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4" r:id="rId4"/>
    <p:sldId id="259" r:id="rId5"/>
    <p:sldId id="265" r:id="rId6"/>
    <p:sldId id="260" r:id="rId7"/>
    <p:sldId id="266" r:id="rId8"/>
    <p:sldId id="261" r:id="rId9"/>
    <p:sldId id="267" r:id="rId10"/>
    <p:sldId id="273" r:id="rId11"/>
    <p:sldId id="262" r:id="rId12"/>
    <p:sldId id="284" r:id="rId13"/>
    <p:sldId id="268" r:id="rId14"/>
    <p:sldId id="327" r:id="rId15"/>
    <p:sldId id="269" r:id="rId16"/>
    <p:sldId id="328" r:id="rId17"/>
    <p:sldId id="326" r:id="rId18"/>
    <p:sldId id="270" r:id="rId19"/>
    <p:sldId id="271" r:id="rId20"/>
    <p:sldId id="272" r:id="rId21"/>
    <p:sldId id="285" r:id="rId22"/>
    <p:sldId id="286" r:id="rId23"/>
    <p:sldId id="287" r:id="rId24"/>
    <p:sldId id="281" r:id="rId25"/>
    <p:sldId id="275" r:id="rId26"/>
    <p:sldId id="279" r:id="rId27"/>
    <p:sldId id="289" r:id="rId28"/>
    <p:sldId id="278" r:id="rId29"/>
    <p:sldId id="290" r:id="rId30"/>
    <p:sldId id="291" r:id="rId31"/>
    <p:sldId id="292" r:id="rId32"/>
    <p:sldId id="293" r:id="rId33"/>
    <p:sldId id="297" r:id="rId34"/>
    <p:sldId id="298" r:id="rId35"/>
    <p:sldId id="294" r:id="rId36"/>
    <p:sldId id="299" r:id="rId37"/>
    <p:sldId id="300" r:id="rId38"/>
    <p:sldId id="295" r:id="rId39"/>
    <p:sldId id="301" r:id="rId40"/>
    <p:sldId id="296" r:id="rId41"/>
    <p:sldId id="302" r:id="rId42"/>
    <p:sldId id="324" r:id="rId43"/>
    <p:sldId id="303" r:id="rId44"/>
    <p:sldId id="304" r:id="rId45"/>
    <p:sldId id="308" r:id="rId46"/>
    <p:sldId id="312" r:id="rId47"/>
    <p:sldId id="313" r:id="rId48"/>
    <p:sldId id="314" r:id="rId49"/>
    <p:sldId id="309" r:id="rId50"/>
    <p:sldId id="315" r:id="rId51"/>
    <p:sldId id="310" r:id="rId52"/>
    <p:sldId id="316" r:id="rId53"/>
    <p:sldId id="311" r:id="rId54"/>
    <p:sldId id="305" r:id="rId55"/>
    <p:sldId id="306" r:id="rId56"/>
    <p:sldId id="307" r:id="rId57"/>
    <p:sldId id="317" r:id="rId58"/>
    <p:sldId id="318" r:id="rId59"/>
    <p:sldId id="319" r:id="rId60"/>
    <p:sldId id="320" r:id="rId61"/>
    <p:sldId id="322" r:id="rId62"/>
    <p:sldId id="321" r:id="rId63"/>
    <p:sldId id="323" r:id="rId64"/>
  </p:sldIdLst>
  <p:sldSz cx="9144000" cy="5143500" type="screen16x9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D1612"/>
    <a:srgbClr val="F8C815"/>
    <a:srgbClr val="EFEA21"/>
    <a:srgbClr val="B3D237"/>
    <a:srgbClr val="83C243"/>
    <a:srgbClr val="48B84B"/>
    <a:srgbClr val="2CAC4B"/>
    <a:srgbClr val="2AB46B"/>
    <a:srgbClr val="0EB9B5"/>
    <a:srgbClr val="4491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สไตล์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ไม่มีสไตล์, เส้นตาราง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68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502DB-F3CD-4EFF-8E7D-D1FDD7F40C57}" type="datetimeFigureOut">
              <a:rPr lang="th-TH" smtClean="0"/>
              <a:t>28/11/66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474A6-AAA1-4048-A397-1568415C8FF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21277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502DB-F3CD-4EFF-8E7D-D1FDD7F40C57}" type="datetimeFigureOut">
              <a:rPr lang="th-TH" smtClean="0"/>
              <a:t>28/11/66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474A6-AAA1-4048-A397-1568415C8FF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001944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502DB-F3CD-4EFF-8E7D-D1FDD7F40C57}" type="datetimeFigureOut">
              <a:rPr lang="th-TH" smtClean="0"/>
              <a:t>28/11/66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474A6-AAA1-4048-A397-1568415C8FF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51844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502DB-F3CD-4EFF-8E7D-D1FDD7F40C57}" type="datetimeFigureOut">
              <a:rPr lang="th-TH" smtClean="0"/>
              <a:t>28/11/66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474A6-AAA1-4048-A397-1568415C8FF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94932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502DB-F3CD-4EFF-8E7D-D1FDD7F40C57}" type="datetimeFigureOut">
              <a:rPr lang="th-TH" smtClean="0"/>
              <a:t>28/11/66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474A6-AAA1-4048-A397-1568415C8FF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68064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502DB-F3CD-4EFF-8E7D-D1FDD7F40C57}" type="datetimeFigureOut">
              <a:rPr lang="th-TH" smtClean="0"/>
              <a:t>28/11/66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474A6-AAA1-4048-A397-1568415C8FF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43505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502DB-F3CD-4EFF-8E7D-D1FDD7F40C57}" type="datetimeFigureOut">
              <a:rPr lang="th-TH" smtClean="0"/>
              <a:t>28/11/66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474A6-AAA1-4048-A397-1568415C8FF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67548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502DB-F3CD-4EFF-8E7D-D1FDD7F40C57}" type="datetimeFigureOut">
              <a:rPr lang="th-TH" smtClean="0"/>
              <a:t>28/11/66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474A6-AAA1-4048-A397-1568415C8FF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84543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502DB-F3CD-4EFF-8E7D-D1FDD7F40C57}" type="datetimeFigureOut">
              <a:rPr lang="th-TH" smtClean="0"/>
              <a:t>28/11/66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474A6-AAA1-4048-A397-1568415C8FF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12263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502DB-F3CD-4EFF-8E7D-D1FDD7F40C57}" type="datetimeFigureOut">
              <a:rPr lang="th-TH" smtClean="0"/>
              <a:t>28/11/66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474A6-AAA1-4048-A397-1568415C8FF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85593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502DB-F3CD-4EFF-8E7D-D1FDD7F40C57}" type="datetimeFigureOut">
              <a:rPr lang="th-TH" smtClean="0"/>
              <a:t>28/11/66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474A6-AAA1-4048-A397-1568415C8FF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13103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3DADD4"/>
            </a:gs>
            <a:gs pos="48000">
              <a:srgbClr val="0076B4"/>
            </a:gs>
            <a:gs pos="100000">
              <a:srgbClr val="0078A8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C502DB-F3CD-4EFF-8E7D-D1FDD7F40C57}" type="datetimeFigureOut">
              <a:rPr lang="th-TH" smtClean="0"/>
              <a:t>28/11/66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F474A6-AAA1-4048-A397-1568415C8FF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5601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jpeg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jpeg"/><Relationship Id="rId4" Type="http://schemas.openxmlformats.org/officeDocument/2006/relationships/image" Target="../media/image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image" Target="../media/image4.png"/><Relationship Id="rId7" Type="http://schemas.openxmlformats.org/officeDocument/2006/relationships/image" Target="../media/image8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emf"/><Relationship Id="rId5" Type="http://schemas.openxmlformats.org/officeDocument/2006/relationships/image" Target="../media/image6.png"/><Relationship Id="rId4" Type="http://schemas.openxmlformats.org/officeDocument/2006/relationships/image" Target="../media/image5.emf"/><Relationship Id="rId9" Type="http://schemas.openxmlformats.org/officeDocument/2006/relationships/image" Target="../media/image10.e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e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36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37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40.png"/><Relationship Id="rId4" Type="http://schemas.openxmlformats.org/officeDocument/2006/relationships/image" Target="../media/image3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35.png"/><Relationship Id="rId7" Type="http://schemas.openxmlformats.org/officeDocument/2006/relationships/image" Target="../media/image4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3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4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image" Target="../media/image4.png"/><Relationship Id="rId7" Type="http://schemas.openxmlformats.org/officeDocument/2006/relationships/image" Target="../media/image8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emf"/><Relationship Id="rId5" Type="http://schemas.openxmlformats.org/officeDocument/2006/relationships/image" Target="../media/image6.png"/><Relationship Id="rId4" Type="http://schemas.openxmlformats.org/officeDocument/2006/relationships/image" Target="../media/image5.emf"/><Relationship Id="rId9" Type="http://schemas.openxmlformats.org/officeDocument/2006/relationships/image" Target="../media/image10.emf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44.png"/><Relationship Id="rId4" Type="http://schemas.openxmlformats.org/officeDocument/2006/relationships/image" Target="../media/image3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4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3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4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3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5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3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35.png"/><Relationship Id="rId7" Type="http://schemas.openxmlformats.org/officeDocument/2006/relationships/image" Target="../media/image5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3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5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2.png"/><Relationship Id="rId5" Type="http://schemas.openxmlformats.org/officeDocument/2006/relationships/image" Target="../media/image19.png"/><Relationship Id="rId4" Type="http://schemas.openxmlformats.org/officeDocument/2006/relationships/image" Target="../media/image3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1.png"/><Relationship Id="rId5" Type="http://schemas.openxmlformats.org/officeDocument/2006/relationships/image" Target="../media/image3.png"/><Relationship Id="rId4" Type="http://schemas.openxmlformats.org/officeDocument/2006/relationships/image" Target="../media/image60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6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63.png"/><Relationship Id="rId4" Type="http://schemas.openxmlformats.org/officeDocument/2006/relationships/image" Target="../media/image62.jpe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5.png"/><Relationship Id="rId5" Type="http://schemas.openxmlformats.org/officeDocument/2006/relationships/image" Target="../media/image3.png"/><Relationship Id="rId4" Type="http://schemas.openxmlformats.org/officeDocument/2006/relationships/image" Target="../media/image6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3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3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9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4389F9D-AA43-4778-9A27-8CA613F6822B}"/>
              </a:ext>
            </a:extLst>
          </p:cNvPr>
          <p:cNvGrpSpPr/>
          <p:nvPr/>
        </p:nvGrpSpPr>
        <p:grpSpPr>
          <a:xfrm>
            <a:off x="-24524" y="-71791"/>
            <a:ext cx="9188286" cy="5702962"/>
            <a:chOff x="-24524" y="-71791"/>
            <a:chExt cx="9188286" cy="5702962"/>
          </a:xfrm>
        </p:grpSpPr>
        <p:grpSp>
          <p:nvGrpSpPr>
            <p:cNvPr id="189" name="กลุ่ม 188">
              <a:extLst>
                <a:ext uri="{FF2B5EF4-FFF2-40B4-BE49-F238E27FC236}">
                  <a16:creationId xmlns:a16="http://schemas.microsoft.com/office/drawing/2014/main" id="{BDCE177A-8D8D-46BD-B0E4-33BEECDF5552}"/>
                </a:ext>
              </a:extLst>
            </p:cNvPr>
            <p:cNvGrpSpPr/>
            <p:nvPr/>
          </p:nvGrpSpPr>
          <p:grpSpPr>
            <a:xfrm>
              <a:off x="-24524" y="-71791"/>
              <a:ext cx="9188286" cy="5702962"/>
              <a:chOff x="-24524" y="-71791"/>
              <a:chExt cx="9188286" cy="5702962"/>
            </a:xfrm>
          </p:grpSpPr>
          <p:sp>
            <p:nvSpPr>
              <p:cNvPr id="228" name="วงรี 227">
                <a:extLst>
                  <a:ext uri="{FF2B5EF4-FFF2-40B4-BE49-F238E27FC236}">
                    <a16:creationId xmlns:a16="http://schemas.microsoft.com/office/drawing/2014/main" id="{9737B676-3D7D-4AD7-83CE-72033224BE69}"/>
                  </a:ext>
                </a:extLst>
              </p:cNvPr>
              <p:cNvSpPr/>
              <p:nvPr/>
            </p:nvSpPr>
            <p:spPr>
              <a:xfrm rot="2025166">
                <a:off x="248763" y="2075931"/>
                <a:ext cx="1654232" cy="1528124"/>
              </a:xfrm>
              <a:prstGeom prst="ellipse">
                <a:avLst/>
              </a:prstGeom>
              <a:pattFill prst="dkHorz">
                <a:fgClr>
                  <a:srgbClr val="3DADD4"/>
                </a:fgClr>
                <a:bgClr>
                  <a:schemeClr val="accent5">
                    <a:lumMod val="40000"/>
                    <a:lumOff val="60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 dirty="0"/>
              </a:p>
            </p:txBody>
          </p:sp>
          <p:sp>
            <p:nvSpPr>
              <p:cNvPr id="229" name="วงรี 228">
                <a:extLst>
                  <a:ext uri="{FF2B5EF4-FFF2-40B4-BE49-F238E27FC236}">
                    <a16:creationId xmlns:a16="http://schemas.microsoft.com/office/drawing/2014/main" id="{B0F056EF-8F24-4303-946E-9756DA8BB88A}"/>
                  </a:ext>
                </a:extLst>
              </p:cNvPr>
              <p:cNvSpPr/>
              <p:nvPr/>
            </p:nvSpPr>
            <p:spPr>
              <a:xfrm rot="2025166">
                <a:off x="6990495" y="1782658"/>
                <a:ext cx="1654232" cy="1528124"/>
              </a:xfrm>
              <a:prstGeom prst="ellipse">
                <a:avLst/>
              </a:prstGeom>
              <a:pattFill prst="dkHorz">
                <a:fgClr>
                  <a:srgbClr val="3DADD4"/>
                </a:fgClr>
                <a:bgClr>
                  <a:schemeClr val="accent5">
                    <a:lumMod val="40000"/>
                    <a:lumOff val="60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 dirty="0"/>
              </a:p>
            </p:txBody>
          </p:sp>
          <p:grpSp>
            <p:nvGrpSpPr>
              <p:cNvPr id="233" name="กลุ่ม 232">
                <a:extLst>
                  <a:ext uri="{FF2B5EF4-FFF2-40B4-BE49-F238E27FC236}">
                    <a16:creationId xmlns:a16="http://schemas.microsoft.com/office/drawing/2014/main" id="{BC4942A0-D67C-497D-9E99-341581140B63}"/>
                  </a:ext>
                </a:extLst>
              </p:cNvPr>
              <p:cNvGrpSpPr/>
              <p:nvPr/>
            </p:nvGrpSpPr>
            <p:grpSpPr>
              <a:xfrm>
                <a:off x="-24524" y="-71791"/>
                <a:ext cx="5503933" cy="4625727"/>
                <a:chOff x="-13854" y="-53779"/>
                <a:chExt cx="5988928" cy="5448711"/>
              </a:xfrm>
              <a:gradFill>
                <a:gsLst>
                  <a:gs pos="0">
                    <a:srgbClr val="FEE882"/>
                  </a:gs>
                  <a:gs pos="73000">
                    <a:srgbClr val="FEE882"/>
                  </a:gs>
                  <a:gs pos="100000">
                    <a:srgbClr val="FEE882"/>
                  </a:gs>
                </a:gsLst>
                <a:path path="circle">
                  <a:fillToRect l="50000" t="50000" r="50000" b="50000"/>
                </a:path>
              </a:gradFill>
            </p:grpSpPr>
            <p:sp>
              <p:nvSpPr>
                <p:cNvPr id="372" name="รูปแบบอิสระ: รูปร่าง 371">
                  <a:extLst>
                    <a:ext uri="{FF2B5EF4-FFF2-40B4-BE49-F238E27FC236}">
                      <a16:creationId xmlns:a16="http://schemas.microsoft.com/office/drawing/2014/main" id="{E84757B4-95DB-4D32-9695-6A395D221079}"/>
                    </a:ext>
                  </a:extLst>
                </p:cNvPr>
                <p:cNvSpPr/>
                <p:nvPr/>
              </p:nvSpPr>
              <p:spPr>
                <a:xfrm>
                  <a:off x="-13854" y="415635"/>
                  <a:ext cx="3654961" cy="4979297"/>
                </a:xfrm>
                <a:custGeom>
                  <a:avLst/>
                  <a:gdLst>
                    <a:gd name="connsiteX0" fmla="*/ 3034146 w 3034146"/>
                    <a:gd name="connsiteY0" fmla="*/ 0 h 4724400"/>
                    <a:gd name="connsiteX1" fmla="*/ 1676400 w 3034146"/>
                    <a:gd name="connsiteY1" fmla="*/ 1939636 h 4724400"/>
                    <a:gd name="connsiteX2" fmla="*/ 831273 w 3034146"/>
                    <a:gd name="connsiteY2" fmla="*/ 2521527 h 4724400"/>
                    <a:gd name="connsiteX3" fmla="*/ 498764 w 3034146"/>
                    <a:gd name="connsiteY3" fmla="*/ 4322618 h 4724400"/>
                    <a:gd name="connsiteX4" fmla="*/ 13855 w 3034146"/>
                    <a:gd name="connsiteY4" fmla="*/ 4724400 h 4724400"/>
                    <a:gd name="connsiteX5" fmla="*/ 0 w 3034146"/>
                    <a:gd name="connsiteY5" fmla="*/ 41564 h 4724400"/>
                    <a:gd name="connsiteX6" fmla="*/ 3034146 w 3034146"/>
                    <a:gd name="connsiteY6" fmla="*/ 0 h 4724400"/>
                    <a:gd name="connsiteX0" fmla="*/ 3034146 w 3034146"/>
                    <a:gd name="connsiteY0" fmla="*/ 0 h 5021667"/>
                    <a:gd name="connsiteX1" fmla="*/ 1676400 w 3034146"/>
                    <a:gd name="connsiteY1" fmla="*/ 1939636 h 5021667"/>
                    <a:gd name="connsiteX2" fmla="*/ 831273 w 3034146"/>
                    <a:gd name="connsiteY2" fmla="*/ 2521527 h 5021667"/>
                    <a:gd name="connsiteX3" fmla="*/ 498764 w 3034146"/>
                    <a:gd name="connsiteY3" fmla="*/ 4322618 h 5021667"/>
                    <a:gd name="connsiteX4" fmla="*/ 13855 w 3034146"/>
                    <a:gd name="connsiteY4" fmla="*/ 4724400 h 5021667"/>
                    <a:gd name="connsiteX5" fmla="*/ 0 w 3034146"/>
                    <a:gd name="connsiteY5" fmla="*/ 41564 h 5021667"/>
                    <a:gd name="connsiteX6" fmla="*/ 3034146 w 3034146"/>
                    <a:gd name="connsiteY6" fmla="*/ 0 h 5021667"/>
                    <a:gd name="connsiteX0" fmla="*/ 3034146 w 3034146"/>
                    <a:gd name="connsiteY0" fmla="*/ 0 h 5021667"/>
                    <a:gd name="connsiteX1" fmla="*/ 1676400 w 3034146"/>
                    <a:gd name="connsiteY1" fmla="*/ 1939636 h 5021667"/>
                    <a:gd name="connsiteX2" fmla="*/ 831273 w 3034146"/>
                    <a:gd name="connsiteY2" fmla="*/ 2521527 h 5021667"/>
                    <a:gd name="connsiteX3" fmla="*/ 498764 w 3034146"/>
                    <a:gd name="connsiteY3" fmla="*/ 4322618 h 5021667"/>
                    <a:gd name="connsiteX4" fmla="*/ 13855 w 3034146"/>
                    <a:gd name="connsiteY4" fmla="*/ 4724400 h 5021667"/>
                    <a:gd name="connsiteX5" fmla="*/ 0 w 3034146"/>
                    <a:gd name="connsiteY5" fmla="*/ 41564 h 5021667"/>
                    <a:gd name="connsiteX6" fmla="*/ 3034146 w 3034146"/>
                    <a:gd name="connsiteY6" fmla="*/ 0 h 5021667"/>
                    <a:gd name="connsiteX0" fmla="*/ 3034146 w 3073956"/>
                    <a:gd name="connsiteY0" fmla="*/ 0 h 5021667"/>
                    <a:gd name="connsiteX1" fmla="*/ 1676400 w 3073956"/>
                    <a:gd name="connsiteY1" fmla="*/ 1939636 h 5021667"/>
                    <a:gd name="connsiteX2" fmla="*/ 831273 w 3073956"/>
                    <a:gd name="connsiteY2" fmla="*/ 2521527 h 5021667"/>
                    <a:gd name="connsiteX3" fmla="*/ 498764 w 3073956"/>
                    <a:gd name="connsiteY3" fmla="*/ 4322618 h 5021667"/>
                    <a:gd name="connsiteX4" fmla="*/ 13855 w 3073956"/>
                    <a:gd name="connsiteY4" fmla="*/ 4724400 h 5021667"/>
                    <a:gd name="connsiteX5" fmla="*/ 0 w 3073956"/>
                    <a:gd name="connsiteY5" fmla="*/ 41564 h 5021667"/>
                    <a:gd name="connsiteX6" fmla="*/ 3034146 w 3073956"/>
                    <a:gd name="connsiteY6" fmla="*/ 0 h 5021667"/>
                    <a:gd name="connsiteX0" fmla="*/ 3034146 w 3101237"/>
                    <a:gd name="connsiteY0" fmla="*/ 0 h 5021667"/>
                    <a:gd name="connsiteX1" fmla="*/ 2286000 w 3101237"/>
                    <a:gd name="connsiteY1" fmla="*/ 2119745 h 5021667"/>
                    <a:gd name="connsiteX2" fmla="*/ 831273 w 3101237"/>
                    <a:gd name="connsiteY2" fmla="*/ 2521527 h 5021667"/>
                    <a:gd name="connsiteX3" fmla="*/ 498764 w 3101237"/>
                    <a:gd name="connsiteY3" fmla="*/ 4322618 h 5021667"/>
                    <a:gd name="connsiteX4" fmla="*/ 13855 w 3101237"/>
                    <a:gd name="connsiteY4" fmla="*/ 4724400 h 5021667"/>
                    <a:gd name="connsiteX5" fmla="*/ 0 w 3101237"/>
                    <a:gd name="connsiteY5" fmla="*/ 41564 h 5021667"/>
                    <a:gd name="connsiteX6" fmla="*/ 3034146 w 3101237"/>
                    <a:gd name="connsiteY6" fmla="*/ 0 h 5021667"/>
                    <a:gd name="connsiteX0" fmla="*/ 3740728 w 3780989"/>
                    <a:gd name="connsiteY0" fmla="*/ 13854 h 4980103"/>
                    <a:gd name="connsiteX1" fmla="*/ 2286000 w 3780989"/>
                    <a:gd name="connsiteY1" fmla="*/ 2078181 h 4980103"/>
                    <a:gd name="connsiteX2" fmla="*/ 831273 w 3780989"/>
                    <a:gd name="connsiteY2" fmla="*/ 2479963 h 4980103"/>
                    <a:gd name="connsiteX3" fmla="*/ 498764 w 3780989"/>
                    <a:gd name="connsiteY3" fmla="*/ 4281054 h 4980103"/>
                    <a:gd name="connsiteX4" fmla="*/ 13855 w 3780989"/>
                    <a:gd name="connsiteY4" fmla="*/ 4682836 h 4980103"/>
                    <a:gd name="connsiteX5" fmla="*/ 0 w 3780989"/>
                    <a:gd name="connsiteY5" fmla="*/ 0 h 4980103"/>
                    <a:gd name="connsiteX6" fmla="*/ 3740728 w 3780989"/>
                    <a:gd name="connsiteY6" fmla="*/ 13854 h 4980103"/>
                    <a:gd name="connsiteX0" fmla="*/ 3740728 w 3803936"/>
                    <a:gd name="connsiteY0" fmla="*/ 13854 h 4980103"/>
                    <a:gd name="connsiteX1" fmla="*/ 2826327 w 3803936"/>
                    <a:gd name="connsiteY1" fmla="*/ 1884217 h 4980103"/>
                    <a:gd name="connsiteX2" fmla="*/ 831273 w 3803936"/>
                    <a:gd name="connsiteY2" fmla="*/ 2479963 h 4980103"/>
                    <a:gd name="connsiteX3" fmla="*/ 498764 w 3803936"/>
                    <a:gd name="connsiteY3" fmla="*/ 4281054 h 4980103"/>
                    <a:gd name="connsiteX4" fmla="*/ 13855 w 3803936"/>
                    <a:gd name="connsiteY4" fmla="*/ 4682836 h 4980103"/>
                    <a:gd name="connsiteX5" fmla="*/ 0 w 3803936"/>
                    <a:gd name="connsiteY5" fmla="*/ 0 h 4980103"/>
                    <a:gd name="connsiteX6" fmla="*/ 3740728 w 3803936"/>
                    <a:gd name="connsiteY6" fmla="*/ 13854 h 4980103"/>
                    <a:gd name="connsiteX0" fmla="*/ 3740728 w 3819518"/>
                    <a:gd name="connsiteY0" fmla="*/ 13854 h 4980103"/>
                    <a:gd name="connsiteX1" fmla="*/ 2826327 w 3819518"/>
                    <a:gd name="connsiteY1" fmla="*/ 1884217 h 4980103"/>
                    <a:gd name="connsiteX2" fmla="*/ 831273 w 3819518"/>
                    <a:gd name="connsiteY2" fmla="*/ 2479963 h 4980103"/>
                    <a:gd name="connsiteX3" fmla="*/ 498764 w 3819518"/>
                    <a:gd name="connsiteY3" fmla="*/ 4281054 h 4980103"/>
                    <a:gd name="connsiteX4" fmla="*/ 13855 w 3819518"/>
                    <a:gd name="connsiteY4" fmla="*/ 4682836 h 4980103"/>
                    <a:gd name="connsiteX5" fmla="*/ 0 w 3819518"/>
                    <a:gd name="connsiteY5" fmla="*/ 0 h 4980103"/>
                    <a:gd name="connsiteX6" fmla="*/ 3740728 w 3819518"/>
                    <a:gd name="connsiteY6" fmla="*/ 13854 h 4980103"/>
                    <a:gd name="connsiteX0" fmla="*/ 3699165 w 3764759"/>
                    <a:gd name="connsiteY0" fmla="*/ 0 h 4980103"/>
                    <a:gd name="connsiteX1" fmla="*/ 2826327 w 3764759"/>
                    <a:gd name="connsiteY1" fmla="*/ 1884217 h 4980103"/>
                    <a:gd name="connsiteX2" fmla="*/ 831273 w 3764759"/>
                    <a:gd name="connsiteY2" fmla="*/ 2479963 h 4980103"/>
                    <a:gd name="connsiteX3" fmla="*/ 498764 w 3764759"/>
                    <a:gd name="connsiteY3" fmla="*/ 4281054 h 4980103"/>
                    <a:gd name="connsiteX4" fmla="*/ 13855 w 3764759"/>
                    <a:gd name="connsiteY4" fmla="*/ 4682836 h 4980103"/>
                    <a:gd name="connsiteX5" fmla="*/ 0 w 3764759"/>
                    <a:gd name="connsiteY5" fmla="*/ 0 h 4980103"/>
                    <a:gd name="connsiteX6" fmla="*/ 3699165 w 3764759"/>
                    <a:gd name="connsiteY6" fmla="*/ 0 h 4980103"/>
                    <a:gd name="connsiteX0" fmla="*/ 3408220 w 3496956"/>
                    <a:gd name="connsiteY0" fmla="*/ 0 h 4993957"/>
                    <a:gd name="connsiteX1" fmla="*/ 2826327 w 3496956"/>
                    <a:gd name="connsiteY1" fmla="*/ 1898071 h 4993957"/>
                    <a:gd name="connsiteX2" fmla="*/ 831273 w 3496956"/>
                    <a:gd name="connsiteY2" fmla="*/ 2493817 h 4993957"/>
                    <a:gd name="connsiteX3" fmla="*/ 498764 w 3496956"/>
                    <a:gd name="connsiteY3" fmla="*/ 4294908 h 4993957"/>
                    <a:gd name="connsiteX4" fmla="*/ 13855 w 3496956"/>
                    <a:gd name="connsiteY4" fmla="*/ 4696690 h 4993957"/>
                    <a:gd name="connsiteX5" fmla="*/ 0 w 3496956"/>
                    <a:gd name="connsiteY5" fmla="*/ 13854 h 4993957"/>
                    <a:gd name="connsiteX6" fmla="*/ 3408220 w 3496956"/>
                    <a:gd name="connsiteY6" fmla="*/ 0 h 4993957"/>
                    <a:gd name="connsiteX0" fmla="*/ 3408220 w 3460882"/>
                    <a:gd name="connsiteY0" fmla="*/ 0 h 4993957"/>
                    <a:gd name="connsiteX1" fmla="*/ 2355272 w 3460882"/>
                    <a:gd name="connsiteY1" fmla="*/ 1787235 h 4993957"/>
                    <a:gd name="connsiteX2" fmla="*/ 831273 w 3460882"/>
                    <a:gd name="connsiteY2" fmla="*/ 2493817 h 4993957"/>
                    <a:gd name="connsiteX3" fmla="*/ 498764 w 3460882"/>
                    <a:gd name="connsiteY3" fmla="*/ 4294908 h 4993957"/>
                    <a:gd name="connsiteX4" fmla="*/ 13855 w 3460882"/>
                    <a:gd name="connsiteY4" fmla="*/ 4696690 h 4993957"/>
                    <a:gd name="connsiteX5" fmla="*/ 0 w 3460882"/>
                    <a:gd name="connsiteY5" fmla="*/ 13854 h 4993957"/>
                    <a:gd name="connsiteX6" fmla="*/ 3408220 w 3460882"/>
                    <a:gd name="connsiteY6" fmla="*/ 0 h 4993957"/>
                    <a:gd name="connsiteX0" fmla="*/ 3408220 w 3461814"/>
                    <a:gd name="connsiteY0" fmla="*/ 0 h 4997951"/>
                    <a:gd name="connsiteX1" fmla="*/ 2355272 w 3461814"/>
                    <a:gd name="connsiteY1" fmla="*/ 1787235 h 4997951"/>
                    <a:gd name="connsiteX2" fmla="*/ 706582 w 3461814"/>
                    <a:gd name="connsiteY2" fmla="*/ 2369126 h 4997951"/>
                    <a:gd name="connsiteX3" fmla="*/ 498764 w 3461814"/>
                    <a:gd name="connsiteY3" fmla="*/ 4294908 h 4997951"/>
                    <a:gd name="connsiteX4" fmla="*/ 13855 w 3461814"/>
                    <a:gd name="connsiteY4" fmla="*/ 4696690 h 4997951"/>
                    <a:gd name="connsiteX5" fmla="*/ 0 w 3461814"/>
                    <a:gd name="connsiteY5" fmla="*/ 13854 h 4997951"/>
                    <a:gd name="connsiteX6" fmla="*/ 3408220 w 3461814"/>
                    <a:gd name="connsiteY6" fmla="*/ 0 h 4997951"/>
                    <a:gd name="connsiteX0" fmla="*/ 3505202 w 3555152"/>
                    <a:gd name="connsiteY0" fmla="*/ 13855 h 4984097"/>
                    <a:gd name="connsiteX1" fmla="*/ 2355272 w 3555152"/>
                    <a:gd name="connsiteY1" fmla="*/ 1773381 h 4984097"/>
                    <a:gd name="connsiteX2" fmla="*/ 706582 w 3555152"/>
                    <a:gd name="connsiteY2" fmla="*/ 2355272 h 4984097"/>
                    <a:gd name="connsiteX3" fmla="*/ 498764 w 3555152"/>
                    <a:gd name="connsiteY3" fmla="*/ 4281054 h 4984097"/>
                    <a:gd name="connsiteX4" fmla="*/ 13855 w 3555152"/>
                    <a:gd name="connsiteY4" fmla="*/ 4682836 h 4984097"/>
                    <a:gd name="connsiteX5" fmla="*/ 0 w 3555152"/>
                    <a:gd name="connsiteY5" fmla="*/ 0 h 4984097"/>
                    <a:gd name="connsiteX6" fmla="*/ 3505202 w 3555152"/>
                    <a:gd name="connsiteY6" fmla="*/ 13855 h 4984097"/>
                    <a:gd name="connsiteX0" fmla="*/ 3505202 w 3509945"/>
                    <a:gd name="connsiteY0" fmla="*/ 13855 h 4984097"/>
                    <a:gd name="connsiteX1" fmla="*/ 2355272 w 3509945"/>
                    <a:gd name="connsiteY1" fmla="*/ 1773381 h 4984097"/>
                    <a:gd name="connsiteX2" fmla="*/ 706582 w 3509945"/>
                    <a:gd name="connsiteY2" fmla="*/ 2355272 h 4984097"/>
                    <a:gd name="connsiteX3" fmla="*/ 498764 w 3509945"/>
                    <a:gd name="connsiteY3" fmla="*/ 4281054 h 4984097"/>
                    <a:gd name="connsiteX4" fmla="*/ 13855 w 3509945"/>
                    <a:gd name="connsiteY4" fmla="*/ 4682836 h 4984097"/>
                    <a:gd name="connsiteX5" fmla="*/ 0 w 3509945"/>
                    <a:gd name="connsiteY5" fmla="*/ 0 h 4984097"/>
                    <a:gd name="connsiteX6" fmla="*/ 3505202 w 3509945"/>
                    <a:gd name="connsiteY6" fmla="*/ 13855 h 4984097"/>
                    <a:gd name="connsiteX0" fmla="*/ 3505202 w 3510195"/>
                    <a:gd name="connsiteY0" fmla="*/ 13855 h 4984097"/>
                    <a:gd name="connsiteX1" fmla="*/ 2355272 w 3510195"/>
                    <a:gd name="connsiteY1" fmla="*/ 1773381 h 4984097"/>
                    <a:gd name="connsiteX2" fmla="*/ 706582 w 3510195"/>
                    <a:gd name="connsiteY2" fmla="*/ 2355272 h 4984097"/>
                    <a:gd name="connsiteX3" fmla="*/ 498764 w 3510195"/>
                    <a:gd name="connsiteY3" fmla="*/ 4281054 h 4984097"/>
                    <a:gd name="connsiteX4" fmla="*/ 13855 w 3510195"/>
                    <a:gd name="connsiteY4" fmla="*/ 4682836 h 4984097"/>
                    <a:gd name="connsiteX5" fmla="*/ 0 w 3510195"/>
                    <a:gd name="connsiteY5" fmla="*/ 0 h 4984097"/>
                    <a:gd name="connsiteX6" fmla="*/ 3505202 w 3510195"/>
                    <a:gd name="connsiteY6" fmla="*/ 13855 h 4984097"/>
                    <a:gd name="connsiteX0" fmla="*/ 3505202 w 3510379"/>
                    <a:gd name="connsiteY0" fmla="*/ 13855 h 4984097"/>
                    <a:gd name="connsiteX1" fmla="*/ 2382981 w 3510379"/>
                    <a:gd name="connsiteY1" fmla="*/ 1911927 h 4984097"/>
                    <a:gd name="connsiteX2" fmla="*/ 706582 w 3510379"/>
                    <a:gd name="connsiteY2" fmla="*/ 2355272 h 4984097"/>
                    <a:gd name="connsiteX3" fmla="*/ 498764 w 3510379"/>
                    <a:gd name="connsiteY3" fmla="*/ 4281054 h 4984097"/>
                    <a:gd name="connsiteX4" fmla="*/ 13855 w 3510379"/>
                    <a:gd name="connsiteY4" fmla="*/ 4682836 h 4984097"/>
                    <a:gd name="connsiteX5" fmla="*/ 0 w 3510379"/>
                    <a:gd name="connsiteY5" fmla="*/ 0 h 4984097"/>
                    <a:gd name="connsiteX6" fmla="*/ 3505202 w 3510379"/>
                    <a:gd name="connsiteY6" fmla="*/ 13855 h 4984097"/>
                    <a:gd name="connsiteX0" fmla="*/ 3865420 w 3868973"/>
                    <a:gd name="connsiteY0" fmla="*/ 13855 h 4984097"/>
                    <a:gd name="connsiteX1" fmla="*/ 2382981 w 3868973"/>
                    <a:gd name="connsiteY1" fmla="*/ 1911927 h 4984097"/>
                    <a:gd name="connsiteX2" fmla="*/ 706582 w 3868973"/>
                    <a:gd name="connsiteY2" fmla="*/ 2355272 h 4984097"/>
                    <a:gd name="connsiteX3" fmla="*/ 498764 w 3868973"/>
                    <a:gd name="connsiteY3" fmla="*/ 4281054 h 4984097"/>
                    <a:gd name="connsiteX4" fmla="*/ 13855 w 3868973"/>
                    <a:gd name="connsiteY4" fmla="*/ 4682836 h 4984097"/>
                    <a:gd name="connsiteX5" fmla="*/ 0 w 3868973"/>
                    <a:gd name="connsiteY5" fmla="*/ 0 h 4984097"/>
                    <a:gd name="connsiteX6" fmla="*/ 3865420 w 3868973"/>
                    <a:gd name="connsiteY6" fmla="*/ 13855 h 4984097"/>
                    <a:gd name="connsiteX0" fmla="*/ 3865420 w 3873426"/>
                    <a:gd name="connsiteY0" fmla="*/ 13855 h 4984097"/>
                    <a:gd name="connsiteX1" fmla="*/ 2992581 w 3873426"/>
                    <a:gd name="connsiteY1" fmla="*/ 1717964 h 4984097"/>
                    <a:gd name="connsiteX2" fmla="*/ 706582 w 3873426"/>
                    <a:gd name="connsiteY2" fmla="*/ 2355272 h 4984097"/>
                    <a:gd name="connsiteX3" fmla="*/ 498764 w 3873426"/>
                    <a:gd name="connsiteY3" fmla="*/ 4281054 h 4984097"/>
                    <a:gd name="connsiteX4" fmla="*/ 13855 w 3873426"/>
                    <a:gd name="connsiteY4" fmla="*/ 4682836 h 4984097"/>
                    <a:gd name="connsiteX5" fmla="*/ 0 w 3873426"/>
                    <a:gd name="connsiteY5" fmla="*/ 0 h 4984097"/>
                    <a:gd name="connsiteX6" fmla="*/ 3865420 w 3873426"/>
                    <a:gd name="connsiteY6" fmla="*/ 13855 h 4984097"/>
                    <a:gd name="connsiteX0" fmla="*/ 3865420 w 3873179"/>
                    <a:gd name="connsiteY0" fmla="*/ 13855 h 4980543"/>
                    <a:gd name="connsiteX1" fmla="*/ 2992581 w 3873179"/>
                    <a:gd name="connsiteY1" fmla="*/ 1717964 h 4980543"/>
                    <a:gd name="connsiteX2" fmla="*/ 803564 w 3873179"/>
                    <a:gd name="connsiteY2" fmla="*/ 2466109 h 4980543"/>
                    <a:gd name="connsiteX3" fmla="*/ 498764 w 3873179"/>
                    <a:gd name="connsiteY3" fmla="*/ 4281054 h 4980543"/>
                    <a:gd name="connsiteX4" fmla="*/ 13855 w 3873179"/>
                    <a:gd name="connsiteY4" fmla="*/ 4682836 h 4980543"/>
                    <a:gd name="connsiteX5" fmla="*/ 0 w 3873179"/>
                    <a:gd name="connsiteY5" fmla="*/ 0 h 4980543"/>
                    <a:gd name="connsiteX6" fmla="*/ 3865420 w 3873179"/>
                    <a:gd name="connsiteY6" fmla="*/ 13855 h 4980543"/>
                    <a:gd name="connsiteX0" fmla="*/ 3532911 w 3549464"/>
                    <a:gd name="connsiteY0" fmla="*/ 138545 h 4980543"/>
                    <a:gd name="connsiteX1" fmla="*/ 2992581 w 3549464"/>
                    <a:gd name="connsiteY1" fmla="*/ 1717964 h 4980543"/>
                    <a:gd name="connsiteX2" fmla="*/ 803564 w 3549464"/>
                    <a:gd name="connsiteY2" fmla="*/ 2466109 h 4980543"/>
                    <a:gd name="connsiteX3" fmla="*/ 498764 w 3549464"/>
                    <a:gd name="connsiteY3" fmla="*/ 4281054 h 4980543"/>
                    <a:gd name="connsiteX4" fmla="*/ 13855 w 3549464"/>
                    <a:gd name="connsiteY4" fmla="*/ 4682836 h 4980543"/>
                    <a:gd name="connsiteX5" fmla="*/ 0 w 3549464"/>
                    <a:gd name="connsiteY5" fmla="*/ 0 h 4980543"/>
                    <a:gd name="connsiteX6" fmla="*/ 3532911 w 3549464"/>
                    <a:gd name="connsiteY6" fmla="*/ 138545 h 4980543"/>
                    <a:gd name="connsiteX0" fmla="*/ 3546766 w 3562611"/>
                    <a:gd name="connsiteY0" fmla="*/ 0 h 5008253"/>
                    <a:gd name="connsiteX1" fmla="*/ 2992581 w 3562611"/>
                    <a:gd name="connsiteY1" fmla="*/ 1745674 h 5008253"/>
                    <a:gd name="connsiteX2" fmla="*/ 803564 w 3562611"/>
                    <a:gd name="connsiteY2" fmla="*/ 2493819 h 5008253"/>
                    <a:gd name="connsiteX3" fmla="*/ 498764 w 3562611"/>
                    <a:gd name="connsiteY3" fmla="*/ 4308764 h 5008253"/>
                    <a:gd name="connsiteX4" fmla="*/ 13855 w 3562611"/>
                    <a:gd name="connsiteY4" fmla="*/ 4710546 h 5008253"/>
                    <a:gd name="connsiteX5" fmla="*/ 0 w 3562611"/>
                    <a:gd name="connsiteY5" fmla="*/ 27710 h 5008253"/>
                    <a:gd name="connsiteX6" fmla="*/ 3546766 w 3562611"/>
                    <a:gd name="connsiteY6" fmla="*/ 0 h 5008253"/>
                    <a:gd name="connsiteX0" fmla="*/ 3546766 w 3706909"/>
                    <a:gd name="connsiteY0" fmla="*/ 0 h 5008253"/>
                    <a:gd name="connsiteX1" fmla="*/ 2992581 w 3706909"/>
                    <a:gd name="connsiteY1" fmla="*/ 1745674 h 5008253"/>
                    <a:gd name="connsiteX2" fmla="*/ 803564 w 3706909"/>
                    <a:gd name="connsiteY2" fmla="*/ 2493819 h 5008253"/>
                    <a:gd name="connsiteX3" fmla="*/ 498764 w 3706909"/>
                    <a:gd name="connsiteY3" fmla="*/ 4308764 h 5008253"/>
                    <a:gd name="connsiteX4" fmla="*/ 13855 w 3706909"/>
                    <a:gd name="connsiteY4" fmla="*/ 4710546 h 5008253"/>
                    <a:gd name="connsiteX5" fmla="*/ 0 w 3706909"/>
                    <a:gd name="connsiteY5" fmla="*/ 27710 h 5008253"/>
                    <a:gd name="connsiteX6" fmla="*/ 3546766 w 3706909"/>
                    <a:gd name="connsiteY6" fmla="*/ 0 h 5008253"/>
                    <a:gd name="connsiteX0" fmla="*/ 3546766 w 3576888"/>
                    <a:gd name="connsiteY0" fmla="*/ 0 h 5008253"/>
                    <a:gd name="connsiteX1" fmla="*/ 2992581 w 3576888"/>
                    <a:gd name="connsiteY1" fmla="*/ 1745674 h 5008253"/>
                    <a:gd name="connsiteX2" fmla="*/ 803564 w 3576888"/>
                    <a:gd name="connsiteY2" fmla="*/ 2493819 h 5008253"/>
                    <a:gd name="connsiteX3" fmla="*/ 498764 w 3576888"/>
                    <a:gd name="connsiteY3" fmla="*/ 4308764 h 5008253"/>
                    <a:gd name="connsiteX4" fmla="*/ 13855 w 3576888"/>
                    <a:gd name="connsiteY4" fmla="*/ 4710546 h 5008253"/>
                    <a:gd name="connsiteX5" fmla="*/ 0 w 3576888"/>
                    <a:gd name="connsiteY5" fmla="*/ 27710 h 5008253"/>
                    <a:gd name="connsiteX6" fmla="*/ 3546766 w 3576888"/>
                    <a:gd name="connsiteY6" fmla="*/ 0 h 5008253"/>
                    <a:gd name="connsiteX0" fmla="*/ 3546766 w 3560729"/>
                    <a:gd name="connsiteY0" fmla="*/ 0 h 5008253"/>
                    <a:gd name="connsiteX1" fmla="*/ 2604653 w 3560729"/>
                    <a:gd name="connsiteY1" fmla="*/ 1814947 h 5008253"/>
                    <a:gd name="connsiteX2" fmla="*/ 803564 w 3560729"/>
                    <a:gd name="connsiteY2" fmla="*/ 2493819 h 5008253"/>
                    <a:gd name="connsiteX3" fmla="*/ 498764 w 3560729"/>
                    <a:gd name="connsiteY3" fmla="*/ 4308764 h 5008253"/>
                    <a:gd name="connsiteX4" fmla="*/ 13855 w 3560729"/>
                    <a:gd name="connsiteY4" fmla="*/ 4710546 h 5008253"/>
                    <a:gd name="connsiteX5" fmla="*/ 0 w 3560729"/>
                    <a:gd name="connsiteY5" fmla="*/ 27710 h 5008253"/>
                    <a:gd name="connsiteX6" fmla="*/ 3546766 w 3560729"/>
                    <a:gd name="connsiteY6" fmla="*/ 0 h 5008253"/>
                    <a:gd name="connsiteX0" fmla="*/ 3546766 w 3560729"/>
                    <a:gd name="connsiteY0" fmla="*/ 0 h 5022108"/>
                    <a:gd name="connsiteX1" fmla="*/ 2604653 w 3560729"/>
                    <a:gd name="connsiteY1" fmla="*/ 1828802 h 5022108"/>
                    <a:gd name="connsiteX2" fmla="*/ 803564 w 3560729"/>
                    <a:gd name="connsiteY2" fmla="*/ 2507674 h 5022108"/>
                    <a:gd name="connsiteX3" fmla="*/ 498764 w 3560729"/>
                    <a:gd name="connsiteY3" fmla="*/ 4322619 h 5022108"/>
                    <a:gd name="connsiteX4" fmla="*/ 13855 w 3560729"/>
                    <a:gd name="connsiteY4" fmla="*/ 4724401 h 5022108"/>
                    <a:gd name="connsiteX5" fmla="*/ 0 w 3560729"/>
                    <a:gd name="connsiteY5" fmla="*/ 41565 h 5022108"/>
                    <a:gd name="connsiteX6" fmla="*/ 3546766 w 3560729"/>
                    <a:gd name="connsiteY6" fmla="*/ 0 h 5022108"/>
                    <a:gd name="connsiteX0" fmla="*/ 3546766 w 3560729"/>
                    <a:gd name="connsiteY0" fmla="*/ 0 h 5028368"/>
                    <a:gd name="connsiteX1" fmla="*/ 2604653 w 3560729"/>
                    <a:gd name="connsiteY1" fmla="*/ 1828802 h 5028368"/>
                    <a:gd name="connsiteX2" fmla="*/ 803564 w 3560729"/>
                    <a:gd name="connsiteY2" fmla="*/ 2313710 h 5028368"/>
                    <a:gd name="connsiteX3" fmla="*/ 498764 w 3560729"/>
                    <a:gd name="connsiteY3" fmla="*/ 4322619 h 5028368"/>
                    <a:gd name="connsiteX4" fmla="*/ 13855 w 3560729"/>
                    <a:gd name="connsiteY4" fmla="*/ 4724401 h 5028368"/>
                    <a:gd name="connsiteX5" fmla="*/ 0 w 3560729"/>
                    <a:gd name="connsiteY5" fmla="*/ 41565 h 5028368"/>
                    <a:gd name="connsiteX6" fmla="*/ 3546766 w 3560729"/>
                    <a:gd name="connsiteY6" fmla="*/ 0 h 5028368"/>
                    <a:gd name="connsiteX0" fmla="*/ 3546766 w 3567061"/>
                    <a:gd name="connsiteY0" fmla="*/ 0 h 5028368"/>
                    <a:gd name="connsiteX1" fmla="*/ 2826326 w 3567061"/>
                    <a:gd name="connsiteY1" fmla="*/ 1731820 h 5028368"/>
                    <a:gd name="connsiteX2" fmla="*/ 803564 w 3567061"/>
                    <a:gd name="connsiteY2" fmla="*/ 2313710 h 5028368"/>
                    <a:gd name="connsiteX3" fmla="*/ 498764 w 3567061"/>
                    <a:gd name="connsiteY3" fmla="*/ 4322619 h 5028368"/>
                    <a:gd name="connsiteX4" fmla="*/ 13855 w 3567061"/>
                    <a:gd name="connsiteY4" fmla="*/ 4724401 h 5028368"/>
                    <a:gd name="connsiteX5" fmla="*/ 0 w 3567061"/>
                    <a:gd name="connsiteY5" fmla="*/ 41565 h 5028368"/>
                    <a:gd name="connsiteX6" fmla="*/ 3546766 w 3567061"/>
                    <a:gd name="connsiteY6" fmla="*/ 0 h 5028368"/>
                    <a:gd name="connsiteX0" fmla="*/ 3546766 w 3567061"/>
                    <a:gd name="connsiteY0" fmla="*/ 0 h 4939815"/>
                    <a:gd name="connsiteX1" fmla="*/ 2826326 w 3567061"/>
                    <a:gd name="connsiteY1" fmla="*/ 1731820 h 4939815"/>
                    <a:gd name="connsiteX2" fmla="*/ 803564 w 3567061"/>
                    <a:gd name="connsiteY2" fmla="*/ 2313710 h 4939815"/>
                    <a:gd name="connsiteX3" fmla="*/ 1066801 w 3567061"/>
                    <a:gd name="connsiteY3" fmla="*/ 3782292 h 4939815"/>
                    <a:gd name="connsiteX4" fmla="*/ 13855 w 3567061"/>
                    <a:gd name="connsiteY4" fmla="*/ 4724401 h 4939815"/>
                    <a:gd name="connsiteX5" fmla="*/ 0 w 3567061"/>
                    <a:gd name="connsiteY5" fmla="*/ 41565 h 4939815"/>
                    <a:gd name="connsiteX6" fmla="*/ 3546766 w 3567061"/>
                    <a:gd name="connsiteY6" fmla="*/ 0 h 4939815"/>
                    <a:gd name="connsiteX0" fmla="*/ 3546766 w 3567427"/>
                    <a:gd name="connsiteY0" fmla="*/ 0 h 4944652"/>
                    <a:gd name="connsiteX1" fmla="*/ 2826326 w 3567427"/>
                    <a:gd name="connsiteY1" fmla="*/ 1731820 h 4944652"/>
                    <a:gd name="connsiteX2" fmla="*/ 748145 w 3567427"/>
                    <a:gd name="connsiteY2" fmla="*/ 2050474 h 4944652"/>
                    <a:gd name="connsiteX3" fmla="*/ 1066801 w 3567427"/>
                    <a:gd name="connsiteY3" fmla="*/ 3782292 h 4944652"/>
                    <a:gd name="connsiteX4" fmla="*/ 13855 w 3567427"/>
                    <a:gd name="connsiteY4" fmla="*/ 4724401 h 4944652"/>
                    <a:gd name="connsiteX5" fmla="*/ 0 w 3567427"/>
                    <a:gd name="connsiteY5" fmla="*/ 41565 h 4944652"/>
                    <a:gd name="connsiteX6" fmla="*/ 3546766 w 3567427"/>
                    <a:gd name="connsiteY6" fmla="*/ 0 h 4944652"/>
                    <a:gd name="connsiteX0" fmla="*/ 3546766 w 3566619"/>
                    <a:gd name="connsiteY0" fmla="*/ 0 h 4940065"/>
                    <a:gd name="connsiteX1" fmla="*/ 2826326 w 3566619"/>
                    <a:gd name="connsiteY1" fmla="*/ 1731820 h 4940065"/>
                    <a:gd name="connsiteX2" fmla="*/ 872836 w 3566619"/>
                    <a:gd name="connsiteY2" fmla="*/ 2299856 h 4940065"/>
                    <a:gd name="connsiteX3" fmla="*/ 1066801 w 3566619"/>
                    <a:gd name="connsiteY3" fmla="*/ 3782292 h 4940065"/>
                    <a:gd name="connsiteX4" fmla="*/ 13855 w 3566619"/>
                    <a:gd name="connsiteY4" fmla="*/ 4724401 h 4940065"/>
                    <a:gd name="connsiteX5" fmla="*/ 0 w 3566619"/>
                    <a:gd name="connsiteY5" fmla="*/ 41565 h 4940065"/>
                    <a:gd name="connsiteX6" fmla="*/ 3546766 w 3566619"/>
                    <a:gd name="connsiteY6" fmla="*/ 0 h 4940065"/>
                    <a:gd name="connsiteX0" fmla="*/ 3546766 w 3566619"/>
                    <a:gd name="connsiteY0" fmla="*/ 0 h 4943391"/>
                    <a:gd name="connsiteX1" fmla="*/ 2826326 w 3566619"/>
                    <a:gd name="connsiteY1" fmla="*/ 1731820 h 4943391"/>
                    <a:gd name="connsiteX2" fmla="*/ 872836 w 3566619"/>
                    <a:gd name="connsiteY2" fmla="*/ 2299856 h 4943391"/>
                    <a:gd name="connsiteX3" fmla="*/ 1343891 w 3566619"/>
                    <a:gd name="connsiteY3" fmla="*/ 3810001 h 4943391"/>
                    <a:gd name="connsiteX4" fmla="*/ 13855 w 3566619"/>
                    <a:gd name="connsiteY4" fmla="*/ 4724401 h 4943391"/>
                    <a:gd name="connsiteX5" fmla="*/ 0 w 3566619"/>
                    <a:gd name="connsiteY5" fmla="*/ 41565 h 4943391"/>
                    <a:gd name="connsiteX6" fmla="*/ 3546766 w 3566619"/>
                    <a:gd name="connsiteY6" fmla="*/ 0 h 4943391"/>
                    <a:gd name="connsiteX0" fmla="*/ 3546766 w 3566619"/>
                    <a:gd name="connsiteY0" fmla="*/ 0 h 4955848"/>
                    <a:gd name="connsiteX1" fmla="*/ 2826326 w 3566619"/>
                    <a:gd name="connsiteY1" fmla="*/ 1731820 h 4955848"/>
                    <a:gd name="connsiteX2" fmla="*/ 872836 w 3566619"/>
                    <a:gd name="connsiteY2" fmla="*/ 2299856 h 4955848"/>
                    <a:gd name="connsiteX3" fmla="*/ 1136073 w 3566619"/>
                    <a:gd name="connsiteY3" fmla="*/ 3906983 h 4955848"/>
                    <a:gd name="connsiteX4" fmla="*/ 13855 w 3566619"/>
                    <a:gd name="connsiteY4" fmla="*/ 4724401 h 4955848"/>
                    <a:gd name="connsiteX5" fmla="*/ 0 w 3566619"/>
                    <a:gd name="connsiteY5" fmla="*/ 41565 h 4955848"/>
                    <a:gd name="connsiteX6" fmla="*/ 3546766 w 3566619"/>
                    <a:gd name="connsiteY6" fmla="*/ 0 h 4955848"/>
                    <a:gd name="connsiteX0" fmla="*/ 3546766 w 3609882"/>
                    <a:gd name="connsiteY0" fmla="*/ 0 h 4955848"/>
                    <a:gd name="connsiteX1" fmla="*/ 3214254 w 3609882"/>
                    <a:gd name="connsiteY1" fmla="*/ 1579420 h 4955848"/>
                    <a:gd name="connsiteX2" fmla="*/ 872836 w 3609882"/>
                    <a:gd name="connsiteY2" fmla="*/ 2299856 h 4955848"/>
                    <a:gd name="connsiteX3" fmla="*/ 1136073 w 3609882"/>
                    <a:gd name="connsiteY3" fmla="*/ 3906983 h 4955848"/>
                    <a:gd name="connsiteX4" fmla="*/ 13855 w 3609882"/>
                    <a:gd name="connsiteY4" fmla="*/ 4724401 h 4955848"/>
                    <a:gd name="connsiteX5" fmla="*/ 0 w 3609882"/>
                    <a:gd name="connsiteY5" fmla="*/ 41565 h 4955848"/>
                    <a:gd name="connsiteX6" fmla="*/ 3546766 w 3609882"/>
                    <a:gd name="connsiteY6" fmla="*/ 0 h 4955848"/>
                    <a:gd name="connsiteX0" fmla="*/ 3546766 w 3609882"/>
                    <a:gd name="connsiteY0" fmla="*/ 0 h 4957825"/>
                    <a:gd name="connsiteX1" fmla="*/ 3214254 w 3609882"/>
                    <a:gd name="connsiteY1" fmla="*/ 1579420 h 4957825"/>
                    <a:gd name="connsiteX2" fmla="*/ 872836 w 3609882"/>
                    <a:gd name="connsiteY2" fmla="*/ 2299856 h 4957825"/>
                    <a:gd name="connsiteX3" fmla="*/ 1136073 w 3609882"/>
                    <a:gd name="connsiteY3" fmla="*/ 3906983 h 4957825"/>
                    <a:gd name="connsiteX4" fmla="*/ 13855 w 3609882"/>
                    <a:gd name="connsiteY4" fmla="*/ 4724401 h 4957825"/>
                    <a:gd name="connsiteX5" fmla="*/ 0 w 3609882"/>
                    <a:gd name="connsiteY5" fmla="*/ 41565 h 4957825"/>
                    <a:gd name="connsiteX6" fmla="*/ 3546766 w 3609882"/>
                    <a:gd name="connsiteY6" fmla="*/ 0 h 4957825"/>
                    <a:gd name="connsiteX0" fmla="*/ 3635098 w 3698214"/>
                    <a:gd name="connsiteY0" fmla="*/ 0 h 4956688"/>
                    <a:gd name="connsiteX1" fmla="*/ 3302586 w 3698214"/>
                    <a:gd name="connsiteY1" fmla="*/ 1579420 h 4956688"/>
                    <a:gd name="connsiteX2" fmla="*/ 961168 w 3698214"/>
                    <a:gd name="connsiteY2" fmla="*/ 2299856 h 4956688"/>
                    <a:gd name="connsiteX3" fmla="*/ 1432223 w 3698214"/>
                    <a:gd name="connsiteY3" fmla="*/ 4045529 h 4956688"/>
                    <a:gd name="connsiteX4" fmla="*/ 102187 w 3698214"/>
                    <a:gd name="connsiteY4" fmla="*/ 4724401 h 4956688"/>
                    <a:gd name="connsiteX5" fmla="*/ 88332 w 3698214"/>
                    <a:gd name="connsiteY5" fmla="*/ 41565 h 4956688"/>
                    <a:gd name="connsiteX6" fmla="*/ 3635098 w 3698214"/>
                    <a:gd name="connsiteY6" fmla="*/ 0 h 4956688"/>
                    <a:gd name="connsiteX0" fmla="*/ 3635098 w 3698214"/>
                    <a:gd name="connsiteY0" fmla="*/ 0 h 4956688"/>
                    <a:gd name="connsiteX1" fmla="*/ 3302586 w 3698214"/>
                    <a:gd name="connsiteY1" fmla="*/ 1579420 h 4956688"/>
                    <a:gd name="connsiteX2" fmla="*/ 961168 w 3698214"/>
                    <a:gd name="connsiteY2" fmla="*/ 2299856 h 4956688"/>
                    <a:gd name="connsiteX3" fmla="*/ 1432223 w 3698214"/>
                    <a:gd name="connsiteY3" fmla="*/ 4045529 h 4956688"/>
                    <a:gd name="connsiteX4" fmla="*/ 102187 w 3698214"/>
                    <a:gd name="connsiteY4" fmla="*/ 4724401 h 4956688"/>
                    <a:gd name="connsiteX5" fmla="*/ 88332 w 3698214"/>
                    <a:gd name="connsiteY5" fmla="*/ 41565 h 4956688"/>
                    <a:gd name="connsiteX6" fmla="*/ 3635098 w 3698214"/>
                    <a:gd name="connsiteY6" fmla="*/ 0 h 4956688"/>
                    <a:gd name="connsiteX0" fmla="*/ 3635098 w 3698214"/>
                    <a:gd name="connsiteY0" fmla="*/ 0 h 4956688"/>
                    <a:gd name="connsiteX1" fmla="*/ 3302586 w 3698214"/>
                    <a:gd name="connsiteY1" fmla="*/ 1579420 h 4956688"/>
                    <a:gd name="connsiteX2" fmla="*/ 961168 w 3698214"/>
                    <a:gd name="connsiteY2" fmla="*/ 2299856 h 4956688"/>
                    <a:gd name="connsiteX3" fmla="*/ 1432223 w 3698214"/>
                    <a:gd name="connsiteY3" fmla="*/ 4045529 h 4956688"/>
                    <a:gd name="connsiteX4" fmla="*/ 102187 w 3698214"/>
                    <a:gd name="connsiteY4" fmla="*/ 4724401 h 4956688"/>
                    <a:gd name="connsiteX5" fmla="*/ 88332 w 3698214"/>
                    <a:gd name="connsiteY5" fmla="*/ 41565 h 4956688"/>
                    <a:gd name="connsiteX6" fmla="*/ 3635098 w 3698214"/>
                    <a:gd name="connsiteY6" fmla="*/ 0 h 4956688"/>
                    <a:gd name="connsiteX0" fmla="*/ 3591845 w 3654961"/>
                    <a:gd name="connsiteY0" fmla="*/ 0 h 4968373"/>
                    <a:gd name="connsiteX1" fmla="*/ 3259333 w 3654961"/>
                    <a:gd name="connsiteY1" fmla="*/ 1579420 h 4968373"/>
                    <a:gd name="connsiteX2" fmla="*/ 917915 w 3654961"/>
                    <a:gd name="connsiteY2" fmla="*/ 2299856 h 4968373"/>
                    <a:gd name="connsiteX3" fmla="*/ 1388970 w 3654961"/>
                    <a:gd name="connsiteY3" fmla="*/ 4045529 h 4968373"/>
                    <a:gd name="connsiteX4" fmla="*/ 58934 w 3654961"/>
                    <a:gd name="connsiteY4" fmla="*/ 4724401 h 4968373"/>
                    <a:gd name="connsiteX5" fmla="*/ 45079 w 3654961"/>
                    <a:gd name="connsiteY5" fmla="*/ 41565 h 4968373"/>
                    <a:gd name="connsiteX6" fmla="*/ 3591845 w 3654961"/>
                    <a:gd name="connsiteY6" fmla="*/ 0 h 4968373"/>
                    <a:gd name="connsiteX0" fmla="*/ 3591845 w 3654961"/>
                    <a:gd name="connsiteY0" fmla="*/ 0 h 4967280"/>
                    <a:gd name="connsiteX1" fmla="*/ 3259333 w 3654961"/>
                    <a:gd name="connsiteY1" fmla="*/ 1579420 h 4967280"/>
                    <a:gd name="connsiteX2" fmla="*/ 917915 w 3654961"/>
                    <a:gd name="connsiteY2" fmla="*/ 2299856 h 4967280"/>
                    <a:gd name="connsiteX3" fmla="*/ 1388970 w 3654961"/>
                    <a:gd name="connsiteY3" fmla="*/ 4045529 h 4967280"/>
                    <a:gd name="connsiteX4" fmla="*/ 58934 w 3654961"/>
                    <a:gd name="connsiteY4" fmla="*/ 4724401 h 4967280"/>
                    <a:gd name="connsiteX5" fmla="*/ 45079 w 3654961"/>
                    <a:gd name="connsiteY5" fmla="*/ 41565 h 4967280"/>
                    <a:gd name="connsiteX6" fmla="*/ 3591845 w 3654961"/>
                    <a:gd name="connsiteY6" fmla="*/ 0 h 4967280"/>
                    <a:gd name="connsiteX0" fmla="*/ 3591845 w 3654961"/>
                    <a:gd name="connsiteY0" fmla="*/ 0 h 4979298"/>
                    <a:gd name="connsiteX1" fmla="*/ 3259333 w 3654961"/>
                    <a:gd name="connsiteY1" fmla="*/ 1579420 h 4979298"/>
                    <a:gd name="connsiteX2" fmla="*/ 917915 w 3654961"/>
                    <a:gd name="connsiteY2" fmla="*/ 2299856 h 4979298"/>
                    <a:gd name="connsiteX3" fmla="*/ 1388970 w 3654961"/>
                    <a:gd name="connsiteY3" fmla="*/ 4045529 h 4979298"/>
                    <a:gd name="connsiteX4" fmla="*/ 58934 w 3654961"/>
                    <a:gd name="connsiteY4" fmla="*/ 4738255 h 4979298"/>
                    <a:gd name="connsiteX5" fmla="*/ 45079 w 3654961"/>
                    <a:gd name="connsiteY5" fmla="*/ 41565 h 4979298"/>
                    <a:gd name="connsiteX6" fmla="*/ 3591845 w 3654961"/>
                    <a:gd name="connsiteY6" fmla="*/ 0 h 49792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654961" h="4979298">
                      <a:moveTo>
                        <a:pt x="3591845" y="0"/>
                      </a:moveTo>
                      <a:cubicBezTo>
                        <a:pt x="3704991" y="635000"/>
                        <a:pt x="3704988" y="1196111"/>
                        <a:pt x="3259333" y="1579420"/>
                      </a:cubicBezTo>
                      <a:cubicBezTo>
                        <a:pt x="2813678" y="1962729"/>
                        <a:pt x="1229642" y="1888838"/>
                        <a:pt x="917915" y="2299856"/>
                      </a:cubicBezTo>
                      <a:cubicBezTo>
                        <a:pt x="606188" y="2710874"/>
                        <a:pt x="1532133" y="3639129"/>
                        <a:pt x="1388970" y="4045529"/>
                      </a:cubicBezTo>
                      <a:cubicBezTo>
                        <a:pt x="1245807" y="4451929"/>
                        <a:pt x="185461" y="5430703"/>
                        <a:pt x="58934" y="4738255"/>
                      </a:cubicBezTo>
                      <a:cubicBezTo>
                        <a:pt x="-67593" y="4045807"/>
                        <a:pt x="49697" y="1602510"/>
                        <a:pt x="45079" y="41565"/>
                      </a:cubicBezTo>
                      <a:lnTo>
                        <a:pt x="3591845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84407" tIns="42203" rIns="84407" bIns="42203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th-TH" sz="1661"/>
                </a:p>
              </p:txBody>
            </p:sp>
            <p:sp>
              <p:nvSpPr>
                <p:cNvPr id="373" name="รูปแบบอิสระ: รูปร่าง 372">
                  <a:extLst>
                    <a:ext uri="{FF2B5EF4-FFF2-40B4-BE49-F238E27FC236}">
                      <a16:creationId xmlns:a16="http://schemas.microsoft.com/office/drawing/2014/main" id="{60660E81-B50F-434D-BF22-5C2483702663}"/>
                    </a:ext>
                  </a:extLst>
                </p:cNvPr>
                <p:cNvSpPr/>
                <p:nvPr/>
              </p:nvSpPr>
              <p:spPr>
                <a:xfrm>
                  <a:off x="-13854" y="-53779"/>
                  <a:ext cx="5988928" cy="3844532"/>
                </a:xfrm>
                <a:custGeom>
                  <a:avLst/>
                  <a:gdLst>
                    <a:gd name="connsiteX0" fmla="*/ 5791200 w 5791200"/>
                    <a:gd name="connsiteY0" fmla="*/ 13854 h 3574472"/>
                    <a:gd name="connsiteX1" fmla="*/ 3061855 w 5791200"/>
                    <a:gd name="connsiteY1" fmla="*/ 678872 h 3574472"/>
                    <a:gd name="connsiteX2" fmla="*/ 2992582 w 5791200"/>
                    <a:gd name="connsiteY2" fmla="*/ 1607127 h 3574472"/>
                    <a:gd name="connsiteX3" fmla="*/ 1413164 w 5791200"/>
                    <a:gd name="connsiteY3" fmla="*/ 1870363 h 3574472"/>
                    <a:gd name="connsiteX4" fmla="*/ 0 w 5791200"/>
                    <a:gd name="connsiteY4" fmla="*/ 3574472 h 3574472"/>
                    <a:gd name="connsiteX5" fmla="*/ 55418 w 5791200"/>
                    <a:gd name="connsiteY5" fmla="*/ 0 h 3574472"/>
                    <a:gd name="connsiteX6" fmla="*/ 5791200 w 5791200"/>
                    <a:gd name="connsiteY6" fmla="*/ 13854 h 3574472"/>
                    <a:gd name="connsiteX0" fmla="*/ 5822003 w 5822003"/>
                    <a:gd name="connsiteY0" fmla="*/ 28151 h 3588769"/>
                    <a:gd name="connsiteX1" fmla="*/ 3092658 w 5822003"/>
                    <a:gd name="connsiteY1" fmla="*/ 693169 h 3588769"/>
                    <a:gd name="connsiteX2" fmla="*/ 3023385 w 5822003"/>
                    <a:gd name="connsiteY2" fmla="*/ 1621424 h 3588769"/>
                    <a:gd name="connsiteX3" fmla="*/ 1443967 w 5822003"/>
                    <a:gd name="connsiteY3" fmla="*/ 1884660 h 3588769"/>
                    <a:gd name="connsiteX4" fmla="*/ 30803 w 5822003"/>
                    <a:gd name="connsiteY4" fmla="*/ 3588769 h 3588769"/>
                    <a:gd name="connsiteX5" fmla="*/ 0 w 5822003"/>
                    <a:gd name="connsiteY5" fmla="*/ 0 h 3588769"/>
                    <a:gd name="connsiteX6" fmla="*/ 5822003 w 5822003"/>
                    <a:gd name="connsiteY6" fmla="*/ 28151 h 3588769"/>
                    <a:gd name="connsiteX0" fmla="*/ 5879484 w 5879484"/>
                    <a:gd name="connsiteY0" fmla="*/ 42449 h 3603067"/>
                    <a:gd name="connsiteX1" fmla="*/ 3150139 w 5879484"/>
                    <a:gd name="connsiteY1" fmla="*/ 707467 h 3603067"/>
                    <a:gd name="connsiteX2" fmla="*/ 3080866 w 5879484"/>
                    <a:gd name="connsiteY2" fmla="*/ 1635722 h 3603067"/>
                    <a:gd name="connsiteX3" fmla="*/ 1501448 w 5879484"/>
                    <a:gd name="connsiteY3" fmla="*/ 1898958 h 3603067"/>
                    <a:gd name="connsiteX4" fmla="*/ 88284 w 5879484"/>
                    <a:gd name="connsiteY4" fmla="*/ 3603067 h 3603067"/>
                    <a:gd name="connsiteX5" fmla="*/ 0 w 5879484"/>
                    <a:gd name="connsiteY5" fmla="*/ 0 h 3603067"/>
                    <a:gd name="connsiteX6" fmla="*/ 5879484 w 5879484"/>
                    <a:gd name="connsiteY6" fmla="*/ 42449 h 3603067"/>
                    <a:gd name="connsiteX0" fmla="*/ 5879484 w 5879484"/>
                    <a:gd name="connsiteY0" fmla="*/ 42449 h 3603067"/>
                    <a:gd name="connsiteX1" fmla="*/ 3150139 w 5879484"/>
                    <a:gd name="connsiteY1" fmla="*/ 707467 h 3603067"/>
                    <a:gd name="connsiteX2" fmla="*/ 3080866 w 5879484"/>
                    <a:gd name="connsiteY2" fmla="*/ 1635722 h 3603067"/>
                    <a:gd name="connsiteX3" fmla="*/ 1501448 w 5879484"/>
                    <a:gd name="connsiteY3" fmla="*/ 1898958 h 3603067"/>
                    <a:gd name="connsiteX4" fmla="*/ 2063 w 5879484"/>
                    <a:gd name="connsiteY4" fmla="*/ 3603067 h 3603067"/>
                    <a:gd name="connsiteX5" fmla="*/ 0 w 5879484"/>
                    <a:gd name="connsiteY5" fmla="*/ 0 h 3603067"/>
                    <a:gd name="connsiteX6" fmla="*/ 5879484 w 5879484"/>
                    <a:gd name="connsiteY6" fmla="*/ 42449 h 3603067"/>
                    <a:gd name="connsiteX0" fmla="*/ 6021126 w 6021126"/>
                    <a:gd name="connsiteY0" fmla="*/ 42449 h 3688855"/>
                    <a:gd name="connsiteX1" fmla="*/ 3291781 w 6021126"/>
                    <a:gd name="connsiteY1" fmla="*/ 707467 h 3688855"/>
                    <a:gd name="connsiteX2" fmla="*/ 3222508 w 6021126"/>
                    <a:gd name="connsiteY2" fmla="*/ 1635722 h 3688855"/>
                    <a:gd name="connsiteX3" fmla="*/ 1643090 w 6021126"/>
                    <a:gd name="connsiteY3" fmla="*/ 1898958 h 3688855"/>
                    <a:gd name="connsiteX4" fmla="*/ 2 w 6021126"/>
                    <a:gd name="connsiteY4" fmla="*/ 3688855 h 3688855"/>
                    <a:gd name="connsiteX5" fmla="*/ 141642 w 6021126"/>
                    <a:gd name="connsiteY5" fmla="*/ 0 h 3688855"/>
                    <a:gd name="connsiteX6" fmla="*/ 6021126 w 6021126"/>
                    <a:gd name="connsiteY6" fmla="*/ 42449 h 3688855"/>
                    <a:gd name="connsiteX0" fmla="*/ 6109408 w 6109408"/>
                    <a:gd name="connsiteY0" fmla="*/ 128236 h 3774642"/>
                    <a:gd name="connsiteX1" fmla="*/ 3380063 w 6109408"/>
                    <a:gd name="connsiteY1" fmla="*/ 793254 h 3774642"/>
                    <a:gd name="connsiteX2" fmla="*/ 3310790 w 6109408"/>
                    <a:gd name="connsiteY2" fmla="*/ 1721509 h 3774642"/>
                    <a:gd name="connsiteX3" fmla="*/ 1731372 w 6109408"/>
                    <a:gd name="connsiteY3" fmla="*/ 1984745 h 3774642"/>
                    <a:gd name="connsiteX4" fmla="*/ 88284 w 6109408"/>
                    <a:gd name="connsiteY4" fmla="*/ 3774642 h 3774642"/>
                    <a:gd name="connsiteX5" fmla="*/ 0 w 6109408"/>
                    <a:gd name="connsiteY5" fmla="*/ 0 h 3774642"/>
                    <a:gd name="connsiteX6" fmla="*/ 6109408 w 6109408"/>
                    <a:gd name="connsiteY6" fmla="*/ 128236 h 3774642"/>
                    <a:gd name="connsiteX0" fmla="*/ 6109408 w 6109408"/>
                    <a:gd name="connsiteY0" fmla="*/ 128236 h 3774642"/>
                    <a:gd name="connsiteX1" fmla="*/ 3380063 w 6109408"/>
                    <a:gd name="connsiteY1" fmla="*/ 793254 h 3774642"/>
                    <a:gd name="connsiteX2" fmla="*/ 3310790 w 6109408"/>
                    <a:gd name="connsiteY2" fmla="*/ 1721509 h 3774642"/>
                    <a:gd name="connsiteX3" fmla="*/ 1731372 w 6109408"/>
                    <a:gd name="connsiteY3" fmla="*/ 1984745 h 3774642"/>
                    <a:gd name="connsiteX4" fmla="*/ 88284 w 6109408"/>
                    <a:gd name="connsiteY4" fmla="*/ 3774642 h 3774642"/>
                    <a:gd name="connsiteX5" fmla="*/ 0 w 6109408"/>
                    <a:gd name="connsiteY5" fmla="*/ 0 h 3774642"/>
                    <a:gd name="connsiteX6" fmla="*/ 6109408 w 6109408"/>
                    <a:gd name="connsiteY6" fmla="*/ 128236 h 3774642"/>
                    <a:gd name="connsiteX0" fmla="*/ 6109408 w 6109408"/>
                    <a:gd name="connsiteY0" fmla="*/ 128236 h 3774642"/>
                    <a:gd name="connsiteX1" fmla="*/ 3380063 w 6109408"/>
                    <a:gd name="connsiteY1" fmla="*/ 793254 h 3774642"/>
                    <a:gd name="connsiteX2" fmla="*/ 3310790 w 6109408"/>
                    <a:gd name="connsiteY2" fmla="*/ 1721509 h 3774642"/>
                    <a:gd name="connsiteX3" fmla="*/ 1731372 w 6109408"/>
                    <a:gd name="connsiteY3" fmla="*/ 1984745 h 3774642"/>
                    <a:gd name="connsiteX4" fmla="*/ 88284 w 6109408"/>
                    <a:gd name="connsiteY4" fmla="*/ 3774642 h 3774642"/>
                    <a:gd name="connsiteX5" fmla="*/ 0 w 6109408"/>
                    <a:gd name="connsiteY5" fmla="*/ 0 h 3774642"/>
                    <a:gd name="connsiteX6" fmla="*/ 6109408 w 6109408"/>
                    <a:gd name="connsiteY6" fmla="*/ 128236 h 3774642"/>
                    <a:gd name="connsiteX0" fmla="*/ 6037557 w 6037557"/>
                    <a:gd name="connsiteY0" fmla="*/ 142533 h 3788939"/>
                    <a:gd name="connsiteX1" fmla="*/ 3308212 w 6037557"/>
                    <a:gd name="connsiteY1" fmla="*/ 807551 h 3788939"/>
                    <a:gd name="connsiteX2" fmla="*/ 3238939 w 6037557"/>
                    <a:gd name="connsiteY2" fmla="*/ 1735806 h 3788939"/>
                    <a:gd name="connsiteX3" fmla="*/ 1659521 w 6037557"/>
                    <a:gd name="connsiteY3" fmla="*/ 1999042 h 3788939"/>
                    <a:gd name="connsiteX4" fmla="*/ 16433 w 6037557"/>
                    <a:gd name="connsiteY4" fmla="*/ 3788939 h 3788939"/>
                    <a:gd name="connsiteX5" fmla="*/ 0 w 6037557"/>
                    <a:gd name="connsiteY5" fmla="*/ 0 h 3788939"/>
                    <a:gd name="connsiteX6" fmla="*/ 6037557 w 6037557"/>
                    <a:gd name="connsiteY6" fmla="*/ 142533 h 3788939"/>
                    <a:gd name="connsiteX0" fmla="*/ 6037557 w 6037557"/>
                    <a:gd name="connsiteY0" fmla="*/ 142533 h 3788939"/>
                    <a:gd name="connsiteX1" fmla="*/ 3308212 w 6037557"/>
                    <a:gd name="connsiteY1" fmla="*/ 807551 h 3788939"/>
                    <a:gd name="connsiteX2" fmla="*/ 3238939 w 6037557"/>
                    <a:gd name="connsiteY2" fmla="*/ 1735806 h 3788939"/>
                    <a:gd name="connsiteX3" fmla="*/ 1659521 w 6037557"/>
                    <a:gd name="connsiteY3" fmla="*/ 1999042 h 3788939"/>
                    <a:gd name="connsiteX4" fmla="*/ 16433 w 6037557"/>
                    <a:gd name="connsiteY4" fmla="*/ 3788939 h 3788939"/>
                    <a:gd name="connsiteX5" fmla="*/ 0 w 6037557"/>
                    <a:gd name="connsiteY5" fmla="*/ 0 h 3788939"/>
                    <a:gd name="connsiteX6" fmla="*/ 6037557 w 6037557"/>
                    <a:gd name="connsiteY6" fmla="*/ 142533 h 3788939"/>
                    <a:gd name="connsiteX0" fmla="*/ 6109407 w 6109407"/>
                    <a:gd name="connsiteY0" fmla="*/ 0 h 3789385"/>
                    <a:gd name="connsiteX1" fmla="*/ 3308212 w 6109407"/>
                    <a:gd name="connsiteY1" fmla="*/ 807997 h 3789385"/>
                    <a:gd name="connsiteX2" fmla="*/ 3238939 w 6109407"/>
                    <a:gd name="connsiteY2" fmla="*/ 1736252 h 3789385"/>
                    <a:gd name="connsiteX3" fmla="*/ 1659521 w 6109407"/>
                    <a:gd name="connsiteY3" fmla="*/ 1999488 h 3789385"/>
                    <a:gd name="connsiteX4" fmla="*/ 16433 w 6109407"/>
                    <a:gd name="connsiteY4" fmla="*/ 3789385 h 3789385"/>
                    <a:gd name="connsiteX5" fmla="*/ 0 w 6109407"/>
                    <a:gd name="connsiteY5" fmla="*/ 446 h 3789385"/>
                    <a:gd name="connsiteX6" fmla="*/ 6109407 w 6109407"/>
                    <a:gd name="connsiteY6" fmla="*/ 0 h 3789385"/>
                    <a:gd name="connsiteX0" fmla="*/ 6109407 w 6179364"/>
                    <a:gd name="connsiteY0" fmla="*/ 0 h 3789385"/>
                    <a:gd name="connsiteX1" fmla="*/ 3308212 w 6179364"/>
                    <a:gd name="connsiteY1" fmla="*/ 807997 h 3789385"/>
                    <a:gd name="connsiteX2" fmla="*/ 3238939 w 6179364"/>
                    <a:gd name="connsiteY2" fmla="*/ 1736252 h 3789385"/>
                    <a:gd name="connsiteX3" fmla="*/ 1659521 w 6179364"/>
                    <a:gd name="connsiteY3" fmla="*/ 1999488 h 3789385"/>
                    <a:gd name="connsiteX4" fmla="*/ 16433 w 6179364"/>
                    <a:gd name="connsiteY4" fmla="*/ 3789385 h 3789385"/>
                    <a:gd name="connsiteX5" fmla="*/ 0 w 6179364"/>
                    <a:gd name="connsiteY5" fmla="*/ 446 h 3789385"/>
                    <a:gd name="connsiteX6" fmla="*/ 6109407 w 6179364"/>
                    <a:gd name="connsiteY6" fmla="*/ 0 h 3789385"/>
                    <a:gd name="connsiteX0" fmla="*/ 6109407 w 6179364"/>
                    <a:gd name="connsiteY0" fmla="*/ 0 h 3789385"/>
                    <a:gd name="connsiteX1" fmla="*/ 3308212 w 6179364"/>
                    <a:gd name="connsiteY1" fmla="*/ 807997 h 3789385"/>
                    <a:gd name="connsiteX2" fmla="*/ 3238939 w 6179364"/>
                    <a:gd name="connsiteY2" fmla="*/ 1736252 h 3789385"/>
                    <a:gd name="connsiteX3" fmla="*/ 1659521 w 6179364"/>
                    <a:gd name="connsiteY3" fmla="*/ 1999488 h 3789385"/>
                    <a:gd name="connsiteX4" fmla="*/ 16433 w 6179364"/>
                    <a:gd name="connsiteY4" fmla="*/ 3789385 h 3789385"/>
                    <a:gd name="connsiteX5" fmla="*/ 0 w 6179364"/>
                    <a:gd name="connsiteY5" fmla="*/ 446 h 3789385"/>
                    <a:gd name="connsiteX6" fmla="*/ 6109407 w 6179364"/>
                    <a:gd name="connsiteY6" fmla="*/ 0 h 3789385"/>
                    <a:gd name="connsiteX0" fmla="*/ 6109407 w 6179364"/>
                    <a:gd name="connsiteY0" fmla="*/ 0 h 3826203"/>
                    <a:gd name="connsiteX1" fmla="*/ 3308212 w 6179364"/>
                    <a:gd name="connsiteY1" fmla="*/ 807997 h 3826203"/>
                    <a:gd name="connsiteX2" fmla="*/ 3238939 w 6179364"/>
                    <a:gd name="connsiteY2" fmla="*/ 1736252 h 3826203"/>
                    <a:gd name="connsiteX3" fmla="*/ 1659521 w 6179364"/>
                    <a:gd name="connsiteY3" fmla="*/ 1999488 h 3826203"/>
                    <a:gd name="connsiteX4" fmla="*/ 16433 w 6179364"/>
                    <a:gd name="connsiteY4" fmla="*/ 3789385 h 3826203"/>
                    <a:gd name="connsiteX5" fmla="*/ 0 w 6179364"/>
                    <a:gd name="connsiteY5" fmla="*/ 446 h 3826203"/>
                    <a:gd name="connsiteX6" fmla="*/ 6109407 w 6179364"/>
                    <a:gd name="connsiteY6" fmla="*/ 0 h 3826203"/>
                    <a:gd name="connsiteX0" fmla="*/ 6109407 w 6194666"/>
                    <a:gd name="connsiteY0" fmla="*/ 0 h 3826203"/>
                    <a:gd name="connsiteX1" fmla="*/ 3897392 w 6194666"/>
                    <a:gd name="connsiteY1" fmla="*/ 636422 h 3826203"/>
                    <a:gd name="connsiteX2" fmla="*/ 3238939 w 6194666"/>
                    <a:gd name="connsiteY2" fmla="*/ 1736252 h 3826203"/>
                    <a:gd name="connsiteX3" fmla="*/ 1659521 w 6194666"/>
                    <a:gd name="connsiteY3" fmla="*/ 1999488 h 3826203"/>
                    <a:gd name="connsiteX4" fmla="*/ 16433 w 6194666"/>
                    <a:gd name="connsiteY4" fmla="*/ 3789385 h 3826203"/>
                    <a:gd name="connsiteX5" fmla="*/ 0 w 6194666"/>
                    <a:gd name="connsiteY5" fmla="*/ 446 h 3826203"/>
                    <a:gd name="connsiteX6" fmla="*/ 6109407 w 6194666"/>
                    <a:gd name="connsiteY6" fmla="*/ 0 h 3826203"/>
                    <a:gd name="connsiteX0" fmla="*/ 6109407 w 6195622"/>
                    <a:gd name="connsiteY0" fmla="*/ 0 h 3830610"/>
                    <a:gd name="connsiteX1" fmla="*/ 3897392 w 6195622"/>
                    <a:gd name="connsiteY1" fmla="*/ 636422 h 3830610"/>
                    <a:gd name="connsiteX2" fmla="*/ 3052127 w 6195622"/>
                    <a:gd name="connsiteY2" fmla="*/ 1764848 h 3830610"/>
                    <a:gd name="connsiteX3" fmla="*/ 1659521 w 6195622"/>
                    <a:gd name="connsiteY3" fmla="*/ 1999488 h 3830610"/>
                    <a:gd name="connsiteX4" fmla="*/ 16433 w 6195622"/>
                    <a:gd name="connsiteY4" fmla="*/ 3789385 h 3830610"/>
                    <a:gd name="connsiteX5" fmla="*/ 0 w 6195622"/>
                    <a:gd name="connsiteY5" fmla="*/ 446 h 3830610"/>
                    <a:gd name="connsiteX6" fmla="*/ 6109407 w 6195622"/>
                    <a:gd name="connsiteY6" fmla="*/ 0 h 3830610"/>
                    <a:gd name="connsiteX0" fmla="*/ 6109407 w 6200522"/>
                    <a:gd name="connsiteY0" fmla="*/ 0 h 3830610"/>
                    <a:gd name="connsiteX1" fmla="*/ 4041094 w 6200522"/>
                    <a:gd name="connsiteY1" fmla="*/ 893784 h 3830610"/>
                    <a:gd name="connsiteX2" fmla="*/ 3052127 w 6200522"/>
                    <a:gd name="connsiteY2" fmla="*/ 1764848 h 3830610"/>
                    <a:gd name="connsiteX3" fmla="*/ 1659521 w 6200522"/>
                    <a:gd name="connsiteY3" fmla="*/ 1999488 h 3830610"/>
                    <a:gd name="connsiteX4" fmla="*/ 16433 w 6200522"/>
                    <a:gd name="connsiteY4" fmla="*/ 3789385 h 3830610"/>
                    <a:gd name="connsiteX5" fmla="*/ 0 w 6200522"/>
                    <a:gd name="connsiteY5" fmla="*/ 446 h 3830610"/>
                    <a:gd name="connsiteX6" fmla="*/ 6109407 w 6200522"/>
                    <a:gd name="connsiteY6" fmla="*/ 0 h 3830610"/>
                    <a:gd name="connsiteX0" fmla="*/ 6109407 w 6200522"/>
                    <a:gd name="connsiteY0" fmla="*/ 0 h 3906887"/>
                    <a:gd name="connsiteX1" fmla="*/ 4041094 w 6200522"/>
                    <a:gd name="connsiteY1" fmla="*/ 893784 h 3906887"/>
                    <a:gd name="connsiteX2" fmla="*/ 3052127 w 6200522"/>
                    <a:gd name="connsiteY2" fmla="*/ 1764848 h 3906887"/>
                    <a:gd name="connsiteX3" fmla="*/ 1659521 w 6200522"/>
                    <a:gd name="connsiteY3" fmla="*/ 1999488 h 3906887"/>
                    <a:gd name="connsiteX4" fmla="*/ 921756 w 6200522"/>
                    <a:gd name="connsiteY4" fmla="*/ 2860023 h 3906887"/>
                    <a:gd name="connsiteX5" fmla="*/ 16433 w 6200522"/>
                    <a:gd name="connsiteY5" fmla="*/ 3789385 h 3906887"/>
                    <a:gd name="connsiteX6" fmla="*/ 0 w 6200522"/>
                    <a:gd name="connsiteY6" fmla="*/ 446 h 3906887"/>
                    <a:gd name="connsiteX7" fmla="*/ 6109407 w 6200522"/>
                    <a:gd name="connsiteY7" fmla="*/ 0 h 3906887"/>
                    <a:gd name="connsiteX0" fmla="*/ 6109407 w 6210247"/>
                    <a:gd name="connsiteY0" fmla="*/ 0 h 3906887"/>
                    <a:gd name="connsiteX1" fmla="*/ 4285388 w 6210247"/>
                    <a:gd name="connsiteY1" fmla="*/ 793699 h 3906887"/>
                    <a:gd name="connsiteX2" fmla="*/ 3052127 w 6210247"/>
                    <a:gd name="connsiteY2" fmla="*/ 1764848 h 3906887"/>
                    <a:gd name="connsiteX3" fmla="*/ 1659521 w 6210247"/>
                    <a:gd name="connsiteY3" fmla="*/ 1999488 h 3906887"/>
                    <a:gd name="connsiteX4" fmla="*/ 921756 w 6210247"/>
                    <a:gd name="connsiteY4" fmla="*/ 2860023 h 3906887"/>
                    <a:gd name="connsiteX5" fmla="*/ 16433 w 6210247"/>
                    <a:gd name="connsiteY5" fmla="*/ 3789385 h 3906887"/>
                    <a:gd name="connsiteX6" fmla="*/ 0 w 6210247"/>
                    <a:gd name="connsiteY6" fmla="*/ 446 h 3906887"/>
                    <a:gd name="connsiteX7" fmla="*/ 6109407 w 6210247"/>
                    <a:gd name="connsiteY7" fmla="*/ 0 h 3906887"/>
                    <a:gd name="connsiteX0" fmla="*/ 6109407 w 6214422"/>
                    <a:gd name="connsiteY0" fmla="*/ 0 h 3906887"/>
                    <a:gd name="connsiteX1" fmla="*/ 4285388 w 6214422"/>
                    <a:gd name="connsiteY1" fmla="*/ 793699 h 3906887"/>
                    <a:gd name="connsiteX2" fmla="*/ 2477318 w 6214422"/>
                    <a:gd name="connsiteY2" fmla="*/ 964165 h 3906887"/>
                    <a:gd name="connsiteX3" fmla="*/ 1659521 w 6214422"/>
                    <a:gd name="connsiteY3" fmla="*/ 1999488 h 3906887"/>
                    <a:gd name="connsiteX4" fmla="*/ 921756 w 6214422"/>
                    <a:gd name="connsiteY4" fmla="*/ 2860023 h 3906887"/>
                    <a:gd name="connsiteX5" fmla="*/ 16433 w 6214422"/>
                    <a:gd name="connsiteY5" fmla="*/ 3789385 h 3906887"/>
                    <a:gd name="connsiteX6" fmla="*/ 0 w 6214422"/>
                    <a:gd name="connsiteY6" fmla="*/ 446 h 3906887"/>
                    <a:gd name="connsiteX7" fmla="*/ 6109407 w 6214422"/>
                    <a:gd name="connsiteY7" fmla="*/ 0 h 3906887"/>
                    <a:gd name="connsiteX0" fmla="*/ 6109407 w 6214422"/>
                    <a:gd name="connsiteY0" fmla="*/ 0 h 3906887"/>
                    <a:gd name="connsiteX1" fmla="*/ 4285388 w 6214422"/>
                    <a:gd name="connsiteY1" fmla="*/ 793699 h 3906887"/>
                    <a:gd name="connsiteX2" fmla="*/ 2477318 w 6214422"/>
                    <a:gd name="connsiteY2" fmla="*/ 964165 h 3906887"/>
                    <a:gd name="connsiteX3" fmla="*/ 2033147 w 6214422"/>
                    <a:gd name="connsiteY3" fmla="*/ 2285446 h 3906887"/>
                    <a:gd name="connsiteX4" fmla="*/ 921756 w 6214422"/>
                    <a:gd name="connsiteY4" fmla="*/ 2860023 h 3906887"/>
                    <a:gd name="connsiteX5" fmla="*/ 16433 w 6214422"/>
                    <a:gd name="connsiteY5" fmla="*/ 3789385 h 3906887"/>
                    <a:gd name="connsiteX6" fmla="*/ 0 w 6214422"/>
                    <a:gd name="connsiteY6" fmla="*/ 446 h 3906887"/>
                    <a:gd name="connsiteX7" fmla="*/ 6109407 w 6214422"/>
                    <a:gd name="connsiteY7" fmla="*/ 0 h 3906887"/>
                    <a:gd name="connsiteX0" fmla="*/ 6109407 w 6214422"/>
                    <a:gd name="connsiteY0" fmla="*/ 0 h 3903573"/>
                    <a:gd name="connsiteX1" fmla="*/ 4285388 w 6214422"/>
                    <a:gd name="connsiteY1" fmla="*/ 793699 h 3903573"/>
                    <a:gd name="connsiteX2" fmla="*/ 2477318 w 6214422"/>
                    <a:gd name="connsiteY2" fmla="*/ 964165 h 3903573"/>
                    <a:gd name="connsiteX3" fmla="*/ 2033147 w 6214422"/>
                    <a:gd name="connsiteY3" fmla="*/ 2285446 h 3903573"/>
                    <a:gd name="connsiteX4" fmla="*/ 849905 w 6214422"/>
                    <a:gd name="connsiteY4" fmla="*/ 2817129 h 3903573"/>
                    <a:gd name="connsiteX5" fmla="*/ 16433 w 6214422"/>
                    <a:gd name="connsiteY5" fmla="*/ 3789385 h 3903573"/>
                    <a:gd name="connsiteX6" fmla="*/ 0 w 6214422"/>
                    <a:gd name="connsiteY6" fmla="*/ 446 h 3903573"/>
                    <a:gd name="connsiteX7" fmla="*/ 6109407 w 6214422"/>
                    <a:gd name="connsiteY7" fmla="*/ 0 h 3903573"/>
                    <a:gd name="connsiteX0" fmla="*/ 6109407 w 6214422"/>
                    <a:gd name="connsiteY0" fmla="*/ 0 h 3912056"/>
                    <a:gd name="connsiteX1" fmla="*/ 4285388 w 6214422"/>
                    <a:gd name="connsiteY1" fmla="*/ 793699 h 3912056"/>
                    <a:gd name="connsiteX2" fmla="*/ 2477318 w 6214422"/>
                    <a:gd name="connsiteY2" fmla="*/ 964165 h 3912056"/>
                    <a:gd name="connsiteX3" fmla="*/ 2033147 w 6214422"/>
                    <a:gd name="connsiteY3" fmla="*/ 2285446 h 3912056"/>
                    <a:gd name="connsiteX4" fmla="*/ 849905 w 6214422"/>
                    <a:gd name="connsiteY4" fmla="*/ 2817129 h 3912056"/>
                    <a:gd name="connsiteX5" fmla="*/ 16433 w 6214422"/>
                    <a:gd name="connsiteY5" fmla="*/ 3789385 h 3912056"/>
                    <a:gd name="connsiteX6" fmla="*/ 0 w 6214422"/>
                    <a:gd name="connsiteY6" fmla="*/ 446 h 3912056"/>
                    <a:gd name="connsiteX7" fmla="*/ 6109407 w 6214422"/>
                    <a:gd name="connsiteY7" fmla="*/ 0 h 3912056"/>
                    <a:gd name="connsiteX0" fmla="*/ 6109407 w 6220180"/>
                    <a:gd name="connsiteY0" fmla="*/ 0 h 3912056"/>
                    <a:gd name="connsiteX1" fmla="*/ 4400350 w 6220180"/>
                    <a:gd name="connsiteY1" fmla="*/ 993869 h 3912056"/>
                    <a:gd name="connsiteX2" fmla="*/ 2477318 w 6220180"/>
                    <a:gd name="connsiteY2" fmla="*/ 964165 h 3912056"/>
                    <a:gd name="connsiteX3" fmla="*/ 2033147 w 6220180"/>
                    <a:gd name="connsiteY3" fmla="*/ 2285446 h 3912056"/>
                    <a:gd name="connsiteX4" fmla="*/ 849905 w 6220180"/>
                    <a:gd name="connsiteY4" fmla="*/ 2817129 h 3912056"/>
                    <a:gd name="connsiteX5" fmla="*/ 16433 w 6220180"/>
                    <a:gd name="connsiteY5" fmla="*/ 3789385 h 3912056"/>
                    <a:gd name="connsiteX6" fmla="*/ 0 w 6220180"/>
                    <a:gd name="connsiteY6" fmla="*/ 446 h 3912056"/>
                    <a:gd name="connsiteX7" fmla="*/ 6109407 w 6220180"/>
                    <a:gd name="connsiteY7" fmla="*/ 0 h 3912056"/>
                    <a:gd name="connsiteX0" fmla="*/ 6109407 w 6221637"/>
                    <a:gd name="connsiteY0" fmla="*/ 0 h 3912056"/>
                    <a:gd name="connsiteX1" fmla="*/ 4400350 w 6221637"/>
                    <a:gd name="connsiteY1" fmla="*/ 993869 h 3912056"/>
                    <a:gd name="connsiteX2" fmla="*/ 2477318 w 6221637"/>
                    <a:gd name="connsiteY2" fmla="*/ 964165 h 3912056"/>
                    <a:gd name="connsiteX3" fmla="*/ 2033147 w 6221637"/>
                    <a:gd name="connsiteY3" fmla="*/ 2285446 h 3912056"/>
                    <a:gd name="connsiteX4" fmla="*/ 849905 w 6221637"/>
                    <a:gd name="connsiteY4" fmla="*/ 2817129 h 3912056"/>
                    <a:gd name="connsiteX5" fmla="*/ 16433 w 6221637"/>
                    <a:gd name="connsiteY5" fmla="*/ 3789385 h 3912056"/>
                    <a:gd name="connsiteX6" fmla="*/ 0 w 6221637"/>
                    <a:gd name="connsiteY6" fmla="*/ 446 h 3912056"/>
                    <a:gd name="connsiteX7" fmla="*/ 6109407 w 6221637"/>
                    <a:gd name="connsiteY7" fmla="*/ 0 h 3912056"/>
                    <a:gd name="connsiteX0" fmla="*/ 6109407 w 6217155"/>
                    <a:gd name="connsiteY0" fmla="*/ 0 h 3912056"/>
                    <a:gd name="connsiteX1" fmla="*/ 4314129 w 6217155"/>
                    <a:gd name="connsiteY1" fmla="*/ 765103 h 3912056"/>
                    <a:gd name="connsiteX2" fmla="*/ 2477318 w 6217155"/>
                    <a:gd name="connsiteY2" fmla="*/ 964165 h 3912056"/>
                    <a:gd name="connsiteX3" fmla="*/ 2033147 w 6217155"/>
                    <a:gd name="connsiteY3" fmla="*/ 2285446 h 3912056"/>
                    <a:gd name="connsiteX4" fmla="*/ 849905 w 6217155"/>
                    <a:gd name="connsiteY4" fmla="*/ 2817129 h 3912056"/>
                    <a:gd name="connsiteX5" fmla="*/ 16433 w 6217155"/>
                    <a:gd name="connsiteY5" fmla="*/ 3789385 h 3912056"/>
                    <a:gd name="connsiteX6" fmla="*/ 0 w 6217155"/>
                    <a:gd name="connsiteY6" fmla="*/ 446 h 3912056"/>
                    <a:gd name="connsiteX7" fmla="*/ 6109407 w 6217155"/>
                    <a:gd name="connsiteY7" fmla="*/ 0 h 3912056"/>
                    <a:gd name="connsiteX0" fmla="*/ 6109407 w 6216702"/>
                    <a:gd name="connsiteY0" fmla="*/ 0 h 3912056"/>
                    <a:gd name="connsiteX1" fmla="*/ 4314129 w 6216702"/>
                    <a:gd name="connsiteY1" fmla="*/ 765103 h 3912056"/>
                    <a:gd name="connsiteX2" fmla="*/ 2362355 w 6216702"/>
                    <a:gd name="connsiteY2" fmla="*/ 721101 h 3912056"/>
                    <a:gd name="connsiteX3" fmla="*/ 2033147 w 6216702"/>
                    <a:gd name="connsiteY3" fmla="*/ 2285446 h 3912056"/>
                    <a:gd name="connsiteX4" fmla="*/ 849905 w 6216702"/>
                    <a:gd name="connsiteY4" fmla="*/ 2817129 h 3912056"/>
                    <a:gd name="connsiteX5" fmla="*/ 16433 w 6216702"/>
                    <a:gd name="connsiteY5" fmla="*/ 3789385 h 3912056"/>
                    <a:gd name="connsiteX6" fmla="*/ 0 w 6216702"/>
                    <a:gd name="connsiteY6" fmla="*/ 446 h 3912056"/>
                    <a:gd name="connsiteX7" fmla="*/ 6109407 w 6216702"/>
                    <a:gd name="connsiteY7" fmla="*/ 0 h 3912056"/>
                    <a:gd name="connsiteX0" fmla="*/ 6109407 w 6212589"/>
                    <a:gd name="connsiteY0" fmla="*/ 0 h 3912056"/>
                    <a:gd name="connsiteX1" fmla="*/ 4227908 w 6212589"/>
                    <a:gd name="connsiteY1" fmla="*/ 622123 h 3912056"/>
                    <a:gd name="connsiteX2" fmla="*/ 2362355 w 6212589"/>
                    <a:gd name="connsiteY2" fmla="*/ 721101 h 3912056"/>
                    <a:gd name="connsiteX3" fmla="*/ 2033147 w 6212589"/>
                    <a:gd name="connsiteY3" fmla="*/ 2285446 h 3912056"/>
                    <a:gd name="connsiteX4" fmla="*/ 849905 w 6212589"/>
                    <a:gd name="connsiteY4" fmla="*/ 2817129 h 3912056"/>
                    <a:gd name="connsiteX5" fmla="*/ 16433 w 6212589"/>
                    <a:gd name="connsiteY5" fmla="*/ 3789385 h 3912056"/>
                    <a:gd name="connsiteX6" fmla="*/ 0 w 6212589"/>
                    <a:gd name="connsiteY6" fmla="*/ 446 h 3912056"/>
                    <a:gd name="connsiteX7" fmla="*/ 6109407 w 6212589"/>
                    <a:gd name="connsiteY7" fmla="*/ 0 h 3912056"/>
                    <a:gd name="connsiteX0" fmla="*/ 6109407 w 6213116"/>
                    <a:gd name="connsiteY0" fmla="*/ 0 h 3912056"/>
                    <a:gd name="connsiteX1" fmla="*/ 4227908 w 6213116"/>
                    <a:gd name="connsiteY1" fmla="*/ 622123 h 3912056"/>
                    <a:gd name="connsiteX2" fmla="*/ 2290505 w 6213116"/>
                    <a:gd name="connsiteY2" fmla="*/ 721102 h 3912056"/>
                    <a:gd name="connsiteX3" fmla="*/ 2033147 w 6213116"/>
                    <a:gd name="connsiteY3" fmla="*/ 2285446 h 3912056"/>
                    <a:gd name="connsiteX4" fmla="*/ 849905 w 6213116"/>
                    <a:gd name="connsiteY4" fmla="*/ 2817129 h 3912056"/>
                    <a:gd name="connsiteX5" fmla="*/ 16433 w 6213116"/>
                    <a:gd name="connsiteY5" fmla="*/ 3789385 h 3912056"/>
                    <a:gd name="connsiteX6" fmla="*/ 0 w 6213116"/>
                    <a:gd name="connsiteY6" fmla="*/ 446 h 3912056"/>
                    <a:gd name="connsiteX7" fmla="*/ 6109407 w 6213116"/>
                    <a:gd name="connsiteY7" fmla="*/ 0 h 3912056"/>
                    <a:gd name="connsiteX0" fmla="*/ 6109407 w 6214399"/>
                    <a:gd name="connsiteY0" fmla="*/ 0 h 3912056"/>
                    <a:gd name="connsiteX1" fmla="*/ 4227908 w 6214399"/>
                    <a:gd name="connsiteY1" fmla="*/ 622123 h 3912056"/>
                    <a:gd name="connsiteX2" fmla="*/ 2290505 w 6214399"/>
                    <a:gd name="connsiteY2" fmla="*/ 721102 h 3912056"/>
                    <a:gd name="connsiteX3" fmla="*/ 2033147 w 6214399"/>
                    <a:gd name="connsiteY3" fmla="*/ 2285446 h 3912056"/>
                    <a:gd name="connsiteX4" fmla="*/ 849905 w 6214399"/>
                    <a:gd name="connsiteY4" fmla="*/ 2817129 h 3912056"/>
                    <a:gd name="connsiteX5" fmla="*/ 16433 w 6214399"/>
                    <a:gd name="connsiteY5" fmla="*/ 3789385 h 3912056"/>
                    <a:gd name="connsiteX6" fmla="*/ 0 w 6214399"/>
                    <a:gd name="connsiteY6" fmla="*/ 446 h 3912056"/>
                    <a:gd name="connsiteX7" fmla="*/ 6109407 w 6214399"/>
                    <a:gd name="connsiteY7" fmla="*/ 0 h 3912056"/>
                    <a:gd name="connsiteX0" fmla="*/ 6109407 w 6231869"/>
                    <a:gd name="connsiteY0" fmla="*/ 0 h 3912056"/>
                    <a:gd name="connsiteX1" fmla="*/ 4227908 w 6231869"/>
                    <a:gd name="connsiteY1" fmla="*/ 622123 h 3912056"/>
                    <a:gd name="connsiteX2" fmla="*/ 2290505 w 6231869"/>
                    <a:gd name="connsiteY2" fmla="*/ 721102 h 3912056"/>
                    <a:gd name="connsiteX3" fmla="*/ 2033147 w 6231869"/>
                    <a:gd name="connsiteY3" fmla="*/ 2285446 h 3912056"/>
                    <a:gd name="connsiteX4" fmla="*/ 849905 w 6231869"/>
                    <a:gd name="connsiteY4" fmla="*/ 2817129 h 3912056"/>
                    <a:gd name="connsiteX5" fmla="*/ 16433 w 6231869"/>
                    <a:gd name="connsiteY5" fmla="*/ 3789385 h 3912056"/>
                    <a:gd name="connsiteX6" fmla="*/ 0 w 6231869"/>
                    <a:gd name="connsiteY6" fmla="*/ 446 h 3912056"/>
                    <a:gd name="connsiteX7" fmla="*/ 6109407 w 6231869"/>
                    <a:gd name="connsiteY7" fmla="*/ 0 h 3912056"/>
                    <a:gd name="connsiteX0" fmla="*/ 6109407 w 6263187"/>
                    <a:gd name="connsiteY0" fmla="*/ 0 h 3912056"/>
                    <a:gd name="connsiteX1" fmla="*/ 4227908 w 6263187"/>
                    <a:gd name="connsiteY1" fmla="*/ 622123 h 3912056"/>
                    <a:gd name="connsiteX2" fmla="*/ 2290505 w 6263187"/>
                    <a:gd name="connsiteY2" fmla="*/ 721102 h 3912056"/>
                    <a:gd name="connsiteX3" fmla="*/ 2033147 w 6263187"/>
                    <a:gd name="connsiteY3" fmla="*/ 2285446 h 3912056"/>
                    <a:gd name="connsiteX4" fmla="*/ 849905 w 6263187"/>
                    <a:gd name="connsiteY4" fmla="*/ 2817129 h 3912056"/>
                    <a:gd name="connsiteX5" fmla="*/ 16433 w 6263187"/>
                    <a:gd name="connsiteY5" fmla="*/ 3789385 h 3912056"/>
                    <a:gd name="connsiteX6" fmla="*/ 0 w 6263187"/>
                    <a:gd name="connsiteY6" fmla="*/ 446 h 3912056"/>
                    <a:gd name="connsiteX7" fmla="*/ 6109407 w 6263187"/>
                    <a:gd name="connsiteY7" fmla="*/ 0 h 3912056"/>
                    <a:gd name="connsiteX0" fmla="*/ 6109407 w 6251157"/>
                    <a:gd name="connsiteY0" fmla="*/ 53381 h 3965437"/>
                    <a:gd name="connsiteX1" fmla="*/ 4141687 w 6251157"/>
                    <a:gd name="connsiteY1" fmla="*/ 775590 h 3965437"/>
                    <a:gd name="connsiteX2" fmla="*/ 2290505 w 6251157"/>
                    <a:gd name="connsiteY2" fmla="*/ 774483 h 3965437"/>
                    <a:gd name="connsiteX3" fmla="*/ 2033147 w 6251157"/>
                    <a:gd name="connsiteY3" fmla="*/ 2338827 h 3965437"/>
                    <a:gd name="connsiteX4" fmla="*/ 849905 w 6251157"/>
                    <a:gd name="connsiteY4" fmla="*/ 2870510 h 3965437"/>
                    <a:gd name="connsiteX5" fmla="*/ 16433 w 6251157"/>
                    <a:gd name="connsiteY5" fmla="*/ 3842766 h 3965437"/>
                    <a:gd name="connsiteX6" fmla="*/ 0 w 6251157"/>
                    <a:gd name="connsiteY6" fmla="*/ 53827 h 3965437"/>
                    <a:gd name="connsiteX7" fmla="*/ 6109407 w 6251157"/>
                    <a:gd name="connsiteY7" fmla="*/ 53381 h 3965437"/>
                    <a:gd name="connsiteX0" fmla="*/ 6109407 w 6249177"/>
                    <a:gd name="connsiteY0" fmla="*/ 53381 h 3965437"/>
                    <a:gd name="connsiteX1" fmla="*/ 4141687 w 6249177"/>
                    <a:gd name="connsiteY1" fmla="*/ 775590 h 3965437"/>
                    <a:gd name="connsiteX2" fmla="*/ 2520428 w 6249177"/>
                    <a:gd name="connsiteY2" fmla="*/ 1131930 h 3965437"/>
                    <a:gd name="connsiteX3" fmla="*/ 2033147 w 6249177"/>
                    <a:gd name="connsiteY3" fmla="*/ 2338827 h 3965437"/>
                    <a:gd name="connsiteX4" fmla="*/ 849905 w 6249177"/>
                    <a:gd name="connsiteY4" fmla="*/ 2870510 h 3965437"/>
                    <a:gd name="connsiteX5" fmla="*/ 16433 w 6249177"/>
                    <a:gd name="connsiteY5" fmla="*/ 3842766 h 3965437"/>
                    <a:gd name="connsiteX6" fmla="*/ 0 w 6249177"/>
                    <a:gd name="connsiteY6" fmla="*/ 53827 h 3965437"/>
                    <a:gd name="connsiteX7" fmla="*/ 6109407 w 6249177"/>
                    <a:gd name="connsiteY7" fmla="*/ 53381 h 3965437"/>
                    <a:gd name="connsiteX0" fmla="*/ 6109407 w 6258571"/>
                    <a:gd name="connsiteY0" fmla="*/ 72445 h 3984501"/>
                    <a:gd name="connsiteX1" fmla="*/ 4227908 w 6258571"/>
                    <a:gd name="connsiteY1" fmla="*/ 1052016 h 3984501"/>
                    <a:gd name="connsiteX2" fmla="*/ 2520428 w 6258571"/>
                    <a:gd name="connsiteY2" fmla="*/ 1150994 h 3984501"/>
                    <a:gd name="connsiteX3" fmla="*/ 2033147 w 6258571"/>
                    <a:gd name="connsiteY3" fmla="*/ 2357891 h 3984501"/>
                    <a:gd name="connsiteX4" fmla="*/ 849905 w 6258571"/>
                    <a:gd name="connsiteY4" fmla="*/ 2889574 h 3984501"/>
                    <a:gd name="connsiteX5" fmla="*/ 16433 w 6258571"/>
                    <a:gd name="connsiteY5" fmla="*/ 3861830 h 3984501"/>
                    <a:gd name="connsiteX6" fmla="*/ 0 w 6258571"/>
                    <a:gd name="connsiteY6" fmla="*/ 72891 h 3984501"/>
                    <a:gd name="connsiteX7" fmla="*/ 6109407 w 6258571"/>
                    <a:gd name="connsiteY7" fmla="*/ 72445 h 3984501"/>
                    <a:gd name="connsiteX0" fmla="*/ 6109407 w 6224172"/>
                    <a:gd name="connsiteY0" fmla="*/ 72445 h 3984501"/>
                    <a:gd name="connsiteX1" fmla="*/ 4227908 w 6224172"/>
                    <a:gd name="connsiteY1" fmla="*/ 1052016 h 3984501"/>
                    <a:gd name="connsiteX2" fmla="*/ 2520428 w 6224172"/>
                    <a:gd name="connsiteY2" fmla="*/ 1150994 h 3984501"/>
                    <a:gd name="connsiteX3" fmla="*/ 2033147 w 6224172"/>
                    <a:gd name="connsiteY3" fmla="*/ 2357891 h 3984501"/>
                    <a:gd name="connsiteX4" fmla="*/ 849905 w 6224172"/>
                    <a:gd name="connsiteY4" fmla="*/ 2889574 h 3984501"/>
                    <a:gd name="connsiteX5" fmla="*/ 16433 w 6224172"/>
                    <a:gd name="connsiteY5" fmla="*/ 3861830 h 3984501"/>
                    <a:gd name="connsiteX6" fmla="*/ 0 w 6224172"/>
                    <a:gd name="connsiteY6" fmla="*/ 72891 h 3984501"/>
                    <a:gd name="connsiteX7" fmla="*/ 6109407 w 6224172"/>
                    <a:gd name="connsiteY7" fmla="*/ 72445 h 3984501"/>
                    <a:gd name="connsiteX0" fmla="*/ 6109407 w 6241461"/>
                    <a:gd name="connsiteY0" fmla="*/ 72445 h 3984501"/>
                    <a:gd name="connsiteX1" fmla="*/ 4227908 w 6241461"/>
                    <a:gd name="connsiteY1" fmla="*/ 1052016 h 3984501"/>
                    <a:gd name="connsiteX2" fmla="*/ 2520428 w 6241461"/>
                    <a:gd name="connsiteY2" fmla="*/ 1150994 h 3984501"/>
                    <a:gd name="connsiteX3" fmla="*/ 2033147 w 6241461"/>
                    <a:gd name="connsiteY3" fmla="*/ 2357891 h 3984501"/>
                    <a:gd name="connsiteX4" fmla="*/ 849905 w 6241461"/>
                    <a:gd name="connsiteY4" fmla="*/ 2889574 h 3984501"/>
                    <a:gd name="connsiteX5" fmla="*/ 16433 w 6241461"/>
                    <a:gd name="connsiteY5" fmla="*/ 3861830 h 3984501"/>
                    <a:gd name="connsiteX6" fmla="*/ 0 w 6241461"/>
                    <a:gd name="connsiteY6" fmla="*/ 72891 h 3984501"/>
                    <a:gd name="connsiteX7" fmla="*/ 6109407 w 6241461"/>
                    <a:gd name="connsiteY7" fmla="*/ 72445 h 3984501"/>
                    <a:gd name="connsiteX0" fmla="*/ 6109407 w 6201346"/>
                    <a:gd name="connsiteY0" fmla="*/ 55500 h 3967556"/>
                    <a:gd name="connsiteX1" fmla="*/ 3739321 w 6201346"/>
                    <a:gd name="connsiteY1" fmla="*/ 806305 h 3967556"/>
                    <a:gd name="connsiteX2" fmla="*/ 2520428 w 6201346"/>
                    <a:gd name="connsiteY2" fmla="*/ 1134049 h 3967556"/>
                    <a:gd name="connsiteX3" fmla="*/ 2033147 w 6201346"/>
                    <a:gd name="connsiteY3" fmla="*/ 2340946 h 3967556"/>
                    <a:gd name="connsiteX4" fmla="*/ 849905 w 6201346"/>
                    <a:gd name="connsiteY4" fmla="*/ 2872629 h 3967556"/>
                    <a:gd name="connsiteX5" fmla="*/ 16433 w 6201346"/>
                    <a:gd name="connsiteY5" fmla="*/ 3844885 h 3967556"/>
                    <a:gd name="connsiteX6" fmla="*/ 0 w 6201346"/>
                    <a:gd name="connsiteY6" fmla="*/ 55946 h 3967556"/>
                    <a:gd name="connsiteX7" fmla="*/ 6109407 w 6201346"/>
                    <a:gd name="connsiteY7" fmla="*/ 55500 h 3967556"/>
                    <a:gd name="connsiteX0" fmla="*/ 6109407 w 6211840"/>
                    <a:gd name="connsiteY0" fmla="*/ 55500 h 3967556"/>
                    <a:gd name="connsiteX1" fmla="*/ 3739321 w 6211840"/>
                    <a:gd name="connsiteY1" fmla="*/ 806305 h 3967556"/>
                    <a:gd name="connsiteX2" fmla="*/ 2549169 w 6211840"/>
                    <a:gd name="connsiteY2" fmla="*/ 1405710 h 3967556"/>
                    <a:gd name="connsiteX3" fmla="*/ 2033147 w 6211840"/>
                    <a:gd name="connsiteY3" fmla="*/ 2340946 h 3967556"/>
                    <a:gd name="connsiteX4" fmla="*/ 849905 w 6211840"/>
                    <a:gd name="connsiteY4" fmla="*/ 2872629 h 3967556"/>
                    <a:gd name="connsiteX5" fmla="*/ 16433 w 6211840"/>
                    <a:gd name="connsiteY5" fmla="*/ 3844885 h 3967556"/>
                    <a:gd name="connsiteX6" fmla="*/ 0 w 6211840"/>
                    <a:gd name="connsiteY6" fmla="*/ 55946 h 3967556"/>
                    <a:gd name="connsiteX7" fmla="*/ 6109407 w 6211840"/>
                    <a:gd name="connsiteY7" fmla="*/ 55500 h 3967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211840" h="3967556">
                      <a:moveTo>
                        <a:pt x="6109407" y="55500"/>
                      </a:moveTo>
                      <a:cubicBezTo>
                        <a:pt x="6732627" y="180560"/>
                        <a:pt x="4332694" y="581270"/>
                        <a:pt x="3739321" y="806305"/>
                      </a:cubicBezTo>
                      <a:cubicBezTo>
                        <a:pt x="3145948" y="1031340"/>
                        <a:pt x="2833531" y="1149936"/>
                        <a:pt x="2549169" y="1405710"/>
                      </a:cubicBezTo>
                      <a:cubicBezTo>
                        <a:pt x="2264807" y="1661484"/>
                        <a:pt x="2316358" y="2096460"/>
                        <a:pt x="2033147" y="2340946"/>
                      </a:cubicBezTo>
                      <a:cubicBezTo>
                        <a:pt x="1749936" y="2585432"/>
                        <a:pt x="1123753" y="2574313"/>
                        <a:pt x="849905" y="2872629"/>
                      </a:cubicBezTo>
                      <a:cubicBezTo>
                        <a:pt x="576057" y="3170945"/>
                        <a:pt x="16720" y="4345629"/>
                        <a:pt x="16433" y="3844885"/>
                      </a:cubicBezTo>
                      <a:cubicBezTo>
                        <a:pt x="15745" y="2643863"/>
                        <a:pt x="15057" y="1171182"/>
                        <a:pt x="0" y="55946"/>
                      </a:cubicBezTo>
                      <a:cubicBezTo>
                        <a:pt x="2036469" y="55797"/>
                        <a:pt x="5486187" y="-69560"/>
                        <a:pt x="6109407" y="5550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 dirty="0"/>
                </a:p>
              </p:txBody>
            </p:sp>
          </p:grpSp>
          <p:grpSp>
            <p:nvGrpSpPr>
              <p:cNvPr id="234" name="กลุ่ม 233">
                <a:extLst>
                  <a:ext uri="{FF2B5EF4-FFF2-40B4-BE49-F238E27FC236}">
                    <a16:creationId xmlns:a16="http://schemas.microsoft.com/office/drawing/2014/main" id="{E368475C-3663-49B4-BE11-7001736FAA4B}"/>
                  </a:ext>
                </a:extLst>
              </p:cNvPr>
              <p:cNvGrpSpPr/>
              <p:nvPr/>
            </p:nvGrpSpPr>
            <p:grpSpPr>
              <a:xfrm flipH="1" flipV="1">
                <a:off x="3659829" y="569056"/>
                <a:ext cx="5503933" cy="4625727"/>
                <a:chOff x="-13854" y="-53779"/>
                <a:chExt cx="5988928" cy="5448712"/>
              </a:xfrm>
              <a:gradFill>
                <a:gsLst>
                  <a:gs pos="0">
                    <a:srgbClr val="FEE882"/>
                  </a:gs>
                  <a:gs pos="73000">
                    <a:srgbClr val="FEE882"/>
                  </a:gs>
                  <a:gs pos="100000">
                    <a:srgbClr val="FEE882"/>
                  </a:gs>
                </a:gsLst>
                <a:path path="circle">
                  <a:fillToRect l="50000" t="50000" r="50000" b="50000"/>
                </a:path>
              </a:gradFill>
            </p:grpSpPr>
            <p:sp>
              <p:nvSpPr>
                <p:cNvPr id="370" name="รูปแบบอิสระ: รูปร่าง 369">
                  <a:extLst>
                    <a:ext uri="{FF2B5EF4-FFF2-40B4-BE49-F238E27FC236}">
                      <a16:creationId xmlns:a16="http://schemas.microsoft.com/office/drawing/2014/main" id="{C9DEA87C-A327-41BE-A17C-565D51BE9D94}"/>
                    </a:ext>
                  </a:extLst>
                </p:cNvPr>
                <p:cNvSpPr/>
                <p:nvPr/>
              </p:nvSpPr>
              <p:spPr>
                <a:xfrm>
                  <a:off x="-13854" y="415635"/>
                  <a:ext cx="3654961" cy="4979298"/>
                </a:xfrm>
                <a:custGeom>
                  <a:avLst/>
                  <a:gdLst>
                    <a:gd name="connsiteX0" fmla="*/ 3034146 w 3034146"/>
                    <a:gd name="connsiteY0" fmla="*/ 0 h 4724400"/>
                    <a:gd name="connsiteX1" fmla="*/ 1676400 w 3034146"/>
                    <a:gd name="connsiteY1" fmla="*/ 1939636 h 4724400"/>
                    <a:gd name="connsiteX2" fmla="*/ 831273 w 3034146"/>
                    <a:gd name="connsiteY2" fmla="*/ 2521527 h 4724400"/>
                    <a:gd name="connsiteX3" fmla="*/ 498764 w 3034146"/>
                    <a:gd name="connsiteY3" fmla="*/ 4322618 h 4724400"/>
                    <a:gd name="connsiteX4" fmla="*/ 13855 w 3034146"/>
                    <a:gd name="connsiteY4" fmla="*/ 4724400 h 4724400"/>
                    <a:gd name="connsiteX5" fmla="*/ 0 w 3034146"/>
                    <a:gd name="connsiteY5" fmla="*/ 41564 h 4724400"/>
                    <a:gd name="connsiteX6" fmla="*/ 3034146 w 3034146"/>
                    <a:gd name="connsiteY6" fmla="*/ 0 h 4724400"/>
                    <a:gd name="connsiteX0" fmla="*/ 3034146 w 3034146"/>
                    <a:gd name="connsiteY0" fmla="*/ 0 h 5021667"/>
                    <a:gd name="connsiteX1" fmla="*/ 1676400 w 3034146"/>
                    <a:gd name="connsiteY1" fmla="*/ 1939636 h 5021667"/>
                    <a:gd name="connsiteX2" fmla="*/ 831273 w 3034146"/>
                    <a:gd name="connsiteY2" fmla="*/ 2521527 h 5021667"/>
                    <a:gd name="connsiteX3" fmla="*/ 498764 w 3034146"/>
                    <a:gd name="connsiteY3" fmla="*/ 4322618 h 5021667"/>
                    <a:gd name="connsiteX4" fmla="*/ 13855 w 3034146"/>
                    <a:gd name="connsiteY4" fmla="*/ 4724400 h 5021667"/>
                    <a:gd name="connsiteX5" fmla="*/ 0 w 3034146"/>
                    <a:gd name="connsiteY5" fmla="*/ 41564 h 5021667"/>
                    <a:gd name="connsiteX6" fmla="*/ 3034146 w 3034146"/>
                    <a:gd name="connsiteY6" fmla="*/ 0 h 5021667"/>
                    <a:gd name="connsiteX0" fmla="*/ 3034146 w 3034146"/>
                    <a:gd name="connsiteY0" fmla="*/ 0 h 5021667"/>
                    <a:gd name="connsiteX1" fmla="*/ 1676400 w 3034146"/>
                    <a:gd name="connsiteY1" fmla="*/ 1939636 h 5021667"/>
                    <a:gd name="connsiteX2" fmla="*/ 831273 w 3034146"/>
                    <a:gd name="connsiteY2" fmla="*/ 2521527 h 5021667"/>
                    <a:gd name="connsiteX3" fmla="*/ 498764 w 3034146"/>
                    <a:gd name="connsiteY3" fmla="*/ 4322618 h 5021667"/>
                    <a:gd name="connsiteX4" fmla="*/ 13855 w 3034146"/>
                    <a:gd name="connsiteY4" fmla="*/ 4724400 h 5021667"/>
                    <a:gd name="connsiteX5" fmla="*/ 0 w 3034146"/>
                    <a:gd name="connsiteY5" fmla="*/ 41564 h 5021667"/>
                    <a:gd name="connsiteX6" fmla="*/ 3034146 w 3034146"/>
                    <a:gd name="connsiteY6" fmla="*/ 0 h 5021667"/>
                    <a:gd name="connsiteX0" fmla="*/ 3034146 w 3073956"/>
                    <a:gd name="connsiteY0" fmla="*/ 0 h 5021667"/>
                    <a:gd name="connsiteX1" fmla="*/ 1676400 w 3073956"/>
                    <a:gd name="connsiteY1" fmla="*/ 1939636 h 5021667"/>
                    <a:gd name="connsiteX2" fmla="*/ 831273 w 3073956"/>
                    <a:gd name="connsiteY2" fmla="*/ 2521527 h 5021667"/>
                    <a:gd name="connsiteX3" fmla="*/ 498764 w 3073956"/>
                    <a:gd name="connsiteY3" fmla="*/ 4322618 h 5021667"/>
                    <a:gd name="connsiteX4" fmla="*/ 13855 w 3073956"/>
                    <a:gd name="connsiteY4" fmla="*/ 4724400 h 5021667"/>
                    <a:gd name="connsiteX5" fmla="*/ 0 w 3073956"/>
                    <a:gd name="connsiteY5" fmla="*/ 41564 h 5021667"/>
                    <a:gd name="connsiteX6" fmla="*/ 3034146 w 3073956"/>
                    <a:gd name="connsiteY6" fmla="*/ 0 h 5021667"/>
                    <a:gd name="connsiteX0" fmla="*/ 3034146 w 3101237"/>
                    <a:gd name="connsiteY0" fmla="*/ 0 h 5021667"/>
                    <a:gd name="connsiteX1" fmla="*/ 2286000 w 3101237"/>
                    <a:gd name="connsiteY1" fmla="*/ 2119745 h 5021667"/>
                    <a:gd name="connsiteX2" fmla="*/ 831273 w 3101237"/>
                    <a:gd name="connsiteY2" fmla="*/ 2521527 h 5021667"/>
                    <a:gd name="connsiteX3" fmla="*/ 498764 w 3101237"/>
                    <a:gd name="connsiteY3" fmla="*/ 4322618 h 5021667"/>
                    <a:gd name="connsiteX4" fmla="*/ 13855 w 3101237"/>
                    <a:gd name="connsiteY4" fmla="*/ 4724400 h 5021667"/>
                    <a:gd name="connsiteX5" fmla="*/ 0 w 3101237"/>
                    <a:gd name="connsiteY5" fmla="*/ 41564 h 5021667"/>
                    <a:gd name="connsiteX6" fmla="*/ 3034146 w 3101237"/>
                    <a:gd name="connsiteY6" fmla="*/ 0 h 5021667"/>
                    <a:gd name="connsiteX0" fmla="*/ 3740728 w 3780989"/>
                    <a:gd name="connsiteY0" fmla="*/ 13854 h 4980103"/>
                    <a:gd name="connsiteX1" fmla="*/ 2286000 w 3780989"/>
                    <a:gd name="connsiteY1" fmla="*/ 2078181 h 4980103"/>
                    <a:gd name="connsiteX2" fmla="*/ 831273 w 3780989"/>
                    <a:gd name="connsiteY2" fmla="*/ 2479963 h 4980103"/>
                    <a:gd name="connsiteX3" fmla="*/ 498764 w 3780989"/>
                    <a:gd name="connsiteY3" fmla="*/ 4281054 h 4980103"/>
                    <a:gd name="connsiteX4" fmla="*/ 13855 w 3780989"/>
                    <a:gd name="connsiteY4" fmla="*/ 4682836 h 4980103"/>
                    <a:gd name="connsiteX5" fmla="*/ 0 w 3780989"/>
                    <a:gd name="connsiteY5" fmla="*/ 0 h 4980103"/>
                    <a:gd name="connsiteX6" fmla="*/ 3740728 w 3780989"/>
                    <a:gd name="connsiteY6" fmla="*/ 13854 h 4980103"/>
                    <a:gd name="connsiteX0" fmla="*/ 3740728 w 3803936"/>
                    <a:gd name="connsiteY0" fmla="*/ 13854 h 4980103"/>
                    <a:gd name="connsiteX1" fmla="*/ 2826327 w 3803936"/>
                    <a:gd name="connsiteY1" fmla="*/ 1884217 h 4980103"/>
                    <a:gd name="connsiteX2" fmla="*/ 831273 w 3803936"/>
                    <a:gd name="connsiteY2" fmla="*/ 2479963 h 4980103"/>
                    <a:gd name="connsiteX3" fmla="*/ 498764 w 3803936"/>
                    <a:gd name="connsiteY3" fmla="*/ 4281054 h 4980103"/>
                    <a:gd name="connsiteX4" fmla="*/ 13855 w 3803936"/>
                    <a:gd name="connsiteY4" fmla="*/ 4682836 h 4980103"/>
                    <a:gd name="connsiteX5" fmla="*/ 0 w 3803936"/>
                    <a:gd name="connsiteY5" fmla="*/ 0 h 4980103"/>
                    <a:gd name="connsiteX6" fmla="*/ 3740728 w 3803936"/>
                    <a:gd name="connsiteY6" fmla="*/ 13854 h 4980103"/>
                    <a:gd name="connsiteX0" fmla="*/ 3740728 w 3819518"/>
                    <a:gd name="connsiteY0" fmla="*/ 13854 h 4980103"/>
                    <a:gd name="connsiteX1" fmla="*/ 2826327 w 3819518"/>
                    <a:gd name="connsiteY1" fmla="*/ 1884217 h 4980103"/>
                    <a:gd name="connsiteX2" fmla="*/ 831273 w 3819518"/>
                    <a:gd name="connsiteY2" fmla="*/ 2479963 h 4980103"/>
                    <a:gd name="connsiteX3" fmla="*/ 498764 w 3819518"/>
                    <a:gd name="connsiteY3" fmla="*/ 4281054 h 4980103"/>
                    <a:gd name="connsiteX4" fmla="*/ 13855 w 3819518"/>
                    <a:gd name="connsiteY4" fmla="*/ 4682836 h 4980103"/>
                    <a:gd name="connsiteX5" fmla="*/ 0 w 3819518"/>
                    <a:gd name="connsiteY5" fmla="*/ 0 h 4980103"/>
                    <a:gd name="connsiteX6" fmla="*/ 3740728 w 3819518"/>
                    <a:gd name="connsiteY6" fmla="*/ 13854 h 4980103"/>
                    <a:gd name="connsiteX0" fmla="*/ 3699165 w 3764759"/>
                    <a:gd name="connsiteY0" fmla="*/ 0 h 4980103"/>
                    <a:gd name="connsiteX1" fmla="*/ 2826327 w 3764759"/>
                    <a:gd name="connsiteY1" fmla="*/ 1884217 h 4980103"/>
                    <a:gd name="connsiteX2" fmla="*/ 831273 w 3764759"/>
                    <a:gd name="connsiteY2" fmla="*/ 2479963 h 4980103"/>
                    <a:gd name="connsiteX3" fmla="*/ 498764 w 3764759"/>
                    <a:gd name="connsiteY3" fmla="*/ 4281054 h 4980103"/>
                    <a:gd name="connsiteX4" fmla="*/ 13855 w 3764759"/>
                    <a:gd name="connsiteY4" fmla="*/ 4682836 h 4980103"/>
                    <a:gd name="connsiteX5" fmla="*/ 0 w 3764759"/>
                    <a:gd name="connsiteY5" fmla="*/ 0 h 4980103"/>
                    <a:gd name="connsiteX6" fmla="*/ 3699165 w 3764759"/>
                    <a:gd name="connsiteY6" fmla="*/ 0 h 4980103"/>
                    <a:gd name="connsiteX0" fmla="*/ 3408220 w 3496956"/>
                    <a:gd name="connsiteY0" fmla="*/ 0 h 4993957"/>
                    <a:gd name="connsiteX1" fmla="*/ 2826327 w 3496956"/>
                    <a:gd name="connsiteY1" fmla="*/ 1898071 h 4993957"/>
                    <a:gd name="connsiteX2" fmla="*/ 831273 w 3496956"/>
                    <a:gd name="connsiteY2" fmla="*/ 2493817 h 4993957"/>
                    <a:gd name="connsiteX3" fmla="*/ 498764 w 3496956"/>
                    <a:gd name="connsiteY3" fmla="*/ 4294908 h 4993957"/>
                    <a:gd name="connsiteX4" fmla="*/ 13855 w 3496956"/>
                    <a:gd name="connsiteY4" fmla="*/ 4696690 h 4993957"/>
                    <a:gd name="connsiteX5" fmla="*/ 0 w 3496956"/>
                    <a:gd name="connsiteY5" fmla="*/ 13854 h 4993957"/>
                    <a:gd name="connsiteX6" fmla="*/ 3408220 w 3496956"/>
                    <a:gd name="connsiteY6" fmla="*/ 0 h 4993957"/>
                    <a:gd name="connsiteX0" fmla="*/ 3408220 w 3460882"/>
                    <a:gd name="connsiteY0" fmla="*/ 0 h 4993957"/>
                    <a:gd name="connsiteX1" fmla="*/ 2355272 w 3460882"/>
                    <a:gd name="connsiteY1" fmla="*/ 1787235 h 4993957"/>
                    <a:gd name="connsiteX2" fmla="*/ 831273 w 3460882"/>
                    <a:gd name="connsiteY2" fmla="*/ 2493817 h 4993957"/>
                    <a:gd name="connsiteX3" fmla="*/ 498764 w 3460882"/>
                    <a:gd name="connsiteY3" fmla="*/ 4294908 h 4993957"/>
                    <a:gd name="connsiteX4" fmla="*/ 13855 w 3460882"/>
                    <a:gd name="connsiteY4" fmla="*/ 4696690 h 4993957"/>
                    <a:gd name="connsiteX5" fmla="*/ 0 w 3460882"/>
                    <a:gd name="connsiteY5" fmla="*/ 13854 h 4993957"/>
                    <a:gd name="connsiteX6" fmla="*/ 3408220 w 3460882"/>
                    <a:gd name="connsiteY6" fmla="*/ 0 h 4993957"/>
                    <a:gd name="connsiteX0" fmla="*/ 3408220 w 3461814"/>
                    <a:gd name="connsiteY0" fmla="*/ 0 h 4997951"/>
                    <a:gd name="connsiteX1" fmla="*/ 2355272 w 3461814"/>
                    <a:gd name="connsiteY1" fmla="*/ 1787235 h 4997951"/>
                    <a:gd name="connsiteX2" fmla="*/ 706582 w 3461814"/>
                    <a:gd name="connsiteY2" fmla="*/ 2369126 h 4997951"/>
                    <a:gd name="connsiteX3" fmla="*/ 498764 w 3461814"/>
                    <a:gd name="connsiteY3" fmla="*/ 4294908 h 4997951"/>
                    <a:gd name="connsiteX4" fmla="*/ 13855 w 3461814"/>
                    <a:gd name="connsiteY4" fmla="*/ 4696690 h 4997951"/>
                    <a:gd name="connsiteX5" fmla="*/ 0 w 3461814"/>
                    <a:gd name="connsiteY5" fmla="*/ 13854 h 4997951"/>
                    <a:gd name="connsiteX6" fmla="*/ 3408220 w 3461814"/>
                    <a:gd name="connsiteY6" fmla="*/ 0 h 4997951"/>
                    <a:gd name="connsiteX0" fmla="*/ 3505202 w 3555152"/>
                    <a:gd name="connsiteY0" fmla="*/ 13855 h 4984097"/>
                    <a:gd name="connsiteX1" fmla="*/ 2355272 w 3555152"/>
                    <a:gd name="connsiteY1" fmla="*/ 1773381 h 4984097"/>
                    <a:gd name="connsiteX2" fmla="*/ 706582 w 3555152"/>
                    <a:gd name="connsiteY2" fmla="*/ 2355272 h 4984097"/>
                    <a:gd name="connsiteX3" fmla="*/ 498764 w 3555152"/>
                    <a:gd name="connsiteY3" fmla="*/ 4281054 h 4984097"/>
                    <a:gd name="connsiteX4" fmla="*/ 13855 w 3555152"/>
                    <a:gd name="connsiteY4" fmla="*/ 4682836 h 4984097"/>
                    <a:gd name="connsiteX5" fmla="*/ 0 w 3555152"/>
                    <a:gd name="connsiteY5" fmla="*/ 0 h 4984097"/>
                    <a:gd name="connsiteX6" fmla="*/ 3505202 w 3555152"/>
                    <a:gd name="connsiteY6" fmla="*/ 13855 h 4984097"/>
                    <a:gd name="connsiteX0" fmla="*/ 3505202 w 3509945"/>
                    <a:gd name="connsiteY0" fmla="*/ 13855 h 4984097"/>
                    <a:gd name="connsiteX1" fmla="*/ 2355272 w 3509945"/>
                    <a:gd name="connsiteY1" fmla="*/ 1773381 h 4984097"/>
                    <a:gd name="connsiteX2" fmla="*/ 706582 w 3509945"/>
                    <a:gd name="connsiteY2" fmla="*/ 2355272 h 4984097"/>
                    <a:gd name="connsiteX3" fmla="*/ 498764 w 3509945"/>
                    <a:gd name="connsiteY3" fmla="*/ 4281054 h 4984097"/>
                    <a:gd name="connsiteX4" fmla="*/ 13855 w 3509945"/>
                    <a:gd name="connsiteY4" fmla="*/ 4682836 h 4984097"/>
                    <a:gd name="connsiteX5" fmla="*/ 0 w 3509945"/>
                    <a:gd name="connsiteY5" fmla="*/ 0 h 4984097"/>
                    <a:gd name="connsiteX6" fmla="*/ 3505202 w 3509945"/>
                    <a:gd name="connsiteY6" fmla="*/ 13855 h 4984097"/>
                    <a:gd name="connsiteX0" fmla="*/ 3505202 w 3510195"/>
                    <a:gd name="connsiteY0" fmla="*/ 13855 h 4984097"/>
                    <a:gd name="connsiteX1" fmla="*/ 2355272 w 3510195"/>
                    <a:gd name="connsiteY1" fmla="*/ 1773381 h 4984097"/>
                    <a:gd name="connsiteX2" fmla="*/ 706582 w 3510195"/>
                    <a:gd name="connsiteY2" fmla="*/ 2355272 h 4984097"/>
                    <a:gd name="connsiteX3" fmla="*/ 498764 w 3510195"/>
                    <a:gd name="connsiteY3" fmla="*/ 4281054 h 4984097"/>
                    <a:gd name="connsiteX4" fmla="*/ 13855 w 3510195"/>
                    <a:gd name="connsiteY4" fmla="*/ 4682836 h 4984097"/>
                    <a:gd name="connsiteX5" fmla="*/ 0 w 3510195"/>
                    <a:gd name="connsiteY5" fmla="*/ 0 h 4984097"/>
                    <a:gd name="connsiteX6" fmla="*/ 3505202 w 3510195"/>
                    <a:gd name="connsiteY6" fmla="*/ 13855 h 4984097"/>
                    <a:gd name="connsiteX0" fmla="*/ 3505202 w 3510379"/>
                    <a:gd name="connsiteY0" fmla="*/ 13855 h 4984097"/>
                    <a:gd name="connsiteX1" fmla="*/ 2382981 w 3510379"/>
                    <a:gd name="connsiteY1" fmla="*/ 1911927 h 4984097"/>
                    <a:gd name="connsiteX2" fmla="*/ 706582 w 3510379"/>
                    <a:gd name="connsiteY2" fmla="*/ 2355272 h 4984097"/>
                    <a:gd name="connsiteX3" fmla="*/ 498764 w 3510379"/>
                    <a:gd name="connsiteY3" fmla="*/ 4281054 h 4984097"/>
                    <a:gd name="connsiteX4" fmla="*/ 13855 w 3510379"/>
                    <a:gd name="connsiteY4" fmla="*/ 4682836 h 4984097"/>
                    <a:gd name="connsiteX5" fmla="*/ 0 w 3510379"/>
                    <a:gd name="connsiteY5" fmla="*/ 0 h 4984097"/>
                    <a:gd name="connsiteX6" fmla="*/ 3505202 w 3510379"/>
                    <a:gd name="connsiteY6" fmla="*/ 13855 h 4984097"/>
                    <a:gd name="connsiteX0" fmla="*/ 3865420 w 3868973"/>
                    <a:gd name="connsiteY0" fmla="*/ 13855 h 4984097"/>
                    <a:gd name="connsiteX1" fmla="*/ 2382981 w 3868973"/>
                    <a:gd name="connsiteY1" fmla="*/ 1911927 h 4984097"/>
                    <a:gd name="connsiteX2" fmla="*/ 706582 w 3868973"/>
                    <a:gd name="connsiteY2" fmla="*/ 2355272 h 4984097"/>
                    <a:gd name="connsiteX3" fmla="*/ 498764 w 3868973"/>
                    <a:gd name="connsiteY3" fmla="*/ 4281054 h 4984097"/>
                    <a:gd name="connsiteX4" fmla="*/ 13855 w 3868973"/>
                    <a:gd name="connsiteY4" fmla="*/ 4682836 h 4984097"/>
                    <a:gd name="connsiteX5" fmla="*/ 0 w 3868973"/>
                    <a:gd name="connsiteY5" fmla="*/ 0 h 4984097"/>
                    <a:gd name="connsiteX6" fmla="*/ 3865420 w 3868973"/>
                    <a:gd name="connsiteY6" fmla="*/ 13855 h 4984097"/>
                    <a:gd name="connsiteX0" fmla="*/ 3865420 w 3873426"/>
                    <a:gd name="connsiteY0" fmla="*/ 13855 h 4984097"/>
                    <a:gd name="connsiteX1" fmla="*/ 2992581 w 3873426"/>
                    <a:gd name="connsiteY1" fmla="*/ 1717964 h 4984097"/>
                    <a:gd name="connsiteX2" fmla="*/ 706582 w 3873426"/>
                    <a:gd name="connsiteY2" fmla="*/ 2355272 h 4984097"/>
                    <a:gd name="connsiteX3" fmla="*/ 498764 w 3873426"/>
                    <a:gd name="connsiteY3" fmla="*/ 4281054 h 4984097"/>
                    <a:gd name="connsiteX4" fmla="*/ 13855 w 3873426"/>
                    <a:gd name="connsiteY4" fmla="*/ 4682836 h 4984097"/>
                    <a:gd name="connsiteX5" fmla="*/ 0 w 3873426"/>
                    <a:gd name="connsiteY5" fmla="*/ 0 h 4984097"/>
                    <a:gd name="connsiteX6" fmla="*/ 3865420 w 3873426"/>
                    <a:gd name="connsiteY6" fmla="*/ 13855 h 4984097"/>
                    <a:gd name="connsiteX0" fmla="*/ 3865420 w 3873179"/>
                    <a:gd name="connsiteY0" fmla="*/ 13855 h 4980543"/>
                    <a:gd name="connsiteX1" fmla="*/ 2992581 w 3873179"/>
                    <a:gd name="connsiteY1" fmla="*/ 1717964 h 4980543"/>
                    <a:gd name="connsiteX2" fmla="*/ 803564 w 3873179"/>
                    <a:gd name="connsiteY2" fmla="*/ 2466109 h 4980543"/>
                    <a:gd name="connsiteX3" fmla="*/ 498764 w 3873179"/>
                    <a:gd name="connsiteY3" fmla="*/ 4281054 h 4980543"/>
                    <a:gd name="connsiteX4" fmla="*/ 13855 w 3873179"/>
                    <a:gd name="connsiteY4" fmla="*/ 4682836 h 4980543"/>
                    <a:gd name="connsiteX5" fmla="*/ 0 w 3873179"/>
                    <a:gd name="connsiteY5" fmla="*/ 0 h 4980543"/>
                    <a:gd name="connsiteX6" fmla="*/ 3865420 w 3873179"/>
                    <a:gd name="connsiteY6" fmla="*/ 13855 h 4980543"/>
                    <a:gd name="connsiteX0" fmla="*/ 3532911 w 3549464"/>
                    <a:gd name="connsiteY0" fmla="*/ 138545 h 4980543"/>
                    <a:gd name="connsiteX1" fmla="*/ 2992581 w 3549464"/>
                    <a:gd name="connsiteY1" fmla="*/ 1717964 h 4980543"/>
                    <a:gd name="connsiteX2" fmla="*/ 803564 w 3549464"/>
                    <a:gd name="connsiteY2" fmla="*/ 2466109 h 4980543"/>
                    <a:gd name="connsiteX3" fmla="*/ 498764 w 3549464"/>
                    <a:gd name="connsiteY3" fmla="*/ 4281054 h 4980543"/>
                    <a:gd name="connsiteX4" fmla="*/ 13855 w 3549464"/>
                    <a:gd name="connsiteY4" fmla="*/ 4682836 h 4980543"/>
                    <a:gd name="connsiteX5" fmla="*/ 0 w 3549464"/>
                    <a:gd name="connsiteY5" fmla="*/ 0 h 4980543"/>
                    <a:gd name="connsiteX6" fmla="*/ 3532911 w 3549464"/>
                    <a:gd name="connsiteY6" fmla="*/ 138545 h 4980543"/>
                    <a:gd name="connsiteX0" fmla="*/ 3546766 w 3562611"/>
                    <a:gd name="connsiteY0" fmla="*/ 0 h 5008253"/>
                    <a:gd name="connsiteX1" fmla="*/ 2992581 w 3562611"/>
                    <a:gd name="connsiteY1" fmla="*/ 1745674 h 5008253"/>
                    <a:gd name="connsiteX2" fmla="*/ 803564 w 3562611"/>
                    <a:gd name="connsiteY2" fmla="*/ 2493819 h 5008253"/>
                    <a:gd name="connsiteX3" fmla="*/ 498764 w 3562611"/>
                    <a:gd name="connsiteY3" fmla="*/ 4308764 h 5008253"/>
                    <a:gd name="connsiteX4" fmla="*/ 13855 w 3562611"/>
                    <a:gd name="connsiteY4" fmla="*/ 4710546 h 5008253"/>
                    <a:gd name="connsiteX5" fmla="*/ 0 w 3562611"/>
                    <a:gd name="connsiteY5" fmla="*/ 27710 h 5008253"/>
                    <a:gd name="connsiteX6" fmla="*/ 3546766 w 3562611"/>
                    <a:gd name="connsiteY6" fmla="*/ 0 h 5008253"/>
                    <a:gd name="connsiteX0" fmla="*/ 3546766 w 3706909"/>
                    <a:gd name="connsiteY0" fmla="*/ 0 h 5008253"/>
                    <a:gd name="connsiteX1" fmla="*/ 2992581 w 3706909"/>
                    <a:gd name="connsiteY1" fmla="*/ 1745674 h 5008253"/>
                    <a:gd name="connsiteX2" fmla="*/ 803564 w 3706909"/>
                    <a:gd name="connsiteY2" fmla="*/ 2493819 h 5008253"/>
                    <a:gd name="connsiteX3" fmla="*/ 498764 w 3706909"/>
                    <a:gd name="connsiteY3" fmla="*/ 4308764 h 5008253"/>
                    <a:gd name="connsiteX4" fmla="*/ 13855 w 3706909"/>
                    <a:gd name="connsiteY4" fmla="*/ 4710546 h 5008253"/>
                    <a:gd name="connsiteX5" fmla="*/ 0 w 3706909"/>
                    <a:gd name="connsiteY5" fmla="*/ 27710 h 5008253"/>
                    <a:gd name="connsiteX6" fmla="*/ 3546766 w 3706909"/>
                    <a:gd name="connsiteY6" fmla="*/ 0 h 5008253"/>
                    <a:gd name="connsiteX0" fmla="*/ 3546766 w 3576888"/>
                    <a:gd name="connsiteY0" fmla="*/ 0 h 5008253"/>
                    <a:gd name="connsiteX1" fmla="*/ 2992581 w 3576888"/>
                    <a:gd name="connsiteY1" fmla="*/ 1745674 h 5008253"/>
                    <a:gd name="connsiteX2" fmla="*/ 803564 w 3576888"/>
                    <a:gd name="connsiteY2" fmla="*/ 2493819 h 5008253"/>
                    <a:gd name="connsiteX3" fmla="*/ 498764 w 3576888"/>
                    <a:gd name="connsiteY3" fmla="*/ 4308764 h 5008253"/>
                    <a:gd name="connsiteX4" fmla="*/ 13855 w 3576888"/>
                    <a:gd name="connsiteY4" fmla="*/ 4710546 h 5008253"/>
                    <a:gd name="connsiteX5" fmla="*/ 0 w 3576888"/>
                    <a:gd name="connsiteY5" fmla="*/ 27710 h 5008253"/>
                    <a:gd name="connsiteX6" fmla="*/ 3546766 w 3576888"/>
                    <a:gd name="connsiteY6" fmla="*/ 0 h 5008253"/>
                    <a:gd name="connsiteX0" fmla="*/ 3546766 w 3560729"/>
                    <a:gd name="connsiteY0" fmla="*/ 0 h 5008253"/>
                    <a:gd name="connsiteX1" fmla="*/ 2604653 w 3560729"/>
                    <a:gd name="connsiteY1" fmla="*/ 1814947 h 5008253"/>
                    <a:gd name="connsiteX2" fmla="*/ 803564 w 3560729"/>
                    <a:gd name="connsiteY2" fmla="*/ 2493819 h 5008253"/>
                    <a:gd name="connsiteX3" fmla="*/ 498764 w 3560729"/>
                    <a:gd name="connsiteY3" fmla="*/ 4308764 h 5008253"/>
                    <a:gd name="connsiteX4" fmla="*/ 13855 w 3560729"/>
                    <a:gd name="connsiteY4" fmla="*/ 4710546 h 5008253"/>
                    <a:gd name="connsiteX5" fmla="*/ 0 w 3560729"/>
                    <a:gd name="connsiteY5" fmla="*/ 27710 h 5008253"/>
                    <a:gd name="connsiteX6" fmla="*/ 3546766 w 3560729"/>
                    <a:gd name="connsiteY6" fmla="*/ 0 h 5008253"/>
                    <a:gd name="connsiteX0" fmla="*/ 3546766 w 3560729"/>
                    <a:gd name="connsiteY0" fmla="*/ 0 h 5022108"/>
                    <a:gd name="connsiteX1" fmla="*/ 2604653 w 3560729"/>
                    <a:gd name="connsiteY1" fmla="*/ 1828802 h 5022108"/>
                    <a:gd name="connsiteX2" fmla="*/ 803564 w 3560729"/>
                    <a:gd name="connsiteY2" fmla="*/ 2507674 h 5022108"/>
                    <a:gd name="connsiteX3" fmla="*/ 498764 w 3560729"/>
                    <a:gd name="connsiteY3" fmla="*/ 4322619 h 5022108"/>
                    <a:gd name="connsiteX4" fmla="*/ 13855 w 3560729"/>
                    <a:gd name="connsiteY4" fmla="*/ 4724401 h 5022108"/>
                    <a:gd name="connsiteX5" fmla="*/ 0 w 3560729"/>
                    <a:gd name="connsiteY5" fmla="*/ 41565 h 5022108"/>
                    <a:gd name="connsiteX6" fmla="*/ 3546766 w 3560729"/>
                    <a:gd name="connsiteY6" fmla="*/ 0 h 5022108"/>
                    <a:gd name="connsiteX0" fmla="*/ 3546766 w 3560729"/>
                    <a:gd name="connsiteY0" fmla="*/ 0 h 5028368"/>
                    <a:gd name="connsiteX1" fmla="*/ 2604653 w 3560729"/>
                    <a:gd name="connsiteY1" fmla="*/ 1828802 h 5028368"/>
                    <a:gd name="connsiteX2" fmla="*/ 803564 w 3560729"/>
                    <a:gd name="connsiteY2" fmla="*/ 2313710 h 5028368"/>
                    <a:gd name="connsiteX3" fmla="*/ 498764 w 3560729"/>
                    <a:gd name="connsiteY3" fmla="*/ 4322619 h 5028368"/>
                    <a:gd name="connsiteX4" fmla="*/ 13855 w 3560729"/>
                    <a:gd name="connsiteY4" fmla="*/ 4724401 h 5028368"/>
                    <a:gd name="connsiteX5" fmla="*/ 0 w 3560729"/>
                    <a:gd name="connsiteY5" fmla="*/ 41565 h 5028368"/>
                    <a:gd name="connsiteX6" fmla="*/ 3546766 w 3560729"/>
                    <a:gd name="connsiteY6" fmla="*/ 0 h 5028368"/>
                    <a:gd name="connsiteX0" fmla="*/ 3546766 w 3567061"/>
                    <a:gd name="connsiteY0" fmla="*/ 0 h 5028368"/>
                    <a:gd name="connsiteX1" fmla="*/ 2826326 w 3567061"/>
                    <a:gd name="connsiteY1" fmla="*/ 1731820 h 5028368"/>
                    <a:gd name="connsiteX2" fmla="*/ 803564 w 3567061"/>
                    <a:gd name="connsiteY2" fmla="*/ 2313710 h 5028368"/>
                    <a:gd name="connsiteX3" fmla="*/ 498764 w 3567061"/>
                    <a:gd name="connsiteY3" fmla="*/ 4322619 h 5028368"/>
                    <a:gd name="connsiteX4" fmla="*/ 13855 w 3567061"/>
                    <a:gd name="connsiteY4" fmla="*/ 4724401 h 5028368"/>
                    <a:gd name="connsiteX5" fmla="*/ 0 w 3567061"/>
                    <a:gd name="connsiteY5" fmla="*/ 41565 h 5028368"/>
                    <a:gd name="connsiteX6" fmla="*/ 3546766 w 3567061"/>
                    <a:gd name="connsiteY6" fmla="*/ 0 h 5028368"/>
                    <a:gd name="connsiteX0" fmla="*/ 3546766 w 3567061"/>
                    <a:gd name="connsiteY0" fmla="*/ 0 h 4939815"/>
                    <a:gd name="connsiteX1" fmla="*/ 2826326 w 3567061"/>
                    <a:gd name="connsiteY1" fmla="*/ 1731820 h 4939815"/>
                    <a:gd name="connsiteX2" fmla="*/ 803564 w 3567061"/>
                    <a:gd name="connsiteY2" fmla="*/ 2313710 h 4939815"/>
                    <a:gd name="connsiteX3" fmla="*/ 1066801 w 3567061"/>
                    <a:gd name="connsiteY3" fmla="*/ 3782292 h 4939815"/>
                    <a:gd name="connsiteX4" fmla="*/ 13855 w 3567061"/>
                    <a:gd name="connsiteY4" fmla="*/ 4724401 h 4939815"/>
                    <a:gd name="connsiteX5" fmla="*/ 0 w 3567061"/>
                    <a:gd name="connsiteY5" fmla="*/ 41565 h 4939815"/>
                    <a:gd name="connsiteX6" fmla="*/ 3546766 w 3567061"/>
                    <a:gd name="connsiteY6" fmla="*/ 0 h 4939815"/>
                    <a:gd name="connsiteX0" fmla="*/ 3546766 w 3567427"/>
                    <a:gd name="connsiteY0" fmla="*/ 0 h 4944652"/>
                    <a:gd name="connsiteX1" fmla="*/ 2826326 w 3567427"/>
                    <a:gd name="connsiteY1" fmla="*/ 1731820 h 4944652"/>
                    <a:gd name="connsiteX2" fmla="*/ 748145 w 3567427"/>
                    <a:gd name="connsiteY2" fmla="*/ 2050474 h 4944652"/>
                    <a:gd name="connsiteX3" fmla="*/ 1066801 w 3567427"/>
                    <a:gd name="connsiteY3" fmla="*/ 3782292 h 4944652"/>
                    <a:gd name="connsiteX4" fmla="*/ 13855 w 3567427"/>
                    <a:gd name="connsiteY4" fmla="*/ 4724401 h 4944652"/>
                    <a:gd name="connsiteX5" fmla="*/ 0 w 3567427"/>
                    <a:gd name="connsiteY5" fmla="*/ 41565 h 4944652"/>
                    <a:gd name="connsiteX6" fmla="*/ 3546766 w 3567427"/>
                    <a:gd name="connsiteY6" fmla="*/ 0 h 4944652"/>
                    <a:gd name="connsiteX0" fmla="*/ 3546766 w 3566619"/>
                    <a:gd name="connsiteY0" fmla="*/ 0 h 4940065"/>
                    <a:gd name="connsiteX1" fmla="*/ 2826326 w 3566619"/>
                    <a:gd name="connsiteY1" fmla="*/ 1731820 h 4940065"/>
                    <a:gd name="connsiteX2" fmla="*/ 872836 w 3566619"/>
                    <a:gd name="connsiteY2" fmla="*/ 2299856 h 4940065"/>
                    <a:gd name="connsiteX3" fmla="*/ 1066801 w 3566619"/>
                    <a:gd name="connsiteY3" fmla="*/ 3782292 h 4940065"/>
                    <a:gd name="connsiteX4" fmla="*/ 13855 w 3566619"/>
                    <a:gd name="connsiteY4" fmla="*/ 4724401 h 4940065"/>
                    <a:gd name="connsiteX5" fmla="*/ 0 w 3566619"/>
                    <a:gd name="connsiteY5" fmla="*/ 41565 h 4940065"/>
                    <a:gd name="connsiteX6" fmla="*/ 3546766 w 3566619"/>
                    <a:gd name="connsiteY6" fmla="*/ 0 h 4940065"/>
                    <a:gd name="connsiteX0" fmla="*/ 3546766 w 3566619"/>
                    <a:gd name="connsiteY0" fmla="*/ 0 h 4943391"/>
                    <a:gd name="connsiteX1" fmla="*/ 2826326 w 3566619"/>
                    <a:gd name="connsiteY1" fmla="*/ 1731820 h 4943391"/>
                    <a:gd name="connsiteX2" fmla="*/ 872836 w 3566619"/>
                    <a:gd name="connsiteY2" fmla="*/ 2299856 h 4943391"/>
                    <a:gd name="connsiteX3" fmla="*/ 1343891 w 3566619"/>
                    <a:gd name="connsiteY3" fmla="*/ 3810001 h 4943391"/>
                    <a:gd name="connsiteX4" fmla="*/ 13855 w 3566619"/>
                    <a:gd name="connsiteY4" fmla="*/ 4724401 h 4943391"/>
                    <a:gd name="connsiteX5" fmla="*/ 0 w 3566619"/>
                    <a:gd name="connsiteY5" fmla="*/ 41565 h 4943391"/>
                    <a:gd name="connsiteX6" fmla="*/ 3546766 w 3566619"/>
                    <a:gd name="connsiteY6" fmla="*/ 0 h 4943391"/>
                    <a:gd name="connsiteX0" fmla="*/ 3546766 w 3566619"/>
                    <a:gd name="connsiteY0" fmla="*/ 0 h 4955848"/>
                    <a:gd name="connsiteX1" fmla="*/ 2826326 w 3566619"/>
                    <a:gd name="connsiteY1" fmla="*/ 1731820 h 4955848"/>
                    <a:gd name="connsiteX2" fmla="*/ 872836 w 3566619"/>
                    <a:gd name="connsiteY2" fmla="*/ 2299856 h 4955848"/>
                    <a:gd name="connsiteX3" fmla="*/ 1136073 w 3566619"/>
                    <a:gd name="connsiteY3" fmla="*/ 3906983 h 4955848"/>
                    <a:gd name="connsiteX4" fmla="*/ 13855 w 3566619"/>
                    <a:gd name="connsiteY4" fmla="*/ 4724401 h 4955848"/>
                    <a:gd name="connsiteX5" fmla="*/ 0 w 3566619"/>
                    <a:gd name="connsiteY5" fmla="*/ 41565 h 4955848"/>
                    <a:gd name="connsiteX6" fmla="*/ 3546766 w 3566619"/>
                    <a:gd name="connsiteY6" fmla="*/ 0 h 4955848"/>
                    <a:gd name="connsiteX0" fmla="*/ 3546766 w 3609882"/>
                    <a:gd name="connsiteY0" fmla="*/ 0 h 4955848"/>
                    <a:gd name="connsiteX1" fmla="*/ 3214254 w 3609882"/>
                    <a:gd name="connsiteY1" fmla="*/ 1579420 h 4955848"/>
                    <a:gd name="connsiteX2" fmla="*/ 872836 w 3609882"/>
                    <a:gd name="connsiteY2" fmla="*/ 2299856 h 4955848"/>
                    <a:gd name="connsiteX3" fmla="*/ 1136073 w 3609882"/>
                    <a:gd name="connsiteY3" fmla="*/ 3906983 h 4955848"/>
                    <a:gd name="connsiteX4" fmla="*/ 13855 w 3609882"/>
                    <a:gd name="connsiteY4" fmla="*/ 4724401 h 4955848"/>
                    <a:gd name="connsiteX5" fmla="*/ 0 w 3609882"/>
                    <a:gd name="connsiteY5" fmla="*/ 41565 h 4955848"/>
                    <a:gd name="connsiteX6" fmla="*/ 3546766 w 3609882"/>
                    <a:gd name="connsiteY6" fmla="*/ 0 h 4955848"/>
                    <a:gd name="connsiteX0" fmla="*/ 3546766 w 3609882"/>
                    <a:gd name="connsiteY0" fmla="*/ 0 h 4957825"/>
                    <a:gd name="connsiteX1" fmla="*/ 3214254 w 3609882"/>
                    <a:gd name="connsiteY1" fmla="*/ 1579420 h 4957825"/>
                    <a:gd name="connsiteX2" fmla="*/ 872836 w 3609882"/>
                    <a:gd name="connsiteY2" fmla="*/ 2299856 h 4957825"/>
                    <a:gd name="connsiteX3" fmla="*/ 1136073 w 3609882"/>
                    <a:gd name="connsiteY3" fmla="*/ 3906983 h 4957825"/>
                    <a:gd name="connsiteX4" fmla="*/ 13855 w 3609882"/>
                    <a:gd name="connsiteY4" fmla="*/ 4724401 h 4957825"/>
                    <a:gd name="connsiteX5" fmla="*/ 0 w 3609882"/>
                    <a:gd name="connsiteY5" fmla="*/ 41565 h 4957825"/>
                    <a:gd name="connsiteX6" fmla="*/ 3546766 w 3609882"/>
                    <a:gd name="connsiteY6" fmla="*/ 0 h 4957825"/>
                    <a:gd name="connsiteX0" fmla="*/ 3635098 w 3698214"/>
                    <a:gd name="connsiteY0" fmla="*/ 0 h 4956688"/>
                    <a:gd name="connsiteX1" fmla="*/ 3302586 w 3698214"/>
                    <a:gd name="connsiteY1" fmla="*/ 1579420 h 4956688"/>
                    <a:gd name="connsiteX2" fmla="*/ 961168 w 3698214"/>
                    <a:gd name="connsiteY2" fmla="*/ 2299856 h 4956688"/>
                    <a:gd name="connsiteX3" fmla="*/ 1432223 w 3698214"/>
                    <a:gd name="connsiteY3" fmla="*/ 4045529 h 4956688"/>
                    <a:gd name="connsiteX4" fmla="*/ 102187 w 3698214"/>
                    <a:gd name="connsiteY4" fmla="*/ 4724401 h 4956688"/>
                    <a:gd name="connsiteX5" fmla="*/ 88332 w 3698214"/>
                    <a:gd name="connsiteY5" fmla="*/ 41565 h 4956688"/>
                    <a:gd name="connsiteX6" fmla="*/ 3635098 w 3698214"/>
                    <a:gd name="connsiteY6" fmla="*/ 0 h 4956688"/>
                    <a:gd name="connsiteX0" fmla="*/ 3635098 w 3698214"/>
                    <a:gd name="connsiteY0" fmla="*/ 0 h 4956688"/>
                    <a:gd name="connsiteX1" fmla="*/ 3302586 w 3698214"/>
                    <a:gd name="connsiteY1" fmla="*/ 1579420 h 4956688"/>
                    <a:gd name="connsiteX2" fmla="*/ 961168 w 3698214"/>
                    <a:gd name="connsiteY2" fmla="*/ 2299856 h 4956688"/>
                    <a:gd name="connsiteX3" fmla="*/ 1432223 w 3698214"/>
                    <a:gd name="connsiteY3" fmla="*/ 4045529 h 4956688"/>
                    <a:gd name="connsiteX4" fmla="*/ 102187 w 3698214"/>
                    <a:gd name="connsiteY4" fmla="*/ 4724401 h 4956688"/>
                    <a:gd name="connsiteX5" fmla="*/ 88332 w 3698214"/>
                    <a:gd name="connsiteY5" fmla="*/ 41565 h 4956688"/>
                    <a:gd name="connsiteX6" fmla="*/ 3635098 w 3698214"/>
                    <a:gd name="connsiteY6" fmla="*/ 0 h 4956688"/>
                    <a:gd name="connsiteX0" fmla="*/ 3635098 w 3698214"/>
                    <a:gd name="connsiteY0" fmla="*/ 0 h 4956688"/>
                    <a:gd name="connsiteX1" fmla="*/ 3302586 w 3698214"/>
                    <a:gd name="connsiteY1" fmla="*/ 1579420 h 4956688"/>
                    <a:gd name="connsiteX2" fmla="*/ 961168 w 3698214"/>
                    <a:gd name="connsiteY2" fmla="*/ 2299856 h 4956688"/>
                    <a:gd name="connsiteX3" fmla="*/ 1432223 w 3698214"/>
                    <a:gd name="connsiteY3" fmla="*/ 4045529 h 4956688"/>
                    <a:gd name="connsiteX4" fmla="*/ 102187 w 3698214"/>
                    <a:gd name="connsiteY4" fmla="*/ 4724401 h 4956688"/>
                    <a:gd name="connsiteX5" fmla="*/ 88332 w 3698214"/>
                    <a:gd name="connsiteY5" fmla="*/ 41565 h 4956688"/>
                    <a:gd name="connsiteX6" fmla="*/ 3635098 w 3698214"/>
                    <a:gd name="connsiteY6" fmla="*/ 0 h 4956688"/>
                    <a:gd name="connsiteX0" fmla="*/ 3591845 w 3654961"/>
                    <a:gd name="connsiteY0" fmla="*/ 0 h 4968373"/>
                    <a:gd name="connsiteX1" fmla="*/ 3259333 w 3654961"/>
                    <a:gd name="connsiteY1" fmla="*/ 1579420 h 4968373"/>
                    <a:gd name="connsiteX2" fmla="*/ 917915 w 3654961"/>
                    <a:gd name="connsiteY2" fmla="*/ 2299856 h 4968373"/>
                    <a:gd name="connsiteX3" fmla="*/ 1388970 w 3654961"/>
                    <a:gd name="connsiteY3" fmla="*/ 4045529 h 4968373"/>
                    <a:gd name="connsiteX4" fmla="*/ 58934 w 3654961"/>
                    <a:gd name="connsiteY4" fmla="*/ 4724401 h 4968373"/>
                    <a:gd name="connsiteX5" fmla="*/ 45079 w 3654961"/>
                    <a:gd name="connsiteY5" fmla="*/ 41565 h 4968373"/>
                    <a:gd name="connsiteX6" fmla="*/ 3591845 w 3654961"/>
                    <a:gd name="connsiteY6" fmla="*/ 0 h 4968373"/>
                    <a:gd name="connsiteX0" fmla="*/ 3591845 w 3654961"/>
                    <a:gd name="connsiteY0" fmla="*/ 0 h 4967280"/>
                    <a:gd name="connsiteX1" fmla="*/ 3259333 w 3654961"/>
                    <a:gd name="connsiteY1" fmla="*/ 1579420 h 4967280"/>
                    <a:gd name="connsiteX2" fmla="*/ 917915 w 3654961"/>
                    <a:gd name="connsiteY2" fmla="*/ 2299856 h 4967280"/>
                    <a:gd name="connsiteX3" fmla="*/ 1388970 w 3654961"/>
                    <a:gd name="connsiteY3" fmla="*/ 4045529 h 4967280"/>
                    <a:gd name="connsiteX4" fmla="*/ 58934 w 3654961"/>
                    <a:gd name="connsiteY4" fmla="*/ 4724401 h 4967280"/>
                    <a:gd name="connsiteX5" fmla="*/ 45079 w 3654961"/>
                    <a:gd name="connsiteY5" fmla="*/ 41565 h 4967280"/>
                    <a:gd name="connsiteX6" fmla="*/ 3591845 w 3654961"/>
                    <a:gd name="connsiteY6" fmla="*/ 0 h 4967280"/>
                    <a:gd name="connsiteX0" fmla="*/ 3591845 w 3654961"/>
                    <a:gd name="connsiteY0" fmla="*/ 0 h 4979298"/>
                    <a:gd name="connsiteX1" fmla="*/ 3259333 w 3654961"/>
                    <a:gd name="connsiteY1" fmla="*/ 1579420 h 4979298"/>
                    <a:gd name="connsiteX2" fmla="*/ 917915 w 3654961"/>
                    <a:gd name="connsiteY2" fmla="*/ 2299856 h 4979298"/>
                    <a:gd name="connsiteX3" fmla="*/ 1388970 w 3654961"/>
                    <a:gd name="connsiteY3" fmla="*/ 4045529 h 4979298"/>
                    <a:gd name="connsiteX4" fmla="*/ 58934 w 3654961"/>
                    <a:gd name="connsiteY4" fmla="*/ 4738255 h 4979298"/>
                    <a:gd name="connsiteX5" fmla="*/ 45079 w 3654961"/>
                    <a:gd name="connsiteY5" fmla="*/ 41565 h 4979298"/>
                    <a:gd name="connsiteX6" fmla="*/ 3591845 w 3654961"/>
                    <a:gd name="connsiteY6" fmla="*/ 0 h 49792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654961" h="4979298">
                      <a:moveTo>
                        <a:pt x="3591845" y="0"/>
                      </a:moveTo>
                      <a:cubicBezTo>
                        <a:pt x="3704991" y="635000"/>
                        <a:pt x="3704988" y="1196111"/>
                        <a:pt x="3259333" y="1579420"/>
                      </a:cubicBezTo>
                      <a:cubicBezTo>
                        <a:pt x="2813678" y="1962729"/>
                        <a:pt x="1229642" y="1888838"/>
                        <a:pt x="917915" y="2299856"/>
                      </a:cubicBezTo>
                      <a:cubicBezTo>
                        <a:pt x="606188" y="2710874"/>
                        <a:pt x="1532133" y="3639129"/>
                        <a:pt x="1388970" y="4045529"/>
                      </a:cubicBezTo>
                      <a:cubicBezTo>
                        <a:pt x="1245807" y="4451929"/>
                        <a:pt x="185461" y="5430703"/>
                        <a:pt x="58934" y="4738255"/>
                      </a:cubicBezTo>
                      <a:cubicBezTo>
                        <a:pt x="-67593" y="4045807"/>
                        <a:pt x="49697" y="1602510"/>
                        <a:pt x="45079" y="41565"/>
                      </a:cubicBezTo>
                      <a:lnTo>
                        <a:pt x="3591845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84407" tIns="42203" rIns="84407" bIns="42203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th-TH" sz="1661"/>
                </a:p>
              </p:txBody>
            </p:sp>
            <p:sp>
              <p:nvSpPr>
                <p:cNvPr id="371" name="รูปแบบอิสระ: รูปร่าง 370">
                  <a:extLst>
                    <a:ext uri="{FF2B5EF4-FFF2-40B4-BE49-F238E27FC236}">
                      <a16:creationId xmlns:a16="http://schemas.microsoft.com/office/drawing/2014/main" id="{91413532-66D8-4024-B0A0-8CB492625570}"/>
                    </a:ext>
                  </a:extLst>
                </p:cNvPr>
                <p:cNvSpPr/>
                <p:nvPr/>
              </p:nvSpPr>
              <p:spPr>
                <a:xfrm>
                  <a:off x="-13854" y="-53779"/>
                  <a:ext cx="5988928" cy="3844532"/>
                </a:xfrm>
                <a:custGeom>
                  <a:avLst/>
                  <a:gdLst>
                    <a:gd name="connsiteX0" fmla="*/ 5791200 w 5791200"/>
                    <a:gd name="connsiteY0" fmla="*/ 13854 h 3574472"/>
                    <a:gd name="connsiteX1" fmla="*/ 3061855 w 5791200"/>
                    <a:gd name="connsiteY1" fmla="*/ 678872 h 3574472"/>
                    <a:gd name="connsiteX2" fmla="*/ 2992582 w 5791200"/>
                    <a:gd name="connsiteY2" fmla="*/ 1607127 h 3574472"/>
                    <a:gd name="connsiteX3" fmla="*/ 1413164 w 5791200"/>
                    <a:gd name="connsiteY3" fmla="*/ 1870363 h 3574472"/>
                    <a:gd name="connsiteX4" fmla="*/ 0 w 5791200"/>
                    <a:gd name="connsiteY4" fmla="*/ 3574472 h 3574472"/>
                    <a:gd name="connsiteX5" fmla="*/ 55418 w 5791200"/>
                    <a:gd name="connsiteY5" fmla="*/ 0 h 3574472"/>
                    <a:gd name="connsiteX6" fmla="*/ 5791200 w 5791200"/>
                    <a:gd name="connsiteY6" fmla="*/ 13854 h 3574472"/>
                    <a:gd name="connsiteX0" fmla="*/ 5822003 w 5822003"/>
                    <a:gd name="connsiteY0" fmla="*/ 28151 h 3588769"/>
                    <a:gd name="connsiteX1" fmla="*/ 3092658 w 5822003"/>
                    <a:gd name="connsiteY1" fmla="*/ 693169 h 3588769"/>
                    <a:gd name="connsiteX2" fmla="*/ 3023385 w 5822003"/>
                    <a:gd name="connsiteY2" fmla="*/ 1621424 h 3588769"/>
                    <a:gd name="connsiteX3" fmla="*/ 1443967 w 5822003"/>
                    <a:gd name="connsiteY3" fmla="*/ 1884660 h 3588769"/>
                    <a:gd name="connsiteX4" fmla="*/ 30803 w 5822003"/>
                    <a:gd name="connsiteY4" fmla="*/ 3588769 h 3588769"/>
                    <a:gd name="connsiteX5" fmla="*/ 0 w 5822003"/>
                    <a:gd name="connsiteY5" fmla="*/ 0 h 3588769"/>
                    <a:gd name="connsiteX6" fmla="*/ 5822003 w 5822003"/>
                    <a:gd name="connsiteY6" fmla="*/ 28151 h 3588769"/>
                    <a:gd name="connsiteX0" fmla="*/ 5879484 w 5879484"/>
                    <a:gd name="connsiteY0" fmla="*/ 42449 h 3603067"/>
                    <a:gd name="connsiteX1" fmla="*/ 3150139 w 5879484"/>
                    <a:gd name="connsiteY1" fmla="*/ 707467 h 3603067"/>
                    <a:gd name="connsiteX2" fmla="*/ 3080866 w 5879484"/>
                    <a:gd name="connsiteY2" fmla="*/ 1635722 h 3603067"/>
                    <a:gd name="connsiteX3" fmla="*/ 1501448 w 5879484"/>
                    <a:gd name="connsiteY3" fmla="*/ 1898958 h 3603067"/>
                    <a:gd name="connsiteX4" fmla="*/ 88284 w 5879484"/>
                    <a:gd name="connsiteY4" fmla="*/ 3603067 h 3603067"/>
                    <a:gd name="connsiteX5" fmla="*/ 0 w 5879484"/>
                    <a:gd name="connsiteY5" fmla="*/ 0 h 3603067"/>
                    <a:gd name="connsiteX6" fmla="*/ 5879484 w 5879484"/>
                    <a:gd name="connsiteY6" fmla="*/ 42449 h 3603067"/>
                    <a:gd name="connsiteX0" fmla="*/ 5879484 w 5879484"/>
                    <a:gd name="connsiteY0" fmla="*/ 42449 h 3603067"/>
                    <a:gd name="connsiteX1" fmla="*/ 3150139 w 5879484"/>
                    <a:gd name="connsiteY1" fmla="*/ 707467 h 3603067"/>
                    <a:gd name="connsiteX2" fmla="*/ 3080866 w 5879484"/>
                    <a:gd name="connsiteY2" fmla="*/ 1635722 h 3603067"/>
                    <a:gd name="connsiteX3" fmla="*/ 1501448 w 5879484"/>
                    <a:gd name="connsiteY3" fmla="*/ 1898958 h 3603067"/>
                    <a:gd name="connsiteX4" fmla="*/ 2063 w 5879484"/>
                    <a:gd name="connsiteY4" fmla="*/ 3603067 h 3603067"/>
                    <a:gd name="connsiteX5" fmla="*/ 0 w 5879484"/>
                    <a:gd name="connsiteY5" fmla="*/ 0 h 3603067"/>
                    <a:gd name="connsiteX6" fmla="*/ 5879484 w 5879484"/>
                    <a:gd name="connsiteY6" fmla="*/ 42449 h 3603067"/>
                    <a:gd name="connsiteX0" fmla="*/ 6021126 w 6021126"/>
                    <a:gd name="connsiteY0" fmla="*/ 42449 h 3688855"/>
                    <a:gd name="connsiteX1" fmla="*/ 3291781 w 6021126"/>
                    <a:gd name="connsiteY1" fmla="*/ 707467 h 3688855"/>
                    <a:gd name="connsiteX2" fmla="*/ 3222508 w 6021126"/>
                    <a:gd name="connsiteY2" fmla="*/ 1635722 h 3688855"/>
                    <a:gd name="connsiteX3" fmla="*/ 1643090 w 6021126"/>
                    <a:gd name="connsiteY3" fmla="*/ 1898958 h 3688855"/>
                    <a:gd name="connsiteX4" fmla="*/ 2 w 6021126"/>
                    <a:gd name="connsiteY4" fmla="*/ 3688855 h 3688855"/>
                    <a:gd name="connsiteX5" fmla="*/ 141642 w 6021126"/>
                    <a:gd name="connsiteY5" fmla="*/ 0 h 3688855"/>
                    <a:gd name="connsiteX6" fmla="*/ 6021126 w 6021126"/>
                    <a:gd name="connsiteY6" fmla="*/ 42449 h 3688855"/>
                    <a:gd name="connsiteX0" fmla="*/ 6109408 w 6109408"/>
                    <a:gd name="connsiteY0" fmla="*/ 128236 h 3774642"/>
                    <a:gd name="connsiteX1" fmla="*/ 3380063 w 6109408"/>
                    <a:gd name="connsiteY1" fmla="*/ 793254 h 3774642"/>
                    <a:gd name="connsiteX2" fmla="*/ 3310790 w 6109408"/>
                    <a:gd name="connsiteY2" fmla="*/ 1721509 h 3774642"/>
                    <a:gd name="connsiteX3" fmla="*/ 1731372 w 6109408"/>
                    <a:gd name="connsiteY3" fmla="*/ 1984745 h 3774642"/>
                    <a:gd name="connsiteX4" fmla="*/ 88284 w 6109408"/>
                    <a:gd name="connsiteY4" fmla="*/ 3774642 h 3774642"/>
                    <a:gd name="connsiteX5" fmla="*/ 0 w 6109408"/>
                    <a:gd name="connsiteY5" fmla="*/ 0 h 3774642"/>
                    <a:gd name="connsiteX6" fmla="*/ 6109408 w 6109408"/>
                    <a:gd name="connsiteY6" fmla="*/ 128236 h 3774642"/>
                    <a:gd name="connsiteX0" fmla="*/ 6109408 w 6109408"/>
                    <a:gd name="connsiteY0" fmla="*/ 128236 h 3774642"/>
                    <a:gd name="connsiteX1" fmla="*/ 3380063 w 6109408"/>
                    <a:gd name="connsiteY1" fmla="*/ 793254 h 3774642"/>
                    <a:gd name="connsiteX2" fmla="*/ 3310790 w 6109408"/>
                    <a:gd name="connsiteY2" fmla="*/ 1721509 h 3774642"/>
                    <a:gd name="connsiteX3" fmla="*/ 1731372 w 6109408"/>
                    <a:gd name="connsiteY3" fmla="*/ 1984745 h 3774642"/>
                    <a:gd name="connsiteX4" fmla="*/ 88284 w 6109408"/>
                    <a:gd name="connsiteY4" fmla="*/ 3774642 h 3774642"/>
                    <a:gd name="connsiteX5" fmla="*/ 0 w 6109408"/>
                    <a:gd name="connsiteY5" fmla="*/ 0 h 3774642"/>
                    <a:gd name="connsiteX6" fmla="*/ 6109408 w 6109408"/>
                    <a:gd name="connsiteY6" fmla="*/ 128236 h 3774642"/>
                    <a:gd name="connsiteX0" fmla="*/ 6109408 w 6109408"/>
                    <a:gd name="connsiteY0" fmla="*/ 128236 h 3774642"/>
                    <a:gd name="connsiteX1" fmla="*/ 3380063 w 6109408"/>
                    <a:gd name="connsiteY1" fmla="*/ 793254 h 3774642"/>
                    <a:gd name="connsiteX2" fmla="*/ 3310790 w 6109408"/>
                    <a:gd name="connsiteY2" fmla="*/ 1721509 h 3774642"/>
                    <a:gd name="connsiteX3" fmla="*/ 1731372 w 6109408"/>
                    <a:gd name="connsiteY3" fmla="*/ 1984745 h 3774642"/>
                    <a:gd name="connsiteX4" fmla="*/ 88284 w 6109408"/>
                    <a:gd name="connsiteY4" fmla="*/ 3774642 h 3774642"/>
                    <a:gd name="connsiteX5" fmla="*/ 0 w 6109408"/>
                    <a:gd name="connsiteY5" fmla="*/ 0 h 3774642"/>
                    <a:gd name="connsiteX6" fmla="*/ 6109408 w 6109408"/>
                    <a:gd name="connsiteY6" fmla="*/ 128236 h 3774642"/>
                    <a:gd name="connsiteX0" fmla="*/ 6037557 w 6037557"/>
                    <a:gd name="connsiteY0" fmla="*/ 142533 h 3788939"/>
                    <a:gd name="connsiteX1" fmla="*/ 3308212 w 6037557"/>
                    <a:gd name="connsiteY1" fmla="*/ 807551 h 3788939"/>
                    <a:gd name="connsiteX2" fmla="*/ 3238939 w 6037557"/>
                    <a:gd name="connsiteY2" fmla="*/ 1735806 h 3788939"/>
                    <a:gd name="connsiteX3" fmla="*/ 1659521 w 6037557"/>
                    <a:gd name="connsiteY3" fmla="*/ 1999042 h 3788939"/>
                    <a:gd name="connsiteX4" fmla="*/ 16433 w 6037557"/>
                    <a:gd name="connsiteY4" fmla="*/ 3788939 h 3788939"/>
                    <a:gd name="connsiteX5" fmla="*/ 0 w 6037557"/>
                    <a:gd name="connsiteY5" fmla="*/ 0 h 3788939"/>
                    <a:gd name="connsiteX6" fmla="*/ 6037557 w 6037557"/>
                    <a:gd name="connsiteY6" fmla="*/ 142533 h 3788939"/>
                    <a:gd name="connsiteX0" fmla="*/ 6037557 w 6037557"/>
                    <a:gd name="connsiteY0" fmla="*/ 142533 h 3788939"/>
                    <a:gd name="connsiteX1" fmla="*/ 3308212 w 6037557"/>
                    <a:gd name="connsiteY1" fmla="*/ 807551 h 3788939"/>
                    <a:gd name="connsiteX2" fmla="*/ 3238939 w 6037557"/>
                    <a:gd name="connsiteY2" fmla="*/ 1735806 h 3788939"/>
                    <a:gd name="connsiteX3" fmla="*/ 1659521 w 6037557"/>
                    <a:gd name="connsiteY3" fmla="*/ 1999042 h 3788939"/>
                    <a:gd name="connsiteX4" fmla="*/ 16433 w 6037557"/>
                    <a:gd name="connsiteY4" fmla="*/ 3788939 h 3788939"/>
                    <a:gd name="connsiteX5" fmla="*/ 0 w 6037557"/>
                    <a:gd name="connsiteY5" fmla="*/ 0 h 3788939"/>
                    <a:gd name="connsiteX6" fmla="*/ 6037557 w 6037557"/>
                    <a:gd name="connsiteY6" fmla="*/ 142533 h 3788939"/>
                    <a:gd name="connsiteX0" fmla="*/ 6109407 w 6109407"/>
                    <a:gd name="connsiteY0" fmla="*/ 0 h 3789385"/>
                    <a:gd name="connsiteX1" fmla="*/ 3308212 w 6109407"/>
                    <a:gd name="connsiteY1" fmla="*/ 807997 h 3789385"/>
                    <a:gd name="connsiteX2" fmla="*/ 3238939 w 6109407"/>
                    <a:gd name="connsiteY2" fmla="*/ 1736252 h 3789385"/>
                    <a:gd name="connsiteX3" fmla="*/ 1659521 w 6109407"/>
                    <a:gd name="connsiteY3" fmla="*/ 1999488 h 3789385"/>
                    <a:gd name="connsiteX4" fmla="*/ 16433 w 6109407"/>
                    <a:gd name="connsiteY4" fmla="*/ 3789385 h 3789385"/>
                    <a:gd name="connsiteX5" fmla="*/ 0 w 6109407"/>
                    <a:gd name="connsiteY5" fmla="*/ 446 h 3789385"/>
                    <a:gd name="connsiteX6" fmla="*/ 6109407 w 6109407"/>
                    <a:gd name="connsiteY6" fmla="*/ 0 h 3789385"/>
                    <a:gd name="connsiteX0" fmla="*/ 6109407 w 6179364"/>
                    <a:gd name="connsiteY0" fmla="*/ 0 h 3789385"/>
                    <a:gd name="connsiteX1" fmla="*/ 3308212 w 6179364"/>
                    <a:gd name="connsiteY1" fmla="*/ 807997 h 3789385"/>
                    <a:gd name="connsiteX2" fmla="*/ 3238939 w 6179364"/>
                    <a:gd name="connsiteY2" fmla="*/ 1736252 h 3789385"/>
                    <a:gd name="connsiteX3" fmla="*/ 1659521 w 6179364"/>
                    <a:gd name="connsiteY3" fmla="*/ 1999488 h 3789385"/>
                    <a:gd name="connsiteX4" fmla="*/ 16433 w 6179364"/>
                    <a:gd name="connsiteY4" fmla="*/ 3789385 h 3789385"/>
                    <a:gd name="connsiteX5" fmla="*/ 0 w 6179364"/>
                    <a:gd name="connsiteY5" fmla="*/ 446 h 3789385"/>
                    <a:gd name="connsiteX6" fmla="*/ 6109407 w 6179364"/>
                    <a:gd name="connsiteY6" fmla="*/ 0 h 3789385"/>
                    <a:gd name="connsiteX0" fmla="*/ 6109407 w 6179364"/>
                    <a:gd name="connsiteY0" fmla="*/ 0 h 3789385"/>
                    <a:gd name="connsiteX1" fmla="*/ 3308212 w 6179364"/>
                    <a:gd name="connsiteY1" fmla="*/ 807997 h 3789385"/>
                    <a:gd name="connsiteX2" fmla="*/ 3238939 w 6179364"/>
                    <a:gd name="connsiteY2" fmla="*/ 1736252 h 3789385"/>
                    <a:gd name="connsiteX3" fmla="*/ 1659521 w 6179364"/>
                    <a:gd name="connsiteY3" fmla="*/ 1999488 h 3789385"/>
                    <a:gd name="connsiteX4" fmla="*/ 16433 w 6179364"/>
                    <a:gd name="connsiteY4" fmla="*/ 3789385 h 3789385"/>
                    <a:gd name="connsiteX5" fmla="*/ 0 w 6179364"/>
                    <a:gd name="connsiteY5" fmla="*/ 446 h 3789385"/>
                    <a:gd name="connsiteX6" fmla="*/ 6109407 w 6179364"/>
                    <a:gd name="connsiteY6" fmla="*/ 0 h 3789385"/>
                    <a:gd name="connsiteX0" fmla="*/ 6109407 w 6179364"/>
                    <a:gd name="connsiteY0" fmla="*/ 0 h 3826203"/>
                    <a:gd name="connsiteX1" fmla="*/ 3308212 w 6179364"/>
                    <a:gd name="connsiteY1" fmla="*/ 807997 h 3826203"/>
                    <a:gd name="connsiteX2" fmla="*/ 3238939 w 6179364"/>
                    <a:gd name="connsiteY2" fmla="*/ 1736252 h 3826203"/>
                    <a:gd name="connsiteX3" fmla="*/ 1659521 w 6179364"/>
                    <a:gd name="connsiteY3" fmla="*/ 1999488 h 3826203"/>
                    <a:gd name="connsiteX4" fmla="*/ 16433 w 6179364"/>
                    <a:gd name="connsiteY4" fmla="*/ 3789385 h 3826203"/>
                    <a:gd name="connsiteX5" fmla="*/ 0 w 6179364"/>
                    <a:gd name="connsiteY5" fmla="*/ 446 h 3826203"/>
                    <a:gd name="connsiteX6" fmla="*/ 6109407 w 6179364"/>
                    <a:gd name="connsiteY6" fmla="*/ 0 h 3826203"/>
                    <a:gd name="connsiteX0" fmla="*/ 6109407 w 6194666"/>
                    <a:gd name="connsiteY0" fmla="*/ 0 h 3826203"/>
                    <a:gd name="connsiteX1" fmla="*/ 3897392 w 6194666"/>
                    <a:gd name="connsiteY1" fmla="*/ 636422 h 3826203"/>
                    <a:gd name="connsiteX2" fmla="*/ 3238939 w 6194666"/>
                    <a:gd name="connsiteY2" fmla="*/ 1736252 h 3826203"/>
                    <a:gd name="connsiteX3" fmla="*/ 1659521 w 6194666"/>
                    <a:gd name="connsiteY3" fmla="*/ 1999488 h 3826203"/>
                    <a:gd name="connsiteX4" fmla="*/ 16433 w 6194666"/>
                    <a:gd name="connsiteY4" fmla="*/ 3789385 h 3826203"/>
                    <a:gd name="connsiteX5" fmla="*/ 0 w 6194666"/>
                    <a:gd name="connsiteY5" fmla="*/ 446 h 3826203"/>
                    <a:gd name="connsiteX6" fmla="*/ 6109407 w 6194666"/>
                    <a:gd name="connsiteY6" fmla="*/ 0 h 3826203"/>
                    <a:gd name="connsiteX0" fmla="*/ 6109407 w 6195622"/>
                    <a:gd name="connsiteY0" fmla="*/ 0 h 3830610"/>
                    <a:gd name="connsiteX1" fmla="*/ 3897392 w 6195622"/>
                    <a:gd name="connsiteY1" fmla="*/ 636422 h 3830610"/>
                    <a:gd name="connsiteX2" fmla="*/ 3052127 w 6195622"/>
                    <a:gd name="connsiteY2" fmla="*/ 1764848 h 3830610"/>
                    <a:gd name="connsiteX3" fmla="*/ 1659521 w 6195622"/>
                    <a:gd name="connsiteY3" fmla="*/ 1999488 h 3830610"/>
                    <a:gd name="connsiteX4" fmla="*/ 16433 w 6195622"/>
                    <a:gd name="connsiteY4" fmla="*/ 3789385 h 3830610"/>
                    <a:gd name="connsiteX5" fmla="*/ 0 w 6195622"/>
                    <a:gd name="connsiteY5" fmla="*/ 446 h 3830610"/>
                    <a:gd name="connsiteX6" fmla="*/ 6109407 w 6195622"/>
                    <a:gd name="connsiteY6" fmla="*/ 0 h 3830610"/>
                    <a:gd name="connsiteX0" fmla="*/ 6109407 w 6200522"/>
                    <a:gd name="connsiteY0" fmla="*/ 0 h 3830610"/>
                    <a:gd name="connsiteX1" fmla="*/ 4041094 w 6200522"/>
                    <a:gd name="connsiteY1" fmla="*/ 893784 h 3830610"/>
                    <a:gd name="connsiteX2" fmla="*/ 3052127 w 6200522"/>
                    <a:gd name="connsiteY2" fmla="*/ 1764848 h 3830610"/>
                    <a:gd name="connsiteX3" fmla="*/ 1659521 w 6200522"/>
                    <a:gd name="connsiteY3" fmla="*/ 1999488 h 3830610"/>
                    <a:gd name="connsiteX4" fmla="*/ 16433 w 6200522"/>
                    <a:gd name="connsiteY4" fmla="*/ 3789385 h 3830610"/>
                    <a:gd name="connsiteX5" fmla="*/ 0 w 6200522"/>
                    <a:gd name="connsiteY5" fmla="*/ 446 h 3830610"/>
                    <a:gd name="connsiteX6" fmla="*/ 6109407 w 6200522"/>
                    <a:gd name="connsiteY6" fmla="*/ 0 h 3830610"/>
                    <a:gd name="connsiteX0" fmla="*/ 6109407 w 6200522"/>
                    <a:gd name="connsiteY0" fmla="*/ 0 h 3906887"/>
                    <a:gd name="connsiteX1" fmla="*/ 4041094 w 6200522"/>
                    <a:gd name="connsiteY1" fmla="*/ 893784 h 3906887"/>
                    <a:gd name="connsiteX2" fmla="*/ 3052127 w 6200522"/>
                    <a:gd name="connsiteY2" fmla="*/ 1764848 h 3906887"/>
                    <a:gd name="connsiteX3" fmla="*/ 1659521 w 6200522"/>
                    <a:gd name="connsiteY3" fmla="*/ 1999488 h 3906887"/>
                    <a:gd name="connsiteX4" fmla="*/ 921756 w 6200522"/>
                    <a:gd name="connsiteY4" fmla="*/ 2860023 h 3906887"/>
                    <a:gd name="connsiteX5" fmla="*/ 16433 w 6200522"/>
                    <a:gd name="connsiteY5" fmla="*/ 3789385 h 3906887"/>
                    <a:gd name="connsiteX6" fmla="*/ 0 w 6200522"/>
                    <a:gd name="connsiteY6" fmla="*/ 446 h 3906887"/>
                    <a:gd name="connsiteX7" fmla="*/ 6109407 w 6200522"/>
                    <a:gd name="connsiteY7" fmla="*/ 0 h 3906887"/>
                    <a:gd name="connsiteX0" fmla="*/ 6109407 w 6210247"/>
                    <a:gd name="connsiteY0" fmla="*/ 0 h 3906887"/>
                    <a:gd name="connsiteX1" fmla="*/ 4285388 w 6210247"/>
                    <a:gd name="connsiteY1" fmla="*/ 793699 h 3906887"/>
                    <a:gd name="connsiteX2" fmla="*/ 3052127 w 6210247"/>
                    <a:gd name="connsiteY2" fmla="*/ 1764848 h 3906887"/>
                    <a:gd name="connsiteX3" fmla="*/ 1659521 w 6210247"/>
                    <a:gd name="connsiteY3" fmla="*/ 1999488 h 3906887"/>
                    <a:gd name="connsiteX4" fmla="*/ 921756 w 6210247"/>
                    <a:gd name="connsiteY4" fmla="*/ 2860023 h 3906887"/>
                    <a:gd name="connsiteX5" fmla="*/ 16433 w 6210247"/>
                    <a:gd name="connsiteY5" fmla="*/ 3789385 h 3906887"/>
                    <a:gd name="connsiteX6" fmla="*/ 0 w 6210247"/>
                    <a:gd name="connsiteY6" fmla="*/ 446 h 3906887"/>
                    <a:gd name="connsiteX7" fmla="*/ 6109407 w 6210247"/>
                    <a:gd name="connsiteY7" fmla="*/ 0 h 3906887"/>
                    <a:gd name="connsiteX0" fmla="*/ 6109407 w 6214422"/>
                    <a:gd name="connsiteY0" fmla="*/ 0 h 3906887"/>
                    <a:gd name="connsiteX1" fmla="*/ 4285388 w 6214422"/>
                    <a:gd name="connsiteY1" fmla="*/ 793699 h 3906887"/>
                    <a:gd name="connsiteX2" fmla="*/ 2477318 w 6214422"/>
                    <a:gd name="connsiteY2" fmla="*/ 964165 h 3906887"/>
                    <a:gd name="connsiteX3" fmla="*/ 1659521 w 6214422"/>
                    <a:gd name="connsiteY3" fmla="*/ 1999488 h 3906887"/>
                    <a:gd name="connsiteX4" fmla="*/ 921756 w 6214422"/>
                    <a:gd name="connsiteY4" fmla="*/ 2860023 h 3906887"/>
                    <a:gd name="connsiteX5" fmla="*/ 16433 w 6214422"/>
                    <a:gd name="connsiteY5" fmla="*/ 3789385 h 3906887"/>
                    <a:gd name="connsiteX6" fmla="*/ 0 w 6214422"/>
                    <a:gd name="connsiteY6" fmla="*/ 446 h 3906887"/>
                    <a:gd name="connsiteX7" fmla="*/ 6109407 w 6214422"/>
                    <a:gd name="connsiteY7" fmla="*/ 0 h 3906887"/>
                    <a:gd name="connsiteX0" fmla="*/ 6109407 w 6214422"/>
                    <a:gd name="connsiteY0" fmla="*/ 0 h 3906887"/>
                    <a:gd name="connsiteX1" fmla="*/ 4285388 w 6214422"/>
                    <a:gd name="connsiteY1" fmla="*/ 793699 h 3906887"/>
                    <a:gd name="connsiteX2" fmla="*/ 2477318 w 6214422"/>
                    <a:gd name="connsiteY2" fmla="*/ 964165 h 3906887"/>
                    <a:gd name="connsiteX3" fmla="*/ 2033147 w 6214422"/>
                    <a:gd name="connsiteY3" fmla="*/ 2285446 h 3906887"/>
                    <a:gd name="connsiteX4" fmla="*/ 921756 w 6214422"/>
                    <a:gd name="connsiteY4" fmla="*/ 2860023 h 3906887"/>
                    <a:gd name="connsiteX5" fmla="*/ 16433 w 6214422"/>
                    <a:gd name="connsiteY5" fmla="*/ 3789385 h 3906887"/>
                    <a:gd name="connsiteX6" fmla="*/ 0 w 6214422"/>
                    <a:gd name="connsiteY6" fmla="*/ 446 h 3906887"/>
                    <a:gd name="connsiteX7" fmla="*/ 6109407 w 6214422"/>
                    <a:gd name="connsiteY7" fmla="*/ 0 h 3906887"/>
                    <a:gd name="connsiteX0" fmla="*/ 6109407 w 6214422"/>
                    <a:gd name="connsiteY0" fmla="*/ 0 h 3903573"/>
                    <a:gd name="connsiteX1" fmla="*/ 4285388 w 6214422"/>
                    <a:gd name="connsiteY1" fmla="*/ 793699 h 3903573"/>
                    <a:gd name="connsiteX2" fmla="*/ 2477318 w 6214422"/>
                    <a:gd name="connsiteY2" fmla="*/ 964165 h 3903573"/>
                    <a:gd name="connsiteX3" fmla="*/ 2033147 w 6214422"/>
                    <a:gd name="connsiteY3" fmla="*/ 2285446 h 3903573"/>
                    <a:gd name="connsiteX4" fmla="*/ 849905 w 6214422"/>
                    <a:gd name="connsiteY4" fmla="*/ 2817129 h 3903573"/>
                    <a:gd name="connsiteX5" fmla="*/ 16433 w 6214422"/>
                    <a:gd name="connsiteY5" fmla="*/ 3789385 h 3903573"/>
                    <a:gd name="connsiteX6" fmla="*/ 0 w 6214422"/>
                    <a:gd name="connsiteY6" fmla="*/ 446 h 3903573"/>
                    <a:gd name="connsiteX7" fmla="*/ 6109407 w 6214422"/>
                    <a:gd name="connsiteY7" fmla="*/ 0 h 3903573"/>
                    <a:gd name="connsiteX0" fmla="*/ 6109407 w 6214422"/>
                    <a:gd name="connsiteY0" fmla="*/ 0 h 3912056"/>
                    <a:gd name="connsiteX1" fmla="*/ 4285388 w 6214422"/>
                    <a:gd name="connsiteY1" fmla="*/ 793699 h 3912056"/>
                    <a:gd name="connsiteX2" fmla="*/ 2477318 w 6214422"/>
                    <a:gd name="connsiteY2" fmla="*/ 964165 h 3912056"/>
                    <a:gd name="connsiteX3" fmla="*/ 2033147 w 6214422"/>
                    <a:gd name="connsiteY3" fmla="*/ 2285446 h 3912056"/>
                    <a:gd name="connsiteX4" fmla="*/ 849905 w 6214422"/>
                    <a:gd name="connsiteY4" fmla="*/ 2817129 h 3912056"/>
                    <a:gd name="connsiteX5" fmla="*/ 16433 w 6214422"/>
                    <a:gd name="connsiteY5" fmla="*/ 3789385 h 3912056"/>
                    <a:gd name="connsiteX6" fmla="*/ 0 w 6214422"/>
                    <a:gd name="connsiteY6" fmla="*/ 446 h 3912056"/>
                    <a:gd name="connsiteX7" fmla="*/ 6109407 w 6214422"/>
                    <a:gd name="connsiteY7" fmla="*/ 0 h 3912056"/>
                    <a:gd name="connsiteX0" fmla="*/ 6109407 w 6220180"/>
                    <a:gd name="connsiteY0" fmla="*/ 0 h 3912056"/>
                    <a:gd name="connsiteX1" fmla="*/ 4400350 w 6220180"/>
                    <a:gd name="connsiteY1" fmla="*/ 993869 h 3912056"/>
                    <a:gd name="connsiteX2" fmla="*/ 2477318 w 6220180"/>
                    <a:gd name="connsiteY2" fmla="*/ 964165 h 3912056"/>
                    <a:gd name="connsiteX3" fmla="*/ 2033147 w 6220180"/>
                    <a:gd name="connsiteY3" fmla="*/ 2285446 h 3912056"/>
                    <a:gd name="connsiteX4" fmla="*/ 849905 w 6220180"/>
                    <a:gd name="connsiteY4" fmla="*/ 2817129 h 3912056"/>
                    <a:gd name="connsiteX5" fmla="*/ 16433 w 6220180"/>
                    <a:gd name="connsiteY5" fmla="*/ 3789385 h 3912056"/>
                    <a:gd name="connsiteX6" fmla="*/ 0 w 6220180"/>
                    <a:gd name="connsiteY6" fmla="*/ 446 h 3912056"/>
                    <a:gd name="connsiteX7" fmla="*/ 6109407 w 6220180"/>
                    <a:gd name="connsiteY7" fmla="*/ 0 h 3912056"/>
                    <a:gd name="connsiteX0" fmla="*/ 6109407 w 6221637"/>
                    <a:gd name="connsiteY0" fmla="*/ 0 h 3912056"/>
                    <a:gd name="connsiteX1" fmla="*/ 4400350 w 6221637"/>
                    <a:gd name="connsiteY1" fmla="*/ 993869 h 3912056"/>
                    <a:gd name="connsiteX2" fmla="*/ 2477318 w 6221637"/>
                    <a:gd name="connsiteY2" fmla="*/ 964165 h 3912056"/>
                    <a:gd name="connsiteX3" fmla="*/ 2033147 w 6221637"/>
                    <a:gd name="connsiteY3" fmla="*/ 2285446 h 3912056"/>
                    <a:gd name="connsiteX4" fmla="*/ 849905 w 6221637"/>
                    <a:gd name="connsiteY4" fmla="*/ 2817129 h 3912056"/>
                    <a:gd name="connsiteX5" fmla="*/ 16433 w 6221637"/>
                    <a:gd name="connsiteY5" fmla="*/ 3789385 h 3912056"/>
                    <a:gd name="connsiteX6" fmla="*/ 0 w 6221637"/>
                    <a:gd name="connsiteY6" fmla="*/ 446 h 3912056"/>
                    <a:gd name="connsiteX7" fmla="*/ 6109407 w 6221637"/>
                    <a:gd name="connsiteY7" fmla="*/ 0 h 3912056"/>
                    <a:gd name="connsiteX0" fmla="*/ 6109407 w 6217155"/>
                    <a:gd name="connsiteY0" fmla="*/ 0 h 3912056"/>
                    <a:gd name="connsiteX1" fmla="*/ 4314129 w 6217155"/>
                    <a:gd name="connsiteY1" fmla="*/ 765103 h 3912056"/>
                    <a:gd name="connsiteX2" fmla="*/ 2477318 w 6217155"/>
                    <a:gd name="connsiteY2" fmla="*/ 964165 h 3912056"/>
                    <a:gd name="connsiteX3" fmla="*/ 2033147 w 6217155"/>
                    <a:gd name="connsiteY3" fmla="*/ 2285446 h 3912056"/>
                    <a:gd name="connsiteX4" fmla="*/ 849905 w 6217155"/>
                    <a:gd name="connsiteY4" fmla="*/ 2817129 h 3912056"/>
                    <a:gd name="connsiteX5" fmla="*/ 16433 w 6217155"/>
                    <a:gd name="connsiteY5" fmla="*/ 3789385 h 3912056"/>
                    <a:gd name="connsiteX6" fmla="*/ 0 w 6217155"/>
                    <a:gd name="connsiteY6" fmla="*/ 446 h 3912056"/>
                    <a:gd name="connsiteX7" fmla="*/ 6109407 w 6217155"/>
                    <a:gd name="connsiteY7" fmla="*/ 0 h 3912056"/>
                    <a:gd name="connsiteX0" fmla="*/ 6109407 w 6216702"/>
                    <a:gd name="connsiteY0" fmla="*/ 0 h 3912056"/>
                    <a:gd name="connsiteX1" fmla="*/ 4314129 w 6216702"/>
                    <a:gd name="connsiteY1" fmla="*/ 765103 h 3912056"/>
                    <a:gd name="connsiteX2" fmla="*/ 2362355 w 6216702"/>
                    <a:gd name="connsiteY2" fmla="*/ 721101 h 3912056"/>
                    <a:gd name="connsiteX3" fmla="*/ 2033147 w 6216702"/>
                    <a:gd name="connsiteY3" fmla="*/ 2285446 h 3912056"/>
                    <a:gd name="connsiteX4" fmla="*/ 849905 w 6216702"/>
                    <a:gd name="connsiteY4" fmla="*/ 2817129 h 3912056"/>
                    <a:gd name="connsiteX5" fmla="*/ 16433 w 6216702"/>
                    <a:gd name="connsiteY5" fmla="*/ 3789385 h 3912056"/>
                    <a:gd name="connsiteX6" fmla="*/ 0 w 6216702"/>
                    <a:gd name="connsiteY6" fmla="*/ 446 h 3912056"/>
                    <a:gd name="connsiteX7" fmla="*/ 6109407 w 6216702"/>
                    <a:gd name="connsiteY7" fmla="*/ 0 h 3912056"/>
                    <a:gd name="connsiteX0" fmla="*/ 6109407 w 6212589"/>
                    <a:gd name="connsiteY0" fmla="*/ 0 h 3912056"/>
                    <a:gd name="connsiteX1" fmla="*/ 4227908 w 6212589"/>
                    <a:gd name="connsiteY1" fmla="*/ 622123 h 3912056"/>
                    <a:gd name="connsiteX2" fmla="*/ 2362355 w 6212589"/>
                    <a:gd name="connsiteY2" fmla="*/ 721101 h 3912056"/>
                    <a:gd name="connsiteX3" fmla="*/ 2033147 w 6212589"/>
                    <a:gd name="connsiteY3" fmla="*/ 2285446 h 3912056"/>
                    <a:gd name="connsiteX4" fmla="*/ 849905 w 6212589"/>
                    <a:gd name="connsiteY4" fmla="*/ 2817129 h 3912056"/>
                    <a:gd name="connsiteX5" fmla="*/ 16433 w 6212589"/>
                    <a:gd name="connsiteY5" fmla="*/ 3789385 h 3912056"/>
                    <a:gd name="connsiteX6" fmla="*/ 0 w 6212589"/>
                    <a:gd name="connsiteY6" fmla="*/ 446 h 3912056"/>
                    <a:gd name="connsiteX7" fmla="*/ 6109407 w 6212589"/>
                    <a:gd name="connsiteY7" fmla="*/ 0 h 3912056"/>
                    <a:gd name="connsiteX0" fmla="*/ 6109407 w 6213116"/>
                    <a:gd name="connsiteY0" fmla="*/ 0 h 3912056"/>
                    <a:gd name="connsiteX1" fmla="*/ 4227908 w 6213116"/>
                    <a:gd name="connsiteY1" fmla="*/ 622123 h 3912056"/>
                    <a:gd name="connsiteX2" fmla="*/ 2290505 w 6213116"/>
                    <a:gd name="connsiteY2" fmla="*/ 721102 h 3912056"/>
                    <a:gd name="connsiteX3" fmla="*/ 2033147 w 6213116"/>
                    <a:gd name="connsiteY3" fmla="*/ 2285446 h 3912056"/>
                    <a:gd name="connsiteX4" fmla="*/ 849905 w 6213116"/>
                    <a:gd name="connsiteY4" fmla="*/ 2817129 h 3912056"/>
                    <a:gd name="connsiteX5" fmla="*/ 16433 w 6213116"/>
                    <a:gd name="connsiteY5" fmla="*/ 3789385 h 3912056"/>
                    <a:gd name="connsiteX6" fmla="*/ 0 w 6213116"/>
                    <a:gd name="connsiteY6" fmla="*/ 446 h 3912056"/>
                    <a:gd name="connsiteX7" fmla="*/ 6109407 w 6213116"/>
                    <a:gd name="connsiteY7" fmla="*/ 0 h 3912056"/>
                    <a:gd name="connsiteX0" fmla="*/ 6109407 w 6214399"/>
                    <a:gd name="connsiteY0" fmla="*/ 0 h 3912056"/>
                    <a:gd name="connsiteX1" fmla="*/ 4227908 w 6214399"/>
                    <a:gd name="connsiteY1" fmla="*/ 622123 h 3912056"/>
                    <a:gd name="connsiteX2" fmla="*/ 2290505 w 6214399"/>
                    <a:gd name="connsiteY2" fmla="*/ 721102 h 3912056"/>
                    <a:gd name="connsiteX3" fmla="*/ 2033147 w 6214399"/>
                    <a:gd name="connsiteY3" fmla="*/ 2285446 h 3912056"/>
                    <a:gd name="connsiteX4" fmla="*/ 849905 w 6214399"/>
                    <a:gd name="connsiteY4" fmla="*/ 2817129 h 3912056"/>
                    <a:gd name="connsiteX5" fmla="*/ 16433 w 6214399"/>
                    <a:gd name="connsiteY5" fmla="*/ 3789385 h 3912056"/>
                    <a:gd name="connsiteX6" fmla="*/ 0 w 6214399"/>
                    <a:gd name="connsiteY6" fmla="*/ 446 h 3912056"/>
                    <a:gd name="connsiteX7" fmla="*/ 6109407 w 6214399"/>
                    <a:gd name="connsiteY7" fmla="*/ 0 h 3912056"/>
                    <a:gd name="connsiteX0" fmla="*/ 6109407 w 6231869"/>
                    <a:gd name="connsiteY0" fmla="*/ 0 h 3912056"/>
                    <a:gd name="connsiteX1" fmla="*/ 4227908 w 6231869"/>
                    <a:gd name="connsiteY1" fmla="*/ 622123 h 3912056"/>
                    <a:gd name="connsiteX2" fmla="*/ 2290505 w 6231869"/>
                    <a:gd name="connsiteY2" fmla="*/ 721102 h 3912056"/>
                    <a:gd name="connsiteX3" fmla="*/ 2033147 w 6231869"/>
                    <a:gd name="connsiteY3" fmla="*/ 2285446 h 3912056"/>
                    <a:gd name="connsiteX4" fmla="*/ 849905 w 6231869"/>
                    <a:gd name="connsiteY4" fmla="*/ 2817129 h 3912056"/>
                    <a:gd name="connsiteX5" fmla="*/ 16433 w 6231869"/>
                    <a:gd name="connsiteY5" fmla="*/ 3789385 h 3912056"/>
                    <a:gd name="connsiteX6" fmla="*/ 0 w 6231869"/>
                    <a:gd name="connsiteY6" fmla="*/ 446 h 3912056"/>
                    <a:gd name="connsiteX7" fmla="*/ 6109407 w 6231869"/>
                    <a:gd name="connsiteY7" fmla="*/ 0 h 3912056"/>
                    <a:gd name="connsiteX0" fmla="*/ 6109407 w 6263187"/>
                    <a:gd name="connsiteY0" fmla="*/ 0 h 3912056"/>
                    <a:gd name="connsiteX1" fmla="*/ 4227908 w 6263187"/>
                    <a:gd name="connsiteY1" fmla="*/ 622123 h 3912056"/>
                    <a:gd name="connsiteX2" fmla="*/ 2290505 w 6263187"/>
                    <a:gd name="connsiteY2" fmla="*/ 721102 h 3912056"/>
                    <a:gd name="connsiteX3" fmla="*/ 2033147 w 6263187"/>
                    <a:gd name="connsiteY3" fmla="*/ 2285446 h 3912056"/>
                    <a:gd name="connsiteX4" fmla="*/ 849905 w 6263187"/>
                    <a:gd name="connsiteY4" fmla="*/ 2817129 h 3912056"/>
                    <a:gd name="connsiteX5" fmla="*/ 16433 w 6263187"/>
                    <a:gd name="connsiteY5" fmla="*/ 3789385 h 3912056"/>
                    <a:gd name="connsiteX6" fmla="*/ 0 w 6263187"/>
                    <a:gd name="connsiteY6" fmla="*/ 446 h 3912056"/>
                    <a:gd name="connsiteX7" fmla="*/ 6109407 w 6263187"/>
                    <a:gd name="connsiteY7" fmla="*/ 0 h 3912056"/>
                    <a:gd name="connsiteX0" fmla="*/ 6109407 w 6251157"/>
                    <a:gd name="connsiteY0" fmla="*/ 53381 h 3965437"/>
                    <a:gd name="connsiteX1" fmla="*/ 4141687 w 6251157"/>
                    <a:gd name="connsiteY1" fmla="*/ 775590 h 3965437"/>
                    <a:gd name="connsiteX2" fmla="*/ 2290505 w 6251157"/>
                    <a:gd name="connsiteY2" fmla="*/ 774483 h 3965437"/>
                    <a:gd name="connsiteX3" fmla="*/ 2033147 w 6251157"/>
                    <a:gd name="connsiteY3" fmla="*/ 2338827 h 3965437"/>
                    <a:gd name="connsiteX4" fmla="*/ 849905 w 6251157"/>
                    <a:gd name="connsiteY4" fmla="*/ 2870510 h 3965437"/>
                    <a:gd name="connsiteX5" fmla="*/ 16433 w 6251157"/>
                    <a:gd name="connsiteY5" fmla="*/ 3842766 h 3965437"/>
                    <a:gd name="connsiteX6" fmla="*/ 0 w 6251157"/>
                    <a:gd name="connsiteY6" fmla="*/ 53827 h 3965437"/>
                    <a:gd name="connsiteX7" fmla="*/ 6109407 w 6251157"/>
                    <a:gd name="connsiteY7" fmla="*/ 53381 h 3965437"/>
                    <a:gd name="connsiteX0" fmla="*/ 6109407 w 6249177"/>
                    <a:gd name="connsiteY0" fmla="*/ 53381 h 3965437"/>
                    <a:gd name="connsiteX1" fmla="*/ 4141687 w 6249177"/>
                    <a:gd name="connsiteY1" fmla="*/ 775590 h 3965437"/>
                    <a:gd name="connsiteX2" fmla="*/ 2520428 w 6249177"/>
                    <a:gd name="connsiteY2" fmla="*/ 1131930 h 3965437"/>
                    <a:gd name="connsiteX3" fmla="*/ 2033147 w 6249177"/>
                    <a:gd name="connsiteY3" fmla="*/ 2338827 h 3965437"/>
                    <a:gd name="connsiteX4" fmla="*/ 849905 w 6249177"/>
                    <a:gd name="connsiteY4" fmla="*/ 2870510 h 3965437"/>
                    <a:gd name="connsiteX5" fmla="*/ 16433 w 6249177"/>
                    <a:gd name="connsiteY5" fmla="*/ 3842766 h 3965437"/>
                    <a:gd name="connsiteX6" fmla="*/ 0 w 6249177"/>
                    <a:gd name="connsiteY6" fmla="*/ 53827 h 3965437"/>
                    <a:gd name="connsiteX7" fmla="*/ 6109407 w 6249177"/>
                    <a:gd name="connsiteY7" fmla="*/ 53381 h 3965437"/>
                    <a:gd name="connsiteX0" fmla="*/ 6109407 w 6258571"/>
                    <a:gd name="connsiteY0" fmla="*/ 72445 h 3984501"/>
                    <a:gd name="connsiteX1" fmla="*/ 4227908 w 6258571"/>
                    <a:gd name="connsiteY1" fmla="*/ 1052016 h 3984501"/>
                    <a:gd name="connsiteX2" fmla="*/ 2520428 w 6258571"/>
                    <a:gd name="connsiteY2" fmla="*/ 1150994 h 3984501"/>
                    <a:gd name="connsiteX3" fmla="*/ 2033147 w 6258571"/>
                    <a:gd name="connsiteY3" fmla="*/ 2357891 h 3984501"/>
                    <a:gd name="connsiteX4" fmla="*/ 849905 w 6258571"/>
                    <a:gd name="connsiteY4" fmla="*/ 2889574 h 3984501"/>
                    <a:gd name="connsiteX5" fmla="*/ 16433 w 6258571"/>
                    <a:gd name="connsiteY5" fmla="*/ 3861830 h 3984501"/>
                    <a:gd name="connsiteX6" fmla="*/ 0 w 6258571"/>
                    <a:gd name="connsiteY6" fmla="*/ 72891 h 3984501"/>
                    <a:gd name="connsiteX7" fmla="*/ 6109407 w 6258571"/>
                    <a:gd name="connsiteY7" fmla="*/ 72445 h 3984501"/>
                    <a:gd name="connsiteX0" fmla="*/ 6109407 w 6224172"/>
                    <a:gd name="connsiteY0" fmla="*/ 72445 h 3984501"/>
                    <a:gd name="connsiteX1" fmla="*/ 4227908 w 6224172"/>
                    <a:gd name="connsiteY1" fmla="*/ 1052016 h 3984501"/>
                    <a:gd name="connsiteX2" fmla="*/ 2520428 w 6224172"/>
                    <a:gd name="connsiteY2" fmla="*/ 1150994 h 3984501"/>
                    <a:gd name="connsiteX3" fmla="*/ 2033147 w 6224172"/>
                    <a:gd name="connsiteY3" fmla="*/ 2357891 h 3984501"/>
                    <a:gd name="connsiteX4" fmla="*/ 849905 w 6224172"/>
                    <a:gd name="connsiteY4" fmla="*/ 2889574 h 3984501"/>
                    <a:gd name="connsiteX5" fmla="*/ 16433 w 6224172"/>
                    <a:gd name="connsiteY5" fmla="*/ 3861830 h 3984501"/>
                    <a:gd name="connsiteX6" fmla="*/ 0 w 6224172"/>
                    <a:gd name="connsiteY6" fmla="*/ 72891 h 3984501"/>
                    <a:gd name="connsiteX7" fmla="*/ 6109407 w 6224172"/>
                    <a:gd name="connsiteY7" fmla="*/ 72445 h 3984501"/>
                    <a:gd name="connsiteX0" fmla="*/ 6109407 w 6241461"/>
                    <a:gd name="connsiteY0" fmla="*/ 72445 h 3984501"/>
                    <a:gd name="connsiteX1" fmla="*/ 4227908 w 6241461"/>
                    <a:gd name="connsiteY1" fmla="*/ 1052016 h 3984501"/>
                    <a:gd name="connsiteX2" fmla="*/ 2520428 w 6241461"/>
                    <a:gd name="connsiteY2" fmla="*/ 1150994 h 3984501"/>
                    <a:gd name="connsiteX3" fmla="*/ 2033147 w 6241461"/>
                    <a:gd name="connsiteY3" fmla="*/ 2357891 h 3984501"/>
                    <a:gd name="connsiteX4" fmla="*/ 849905 w 6241461"/>
                    <a:gd name="connsiteY4" fmla="*/ 2889574 h 3984501"/>
                    <a:gd name="connsiteX5" fmla="*/ 16433 w 6241461"/>
                    <a:gd name="connsiteY5" fmla="*/ 3861830 h 3984501"/>
                    <a:gd name="connsiteX6" fmla="*/ 0 w 6241461"/>
                    <a:gd name="connsiteY6" fmla="*/ 72891 h 3984501"/>
                    <a:gd name="connsiteX7" fmla="*/ 6109407 w 6241461"/>
                    <a:gd name="connsiteY7" fmla="*/ 72445 h 3984501"/>
                    <a:gd name="connsiteX0" fmla="*/ 6109407 w 6201346"/>
                    <a:gd name="connsiteY0" fmla="*/ 55500 h 3967556"/>
                    <a:gd name="connsiteX1" fmla="*/ 3739321 w 6201346"/>
                    <a:gd name="connsiteY1" fmla="*/ 806305 h 3967556"/>
                    <a:gd name="connsiteX2" fmla="*/ 2520428 w 6201346"/>
                    <a:gd name="connsiteY2" fmla="*/ 1134049 h 3967556"/>
                    <a:gd name="connsiteX3" fmla="*/ 2033147 w 6201346"/>
                    <a:gd name="connsiteY3" fmla="*/ 2340946 h 3967556"/>
                    <a:gd name="connsiteX4" fmla="*/ 849905 w 6201346"/>
                    <a:gd name="connsiteY4" fmla="*/ 2872629 h 3967556"/>
                    <a:gd name="connsiteX5" fmla="*/ 16433 w 6201346"/>
                    <a:gd name="connsiteY5" fmla="*/ 3844885 h 3967556"/>
                    <a:gd name="connsiteX6" fmla="*/ 0 w 6201346"/>
                    <a:gd name="connsiteY6" fmla="*/ 55946 h 3967556"/>
                    <a:gd name="connsiteX7" fmla="*/ 6109407 w 6201346"/>
                    <a:gd name="connsiteY7" fmla="*/ 55500 h 3967556"/>
                    <a:gd name="connsiteX0" fmla="*/ 6109407 w 6211840"/>
                    <a:gd name="connsiteY0" fmla="*/ 55500 h 3967556"/>
                    <a:gd name="connsiteX1" fmla="*/ 3739321 w 6211840"/>
                    <a:gd name="connsiteY1" fmla="*/ 806305 h 3967556"/>
                    <a:gd name="connsiteX2" fmla="*/ 2549169 w 6211840"/>
                    <a:gd name="connsiteY2" fmla="*/ 1405710 h 3967556"/>
                    <a:gd name="connsiteX3" fmla="*/ 2033147 w 6211840"/>
                    <a:gd name="connsiteY3" fmla="*/ 2340946 h 3967556"/>
                    <a:gd name="connsiteX4" fmla="*/ 849905 w 6211840"/>
                    <a:gd name="connsiteY4" fmla="*/ 2872629 h 3967556"/>
                    <a:gd name="connsiteX5" fmla="*/ 16433 w 6211840"/>
                    <a:gd name="connsiteY5" fmla="*/ 3844885 h 3967556"/>
                    <a:gd name="connsiteX6" fmla="*/ 0 w 6211840"/>
                    <a:gd name="connsiteY6" fmla="*/ 55946 h 3967556"/>
                    <a:gd name="connsiteX7" fmla="*/ 6109407 w 6211840"/>
                    <a:gd name="connsiteY7" fmla="*/ 55500 h 3967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211840" h="3967556">
                      <a:moveTo>
                        <a:pt x="6109407" y="55500"/>
                      </a:moveTo>
                      <a:cubicBezTo>
                        <a:pt x="6732627" y="180560"/>
                        <a:pt x="4332694" y="581270"/>
                        <a:pt x="3739321" y="806305"/>
                      </a:cubicBezTo>
                      <a:cubicBezTo>
                        <a:pt x="3145948" y="1031340"/>
                        <a:pt x="2833531" y="1149936"/>
                        <a:pt x="2549169" y="1405710"/>
                      </a:cubicBezTo>
                      <a:cubicBezTo>
                        <a:pt x="2264807" y="1661484"/>
                        <a:pt x="2316358" y="2096460"/>
                        <a:pt x="2033147" y="2340946"/>
                      </a:cubicBezTo>
                      <a:cubicBezTo>
                        <a:pt x="1749936" y="2585432"/>
                        <a:pt x="1123753" y="2574313"/>
                        <a:pt x="849905" y="2872629"/>
                      </a:cubicBezTo>
                      <a:cubicBezTo>
                        <a:pt x="576057" y="3170945"/>
                        <a:pt x="16720" y="4345629"/>
                        <a:pt x="16433" y="3844885"/>
                      </a:cubicBezTo>
                      <a:cubicBezTo>
                        <a:pt x="15745" y="2643863"/>
                        <a:pt x="15057" y="1171182"/>
                        <a:pt x="0" y="55946"/>
                      </a:cubicBezTo>
                      <a:cubicBezTo>
                        <a:pt x="2036469" y="55797"/>
                        <a:pt x="5486187" y="-69560"/>
                        <a:pt x="6109407" y="5550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 dirty="0"/>
                </a:p>
              </p:txBody>
            </p:sp>
          </p:grpSp>
          <p:grpSp>
            <p:nvGrpSpPr>
              <p:cNvPr id="235" name="กลุ่ม 234">
                <a:extLst>
                  <a:ext uri="{FF2B5EF4-FFF2-40B4-BE49-F238E27FC236}">
                    <a16:creationId xmlns:a16="http://schemas.microsoft.com/office/drawing/2014/main" id="{9E0FABDA-A436-4584-9C0C-147477F3C631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7255808" y="373919"/>
                <a:ext cx="376162" cy="907724"/>
                <a:chOff x="6264894" y="1446698"/>
                <a:chExt cx="759640" cy="1984379"/>
              </a:xfrm>
            </p:grpSpPr>
            <p:sp>
              <p:nvSpPr>
                <p:cNvPr id="340" name="วงรี 339">
                  <a:extLst>
                    <a:ext uri="{FF2B5EF4-FFF2-40B4-BE49-F238E27FC236}">
                      <a16:creationId xmlns:a16="http://schemas.microsoft.com/office/drawing/2014/main" id="{CC9571BA-1C5A-4719-9506-EC7B8D2B7300}"/>
                    </a:ext>
                  </a:extLst>
                </p:cNvPr>
                <p:cNvSpPr/>
                <p:nvPr/>
              </p:nvSpPr>
              <p:spPr>
                <a:xfrm>
                  <a:off x="6264894" y="1450852"/>
                  <a:ext cx="180000" cy="180000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/>
                </a:p>
              </p:txBody>
            </p:sp>
            <p:sp>
              <p:nvSpPr>
                <p:cNvPr id="341" name="วงรี 340">
                  <a:extLst>
                    <a:ext uri="{FF2B5EF4-FFF2-40B4-BE49-F238E27FC236}">
                      <a16:creationId xmlns:a16="http://schemas.microsoft.com/office/drawing/2014/main" id="{C11A1E46-436E-470C-998F-A2366BD2CBDF}"/>
                    </a:ext>
                  </a:extLst>
                </p:cNvPr>
                <p:cNvSpPr/>
                <p:nvPr/>
              </p:nvSpPr>
              <p:spPr>
                <a:xfrm>
                  <a:off x="6264894" y="1650877"/>
                  <a:ext cx="180000" cy="180000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/>
                </a:p>
              </p:txBody>
            </p:sp>
            <p:sp>
              <p:nvSpPr>
                <p:cNvPr id="342" name="วงรี 341">
                  <a:extLst>
                    <a:ext uri="{FF2B5EF4-FFF2-40B4-BE49-F238E27FC236}">
                      <a16:creationId xmlns:a16="http://schemas.microsoft.com/office/drawing/2014/main" id="{D9160C6A-C348-4B9D-8EB0-502C659770F5}"/>
                    </a:ext>
                  </a:extLst>
                </p:cNvPr>
                <p:cNvSpPr/>
                <p:nvPr/>
              </p:nvSpPr>
              <p:spPr>
                <a:xfrm>
                  <a:off x="6264894" y="1850902"/>
                  <a:ext cx="180000" cy="180000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/>
                </a:p>
              </p:txBody>
            </p:sp>
            <p:sp>
              <p:nvSpPr>
                <p:cNvPr id="343" name="วงรี 342">
                  <a:extLst>
                    <a:ext uri="{FF2B5EF4-FFF2-40B4-BE49-F238E27FC236}">
                      <a16:creationId xmlns:a16="http://schemas.microsoft.com/office/drawing/2014/main" id="{FA97CE3D-221E-4616-9255-7B991639E022}"/>
                    </a:ext>
                  </a:extLst>
                </p:cNvPr>
                <p:cNvSpPr/>
                <p:nvPr/>
              </p:nvSpPr>
              <p:spPr>
                <a:xfrm>
                  <a:off x="6264894" y="2050927"/>
                  <a:ext cx="180000" cy="180000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/>
                </a:p>
              </p:txBody>
            </p:sp>
            <p:sp>
              <p:nvSpPr>
                <p:cNvPr id="344" name="วงรี 343">
                  <a:extLst>
                    <a:ext uri="{FF2B5EF4-FFF2-40B4-BE49-F238E27FC236}">
                      <a16:creationId xmlns:a16="http://schemas.microsoft.com/office/drawing/2014/main" id="{E775286F-EDAF-47C1-91BF-F6E218768A5E}"/>
                    </a:ext>
                  </a:extLst>
                </p:cNvPr>
                <p:cNvSpPr/>
                <p:nvPr/>
              </p:nvSpPr>
              <p:spPr>
                <a:xfrm>
                  <a:off x="6264894" y="2250952"/>
                  <a:ext cx="180000" cy="180000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/>
                </a:p>
              </p:txBody>
            </p:sp>
            <p:sp>
              <p:nvSpPr>
                <p:cNvPr id="345" name="วงรี 344">
                  <a:extLst>
                    <a:ext uri="{FF2B5EF4-FFF2-40B4-BE49-F238E27FC236}">
                      <a16:creationId xmlns:a16="http://schemas.microsoft.com/office/drawing/2014/main" id="{9212E0E6-6066-4273-8E12-AE56BD41DBC3}"/>
                    </a:ext>
                  </a:extLst>
                </p:cNvPr>
                <p:cNvSpPr/>
                <p:nvPr/>
              </p:nvSpPr>
              <p:spPr>
                <a:xfrm>
                  <a:off x="6264894" y="2450977"/>
                  <a:ext cx="180000" cy="180000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/>
                </a:p>
              </p:txBody>
            </p:sp>
            <p:sp>
              <p:nvSpPr>
                <p:cNvPr id="346" name="วงรี 345">
                  <a:extLst>
                    <a:ext uri="{FF2B5EF4-FFF2-40B4-BE49-F238E27FC236}">
                      <a16:creationId xmlns:a16="http://schemas.microsoft.com/office/drawing/2014/main" id="{17D6A6AB-FB4E-447A-84BE-31458DDEC5A0}"/>
                    </a:ext>
                  </a:extLst>
                </p:cNvPr>
                <p:cNvSpPr/>
                <p:nvPr/>
              </p:nvSpPr>
              <p:spPr>
                <a:xfrm>
                  <a:off x="6264894" y="2651002"/>
                  <a:ext cx="180000" cy="180000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/>
                </a:p>
              </p:txBody>
            </p:sp>
            <p:sp>
              <p:nvSpPr>
                <p:cNvPr id="347" name="วงรี 346">
                  <a:extLst>
                    <a:ext uri="{FF2B5EF4-FFF2-40B4-BE49-F238E27FC236}">
                      <a16:creationId xmlns:a16="http://schemas.microsoft.com/office/drawing/2014/main" id="{D642FDBD-232D-4562-9D18-6389947F8660}"/>
                    </a:ext>
                  </a:extLst>
                </p:cNvPr>
                <p:cNvSpPr/>
                <p:nvPr/>
              </p:nvSpPr>
              <p:spPr>
                <a:xfrm>
                  <a:off x="6264894" y="2851027"/>
                  <a:ext cx="180000" cy="180000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/>
                </a:p>
              </p:txBody>
            </p:sp>
            <p:sp>
              <p:nvSpPr>
                <p:cNvPr id="348" name="วงรี 347">
                  <a:extLst>
                    <a:ext uri="{FF2B5EF4-FFF2-40B4-BE49-F238E27FC236}">
                      <a16:creationId xmlns:a16="http://schemas.microsoft.com/office/drawing/2014/main" id="{B6AE57F7-1718-444F-B3EB-1D1528DBF24A}"/>
                    </a:ext>
                  </a:extLst>
                </p:cNvPr>
                <p:cNvSpPr/>
                <p:nvPr/>
              </p:nvSpPr>
              <p:spPr>
                <a:xfrm>
                  <a:off x="6264894" y="3051052"/>
                  <a:ext cx="180000" cy="180000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 dirty="0"/>
                </a:p>
              </p:txBody>
            </p:sp>
            <p:sp>
              <p:nvSpPr>
                <p:cNvPr id="349" name="วงรี 348">
                  <a:extLst>
                    <a:ext uri="{FF2B5EF4-FFF2-40B4-BE49-F238E27FC236}">
                      <a16:creationId xmlns:a16="http://schemas.microsoft.com/office/drawing/2014/main" id="{90E9C672-9053-4AE2-8274-D0145A31F6D5}"/>
                    </a:ext>
                  </a:extLst>
                </p:cNvPr>
                <p:cNvSpPr/>
                <p:nvPr/>
              </p:nvSpPr>
              <p:spPr>
                <a:xfrm>
                  <a:off x="6264894" y="3251077"/>
                  <a:ext cx="180000" cy="180000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/>
                </a:p>
              </p:txBody>
            </p:sp>
            <p:sp>
              <p:nvSpPr>
                <p:cNvPr id="350" name="วงรี 349">
                  <a:extLst>
                    <a:ext uri="{FF2B5EF4-FFF2-40B4-BE49-F238E27FC236}">
                      <a16:creationId xmlns:a16="http://schemas.microsoft.com/office/drawing/2014/main" id="{BCC08BB2-3994-4973-890B-A7D6AB868F58}"/>
                    </a:ext>
                  </a:extLst>
                </p:cNvPr>
                <p:cNvSpPr/>
                <p:nvPr/>
              </p:nvSpPr>
              <p:spPr>
                <a:xfrm>
                  <a:off x="6554714" y="1448775"/>
                  <a:ext cx="180000" cy="180000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/>
                </a:p>
              </p:txBody>
            </p:sp>
            <p:sp>
              <p:nvSpPr>
                <p:cNvPr id="351" name="วงรี 350">
                  <a:extLst>
                    <a:ext uri="{FF2B5EF4-FFF2-40B4-BE49-F238E27FC236}">
                      <a16:creationId xmlns:a16="http://schemas.microsoft.com/office/drawing/2014/main" id="{A7374DE9-6FD8-4A9B-95A1-04D8A6208905}"/>
                    </a:ext>
                  </a:extLst>
                </p:cNvPr>
                <p:cNvSpPr/>
                <p:nvPr/>
              </p:nvSpPr>
              <p:spPr>
                <a:xfrm>
                  <a:off x="6554714" y="1648800"/>
                  <a:ext cx="180000" cy="180000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/>
                </a:p>
              </p:txBody>
            </p:sp>
            <p:sp>
              <p:nvSpPr>
                <p:cNvPr id="352" name="วงรี 351">
                  <a:extLst>
                    <a:ext uri="{FF2B5EF4-FFF2-40B4-BE49-F238E27FC236}">
                      <a16:creationId xmlns:a16="http://schemas.microsoft.com/office/drawing/2014/main" id="{75164FB8-9EE1-4AE6-B93B-3B8035FD0799}"/>
                    </a:ext>
                  </a:extLst>
                </p:cNvPr>
                <p:cNvSpPr/>
                <p:nvPr/>
              </p:nvSpPr>
              <p:spPr>
                <a:xfrm>
                  <a:off x="6554714" y="1848825"/>
                  <a:ext cx="180000" cy="180000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/>
                </a:p>
              </p:txBody>
            </p:sp>
            <p:sp>
              <p:nvSpPr>
                <p:cNvPr id="353" name="วงรี 352">
                  <a:extLst>
                    <a:ext uri="{FF2B5EF4-FFF2-40B4-BE49-F238E27FC236}">
                      <a16:creationId xmlns:a16="http://schemas.microsoft.com/office/drawing/2014/main" id="{96BC8AEF-0FF8-4762-A787-1608D2BE0579}"/>
                    </a:ext>
                  </a:extLst>
                </p:cNvPr>
                <p:cNvSpPr/>
                <p:nvPr/>
              </p:nvSpPr>
              <p:spPr>
                <a:xfrm>
                  <a:off x="6554714" y="2048850"/>
                  <a:ext cx="180000" cy="180000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/>
                </a:p>
              </p:txBody>
            </p:sp>
            <p:sp>
              <p:nvSpPr>
                <p:cNvPr id="354" name="วงรี 353">
                  <a:extLst>
                    <a:ext uri="{FF2B5EF4-FFF2-40B4-BE49-F238E27FC236}">
                      <a16:creationId xmlns:a16="http://schemas.microsoft.com/office/drawing/2014/main" id="{4ACAE0CA-1BEF-4C25-B06A-FA27F1D719F6}"/>
                    </a:ext>
                  </a:extLst>
                </p:cNvPr>
                <p:cNvSpPr/>
                <p:nvPr/>
              </p:nvSpPr>
              <p:spPr>
                <a:xfrm>
                  <a:off x="6554714" y="2248875"/>
                  <a:ext cx="180000" cy="180000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/>
                </a:p>
              </p:txBody>
            </p:sp>
            <p:sp>
              <p:nvSpPr>
                <p:cNvPr id="355" name="วงรี 354">
                  <a:extLst>
                    <a:ext uri="{FF2B5EF4-FFF2-40B4-BE49-F238E27FC236}">
                      <a16:creationId xmlns:a16="http://schemas.microsoft.com/office/drawing/2014/main" id="{0ABF4AD2-A913-430D-9A47-B101DAA56CC9}"/>
                    </a:ext>
                  </a:extLst>
                </p:cNvPr>
                <p:cNvSpPr/>
                <p:nvPr/>
              </p:nvSpPr>
              <p:spPr>
                <a:xfrm>
                  <a:off x="6554714" y="2448900"/>
                  <a:ext cx="180000" cy="180000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/>
                </a:p>
              </p:txBody>
            </p:sp>
            <p:sp>
              <p:nvSpPr>
                <p:cNvPr id="356" name="วงรี 355">
                  <a:extLst>
                    <a:ext uri="{FF2B5EF4-FFF2-40B4-BE49-F238E27FC236}">
                      <a16:creationId xmlns:a16="http://schemas.microsoft.com/office/drawing/2014/main" id="{EBE9717E-995D-45DD-BD2E-34B96EECFD57}"/>
                    </a:ext>
                  </a:extLst>
                </p:cNvPr>
                <p:cNvSpPr/>
                <p:nvPr/>
              </p:nvSpPr>
              <p:spPr>
                <a:xfrm>
                  <a:off x="6554714" y="2648925"/>
                  <a:ext cx="180000" cy="180000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/>
                </a:p>
              </p:txBody>
            </p:sp>
            <p:sp>
              <p:nvSpPr>
                <p:cNvPr id="357" name="วงรี 356">
                  <a:extLst>
                    <a:ext uri="{FF2B5EF4-FFF2-40B4-BE49-F238E27FC236}">
                      <a16:creationId xmlns:a16="http://schemas.microsoft.com/office/drawing/2014/main" id="{27A2E64D-3FF0-48B6-A80A-E8C0BB4825BB}"/>
                    </a:ext>
                  </a:extLst>
                </p:cNvPr>
                <p:cNvSpPr/>
                <p:nvPr/>
              </p:nvSpPr>
              <p:spPr>
                <a:xfrm>
                  <a:off x="6554714" y="2848950"/>
                  <a:ext cx="180000" cy="180000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/>
                </a:p>
              </p:txBody>
            </p:sp>
            <p:sp>
              <p:nvSpPr>
                <p:cNvPr id="358" name="วงรี 357">
                  <a:extLst>
                    <a:ext uri="{FF2B5EF4-FFF2-40B4-BE49-F238E27FC236}">
                      <a16:creationId xmlns:a16="http://schemas.microsoft.com/office/drawing/2014/main" id="{5875BA97-D458-4143-BCE9-AA18B0F8BBBF}"/>
                    </a:ext>
                  </a:extLst>
                </p:cNvPr>
                <p:cNvSpPr/>
                <p:nvPr/>
              </p:nvSpPr>
              <p:spPr>
                <a:xfrm>
                  <a:off x="6554714" y="3048975"/>
                  <a:ext cx="180000" cy="180000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/>
                </a:p>
              </p:txBody>
            </p:sp>
            <p:sp>
              <p:nvSpPr>
                <p:cNvPr id="359" name="วงรี 358">
                  <a:extLst>
                    <a:ext uri="{FF2B5EF4-FFF2-40B4-BE49-F238E27FC236}">
                      <a16:creationId xmlns:a16="http://schemas.microsoft.com/office/drawing/2014/main" id="{872EE988-BF34-423A-9952-8AACCF3A9450}"/>
                    </a:ext>
                  </a:extLst>
                </p:cNvPr>
                <p:cNvSpPr/>
                <p:nvPr/>
              </p:nvSpPr>
              <p:spPr>
                <a:xfrm>
                  <a:off x="6554714" y="3249000"/>
                  <a:ext cx="180000" cy="180000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/>
                </a:p>
              </p:txBody>
            </p:sp>
            <p:sp>
              <p:nvSpPr>
                <p:cNvPr id="360" name="วงรี 359">
                  <a:extLst>
                    <a:ext uri="{FF2B5EF4-FFF2-40B4-BE49-F238E27FC236}">
                      <a16:creationId xmlns:a16="http://schemas.microsoft.com/office/drawing/2014/main" id="{5BE3987C-148C-4AB2-8C8E-E58FC93E81CA}"/>
                    </a:ext>
                  </a:extLst>
                </p:cNvPr>
                <p:cNvSpPr/>
                <p:nvPr/>
              </p:nvSpPr>
              <p:spPr>
                <a:xfrm>
                  <a:off x="6844534" y="1446698"/>
                  <a:ext cx="180000" cy="180000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/>
                </a:p>
              </p:txBody>
            </p:sp>
            <p:sp>
              <p:nvSpPr>
                <p:cNvPr id="361" name="วงรี 360">
                  <a:extLst>
                    <a:ext uri="{FF2B5EF4-FFF2-40B4-BE49-F238E27FC236}">
                      <a16:creationId xmlns:a16="http://schemas.microsoft.com/office/drawing/2014/main" id="{41EE51BE-0671-4748-A1F3-50C5753CC9BF}"/>
                    </a:ext>
                  </a:extLst>
                </p:cNvPr>
                <p:cNvSpPr/>
                <p:nvPr/>
              </p:nvSpPr>
              <p:spPr>
                <a:xfrm>
                  <a:off x="6844534" y="1646723"/>
                  <a:ext cx="180000" cy="180000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/>
                </a:p>
              </p:txBody>
            </p:sp>
            <p:sp>
              <p:nvSpPr>
                <p:cNvPr id="362" name="วงรี 361">
                  <a:extLst>
                    <a:ext uri="{FF2B5EF4-FFF2-40B4-BE49-F238E27FC236}">
                      <a16:creationId xmlns:a16="http://schemas.microsoft.com/office/drawing/2014/main" id="{5536E73C-1275-4711-9EEA-4E8C8EBE08C5}"/>
                    </a:ext>
                  </a:extLst>
                </p:cNvPr>
                <p:cNvSpPr/>
                <p:nvPr/>
              </p:nvSpPr>
              <p:spPr>
                <a:xfrm>
                  <a:off x="6844534" y="1846748"/>
                  <a:ext cx="180000" cy="180000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/>
                </a:p>
              </p:txBody>
            </p:sp>
            <p:sp>
              <p:nvSpPr>
                <p:cNvPr id="363" name="วงรี 362">
                  <a:extLst>
                    <a:ext uri="{FF2B5EF4-FFF2-40B4-BE49-F238E27FC236}">
                      <a16:creationId xmlns:a16="http://schemas.microsoft.com/office/drawing/2014/main" id="{071C96A9-48EA-427C-831A-1A212B9B9088}"/>
                    </a:ext>
                  </a:extLst>
                </p:cNvPr>
                <p:cNvSpPr/>
                <p:nvPr/>
              </p:nvSpPr>
              <p:spPr>
                <a:xfrm>
                  <a:off x="6844534" y="2046773"/>
                  <a:ext cx="180000" cy="180000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/>
                </a:p>
              </p:txBody>
            </p:sp>
            <p:sp>
              <p:nvSpPr>
                <p:cNvPr id="364" name="วงรี 363">
                  <a:extLst>
                    <a:ext uri="{FF2B5EF4-FFF2-40B4-BE49-F238E27FC236}">
                      <a16:creationId xmlns:a16="http://schemas.microsoft.com/office/drawing/2014/main" id="{F99C4C81-5A89-4592-B8D7-085F8DE80ACD}"/>
                    </a:ext>
                  </a:extLst>
                </p:cNvPr>
                <p:cNvSpPr/>
                <p:nvPr/>
              </p:nvSpPr>
              <p:spPr>
                <a:xfrm>
                  <a:off x="6844534" y="2246798"/>
                  <a:ext cx="180000" cy="180000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/>
                </a:p>
              </p:txBody>
            </p:sp>
            <p:sp>
              <p:nvSpPr>
                <p:cNvPr id="365" name="วงรี 364">
                  <a:extLst>
                    <a:ext uri="{FF2B5EF4-FFF2-40B4-BE49-F238E27FC236}">
                      <a16:creationId xmlns:a16="http://schemas.microsoft.com/office/drawing/2014/main" id="{E0C6AAEC-4B84-44D5-95CF-F9161577ED61}"/>
                    </a:ext>
                  </a:extLst>
                </p:cNvPr>
                <p:cNvSpPr/>
                <p:nvPr/>
              </p:nvSpPr>
              <p:spPr>
                <a:xfrm>
                  <a:off x="6844534" y="2446823"/>
                  <a:ext cx="180000" cy="180000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/>
                </a:p>
              </p:txBody>
            </p:sp>
            <p:sp>
              <p:nvSpPr>
                <p:cNvPr id="366" name="วงรี 365">
                  <a:extLst>
                    <a:ext uri="{FF2B5EF4-FFF2-40B4-BE49-F238E27FC236}">
                      <a16:creationId xmlns:a16="http://schemas.microsoft.com/office/drawing/2014/main" id="{E8F52C06-D142-4AB5-AFBB-52565327632D}"/>
                    </a:ext>
                  </a:extLst>
                </p:cNvPr>
                <p:cNvSpPr/>
                <p:nvPr/>
              </p:nvSpPr>
              <p:spPr>
                <a:xfrm>
                  <a:off x="6844534" y="2646848"/>
                  <a:ext cx="180000" cy="180000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/>
                </a:p>
              </p:txBody>
            </p:sp>
            <p:sp>
              <p:nvSpPr>
                <p:cNvPr id="367" name="วงรี 366">
                  <a:extLst>
                    <a:ext uri="{FF2B5EF4-FFF2-40B4-BE49-F238E27FC236}">
                      <a16:creationId xmlns:a16="http://schemas.microsoft.com/office/drawing/2014/main" id="{D143A0DA-72F3-446A-B99D-056B2D0F6E37}"/>
                    </a:ext>
                  </a:extLst>
                </p:cNvPr>
                <p:cNvSpPr/>
                <p:nvPr/>
              </p:nvSpPr>
              <p:spPr>
                <a:xfrm>
                  <a:off x="6844534" y="2846873"/>
                  <a:ext cx="180000" cy="180000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/>
                </a:p>
              </p:txBody>
            </p:sp>
            <p:sp>
              <p:nvSpPr>
                <p:cNvPr id="368" name="วงรี 367">
                  <a:extLst>
                    <a:ext uri="{FF2B5EF4-FFF2-40B4-BE49-F238E27FC236}">
                      <a16:creationId xmlns:a16="http://schemas.microsoft.com/office/drawing/2014/main" id="{B6119A5B-2AE5-4B50-97A9-AE5325125EDF}"/>
                    </a:ext>
                  </a:extLst>
                </p:cNvPr>
                <p:cNvSpPr/>
                <p:nvPr/>
              </p:nvSpPr>
              <p:spPr>
                <a:xfrm>
                  <a:off x="6844534" y="3046898"/>
                  <a:ext cx="180000" cy="180000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/>
                </a:p>
              </p:txBody>
            </p:sp>
            <p:sp>
              <p:nvSpPr>
                <p:cNvPr id="369" name="วงรี 368">
                  <a:extLst>
                    <a:ext uri="{FF2B5EF4-FFF2-40B4-BE49-F238E27FC236}">
                      <a16:creationId xmlns:a16="http://schemas.microsoft.com/office/drawing/2014/main" id="{AF016A37-7506-4CE2-B2EC-89BA4138C2B6}"/>
                    </a:ext>
                  </a:extLst>
                </p:cNvPr>
                <p:cNvSpPr/>
                <p:nvPr/>
              </p:nvSpPr>
              <p:spPr>
                <a:xfrm>
                  <a:off x="6844534" y="3246923"/>
                  <a:ext cx="180000" cy="180000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/>
                </a:p>
              </p:txBody>
            </p:sp>
          </p:grpSp>
          <p:grpSp>
            <p:nvGrpSpPr>
              <p:cNvPr id="236" name="กลุ่ม 235">
                <a:extLst>
                  <a:ext uri="{FF2B5EF4-FFF2-40B4-BE49-F238E27FC236}">
                    <a16:creationId xmlns:a16="http://schemas.microsoft.com/office/drawing/2014/main" id="{A457773C-677F-4806-BF8C-2EB2CDA50F2D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5400000">
                <a:off x="2133939" y="4354181"/>
                <a:ext cx="347486" cy="982634"/>
                <a:chOff x="6264894" y="1446698"/>
                <a:chExt cx="759640" cy="1984379"/>
              </a:xfrm>
            </p:grpSpPr>
            <p:sp>
              <p:nvSpPr>
                <p:cNvPr id="310" name="วงรี 309">
                  <a:extLst>
                    <a:ext uri="{FF2B5EF4-FFF2-40B4-BE49-F238E27FC236}">
                      <a16:creationId xmlns:a16="http://schemas.microsoft.com/office/drawing/2014/main" id="{4E08B471-7E02-4BCA-B61C-55C36644E9D9}"/>
                    </a:ext>
                  </a:extLst>
                </p:cNvPr>
                <p:cNvSpPr/>
                <p:nvPr/>
              </p:nvSpPr>
              <p:spPr>
                <a:xfrm>
                  <a:off x="6264894" y="1450852"/>
                  <a:ext cx="180000" cy="180000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/>
                </a:p>
              </p:txBody>
            </p:sp>
            <p:sp>
              <p:nvSpPr>
                <p:cNvPr id="311" name="วงรี 310">
                  <a:extLst>
                    <a:ext uri="{FF2B5EF4-FFF2-40B4-BE49-F238E27FC236}">
                      <a16:creationId xmlns:a16="http://schemas.microsoft.com/office/drawing/2014/main" id="{B5D50800-E86F-408F-9195-B0F3A57BEC7C}"/>
                    </a:ext>
                  </a:extLst>
                </p:cNvPr>
                <p:cNvSpPr/>
                <p:nvPr/>
              </p:nvSpPr>
              <p:spPr>
                <a:xfrm>
                  <a:off x="6264894" y="1650877"/>
                  <a:ext cx="180000" cy="180000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/>
                </a:p>
              </p:txBody>
            </p:sp>
            <p:sp>
              <p:nvSpPr>
                <p:cNvPr id="312" name="วงรี 311">
                  <a:extLst>
                    <a:ext uri="{FF2B5EF4-FFF2-40B4-BE49-F238E27FC236}">
                      <a16:creationId xmlns:a16="http://schemas.microsoft.com/office/drawing/2014/main" id="{B0F864AD-0FCA-4FE8-9AC2-4BBC5CF68ED3}"/>
                    </a:ext>
                  </a:extLst>
                </p:cNvPr>
                <p:cNvSpPr/>
                <p:nvPr/>
              </p:nvSpPr>
              <p:spPr>
                <a:xfrm>
                  <a:off x="6264894" y="1850902"/>
                  <a:ext cx="180000" cy="180000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/>
                </a:p>
              </p:txBody>
            </p:sp>
            <p:sp>
              <p:nvSpPr>
                <p:cNvPr id="313" name="วงรี 312">
                  <a:extLst>
                    <a:ext uri="{FF2B5EF4-FFF2-40B4-BE49-F238E27FC236}">
                      <a16:creationId xmlns:a16="http://schemas.microsoft.com/office/drawing/2014/main" id="{C8BC582C-2003-4365-B855-92AAD9294E1F}"/>
                    </a:ext>
                  </a:extLst>
                </p:cNvPr>
                <p:cNvSpPr/>
                <p:nvPr/>
              </p:nvSpPr>
              <p:spPr>
                <a:xfrm>
                  <a:off x="6264894" y="2050927"/>
                  <a:ext cx="180000" cy="180000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/>
                </a:p>
              </p:txBody>
            </p:sp>
            <p:sp>
              <p:nvSpPr>
                <p:cNvPr id="314" name="วงรี 313">
                  <a:extLst>
                    <a:ext uri="{FF2B5EF4-FFF2-40B4-BE49-F238E27FC236}">
                      <a16:creationId xmlns:a16="http://schemas.microsoft.com/office/drawing/2014/main" id="{5446DBAB-FF58-4F97-850C-11B10EB3CE6F}"/>
                    </a:ext>
                  </a:extLst>
                </p:cNvPr>
                <p:cNvSpPr/>
                <p:nvPr/>
              </p:nvSpPr>
              <p:spPr>
                <a:xfrm>
                  <a:off x="6264894" y="2250952"/>
                  <a:ext cx="180000" cy="180000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/>
                </a:p>
              </p:txBody>
            </p:sp>
            <p:sp>
              <p:nvSpPr>
                <p:cNvPr id="315" name="วงรี 314">
                  <a:extLst>
                    <a:ext uri="{FF2B5EF4-FFF2-40B4-BE49-F238E27FC236}">
                      <a16:creationId xmlns:a16="http://schemas.microsoft.com/office/drawing/2014/main" id="{DC84BB13-C464-42A2-AD63-A721A6F6ACEE}"/>
                    </a:ext>
                  </a:extLst>
                </p:cNvPr>
                <p:cNvSpPr/>
                <p:nvPr/>
              </p:nvSpPr>
              <p:spPr>
                <a:xfrm>
                  <a:off x="6264894" y="2450977"/>
                  <a:ext cx="180000" cy="180000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/>
                </a:p>
              </p:txBody>
            </p:sp>
            <p:sp>
              <p:nvSpPr>
                <p:cNvPr id="316" name="วงรี 315">
                  <a:extLst>
                    <a:ext uri="{FF2B5EF4-FFF2-40B4-BE49-F238E27FC236}">
                      <a16:creationId xmlns:a16="http://schemas.microsoft.com/office/drawing/2014/main" id="{3F978C48-7B13-4BCA-A361-C8AAB55E3F52}"/>
                    </a:ext>
                  </a:extLst>
                </p:cNvPr>
                <p:cNvSpPr/>
                <p:nvPr/>
              </p:nvSpPr>
              <p:spPr>
                <a:xfrm>
                  <a:off x="6264894" y="2651002"/>
                  <a:ext cx="180000" cy="180000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/>
                </a:p>
              </p:txBody>
            </p:sp>
            <p:sp>
              <p:nvSpPr>
                <p:cNvPr id="317" name="วงรี 316">
                  <a:extLst>
                    <a:ext uri="{FF2B5EF4-FFF2-40B4-BE49-F238E27FC236}">
                      <a16:creationId xmlns:a16="http://schemas.microsoft.com/office/drawing/2014/main" id="{7104FA6B-691D-4BDF-88E2-3318A714DFC3}"/>
                    </a:ext>
                  </a:extLst>
                </p:cNvPr>
                <p:cNvSpPr/>
                <p:nvPr/>
              </p:nvSpPr>
              <p:spPr>
                <a:xfrm>
                  <a:off x="6264894" y="2851027"/>
                  <a:ext cx="180000" cy="180000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/>
                </a:p>
              </p:txBody>
            </p:sp>
            <p:sp>
              <p:nvSpPr>
                <p:cNvPr id="318" name="วงรี 317">
                  <a:extLst>
                    <a:ext uri="{FF2B5EF4-FFF2-40B4-BE49-F238E27FC236}">
                      <a16:creationId xmlns:a16="http://schemas.microsoft.com/office/drawing/2014/main" id="{5C12C9B9-9EA7-4592-ACF8-1A3105F22DA8}"/>
                    </a:ext>
                  </a:extLst>
                </p:cNvPr>
                <p:cNvSpPr/>
                <p:nvPr/>
              </p:nvSpPr>
              <p:spPr>
                <a:xfrm>
                  <a:off x="6264894" y="3051052"/>
                  <a:ext cx="180000" cy="180000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 dirty="0"/>
                </a:p>
              </p:txBody>
            </p:sp>
            <p:sp>
              <p:nvSpPr>
                <p:cNvPr id="319" name="วงรี 318">
                  <a:extLst>
                    <a:ext uri="{FF2B5EF4-FFF2-40B4-BE49-F238E27FC236}">
                      <a16:creationId xmlns:a16="http://schemas.microsoft.com/office/drawing/2014/main" id="{C52C4E2E-AE61-403F-A2F9-4C90CB11998F}"/>
                    </a:ext>
                  </a:extLst>
                </p:cNvPr>
                <p:cNvSpPr/>
                <p:nvPr/>
              </p:nvSpPr>
              <p:spPr>
                <a:xfrm>
                  <a:off x="6264894" y="3251077"/>
                  <a:ext cx="180000" cy="180000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/>
                </a:p>
              </p:txBody>
            </p:sp>
            <p:sp>
              <p:nvSpPr>
                <p:cNvPr id="320" name="วงรี 319">
                  <a:extLst>
                    <a:ext uri="{FF2B5EF4-FFF2-40B4-BE49-F238E27FC236}">
                      <a16:creationId xmlns:a16="http://schemas.microsoft.com/office/drawing/2014/main" id="{481CA33A-DA1E-4940-B952-B3BCF2DAD867}"/>
                    </a:ext>
                  </a:extLst>
                </p:cNvPr>
                <p:cNvSpPr/>
                <p:nvPr/>
              </p:nvSpPr>
              <p:spPr>
                <a:xfrm>
                  <a:off x="6554714" y="1448775"/>
                  <a:ext cx="180000" cy="180000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/>
                </a:p>
              </p:txBody>
            </p:sp>
            <p:sp>
              <p:nvSpPr>
                <p:cNvPr id="321" name="วงรี 320">
                  <a:extLst>
                    <a:ext uri="{FF2B5EF4-FFF2-40B4-BE49-F238E27FC236}">
                      <a16:creationId xmlns:a16="http://schemas.microsoft.com/office/drawing/2014/main" id="{345F7B1C-6D7D-490F-9D94-C000E40E977F}"/>
                    </a:ext>
                  </a:extLst>
                </p:cNvPr>
                <p:cNvSpPr/>
                <p:nvPr/>
              </p:nvSpPr>
              <p:spPr>
                <a:xfrm>
                  <a:off x="6554714" y="1648800"/>
                  <a:ext cx="180000" cy="180000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/>
                </a:p>
              </p:txBody>
            </p:sp>
            <p:sp>
              <p:nvSpPr>
                <p:cNvPr id="322" name="วงรี 321">
                  <a:extLst>
                    <a:ext uri="{FF2B5EF4-FFF2-40B4-BE49-F238E27FC236}">
                      <a16:creationId xmlns:a16="http://schemas.microsoft.com/office/drawing/2014/main" id="{A1A7133F-1136-46DF-B664-C96F2AC0EFB1}"/>
                    </a:ext>
                  </a:extLst>
                </p:cNvPr>
                <p:cNvSpPr/>
                <p:nvPr/>
              </p:nvSpPr>
              <p:spPr>
                <a:xfrm>
                  <a:off x="6554714" y="1848825"/>
                  <a:ext cx="180000" cy="180000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/>
                </a:p>
              </p:txBody>
            </p:sp>
            <p:sp>
              <p:nvSpPr>
                <p:cNvPr id="323" name="วงรี 322">
                  <a:extLst>
                    <a:ext uri="{FF2B5EF4-FFF2-40B4-BE49-F238E27FC236}">
                      <a16:creationId xmlns:a16="http://schemas.microsoft.com/office/drawing/2014/main" id="{70E4AE94-8C92-457A-B94E-74F17DFAAA1E}"/>
                    </a:ext>
                  </a:extLst>
                </p:cNvPr>
                <p:cNvSpPr/>
                <p:nvPr/>
              </p:nvSpPr>
              <p:spPr>
                <a:xfrm>
                  <a:off x="6554714" y="2048850"/>
                  <a:ext cx="180000" cy="180000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/>
                </a:p>
              </p:txBody>
            </p:sp>
            <p:sp>
              <p:nvSpPr>
                <p:cNvPr id="324" name="วงรี 323">
                  <a:extLst>
                    <a:ext uri="{FF2B5EF4-FFF2-40B4-BE49-F238E27FC236}">
                      <a16:creationId xmlns:a16="http://schemas.microsoft.com/office/drawing/2014/main" id="{BE7C5B03-54C4-411B-AE63-58EAA9C97717}"/>
                    </a:ext>
                  </a:extLst>
                </p:cNvPr>
                <p:cNvSpPr/>
                <p:nvPr/>
              </p:nvSpPr>
              <p:spPr>
                <a:xfrm>
                  <a:off x="6554714" y="2248875"/>
                  <a:ext cx="180000" cy="180000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/>
                </a:p>
              </p:txBody>
            </p:sp>
            <p:sp>
              <p:nvSpPr>
                <p:cNvPr id="325" name="วงรี 324">
                  <a:extLst>
                    <a:ext uri="{FF2B5EF4-FFF2-40B4-BE49-F238E27FC236}">
                      <a16:creationId xmlns:a16="http://schemas.microsoft.com/office/drawing/2014/main" id="{335B852E-AC46-4357-87BA-75D3AFEDECF8}"/>
                    </a:ext>
                  </a:extLst>
                </p:cNvPr>
                <p:cNvSpPr/>
                <p:nvPr/>
              </p:nvSpPr>
              <p:spPr>
                <a:xfrm>
                  <a:off x="6554714" y="2448900"/>
                  <a:ext cx="180000" cy="180000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/>
                </a:p>
              </p:txBody>
            </p:sp>
            <p:sp>
              <p:nvSpPr>
                <p:cNvPr id="326" name="วงรี 325">
                  <a:extLst>
                    <a:ext uri="{FF2B5EF4-FFF2-40B4-BE49-F238E27FC236}">
                      <a16:creationId xmlns:a16="http://schemas.microsoft.com/office/drawing/2014/main" id="{FC6835B9-E458-4E3A-BB0E-8B232CCD6CA6}"/>
                    </a:ext>
                  </a:extLst>
                </p:cNvPr>
                <p:cNvSpPr/>
                <p:nvPr/>
              </p:nvSpPr>
              <p:spPr>
                <a:xfrm>
                  <a:off x="6554714" y="2648925"/>
                  <a:ext cx="180000" cy="180000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/>
                </a:p>
              </p:txBody>
            </p:sp>
            <p:sp>
              <p:nvSpPr>
                <p:cNvPr id="327" name="วงรี 326">
                  <a:extLst>
                    <a:ext uri="{FF2B5EF4-FFF2-40B4-BE49-F238E27FC236}">
                      <a16:creationId xmlns:a16="http://schemas.microsoft.com/office/drawing/2014/main" id="{7D3B07BA-337C-4482-995D-4D55B8629A04}"/>
                    </a:ext>
                  </a:extLst>
                </p:cNvPr>
                <p:cNvSpPr/>
                <p:nvPr/>
              </p:nvSpPr>
              <p:spPr>
                <a:xfrm>
                  <a:off x="6554714" y="2848950"/>
                  <a:ext cx="180000" cy="180000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/>
                </a:p>
              </p:txBody>
            </p:sp>
            <p:sp>
              <p:nvSpPr>
                <p:cNvPr id="328" name="วงรี 327">
                  <a:extLst>
                    <a:ext uri="{FF2B5EF4-FFF2-40B4-BE49-F238E27FC236}">
                      <a16:creationId xmlns:a16="http://schemas.microsoft.com/office/drawing/2014/main" id="{1138C9E5-096B-4D16-A1E9-22A64B79CCE9}"/>
                    </a:ext>
                  </a:extLst>
                </p:cNvPr>
                <p:cNvSpPr/>
                <p:nvPr/>
              </p:nvSpPr>
              <p:spPr>
                <a:xfrm>
                  <a:off x="6554714" y="3048975"/>
                  <a:ext cx="180000" cy="180000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/>
                </a:p>
              </p:txBody>
            </p:sp>
            <p:sp>
              <p:nvSpPr>
                <p:cNvPr id="329" name="วงรี 328">
                  <a:extLst>
                    <a:ext uri="{FF2B5EF4-FFF2-40B4-BE49-F238E27FC236}">
                      <a16:creationId xmlns:a16="http://schemas.microsoft.com/office/drawing/2014/main" id="{D90A72C6-8344-41C5-BFE1-98828E53BD44}"/>
                    </a:ext>
                  </a:extLst>
                </p:cNvPr>
                <p:cNvSpPr/>
                <p:nvPr/>
              </p:nvSpPr>
              <p:spPr>
                <a:xfrm>
                  <a:off x="6554714" y="3249000"/>
                  <a:ext cx="180000" cy="180000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/>
                </a:p>
              </p:txBody>
            </p:sp>
            <p:sp>
              <p:nvSpPr>
                <p:cNvPr id="330" name="วงรี 329">
                  <a:extLst>
                    <a:ext uri="{FF2B5EF4-FFF2-40B4-BE49-F238E27FC236}">
                      <a16:creationId xmlns:a16="http://schemas.microsoft.com/office/drawing/2014/main" id="{33ED30FA-A7BC-4EC6-B32D-8BA463E57EF9}"/>
                    </a:ext>
                  </a:extLst>
                </p:cNvPr>
                <p:cNvSpPr/>
                <p:nvPr/>
              </p:nvSpPr>
              <p:spPr>
                <a:xfrm>
                  <a:off x="6844534" y="1446698"/>
                  <a:ext cx="180000" cy="180000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/>
                </a:p>
              </p:txBody>
            </p:sp>
            <p:sp>
              <p:nvSpPr>
                <p:cNvPr id="331" name="วงรี 330">
                  <a:extLst>
                    <a:ext uri="{FF2B5EF4-FFF2-40B4-BE49-F238E27FC236}">
                      <a16:creationId xmlns:a16="http://schemas.microsoft.com/office/drawing/2014/main" id="{57D9708E-707F-4C6F-8006-1C379134A471}"/>
                    </a:ext>
                  </a:extLst>
                </p:cNvPr>
                <p:cNvSpPr/>
                <p:nvPr/>
              </p:nvSpPr>
              <p:spPr>
                <a:xfrm>
                  <a:off x="6844534" y="1646723"/>
                  <a:ext cx="180000" cy="180000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/>
                </a:p>
              </p:txBody>
            </p:sp>
            <p:sp>
              <p:nvSpPr>
                <p:cNvPr id="332" name="วงรี 331">
                  <a:extLst>
                    <a:ext uri="{FF2B5EF4-FFF2-40B4-BE49-F238E27FC236}">
                      <a16:creationId xmlns:a16="http://schemas.microsoft.com/office/drawing/2014/main" id="{64F3C80C-9DB2-4FF6-854B-7B0E8A8626A7}"/>
                    </a:ext>
                  </a:extLst>
                </p:cNvPr>
                <p:cNvSpPr/>
                <p:nvPr/>
              </p:nvSpPr>
              <p:spPr>
                <a:xfrm>
                  <a:off x="6844534" y="1846748"/>
                  <a:ext cx="180000" cy="180000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/>
                </a:p>
              </p:txBody>
            </p:sp>
            <p:sp>
              <p:nvSpPr>
                <p:cNvPr id="333" name="วงรี 332">
                  <a:extLst>
                    <a:ext uri="{FF2B5EF4-FFF2-40B4-BE49-F238E27FC236}">
                      <a16:creationId xmlns:a16="http://schemas.microsoft.com/office/drawing/2014/main" id="{68B10C98-7E64-4437-89A6-FF22FD1594F3}"/>
                    </a:ext>
                  </a:extLst>
                </p:cNvPr>
                <p:cNvSpPr/>
                <p:nvPr/>
              </p:nvSpPr>
              <p:spPr>
                <a:xfrm>
                  <a:off x="6844534" y="2046773"/>
                  <a:ext cx="180000" cy="180000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/>
                </a:p>
              </p:txBody>
            </p:sp>
            <p:sp>
              <p:nvSpPr>
                <p:cNvPr id="334" name="วงรี 333">
                  <a:extLst>
                    <a:ext uri="{FF2B5EF4-FFF2-40B4-BE49-F238E27FC236}">
                      <a16:creationId xmlns:a16="http://schemas.microsoft.com/office/drawing/2014/main" id="{255F8A41-A4A0-47A0-9EAA-5D9209A2CE45}"/>
                    </a:ext>
                  </a:extLst>
                </p:cNvPr>
                <p:cNvSpPr/>
                <p:nvPr/>
              </p:nvSpPr>
              <p:spPr>
                <a:xfrm>
                  <a:off x="6844534" y="2246798"/>
                  <a:ext cx="180000" cy="180000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/>
                </a:p>
              </p:txBody>
            </p:sp>
            <p:sp>
              <p:nvSpPr>
                <p:cNvPr id="335" name="วงรี 334">
                  <a:extLst>
                    <a:ext uri="{FF2B5EF4-FFF2-40B4-BE49-F238E27FC236}">
                      <a16:creationId xmlns:a16="http://schemas.microsoft.com/office/drawing/2014/main" id="{A8A8B134-76E7-4507-A2E4-FE82A38D9C66}"/>
                    </a:ext>
                  </a:extLst>
                </p:cNvPr>
                <p:cNvSpPr/>
                <p:nvPr/>
              </p:nvSpPr>
              <p:spPr>
                <a:xfrm>
                  <a:off x="6844534" y="2446823"/>
                  <a:ext cx="180000" cy="180000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/>
                </a:p>
              </p:txBody>
            </p:sp>
            <p:sp>
              <p:nvSpPr>
                <p:cNvPr id="336" name="วงรี 335">
                  <a:extLst>
                    <a:ext uri="{FF2B5EF4-FFF2-40B4-BE49-F238E27FC236}">
                      <a16:creationId xmlns:a16="http://schemas.microsoft.com/office/drawing/2014/main" id="{2846108E-5123-4929-9F3B-09769FF46ED6}"/>
                    </a:ext>
                  </a:extLst>
                </p:cNvPr>
                <p:cNvSpPr/>
                <p:nvPr/>
              </p:nvSpPr>
              <p:spPr>
                <a:xfrm>
                  <a:off x="6844534" y="2646848"/>
                  <a:ext cx="180000" cy="180000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/>
                </a:p>
              </p:txBody>
            </p:sp>
            <p:sp>
              <p:nvSpPr>
                <p:cNvPr id="337" name="วงรี 336">
                  <a:extLst>
                    <a:ext uri="{FF2B5EF4-FFF2-40B4-BE49-F238E27FC236}">
                      <a16:creationId xmlns:a16="http://schemas.microsoft.com/office/drawing/2014/main" id="{9325A6A9-5E6E-41AD-9E5A-5A2C0421AFB6}"/>
                    </a:ext>
                  </a:extLst>
                </p:cNvPr>
                <p:cNvSpPr/>
                <p:nvPr/>
              </p:nvSpPr>
              <p:spPr>
                <a:xfrm>
                  <a:off x="6844534" y="2846873"/>
                  <a:ext cx="180000" cy="180000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/>
                </a:p>
              </p:txBody>
            </p:sp>
            <p:sp>
              <p:nvSpPr>
                <p:cNvPr id="338" name="วงรี 337">
                  <a:extLst>
                    <a:ext uri="{FF2B5EF4-FFF2-40B4-BE49-F238E27FC236}">
                      <a16:creationId xmlns:a16="http://schemas.microsoft.com/office/drawing/2014/main" id="{C0D94060-ABD3-4F94-A2BF-A95BADBE016E}"/>
                    </a:ext>
                  </a:extLst>
                </p:cNvPr>
                <p:cNvSpPr/>
                <p:nvPr/>
              </p:nvSpPr>
              <p:spPr>
                <a:xfrm>
                  <a:off x="6844534" y="3046898"/>
                  <a:ext cx="180000" cy="180000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/>
                </a:p>
              </p:txBody>
            </p:sp>
            <p:sp>
              <p:nvSpPr>
                <p:cNvPr id="339" name="วงรี 338">
                  <a:extLst>
                    <a:ext uri="{FF2B5EF4-FFF2-40B4-BE49-F238E27FC236}">
                      <a16:creationId xmlns:a16="http://schemas.microsoft.com/office/drawing/2014/main" id="{F79EF235-FB55-409D-893D-0E324504208A}"/>
                    </a:ext>
                  </a:extLst>
                </p:cNvPr>
                <p:cNvSpPr/>
                <p:nvPr/>
              </p:nvSpPr>
              <p:spPr>
                <a:xfrm>
                  <a:off x="6844534" y="3246923"/>
                  <a:ext cx="180000" cy="180000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/>
                </a:p>
              </p:txBody>
            </p:sp>
          </p:grpSp>
          <p:grpSp>
            <p:nvGrpSpPr>
              <p:cNvPr id="237" name="กลุ่ม 236">
                <a:extLst>
                  <a:ext uri="{FF2B5EF4-FFF2-40B4-BE49-F238E27FC236}">
                    <a16:creationId xmlns:a16="http://schemas.microsoft.com/office/drawing/2014/main" id="{17C06475-F403-4A37-A70D-23B9A78A214C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5400000">
                <a:off x="3466326" y="573401"/>
                <a:ext cx="347486" cy="982634"/>
                <a:chOff x="6264894" y="1446698"/>
                <a:chExt cx="759640" cy="1984379"/>
              </a:xfrm>
            </p:grpSpPr>
            <p:sp>
              <p:nvSpPr>
                <p:cNvPr id="280" name="วงรี 279">
                  <a:extLst>
                    <a:ext uri="{FF2B5EF4-FFF2-40B4-BE49-F238E27FC236}">
                      <a16:creationId xmlns:a16="http://schemas.microsoft.com/office/drawing/2014/main" id="{D78D14A1-B1A8-4BA7-97B8-3967C4081EBB}"/>
                    </a:ext>
                  </a:extLst>
                </p:cNvPr>
                <p:cNvSpPr/>
                <p:nvPr/>
              </p:nvSpPr>
              <p:spPr>
                <a:xfrm>
                  <a:off x="6264894" y="1450852"/>
                  <a:ext cx="180000" cy="180000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/>
                </a:p>
              </p:txBody>
            </p:sp>
            <p:sp>
              <p:nvSpPr>
                <p:cNvPr id="281" name="วงรี 280">
                  <a:extLst>
                    <a:ext uri="{FF2B5EF4-FFF2-40B4-BE49-F238E27FC236}">
                      <a16:creationId xmlns:a16="http://schemas.microsoft.com/office/drawing/2014/main" id="{EF491940-C2F0-4AB1-A513-5A67F4E4C67F}"/>
                    </a:ext>
                  </a:extLst>
                </p:cNvPr>
                <p:cNvSpPr/>
                <p:nvPr/>
              </p:nvSpPr>
              <p:spPr>
                <a:xfrm>
                  <a:off x="6264894" y="1650877"/>
                  <a:ext cx="180000" cy="180000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/>
                </a:p>
              </p:txBody>
            </p:sp>
            <p:sp>
              <p:nvSpPr>
                <p:cNvPr id="282" name="วงรี 281">
                  <a:extLst>
                    <a:ext uri="{FF2B5EF4-FFF2-40B4-BE49-F238E27FC236}">
                      <a16:creationId xmlns:a16="http://schemas.microsoft.com/office/drawing/2014/main" id="{1B7BA73B-2F0A-45A8-A173-140B2CCA9045}"/>
                    </a:ext>
                  </a:extLst>
                </p:cNvPr>
                <p:cNvSpPr/>
                <p:nvPr/>
              </p:nvSpPr>
              <p:spPr>
                <a:xfrm>
                  <a:off x="6264894" y="1850902"/>
                  <a:ext cx="180000" cy="180000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/>
                </a:p>
              </p:txBody>
            </p:sp>
            <p:sp>
              <p:nvSpPr>
                <p:cNvPr id="283" name="วงรี 282">
                  <a:extLst>
                    <a:ext uri="{FF2B5EF4-FFF2-40B4-BE49-F238E27FC236}">
                      <a16:creationId xmlns:a16="http://schemas.microsoft.com/office/drawing/2014/main" id="{62B47125-0615-4613-96CE-D1E216B97B0B}"/>
                    </a:ext>
                  </a:extLst>
                </p:cNvPr>
                <p:cNvSpPr/>
                <p:nvPr/>
              </p:nvSpPr>
              <p:spPr>
                <a:xfrm>
                  <a:off x="6264894" y="2050927"/>
                  <a:ext cx="180000" cy="180000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/>
                </a:p>
              </p:txBody>
            </p:sp>
            <p:sp>
              <p:nvSpPr>
                <p:cNvPr id="284" name="วงรี 283">
                  <a:extLst>
                    <a:ext uri="{FF2B5EF4-FFF2-40B4-BE49-F238E27FC236}">
                      <a16:creationId xmlns:a16="http://schemas.microsoft.com/office/drawing/2014/main" id="{8D694357-A9AD-4E3B-89CD-D255717150CC}"/>
                    </a:ext>
                  </a:extLst>
                </p:cNvPr>
                <p:cNvSpPr/>
                <p:nvPr/>
              </p:nvSpPr>
              <p:spPr>
                <a:xfrm>
                  <a:off x="6264894" y="2250952"/>
                  <a:ext cx="180000" cy="180000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/>
                </a:p>
              </p:txBody>
            </p:sp>
            <p:sp>
              <p:nvSpPr>
                <p:cNvPr id="285" name="วงรี 284">
                  <a:extLst>
                    <a:ext uri="{FF2B5EF4-FFF2-40B4-BE49-F238E27FC236}">
                      <a16:creationId xmlns:a16="http://schemas.microsoft.com/office/drawing/2014/main" id="{1F1BC0F3-812B-4CDD-99BF-B601BDAA2A3D}"/>
                    </a:ext>
                  </a:extLst>
                </p:cNvPr>
                <p:cNvSpPr/>
                <p:nvPr/>
              </p:nvSpPr>
              <p:spPr>
                <a:xfrm>
                  <a:off x="6264894" y="2450977"/>
                  <a:ext cx="180000" cy="180000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/>
                </a:p>
              </p:txBody>
            </p:sp>
            <p:sp>
              <p:nvSpPr>
                <p:cNvPr id="286" name="วงรี 285">
                  <a:extLst>
                    <a:ext uri="{FF2B5EF4-FFF2-40B4-BE49-F238E27FC236}">
                      <a16:creationId xmlns:a16="http://schemas.microsoft.com/office/drawing/2014/main" id="{B9308BCA-3D4F-42B6-9D25-C064AB6836BB}"/>
                    </a:ext>
                  </a:extLst>
                </p:cNvPr>
                <p:cNvSpPr/>
                <p:nvPr/>
              </p:nvSpPr>
              <p:spPr>
                <a:xfrm>
                  <a:off x="6264894" y="2651002"/>
                  <a:ext cx="180000" cy="180000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/>
                </a:p>
              </p:txBody>
            </p:sp>
            <p:sp>
              <p:nvSpPr>
                <p:cNvPr id="287" name="วงรี 286">
                  <a:extLst>
                    <a:ext uri="{FF2B5EF4-FFF2-40B4-BE49-F238E27FC236}">
                      <a16:creationId xmlns:a16="http://schemas.microsoft.com/office/drawing/2014/main" id="{45DE7F00-EFC5-428E-88DA-AAB5957E2B84}"/>
                    </a:ext>
                  </a:extLst>
                </p:cNvPr>
                <p:cNvSpPr/>
                <p:nvPr/>
              </p:nvSpPr>
              <p:spPr>
                <a:xfrm>
                  <a:off x="6264894" y="2851027"/>
                  <a:ext cx="180000" cy="180000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/>
                </a:p>
              </p:txBody>
            </p:sp>
            <p:sp>
              <p:nvSpPr>
                <p:cNvPr id="288" name="วงรี 287">
                  <a:extLst>
                    <a:ext uri="{FF2B5EF4-FFF2-40B4-BE49-F238E27FC236}">
                      <a16:creationId xmlns:a16="http://schemas.microsoft.com/office/drawing/2014/main" id="{5E7B724A-BB8B-45F5-84CD-5B0A5D868DEA}"/>
                    </a:ext>
                  </a:extLst>
                </p:cNvPr>
                <p:cNvSpPr/>
                <p:nvPr/>
              </p:nvSpPr>
              <p:spPr>
                <a:xfrm>
                  <a:off x="6264894" y="3051052"/>
                  <a:ext cx="180000" cy="180000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 dirty="0"/>
                </a:p>
              </p:txBody>
            </p:sp>
            <p:sp>
              <p:nvSpPr>
                <p:cNvPr id="289" name="วงรี 288">
                  <a:extLst>
                    <a:ext uri="{FF2B5EF4-FFF2-40B4-BE49-F238E27FC236}">
                      <a16:creationId xmlns:a16="http://schemas.microsoft.com/office/drawing/2014/main" id="{00F67396-7689-4746-96BE-4C7999FFFA68}"/>
                    </a:ext>
                  </a:extLst>
                </p:cNvPr>
                <p:cNvSpPr/>
                <p:nvPr/>
              </p:nvSpPr>
              <p:spPr>
                <a:xfrm>
                  <a:off x="6264894" y="3251077"/>
                  <a:ext cx="180000" cy="180000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/>
                </a:p>
              </p:txBody>
            </p:sp>
            <p:sp>
              <p:nvSpPr>
                <p:cNvPr id="290" name="วงรี 289">
                  <a:extLst>
                    <a:ext uri="{FF2B5EF4-FFF2-40B4-BE49-F238E27FC236}">
                      <a16:creationId xmlns:a16="http://schemas.microsoft.com/office/drawing/2014/main" id="{0926AFCB-AC72-47A2-BF86-F0DD56550454}"/>
                    </a:ext>
                  </a:extLst>
                </p:cNvPr>
                <p:cNvSpPr/>
                <p:nvPr/>
              </p:nvSpPr>
              <p:spPr>
                <a:xfrm>
                  <a:off x="6554714" y="1448775"/>
                  <a:ext cx="180000" cy="180000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/>
                </a:p>
              </p:txBody>
            </p:sp>
            <p:sp>
              <p:nvSpPr>
                <p:cNvPr id="291" name="วงรี 290">
                  <a:extLst>
                    <a:ext uri="{FF2B5EF4-FFF2-40B4-BE49-F238E27FC236}">
                      <a16:creationId xmlns:a16="http://schemas.microsoft.com/office/drawing/2014/main" id="{FF3E3EF8-7B54-4531-9B5C-23A3E4A872AB}"/>
                    </a:ext>
                  </a:extLst>
                </p:cNvPr>
                <p:cNvSpPr/>
                <p:nvPr/>
              </p:nvSpPr>
              <p:spPr>
                <a:xfrm>
                  <a:off x="6554714" y="1648800"/>
                  <a:ext cx="180000" cy="180000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/>
                </a:p>
              </p:txBody>
            </p:sp>
            <p:sp>
              <p:nvSpPr>
                <p:cNvPr id="292" name="วงรี 291">
                  <a:extLst>
                    <a:ext uri="{FF2B5EF4-FFF2-40B4-BE49-F238E27FC236}">
                      <a16:creationId xmlns:a16="http://schemas.microsoft.com/office/drawing/2014/main" id="{DEA1B115-355C-42D1-8149-6BE8CB85FDF2}"/>
                    </a:ext>
                  </a:extLst>
                </p:cNvPr>
                <p:cNvSpPr/>
                <p:nvPr/>
              </p:nvSpPr>
              <p:spPr>
                <a:xfrm>
                  <a:off x="6554714" y="1848825"/>
                  <a:ext cx="180000" cy="180000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/>
                </a:p>
              </p:txBody>
            </p:sp>
            <p:sp>
              <p:nvSpPr>
                <p:cNvPr id="293" name="วงรี 292">
                  <a:extLst>
                    <a:ext uri="{FF2B5EF4-FFF2-40B4-BE49-F238E27FC236}">
                      <a16:creationId xmlns:a16="http://schemas.microsoft.com/office/drawing/2014/main" id="{DC558E6F-2D81-4580-9CD4-7E31CFAE4059}"/>
                    </a:ext>
                  </a:extLst>
                </p:cNvPr>
                <p:cNvSpPr/>
                <p:nvPr/>
              </p:nvSpPr>
              <p:spPr>
                <a:xfrm>
                  <a:off x="6554714" y="2048850"/>
                  <a:ext cx="180000" cy="180000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/>
                </a:p>
              </p:txBody>
            </p:sp>
            <p:sp>
              <p:nvSpPr>
                <p:cNvPr id="294" name="วงรี 293">
                  <a:extLst>
                    <a:ext uri="{FF2B5EF4-FFF2-40B4-BE49-F238E27FC236}">
                      <a16:creationId xmlns:a16="http://schemas.microsoft.com/office/drawing/2014/main" id="{1828F711-879E-4C6E-A16D-8A99E8BF58D0}"/>
                    </a:ext>
                  </a:extLst>
                </p:cNvPr>
                <p:cNvSpPr/>
                <p:nvPr/>
              </p:nvSpPr>
              <p:spPr>
                <a:xfrm>
                  <a:off x="6554714" y="2248875"/>
                  <a:ext cx="180000" cy="180000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/>
                </a:p>
              </p:txBody>
            </p:sp>
            <p:sp>
              <p:nvSpPr>
                <p:cNvPr id="295" name="วงรี 294">
                  <a:extLst>
                    <a:ext uri="{FF2B5EF4-FFF2-40B4-BE49-F238E27FC236}">
                      <a16:creationId xmlns:a16="http://schemas.microsoft.com/office/drawing/2014/main" id="{0948D295-3CE2-45A6-9FB4-8ADC46D5486E}"/>
                    </a:ext>
                  </a:extLst>
                </p:cNvPr>
                <p:cNvSpPr/>
                <p:nvPr/>
              </p:nvSpPr>
              <p:spPr>
                <a:xfrm>
                  <a:off x="6554714" y="2448900"/>
                  <a:ext cx="180000" cy="180000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/>
                </a:p>
              </p:txBody>
            </p:sp>
            <p:sp>
              <p:nvSpPr>
                <p:cNvPr id="296" name="วงรี 295">
                  <a:extLst>
                    <a:ext uri="{FF2B5EF4-FFF2-40B4-BE49-F238E27FC236}">
                      <a16:creationId xmlns:a16="http://schemas.microsoft.com/office/drawing/2014/main" id="{CB340A6F-AD07-4C45-A777-C05DAE754687}"/>
                    </a:ext>
                  </a:extLst>
                </p:cNvPr>
                <p:cNvSpPr/>
                <p:nvPr/>
              </p:nvSpPr>
              <p:spPr>
                <a:xfrm>
                  <a:off x="6554714" y="2648925"/>
                  <a:ext cx="180000" cy="180000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/>
                </a:p>
              </p:txBody>
            </p:sp>
            <p:sp>
              <p:nvSpPr>
                <p:cNvPr id="297" name="วงรี 296">
                  <a:extLst>
                    <a:ext uri="{FF2B5EF4-FFF2-40B4-BE49-F238E27FC236}">
                      <a16:creationId xmlns:a16="http://schemas.microsoft.com/office/drawing/2014/main" id="{A91A2E85-B1E3-4318-B15E-92065B7AF7FB}"/>
                    </a:ext>
                  </a:extLst>
                </p:cNvPr>
                <p:cNvSpPr/>
                <p:nvPr/>
              </p:nvSpPr>
              <p:spPr>
                <a:xfrm>
                  <a:off x="6554714" y="2848950"/>
                  <a:ext cx="180000" cy="180000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/>
                </a:p>
              </p:txBody>
            </p:sp>
            <p:sp>
              <p:nvSpPr>
                <p:cNvPr id="298" name="วงรี 297">
                  <a:extLst>
                    <a:ext uri="{FF2B5EF4-FFF2-40B4-BE49-F238E27FC236}">
                      <a16:creationId xmlns:a16="http://schemas.microsoft.com/office/drawing/2014/main" id="{1E43931F-B3F3-4E89-ADCD-6FBC406CF628}"/>
                    </a:ext>
                  </a:extLst>
                </p:cNvPr>
                <p:cNvSpPr/>
                <p:nvPr/>
              </p:nvSpPr>
              <p:spPr>
                <a:xfrm>
                  <a:off x="6554714" y="3048975"/>
                  <a:ext cx="180000" cy="180000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/>
                </a:p>
              </p:txBody>
            </p:sp>
            <p:sp>
              <p:nvSpPr>
                <p:cNvPr id="299" name="วงรี 298">
                  <a:extLst>
                    <a:ext uri="{FF2B5EF4-FFF2-40B4-BE49-F238E27FC236}">
                      <a16:creationId xmlns:a16="http://schemas.microsoft.com/office/drawing/2014/main" id="{1F109AC5-DF50-4024-9BE6-D99AC5D881E6}"/>
                    </a:ext>
                  </a:extLst>
                </p:cNvPr>
                <p:cNvSpPr/>
                <p:nvPr/>
              </p:nvSpPr>
              <p:spPr>
                <a:xfrm>
                  <a:off x="6554714" y="3249000"/>
                  <a:ext cx="180000" cy="180000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/>
                </a:p>
              </p:txBody>
            </p:sp>
            <p:sp>
              <p:nvSpPr>
                <p:cNvPr id="300" name="วงรี 299">
                  <a:extLst>
                    <a:ext uri="{FF2B5EF4-FFF2-40B4-BE49-F238E27FC236}">
                      <a16:creationId xmlns:a16="http://schemas.microsoft.com/office/drawing/2014/main" id="{02A4A524-A534-4ABB-846E-E27DCCD7B8DA}"/>
                    </a:ext>
                  </a:extLst>
                </p:cNvPr>
                <p:cNvSpPr/>
                <p:nvPr/>
              </p:nvSpPr>
              <p:spPr>
                <a:xfrm>
                  <a:off x="6844534" y="1446698"/>
                  <a:ext cx="180000" cy="180000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/>
                </a:p>
              </p:txBody>
            </p:sp>
            <p:sp>
              <p:nvSpPr>
                <p:cNvPr id="301" name="วงรี 300">
                  <a:extLst>
                    <a:ext uri="{FF2B5EF4-FFF2-40B4-BE49-F238E27FC236}">
                      <a16:creationId xmlns:a16="http://schemas.microsoft.com/office/drawing/2014/main" id="{BD88396C-420C-4FB6-BB2E-1F0AED4A5765}"/>
                    </a:ext>
                  </a:extLst>
                </p:cNvPr>
                <p:cNvSpPr/>
                <p:nvPr/>
              </p:nvSpPr>
              <p:spPr>
                <a:xfrm>
                  <a:off x="6844534" y="1646723"/>
                  <a:ext cx="180000" cy="180000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/>
                </a:p>
              </p:txBody>
            </p:sp>
            <p:sp>
              <p:nvSpPr>
                <p:cNvPr id="302" name="วงรี 301">
                  <a:extLst>
                    <a:ext uri="{FF2B5EF4-FFF2-40B4-BE49-F238E27FC236}">
                      <a16:creationId xmlns:a16="http://schemas.microsoft.com/office/drawing/2014/main" id="{B467D499-D8B3-48AA-9243-141DE437BDE5}"/>
                    </a:ext>
                  </a:extLst>
                </p:cNvPr>
                <p:cNvSpPr/>
                <p:nvPr/>
              </p:nvSpPr>
              <p:spPr>
                <a:xfrm>
                  <a:off x="6844534" y="1846748"/>
                  <a:ext cx="180000" cy="180000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/>
                </a:p>
              </p:txBody>
            </p:sp>
            <p:sp>
              <p:nvSpPr>
                <p:cNvPr id="303" name="วงรี 302">
                  <a:extLst>
                    <a:ext uri="{FF2B5EF4-FFF2-40B4-BE49-F238E27FC236}">
                      <a16:creationId xmlns:a16="http://schemas.microsoft.com/office/drawing/2014/main" id="{13233F2C-46DB-4EC0-80CF-3506D1136ADF}"/>
                    </a:ext>
                  </a:extLst>
                </p:cNvPr>
                <p:cNvSpPr/>
                <p:nvPr/>
              </p:nvSpPr>
              <p:spPr>
                <a:xfrm>
                  <a:off x="6844534" y="2046773"/>
                  <a:ext cx="180000" cy="180000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/>
                </a:p>
              </p:txBody>
            </p:sp>
            <p:sp>
              <p:nvSpPr>
                <p:cNvPr id="304" name="วงรี 303">
                  <a:extLst>
                    <a:ext uri="{FF2B5EF4-FFF2-40B4-BE49-F238E27FC236}">
                      <a16:creationId xmlns:a16="http://schemas.microsoft.com/office/drawing/2014/main" id="{9056908A-E28B-4843-B4FA-1F5ACB2EAB2A}"/>
                    </a:ext>
                  </a:extLst>
                </p:cNvPr>
                <p:cNvSpPr/>
                <p:nvPr/>
              </p:nvSpPr>
              <p:spPr>
                <a:xfrm>
                  <a:off x="6844534" y="2246798"/>
                  <a:ext cx="180000" cy="180000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/>
                </a:p>
              </p:txBody>
            </p:sp>
            <p:sp>
              <p:nvSpPr>
                <p:cNvPr id="305" name="วงรี 304">
                  <a:extLst>
                    <a:ext uri="{FF2B5EF4-FFF2-40B4-BE49-F238E27FC236}">
                      <a16:creationId xmlns:a16="http://schemas.microsoft.com/office/drawing/2014/main" id="{F858B5F6-4D0D-4C89-A780-B817A6FDAC73}"/>
                    </a:ext>
                  </a:extLst>
                </p:cNvPr>
                <p:cNvSpPr/>
                <p:nvPr/>
              </p:nvSpPr>
              <p:spPr>
                <a:xfrm>
                  <a:off x="6844534" y="2446823"/>
                  <a:ext cx="180000" cy="180000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/>
                </a:p>
              </p:txBody>
            </p:sp>
            <p:sp>
              <p:nvSpPr>
                <p:cNvPr id="306" name="วงรี 305">
                  <a:extLst>
                    <a:ext uri="{FF2B5EF4-FFF2-40B4-BE49-F238E27FC236}">
                      <a16:creationId xmlns:a16="http://schemas.microsoft.com/office/drawing/2014/main" id="{C5B50736-CE9B-46A2-8731-63DB2BE2D1BA}"/>
                    </a:ext>
                  </a:extLst>
                </p:cNvPr>
                <p:cNvSpPr/>
                <p:nvPr/>
              </p:nvSpPr>
              <p:spPr>
                <a:xfrm>
                  <a:off x="6844534" y="2646848"/>
                  <a:ext cx="180000" cy="180000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/>
                </a:p>
              </p:txBody>
            </p:sp>
            <p:sp>
              <p:nvSpPr>
                <p:cNvPr id="307" name="วงรี 306">
                  <a:extLst>
                    <a:ext uri="{FF2B5EF4-FFF2-40B4-BE49-F238E27FC236}">
                      <a16:creationId xmlns:a16="http://schemas.microsoft.com/office/drawing/2014/main" id="{7F404C26-ABEE-41BF-845B-C50A17F832B8}"/>
                    </a:ext>
                  </a:extLst>
                </p:cNvPr>
                <p:cNvSpPr/>
                <p:nvPr/>
              </p:nvSpPr>
              <p:spPr>
                <a:xfrm>
                  <a:off x="6844534" y="2846873"/>
                  <a:ext cx="180000" cy="180000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/>
                </a:p>
              </p:txBody>
            </p:sp>
            <p:sp>
              <p:nvSpPr>
                <p:cNvPr id="308" name="วงรี 307">
                  <a:extLst>
                    <a:ext uri="{FF2B5EF4-FFF2-40B4-BE49-F238E27FC236}">
                      <a16:creationId xmlns:a16="http://schemas.microsoft.com/office/drawing/2014/main" id="{81AD4C28-124E-4FC6-9A9D-05AD7D399E4E}"/>
                    </a:ext>
                  </a:extLst>
                </p:cNvPr>
                <p:cNvSpPr/>
                <p:nvPr/>
              </p:nvSpPr>
              <p:spPr>
                <a:xfrm>
                  <a:off x="6844534" y="3046898"/>
                  <a:ext cx="180000" cy="180000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/>
                </a:p>
              </p:txBody>
            </p:sp>
            <p:sp>
              <p:nvSpPr>
                <p:cNvPr id="309" name="วงรี 308">
                  <a:extLst>
                    <a:ext uri="{FF2B5EF4-FFF2-40B4-BE49-F238E27FC236}">
                      <a16:creationId xmlns:a16="http://schemas.microsoft.com/office/drawing/2014/main" id="{D3CDCA8D-BE24-4E21-A039-09D12FC8B211}"/>
                    </a:ext>
                  </a:extLst>
                </p:cNvPr>
                <p:cNvSpPr/>
                <p:nvPr/>
              </p:nvSpPr>
              <p:spPr>
                <a:xfrm>
                  <a:off x="6844534" y="3246923"/>
                  <a:ext cx="180000" cy="180000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/>
                </a:p>
              </p:txBody>
            </p:sp>
          </p:grpSp>
          <p:sp>
            <p:nvSpPr>
              <p:cNvPr id="238" name="กากบาท 237">
                <a:extLst>
                  <a:ext uri="{FF2B5EF4-FFF2-40B4-BE49-F238E27FC236}">
                    <a16:creationId xmlns:a16="http://schemas.microsoft.com/office/drawing/2014/main" id="{40BF6D6D-56DF-4A06-98D9-7AAE4D0E671D}"/>
                  </a:ext>
                </a:extLst>
              </p:cNvPr>
              <p:cNvSpPr/>
              <p:nvPr/>
            </p:nvSpPr>
            <p:spPr>
              <a:xfrm rot="1087668">
                <a:off x="1191653" y="4451977"/>
                <a:ext cx="368040" cy="320174"/>
              </a:xfrm>
              <a:prstGeom prst="plus">
                <a:avLst>
                  <a:gd name="adj" fmla="val 35728"/>
                </a:avLst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39" name="กากบาท 238">
                <a:extLst>
                  <a:ext uri="{FF2B5EF4-FFF2-40B4-BE49-F238E27FC236}">
                    <a16:creationId xmlns:a16="http://schemas.microsoft.com/office/drawing/2014/main" id="{BDA45BBB-BC77-4B39-B17C-1554E1298ED1}"/>
                  </a:ext>
                </a:extLst>
              </p:cNvPr>
              <p:cNvSpPr/>
              <p:nvPr/>
            </p:nvSpPr>
            <p:spPr>
              <a:xfrm rot="1087668">
                <a:off x="6767399" y="1518757"/>
                <a:ext cx="368040" cy="320174"/>
              </a:xfrm>
              <a:prstGeom prst="plus">
                <a:avLst>
                  <a:gd name="adj" fmla="val 35728"/>
                </a:avLst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40" name="กากบาท 239">
                <a:extLst>
                  <a:ext uri="{FF2B5EF4-FFF2-40B4-BE49-F238E27FC236}">
                    <a16:creationId xmlns:a16="http://schemas.microsoft.com/office/drawing/2014/main" id="{B831C0E0-F546-458B-86CE-C3606068B068}"/>
                  </a:ext>
                </a:extLst>
              </p:cNvPr>
              <p:cNvSpPr/>
              <p:nvPr/>
            </p:nvSpPr>
            <p:spPr>
              <a:xfrm rot="1087668">
                <a:off x="684864" y="1581020"/>
                <a:ext cx="620284" cy="500224"/>
              </a:xfrm>
              <a:prstGeom prst="plus">
                <a:avLst>
                  <a:gd name="adj" fmla="val 35728"/>
                </a:avLst>
              </a:prstGeom>
              <a:solidFill>
                <a:srgbClr val="FDE92C">
                  <a:alpha val="40000"/>
                </a:srgb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41" name="กากบาท 240">
                <a:extLst>
                  <a:ext uri="{FF2B5EF4-FFF2-40B4-BE49-F238E27FC236}">
                    <a16:creationId xmlns:a16="http://schemas.microsoft.com/office/drawing/2014/main" id="{78E988EB-10B7-4E5C-AEC1-FB9CC5E25FA9}"/>
                  </a:ext>
                </a:extLst>
              </p:cNvPr>
              <p:cNvSpPr/>
              <p:nvPr/>
            </p:nvSpPr>
            <p:spPr>
              <a:xfrm rot="20237040">
                <a:off x="1318434" y="452353"/>
                <a:ext cx="552915" cy="426604"/>
              </a:xfrm>
              <a:prstGeom prst="plus">
                <a:avLst>
                  <a:gd name="adj" fmla="val 35728"/>
                </a:avLst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 dirty="0"/>
              </a:p>
            </p:txBody>
          </p:sp>
          <p:sp>
            <p:nvSpPr>
              <p:cNvPr id="242" name="สี่เหลี่ยมผืนผ้า 241">
                <a:extLst>
                  <a:ext uri="{FF2B5EF4-FFF2-40B4-BE49-F238E27FC236}">
                    <a16:creationId xmlns:a16="http://schemas.microsoft.com/office/drawing/2014/main" id="{E8EC1030-E546-4707-AC27-98898E6B7297}"/>
                  </a:ext>
                </a:extLst>
              </p:cNvPr>
              <p:cNvSpPr/>
              <p:nvPr/>
            </p:nvSpPr>
            <p:spPr>
              <a:xfrm>
                <a:off x="6241377" y="425127"/>
                <a:ext cx="330847" cy="305625"/>
              </a:xfrm>
              <a:prstGeom prst="rect">
                <a:avLst/>
              </a:prstGeom>
              <a:noFill/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43" name="สี่เหลี่ยมผืนผ้า 242">
                <a:extLst>
                  <a:ext uri="{FF2B5EF4-FFF2-40B4-BE49-F238E27FC236}">
                    <a16:creationId xmlns:a16="http://schemas.microsoft.com/office/drawing/2014/main" id="{0620F767-0D38-461E-AC27-51455151DECF}"/>
                  </a:ext>
                </a:extLst>
              </p:cNvPr>
              <p:cNvSpPr/>
              <p:nvPr/>
            </p:nvSpPr>
            <p:spPr>
              <a:xfrm>
                <a:off x="7961308" y="4240268"/>
                <a:ext cx="330847" cy="305625"/>
              </a:xfrm>
              <a:prstGeom prst="rect">
                <a:avLst/>
              </a:prstGeom>
              <a:noFill/>
              <a:ln w="28575">
                <a:solidFill>
                  <a:srgbClr val="FEF9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grpSp>
            <p:nvGrpSpPr>
              <p:cNvPr id="244" name="กลุ่ม 243">
                <a:extLst>
                  <a:ext uri="{FF2B5EF4-FFF2-40B4-BE49-F238E27FC236}">
                    <a16:creationId xmlns:a16="http://schemas.microsoft.com/office/drawing/2014/main" id="{7A242745-4062-41C8-A4FD-70AD7220B92C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7010805" y="3407851"/>
                <a:ext cx="376162" cy="907724"/>
                <a:chOff x="6264894" y="1446698"/>
                <a:chExt cx="759640" cy="1984379"/>
              </a:xfrm>
            </p:grpSpPr>
            <p:sp>
              <p:nvSpPr>
                <p:cNvPr id="247" name="วงรี 246">
                  <a:extLst>
                    <a:ext uri="{FF2B5EF4-FFF2-40B4-BE49-F238E27FC236}">
                      <a16:creationId xmlns:a16="http://schemas.microsoft.com/office/drawing/2014/main" id="{31ED0CB3-B4C3-4903-BAD7-B5D7F6BB6916}"/>
                    </a:ext>
                  </a:extLst>
                </p:cNvPr>
                <p:cNvSpPr/>
                <p:nvPr/>
              </p:nvSpPr>
              <p:spPr>
                <a:xfrm>
                  <a:off x="6264894" y="1450852"/>
                  <a:ext cx="180000" cy="180000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/>
                </a:p>
              </p:txBody>
            </p:sp>
            <p:sp>
              <p:nvSpPr>
                <p:cNvPr id="248" name="วงรี 247">
                  <a:extLst>
                    <a:ext uri="{FF2B5EF4-FFF2-40B4-BE49-F238E27FC236}">
                      <a16:creationId xmlns:a16="http://schemas.microsoft.com/office/drawing/2014/main" id="{7DA3E44E-6BB8-461E-9ACE-2B2ED2792E8F}"/>
                    </a:ext>
                  </a:extLst>
                </p:cNvPr>
                <p:cNvSpPr/>
                <p:nvPr/>
              </p:nvSpPr>
              <p:spPr>
                <a:xfrm>
                  <a:off x="6264894" y="1650877"/>
                  <a:ext cx="180000" cy="180000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/>
                </a:p>
              </p:txBody>
            </p:sp>
            <p:sp>
              <p:nvSpPr>
                <p:cNvPr id="252" name="วงรี 251">
                  <a:extLst>
                    <a:ext uri="{FF2B5EF4-FFF2-40B4-BE49-F238E27FC236}">
                      <a16:creationId xmlns:a16="http://schemas.microsoft.com/office/drawing/2014/main" id="{FF8B8853-3942-4924-A25E-EB4EA4E537FF}"/>
                    </a:ext>
                  </a:extLst>
                </p:cNvPr>
                <p:cNvSpPr/>
                <p:nvPr/>
              </p:nvSpPr>
              <p:spPr>
                <a:xfrm>
                  <a:off x="6264894" y="1850902"/>
                  <a:ext cx="180000" cy="180000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/>
                </a:p>
              </p:txBody>
            </p:sp>
            <p:sp>
              <p:nvSpPr>
                <p:cNvPr id="253" name="วงรี 252">
                  <a:extLst>
                    <a:ext uri="{FF2B5EF4-FFF2-40B4-BE49-F238E27FC236}">
                      <a16:creationId xmlns:a16="http://schemas.microsoft.com/office/drawing/2014/main" id="{D3F071A5-61CA-4103-A326-8EAAFA6A08EC}"/>
                    </a:ext>
                  </a:extLst>
                </p:cNvPr>
                <p:cNvSpPr/>
                <p:nvPr/>
              </p:nvSpPr>
              <p:spPr>
                <a:xfrm>
                  <a:off x="6264894" y="2050927"/>
                  <a:ext cx="180000" cy="180000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/>
                </a:p>
              </p:txBody>
            </p:sp>
            <p:sp>
              <p:nvSpPr>
                <p:cNvPr id="254" name="วงรี 253">
                  <a:extLst>
                    <a:ext uri="{FF2B5EF4-FFF2-40B4-BE49-F238E27FC236}">
                      <a16:creationId xmlns:a16="http://schemas.microsoft.com/office/drawing/2014/main" id="{FDFA3E32-9AF1-4F7A-B27A-EBFFA91D1C59}"/>
                    </a:ext>
                  </a:extLst>
                </p:cNvPr>
                <p:cNvSpPr/>
                <p:nvPr/>
              </p:nvSpPr>
              <p:spPr>
                <a:xfrm>
                  <a:off x="6264894" y="2250952"/>
                  <a:ext cx="180000" cy="180000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/>
                </a:p>
              </p:txBody>
            </p:sp>
            <p:sp>
              <p:nvSpPr>
                <p:cNvPr id="255" name="วงรี 254">
                  <a:extLst>
                    <a:ext uri="{FF2B5EF4-FFF2-40B4-BE49-F238E27FC236}">
                      <a16:creationId xmlns:a16="http://schemas.microsoft.com/office/drawing/2014/main" id="{A4DF7875-0783-427B-B9BF-15DDEFF417F0}"/>
                    </a:ext>
                  </a:extLst>
                </p:cNvPr>
                <p:cNvSpPr/>
                <p:nvPr/>
              </p:nvSpPr>
              <p:spPr>
                <a:xfrm>
                  <a:off x="6264894" y="2450977"/>
                  <a:ext cx="180000" cy="180000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/>
                </a:p>
              </p:txBody>
            </p:sp>
            <p:sp>
              <p:nvSpPr>
                <p:cNvPr id="256" name="วงรี 255">
                  <a:extLst>
                    <a:ext uri="{FF2B5EF4-FFF2-40B4-BE49-F238E27FC236}">
                      <a16:creationId xmlns:a16="http://schemas.microsoft.com/office/drawing/2014/main" id="{21CDC4E0-38A9-422F-954C-9145B101B0B0}"/>
                    </a:ext>
                  </a:extLst>
                </p:cNvPr>
                <p:cNvSpPr/>
                <p:nvPr/>
              </p:nvSpPr>
              <p:spPr>
                <a:xfrm>
                  <a:off x="6264894" y="2651002"/>
                  <a:ext cx="180000" cy="180000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/>
                </a:p>
              </p:txBody>
            </p:sp>
            <p:sp>
              <p:nvSpPr>
                <p:cNvPr id="257" name="วงรี 256">
                  <a:extLst>
                    <a:ext uri="{FF2B5EF4-FFF2-40B4-BE49-F238E27FC236}">
                      <a16:creationId xmlns:a16="http://schemas.microsoft.com/office/drawing/2014/main" id="{2452BD31-426F-4932-A84D-2FCE13EF78C6}"/>
                    </a:ext>
                  </a:extLst>
                </p:cNvPr>
                <p:cNvSpPr/>
                <p:nvPr/>
              </p:nvSpPr>
              <p:spPr>
                <a:xfrm>
                  <a:off x="6264894" y="2851027"/>
                  <a:ext cx="180000" cy="180000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/>
                </a:p>
              </p:txBody>
            </p:sp>
            <p:sp>
              <p:nvSpPr>
                <p:cNvPr id="258" name="วงรี 257">
                  <a:extLst>
                    <a:ext uri="{FF2B5EF4-FFF2-40B4-BE49-F238E27FC236}">
                      <a16:creationId xmlns:a16="http://schemas.microsoft.com/office/drawing/2014/main" id="{97D5B830-B25A-4E44-902F-741232377B3F}"/>
                    </a:ext>
                  </a:extLst>
                </p:cNvPr>
                <p:cNvSpPr/>
                <p:nvPr/>
              </p:nvSpPr>
              <p:spPr>
                <a:xfrm>
                  <a:off x="6264894" y="3051052"/>
                  <a:ext cx="180000" cy="180000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 dirty="0"/>
                </a:p>
              </p:txBody>
            </p:sp>
            <p:sp>
              <p:nvSpPr>
                <p:cNvPr id="259" name="วงรี 258">
                  <a:extLst>
                    <a:ext uri="{FF2B5EF4-FFF2-40B4-BE49-F238E27FC236}">
                      <a16:creationId xmlns:a16="http://schemas.microsoft.com/office/drawing/2014/main" id="{D59C7F72-0377-434F-B821-79D911B6754C}"/>
                    </a:ext>
                  </a:extLst>
                </p:cNvPr>
                <p:cNvSpPr/>
                <p:nvPr/>
              </p:nvSpPr>
              <p:spPr>
                <a:xfrm>
                  <a:off x="6264894" y="3251077"/>
                  <a:ext cx="180000" cy="180000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/>
                </a:p>
              </p:txBody>
            </p:sp>
            <p:sp>
              <p:nvSpPr>
                <p:cNvPr id="260" name="วงรี 259">
                  <a:extLst>
                    <a:ext uri="{FF2B5EF4-FFF2-40B4-BE49-F238E27FC236}">
                      <a16:creationId xmlns:a16="http://schemas.microsoft.com/office/drawing/2014/main" id="{68E56C46-85F0-4B14-970E-E0E10CCF7BB6}"/>
                    </a:ext>
                  </a:extLst>
                </p:cNvPr>
                <p:cNvSpPr/>
                <p:nvPr/>
              </p:nvSpPr>
              <p:spPr>
                <a:xfrm>
                  <a:off x="6554714" y="1448775"/>
                  <a:ext cx="180000" cy="180000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/>
                </a:p>
              </p:txBody>
            </p:sp>
            <p:sp>
              <p:nvSpPr>
                <p:cNvPr id="261" name="วงรี 260">
                  <a:extLst>
                    <a:ext uri="{FF2B5EF4-FFF2-40B4-BE49-F238E27FC236}">
                      <a16:creationId xmlns:a16="http://schemas.microsoft.com/office/drawing/2014/main" id="{CC444333-B4B5-4A02-B69E-5DF0406E7499}"/>
                    </a:ext>
                  </a:extLst>
                </p:cNvPr>
                <p:cNvSpPr/>
                <p:nvPr/>
              </p:nvSpPr>
              <p:spPr>
                <a:xfrm>
                  <a:off x="6554714" y="1648800"/>
                  <a:ext cx="180000" cy="180000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/>
                </a:p>
              </p:txBody>
            </p:sp>
            <p:sp>
              <p:nvSpPr>
                <p:cNvPr id="262" name="วงรี 261">
                  <a:extLst>
                    <a:ext uri="{FF2B5EF4-FFF2-40B4-BE49-F238E27FC236}">
                      <a16:creationId xmlns:a16="http://schemas.microsoft.com/office/drawing/2014/main" id="{6170F051-5DFC-4BC2-A9D5-0E82007CB642}"/>
                    </a:ext>
                  </a:extLst>
                </p:cNvPr>
                <p:cNvSpPr/>
                <p:nvPr/>
              </p:nvSpPr>
              <p:spPr>
                <a:xfrm>
                  <a:off x="6554714" y="1848825"/>
                  <a:ext cx="180000" cy="180000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/>
                </a:p>
              </p:txBody>
            </p:sp>
            <p:sp>
              <p:nvSpPr>
                <p:cNvPr id="263" name="วงรี 262">
                  <a:extLst>
                    <a:ext uri="{FF2B5EF4-FFF2-40B4-BE49-F238E27FC236}">
                      <a16:creationId xmlns:a16="http://schemas.microsoft.com/office/drawing/2014/main" id="{F596DE31-831B-4DDA-A094-39452C51FC3C}"/>
                    </a:ext>
                  </a:extLst>
                </p:cNvPr>
                <p:cNvSpPr/>
                <p:nvPr/>
              </p:nvSpPr>
              <p:spPr>
                <a:xfrm>
                  <a:off x="6554714" y="2048850"/>
                  <a:ext cx="180000" cy="180000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/>
                </a:p>
              </p:txBody>
            </p:sp>
            <p:sp>
              <p:nvSpPr>
                <p:cNvPr id="264" name="วงรี 263">
                  <a:extLst>
                    <a:ext uri="{FF2B5EF4-FFF2-40B4-BE49-F238E27FC236}">
                      <a16:creationId xmlns:a16="http://schemas.microsoft.com/office/drawing/2014/main" id="{C715AC9D-5391-49F7-93DE-93762589A7B7}"/>
                    </a:ext>
                  </a:extLst>
                </p:cNvPr>
                <p:cNvSpPr/>
                <p:nvPr/>
              </p:nvSpPr>
              <p:spPr>
                <a:xfrm>
                  <a:off x="6554714" y="2248875"/>
                  <a:ext cx="180000" cy="180000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/>
                </a:p>
              </p:txBody>
            </p:sp>
            <p:sp>
              <p:nvSpPr>
                <p:cNvPr id="265" name="วงรี 264">
                  <a:extLst>
                    <a:ext uri="{FF2B5EF4-FFF2-40B4-BE49-F238E27FC236}">
                      <a16:creationId xmlns:a16="http://schemas.microsoft.com/office/drawing/2014/main" id="{4C733447-FA9B-43CB-9BAF-456F9C0C471B}"/>
                    </a:ext>
                  </a:extLst>
                </p:cNvPr>
                <p:cNvSpPr/>
                <p:nvPr/>
              </p:nvSpPr>
              <p:spPr>
                <a:xfrm>
                  <a:off x="6554714" y="2448900"/>
                  <a:ext cx="180000" cy="180000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/>
                </a:p>
              </p:txBody>
            </p:sp>
            <p:sp>
              <p:nvSpPr>
                <p:cNvPr id="266" name="วงรี 265">
                  <a:extLst>
                    <a:ext uri="{FF2B5EF4-FFF2-40B4-BE49-F238E27FC236}">
                      <a16:creationId xmlns:a16="http://schemas.microsoft.com/office/drawing/2014/main" id="{29C4DFFD-9275-478B-AFB5-FD5B14CBAAC8}"/>
                    </a:ext>
                  </a:extLst>
                </p:cNvPr>
                <p:cNvSpPr/>
                <p:nvPr/>
              </p:nvSpPr>
              <p:spPr>
                <a:xfrm>
                  <a:off x="6554714" y="2648925"/>
                  <a:ext cx="180000" cy="180000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/>
                </a:p>
              </p:txBody>
            </p:sp>
            <p:sp>
              <p:nvSpPr>
                <p:cNvPr id="267" name="วงรี 266">
                  <a:extLst>
                    <a:ext uri="{FF2B5EF4-FFF2-40B4-BE49-F238E27FC236}">
                      <a16:creationId xmlns:a16="http://schemas.microsoft.com/office/drawing/2014/main" id="{B872C409-C3FC-44E3-904F-ED619638D7E3}"/>
                    </a:ext>
                  </a:extLst>
                </p:cNvPr>
                <p:cNvSpPr/>
                <p:nvPr/>
              </p:nvSpPr>
              <p:spPr>
                <a:xfrm>
                  <a:off x="6554714" y="2848950"/>
                  <a:ext cx="180000" cy="180000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/>
                </a:p>
              </p:txBody>
            </p:sp>
            <p:sp>
              <p:nvSpPr>
                <p:cNvPr id="268" name="วงรี 267">
                  <a:extLst>
                    <a:ext uri="{FF2B5EF4-FFF2-40B4-BE49-F238E27FC236}">
                      <a16:creationId xmlns:a16="http://schemas.microsoft.com/office/drawing/2014/main" id="{600089A5-D772-4DFA-8EC8-3EA3F7E3BF14}"/>
                    </a:ext>
                  </a:extLst>
                </p:cNvPr>
                <p:cNvSpPr/>
                <p:nvPr/>
              </p:nvSpPr>
              <p:spPr>
                <a:xfrm>
                  <a:off x="6554714" y="3048975"/>
                  <a:ext cx="180000" cy="180000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/>
                </a:p>
              </p:txBody>
            </p:sp>
            <p:sp>
              <p:nvSpPr>
                <p:cNvPr id="269" name="วงรี 268">
                  <a:extLst>
                    <a:ext uri="{FF2B5EF4-FFF2-40B4-BE49-F238E27FC236}">
                      <a16:creationId xmlns:a16="http://schemas.microsoft.com/office/drawing/2014/main" id="{A523C9B6-6B37-4402-B84D-2CD37A97C009}"/>
                    </a:ext>
                  </a:extLst>
                </p:cNvPr>
                <p:cNvSpPr/>
                <p:nvPr/>
              </p:nvSpPr>
              <p:spPr>
                <a:xfrm>
                  <a:off x="6554714" y="3249000"/>
                  <a:ext cx="180000" cy="180000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/>
                </a:p>
              </p:txBody>
            </p:sp>
            <p:sp>
              <p:nvSpPr>
                <p:cNvPr id="270" name="วงรี 269">
                  <a:extLst>
                    <a:ext uri="{FF2B5EF4-FFF2-40B4-BE49-F238E27FC236}">
                      <a16:creationId xmlns:a16="http://schemas.microsoft.com/office/drawing/2014/main" id="{D6300121-CBFF-4C26-A4B7-6FE345F0E71C}"/>
                    </a:ext>
                  </a:extLst>
                </p:cNvPr>
                <p:cNvSpPr/>
                <p:nvPr/>
              </p:nvSpPr>
              <p:spPr>
                <a:xfrm>
                  <a:off x="6844534" y="1446698"/>
                  <a:ext cx="180000" cy="180000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/>
                </a:p>
              </p:txBody>
            </p:sp>
            <p:sp>
              <p:nvSpPr>
                <p:cNvPr id="271" name="วงรี 270">
                  <a:extLst>
                    <a:ext uri="{FF2B5EF4-FFF2-40B4-BE49-F238E27FC236}">
                      <a16:creationId xmlns:a16="http://schemas.microsoft.com/office/drawing/2014/main" id="{8BD8A8BE-3BB5-43F5-AB28-8F3F91FB0BCD}"/>
                    </a:ext>
                  </a:extLst>
                </p:cNvPr>
                <p:cNvSpPr/>
                <p:nvPr/>
              </p:nvSpPr>
              <p:spPr>
                <a:xfrm>
                  <a:off x="6844534" y="1646723"/>
                  <a:ext cx="180000" cy="180000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/>
                </a:p>
              </p:txBody>
            </p:sp>
            <p:sp>
              <p:nvSpPr>
                <p:cNvPr id="272" name="วงรี 271">
                  <a:extLst>
                    <a:ext uri="{FF2B5EF4-FFF2-40B4-BE49-F238E27FC236}">
                      <a16:creationId xmlns:a16="http://schemas.microsoft.com/office/drawing/2014/main" id="{528399AB-3C97-4B2D-B469-C3D0DC0E1A07}"/>
                    </a:ext>
                  </a:extLst>
                </p:cNvPr>
                <p:cNvSpPr/>
                <p:nvPr/>
              </p:nvSpPr>
              <p:spPr>
                <a:xfrm>
                  <a:off x="6844534" y="1846748"/>
                  <a:ext cx="180000" cy="180000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/>
                </a:p>
              </p:txBody>
            </p:sp>
            <p:sp>
              <p:nvSpPr>
                <p:cNvPr id="273" name="วงรี 272">
                  <a:extLst>
                    <a:ext uri="{FF2B5EF4-FFF2-40B4-BE49-F238E27FC236}">
                      <a16:creationId xmlns:a16="http://schemas.microsoft.com/office/drawing/2014/main" id="{EC927876-0DDC-4FD3-945D-4998F6D23912}"/>
                    </a:ext>
                  </a:extLst>
                </p:cNvPr>
                <p:cNvSpPr/>
                <p:nvPr/>
              </p:nvSpPr>
              <p:spPr>
                <a:xfrm>
                  <a:off x="6844534" y="2046773"/>
                  <a:ext cx="180000" cy="180000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/>
                </a:p>
              </p:txBody>
            </p:sp>
            <p:sp>
              <p:nvSpPr>
                <p:cNvPr id="274" name="วงรี 273">
                  <a:extLst>
                    <a:ext uri="{FF2B5EF4-FFF2-40B4-BE49-F238E27FC236}">
                      <a16:creationId xmlns:a16="http://schemas.microsoft.com/office/drawing/2014/main" id="{1E102E41-BC32-4FAE-8517-4579C429EE39}"/>
                    </a:ext>
                  </a:extLst>
                </p:cNvPr>
                <p:cNvSpPr/>
                <p:nvPr/>
              </p:nvSpPr>
              <p:spPr>
                <a:xfrm>
                  <a:off x="6844534" y="2246798"/>
                  <a:ext cx="180000" cy="180000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/>
                </a:p>
              </p:txBody>
            </p:sp>
            <p:sp>
              <p:nvSpPr>
                <p:cNvPr id="275" name="วงรี 274">
                  <a:extLst>
                    <a:ext uri="{FF2B5EF4-FFF2-40B4-BE49-F238E27FC236}">
                      <a16:creationId xmlns:a16="http://schemas.microsoft.com/office/drawing/2014/main" id="{D7A6F7A2-8435-4A8F-BC98-2F90C4BD85C2}"/>
                    </a:ext>
                  </a:extLst>
                </p:cNvPr>
                <p:cNvSpPr/>
                <p:nvPr/>
              </p:nvSpPr>
              <p:spPr>
                <a:xfrm>
                  <a:off x="6844534" y="2446823"/>
                  <a:ext cx="180000" cy="180000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/>
                </a:p>
              </p:txBody>
            </p:sp>
            <p:sp>
              <p:nvSpPr>
                <p:cNvPr id="276" name="วงรี 275">
                  <a:extLst>
                    <a:ext uri="{FF2B5EF4-FFF2-40B4-BE49-F238E27FC236}">
                      <a16:creationId xmlns:a16="http://schemas.microsoft.com/office/drawing/2014/main" id="{2DF679A1-197A-4691-A3F2-BE7E9D3EF4B6}"/>
                    </a:ext>
                  </a:extLst>
                </p:cNvPr>
                <p:cNvSpPr/>
                <p:nvPr/>
              </p:nvSpPr>
              <p:spPr>
                <a:xfrm>
                  <a:off x="6844534" y="2646848"/>
                  <a:ext cx="180000" cy="180000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/>
                </a:p>
              </p:txBody>
            </p:sp>
            <p:sp>
              <p:nvSpPr>
                <p:cNvPr id="277" name="วงรี 276">
                  <a:extLst>
                    <a:ext uri="{FF2B5EF4-FFF2-40B4-BE49-F238E27FC236}">
                      <a16:creationId xmlns:a16="http://schemas.microsoft.com/office/drawing/2014/main" id="{212CDFA7-E699-4DDB-BA33-AC1AFFEC88A5}"/>
                    </a:ext>
                  </a:extLst>
                </p:cNvPr>
                <p:cNvSpPr/>
                <p:nvPr/>
              </p:nvSpPr>
              <p:spPr>
                <a:xfrm>
                  <a:off x="6844534" y="2846873"/>
                  <a:ext cx="180000" cy="180000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/>
                </a:p>
              </p:txBody>
            </p:sp>
            <p:sp>
              <p:nvSpPr>
                <p:cNvPr id="278" name="วงรี 277">
                  <a:extLst>
                    <a:ext uri="{FF2B5EF4-FFF2-40B4-BE49-F238E27FC236}">
                      <a16:creationId xmlns:a16="http://schemas.microsoft.com/office/drawing/2014/main" id="{7894EC88-8069-4485-8EC4-28170F03DE42}"/>
                    </a:ext>
                  </a:extLst>
                </p:cNvPr>
                <p:cNvSpPr/>
                <p:nvPr/>
              </p:nvSpPr>
              <p:spPr>
                <a:xfrm>
                  <a:off x="6844534" y="3046898"/>
                  <a:ext cx="180000" cy="180000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/>
                </a:p>
              </p:txBody>
            </p:sp>
            <p:sp>
              <p:nvSpPr>
                <p:cNvPr id="279" name="วงรี 278">
                  <a:extLst>
                    <a:ext uri="{FF2B5EF4-FFF2-40B4-BE49-F238E27FC236}">
                      <a16:creationId xmlns:a16="http://schemas.microsoft.com/office/drawing/2014/main" id="{179AFFA1-59ED-42A3-9D7D-DF4F548BE138}"/>
                    </a:ext>
                  </a:extLst>
                </p:cNvPr>
                <p:cNvSpPr/>
                <p:nvPr/>
              </p:nvSpPr>
              <p:spPr>
                <a:xfrm>
                  <a:off x="6844534" y="3246923"/>
                  <a:ext cx="180000" cy="180000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/>
                </a:p>
              </p:txBody>
            </p:sp>
          </p:grpSp>
          <p:pic>
            <p:nvPicPr>
              <p:cNvPr id="245" name="รูปภาพ 244">
                <a:extLst>
                  <a:ext uri="{FF2B5EF4-FFF2-40B4-BE49-F238E27FC236}">
                    <a16:creationId xmlns:a16="http://schemas.microsoft.com/office/drawing/2014/main" id="{14E246E6-D70D-41FD-BF92-AB8F8C9E49F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412710">
                <a:off x="2901771" y="5172733"/>
                <a:ext cx="496270" cy="458438"/>
              </a:xfrm>
              <a:prstGeom prst="rect">
                <a:avLst/>
              </a:prstGeom>
            </p:spPr>
          </p:pic>
        </p:grpSp>
        <p:sp>
          <p:nvSpPr>
            <p:cNvPr id="249" name="สี่เหลี่ยมผืนผ้า 248">
              <a:extLst>
                <a:ext uri="{FF2B5EF4-FFF2-40B4-BE49-F238E27FC236}">
                  <a16:creationId xmlns:a16="http://schemas.microsoft.com/office/drawing/2014/main" id="{A537D0F8-12F1-46F0-BC05-C914DE77450E}"/>
                </a:ext>
              </a:extLst>
            </p:cNvPr>
            <p:cNvSpPr/>
            <p:nvPr/>
          </p:nvSpPr>
          <p:spPr>
            <a:xfrm>
              <a:off x="661127" y="1297836"/>
              <a:ext cx="7860700" cy="1446550"/>
            </a:xfrm>
            <a:prstGeom prst="rect">
              <a:avLst/>
            </a:prstGeom>
            <a:solidFill>
              <a:srgbClr val="FEF9B0">
                <a:alpha val="90000"/>
              </a:srgbClr>
            </a:solidFill>
          </p:spPr>
          <p:txBody>
            <a:bodyPr wrap="square">
              <a:spAutoFit/>
            </a:bodyPr>
            <a:lstStyle/>
            <a:p>
              <a:pPr algn="r"/>
              <a:r>
                <a:rPr lang="th-TH" sz="88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หน่วยการเรียนรู้</a:t>
              </a:r>
            </a:p>
          </p:txBody>
        </p:sp>
        <p:sp>
          <p:nvSpPr>
            <p:cNvPr id="250" name="กล่องข้อความ 249">
              <a:extLst>
                <a:ext uri="{FF2B5EF4-FFF2-40B4-BE49-F238E27FC236}">
                  <a16:creationId xmlns:a16="http://schemas.microsoft.com/office/drawing/2014/main" id="{88918412-CDD3-487B-A0DC-5718188DC815}"/>
                </a:ext>
              </a:extLst>
            </p:cNvPr>
            <p:cNvSpPr txBox="1"/>
            <p:nvPr/>
          </p:nvSpPr>
          <p:spPr>
            <a:xfrm>
              <a:off x="0" y="4679803"/>
              <a:ext cx="9163761" cy="523220"/>
            </a:xfrm>
            <a:prstGeom prst="rect">
              <a:avLst/>
            </a:prstGeom>
            <a:solidFill>
              <a:srgbClr val="FEF9B0">
                <a:alpha val="90000"/>
              </a:srgb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8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สื่อการสอนประกอบในรายวิชาวิทยาศาสตร์และเทคโนโลยี ชั้นมัธยมศึกษาปีที่ 3  </a:t>
              </a:r>
            </a:p>
          </p:txBody>
        </p:sp>
        <p:sp>
          <p:nvSpPr>
            <p:cNvPr id="251" name="สี่เหลี่ยมผืนผ้า 250">
              <a:extLst>
                <a:ext uri="{FF2B5EF4-FFF2-40B4-BE49-F238E27FC236}">
                  <a16:creationId xmlns:a16="http://schemas.microsoft.com/office/drawing/2014/main" id="{28468892-D016-42EB-853A-B02F691F28DE}"/>
                </a:ext>
              </a:extLst>
            </p:cNvPr>
            <p:cNvSpPr/>
            <p:nvPr/>
          </p:nvSpPr>
          <p:spPr>
            <a:xfrm>
              <a:off x="660862" y="2738940"/>
              <a:ext cx="7861231" cy="984885"/>
            </a:xfrm>
            <a:prstGeom prst="rect">
              <a:avLst/>
            </a:prstGeom>
            <a:solidFill>
              <a:srgbClr val="FEF9B0">
                <a:alpha val="90000"/>
              </a:srgbClr>
            </a:solidFill>
          </p:spPr>
          <p:txBody>
            <a:bodyPr wrap="square">
              <a:spAutoFit/>
            </a:bodyPr>
            <a:lstStyle/>
            <a:p>
              <a:pPr algn="r"/>
              <a:r>
                <a:rPr lang="th-TH" sz="58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ปฏิกิริยาเคมีและวัสดุในชีวิตประจำวัน</a:t>
              </a:r>
            </a:p>
          </p:txBody>
        </p:sp>
        <p:pic>
          <p:nvPicPr>
            <p:cNvPr id="8" name="รูปภาพ 7">
              <a:extLst>
                <a:ext uri="{FF2B5EF4-FFF2-40B4-BE49-F238E27FC236}">
                  <a16:creationId xmlns:a16="http://schemas.microsoft.com/office/drawing/2014/main" id="{6AD85C34-298A-49C7-8A04-DE163C06606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6146" y="679993"/>
              <a:ext cx="2160000" cy="216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150550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00711A13-FBC7-4F78-8A7F-D14C4E3A5DE6}"/>
              </a:ext>
            </a:extLst>
          </p:cNvPr>
          <p:cNvGrpSpPr/>
          <p:nvPr/>
        </p:nvGrpSpPr>
        <p:grpSpPr>
          <a:xfrm>
            <a:off x="-24524" y="-71791"/>
            <a:ext cx="9188286" cy="5702962"/>
            <a:chOff x="-24524" y="-71791"/>
            <a:chExt cx="9188286" cy="5702962"/>
          </a:xfrm>
        </p:grpSpPr>
        <p:sp>
          <p:nvSpPr>
            <p:cNvPr id="124" name="วงรี 123">
              <a:extLst>
                <a:ext uri="{FF2B5EF4-FFF2-40B4-BE49-F238E27FC236}">
                  <a16:creationId xmlns:a16="http://schemas.microsoft.com/office/drawing/2014/main" id="{4D749C6A-B85E-4128-A4F5-3C008CE3256F}"/>
                </a:ext>
              </a:extLst>
            </p:cNvPr>
            <p:cNvSpPr/>
            <p:nvPr/>
          </p:nvSpPr>
          <p:spPr>
            <a:xfrm rot="2025166">
              <a:off x="4547239" y="3641871"/>
              <a:ext cx="1654232" cy="1528124"/>
            </a:xfrm>
            <a:prstGeom prst="ellipse">
              <a:avLst/>
            </a:prstGeom>
            <a:pattFill prst="dkHorz">
              <a:fgClr>
                <a:srgbClr val="3DADD4"/>
              </a:fgClr>
              <a:bgClr>
                <a:schemeClr val="accent5">
                  <a:lumMod val="40000"/>
                  <a:lumOff val="6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23" name="วงรี 122">
              <a:extLst>
                <a:ext uri="{FF2B5EF4-FFF2-40B4-BE49-F238E27FC236}">
                  <a16:creationId xmlns:a16="http://schemas.microsoft.com/office/drawing/2014/main" id="{4547BB5D-980C-49C6-8DD2-5EBB553E6D2E}"/>
                </a:ext>
              </a:extLst>
            </p:cNvPr>
            <p:cNvSpPr/>
            <p:nvPr/>
          </p:nvSpPr>
          <p:spPr>
            <a:xfrm rot="2025166">
              <a:off x="248763" y="2075931"/>
              <a:ext cx="1654232" cy="1528124"/>
            </a:xfrm>
            <a:prstGeom prst="ellipse">
              <a:avLst/>
            </a:prstGeom>
            <a:pattFill prst="dkHorz">
              <a:fgClr>
                <a:srgbClr val="3DADD4"/>
              </a:fgClr>
              <a:bgClr>
                <a:schemeClr val="accent5">
                  <a:lumMod val="40000"/>
                  <a:lumOff val="6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22" name="วงรี 121">
              <a:extLst>
                <a:ext uri="{FF2B5EF4-FFF2-40B4-BE49-F238E27FC236}">
                  <a16:creationId xmlns:a16="http://schemas.microsoft.com/office/drawing/2014/main" id="{136E3BA7-F06D-4AEC-9D6F-42B890E5616A}"/>
                </a:ext>
              </a:extLst>
            </p:cNvPr>
            <p:cNvSpPr/>
            <p:nvPr/>
          </p:nvSpPr>
          <p:spPr>
            <a:xfrm rot="2025166">
              <a:off x="6990495" y="1782658"/>
              <a:ext cx="1654232" cy="1528124"/>
            </a:xfrm>
            <a:prstGeom prst="ellipse">
              <a:avLst/>
            </a:prstGeom>
            <a:pattFill prst="dkHorz">
              <a:fgClr>
                <a:srgbClr val="3DADD4"/>
              </a:fgClr>
              <a:bgClr>
                <a:schemeClr val="accent5">
                  <a:lumMod val="40000"/>
                  <a:lumOff val="6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grpSp>
          <p:nvGrpSpPr>
            <p:cNvPr id="25" name="กลุ่ม 24">
              <a:extLst>
                <a:ext uri="{FF2B5EF4-FFF2-40B4-BE49-F238E27FC236}">
                  <a16:creationId xmlns:a16="http://schemas.microsoft.com/office/drawing/2014/main" id="{C3AE868D-FBBA-4B74-B214-3D8230C10F4E}"/>
                </a:ext>
              </a:extLst>
            </p:cNvPr>
            <p:cNvGrpSpPr/>
            <p:nvPr/>
          </p:nvGrpSpPr>
          <p:grpSpPr>
            <a:xfrm>
              <a:off x="-24524" y="-71791"/>
              <a:ext cx="5503933" cy="4625727"/>
              <a:chOff x="-13854" y="-53779"/>
              <a:chExt cx="5988928" cy="5448712"/>
            </a:xfrm>
            <a:gradFill>
              <a:gsLst>
                <a:gs pos="0">
                  <a:srgbClr val="FEE882"/>
                </a:gs>
                <a:gs pos="73000">
                  <a:srgbClr val="FEE882"/>
                </a:gs>
                <a:gs pos="100000">
                  <a:srgbClr val="FEE882"/>
                </a:gs>
              </a:gsLst>
              <a:path path="circle">
                <a:fillToRect l="50000" t="50000" r="50000" b="50000"/>
              </a:path>
            </a:gradFill>
          </p:grpSpPr>
          <p:sp>
            <p:nvSpPr>
              <p:cNvPr id="24" name="รูปแบบอิสระ: รูปร่าง 23">
                <a:extLst>
                  <a:ext uri="{FF2B5EF4-FFF2-40B4-BE49-F238E27FC236}">
                    <a16:creationId xmlns:a16="http://schemas.microsoft.com/office/drawing/2014/main" id="{8532D37F-FCA3-4BF8-BDEE-30A101219801}"/>
                  </a:ext>
                </a:extLst>
              </p:cNvPr>
              <p:cNvSpPr/>
              <p:nvPr/>
            </p:nvSpPr>
            <p:spPr>
              <a:xfrm>
                <a:off x="-13854" y="415635"/>
                <a:ext cx="3654961" cy="4979298"/>
              </a:xfrm>
              <a:custGeom>
                <a:avLst/>
                <a:gdLst>
                  <a:gd name="connsiteX0" fmla="*/ 3034146 w 3034146"/>
                  <a:gd name="connsiteY0" fmla="*/ 0 h 4724400"/>
                  <a:gd name="connsiteX1" fmla="*/ 1676400 w 3034146"/>
                  <a:gd name="connsiteY1" fmla="*/ 1939636 h 4724400"/>
                  <a:gd name="connsiteX2" fmla="*/ 831273 w 3034146"/>
                  <a:gd name="connsiteY2" fmla="*/ 2521527 h 4724400"/>
                  <a:gd name="connsiteX3" fmla="*/ 498764 w 3034146"/>
                  <a:gd name="connsiteY3" fmla="*/ 4322618 h 4724400"/>
                  <a:gd name="connsiteX4" fmla="*/ 13855 w 3034146"/>
                  <a:gd name="connsiteY4" fmla="*/ 4724400 h 4724400"/>
                  <a:gd name="connsiteX5" fmla="*/ 0 w 3034146"/>
                  <a:gd name="connsiteY5" fmla="*/ 41564 h 4724400"/>
                  <a:gd name="connsiteX6" fmla="*/ 3034146 w 3034146"/>
                  <a:gd name="connsiteY6" fmla="*/ 0 h 4724400"/>
                  <a:gd name="connsiteX0" fmla="*/ 3034146 w 3034146"/>
                  <a:gd name="connsiteY0" fmla="*/ 0 h 5021667"/>
                  <a:gd name="connsiteX1" fmla="*/ 1676400 w 3034146"/>
                  <a:gd name="connsiteY1" fmla="*/ 1939636 h 5021667"/>
                  <a:gd name="connsiteX2" fmla="*/ 831273 w 3034146"/>
                  <a:gd name="connsiteY2" fmla="*/ 2521527 h 5021667"/>
                  <a:gd name="connsiteX3" fmla="*/ 498764 w 3034146"/>
                  <a:gd name="connsiteY3" fmla="*/ 4322618 h 5021667"/>
                  <a:gd name="connsiteX4" fmla="*/ 13855 w 3034146"/>
                  <a:gd name="connsiteY4" fmla="*/ 4724400 h 5021667"/>
                  <a:gd name="connsiteX5" fmla="*/ 0 w 3034146"/>
                  <a:gd name="connsiteY5" fmla="*/ 41564 h 5021667"/>
                  <a:gd name="connsiteX6" fmla="*/ 3034146 w 3034146"/>
                  <a:gd name="connsiteY6" fmla="*/ 0 h 5021667"/>
                  <a:gd name="connsiteX0" fmla="*/ 3034146 w 3034146"/>
                  <a:gd name="connsiteY0" fmla="*/ 0 h 5021667"/>
                  <a:gd name="connsiteX1" fmla="*/ 1676400 w 3034146"/>
                  <a:gd name="connsiteY1" fmla="*/ 1939636 h 5021667"/>
                  <a:gd name="connsiteX2" fmla="*/ 831273 w 3034146"/>
                  <a:gd name="connsiteY2" fmla="*/ 2521527 h 5021667"/>
                  <a:gd name="connsiteX3" fmla="*/ 498764 w 3034146"/>
                  <a:gd name="connsiteY3" fmla="*/ 4322618 h 5021667"/>
                  <a:gd name="connsiteX4" fmla="*/ 13855 w 3034146"/>
                  <a:gd name="connsiteY4" fmla="*/ 4724400 h 5021667"/>
                  <a:gd name="connsiteX5" fmla="*/ 0 w 3034146"/>
                  <a:gd name="connsiteY5" fmla="*/ 41564 h 5021667"/>
                  <a:gd name="connsiteX6" fmla="*/ 3034146 w 3034146"/>
                  <a:gd name="connsiteY6" fmla="*/ 0 h 5021667"/>
                  <a:gd name="connsiteX0" fmla="*/ 3034146 w 3073956"/>
                  <a:gd name="connsiteY0" fmla="*/ 0 h 5021667"/>
                  <a:gd name="connsiteX1" fmla="*/ 1676400 w 3073956"/>
                  <a:gd name="connsiteY1" fmla="*/ 1939636 h 5021667"/>
                  <a:gd name="connsiteX2" fmla="*/ 831273 w 3073956"/>
                  <a:gd name="connsiteY2" fmla="*/ 2521527 h 5021667"/>
                  <a:gd name="connsiteX3" fmla="*/ 498764 w 3073956"/>
                  <a:gd name="connsiteY3" fmla="*/ 4322618 h 5021667"/>
                  <a:gd name="connsiteX4" fmla="*/ 13855 w 3073956"/>
                  <a:gd name="connsiteY4" fmla="*/ 4724400 h 5021667"/>
                  <a:gd name="connsiteX5" fmla="*/ 0 w 3073956"/>
                  <a:gd name="connsiteY5" fmla="*/ 41564 h 5021667"/>
                  <a:gd name="connsiteX6" fmla="*/ 3034146 w 3073956"/>
                  <a:gd name="connsiteY6" fmla="*/ 0 h 5021667"/>
                  <a:gd name="connsiteX0" fmla="*/ 3034146 w 3101237"/>
                  <a:gd name="connsiteY0" fmla="*/ 0 h 5021667"/>
                  <a:gd name="connsiteX1" fmla="*/ 2286000 w 3101237"/>
                  <a:gd name="connsiteY1" fmla="*/ 2119745 h 5021667"/>
                  <a:gd name="connsiteX2" fmla="*/ 831273 w 3101237"/>
                  <a:gd name="connsiteY2" fmla="*/ 2521527 h 5021667"/>
                  <a:gd name="connsiteX3" fmla="*/ 498764 w 3101237"/>
                  <a:gd name="connsiteY3" fmla="*/ 4322618 h 5021667"/>
                  <a:gd name="connsiteX4" fmla="*/ 13855 w 3101237"/>
                  <a:gd name="connsiteY4" fmla="*/ 4724400 h 5021667"/>
                  <a:gd name="connsiteX5" fmla="*/ 0 w 3101237"/>
                  <a:gd name="connsiteY5" fmla="*/ 41564 h 5021667"/>
                  <a:gd name="connsiteX6" fmla="*/ 3034146 w 3101237"/>
                  <a:gd name="connsiteY6" fmla="*/ 0 h 5021667"/>
                  <a:gd name="connsiteX0" fmla="*/ 3740728 w 3780989"/>
                  <a:gd name="connsiteY0" fmla="*/ 13854 h 4980103"/>
                  <a:gd name="connsiteX1" fmla="*/ 2286000 w 3780989"/>
                  <a:gd name="connsiteY1" fmla="*/ 2078181 h 4980103"/>
                  <a:gd name="connsiteX2" fmla="*/ 831273 w 3780989"/>
                  <a:gd name="connsiteY2" fmla="*/ 2479963 h 4980103"/>
                  <a:gd name="connsiteX3" fmla="*/ 498764 w 3780989"/>
                  <a:gd name="connsiteY3" fmla="*/ 4281054 h 4980103"/>
                  <a:gd name="connsiteX4" fmla="*/ 13855 w 3780989"/>
                  <a:gd name="connsiteY4" fmla="*/ 4682836 h 4980103"/>
                  <a:gd name="connsiteX5" fmla="*/ 0 w 3780989"/>
                  <a:gd name="connsiteY5" fmla="*/ 0 h 4980103"/>
                  <a:gd name="connsiteX6" fmla="*/ 3740728 w 3780989"/>
                  <a:gd name="connsiteY6" fmla="*/ 13854 h 4980103"/>
                  <a:gd name="connsiteX0" fmla="*/ 3740728 w 3803936"/>
                  <a:gd name="connsiteY0" fmla="*/ 13854 h 4980103"/>
                  <a:gd name="connsiteX1" fmla="*/ 2826327 w 3803936"/>
                  <a:gd name="connsiteY1" fmla="*/ 1884217 h 4980103"/>
                  <a:gd name="connsiteX2" fmla="*/ 831273 w 3803936"/>
                  <a:gd name="connsiteY2" fmla="*/ 2479963 h 4980103"/>
                  <a:gd name="connsiteX3" fmla="*/ 498764 w 3803936"/>
                  <a:gd name="connsiteY3" fmla="*/ 4281054 h 4980103"/>
                  <a:gd name="connsiteX4" fmla="*/ 13855 w 3803936"/>
                  <a:gd name="connsiteY4" fmla="*/ 4682836 h 4980103"/>
                  <a:gd name="connsiteX5" fmla="*/ 0 w 3803936"/>
                  <a:gd name="connsiteY5" fmla="*/ 0 h 4980103"/>
                  <a:gd name="connsiteX6" fmla="*/ 3740728 w 3803936"/>
                  <a:gd name="connsiteY6" fmla="*/ 13854 h 4980103"/>
                  <a:gd name="connsiteX0" fmla="*/ 3740728 w 3819518"/>
                  <a:gd name="connsiteY0" fmla="*/ 13854 h 4980103"/>
                  <a:gd name="connsiteX1" fmla="*/ 2826327 w 3819518"/>
                  <a:gd name="connsiteY1" fmla="*/ 1884217 h 4980103"/>
                  <a:gd name="connsiteX2" fmla="*/ 831273 w 3819518"/>
                  <a:gd name="connsiteY2" fmla="*/ 2479963 h 4980103"/>
                  <a:gd name="connsiteX3" fmla="*/ 498764 w 3819518"/>
                  <a:gd name="connsiteY3" fmla="*/ 4281054 h 4980103"/>
                  <a:gd name="connsiteX4" fmla="*/ 13855 w 3819518"/>
                  <a:gd name="connsiteY4" fmla="*/ 4682836 h 4980103"/>
                  <a:gd name="connsiteX5" fmla="*/ 0 w 3819518"/>
                  <a:gd name="connsiteY5" fmla="*/ 0 h 4980103"/>
                  <a:gd name="connsiteX6" fmla="*/ 3740728 w 3819518"/>
                  <a:gd name="connsiteY6" fmla="*/ 13854 h 4980103"/>
                  <a:gd name="connsiteX0" fmla="*/ 3699165 w 3764759"/>
                  <a:gd name="connsiteY0" fmla="*/ 0 h 4980103"/>
                  <a:gd name="connsiteX1" fmla="*/ 2826327 w 3764759"/>
                  <a:gd name="connsiteY1" fmla="*/ 1884217 h 4980103"/>
                  <a:gd name="connsiteX2" fmla="*/ 831273 w 3764759"/>
                  <a:gd name="connsiteY2" fmla="*/ 2479963 h 4980103"/>
                  <a:gd name="connsiteX3" fmla="*/ 498764 w 3764759"/>
                  <a:gd name="connsiteY3" fmla="*/ 4281054 h 4980103"/>
                  <a:gd name="connsiteX4" fmla="*/ 13855 w 3764759"/>
                  <a:gd name="connsiteY4" fmla="*/ 4682836 h 4980103"/>
                  <a:gd name="connsiteX5" fmla="*/ 0 w 3764759"/>
                  <a:gd name="connsiteY5" fmla="*/ 0 h 4980103"/>
                  <a:gd name="connsiteX6" fmla="*/ 3699165 w 3764759"/>
                  <a:gd name="connsiteY6" fmla="*/ 0 h 4980103"/>
                  <a:gd name="connsiteX0" fmla="*/ 3408220 w 3496956"/>
                  <a:gd name="connsiteY0" fmla="*/ 0 h 4993957"/>
                  <a:gd name="connsiteX1" fmla="*/ 2826327 w 3496956"/>
                  <a:gd name="connsiteY1" fmla="*/ 1898071 h 4993957"/>
                  <a:gd name="connsiteX2" fmla="*/ 831273 w 3496956"/>
                  <a:gd name="connsiteY2" fmla="*/ 2493817 h 4993957"/>
                  <a:gd name="connsiteX3" fmla="*/ 498764 w 3496956"/>
                  <a:gd name="connsiteY3" fmla="*/ 4294908 h 4993957"/>
                  <a:gd name="connsiteX4" fmla="*/ 13855 w 3496956"/>
                  <a:gd name="connsiteY4" fmla="*/ 4696690 h 4993957"/>
                  <a:gd name="connsiteX5" fmla="*/ 0 w 3496956"/>
                  <a:gd name="connsiteY5" fmla="*/ 13854 h 4993957"/>
                  <a:gd name="connsiteX6" fmla="*/ 3408220 w 3496956"/>
                  <a:gd name="connsiteY6" fmla="*/ 0 h 4993957"/>
                  <a:gd name="connsiteX0" fmla="*/ 3408220 w 3460882"/>
                  <a:gd name="connsiteY0" fmla="*/ 0 h 4993957"/>
                  <a:gd name="connsiteX1" fmla="*/ 2355272 w 3460882"/>
                  <a:gd name="connsiteY1" fmla="*/ 1787235 h 4993957"/>
                  <a:gd name="connsiteX2" fmla="*/ 831273 w 3460882"/>
                  <a:gd name="connsiteY2" fmla="*/ 2493817 h 4993957"/>
                  <a:gd name="connsiteX3" fmla="*/ 498764 w 3460882"/>
                  <a:gd name="connsiteY3" fmla="*/ 4294908 h 4993957"/>
                  <a:gd name="connsiteX4" fmla="*/ 13855 w 3460882"/>
                  <a:gd name="connsiteY4" fmla="*/ 4696690 h 4993957"/>
                  <a:gd name="connsiteX5" fmla="*/ 0 w 3460882"/>
                  <a:gd name="connsiteY5" fmla="*/ 13854 h 4993957"/>
                  <a:gd name="connsiteX6" fmla="*/ 3408220 w 3460882"/>
                  <a:gd name="connsiteY6" fmla="*/ 0 h 4993957"/>
                  <a:gd name="connsiteX0" fmla="*/ 3408220 w 3461814"/>
                  <a:gd name="connsiteY0" fmla="*/ 0 h 4997951"/>
                  <a:gd name="connsiteX1" fmla="*/ 2355272 w 3461814"/>
                  <a:gd name="connsiteY1" fmla="*/ 1787235 h 4997951"/>
                  <a:gd name="connsiteX2" fmla="*/ 706582 w 3461814"/>
                  <a:gd name="connsiteY2" fmla="*/ 2369126 h 4997951"/>
                  <a:gd name="connsiteX3" fmla="*/ 498764 w 3461814"/>
                  <a:gd name="connsiteY3" fmla="*/ 4294908 h 4997951"/>
                  <a:gd name="connsiteX4" fmla="*/ 13855 w 3461814"/>
                  <a:gd name="connsiteY4" fmla="*/ 4696690 h 4997951"/>
                  <a:gd name="connsiteX5" fmla="*/ 0 w 3461814"/>
                  <a:gd name="connsiteY5" fmla="*/ 13854 h 4997951"/>
                  <a:gd name="connsiteX6" fmla="*/ 3408220 w 3461814"/>
                  <a:gd name="connsiteY6" fmla="*/ 0 h 4997951"/>
                  <a:gd name="connsiteX0" fmla="*/ 3505202 w 3555152"/>
                  <a:gd name="connsiteY0" fmla="*/ 13855 h 4984097"/>
                  <a:gd name="connsiteX1" fmla="*/ 2355272 w 3555152"/>
                  <a:gd name="connsiteY1" fmla="*/ 1773381 h 4984097"/>
                  <a:gd name="connsiteX2" fmla="*/ 706582 w 3555152"/>
                  <a:gd name="connsiteY2" fmla="*/ 2355272 h 4984097"/>
                  <a:gd name="connsiteX3" fmla="*/ 498764 w 3555152"/>
                  <a:gd name="connsiteY3" fmla="*/ 4281054 h 4984097"/>
                  <a:gd name="connsiteX4" fmla="*/ 13855 w 3555152"/>
                  <a:gd name="connsiteY4" fmla="*/ 4682836 h 4984097"/>
                  <a:gd name="connsiteX5" fmla="*/ 0 w 3555152"/>
                  <a:gd name="connsiteY5" fmla="*/ 0 h 4984097"/>
                  <a:gd name="connsiteX6" fmla="*/ 3505202 w 3555152"/>
                  <a:gd name="connsiteY6" fmla="*/ 13855 h 4984097"/>
                  <a:gd name="connsiteX0" fmla="*/ 3505202 w 3509945"/>
                  <a:gd name="connsiteY0" fmla="*/ 13855 h 4984097"/>
                  <a:gd name="connsiteX1" fmla="*/ 2355272 w 3509945"/>
                  <a:gd name="connsiteY1" fmla="*/ 1773381 h 4984097"/>
                  <a:gd name="connsiteX2" fmla="*/ 706582 w 3509945"/>
                  <a:gd name="connsiteY2" fmla="*/ 2355272 h 4984097"/>
                  <a:gd name="connsiteX3" fmla="*/ 498764 w 3509945"/>
                  <a:gd name="connsiteY3" fmla="*/ 4281054 h 4984097"/>
                  <a:gd name="connsiteX4" fmla="*/ 13855 w 3509945"/>
                  <a:gd name="connsiteY4" fmla="*/ 4682836 h 4984097"/>
                  <a:gd name="connsiteX5" fmla="*/ 0 w 3509945"/>
                  <a:gd name="connsiteY5" fmla="*/ 0 h 4984097"/>
                  <a:gd name="connsiteX6" fmla="*/ 3505202 w 3509945"/>
                  <a:gd name="connsiteY6" fmla="*/ 13855 h 4984097"/>
                  <a:gd name="connsiteX0" fmla="*/ 3505202 w 3510195"/>
                  <a:gd name="connsiteY0" fmla="*/ 13855 h 4984097"/>
                  <a:gd name="connsiteX1" fmla="*/ 2355272 w 3510195"/>
                  <a:gd name="connsiteY1" fmla="*/ 1773381 h 4984097"/>
                  <a:gd name="connsiteX2" fmla="*/ 706582 w 3510195"/>
                  <a:gd name="connsiteY2" fmla="*/ 2355272 h 4984097"/>
                  <a:gd name="connsiteX3" fmla="*/ 498764 w 3510195"/>
                  <a:gd name="connsiteY3" fmla="*/ 4281054 h 4984097"/>
                  <a:gd name="connsiteX4" fmla="*/ 13855 w 3510195"/>
                  <a:gd name="connsiteY4" fmla="*/ 4682836 h 4984097"/>
                  <a:gd name="connsiteX5" fmla="*/ 0 w 3510195"/>
                  <a:gd name="connsiteY5" fmla="*/ 0 h 4984097"/>
                  <a:gd name="connsiteX6" fmla="*/ 3505202 w 3510195"/>
                  <a:gd name="connsiteY6" fmla="*/ 13855 h 4984097"/>
                  <a:gd name="connsiteX0" fmla="*/ 3505202 w 3510379"/>
                  <a:gd name="connsiteY0" fmla="*/ 13855 h 4984097"/>
                  <a:gd name="connsiteX1" fmla="*/ 2382981 w 3510379"/>
                  <a:gd name="connsiteY1" fmla="*/ 1911927 h 4984097"/>
                  <a:gd name="connsiteX2" fmla="*/ 706582 w 3510379"/>
                  <a:gd name="connsiteY2" fmla="*/ 2355272 h 4984097"/>
                  <a:gd name="connsiteX3" fmla="*/ 498764 w 3510379"/>
                  <a:gd name="connsiteY3" fmla="*/ 4281054 h 4984097"/>
                  <a:gd name="connsiteX4" fmla="*/ 13855 w 3510379"/>
                  <a:gd name="connsiteY4" fmla="*/ 4682836 h 4984097"/>
                  <a:gd name="connsiteX5" fmla="*/ 0 w 3510379"/>
                  <a:gd name="connsiteY5" fmla="*/ 0 h 4984097"/>
                  <a:gd name="connsiteX6" fmla="*/ 3505202 w 3510379"/>
                  <a:gd name="connsiteY6" fmla="*/ 13855 h 4984097"/>
                  <a:gd name="connsiteX0" fmla="*/ 3865420 w 3868973"/>
                  <a:gd name="connsiteY0" fmla="*/ 13855 h 4984097"/>
                  <a:gd name="connsiteX1" fmla="*/ 2382981 w 3868973"/>
                  <a:gd name="connsiteY1" fmla="*/ 1911927 h 4984097"/>
                  <a:gd name="connsiteX2" fmla="*/ 706582 w 3868973"/>
                  <a:gd name="connsiteY2" fmla="*/ 2355272 h 4984097"/>
                  <a:gd name="connsiteX3" fmla="*/ 498764 w 3868973"/>
                  <a:gd name="connsiteY3" fmla="*/ 4281054 h 4984097"/>
                  <a:gd name="connsiteX4" fmla="*/ 13855 w 3868973"/>
                  <a:gd name="connsiteY4" fmla="*/ 4682836 h 4984097"/>
                  <a:gd name="connsiteX5" fmla="*/ 0 w 3868973"/>
                  <a:gd name="connsiteY5" fmla="*/ 0 h 4984097"/>
                  <a:gd name="connsiteX6" fmla="*/ 3865420 w 3868973"/>
                  <a:gd name="connsiteY6" fmla="*/ 13855 h 4984097"/>
                  <a:gd name="connsiteX0" fmla="*/ 3865420 w 3873426"/>
                  <a:gd name="connsiteY0" fmla="*/ 13855 h 4984097"/>
                  <a:gd name="connsiteX1" fmla="*/ 2992581 w 3873426"/>
                  <a:gd name="connsiteY1" fmla="*/ 1717964 h 4984097"/>
                  <a:gd name="connsiteX2" fmla="*/ 706582 w 3873426"/>
                  <a:gd name="connsiteY2" fmla="*/ 2355272 h 4984097"/>
                  <a:gd name="connsiteX3" fmla="*/ 498764 w 3873426"/>
                  <a:gd name="connsiteY3" fmla="*/ 4281054 h 4984097"/>
                  <a:gd name="connsiteX4" fmla="*/ 13855 w 3873426"/>
                  <a:gd name="connsiteY4" fmla="*/ 4682836 h 4984097"/>
                  <a:gd name="connsiteX5" fmla="*/ 0 w 3873426"/>
                  <a:gd name="connsiteY5" fmla="*/ 0 h 4984097"/>
                  <a:gd name="connsiteX6" fmla="*/ 3865420 w 3873426"/>
                  <a:gd name="connsiteY6" fmla="*/ 13855 h 4984097"/>
                  <a:gd name="connsiteX0" fmla="*/ 3865420 w 3873179"/>
                  <a:gd name="connsiteY0" fmla="*/ 13855 h 4980543"/>
                  <a:gd name="connsiteX1" fmla="*/ 2992581 w 3873179"/>
                  <a:gd name="connsiteY1" fmla="*/ 1717964 h 4980543"/>
                  <a:gd name="connsiteX2" fmla="*/ 803564 w 3873179"/>
                  <a:gd name="connsiteY2" fmla="*/ 2466109 h 4980543"/>
                  <a:gd name="connsiteX3" fmla="*/ 498764 w 3873179"/>
                  <a:gd name="connsiteY3" fmla="*/ 4281054 h 4980543"/>
                  <a:gd name="connsiteX4" fmla="*/ 13855 w 3873179"/>
                  <a:gd name="connsiteY4" fmla="*/ 4682836 h 4980543"/>
                  <a:gd name="connsiteX5" fmla="*/ 0 w 3873179"/>
                  <a:gd name="connsiteY5" fmla="*/ 0 h 4980543"/>
                  <a:gd name="connsiteX6" fmla="*/ 3865420 w 3873179"/>
                  <a:gd name="connsiteY6" fmla="*/ 13855 h 4980543"/>
                  <a:gd name="connsiteX0" fmla="*/ 3532911 w 3549464"/>
                  <a:gd name="connsiteY0" fmla="*/ 138545 h 4980543"/>
                  <a:gd name="connsiteX1" fmla="*/ 2992581 w 3549464"/>
                  <a:gd name="connsiteY1" fmla="*/ 1717964 h 4980543"/>
                  <a:gd name="connsiteX2" fmla="*/ 803564 w 3549464"/>
                  <a:gd name="connsiteY2" fmla="*/ 2466109 h 4980543"/>
                  <a:gd name="connsiteX3" fmla="*/ 498764 w 3549464"/>
                  <a:gd name="connsiteY3" fmla="*/ 4281054 h 4980543"/>
                  <a:gd name="connsiteX4" fmla="*/ 13855 w 3549464"/>
                  <a:gd name="connsiteY4" fmla="*/ 4682836 h 4980543"/>
                  <a:gd name="connsiteX5" fmla="*/ 0 w 3549464"/>
                  <a:gd name="connsiteY5" fmla="*/ 0 h 4980543"/>
                  <a:gd name="connsiteX6" fmla="*/ 3532911 w 3549464"/>
                  <a:gd name="connsiteY6" fmla="*/ 138545 h 4980543"/>
                  <a:gd name="connsiteX0" fmla="*/ 3546766 w 3562611"/>
                  <a:gd name="connsiteY0" fmla="*/ 0 h 5008253"/>
                  <a:gd name="connsiteX1" fmla="*/ 2992581 w 3562611"/>
                  <a:gd name="connsiteY1" fmla="*/ 1745674 h 5008253"/>
                  <a:gd name="connsiteX2" fmla="*/ 803564 w 3562611"/>
                  <a:gd name="connsiteY2" fmla="*/ 2493819 h 5008253"/>
                  <a:gd name="connsiteX3" fmla="*/ 498764 w 3562611"/>
                  <a:gd name="connsiteY3" fmla="*/ 4308764 h 5008253"/>
                  <a:gd name="connsiteX4" fmla="*/ 13855 w 3562611"/>
                  <a:gd name="connsiteY4" fmla="*/ 4710546 h 5008253"/>
                  <a:gd name="connsiteX5" fmla="*/ 0 w 3562611"/>
                  <a:gd name="connsiteY5" fmla="*/ 27710 h 5008253"/>
                  <a:gd name="connsiteX6" fmla="*/ 3546766 w 3562611"/>
                  <a:gd name="connsiteY6" fmla="*/ 0 h 5008253"/>
                  <a:gd name="connsiteX0" fmla="*/ 3546766 w 3706909"/>
                  <a:gd name="connsiteY0" fmla="*/ 0 h 5008253"/>
                  <a:gd name="connsiteX1" fmla="*/ 2992581 w 3706909"/>
                  <a:gd name="connsiteY1" fmla="*/ 1745674 h 5008253"/>
                  <a:gd name="connsiteX2" fmla="*/ 803564 w 3706909"/>
                  <a:gd name="connsiteY2" fmla="*/ 2493819 h 5008253"/>
                  <a:gd name="connsiteX3" fmla="*/ 498764 w 3706909"/>
                  <a:gd name="connsiteY3" fmla="*/ 4308764 h 5008253"/>
                  <a:gd name="connsiteX4" fmla="*/ 13855 w 3706909"/>
                  <a:gd name="connsiteY4" fmla="*/ 4710546 h 5008253"/>
                  <a:gd name="connsiteX5" fmla="*/ 0 w 3706909"/>
                  <a:gd name="connsiteY5" fmla="*/ 27710 h 5008253"/>
                  <a:gd name="connsiteX6" fmla="*/ 3546766 w 3706909"/>
                  <a:gd name="connsiteY6" fmla="*/ 0 h 5008253"/>
                  <a:gd name="connsiteX0" fmla="*/ 3546766 w 3576888"/>
                  <a:gd name="connsiteY0" fmla="*/ 0 h 5008253"/>
                  <a:gd name="connsiteX1" fmla="*/ 2992581 w 3576888"/>
                  <a:gd name="connsiteY1" fmla="*/ 1745674 h 5008253"/>
                  <a:gd name="connsiteX2" fmla="*/ 803564 w 3576888"/>
                  <a:gd name="connsiteY2" fmla="*/ 2493819 h 5008253"/>
                  <a:gd name="connsiteX3" fmla="*/ 498764 w 3576888"/>
                  <a:gd name="connsiteY3" fmla="*/ 4308764 h 5008253"/>
                  <a:gd name="connsiteX4" fmla="*/ 13855 w 3576888"/>
                  <a:gd name="connsiteY4" fmla="*/ 4710546 h 5008253"/>
                  <a:gd name="connsiteX5" fmla="*/ 0 w 3576888"/>
                  <a:gd name="connsiteY5" fmla="*/ 27710 h 5008253"/>
                  <a:gd name="connsiteX6" fmla="*/ 3546766 w 3576888"/>
                  <a:gd name="connsiteY6" fmla="*/ 0 h 5008253"/>
                  <a:gd name="connsiteX0" fmla="*/ 3546766 w 3560729"/>
                  <a:gd name="connsiteY0" fmla="*/ 0 h 5008253"/>
                  <a:gd name="connsiteX1" fmla="*/ 2604653 w 3560729"/>
                  <a:gd name="connsiteY1" fmla="*/ 1814947 h 5008253"/>
                  <a:gd name="connsiteX2" fmla="*/ 803564 w 3560729"/>
                  <a:gd name="connsiteY2" fmla="*/ 2493819 h 5008253"/>
                  <a:gd name="connsiteX3" fmla="*/ 498764 w 3560729"/>
                  <a:gd name="connsiteY3" fmla="*/ 4308764 h 5008253"/>
                  <a:gd name="connsiteX4" fmla="*/ 13855 w 3560729"/>
                  <a:gd name="connsiteY4" fmla="*/ 4710546 h 5008253"/>
                  <a:gd name="connsiteX5" fmla="*/ 0 w 3560729"/>
                  <a:gd name="connsiteY5" fmla="*/ 27710 h 5008253"/>
                  <a:gd name="connsiteX6" fmla="*/ 3546766 w 3560729"/>
                  <a:gd name="connsiteY6" fmla="*/ 0 h 5008253"/>
                  <a:gd name="connsiteX0" fmla="*/ 3546766 w 3560729"/>
                  <a:gd name="connsiteY0" fmla="*/ 0 h 5022108"/>
                  <a:gd name="connsiteX1" fmla="*/ 2604653 w 3560729"/>
                  <a:gd name="connsiteY1" fmla="*/ 1828802 h 5022108"/>
                  <a:gd name="connsiteX2" fmla="*/ 803564 w 3560729"/>
                  <a:gd name="connsiteY2" fmla="*/ 2507674 h 5022108"/>
                  <a:gd name="connsiteX3" fmla="*/ 498764 w 3560729"/>
                  <a:gd name="connsiteY3" fmla="*/ 4322619 h 5022108"/>
                  <a:gd name="connsiteX4" fmla="*/ 13855 w 3560729"/>
                  <a:gd name="connsiteY4" fmla="*/ 4724401 h 5022108"/>
                  <a:gd name="connsiteX5" fmla="*/ 0 w 3560729"/>
                  <a:gd name="connsiteY5" fmla="*/ 41565 h 5022108"/>
                  <a:gd name="connsiteX6" fmla="*/ 3546766 w 3560729"/>
                  <a:gd name="connsiteY6" fmla="*/ 0 h 5022108"/>
                  <a:gd name="connsiteX0" fmla="*/ 3546766 w 3560729"/>
                  <a:gd name="connsiteY0" fmla="*/ 0 h 5028368"/>
                  <a:gd name="connsiteX1" fmla="*/ 2604653 w 3560729"/>
                  <a:gd name="connsiteY1" fmla="*/ 1828802 h 5028368"/>
                  <a:gd name="connsiteX2" fmla="*/ 803564 w 3560729"/>
                  <a:gd name="connsiteY2" fmla="*/ 2313710 h 5028368"/>
                  <a:gd name="connsiteX3" fmla="*/ 498764 w 3560729"/>
                  <a:gd name="connsiteY3" fmla="*/ 4322619 h 5028368"/>
                  <a:gd name="connsiteX4" fmla="*/ 13855 w 3560729"/>
                  <a:gd name="connsiteY4" fmla="*/ 4724401 h 5028368"/>
                  <a:gd name="connsiteX5" fmla="*/ 0 w 3560729"/>
                  <a:gd name="connsiteY5" fmla="*/ 41565 h 5028368"/>
                  <a:gd name="connsiteX6" fmla="*/ 3546766 w 3560729"/>
                  <a:gd name="connsiteY6" fmla="*/ 0 h 5028368"/>
                  <a:gd name="connsiteX0" fmla="*/ 3546766 w 3567061"/>
                  <a:gd name="connsiteY0" fmla="*/ 0 h 5028368"/>
                  <a:gd name="connsiteX1" fmla="*/ 2826326 w 3567061"/>
                  <a:gd name="connsiteY1" fmla="*/ 1731820 h 5028368"/>
                  <a:gd name="connsiteX2" fmla="*/ 803564 w 3567061"/>
                  <a:gd name="connsiteY2" fmla="*/ 2313710 h 5028368"/>
                  <a:gd name="connsiteX3" fmla="*/ 498764 w 3567061"/>
                  <a:gd name="connsiteY3" fmla="*/ 4322619 h 5028368"/>
                  <a:gd name="connsiteX4" fmla="*/ 13855 w 3567061"/>
                  <a:gd name="connsiteY4" fmla="*/ 4724401 h 5028368"/>
                  <a:gd name="connsiteX5" fmla="*/ 0 w 3567061"/>
                  <a:gd name="connsiteY5" fmla="*/ 41565 h 5028368"/>
                  <a:gd name="connsiteX6" fmla="*/ 3546766 w 3567061"/>
                  <a:gd name="connsiteY6" fmla="*/ 0 h 5028368"/>
                  <a:gd name="connsiteX0" fmla="*/ 3546766 w 3567061"/>
                  <a:gd name="connsiteY0" fmla="*/ 0 h 4939815"/>
                  <a:gd name="connsiteX1" fmla="*/ 2826326 w 3567061"/>
                  <a:gd name="connsiteY1" fmla="*/ 1731820 h 4939815"/>
                  <a:gd name="connsiteX2" fmla="*/ 803564 w 3567061"/>
                  <a:gd name="connsiteY2" fmla="*/ 2313710 h 4939815"/>
                  <a:gd name="connsiteX3" fmla="*/ 1066801 w 3567061"/>
                  <a:gd name="connsiteY3" fmla="*/ 3782292 h 4939815"/>
                  <a:gd name="connsiteX4" fmla="*/ 13855 w 3567061"/>
                  <a:gd name="connsiteY4" fmla="*/ 4724401 h 4939815"/>
                  <a:gd name="connsiteX5" fmla="*/ 0 w 3567061"/>
                  <a:gd name="connsiteY5" fmla="*/ 41565 h 4939815"/>
                  <a:gd name="connsiteX6" fmla="*/ 3546766 w 3567061"/>
                  <a:gd name="connsiteY6" fmla="*/ 0 h 4939815"/>
                  <a:gd name="connsiteX0" fmla="*/ 3546766 w 3567427"/>
                  <a:gd name="connsiteY0" fmla="*/ 0 h 4944652"/>
                  <a:gd name="connsiteX1" fmla="*/ 2826326 w 3567427"/>
                  <a:gd name="connsiteY1" fmla="*/ 1731820 h 4944652"/>
                  <a:gd name="connsiteX2" fmla="*/ 748145 w 3567427"/>
                  <a:gd name="connsiteY2" fmla="*/ 2050474 h 4944652"/>
                  <a:gd name="connsiteX3" fmla="*/ 1066801 w 3567427"/>
                  <a:gd name="connsiteY3" fmla="*/ 3782292 h 4944652"/>
                  <a:gd name="connsiteX4" fmla="*/ 13855 w 3567427"/>
                  <a:gd name="connsiteY4" fmla="*/ 4724401 h 4944652"/>
                  <a:gd name="connsiteX5" fmla="*/ 0 w 3567427"/>
                  <a:gd name="connsiteY5" fmla="*/ 41565 h 4944652"/>
                  <a:gd name="connsiteX6" fmla="*/ 3546766 w 3567427"/>
                  <a:gd name="connsiteY6" fmla="*/ 0 h 4944652"/>
                  <a:gd name="connsiteX0" fmla="*/ 3546766 w 3566619"/>
                  <a:gd name="connsiteY0" fmla="*/ 0 h 4940065"/>
                  <a:gd name="connsiteX1" fmla="*/ 2826326 w 3566619"/>
                  <a:gd name="connsiteY1" fmla="*/ 1731820 h 4940065"/>
                  <a:gd name="connsiteX2" fmla="*/ 872836 w 3566619"/>
                  <a:gd name="connsiteY2" fmla="*/ 2299856 h 4940065"/>
                  <a:gd name="connsiteX3" fmla="*/ 1066801 w 3566619"/>
                  <a:gd name="connsiteY3" fmla="*/ 3782292 h 4940065"/>
                  <a:gd name="connsiteX4" fmla="*/ 13855 w 3566619"/>
                  <a:gd name="connsiteY4" fmla="*/ 4724401 h 4940065"/>
                  <a:gd name="connsiteX5" fmla="*/ 0 w 3566619"/>
                  <a:gd name="connsiteY5" fmla="*/ 41565 h 4940065"/>
                  <a:gd name="connsiteX6" fmla="*/ 3546766 w 3566619"/>
                  <a:gd name="connsiteY6" fmla="*/ 0 h 4940065"/>
                  <a:gd name="connsiteX0" fmla="*/ 3546766 w 3566619"/>
                  <a:gd name="connsiteY0" fmla="*/ 0 h 4943391"/>
                  <a:gd name="connsiteX1" fmla="*/ 2826326 w 3566619"/>
                  <a:gd name="connsiteY1" fmla="*/ 1731820 h 4943391"/>
                  <a:gd name="connsiteX2" fmla="*/ 872836 w 3566619"/>
                  <a:gd name="connsiteY2" fmla="*/ 2299856 h 4943391"/>
                  <a:gd name="connsiteX3" fmla="*/ 1343891 w 3566619"/>
                  <a:gd name="connsiteY3" fmla="*/ 3810001 h 4943391"/>
                  <a:gd name="connsiteX4" fmla="*/ 13855 w 3566619"/>
                  <a:gd name="connsiteY4" fmla="*/ 4724401 h 4943391"/>
                  <a:gd name="connsiteX5" fmla="*/ 0 w 3566619"/>
                  <a:gd name="connsiteY5" fmla="*/ 41565 h 4943391"/>
                  <a:gd name="connsiteX6" fmla="*/ 3546766 w 3566619"/>
                  <a:gd name="connsiteY6" fmla="*/ 0 h 4943391"/>
                  <a:gd name="connsiteX0" fmla="*/ 3546766 w 3566619"/>
                  <a:gd name="connsiteY0" fmla="*/ 0 h 4955848"/>
                  <a:gd name="connsiteX1" fmla="*/ 2826326 w 3566619"/>
                  <a:gd name="connsiteY1" fmla="*/ 1731820 h 4955848"/>
                  <a:gd name="connsiteX2" fmla="*/ 872836 w 3566619"/>
                  <a:gd name="connsiteY2" fmla="*/ 2299856 h 4955848"/>
                  <a:gd name="connsiteX3" fmla="*/ 1136073 w 3566619"/>
                  <a:gd name="connsiteY3" fmla="*/ 3906983 h 4955848"/>
                  <a:gd name="connsiteX4" fmla="*/ 13855 w 3566619"/>
                  <a:gd name="connsiteY4" fmla="*/ 4724401 h 4955848"/>
                  <a:gd name="connsiteX5" fmla="*/ 0 w 3566619"/>
                  <a:gd name="connsiteY5" fmla="*/ 41565 h 4955848"/>
                  <a:gd name="connsiteX6" fmla="*/ 3546766 w 3566619"/>
                  <a:gd name="connsiteY6" fmla="*/ 0 h 4955848"/>
                  <a:gd name="connsiteX0" fmla="*/ 3546766 w 3609882"/>
                  <a:gd name="connsiteY0" fmla="*/ 0 h 4955848"/>
                  <a:gd name="connsiteX1" fmla="*/ 3214254 w 3609882"/>
                  <a:gd name="connsiteY1" fmla="*/ 1579420 h 4955848"/>
                  <a:gd name="connsiteX2" fmla="*/ 872836 w 3609882"/>
                  <a:gd name="connsiteY2" fmla="*/ 2299856 h 4955848"/>
                  <a:gd name="connsiteX3" fmla="*/ 1136073 w 3609882"/>
                  <a:gd name="connsiteY3" fmla="*/ 3906983 h 4955848"/>
                  <a:gd name="connsiteX4" fmla="*/ 13855 w 3609882"/>
                  <a:gd name="connsiteY4" fmla="*/ 4724401 h 4955848"/>
                  <a:gd name="connsiteX5" fmla="*/ 0 w 3609882"/>
                  <a:gd name="connsiteY5" fmla="*/ 41565 h 4955848"/>
                  <a:gd name="connsiteX6" fmla="*/ 3546766 w 3609882"/>
                  <a:gd name="connsiteY6" fmla="*/ 0 h 4955848"/>
                  <a:gd name="connsiteX0" fmla="*/ 3546766 w 3609882"/>
                  <a:gd name="connsiteY0" fmla="*/ 0 h 4957825"/>
                  <a:gd name="connsiteX1" fmla="*/ 3214254 w 3609882"/>
                  <a:gd name="connsiteY1" fmla="*/ 1579420 h 4957825"/>
                  <a:gd name="connsiteX2" fmla="*/ 872836 w 3609882"/>
                  <a:gd name="connsiteY2" fmla="*/ 2299856 h 4957825"/>
                  <a:gd name="connsiteX3" fmla="*/ 1136073 w 3609882"/>
                  <a:gd name="connsiteY3" fmla="*/ 3906983 h 4957825"/>
                  <a:gd name="connsiteX4" fmla="*/ 13855 w 3609882"/>
                  <a:gd name="connsiteY4" fmla="*/ 4724401 h 4957825"/>
                  <a:gd name="connsiteX5" fmla="*/ 0 w 3609882"/>
                  <a:gd name="connsiteY5" fmla="*/ 41565 h 4957825"/>
                  <a:gd name="connsiteX6" fmla="*/ 3546766 w 3609882"/>
                  <a:gd name="connsiteY6" fmla="*/ 0 h 4957825"/>
                  <a:gd name="connsiteX0" fmla="*/ 3635098 w 3698214"/>
                  <a:gd name="connsiteY0" fmla="*/ 0 h 4956688"/>
                  <a:gd name="connsiteX1" fmla="*/ 3302586 w 3698214"/>
                  <a:gd name="connsiteY1" fmla="*/ 1579420 h 4956688"/>
                  <a:gd name="connsiteX2" fmla="*/ 961168 w 3698214"/>
                  <a:gd name="connsiteY2" fmla="*/ 2299856 h 4956688"/>
                  <a:gd name="connsiteX3" fmla="*/ 1432223 w 3698214"/>
                  <a:gd name="connsiteY3" fmla="*/ 4045529 h 4956688"/>
                  <a:gd name="connsiteX4" fmla="*/ 102187 w 3698214"/>
                  <a:gd name="connsiteY4" fmla="*/ 4724401 h 4956688"/>
                  <a:gd name="connsiteX5" fmla="*/ 88332 w 3698214"/>
                  <a:gd name="connsiteY5" fmla="*/ 41565 h 4956688"/>
                  <a:gd name="connsiteX6" fmla="*/ 3635098 w 3698214"/>
                  <a:gd name="connsiteY6" fmla="*/ 0 h 4956688"/>
                  <a:gd name="connsiteX0" fmla="*/ 3635098 w 3698214"/>
                  <a:gd name="connsiteY0" fmla="*/ 0 h 4956688"/>
                  <a:gd name="connsiteX1" fmla="*/ 3302586 w 3698214"/>
                  <a:gd name="connsiteY1" fmla="*/ 1579420 h 4956688"/>
                  <a:gd name="connsiteX2" fmla="*/ 961168 w 3698214"/>
                  <a:gd name="connsiteY2" fmla="*/ 2299856 h 4956688"/>
                  <a:gd name="connsiteX3" fmla="*/ 1432223 w 3698214"/>
                  <a:gd name="connsiteY3" fmla="*/ 4045529 h 4956688"/>
                  <a:gd name="connsiteX4" fmla="*/ 102187 w 3698214"/>
                  <a:gd name="connsiteY4" fmla="*/ 4724401 h 4956688"/>
                  <a:gd name="connsiteX5" fmla="*/ 88332 w 3698214"/>
                  <a:gd name="connsiteY5" fmla="*/ 41565 h 4956688"/>
                  <a:gd name="connsiteX6" fmla="*/ 3635098 w 3698214"/>
                  <a:gd name="connsiteY6" fmla="*/ 0 h 4956688"/>
                  <a:gd name="connsiteX0" fmla="*/ 3635098 w 3698214"/>
                  <a:gd name="connsiteY0" fmla="*/ 0 h 4956688"/>
                  <a:gd name="connsiteX1" fmla="*/ 3302586 w 3698214"/>
                  <a:gd name="connsiteY1" fmla="*/ 1579420 h 4956688"/>
                  <a:gd name="connsiteX2" fmla="*/ 961168 w 3698214"/>
                  <a:gd name="connsiteY2" fmla="*/ 2299856 h 4956688"/>
                  <a:gd name="connsiteX3" fmla="*/ 1432223 w 3698214"/>
                  <a:gd name="connsiteY3" fmla="*/ 4045529 h 4956688"/>
                  <a:gd name="connsiteX4" fmla="*/ 102187 w 3698214"/>
                  <a:gd name="connsiteY4" fmla="*/ 4724401 h 4956688"/>
                  <a:gd name="connsiteX5" fmla="*/ 88332 w 3698214"/>
                  <a:gd name="connsiteY5" fmla="*/ 41565 h 4956688"/>
                  <a:gd name="connsiteX6" fmla="*/ 3635098 w 3698214"/>
                  <a:gd name="connsiteY6" fmla="*/ 0 h 4956688"/>
                  <a:gd name="connsiteX0" fmla="*/ 3591845 w 3654961"/>
                  <a:gd name="connsiteY0" fmla="*/ 0 h 4968373"/>
                  <a:gd name="connsiteX1" fmla="*/ 3259333 w 3654961"/>
                  <a:gd name="connsiteY1" fmla="*/ 1579420 h 4968373"/>
                  <a:gd name="connsiteX2" fmla="*/ 917915 w 3654961"/>
                  <a:gd name="connsiteY2" fmla="*/ 2299856 h 4968373"/>
                  <a:gd name="connsiteX3" fmla="*/ 1388970 w 3654961"/>
                  <a:gd name="connsiteY3" fmla="*/ 4045529 h 4968373"/>
                  <a:gd name="connsiteX4" fmla="*/ 58934 w 3654961"/>
                  <a:gd name="connsiteY4" fmla="*/ 4724401 h 4968373"/>
                  <a:gd name="connsiteX5" fmla="*/ 45079 w 3654961"/>
                  <a:gd name="connsiteY5" fmla="*/ 41565 h 4968373"/>
                  <a:gd name="connsiteX6" fmla="*/ 3591845 w 3654961"/>
                  <a:gd name="connsiteY6" fmla="*/ 0 h 4968373"/>
                  <a:gd name="connsiteX0" fmla="*/ 3591845 w 3654961"/>
                  <a:gd name="connsiteY0" fmla="*/ 0 h 4967280"/>
                  <a:gd name="connsiteX1" fmla="*/ 3259333 w 3654961"/>
                  <a:gd name="connsiteY1" fmla="*/ 1579420 h 4967280"/>
                  <a:gd name="connsiteX2" fmla="*/ 917915 w 3654961"/>
                  <a:gd name="connsiteY2" fmla="*/ 2299856 h 4967280"/>
                  <a:gd name="connsiteX3" fmla="*/ 1388970 w 3654961"/>
                  <a:gd name="connsiteY3" fmla="*/ 4045529 h 4967280"/>
                  <a:gd name="connsiteX4" fmla="*/ 58934 w 3654961"/>
                  <a:gd name="connsiteY4" fmla="*/ 4724401 h 4967280"/>
                  <a:gd name="connsiteX5" fmla="*/ 45079 w 3654961"/>
                  <a:gd name="connsiteY5" fmla="*/ 41565 h 4967280"/>
                  <a:gd name="connsiteX6" fmla="*/ 3591845 w 3654961"/>
                  <a:gd name="connsiteY6" fmla="*/ 0 h 4967280"/>
                  <a:gd name="connsiteX0" fmla="*/ 3591845 w 3654961"/>
                  <a:gd name="connsiteY0" fmla="*/ 0 h 4979298"/>
                  <a:gd name="connsiteX1" fmla="*/ 3259333 w 3654961"/>
                  <a:gd name="connsiteY1" fmla="*/ 1579420 h 4979298"/>
                  <a:gd name="connsiteX2" fmla="*/ 917915 w 3654961"/>
                  <a:gd name="connsiteY2" fmla="*/ 2299856 h 4979298"/>
                  <a:gd name="connsiteX3" fmla="*/ 1388970 w 3654961"/>
                  <a:gd name="connsiteY3" fmla="*/ 4045529 h 4979298"/>
                  <a:gd name="connsiteX4" fmla="*/ 58934 w 3654961"/>
                  <a:gd name="connsiteY4" fmla="*/ 4738255 h 4979298"/>
                  <a:gd name="connsiteX5" fmla="*/ 45079 w 3654961"/>
                  <a:gd name="connsiteY5" fmla="*/ 41565 h 4979298"/>
                  <a:gd name="connsiteX6" fmla="*/ 3591845 w 3654961"/>
                  <a:gd name="connsiteY6" fmla="*/ 0 h 4979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654961" h="4979298">
                    <a:moveTo>
                      <a:pt x="3591845" y="0"/>
                    </a:moveTo>
                    <a:cubicBezTo>
                      <a:pt x="3704991" y="635000"/>
                      <a:pt x="3704988" y="1196111"/>
                      <a:pt x="3259333" y="1579420"/>
                    </a:cubicBezTo>
                    <a:cubicBezTo>
                      <a:pt x="2813678" y="1962729"/>
                      <a:pt x="1229642" y="1888838"/>
                      <a:pt x="917915" y="2299856"/>
                    </a:cubicBezTo>
                    <a:cubicBezTo>
                      <a:pt x="606188" y="2710874"/>
                      <a:pt x="1532133" y="3639129"/>
                      <a:pt x="1388970" y="4045529"/>
                    </a:cubicBezTo>
                    <a:cubicBezTo>
                      <a:pt x="1245807" y="4451929"/>
                      <a:pt x="185461" y="5430703"/>
                      <a:pt x="58934" y="4738255"/>
                    </a:cubicBezTo>
                    <a:cubicBezTo>
                      <a:pt x="-67593" y="4045807"/>
                      <a:pt x="49697" y="1602510"/>
                      <a:pt x="45079" y="41565"/>
                    </a:cubicBezTo>
                    <a:lnTo>
                      <a:pt x="359184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84407" tIns="42203" rIns="84407" bIns="42203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23" name="รูปแบบอิสระ: รูปร่าง 22">
                <a:extLst>
                  <a:ext uri="{FF2B5EF4-FFF2-40B4-BE49-F238E27FC236}">
                    <a16:creationId xmlns:a16="http://schemas.microsoft.com/office/drawing/2014/main" id="{D9CEDDBE-8C27-4A8F-9572-814A7BE126F2}"/>
                  </a:ext>
                </a:extLst>
              </p:cNvPr>
              <p:cNvSpPr/>
              <p:nvPr/>
            </p:nvSpPr>
            <p:spPr>
              <a:xfrm>
                <a:off x="-13854" y="-53779"/>
                <a:ext cx="5988928" cy="3844532"/>
              </a:xfrm>
              <a:custGeom>
                <a:avLst/>
                <a:gdLst>
                  <a:gd name="connsiteX0" fmla="*/ 5791200 w 5791200"/>
                  <a:gd name="connsiteY0" fmla="*/ 13854 h 3574472"/>
                  <a:gd name="connsiteX1" fmla="*/ 3061855 w 5791200"/>
                  <a:gd name="connsiteY1" fmla="*/ 678872 h 3574472"/>
                  <a:gd name="connsiteX2" fmla="*/ 2992582 w 5791200"/>
                  <a:gd name="connsiteY2" fmla="*/ 1607127 h 3574472"/>
                  <a:gd name="connsiteX3" fmla="*/ 1413164 w 5791200"/>
                  <a:gd name="connsiteY3" fmla="*/ 1870363 h 3574472"/>
                  <a:gd name="connsiteX4" fmla="*/ 0 w 5791200"/>
                  <a:gd name="connsiteY4" fmla="*/ 3574472 h 3574472"/>
                  <a:gd name="connsiteX5" fmla="*/ 55418 w 5791200"/>
                  <a:gd name="connsiteY5" fmla="*/ 0 h 3574472"/>
                  <a:gd name="connsiteX6" fmla="*/ 5791200 w 5791200"/>
                  <a:gd name="connsiteY6" fmla="*/ 13854 h 3574472"/>
                  <a:gd name="connsiteX0" fmla="*/ 5822003 w 5822003"/>
                  <a:gd name="connsiteY0" fmla="*/ 28151 h 3588769"/>
                  <a:gd name="connsiteX1" fmla="*/ 3092658 w 5822003"/>
                  <a:gd name="connsiteY1" fmla="*/ 693169 h 3588769"/>
                  <a:gd name="connsiteX2" fmla="*/ 3023385 w 5822003"/>
                  <a:gd name="connsiteY2" fmla="*/ 1621424 h 3588769"/>
                  <a:gd name="connsiteX3" fmla="*/ 1443967 w 5822003"/>
                  <a:gd name="connsiteY3" fmla="*/ 1884660 h 3588769"/>
                  <a:gd name="connsiteX4" fmla="*/ 30803 w 5822003"/>
                  <a:gd name="connsiteY4" fmla="*/ 3588769 h 3588769"/>
                  <a:gd name="connsiteX5" fmla="*/ 0 w 5822003"/>
                  <a:gd name="connsiteY5" fmla="*/ 0 h 3588769"/>
                  <a:gd name="connsiteX6" fmla="*/ 5822003 w 5822003"/>
                  <a:gd name="connsiteY6" fmla="*/ 28151 h 3588769"/>
                  <a:gd name="connsiteX0" fmla="*/ 5879484 w 5879484"/>
                  <a:gd name="connsiteY0" fmla="*/ 42449 h 3603067"/>
                  <a:gd name="connsiteX1" fmla="*/ 3150139 w 5879484"/>
                  <a:gd name="connsiteY1" fmla="*/ 707467 h 3603067"/>
                  <a:gd name="connsiteX2" fmla="*/ 3080866 w 5879484"/>
                  <a:gd name="connsiteY2" fmla="*/ 1635722 h 3603067"/>
                  <a:gd name="connsiteX3" fmla="*/ 1501448 w 5879484"/>
                  <a:gd name="connsiteY3" fmla="*/ 1898958 h 3603067"/>
                  <a:gd name="connsiteX4" fmla="*/ 88284 w 5879484"/>
                  <a:gd name="connsiteY4" fmla="*/ 3603067 h 3603067"/>
                  <a:gd name="connsiteX5" fmla="*/ 0 w 5879484"/>
                  <a:gd name="connsiteY5" fmla="*/ 0 h 3603067"/>
                  <a:gd name="connsiteX6" fmla="*/ 5879484 w 5879484"/>
                  <a:gd name="connsiteY6" fmla="*/ 42449 h 3603067"/>
                  <a:gd name="connsiteX0" fmla="*/ 5879484 w 5879484"/>
                  <a:gd name="connsiteY0" fmla="*/ 42449 h 3603067"/>
                  <a:gd name="connsiteX1" fmla="*/ 3150139 w 5879484"/>
                  <a:gd name="connsiteY1" fmla="*/ 707467 h 3603067"/>
                  <a:gd name="connsiteX2" fmla="*/ 3080866 w 5879484"/>
                  <a:gd name="connsiteY2" fmla="*/ 1635722 h 3603067"/>
                  <a:gd name="connsiteX3" fmla="*/ 1501448 w 5879484"/>
                  <a:gd name="connsiteY3" fmla="*/ 1898958 h 3603067"/>
                  <a:gd name="connsiteX4" fmla="*/ 2063 w 5879484"/>
                  <a:gd name="connsiteY4" fmla="*/ 3603067 h 3603067"/>
                  <a:gd name="connsiteX5" fmla="*/ 0 w 5879484"/>
                  <a:gd name="connsiteY5" fmla="*/ 0 h 3603067"/>
                  <a:gd name="connsiteX6" fmla="*/ 5879484 w 5879484"/>
                  <a:gd name="connsiteY6" fmla="*/ 42449 h 3603067"/>
                  <a:gd name="connsiteX0" fmla="*/ 6021126 w 6021126"/>
                  <a:gd name="connsiteY0" fmla="*/ 42449 h 3688855"/>
                  <a:gd name="connsiteX1" fmla="*/ 3291781 w 6021126"/>
                  <a:gd name="connsiteY1" fmla="*/ 707467 h 3688855"/>
                  <a:gd name="connsiteX2" fmla="*/ 3222508 w 6021126"/>
                  <a:gd name="connsiteY2" fmla="*/ 1635722 h 3688855"/>
                  <a:gd name="connsiteX3" fmla="*/ 1643090 w 6021126"/>
                  <a:gd name="connsiteY3" fmla="*/ 1898958 h 3688855"/>
                  <a:gd name="connsiteX4" fmla="*/ 2 w 6021126"/>
                  <a:gd name="connsiteY4" fmla="*/ 3688855 h 3688855"/>
                  <a:gd name="connsiteX5" fmla="*/ 141642 w 6021126"/>
                  <a:gd name="connsiteY5" fmla="*/ 0 h 3688855"/>
                  <a:gd name="connsiteX6" fmla="*/ 6021126 w 6021126"/>
                  <a:gd name="connsiteY6" fmla="*/ 42449 h 3688855"/>
                  <a:gd name="connsiteX0" fmla="*/ 6109408 w 6109408"/>
                  <a:gd name="connsiteY0" fmla="*/ 128236 h 3774642"/>
                  <a:gd name="connsiteX1" fmla="*/ 3380063 w 6109408"/>
                  <a:gd name="connsiteY1" fmla="*/ 793254 h 3774642"/>
                  <a:gd name="connsiteX2" fmla="*/ 3310790 w 6109408"/>
                  <a:gd name="connsiteY2" fmla="*/ 1721509 h 3774642"/>
                  <a:gd name="connsiteX3" fmla="*/ 1731372 w 6109408"/>
                  <a:gd name="connsiteY3" fmla="*/ 1984745 h 3774642"/>
                  <a:gd name="connsiteX4" fmla="*/ 88284 w 6109408"/>
                  <a:gd name="connsiteY4" fmla="*/ 3774642 h 3774642"/>
                  <a:gd name="connsiteX5" fmla="*/ 0 w 6109408"/>
                  <a:gd name="connsiteY5" fmla="*/ 0 h 3774642"/>
                  <a:gd name="connsiteX6" fmla="*/ 6109408 w 6109408"/>
                  <a:gd name="connsiteY6" fmla="*/ 128236 h 3774642"/>
                  <a:gd name="connsiteX0" fmla="*/ 6109408 w 6109408"/>
                  <a:gd name="connsiteY0" fmla="*/ 128236 h 3774642"/>
                  <a:gd name="connsiteX1" fmla="*/ 3380063 w 6109408"/>
                  <a:gd name="connsiteY1" fmla="*/ 793254 h 3774642"/>
                  <a:gd name="connsiteX2" fmla="*/ 3310790 w 6109408"/>
                  <a:gd name="connsiteY2" fmla="*/ 1721509 h 3774642"/>
                  <a:gd name="connsiteX3" fmla="*/ 1731372 w 6109408"/>
                  <a:gd name="connsiteY3" fmla="*/ 1984745 h 3774642"/>
                  <a:gd name="connsiteX4" fmla="*/ 88284 w 6109408"/>
                  <a:gd name="connsiteY4" fmla="*/ 3774642 h 3774642"/>
                  <a:gd name="connsiteX5" fmla="*/ 0 w 6109408"/>
                  <a:gd name="connsiteY5" fmla="*/ 0 h 3774642"/>
                  <a:gd name="connsiteX6" fmla="*/ 6109408 w 6109408"/>
                  <a:gd name="connsiteY6" fmla="*/ 128236 h 3774642"/>
                  <a:gd name="connsiteX0" fmla="*/ 6109408 w 6109408"/>
                  <a:gd name="connsiteY0" fmla="*/ 128236 h 3774642"/>
                  <a:gd name="connsiteX1" fmla="*/ 3380063 w 6109408"/>
                  <a:gd name="connsiteY1" fmla="*/ 793254 h 3774642"/>
                  <a:gd name="connsiteX2" fmla="*/ 3310790 w 6109408"/>
                  <a:gd name="connsiteY2" fmla="*/ 1721509 h 3774642"/>
                  <a:gd name="connsiteX3" fmla="*/ 1731372 w 6109408"/>
                  <a:gd name="connsiteY3" fmla="*/ 1984745 h 3774642"/>
                  <a:gd name="connsiteX4" fmla="*/ 88284 w 6109408"/>
                  <a:gd name="connsiteY4" fmla="*/ 3774642 h 3774642"/>
                  <a:gd name="connsiteX5" fmla="*/ 0 w 6109408"/>
                  <a:gd name="connsiteY5" fmla="*/ 0 h 3774642"/>
                  <a:gd name="connsiteX6" fmla="*/ 6109408 w 6109408"/>
                  <a:gd name="connsiteY6" fmla="*/ 128236 h 3774642"/>
                  <a:gd name="connsiteX0" fmla="*/ 6037557 w 6037557"/>
                  <a:gd name="connsiteY0" fmla="*/ 142533 h 3788939"/>
                  <a:gd name="connsiteX1" fmla="*/ 3308212 w 6037557"/>
                  <a:gd name="connsiteY1" fmla="*/ 807551 h 3788939"/>
                  <a:gd name="connsiteX2" fmla="*/ 3238939 w 6037557"/>
                  <a:gd name="connsiteY2" fmla="*/ 1735806 h 3788939"/>
                  <a:gd name="connsiteX3" fmla="*/ 1659521 w 6037557"/>
                  <a:gd name="connsiteY3" fmla="*/ 1999042 h 3788939"/>
                  <a:gd name="connsiteX4" fmla="*/ 16433 w 6037557"/>
                  <a:gd name="connsiteY4" fmla="*/ 3788939 h 3788939"/>
                  <a:gd name="connsiteX5" fmla="*/ 0 w 6037557"/>
                  <a:gd name="connsiteY5" fmla="*/ 0 h 3788939"/>
                  <a:gd name="connsiteX6" fmla="*/ 6037557 w 6037557"/>
                  <a:gd name="connsiteY6" fmla="*/ 142533 h 3788939"/>
                  <a:gd name="connsiteX0" fmla="*/ 6037557 w 6037557"/>
                  <a:gd name="connsiteY0" fmla="*/ 142533 h 3788939"/>
                  <a:gd name="connsiteX1" fmla="*/ 3308212 w 6037557"/>
                  <a:gd name="connsiteY1" fmla="*/ 807551 h 3788939"/>
                  <a:gd name="connsiteX2" fmla="*/ 3238939 w 6037557"/>
                  <a:gd name="connsiteY2" fmla="*/ 1735806 h 3788939"/>
                  <a:gd name="connsiteX3" fmla="*/ 1659521 w 6037557"/>
                  <a:gd name="connsiteY3" fmla="*/ 1999042 h 3788939"/>
                  <a:gd name="connsiteX4" fmla="*/ 16433 w 6037557"/>
                  <a:gd name="connsiteY4" fmla="*/ 3788939 h 3788939"/>
                  <a:gd name="connsiteX5" fmla="*/ 0 w 6037557"/>
                  <a:gd name="connsiteY5" fmla="*/ 0 h 3788939"/>
                  <a:gd name="connsiteX6" fmla="*/ 6037557 w 6037557"/>
                  <a:gd name="connsiteY6" fmla="*/ 142533 h 3788939"/>
                  <a:gd name="connsiteX0" fmla="*/ 6109407 w 6109407"/>
                  <a:gd name="connsiteY0" fmla="*/ 0 h 3789385"/>
                  <a:gd name="connsiteX1" fmla="*/ 3308212 w 6109407"/>
                  <a:gd name="connsiteY1" fmla="*/ 807997 h 3789385"/>
                  <a:gd name="connsiteX2" fmla="*/ 3238939 w 6109407"/>
                  <a:gd name="connsiteY2" fmla="*/ 1736252 h 3789385"/>
                  <a:gd name="connsiteX3" fmla="*/ 1659521 w 6109407"/>
                  <a:gd name="connsiteY3" fmla="*/ 1999488 h 3789385"/>
                  <a:gd name="connsiteX4" fmla="*/ 16433 w 6109407"/>
                  <a:gd name="connsiteY4" fmla="*/ 3789385 h 3789385"/>
                  <a:gd name="connsiteX5" fmla="*/ 0 w 6109407"/>
                  <a:gd name="connsiteY5" fmla="*/ 446 h 3789385"/>
                  <a:gd name="connsiteX6" fmla="*/ 6109407 w 6109407"/>
                  <a:gd name="connsiteY6" fmla="*/ 0 h 3789385"/>
                  <a:gd name="connsiteX0" fmla="*/ 6109407 w 6179364"/>
                  <a:gd name="connsiteY0" fmla="*/ 0 h 3789385"/>
                  <a:gd name="connsiteX1" fmla="*/ 3308212 w 6179364"/>
                  <a:gd name="connsiteY1" fmla="*/ 807997 h 3789385"/>
                  <a:gd name="connsiteX2" fmla="*/ 3238939 w 6179364"/>
                  <a:gd name="connsiteY2" fmla="*/ 1736252 h 3789385"/>
                  <a:gd name="connsiteX3" fmla="*/ 1659521 w 6179364"/>
                  <a:gd name="connsiteY3" fmla="*/ 1999488 h 3789385"/>
                  <a:gd name="connsiteX4" fmla="*/ 16433 w 6179364"/>
                  <a:gd name="connsiteY4" fmla="*/ 3789385 h 3789385"/>
                  <a:gd name="connsiteX5" fmla="*/ 0 w 6179364"/>
                  <a:gd name="connsiteY5" fmla="*/ 446 h 3789385"/>
                  <a:gd name="connsiteX6" fmla="*/ 6109407 w 6179364"/>
                  <a:gd name="connsiteY6" fmla="*/ 0 h 3789385"/>
                  <a:gd name="connsiteX0" fmla="*/ 6109407 w 6179364"/>
                  <a:gd name="connsiteY0" fmla="*/ 0 h 3789385"/>
                  <a:gd name="connsiteX1" fmla="*/ 3308212 w 6179364"/>
                  <a:gd name="connsiteY1" fmla="*/ 807997 h 3789385"/>
                  <a:gd name="connsiteX2" fmla="*/ 3238939 w 6179364"/>
                  <a:gd name="connsiteY2" fmla="*/ 1736252 h 3789385"/>
                  <a:gd name="connsiteX3" fmla="*/ 1659521 w 6179364"/>
                  <a:gd name="connsiteY3" fmla="*/ 1999488 h 3789385"/>
                  <a:gd name="connsiteX4" fmla="*/ 16433 w 6179364"/>
                  <a:gd name="connsiteY4" fmla="*/ 3789385 h 3789385"/>
                  <a:gd name="connsiteX5" fmla="*/ 0 w 6179364"/>
                  <a:gd name="connsiteY5" fmla="*/ 446 h 3789385"/>
                  <a:gd name="connsiteX6" fmla="*/ 6109407 w 6179364"/>
                  <a:gd name="connsiteY6" fmla="*/ 0 h 3789385"/>
                  <a:gd name="connsiteX0" fmla="*/ 6109407 w 6179364"/>
                  <a:gd name="connsiteY0" fmla="*/ 0 h 3826203"/>
                  <a:gd name="connsiteX1" fmla="*/ 3308212 w 6179364"/>
                  <a:gd name="connsiteY1" fmla="*/ 807997 h 3826203"/>
                  <a:gd name="connsiteX2" fmla="*/ 3238939 w 6179364"/>
                  <a:gd name="connsiteY2" fmla="*/ 1736252 h 3826203"/>
                  <a:gd name="connsiteX3" fmla="*/ 1659521 w 6179364"/>
                  <a:gd name="connsiteY3" fmla="*/ 1999488 h 3826203"/>
                  <a:gd name="connsiteX4" fmla="*/ 16433 w 6179364"/>
                  <a:gd name="connsiteY4" fmla="*/ 3789385 h 3826203"/>
                  <a:gd name="connsiteX5" fmla="*/ 0 w 6179364"/>
                  <a:gd name="connsiteY5" fmla="*/ 446 h 3826203"/>
                  <a:gd name="connsiteX6" fmla="*/ 6109407 w 6179364"/>
                  <a:gd name="connsiteY6" fmla="*/ 0 h 3826203"/>
                  <a:gd name="connsiteX0" fmla="*/ 6109407 w 6194666"/>
                  <a:gd name="connsiteY0" fmla="*/ 0 h 3826203"/>
                  <a:gd name="connsiteX1" fmla="*/ 3897392 w 6194666"/>
                  <a:gd name="connsiteY1" fmla="*/ 636422 h 3826203"/>
                  <a:gd name="connsiteX2" fmla="*/ 3238939 w 6194666"/>
                  <a:gd name="connsiteY2" fmla="*/ 1736252 h 3826203"/>
                  <a:gd name="connsiteX3" fmla="*/ 1659521 w 6194666"/>
                  <a:gd name="connsiteY3" fmla="*/ 1999488 h 3826203"/>
                  <a:gd name="connsiteX4" fmla="*/ 16433 w 6194666"/>
                  <a:gd name="connsiteY4" fmla="*/ 3789385 h 3826203"/>
                  <a:gd name="connsiteX5" fmla="*/ 0 w 6194666"/>
                  <a:gd name="connsiteY5" fmla="*/ 446 h 3826203"/>
                  <a:gd name="connsiteX6" fmla="*/ 6109407 w 6194666"/>
                  <a:gd name="connsiteY6" fmla="*/ 0 h 3826203"/>
                  <a:gd name="connsiteX0" fmla="*/ 6109407 w 6195622"/>
                  <a:gd name="connsiteY0" fmla="*/ 0 h 3830610"/>
                  <a:gd name="connsiteX1" fmla="*/ 3897392 w 6195622"/>
                  <a:gd name="connsiteY1" fmla="*/ 636422 h 3830610"/>
                  <a:gd name="connsiteX2" fmla="*/ 3052127 w 6195622"/>
                  <a:gd name="connsiteY2" fmla="*/ 1764848 h 3830610"/>
                  <a:gd name="connsiteX3" fmla="*/ 1659521 w 6195622"/>
                  <a:gd name="connsiteY3" fmla="*/ 1999488 h 3830610"/>
                  <a:gd name="connsiteX4" fmla="*/ 16433 w 6195622"/>
                  <a:gd name="connsiteY4" fmla="*/ 3789385 h 3830610"/>
                  <a:gd name="connsiteX5" fmla="*/ 0 w 6195622"/>
                  <a:gd name="connsiteY5" fmla="*/ 446 h 3830610"/>
                  <a:gd name="connsiteX6" fmla="*/ 6109407 w 6195622"/>
                  <a:gd name="connsiteY6" fmla="*/ 0 h 3830610"/>
                  <a:gd name="connsiteX0" fmla="*/ 6109407 w 6200522"/>
                  <a:gd name="connsiteY0" fmla="*/ 0 h 3830610"/>
                  <a:gd name="connsiteX1" fmla="*/ 4041094 w 6200522"/>
                  <a:gd name="connsiteY1" fmla="*/ 893784 h 3830610"/>
                  <a:gd name="connsiteX2" fmla="*/ 3052127 w 6200522"/>
                  <a:gd name="connsiteY2" fmla="*/ 1764848 h 3830610"/>
                  <a:gd name="connsiteX3" fmla="*/ 1659521 w 6200522"/>
                  <a:gd name="connsiteY3" fmla="*/ 1999488 h 3830610"/>
                  <a:gd name="connsiteX4" fmla="*/ 16433 w 6200522"/>
                  <a:gd name="connsiteY4" fmla="*/ 3789385 h 3830610"/>
                  <a:gd name="connsiteX5" fmla="*/ 0 w 6200522"/>
                  <a:gd name="connsiteY5" fmla="*/ 446 h 3830610"/>
                  <a:gd name="connsiteX6" fmla="*/ 6109407 w 6200522"/>
                  <a:gd name="connsiteY6" fmla="*/ 0 h 3830610"/>
                  <a:gd name="connsiteX0" fmla="*/ 6109407 w 6200522"/>
                  <a:gd name="connsiteY0" fmla="*/ 0 h 3906887"/>
                  <a:gd name="connsiteX1" fmla="*/ 4041094 w 6200522"/>
                  <a:gd name="connsiteY1" fmla="*/ 893784 h 3906887"/>
                  <a:gd name="connsiteX2" fmla="*/ 3052127 w 6200522"/>
                  <a:gd name="connsiteY2" fmla="*/ 1764848 h 3906887"/>
                  <a:gd name="connsiteX3" fmla="*/ 1659521 w 6200522"/>
                  <a:gd name="connsiteY3" fmla="*/ 1999488 h 3906887"/>
                  <a:gd name="connsiteX4" fmla="*/ 921756 w 6200522"/>
                  <a:gd name="connsiteY4" fmla="*/ 2860023 h 3906887"/>
                  <a:gd name="connsiteX5" fmla="*/ 16433 w 6200522"/>
                  <a:gd name="connsiteY5" fmla="*/ 3789385 h 3906887"/>
                  <a:gd name="connsiteX6" fmla="*/ 0 w 6200522"/>
                  <a:gd name="connsiteY6" fmla="*/ 446 h 3906887"/>
                  <a:gd name="connsiteX7" fmla="*/ 6109407 w 6200522"/>
                  <a:gd name="connsiteY7" fmla="*/ 0 h 3906887"/>
                  <a:gd name="connsiteX0" fmla="*/ 6109407 w 6210247"/>
                  <a:gd name="connsiteY0" fmla="*/ 0 h 3906887"/>
                  <a:gd name="connsiteX1" fmla="*/ 4285388 w 6210247"/>
                  <a:gd name="connsiteY1" fmla="*/ 793699 h 3906887"/>
                  <a:gd name="connsiteX2" fmla="*/ 3052127 w 6210247"/>
                  <a:gd name="connsiteY2" fmla="*/ 1764848 h 3906887"/>
                  <a:gd name="connsiteX3" fmla="*/ 1659521 w 6210247"/>
                  <a:gd name="connsiteY3" fmla="*/ 1999488 h 3906887"/>
                  <a:gd name="connsiteX4" fmla="*/ 921756 w 6210247"/>
                  <a:gd name="connsiteY4" fmla="*/ 2860023 h 3906887"/>
                  <a:gd name="connsiteX5" fmla="*/ 16433 w 6210247"/>
                  <a:gd name="connsiteY5" fmla="*/ 3789385 h 3906887"/>
                  <a:gd name="connsiteX6" fmla="*/ 0 w 6210247"/>
                  <a:gd name="connsiteY6" fmla="*/ 446 h 3906887"/>
                  <a:gd name="connsiteX7" fmla="*/ 6109407 w 6210247"/>
                  <a:gd name="connsiteY7" fmla="*/ 0 h 3906887"/>
                  <a:gd name="connsiteX0" fmla="*/ 6109407 w 6214422"/>
                  <a:gd name="connsiteY0" fmla="*/ 0 h 3906887"/>
                  <a:gd name="connsiteX1" fmla="*/ 4285388 w 6214422"/>
                  <a:gd name="connsiteY1" fmla="*/ 793699 h 3906887"/>
                  <a:gd name="connsiteX2" fmla="*/ 2477318 w 6214422"/>
                  <a:gd name="connsiteY2" fmla="*/ 964165 h 3906887"/>
                  <a:gd name="connsiteX3" fmla="*/ 1659521 w 6214422"/>
                  <a:gd name="connsiteY3" fmla="*/ 1999488 h 3906887"/>
                  <a:gd name="connsiteX4" fmla="*/ 921756 w 6214422"/>
                  <a:gd name="connsiteY4" fmla="*/ 2860023 h 3906887"/>
                  <a:gd name="connsiteX5" fmla="*/ 16433 w 6214422"/>
                  <a:gd name="connsiteY5" fmla="*/ 3789385 h 3906887"/>
                  <a:gd name="connsiteX6" fmla="*/ 0 w 6214422"/>
                  <a:gd name="connsiteY6" fmla="*/ 446 h 3906887"/>
                  <a:gd name="connsiteX7" fmla="*/ 6109407 w 6214422"/>
                  <a:gd name="connsiteY7" fmla="*/ 0 h 3906887"/>
                  <a:gd name="connsiteX0" fmla="*/ 6109407 w 6214422"/>
                  <a:gd name="connsiteY0" fmla="*/ 0 h 3906887"/>
                  <a:gd name="connsiteX1" fmla="*/ 4285388 w 6214422"/>
                  <a:gd name="connsiteY1" fmla="*/ 793699 h 3906887"/>
                  <a:gd name="connsiteX2" fmla="*/ 2477318 w 6214422"/>
                  <a:gd name="connsiteY2" fmla="*/ 964165 h 3906887"/>
                  <a:gd name="connsiteX3" fmla="*/ 2033147 w 6214422"/>
                  <a:gd name="connsiteY3" fmla="*/ 2285446 h 3906887"/>
                  <a:gd name="connsiteX4" fmla="*/ 921756 w 6214422"/>
                  <a:gd name="connsiteY4" fmla="*/ 2860023 h 3906887"/>
                  <a:gd name="connsiteX5" fmla="*/ 16433 w 6214422"/>
                  <a:gd name="connsiteY5" fmla="*/ 3789385 h 3906887"/>
                  <a:gd name="connsiteX6" fmla="*/ 0 w 6214422"/>
                  <a:gd name="connsiteY6" fmla="*/ 446 h 3906887"/>
                  <a:gd name="connsiteX7" fmla="*/ 6109407 w 6214422"/>
                  <a:gd name="connsiteY7" fmla="*/ 0 h 3906887"/>
                  <a:gd name="connsiteX0" fmla="*/ 6109407 w 6214422"/>
                  <a:gd name="connsiteY0" fmla="*/ 0 h 3903573"/>
                  <a:gd name="connsiteX1" fmla="*/ 4285388 w 6214422"/>
                  <a:gd name="connsiteY1" fmla="*/ 793699 h 3903573"/>
                  <a:gd name="connsiteX2" fmla="*/ 2477318 w 6214422"/>
                  <a:gd name="connsiteY2" fmla="*/ 964165 h 3903573"/>
                  <a:gd name="connsiteX3" fmla="*/ 2033147 w 6214422"/>
                  <a:gd name="connsiteY3" fmla="*/ 2285446 h 3903573"/>
                  <a:gd name="connsiteX4" fmla="*/ 849905 w 6214422"/>
                  <a:gd name="connsiteY4" fmla="*/ 2817129 h 3903573"/>
                  <a:gd name="connsiteX5" fmla="*/ 16433 w 6214422"/>
                  <a:gd name="connsiteY5" fmla="*/ 3789385 h 3903573"/>
                  <a:gd name="connsiteX6" fmla="*/ 0 w 6214422"/>
                  <a:gd name="connsiteY6" fmla="*/ 446 h 3903573"/>
                  <a:gd name="connsiteX7" fmla="*/ 6109407 w 6214422"/>
                  <a:gd name="connsiteY7" fmla="*/ 0 h 3903573"/>
                  <a:gd name="connsiteX0" fmla="*/ 6109407 w 6214422"/>
                  <a:gd name="connsiteY0" fmla="*/ 0 h 3912056"/>
                  <a:gd name="connsiteX1" fmla="*/ 4285388 w 6214422"/>
                  <a:gd name="connsiteY1" fmla="*/ 793699 h 3912056"/>
                  <a:gd name="connsiteX2" fmla="*/ 2477318 w 6214422"/>
                  <a:gd name="connsiteY2" fmla="*/ 964165 h 3912056"/>
                  <a:gd name="connsiteX3" fmla="*/ 2033147 w 6214422"/>
                  <a:gd name="connsiteY3" fmla="*/ 2285446 h 3912056"/>
                  <a:gd name="connsiteX4" fmla="*/ 849905 w 6214422"/>
                  <a:gd name="connsiteY4" fmla="*/ 2817129 h 3912056"/>
                  <a:gd name="connsiteX5" fmla="*/ 16433 w 6214422"/>
                  <a:gd name="connsiteY5" fmla="*/ 3789385 h 3912056"/>
                  <a:gd name="connsiteX6" fmla="*/ 0 w 6214422"/>
                  <a:gd name="connsiteY6" fmla="*/ 446 h 3912056"/>
                  <a:gd name="connsiteX7" fmla="*/ 6109407 w 6214422"/>
                  <a:gd name="connsiteY7" fmla="*/ 0 h 3912056"/>
                  <a:gd name="connsiteX0" fmla="*/ 6109407 w 6220180"/>
                  <a:gd name="connsiteY0" fmla="*/ 0 h 3912056"/>
                  <a:gd name="connsiteX1" fmla="*/ 4400350 w 6220180"/>
                  <a:gd name="connsiteY1" fmla="*/ 993869 h 3912056"/>
                  <a:gd name="connsiteX2" fmla="*/ 2477318 w 6220180"/>
                  <a:gd name="connsiteY2" fmla="*/ 964165 h 3912056"/>
                  <a:gd name="connsiteX3" fmla="*/ 2033147 w 6220180"/>
                  <a:gd name="connsiteY3" fmla="*/ 2285446 h 3912056"/>
                  <a:gd name="connsiteX4" fmla="*/ 849905 w 6220180"/>
                  <a:gd name="connsiteY4" fmla="*/ 2817129 h 3912056"/>
                  <a:gd name="connsiteX5" fmla="*/ 16433 w 6220180"/>
                  <a:gd name="connsiteY5" fmla="*/ 3789385 h 3912056"/>
                  <a:gd name="connsiteX6" fmla="*/ 0 w 6220180"/>
                  <a:gd name="connsiteY6" fmla="*/ 446 h 3912056"/>
                  <a:gd name="connsiteX7" fmla="*/ 6109407 w 6220180"/>
                  <a:gd name="connsiteY7" fmla="*/ 0 h 3912056"/>
                  <a:gd name="connsiteX0" fmla="*/ 6109407 w 6221637"/>
                  <a:gd name="connsiteY0" fmla="*/ 0 h 3912056"/>
                  <a:gd name="connsiteX1" fmla="*/ 4400350 w 6221637"/>
                  <a:gd name="connsiteY1" fmla="*/ 993869 h 3912056"/>
                  <a:gd name="connsiteX2" fmla="*/ 2477318 w 6221637"/>
                  <a:gd name="connsiteY2" fmla="*/ 964165 h 3912056"/>
                  <a:gd name="connsiteX3" fmla="*/ 2033147 w 6221637"/>
                  <a:gd name="connsiteY3" fmla="*/ 2285446 h 3912056"/>
                  <a:gd name="connsiteX4" fmla="*/ 849905 w 6221637"/>
                  <a:gd name="connsiteY4" fmla="*/ 2817129 h 3912056"/>
                  <a:gd name="connsiteX5" fmla="*/ 16433 w 6221637"/>
                  <a:gd name="connsiteY5" fmla="*/ 3789385 h 3912056"/>
                  <a:gd name="connsiteX6" fmla="*/ 0 w 6221637"/>
                  <a:gd name="connsiteY6" fmla="*/ 446 h 3912056"/>
                  <a:gd name="connsiteX7" fmla="*/ 6109407 w 6221637"/>
                  <a:gd name="connsiteY7" fmla="*/ 0 h 3912056"/>
                  <a:gd name="connsiteX0" fmla="*/ 6109407 w 6217155"/>
                  <a:gd name="connsiteY0" fmla="*/ 0 h 3912056"/>
                  <a:gd name="connsiteX1" fmla="*/ 4314129 w 6217155"/>
                  <a:gd name="connsiteY1" fmla="*/ 765103 h 3912056"/>
                  <a:gd name="connsiteX2" fmla="*/ 2477318 w 6217155"/>
                  <a:gd name="connsiteY2" fmla="*/ 964165 h 3912056"/>
                  <a:gd name="connsiteX3" fmla="*/ 2033147 w 6217155"/>
                  <a:gd name="connsiteY3" fmla="*/ 2285446 h 3912056"/>
                  <a:gd name="connsiteX4" fmla="*/ 849905 w 6217155"/>
                  <a:gd name="connsiteY4" fmla="*/ 2817129 h 3912056"/>
                  <a:gd name="connsiteX5" fmla="*/ 16433 w 6217155"/>
                  <a:gd name="connsiteY5" fmla="*/ 3789385 h 3912056"/>
                  <a:gd name="connsiteX6" fmla="*/ 0 w 6217155"/>
                  <a:gd name="connsiteY6" fmla="*/ 446 h 3912056"/>
                  <a:gd name="connsiteX7" fmla="*/ 6109407 w 6217155"/>
                  <a:gd name="connsiteY7" fmla="*/ 0 h 3912056"/>
                  <a:gd name="connsiteX0" fmla="*/ 6109407 w 6216702"/>
                  <a:gd name="connsiteY0" fmla="*/ 0 h 3912056"/>
                  <a:gd name="connsiteX1" fmla="*/ 4314129 w 6216702"/>
                  <a:gd name="connsiteY1" fmla="*/ 765103 h 3912056"/>
                  <a:gd name="connsiteX2" fmla="*/ 2362355 w 6216702"/>
                  <a:gd name="connsiteY2" fmla="*/ 721101 h 3912056"/>
                  <a:gd name="connsiteX3" fmla="*/ 2033147 w 6216702"/>
                  <a:gd name="connsiteY3" fmla="*/ 2285446 h 3912056"/>
                  <a:gd name="connsiteX4" fmla="*/ 849905 w 6216702"/>
                  <a:gd name="connsiteY4" fmla="*/ 2817129 h 3912056"/>
                  <a:gd name="connsiteX5" fmla="*/ 16433 w 6216702"/>
                  <a:gd name="connsiteY5" fmla="*/ 3789385 h 3912056"/>
                  <a:gd name="connsiteX6" fmla="*/ 0 w 6216702"/>
                  <a:gd name="connsiteY6" fmla="*/ 446 h 3912056"/>
                  <a:gd name="connsiteX7" fmla="*/ 6109407 w 6216702"/>
                  <a:gd name="connsiteY7" fmla="*/ 0 h 3912056"/>
                  <a:gd name="connsiteX0" fmla="*/ 6109407 w 6212589"/>
                  <a:gd name="connsiteY0" fmla="*/ 0 h 3912056"/>
                  <a:gd name="connsiteX1" fmla="*/ 4227908 w 6212589"/>
                  <a:gd name="connsiteY1" fmla="*/ 622123 h 3912056"/>
                  <a:gd name="connsiteX2" fmla="*/ 2362355 w 6212589"/>
                  <a:gd name="connsiteY2" fmla="*/ 721101 h 3912056"/>
                  <a:gd name="connsiteX3" fmla="*/ 2033147 w 6212589"/>
                  <a:gd name="connsiteY3" fmla="*/ 2285446 h 3912056"/>
                  <a:gd name="connsiteX4" fmla="*/ 849905 w 6212589"/>
                  <a:gd name="connsiteY4" fmla="*/ 2817129 h 3912056"/>
                  <a:gd name="connsiteX5" fmla="*/ 16433 w 6212589"/>
                  <a:gd name="connsiteY5" fmla="*/ 3789385 h 3912056"/>
                  <a:gd name="connsiteX6" fmla="*/ 0 w 6212589"/>
                  <a:gd name="connsiteY6" fmla="*/ 446 h 3912056"/>
                  <a:gd name="connsiteX7" fmla="*/ 6109407 w 6212589"/>
                  <a:gd name="connsiteY7" fmla="*/ 0 h 3912056"/>
                  <a:gd name="connsiteX0" fmla="*/ 6109407 w 6213116"/>
                  <a:gd name="connsiteY0" fmla="*/ 0 h 3912056"/>
                  <a:gd name="connsiteX1" fmla="*/ 4227908 w 6213116"/>
                  <a:gd name="connsiteY1" fmla="*/ 622123 h 3912056"/>
                  <a:gd name="connsiteX2" fmla="*/ 2290505 w 6213116"/>
                  <a:gd name="connsiteY2" fmla="*/ 721102 h 3912056"/>
                  <a:gd name="connsiteX3" fmla="*/ 2033147 w 6213116"/>
                  <a:gd name="connsiteY3" fmla="*/ 2285446 h 3912056"/>
                  <a:gd name="connsiteX4" fmla="*/ 849905 w 6213116"/>
                  <a:gd name="connsiteY4" fmla="*/ 2817129 h 3912056"/>
                  <a:gd name="connsiteX5" fmla="*/ 16433 w 6213116"/>
                  <a:gd name="connsiteY5" fmla="*/ 3789385 h 3912056"/>
                  <a:gd name="connsiteX6" fmla="*/ 0 w 6213116"/>
                  <a:gd name="connsiteY6" fmla="*/ 446 h 3912056"/>
                  <a:gd name="connsiteX7" fmla="*/ 6109407 w 6213116"/>
                  <a:gd name="connsiteY7" fmla="*/ 0 h 3912056"/>
                  <a:gd name="connsiteX0" fmla="*/ 6109407 w 6214399"/>
                  <a:gd name="connsiteY0" fmla="*/ 0 h 3912056"/>
                  <a:gd name="connsiteX1" fmla="*/ 4227908 w 6214399"/>
                  <a:gd name="connsiteY1" fmla="*/ 622123 h 3912056"/>
                  <a:gd name="connsiteX2" fmla="*/ 2290505 w 6214399"/>
                  <a:gd name="connsiteY2" fmla="*/ 721102 h 3912056"/>
                  <a:gd name="connsiteX3" fmla="*/ 2033147 w 6214399"/>
                  <a:gd name="connsiteY3" fmla="*/ 2285446 h 3912056"/>
                  <a:gd name="connsiteX4" fmla="*/ 849905 w 6214399"/>
                  <a:gd name="connsiteY4" fmla="*/ 2817129 h 3912056"/>
                  <a:gd name="connsiteX5" fmla="*/ 16433 w 6214399"/>
                  <a:gd name="connsiteY5" fmla="*/ 3789385 h 3912056"/>
                  <a:gd name="connsiteX6" fmla="*/ 0 w 6214399"/>
                  <a:gd name="connsiteY6" fmla="*/ 446 h 3912056"/>
                  <a:gd name="connsiteX7" fmla="*/ 6109407 w 6214399"/>
                  <a:gd name="connsiteY7" fmla="*/ 0 h 3912056"/>
                  <a:gd name="connsiteX0" fmla="*/ 6109407 w 6231869"/>
                  <a:gd name="connsiteY0" fmla="*/ 0 h 3912056"/>
                  <a:gd name="connsiteX1" fmla="*/ 4227908 w 6231869"/>
                  <a:gd name="connsiteY1" fmla="*/ 622123 h 3912056"/>
                  <a:gd name="connsiteX2" fmla="*/ 2290505 w 6231869"/>
                  <a:gd name="connsiteY2" fmla="*/ 721102 h 3912056"/>
                  <a:gd name="connsiteX3" fmla="*/ 2033147 w 6231869"/>
                  <a:gd name="connsiteY3" fmla="*/ 2285446 h 3912056"/>
                  <a:gd name="connsiteX4" fmla="*/ 849905 w 6231869"/>
                  <a:gd name="connsiteY4" fmla="*/ 2817129 h 3912056"/>
                  <a:gd name="connsiteX5" fmla="*/ 16433 w 6231869"/>
                  <a:gd name="connsiteY5" fmla="*/ 3789385 h 3912056"/>
                  <a:gd name="connsiteX6" fmla="*/ 0 w 6231869"/>
                  <a:gd name="connsiteY6" fmla="*/ 446 h 3912056"/>
                  <a:gd name="connsiteX7" fmla="*/ 6109407 w 6231869"/>
                  <a:gd name="connsiteY7" fmla="*/ 0 h 3912056"/>
                  <a:gd name="connsiteX0" fmla="*/ 6109407 w 6263187"/>
                  <a:gd name="connsiteY0" fmla="*/ 0 h 3912056"/>
                  <a:gd name="connsiteX1" fmla="*/ 4227908 w 6263187"/>
                  <a:gd name="connsiteY1" fmla="*/ 622123 h 3912056"/>
                  <a:gd name="connsiteX2" fmla="*/ 2290505 w 6263187"/>
                  <a:gd name="connsiteY2" fmla="*/ 721102 h 3912056"/>
                  <a:gd name="connsiteX3" fmla="*/ 2033147 w 6263187"/>
                  <a:gd name="connsiteY3" fmla="*/ 2285446 h 3912056"/>
                  <a:gd name="connsiteX4" fmla="*/ 849905 w 6263187"/>
                  <a:gd name="connsiteY4" fmla="*/ 2817129 h 3912056"/>
                  <a:gd name="connsiteX5" fmla="*/ 16433 w 6263187"/>
                  <a:gd name="connsiteY5" fmla="*/ 3789385 h 3912056"/>
                  <a:gd name="connsiteX6" fmla="*/ 0 w 6263187"/>
                  <a:gd name="connsiteY6" fmla="*/ 446 h 3912056"/>
                  <a:gd name="connsiteX7" fmla="*/ 6109407 w 6263187"/>
                  <a:gd name="connsiteY7" fmla="*/ 0 h 3912056"/>
                  <a:gd name="connsiteX0" fmla="*/ 6109407 w 6251157"/>
                  <a:gd name="connsiteY0" fmla="*/ 53381 h 3965437"/>
                  <a:gd name="connsiteX1" fmla="*/ 4141687 w 6251157"/>
                  <a:gd name="connsiteY1" fmla="*/ 775590 h 3965437"/>
                  <a:gd name="connsiteX2" fmla="*/ 2290505 w 6251157"/>
                  <a:gd name="connsiteY2" fmla="*/ 774483 h 3965437"/>
                  <a:gd name="connsiteX3" fmla="*/ 2033147 w 6251157"/>
                  <a:gd name="connsiteY3" fmla="*/ 2338827 h 3965437"/>
                  <a:gd name="connsiteX4" fmla="*/ 849905 w 6251157"/>
                  <a:gd name="connsiteY4" fmla="*/ 2870510 h 3965437"/>
                  <a:gd name="connsiteX5" fmla="*/ 16433 w 6251157"/>
                  <a:gd name="connsiteY5" fmla="*/ 3842766 h 3965437"/>
                  <a:gd name="connsiteX6" fmla="*/ 0 w 6251157"/>
                  <a:gd name="connsiteY6" fmla="*/ 53827 h 3965437"/>
                  <a:gd name="connsiteX7" fmla="*/ 6109407 w 6251157"/>
                  <a:gd name="connsiteY7" fmla="*/ 53381 h 3965437"/>
                  <a:gd name="connsiteX0" fmla="*/ 6109407 w 6249177"/>
                  <a:gd name="connsiteY0" fmla="*/ 53381 h 3965437"/>
                  <a:gd name="connsiteX1" fmla="*/ 4141687 w 6249177"/>
                  <a:gd name="connsiteY1" fmla="*/ 775590 h 3965437"/>
                  <a:gd name="connsiteX2" fmla="*/ 2520428 w 6249177"/>
                  <a:gd name="connsiteY2" fmla="*/ 1131930 h 3965437"/>
                  <a:gd name="connsiteX3" fmla="*/ 2033147 w 6249177"/>
                  <a:gd name="connsiteY3" fmla="*/ 2338827 h 3965437"/>
                  <a:gd name="connsiteX4" fmla="*/ 849905 w 6249177"/>
                  <a:gd name="connsiteY4" fmla="*/ 2870510 h 3965437"/>
                  <a:gd name="connsiteX5" fmla="*/ 16433 w 6249177"/>
                  <a:gd name="connsiteY5" fmla="*/ 3842766 h 3965437"/>
                  <a:gd name="connsiteX6" fmla="*/ 0 w 6249177"/>
                  <a:gd name="connsiteY6" fmla="*/ 53827 h 3965437"/>
                  <a:gd name="connsiteX7" fmla="*/ 6109407 w 6249177"/>
                  <a:gd name="connsiteY7" fmla="*/ 53381 h 3965437"/>
                  <a:gd name="connsiteX0" fmla="*/ 6109407 w 6258571"/>
                  <a:gd name="connsiteY0" fmla="*/ 72445 h 3984501"/>
                  <a:gd name="connsiteX1" fmla="*/ 4227908 w 6258571"/>
                  <a:gd name="connsiteY1" fmla="*/ 1052016 h 3984501"/>
                  <a:gd name="connsiteX2" fmla="*/ 2520428 w 6258571"/>
                  <a:gd name="connsiteY2" fmla="*/ 1150994 h 3984501"/>
                  <a:gd name="connsiteX3" fmla="*/ 2033147 w 6258571"/>
                  <a:gd name="connsiteY3" fmla="*/ 2357891 h 3984501"/>
                  <a:gd name="connsiteX4" fmla="*/ 849905 w 6258571"/>
                  <a:gd name="connsiteY4" fmla="*/ 2889574 h 3984501"/>
                  <a:gd name="connsiteX5" fmla="*/ 16433 w 6258571"/>
                  <a:gd name="connsiteY5" fmla="*/ 3861830 h 3984501"/>
                  <a:gd name="connsiteX6" fmla="*/ 0 w 6258571"/>
                  <a:gd name="connsiteY6" fmla="*/ 72891 h 3984501"/>
                  <a:gd name="connsiteX7" fmla="*/ 6109407 w 6258571"/>
                  <a:gd name="connsiteY7" fmla="*/ 72445 h 3984501"/>
                  <a:gd name="connsiteX0" fmla="*/ 6109407 w 6224172"/>
                  <a:gd name="connsiteY0" fmla="*/ 72445 h 3984501"/>
                  <a:gd name="connsiteX1" fmla="*/ 4227908 w 6224172"/>
                  <a:gd name="connsiteY1" fmla="*/ 1052016 h 3984501"/>
                  <a:gd name="connsiteX2" fmla="*/ 2520428 w 6224172"/>
                  <a:gd name="connsiteY2" fmla="*/ 1150994 h 3984501"/>
                  <a:gd name="connsiteX3" fmla="*/ 2033147 w 6224172"/>
                  <a:gd name="connsiteY3" fmla="*/ 2357891 h 3984501"/>
                  <a:gd name="connsiteX4" fmla="*/ 849905 w 6224172"/>
                  <a:gd name="connsiteY4" fmla="*/ 2889574 h 3984501"/>
                  <a:gd name="connsiteX5" fmla="*/ 16433 w 6224172"/>
                  <a:gd name="connsiteY5" fmla="*/ 3861830 h 3984501"/>
                  <a:gd name="connsiteX6" fmla="*/ 0 w 6224172"/>
                  <a:gd name="connsiteY6" fmla="*/ 72891 h 3984501"/>
                  <a:gd name="connsiteX7" fmla="*/ 6109407 w 6224172"/>
                  <a:gd name="connsiteY7" fmla="*/ 72445 h 3984501"/>
                  <a:gd name="connsiteX0" fmla="*/ 6109407 w 6241461"/>
                  <a:gd name="connsiteY0" fmla="*/ 72445 h 3984501"/>
                  <a:gd name="connsiteX1" fmla="*/ 4227908 w 6241461"/>
                  <a:gd name="connsiteY1" fmla="*/ 1052016 h 3984501"/>
                  <a:gd name="connsiteX2" fmla="*/ 2520428 w 6241461"/>
                  <a:gd name="connsiteY2" fmla="*/ 1150994 h 3984501"/>
                  <a:gd name="connsiteX3" fmla="*/ 2033147 w 6241461"/>
                  <a:gd name="connsiteY3" fmla="*/ 2357891 h 3984501"/>
                  <a:gd name="connsiteX4" fmla="*/ 849905 w 6241461"/>
                  <a:gd name="connsiteY4" fmla="*/ 2889574 h 3984501"/>
                  <a:gd name="connsiteX5" fmla="*/ 16433 w 6241461"/>
                  <a:gd name="connsiteY5" fmla="*/ 3861830 h 3984501"/>
                  <a:gd name="connsiteX6" fmla="*/ 0 w 6241461"/>
                  <a:gd name="connsiteY6" fmla="*/ 72891 h 3984501"/>
                  <a:gd name="connsiteX7" fmla="*/ 6109407 w 6241461"/>
                  <a:gd name="connsiteY7" fmla="*/ 72445 h 3984501"/>
                  <a:gd name="connsiteX0" fmla="*/ 6109407 w 6201346"/>
                  <a:gd name="connsiteY0" fmla="*/ 55500 h 3967556"/>
                  <a:gd name="connsiteX1" fmla="*/ 3739321 w 6201346"/>
                  <a:gd name="connsiteY1" fmla="*/ 806305 h 3967556"/>
                  <a:gd name="connsiteX2" fmla="*/ 2520428 w 6201346"/>
                  <a:gd name="connsiteY2" fmla="*/ 1134049 h 3967556"/>
                  <a:gd name="connsiteX3" fmla="*/ 2033147 w 6201346"/>
                  <a:gd name="connsiteY3" fmla="*/ 2340946 h 3967556"/>
                  <a:gd name="connsiteX4" fmla="*/ 849905 w 6201346"/>
                  <a:gd name="connsiteY4" fmla="*/ 2872629 h 3967556"/>
                  <a:gd name="connsiteX5" fmla="*/ 16433 w 6201346"/>
                  <a:gd name="connsiteY5" fmla="*/ 3844885 h 3967556"/>
                  <a:gd name="connsiteX6" fmla="*/ 0 w 6201346"/>
                  <a:gd name="connsiteY6" fmla="*/ 55946 h 3967556"/>
                  <a:gd name="connsiteX7" fmla="*/ 6109407 w 6201346"/>
                  <a:gd name="connsiteY7" fmla="*/ 55500 h 3967556"/>
                  <a:gd name="connsiteX0" fmla="*/ 6109407 w 6211840"/>
                  <a:gd name="connsiteY0" fmla="*/ 55500 h 3967556"/>
                  <a:gd name="connsiteX1" fmla="*/ 3739321 w 6211840"/>
                  <a:gd name="connsiteY1" fmla="*/ 806305 h 3967556"/>
                  <a:gd name="connsiteX2" fmla="*/ 2549169 w 6211840"/>
                  <a:gd name="connsiteY2" fmla="*/ 1405710 h 3967556"/>
                  <a:gd name="connsiteX3" fmla="*/ 2033147 w 6211840"/>
                  <a:gd name="connsiteY3" fmla="*/ 2340946 h 3967556"/>
                  <a:gd name="connsiteX4" fmla="*/ 849905 w 6211840"/>
                  <a:gd name="connsiteY4" fmla="*/ 2872629 h 3967556"/>
                  <a:gd name="connsiteX5" fmla="*/ 16433 w 6211840"/>
                  <a:gd name="connsiteY5" fmla="*/ 3844885 h 3967556"/>
                  <a:gd name="connsiteX6" fmla="*/ 0 w 6211840"/>
                  <a:gd name="connsiteY6" fmla="*/ 55946 h 3967556"/>
                  <a:gd name="connsiteX7" fmla="*/ 6109407 w 6211840"/>
                  <a:gd name="connsiteY7" fmla="*/ 55500 h 39675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211840" h="3967556">
                    <a:moveTo>
                      <a:pt x="6109407" y="55500"/>
                    </a:moveTo>
                    <a:cubicBezTo>
                      <a:pt x="6732627" y="180560"/>
                      <a:pt x="4332694" y="581270"/>
                      <a:pt x="3739321" y="806305"/>
                    </a:cubicBezTo>
                    <a:cubicBezTo>
                      <a:pt x="3145948" y="1031340"/>
                      <a:pt x="2833531" y="1149936"/>
                      <a:pt x="2549169" y="1405710"/>
                    </a:cubicBezTo>
                    <a:cubicBezTo>
                      <a:pt x="2264807" y="1661484"/>
                      <a:pt x="2316358" y="2096460"/>
                      <a:pt x="2033147" y="2340946"/>
                    </a:cubicBezTo>
                    <a:cubicBezTo>
                      <a:pt x="1749936" y="2585432"/>
                      <a:pt x="1123753" y="2574313"/>
                      <a:pt x="849905" y="2872629"/>
                    </a:cubicBezTo>
                    <a:cubicBezTo>
                      <a:pt x="576057" y="3170945"/>
                      <a:pt x="16720" y="4345629"/>
                      <a:pt x="16433" y="3844885"/>
                    </a:cubicBezTo>
                    <a:cubicBezTo>
                      <a:pt x="15745" y="2643863"/>
                      <a:pt x="15057" y="1171182"/>
                      <a:pt x="0" y="55946"/>
                    </a:cubicBezTo>
                    <a:cubicBezTo>
                      <a:pt x="2036469" y="55797"/>
                      <a:pt x="5486187" y="-69560"/>
                      <a:pt x="6109407" y="5550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 dirty="0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</p:grpSp>
        <p:grpSp>
          <p:nvGrpSpPr>
            <p:cNvPr id="26" name="กลุ่ม 25">
              <a:extLst>
                <a:ext uri="{FF2B5EF4-FFF2-40B4-BE49-F238E27FC236}">
                  <a16:creationId xmlns:a16="http://schemas.microsoft.com/office/drawing/2014/main" id="{7DAAD41E-889A-4C7E-AFE1-4E5DAD90ABFC}"/>
                </a:ext>
              </a:extLst>
            </p:cNvPr>
            <p:cNvGrpSpPr/>
            <p:nvPr/>
          </p:nvGrpSpPr>
          <p:grpSpPr>
            <a:xfrm flipH="1" flipV="1">
              <a:off x="3659829" y="569056"/>
              <a:ext cx="5503933" cy="4625727"/>
              <a:chOff x="-13854" y="-53779"/>
              <a:chExt cx="5988928" cy="5448712"/>
            </a:xfrm>
            <a:gradFill>
              <a:gsLst>
                <a:gs pos="0">
                  <a:srgbClr val="FEE882"/>
                </a:gs>
                <a:gs pos="73000">
                  <a:srgbClr val="FEE882"/>
                </a:gs>
                <a:gs pos="100000">
                  <a:srgbClr val="FEE882"/>
                </a:gs>
              </a:gsLst>
              <a:path path="circle">
                <a:fillToRect l="50000" t="50000" r="50000" b="50000"/>
              </a:path>
            </a:gradFill>
          </p:grpSpPr>
          <p:sp>
            <p:nvSpPr>
              <p:cNvPr id="27" name="รูปแบบอิสระ: รูปร่าง 26">
                <a:extLst>
                  <a:ext uri="{FF2B5EF4-FFF2-40B4-BE49-F238E27FC236}">
                    <a16:creationId xmlns:a16="http://schemas.microsoft.com/office/drawing/2014/main" id="{639E2FCE-E179-4B4B-B31A-9307FD1A748F}"/>
                  </a:ext>
                </a:extLst>
              </p:cNvPr>
              <p:cNvSpPr/>
              <p:nvPr/>
            </p:nvSpPr>
            <p:spPr>
              <a:xfrm>
                <a:off x="-13854" y="415635"/>
                <a:ext cx="3654961" cy="4979298"/>
              </a:xfrm>
              <a:custGeom>
                <a:avLst/>
                <a:gdLst>
                  <a:gd name="connsiteX0" fmla="*/ 3034146 w 3034146"/>
                  <a:gd name="connsiteY0" fmla="*/ 0 h 4724400"/>
                  <a:gd name="connsiteX1" fmla="*/ 1676400 w 3034146"/>
                  <a:gd name="connsiteY1" fmla="*/ 1939636 h 4724400"/>
                  <a:gd name="connsiteX2" fmla="*/ 831273 w 3034146"/>
                  <a:gd name="connsiteY2" fmla="*/ 2521527 h 4724400"/>
                  <a:gd name="connsiteX3" fmla="*/ 498764 w 3034146"/>
                  <a:gd name="connsiteY3" fmla="*/ 4322618 h 4724400"/>
                  <a:gd name="connsiteX4" fmla="*/ 13855 w 3034146"/>
                  <a:gd name="connsiteY4" fmla="*/ 4724400 h 4724400"/>
                  <a:gd name="connsiteX5" fmla="*/ 0 w 3034146"/>
                  <a:gd name="connsiteY5" fmla="*/ 41564 h 4724400"/>
                  <a:gd name="connsiteX6" fmla="*/ 3034146 w 3034146"/>
                  <a:gd name="connsiteY6" fmla="*/ 0 h 4724400"/>
                  <a:gd name="connsiteX0" fmla="*/ 3034146 w 3034146"/>
                  <a:gd name="connsiteY0" fmla="*/ 0 h 5021667"/>
                  <a:gd name="connsiteX1" fmla="*/ 1676400 w 3034146"/>
                  <a:gd name="connsiteY1" fmla="*/ 1939636 h 5021667"/>
                  <a:gd name="connsiteX2" fmla="*/ 831273 w 3034146"/>
                  <a:gd name="connsiteY2" fmla="*/ 2521527 h 5021667"/>
                  <a:gd name="connsiteX3" fmla="*/ 498764 w 3034146"/>
                  <a:gd name="connsiteY3" fmla="*/ 4322618 h 5021667"/>
                  <a:gd name="connsiteX4" fmla="*/ 13855 w 3034146"/>
                  <a:gd name="connsiteY4" fmla="*/ 4724400 h 5021667"/>
                  <a:gd name="connsiteX5" fmla="*/ 0 w 3034146"/>
                  <a:gd name="connsiteY5" fmla="*/ 41564 h 5021667"/>
                  <a:gd name="connsiteX6" fmla="*/ 3034146 w 3034146"/>
                  <a:gd name="connsiteY6" fmla="*/ 0 h 5021667"/>
                  <a:gd name="connsiteX0" fmla="*/ 3034146 w 3034146"/>
                  <a:gd name="connsiteY0" fmla="*/ 0 h 5021667"/>
                  <a:gd name="connsiteX1" fmla="*/ 1676400 w 3034146"/>
                  <a:gd name="connsiteY1" fmla="*/ 1939636 h 5021667"/>
                  <a:gd name="connsiteX2" fmla="*/ 831273 w 3034146"/>
                  <a:gd name="connsiteY2" fmla="*/ 2521527 h 5021667"/>
                  <a:gd name="connsiteX3" fmla="*/ 498764 w 3034146"/>
                  <a:gd name="connsiteY3" fmla="*/ 4322618 h 5021667"/>
                  <a:gd name="connsiteX4" fmla="*/ 13855 w 3034146"/>
                  <a:gd name="connsiteY4" fmla="*/ 4724400 h 5021667"/>
                  <a:gd name="connsiteX5" fmla="*/ 0 w 3034146"/>
                  <a:gd name="connsiteY5" fmla="*/ 41564 h 5021667"/>
                  <a:gd name="connsiteX6" fmla="*/ 3034146 w 3034146"/>
                  <a:gd name="connsiteY6" fmla="*/ 0 h 5021667"/>
                  <a:gd name="connsiteX0" fmla="*/ 3034146 w 3073956"/>
                  <a:gd name="connsiteY0" fmla="*/ 0 h 5021667"/>
                  <a:gd name="connsiteX1" fmla="*/ 1676400 w 3073956"/>
                  <a:gd name="connsiteY1" fmla="*/ 1939636 h 5021667"/>
                  <a:gd name="connsiteX2" fmla="*/ 831273 w 3073956"/>
                  <a:gd name="connsiteY2" fmla="*/ 2521527 h 5021667"/>
                  <a:gd name="connsiteX3" fmla="*/ 498764 w 3073956"/>
                  <a:gd name="connsiteY3" fmla="*/ 4322618 h 5021667"/>
                  <a:gd name="connsiteX4" fmla="*/ 13855 w 3073956"/>
                  <a:gd name="connsiteY4" fmla="*/ 4724400 h 5021667"/>
                  <a:gd name="connsiteX5" fmla="*/ 0 w 3073956"/>
                  <a:gd name="connsiteY5" fmla="*/ 41564 h 5021667"/>
                  <a:gd name="connsiteX6" fmla="*/ 3034146 w 3073956"/>
                  <a:gd name="connsiteY6" fmla="*/ 0 h 5021667"/>
                  <a:gd name="connsiteX0" fmla="*/ 3034146 w 3101237"/>
                  <a:gd name="connsiteY0" fmla="*/ 0 h 5021667"/>
                  <a:gd name="connsiteX1" fmla="*/ 2286000 w 3101237"/>
                  <a:gd name="connsiteY1" fmla="*/ 2119745 h 5021667"/>
                  <a:gd name="connsiteX2" fmla="*/ 831273 w 3101237"/>
                  <a:gd name="connsiteY2" fmla="*/ 2521527 h 5021667"/>
                  <a:gd name="connsiteX3" fmla="*/ 498764 w 3101237"/>
                  <a:gd name="connsiteY3" fmla="*/ 4322618 h 5021667"/>
                  <a:gd name="connsiteX4" fmla="*/ 13855 w 3101237"/>
                  <a:gd name="connsiteY4" fmla="*/ 4724400 h 5021667"/>
                  <a:gd name="connsiteX5" fmla="*/ 0 w 3101237"/>
                  <a:gd name="connsiteY5" fmla="*/ 41564 h 5021667"/>
                  <a:gd name="connsiteX6" fmla="*/ 3034146 w 3101237"/>
                  <a:gd name="connsiteY6" fmla="*/ 0 h 5021667"/>
                  <a:gd name="connsiteX0" fmla="*/ 3740728 w 3780989"/>
                  <a:gd name="connsiteY0" fmla="*/ 13854 h 4980103"/>
                  <a:gd name="connsiteX1" fmla="*/ 2286000 w 3780989"/>
                  <a:gd name="connsiteY1" fmla="*/ 2078181 h 4980103"/>
                  <a:gd name="connsiteX2" fmla="*/ 831273 w 3780989"/>
                  <a:gd name="connsiteY2" fmla="*/ 2479963 h 4980103"/>
                  <a:gd name="connsiteX3" fmla="*/ 498764 w 3780989"/>
                  <a:gd name="connsiteY3" fmla="*/ 4281054 h 4980103"/>
                  <a:gd name="connsiteX4" fmla="*/ 13855 w 3780989"/>
                  <a:gd name="connsiteY4" fmla="*/ 4682836 h 4980103"/>
                  <a:gd name="connsiteX5" fmla="*/ 0 w 3780989"/>
                  <a:gd name="connsiteY5" fmla="*/ 0 h 4980103"/>
                  <a:gd name="connsiteX6" fmla="*/ 3740728 w 3780989"/>
                  <a:gd name="connsiteY6" fmla="*/ 13854 h 4980103"/>
                  <a:gd name="connsiteX0" fmla="*/ 3740728 w 3803936"/>
                  <a:gd name="connsiteY0" fmla="*/ 13854 h 4980103"/>
                  <a:gd name="connsiteX1" fmla="*/ 2826327 w 3803936"/>
                  <a:gd name="connsiteY1" fmla="*/ 1884217 h 4980103"/>
                  <a:gd name="connsiteX2" fmla="*/ 831273 w 3803936"/>
                  <a:gd name="connsiteY2" fmla="*/ 2479963 h 4980103"/>
                  <a:gd name="connsiteX3" fmla="*/ 498764 w 3803936"/>
                  <a:gd name="connsiteY3" fmla="*/ 4281054 h 4980103"/>
                  <a:gd name="connsiteX4" fmla="*/ 13855 w 3803936"/>
                  <a:gd name="connsiteY4" fmla="*/ 4682836 h 4980103"/>
                  <a:gd name="connsiteX5" fmla="*/ 0 w 3803936"/>
                  <a:gd name="connsiteY5" fmla="*/ 0 h 4980103"/>
                  <a:gd name="connsiteX6" fmla="*/ 3740728 w 3803936"/>
                  <a:gd name="connsiteY6" fmla="*/ 13854 h 4980103"/>
                  <a:gd name="connsiteX0" fmla="*/ 3740728 w 3819518"/>
                  <a:gd name="connsiteY0" fmla="*/ 13854 h 4980103"/>
                  <a:gd name="connsiteX1" fmla="*/ 2826327 w 3819518"/>
                  <a:gd name="connsiteY1" fmla="*/ 1884217 h 4980103"/>
                  <a:gd name="connsiteX2" fmla="*/ 831273 w 3819518"/>
                  <a:gd name="connsiteY2" fmla="*/ 2479963 h 4980103"/>
                  <a:gd name="connsiteX3" fmla="*/ 498764 w 3819518"/>
                  <a:gd name="connsiteY3" fmla="*/ 4281054 h 4980103"/>
                  <a:gd name="connsiteX4" fmla="*/ 13855 w 3819518"/>
                  <a:gd name="connsiteY4" fmla="*/ 4682836 h 4980103"/>
                  <a:gd name="connsiteX5" fmla="*/ 0 w 3819518"/>
                  <a:gd name="connsiteY5" fmla="*/ 0 h 4980103"/>
                  <a:gd name="connsiteX6" fmla="*/ 3740728 w 3819518"/>
                  <a:gd name="connsiteY6" fmla="*/ 13854 h 4980103"/>
                  <a:gd name="connsiteX0" fmla="*/ 3699165 w 3764759"/>
                  <a:gd name="connsiteY0" fmla="*/ 0 h 4980103"/>
                  <a:gd name="connsiteX1" fmla="*/ 2826327 w 3764759"/>
                  <a:gd name="connsiteY1" fmla="*/ 1884217 h 4980103"/>
                  <a:gd name="connsiteX2" fmla="*/ 831273 w 3764759"/>
                  <a:gd name="connsiteY2" fmla="*/ 2479963 h 4980103"/>
                  <a:gd name="connsiteX3" fmla="*/ 498764 w 3764759"/>
                  <a:gd name="connsiteY3" fmla="*/ 4281054 h 4980103"/>
                  <a:gd name="connsiteX4" fmla="*/ 13855 w 3764759"/>
                  <a:gd name="connsiteY4" fmla="*/ 4682836 h 4980103"/>
                  <a:gd name="connsiteX5" fmla="*/ 0 w 3764759"/>
                  <a:gd name="connsiteY5" fmla="*/ 0 h 4980103"/>
                  <a:gd name="connsiteX6" fmla="*/ 3699165 w 3764759"/>
                  <a:gd name="connsiteY6" fmla="*/ 0 h 4980103"/>
                  <a:gd name="connsiteX0" fmla="*/ 3408220 w 3496956"/>
                  <a:gd name="connsiteY0" fmla="*/ 0 h 4993957"/>
                  <a:gd name="connsiteX1" fmla="*/ 2826327 w 3496956"/>
                  <a:gd name="connsiteY1" fmla="*/ 1898071 h 4993957"/>
                  <a:gd name="connsiteX2" fmla="*/ 831273 w 3496956"/>
                  <a:gd name="connsiteY2" fmla="*/ 2493817 h 4993957"/>
                  <a:gd name="connsiteX3" fmla="*/ 498764 w 3496956"/>
                  <a:gd name="connsiteY3" fmla="*/ 4294908 h 4993957"/>
                  <a:gd name="connsiteX4" fmla="*/ 13855 w 3496956"/>
                  <a:gd name="connsiteY4" fmla="*/ 4696690 h 4993957"/>
                  <a:gd name="connsiteX5" fmla="*/ 0 w 3496956"/>
                  <a:gd name="connsiteY5" fmla="*/ 13854 h 4993957"/>
                  <a:gd name="connsiteX6" fmla="*/ 3408220 w 3496956"/>
                  <a:gd name="connsiteY6" fmla="*/ 0 h 4993957"/>
                  <a:gd name="connsiteX0" fmla="*/ 3408220 w 3460882"/>
                  <a:gd name="connsiteY0" fmla="*/ 0 h 4993957"/>
                  <a:gd name="connsiteX1" fmla="*/ 2355272 w 3460882"/>
                  <a:gd name="connsiteY1" fmla="*/ 1787235 h 4993957"/>
                  <a:gd name="connsiteX2" fmla="*/ 831273 w 3460882"/>
                  <a:gd name="connsiteY2" fmla="*/ 2493817 h 4993957"/>
                  <a:gd name="connsiteX3" fmla="*/ 498764 w 3460882"/>
                  <a:gd name="connsiteY3" fmla="*/ 4294908 h 4993957"/>
                  <a:gd name="connsiteX4" fmla="*/ 13855 w 3460882"/>
                  <a:gd name="connsiteY4" fmla="*/ 4696690 h 4993957"/>
                  <a:gd name="connsiteX5" fmla="*/ 0 w 3460882"/>
                  <a:gd name="connsiteY5" fmla="*/ 13854 h 4993957"/>
                  <a:gd name="connsiteX6" fmla="*/ 3408220 w 3460882"/>
                  <a:gd name="connsiteY6" fmla="*/ 0 h 4993957"/>
                  <a:gd name="connsiteX0" fmla="*/ 3408220 w 3461814"/>
                  <a:gd name="connsiteY0" fmla="*/ 0 h 4997951"/>
                  <a:gd name="connsiteX1" fmla="*/ 2355272 w 3461814"/>
                  <a:gd name="connsiteY1" fmla="*/ 1787235 h 4997951"/>
                  <a:gd name="connsiteX2" fmla="*/ 706582 w 3461814"/>
                  <a:gd name="connsiteY2" fmla="*/ 2369126 h 4997951"/>
                  <a:gd name="connsiteX3" fmla="*/ 498764 w 3461814"/>
                  <a:gd name="connsiteY3" fmla="*/ 4294908 h 4997951"/>
                  <a:gd name="connsiteX4" fmla="*/ 13855 w 3461814"/>
                  <a:gd name="connsiteY4" fmla="*/ 4696690 h 4997951"/>
                  <a:gd name="connsiteX5" fmla="*/ 0 w 3461814"/>
                  <a:gd name="connsiteY5" fmla="*/ 13854 h 4997951"/>
                  <a:gd name="connsiteX6" fmla="*/ 3408220 w 3461814"/>
                  <a:gd name="connsiteY6" fmla="*/ 0 h 4997951"/>
                  <a:gd name="connsiteX0" fmla="*/ 3505202 w 3555152"/>
                  <a:gd name="connsiteY0" fmla="*/ 13855 h 4984097"/>
                  <a:gd name="connsiteX1" fmla="*/ 2355272 w 3555152"/>
                  <a:gd name="connsiteY1" fmla="*/ 1773381 h 4984097"/>
                  <a:gd name="connsiteX2" fmla="*/ 706582 w 3555152"/>
                  <a:gd name="connsiteY2" fmla="*/ 2355272 h 4984097"/>
                  <a:gd name="connsiteX3" fmla="*/ 498764 w 3555152"/>
                  <a:gd name="connsiteY3" fmla="*/ 4281054 h 4984097"/>
                  <a:gd name="connsiteX4" fmla="*/ 13855 w 3555152"/>
                  <a:gd name="connsiteY4" fmla="*/ 4682836 h 4984097"/>
                  <a:gd name="connsiteX5" fmla="*/ 0 w 3555152"/>
                  <a:gd name="connsiteY5" fmla="*/ 0 h 4984097"/>
                  <a:gd name="connsiteX6" fmla="*/ 3505202 w 3555152"/>
                  <a:gd name="connsiteY6" fmla="*/ 13855 h 4984097"/>
                  <a:gd name="connsiteX0" fmla="*/ 3505202 w 3509945"/>
                  <a:gd name="connsiteY0" fmla="*/ 13855 h 4984097"/>
                  <a:gd name="connsiteX1" fmla="*/ 2355272 w 3509945"/>
                  <a:gd name="connsiteY1" fmla="*/ 1773381 h 4984097"/>
                  <a:gd name="connsiteX2" fmla="*/ 706582 w 3509945"/>
                  <a:gd name="connsiteY2" fmla="*/ 2355272 h 4984097"/>
                  <a:gd name="connsiteX3" fmla="*/ 498764 w 3509945"/>
                  <a:gd name="connsiteY3" fmla="*/ 4281054 h 4984097"/>
                  <a:gd name="connsiteX4" fmla="*/ 13855 w 3509945"/>
                  <a:gd name="connsiteY4" fmla="*/ 4682836 h 4984097"/>
                  <a:gd name="connsiteX5" fmla="*/ 0 w 3509945"/>
                  <a:gd name="connsiteY5" fmla="*/ 0 h 4984097"/>
                  <a:gd name="connsiteX6" fmla="*/ 3505202 w 3509945"/>
                  <a:gd name="connsiteY6" fmla="*/ 13855 h 4984097"/>
                  <a:gd name="connsiteX0" fmla="*/ 3505202 w 3510195"/>
                  <a:gd name="connsiteY0" fmla="*/ 13855 h 4984097"/>
                  <a:gd name="connsiteX1" fmla="*/ 2355272 w 3510195"/>
                  <a:gd name="connsiteY1" fmla="*/ 1773381 h 4984097"/>
                  <a:gd name="connsiteX2" fmla="*/ 706582 w 3510195"/>
                  <a:gd name="connsiteY2" fmla="*/ 2355272 h 4984097"/>
                  <a:gd name="connsiteX3" fmla="*/ 498764 w 3510195"/>
                  <a:gd name="connsiteY3" fmla="*/ 4281054 h 4984097"/>
                  <a:gd name="connsiteX4" fmla="*/ 13855 w 3510195"/>
                  <a:gd name="connsiteY4" fmla="*/ 4682836 h 4984097"/>
                  <a:gd name="connsiteX5" fmla="*/ 0 w 3510195"/>
                  <a:gd name="connsiteY5" fmla="*/ 0 h 4984097"/>
                  <a:gd name="connsiteX6" fmla="*/ 3505202 w 3510195"/>
                  <a:gd name="connsiteY6" fmla="*/ 13855 h 4984097"/>
                  <a:gd name="connsiteX0" fmla="*/ 3505202 w 3510379"/>
                  <a:gd name="connsiteY0" fmla="*/ 13855 h 4984097"/>
                  <a:gd name="connsiteX1" fmla="*/ 2382981 w 3510379"/>
                  <a:gd name="connsiteY1" fmla="*/ 1911927 h 4984097"/>
                  <a:gd name="connsiteX2" fmla="*/ 706582 w 3510379"/>
                  <a:gd name="connsiteY2" fmla="*/ 2355272 h 4984097"/>
                  <a:gd name="connsiteX3" fmla="*/ 498764 w 3510379"/>
                  <a:gd name="connsiteY3" fmla="*/ 4281054 h 4984097"/>
                  <a:gd name="connsiteX4" fmla="*/ 13855 w 3510379"/>
                  <a:gd name="connsiteY4" fmla="*/ 4682836 h 4984097"/>
                  <a:gd name="connsiteX5" fmla="*/ 0 w 3510379"/>
                  <a:gd name="connsiteY5" fmla="*/ 0 h 4984097"/>
                  <a:gd name="connsiteX6" fmla="*/ 3505202 w 3510379"/>
                  <a:gd name="connsiteY6" fmla="*/ 13855 h 4984097"/>
                  <a:gd name="connsiteX0" fmla="*/ 3865420 w 3868973"/>
                  <a:gd name="connsiteY0" fmla="*/ 13855 h 4984097"/>
                  <a:gd name="connsiteX1" fmla="*/ 2382981 w 3868973"/>
                  <a:gd name="connsiteY1" fmla="*/ 1911927 h 4984097"/>
                  <a:gd name="connsiteX2" fmla="*/ 706582 w 3868973"/>
                  <a:gd name="connsiteY2" fmla="*/ 2355272 h 4984097"/>
                  <a:gd name="connsiteX3" fmla="*/ 498764 w 3868973"/>
                  <a:gd name="connsiteY3" fmla="*/ 4281054 h 4984097"/>
                  <a:gd name="connsiteX4" fmla="*/ 13855 w 3868973"/>
                  <a:gd name="connsiteY4" fmla="*/ 4682836 h 4984097"/>
                  <a:gd name="connsiteX5" fmla="*/ 0 w 3868973"/>
                  <a:gd name="connsiteY5" fmla="*/ 0 h 4984097"/>
                  <a:gd name="connsiteX6" fmla="*/ 3865420 w 3868973"/>
                  <a:gd name="connsiteY6" fmla="*/ 13855 h 4984097"/>
                  <a:gd name="connsiteX0" fmla="*/ 3865420 w 3873426"/>
                  <a:gd name="connsiteY0" fmla="*/ 13855 h 4984097"/>
                  <a:gd name="connsiteX1" fmla="*/ 2992581 w 3873426"/>
                  <a:gd name="connsiteY1" fmla="*/ 1717964 h 4984097"/>
                  <a:gd name="connsiteX2" fmla="*/ 706582 w 3873426"/>
                  <a:gd name="connsiteY2" fmla="*/ 2355272 h 4984097"/>
                  <a:gd name="connsiteX3" fmla="*/ 498764 w 3873426"/>
                  <a:gd name="connsiteY3" fmla="*/ 4281054 h 4984097"/>
                  <a:gd name="connsiteX4" fmla="*/ 13855 w 3873426"/>
                  <a:gd name="connsiteY4" fmla="*/ 4682836 h 4984097"/>
                  <a:gd name="connsiteX5" fmla="*/ 0 w 3873426"/>
                  <a:gd name="connsiteY5" fmla="*/ 0 h 4984097"/>
                  <a:gd name="connsiteX6" fmla="*/ 3865420 w 3873426"/>
                  <a:gd name="connsiteY6" fmla="*/ 13855 h 4984097"/>
                  <a:gd name="connsiteX0" fmla="*/ 3865420 w 3873179"/>
                  <a:gd name="connsiteY0" fmla="*/ 13855 h 4980543"/>
                  <a:gd name="connsiteX1" fmla="*/ 2992581 w 3873179"/>
                  <a:gd name="connsiteY1" fmla="*/ 1717964 h 4980543"/>
                  <a:gd name="connsiteX2" fmla="*/ 803564 w 3873179"/>
                  <a:gd name="connsiteY2" fmla="*/ 2466109 h 4980543"/>
                  <a:gd name="connsiteX3" fmla="*/ 498764 w 3873179"/>
                  <a:gd name="connsiteY3" fmla="*/ 4281054 h 4980543"/>
                  <a:gd name="connsiteX4" fmla="*/ 13855 w 3873179"/>
                  <a:gd name="connsiteY4" fmla="*/ 4682836 h 4980543"/>
                  <a:gd name="connsiteX5" fmla="*/ 0 w 3873179"/>
                  <a:gd name="connsiteY5" fmla="*/ 0 h 4980543"/>
                  <a:gd name="connsiteX6" fmla="*/ 3865420 w 3873179"/>
                  <a:gd name="connsiteY6" fmla="*/ 13855 h 4980543"/>
                  <a:gd name="connsiteX0" fmla="*/ 3532911 w 3549464"/>
                  <a:gd name="connsiteY0" fmla="*/ 138545 h 4980543"/>
                  <a:gd name="connsiteX1" fmla="*/ 2992581 w 3549464"/>
                  <a:gd name="connsiteY1" fmla="*/ 1717964 h 4980543"/>
                  <a:gd name="connsiteX2" fmla="*/ 803564 w 3549464"/>
                  <a:gd name="connsiteY2" fmla="*/ 2466109 h 4980543"/>
                  <a:gd name="connsiteX3" fmla="*/ 498764 w 3549464"/>
                  <a:gd name="connsiteY3" fmla="*/ 4281054 h 4980543"/>
                  <a:gd name="connsiteX4" fmla="*/ 13855 w 3549464"/>
                  <a:gd name="connsiteY4" fmla="*/ 4682836 h 4980543"/>
                  <a:gd name="connsiteX5" fmla="*/ 0 w 3549464"/>
                  <a:gd name="connsiteY5" fmla="*/ 0 h 4980543"/>
                  <a:gd name="connsiteX6" fmla="*/ 3532911 w 3549464"/>
                  <a:gd name="connsiteY6" fmla="*/ 138545 h 4980543"/>
                  <a:gd name="connsiteX0" fmla="*/ 3546766 w 3562611"/>
                  <a:gd name="connsiteY0" fmla="*/ 0 h 5008253"/>
                  <a:gd name="connsiteX1" fmla="*/ 2992581 w 3562611"/>
                  <a:gd name="connsiteY1" fmla="*/ 1745674 h 5008253"/>
                  <a:gd name="connsiteX2" fmla="*/ 803564 w 3562611"/>
                  <a:gd name="connsiteY2" fmla="*/ 2493819 h 5008253"/>
                  <a:gd name="connsiteX3" fmla="*/ 498764 w 3562611"/>
                  <a:gd name="connsiteY3" fmla="*/ 4308764 h 5008253"/>
                  <a:gd name="connsiteX4" fmla="*/ 13855 w 3562611"/>
                  <a:gd name="connsiteY4" fmla="*/ 4710546 h 5008253"/>
                  <a:gd name="connsiteX5" fmla="*/ 0 w 3562611"/>
                  <a:gd name="connsiteY5" fmla="*/ 27710 h 5008253"/>
                  <a:gd name="connsiteX6" fmla="*/ 3546766 w 3562611"/>
                  <a:gd name="connsiteY6" fmla="*/ 0 h 5008253"/>
                  <a:gd name="connsiteX0" fmla="*/ 3546766 w 3706909"/>
                  <a:gd name="connsiteY0" fmla="*/ 0 h 5008253"/>
                  <a:gd name="connsiteX1" fmla="*/ 2992581 w 3706909"/>
                  <a:gd name="connsiteY1" fmla="*/ 1745674 h 5008253"/>
                  <a:gd name="connsiteX2" fmla="*/ 803564 w 3706909"/>
                  <a:gd name="connsiteY2" fmla="*/ 2493819 h 5008253"/>
                  <a:gd name="connsiteX3" fmla="*/ 498764 w 3706909"/>
                  <a:gd name="connsiteY3" fmla="*/ 4308764 h 5008253"/>
                  <a:gd name="connsiteX4" fmla="*/ 13855 w 3706909"/>
                  <a:gd name="connsiteY4" fmla="*/ 4710546 h 5008253"/>
                  <a:gd name="connsiteX5" fmla="*/ 0 w 3706909"/>
                  <a:gd name="connsiteY5" fmla="*/ 27710 h 5008253"/>
                  <a:gd name="connsiteX6" fmla="*/ 3546766 w 3706909"/>
                  <a:gd name="connsiteY6" fmla="*/ 0 h 5008253"/>
                  <a:gd name="connsiteX0" fmla="*/ 3546766 w 3576888"/>
                  <a:gd name="connsiteY0" fmla="*/ 0 h 5008253"/>
                  <a:gd name="connsiteX1" fmla="*/ 2992581 w 3576888"/>
                  <a:gd name="connsiteY1" fmla="*/ 1745674 h 5008253"/>
                  <a:gd name="connsiteX2" fmla="*/ 803564 w 3576888"/>
                  <a:gd name="connsiteY2" fmla="*/ 2493819 h 5008253"/>
                  <a:gd name="connsiteX3" fmla="*/ 498764 w 3576888"/>
                  <a:gd name="connsiteY3" fmla="*/ 4308764 h 5008253"/>
                  <a:gd name="connsiteX4" fmla="*/ 13855 w 3576888"/>
                  <a:gd name="connsiteY4" fmla="*/ 4710546 h 5008253"/>
                  <a:gd name="connsiteX5" fmla="*/ 0 w 3576888"/>
                  <a:gd name="connsiteY5" fmla="*/ 27710 h 5008253"/>
                  <a:gd name="connsiteX6" fmla="*/ 3546766 w 3576888"/>
                  <a:gd name="connsiteY6" fmla="*/ 0 h 5008253"/>
                  <a:gd name="connsiteX0" fmla="*/ 3546766 w 3560729"/>
                  <a:gd name="connsiteY0" fmla="*/ 0 h 5008253"/>
                  <a:gd name="connsiteX1" fmla="*/ 2604653 w 3560729"/>
                  <a:gd name="connsiteY1" fmla="*/ 1814947 h 5008253"/>
                  <a:gd name="connsiteX2" fmla="*/ 803564 w 3560729"/>
                  <a:gd name="connsiteY2" fmla="*/ 2493819 h 5008253"/>
                  <a:gd name="connsiteX3" fmla="*/ 498764 w 3560729"/>
                  <a:gd name="connsiteY3" fmla="*/ 4308764 h 5008253"/>
                  <a:gd name="connsiteX4" fmla="*/ 13855 w 3560729"/>
                  <a:gd name="connsiteY4" fmla="*/ 4710546 h 5008253"/>
                  <a:gd name="connsiteX5" fmla="*/ 0 w 3560729"/>
                  <a:gd name="connsiteY5" fmla="*/ 27710 h 5008253"/>
                  <a:gd name="connsiteX6" fmla="*/ 3546766 w 3560729"/>
                  <a:gd name="connsiteY6" fmla="*/ 0 h 5008253"/>
                  <a:gd name="connsiteX0" fmla="*/ 3546766 w 3560729"/>
                  <a:gd name="connsiteY0" fmla="*/ 0 h 5022108"/>
                  <a:gd name="connsiteX1" fmla="*/ 2604653 w 3560729"/>
                  <a:gd name="connsiteY1" fmla="*/ 1828802 h 5022108"/>
                  <a:gd name="connsiteX2" fmla="*/ 803564 w 3560729"/>
                  <a:gd name="connsiteY2" fmla="*/ 2507674 h 5022108"/>
                  <a:gd name="connsiteX3" fmla="*/ 498764 w 3560729"/>
                  <a:gd name="connsiteY3" fmla="*/ 4322619 h 5022108"/>
                  <a:gd name="connsiteX4" fmla="*/ 13855 w 3560729"/>
                  <a:gd name="connsiteY4" fmla="*/ 4724401 h 5022108"/>
                  <a:gd name="connsiteX5" fmla="*/ 0 w 3560729"/>
                  <a:gd name="connsiteY5" fmla="*/ 41565 h 5022108"/>
                  <a:gd name="connsiteX6" fmla="*/ 3546766 w 3560729"/>
                  <a:gd name="connsiteY6" fmla="*/ 0 h 5022108"/>
                  <a:gd name="connsiteX0" fmla="*/ 3546766 w 3560729"/>
                  <a:gd name="connsiteY0" fmla="*/ 0 h 5028368"/>
                  <a:gd name="connsiteX1" fmla="*/ 2604653 w 3560729"/>
                  <a:gd name="connsiteY1" fmla="*/ 1828802 h 5028368"/>
                  <a:gd name="connsiteX2" fmla="*/ 803564 w 3560729"/>
                  <a:gd name="connsiteY2" fmla="*/ 2313710 h 5028368"/>
                  <a:gd name="connsiteX3" fmla="*/ 498764 w 3560729"/>
                  <a:gd name="connsiteY3" fmla="*/ 4322619 h 5028368"/>
                  <a:gd name="connsiteX4" fmla="*/ 13855 w 3560729"/>
                  <a:gd name="connsiteY4" fmla="*/ 4724401 h 5028368"/>
                  <a:gd name="connsiteX5" fmla="*/ 0 w 3560729"/>
                  <a:gd name="connsiteY5" fmla="*/ 41565 h 5028368"/>
                  <a:gd name="connsiteX6" fmla="*/ 3546766 w 3560729"/>
                  <a:gd name="connsiteY6" fmla="*/ 0 h 5028368"/>
                  <a:gd name="connsiteX0" fmla="*/ 3546766 w 3567061"/>
                  <a:gd name="connsiteY0" fmla="*/ 0 h 5028368"/>
                  <a:gd name="connsiteX1" fmla="*/ 2826326 w 3567061"/>
                  <a:gd name="connsiteY1" fmla="*/ 1731820 h 5028368"/>
                  <a:gd name="connsiteX2" fmla="*/ 803564 w 3567061"/>
                  <a:gd name="connsiteY2" fmla="*/ 2313710 h 5028368"/>
                  <a:gd name="connsiteX3" fmla="*/ 498764 w 3567061"/>
                  <a:gd name="connsiteY3" fmla="*/ 4322619 h 5028368"/>
                  <a:gd name="connsiteX4" fmla="*/ 13855 w 3567061"/>
                  <a:gd name="connsiteY4" fmla="*/ 4724401 h 5028368"/>
                  <a:gd name="connsiteX5" fmla="*/ 0 w 3567061"/>
                  <a:gd name="connsiteY5" fmla="*/ 41565 h 5028368"/>
                  <a:gd name="connsiteX6" fmla="*/ 3546766 w 3567061"/>
                  <a:gd name="connsiteY6" fmla="*/ 0 h 5028368"/>
                  <a:gd name="connsiteX0" fmla="*/ 3546766 w 3567061"/>
                  <a:gd name="connsiteY0" fmla="*/ 0 h 4939815"/>
                  <a:gd name="connsiteX1" fmla="*/ 2826326 w 3567061"/>
                  <a:gd name="connsiteY1" fmla="*/ 1731820 h 4939815"/>
                  <a:gd name="connsiteX2" fmla="*/ 803564 w 3567061"/>
                  <a:gd name="connsiteY2" fmla="*/ 2313710 h 4939815"/>
                  <a:gd name="connsiteX3" fmla="*/ 1066801 w 3567061"/>
                  <a:gd name="connsiteY3" fmla="*/ 3782292 h 4939815"/>
                  <a:gd name="connsiteX4" fmla="*/ 13855 w 3567061"/>
                  <a:gd name="connsiteY4" fmla="*/ 4724401 h 4939815"/>
                  <a:gd name="connsiteX5" fmla="*/ 0 w 3567061"/>
                  <a:gd name="connsiteY5" fmla="*/ 41565 h 4939815"/>
                  <a:gd name="connsiteX6" fmla="*/ 3546766 w 3567061"/>
                  <a:gd name="connsiteY6" fmla="*/ 0 h 4939815"/>
                  <a:gd name="connsiteX0" fmla="*/ 3546766 w 3567427"/>
                  <a:gd name="connsiteY0" fmla="*/ 0 h 4944652"/>
                  <a:gd name="connsiteX1" fmla="*/ 2826326 w 3567427"/>
                  <a:gd name="connsiteY1" fmla="*/ 1731820 h 4944652"/>
                  <a:gd name="connsiteX2" fmla="*/ 748145 w 3567427"/>
                  <a:gd name="connsiteY2" fmla="*/ 2050474 h 4944652"/>
                  <a:gd name="connsiteX3" fmla="*/ 1066801 w 3567427"/>
                  <a:gd name="connsiteY3" fmla="*/ 3782292 h 4944652"/>
                  <a:gd name="connsiteX4" fmla="*/ 13855 w 3567427"/>
                  <a:gd name="connsiteY4" fmla="*/ 4724401 h 4944652"/>
                  <a:gd name="connsiteX5" fmla="*/ 0 w 3567427"/>
                  <a:gd name="connsiteY5" fmla="*/ 41565 h 4944652"/>
                  <a:gd name="connsiteX6" fmla="*/ 3546766 w 3567427"/>
                  <a:gd name="connsiteY6" fmla="*/ 0 h 4944652"/>
                  <a:gd name="connsiteX0" fmla="*/ 3546766 w 3566619"/>
                  <a:gd name="connsiteY0" fmla="*/ 0 h 4940065"/>
                  <a:gd name="connsiteX1" fmla="*/ 2826326 w 3566619"/>
                  <a:gd name="connsiteY1" fmla="*/ 1731820 h 4940065"/>
                  <a:gd name="connsiteX2" fmla="*/ 872836 w 3566619"/>
                  <a:gd name="connsiteY2" fmla="*/ 2299856 h 4940065"/>
                  <a:gd name="connsiteX3" fmla="*/ 1066801 w 3566619"/>
                  <a:gd name="connsiteY3" fmla="*/ 3782292 h 4940065"/>
                  <a:gd name="connsiteX4" fmla="*/ 13855 w 3566619"/>
                  <a:gd name="connsiteY4" fmla="*/ 4724401 h 4940065"/>
                  <a:gd name="connsiteX5" fmla="*/ 0 w 3566619"/>
                  <a:gd name="connsiteY5" fmla="*/ 41565 h 4940065"/>
                  <a:gd name="connsiteX6" fmla="*/ 3546766 w 3566619"/>
                  <a:gd name="connsiteY6" fmla="*/ 0 h 4940065"/>
                  <a:gd name="connsiteX0" fmla="*/ 3546766 w 3566619"/>
                  <a:gd name="connsiteY0" fmla="*/ 0 h 4943391"/>
                  <a:gd name="connsiteX1" fmla="*/ 2826326 w 3566619"/>
                  <a:gd name="connsiteY1" fmla="*/ 1731820 h 4943391"/>
                  <a:gd name="connsiteX2" fmla="*/ 872836 w 3566619"/>
                  <a:gd name="connsiteY2" fmla="*/ 2299856 h 4943391"/>
                  <a:gd name="connsiteX3" fmla="*/ 1343891 w 3566619"/>
                  <a:gd name="connsiteY3" fmla="*/ 3810001 h 4943391"/>
                  <a:gd name="connsiteX4" fmla="*/ 13855 w 3566619"/>
                  <a:gd name="connsiteY4" fmla="*/ 4724401 h 4943391"/>
                  <a:gd name="connsiteX5" fmla="*/ 0 w 3566619"/>
                  <a:gd name="connsiteY5" fmla="*/ 41565 h 4943391"/>
                  <a:gd name="connsiteX6" fmla="*/ 3546766 w 3566619"/>
                  <a:gd name="connsiteY6" fmla="*/ 0 h 4943391"/>
                  <a:gd name="connsiteX0" fmla="*/ 3546766 w 3566619"/>
                  <a:gd name="connsiteY0" fmla="*/ 0 h 4955848"/>
                  <a:gd name="connsiteX1" fmla="*/ 2826326 w 3566619"/>
                  <a:gd name="connsiteY1" fmla="*/ 1731820 h 4955848"/>
                  <a:gd name="connsiteX2" fmla="*/ 872836 w 3566619"/>
                  <a:gd name="connsiteY2" fmla="*/ 2299856 h 4955848"/>
                  <a:gd name="connsiteX3" fmla="*/ 1136073 w 3566619"/>
                  <a:gd name="connsiteY3" fmla="*/ 3906983 h 4955848"/>
                  <a:gd name="connsiteX4" fmla="*/ 13855 w 3566619"/>
                  <a:gd name="connsiteY4" fmla="*/ 4724401 h 4955848"/>
                  <a:gd name="connsiteX5" fmla="*/ 0 w 3566619"/>
                  <a:gd name="connsiteY5" fmla="*/ 41565 h 4955848"/>
                  <a:gd name="connsiteX6" fmla="*/ 3546766 w 3566619"/>
                  <a:gd name="connsiteY6" fmla="*/ 0 h 4955848"/>
                  <a:gd name="connsiteX0" fmla="*/ 3546766 w 3609882"/>
                  <a:gd name="connsiteY0" fmla="*/ 0 h 4955848"/>
                  <a:gd name="connsiteX1" fmla="*/ 3214254 w 3609882"/>
                  <a:gd name="connsiteY1" fmla="*/ 1579420 h 4955848"/>
                  <a:gd name="connsiteX2" fmla="*/ 872836 w 3609882"/>
                  <a:gd name="connsiteY2" fmla="*/ 2299856 h 4955848"/>
                  <a:gd name="connsiteX3" fmla="*/ 1136073 w 3609882"/>
                  <a:gd name="connsiteY3" fmla="*/ 3906983 h 4955848"/>
                  <a:gd name="connsiteX4" fmla="*/ 13855 w 3609882"/>
                  <a:gd name="connsiteY4" fmla="*/ 4724401 h 4955848"/>
                  <a:gd name="connsiteX5" fmla="*/ 0 w 3609882"/>
                  <a:gd name="connsiteY5" fmla="*/ 41565 h 4955848"/>
                  <a:gd name="connsiteX6" fmla="*/ 3546766 w 3609882"/>
                  <a:gd name="connsiteY6" fmla="*/ 0 h 4955848"/>
                  <a:gd name="connsiteX0" fmla="*/ 3546766 w 3609882"/>
                  <a:gd name="connsiteY0" fmla="*/ 0 h 4957825"/>
                  <a:gd name="connsiteX1" fmla="*/ 3214254 w 3609882"/>
                  <a:gd name="connsiteY1" fmla="*/ 1579420 h 4957825"/>
                  <a:gd name="connsiteX2" fmla="*/ 872836 w 3609882"/>
                  <a:gd name="connsiteY2" fmla="*/ 2299856 h 4957825"/>
                  <a:gd name="connsiteX3" fmla="*/ 1136073 w 3609882"/>
                  <a:gd name="connsiteY3" fmla="*/ 3906983 h 4957825"/>
                  <a:gd name="connsiteX4" fmla="*/ 13855 w 3609882"/>
                  <a:gd name="connsiteY4" fmla="*/ 4724401 h 4957825"/>
                  <a:gd name="connsiteX5" fmla="*/ 0 w 3609882"/>
                  <a:gd name="connsiteY5" fmla="*/ 41565 h 4957825"/>
                  <a:gd name="connsiteX6" fmla="*/ 3546766 w 3609882"/>
                  <a:gd name="connsiteY6" fmla="*/ 0 h 4957825"/>
                  <a:gd name="connsiteX0" fmla="*/ 3635098 w 3698214"/>
                  <a:gd name="connsiteY0" fmla="*/ 0 h 4956688"/>
                  <a:gd name="connsiteX1" fmla="*/ 3302586 w 3698214"/>
                  <a:gd name="connsiteY1" fmla="*/ 1579420 h 4956688"/>
                  <a:gd name="connsiteX2" fmla="*/ 961168 w 3698214"/>
                  <a:gd name="connsiteY2" fmla="*/ 2299856 h 4956688"/>
                  <a:gd name="connsiteX3" fmla="*/ 1432223 w 3698214"/>
                  <a:gd name="connsiteY3" fmla="*/ 4045529 h 4956688"/>
                  <a:gd name="connsiteX4" fmla="*/ 102187 w 3698214"/>
                  <a:gd name="connsiteY4" fmla="*/ 4724401 h 4956688"/>
                  <a:gd name="connsiteX5" fmla="*/ 88332 w 3698214"/>
                  <a:gd name="connsiteY5" fmla="*/ 41565 h 4956688"/>
                  <a:gd name="connsiteX6" fmla="*/ 3635098 w 3698214"/>
                  <a:gd name="connsiteY6" fmla="*/ 0 h 4956688"/>
                  <a:gd name="connsiteX0" fmla="*/ 3635098 w 3698214"/>
                  <a:gd name="connsiteY0" fmla="*/ 0 h 4956688"/>
                  <a:gd name="connsiteX1" fmla="*/ 3302586 w 3698214"/>
                  <a:gd name="connsiteY1" fmla="*/ 1579420 h 4956688"/>
                  <a:gd name="connsiteX2" fmla="*/ 961168 w 3698214"/>
                  <a:gd name="connsiteY2" fmla="*/ 2299856 h 4956688"/>
                  <a:gd name="connsiteX3" fmla="*/ 1432223 w 3698214"/>
                  <a:gd name="connsiteY3" fmla="*/ 4045529 h 4956688"/>
                  <a:gd name="connsiteX4" fmla="*/ 102187 w 3698214"/>
                  <a:gd name="connsiteY4" fmla="*/ 4724401 h 4956688"/>
                  <a:gd name="connsiteX5" fmla="*/ 88332 w 3698214"/>
                  <a:gd name="connsiteY5" fmla="*/ 41565 h 4956688"/>
                  <a:gd name="connsiteX6" fmla="*/ 3635098 w 3698214"/>
                  <a:gd name="connsiteY6" fmla="*/ 0 h 4956688"/>
                  <a:gd name="connsiteX0" fmla="*/ 3635098 w 3698214"/>
                  <a:gd name="connsiteY0" fmla="*/ 0 h 4956688"/>
                  <a:gd name="connsiteX1" fmla="*/ 3302586 w 3698214"/>
                  <a:gd name="connsiteY1" fmla="*/ 1579420 h 4956688"/>
                  <a:gd name="connsiteX2" fmla="*/ 961168 w 3698214"/>
                  <a:gd name="connsiteY2" fmla="*/ 2299856 h 4956688"/>
                  <a:gd name="connsiteX3" fmla="*/ 1432223 w 3698214"/>
                  <a:gd name="connsiteY3" fmla="*/ 4045529 h 4956688"/>
                  <a:gd name="connsiteX4" fmla="*/ 102187 w 3698214"/>
                  <a:gd name="connsiteY4" fmla="*/ 4724401 h 4956688"/>
                  <a:gd name="connsiteX5" fmla="*/ 88332 w 3698214"/>
                  <a:gd name="connsiteY5" fmla="*/ 41565 h 4956688"/>
                  <a:gd name="connsiteX6" fmla="*/ 3635098 w 3698214"/>
                  <a:gd name="connsiteY6" fmla="*/ 0 h 4956688"/>
                  <a:gd name="connsiteX0" fmla="*/ 3591845 w 3654961"/>
                  <a:gd name="connsiteY0" fmla="*/ 0 h 4968373"/>
                  <a:gd name="connsiteX1" fmla="*/ 3259333 w 3654961"/>
                  <a:gd name="connsiteY1" fmla="*/ 1579420 h 4968373"/>
                  <a:gd name="connsiteX2" fmla="*/ 917915 w 3654961"/>
                  <a:gd name="connsiteY2" fmla="*/ 2299856 h 4968373"/>
                  <a:gd name="connsiteX3" fmla="*/ 1388970 w 3654961"/>
                  <a:gd name="connsiteY3" fmla="*/ 4045529 h 4968373"/>
                  <a:gd name="connsiteX4" fmla="*/ 58934 w 3654961"/>
                  <a:gd name="connsiteY4" fmla="*/ 4724401 h 4968373"/>
                  <a:gd name="connsiteX5" fmla="*/ 45079 w 3654961"/>
                  <a:gd name="connsiteY5" fmla="*/ 41565 h 4968373"/>
                  <a:gd name="connsiteX6" fmla="*/ 3591845 w 3654961"/>
                  <a:gd name="connsiteY6" fmla="*/ 0 h 4968373"/>
                  <a:gd name="connsiteX0" fmla="*/ 3591845 w 3654961"/>
                  <a:gd name="connsiteY0" fmla="*/ 0 h 4967280"/>
                  <a:gd name="connsiteX1" fmla="*/ 3259333 w 3654961"/>
                  <a:gd name="connsiteY1" fmla="*/ 1579420 h 4967280"/>
                  <a:gd name="connsiteX2" fmla="*/ 917915 w 3654961"/>
                  <a:gd name="connsiteY2" fmla="*/ 2299856 h 4967280"/>
                  <a:gd name="connsiteX3" fmla="*/ 1388970 w 3654961"/>
                  <a:gd name="connsiteY3" fmla="*/ 4045529 h 4967280"/>
                  <a:gd name="connsiteX4" fmla="*/ 58934 w 3654961"/>
                  <a:gd name="connsiteY4" fmla="*/ 4724401 h 4967280"/>
                  <a:gd name="connsiteX5" fmla="*/ 45079 w 3654961"/>
                  <a:gd name="connsiteY5" fmla="*/ 41565 h 4967280"/>
                  <a:gd name="connsiteX6" fmla="*/ 3591845 w 3654961"/>
                  <a:gd name="connsiteY6" fmla="*/ 0 h 4967280"/>
                  <a:gd name="connsiteX0" fmla="*/ 3591845 w 3654961"/>
                  <a:gd name="connsiteY0" fmla="*/ 0 h 4979298"/>
                  <a:gd name="connsiteX1" fmla="*/ 3259333 w 3654961"/>
                  <a:gd name="connsiteY1" fmla="*/ 1579420 h 4979298"/>
                  <a:gd name="connsiteX2" fmla="*/ 917915 w 3654961"/>
                  <a:gd name="connsiteY2" fmla="*/ 2299856 h 4979298"/>
                  <a:gd name="connsiteX3" fmla="*/ 1388970 w 3654961"/>
                  <a:gd name="connsiteY3" fmla="*/ 4045529 h 4979298"/>
                  <a:gd name="connsiteX4" fmla="*/ 58934 w 3654961"/>
                  <a:gd name="connsiteY4" fmla="*/ 4738255 h 4979298"/>
                  <a:gd name="connsiteX5" fmla="*/ 45079 w 3654961"/>
                  <a:gd name="connsiteY5" fmla="*/ 41565 h 4979298"/>
                  <a:gd name="connsiteX6" fmla="*/ 3591845 w 3654961"/>
                  <a:gd name="connsiteY6" fmla="*/ 0 h 4979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654961" h="4979298">
                    <a:moveTo>
                      <a:pt x="3591845" y="0"/>
                    </a:moveTo>
                    <a:cubicBezTo>
                      <a:pt x="3704991" y="635000"/>
                      <a:pt x="3704988" y="1196111"/>
                      <a:pt x="3259333" y="1579420"/>
                    </a:cubicBezTo>
                    <a:cubicBezTo>
                      <a:pt x="2813678" y="1962729"/>
                      <a:pt x="1229642" y="1888838"/>
                      <a:pt x="917915" y="2299856"/>
                    </a:cubicBezTo>
                    <a:cubicBezTo>
                      <a:pt x="606188" y="2710874"/>
                      <a:pt x="1532133" y="3639129"/>
                      <a:pt x="1388970" y="4045529"/>
                    </a:cubicBezTo>
                    <a:cubicBezTo>
                      <a:pt x="1245807" y="4451929"/>
                      <a:pt x="185461" y="5430703"/>
                      <a:pt x="58934" y="4738255"/>
                    </a:cubicBezTo>
                    <a:cubicBezTo>
                      <a:pt x="-67593" y="4045807"/>
                      <a:pt x="49697" y="1602510"/>
                      <a:pt x="45079" y="41565"/>
                    </a:cubicBezTo>
                    <a:lnTo>
                      <a:pt x="359184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84407" tIns="42203" rIns="84407" bIns="42203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28" name="รูปแบบอิสระ: รูปร่าง 27">
                <a:extLst>
                  <a:ext uri="{FF2B5EF4-FFF2-40B4-BE49-F238E27FC236}">
                    <a16:creationId xmlns:a16="http://schemas.microsoft.com/office/drawing/2014/main" id="{2BA85EDD-0A85-4EA9-8663-73F808501E58}"/>
                  </a:ext>
                </a:extLst>
              </p:cNvPr>
              <p:cNvSpPr/>
              <p:nvPr/>
            </p:nvSpPr>
            <p:spPr>
              <a:xfrm>
                <a:off x="-13854" y="-53779"/>
                <a:ext cx="5988928" cy="3844532"/>
              </a:xfrm>
              <a:custGeom>
                <a:avLst/>
                <a:gdLst>
                  <a:gd name="connsiteX0" fmla="*/ 5791200 w 5791200"/>
                  <a:gd name="connsiteY0" fmla="*/ 13854 h 3574472"/>
                  <a:gd name="connsiteX1" fmla="*/ 3061855 w 5791200"/>
                  <a:gd name="connsiteY1" fmla="*/ 678872 h 3574472"/>
                  <a:gd name="connsiteX2" fmla="*/ 2992582 w 5791200"/>
                  <a:gd name="connsiteY2" fmla="*/ 1607127 h 3574472"/>
                  <a:gd name="connsiteX3" fmla="*/ 1413164 w 5791200"/>
                  <a:gd name="connsiteY3" fmla="*/ 1870363 h 3574472"/>
                  <a:gd name="connsiteX4" fmla="*/ 0 w 5791200"/>
                  <a:gd name="connsiteY4" fmla="*/ 3574472 h 3574472"/>
                  <a:gd name="connsiteX5" fmla="*/ 55418 w 5791200"/>
                  <a:gd name="connsiteY5" fmla="*/ 0 h 3574472"/>
                  <a:gd name="connsiteX6" fmla="*/ 5791200 w 5791200"/>
                  <a:gd name="connsiteY6" fmla="*/ 13854 h 3574472"/>
                  <a:gd name="connsiteX0" fmla="*/ 5822003 w 5822003"/>
                  <a:gd name="connsiteY0" fmla="*/ 28151 h 3588769"/>
                  <a:gd name="connsiteX1" fmla="*/ 3092658 w 5822003"/>
                  <a:gd name="connsiteY1" fmla="*/ 693169 h 3588769"/>
                  <a:gd name="connsiteX2" fmla="*/ 3023385 w 5822003"/>
                  <a:gd name="connsiteY2" fmla="*/ 1621424 h 3588769"/>
                  <a:gd name="connsiteX3" fmla="*/ 1443967 w 5822003"/>
                  <a:gd name="connsiteY3" fmla="*/ 1884660 h 3588769"/>
                  <a:gd name="connsiteX4" fmla="*/ 30803 w 5822003"/>
                  <a:gd name="connsiteY4" fmla="*/ 3588769 h 3588769"/>
                  <a:gd name="connsiteX5" fmla="*/ 0 w 5822003"/>
                  <a:gd name="connsiteY5" fmla="*/ 0 h 3588769"/>
                  <a:gd name="connsiteX6" fmla="*/ 5822003 w 5822003"/>
                  <a:gd name="connsiteY6" fmla="*/ 28151 h 3588769"/>
                  <a:gd name="connsiteX0" fmla="*/ 5879484 w 5879484"/>
                  <a:gd name="connsiteY0" fmla="*/ 42449 h 3603067"/>
                  <a:gd name="connsiteX1" fmla="*/ 3150139 w 5879484"/>
                  <a:gd name="connsiteY1" fmla="*/ 707467 h 3603067"/>
                  <a:gd name="connsiteX2" fmla="*/ 3080866 w 5879484"/>
                  <a:gd name="connsiteY2" fmla="*/ 1635722 h 3603067"/>
                  <a:gd name="connsiteX3" fmla="*/ 1501448 w 5879484"/>
                  <a:gd name="connsiteY3" fmla="*/ 1898958 h 3603067"/>
                  <a:gd name="connsiteX4" fmla="*/ 88284 w 5879484"/>
                  <a:gd name="connsiteY4" fmla="*/ 3603067 h 3603067"/>
                  <a:gd name="connsiteX5" fmla="*/ 0 w 5879484"/>
                  <a:gd name="connsiteY5" fmla="*/ 0 h 3603067"/>
                  <a:gd name="connsiteX6" fmla="*/ 5879484 w 5879484"/>
                  <a:gd name="connsiteY6" fmla="*/ 42449 h 3603067"/>
                  <a:gd name="connsiteX0" fmla="*/ 5879484 w 5879484"/>
                  <a:gd name="connsiteY0" fmla="*/ 42449 h 3603067"/>
                  <a:gd name="connsiteX1" fmla="*/ 3150139 w 5879484"/>
                  <a:gd name="connsiteY1" fmla="*/ 707467 h 3603067"/>
                  <a:gd name="connsiteX2" fmla="*/ 3080866 w 5879484"/>
                  <a:gd name="connsiteY2" fmla="*/ 1635722 h 3603067"/>
                  <a:gd name="connsiteX3" fmla="*/ 1501448 w 5879484"/>
                  <a:gd name="connsiteY3" fmla="*/ 1898958 h 3603067"/>
                  <a:gd name="connsiteX4" fmla="*/ 2063 w 5879484"/>
                  <a:gd name="connsiteY4" fmla="*/ 3603067 h 3603067"/>
                  <a:gd name="connsiteX5" fmla="*/ 0 w 5879484"/>
                  <a:gd name="connsiteY5" fmla="*/ 0 h 3603067"/>
                  <a:gd name="connsiteX6" fmla="*/ 5879484 w 5879484"/>
                  <a:gd name="connsiteY6" fmla="*/ 42449 h 3603067"/>
                  <a:gd name="connsiteX0" fmla="*/ 6021126 w 6021126"/>
                  <a:gd name="connsiteY0" fmla="*/ 42449 h 3688855"/>
                  <a:gd name="connsiteX1" fmla="*/ 3291781 w 6021126"/>
                  <a:gd name="connsiteY1" fmla="*/ 707467 h 3688855"/>
                  <a:gd name="connsiteX2" fmla="*/ 3222508 w 6021126"/>
                  <a:gd name="connsiteY2" fmla="*/ 1635722 h 3688855"/>
                  <a:gd name="connsiteX3" fmla="*/ 1643090 w 6021126"/>
                  <a:gd name="connsiteY3" fmla="*/ 1898958 h 3688855"/>
                  <a:gd name="connsiteX4" fmla="*/ 2 w 6021126"/>
                  <a:gd name="connsiteY4" fmla="*/ 3688855 h 3688855"/>
                  <a:gd name="connsiteX5" fmla="*/ 141642 w 6021126"/>
                  <a:gd name="connsiteY5" fmla="*/ 0 h 3688855"/>
                  <a:gd name="connsiteX6" fmla="*/ 6021126 w 6021126"/>
                  <a:gd name="connsiteY6" fmla="*/ 42449 h 3688855"/>
                  <a:gd name="connsiteX0" fmla="*/ 6109408 w 6109408"/>
                  <a:gd name="connsiteY0" fmla="*/ 128236 h 3774642"/>
                  <a:gd name="connsiteX1" fmla="*/ 3380063 w 6109408"/>
                  <a:gd name="connsiteY1" fmla="*/ 793254 h 3774642"/>
                  <a:gd name="connsiteX2" fmla="*/ 3310790 w 6109408"/>
                  <a:gd name="connsiteY2" fmla="*/ 1721509 h 3774642"/>
                  <a:gd name="connsiteX3" fmla="*/ 1731372 w 6109408"/>
                  <a:gd name="connsiteY3" fmla="*/ 1984745 h 3774642"/>
                  <a:gd name="connsiteX4" fmla="*/ 88284 w 6109408"/>
                  <a:gd name="connsiteY4" fmla="*/ 3774642 h 3774642"/>
                  <a:gd name="connsiteX5" fmla="*/ 0 w 6109408"/>
                  <a:gd name="connsiteY5" fmla="*/ 0 h 3774642"/>
                  <a:gd name="connsiteX6" fmla="*/ 6109408 w 6109408"/>
                  <a:gd name="connsiteY6" fmla="*/ 128236 h 3774642"/>
                  <a:gd name="connsiteX0" fmla="*/ 6109408 w 6109408"/>
                  <a:gd name="connsiteY0" fmla="*/ 128236 h 3774642"/>
                  <a:gd name="connsiteX1" fmla="*/ 3380063 w 6109408"/>
                  <a:gd name="connsiteY1" fmla="*/ 793254 h 3774642"/>
                  <a:gd name="connsiteX2" fmla="*/ 3310790 w 6109408"/>
                  <a:gd name="connsiteY2" fmla="*/ 1721509 h 3774642"/>
                  <a:gd name="connsiteX3" fmla="*/ 1731372 w 6109408"/>
                  <a:gd name="connsiteY3" fmla="*/ 1984745 h 3774642"/>
                  <a:gd name="connsiteX4" fmla="*/ 88284 w 6109408"/>
                  <a:gd name="connsiteY4" fmla="*/ 3774642 h 3774642"/>
                  <a:gd name="connsiteX5" fmla="*/ 0 w 6109408"/>
                  <a:gd name="connsiteY5" fmla="*/ 0 h 3774642"/>
                  <a:gd name="connsiteX6" fmla="*/ 6109408 w 6109408"/>
                  <a:gd name="connsiteY6" fmla="*/ 128236 h 3774642"/>
                  <a:gd name="connsiteX0" fmla="*/ 6109408 w 6109408"/>
                  <a:gd name="connsiteY0" fmla="*/ 128236 h 3774642"/>
                  <a:gd name="connsiteX1" fmla="*/ 3380063 w 6109408"/>
                  <a:gd name="connsiteY1" fmla="*/ 793254 h 3774642"/>
                  <a:gd name="connsiteX2" fmla="*/ 3310790 w 6109408"/>
                  <a:gd name="connsiteY2" fmla="*/ 1721509 h 3774642"/>
                  <a:gd name="connsiteX3" fmla="*/ 1731372 w 6109408"/>
                  <a:gd name="connsiteY3" fmla="*/ 1984745 h 3774642"/>
                  <a:gd name="connsiteX4" fmla="*/ 88284 w 6109408"/>
                  <a:gd name="connsiteY4" fmla="*/ 3774642 h 3774642"/>
                  <a:gd name="connsiteX5" fmla="*/ 0 w 6109408"/>
                  <a:gd name="connsiteY5" fmla="*/ 0 h 3774642"/>
                  <a:gd name="connsiteX6" fmla="*/ 6109408 w 6109408"/>
                  <a:gd name="connsiteY6" fmla="*/ 128236 h 3774642"/>
                  <a:gd name="connsiteX0" fmla="*/ 6037557 w 6037557"/>
                  <a:gd name="connsiteY0" fmla="*/ 142533 h 3788939"/>
                  <a:gd name="connsiteX1" fmla="*/ 3308212 w 6037557"/>
                  <a:gd name="connsiteY1" fmla="*/ 807551 h 3788939"/>
                  <a:gd name="connsiteX2" fmla="*/ 3238939 w 6037557"/>
                  <a:gd name="connsiteY2" fmla="*/ 1735806 h 3788939"/>
                  <a:gd name="connsiteX3" fmla="*/ 1659521 w 6037557"/>
                  <a:gd name="connsiteY3" fmla="*/ 1999042 h 3788939"/>
                  <a:gd name="connsiteX4" fmla="*/ 16433 w 6037557"/>
                  <a:gd name="connsiteY4" fmla="*/ 3788939 h 3788939"/>
                  <a:gd name="connsiteX5" fmla="*/ 0 w 6037557"/>
                  <a:gd name="connsiteY5" fmla="*/ 0 h 3788939"/>
                  <a:gd name="connsiteX6" fmla="*/ 6037557 w 6037557"/>
                  <a:gd name="connsiteY6" fmla="*/ 142533 h 3788939"/>
                  <a:gd name="connsiteX0" fmla="*/ 6037557 w 6037557"/>
                  <a:gd name="connsiteY0" fmla="*/ 142533 h 3788939"/>
                  <a:gd name="connsiteX1" fmla="*/ 3308212 w 6037557"/>
                  <a:gd name="connsiteY1" fmla="*/ 807551 h 3788939"/>
                  <a:gd name="connsiteX2" fmla="*/ 3238939 w 6037557"/>
                  <a:gd name="connsiteY2" fmla="*/ 1735806 h 3788939"/>
                  <a:gd name="connsiteX3" fmla="*/ 1659521 w 6037557"/>
                  <a:gd name="connsiteY3" fmla="*/ 1999042 h 3788939"/>
                  <a:gd name="connsiteX4" fmla="*/ 16433 w 6037557"/>
                  <a:gd name="connsiteY4" fmla="*/ 3788939 h 3788939"/>
                  <a:gd name="connsiteX5" fmla="*/ 0 w 6037557"/>
                  <a:gd name="connsiteY5" fmla="*/ 0 h 3788939"/>
                  <a:gd name="connsiteX6" fmla="*/ 6037557 w 6037557"/>
                  <a:gd name="connsiteY6" fmla="*/ 142533 h 3788939"/>
                  <a:gd name="connsiteX0" fmla="*/ 6109407 w 6109407"/>
                  <a:gd name="connsiteY0" fmla="*/ 0 h 3789385"/>
                  <a:gd name="connsiteX1" fmla="*/ 3308212 w 6109407"/>
                  <a:gd name="connsiteY1" fmla="*/ 807997 h 3789385"/>
                  <a:gd name="connsiteX2" fmla="*/ 3238939 w 6109407"/>
                  <a:gd name="connsiteY2" fmla="*/ 1736252 h 3789385"/>
                  <a:gd name="connsiteX3" fmla="*/ 1659521 w 6109407"/>
                  <a:gd name="connsiteY3" fmla="*/ 1999488 h 3789385"/>
                  <a:gd name="connsiteX4" fmla="*/ 16433 w 6109407"/>
                  <a:gd name="connsiteY4" fmla="*/ 3789385 h 3789385"/>
                  <a:gd name="connsiteX5" fmla="*/ 0 w 6109407"/>
                  <a:gd name="connsiteY5" fmla="*/ 446 h 3789385"/>
                  <a:gd name="connsiteX6" fmla="*/ 6109407 w 6109407"/>
                  <a:gd name="connsiteY6" fmla="*/ 0 h 3789385"/>
                  <a:gd name="connsiteX0" fmla="*/ 6109407 w 6179364"/>
                  <a:gd name="connsiteY0" fmla="*/ 0 h 3789385"/>
                  <a:gd name="connsiteX1" fmla="*/ 3308212 w 6179364"/>
                  <a:gd name="connsiteY1" fmla="*/ 807997 h 3789385"/>
                  <a:gd name="connsiteX2" fmla="*/ 3238939 w 6179364"/>
                  <a:gd name="connsiteY2" fmla="*/ 1736252 h 3789385"/>
                  <a:gd name="connsiteX3" fmla="*/ 1659521 w 6179364"/>
                  <a:gd name="connsiteY3" fmla="*/ 1999488 h 3789385"/>
                  <a:gd name="connsiteX4" fmla="*/ 16433 w 6179364"/>
                  <a:gd name="connsiteY4" fmla="*/ 3789385 h 3789385"/>
                  <a:gd name="connsiteX5" fmla="*/ 0 w 6179364"/>
                  <a:gd name="connsiteY5" fmla="*/ 446 h 3789385"/>
                  <a:gd name="connsiteX6" fmla="*/ 6109407 w 6179364"/>
                  <a:gd name="connsiteY6" fmla="*/ 0 h 3789385"/>
                  <a:gd name="connsiteX0" fmla="*/ 6109407 w 6179364"/>
                  <a:gd name="connsiteY0" fmla="*/ 0 h 3789385"/>
                  <a:gd name="connsiteX1" fmla="*/ 3308212 w 6179364"/>
                  <a:gd name="connsiteY1" fmla="*/ 807997 h 3789385"/>
                  <a:gd name="connsiteX2" fmla="*/ 3238939 w 6179364"/>
                  <a:gd name="connsiteY2" fmla="*/ 1736252 h 3789385"/>
                  <a:gd name="connsiteX3" fmla="*/ 1659521 w 6179364"/>
                  <a:gd name="connsiteY3" fmla="*/ 1999488 h 3789385"/>
                  <a:gd name="connsiteX4" fmla="*/ 16433 w 6179364"/>
                  <a:gd name="connsiteY4" fmla="*/ 3789385 h 3789385"/>
                  <a:gd name="connsiteX5" fmla="*/ 0 w 6179364"/>
                  <a:gd name="connsiteY5" fmla="*/ 446 h 3789385"/>
                  <a:gd name="connsiteX6" fmla="*/ 6109407 w 6179364"/>
                  <a:gd name="connsiteY6" fmla="*/ 0 h 3789385"/>
                  <a:gd name="connsiteX0" fmla="*/ 6109407 w 6179364"/>
                  <a:gd name="connsiteY0" fmla="*/ 0 h 3826203"/>
                  <a:gd name="connsiteX1" fmla="*/ 3308212 w 6179364"/>
                  <a:gd name="connsiteY1" fmla="*/ 807997 h 3826203"/>
                  <a:gd name="connsiteX2" fmla="*/ 3238939 w 6179364"/>
                  <a:gd name="connsiteY2" fmla="*/ 1736252 h 3826203"/>
                  <a:gd name="connsiteX3" fmla="*/ 1659521 w 6179364"/>
                  <a:gd name="connsiteY3" fmla="*/ 1999488 h 3826203"/>
                  <a:gd name="connsiteX4" fmla="*/ 16433 w 6179364"/>
                  <a:gd name="connsiteY4" fmla="*/ 3789385 h 3826203"/>
                  <a:gd name="connsiteX5" fmla="*/ 0 w 6179364"/>
                  <a:gd name="connsiteY5" fmla="*/ 446 h 3826203"/>
                  <a:gd name="connsiteX6" fmla="*/ 6109407 w 6179364"/>
                  <a:gd name="connsiteY6" fmla="*/ 0 h 3826203"/>
                  <a:gd name="connsiteX0" fmla="*/ 6109407 w 6194666"/>
                  <a:gd name="connsiteY0" fmla="*/ 0 h 3826203"/>
                  <a:gd name="connsiteX1" fmla="*/ 3897392 w 6194666"/>
                  <a:gd name="connsiteY1" fmla="*/ 636422 h 3826203"/>
                  <a:gd name="connsiteX2" fmla="*/ 3238939 w 6194666"/>
                  <a:gd name="connsiteY2" fmla="*/ 1736252 h 3826203"/>
                  <a:gd name="connsiteX3" fmla="*/ 1659521 w 6194666"/>
                  <a:gd name="connsiteY3" fmla="*/ 1999488 h 3826203"/>
                  <a:gd name="connsiteX4" fmla="*/ 16433 w 6194666"/>
                  <a:gd name="connsiteY4" fmla="*/ 3789385 h 3826203"/>
                  <a:gd name="connsiteX5" fmla="*/ 0 w 6194666"/>
                  <a:gd name="connsiteY5" fmla="*/ 446 h 3826203"/>
                  <a:gd name="connsiteX6" fmla="*/ 6109407 w 6194666"/>
                  <a:gd name="connsiteY6" fmla="*/ 0 h 3826203"/>
                  <a:gd name="connsiteX0" fmla="*/ 6109407 w 6195622"/>
                  <a:gd name="connsiteY0" fmla="*/ 0 h 3830610"/>
                  <a:gd name="connsiteX1" fmla="*/ 3897392 w 6195622"/>
                  <a:gd name="connsiteY1" fmla="*/ 636422 h 3830610"/>
                  <a:gd name="connsiteX2" fmla="*/ 3052127 w 6195622"/>
                  <a:gd name="connsiteY2" fmla="*/ 1764848 h 3830610"/>
                  <a:gd name="connsiteX3" fmla="*/ 1659521 w 6195622"/>
                  <a:gd name="connsiteY3" fmla="*/ 1999488 h 3830610"/>
                  <a:gd name="connsiteX4" fmla="*/ 16433 w 6195622"/>
                  <a:gd name="connsiteY4" fmla="*/ 3789385 h 3830610"/>
                  <a:gd name="connsiteX5" fmla="*/ 0 w 6195622"/>
                  <a:gd name="connsiteY5" fmla="*/ 446 h 3830610"/>
                  <a:gd name="connsiteX6" fmla="*/ 6109407 w 6195622"/>
                  <a:gd name="connsiteY6" fmla="*/ 0 h 3830610"/>
                  <a:gd name="connsiteX0" fmla="*/ 6109407 w 6200522"/>
                  <a:gd name="connsiteY0" fmla="*/ 0 h 3830610"/>
                  <a:gd name="connsiteX1" fmla="*/ 4041094 w 6200522"/>
                  <a:gd name="connsiteY1" fmla="*/ 893784 h 3830610"/>
                  <a:gd name="connsiteX2" fmla="*/ 3052127 w 6200522"/>
                  <a:gd name="connsiteY2" fmla="*/ 1764848 h 3830610"/>
                  <a:gd name="connsiteX3" fmla="*/ 1659521 w 6200522"/>
                  <a:gd name="connsiteY3" fmla="*/ 1999488 h 3830610"/>
                  <a:gd name="connsiteX4" fmla="*/ 16433 w 6200522"/>
                  <a:gd name="connsiteY4" fmla="*/ 3789385 h 3830610"/>
                  <a:gd name="connsiteX5" fmla="*/ 0 w 6200522"/>
                  <a:gd name="connsiteY5" fmla="*/ 446 h 3830610"/>
                  <a:gd name="connsiteX6" fmla="*/ 6109407 w 6200522"/>
                  <a:gd name="connsiteY6" fmla="*/ 0 h 3830610"/>
                  <a:gd name="connsiteX0" fmla="*/ 6109407 w 6200522"/>
                  <a:gd name="connsiteY0" fmla="*/ 0 h 3906887"/>
                  <a:gd name="connsiteX1" fmla="*/ 4041094 w 6200522"/>
                  <a:gd name="connsiteY1" fmla="*/ 893784 h 3906887"/>
                  <a:gd name="connsiteX2" fmla="*/ 3052127 w 6200522"/>
                  <a:gd name="connsiteY2" fmla="*/ 1764848 h 3906887"/>
                  <a:gd name="connsiteX3" fmla="*/ 1659521 w 6200522"/>
                  <a:gd name="connsiteY3" fmla="*/ 1999488 h 3906887"/>
                  <a:gd name="connsiteX4" fmla="*/ 921756 w 6200522"/>
                  <a:gd name="connsiteY4" fmla="*/ 2860023 h 3906887"/>
                  <a:gd name="connsiteX5" fmla="*/ 16433 w 6200522"/>
                  <a:gd name="connsiteY5" fmla="*/ 3789385 h 3906887"/>
                  <a:gd name="connsiteX6" fmla="*/ 0 w 6200522"/>
                  <a:gd name="connsiteY6" fmla="*/ 446 h 3906887"/>
                  <a:gd name="connsiteX7" fmla="*/ 6109407 w 6200522"/>
                  <a:gd name="connsiteY7" fmla="*/ 0 h 3906887"/>
                  <a:gd name="connsiteX0" fmla="*/ 6109407 w 6210247"/>
                  <a:gd name="connsiteY0" fmla="*/ 0 h 3906887"/>
                  <a:gd name="connsiteX1" fmla="*/ 4285388 w 6210247"/>
                  <a:gd name="connsiteY1" fmla="*/ 793699 h 3906887"/>
                  <a:gd name="connsiteX2" fmla="*/ 3052127 w 6210247"/>
                  <a:gd name="connsiteY2" fmla="*/ 1764848 h 3906887"/>
                  <a:gd name="connsiteX3" fmla="*/ 1659521 w 6210247"/>
                  <a:gd name="connsiteY3" fmla="*/ 1999488 h 3906887"/>
                  <a:gd name="connsiteX4" fmla="*/ 921756 w 6210247"/>
                  <a:gd name="connsiteY4" fmla="*/ 2860023 h 3906887"/>
                  <a:gd name="connsiteX5" fmla="*/ 16433 w 6210247"/>
                  <a:gd name="connsiteY5" fmla="*/ 3789385 h 3906887"/>
                  <a:gd name="connsiteX6" fmla="*/ 0 w 6210247"/>
                  <a:gd name="connsiteY6" fmla="*/ 446 h 3906887"/>
                  <a:gd name="connsiteX7" fmla="*/ 6109407 w 6210247"/>
                  <a:gd name="connsiteY7" fmla="*/ 0 h 3906887"/>
                  <a:gd name="connsiteX0" fmla="*/ 6109407 w 6214422"/>
                  <a:gd name="connsiteY0" fmla="*/ 0 h 3906887"/>
                  <a:gd name="connsiteX1" fmla="*/ 4285388 w 6214422"/>
                  <a:gd name="connsiteY1" fmla="*/ 793699 h 3906887"/>
                  <a:gd name="connsiteX2" fmla="*/ 2477318 w 6214422"/>
                  <a:gd name="connsiteY2" fmla="*/ 964165 h 3906887"/>
                  <a:gd name="connsiteX3" fmla="*/ 1659521 w 6214422"/>
                  <a:gd name="connsiteY3" fmla="*/ 1999488 h 3906887"/>
                  <a:gd name="connsiteX4" fmla="*/ 921756 w 6214422"/>
                  <a:gd name="connsiteY4" fmla="*/ 2860023 h 3906887"/>
                  <a:gd name="connsiteX5" fmla="*/ 16433 w 6214422"/>
                  <a:gd name="connsiteY5" fmla="*/ 3789385 h 3906887"/>
                  <a:gd name="connsiteX6" fmla="*/ 0 w 6214422"/>
                  <a:gd name="connsiteY6" fmla="*/ 446 h 3906887"/>
                  <a:gd name="connsiteX7" fmla="*/ 6109407 w 6214422"/>
                  <a:gd name="connsiteY7" fmla="*/ 0 h 3906887"/>
                  <a:gd name="connsiteX0" fmla="*/ 6109407 w 6214422"/>
                  <a:gd name="connsiteY0" fmla="*/ 0 h 3906887"/>
                  <a:gd name="connsiteX1" fmla="*/ 4285388 w 6214422"/>
                  <a:gd name="connsiteY1" fmla="*/ 793699 h 3906887"/>
                  <a:gd name="connsiteX2" fmla="*/ 2477318 w 6214422"/>
                  <a:gd name="connsiteY2" fmla="*/ 964165 h 3906887"/>
                  <a:gd name="connsiteX3" fmla="*/ 2033147 w 6214422"/>
                  <a:gd name="connsiteY3" fmla="*/ 2285446 h 3906887"/>
                  <a:gd name="connsiteX4" fmla="*/ 921756 w 6214422"/>
                  <a:gd name="connsiteY4" fmla="*/ 2860023 h 3906887"/>
                  <a:gd name="connsiteX5" fmla="*/ 16433 w 6214422"/>
                  <a:gd name="connsiteY5" fmla="*/ 3789385 h 3906887"/>
                  <a:gd name="connsiteX6" fmla="*/ 0 w 6214422"/>
                  <a:gd name="connsiteY6" fmla="*/ 446 h 3906887"/>
                  <a:gd name="connsiteX7" fmla="*/ 6109407 w 6214422"/>
                  <a:gd name="connsiteY7" fmla="*/ 0 h 3906887"/>
                  <a:gd name="connsiteX0" fmla="*/ 6109407 w 6214422"/>
                  <a:gd name="connsiteY0" fmla="*/ 0 h 3903573"/>
                  <a:gd name="connsiteX1" fmla="*/ 4285388 w 6214422"/>
                  <a:gd name="connsiteY1" fmla="*/ 793699 h 3903573"/>
                  <a:gd name="connsiteX2" fmla="*/ 2477318 w 6214422"/>
                  <a:gd name="connsiteY2" fmla="*/ 964165 h 3903573"/>
                  <a:gd name="connsiteX3" fmla="*/ 2033147 w 6214422"/>
                  <a:gd name="connsiteY3" fmla="*/ 2285446 h 3903573"/>
                  <a:gd name="connsiteX4" fmla="*/ 849905 w 6214422"/>
                  <a:gd name="connsiteY4" fmla="*/ 2817129 h 3903573"/>
                  <a:gd name="connsiteX5" fmla="*/ 16433 w 6214422"/>
                  <a:gd name="connsiteY5" fmla="*/ 3789385 h 3903573"/>
                  <a:gd name="connsiteX6" fmla="*/ 0 w 6214422"/>
                  <a:gd name="connsiteY6" fmla="*/ 446 h 3903573"/>
                  <a:gd name="connsiteX7" fmla="*/ 6109407 w 6214422"/>
                  <a:gd name="connsiteY7" fmla="*/ 0 h 3903573"/>
                  <a:gd name="connsiteX0" fmla="*/ 6109407 w 6214422"/>
                  <a:gd name="connsiteY0" fmla="*/ 0 h 3912056"/>
                  <a:gd name="connsiteX1" fmla="*/ 4285388 w 6214422"/>
                  <a:gd name="connsiteY1" fmla="*/ 793699 h 3912056"/>
                  <a:gd name="connsiteX2" fmla="*/ 2477318 w 6214422"/>
                  <a:gd name="connsiteY2" fmla="*/ 964165 h 3912056"/>
                  <a:gd name="connsiteX3" fmla="*/ 2033147 w 6214422"/>
                  <a:gd name="connsiteY3" fmla="*/ 2285446 h 3912056"/>
                  <a:gd name="connsiteX4" fmla="*/ 849905 w 6214422"/>
                  <a:gd name="connsiteY4" fmla="*/ 2817129 h 3912056"/>
                  <a:gd name="connsiteX5" fmla="*/ 16433 w 6214422"/>
                  <a:gd name="connsiteY5" fmla="*/ 3789385 h 3912056"/>
                  <a:gd name="connsiteX6" fmla="*/ 0 w 6214422"/>
                  <a:gd name="connsiteY6" fmla="*/ 446 h 3912056"/>
                  <a:gd name="connsiteX7" fmla="*/ 6109407 w 6214422"/>
                  <a:gd name="connsiteY7" fmla="*/ 0 h 3912056"/>
                  <a:gd name="connsiteX0" fmla="*/ 6109407 w 6220180"/>
                  <a:gd name="connsiteY0" fmla="*/ 0 h 3912056"/>
                  <a:gd name="connsiteX1" fmla="*/ 4400350 w 6220180"/>
                  <a:gd name="connsiteY1" fmla="*/ 993869 h 3912056"/>
                  <a:gd name="connsiteX2" fmla="*/ 2477318 w 6220180"/>
                  <a:gd name="connsiteY2" fmla="*/ 964165 h 3912056"/>
                  <a:gd name="connsiteX3" fmla="*/ 2033147 w 6220180"/>
                  <a:gd name="connsiteY3" fmla="*/ 2285446 h 3912056"/>
                  <a:gd name="connsiteX4" fmla="*/ 849905 w 6220180"/>
                  <a:gd name="connsiteY4" fmla="*/ 2817129 h 3912056"/>
                  <a:gd name="connsiteX5" fmla="*/ 16433 w 6220180"/>
                  <a:gd name="connsiteY5" fmla="*/ 3789385 h 3912056"/>
                  <a:gd name="connsiteX6" fmla="*/ 0 w 6220180"/>
                  <a:gd name="connsiteY6" fmla="*/ 446 h 3912056"/>
                  <a:gd name="connsiteX7" fmla="*/ 6109407 w 6220180"/>
                  <a:gd name="connsiteY7" fmla="*/ 0 h 3912056"/>
                  <a:gd name="connsiteX0" fmla="*/ 6109407 w 6221637"/>
                  <a:gd name="connsiteY0" fmla="*/ 0 h 3912056"/>
                  <a:gd name="connsiteX1" fmla="*/ 4400350 w 6221637"/>
                  <a:gd name="connsiteY1" fmla="*/ 993869 h 3912056"/>
                  <a:gd name="connsiteX2" fmla="*/ 2477318 w 6221637"/>
                  <a:gd name="connsiteY2" fmla="*/ 964165 h 3912056"/>
                  <a:gd name="connsiteX3" fmla="*/ 2033147 w 6221637"/>
                  <a:gd name="connsiteY3" fmla="*/ 2285446 h 3912056"/>
                  <a:gd name="connsiteX4" fmla="*/ 849905 w 6221637"/>
                  <a:gd name="connsiteY4" fmla="*/ 2817129 h 3912056"/>
                  <a:gd name="connsiteX5" fmla="*/ 16433 w 6221637"/>
                  <a:gd name="connsiteY5" fmla="*/ 3789385 h 3912056"/>
                  <a:gd name="connsiteX6" fmla="*/ 0 w 6221637"/>
                  <a:gd name="connsiteY6" fmla="*/ 446 h 3912056"/>
                  <a:gd name="connsiteX7" fmla="*/ 6109407 w 6221637"/>
                  <a:gd name="connsiteY7" fmla="*/ 0 h 3912056"/>
                  <a:gd name="connsiteX0" fmla="*/ 6109407 w 6217155"/>
                  <a:gd name="connsiteY0" fmla="*/ 0 h 3912056"/>
                  <a:gd name="connsiteX1" fmla="*/ 4314129 w 6217155"/>
                  <a:gd name="connsiteY1" fmla="*/ 765103 h 3912056"/>
                  <a:gd name="connsiteX2" fmla="*/ 2477318 w 6217155"/>
                  <a:gd name="connsiteY2" fmla="*/ 964165 h 3912056"/>
                  <a:gd name="connsiteX3" fmla="*/ 2033147 w 6217155"/>
                  <a:gd name="connsiteY3" fmla="*/ 2285446 h 3912056"/>
                  <a:gd name="connsiteX4" fmla="*/ 849905 w 6217155"/>
                  <a:gd name="connsiteY4" fmla="*/ 2817129 h 3912056"/>
                  <a:gd name="connsiteX5" fmla="*/ 16433 w 6217155"/>
                  <a:gd name="connsiteY5" fmla="*/ 3789385 h 3912056"/>
                  <a:gd name="connsiteX6" fmla="*/ 0 w 6217155"/>
                  <a:gd name="connsiteY6" fmla="*/ 446 h 3912056"/>
                  <a:gd name="connsiteX7" fmla="*/ 6109407 w 6217155"/>
                  <a:gd name="connsiteY7" fmla="*/ 0 h 3912056"/>
                  <a:gd name="connsiteX0" fmla="*/ 6109407 w 6216702"/>
                  <a:gd name="connsiteY0" fmla="*/ 0 h 3912056"/>
                  <a:gd name="connsiteX1" fmla="*/ 4314129 w 6216702"/>
                  <a:gd name="connsiteY1" fmla="*/ 765103 h 3912056"/>
                  <a:gd name="connsiteX2" fmla="*/ 2362355 w 6216702"/>
                  <a:gd name="connsiteY2" fmla="*/ 721101 h 3912056"/>
                  <a:gd name="connsiteX3" fmla="*/ 2033147 w 6216702"/>
                  <a:gd name="connsiteY3" fmla="*/ 2285446 h 3912056"/>
                  <a:gd name="connsiteX4" fmla="*/ 849905 w 6216702"/>
                  <a:gd name="connsiteY4" fmla="*/ 2817129 h 3912056"/>
                  <a:gd name="connsiteX5" fmla="*/ 16433 w 6216702"/>
                  <a:gd name="connsiteY5" fmla="*/ 3789385 h 3912056"/>
                  <a:gd name="connsiteX6" fmla="*/ 0 w 6216702"/>
                  <a:gd name="connsiteY6" fmla="*/ 446 h 3912056"/>
                  <a:gd name="connsiteX7" fmla="*/ 6109407 w 6216702"/>
                  <a:gd name="connsiteY7" fmla="*/ 0 h 3912056"/>
                  <a:gd name="connsiteX0" fmla="*/ 6109407 w 6212589"/>
                  <a:gd name="connsiteY0" fmla="*/ 0 h 3912056"/>
                  <a:gd name="connsiteX1" fmla="*/ 4227908 w 6212589"/>
                  <a:gd name="connsiteY1" fmla="*/ 622123 h 3912056"/>
                  <a:gd name="connsiteX2" fmla="*/ 2362355 w 6212589"/>
                  <a:gd name="connsiteY2" fmla="*/ 721101 h 3912056"/>
                  <a:gd name="connsiteX3" fmla="*/ 2033147 w 6212589"/>
                  <a:gd name="connsiteY3" fmla="*/ 2285446 h 3912056"/>
                  <a:gd name="connsiteX4" fmla="*/ 849905 w 6212589"/>
                  <a:gd name="connsiteY4" fmla="*/ 2817129 h 3912056"/>
                  <a:gd name="connsiteX5" fmla="*/ 16433 w 6212589"/>
                  <a:gd name="connsiteY5" fmla="*/ 3789385 h 3912056"/>
                  <a:gd name="connsiteX6" fmla="*/ 0 w 6212589"/>
                  <a:gd name="connsiteY6" fmla="*/ 446 h 3912056"/>
                  <a:gd name="connsiteX7" fmla="*/ 6109407 w 6212589"/>
                  <a:gd name="connsiteY7" fmla="*/ 0 h 3912056"/>
                  <a:gd name="connsiteX0" fmla="*/ 6109407 w 6213116"/>
                  <a:gd name="connsiteY0" fmla="*/ 0 h 3912056"/>
                  <a:gd name="connsiteX1" fmla="*/ 4227908 w 6213116"/>
                  <a:gd name="connsiteY1" fmla="*/ 622123 h 3912056"/>
                  <a:gd name="connsiteX2" fmla="*/ 2290505 w 6213116"/>
                  <a:gd name="connsiteY2" fmla="*/ 721102 h 3912056"/>
                  <a:gd name="connsiteX3" fmla="*/ 2033147 w 6213116"/>
                  <a:gd name="connsiteY3" fmla="*/ 2285446 h 3912056"/>
                  <a:gd name="connsiteX4" fmla="*/ 849905 w 6213116"/>
                  <a:gd name="connsiteY4" fmla="*/ 2817129 h 3912056"/>
                  <a:gd name="connsiteX5" fmla="*/ 16433 w 6213116"/>
                  <a:gd name="connsiteY5" fmla="*/ 3789385 h 3912056"/>
                  <a:gd name="connsiteX6" fmla="*/ 0 w 6213116"/>
                  <a:gd name="connsiteY6" fmla="*/ 446 h 3912056"/>
                  <a:gd name="connsiteX7" fmla="*/ 6109407 w 6213116"/>
                  <a:gd name="connsiteY7" fmla="*/ 0 h 3912056"/>
                  <a:gd name="connsiteX0" fmla="*/ 6109407 w 6214399"/>
                  <a:gd name="connsiteY0" fmla="*/ 0 h 3912056"/>
                  <a:gd name="connsiteX1" fmla="*/ 4227908 w 6214399"/>
                  <a:gd name="connsiteY1" fmla="*/ 622123 h 3912056"/>
                  <a:gd name="connsiteX2" fmla="*/ 2290505 w 6214399"/>
                  <a:gd name="connsiteY2" fmla="*/ 721102 h 3912056"/>
                  <a:gd name="connsiteX3" fmla="*/ 2033147 w 6214399"/>
                  <a:gd name="connsiteY3" fmla="*/ 2285446 h 3912056"/>
                  <a:gd name="connsiteX4" fmla="*/ 849905 w 6214399"/>
                  <a:gd name="connsiteY4" fmla="*/ 2817129 h 3912056"/>
                  <a:gd name="connsiteX5" fmla="*/ 16433 w 6214399"/>
                  <a:gd name="connsiteY5" fmla="*/ 3789385 h 3912056"/>
                  <a:gd name="connsiteX6" fmla="*/ 0 w 6214399"/>
                  <a:gd name="connsiteY6" fmla="*/ 446 h 3912056"/>
                  <a:gd name="connsiteX7" fmla="*/ 6109407 w 6214399"/>
                  <a:gd name="connsiteY7" fmla="*/ 0 h 3912056"/>
                  <a:gd name="connsiteX0" fmla="*/ 6109407 w 6231869"/>
                  <a:gd name="connsiteY0" fmla="*/ 0 h 3912056"/>
                  <a:gd name="connsiteX1" fmla="*/ 4227908 w 6231869"/>
                  <a:gd name="connsiteY1" fmla="*/ 622123 h 3912056"/>
                  <a:gd name="connsiteX2" fmla="*/ 2290505 w 6231869"/>
                  <a:gd name="connsiteY2" fmla="*/ 721102 h 3912056"/>
                  <a:gd name="connsiteX3" fmla="*/ 2033147 w 6231869"/>
                  <a:gd name="connsiteY3" fmla="*/ 2285446 h 3912056"/>
                  <a:gd name="connsiteX4" fmla="*/ 849905 w 6231869"/>
                  <a:gd name="connsiteY4" fmla="*/ 2817129 h 3912056"/>
                  <a:gd name="connsiteX5" fmla="*/ 16433 w 6231869"/>
                  <a:gd name="connsiteY5" fmla="*/ 3789385 h 3912056"/>
                  <a:gd name="connsiteX6" fmla="*/ 0 w 6231869"/>
                  <a:gd name="connsiteY6" fmla="*/ 446 h 3912056"/>
                  <a:gd name="connsiteX7" fmla="*/ 6109407 w 6231869"/>
                  <a:gd name="connsiteY7" fmla="*/ 0 h 3912056"/>
                  <a:gd name="connsiteX0" fmla="*/ 6109407 w 6263187"/>
                  <a:gd name="connsiteY0" fmla="*/ 0 h 3912056"/>
                  <a:gd name="connsiteX1" fmla="*/ 4227908 w 6263187"/>
                  <a:gd name="connsiteY1" fmla="*/ 622123 h 3912056"/>
                  <a:gd name="connsiteX2" fmla="*/ 2290505 w 6263187"/>
                  <a:gd name="connsiteY2" fmla="*/ 721102 h 3912056"/>
                  <a:gd name="connsiteX3" fmla="*/ 2033147 w 6263187"/>
                  <a:gd name="connsiteY3" fmla="*/ 2285446 h 3912056"/>
                  <a:gd name="connsiteX4" fmla="*/ 849905 w 6263187"/>
                  <a:gd name="connsiteY4" fmla="*/ 2817129 h 3912056"/>
                  <a:gd name="connsiteX5" fmla="*/ 16433 w 6263187"/>
                  <a:gd name="connsiteY5" fmla="*/ 3789385 h 3912056"/>
                  <a:gd name="connsiteX6" fmla="*/ 0 w 6263187"/>
                  <a:gd name="connsiteY6" fmla="*/ 446 h 3912056"/>
                  <a:gd name="connsiteX7" fmla="*/ 6109407 w 6263187"/>
                  <a:gd name="connsiteY7" fmla="*/ 0 h 3912056"/>
                  <a:gd name="connsiteX0" fmla="*/ 6109407 w 6251157"/>
                  <a:gd name="connsiteY0" fmla="*/ 53381 h 3965437"/>
                  <a:gd name="connsiteX1" fmla="*/ 4141687 w 6251157"/>
                  <a:gd name="connsiteY1" fmla="*/ 775590 h 3965437"/>
                  <a:gd name="connsiteX2" fmla="*/ 2290505 w 6251157"/>
                  <a:gd name="connsiteY2" fmla="*/ 774483 h 3965437"/>
                  <a:gd name="connsiteX3" fmla="*/ 2033147 w 6251157"/>
                  <a:gd name="connsiteY3" fmla="*/ 2338827 h 3965437"/>
                  <a:gd name="connsiteX4" fmla="*/ 849905 w 6251157"/>
                  <a:gd name="connsiteY4" fmla="*/ 2870510 h 3965437"/>
                  <a:gd name="connsiteX5" fmla="*/ 16433 w 6251157"/>
                  <a:gd name="connsiteY5" fmla="*/ 3842766 h 3965437"/>
                  <a:gd name="connsiteX6" fmla="*/ 0 w 6251157"/>
                  <a:gd name="connsiteY6" fmla="*/ 53827 h 3965437"/>
                  <a:gd name="connsiteX7" fmla="*/ 6109407 w 6251157"/>
                  <a:gd name="connsiteY7" fmla="*/ 53381 h 3965437"/>
                  <a:gd name="connsiteX0" fmla="*/ 6109407 w 6249177"/>
                  <a:gd name="connsiteY0" fmla="*/ 53381 h 3965437"/>
                  <a:gd name="connsiteX1" fmla="*/ 4141687 w 6249177"/>
                  <a:gd name="connsiteY1" fmla="*/ 775590 h 3965437"/>
                  <a:gd name="connsiteX2" fmla="*/ 2520428 w 6249177"/>
                  <a:gd name="connsiteY2" fmla="*/ 1131930 h 3965437"/>
                  <a:gd name="connsiteX3" fmla="*/ 2033147 w 6249177"/>
                  <a:gd name="connsiteY3" fmla="*/ 2338827 h 3965437"/>
                  <a:gd name="connsiteX4" fmla="*/ 849905 w 6249177"/>
                  <a:gd name="connsiteY4" fmla="*/ 2870510 h 3965437"/>
                  <a:gd name="connsiteX5" fmla="*/ 16433 w 6249177"/>
                  <a:gd name="connsiteY5" fmla="*/ 3842766 h 3965437"/>
                  <a:gd name="connsiteX6" fmla="*/ 0 w 6249177"/>
                  <a:gd name="connsiteY6" fmla="*/ 53827 h 3965437"/>
                  <a:gd name="connsiteX7" fmla="*/ 6109407 w 6249177"/>
                  <a:gd name="connsiteY7" fmla="*/ 53381 h 3965437"/>
                  <a:gd name="connsiteX0" fmla="*/ 6109407 w 6258571"/>
                  <a:gd name="connsiteY0" fmla="*/ 72445 h 3984501"/>
                  <a:gd name="connsiteX1" fmla="*/ 4227908 w 6258571"/>
                  <a:gd name="connsiteY1" fmla="*/ 1052016 h 3984501"/>
                  <a:gd name="connsiteX2" fmla="*/ 2520428 w 6258571"/>
                  <a:gd name="connsiteY2" fmla="*/ 1150994 h 3984501"/>
                  <a:gd name="connsiteX3" fmla="*/ 2033147 w 6258571"/>
                  <a:gd name="connsiteY3" fmla="*/ 2357891 h 3984501"/>
                  <a:gd name="connsiteX4" fmla="*/ 849905 w 6258571"/>
                  <a:gd name="connsiteY4" fmla="*/ 2889574 h 3984501"/>
                  <a:gd name="connsiteX5" fmla="*/ 16433 w 6258571"/>
                  <a:gd name="connsiteY5" fmla="*/ 3861830 h 3984501"/>
                  <a:gd name="connsiteX6" fmla="*/ 0 w 6258571"/>
                  <a:gd name="connsiteY6" fmla="*/ 72891 h 3984501"/>
                  <a:gd name="connsiteX7" fmla="*/ 6109407 w 6258571"/>
                  <a:gd name="connsiteY7" fmla="*/ 72445 h 3984501"/>
                  <a:gd name="connsiteX0" fmla="*/ 6109407 w 6224172"/>
                  <a:gd name="connsiteY0" fmla="*/ 72445 h 3984501"/>
                  <a:gd name="connsiteX1" fmla="*/ 4227908 w 6224172"/>
                  <a:gd name="connsiteY1" fmla="*/ 1052016 h 3984501"/>
                  <a:gd name="connsiteX2" fmla="*/ 2520428 w 6224172"/>
                  <a:gd name="connsiteY2" fmla="*/ 1150994 h 3984501"/>
                  <a:gd name="connsiteX3" fmla="*/ 2033147 w 6224172"/>
                  <a:gd name="connsiteY3" fmla="*/ 2357891 h 3984501"/>
                  <a:gd name="connsiteX4" fmla="*/ 849905 w 6224172"/>
                  <a:gd name="connsiteY4" fmla="*/ 2889574 h 3984501"/>
                  <a:gd name="connsiteX5" fmla="*/ 16433 w 6224172"/>
                  <a:gd name="connsiteY5" fmla="*/ 3861830 h 3984501"/>
                  <a:gd name="connsiteX6" fmla="*/ 0 w 6224172"/>
                  <a:gd name="connsiteY6" fmla="*/ 72891 h 3984501"/>
                  <a:gd name="connsiteX7" fmla="*/ 6109407 w 6224172"/>
                  <a:gd name="connsiteY7" fmla="*/ 72445 h 3984501"/>
                  <a:gd name="connsiteX0" fmla="*/ 6109407 w 6241461"/>
                  <a:gd name="connsiteY0" fmla="*/ 72445 h 3984501"/>
                  <a:gd name="connsiteX1" fmla="*/ 4227908 w 6241461"/>
                  <a:gd name="connsiteY1" fmla="*/ 1052016 h 3984501"/>
                  <a:gd name="connsiteX2" fmla="*/ 2520428 w 6241461"/>
                  <a:gd name="connsiteY2" fmla="*/ 1150994 h 3984501"/>
                  <a:gd name="connsiteX3" fmla="*/ 2033147 w 6241461"/>
                  <a:gd name="connsiteY3" fmla="*/ 2357891 h 3984501"/>
                  <a:gd name="connsiteX4" fmla="*/ 849905 w 6241461"/>
                  <a:gd name="connsiteY4" fmla="*/ 2889574 h 3984501"/>
                  <a:gd name="connsiteX5" fmla="*/ 16433 w 6241461"/>
                  <a:gd name="connsiteY5" fmla="*/ 3861830 h 3984501"/>
                  <a:gd name="connsiteX6" fmla="*/ 0 w 6241461"/>
                  <a:gd name="connsiteY6" fmla="*/ 72891 h 3984501"/>
                  <a:gd name="connsiteX7" fmla="*/ 6109407 w 6241461"/>
                  <a:gd name="connsiteY7" fmla="*/ 72445 h 3984501"/>
                  <a:gd name="connsiteX0" fmla="*/ 6109407 w 6201346"/>
                  <a:gd name="connsiteY0" fmla="*/ 55500 h 3967556"/>
                  <a:gd name="connsiteX1" fmla="*/ 3739321 w 6201346"/>
                  <a:gd name="connsiteY1" fmla="*/ 806305 h 3967556"/>
                  <a:gd name="connsiteX2" fmla="*/ 2520428 w 6201346"/>
                  <a:gd name="connsiteY2" fmla="*/ 1134049 h 3967556"/>
                  <a:gd name="connsiteX3" fmla="*/ 2033147 w 6201346"/>
                  <a:gd name="connsiteY3" fmla="*/ 2340946 h 3967556"/>
                  <a:gd name="connsiteX4" fmla="*/ 849905 w 6201346"/>
                  <a:gd name="connsiteY4" fmla="*/ 2872629 h 3967556"/>
                  <a:gd name="connsiteX5" fmla="*/ 16433 w 6201346"/>
                  <a:gd name="connsiteY5" fmla="*/ 3844885 h 3967556"/>
                  <a:gd name="connsiteX6" fmla="*/ 0 w 6201346"/>
                  <a:gd name="connsiteY6" fmla="*/ 55946 h 3967556"/>
                  <a:gd name="connsiteX7" fmla="*/ 6109407 w 6201346"/>
                  <a:gd name="connsiteY7" fmla="*/ 55500 h 3967556"/>
                  <a:gd name="connsiteX0" fmla="*/ 6109407 w 6211840"/>
                  <a:gd name="connsiteY0" fmla="*/ 55500 h 3967556"/>
                  <a:gd name="connsiteX1" fmla="*/ 3739321 w 6211840"/>
                  <a:gd name="connsiteY1" fmla="*/ 806305 h 3967556"/>
                  <a:gd name="connsiteX2" fmla="*/ 2549169 w 6211840"/>
                  <a:gd name="connsiteY2" fmla="*/ 1405710 h 3967556"/>
                  <a:gd name="connsiteX3" fmla="*/ 2033147 w 6211840"/>
                  <a:gd name="connsiteY3" fmla="*/ 2340946 h 3967556"/>
                  <a:gd name="connsiteX4" fmla="*/ 849905 w 6211840"/>
                  <a:gd name="connsiteY4" fmla="*/ 2872629 h 3967556"/>
                  <a:gd name="connsiteX5" fmla="*/ 16433 w 6211840"/>
                  <a:gd name="connsiteY5" fmla="*/ 3844885 h 3967556"/>
                  <a:gd name="connsiteX6" fmla="*/ 0 w 6211840"/>
                  <a:gd name="connsiteY6" fmla="*/ 55946 h 3967556"/>
                  <a:gd name="connsiteX7" fmla="*/ 6109407 w 6211840"/>
                  <a:gd name="connsiteY7" fmla="*/ 55500 h 39675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211840" h="3967556">
                    <a:moveTo>
                      <a:pt x="6109407" y="55500"/>
                    </a:moveTo>
                    <a:cubicBezTo>
                      <a:pt x="6732627" y="180560"/>
                      <a:pt x="4332694" y="581270"/>
                      <a:pt x="3739321" y="806305"/>
                    </a:cubicBezTo>
                    <a:cubicBezTo>
                      <a:pt x="3145948" y="1031340"/>
                      <a:pt x="2833531" y="1149936"/>
                      <a:pt x="2549169" y="1405710"/>
                    </a:cubicBezTo>
                    <a:cubicBezTo>
                      <a:pt x="2264807" y="1661484"/>
                      <a:pt x="2316358" y="2096460"/>
                      <a:pt x="2033147" y="2340946"/>
                    </a:cubicBezTo>
                    <a:cubicBezTo>
                      <a:pt x="1749936" y="2585432"/>
                      <a:pt x="1123753" y="2574313"/>
                      <a:pt x="849905" y="2872629"/>
                    </a:cubicBezTo>
                    <a:cubicBezTo>
                      <a:pt x="576057" y="3170945"/>
                      <a:pt x="16720" y="4345629"/>
                      <a:pt x="16433" y="3844885"/>
                    </a:cubicBezTo>
                    <a:cubicBezTo>
                      <a:pt x="15745" y="2643863"/>
                      <a:pt x="15057" y="1171182"/>
                      <a:pt x="0" y="55946"/>
                    </a:cubicBezTo>
                    <a:cubicBezTo>
                      <a:pt x="2036469" y="55797"/>
                      <a:pt x="5486187" y="-69560"/>
                      <a:pt x="6109407" y="5550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 dirty="0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</p:grpSp>
        <p:grpSp>
          <p:nvGrpSpPr>
            <p:cNvPr id="60" name="กลุ่ม 59">
              <a:extLst>
                <a:ext uri="{FF2B5EF4-FFF2-40B4-BE49-F238E27FC236}">
                  <a16:creationId xmlns:a16="http://schemas.microsoft.com/office/drawing/2014/main" id="{5063384C-1B67-4C48-859F-3B720252A26A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255808" y="373919"/>
              <a:ext cx="376162" cy="907724"/>
              <a:chOff x="6264894" y="1446698"/>
              <a:chExt cx="759640" cy="1984379"/>
            </a:xfrm>
          </p:grpSpPr>
          <p:sp>
            <p:nvSpPr>
              <p:cNvPr id="61" name="วงรี 60">
                <a:extLst>
                  <a:ext uri="{FF2B5EF4-FFF2-40B4-BE49-F238E27FC236}">
                    <a16:creationId xmlns:a16="http://schemas.microsoft.com/office/drawing/2014/main" id="{36043F64-AE10-48E1-83C6-E74C5B6505F5}"/>
                  </a:ext>
                </a:extLst>
              </p:cNvPr>
              <p:cNvSpPr/>
              <p:nvPr/>
            </p:nvSpPr>
            <p:spPr>
              <a:xfrm>
                <a:off x="6264894" y="14508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62" name="วงรี 61">
                <a:extLst>
                  <a:ext uri="{FF2B5EF4-FFF2-40B4-BE49-F238E27FC236}">
                    <a16:creationId xmlns:a16="http://schemas.microsoft.com/office/drawing/2014/main" id="{CBF52C19-C282-41CB-A7C0-48F1DF132FDC}"/>
                  </a:ext>
                </a:extLst>
              </p:cNvPr>
              <p:cNvSpPr/>
              <p:nvPr/>
            </p:nvSpPr>
            <p:spPr>
              <a:xfrm>
                <a:off x="6264894" y="16508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63" name="วงรี 62">
                <a:extLst>
                  <a:ext uri="{FF2B5EF4-FFF2-40B4-BE49-F238E27FC236}">
                    <a16:creationId xmlns:a16="http://schemas.microsoft.com/office/drawing/2014/main" id="{7DDA6A80-4690-4C1B-A94D-40F36F4808BF}"/>
                  </a:ext>
                </a:extLst>
              </p:cNvPr>
              <p:cNvSpPr/>
              <p:nvPr/>
            </p:nvSpPr>
            <p:spPr>
              <a:xfrm>
                <a:off x="6264894" y="185090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64" name="วงรี 63">
                <a:extLst>
                  <a:ext uri="{FF2B5EF4-FFF2-40B4-BE49-F238E27FC236}">
                    <a16:creationId xmlns:a16="http://schemas.microsoft.com/office/drawing/2014/main" id="{61A1373D-3938-4F72-AC4E-E968BA8F0228}"/>
                  </a:ext>
                </a:extLst>
              </p:cNvPr>
              <p:cNvSpPr/>
              <p:nvPr/>
            </p:nvSpPr>
            <p:spPr>
              <a:xfrm>
                <a:off x="6264894" y="205092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65" name="วงรี 64">
                <a:extLst>
                  <a:ext uri="{FF2B5EF4-FFF2-40B4-BE49-F238E27FC236}">
                    <a16:creationId xmlns:a16="http://schemas.microsoft.com/office/drawing/2014/main" id="{FBB0A0A6-1766-41CD-B47C-B65A5D10B60B}"/>
                  </a:ext>
                </a:extLst>
              </p:cNvPr>
              <p:cNvSpPr/>
              <p:nvPr/>
            </p:nvSpPr>
            <p:spPr>
              <a:xfrm>
                <a:off x="6264894" y="22509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66" name="วงรี 65">
                <a:extLst>
                  <a:ext uri="{FF2B5EF4-FFF2-40B4-BE49-F238E27FC236}">
                    <a16:creationId xmlns:a16="http://schemas.microsoft.com/office/drawing/2014/main" id="{F3C923B7-F97B-4F27-B22C-C23479043118}"/>
                  </a:ext>
                </a:extLst>
              </p:cNvPr>
              <p:cNvSpPr/>
              <p:nvPr/>
            </p:nvSpPr>
            <p:spPr>
              <a:xfrm>
                <a:off x="6264894" y="24509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67" name="วงรี 66">
                <a:extLst>
                  <a:ext uri="{FF2B5EF4-FFF2-40B4-BE49-F238E27FC236}">
                    <a16:creationId xmlns:a16="http://schemas.microsoft.com/office/drawing/2014/main" id="{3A3D4065-2C55-4581-9E65-7CF7555CDCCD}"/>
                  </a:ext>
                </a:extLst>
              </p:cNvPr>
              <p:cNvSpPr/>
              <p:nvPr/>
            </p:nvSpPr>
            <p:spPr>
              <a:xfrm>
                <a:off x="6264894" y="265100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68" name="วงรี 67">
                <a:extLst>
                  <a:ext uri="{FF2B5EF4-FFF2-40B4-BE49-F238E27FC236}">
                    <a16:creationId xmlns:a16="http://schemas.microsoft.com/office/drawing/2014/main" id="{2A971D1F-3270-497F-B94D-4359CFF5097A}"/>
                  </a:ext>
                </a:extLst>
              </p:cNvPr>
              <p:cNvSpPr/>
              <p:nvPr/>
            </p:nvSpPr>
            <p:spPr>
              <a:xfrm>
                <a:off x="6264894" y="285102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69" name="วงรี 68">
                <a:extLst>
                  <a:ext uri="{FF2B5EF4-FFF2-40B4-BE49-F238E27FC236}">
                    <a16:creationId xmlns:a16="http://schemas.microsoft.com/office/drawing/2014/main" id="{57687707-7206-4153-B28C-28F63D8AC682}"/>
                  </a:ext>
                </a:extLst>
              </p:cNvPr>
              <p:cNvSpPr/>
              <p:nvPr/>
            </p:nvSpPr>
            <p:spPr>
              <a:xfrm>
                <a:off x="6264894" y="30510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 dirty="0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70" name="วงรี 69">
                <a:extLst>
                  <a:ext uri="{FF2B5EF4-FFF2-40B4-BE49-F238E27FC236}">
                    <a16:creationId xmlns:a16="http://schemas.microsoft.com/office/drawing/2014/main" id="{FE901680-D2A7-41ED-8B46-82035F174F4D}"/>
                  </a:ext>
                </a:extLst>
              </p:cNvPr>
              <p:cNvSpPr/>
              <p:nvPr/>
            </p:nvSpPr>
            <p:spPr>
              <a:xfrm>
                <a:off x="6264894" y="32510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71" name="วงรี 70">
                <a:extLst>
                  <a:ext uri="{FF2B5EF4-FFF2-40B4-BE49-F238E27FC236}">
                    <a16:creationId xmlns:a16="http://schemas.microsoft.com/office/drawing/2014/main" id="{43BB84BE-9DA4-444F-A656-778A792D2066}"/>
                  </a:ext>
                </a:extLst>
              </p:cNvPr>
              <p:cNvSpPr/>
              <p:nvPr/>
            </p:nvSpPr>
            <p:spPr>
              <a:xfrm>
                <a:off x="6554714" y="14487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72" name="วงรี 71">
                <a:extLst>
                  <a:ext uri="{FF2B5EF4-FFF2-40B4-BE49-F238E27FC236}">
                    <a16:creationId xmlns:a16="http://schemas.microsoft.com/office/drawing/2014/main" id="{B1E54609-962D-49EA-A36B-7EA95D697FF6}"/>
                  </a:ext>
                </a:extLst>
              </p:cNvPr>
              <p:cNvSpPr/>
              <p:nvPr/>
            </p:nvSpPr>
            <p:spPr>
              <a:xfrm>
                <a:off x="6554714" y="16488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73" name="วงรี 72">
                <a:extLst>
                  <a:ext uri="{FF2B5EF4-FFF2-40B4-BE49-F238E27FC236}">
                    <a16:creationId xmlns:a16="http://schemas.microsoft.com/office/drawing/2014/main" id="{4249E772-E248-47E2-BBAB-0291054D4720}"/>
                  </a:ext>
                </a:extLst>
              </p:cNvPr>
              <p:cNvSpPr/>
              <p:nvPr/>
            </p:nvSpPr>
            <p:spPr>
              <a:xfrm>
                <a:off x="6554714" y="184882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74" name="วงรี 73">
                <a:extLst>
                  <a:ext uri="{FF2B5EF4-FFF2-40B4-BE49-F238E27FC236}">
                    <a16:creationId xmlns:a16="http://schemas.microsoft.com/office/drawing/2014/main" id="{AB119595-6946-4196-9F2E-F14911126934}"/>
                  </a:ext>
                </a:extLst>
              </p:cNvPr>
              <p:cNvSpPr/>
              <p:nvPr/>
            </p:nvSpPr>
            <p:spPr>
              <a:xfrm>
                <a:off x="6554714" y="204885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75" name="วงรี 74">
                <a:extLst>
                  <a:ext uri="{FF2B5EF4-FFF2-40B4-BE49-F238E27FC236}">
                    <a16:creationId xmlns:a16="http://schemas.microsoft.com/office/drawing/2014/main" id="{84B47960-2D2B-4ED8-950B-9CE3F526EDB1}"/>
                  </a:ext>
                </a:extLst>
              </p:cNvPr>
              <p:cNvSpPr/>
              <p:nvPr/>
            </p:nvSpPr>
            <p:spPr>
              <a:xfrm>
                <a:off x="6554714" y="22488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76" name="วงรี 75">
                <a:extLst>
                  <a:ext uri="{FF2B5EF4-FFF2-40B4-BE49-F238E27FC236}">
                    <a16:creationId xmlns:a16="http://schemas.microsoft.com/office/drawing/2014/main" id="{660F6C5E-ECCA-45B6-973D-3F3237CA3209}"/>
                  </a:ext>
                </a:extLst>
              </p:cNvPr>
              <p:cNvSpPr/>
              <p:nvPr/>
            </p:nvSpPr>
            <p:spPr>
              <a:xfrm>
                <a:off x="6554714" y="24489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77" name="วงรี 76">
                <a:extLst>
                  <a:ext uri="{FF2B5EF4-FFF2-40B4-BE49-F238E27FC236}">
                    <a16:creationId xmlns:a16="http://schemas.microsoft.com/office/drawing/2014/main" id="{BAB559BF-9D71-4F40-9506-56E190133E99}"/>
                  </a:ext>
                </a:extLst>
              </p:cNvPr>
              <p:cNvSpPr/>
              <p:nvPr/>
            </p:nvSpPr>
            <p:spPr>
              <a:xfrm>
                <a:off x="6554714" y="264892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78" name="วงรี 77">
                <a:extLst>
                  <a:ext uri="{FF2B5EF4-FFF2-40B4-BE49-F238E27FC236}">
                    <a16:creationId xmlns:a16="http://schemas.microsoft.com/office/drawing/2014/main" id="{30A0802E-40FA-4B03-BFF6-642C8184E2DF}"/>
                  </a:ext>
                </a:extLst>
              </p:cNvPr>
              <p:cNvSpPr/>
              <p:nvPr/>
            </p:nvSpPr>
            <p:spPr>
              <a:xfrm>
                <a:off x="6554714" y="284895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79" name="วงรี 78">
                <a:extLst>
                  <a:ext uri="{FF2B5EF4-FFF2-40B4-BE49-F238E27FC236}">
                    <a16:creationId xmlns:a16="http://schemas.microsoft.com/office/drawing/2014/main" id="{7AA9AE6D-DBCD-445D-8282-A5A6EF704155}"/>
                  </a:ext>
                </a:extLst>
              </p:cNvPr>
              <p:cNvSpPr/>
              <p:nvPr/>
            </p:nvSpPr>
            <p:spPr>
              <a:xfrm>
                <a:off x="6554714" y="30489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80" name="วงรี 79">
                <a:extLst>
                  <a:ext uri="{FF2B5EF4-FFF2-40B4-BE49-F238E27FC236}">
                    <a16:creationId xmlns:a16="http://schemas.microsoft.com/office/drawing/2014/main" id="{E2AA38E1-88E4-4FD3-AB6B-C1C259132217}"/>
                  </a:ext>
                </a:extLst>
              </p:cNvPr>
              <p:cNvSpPr/>
              <p:nvPr/>
            </p:nvSpPr>
            <p:spPr>
              <a:xfrm>
                <a:off x="6554714" y="32490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81" name="วงรี 80">
                <a:extLst>
                  <a:ext uri="{FF2B5EF4-FFF2-40B4-BE49-F238E27FC236}">
                    <a16:creationId xmlns:a16="http://schemas.microsoft.com/office/drawing/2014/main" id="{212CA890-9015-456E-98AA-AE1FEAB94E68}"/>
                  </a:ext>
                </a:extLst>
              </p:cNvPr>
              <p:cNvSpPr/>
              <p:nvPr/>
            </p:nvSpPr>
            <p:spPr>
              <a:xfrm>
                <a:off x="6844534" y="14466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82" name="วงรี 81">
                <a:extLst>
                  <a:ext uri="{FF2B5EF4-FFF2-40B4-BE49-F238E27FC236}">
                    <a16:creationId xmlns:a16="http://schemas.microsoft.com/office/drawing/2014/main" id="{28142ACE-1576-457B-9FFB-A6E640C94C93}"/>
                  </a:ext>
                </a:extLst>
              </p:cNvPr>
              <p:cNvSpPr/>
              <p:nvPr/>
            </p:nvSpPr>
            <p:spPr>
              <a:xfrm>
                <a:off x="6844534" y="16467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83" name="วงรี 82">
                <a:extLst>
                  <a:ext uri="{FF2B5EF4-FFF2-40B4-BE49-F238E27FC236}">
                    <a16:creationId xmlns:a16="http://schemas.microsoft.com/office/drawing/2014/main" id="{9E65A5C0-A1A5-4257-B83F-64DB62AD6D4A}"/>
                  </a:ext>
                </a:extLst>
              </p:cNvPr>
              <p:cNvSpPr/>
              <p:nvPr/>
            </p:nvSpPr>
            <p:spPr>
              <a:xfrm>
                <a:off x="6844534" y="184674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84" name="วงรี 83">
                <a:extLst>
                  <a:ext uri="{FF2B5EF4-FFF2-40B4-BE49-F238E27FC236}">
                    <a16:creationId xmlns:a16="http://schemas.microsoft.com/office/drawing/2014/main" id="{F456F59F-3E8B-4A9C-A0A6-9D9A58347391}"/>
                  </a:ext>
                </a:extLst>
              </p:cNvPr>
              <p:cNvSpPr/>
              <p:nvPr/>
            </p:nvSpPr>
            <p:spPr>
              <a:xfrm>
                <a:off x="6844534" y="204677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85" name="วงรี 84">
                <a:extLst>
                  <a:ext uri="{FF2B5EF4-FFF2-40B4-BE49-F238E27FC236}">
                    <a16:creationId xmlns:a16="http://schemas.microsoft.com/office/drawing/2014/main" id="{C6C7035C-D720-4782-9889-E7C52F07F731}"/>
                  </a:ext>
                </a:extLst>
              </p:cNvPr>
              <p:cNvSpPr/>
              <p:nvPr/>
            </p:nvSpPr>
            <p:spPr>
              <a:xfrm>
                <a:off x="6844534" y="22467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86" name="วงรี 85">
                <a:extLst>
                  <a:ext uri="{FF2B5EF4-FFF2-40B4-BE49-F238E27FC236}">
                    <a16:creationId xmlns:a16="http://schemas.microsoft.com/office/drawing/2014/main" id="{12958C89-FAC6-4D6B-A6BC-89E7F57F49A9}"/>
                  </a:ext>
                </a:extLst>
              </p:cNvPr>
              <p:cNvSpPr/>
              <p:nvPr/>
            </p:nvSpPr>
            <p:spPr>
              <a:xfrm>
                <a:off x="6844534" y="24468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87" name="วงรี 86">
                <a:extLst>
                  <a:ext uri="{FF2B5EF4-FFF2-40B4-BE49-F238E27FC236}">
                    <a16:creationId xmlns:a16="http://schemas.microsoft.com/office/drawing/2014/main" id="{0EB9EF5B-9B6B-4CCD-9D23-F1A66E05B5E1}"/>
                  </a:ext>
                </a:extLst>
              </p:cNvPr>
              <p:cNvSpPr/>
              <p:nvPr/>
            </p:nvSpPr>
            <p:spPr>
              <a:xfrm>
                <a:off x="6844534" y="264684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88" name="วงรี 87">
                <a:extLst>
                  <a:ext uri="{FF2B5EF4-FFF2-40B4-BE49-F238E27FC236}">
                    <a16:creationId xmlns:a16="http://schemas.microsoft.com/office/drawing/2014/main" id="{4B41C75B-F80A-4FD0-B1BE-56B30ECAE20E}"/>
                  </a:ext>
                </a:extLst>
              </p:cNvPr>
              <p:cNvSpPr/>
              <p:nvPr/>
            </p:nvSpPr>
            <p:spPr>
              <a:xfrm>
                <a:off x="6844534" y="284687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89" name="วงรี 88">
                <a:extLst>
                  <a:ext uri="{FF2B5EF4-FFF2-40B4-BE49-F238E27FC236}">
                    <a16:creationId xmlns:a16="http://schemas.microsoft.com/office/drawing/2014/main" id="{6E7786C0-A46F-4381-8D9D-7B9F8A2056D0}"/>
                  </a:ext>
                </a:extLst>
              </p:cNvPr>
              <p:cNvSpPr/>
              <p:nvPr/>
            </p:nvSpPr>
            <p:spPr>
              <a:xfrm>
                <a:off x="6844534" y="30468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90" name="วงรี 89">
                <a:extLst>
                  <a:ext uri="{FF2B5EF4-FFF2-40B4-BE49-F238E27FC236}">
                    <a16:creationId xmlns:a16="http://schemas.microsoft.com/office/drawing/2014/main" id="{1E352FA3-EDA1-40E7-926E-C03C10A26667}"/>
                  </a:ext>
                </a:extLst>
              </p:cNvPr>
              <p:cNvSpPr/>
              <p:nvPr/>
            </p:nvSpPr>
            <p:spPr>
              <a:xfrm>
                <a:off x="6844534" y="32469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</p:grpSp>
        <p:grpSp>
          <p:nvGrpSpPr>
            <p:cNvPr id="125" name="กลุ่ม 124">
              <a:extLst>
                <a:ext uri="{FF2B5EF4-FFF2-40B4-BE49-F238E27FC236}">
                  <a16:creationId xmlns:a16="http://schemas.microsoft.com/office/drawing/2014/main" id="{2A7EF110-C613-43EC-A91B-8724C8B7B2A1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2133939" y="4354181"/>
              <a:ext cx="347486" cy="982634"/>
              <a:chOff x="6264894" y="1446698"/>
              <a:chExt cx="759640" cy="1984379"/>
            </a:xfrm>
          </p:grpSpPr>
          <p:sp>
            <p:nvSpPr>
              <p:cNvPr id="126" name="วงรี 125">
                <a:extLst>
                  <a:ext uri="{FF2B5EF4-FFF2-40B4-BE49-F238E27FC236}">
                    <a16:creationId xmlns:a16="http://schemas.microsoft.com/office/drawing/2014/main" id="{087B597C-BD80-4707-83EB-0CA0D38815FA}"/>
                  </a:ext>
                </a:extLst>
              </p:cNvPr>
              <p:cNvSpPr/>
              <p:nvPr/>
            </p:nvSpPr>
            <p:spPr>
              <a:xfrm>
                <a:off x="6264894" y="14508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27" name="วงรี 126">
                <a:extLst>
                  <a:ext uri="{FF2B5EF4-FFF2-40B4-BE49-F238E27FC236}">
                    <a16:creationId xmlns:a16="http://schemas.microsoft.com/office/drawing/2014/main" id="{BCDC5252-3B1F-4471-83D6-157DD3488F1D}"/>
                  </a:ext>
                </a:extLst>
              </p:cNvPr>
              <p:cNvSpPr/>
              <p:nvPr/>
            </p:nvSpPr>
            <p:spPr>
              <a:xfrm>
                <a:off x="6264894" y="16508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28" name="วงรี 127">
                <a:extLst>
                  <a:ext uri="{FF2B5EF4-FFF2-40B4-BE49-F238E27FC236}">
                    <a16:creationId xmlns:a16="http://schemas.microsoft.com/office/drawing/2014/main" id="{72F01A66-27AA-4D43-B117-96BE8EDDD1AF}"/>
                  </a:ext>
                </a:extLst>
              </p:cNvPr>
              <p:cNvSpPr/>
              <p:nvPr/>
            </p:nvSpPr>
            <p:spPr>
              <a:xfrm>
                <a:off x="6264894" y="185090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29" name="วงรี 128">
                <a:extLst>
                  <a:ext uri="{FF2B5EF4-FFF2-40B4-BE49-F238E27FC236}">
                    <a16:creationId xmlns:a16="http://schemas.microsoft.com/office/drawing/2014/main" id="{C442AD09-F6A2-41BE-B9D4-C779372A7A48}"/>
                  </a:ext>
                </a:extLst>
              </p:cNvPr>
              <p:cNvSpPr/>
              <p:nvPr/>
            </p:nvSpPr>
            <p:spPr>
              <a:xfrm>
                <a:off x="6264894" y="205092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30" name="วงรี 129">
                <a:extLst>
                  <a:ext uri="{FF2B5EF4-FFF2-40B4-BE49-F238E27FC236}">
                    <a16:creationId xmlns:a16="http://schemas.microsoft.com/office/drawing/2014/main" id="{8F9C1533-F358-403F-9407-C2827AD41DB8}"/>
                  </a:ext>
                </a:extLst>
              </p:cNvPr>
              <p:cNvSpPr/>
              <p:nvPr/>
            </p:nvSpPr>
            <p:spPr>
              <a:xfrm>
                <a:off x="6264894" y="22509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31" name="วงรี 130">
                <a:extLst>
                  <a:ext uri="{FF2B5EF4-FFF2-40B4-BE49-F238E27FC236}">
                    <a16:creationId xmlns:a16="http://schemas.microsoft.com/office/drawing/2014/main" id="{E9409C88-8E7C-42F9-AD4C-AC78A21D9EDD}"/>
                  </a:ext>
                </a:extLst>
              </p:cNvPr>
              <p:cNvSpPr/>
              <p:nvPr/>
            </p:nvSpPr>
            <p:spPr>
              <a:xfrm>
                <a:off x="6264894" y="24509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32" name="วงรี 131">
                <a:extLst>
                  <a:ext uri="{FF2B5EF4-FFF2-40B4-BE49-F238E27FC236}">
                    <a16:creationId xmlns:a16="http://schemas.microsoft.com/office/drawing/2014/main" id="{4A7409C7-A987-4C36-8B3B-A5AC75002AAA}"/>
                  </a:ext>
                </a:extLst>
              </p:cNvPr>
              <p:cNvSpPr/>
              <p:nvPr/>
            </p:nvSpPr>
            <p:spPr>
              <a:xfrm>
                <a:off x="6264894" y="265100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33" name="วงรี 132">
                <a:extLst>
                  <a:ext uri="{FF2B5EF4-FFF2-40B4-BE49-F238E27FC236}">
                    <a16:creationId xmlns:a16="http://schemas.microsoft.com/office/drawing/2014/main" id="{8EE3D0AA-B694-4139-92D2-BD8E66EA6B63}"/>
                  </a:ext>
                </a:extLst>
              </p:cNvPr>
              <p:cNvSpPr/>
              <p:nvPr/>
            </p:nvSpPr>
            <p:spPr>
              <a:xfrm>
                <a:off x="6264894" y="285102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34" name="วงรี 133">
                <a:extLst>
                  <a:ext uri="{FF2B5EF4-FFF2-40B4-BE49-F238E27FC236}">
                    <a16:creationId xmlns:a16="http://schemas.microsoft.com/office/drawing/2014/main" id="{2BB0E1F4-1047-4408-8BFD-B5A0D565A2E6}"/>
                  </a:ext>
                </a:extLst>
              </p:cNvPr>
              <p:cNvSpPr/>
              <p:nvPr/>
            </p:nvSpPr>
            <p:spPr>
              <a:xfrm>
                <a:off x="6264894" y="30510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 dirty="0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35" name="วงรี 134">
                <a:extLst>
                  <a:ext uri="{FF2B5EF4-FFF2-40B4-BE49-F238E27FC236}">
                    <a16:creationId xmlns:a16="http://schemas.microsoft.com/office/drawing/2014/main" id="{0EF7C8D2-A0BA-42DF-A4B3-7E8357F14533}"/>
                  </a:ext>
                </a:extLst>
              </p:cNvPr>
              <p:cNvSpPr/>
              <p:nvPr/>
            </p:nvSpPr>
            <p:spPr>
              <a:xfrm>
                <a:off x="6264894" y="32510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36" name="วงรี 135">
                <a:extLst>
                  <a:ext uri="{FF2B5EF4-FFF2-40B4-BE49-F238E27FC236}">
                    <a16:creationId xmlns:a16="http://schemas.microsoft.com/office/drawing/2014/main" id="{BE23256E-38DF-49B1-93AC-78B4911E571A}"/>
                  </a:ext>
                </a:extLst>
              </p:cNvPr>
              <p:cNvSpPr/>
              <p:nvPr/>
            </p:nvSpPr>
            <p:spPr>
              <a:xfrm>
                <a:off x="6554714" y="14487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37" name="วงรี 136">
                <a:extLst>
                  <a:ext uri="{FF2B5EF4-FFF2-40B4-BE49-F238E27FC236}">
                    <a16:creationId xmlns:a16="http://schemas.microsoft.com/office/drawing/2014/main" id="{D2EBBCA6-A58E-409A-8BB1-46096F953522}"/>
                  </a:ext>
                </a:extLst>
              </p:cNvPr>
              <p:cNvSpPr/>
              <p:nvPr/>
            </p:nvSpPr>
            <p:spPr>
              <a:xfrm>
                <a:off x="6554714" y="16488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38" name="วงรี 137">
                <a:extLst>
                  <a:ext uri="{FF2B5EF4-FFF2-40B4-BE49-F238E27FC236}">
                    <a16:creationId xmlns:a16="http://schemas.microsoft.com/office/drawing/2014/main" id="{4EAA18AD-D225-4CAB-A830-06A73C29BA6B}"/>
                  </a:ext>
                </a:extLst>
              </p:cNvPr>
              <p:cNvSpPr/>
              <p:nvPr/>
            </p:nvSpPr>
            <p:spPr>
              <a:xfrm>
                <a:off x="6554714" y="184882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39" name="วงรี 138">
                <a:extLst>
                  <a:ext uri="{FF2B5EF4-FFF2-40B4-BE49-F238E27FC236}">
                    <a16:creationId xmlns:a16="http://schemas.microsoft.com/office/drawing/2014/main" id="{0C1FF6D6-BAFB-4890-BDAF-0321109E106E}"/>
                  </a:ext>
                </a:extLst>
              </p:cNvPr>
              <p:cNvSpPr/>
              <p:nvPr/>
            </p:nvSpPr>
            <p:spPr>
              <a:xfrm>
                <a:off x="6554714" y="204885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40" name="วงรี 139">
                <a:extLst>
                  <a:ext uri="{FF2B5EF4-FFF2-40B4-BE49-F238E27FC236}">
                    <a16:creationId xmlns:a16="http://schemas.microsoft.com/office/drawing/2014/main" id="{42CAA703-0698-4B2C-89D9-7623CE92359A}"/>
                  </a:ext>
                </a:extLst>
              </p:cNvPr>
              <p:cNvSpPr/>
              <p:nvPr/>
            </p:nvSpPr>
            <p:spPr>
              <a:xfrm>
                <a:off x="6554714" y="22488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41" name="วงรี 140">
                <a:extLst>
                  <a:ext uri="{FF2B5EF4-FFF2-40B4-BE49-F238E27FC236}">
                    <a16:creationId xmlns:a16="http://schemas.microsoft.com/office/drawing/2014/main" id="{DA7B4F7D-1D18-420D-8433-F99DF2BFD5EB}"/>
                  </a:ext>
                </a:extLst>
              </p:cNvPr>
              <p:cNvSpPr/>
              <p:nvPr/>
            </p:nvSpPr>
            <p:spPr>
              <a:xfrm>
                <a:off x="6554714" y="24489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42" name="วงรี 141">
                <a:extLst>
                  <a:ext uri="{FF2B5EF4-FFF2-40B4-BE49-F238E27FC236}">
                    <a16:creationId xmlns:a16="http://schemas.microsoft.com/office/drawing/2014/main" id="{AE91FF48-3E09-4F8A-AF4D-3AA54B047A9E}"/>
                  </a:ext>
                </a:extLst>
              </p:cNvPr>
              <p:cNvSpPr/>
              <p:nvPr/>
            </p:nvSpPr>
            <p:spPr>
              <a:xfrm>
                <a:off x="6554714" y="264892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43" name="วงรี 142">
                <a:extLst>
                  <a:ext uri="{FF2B5EF4-FFF2-40B4-BE49-F238E27FC236}">
                    <a16:creationId xmlns:a16="http://schemas.microsoft.com/office/drawing/2014/main" id="{813DCB89-6B66-45B5-8F7E-7706E9A8160B}"/>
                  </a:ext>
                </a:extLst>
              </p:cNvPr>
              <p:cNvSpPr/>
              <p:nvPr/>
            </p:nvSpPr>
            <p:spPr>
              <a:xfrm>
                <a:off x="6554714" y="284895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44" name="วงรี 143">
                <a:extLst>
                  <a:ext uri="{FF2B5EF4-FFF2-40B4-BE49-F238E27FC236}">
                    <a16:creationId xmlns:a16="http://schemas.microsoft.com/office/drawing/2014/main" id="{9795BA4E-5DC0-4DD6-A85F-8EA0857D4AD7}"/>
                  </a:ext>
                </a:extLst>
              </p:cNvPr>
              <p:cNvSpPr/>
              <p:nvPr/>
            </p:nvSpPr>
            <p:spPr>
              <a:xfrm>
                <a:off x="6554714" y="30489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45" name="วงรี 144">
                <a:extLst>
                  <a:ext uri="{FF2B5EF4-FFF2-40B4-BE49-F238E27FC236}">
                    <a16:creationId xmlns:a16="http://schemas.microsoft.com/office/drawing/2014/main" id="{E029C643-64FC-489A-961F-BA499DD96B5F}"/>
                  </a:ext>
                </a:extLst>
              </p:cNvPr>
              <p:cNvSpPr/>
              <p:nvPr/>
            </p:nvSpPr>
            <p:spPr>
              <a:xfrm>
                <a:off x="6554714" y="32490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46" name="วงรี 145">
                <a:extLst>
                  <a:ext uri="{FF2B5EF4-FFF2-40B4-BE49-F238E27FC236}">
                    <a16:creationId xmlns:a16="http://schemas.microsoft.com/office/drawing/2014/main" id="{30AB53CB-BFBE-474D-AB48-F68DE0EE987E}"/>
                  </a:ext>
                </a:extLst>
              </p:cNvPr>
              <p:cNvSpPr/>
              <p:nvPr/>
            </p:nvSpPr>
            <p:spPr>
              <a:xfrm>
                <a:off x="6844534" y="14466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47" name="วงรี 146">
                <a:extLst>
                  <a:ext uri="{FF2B5EF4-FFF2-40B4-BE49-F238E27FC236}">
                    <a16:creationId xmlns:a16="http://schemas.microsoft.com/office/drawing/2014/main" id="{086C549C-08DF-463C-8A3D-A381ADCD4108}"/>
                  </a:ext>
                </a:extLst>
              </p:cNvPr>
              <p:cNvSpPr/>
              <p:nvPr/>
            </p:nvSpPr>
            <p:spPr>
              <a:xfrm>
                <a:off x="6844534" y="16467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48" name="วงรี 147">
                <a:extLst>
                  <a:ext uri="{FF2B5EF4-FFF2-40B4-BE49-F238E27FC236}">
                    <a16:creationId xmlns:a16="http://schemas.microsoft.com/office/drawing/2014/main" id="{613A26D6-D114-4DB7-BF7A-3D4A1680BF71}"/>
                  </a:ext>
                </a:extLst>
              </p:cNvPr>
              <p:cNvSpPr/>
              <p:nvPr/>
            </p:nvSpPr>
            <p:spPr>
              <a:xfrm>
                <a:off x="6844534" y="184674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49" name="วงรี 148">
                <a:extLst>
                  <a:ext uri="{FF2B5EF4-FFF2-40B4-BE49-F238E27FC236}">
                    <a16:creationId xmlns:a16="http://schemas.microsoft.com/office/drawing/2014/main" id="{E27DDA30-C4D6-4AA2-ACA1-1D3C030E1D72}"/>
                  </a:ext>
                </a:extLst>
              </p:cNvPr>
              <p:cNvSpPr/>
              <p:nvPr/>
            </p:nvSpPr>
            <p:spPr>
              <a:xfrm>
                <a:off x="6844534" y="204677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50" name="วงรี 149">
                <a:extLst>
                  <a:ext uri="{FF2B5EF4-FFF2-40B4-BE49-F238E27FC236}">
                    <a16:creationId xmlns:a16="http://schemas.microsoft.com/office/drawing/2014/main" id="{0CA6F531-E93D-4AA4-8F21-C6AB8CC24A7C}"/>
                  </a:ext>
                </a:extLst>
              </p:cNvPr>
              <p:cNvSpPr/>
              <p:nvPr/>
            </p:nvSpPr>
            <p:spPr>
              <a:xfrm>
                <a:off x="6844534" y="22467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51" name="วงรี 150">
                <a:extLst>
                  <a:ext uri="{FF2B5EF4-FFF2-40B4-BE49-F238E27FC236}">
                    <a16:creationId xmlns:a16="http://schemas.microsoft.com/office/drawing/2014/main" id="{56D3A951-4DAE-4497-A1BF-9DE01A1283E0}"/>
                  </a:ext>
                </a:extLst>
              </p:cNvPr>
              <p:cNvSpPr/>
              <p:nvPr/>
            </p:nvSpPr>
            <p:spPr>
              <a:xfrm>
                <a:off x="6844534" y="24468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52" name="วงรี 151">
                <a:extLst>
                  <a:ext uri="{FF2B5EF4-FFF2-40B4-BE49-F238E27FC236}">
                    <a16:creationId xmlns:a16="http://schemas.microsoft.com/office/drawing/2014/main" id="{56624583-3AF1-434C-947B-DC01822C50CB}"/>
                  </a:ext>
                </a:extLst>
              </p:cNvPr>
              <p:cNvSpPr/>
              <p:nvPr/>
            </p:nvSpPr>
            <p:spPr>
              <a:xfrm>
                <a:off x="6844534" y="264684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53" name="วงรี 152">
                <a:extLst>
                  <a:ext uri="{FF2B5EF4-FFF2-40B4-BE49-F238E27FC236}">
                    <a16:creationId xmlns:a16="http://schemas.microsoft.com/office/drawing/2014/main" id="{FFB94250-93F7-44D7-B0D3-00F3B7A4F59C}"/>
                  </a:ext>
                </a:extLst>
              </p:cNvPr>
              <p:cNvSpPr/>
              <p:nvPr/>
            </p:nvSpPr>
            <p:spPr>
              <a:xfrm>
                <a:off x="6844534" y="284687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54" name="วงรี 153">
                <a:extLst>
                  <a:ext uri="{FF2B5EF4-FFF2-40B4-BE49-F238E27FC236}">
                    <a16:creationId xmlns:a16="http://schemas.microsoft.com/office/drawing/2014/main" id="{693A4000-C711-4213-881F-46174FD1239A}"/>
                  </a:ext>
                </a:extLst>
              </p:cNvPr>
              <p:cNvSpPr/>
              <p:nvPr/>
            </p:nvSpPr>
            <p:spPr>
              <a:xfrm>
                <a:off x="6844534" y="30468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55" name="วงรี 154">
                <a:extLst>
                  <a:ext uri="{FF2B5EF4-FFF2-40B4-BE49-F238E27FC236}">
                    <a16:creationId xmlns:a16="http://schemas.microsoft.com/office/drawing/2014/main" id="{10DCF3F5-3C48-4642-B133-E3CC79C23C10}"/>
                  </a:ext>
                </a:extLst>
              </p:cNvPr>
              <p:cNvSpPr/>
              <p:nvPr/>
            </p:nvSpPr>
            <p:spPr>
              <a:xfrm>
                <a:off x="6844534" y="32469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</p:grpSp>
        <p:grpSp>
          <p:nvGrpSpPr>
            <p:cNvPr id="156" name="กลุ่ม 155">
              <a:extLst>
                <a:ext uri="{FF2B5EF4-FFF2-40B4-BE49-F238E27FC236}">
                  <a16:creationId xmlns:a16="http://schemas.microsoft.com/office/drawing/2014/main" id="{B958616B-DD23-408E-8662-7F1436CDCE4F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3466326" y="573401"/>
              <a:ext cx="347486" cy="982634"/>
              <a:chOff x="6264894" y="1446698"/>
              <a:chExt cx="759640" cy="1984379"/>
            </a:xfrm>
          </p:grpSpPr>
          <p:sp>
            <p:nvSpPr>
              <p:cNvPr id="157" name="วงรี 156">
                <a:extLst>
                  <a:ext uri="{FF2B5EF4-FFF2-40B4-BE49-F238E27FC236}">
                    <a16:creationId xmlns:a16="http://schemas.microsoft.com/office/drawing/2014/main" id="{880946A2-5350-4B72-B3CF-3372A2D75CBF}"/>
                  </a:ext>
                </a:extLst>
              </p:cNvPr>
              <p:cNvSpPr/>
              <p:nvPr/>
            </p:nvSpPr>
            <p:spPr>
              <a:xfrm>
                <a:off x="6264894" y="14508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58" name="วงรี 157">
                <a:extLst>
                  <a:ext uri="{FF2B5EF4-FFF2-40B4-BE49-F238E27FC236}">
                    <a16:creationId xmlns:a16="http://schemas.microsoft.com/office/drawing/2014/main" id="{3CE03E15-6C83-422D-BD88-166AD688CF2E}"/>
                  </a:ext>
                </a:extLst>
              </p:cNvPr>
              <p:cNvSpPr/>
              <p:nvPr/>
            </p:nvSpPr>
            <p:spPr>
              <a:xfrm>
                <a:off x="6264894" y="16508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59" name="วงรี 158">
                <a:extLst>
                  <a:ext uri="{FF2B5EF4-FFF2-40B4-BE49-F238E27FC236}">
                    <a16:creationId xmlns:a16="http://schemas.microsoft.com/office/drawing/2014/main" id="{908F4668-BA50-42FC-A8E3-4423F5A64ABC}"/>
                  </a:ext>
                </a:extLst>
              </p:cNvPr>
              <p:cNvSpPr/>
              <p:nvPr/>
            </p:nvSpPr>
            <p:spPr>
              <a:xfrm>
                <a:off x="6264894" y="185090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60" name="วงรี 159">
                <a:extLst>
                  <a:ext uri="{FF2B5EF4-FFF2-40B4-BE49-F238E27FC236}">
                    <a16:creationId xmlns:a16="http://schemas.microsoft.com/office/drawing/2014/main" id="{524554F2-A4AB-4A2E-91DE-4B0CB4B448EB}"/>
                  </a:ext>
                </a:extLst>
              </p:cNvPr>
              <p:cNvSpPr/>
              <p:nvPr/>
            </p:nvSpPr>
            <p:spPr>
              <a:xfrm>
                <a:off x="6264894" y="205092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61" name="วงรี 160">
                <a:extLst>
                  <a:ext uri="{FF2B5EF4-FFF2-40B4-BE49-F238E27FC236}">
                    <a16:creationId xmlns:a16="http://schemas.microsoft.com/office/drawing/2014/main" id="{F3F51107-801F-4372-8E4D-3C58FA1B92B3}"/>
                  </a:ext>
                </a:extLst>
              </p:cNvPr>
              <p:cNvSpPr/>
              <p:nvPr/>
            </p:nvSpPr>
            <p:spPr>
              <a:xfrm>
                <a:off x="6264894" y="22509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62" name="วงรี 161">
                <a:extLst>
                  <a:ext uri="{FF2B5EF4-FFF2-40B4-BE49-F238E27FC236}">
                    <a16:creationId xmlns:a16="http://schemas.microsoft.com/office/drawing/2014/main" id="{5D800A4B-1832-4643-A216-53E717B7A80C}"/>
                  </a:ext>
                </a:extLst>
              </p:cNvPr>
              <p:cNvSpPr/>
              <p:nvPr/>
            </p:nvSpPr>
            <p:spPr>
              <a:xfrm>
                <a:off x="6264894" y="24509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63" name="วงรี 162">
                <a:extLst>
                  <a:ext uri="{FF2B5EF4-FFF2-40B4-BE49-F238E27FC236}">
                    <a16:creationId xmlns:a16="http://schemas.microsoft.com/office/drawing/2014/main" id="{BCF1EB5A-DBFC-4179-958C-1B9118471259}"/>
                  </a:ext>
                </a:extLst>
              </p:cNvPr>
              <p:cNvSpPr/>
              <p:nvPr/>
            </p:nvSpPr>
            <p:spPr>
              <a:xfrm>
                <a:off x="6264894" y="265100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64" name="วงรี 163">
                <a:extLst>
                  <a:ext uri="{FF2B5EF4-FFF2-40B4-BE49-F238E27FC236}">
                    <a16:creationId xmlns:a16="http://schemas.microsoft.com/office/drawing/2014/main" id="{43A2364B-8D4A-4104-BC92-43A3EBCF0585}"/>
                  </a:ext>
                </a:extLst>
              </p:cNvPr>
              <p:cNvSpPr/>
              <p:nvPr/>
            </p:nvSpPr>
            <p:spPr>
              <a:xfrm>
                <a:off x="6264894" y="285102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65" name="วงรี 164">
                <a:extLst>
                  <a:ext uri="{FF2B5EF4-FFF2-40B4-BE49-F238E27FC236}">
                    <a16:creationId xmlns:a16="http://schemas.microsoft.com/office/drawing/2014/main" id="{2009CE0F-1418-4A64-9EF9-E61143263B5C}"/>
                  </a:ext>
                </a:extLst>
              </p:cNvPr>
              <p:cNvSpPr/>
              <p:nvPr/>
            </p:nvSpPr>
            <p:spPr>
              <a:xfrm>
                <a:off x="6264894" y="30510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 dirty="0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66" name="วงรี 165">
                <a:extLst>
                  <a:ext uri="{FF2B5EF4-FFF2-40B4-BE49-F238E27FC236}">
                    <a16:creationId xmlns:a16="http://schemas.microsoft.com/office/drawing/2014/main" id="{AD5C2724-F24C-49C5-B5E1-775DEA13487D}"/>
                  </a:ext>
                </a:extLst>
              </p:cNvPr>
              <p:cNvSpPr/>
              <p:nvPr/>
            </p:nvSpPr>
            <p:spPr>
              <a:xfrm>
                <a:off x="6264894" y="32510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67" name="วงรี 166">
                <a:extLst>
                  <a:ext uri="{FF2B5EF4-FFF2-40B4-BE49-F238E27FC236}">
                    <a16:creationId xmlns:a16="http://schemas.microsoft.com/office/drawing/2014/main" id="{072B9939-058B-4D80-947C-409EF176F8F8}"/>
                  </a:ext>
                </a:extLst>
              </p:cNvPr>
              <p:cNvSpPr/>
              <p:nvPr/>
            </p:nvSpPr>
            <p:spPr>
              <a:xfrm>
                <a:off x="6554714" y="14487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68" name="วงรี 167">
                <a:extLst>
                  <a:ext uri="{FF2B5EF4-FFF2-40B4-BE49-F238E27FC236}">
                    <a16:creationId xmlns:a16="http://schemas.microsoft.com/office/drawing/2014/main" id="{FD8A0C7A-2F21-40E4-A570-653933483C2A}"/>
                  </a:ext>
                </a:extLst>
              </p:cNvPr>
              <p:cNvSpPr/>
              <p:nvPr/>
            </p:nvSpPr>
            <p:spPr>
              <a:xfrm>
                <a:off x="6554714" y="16488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69" name="วงรี 168">
                <a:extLst>
                  <a:ext uri="{FF2B5EF4-FFF2-40B4-BE49-F238E27FC236}">
                    <a16:creationId xmlns:a16="http://schemas.microsoft.com/office/drawing/2014/main" id="{4D647E18-E96F-4C4F-8BF3-5C1EA031B938}"/>
                  </a:ext>
                </a:extLst>
              </p:cNvPr>
              <p:cNvSpPr/>
              <p:nvPr/>
            </p:nvSpPr>
            <p:spPr>
              <a:xfrm>
                <a:off x="6554714" y="184882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70" name="วงรี 169">
                <a:extLst>
                  <a:ext uri="{FF2B5EF4-FFF2-40B4-BE49-F238E27FC236}">
                    <a16:creationId xmlns:a16="http://schemas.microsoft.com/office/drawing/2014/main" id="{9035A499-ABAB-46EA-A7A5-5E21EF272C51}"/>
                  </a:ext>
                </a:extLst>
              </p:cNvPr>
              <p:cNvSpPr/>
              <p:nvPr/>
            </p:nvSpPr>
            <p:spPr>
              <a:xfrm>
                <a:off x="6554714" y="204885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71" name="วงรี 170">
                <a:extLst>
                  <a:ext uri="{FF2B5EF4-FFF2-40B4-BE49-F238E27FC236}">
                    <a16:creationId xmlns:a16="http://schemas.microsoft.com/office/drawing/2014/main" id="{EC45FC70-FF67-4A0B-9F65-AC60DB5DD75A}"/>
                  </a:ext>
                </a:extLst>
              </p:cNvPr>
              <p:cNvSpPr/>
              <p:nvPr/>
            </p:nvSpPr>
            <p:spPr>
              <a:xfrm>
                <a:off x="6554714" y="22488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72" name="วงรี 171">
                <a:extLst>
                  <a:ext uri="{FF2B5EF4-FFF2-40B4-BE49-F238E27FC236}">
                    <a16:creationId xmlns:a16="http://schemas.microsoft.com/office/drawing/2014/main" id="{3225911A-5A7F-4A6A-8D60-167EE0612ED8}"/>
                  </a:ext>
                </a:extLst>
              </p:cNvPr>
              <p:cNvSpPr/>
              <p:nvPr/>
            </p:nvSpPr>
            <p:spPr>
              <a:xfrm>
                <a:off x="6554714" y="24489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73" name="วงรี 172">
                <a:extLst>
                  <a:ext uri="{FF2B5EF4-FFF2-40B4-BE49-F238E27FC236}">
                    <a16:creationId xmlns:a16="http://schemas.microsoft.com/office/drawing/2014/main" id="{779E656A-5DB3-43FD-A294-C984D27F3ECA}"/>
                  </a:ext>
                </a:extLst>
              </p:cNvPr>
              <p:cNvSpPr/>
              <p:nvPr/>
            </p:nvSpPr>
            <p:spPr>
              <a:xfrm>
                <a:off x="6554714" y="264892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74" name="วงรี 173">
                <a:extLst>
                  <a:ext uri="{FF2B5EF4-FFF2-40B4-BE49-F238E27FC236}">
                    <a16:creationId xmlns:a16="http://schemas.microsoft.com/office/drawing/2014/main" id="{A14C5DAE-6A71-40BD-9109-F1EFE7D9D5B1}"/>
                  </a:ext>
                </a:extLst>
              </p:cNvPr>
              <p:cNvSpPr/>
              <p:nvPr/>
            </p:nvSpPr>
            <p:spPr>
              <a:xfrm>
                <a:off x="6554714" y="284895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75" name="วงรี 174">
                <a:extLst>
                  <a:ext uri="{FF2B5EF4-FFF2-40B4-BE49-F238E27FC236}">
                    <a16:creationId xmlns:a16="http://schemas.microsoft.com/office/drawing/2014/main" id="{1C726E50-D9AB-44F7-B09D-260EA4A097D2}"/>
                  </a:ext>
                </a:extLst>
              </p:cNvPr>
              <p:cNvSpPr/>
              <p:nvPr/>
            </p:nvSpPr>
            <p:spPr>
              <a:xfrm>
                <a:off x="6554714" y="30489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76" name="วงรี 175">
                <a:extLst>
                  <a:ext uri="{FF2B5EF4-FFF2-40B4-BE49-F238E27FC236}">
                    <a16:creationId xmlns:a16="http://schemas.microsoft.com/office/drawing/2014/main" id="{3381DF47-4EEC-4C5D-806D-331FFB99EDBB}"/>
                  </a:ext>
                </a:extLst>
              </p:cNvPr>
              <p:cNvSpPr/>
              <p:nvPr/>
            </p:nvSpPr>
            <p:spPr>
              <a:xfrm>
                <a:off x="6554714" y="32490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77" name="วงรี 176">
                <a:extLst>
                  <a:ext uri="{FF2B5EF4-FFF2-40B4-BE49-F238E27FC236}">
                    <a16:creationId xmlns:a16="http://schemas.microsoft.com/office/drawing/2014/main" id="{B1A7197B-B98D-40DE-BF72-B4830EC03030}"/>
                  </a:ext>
                </a:extLst>
              </p:cNvPr>
              <p:cNvSpPr/>
              <p:nvPr/>
            </p:nvSpPr>
            <p:spPr>
              <a:xfrm>
                <a:off x="6844534" y="14466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78" name="วงรี 177">
                <a:extLst>
                  <a:ext uri="{FF2B5EF4-FFF2-40B4-BE49-F238E27FC236}">
                    <a16:creationId xmlns:a16="http://schemas.microsoft.com/office/drawing/2014/main" id="{82DF469E-A085-4039-88CB-3969DA384FDB}"/>
                  </a:ext>
                </a:extLst>
              </p:cNvPr>
              <p:cNvSpPr/>
              <p:nvPr/>
            </p:nvSpPr>
            <p:spPr>
              <a:xfrm>
                <a:off x="6844534" y="16467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79" name="วงรี 178">
                <a:extLst>
                  <a:ext uri="{FF2B5EF4-FFF2-40B4-BE49-F238E27FC236}">
                    <a16:creationId xmlns:a16="http://schemas.microsoft.com/office/drawing/2014/main" id="{2114E414-B577-4702-8E7D-052C8EB01B12}"/>
                  </a:ext>
                </a:extLst>
              </p:cNvPr>
              <p:cNvSpPr/>
              <p:nvPr/>
            </p:nvSpPr>
            <p:spPr>
              <a:xfrm>
                <a:off x="6844534" y="184674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80" name="วงรี 179">
                <a:extLst>
                  <a:ext uri="{FF2B5EF4-FFF2-40B4-BE49-F238E27FC236}">
                    <a16:creationId xmlns:a16="http://schemas.microsoft.com/office/drawing/2014/main" id="{FAE97F4D-3390-442F-BABF-6A9F783CDAC4}"/>
                  </a:ext>
                </a:extLst>
              </p:cNvPr>
              <p:cNvSpPr/>
              <p:nvPr/>
            </p:nvSpPr>
            <p:spPr>
              <a:xfrm>
                <a:off x="6844534" y="204677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81" name="วงรี 180">
                <a:extLst>
                  <a:ext uri="{FF2B5EF4-FFF2-40B4-BE49-F238E27FC236}">
                    <a16:creationId xmlns:a16="http://schemas.microsoft.com/office/drawing/2014/main" id="{B7B57EE1-A657-484F-9702-2D432A5836E3}"/>
                  </a:ext>
                </a:extLst>
              </p:cNvPr>
              <p:cNvSpPr/>
              <p:nvPr/>
            </p:nvSpPr>
            <p:spPr>
              <a:xfrm>
                <a:off x="6844534" y="22467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82" name="วงรี 181">
                <a:extLst>
                  <a:ext uri="{FF2B5EF4-FFF2-40B4-BE49-F238E27FC236}">
                    <a16:creationId xmlns:a16="http://schemas.microsoft.com/office/drawing/2014/main" id="{C875F0C2-3305-4620-831F-EE6836698F44}"/>
                  </a:ext>
                </a:extLst>
              </p:cNvPr>
              <p:cNvSpPr/>
              <p:nvPr/>
            </p:nvSpPr>
            <p:spPr>
              <a:xfrm>
                <a:off x="6844534" y="24468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83" name="วงรี 182">
                <a:extLst>
                  <a:ext uri="{FF2B5EF4-FFF2-40B4-BE49-F238E27FC236}">
                    <a16:creationId xmlns:a16="http://schemas.microsoft.com/office/drawing/2014/main" id="{C1FB343C-CD22-433C-A738-ED6ED98C86CA}"/>
                  </a:ext>
                </a:extLst>
              </p:cNvPr>
              <p:cNvSpPr/>
              <p:nvPr/>
            </p:nvSpPr>
            <p:spPr>
              <a:xfrm>
                <a:off x="6844534" y="264684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84" name="วงรี 183">
                <a:extLst>
                  <a:ext uri="{FF2B5EF4-FFF2-40B4-BE49-F238E27FC236}">
                    <a16:creationId xmlns:a16="http://schemas.microsoft.com/office/drawing/2014/main" id="{AD1668AC-CF57-4C3A-B191-3854D89C3822}"/>
                  </a:ext>
                </a:extLst>
              </p:cNvPr>
              <p:cNvSpPr/>
              <p:nvPr/>
            </p:nvSpPr>
            <p:spPr>
              <a:xfrm>
                <a:off x="6844534" y="284687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85" name="วงรี 184">
                <a:extLst>
                  <a:ext uri="{FF2B5EF4-FFF2-40B4-BE49-F238E27FC236}">
                    <a16:creationId xmlns:a16="http://schemas.microsoft.com/office/drawing/2014/main" id="{E99753CA-0192-41F6-9B70-A541EFAEA4DB}"/>
                  </a:ext>
                </a:extLst>
              </p:cNvPr>
              <p:cNvSpPr/>
              <p:nvPr/>
            </p:nvSpPr>
            <p:spPr>
              <a:xfrm>
                <a:off x="6844534" y="30468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86" name="วงรี 185">
                <a:extLst>
                  <a:ext uri="{FF2B5EF4-FFF2-40B4-BE49-F238E27FC236}">
                    <a16:creationId xmlns:a16="http://schemas.microsoft.com/office/drawing/2014/main" id="{07334C29-3F9C-4309-BFD2-EEC5F7C587A2}"/>
                  </a:ext>
                </a:extLst>
              </p:cNvPr>
              <p:cNvSpPr/>
              <p:nvPr/>
            </p:nvSpPr>
            <p:spPr>
              <a:xfrm>
                <a:off x="6844534" y="32469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</p:grpSp>
        <p:sp>
          <p:nvSpPr>
            <p:cNvPr id="190" name="กากบาท 189">
              <a:extLst>
                <a:ext uri="{FF2B5EF4-FFF2-40B4-BE49-F238E27FC236}">
                  <a16:creationId xmlns:a16="http://schemas.microsoft.com/office/drawing/2014/main" id="{5388398A-A471-4266-9A27-E079256CC8C9}"/>
                </a:ext>
              </a:extLst>
            </p:cNvPr>
            <p:cNvSpPr/>
            <p:nvPr/>
          </p:nvSpPr>
          <p:spPr>
            <a:xfrm rot="1087668">
              <a:off x="1191653" y="4451977"/>
              <a:ext cx="368040" cy="320174"/>
            </a:xfrm>
            <a:prstGeom prst="plus">
              <a:avLst>
                <a:gd name="adj" fmla="val 35728"/>
              </a:avLst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91" name="กากบาท 190">
              <a:extLst>
                <a:ext uri="{FF2B5EF4-FFF2-40B4-BE49-F238E27FC236}">
                  <a16:creationId xmlns:a16="http://schemas.microsoft.com/office/drawing/2014/main" id="{06CDAA93-E217-4258-9A54-4C325A9332B8}"/>
                </a:ext>
              </a:extLst>
            </p:cNvPr>
            <p:cNvSpPr/>
            <p:nvPr/>
          </p:nvSpPr>
          <p:spPr>
            <a:xfrm rot="1087668">
              <a:off x="6767399" y="1518757"/>
              <a:ext cx="368040" cy="320174"/>
            </a:xfrm>
            <a:prstGeom prst="plus">
              <a:avLst>
                <a:gd name="adj" fmla="val 35728"/>
              </a:avLst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92" name="กากบาท 191">
              <a:extLst>
                <a:ext uri="{FF2B5EF4-FFF2-40B4-BE49-F238E27FC236}">
                  <a16:creationId xmlns:a16="http://schemas.microsoft.com/office/drawing/2014/main" id="{E52586BA-A47A-4C67-BE1E-D768E320A5C8}"/>
                </a:ext>
              </a:extLst>
            </p:cNvPr>
            <p:cNvSpPr/>
            <p:nvPr/>
          </p:nvSpPr>
          <p:spPr>
            <a:xfrm rot="1087668">
              <a:off x="684864" y="1581020"/>
              <a:ext cx="620284" cy="500224"/>
            </a:xfrm>
            <a:prstGeom prst="plus">
              <a:avLst>
                <a:gd name="adj" fmla="val 35728"/>
              </a:avLst>
            </a:prstGeom>
            <a:solidFill>
              <a:srgbClr val="FDE92C">
                <a:alpha val="40000"/>
              </a:srgb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93" name="กากบาท 192">
              <a:extLst>
                <a:ext uri="{FF2B5EF4-FFF2-40B4-BE49-F238E27FC236}">
                  <a16:creationId xmlns:a16="http://schemas.microsoft.com/office/drawing/2014/main" id="{9279B430-86FD-4915-87E5-58413A3B8599}"/>
                </a:ext>
              </a:extLst>
            </p:cNvPr>
            <p:cNvSpPr/>
            <p:nvPr/>
          </p:nvSpPr>
          <p:spPr>
            <a:xfrm rot="20237040">
              <a:off x="1318434" y="452353"/>
              <a:ext cx="552915" cy="426604"/>
            </a:xfrm>
            <a:prstGeom prst="plus">
              <a:avLst>
                <a:gd name="adj" fmla="val 35728"/>
              </a:avLst>
            </a:prstGeom>
            <a:solidFill>
              <a:schemeClr val="accent4">
                <a:lumMod val="20000"/>
                <a:lumOff val="80000"/>
                <a:alpha val="90000"/>
              </a:scheme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94" name="สี่เหลี่ยมผืนผ้า 193">
              <a:extLst>
                <a:ext uri="{FF2B5EF4-FFF2-40B4-BE49-F238E27FC236}">
                  <a16:creationId xmlns:a16="http://schemas.microsoft.com/office/drawing/2014/main" id="{07A72EC4-E108-4388-8109-4BECAA9C8258}"/>
                </a:ext>
              </a:extLst>
            </p:cNvPr>
            <p:cNvSpPr/>
            <p:nvPr/>
          </p:nvSpPr>
          <p:spPr>
            <a:xfrm>
              <a:off x="6241377" y="425127"/>
              <a:ext cx="330847" cy="305625"/>
            </a:xfrm>
            <a:prstGeom prst="rect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95" name="สี่เหลี่ยมผืนผ้า 194">
              <a:extLst>
                <a:ext uri="{FF2B5EF4-FFF2-40B4-BE49-F238E27FC236}">
                  <a16:creationId xmlns:a16="http://schemas.microsoft.com/office/drawing/2014/main" id="{DB745DB9-E68C-4099-8BC1-067971DA25AE}"/>
                </a:ext>
              </a:extLst>
            </p:cNvPr>
            <p:cNvSpPr/>
            <p:nvPr/>
          </p:nvSpPr>
          <p:spPr>
            <a:xfrm>
              <a:off x="7961308" y="4240268"/>
              <a:ext cx="330847" cy="305625"/>
            </a:xfrm>
            <a:prstGeom prst="rect">
              <a:avLst/>
            </a:prstGeom>
            <a:noFill/>
            <a:ln w="28575">
              <a:solidFill>
                <a:srgbClr val="FEF9B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grpSp>
          <p:nvGrpSpPr>
            <p:cNvPr id="196" name="กลุ่ม 195">
              <a:extLst>
                <a:ext uri="{FF2B5EF4-FFF2-40B4-BE49-F238E27FC236}">
                  <a16:creationId xmlns:a16="http://schemas.microsoft.com/office/drawing/2014/main" id="{1ED1FCA0-FE85-49B0-B8E6-2709E2BE3F0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010805" y="3407851"/>
              <a:ext cx="376162" cy="907724"/>
              <a:chOff x="6264894" y="1446698"/>
              <a:chExt cx="759640" cy="1984379"/>
            </a:xfrm>
          </p:grpSpPr>
          <p:sp>
            <p:nvSpPr>
              <p:cNvPr id="197" name="วงรี 196">
                <a:extLst>
                  <a:ext uri="{FF2B5EF4-FFF2-40B4-BE49-F238E27FC236}">
                    <a16:creationId xmlns:a16="http://schemas.microsoft.com/office/drawing/2014/main" id="{B21C1970-2128-49C3-9C00-8C4D8B5ABB22}"/>
                  </a:ext>
                </a:extLst>
              </p:cNvPr>
              <p:cNvSpPr/>
              <p:nvPr/>
            </p:nvSpPr>
            <p:spPr>
              <a:xfrm>
                <a:off x="6264894" y="14508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98" name="วงรี 197">
                <a:extLst>
                  <a:ext uri="{FF2B5EF4-FFF2-40B4-BE49-F238E27FC236}">
                    <a16:creationId xmlns:a16="http://schemas.microsoft.com/office/drawing/2014/main" id="{99D12FE0-9D89-4DCA-BE55-81A666A3DC64}"/>
                  </a:ext>
                </a:extLst>
              </p:cNvPr>
              <p:cNvSpPr/>
              <p:nvPr/>
            </p:nvSpPr>
            <p:spPr>
              <a:xfrm>
                <a:off x="6264894" y="16508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99" name="วงรี 198">
                <a:extLst>
                  <a:ext uri="{FF2B5EF4-FFF2-40B4-BE49-F238E27FC236}">
                    <a16:creationId xmlns:a16="http://schemas.microsoft.com/office/drawing/2014/main" id="{497810E9-68CB-444C-B53D-1DA8C12A8AC5}"/>
                  </a:ext>
                </a:extLst>
              </p:cNvPr>
              <p:cNvSpPr/>
              <p:nvPr/>
            </p:nvSpPr>
            <p:spPr>
              <a:xfrm>
                <a:off x="6264894" y="185090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200" name="วงรี 199">
                <a:extLst>
                  <a:ext uri="{FF2B5EF4-FFF2-40B4-BE49-F238E27FC236}">
                    <a16:creationId xmlns:a16="http://schemas.microsoft.com/office/drawing/2014/main" id="{A28FF609-F343-47FC-A527-377C8D8A3C93}"/>
                  </a:ext>
                </a:extLst>
              </p:cNvPr>
              <p:cNvSpPr/>
              <p:nvPr/>
            </p:nvSpPr>
            <p:spPr>
              <a:xfrm>
                <a:off x="6264894" y="205092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201" name="วงรี 200">
                <a:extLst>
                  <a:ext uri="{FF2B5EF4-FFF2-40B4-BE49-F238E27FC236}">
                    <a16:creationId xmlns:a16="http://schemas.microsoft.com/office/drawing/2014/main" id="{20C4603F-058E-4D02-9D62-323B1BACD948}"/>
                  </a:ext>
                </a:extLst>
              </p:cNvPr>
              <p:cNvSpPr/>
              <p:nvPr/>
            </p:nvSpPr>
            <p:spPr>
              <a:xfrm>
                <a:off x="6264894" y="22509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202" name="วงรี 201">
                <a:extLst>
                  <a:ext uri="{FF2B5EF4-FFF2-40B4-BE49-F238E27FC236}">
                    <a16:creationId xmlns:a16="http://schemas.microsoft.com/office/drawing/2014/main" id="{937B6F76-0969-485E-9D13-BFDDA29747B5}"/>
                  </a:ext>
                </a:extLst>
              </p:cNvPr>
              <p:cNvSpPr/>
              <p:nvPr/>
            </p:nvSpPr>
            <p:spPr>
              <a:xfrm>
                <a:off x="6264894" y="24509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203" name="วงรี 202">
                <a:extLst>
                  <a:ext uri="{FF2B5EF4-FFF2-40B4-BE49-F238E27FC236}">
                    <a16:creationId xmlns:a16="http://schemas.microsoft.com/office/drawing/2014/main" id="{1DF58B4A-A66B-4699-A37C-3F6987305D84}"/>
                  </a:ext>
                </a:extLst>
              </p:cNvPr>
              <p:cNvSpPr/>
              <p:nvPr/>
            </p:nvSpPr>
            <p:spPr>
              <a:xfrm>
                <a:off x="6264894" y="265100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204" name="วงรี 203">
                <a:extLst>
                  <a:ext uri="{FF2B5EF4-FFF2-40B4-BE49-F238E27FC236}">
                    <a16:creationId xmlns:a16="http://schemas.microsoft.com/office/drawing/2014/main" id="{7BB84F2F-07D2-4487-A2CE-362EFBDAEE8E}"/>
                  </a:ext>
                </a:extLst>
              </p:cNvPr>
              <p:cNvSpPr/>
              <p:nvPr/>
            </p:nvSpPr>
            <p:spPr>
              <a:xfrm>
                <a:off x="6264894" y="285102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205" name="วงรี 204">
                <a:extLst>
                  <a:ext uri="{FF2B5EF4-FFF2-40B4-BE49-F238E27FC236}">
                    <a16:creationId xmlns:a16="http://schemas.microsoft.com/office/drawing/2014/main" id="{4A16ED61-82D7-4D1C-8262-ED0B118D0E60}"/>
                  </a:ext>
                </a:extLst>
              </p:cNvPr>
              <p:cNvSpPr/>
              <p:nvPr/>
            </p:nvSpPr>
            <p:spPr>
              <a:xfrm>
                <a:off x="6264894" y="30510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 dirty="0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206" name="วงรี 205">
                <a:extLst>
                  <a:ext uri="{FF2B5EF4-FFF2-40B4-BE49-F238E27FC236}">
                    <a16:creationId xmlns:a16="http://schemas.microsoft.com/office/drawing/2014/main" id="{B6E1BE97-4B81-4356-B357-468CBC454F5D}"/>
                  </a:ext>
                </a:extLst>
              </p:cNvPr>
              <p:cNvSpPr/>
              <p:nvPr/>
            </p:nvSpPr>
            <p:spPr>
              <a:xfrm>
                <a:off x="6264894" y="32510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207" name="วงรี 206">
                <a:extLst>
                  <a:ext uri="{FF2B5EF4-FFF2-40B4-BE49-F238E27FC236}">
                    <a16:creationId xmlns:a16="http://schemas.microsoft.com/office/drawing/2014/main" id="{1B89C48D-F989-4854-8466-937575850FD9}"/>
                  </a:ext>
                </a:extLst>
              </p:cNvPr>
              <p:cNvSpPr/>
              <p:nvPr/>
            </p:nvSpPr>
            <p:spPr>
              <a:xfrm>
                <a:off x="6554714" y="14487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208" name="วงรี 207">
                <a:extLst>
                  <a:ext uri="{FF2B5EF4-FFF2-40B4-BE49-F238E27FC236}">
                    <a16:creationId xmlns:a16="http://schemas.microsoft.com/office/drawing/2014/main" id="{96C63366-8923-47D7-AA38-4C9BB4EF2BD6}"/>
                  </a:ext>
                </a:extLst>
              </p:cNvPr>
              <p:cNvSpPr/>
              <p:nvPr/>
            </p:nvSpPr>
            <p:spPr>
              <a:xfrm>
                <a:off x="6554714" y="16488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209" name="วงรี 208">
                <a:extLst>
                  <a:ext uri="{FF2B5EF4-FFF2-40B4-BE49-F238E27FC236}">
                    <a16:creationId xmlns:a16="http://schemas.microsoft.com/office/drawing/2014/main" id="{BF1800A9-E998-48BD-B122-08130C2F9023}"/>
                  </a:ext>
                </a:extLst>
              </p:cNvPr>
              <p:cNvSpPr/>
              <p:nvPr/>
            </p:nvSpPr>
            <p:spPr>
              <a:xfrm>
                <a:off x="6554714" y="184882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210" name="วงรี 209">
                <a:extLst>
                  <a:ext uri="{FF2B5EF4-FFF2-40B4-BE49-F238E27FC236}">
                    <a16:creationId xmlns:a16="http://schemas.microsoft.com/office/drawing/2014/main" id="{2E5538F9-9A0A-4AC9-AD17-8BE00BC56514}"/>
                  </a:ext>
                </a:extLst>
              </p:cNvPr>
              <p:cNvSpPr/>
              <p:nvPr/>
            </p:nvSpPr>
            <p:spPr>
              <a:xfrm>
                <a:off x="6554714" y="204885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211" name="วงรี 210">
                <a:extLst>
                  <a:ext uri="{FF2B5EF4-FFF2-40B4-BE49-F238E27FC236}">
                    <a16:creationId xmlns:a16="http://schemas.microsoft.com/office/drawing/2014/main" id="{2A9461A3-9C39-423A-A9BE-600880ECBB4A}"/>
                  </a:ext>
                </a:extLst>
              </p:cNvPr>
              <p:cNvSpPr/>
              <p:nvPr/>
            </p:nvSpPr>
            <p:spPr>
              <a:xfrm>
                <a:off x="6554714" y="22488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212" name="วงรี 211">
                <a:extLst>
                  <a:ext uri="{FF2B5EF4-FFF2-40B4-BE49-F238E27FC236}">
                    <a16:creationId xmlns:a16="http://schemas.microsoft.com/office/drawing/2014/main" id="{EB19948A-221D-46CD-A226-B92B574D58FD}"/>
                  </a:ext>
                </a:extLst>
              </p:cNvPr>
              <p:cNvSpPr/>
              <p:nvPr/>
            </p:nvSpPr>
            <p:spPr>
              <a:xfrm>
                <a:off x="6554714" y="24489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213" name="วงรี 212">
                <a:extLst>
                  <a:ext uri="{FF2B5EF4-FFF2-40B4-BE49-F238E27FC236}">
                    <a16:creationId xmlns:a16="http://schemas.microsoft.com/office/drawing/2014/main" id="{31D69F52-AAA3-49B4-8A41-80F4EF61CEDE}"/>
                  </a:ext>
                </a:extLst>
              </p:cNvPr>
              <p:cNvSpPr/>
              <p:nvPr/>
            </p:nvSpPr>
            <p:spPr>
              <a:xfrm>
                <a:off x="6554714" y="264892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214" name="วงรี 213">
                <a:extLst>
                  <a:ext uri="{FF2B5EF4-FFF2-40B4-BE49-F238E27FC236}">
                    <a16:creationId xmlns:a16="http://schemas.microsoft.com/office/drawing/2014/main" id="{94CF82CC-7350-4639-837C-2205CCCD1DB8}"/>
                  </a:ext>
                </a:extLst>
              </p:cNvPr>
              <p:cNvSpPr/>
              <p:nvPr/>
            </p:nvSpPr>
            <p:spPr>
              <a:xfrm>
                <a:off x="6554714" y="284895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215" name="วงรี 214">
                <a:extLst>
                  <a:ext uri="{FF2B5EF4-FFF2-40B4-BE49-F238E27FC236}">
                    <a16:creationId xmlns:a16="http://schemas.microsoft.com/office/drawing/2014/main" id="{C49CBAEF-D48F-407B-9D7D-23BA8CBCEE76}"/>
                  </a:ext>
                </a:extLst>
              </p:cNvPr>
              <p:cNvSpPr/>
              <p:nvPr/>
            </p:nvSpPr>
            <p:spPr>
              <a:xfrm>
                <a:off x="6554714" y="30489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216" name="วงรี 215">
                <a:extLst>
                  <a:ext uri="{FF2B5EF4-FFF2-40B4-BE49-F238E27FC236}">
                    <a16:creationId xmlns:a16="http://schemas.microsoft.com/office/drawing/2014/main" id="{BDC7FAE8-A9A4-4908-9254-5E8D4C2CB107}"/>
                  </a:ext>
                </a:extLst>
              </p:cNvPr>
              <p:cNvSpPr/>
              <p:nvPr/>
            </p:nvSpPr>
            <p:spPr>
              <a:xfrm>
                <a:off x="6554714" y="32490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217" name="วงรี 216">
                <a:extLst>
                  <a:ext uri="{FF2B5EF4-FFF2-40B4-BE49-F238E27FC236}">
                    <a16:creationId xmlns:a16="http://schemas.microsoft.com/office/drawing/2014/main" id="{93BE9E9C-F227-4576-B2C4-1ABD6DFF9755}"/>
                  </a:ext>
                </a:extLst>
              </p:cNvPr>
              <p:cNvSpPr/>
              <p:nvPr/>
            </p:nvSpPr>
            <p:spPr>
              <a:xfrm>
                <a:off x="6844534" y="14466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218" name="วงรี 217">
                <a:extLst>
                  <a:ext uri="{FF2B5EF4-FFF2-40B4-BE49-F238E27FC236}">
                    <a16:creationId xmlns:a16="http://schemas.microsoft.com/office/drawing/2014/main" id="{D779A1E4-5D4B-4B22-888D-9049B03829A1}"/>
                  </a:ext>
                </a:extLst>
              </p:cNvPr>
              <p:cNvSpPr/>
              <p:nvPr/>
            </p:nvSpPr>
            <p:spPr>
              <a:xfrm>
                <a:off x="6844534" y="16467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219" name="วงรี 218">
                <a:extLst>
                  <a:ext uri="{FF2B5EF4-FFF2-40B4-BE49-F238E27FC236}">
                    <a16:creationId xmlns:a16="http://schemas.microsoft.com/office/drawing/2014/main" id="{E62C645D-CB77-4CF9-91C8-46B04F7C3ECD}"/>
                  </a:ext>
                </a:extLst>
              </p:cNvPr>
              <p:cNvSpPr/>
              <p:nvPr/>
            </p:nvSpPr>
            <p:spPr>
              <a:xfrm>
                <a:off x="6844534" y="184674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220" name="วงรี 219">
                <a:extLst>
                  <a:ext uri="{FF2B5EF4-FFF2-40B4-BE49-F238E27FC236}">
                    <a16:creationId xmlns:a16="http://schemas.microsoft.com/office/drawing/2014/main" id="{E0534271-F8DF-4164-A164-FD536E27C050}"/>
                  </a:ext>
                </a:extLst>
              </p:cNvPr>
              <p:cNvSpPr/>
              <p:nvPr/>
            </p:nvSpPr>
            <p:spPr>
              <a:xfrm>
                <a:off x="6844534" y="204677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221" name="วงรี 220">
                <a:extLst>
                  <a:ext uri="{FF2B5EF4-FFF2-40B4-BE49-F238E27FC236}">
                    <a16:creationId xmlns:a16="http://schemas.microsoft.com/office/drawing/2014/main" id="{4F5C6CC2-8800-4B01-A9F4-94334A6BA60D}"/>
                  </a:ext>
                </a:extLst>
              </p:cNvPr>
              <p:cNvSpPr/>
              <p:nvPr/>
            </p:nvSpPr>
            <p:spPr>
              <a:xfrm>
                <a:off x="6844534" y="22467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222" name="วงรี 221">
                <a:extLst>
                  <a:ext uri="{FF2B5EF4-FFF2-40B4-BE49-F238E27FC236}">
                    <a16:creationId xmlns:a16="http://schemas.microsoft.com/office/drawing/2014/main" id="{4454834D-F961-406D-8699-B4758F68EB12}"/>
                  </a:ext>
                </a:extLst>
              </p:cNvPr>
              <p:cNvSpPr/>
              <p:nvPr/>
            </p:nvSpPr>
            <p:spPr>
              <a:xfrm>
                <a:off x="6844534" y="24468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223" name="วงรี 222">
                <a:extLst>
                  <a:ext uri="{FF2B5EF4-FFF2-40B4-BE49-F238E27FC236}">
                    <a16:creationId xmlns:a16="http://schemas.microsoft.com/office/drawing/2014/main" id="{B7092582-A074-4D6F-8DF3-C08625DF8805}"/>
                  </a:ext>
                </a:extLst>
              </p:cNvPr>
              <p:cNvSpPr/>
              <p:nvPr/>
            </p:nvSpPr>
            <p:spPr>
              <a:xfrm>
                <a:off x="6844534" y="264684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224" name="วงรี 223">
                <a:extLst>
                  <a:ext uri="{FF2B5EF4-FFF2-40B4-BE49-F238E27FC236}">
                    <a16:creationId xmlns:a16="http://schemas.microsoft.com/office/drawing/2014/main" id="{F36B67CB-1EE8-4810-AB11-2B63DD43C430}"/>
                  </a:ext>
                </a:extLst>
              </p:cNvPr>
              <p:cNvSpPr/>
              <p:nvPr/>
            </p:nvSpPr>
            <p:spPr>
              <a:xfrm>
                <a:off x="6844534" y="284687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225" name="วงรี 224">
                <a:extLst>
                  <a:ext uri="{FF2B5EF4-FFF2-40B4-BE49-F238E27FC236}">
                    <a16:creationId xmlns:a16="http://schemas.microsoft.com/office/drawing/2014/main" id="{7143009C-229C-42A1-8F6F-515250F203DF}"/>
                  </a:ext>
                </a:extLst>
              </p:cNvPr>
              <p:cNvSpPr/>
              <p:nvPr/>
            </p:nvSpPr>
            <p:spPr>
              <a:xfrm>
                <a:off x="6844534" y="30468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226" name="วงรี 225">
                <a:extLst>
                  <a:ext uri="{FF2B5EF4-FFF2-40B4-BE49-F238E27FC236}">
                    <a16:creationId xmlns:a16="http://schemas.microsoft.com/office/drawing/2014/main" id="{1996C852-8787-421A-8B7A-B535912C8DBC}"/>
                  </a:ext>
                </a:extLst>
              </p:cNvPr>
              <p:cNvSpPr/>
              <p:nvPr/>
            </p:nvSpPr>
            <p:spPr>
              <a:xfrm>
                <a:off x="6844534" y="32469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</p:grpSp>
        <p:pic>
          <p:nvPicPr>
            <p:cNvPr id="230" name="รูปภาพ 229">
              <a:extLst>
                <a:ext uri="{FF2B5EF4-FFF2-40B4-BE49-F238E27FC236}">
                  <a16:creationId xmlns:a16="http://schemas.microsoft.com/office/drawing/2014/main" id="{5BCBB62A-289D-4E01-BD9A-836A9963BB0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412710">
              <a:off x="2901771" y="5172733"/>
              <a:ext cx="496270" cy="458438"/>
            </a:xfrm>
            <a:prstGeom prst="rect">
              <a:avLst/>
            </a:prstGeom>
          </p:spPr>
        </p:pic>
        <p:sp>
          <p:nvSpPr>
            <p:cNvPr id="187" name="สี่เหลี่ยมผืนผ้า 186">
              <a:extLst>
                <a:ext uri="{FF2B5EF4-FFF2-40B4-BE49-F238E27FC236}">
                  <a16:creationId xmlns:a16="http://schemas.microsoft.com/office/drawing/2014/main" id="{5103BC5A-2165-485A-8A32-94FAA47D630B}"/>
                </a:ext>
              </a:extLst>
            </p:cNvPr>
            <p:cNvSpPr/>
            <p:nvPr/>
          </p:nvSpPr>
          <p:spPr>
            <a:xfrm>
              <a:off x="399393" y="309383"/>
              <a:ext cx="8441305" cy="4559946"/>
            </a:xfrm>
            <a:prstGeom prst="rect">
              <a:avLst/>
            </a:prstGeom>
            <a:solidFill>
              <a:schemeClr val="accent4">
                <a:lumMod val="20000"/>
                <a:lumOff val="80000"/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pic>
          <p:nvPicPr>
            <p:cNvPr id="188" name="รูปภาพ 187">
              <a:extLst>
                <a:ext uri="{FF2B5EF4-FFF2-40B4-BE49-F238E27FC236}">
                  <a16:creationId xmlns:a16="http://schemas.microsoft.com/office/drawing/2014/main" id="{3A975BD1-6A44-4B4D-BF20-A47649259BB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618" y="348177"/>
              <a:ext cx="540000" cy="540000"/>
            </a:xfrm>
            <a:prstGeom prst="rect">
              <a:avLst/>
            </a:prstGeom>
          </p:spPr>
        </p:pic>
        <p:sp>
          <p:nvSpPr>
            <p:cNvPr id="189" name="สี่เหลี่ยมผืนผ้า 188">
              <a:extLst>
                <a:ext uri="{FF2B5EF4-FFF2-40B4-BE49-F238E27FC236}">
                  <a16:creationId xmlns:a16="http://schemas.microsoft.com/office/drawing/2014/main" id="{2A0EFDED-CD43-4A69-8C81-388D9AF38D49}"/>
                </a:ext>
              </a:extLst>
            </p:cNvPr>
            <p:cNvSpPr/>
            <p:nvPr/>
          </p:nvSpPr>
          <p:spPr>
            <a:xfrm>
              <a:off x="1178970" y="319603"/>
              <a:ext cx="3252814" cy="7848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4500" b="1" u="sng" dirty="0">
                  <a:solidFill>
                    <a:srgbClr val="FF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เฉลย</a:t>
              </a:r>
              <a:r>
                <a:rPr lang="th-TH" sz="4500" b="1" u="sng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คำถามชวนคิด</a:t>
              </a:r>
              <a:endParaRPr lang="th-TH" sz="4500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227" name="สี่เหลี่ยมผืนผ้า 226">
              <a:extLst>
                <a:ext uri="{FF2B5EF4-FFF2-40B4-BE49-F238E27FC236}">
                  <a16:creationId xmlns:a16="http://schemas.microsoft.com/office/drawing/2014/main" id="{9AA00D75-C74B-4B46-8F4C-DBD7A0E5C04B}"/>
                </a:ext>
              </a:extLst>
            </p:cNvPr>
            <p:cNvSpPr/>
            <p:nvPr/>
          </p:nvSpPr>
          <p:spPr>
            <a:xfrm>
              <a:off x="1169742" y="922909"/>
              <a:ext cx="445186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altLang="ko-KR" sz="2800" b="1" dirty="0">
                  <a:solidFill>
                    <a:srgbClr val="8D1612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ทดสอบความเข้าใจเรื่องการเกิดปฏิกิริยาเคมี</a:t>
              </a:r>
              <a:endParaRPr lang="th-TH" sz="2800" dirty="0">
                <a:solidFill>
                  <a:srgbClr val="8D1612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2" name="สี่เหลี่ยมผืนผ้า 1">
              <a:extLst>
                <a:ext uri="{FF2B5EF4-FFF2-40B4-BE49-F238E27FC236}">
                  <a16:creationId xmlns:a16="http://schemas.microsoft.com/office/drawing/2014/main" id="{01123E1A-8DC5-4ED3-97DF-A3BB95066451}"/>
                </a:ext>
              </a:extLst>
            </p:cNvPr>
            <p:cNvSpPr/>
            <p:nvPr/>
          </p:nvSpPr>
          <p:spPr>
            <a:xfrm>
              <a:off x="484246" y="1576805"/>
              <a:ext cx="8482332" cy="32470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h-TH" sz="2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• สมการข้อความต่อไปนี้ มีสารใดบ้างเป็นสารตั้งต้น สารใดบ้างเป็นผลิตภัณฑ์</a:t>
              </a:r>
            </a:p>
            <a:p>
              <a:r>
                <a:rPr lang="th-TH" sz="2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   แก๊สคาร์บอนไดออกไซด์ + แคลเซียมไฮดรอกไซด์ → แคลเซียมคาร์บอเนต + น้ำ</a:t>
              </a:r>
            </a:p>
            <a:p>
              <a:r>
                <a:rPr lang="th-TH" sz="2400" b="1" dirty="0">
                  <a:solidFill>
                    <a:srgbClr val="FF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   </a:t>
              </a:r>
              <a:r>
                <a:rPr lang="th-TH" sz="2400" b="1" u="sng" dirty="0">
                  <a:solidFill>
                    <a:srgbClr val="FF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แนวคำตอบ</a:t>
              </a:r>
              <a:r>
                <a:rPr lang="th-TH" sz="2400" b="1" dirty="0">
                  <a:solidFill>
                    <a:srgbClr val="FF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 	</a:t>
              </a:r>
              <a:r>
                <a:rPr lang="th-TH" sz="2400" dirty="0">
                  <a:solidFill>
                    <a:srgbClr val="FF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แก๊สคาร์บอนไดออกไซด์และแคลเซียมไฮดรอกไซด์เป็นสารตั้งต้น </a:t>
              </a:r>
            </a:p>
            <a:p>
              <a:r>
                <a:rPr lang="th-TH" sz="2400" dirty="0">
                  <a:solidFill>
                    <a:srgbClr val="FF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                 	ส่วนแคลเซียมคาร์บอเนตและน้ำเป็นผลิตภัณฑ์</a:t>
              </a:r>
            </a:p>
            <a:p>
              <a:endParaRPr lang="th-TH" sz="12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  <a:p>
              <a:r>
                <a:rPr lang="th-TH" sz="2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•  การเกิดปฏิกิริยาเคมีระหว่างโซเดียมไฮโดรเจนคาร์บอเนตกับกรดไฮโดรคลอริก ได้ผลิตภัณฑ์</a:t>
              </a:r>
            </a:p>
            <a:p>
              <a:r>
                <a:rPr lang="th-TH" sz="2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   เป็นโซเดียมคลอไรด์ แก๊สคาร์บอนไดออกไซด์ และน้ำ เขียนแทนด้วยสมการข้อความได้อย่างไร</a:t>
              </a:r>
            </a:p>
            <a:p>
              <a:r>
                <a:rPr lang="th-TH" sz="2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   </a:t>
              </a:r>
              <a:r>
                <a:rPr lang="th-TH" sz="2400" b="1" u="sng" dirty="0">
                  <a:solidFill>
                    <a:srgbClr val="FF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แนวคำตอบ</a:t>
              </a:r>
            </a:p>
            <a:p>
              <a:r>
                <a:rPr lang="th-TH" sz="23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    </a:t>
              </a:r>
              <a:r>
                <a:rPr lang="th-TH" sz="2300" dirty="0">
                  <a:solidFill>
                    <a:srgbClr val="FF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โซเดียมไฮโดรเจนคาร์บอเนต + กรดไฮโดรคลอริก → โซเดียมคลอไรด์ + แก๊สคาร์บอนไดออกไซด์ + น้ำ</a:t>
              </a:r>
            </a:p>
          </p:txBody>
        </p:sp>
        <p:pic>
          <p:nvPicPr>
            <p:cNvPr id="228" name="รูปภาพ 227">
              <a:extLst>
                <a:ext uri="{FF2B5EF4-FFF2-40B4-BE49-F238E27FC236}">
                  <a16:creationId xmlns:a16="http://schemas.microsoft.com/office/drawing/2014/main" id="{FA8FB2A3-5DE7-4980-95BD-DF6CD1A844D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4296" y="1014947"/>
              <a:ext cx="362601" cy="362601"/>
            </a:xfrm>
            <a:prstGeom prst="rect">
              <a:avLst/>
            </a:prstGeom>
          </p:spPr>
        </p:pic>
        <p:cxnSp>
          <p:nvCxnSpPr>
            <p:cNvPr id="229" name="ตัวเชื่อมต่อตรง 228">
              <a:extLst>
                <a:ext uri="{FF2B5EF4-FFF2-40B4-BE49-F238E27FC236}">
                  <a16:creationId xmlns:a16="http://schemas.microsoft.com/office/drawing/2014/main" id="{5B00C8A3-505E-4237-933A-404B9994A07F}"/>
                </a:ext>
              </a:extLst>
            </p:cNvPr>
            <p:cNvCxnSpPr/>
            <p:nvPr/>
          </p:nvCxnSpPr>
          <p:spPr>
            <a:xfrm>
              <a:off x="484802" y="1696486"/>
              <a:ext cx="0" cy="3060000"/>
            </a:xfrm>
            <a:prstGeom prst="line">
              <a:avLst/>
            </a:prstGeom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31" name="Picture 230">
            <a:extLst>
              <a:ext uri="{FF2B5EF4-FFF2-40B4-BE49-F238E27FC236}">
                <a16:creationId xmlns:a16="http://schemas.microsoft.com/office/drawing/2014/main" id="{1FC0EFE8-D957-4A9F-B98A-69188CD0D0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1493" y="541300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4794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3D853961-EA51-4AD2-942D-CB153984FDE6}"/>
              </a:ext>
            </a:extLst>
          </p:cNvPr>
          <p:cNvGrpSpPr/>
          <p:nvPr/>
        </p:nvGrpSpPr>
        <p:grpSpPr>
          <a:xfrm>
            <a:off x="-24524" y="-71791"/>
            <a:ext cx="9188286" cy="5702962"/>
            <a:chOff x="-24524" y="-71791"/>
            <a:chExt cx="9188286" cy="5702962"/>
          </a:xfrm>
        </p:grpSpPr>
        <p:sp>
          <p:nvSpPr>
            <p:cNvPr id="124" name="วงรี 123">
              <a:extLst>
                <a:ext uri="{FF2B5EF4-FFF2-40B4-BE49-F238E27FC236}">
                  <a16:creationId xmlns:a16="http://schemas.microsoft.com/office/drawing/2014/main" id="{4D749C6A-B85E-4128-A4F5-3C008CE3256F}"/>
                </a:ext>
              </a:extLst>
            </p:cNvPr>
            <p:cNvSpPr/>
            <p:nvPr/>
          </p:nvSpPr>
          <p:spPr>
            <a:xfrm rot="2025166">
              <a:off x="4547239" y="3641871"/>
              <a:ext cx="1654232" cy="1528124"/>
            </a:xfrm>
            <a:prstGeom prst="ellipse">
              <a:avLst/>
            </a:prstGeom>
            <a:pattFill prst="dkHorz">
              <a:fgClr>
                <a:srgbClr val="3DADD4"/>
              </a:fgClr>
              <a:bgClr>
                <a:schemeClr val="accent5">
                  <a:lumMod val="40000"/>
                  <a:lumOff val="6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 dirty="0"/>
            </a:p>
          </p:txBody>
        </p:sp>
        <p:sp>
          <p:nvSpPr>
            <p:cNvPr id="123" name="วงรี 122">
              <a:extLst>
                <a:ext uri="{FF2B5EF4-FFF2-40B4-BE49-F238E27FC236}">
                  <a16:creationId xmlns:a16="http://schemas.microsoft.com/office/drawing/2014/main" id="{4547BB5D-980C-49C6-8DD2-5EBB553E6D2E}"/>
                </a:ext>
              </a:extLst>
            </p:cNvPr>
            <p:cNvSpPr/>
            <p:nvPr/>
          </p:nvSpPr>
          <p:spPr>
            <a:xfrm rot="2025166">
              <a:off x="248763" y="2075931"/>
              <a:ext cx="1654232" cy="1528124"/>
            </a:xfrm>
            <a:prstGeom prst="ellipse">
              <a:avLst/>
            </a:prstGeom>
            <a:pattFill prst="dkHorz">
              <a:fgClr>
                <a:srgbClr val="3DADD4"/>
              </a:fgClr>
              <a:bgClr>
                <a:schemeClr val="accent5">
                  <a:lumMod val="40000"/>
                  <a:lumOff val="6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 dirty="0"/>
            </a:p>
          </p:txBody>
        </p:sp>
        <p:sp>
          <p:nvSpPr>
            <p:cNvPr id="122" name="วงรี 121">
              <a:extLst>
                <a:ext uri="{FF2B5EF4-FFF2-40B4-BE49-F238E27FC236}">
                  <a16:creationId xmlns:a16="http://schemas.microsoft.com/office/drawing/2014/main" id="{136E3BA7-F06D-4AEC-9D6F-42B890E5616A}"/>
                </a:ext>
              </a:extLst>
            </p:cNvPr>
            <p:cNvSpPr/>
            <p:nvPr/>
          </p:nvSpPr>
          <p:spPr>
            <a:xfrm rot="2025166">
              <a:off x="6990495" y="1782658"/>
              <a:ext cx="1654232" cy="1528124"/>
            </a:xfrm>
            <a:prstGeom prst="ellipse">
              <a:avLst/>
            </a:prstGeom>
            <a:pattFill prst="dkHorz">
              <a:fgClr>
                <a:srgbClr val="3DADD4"/>
              </a:fgClr>
              <a:bgClr>
                <a:schemeClr val="accent5">
                  <a:lumMod val="40000"/>
                  <a:lumOff val="6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 dirty="0"/>
            </a:p>
          </p:txBody>
        </p:sp>
        <p:grpSp>
          <p:nvGrpSpPr>
            <p:cNvPr id="25" name="กลุ่ม 24">
              <a:extLst>
                <a:ext uri="{FF2B5EF4-FFF2-40B4-BE49-F238E27FC236}">
                  <a16:creationId xmlns:a16="http://schemas.microsoft.com/office/drawing/2014/main" id="{C3AE868D-FBBA-4B74-B214-3D8230C10F4E}"/>
                </a:ext>
              </a:extLst>
            </p:cNvPr>
            <p:cNvGrpSpPr/>
            <p:nvPr/>
          </p:nvGrpSpPr>
          <p:grpSpPr>
            <a:xfrm>
              <a:off x="-24524" y="-71791"/>
              <a:ext cx="5503933" cy="4625727"/>
              <a:chOff x="-13854" y="-53779"/>
              <a:chExt cx="5988928" cy="5448712"/>
            </a:xfrm>
            <a:gradFill>
              <a:gsLst>
                <a:gs pos="0">
                  <a:srgbClr val="FEE882"/>
                </a:gs>
                <a:gs pos="73000">
                  <a:srgbClr val="FEE882"/>
                </a:gs>
                <a:gs pos="100000">
                  <a:srgbClr val="FEE882"/>
                </a:gs>
              </a:gsLst>
              <a:path path="circle">
                <a:fillToRect l="50000" t="50000" r="50000" b="50000"/>
              </a:path>
            </a:gradFill>
          </p:grpSpPr>
          <p:sp>
            <p:nvSpPr>
              <p:cNvPr id="24" name="รูปแบบอิสระ: รูปร่าง 23">
                <a:extLst>
                  <a:ext uri="{FF2B5EF4-FFF2-40B4-BE49-F238E27FC236}">
                    <a16:creationId xmlns:a16="http://schemas.microsoft.com/office/drawing/2014/main" id="{8532D37F-FCA3-4BF8-BDEE-30A101219801}"/>
                  </a:ext>
                </a:extLst>
              </p:cNvPr>
              <p:cNvSpPr/>
              <p:nvPr/>
            </p:nvSpPr>
            <p:spPr>
              <a:xfrm>
                <a:off x="-13854" y="415635"/>
                <a:ext cx="3654961" cy="4979298"/>
              </a:xfrm>
              <a:custGeom>
                <a:avLst/>
                <a:gdLst>
                  <a:gd name="connsiteX0" fmla="*/ 3034146 w 3034146"/>
                  <a:gd name="connsiteY0" fmla="*/ 0 h 4724400"/>
                  <a:gd name="connsiteX1" fmla="*/ 1676400 w 3034146"/>
                  <a:gd name="connsiteY1" fmla="*/ 1939636 h 4724400"/>
                  <a:gd name="connsiteX2" fmla="*/ 831273 w 3034146"/>
                  <a:gd name="connsiteY2" fmla="*/ 2521527 h 4724400"/>
                  <a:gd name="connsiteX3" fmla="*/ 498764 w 3034146"/>
                  <a:gd name="connsiteY3" fmla="*/ 4322618 h 4724400"/>
                  <a:gd name="connsiteX4" fmla="*/ 13855 w 3034146"/>
                  <a:gd name="connsiteY4" fmla="*/ 4724400 h 4724400"/>
                  <a:gd name="connsiteX5" fmla="*/ 0 w 3034146"/>
                  <a:gd name="connsiteY5" fmla="*/ 41564 h 4724400"/>
                  <a:gd name="connsiteX6" fmla="*/ 3034146 w 3034146"/>
                  <a:gd name="connsiteY6" fmla="*/ 0 h 4724400"/>
                  <a:gd name="connsiteX0" fmla="*/ 3034146 w 3034146"/>
                  <a:gd name="connsiteY0" fmla="*/ 0 h 5021667"/>
                  <a:gd name="connsiteX1" fmla="*/ 1676400 w 3034146"/>
                  <a:gd name="connsiteY1" fmla="*/ 1939636 h 5021667"/>
                  <a:gd name="connsiteX2" fmla="*/ 831273 w 3034146"/>
                  <a:gd name="connsiteY2" fmla="*/ 2521527 h 5021667"/>
                  <a:gd name="connsiteX3" fmla="*/ 498764 w 3034146"/>
                  <a:gd name="connsiteY3" fmla="*/ 4322618 h 5021667"/>
                  <a:gd name="connsiteX4" fmla="*/ 13855 w 3034146"/>
                  <a:gd name="connsiteY4" fmla="*/ 4724400 h 5021667"/>
                  <a:gd name="connsiteX5" fmla="*/ 0 w 3034146"/>
                  <a:gd name="connsiteY5" fmla="*/ 41564 h 5021667"/>
                  <a:gd name="connsiteX6" fmla="*/ 3034146 w 3034146"/>
                  <a:gd name="connsiteY6" fmla="*/ 0 h 5021667"/>
                  <a:gd name="connsiteX0" fmla="*/ 3034146 w 3034146"/>
                  <a:gd name="connsiteY0" fmla="*/ 0 h 5021667"/>
                  <a:gd name="connsiteX1" fmla="*/ 1676400 w 3034146"/>
                  <a:gd name="connsiteY1" fmla="*/ 1939636 h 5021667"/>
                  <a:gd name="connsiteX2" fmla="*/ 831273 w 3034146"/>
                  <a:gd name="connsiteY2" fmla="*/ 2521527 h 5021667"/>
                  <a:gd name="connsiteX3" fmla="*/ 498764 w 3034146"/>
                  <a:gd name="connsiteY3" fmla="*/ 4322618 h 5021667"/>
                  <a:gd name="connsiteX4" fmla="*/ 13855 w 3034146"/>
                  <a:gd name="connsiteY4" fmla="*/ 4724400 h 5021667"/>
                  <a:gd name="connsiteX5" fmla="*/ 0 w 3034146"/>
                  <a:gd name="connsiteY5" fmla="*/ 41564 h 5021667"/>
                  <a:gd name="connsiteX6" fmla="*/ 3034146 w 3034146"/>
                  <a:gd name="connsiteY6" fmla="*/ 0 h 5021667"/>
                  <a:gd name="connsiteX0" fmla="*/ 3034146 w 3073956"/>
                  <a:gd name="connsiteY0" fmla="*/ 0 h 5021667"/>
                  <a:gd name="connsiteX1" fmla="*/ 1676400 w 3073956"/>
                  <a:gd name="connsiteY1" fmla="*/ 1939636 h 5021667"/>
                  <a:gd name="connsiteX2" fmla="*/ 831273 w 3073956"/>
                  <a:gd name="connsiteY2" fmla="*/ 2521527 h 5021667"/>
                  <a:gd name="connsiteX3" fmla="*/ 498764 w 3073956"/>
                  <a:gd name="connsiteY3" fmla="*/ 4322618 h 5021667"/>
                  <a:gd name="connsiteX4" fmla="*/ 13855 w 3073956"/>
                  <a:gd name="connsiteY4" fmla="*/ 4724400 h 5021667"/>
                  <a:gd name="connsiteX5" fmla="*/ 0 w 3073956"/>
                  <a:gd name="connsiteY5" fmla="*/ 41564 h 5021667"/>
                  <a:gd name="connsiteX6" fmla="*/ 3034146 w 3073956"/>
                  <a:gd name="connsiteY6" fmla="*/ 0 h 5021667"/>
                  <a:gd name="connsiteX0" fmla="*/ 3034146 w 3101237"/>
                  <a:gd name="connsiteY0" fmla="*/ 0 h 5021667"/>
                  <a:gd name="connsiteX1" fmla="*/ 2286000 w 3101237"/>
                  <a:gd name="connsiteY1" fmla="*/ 2119745 h 5021667"/>
                  <a:gd name="connsiteX2" fmla="*/ 831273 w 3101237"/>
                  <a:gd name="connsiteY2" fmla="*/ 2521527 h 5021667"/>
                  <a:gd name="connsiteX3" fmla="*/ 498764 w 3101237"/>
                  <a:gd name="connsiteY3" fmla="*/ 4322618 h 5021667"/>
                  <a:gd name="connsiteX4" fmla="*/ 13855 w 3101237"/>
                  <a:gd name="connsiteY4" fmla="*/ 4724400 h 5021667"/>
                  <a:gd name="connsiteX5" fmla="*/ 0 w 3101237"/>
                  <a:gd name="connsiteY5" fmla="*/ 41564 h 5021667"/>
                  <a:gd name="connsiteX6" fmla="*/ 3034146 w 3101237"/>
                  <a:gd name="connsiteY6" fmla="*/ 0 h 5021667"/>
                  <a:gd name="connsiteX0" fmla="*/ 3740728 w 3780989"/>
                  <a:gd name="connsiteY0" fmla="*/ 13854 h 4980103"/>
                  <a:gd name="connsiteX1" fmla="*/ 2286000 w 3780989"/>
                  <a:gd name="connsiteY1" fmla="*/ 2078181 h 4980103"/>
                  <a:gd name="connsiteX2" fmla="*/ 831273 w 3780989"/>
                  <a:gd name="connsiteY2" fmla="*/ 2479963 h 4980103"/>
                  <a:gd name="connsiteX3" fmla="*/ 498764 w 3780989"/>
                  <a:gd name="connsiteY3" fmla="*/ 4281054 h 4980103"/>
                  <a:gd name="connsiteX4" fmla="*/ 13855 w 3780989"/>
                  <a:gd name="connsiteY4" fmla="*/ 4682836 h 4980103"/>
                  <a:gd name="connsiteX5" fmla="*/ 0 w 3780989"/>
                  <a:gd name="connsiteY5" fmla="*/ 0 h 4980103"/>
                  <a:gd name="connsiteX6" fmla="*/ 3740728 w 3780989"/>
                  <a:gd name="connsiteY6" fmla="*/ 13854 h 4980103"/>
                  <a:gd name="connsiteX0" fmla="*/ 3740728 w 3803936"/>
                  <a:gd name="connsiteY0" fmla="*/ 13854 h 4980103"/>
                  <a:gd name="connsiteX1" fmla="*/ 2826327 w 3803936"/>
                  <a:gd name="connsiteY1" fmla="*/ 1884217 h 4980103"/>
                  <a:gd name="connsiteX2" fmla="*/ 831273 w 3803936"/>
                  <a:gd name="connsiteY2" fmla="*/ 2479963 h 4980103"/>
                  <a:gd name="connsiteX3" fmla="*/ 498764 w 3803936"/>
                  <a:gd name="connsiteY3" fmla="*/ 4281054 h 4980103"/>
                  <a:gd name="connsiteX4" fmla="*/ 13855 w 3803936"/>
                  <a:gd name="connsiteY4" fmla="*/ 4682836 h 4980103"/>
                  <a:gd name="connsiteX5" fmla="*/ 0 w 3803936"/>
                  <a:gd name="connsiteY5" fmla="*/ 0 h 4980103"/>
                  <a:gd name="connsiteX6" fmla="*/ 3740728 w 3803936"/>
                  <a:gd name="connsiteY6" fmla="*/ 13854 h 4980103"/>
                  <a:gd name="connsiteX0" fmla="*/ 3740728 w 3819518"/>
                  <a:gd name="connsiteY0" fmla="*/ 13854 h 4980103"/>
                  <a:gd name="connsiteX1" fmla="*/ 2826327 w 3819518"/>
                  <a:gd name="connsiteY1" fmla="*/ 1884217 h 4980103"/>
                  <a:gd name="connsiteX2" fmla="*/ 831273 w 3819518"/>
                  <a:gd name="connsiteY2" fmla="*/ 2479963 h 4980103"/>
                  <a:gd name="connsiteX3" fmla="*/ 498764 w 3819518"/>
                  <a:gd name="connsiteY3" fmla="*/ 4281054 h 4980103"/>
                  <a:gd name="connsiteX4" fmla="*/ 13855 w 3819518"/>
                  <a:gd name="connsiteY4" fmla="*/ 4682836 h 4980103"/>
                  <a:gd name="connsiteX5" fmla="*/ 0 w 3819518"/>
                  <a:gd name="connsiteY5" fmla="*/ 0 h 4980103"/>
                  <a:gd name="connsiteX6" fmla="*/ 3740728 w 3819518"/>
                  <a:gd name="connsiteY6" fmla="*/ 13854 h 4980103"/>
                  <a:gd name="connsiteX0" fmla="*/ 3699165 w 3764759"/>
                  <a:gd name="connsiteY0" fmla="*/ 0 h 4980103"/>
                  <a:gd name="connsiteX1" fmla="*/ 2826327 w 3764759"/>
                  <a:gd name="connsiteY1" fmla="*/ 1884217 h 4980103"/>
                  <a:gd name="connsiteX2" fmla="*/ 831273 w 3764759"/>
                  <a:gd name="connsiteY2" fmla="*/ 2479963 h 4980103"/>
                  <a:gd name="connsiteX3" fmla="*/ 498764 w 3764759"/>
                  <a:gd name="connsiteY3" fmla="*/ 4281054 h 4980103"/>
                  <a:gd name="connsiteX4" fmla="*/ 13855 w 3764759"/>
                  <a:gd name="connsiteY4" fmla="*/ 4682836 h 4980103"/>
                  <a:gd name="connsiteX5" fmla="*/ 0 w 3764759"/>
                  <a:gd name="connsiteY5" fmla="*/ 0 h 4980103"/>
                  <a:gd name="connsiteX6" fmla="*/ 3699165 w 3764759"/>
                  <a:gd name="connsiteY6" fmla="*/ 0 h 4980103"/>
                  <a:gd name="connsiteX0" fmla="*/ 3408220 w 3496956"/>
                  <a:gd name="connsiteY0" fmla="*/ 0 h 4993957"/>
                  <a:gd name="connsiteX1" fmla="*/ 2826327 w 3496956"/>
                  <a:gd name="connsiteY1" fmla="*/ 1898071 h 4993957"/>
                  <a:gd name="connsiteX2" fmla="*/ 831273 w 3496956"/>
                  <a:gd name="connsiteY2" fmla="*/ 2493817 h 4993957"/>
                  <a:gd name="connsiteX3" fmla="*/ 498764 w 3496956"/>
                  <a:gd name="connsiteY3" fmla="*/ 4294908 h 4993957"/>
                  <a:gd name="connsiteX4" fmla="*/ 13855 w 3496956"/>
                  <a:gd name="connsiteY4" fmla="*/ 4696690 h 4993957"/>
                  <a:gd name="connsiteX5" fmla="*/ 0 w 3496956"/>
                  <a:gd name="connsiteY5" fmla="*/ 13854 h 4993957"/>
                  <a:gd name="connsiteX6" fmla="*/ 3408220 w 3496956"/>
                  <a:gd name="connsiteY6" fmla="*/ 0 h 4993957"/>
                  <a:gd name="connsiteX0" fmla="*/ 3408220 w 3460882"/>
                  <a:gd name="connsiteY0" fmla="*/ 0 h 4993957"/>
                  <a:gd name="connsiteX1" fmla="*/ 2355272 w 3460882"/>
                  <a:gd name="connsiteY1" fmla="*/ 1787235 h 4993957"/>
                  <a:gd name="connsiteX2" fmla="*/ 831273 w 3460882"/>
                  <a:gd name="connsiteY2" fmla="*/ 2493817 h 4993957"/>
                  <a:gd name="connsiteX3" fmla="*/ 498764 w 3460882"/>
                  <a:gd name="connsiteY3" fmla="*/ 4294908 h 4993957"/>
                  <a:gd name="connsiteX4" fmla="*/ 13855 w 3460882"/>
                  <a:gd name="connsiteY4" fmla="*/ 4696690 h 4993957"/>
                  <a:gd name="connsiteX5" fmla="*/ 0 w 3460882"/>
                  <a:gd name="connsiteY5" fmla="*/ 13854 h 4993957"/>
                  <a:gd name="connsiteX6" fmla="*/ 3408220 w 3460882"/>
                  <a:gd name="connsiteY6" fmla="*/ 0 h 4993957"/>
                  <a:gd name="connsiteX0" fmla="*/ 3408220 w 3461814"/>
                  <a:gd name="connsiteY0" fmla="*/ 0 h 4997951"/>
                  <a:gd name="connsiteX1" fmla="*/ 2355272 w 3461814"/>
                  <a:gd name="connsiteY1" fmla="*/ 1787235 h 4997951"/>
                  <a:gd name="connsiteX2" fmla="*/ 706582 w 3461814"/>
                  <a:gd name="connsiteY2" fmla="*/ 2369126 h 4997951"/>
                  <a:gd name="connsiteX3" fmla="*/ 498764 w 3461814"/>
                  <a:gd name="connsiteY3" fmla="*/ 4294908 h 4997951"/>
                  <a:gd name="connsiteX4" fmla="*/ 13855 w 3461814"/>
                  <a:gd name="connsiteY4" fmla="*/ 4696690 h 4997951"/>
                  <a:gd name="connsiteX5" fmla="*/ 0 w 3461814"/>
                  <a:gd name="connsiteY5" fmla="*/ 13854 h 4997951"/>
                  <a:gd name="connsiteX6" fmla="*/ 3408220 w 3461814"/>
                  <a:gd name="connsiteY6" fmla="*/ 0 h 4997951"/>
                  <a:gd name="connsiteX0" fmla="*/ 3505202 w 3555152"/>
                  <a:gd name="connsiteY0" fmla="*/ 13855 h 4984097"/>
                  <a:gd name="connsiteX1" fmla="*/ 2355272 w 3555152"/>
                  <a:gd name="connsiteY1" fmla="*/ 1773381 h 4984097"/>
                  <a:gd name="connsiteX2" fmla="*/ 706582 w 3555152"/>
                  <a:gd name="connsiteY2" fmla="*/ 2355272 h 4984097"/>
                  <a:gd name="connsiteX3" fmla="*/ 498764 w 3555152"/>
                  <a:gd name="connsiteY3" fmla="*/ 4281054 h 4984097"/>
                  <a:gd name="connsiteX4" fmla="*/ 13855 w 3555152"/>
                  <a:gd name="connsiteY4" fmla="*/ 4682836 h 4984097"/>
                  <a:gd name="connsiteX5" fmla="*/ 0 w 3555152"/>
                  <a:gd name="connsiteY5" fmla="*/ 0 h 4984097"/>
                  <a:gd name="connsiteX6" fmla="*/ 3505202 w 3555152"/>
                  <a:gd name="connsiteY6" fmla="*/ 13855 h 4984097"/>
                  <a:gd name="connsiteX0" fmla="*/ 3505202 w 3509945"/>
                  <a:gd name="connsiteY0" fmla="*/ 13855 h 4984097"/>
                  <a:gd name="connsiteX1" fmla="*/ 2355272 w 3509945"/>
                  <a:gd name="connsiteY1" fmla="*/ 1773381 h 4984097"/>
                  <a:gd name="connsiteX2" fmla="*/ 706582 w 3509945"/>
                  <a:gd name="connsiteY2" fmla="*/ 2355272 h 4984097"/>
                  <a:gd name="connsiteX3" fmla="*/ 498764 w 3509945"/>
                  <a:gd name="connsiteY3" fmla="*/ 4281054 h 4984097"/>
                  <a:gd name="connsiteX4" fmla="*/ 13855 w 3509945"/>
                  <a:gd name="connsiteY4" fmla="*/ 4682836 h 4984097"/>
                  <a:gd name="connsiteX5" fmla="*/ 0 w 3509945"/>
                  <a:gd name="connsiteY5" fmla="*/ 0 h 4984097"/>
                  <a:gd name="connsiteX6" fmla="*/ 3505202 w 3509945"/>
                  <a:gd name="connsiteY6" fmla="*/ 13855 h 4984097"/>
                  <a:gd name="connsiteX0" fmla="*/ 3505202 w 3510195"/>
                  <a:gd name="connsiteY0" fmla="*/ 13855 h 4984097"/>
                  <a:gd name="connsiteX1" fmla="*/ 2355272 w 3510195"/>
                  <a:gd name="connsiteY1" fmla="*/ 1773381 h 4984097"/>
                  <a:gd name="connsiteX2" fmla="*/ 706582 w 3510195"/>
                  <a:gd name="connsiteY2" fmla="*/ 2355272 h 4984097"/>
                  <a:gd name="connsiteX3" fmla="*/ 498764 w 3510195"/>
                  <a:gd name="connsiteY3" fmla="*/ 4281054 h 4984097"/>
                  <a:gd name="connsiteX4" fmla="*/ 13855 w 3510195"/>
                  <a:gd name="connsiteY4" fmla="*/ 4682836 h 4984097"/>
                  <a:gd name="connsiteX5" fmla="*/ 0 w 3510195"/>
                  <a:gd name="connsiteY5" fmla="*/ 0 h 4984097"/>
                  <a:gd name="connsiteX6" fmla="*/ 3505202 w 3510195"/>
                  <a:gd name="connsiteY6" fmla="*/ 13855 h 4984097"/>
                  <a:gd name="connsiteX0" fmla="*/ 3505202 w 3510379"/>
                  <a:gd name="connsiteY0" fmla="*/ 13855 h 4984097"/>
                  <a:gd name="connsiteX1" fmla="*/ 2382981 w 3510379"/>
                  <a:gd name="connsiteY1" fmla="*/ 1911927 h 4984097"/>
                  <a:gd name="connsiteX2" fmla="*/ 706582 w 3510379"/>
                  <a:gd name="connsiteY2" fmla="*/ 2355272 h 4984097"/>
                  <a:gd name="connsiteX3" fmla="*/ 498764 w 3510379"/>
                  <a:gd name="connsiteY3" fmla="*/ 4281054 h 4984097"/>
                  <a:gd name="connsiteX4" fmla="*/ 13855 w 3510379"/>
                  <a:gd name="connsiteY4" fmla="*/ 4682836 h 4984097"/>
                  <a:gd name="connsiteX5" fmla="*/ 0 w 3510379"/>
                  <a:gd name="connsiteY5" fmla="*/ 0 h 4984097"/>
                  <a:gd name="connsiteX6" fmla="*/ 3505202 w 3510379"/>
                  <a:gd name="connsiteY6" fmla="*/ 13855 h 4984097"/>
                  <a:gd name="connsiteX0" fmla="*/ 3865420 w 3868973"/>
                  <a:gd name="connsiteY0" fmla="*/ 13855 h 4984097"/>
                  <a:gd name="connsiteX1" fmla="*/ 2382981 w 3868973"/>
                  <a:gd name="connsiteY1" fmla="*/ 1911927 h 4984097"/>
                  <a:gd name="connsiteX2" fmla="*/ 706582 w 3868973"/>
                  <a:gd name="connsiteY2" fmla="*/ 2355272 h 4984097"/>
                  <a:gd name="connsiteX3" fmla="*/ 498764 w 3868973"/>
                  <a:gd name="connsiteY3" fmla="*/ 4281054 h 4984097"/>
                  <a:gd name="connsiteX4" fmla="*/ 13855 w 3868973"/>
                  <a:gd name="connsiteY4" fmla="*/ 4682836 h 4984097"/>
                  <a:gd name="connsiteX5" fmla="*/ 0 w 3868973"/>
                  <a:gd name="connsiteY5" fmla="*/ 0 h 4984097"/>
                  <a:gd name="connsiteX6" fmla="*/ 3865420 w 3868973"/>
                  <a:gd name="connsiteY6" fmla="*/ 13855 h 4984097"/>
                  <a:gd name="connsiteX0" fmla="*/ 3865420 w 3873426"/>
                  <a:gd name="connsiteY0" fmla="*/ 13855 h 4984097"/>
                  <a:gd name="connsiteX1" fmla="*/ 2992581 w 3873426"/>
                  <a:gd name="connsiteY1" fmla="*/ 1717964 h 4984097"/>
                  <a:gd name="connsiteX2" fmla="*/ 706582 w 3873426"/>
                  <a:gd name="connsiteY2" fmla="*/ 2355272 h 4984097"/>
                  <a:gd name="connsiteX3" fmla="*/ 498764 w 3873426"/>
                  <a:gd name="connsiteY3" fmla="*/ 4281054 h 4984097"/>
                  <a:gd name="connsiteX4" fmla="*/ 13855 w 3873426"/>
                  <a:gd name="connsiteY4" fmla="*/ 4682836 h 4984097"/>
                  <a:gd name="connsiteX5" fmla="*/ 0 w 3873426"/>
                  <a:gd name="connsiteY5" fmla="*/ 0 h 4984097"/>
                  <a:gd name="connsiteX6" fmla="*/ 3865420 w 3873426"/>
                  <a:gd name="connsiteY6" fmla="*/ 13855 h 4984097"/>
                  <a:gd name="connsiteX0" fmla="*/ 3865420 w 3873179"/>
                  <a:gd name="connsiteY0" fmla="*/ 13855 h 4980543"/>
                  <a:gd name="connsiteX1" fmla="*/ 2992581 w 3873179"/>
                  <a:gd name="connsiteY1" fmla="*/ 1717964 h 4980543"/>
                  <a:gd name="connsiteX2" fmla="*/ 803564 w 3873179"/>
                  <a:gd name="connsiteY2" fmla="*/ 2466109 h 4980543"/>
                  <a:gd name="connsiteX3" fmla="*/ 498764 w 3873179"/>
                  <a:gd name="connsiteY3" fmla="*/ 4281054 h 4980543"/>
                  <a:gd name="connsiteX4" fmla="*/ 13855 w 3873179"/>
                  <a:gd name="connsiteY4" fmla="*/ 4682836 h 4980543"/>
                  <a:gd name="connsiteX5" fmla="*/ 0 w 3873179"/>
                  <a:gd name="connsiteY5" fmla="*/ 0 h 4980543"/>
                  <a:gd name="connsiteX6" fmla="*/ 3865420 w 3873179"/>
                  <a:gd name="connsiteY6" fmla="*/ 13855 h 4980543"/>
                  <a:gd name="connsiteX0" fmla="*/ 3532911 w 3549464"/>
                  <a:gd name="connsiteY0" fmla="*/ 138545 h 4980543"/>
                  <a:gd name="connsiteX1" fmla="*/ 2992581 w 3549464"/>
                  <a:gd name="connsiteY1" fmla="*/ 1717964 h 4980543"/>
                  <a:gd name="connsiteX2" fmla="*/ 803564 w 3549464"/>
                  <a:gd name="connsiteY2" fmla="*/ 2466109 h 4980543"/>
                  <a:gd name="connsiteX3" fmla="*/ 498764 w 3549464"/>
                  <a:gd name="connsiteY3" fmla="*/ 4281054 h 4980543"/>
                  <a:gd name="connsiteX4" fmla="*/ 13855 w 3549464"/>
                  <a:gd name="connsiteY4" fmla="*/ 4682836 h 4980543"/>
                  <a:gd name="connsiteX5" fmla="*/ 0 w 3549464"/>
                  <a:gd name="connsiteY5" fmla="*/ 0 h 4980543"/>
                  <a:gd name="connsiteX6" fmla="*/ 3532911 w 3549464"/>
                  <a:gd name="connsiteY6" fmla="*/ 138545 h 4980543"/>
                  <a:gd name="connsiteX0" fmla="*/ 3546766 w 3562611"/>
                  <a:gd name="connsiteY0" fmla="*/ 0 h 5008253"/>
                  <a:gd name="connsiteX1" fmla="*/ 2992581 w 3562611"/>
                  <a:gd name="connsiteY1" fmla="*/ 1745674 h 5008253"/>
                  <a:gd name="connsiteX2" fmla="*/ 803564 w 3562611"/>
                  <a:gd name="connsiteY2" fmla="*/ 2493819 h 5008253"/>
                  <a:gd name="connsiteX3" fmla="*/ 498764 w 3562611"/>
                  <a:gd name="connsiteY3" fmla="*/ 4308764 h 5008253"/>
                  <a:gd name="connsiteX4" fmla="*/ 13855 w 3562611"/>
                  <a:gd name="connsiteY4" fmla="*/ 4710546 h 5008253"/>
                  <a:gd name="connsiteX5" fmla="*/ 0 w 3562611"/>
                  <a:gd name="connsiteY5" fmla="*/ 27710 h 5008253"/>
                  <a:gd name="connsiteX6" fmla="*/ 3546766 w 3562611"/>
                  <a:gd name="connsiteY6" fmla="*/ 0 h 5008253"/>
                  <a:gd name="connsiteX0" fmla="*/ 3546766 w 3706909"/>
                  <a:gd name="connsiteY0" fmla="*/ 0 h 5008253"/>
                  <a:gd name="connsiteX1" fmla="*/ 2992581 w 3706909"/>
                  <a:gd name="connsiteY1" fmla="*/ 1745674 h 5008253"/>
                  <a:gd name="connsiteX2" fmla="*/ 803564 w 3706909"/>
                  <a:gd name="connsiteY2" fmla="*/ 2493819 h 5008253"/>
                  <a:gd name="connsiteX3" fmla="*/ 498764 w 3706909"/>
                  <a:gd name="connsiteY3" fmla="*/ 4308764 h 5008253"/>
                  <a:gd name="connsiteX4" fmla="*/ 13855 w 3706909"/>
                  <a:gd name="connsiteY4" fmla="*/ 4710546 h 5008253"/>
                  <a:gd name="connsiteX5" fmla="*/ 0 w 3706909"/>
                  <a:gd name="connsiteY5" fmla="*/ 27710 h 5008253"/>
                  <a:gd name="connsiteX6" fmla="*/ 3546766 w 3706909"/>
                  <a:gd name="connsiteY6" fmla="*/ 0 h 5008253"/>
                  <a:gd name="connsiteX0" fmla="*/ 3546766 w 3576888"/>
                  <a:gd name="connsiteY0" fmla="*/ 0 h 5008253"/>
                  <a:gd name="connsiteX1" fmla="*/ 2992581 w 3576888"/>
                  <a:gd name="connsiteY1" fmla="*/ 1745674 h 5008253"/>
                  <a:gd name="connsiteX2" fmla="*/ 803564 w 3576888"/>
                  <a:gd name="connsiteY2" fmla="*/ 2493819 h 5008253"/>
                  <a:gd name="connsiteX3" fmla="*/ 498764 w 3576888"/>
                  <a:gd name="connsiteY3" fmla="*/ 4308764 h 5008253"/>
                  <a:gd name="connsiteX4" fmla="*/ 13855 w 3576888"/>
                  <a:gd name="connsiteY4" fmla="*/ 4710546 h 5008253"/>
                  <a:gd name="connsiteX5" fmla="*/ 0 w 3576888"/>
                  <a:gd name="connsiteY5" fmla="*/ 27710 h 5008253"/>
                  <a:gd name="connsiteX6" fmla="*/ 3546766 w 3576888"/>
                  <a:gd name="connsiteY6" fmla="*/ 0 h 5008253"/>
                  <a:gd name="connsiteX0" fmla="*/ 3546766 w 3560729"/>
                  <a:gd name="connsiteY0" fmla="*/ 0 h 5008253"/>
                  <a:gd name="connsiteX1" fmla="*/ 2604653 w 3560729"/>
                  <a:gd name="connsiteY1" fmla="*/ 1814947 h 5008253"/>
                  <a:gd name="connsiteX2" fmla="*/ 803564 w 3560729"/>
                  <a:gd name="connsiteY2" fmla="*/ 2493819 h 5008253"/>
                  <a:gd name="connsiteX3" fmla="*/ 498764 w 3560729"/>
                  <a:gd name="connsiteY3" fmla="*/ 4308764 h 5008253"/>
                  <a:gd name="connsiteX4" fmla="*/ 13855 w 3560729"/>
                  <a:gd name="connsiteY4" fmla="*/ 4710546 h 5008253"/>
                  <a:gd name="connsiteX5" fmla="*/ 0 w 3560729"/>
                  <a:gd name="connsiteY5" fmla="*/ 27710 h 5008253"/>
                  <a:gd name="connsiteX6" fmla="*/ 3546766 w 3560729"/>
                  <a:gd name="connsiteY6" fmla="*/ 0 h 5008253"/>
                  <a:gd name="connsiteX0" fmla="*/ 3546766 w 3560729"/>
                  <a:gd name="connsiteY0" fmla="*/ 0 h 5022108"/>
                  <a:gd name="connsiteX1" fmla="*/ 2604653 w 3560729"/>
                  <a:gd name="connsiteY1" fmla="*/ 1828802 h 5022108"/>
                  <a:gd name="connsiteX2" fmla="*/ 803564 w 3560729"/>
                  <a:gd name="connsiteY2" fmla="*/ 2507674 h 5022108"/>
                  <a:gd name="connsiteX3" fmla="*/ 498764 w 3560729"/>
                  <a:gd name="connsiteY3" fmla="*/ 4322619 h 5022108"/>
                  <a:gd name="connsiteX4" fmla="*/ 13855 w 3560729"/>
                  <a:gd name="connsiteY4" fmla="*/ 4724401 h 5022108"/>
                  <a:gd name="connsiteX5" fmla="*/ 0 w 3560729"/>
                  <a:gd name="connsiteY5" fmla="*/ 41565 h 5022108"/>
                  <a:gd name="connsiteX6" fmla="*/ 3546766 w 3560729"/>
                  <a:gd name="connsiteY6" fmla="*/ 0 h 5022108"/>
                  <a:gd name="connsiteX0" fmla="*/ 3546766 w 3560729"/>
                  <a:gd name="connsiteY0" fmla="*/ 0 h 5028368"/>
                  <a:gd name="connsiteX1" fmla="*/ 2604653 w 3560729"/>
                  <a:gd name="connsiteY1" fmla="*/ 1828802 h 5028368"/>
                  <a:gd name="connsiteX2" fmla="*/ 803564 w 3560729"/>
                  <a:gd name="connsiteY2" fmla="*/ 2313710 h 5028368"/>
                  <a:gd name="connsiteX3" fmla="*/ 498764 w 3560729"/>
                  <a:gd name="connsiteY3" fmla="*/ 4322619 h 5028368"/>
                  <a:gd name="connsiteX4" fmla="*/ 13855 w 3560729"/>
                  <a:gd name="connsiteY4" fmla="*/ 4724401 h 5028368"/>
                  <a:gd name="connsiteX5" fmla="*/ 0 w 3560729"/>
                  <a:gd name="connsiteY5" fmla="*/ 41565 h 5028368"/>
                  <a:gd name="connsiteX6" fmla="*/ 3546766 w 3560729"/>
                  <a:gd name="connsiteY6" fmla="*/ 0 h 5028368"/>
                  <a:gd name="connsiteX0" fmla="*/ 3546766 w 3567061"/>
                  <a:gd name="connsiteY0" fmla="*/ 0 h 5028368"/>
                  <a:gd name="connsiteX1" fmla="*/ 2826326 w 3567061"/>
                  <a:gd name="connsiteY1" fmla="*/ 1731820 h 5028368"/>
                  <a:gd name="connsiteX2" fmla="*/ 803564 w 3567061"/>
                  <a:gd name="connsiteY2" fmla="*/ 2313710 h 5028368"/>
                  <a:gd name="connsiteX3" fmla="*/ 498764 w 3567061"/>
                  <a:gd name="connsiteY3" fmla="*/ 4322619 h 5028368"/>
                  <a:gd name="connsiteX4" fmla="*/ 13855 w 3567061"/>
                  <a:gd name="connsiteY4" fmla="*/ 4724401 h 5028368"/>
                  <a:gd name="connsiteX5" fmla="*/ 0 w 3567061"/>
                  <a:gd name="connsiteY5" fmla="*/ 41565 h 5028368"/>
                  <a:gd name="connsiteX6" fmla="*/ 3546766 w 3567061"/>
                  <a:gd name="connsiteY6" fmla="*/ 0 h 5028368"/>
                  <a:gd name="connsiteX0" fmla="*/ 3546766 w 3567061"/>
                  <a:gd name="connsiteY0" fmla="*/ 0 h 4939815"/>
                  <a:gd name="connsiteX1" fmla="*/ 2826326 w 3567061"/>
                  <a:gd name="connsiteY1" fmla="*/ 1731820 h 4939815"/>
                  <a:gd name="connsiteX2" fmla="*/ 803564 w 3567061"/>
                  <a:gd name="connsiteY2" fmla="*/ 2313710 h 4939815"/>
                  <a:gd name="connsiteX3" fmla="*/ 1066801 w 3567061"/>
                  <a:gd name="connsiteY3" fmla="*/ 3782292 h 4939815"/>
                  <a:gd name="connsiteX4" fmla="*/ 13855 w 3567061"/>
                  <a:gd name="connsiteY4" fmla="*/ 4724401 h 4939815"/>
                  <a:gd name="connsiteX5" fmla="*/ 0 w 3567061"/>
                  <a:gd name="connsiteY5" fmla="*/ 41565 h 4939815"/>
                  <a:gd name="connsiteX6" fmla="*/ 3546766 w 3567061"/>
                  <a:gd name="connsiteY6" fmla="*/ 0 h 4939815"/>
                  <a:gd name="connsiteX0" fmla="*/ 3546766 w 3567427"/>
                  <a:gd name="connsiteY0" fmla="*/ 0 h 4944652"/>
                  <a:gd name="connsiteX1" fmla="*/ 2826326 w 3567427"/>
                  <a:gd name="connsiteY1" fmla="*/ 1731820 h 4944652"/>
                  <a:gd name="connsiteX2" fmla="*/ 748145 w 3567427"/>
                  <a:gd name="connsiteY2" fmla="*/ 2050474 h 4944652"/>
                  <a:gd name="connsiteX3" fmla="*/ 1066801 w 3567427"/>
                  <a:gd name="connsiteY3" fmla="*/ 3782292 h 4944652"/>
                  <a:gd name="connsiteX4" fmla="*/ 13855 w 3567427"/>
                  <a:gd name="connsiteY4" fmla="*/ 4724401 h 4944652"/>
                  <a:gd name="connsiteX5" fmla="*/ 0 w 3567427"/>
                  <a:gd name="connsiteY5" fmla="*/ 41565 h 4944652"/>
                  <a:gd name="connsiteX6" fmla="*/ 3546766 w 3567427"/>
                  <a:gd name="connsiteY6" fmla="*/ 0 h 4944652"/>
                  <a:gd name="connsiteX0" fmla="*/ 3546766 w 3566619"/>
                  <a:gd name="connsiteY0" fmla="*/ 0 h 4940065"/>
                  <a:gd name="connsiteX1" fmla="*/ 2826326 w 3566619"/>
                  <a:gd name="connsiteY1" fmla="*/ 1731820 h 4940065"/>
                  <a:gd name="connsiteX2" fmla="*/ 872836 w 3566619"/>
                  <a:gd name="connsiteY2" fmla="*/ 2299856 h 4940065"/>
                  <a:gd name="connsiteX3" fmla="*/ 1066801 w 3566619"/>
                  <a:gd name="connsiteY3" fmla="*/ 3782292 h 4940065"/>
                  <a:gd name="connsiteX4" fmla="*/ 13855 w 3566619"/>
                  <a:gd name="connsiteY4" fmla="*/ 4724401 h 4940065"/>
                  <a:gd name="connsiteX5" fmla="*/ 0 w 3566619"/>
                  <a:gd name="connsiteY5" fmla="*/ 41565 h 4940065"/>
                  <a:gd name="connsiteX6" fmla="*/ 3546766 w 3566619"/>
                  <a:gd name="connsiteY6" fmla="*/ 0 h 4940065"/>
                  <a:gd name="connsiteX0" fmla="*/ 3546766 w 3566619"/>
                  <a:gd name="connsiteY0" fmla="*/ 0 h 4943391"/>
                  <a:gd name="connsiteX1" fmla="*/ 2826326 w 3566619"/>
                  <a:gd name="connsiteY1" fmla="*/ 1731820 h 4943391"/>
                  <a:gd name="connsiteX2" fmla="*/ 872836 w 3566619"/>
                  <a:gd name="connsiteY2" fmla="*/ 2299856 h 4943391"/>
                  <a:gd name="connsiteX3" fmla="*/ 1343891 w 3566619"/>
                  <a:gd name="connsiteY3" fmla="*/ 3810001 h 4943391"/>
                  <a:gd name="connsiteX4" fmla="*/ 13855 w 3566619"/>
                  <a:gd name="connsiteY4" fmla="*/ 4724401 h 4943391"/>
                  <a:gd name="connsiteX5" fmla="*/ 0 w 3566619"/>
                  <a:gd name="connsiteY5" fmla="*/ 41565 h 4943391"/>
                  <a:gd name="connsiteX6" fmla="*/ 3546766 w 3566619"/>
                  <a:gd name="connsiteY6" fmla="*/ 0 h 4943391"/>
                  <a:gd name="connsiteX0" fmla="*/ 3546766 w 3566619"/>
                  <a:gd name="connsiteY0" fmla="*/ 0 h 4955848"/>
                  <a:gd name="connsiteX1" fmla="*/ 2826326 w 3566619"/>
                  <a:gd name="connsiteY1" fmla="*/ 1731820 h 4955848"/>
                  <a:gd name="connsiteX2" fmla="*/ 872836 w 3566619"/>
                  <a:gd name="connsiteY2" fmla="*/ 2299856 h 4955848"/>
                  <a:gd name="connsiteX3" fmla="*/ 1136073 w 3566619"/>
                  <a:gd name="connsiteY3" fmla="*/ 3906983 h 4955848"/>
                  <a:gd name="connsiteX4" fmla="*/ 13855 w 3566619"/>
                  <a:gd name="connsiteY4" fmla="*/ 4724401 h 4955848"/>
                  <a:gd name="connsiteX5" fmla="*/ 0 w 3566619"/>
                  <a:gd name="connsiteY5" fmla="*/ 41565 h 4955848"/>
                  <a:gd name="connsiteX6" fmla="*/ 3546766 w 3566619"/>
                  <a:gd name="connsiteY6" fmla="*/ 0 h 4955848"/>
                  <a:gd name="connsiteX0" fmla="*/ 3546766 w 3609882"/>
                  <a:gd name="connsiteY0" fmla="*/ 0 h 4955848"/>
                  <a:gd name="connsiteX1" fmla="*/ 3214254 w 3609882"/>
                  <a:gd name="connsiteY1" fmla="*/ 1579420 h 4955848"/>
                  <a:gd name="connsiteX2" fmla="*/ 872836 w 3609882"/>
                  <a:gd name="connsiteY2" fmla="*/ 2299856 h 4955848"/>
                  <a:gd name="connsiteX3" fmla="*/ 1136073 w 3609882"/>
                  <a:gd name="connsiteY3" fmla="*/ 3906983 h 4955848"/>
                  <a:gd name="connsiteX4" fmla="*/ 13855 w 3609882"/>
                  <a:gd name="connsiteY4" fmla="*/ 4724401 h 4955848"/>
                  <a:gd name="connsiteX5" fmla="*/ 0 w 3609882"/>
                  <a:gd name="connsiteY5" fmla="*/ 41565 h 4955848"/>
                  <a:gd name="connsiteX6" fmla="*/ 3546766 w 3609882"/>
                  <a:gd name="connsiteY6" fmla="*/ 0 h 4955848"/>
                  <a:gd name="connsiteX0" fmla="*/ 3546766 w 3609882"/>
                  <a:gd name="connsiteY0" fmla="*/ 0 h 4957825"/>
                  <a:gd name="connsiteX1" fmla="*/ 3214254 w 3609882"/>
                  <a:gd name="connsiteY1" fmla="*/ 1579420 h 4957825"/>
                  <a:gd name="connsiteX2" fmla="*/ 872836 w 3609882"/>
                  <a:gd name="connsiteY2" fmla="*/ 2299856 h 4957825"/>
                  <a:gd name="connsiteX3" fmla="*/ 1136073 w 3609882"/>
                  <a:gd name="connsiteY3" fmla="*/ 3906983 h 4957825"/>
                  <a:gd name="connsiteX4" fmla="*/ 13855 w 3609882"/>
                  <a:gd name="connsiteY4" fmla="*/ 4724401 h 4957825"/>
                  <a:gd name="connsiteX5" fmla="*/ 0 w 3609882"/>
                  <a:gd name="connsiteY5" fmla="*/ 41565 h 4957825"/>
                  <a:gd name="connsiteX6" fmla="*/ 3546766 w 3609882"/>
                  <a:gd name="connsiteY6" fmla="*/ 0 h 4957825"/>
                  <a:gd name="connsiteX0" fmla="*/ 3635098 w 3698214"/>
                  <a:gd name="connsiteY0" fmla="*/ 0 h 4956688"/>
                  <a:gd name="connsiteX1" fmla="*/ 3302586 w 3698214"/>
                  <a:gd name="connsiteY1" fmla="*/ 1579420 h 4956688"/>
                  <a:gd name="connsiteX2" fmla="*/ 961168 w 3698214"/>
                  <a:gd name="connsiteY2" fmla="*/ 2299856 h 4956688"/>
                  <a:gd name="connsiteX3" fmla="*/ 1432223 w 3698214"/>
                  <a:gd name="connsiteY3" fmla="*/ 4045529 h 4956688"/>
                  <a:gd name="connsiteX4" fmla="*/ 102187 w 3698214"/>
                  <a:gd name="connsiteY4" fmla="*/ 4724401 h 4956688"/>
                  <a:gd name="connsiteX5" fmla="*/ 88332 w 3698214"/>
                  <a:gd name="connsiteY5" fmla="*/ 41565 h 4956688"/>
                  <a:gd name="connsiteX6" fmla="*/ 3635098 w 3698214"/>
                  <a:gd name="connsiteY6" fmla="*/ 0 h 4956688"/>
                  <a:gd name="connsiteX0" fmla="*/ 3635098 w 3698214"/>
                  <a:gd name="connsiteY0" fmla="*/ 0 h 4956688"/>
                  <a:gd name="connsiteX1" fmla="*/ 3302586 w 3698214"/>
                  <a:gd name="connsiteY1" fmla="*/ 1579420 h 4956688"/>
                  <a:gd name="connsiteX2" fmla="*/ 961168 w 3698214"/>
                  <a:gd name="connsiteY2" fmla="*/ 2299856 h 4956688"/>
                  <a:gd name="connsiteX3" fmla="*/ 1432223 w 3698214"/>
                  <a:gd name="connsiteY3" fmla="*/ 4045529 h 4956688"/>
                  <a:gd name="connsiteX4" fmla="*/ 102187 w 3698214"/>
                  <a:gd name="connsiteY4" fmla="*/ 4724401 h 4956688"/>
                  <a:gd name="connsiteX5" fmla="*/ 88332 w 3698214"/>
                  <a:gd name="connsiteY5" fmla="*/ 41565 h 4956688"/>
                  <a:gd name="connsiteX6" fmla="*/ 3635098 w 3698214"/>
                  <a:gd name="connsiteY6" fmla="*/ 0 h 4956688"/>
                  <a:gd name="connsiteX0" fmla="*/ 3635098 w 3698214"/>
                  <a:gd name="connsiteY0" fmla="*/ 0 h 4956688"/>
                  <a:gd name="connsiteX1" fmla="*/ 3302586 w 3698214"/>
                  <a:gd name="connsiteY1" fmla="*/ 1579420 h 4956688"/>
                  <a:gd name="connsiteX2" fmla="*/ 961168 w 3698214"/>
                  <a:gd name="connsiteY2" fmla="*/ 2299856 h 4956688"/>
                  <a:gd name="connsiteX3" fmla="*/ 1432223 w 3698214"/>
                  <a:gd name="connsiteY3" fmla="*/ 4045529 h 4956688"/>
                  <a:gd name="connsiteX4" fmla="*/ 102187 w 3698214"/>
                  <a:gd name="connsiteY4" fmla="*/ 4724401 h 4956688"/>
                  <a:gd name="connsiteX5" fmla="*/ 88332 w 3698214"/>
                  <a:gd name="connsiteY5" fmla="*/ 41565 h 4956688"/>
                  <a:gd name="connsiteX6" fmla="*/ 3635098 w 3698214"/>
                  <a:gd name="connsiteY6" fmla="*/ 0 h 4956688"/>
                  <a:gd name="connsiteX0" fmla="*/ 3591845 w 3654961"/>
                  <a:gd name="connsiteY0" fmla="*/ 0 h 4968373"/>
                  <a:gd name="connsiteX1" fmla="*/ 3259333 w 3654961"/>
                  <a:gd name="connsiteY1" fmla="*/ 1579420 h 4968373"/>
                  <a:gd name="connsiteX2" fmla="*/ 917915 w 3654961"/>
                  <a:gd name="connsiteY2" fmla="*/ 2299856 h 4968373"/>
                  <a:gd name="connsiteX3" fmla="*/ 1388970 w 3654961"/>
                  <a:gd name="connsiteY3" fmla="*/ 4045529 h 4968373"/>
                  <a:gd name="connsiteX4" fmla="*/ 58934 w 3654961"/>
                  <a:gd name="connsiteY4" fmla="*/ 4724401 h 4968373"/>
                  <a:gd name="connsiteX5" fmla="*/ 45079 w 3654961"/>
                  <a:gd name="connsiteY5" fmla="*/ 41565 h 4968373"/>
                  <a:gd name="connsiteX6" fmla="*/ 3591845 w 3654961"/>
                  <a:gd name="connsiteY6" fmla="*/ 0 h 4968373"/>
                  <a:gd name="connsiteX0" fmla="*/ 3591845 w 3654961"/>
                  <a:gd name="connsiteY0" fmla="*/ 0 h 4967280"/>
                  <a:gd name="connsiteX1" fmla="*/ 3259333 w 3654961"/>
                  <a:gd name="connsiteY1" fmla="*/ 1579420 h 4967280"/>
                  <a:gd name="connsiteX2" fmla="*/ 917915 w 3654961"/>
                  <a:gd name="connsiteY2" fmla="*/ 2299856 h 4967280"/>
                  <a:gd name="connsiteX3" fmla="*/ 1388970 w 3654961"/>
                  <a:gd name="connsiteY3" fmla="*/ 4045529 h 4967280"/>
                  <a:gd name="connsiteX4" fmla="*/ 58934 w 3654961"/>
                  <a:gd name="connsiteY4" fmla="*/ 4724401 h 4967280"/>
                  <a:gd name="connsiteX5" fmla="*/ 45079 w 3654961"/>
                  <a:gd name="connsiteY5" fmla="*/ 41565 h 4967280"/>
                  <a:gd name="connsiteX6" fmla="*/ 3591845 w 3654961"/>
                  <a:gd name="connsiteY6" fmla="*/ 0 h 4967280"/>
                  <a:gd name="connsiteX0" fmla="*/ 3591845 w 3654961"/>
                  <a:gd name="connsiteY0" fmla="*/ 0 h 4979298"/>
                  <a:gd name="connsiteX1" fmla="*/ 3259333 w 3654961"/>
                  <a:gd name="connsiteY1" fmla="*/ 1579420 h 4979298"/>
                  <a:gd name="connsiteX2" fmla="*/ 917915 w 3654961"/>
                  <a:gd name="connsiteY2" fmla="*/ 2299856 h 4979298"/>
                  <a:gd name="connsiteX3" fmla="*/ 1388970 w 3654961"/>
                  <a:gd name="connsiteY3" fmla="*/ 4045529 h 4979298"/>
                  <a:gd name="connsiteX4" fmla="*/ 58934 w 3654961"/>
                  <a:gd name="connsiteY4" fmla="*/ 4738255 h 4979298"/>
                  <a:gd name="connsiteX5" fmla="*/ 45079 w 3654961"/>
                  <a:gd name="connsiteY5" fmla="*/ 41565 h 4979298"/>
                  <a:gd name="connsiteX6" fmla="*/ 3591845 w 3654961"/>
                  <a:gd name="connsiteY6" fmla="*/ 0 h 4979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654961" h="4979298">
                    <a:moveTo>
                      <a:pt x="3591845" y="0"/>
                    </a:moveTo>
                    <a:cubicBezTo>
                      <a:pt x="3704991" y="635000"/>
                      <a:pt x="3704988" y="1196111"/>
                      <a:pt x="3259333" y="1579420"/>
                    </a:cubicBezTo>
                    <a:cubicBezTo>
                      <a:pt x="2813678" y="1962729"/>
                      <a:pt x="1229642" y="1888838"/>
                      <a:pt x="917915" y="2299856"/>
                    </a:cubicBezTo>
                    <a:cubicBezTo>
                      <a:pt x="606188" y="2710874"/>
                      <a:pt x="1532133" y="3639129"/>
                      <a:pt x="1388970" y="4045529"/>
                    </a:cubicBezTo>
                    <a:cubicBezTo>
                      <a:pt x="1245807" y="4451929"/>
                      <a:pt x="185461" y="5430703"/>
                      <a:pt x="58934" y="4738255"/>
                    </a:cubicBezTo>
                    <a:cubicBezTo>
                      <a:pt x="-67593" y="4045807"/>
                      <a:pt x="49697" y="1602510"/>
                      <a:pt x="45079" y="41565"/>
                    </a:cubicBezTo>
                    <a:lnTo>
                      <a:pt x="359184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84407" tIns="42203" rIns="84407" bIns="42203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th-TH" sz="1661"/>
              </a:p>
            </p:txBody>
          </p:sp>
          <p:sp>
            <p:nvSpPr>
              <p:cNvPr id="23" name="รูปแบบอิสระ: รูปร่าง 22">
                <a:extLst>
                  <a:ext uri="{FF2B5EF4-FFF2-40B4-BE49-F238E27FC236}">
                    <a16:creationId xmlns:a16="http://schemas.microsoft.com/office/drawing/2014/main" id="{D9CEDDBE-8C27-4A8F-9572-814A7BE126F2}"/>
                  </a:ext>
                </a:extLst>
              </p:cNvPr>
              <p:cNvSpPr/>
              <p:nvPr/>
            </p:nvSpPr>
            <p:spPr>
              <a:xfrm>
                <a:off x="-13854" y="-53779"/>
                <a:ext cx="5988928" cy="3844532"/>
              </a:xfrm>
              <a:custGeom>
                <a:avLst/>
                <a:gdLst>
                  <a:gd name="connsiteX0" fmla="*/ 5791200 w 5791200"/>
                  <a:gd name="connsiteY0" fmla="*/ 13854 h 3574472"/>
                  <a:gd name="connsiteX1" fmla="*/ 3061855 w 5791200"/>
                  <a:gd name="connsiteY1" fmla="*/ 678872 h 3574472"/>
                  <a:gd name="connsiteX2" fmla="*/ 2992582 w 5791200"/>
                  <a:gd name="connsiteY2" fmla="*/ 1607127 h 3574472"/>
                  <a:gd name="connsiteX3" fmla="*/ 1413164 w 5791200"/>
                  <a:gd name="connsiteY3" fmla="*/ 1870363 h 3574472"/>
                  <a:gd name="connsiteX4" fmla="*/ 0 w 5791200"/>
                  <a:gd name="connsiteY4" fmla="*/ 3574472 h 3574472"/>
                  <a:gd name="connsiteX5" fmla="*/ 55418 w 5791200"/>
                  <a:gd name="connsiteY5" fmla="*/ 0 h 3574472"/>
                  <a:gd name="connsiteX6" fmla="*/ 5791200 w 5791200"/>
                  <a:gd name="connsiteY6" fmla="*/ 13854 h 3574472"/>
                  <a:gd name="connsiteX0" fmla="*/ 5822003 w 5822003"/>
                  <a:gd name="connsiteY0" fmla="*/ 28151 h 3588769"/>
                  <a:gd name="connsiteX1" fmla="*/ 3092658 w 5822003"/>
                  <a:gd name="connsiteY1" fmla="*/ 693169 h 3588769"/>
                  <a:gd name="connsiteX2" fmla="*/ 3023385 w 5822003"/>
                  <a:gd name="connsiteY2" fmla="*/ 1621424 h 3588769"/>
                  <a:gd name="connsiteX3" fmla="*/ 1443967 w 5822003"/>
                  <a:gd name="connsiteY3" fmla="*/ 1884660 h 3588769"/>
                  <a:gd name="connsiteX4" fmla="*/ 30803 w 5822003"/>
                  <a:gd name="connsiteY4" fmla="*/ 3588769 h 3588769"/>
                  <a:gd name="connsiteX5" fmla="*/ 0 w 5822003"/>
                  <a:gd name="connsiteY5" fmla="*/ 0 h 3588769"/>
                  <a:gd name="connsiteX6" fmla="*/ 5822003 w 5822003"/>
                  <a:gd name="connsiteY6" fmla="*/ 28151 h 3588769"/>
                  <a:gd name="connsiteX0" fmla="*/ 5879484 w 5879484"/>
                  <a:gd name="connsiteY0" fmla="*/ 42449 h 3603067"/>
                  <a:gd name="connsiteX1" fmla="*/ 3150139 w 5879484"/>
                  <a:gd name="connsiteY1" fmla="*/ 707467 h 3603067"/>
                  <a:gd name="connsiteX2" fmla="*/ 3080866 w 5879484"/>
                  <a:gd name="connsiteY2" fmla="*/ 1635722 h 3603067"/>
                  <a:gd name="connsiteX3" fmla="*/ 1501448 w 5879484"/>
                  <a:gd name="connsiteY3" fmla="*/ 1898958 h 3603067"/>
                  <a:gd name="connsiteX4" fmla="*/ 88284 w 5879484"/>
                  <a:gd name="connsiteY4" fmla="*/ 3603067 h 3603067"/>
                  <a:gd name="connsiteX5" fmla="*/ 0 w 5879484"/>
                  <a:gd name="connsiteY5" fmla="*/ 0 h 3603067"/>
                  <a:gd name="connsiteX6" fmla="*/ 5879484 w 5879484"/>
                  <a:gd name="connsiteY6" fmla="*/ 42449 h 3603067"/>
                  <a:gd name="connsiteX0" fmla="*/ 5879484 w 5879484"/>
                  <a:gd name="connsiteY0" fmla="*/ 42449 h 3603067"/>
                  <a:gd name="connsiteX1" fmla="*/ 3150139 w 5879484"/>
                  <a:gd name="connsiteY1" fmla="*/ 707467 h 3603067"/>
                  <a:gd name="connsiteX2" fmla="*/ 3080866 w 5879484"/>
                  <a:gd name="connsiteY2" fmla="*/ 1635722 h 3603067"/>
                  <a:gd name="connsiteX3" fmla="*/ 1501448 w 5879484"/>
                  <a:gd name="connsiteY3" fmla="*/ 1898958 h 3603067"/>
                  <a:gd name="connsiteX4" fmla="*/ 2063 w 5879484"/>
                  <a:gd name="connsiteY4" fmla="*/ 3603067 h 3603067"/>
                  <a:gd name="connsiteX5" fmla="*/ 0 w 5879484"/>
                  <a:gd name="connsiteY5" fmla="*/ 0 h 3603067"/>
                  <a:gd name="connsiteX6" fmla="*/ 5879484 w 5879484"/>
                  <a:gd name="connsiteY6" fmla="*/ 42449 h 3603067"/>
                  <a:gd name="connsiteX0" fmla="*/ 6021126 w 6021126"/>
                  <a:gd name="connsiteY0" fmla="*/ 42449 h 3688855"/>
                  <a:gd name="connsiteX1" fmla="*/ 3291781 w 6021126"/>
                  <a:gd name="connsiteY1" fmla="*/ 707467 h 3688855"/>
                  <a:gd name="connsiteX2" fmla="*/ 3222508 w 6021126"/>
                  <a:gd name="connsiteY2" fmla="*/ 1635722 h 3688855"/>
                  <a:gd name="connsiteX3" fmla="*/ 1643090 w 6021126"/>
                  <a:gd name="connsiteY3" fmla="*/ 1898958 h 3688855"/>
                  <a:gd name="connsiteX4" fmla="*/ 2 w 6021126"/>
                  <a:gd name="connsiteY4" fmla="*/ 3688855 h 3688855"/>
                  <a:gd name="connsiteX5" fmla="*/ 141642 w 6021126"/>
                  <a:gd name="connsiteY5" fmla="*/ 0 h 3688855"/>
                  <a:gd name="connsiteX6" fmla="*/ 6021126 w 6021126"/>
                  <a:gd name="connsiteY6" fmla="*/ 42449 h 3688855"/>
                  <a:gd name="connsiteX0" fmla="*/ 6109408 w 6109408"/>
                  <a:gd name="connsiteY0" fmla="*/ 128236 h 3774642"/>
                  <a:gd name="connsiteX1" fmla="*/ 3380063 w 6109408"/>
                  <a:gd name="connsiteY1" fmla="*/ 793254 h 3774642"/>
                  <a:gd name="connsiteX2" fmla="*/ 3310790 w 6109408"/>
                  <a:gd name="connsiteY2" fmla="*/ 1721509 h 3774642"/>
                  <a:gd name="connsiteX3" fmla="*/ 1731372 w 6109408"/>
                  <a:gd name="connsiteY3" fmla="*/ 1984745 h 3774642"/>
                  <a:gd name="connsiteX4" fmla="*/ 88284 w 6109408"/>
                  <a:gd name="connsiteY4" fmla="*/ 3774642 h 3774642"/>
                  <a:gd name="connsiteX5" fmla="*/ 0 w 6109408"/>
                  <a:gd name="connsiteY5" fmla="*/ 0 h 3774642"/>
                  <a:gd name="connsiteX6" fmla="*/ 6109408 w 6109408"/>
                  <a:gd name="connsiteY6" fmla="*/ 128236 h 3774642"/>
                  <a:gd name="connsiteX0" fmla="*/ 6109408 w 6109408"/>
                  <a:gd name="connsiteY0" fmla="*/ 128236 h 3774642"/>
                  <a:gd name="connsiteX1" fmla="*/ 3380063 w 6109408"/>
                  <a:gd name="connsiteY1" fmla="*/ 793254 h 3774642"/>
                  <a:gd name="connsiteX2" fmla="*/ 3310790 w 6109408"/>
                  <a:gd name="connsiteY2" fmla="*/ 1721509 h 3774642"/>
                  <a:gd name="connsiteX3" fmla="*/ 1731372 w 6109408"/>
                  <a:gd name="connsiteY3" fmla="*/ 1984745 h 3774642"/>
                  <a:gd name="connsiteX4" fmla="*/ 88284 w 6109408"/>
                  <a:gd name="connsiteY4" fmla="*/ 3774642 h 3774642"/>
                  <a:gd name="connsiteX5" fmla="*/ 0 w 6109408"/>
                  <a:gd name="connsiteY5" fmla="*/ 0 h 3774642"/>
                  <a:gd name="connsiteX6" fmla="*/ 6109408 w 6109408"/>
                  <a:gd name="connsiteY6" fmla="*/ 128236 h 3774642"/>
                  <a:gd name="connsiteX0" fmla="*/ 6109408 w 6109408"/>
                  <a:gd name="connsiteY0" fmla="*/ 128236 h 3774642"/>
                  <a:gd name="connsiteX1" fmla="*/ 3380063 w 6109408"/>
                  <a:gd name="connsiteY1" fmla="*/ 793254 h 3774642"/>
                  <a:gd name="connsiteX2" fmla="*/ 3310790 w 6109408"/>
                  <a:gd name="connsiteY2" fmla="*/ 1721509 h 3774642"/>
                  <a:gd name="connsiteX3" fmla="*/ 1731372 w 6109408"/>
                  <a:gd name="connsiteY3" fmla="*/ 1984745 h 3774642"/>
                  <a:gd name="connsiteX4" fmla="*/ 88284 w 6109408"/>
                  <a:gd name="connsiteY4" fmla="*/ 3774642 h 3774642"/>
                  <a:gd name="connsiteX5" fmla="*/ 0 w 6109408"/>
                  <a:gd name="connsiteY5" fmla="*/ 0 h 3774642"/>
                  <a:gd name="connsiteX6" fmla="*/ 6109408 w 6109408"/>
                  <a:gd name="connsiteY6" fmla="*/ 128236 h 3774642"/>
                  <a:gd name="connsiteX0" fmla="*/ 6037557 w 6037557"/>
                  <a:gd name="connsiteY0" fmla="*/ 142533 h 3788939"/>
                  <a:gd name="connsiteX1" fmla="*/ 3308212 w 6037557"/>
                  <a:gd name="connsiteY1" fmla="*/ 807551 h 3788939"/>
                  <a:gd name="connsiteX2" fmla="*/ 3238939 w 6037557"/>
                  <a:gd name="connsiteY2" fmla="*/ 1735806 h 3788939"/>
                  <a:gd name="connsiteX3" fmla="*/ 1659521 w 6037557"/>
                  <a:gd name="connsiteY3" fmla="*/ 1999042 h 3788939"/>
                  <a:gd name="connsiteX4" fmla="*/ 16433 w 6037557"/>
                  <a:gd name="connsiteY4" fmla="*/ 3788939 h 3788939"/>
                  <a:gd name="connsiteX5" fmla="*/ 0 w 6037557"/>
                  <a:gd name="connsiteY5" fmla="*/ 0 h 3788939"/>
                  <a:gd name="connsiteX6" fmla="*/ 6037557 w 6037557"/>
                  <a:gd name="connsiteY6" fmla="*/ 142533 h 3788939"/>
                  <a:gd name="connsiteX0" fmla="*/ 6037557 w 6037557"/>
                  <a:gd name="connsiteY0" fmla="*/ 142533 h 3788939"/>
                  <a:gd name="connsiteX1" fmla="*/ 3308212 w 6037557"/>
                  <a:gd name="connsiteY1" fmla="*/ 807551 h 3788939"/>
                  <a:gd name="connsiteX2" fmla="*/ 3238939 w 6037557"/>
                  <a:gd name="connsiteY2" fmla="*/ 1735806 h 3788939"/>
                  <a:gd name="connsiteX3" fmla="*/ 1659521 w 6037557"/>
                  <a:gd name="connsiteY3" fmla="*/ 1999042 h 3788939"/>
                  <a:gd name="connsiteX4" fmla="*/ 16433 w 6037557"/>
                  <a:gd name="connsiteY4" fmla="*/ 3788939 h 3788939"/>
                  <a:gd name="connsiteX5" fmla="*/ 0 w 6037557"/>
                  <a:gd name="connsiteY5" fmla="*/ 0 h 3788939"/>
                  <a:gd name="connsiteX6" fmla="*/ 6037557 w 6037557"/>
                  <a:gd name="connsiteY6" fmla="*/ 142533 h 3788939"/>
                  <a:gd name="connsiteX0" fmla="*/ 6109407 w 6109407"/>
                  <a:gd name="connsiteY0" fmla="*/ 0 h 3789385"/>
                  <a:gd name="connsiteX1" fmla="*/ 3308212 w 6109407"/>
                  <a:gd name="connsiteY1" fmla="*/ 807997 h 3789385"/>
                  <a:gd name="connsiteX2" fmla="*/ 3238939 w 6109407"/>
                  <a:gd name="connsiteY2" fmla="*/ 1736252 h 3789385"/>
                  <a:gd name="connsiteX3" fmla="*/ 1659521 w 6109407"/>
                  <a:gd name="connsiteY3" fmla="*/ 1999488 h 3789385"/>
                  <a:gd name="connsiteX4" fmla="*/ 16433 w 6109407"/>
                  <a:gd name="connsiteY4" fmla="*/ 3789385 h 3789385"/>
                  <a:gd name="connsiteX5" fmla="*/ 0 w 6109407"/>
                  <a:gd name="connsiteY5" fmla="*/ 446 h 3789385"/>
                  <a:gd name="connsiteX6" fmla="*/ 6109407 w 6109407"/>
                  <a:gd name="connsiteY6" fmla="*/ 0 h 3789385"/>
                  <a:gd name="connsiteX0" fmla="*/ 6109407 w 6179364"/>
                  <a:gd name="connsiteY0" fmla="*/ 0 h 3789385"/>
                  <a:gd name="connsiteX1" fmla="*/ 3308212 w 6179364"/>
                  <a:gd name="connsiteY1" fmla="*/ 807997 h 3789385"/>
                  <a:gd name="connsiteX2" fmla="*/ 3238939 w 6179364"/>
                  <a:gd name="connsiteY2" fmla="*/ 1736252 h 3789385"/>
                  <a:gd name="connsiteX3" fmla="*/ 1659521 w 6179364"/>
                  <a:gd name="connsiteY3" fmla="*/ 1999488 h 3789385"/>
                  <a:gd name="connsiteX4" fmla="*/ 16433 w 6179364"/>
                  <a:gd name="connsiteY4" fmla="*/ 3789385 h 3789385"/>
                  <a:gd name="connsiteX5" fmla="*/ 0 w 6179364"/>
                  <a:gd name="connsiteY5" fmla="*/ 446 h 3789385"/>
                  <a:gd name="connsiteX6" fmla="*/ 6109407 w 6179364"/>
                  <a:gd name="connsiteY6" fmla="*/ 0 h 3789385"/>
                  <a:gd name="connsiteX0" fmla="*/ 6109407 w 6179364"/>
                  <a:gd name="connsiteY0" fmla="*/ 0 h 3789385"/>
                  <a:gd name="connsiteX1" fmla="*/ 3308212 w 6179364"/>
                  <a:gd name="connsiteY1" fmla="*/ 807997 h 3789385"/>
                  <a:gd name="connsiteX2" fmla="*/ 3238939 w 6179364"/>
                  <a:gd name="connsiteY2" fmla="*/ 1736252 h 3789385"/>
                  <a:gd name="connsiteX3" fmla="*/ 1659521 w 6179364"/>
                  <a:gd name="connsiteY3" fmla="*/ 1999488 h 3789385"/>
                  <a:gd name="connsiteX4" fmla="*/ 16433 w 6179364"/>
                  <a:gd name="connsiteY4" fmla="*/ 3789385 h 3789385"/>
                  <a:gd name="connsiteX5" fmla="*/ 0 w 6179364"/>
                  <a:gd name="connsiteY5" fmla="*/ 446 h 3789385"/>
                  <a:gd name="connsiteX6" fmla="*/ 6109407 w 6179364"/>
                  <a:gd name="connsiteY6" fmla="*/ 0 h 3789385"/>
                  <a:gd name="connsiteX0" fmla="*/ 6109407 w 6179364"/>
                  <a:gd name="connsiteY0" fmla="*/ 0 h 3826203"/>
                  <a:gd name="connsiteX1" fmla="*/ 3308212 w 6179364"/>
                  <a:gd name="connsiteY1" fmla="*/ 807997 h 3826203"/>
                  <a:gd name="connsiteX2" fmla="*/ 3238939 w 6179364"/>
                  <a:gd name="connsiteY2" fmla="*/ 1736252 h 3826203"/>
                  <a:gd name="connsiteX3" fmla="*/ 1659521 w 6179364"/>
                  <a:gd name="connsiteY3" fmla="*/ 1999488 h 3826203"/>
                  <a:gd name="connsiteX4" fmla="*/ 16433 w 6179364"/>
                  <a:gd name="connsiteY4" fmla="*/ 3789385 h 3826203"/>
                  <a:gd name="connsiteX5" fmla="*/ 0 w 6179364"/>
                  <a:gd name="connsiteY5" fmla="*/ 446 h 3826203"/>
                  <a:gd name="connsiteX6" fmla="*/ 6109407 w 6179364"/>
                  <a:gd name="connsiteY6" fmla="*/ 0 h 3826203"/>
                  <a:gd name="connsiteX0" fmla="*/ 6109407 w 6194666"/>
                  <a:gd name="connsiteY0" fmla="*/ 0 h 3826203"/>
                  <a:gd name="connsiteX1" fmla="*/ 3897392 w 6194666"/>
                  <a:gd name="connsiteY1" fmla="*/ 636422 h 3826203"/>
                  <a:gd name="connsiteX2" fmla="*/ 3238939 w 6194666"/>
                  <a:gd name="connsiteY2" fmla="*/ 1736252 h 3826203"/>
                  <a:gd name="connsiteX3" fmla="*/ 1659521 w 6194666"/>
                  <a:gd name="connsiteY3" fmla="*/ 1999488 h 3826203"/>
                  <a:gd name="connsiteX4" fmla="*/ 16433 w 6194666"/>
                  <a:gd name="connsiteY4" fmla="*/ 3789385 h 3826203"/>
                  <a:gd name="connsiteX5" fmla="*/ 0 w 6194666"/>
                  <a:gd name="connsiteY5" fmla="*/ 446 h 3826203"/>
                  <a:gd name="connsiteX6" fmla="*/ 6109407 w 6194666"/>
                  <a:gd name="connsiteY6" fmla="*/ 0 h 3826203"/>
                  <a:gd name="connsiteX0" fmla="*/ 6109407 w 6195622"/>
                  <a:gd name="connsiteY0" fmla="*/ 0 h 3830610"/>
                  <a:gd name="connsiteX1" fmla="*/ 3897392 w 6195622"/>
                  <a:gd name="connsiteY1" fmla="*/ 636422 h 3830610"/>
                  <a:gd name="connsiteX2" fmla="*/ 3052127 w 6195622"/>
                  <a:gd name="connsiteY2" fmla="*/ 1764848 h 3830610"/>
                  <a:gd name="connsiteX3" fmla="*/ 1659521 w 6195622"/>
                  <a:gd name="connsiteY3" fmla="*/ 1999488 h 3830610"/>
                  <a:gd name="connsiteX4" fmla="*/ 16433 w 6195622"/>
                  <a:gd name="connsiteY4" fmla="*/ 3789385 h 3830610"/>
                  <a:gd name="connsiteX5" fmla="*/ 0 w 6195622"/>
                  <a:gd name="connsiteY5" fmla="*/ 446 h 3830610"/>
                  <a:gd name="connsiteX6" fmla="*/ 6109407 w 6195622"/>
                  <a:gd name="connsiteY6" fmla="*/ 0 h 3830610"/>
                  <a:gd name="connsiteX0" fmla="*/ 6109407 w 6200522"/>
                  <a:gd name="connsiteY0" fmla="*/ 0 h 3830610"/>
                  <a:gd name="connsiteX1" fmla="*/ 4041094 w 6200522"/>
                  <a:gd name="connsiteY1" fmla="*/ 893784 h 3830610"/>
                  <a:gd name="connsiteX2" fmla="*/ 3052127 w 6200522"/>
                  <a:gd name="connsiteY2" fmla="*/ 1764848 h 3830610"/>
                  <a:gd name="connsiteX3" fmla="*/ 1659521 w 6200522"/>
                  <a:gd name="connsiteY3" fmla="*/ 1999488 h 3830610"/>
                  <a:gd name="connsiteX4" fmla="*/ 16433 w 6200522"/>
                  <a:gd name="connsiteY4" fmla="*/ 3789385 h 3830610"/>
                  <a:gd name="connsiteX5" fmla="*/ 0 w 6200522"/>
                  <a:gd name="connsiteY5" fmla="*/ 446 h 3830610"/>
                  <a:gd name="connsiteX6" fmla="*/ 6109407 w 6200522"/>
                  <a:gd name="connsiteY6" fmla="*/ 0 h 3830610"/>
                  <a:gd name="connsiteX0" fmla="*/ 6109407 w 6200522"/>
                  <a:gd name="connsiteY0" fmla="*/ 0 h 3906887"/>
                  <a:gd name="connsiteX1" fmla="*/ 4041094 w 6200522"/>
                  <a:gd name="connsiteY1" fmla="*/ 893784 h 3906887"/>
                  <a:gd name="connsiteX2" fmla="*/ 3052127 w 6200522"/>
                  <a:gd name="connsiteY2" fmla="*/ 1764848 h 3906887"/>
                  <a:gd name="connsiteX3" fmla="*/ 1659521 w 6200522"/>
                  <a:gd name="connsiteY3" fmla="*/ 1999488 h 3906887"/>
                  <a:gd name="connsiteX4" fmla="*/ 921756 w 6200522"/>
                  <a:gd name="connsiteY4" fmla="*/ 2860023 h 3906887"/>
                  <a:gd name="connsiteX5" fmla="*/ 16433 w 6200522"/>
                  <a:gd name="connsiteY5" fmla="*/ 3789385 h 3906887"/>
                  <a:gd name="connsiteX6" fmla="*/ 0 w 6200522"/>
                  <a:gd name="connsiteY6" fmla="*/ 446 h 3906887"/>
                  <a:gd name="connsiteX7" fmla="*/ 6109407 w 6200522"/>
                  <a:gd name="connsiteY7" fmla="*/ 0 h 3906887"/>
                  <a:gd name="connsiteX0" fmla="*/ 6109407 w 6210247"/>
                  <a:gd name="connsiteY0" fmla="*/ 0 h 3906887"/>
                  <a:gd name="connsiteX1" fmla="*/ 4285388 w 6210247"/>
                  <a:gd name="connsiteY1" fmla="*/ 793699 h 3906887"/>
                  <a:gd name="connsiteX2" fmla="*/ 3052127 w 6210247"/>
                  <a:gd name="connsiteY2" fmla="*/ 1764848 h 3906887"/>
                  <a:gd name="connsiteX3" fmla="*/ 1659521 w 6210247"/>
                  <a:gd name="connsiteY3" fmla="*/ 1999488 h 3906887"/>
                  <a:gd name="connsiteX4" fmla="*/ 921756 w 6210247"/>
                  <a:gd name="connsiteY4" fmla="*/ 2860023 h 3906887"/>
                  <a:gd name="connsiteX5" fmla="*/ 16433 w 6210247"/>
                  <a:gd name="connsiteY5" fmla="*/ 3789385 h 3906887"/>
                  <a:gd name="connsiteX6" fmla="*/ 0 w 6210247"/>
                  <a:gd name="connsiteY6" fmla="*/ 446 h 3906887"/>
                  <a:gd name="connsiteX7" fmla="*/ 6109407 w 6210247"/>
                  <a:gd name="connsiteY7" fmla="*/ 0 h 3906887"/>
                  <a:gd name="connsiteX0" fmla="*/ 6109407 w 6214422"/>
                  <a:gd name="connsiteY0" fmla="*/ 0 h 3906887"/>
                  <a:gd name="connsiteX1" fmla="*/ 4285388 w 6214422"/>
                  <a:gd name="connsiteY1" fmla="*/ 793699 h 3906887"/>
                  <a:gd name="connsiteX2" fmla="*/ 2477318 w 6214422"/>
                  <a:gd name="connsiteY2" fmla="*/ 964165 h 3906887"/>
                  <a:gd name="connsiteX3" fmla="*/ 1659521 w 6214422"/>
                  <a:gd name="connsiteY3" fmla="*/ 1999488 h 3906887"/>
                  <a:gd name="connsiteX4" fmla="*/ 921756 w 6214422"/>
                  <a:gd name="connsiteY4" fmla="*/ 2860023 h 3906887"/>
                  <a:gd name="connsiteX5" fmla="*/ 16433 w 6214422"/>
                  <a:gd name="connsiteY5" fmla="*/ 3789385 h 3906887"/>
                  <a:gd name="connsiteX6" fmla="*/ 0 w 6214422"/>
                  <a:gd name="connsiteY6" fmla="*/ 446 h 3906887"/>
                  <a:gd name="connsiteX7" fmla="*/ 6109407 w 6214422"/>
                  <a:gd name="connsiteY7" fmla="*/ 0 h 3906887"/>
                  <a:gd name="connsiteX0" fmla="*/ 6109407 w 6214422"/>
                  <a:gd name="connsiteY0" fmla="*/ 0 h 3906887"/>
                  <a:gd name="connsiteX1" fmla="*/ 4285388 w 6214422"/>
                  <a:gd name="connsiteY1" fmla="*/ 793699 h 3906887"/>
                  <a:gd name="connsiteX2" fmla="*/ 2477318 w 6214422"/>
                  <a:gd name="connsiteY2" fmla="*/ 964165 h 3906887"/>
                  <a:gd name="connsiteX3" fmla="*/ 2033147 w 6214422"/>
                  <a:gd name="connsiteY3" fmla="*/ 2285446 h 3906887"/>
                  <a:gd name="connsiteX4" fmla="*/ 921756 w 6214422"/>
                  <a:gd name="connsiteY4" fmla="*/ 2860023 h 3906887"/>
                  <a:gd name="connsiteX5" fmla="*/ 16433 w 6214422"/>
                  <a:gd name="connsiteY5" fmla="*/ 3789385 h 3906887"/>
                  <a:gd name="connsiteX6" fmla="*/ 0 w 6214422"/>
                  <a:gd name="connsiteY6" fmla="*/ 446 h 3906887"/>
                  <a:gd name="connsiteX7" fmla="*/ 6109407 w 6214422"/>
                  <a:gd name="connsiteY7" fmla="*/ 0 h 3906887"/>
                  <a:gd name="connsiteX0" fmla="*/ 6109407 w 6214422"/>
                  <a:gd name="connsiteY0" fmla="*/ 0 h 3903573"/>
                  <a:gd name="connsiteX1" fmla="*/ 4285388 w 6214422"/>
                  <a:gd name="connsiteY1" fmla="*/ 793699 h 3903573"/>
                  <a:gd name="connsiteX2" fmla="*/ 2477318 w 6214422"/>
                  <a:gd name="connsiteY2" fmla="*/ 964165 h 3903573"/>
                  <a:gd name="connsiteX3" fmla="*/ 2033147 w 6214422"/>
                  <a:gd name="connsiteY3" fmla="*/ 2285446 h 3903573"/>
                  <a:gd name="connsiteX4" fmla="*/ 849905 w 6214422"/>
                  <a:gd name="connsiteY4" fmla="*/ 2817129 h 3903573"/>
                  <a:gd name="connsiteX5" fmla="*/ 16433 w 6214422"/>
                  <a:gd name="connsiteY5" fmla="*/ 3789385 h 3903573"/>
                  <a:gd name="connsiteX6" fmla="*/ 0 w 6214422"/>
                  <a:gd name="connsiteY6" fmla="*/ 446 h 3903573"/>
                  <a:gd name="connsiteX7" fmla="*/ 6109407 w 6214422"/>
                  <a:gd name="connsiteY7" fmla="*/ 0 h 3903573"/>
                  <a:gd name="connsiteX0" fmla="*/ 6109407 w 6214422"/>
                  <a:gd name="connsiteY0" fmla="*/ 0 h 3912056"/>
                  <a:gd name="connsiteX1" fmla="*/ 4285388 w 6214422"/>
                  <a:gd name="connsiteY1" fmla="*/ 793699 h 3912056"/>
                  <a:gd name="connsiteX2" fmla="*/ 2477318 w 6214422"/>
                  <a:gd name="connsiteY2" fmla="*/ 964165 h 3912056"/>
                  <a:gd name="connsiteX3" fmla="*/ 2033147 w 6214422"/>
                  <a:gd name="connsiteY3" fmla="*/ 2285446 h 3912056"/>
                  <a:gd name="connsiteX4" fmla="*/ 849905 w 6214422"/>
                  <a:gd name="connsiteY4" fmla="*/ 2817129 h 3912056"/>
                  <a:gd name="connsiteX5" fmla="*/ 16433 w 6214422"/>
                  <a:gd name="connsiteY5" fmla="*/ 3789385 h 3912056"/>
                  <a:gd name="connsiteX6" fmla="*/ 0 w 6214422"/>
                  <a:gd name="connsiteY6" fmla="*/ 446 h 3912056"/>
                  <a:gd name="connsiteX7" fmla="*/ 6109407 w 6214422"/>
                  <a:gd name="connsiteY7" fmla="*/ 0 h 3912056"/>
                  <a:gd name="connsiteX0" fmla="*/ 6109407 w 6220180"/>
                  <a:gd name="connsiteY0" fmla="*/ 0 h 3912056"/>
                  <a:gd name="connsiteX1" fmla="*/ 4400350 w 6220180"/>
                  <a:gd name="connsiteY1" fmla="*/ 993869 h 3912056"/>
                  <a:gd name="connsiteX2" fmla="*/ 2477318 w 6220180"/>
                  <a:gd name="connsiteY2" fmla="*/ 964165 h 3912056"/>
                  <a:gd name="connsiteX3" fmla="*/ 2033147 w 6220180"/>
                  <a:gd name="connsiteY3" fmla="*/ 2285446 h 3912056"/>
                  <a:gd name="connsiteX4" fmla="*/ 849905 w 6220180"/>
                  <a:gd name="connsiteY4" fmla="*/ 2817129 h 3912056"/>
                  <a:gd name="connsiteX5" fmla="*/ 16433 w 6220180"/>
                  <a:gd name="connsiteY5" fmla="*/ 3789385 h 3912056"/>
                  <a:gd name="connsiteX6" fmla="*/ 0 w 6220180"/>
                  <a:gd name="connsiteY6" fmla="*/ 446 h 3912056"/>
                  <a:gd name="connsiteX7" fmla="*/ 6109407 w 6220180"/>
                  <a:gd name="connsiteY7" fmla="*/ 0 h 3912056"/>
                  <a:gd name="connsiteX0" fmla="*/ 6109407 w 6221637"/>
                  <a:gd name="connsiteY0" fmla="*/ 0 h 3912056"/>
                  <a:gd name="connsiteX1" fmla="*/ 4400350 w 6221637"/>
                  <a:gd name="connsiteY1" fmla="*/ 993869 h 3912056"/>
                  <a:gd name="connsiteX2" fmla="*/ 2477318 w 6221637"/>
                  <a:gd name="connsiteY2" fmla="*/ 964165 h 3912056"/>
                  <a:gd name="connsiteX3" fmla="*/ 2033147 w 6221637"/>
                  <a:gd name="connsiteY3" fmla="*/ 2285446 h 3912056"/>
                  <a:gd name="connsiteX4" fmla="*/ 849905 w 6221637"/>
                  <a:gd name="connsiteY4" fmla="*/ 2817129 h 3912056"/>
                  <a:gd name="connsiteX5" fmla="*/ 16433 w 6221637"/>
                  <a:gd name="connsiteY5" fmla="*/ 3789385 h 3912056"/>
                  <a:gd name="connsiteX6" fmla="*/ 0 w 6221637"/>
                  <a:gd name="connsiteY6" fmla="*/ 446 h 3912056"/>
                  <a:gd name="connsiteX7" fmla="*/ 6109407 w 6221637"/>
                  <a:gd name="connsiteY7" fmla="*/ 0 h 3912056"/>
                  <a:gd name="connsiteX0" fmla="*/ 6109407 w 6217155"/>
                  <a:gd name="connsiteY0" fmla="*/ 0 h 3912056"/>
                  <a:gd name="connsiteX1" fmla="*/ 4314129 w 6217155"/>
                  <a:gd name="connsiteY1" fmla="*/ 765103 h 3912056"/>
                  <a:gd name="connsiteX2" fmla="*/ 2477318 w 6217155"/>
                  <a:gd name="connsiteY2" fmla="*/ 964165 h 3912056"/>
                  <a:gd name="connsiteX3" fmla="*/ 2033147 w 6217155"/>
                  <a:gd name="connsiteY3" fmla="*/ 2285446 h 3912056"/>
                  <a:gd name="connsiteX4" fmla="*/ 849905 w 6217155"/>
                  <a:gd name="connsiteY4" fmla="*/ 2817129 h 3912056"/>
                  <a:gd name="connsiteX5" fmla="*/ 16433 w 6217155"/>
                  <a:gd name="connsiteY5" fmla="*/ 3789385 h 3912056"/>
                  <a:gd name="connsiteX6" fmla="*/ 0 w 6217155"/>
                  <a:gd name="connsiteY6" fmla="*/ 446 h 3912056"/>
                  <a:gd name="connsiteX7" fmla="*/ 6109407 w 6217155"/>
                  <a:gd name="connsiteY7" fmla="*/ 0 h 3912056"/>
                  <a:gd name="connsiteX0" fmla="*/ 6109407 w 6216702"/>
                  <a:gd name="connsiteY0" fmla="*/ 0 h 3912056"/>
                  <a:gd name="connsiteX1" fmla="*/ 4314129 w 6216702"/>
                  <a:gd name="connsiteY1" fmla="*/ 765103 h 3912056"/>
                  <a:gd name="connsiteX2" fmla="*/ 2362355 w 6216702"/>
                  <a:gd name="connsiteY2" fmla="*/ 721101 h 3912056"/>
                  <a:gd name="connsiteX3" fmla="*/ 2033147 w 6216702"/>
                  <a:gd name="connsiteY3" fmla="*/ 2285446 h 3912056"/>
                  <a:gd name="connsiteX4" fmla="*/ 849905 w 6216702"/>
                  <a:gd name="connsiteY4" fmla="*/ 2817129 h 3912056"/>
                  <a:gd name="connsiteX5" fmla="*/ 16433 w 6216702"/>
                  <a:gd name="connsiteY5" fmla="*/ 3789385 h 3912056"/>
                  <a:gd name="connsiteX6" fmla="*/ 0 w 6216702"/>
                  <a:gd name="connsiteY6" fmla="*/ 446 h 3912056"/>
                  <a:gd name="connsiteX7" fmla="*/ 6109407 w 6216702"/>
                  <a:gd name="connsiteY7" fmla="*/ 0 h 3912056"/>
                  <a:gd name="connsiteX0" fmla="*/ 6109407 w 6212589"/>
                  <a:gd name="connsiteY0" fmla="*/ 0 h 3912056"/>
                  <a:gd name="connsiteX1" fmla="*/ 4227908 w 6212589"/>
                  <a:gd name="connsiteY1" fmla="*/ 622123 h 3912056"/>
                  <a:gd name="connsiteX2" fmla="*/ 2362355 w 6212589"/>
                  <a:gd name="connsiteY2" fmla="*/ 721101 h 3912056"/>
                  <a:gd name="connsiteX3" fmla="*/ 2033147 w 6212589"/>
                  <a:gd name="connsiteY3" fmla="*/ 2285446 h 3912056"/>
                  <a:gd name="connsiteX4" fmla="*/ 849905 w 6212589"/>
                  <a:gd name="connsiteY4" fmla="*/ 2817129 h 3912056"/>
                  <a:gd name="connsiteX5" fmla="*/ 16433 w 6212589"/>
                  <a:gd name="connsiteY5" fmla="*/ 3789385 h 3912056"/>
                  <a:gd name="connsiteX6" fmla="*/ 0 w 6212589"/>
                  <a:gd name="connsiteY6" fmla="*/ 446 h 3912056"/>
                  <a:gd name="connsiteX7" fmla="*/ 6109407 w 6212589"/>
                  <a:gd name="connsiteY7" fmla="*/ 0 h 3912056"/>
                  <a:gd name="connsiteX0" fmla="*/ 6109407 w 6213116"/>
                  <a:gd name="connsiteY0" fmla="*/ 0 h 3912056"/>
                  <a:gd name="connsiteX1" fmla="*/ 4227908 w 6213116"/>
                  <a:gd name="connsiteY1" fmla="*/ 622123 h 3912056"/>
                  <a:gd name="connsiteX2" fmla="*/ 2290505 w 6213116"/>
                  <a:gd name="connsiteY2" fmla="*/ 721102 h 3912056"/>
                  <a:gd name="connsiteX3" fmla="*/ 2033147 w 6213116"/>
                  <a:gd name="connsiteY3" fmla="*/ 2285446 h 3912056"/>
                  <a:gd name="connsiteX4" fmla="*/ 849905 w 6213116"/>
                  <a:gd name="connsiteY4" fmla="*/ 2817129 h 3912056"/>
                  <a:gd name="connsiteX5" fmla="*/ 16433 w 6213116"/>
                  <a:gd name="connsiteY5" fmla="*/ 3789385 h 3912056"/>
                  <a:gd name="connsiteX6" fmla="*/ 0 w 6213116"/>
                  <a:gd name="connsiteY6" fmla="*/ 446 h 3912056"/>
                  <a:gd name="connsiteX7" fmla="*/ 6109407 w 6213116"/>
                  <a:gd name="connsiteY7" fmla="*/ 0 h 3912056"/>
                  <a:gd name="connsiteX0" fmla="*/ 6109407 w 6214399"/>
                  <a:gd name="connsiteY0" fmla="*/ 0 h 3912056"/>
                  <a:gd name="connsiteX1" fmla="*/ 4227908 w 6214399"/>
                  <a:gd name="connsiteY1" fmla="*/ 622123 h 3912056"/>
                  <a:gd name="connsiteX2" fmla="*/ 2290505 w 6214399"/>
                  <a:gd name="connsiteY2" fmla="*/ 721102 h 3912056"/>
                  <a:gd name="connsiteX3" fmla="*/ 2033147 w 6214399"/>
                  <a:gd name="connsiteY3" fmla="*/ 2285446 h 3912056"/>
                  <a:gd name="connsiteX4" fmla="*/ 849905 w 6214399"/>
                  <a:gd name="connsiteY4" fmla="*/ 2817129 h 3912056"/>
                  <a:gd name="connsiteX5" fmla="*/ 16433 w 6214399"/>
                  <a:gd name="connsiteY5" fmla="*/ 3789385 h 3912056"/>
                  <a:gd name="connsiteX6" fmla="*/ 0 w 6214399"/>
                  <a:gd name="connsiteY6" fmla="*/ 446 h 3912056"/>
                  <a:gd name="connsiteX7" fmla="*/ 6109407 w 6214399"/>
                  <a:gd name="connsiteY7" fmla="*/ 0 h 3912056"/>
                  <a:gd name="connsiteX0" fmla="*/ 6109407 w 6231869"/>
                  <a:gd name="connsiteY0" fmla="*/ 0 h 3912056"/>
                  <a:gd name="connsiteX1" fmla="*/ 4227908 w 6231869"/>
                  <a:gd name="connsiteY1" fmla="*/ 622123 h 3912056"/>
                  <a:gd name="connsiteX2" fmla="*/ 2290505 w 6231869"/>
                  <a:gd name="connsiteY2" fmla="*/ 721102 h 3912056"/>
                  <a:gd name="connsiteX3" fmla="*/ 2033147 w 6231869"/>
                  <a:gd name="connsiteY3" fmla="*/ 2285446 h 3912056"/>
                  <a:gd name="connsiteX4" fmla="*/ 849905 w 6231869"/>
                  <a:gd name="connsiteY4" fmla="*/ 2817129 h 3912056"/>
                  <a:gd name="connsiteX5" fmla="*/ 16433 w 6231869"/>
                  <a:gd name="connsiteY5" fmla="*/ 3789385 h 3912056"/>
                  <a:gd name="connsiteX6" fmla="*/ 0 w 6231869"/>
                  <a:gd name="connsiteY6" fmla="*/ 446 h 3912056"/>
                  <a:gd name="connsiteX7" fmla="*/ 6109407 w 6231869"/>
                  <a:gd name="connsiteY7" fmla="*/ 0 h 3912056"/>
                  <a:gd name="connsiteX0" fmla="*/ 6109407 w 6263187"/>
                  <a:gd name="connsiteY0" fmla="*/ 0 h 3912056"/>
                  <a:gd name="connsiteX1" fmla="*/ 4227908 w 6263187"/>
                  <a:gd name="connsiteY1" fmla="*/ 622123 h 3912056"/>
                  <a:gd name="connsiteX2" fmla="*/ 2290505 w 6263187"/>
                  <a:gd name="connsiteY2" fmla="*/ 721102 h 3912056"/>
                  <a:gd name="connsiteX3" fmla="*/ 2033147 w 6263187"/>
                  <a:gd name="connsiteY3" fmla="*/ 2285446 h 3912056"/>
                  <a:gd name="connsiteX4" fmla="*/ 849905 w 6263187"/>
                  <a:gd name="connsiteY4" fmla="*/ 2817129 h 3912056"/>
                  <a:gd name="connsiteX5" fmla="*/ 16433 w 6263187"/>
                  <a:gd name="connsiteY5" fmla="*/ 3789385 h 3912056"/>
                  <a:gd name="connsiteX6" fmla="*/ 0 w 6263187"/>
                  <a:gd name="connsiteY6" fmla="*/ 446 h 3912056"/>
                  <a:gd name="connsiteX7" fmla="*/ 6109407 w 6263187"/>
                  <a:gd name="connsiteY7" fmla="*/ 0 h 3912056"/>
                  <a:gd name="connsiteX0" fmla="*/ 6109407 w 6251157"/>
                  <a:gd name="connsiteY0" fmla="*/ 53381 h 3965437"/>
                  <a:gd name="connsiteX1" fmla="*/ 4141687 w 6251157"/>
                  <a:gd name="connsiteY1" fmla="*/ 775590 h 3965437"/>
                  <a:gd name="connsiteX2" fmla="*/ 2290505 w 6251157"/>
                  <a:gd name="connsiteY2" fmla="*/ 774483 h 3965437"/>
                  <a:gd name="connsiteX3" fmla="*/ 2033147 w 6251157"/>
                  <a:gd name="connsiteY3" fmla="*/ 2338827 h 3965437"/>
                  <a:gd name="connsiteX4" fmla="*/ 849905 w 6251157"/>
                  <a:gd name="connsiteY4" fmla="*/ 2870510 h 3965437"/>
                  <a:gd name="connsiteX5" fmla="*/ 16433 w 6251157"/>
                  <a:gd name="connsiteY5" fmla="*/ 3842766 h 3965437"/>
                  <a:gd name="connsiteX6" fmla="*/ 0 w 6251157"/>
                  <a:gd name="connsiteY6" fmla="*/ 53827 h 3965437"/>
                  <a:gd name="connsiteX7" fmla="*/ 6109407 w 6251157"/>
                  <a:gd name="connsiteY7" fmla="*/ 53381 h 3965437"/>
                  <a:gd name="connsiteX0" fmla="*/ 6109407 w 6249177"/>
                  <a:gd name="connsiteY0" fmla="*/ 53381 h 3965437"/>
                  <a:gd name="connsiteX1" fmla="*/ 4141687 w 6249177"/>
                  <a:gd name="connsiteY1" fmla="*/ 775590 h 3965437"/>
                  <a:gd name="connsiteX2" fmla="*/ 2520428 w 6249177"/>
                  <a:gd name="connsiteY2" fmla="*/ 1131930 h 3965437"/>
                  <a:gd name="connsiteX3" fmla="*/ 2033147 w 6249177"/>
                  <a:gd name="connsiteY3" fmla="*/ 2338827 h 3965437"/>
                  <a:gd name="connsiteX4" fmla="*/ 849905 w 6249177"/>
                  <a:gd name="connsiteY4" fmla="*/ 2870510 h 3965437"/>
                  <a:gd name="connsiteX5" fmla="*/ 16433 w 6249177"/>
                  <a:gd name="connsiteY5" fmla="*/ 3842766 h 3965437"/>
                  <a:gd name="connsiteX6" fmla="*/ 0 w 6249177"/>
                  <a:gd name="connsiteY6" fmla="*/ 53827 h 3965437"/>
                  <a:gd name="connsiteX7" fmla="*/ 6109407 w 6249177"/>
                  <a:gd name="connsiteY7" fmla="*/ 53381 h 3965437"/>
                  <a:gd name="connsiteX0" fmla="*/ 6109407 w 6258571"/>
                  <a:gd name="connsiteY0" fmla="*/ 72445 h 3984501"/>
                  <a:gd name="connsiteX1" fmla="*/ 4227908 w 6258571"/>
                  <a:gd name="connsiteY1" fmla="*/ 1052016 h 3984501"/>
                  <a:gd name="connsiteX2" fmla="*/ 2520428 w 6258571"/>
                  <a:gd name="connsiteY2" fmla="*/ 1150994 h 3984501"/>
                  <a:gd name="connsiteX3" fmla="*/ 2033147 w 6258571"/>
                  <a:gd name="connsiteY3" fmla="*/ 2357891 h 3984501"/>
                  <a:gd name="connsiteX4" fmla="*/ 849905 w 6258571"/>
                  <a:gd name="connsiteY4" fmla="*/ 2889574 h 3984501"/>
                  <a:gd name="connsiteX5" fmla="*/ 16433 w 6258571"/>
                  <a:gd name="connsiteY5" fmla="*/ 3861830 h 3984501"/>
                  <a:gd name="connsiteX6" fmla="*/ 0 w 6258571"/>
                  <a:gd name="connsiteY6" fmla="*/ 72891 h 3984501"/>
                  <a:gd name="connsiteX7" fmla="*/ 6109407 w 6258571"/>
                  <a:gd name="connsiteY7" fmla="*/ 72445 h 3984501"/>
                  <a:gd name="connsiteX0" fmla="*/ 6109407 w 6224172"/>
                  <a:gd name="connsiteY0" fmla="*/ 72445 h 3984501"/>
                  <a:gd name="connsiteX1" fmla="*/ 4227908 w 6224172"/>
                  <a:gd name="connsiteY1" fmla="*/ 1052016 h 3984501"/>
                  <a:gd name="connsiteX2" fmla="*/ 2520428 w 6224172"/>
                  <a:gd name="connsiteY2" fmla="*/ 1150994 h 3984501"/>
                  <a:gd name="connsiteX3" fmla="*/ 2033147 w 6224172"/>
                  <a:gd name="connsiteY3" fmla="*/ 2357891 h 3984501"/>
                  <a:gd name="connsiteX4" fmla="*/ 849905 w 6224172"/>
                  <a:gd name="connsiteY4" fmla="*/ 2889574 h 3984501"/>
                  <a:gd name="connsiteX5" fmla="*/ 16433 w 6224172"/>
                  <a:gd name="connsiteY5" fmla="*/ 3861830 h 3984501"/>
                  <a:gd name="connsiteX6" fmla="*/ 0 w 6224172"/>
                  <a:gd name="connsiteY6" fmla="*/ 72891 h 3984501"/>
                  <a:gd name="connsiteX7" fmla="*/ 6109407 w 6224172"/>
                  <a:gd name="connsiteY7" fmla="*/ 72445 h 3984501"/>
                  <a:gd name="connsiteX0" fmla="*/ 6109407 w 6241461"/>
                  <a:gd name="connsiteY0" fmla="*/ 72445 h 3984501"/>
                  <a:gd name="connsiteX1" fmla="*/ 4227908 w 6241461"/>
                  <a:gd name="connsiteY1" fmla="*/ 1052016 h 3984501"/>
                  <a:gd name="connsiteX2" fmla="*/ 2520428 w 6241461"/>
                  <a:gd name="connsiteY2" fmla="*/ 1150994 h 3984501"/>
                  <a:gd name="connsiteX3" fmla="*/ 2033147 w 6241461"/>
                  <a:gd name="connsiteY3" fmla="*/ 2357891 h 3984501"/>
                  <a:gd name="connsiteX4" fmla="*/ 849905 w 6241461"/>
                  <a:gd name="connsiteY4" fmla="*/ 2889574 h 3984501"/>
                  <a:gd name="connsiteX5" fmla="*/ 16433 w 6241461"/>
                  <a:gd name="connsiteY5" fmla="*/ 3861830 h 3984501"/>
                  <a:gd name="connsiteX6" fmla="*/ 0 w 6241461"/>
                  <a:gd name="connsiteY6" fmla="*/ 72891 h 3984501"/>
                  <a:gd name="connsiteX7" fmla="*/ 6109407 w 6241461"/>
                  <a:gd name="connsiteY7" fmla="*/ 72445 h 3984501"/>
                  <a:gd name="connsiteX0" fmla="*/ 6109407 w 6201346"/>
                  <a:gd name="connsiteY0" fmla="*/ 55500 h 3967556"/>
                  <a:gd name="connsiteX1" fmla="*/ 3739321 w 6201346"/>
                  <a:gd name="connsiteY1" fmla="*/ 806305 h 3967556"/>
                  <a:gd name="connsiteX2" fmla="*/ 2520428 w 6201346"/>
                  <a:gd name="connsiteY2" fmla="*/ 1134049 h 3967556"/>
                  <a:gd name="connsiteX3" fmla="*/ 2033147 w 6201346"/>
                  <a:gd name="connsiteY3" fmla="*/ 2340946 h 3967556"/>
                  <a:gd name="connsiteX4" fmla="*/ 849905 w 6201346"/>
                  <a:gd name="connsiteY4" fmla="*/ 2872629 h 3967556"/>
                  <a:gd name="connsiteX5" fmla="*/ 16433 w 6201346"/>
                  <a:gd name="connsiteY5" fmla="*/ 3844885 h 3967556"/>
                  <a:gd name="connsiteX6" fmla="*/ 0 w 6201346"/>
                  <a:gd name="connsiteY6" fmla="*/ 55946 h 3967556"/>
                  <a:gd name="connsiteX7" fmla="*/ 6109407 w 6201346"/>
                  <a:gd name="connsiteY7" fmla="*/ 55500 h 3967556"/>
                  <a:gd name="connsiteX0" fmla="*/ 6109407 w 6211840"/>
                  <a:gd name="connsiteY0" fmla="*/ 55500 h 3967556"/>
                  <a:gd name="connsiteX1" fmla="*/ 3739321 w 6211840"/>
                  <a:gd name="connsiteY1" fmla="*/ 806305 h 3967556"/>
                  <a:gd name="connsiteX2" fmla="*/ 2549169 w 6211840"/>
                  <a:gd name="connsiteY2" fmla="*/ 1405710 h 3967556"/>
                  <a:gd name="connsiteX3" fmla="*/ 2033147 w 6211840"/>
                  <a:gd name="connsiteY3" fmla="*/ 2340946 h 3967556"/>
                  <a:gd name="connsiteX4" fmla="*/ 849905 w 6211840"/>
                  <a:gd name="connsiteY4" fmla="*/ 2872629 h 3967556"/>
                  <a:gd name="connsiteX5" fmla="*/ 16433 w 6211840"/>
                  <a:gd name="connsiteY5" fmla="*/ 3844885 h 3967556"/>
                  <a:gd name="connsiteX6" fmla="*/ 0 w 6211840"/>
                  <a:gd name="connsiteY6" fmla="*/ 55946 h 3967556"/>
                  <a:gd name="connsiteX7" fmla="*/ 6109407 w 6211840"/>
                  <a:gd name="connsiteY7" fmla="*/ 55500 h 39675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211840" h="3967556">
                    <a:moveTo>
                      <a:pt x="6109407" y="55500"/>
                    </a:moveTo>
                    <a:cubicBezTo>
                      <a:pt x="6732627" y="180560"/>
                      <a:pt x="4332694" y="581270"/>
                      <a:pt x="3739321" y="806305"/>
                    </a:cubicBezTo>
                    <a:cubicBezTo>
                      <a:pt x="3145948" y="1031340"/>
                      <a:pt x="2833531" y="1149936"/>
                      <a:pt x="2549169" y="1405710"/>
                    </a:cubicBezTo>
                    <a:cubicBezTo>
                      <a:pt x="2264807" y="1661484"/>
                      <a:pt x="2316358" y="2096460"/>
                      <a:pt x="2033147" y="2340946"/>
                    </a:cubicBezTo>
                    <a:cubicBezTo>
                      <a:pt x="1749936" y="2585432"/>
                      <a:pt x="1123753" y="2574313"/>
                      <a:pt x="849905" y="2872629"/>
                    </a:cubicBezTo>
                    <a:cubicBezTo>
                      <a:pt x="576057" y="3170945"/>
                      <a:pt x="16720" y="4345629"/>
                      <a:pt x="16433" y="3844885"/>
                    </a:cubicBezTo>
                    <a:cubicBezTo>
                      <a:pt x="15745" y="2643863"/>
                      <a:pt x="15057" y="1171182"/>
                      <a:pt x="0" y="55946"/>
                    </a:cubicBezTo>
                    <a:cubicBezTo>
                      <a:pt x="2036469" y="55797"/>
                      <a:pt x="5486187" y="-69560"/>
                      <a:pt x="6109407" y="5550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 dirty="0"/>
              </a:p>
            </p:txBody>
          </p:sp>
        </p:grpSp>
        <p:grpSp>
          <p:nvGrpSpPr>
            <p:cNvPr id="26" name="กลุ่ม 25">
              <a:extLst>
                <a:ext uri="{FF2B5EF4-FFF2-40B4-BE49-F238E27FC236}">
                  <a16:creationId xmlns:a16="http://schemas.microsoft.com/office/drawing/2014/main" id="{7DAAD41E-889A-4C7E-AFE1-4E5DAD90ABFC}"/>
                </a:ext>
              </a:extLst>
            </p:cNvPr>
            <p:cNvGrpSpPr/>
            <p:nvPr/>
          </p:nvGrpSpPr>
          <p:grpSpPr>
            <a:xfrm flipH="1" flipV="1">
              <a:off x="3659829" y="569056"/>
              <a:ext cx="5503933" cy="4625727"/>
              <a:chOff x="-13854" y="-53779"/>
              <a:chExt cx="5988928" cy="5448712"/>
            </a:xfrm>
            <a:gradFill>
              <a:gsLst>
                <a:gs pos="0">
                  <a:srgbClr val="FEE882"/>
                </a:gs>
                <a:gs pos="73000">
                  <a:srgbClr val="FEE882"/>
                </a:gs>
                <a:gs pos="100000">
                  <a:srgbClr val="FEE882"/>
                </a:gs>
              </a:gsLst>
              <a:path path="circle">
                <a:fillToRect l="50000" t="50000" r="50000" b="50000"/>
              </a:path>
            </a:gradFill>
          </p:grpSpPr>
          <p:sp>
            <p:nvSpPr>
              <p:cNvPr id="27" name="รูปแบบอิสระ: รูปร่าง 26">
                <a:extLst>
                  <a:ext uri="{FF2B5EF4-FFF2-40B4-BE49-F238E27FC236}">
                    <a16:creationId xmlns:a16="http://schemas.microsoft.com/office/drawing/2014/main" id="{639E2FCE-E179-4B4B-B31A-9307FD1A748F}"/>
                  </a:ext>
                </a:extLst>
              </p:cNvPr>
              <p:cNvSpPr/>
              <p:nvPr/>
            </p:nvSpPr>
            <p:spPr>
              <a:xfrm>
                <a:off x="-13854" y="415635"/>
                <a:ext cx="3654961" cy="4979298"/>
              </a:xfrm>
              <a:custGeom>
                <a:avLst/>
                <a:gdLst>
                  <a:gd name="connsiteX0" fmla="*/ 3034146 w 3034146"/>
                  <a:gd name="connsiteY0" fmla="*/ 0 h 4724400"/>
                  <a:gd name="connsiteX1" fmla="*/ 1676400 w 3034146"/>
                  <a:gd name="connsiteY1" fmla="*/ 1939636 h 4724400"/>
                  <a:gd name="connsiteX2" fmla="*/ 831273 w 3034146"/>
                  <a:gd name="connsiteY2" fmla="*/ 2521527 h 4724400"/>
                  <a:gd name="connsiteX3" fmla="*/ 498764 w 3034146"/>
                  <a:gd name="connsiteY3" fmla="*/ 4322618 h 4724400"/>
                  <a:gd name="connsiteX4" fmla="*/ 13855 w 3034146"/>
                  <a:gd name="connsiteY4" fmla="*/ 4724400 h 4724400"/>
                  <a:gd name="connsiteX5" fmla="*/ 0 w 3034146"/>
                  <a:gd name="connsiteY5" fmla="*/ 41564 h 4724400"/>
                  <a:gd name="connsiteX6" fmla="*/ 3034146 w 3034146"/>
                  <a:gd name="connsiteY6" fmla="*/ 0 h 4724400"/>
                  <a:gd name="connsiteX0" fmla="*/ 3034146 w 3034146"/>
                  <a:gd name="connsiteY0" fmla="*/ 0 h 5021667"/>
                  <a:gd name="connsiteX1" fmla="*/ 1676400 w 3034146"/>
                  <a:gd name="connsiteY1" fmla="*/ 1939636 h 5021667"/>
                  <a:gd name="connsiteX2" fmla="*/ 831273 w 3034146"/>
                  <a:gd name="connsiteY2" fmla="*/ 2521527 h 5021667"/>
                  <a:gd name="connsiteX3" fmla="*/ 498764 w 3034146"/>
                  <a:gd name="connsiteY3" fmla="*/ 4322618 h 5021667"/>
                  <a:gd name="connsiteX4" fmla="*/ 13855 w 3034146"/>
                  <a:gd name="connsiteY4" fmla="*/ 4724400 h 5021667"/>
                  <a:gd name="connsiteX5" fmla="*/ 0 w 3034146"/>
                  <a:gd name="connsiteY5" fmla="*/ 41564 h 5021667"/>
                  <a:gd name="connsiteX6" fmla="*/ 3034146 w 3034146"/>
                  <a:gd name="connsiteY6" fmla="*/ 0 h 5021667"/>
                  <a:gd name="connsiteX0" fmla="*/ 3034146 w 3034146"/>
                  <a:gd name="connsiteY0" fmla="*/ 0 h 5021667"/>
                  <a:gd name="connsiteX1" fmla="*/ 1676400 w 3034146"/>
                  <a:gd name="connsiteY1" fmla="*/ 1939636 h 5021667"/>
                  <a:gd name="connsiteX2" fmla="*/ 831273 w 3034146"/>
                  <a:gd name="connsiteY2" fmla="*/ 2521527 h 5021667"/>
                  <a:gd name="connsiteX3" fmla="*/ 498764 w 3034146"/>
                  <a:gd name="connsiteY3" fmla="*/ 4322618 h 5021667"/>
                  <a:gd name="connsiteX4" fmla="*/ 13855 w 3034146"/>
                  <a:gd name="connsiteY4" fmla="*/ 4724400 h 5021667"/>
                  <a:gd name="connsiteX5" fmla="*/ 0 w 3034146"/>
                  <a:gd name="connsiteY5" fmla="*/ 41564 h 5021667"/>
                  <a:gd name="connsiteX6" fmla="*/ 3034146 w 3034146"/>
                  <a:gd name="connsiteY6" fmla="*/ 0 h 5021667"/>
                  <a:gd name="connsiteX0" fmla="*/ 3034146 w 3073956"/>
                  <a:gd name="connsiteY0" fmla="*/ 0 h 5021667"/>
                  <a:gd name="connsiteX1" fmla="*/ 1676400 w 3073956"/>
                  <a:gd name="connsiteY1" fmla="*/ 1939636 h 5021667"/>
                  <a:gd name="connsiteX2" fmla="*/ 831273 w 3073956"/>
                  <a:gd name="connsiteY2" fmla="*/ 2521527 h 5021667"/>
                  <a:gd name="connsiteX3" fmla="*/ 498764 w 3073956"/>
                  <a:gd name="connsiteY3" fmla="*/ 4322618 h 5021667"/>
                  <a:gd name="connsiteX4" fmla="*/ 13855 w 3073956"/>
                  <a:gd name="connsiteY4" fmla="*/ 4724400 h 5021667"/>
                  <a:gd name="connsiteX5" fmla="*/ 0 w 3073956"/>
                  <a:gd name="connsiteY5" fmla="*/ 41564 h 5021667"/>
                  <a:gd name="connsiteX6" fmla="*/ 3034146 w 3073956"/>
                  <a:gd name="connsiteY6" fmla="*/ 0 h 5021667"/>
                  <a:gd name="connsiteX0" fmla="*/ 3034146 w 3101237"/>
                  <a:gd name="connsiteY0" fmla="*/ 0 h 5021667"/>
                  <a:gd name="connsiteX1" fmla="*/ 2286000 w 3101237"/>
                  <a:gd name="connsiteY1" fmla="*/ 2119745 h 5021667"/>
                  <a:gd name="connsiteX2" fmla="*/ 831273 w 3101237"/>
                  <a:gd name="connsiteY2" fmla="*/ 2521527 h 5021667"/>
                  <a:gd name="connsiteX3" fmla="*/ 498764 w 3101237"/>
                  <a:gd name="connsiteY3" fmla="*/ 4322618 h 5021667"/>
                  <a:gd name="connsiteX4" fmla="*/ 13855 w 3101237"/>
                  <a:gd name="connsiteY4" fmla="*/ 4724400 h 5021667"/>
                  <a:gd name="connsiteX5" fmla="*/ 0 w 3101237"/>
                  <a:gd name="connsiteY5" fmla="*/ 41564 h 5021667"/>
                  <a:gd name="connsiteX6" fmla="*/ 3034146 w 3101237"/>
                  <a:gd name="connsiteY6" fmla="*/ 0 h 5021667"/>
                  <a:gd name="connsiteX0" fmla="*/ 3740728 w 3780989"/>
                  <a:gd name="connsiteY0" fmla="*/ 13854 h 4980103"/>
                  <a:gd name="connsiteX1" fmla="*/ 2286000 w 3780989"/>
                  <a:gd name="connsiteY1" fmla="*/ 2078181 h 4980103"/>
                  <a:gd name="connsiteX2" fmla="*/ 831273 w 3780989"/>
                  <a:gd name="connsiteY2" fmla="*/ 2479963 h 4980103"/>
                  <a:gd name="connsiteX3" fmla="*/ 498764 w 3780989"/>
                  <a:gd name="connsiteY3" fmla="*/ 4281054 h 4980103"/>
                  <a:gd name="connsiteX4" fmla="*/ 13855 w 3780989"/>
                  <a:gd name="connsiteY4" fmla="*/ 4682836 h 4980103"/>
                  <a:gd name="connsiteX5" fmla="*/ 0 w 3780989"/>
                  <a:gd name="connsiteY5" fmla="*/ 0 h 4980103"/>
                  <a:gd name="connsiteX6" fmla="*/ 3740728 w 3780989"/>
                  <a:gd name="connsiteY6" fmla="*/ 13854 h 4980103"/>
                  <a:gd name="connsiteX0" fmla="*/ 3740728 w 3803936"/>
                  <a:gd name="connsiteY0" fmla="*/ 13854 h 4980103"/>
                  <a:gd name="connsiteX1" fmla="*/ 2826327 w 3803936"/>
                  <a:gd name="connsiteY1" fmla="*/ 1884217 h 4980103"/>
                  <a:gd name="connsiteX2" fmla="*/ 831273 w 3803936"/>
                  <a:gd name="connsiteY2" fmla="*/ 2479963 h 4980103"/>
                  <a:gd name="connsiteX3" fmla="*/ 498764 w 3803936"/>
                  <a:gd name="connsiteY3" fmla="*/ 4281054 h 4980103"/>
                  <a:gd name="connsiteX4" fmla="*/ 13855 w 3803936"/>
                  <a:gd name="connsiteY4" fmla="*/ 4682836 h 4980103"/>
                  <a:gd name="connsiteX5" fmla="*/ 0 w 3803936"/>
                  <a:gd name="connsiteY5" fmla="*/ 0 h 4980103"/>
                  <a:gd name="connsiteX6" fmla="*/ 3740728 w 3803936"/>
                  <a:gd name="connsiteY6" fmla="*/ 13854 h 4980103"/>
                  <a:gd name="connsiteX0" fmla="*/ 3740728 w 3819518"/>
                  <a:gd name="connsiteY0" fmla="*/ 13854 h 4980103"/>
                  <a:gd name="connsiteX1" fmla="*/ 2826327 w 3819518"/>
                  <a:gd name="connsiteY1" fmla="*/ 1884217 h 4980103"/>
                  <a:gd name="connsiteX2" fmla="*/ 831273 w 3819518"/>
                  <a:gd name="connsiteY2" fmla="*/ 2479963 h 4980103"/>
                  <a:gd name="connsiteX3" fmla="*/ 498764 w 3819518"/>
                  <a:gd name="connsiteY3" fmla="*/ 4281054 h 4980103"/>
                  <a:gd name="connsiteX4" fmla="*/ 13855 w 3819518"/>
                  <a:gd name="connsiteY4" fmla="*/ 4682836 h 4980103"/>
                  <a:gd name="connsiteX5" fmla="*/ 0 w 3819518"/>
                  <a:gd name="connsiteY5" fmla="*/ 0 h 4980103"/>
                  <a:gd name="connsiteX6" fmla="*/ 3740728 w 3819518"/>
                  <a:gd name="connsiteY6" fmla="*/ 13854 h 4980103"/>
                  <a:gd name="connsiteX0" fmla="*/ 3699165 w 3764759"/>
                  <a:gd name="connsiteY0" fmla="*/ 0 h 4980103"/>
                  <a:gd name="connsiteX1" fmla="*/ 2826327 w 3764759"/>
                  <a:gd name="connsiteY1" fmla="*/ 1884217 h 4980103"/>
                  <a:gd name="connsiteX2" fmla="*/ 831273 w 3764759"/>
                  <a:gd name="connsiteY2" fmla="*/ 2479963 h 4980103"/>
                  <a:gd name="connsiteX3" fmla="*/ 498764 w 3764759"/>
                  <a:gd name="connsiteY3" fmla="*/ 4281054 h 4980103"/>
                  <a:gd name="connsiteX4" fmla="*/ 13855 w 3764759"/>
                  <a:gd name="connsiteY4" fmla="*/ 4682836 h 4980103"/>
                  <a:gd name="connsiteX5" fmla="*/ 0 w 3764759"/>
                  <a:gd name="connsiteY5" fmla="*/ 0 h 4980103"/>
                  <a:gd name="connsiteX6" fmla="*/ 3699165 w 3764759"/>
                  <a:gd name="connsiteY6" fmla="*/ 0 h 4980103"/>
                  <a:gd name="connsiteX0" fmla="*/ 3408220 w 3496956"/>
                  <a:gd name="connsiteY0" fmla="*/ 0 h 4993957"/>
                  <a:gd name="connsiteX1" fmla="*/ 2826327 w 3496956"/>
                  <a:gd name="connsiteY1" fmla="*/ 1898071 h 4993957"/>
                  <a:gd name="connsiteX2" fmla="*/ 831273 w 3496956"/>
                  <a:gd name="connsiteY2" fmla="*/ 2493817 h 4993957"/>
                  <a:gd name="connsiteX3" fmla="*/ 498764 w 3496956"/>
                  <a:gd name="connsiteY3" fmla="*/ 4294908 h 4993957"/>
                  <a:gd name="connsiteX4" fmla="*/ 13855 w 3496956"/>
                  <a:gd name="connsiteY4" fmla="*/ 4696690 h 4993957"/>
                  <a:gd name="connsiteX5" fmla="*/ 0 w 3496956"/>
                  <a:gd name="connsiteY5" fmla="*/ 13854 h 4993957"/>
                  <a:gd name="connsiteX6" fmla="*/ 3408220 w 3496956"/>
                  <a:gd name="connsiteY6" fmla="*/ 0 h 4993957"/>
                  <a:gd name="connsiteX0" fmla="*/ 3408220 w 3460882"/>
                  <a:gd name="connsiteY0" fmla="*/ 0 h 4993957"/>
                  <a:gd name="connsiteX1" fmla="*/ 2355272 w 3460882"/>
                  <a:gd name="connsiteY1" fmla="*/ 1787235 h 4993957"/>
                  <a:gd name="connsiteX2" fmla="*/ 831273 w 3460882"/>
                  <a:gd name="connsiteY2" fmla="*/ 2493817 h 4993957"/>
                  <a:gd name="connsiteX3" fmla="*/ 498764 w 3460882"/>
                  <a:gd name="connsiteY3" fmla="*/ 4294908 h 4993957"/>
                  <a:gd name="connsiteX4" fmla="*/ 13855 w 3460882"/>
                  <a:gd name="connsiteY4" fmla="*/ 4696690 h 4993957"/>
                  <a:gd name="connsiteX5" fmla="*/ 0 w 3460882"/>
                  <a:gd name="connsiteY5" fmla="*/ 13854 h 4993957"/>
                  <a:gd name="connsiteX6" fmla="*/ 3408220 w 3460882"/>
                  <a:gd name="connsiteY6" fmla="*/ 0 h 4993957"/>
                  <a:gd name="connsiteX0" fmla="*/ 3408220 w 3461814"/>
                  <a:gd name="connsiteY0" fmla="*/ 0 h 4997951"/>
                  <a:gd name="connsiteX1" fmla="*/ 2355272 w 3461814"/>
                  <a:gd name="connsiteY1" fmla="*/ 1787235 h 4997951"/>
                  <a:gd name="connsiteX2" fmla="*/ 706582 w 3461814"/>
                  <a:gd name="connsiteY2" fmla="*/ 2369126 h 4997951"/>
                  <a:gd name="connsiteX3" fmla="*/ 498764 w 3461814"/>
                  <a:gd name="connsiteY3" fmla="*/ 4294908 h 4997951"/>
                  <a:gd name="connsiteX4" fmla="*/ 13855 w 3461814"/>
                  <a:gd name="connsiteY4" fmla="*/ 4696690 h 4997951"/>
                  <a:gd name="connsiteX5" fmla="*/ 0 w 3461814"/>
                  <a:gd name="connsiteY5" fmla="*/ 13854 h 4997951"/>
                  <a:gd name="connsiteX6" fmla="*/ 3408220 w 3461814"/>
                  <a:gd name="connsiteY6" fmla="*/ 0 h 4997951"/>
                  <a:gd name="connsiteX0" fmla="*/ 3505202 w 3555152"/>
                  <a:gd name="connsiteY0" fmla="*/ 13855 h 4984097"/>
                  <a:gd name="connsiteX1" fmla="*/ 2355272 w 3555152"/>
                  <a:gd name="connsiteY1" fmla="*/ 1773381 h 4984097"/>
                  <a:gd name="connsiteX2" fmla="*/ 706582 w 3555152"/>
                  <a:gd name="connsiteY2" fmla="*/ 2355272 h 4984097"/>
                  <a:gd name="connsiteX3" fmla="*/ 498764 w 3555152"/>
                  <a:gd name="connsiteY3" fmla="*/ 4281054 h 4984097"/>
                  <a:gd name="connsiteX4" fmla="*/ 13855 w 3555152"/>
                  <a:gd name="connsiteY4" fmla="*/ 4682836 h 4984097"/>
                  <a:gd name="connsiteX5" fmla="*/ 0 w 3555152"/>
                  <a:gd name="connsiteY5" fmla="*/ 0 h 4984097"/>
                  <a:gd name="connsiteX6" fmla="*/ 3505202 w 3555152"/>
                  <a:gd name="connsiteY6" fmla="*/ 13855 h 4984097"/>
                  <a:gd name="connsiteX0" fmla="*/ 3505202 w 3509945"/>
                  <a:gd name="connsiteY0" fmla="*/ 13855 h 4984097"/>
                  <a:gd name="connsiteX1" fmla="*/ 2355272 w 3509945"/>
                  <a:gd name="connsiteY1" fmla="*/ 1773381 h 4984097"/>
                  <a:gd name="connsiteX2" fmla="*/ 706582 w 3509945"/>
                  <a:gd name="connsiteY2" fmla="*/ 2355272 h 4984097"/>
                  <a:gd name="connsiteX3" fmla="*/ 498764 w 3509945"/>
                  <a:gd name="connsiteY3" fmla="*/ 4281054 h 4984097"/>
                  <a:gd name="connsiteX4" fmla="*/ 13855 w 3509945"/>
                  <a:gd name="connsiteY4" fmla="*/ 4682836 h 4984097"/>
                  <a:gd name="connsiteX5" fmla="*/ 0 w 3509945"/>
                  <a:gd name="connsiteY5" fmla="*/ 0 h 4984097"/>
                  <a:gd name="connsiteX6" fmla="*/ 3505202 w 3509945"/>
                  <a:gd name="connsiteY6" fmla="*/ 13855 h 4984097"/>
                  <a:gd name="connsiteX0" fmla="*/ 3505202 w 3510195"/>
                  <a:gd name="connsiteY0" fmla="*/ 13855 h 4984097"/>
                  <a:gd name="connsiteX1" fmla="*/ 2355272 w 3510195"/>
                  <a:gd name="connsiteY1" fmla="*/ 1773381 h 4984097"/>
                  <a:gd name="connsiteX2" fmla="*/ 706582 w 3510195"/>
                  <a:gd name="connsiteY2" fmla="*/ 2355272 h 4984097"/>
                  <a:gd name="connsiteX3" fmla="*/ 498764 w 3510195"/>
                  <a:gd name="connsiteY3" fmla="*/ 4281054 h 4984097"/>
                  <a:gd name="connsiteX4" fmla="*/ 13855 w 3510195"/>
                  <a:gd name="connsiteY4" fmla="*/ 4682836 h 4984097"/>
                  <a:gd name="connsiteX5" fmla="*/ 0 w 3510195"/>
                  <a:gd name="connsiteY5" fmla="*/ 0 h 4984097"/>
                  <a:gd name="connsiteX6" fmla="*/ 3505202 w 3510195"/>
                  <a:gd name="connsiteY6" fmla="*/ 13855 h 4984097"/>
                  <a:gd name="connsiteX0" fmla="*/ 3505202 w 3510379"/>
                  <a:gd name="connsiteY0" fmla="*/ 13855 h 4984097"/>
                  <a:gd name="connsiteX1" fmla="*/ 2382981 w 3510379"/>
                  <a:gd name="connsiteY1" fmla="*/ 1911927 h 4984097"/>
                  <a:gd name="connsiteX2" fmla="*/ 706582 w 3510379"/>
                  <a:gd name="connsiteY2" fmla="*/ 2355272 h 4984097"/>
                  <a:gd name="connsiteX3" fmla="*/ 498764 w 3510379"/>
                  <a:gd name="connsiteY3" fmla="*/ 4281054 h 4984097"/>
                  <a:gd name="connsiteX4" fmla="*/ 13855 w 3510379"/>
                  <a:gd name="connsiteY4" fmla="*/ 4682836 h 4984097"/>
                  <a:gd name="connsiteX5" fmla="*/ 0 w 3510379"/>
                  <a:gd name="connsiteY5" fmla="*/ 0 h 4984097"/>
                  <a:gd name="connsiteX6" fmla="*/ 3505202 w 3510379"/>
                  <a:gd name="connsiteY6" fmla="*/ 13855 h 4984097"/>
                  <a:gd name="connsiteX0" fmla="*/ 3865420 w 3868973"/>
                  <a:gd name="connsiteY0" fmla="*/ 13855 h 4984097"/>
                  <a:gd name="connsiteX1" fmla="*/ 2382981 w 3868973"/>
                  <a:gd name="connsiteY1" fmla="*/ 1911927 h 4984097"/>
                  <a:gd name="connsiteX2" fmla="*/ 706582 w 3868973"/>
                  <a:gd name="connsiteY2" fmla="*/ 2355272 h 4984097"/>
                  <a:gd name="connsiteX3" fmla="*/ 498764 w 3868973"/>
                  <a:gd name="connsiteY3" fmla="*/ 4281054 h 4984097"/>
                  <a:gd name="connsiteX4" fmla="*/ 13855 w 3868973"/>
                  <a:gd name="connsiteY4" fmla="*/ 4682836 h 4984097"/>
                  <a:gd name="connsiteX5" fmla="*/ 0 w 3868973"/>
                  <a:gd name="connsiteY5" fmla="*/ 0 h 4984097"/>
                  <a:gd name="connsiteX6" fmla="*/ 3865420 w 3868973"/>
                  <a:gd name="connsiteY6" fmla="*/ 13855 h 4984097"/>
                  <a:gd name="connsiteX0" fmla="*/ 3865420 w 3873426"/>
                  <a:gd name="connsiteY0" fmla="*/ 13855 h 4984097"/>
                  <a:gd name="connsiteX1" fmla="*/ 2992581 w 3873426"/>
                  <a:gd name="connsiteY1" fmla="*/ 1717964 h 4984097"/>
                  <a:gd name="connsiteX2" fmla="*/ 706582 w 3873426"/>
                  <a:gd name="connsiteY2" fmla="*/ 2355272 h 4984097"/>
                  <a:gd name="connsiteX3" fmla="*/ 498764 w 3873426"/>
                  <a:gd name="connsiteY3" fmla="*/ 4281054 h 4984097"/>
                  <a:gd name="connsiteX4" fmla="*/ 13855 w 3873426"/>
                  <a:gd name="connsiteY4" fmla="*/ 4682836 h 4984097"/>
                  <a:gd name="connsiteX5" fmla="*/ 0 w 3873426"/>
                  <a:gd name="connsiteY5" fmla="*/ 0 h 4984097"/>
                  <a:gd name="connsiteX6" fmla="*/ 3865420 w 3873426"/>
                  <a:gd name="connsiteY6" fmla="*/ 13855 h 4984097"/>
                  <a:gd name="connsiteX0" fmla="*/ 3865420 w 3873179"/>
                  <a:gd name="connsiteY0" fmla="*/ 13855 h 4980543"/>
                  <a:gd name="connsiteX1" fmla="*/ 2992581 w 3873179"/>
                  <a:gd name="connsiteY1" fmla="*/ 1717964 h 4980543"/>
                  <a:gd name="connsiteX2" fmla="*/ 803564 w 3873179"/>
                  <a:gd name="connsiteY2" fmla="*/ 2466109 h 4980543"/>
                  <a:gd name="connsiteX3" fmla="*/ 498764 w 3873179"/>
                  <a:gd name="connsiteY3" fmla="*/ 4281054 h 4980543"/>
                  <a:gd name="connsiteX4" fmla="*/ 13855 w 3873179"/>
                  <a:gd name="connsiteY4" fmla="*/ 4682836 h 4980543"/>
                  <a:gd name="connsiteX5" fmla="*/ 0 w 3873179"/>
                  <a:gd name="connsiteY5" fmla="*/ 0 h 4980543"/>
                  <a:gd name="connsiteX6" fmla="*/ 3865420 w 3873179"/>
                  <a:gd name="connsiteY6" fmla="*/ 13855 h 4980543"/>
                  <a:gd name="connsiteX0" fmla="*/ 3532911 w 3549464"/>
                  <a:gd name="connsiteY0" fmla="*/ 138545 h 4980543"/>
                  <a:gd name="connsiteX1" fmla="*/ 2992581 w 3549464"/>
                  <a:gd name="connsiteY1" fmla="*/ 1717964 h 4980543"/>
                  <a:gd name="connsiteX2" fmla="*/ 803564 w 3549464"/>
                  <a:gd name="connsiteY2" fmla="*/ 2466109 h 4980543"/>
                  <a:gd name="connsiteX3" fmla="*/ 498764 w 3549464"/>
                  <a:gd name="connsiteY3" fmla="*/ 4281054 h 4980543"/>
                  <a:gd name="connsiteX4" fmla="*/ 13855 w 3549464"/>
                  <a:gd name="connsiteY4" fmla="*/ 4682836 h 4980543"/>
                  <a:gd name="connsiteX5" fmla="*/ 0 w 3549464"/>
                  <a:gd name="connsiteY5" fmla="*/ 0 h 4980543"/>
                  <a:gd name="connsiteX6" fmla="*/ 3532911 w 3549464"/>
                  <a:gd name="connsiteY6" fmla="*/ 138545 h 4980543"/>
                  <a:gd name="connsiteX0" fmla="*/ 3546766 w 3562611"/>
                  <a:gd name="connsiteY0" fmla="*/ 0 h 5008253"/>
                  <a:gd name="connsiteX1" fmla="*/ 2992581 w 3562611"/>
                  <a:gd name="connsiteY1" fmla="*/ 1745674 h 5008253"/>
                  <a:gd name="connsiteX2" fmla="*/ 803564 w 3562611"/>
                  <a:gd name="connsiteY2" fmla="*/ 2493819 h 5008253"/>
                  <a:gd name="connsiteX3" fmla="*/ 498764 w 3562611"/>
                  <a:gd name="connsiteY3" fmla="*/ 4308764 h 5008253"/>
                  <a:gd name="connsiteX4" fmla="*/ 13855 w 3562611"/>
                  <a:gd name="connsiteY4" fmla="*/ 4710546 h 5008253"/>
                  <a:gd name="connsiteX5" fmla="*/ 0 w 3562611"/>
                  <a:gd name="connsiteY5" fmla="*/ 27710 h 5008253"/>
                  <a:gd name="connsiteX6" fmla="*/ 3546766 w 3562611"/>
                  <a:gd name="connsiteY6" fmla="*/ 0 h 5008253"/>
                  <a:gd name="connsiteX0" fmla="*/ 3546766 w 3706909"/>
                  <a:gd name="connsiteY0" fmla="*/ 0 h 5008253"/>
                  <a:gd name="connsiteX1" fmla="*/ 2992581 w 3706909"/>
                  <a:gd name="connsiteY1" fmla="*/ 1745674 h 5008253"/>
                  <a:gd name="connsiteX2" fmla="*/ 803564 w 3706909"/>
                  <a:gd name="connsiteY2" fmla="*/ 2493819 h 5008253"/>
                  <a:gd name="connsiteX3" fmla="*/ 498764 w 3706909"/>
                  <a:gd name="connsiteY3" fmla="*/ 4308764 h 5008253"/>
                  <a:gd name="connsiteX4" fmla="*/ 13855 w 3706909"/>
                  <a:gd name="connsiteY4" fmla="*/ 4710546 h 5008253"/>
                  <a:gd name="connsiteX5" fmla="*/ 0 w 3706909"/>
                  <a:gd name="connsiteY5" fmla="*/ 27710 h 5008253"/>
                  <a:gd name="connsiteX6" fmla="*/ 3546766 w 3706909"/>
                  <a:gd name="connsiteY6" fmla="*/ 0 h 5008253"/>
                  <a:gd name="connsiteX0" fmla="*/ 3546766 w 3576888"/>
                  <a:gd name="connsiteY0" fmla="*/ 0 h 5008253"/>
                  <a:gd name="connsiteX1" fmla="*/ 2992581 w 3576888"/>
                  <a:gd name="connsiteY1" fmla="*/ 1745674 h 5008253"/>
                  <a:gd name="connsiteX2" fmla="*/ 803564 w 3576888"/>
                  <a:gd name="connsiteY2" fmla="*/ 2493819 h 5008253"/>
                  <a:gd name="connsiteX3" fmla="*/ 498764 w 3576888"/>
                  <a:gd name="connsiteY3" fmla="*/ 4308764 h 5008253"/>
                  <a:gd name="connsiteX4" fmla="*/ 13855 w 3576888"/>
                  <a:gd name="connsiteY4" fmla="*/ 4710546 h 5008253"/>
                  <a:gd name="connsiteX5" fmla="*/ 0 w 3576888"/>
                  <a:gd name="connsiteY5" fmla="*/ 27710 h 5008253"/>
                  <a:gd name="connsiteX6" fmla="*/ 3546766 w 3576888"/>
                  <a:gd name="connsiteY6" fmla="*/ 0 h 5008253"/>
                  <a:gd name="connsiteX0" fmla="*/ 3546766 w 3560729"/>
                  <a:gd name="connsiteY0" fmla="*/ 0 h 5008253"/>
                  <a:gd name="connsiteX1" fmla="*/ 2604653 w 3560729"/>
                  <a:gd name="connsiteY1" fmla="*/ 1814947 h 5008253"/>
                  <a:gd name="connsiteX2" fmla="*/ 803564 w 3560729"/>
                  <a:gd name="connsiteY2" fmla="*/ 2493819 h 5008253"/>
                  <a:gd name="connsiteX3" fmla="*/ 498764 w 3560729"/>
                  <a:gd name="connsiteY3" fmla="*/ 4308764 h 5008253"/>
                  <a:gd name="connsiteX4" fmla="*/ 13855 w 3560729"/>
                  <a:gd name="connsiteY4" fmla="*/ 4710546 h 5008253"/>
                  <a:gd name="connsiteX5" fmla="*/ 0 w 3560729"/>
                  <a:gd name="connsiteY5" fmla="*/ 27710 h 5008253"/>
                  <a:gd name="connsiteX6" fmla="*/ 3546766 w 3560729"/>
                  <a:gd name="connsiteY6" fmla="*/ 0 h 5008253"/>
                  <a:gd name="connsiteX0" fmla="*/ 3546766 w 3560729"/>
                  <a:gd name="connsiteY0" fmla="*/ 0 h 5022108"/>
                  <a:gd name="connsiteX1" fmla="*/ 2604653 w 3560729"/>
                  <a:gd name="connsiteY1" fmla="*/ 1828802 h 5022108"/>
                  <a:gd name="connsiteX2" fmla="*/ 803564 w 3560729"/>
                  <a:gd name="connsiteY2" fmla="*/ 2507674 h 5022108"/>
                  <a:gd name="connsiteX3" fmla="*/ 498764 w 3560729"/>
                  <a:gd name="connsiteY3" fmla="*/ 4322619 h 5022108"/>
                  <a:gd name="connsiteX4" fmla="*/ 13855 w 3560729"/>
                  <a:gd name="connsiteY4" fmla="*/ 4724401 h 5022108"/>
                  <a:gd name="connsiteX5" fmla="*/ 0 w 3560729"/>
                  <a:gd name="connsiteY5" fmla="*/ 41565 h 5022108"/>
                  <a:gd name="connsiteX6" fmla="*/ 3546766 w 3560729"/>
                  <a:gd name="connsiteY6" fmla="*/ 0 h 5022108"/>
                  <a:gd name="connsiteX0" fmla="*/ 3546766 w 3560729"/>
                  <a:gd name="connsiteY0" fmla="*/ 0 h 5028368"/>
                  <a:gd name="connsiteX1" fmla="*/ 2604653 w 3560729"/>
                  <a:gd name="connsiteY1" fmla="*/ 1828802 h 5028368"/>
                  <a:gd name="connsiteX2" fmla="*/ 803564 w 3560729"/>
                  <a:gd name="connsiteY2" fmla="*/ 2313710 h 5028368"/>
                  <a:gd name="connsiteX3" fmla="*/ 498764 w 3560729"/>
                  <a:gd name="connsiteY3" fmla="*/ 4322619 h 5028368"/>
                  <a:gd name="connsiteX4" fmla="*/ 13855 w 3560729"/>
                  <a:gd name="connsiteY4" fmla="*/ 4724401 h 5028368"/>
                  <a:gd name="connsiteX5" fmla="*/ 0 w 3560729"/>
                  <a:gd name="connsiteY5" fmla="*/ 41565 h 5028368"/>
                  <a:gd name="connsiteX6" fmla="*/ 3546766 w 3560729"/>
                  <a:gd name="connsiteY6" fmla="*/ 0 h 5028368"/>
                  <a:gd name="connsiteX0" fmla="*/ 3546766 w 3567061"/>
                  <a:gd name="connsiteY0" fmla="*/ 0 h 5028368"/>
                  <a:gd name="connsiteX1" fmla="*/ 2826326 w 3567061"/>
                  <a:gd name="connsiteY1" fmla="*/ 1731820 h 5028368"/>
                  <a:gd name="connsiteX2" fmla="*/ 803564 w 3567061"/>
                  <a:gd name="connsiteY2" fmla="*/ 2313710 h 5028368"/>
                  <a:gd name="connsiteX3" fmla="*/ 498764 w 3567061"/>
                  <a:gd name="connsiteY3" fmla="*/ 4322619 h 5028368"/>
                  <a:gd name="connsiteX4" fmla="*/ 13855 w 3567061"/>
                  <a:gd name="connsiteY4" fmla="*/ 4724401 h 5028368"/>
                  <a:gd name="connsiteX5" fmla="*/ 0 w 3567061"/>
                  <a:gd name="connsiteY5" fmla="*/ 41565 h 5028368"/>
                  <a:gd name="connsiteX6" fmla="*/ 3546766 w 3567061"/>
                  <a:gd name="connsiteY6" fmla="*/ 0 h 5028368"/>
                  <a:gd name="connsiteX0" fmla="*/ 3546766 w 3567061"/>
                  <a:gd name="connsiteY0" fmla="*/ 0 h 4939815"/>
                  <a:gd name="connsiteX1" fmla="*/ 2826326 w 3567061"/>
                  <a:gd name="connsiteY1" fmla="*/ 1731820 h 4939815"/>
                  <a:gd name="connsiteX2" fmla="*/ 803564 w 3567061"/>
                  <a:gd name="connsiteY2" fmla="*/ 2313710 h 4939815"/>
                  <a:gd name="connsiteX3" fmla="*/ 1066801 w 3567061"/>
                  <a:gd name="connsiteY3" fmla="*/ 3782292 h 4939815"/>
                  <a:gd name="connsiteX4" fmla="*/ 13855 w 3567061"/>
                  <a:gd name="connsiteY4" fmla="*/ 4724401 h 4939815"/>
                  <a:gd name="connsiteX5" fmla="*/ 0 w 3567061"/>
                  <a:gd name="connsiteY5" fmla="*/ 41565 h 4939815"/>
                  <a:gd name="connsiteX6" fmla="*/ 3546766 w 3567061"/>
                  <a:gd name="connsiteY6" fmla="*/ 0 h 4939815"/>
                  <a:gd name="connsiteX0" fmla="*/ 3546766 w 3567427"/>
                  <a:gd name="connsiteY0" fmla="*/ 0 h 4944652"/>
                  <a:gd name="connsiteX1" fmla="*/ 2826326 w 3567427"/>
                  <a:gd name="connsiteY1" fmla="*/ 1731820 h 4944652"/>
                  <a:gd name="connsiteX2" fmla="*/ 748145 w 3567427"/>
                  <a:gd name="connsiteY2" fmla="*/ 2050474 h 4944652"/>
                  <a:gd name="connsiteX3" fmla="*/ 1066801 w 3567427"/>
                  <a:gd name="connsiteY3" fmla="*/ 3782292 h 4944652"/>
                  <a:gd name="connsiteX4" fmla="*/ 13855 w 3567427"/>
                  <a:gd name="connsiteY4" fmla="*/ 4724401 h 4944652"/>
                  <a:gd name="connsiteX5" fmla="*/ 0 w 3567427"/>
                  <a:gd name="connsiteY5" fmla="*/ 41565 h 4944652"/>
                  <a:gd name="connsiteX6" fmla="*/ 3546766 w 3567427"/>
                  <a:gd name="connsiteY6" fmla="*/ 0 h 4944652"/>
                  <a:gd name="connsiteX0" fmla="*/ 3546766 w 3566619"/>
                  <a:gd name="connsiteY0" fmla="*/ 0 h 4940065"/>
                  <a:gd name="connsiteX1" fmla="*/ 2826326 w 3566619"/>
                  <a:gd name="connsiteY1" fmla="*/ 1731820 h 4940065"/>
                  <a:gd name="connsiteX2" fmla="*/ 872836 w 3566619"/>
                  <a:gd name="connsiteY2" fmla="*/ 2299856 h 4940065"/>
                  <a:gd name="connsiteX3" fmla="*/ 1066801 w 3566619"/>
                  <a:gd name="connsiteY3" fmla="*/ 3782292 h 4940065"/>
                  <a:gd name="connsiteX4" fmla="*/ 13855 w 3566619"/>
                  <a:gd name="connsiteY4" fmla="*/ 4724401 h 4940065"/>
                  <a:gd name="connsiteX5" fmla="*/ 0 w 3566619"/>
                  <a:gd name="connsiteY5" fmla="*/ 41565 h 4940065"/>
                  <a:gd name="connsiteX6" fmla="*/ 3546766 w 3566619"/>
                  <a:gd name="connsiteY6" fmla="*/ 0 h 4940065"/>
                  <a:gd name="connsiteX0" fmla="*/ 3546766 w 3566619"/>
                  <a:gd name="connsiteY0" fmla="*/ 0 h 4943391"/>
                  <a:gd name="connsiteX1" fmla="*/ 2826326 w 3566619"/>
                  <a:gd name="connsiteY1" fmla="*/ 1731820 h 4943391"/>
                  <a:gd name="connsiteX2" fmla="*/ 872836 w 3566619"/>
                  <a:gd name="connsiteY2" fmla="*/ 2299856 h 4943391"/>
                  <a:gd name="connsiteX3" fmla="*/ 1343891 w 3566619"/>
                  <a:gd name="connsiteY3" fmla="*/ 3810001 h 4943391"/>
                  <a:gd name="connsiteX4" fmla="*/ 13855 w 3566619"/>
                  <a:gd name="connsiteY4" fmla="*/ 4724401 h 4943391"/>
                  <a:gd name="connsiteX5" fmla="*/ 0 w 3566619"/>
                  <a:gd name="connsiteY5" fmla="*/ 41565 h 4943391"/>
                  <a:gd name="connsiteX6" fmla="*/ 3546766 w 3566619"/>
                  <a:gd name="connsiteY6" fmla="*/ 0 h 4943391"/>
                  <a:gd name="connsiteX0" fmla="*/ 3546766 w 3566619"/>
                  <a:gd name="connsiteY0" fmla="*/ 0 h 4955848"/>
                  <a:gd name="connsiteX1" fmla="*/ 2826326 w 3566619"/>
                  <a:gd name="connsiteY1" fmla="*/ 1731820 h 4955848"/>
                  <a:gd name="connsiteX2" fmla="*/ 872836 w 3566619"/>
                  <a:gd name="connsiteY2" fmla="*/ 2299856 h 4955848"/>
                  <a:gd name="connsiteX3" fmla="*/ 1136073 w 3566619"/>
                  <a:gd name="connsiteY3" fmla="*/ 3906983 h 4955848"/>
                  <a:gd name="connsiteX4" fmla="*/ 13855 w 3566619"/>
                  <a:gd name="connsiteY4" fmla="*/ 4724401 h 4955848"/>
                  <a:gd name="connsiteX5" fmla="*/ 0 w 3566619"/>
                  <a:gd name="connsiteY5" fmla="*/ 41565 h 4955848"/>
                  <a:gd name="connsiteX6" fmla="*/ 3546766 w 3566619"/>
                  <a:gd name="connsiteY6" fmla="*/ 0 h 4955848"/>
                  <a:gd name="connsiteX0" fmla="*/ 3546766 w 3609882"/>
                  <a:gd name="connsiteY0" fmla="*/ 0 h 4955848"/>
                  <a:gd name="connsiteX1" fmla="*/ 3214254 w 3609882"/>
                  <a:gd name="connsiteY1" fmla="*/ 1579420 h 4955848"/>
                  <a:gd name="connsiteX2" fmla="*/ 872836 w 3609882"/>
                  <a:gd name="connsiteY2" fmla="*/ 2299856 h 4955848"/>
                  <a:gd name="connsiteX3" fmla="*/ 1136073 w 3609882"/>
                  <a:gd name="connsiteY3" fmla="*/ 3906983 h 4955848"/>
                  <a:gd name="connsiteX4" fmla="*/ 13855 w 3609882"/>
                  <a:gd name="connsiteY4" fmla="*/ 4724401 h 4955848"/>
                  <a:gd name="connsiteX5" fmla="*/ 0 w 3609882"/>
                  <a:gd name="connsiteY5" fmla="*/ 41565 h 4955848"/>
                  <a:gd name="connsiteX6" fmla="*/ 3546766 w 3609882"/>
                  <a:gd name="connsiteY6" fmla="*/ 0 h 4955848"/>
                  <a:gd name="connsiteX0" fmla="*/ 3546766 w 3609882"/>
                  <a:gd name="connsiteY0" fmla="*/ 0 h 4957825"/>
                  <a:gd name="connsiteX1" fmla="*/ 3214254 w 3609882"/>
                  <a:gd name="connsiteY1" fmla="*/ 1579420 h 4957825"/>
                  <a:gd name="connsiteX2" fmla="*/ 872836 w 3609882"/>
                  <a:gd name="connsiteY2" fmla="*/ 2299856 h 4957825"/>
                  <a:gd name="connsiteX3" fmla="*/ 1136073 w 3609882"/>
                  <a:gd name="connsiteY3" fmla="*/ 3906983 h 4957825"/>
                  <a:gd name="connsiteX4" fmla="*/ 13855 w 3609882"/>
                  <a:gd name="connsiteY4" fmla="*/ 4724401 h 4957825"/>
                  <a:gd name="connsiteX5" fmla="*/ 0 w 3609882"/>
                  <a:gd name="connsiteY5" fmla="*/ 41565 h 4957825"/>
                  <a:gd name="connsiteX6" fmla="*/ 3546766 w 3609882"/>
                  <a:gd name="connsiteY6" fmla="*/ 0 h 4957825"/>
                  <a:gd name="connsiteX0" fmla="*/ 3635098 w 3698214"/>
                  <a:gd name="connsiteY0" fmla="*/ 0 h 4956688"/>
                  <a:gd name="connsiteX1" fmla="*/ 3302586 w 3698214"/>
                  <a:gd name="connsiteY1" fmla="*/ 1579420 h 4956688"/>
                  <a:gd name="connsiteX2" fmla="*/ 961168 w 3698214"/>
                  <a:gd name="connsiteY2" fmla="*/ 2299856 h 4956688"/>
                  <a:gd name="connsiteX3" fmla="*/ 1432223 w 3698214"/>
                  <a:gd name="connsiteY3" fmla="*/ 4045529 h 4956688"/>
                  <a:gd name="connsiteX4" fmla="*/ 102187 w 3698214"/>
                  <a:gd name="connsiteY4" fmla="*/ 4724401 h 4956688"/>
                  <a:gd name="connsiteX5" fmla="*/ 88332 w 3698214"/>
                  <a:gd name="connsiteY5" fmla="*/ 41565 h 4956688"/>
                  <a:gd name="connsiteX6" fmla="*/ 3635098 w 3698214"/>
                  <a:gd name="connsiteY6" fmla="*/ 0 h 4956688"/>
                  <a:gd name="connsiteX0" fmla="*/ 3635098 w 3698214"/>
                  <a:gd name="connsiteY0" fmla="*/ 0 h 4956688"/>
                  <a:gd name="connsiteX1" fmla="*/ 3302586 w 3698214"/>
                  <a:gd name="connsiteY1" fmla="*/ 1579420 h 4956688"/>
                  <a:gd name="connsiteX2" fmla="*/ 961168 w 3698214"/>
                  <a:gd name="connsiteY2" fmla="*/ 2299856 h 4956688"/>
                  <a:gd name="connsiteX3" fmla="*/ 1432223 w 3698214"/>
                  <a:gd name="connsiteY3" fmla="*/ 4045529 h 4956688"/>
                  <a:gd name="connsiteX4" fmla="*/ 102187 w 3698214"/>
                  <a:gd name="connsiteY4" fmla="*/ 4724401 h 4956688"/>
                  <a:gd name="connsiteX5" fmla="*/ 88332 w 3698214"/>
                  <a:gd name="connsiteY5" fmla="*/ 41565 h 4956688"/>
                  <a:gd name="connsiteX6" fmla="*/ 3635098 w 3698214"/>
                  <a:gd name="connsiteY6" fmla="*/ 0 h 4956688"/>
                  <a:gd name="connsiteX0" fmla="*/ 3635098 w 3698214"/>
                  <a:gd name="connsiteY0" fmla="*/ 0 h 4956688"/>
                  <a:gd name="connsiteX1" fmla="*/ 3302586 w 3698214"/>
                  <a:gd name="connsiteY1" fmla="*/ 1579420 h 4956688"/>
                  <a:gd name="connsiteX2" fmla="*/ 961168 w 3698214"/>
                  <a:gd name="connsiteY2" fmla="*/ 2299856 h 4956688"/>
                  <a:gd name="connsiteX3" fmla="*/ 1432223 w 3698214"/>
                  <a:gd name="connsiteY3" fmla="*/ 4045529 h 4956688"/>
                  <a:gd name="connsiteX4" fmla="*/ 102187 w 3698214"/>
                  <a:gd name="connsiteY4" fmla="*/ 4724401 h 4956688"/>
                  <a:gd name="connsiteX5" fmla="*/ 88332 w 3698214"/>
                  <a:gd name="connsiteY5" fmla="*/ 41565 h 4956688"/>
                  <a:gd name="connsiteX6" fmla="*/ 3635098 w 3698214"/>
                  <a:gd name="connsiteY6" fmla="*/ 0 h 4956688"/>
                  <a:gd name="connsiteX0" fmla="*/ 3591845 w 3654961"/>
                  <a:gd name="connsiteY0" fmla="*/ 0 h 4968373"/>
                  <a:gd name="connsiteX1" fmla="*/ 3259333 w 3654961"/>
                  <a:gd name="connsiteY1" fmla="*/ 1579420 h 4968373"/>
                  <a:gd name="connsiteX2" fmla="*/ 917915 w 3654961"/>
                  <a:gd name="connsiteY2" fmla="*/ 2299856 h 4968373"/>
                  <a:gd name="connsiteX3" fmla="*/ 1388970 w 3654961"/>
                  <a:gd name="connsiteY3" fmla="*/ 4045529 h 4968373"/>
                  <a:gd name="connsiteX4" fmla="*/ 58934 w 3654961"/>
                  <a:gd name="connsiteY4" fmla="*/ 4724401 h 4968373"/>
                  <a:gd name="connsiteX5" fmla="*/ 45079 w 3654961"/>
                  <a:gd name="connsiteY5" fmla="*/ 41565 h 4968373"/>
                  <a:gd name="connsiteX6" fmla="*/ 3591845 w 3654961"/>
                  <a:gd name="connsiteY6" fmla="*/ 0 h 4968373"/>
                  <a:gd name="connsiteX0" fmla="*/ 3591845 w 3654961"/>
                  <a:gd name="connsiteY0" fmla="*/ 0 h 4967280"/>
                  <a:gd name="connsiteX1" fmla="*/ 3259333 w 3654961"/>
                  <a:gd name="connsiteY1" fmla="*/ 1579420 h 4967280"/>
                  <a:gd name="connsiteX2" fmla="*/ 917915 w 3654961"/>
                  <a:gd name="connsiteY2" fmla="*/ 2299856 h 4967280"/>
                  <a:gd name="connsiteX3" fmla="*/ 1388970 w 3654961"/>
                  <a:gd name="connsiteY3" fmla="*/ 4045529 h 4967280"/>
                  <a:gd name="connsiteX4" fmla="*/ 58934 w 3654961"/>
                  <a:gd name="connsiteY4" fmla="*/ 4724401 h 4967280"/>
                  <a:gd name="connsiteX5" fmla="*/ 45079 w 3654961"/>
                  <a:gd name="connsiteY5" fmla="*/ 41565 h 4967280"/>
                  <a:gd name="connsiteX6" fmla="*/ 3591845 w 3654961"/>
                  <a:gd name="connsiteY6" fmla="*/ 0 h 4967280"/>
                  <a:gd name="connsiteX0" fmla="*/ 3591845 w 3654961"/>
                  <a:gd name="connsiteY0" fmla="*/ 0 h 4979298"/>
                  <a:gd name="connsiteX1" fmla="*/ 3259333 w 3654961"/>
                  <a:gd name="connsiteY1" fmla="*/ 1579420 h 4979298"/>
                  <a:gd name="connsiteX2" fmla="*/ 917915 w 3654961"/>
                  <a:gd name="connsiteY2" fmla="*/ 2299856 h 4979298"/>
                  <a:gd name="connsiteX3" fmla="*/ 1388970 w 3654961"/>
                  <a:gd name="connsiteY3" fmla="*/ 4045529 h 4979298"/>
                  <a:gd name="connsiteX4" fmla="*/ 58934 w 3654961"/>
                  <a:gd name="connsiteY4" fmla="*/ 4738255 h 4979298"/>
                  <a:gd name="connsiteX5" fmla="*/ 45079 w 3654961"/>
                  <a:gd name="connsiteY5" fmla="*/ 41565 h 4979298"/>
                  <a:gd name="connsiteX6" fmla="*/ 3591845 w 3654961"/>
                  <a:gd name="connsiteY6" fmla="*/ 0 h 4979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654961" h="4979298">
                    <a:moveTo>
                      <a:pt x="3591845" y="0"/>
                    </a:moveTo>
                    <a:cubicBezTo>
                      <a:pt x="3704991" y="635000"/>
                      <a:pt x="3704988" y="1196111"/>
                      <a:pt x="3259333" y="1579420"/>
                    </a:cubicBezTo>
                    <a:cubicBezTo>
                      <a:pt x="2813678" y="1962729"/>
                      <a:pt x="1229642" y="1888838"/>
                      <a:pt x="917915" y="2299856"/>
                    </a:cubicBezTo>
                    <a:cubicBezTo>
                      <a:pt x="606188" y="2710874"/>
                      <a:pt x="1532133" y="3639129"/>
                      <a:pt x="1388970" y="4045529"/>
                    </a:cubicBezTo>
                    <a:cubicBezTo>
                      <a:pt x="1245807" y="4451929"/>
                      <a:pt x="185461" y="5430703"/>
                      <a:pt x="58934" y="4738255"/>
                    </a:cubicBezTo>
                    <a:cubicBezTo>
                      <a:pt x="-67593" y="4045807"/>
                      <a:pt x="49697" y="1602510"/>
                      <a:pt x="45079" y="41565"/>
                    </a:cubicBezTo>
                    <a:lnTo>
                      <a:pt x="359184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84407" tIns="42203" rIns="84407" bIns="42203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th-TH" sz="1661"/>
              </a:p>
            </p:txBody>
          </p:sp>
          <p:sp>
            <p:nvSpPr>
              <p:cNvPr id="28" name="รูปแบบอิสระ: รูปร่าง 27">
                <a:extLst>
                  <a:ext uri="{FF2B5EF4-FFF2-40B4-BE49-F238E27FC236}">
                    <a16:creationId xmlns:a16="http://schemas.microsoft.com/office/drawing/2014/main" id="{2BA85EDD-0A85-4EA9-8663-73F808501E58}"/>
                  </a:ext>
                </a:extLst>
              </p:cNvPr>
              <p:cNvSpPr/>
              <p:nvPr/>
            </p:nvSpPr>
            <p:spPr>
              <a:xfrm>
                <a:off x="-13854" y="-53779"/>
                <a:ext cx="5988928" cy="3844532"/>
              </a:xfrm>
              <a:custGeom>
                <a:avLst/>
                <a:gdLst>
                  <a:gd name="connsiteX0" fmla="*/ 5791200 w 5791200"/>
                  <a:gd name="connsiteY0" fmla="*/ 13854 h 3574472"/>
                  <a:gd name="connsiteX1" fmla="*/ 3061855 w 5791200"/>
                  <a:gd name="connsiteY1" fmla="*/ 678872 h 3574472"/>
                  <a:gd name="connsiteX2" fmla="*/ 2992582 w 5791200"/>
                  <a:gd name="connsiteY2" fmla="*/ 1607127 h 3574472"/>
                  <a:gd name="connsiteX3" fmla="*/ 1413164 w 5791200"/>
                  <a:gd name="connsiteY3" fmla="*/ 1870363 h 3574472"/>
                  <a:gd name="connsiteX4" fmla="*/ 0 w 5791200"/>
                  <a:gd name="connsiteY4" fmla="*/ 3574472 h 3574472"/>
                  <a:gd name="connsiteX5" fmla="*/ 55418 w 5791200"/>
                  <a:gd name="connsiteY5" fmla="*/ 0 h 3574472"/>
                  <a:gd name="connsiteX6" fmla="*/ 5791200 w 5791200"/>
                  <a:gd name="connsiteY6" fmla="*/ 13854 h 3574472"/>
                  <a:gd name="connsiteX0" fmla="*/ 5822003 w 5822003"/>
                  <a:gd name="connsiteY0" fmla="*/ 28151 h 3588769"/>
                  <a:gd name="connsiteX1" fmla="*/ 3092658 w 5822003"/>
                  <a:gd name="connsiteY1" fmla="*/ 693169 h 3588769"/>
                  <a:gd name="connsiteX2" fmla="*/ 3023385 w 5822003"/>
                  <a:gd name="connsiteY2" fmla="*/ 1621424 h 3588769"/>
                  <a:gd name="connsiteX3" fmla="*/ 1443967 w 5822003"/>
                  <a:gd name="connsiteY3" fmla="*/ 1884660 h 3588769"/>
                  <a:gd name="connsiteX4" fmla="*/ 30803 w 5822003"/>
                  <a:gd name="connsiteY4" fmla="*/ 3588769 h 3588769"/>
                  <a:gd name="connsiteX5" fmla="*/ 0 w 5822003"/>
                  <a:gd name="connsiteY5" fmla="*/ 0 h 3588769"/>
                  <a:gd name="connsiteX6" fmla="*/ 5822003 w 5822003"/>
                  <a:gd name="connsiteY6" fmla="*/ 28151 h 3588769"/>
                  <a:gd name="connsiteX0" fmla="*/ 5879484 w 5879484"/>
                  <a:gd name="connsiteY0" fmla="*/ 42449 h 3603067"/>
                  <a:gd name="connsiteX1" fmla="*/ 3150139 w 5879484"/>
                  <a:gd name="connsiteY1" fmla="*/ 707467 h 3603067"/>
                  <a:gd name="connsiteX2" fmla="*/ 3080866 w 5879484"/>
                  <a:gd name="connsiteY2" fmla="*/ 1635722 h 3603067"/>
                  <a:gd name="connsiteX3" fmla="*/ 1501448 w 5879484"/>
                  <a:gd name="connsiteY3" fmla="*/ 1898958 h 3603067"/>
                  <a:gd name="connsiteX4" fmla="*/ 88284 w 5879484"/>
                  <a:gd name="connsiteY4" fmla="*/ 3603067 h 3603067"/>
                  <a:gd name="connsiteX5" fmla="*/ 0 w 5879484"/>
                  <a:gd name="connsiteY5" fmla="*/ 0 h 3603067"/>
                  <a:gd name="connsiteX6" fmla="*/ 5879484 w 5879484"/>
                  <a:gd name="connsiteY6" fmla="*/ 42449 h 3603067"/>
                  <a:gd name="connsiteX0" fmla="*/ 5879484 w 5879484"/>
                  <a:gd name="connsiteY0" fmla="*/ 42449 h 3603067"/>
                  <a:gd name="connsiteX1" fmla="*/ 3150139 w 5879484"/>
                  <a:gd name="connsiteY1" fmla="*/ 707467 h 3603067"/>
                  <a:gd name="connsiteX2" fmla="*/ 3080866 w 5879484"/>
                  <a:gd name="connsiteY2" fmla="*/ 1635722 h 3603067"/>
                  <a:gd name="connsiteX3" fmla="*/ 1501448 w 5879484"/>
                  <a:gd name="connsiteY3" fmla="*/ 1898958 h 3603067"/>
                  <a:gd name="connsiteX4" fmla="*/ 2063 w 5879484"/>
                  <a:gd name="connsiteY4" fmla="*/ 3603067 h 3603067"/>
                  <a:gd name="connsiteX5" fmla="*/ 0 w 5879484"/>
                  <a:gd name="connsiteY5" fmla="*/ 0 h 3603067"/>
                  <a:gd name="connsiteX6" fmla="*/ 5879484 w 5879484"/>
                  <a:gd name="connsiteY6" fmla="*/ 42449 h 3603067"/>
                  <a:gd name="connsiteX0" fmla="*/ 6021126 w 6021126"/>
                  <a:gd name="connsiteY0" fmla="*/ 42449 h 3688855"/>
                  <a:gd name="connsiteX1" fmla="*/ 3291781 w 6021126"/>
                  <a:gd name="connsiteY1" fmla="*/ 707467 h 3688855"/>
                  <a:gd name="connsiteX2" fmla="*/ 3222508 w 6021126"/>
                  <a:gd name="connsiteY2" fmla="*/ 1635722 h 3688855"/>
                  <a:gd name="connsiteX3" fmla="*/ 1643090 w 6021126"/>
                  <a:gd name="connsiteY3" fmla="*/ 1898958 h 3688855"/>
                  <a:gd name="connsiteX4" fmla="*/ 2 w 6021126"/>
                  <a:gd name="connsiteY4" fmla="*/ 3688855 h 3688855"/>
                  <a:gd name="connsiteX5" fmla="*/ 141642 w 6021126"/>
                  <a:gd name="connsiteY5" fmla="*/ 0 h 3688855"/>
                  <a:gd name="connsiteX6" fmla="*/ 6021126 w 6021126"/>
                  <a:gd name="connsiteY6" fmla="*/ 42449 h 3688855"/>
                  <a:gd name="connsiteX0" fmla="*/ 6109408 w 6109408"/>
                  <a:gd name="connsiteY0" fmla="*/ 128236 h 3774642"/>
                  <a:gd name="connsiteX1" fmla="*/ 3380063 w 6109408"/>
                  <a:gd name="connsiteY1" fmla="*/ 793254 h 3774642"/>
                  <a:gd name="connsiteX2" fmla="*/ 3310790 w 6109408"/>
                  <a:gd name="connsiteY2" fmla="*/ 1721509 h 3774642"/>
                  <a:gd name="connsiteX3" fmla="*/ 1731372 w 6109408"/>
                  <a:gd name="connsiteY3" fmla="*/ 1984745 h 3774642"/>
                  <a:gd name="connsiteX4" fmla="*/ 88284 w 6109408"/>
                  <a:gd name="connsiteY4" fmla="*/ 3774642 h 3774642"/>
                  <a:gd name="connsiteX5" fmla="*/ 0 w 6109408"/>
                  <a:gd name="connsiteY5" fmla="*/ 0 h 3774642"/>
                  <a:gd name="connsiteX6" fmla="*/ 6109408 w 6109408"/>
                  <a:gd name="connsiteY6" fmla="*/ 128236 h 3774642"/>
                  <a:gd name="connsiteX0" fmla="*/ 6109408 w 6109408"/>
                  <a:gd name="connsiteY0" fmla="*/ 128236 h 3774642"/>
                  <a:gd name="connsiteX1" fmla="*/ 3380063 w 6109408"/>
                  <a:gd name="connsiteY1" fmla="*/ 793254 h 3774642"/>
                  <a:gd name="connsiteX2" fmla="*/ 3310790 w 6109408"/>
                  <a:gd name="connsiteY2" fmla="*/ 1721509 h 3774642"/>
                  <a:gd name="connsiteX3" fmla="*/ 1731372 w 6109408"/>
                  <a:gd name="connsiteY3" fmla="*/ 1984745 h 3774642"/>
                  <a:gd name="connsiteX4" fmla="*/ 88284 w 6109408"/>
                  <a:gd name="connsiteY4" fmla="*/ 3774642 h 3774642"/>
                  <a:gd name="connsiteX5" fmla="*/ 0 w 6109408"/>
                  <a:gd name="connsiteY5" fmla="*/ 0 h 3774642"/>
                  <a:gd name="connsiteX6" fmla="*/ 6109408 w 6109408"/>
                  <a:gd name="connsiteY6" fmla="*/ 128236 h 3774642"/>
                  <a:gd name="connsiteX0" fmla="*/ 6109408 w 6109408"/>
                  <a:gd name="connsiteY0" fmla="*/ 128236 h 3774642"/>
                  <a:gd name="connsiteX1" fmla="*/ 3380063 w 6109408"/>
                  <a:gd name="connsiteY1" fmla="*/ 793254 h 3774642"/>
                  <a:gd name="connsiteX2" fmla="*/ 3310790 w 6109408"/>
                  <a:gd name="connsiteY2" fmla="*/ 1721509 h 3774642"/>
                  <a:gd name="connsiteX3" fmla="*/ 1731372 w 6109408"/>
                  <a:gd name="connsiteY3" fmla="*/ 1984745 h 3774642"/>
                  <a:gd name="connsiteX4" fmla="*/ 88284 w 6109408"/>
                  <a:gd name="connsiteY4" fmla="*/ 3774642 h 3774642"/>
                  <a:gd name="connsiteX5" fmla="*/ 0 w 6109408"/>
                  <a:gd name="connsiteY5" fmla="*/ 0 h 3774642"/>
                  <a:gd name="connsiteX6" fmla="*/ 6109408 w 6109408"/>
                  <a:gd name="connsiteY6" fmla="*/ 128236 h 3774642"/>
                  <a:gd name="connsiteX0" fmla="*/ 6037557 w 6037557"/>
                  <a:gd name="connsiteY0" fmla="*/ 142533 h 3788939"/>
                  <a:gd name="connsiteX1" fmla="*/ 3308212 w 6037557"/>
                  <a:gd name="connsiteY1" fmla="*/ 807551 h 3788939"/>
                  <a:gd name="connsiteX2" fmla="*/ 3238939 w 6037557"/>
                  <a:gd name="connsiteY2" fmla="*/ 1735806 h 3788939"/>
                  <a:gd name="connsiteX3" fmla="*/ 1659521 w 6037557"/>
                  <a:gd name="connsiteY3" fmla="*/ 1999042 h 3788939"/>
                  <a:gd name="connsiteX4" fmla="*/ 16433 w 6037557"/>
                  <a:gd name="connsiteY4" fmla="*/ 3788939 h 3788939"/>
                  <a:gd name="connsiteX5" fmla="*/ 0 w 6037557"/>
                  <a:gd name="connsiteY5" fmla="*/ 0 h 3788939"/>
                  <a:gd name="connsiteX6" fmla="*/ 6037557 w 6037557"/>
                  <a:gd name="connsiteY6" fmla="*/ 142533 h 3788939"/>
                  <a:gd name="connsiteX0" fmla="*/ 6037557 w 6037557"/>
                  <a:gd name="connsiteY0" fmla="*/ 142533 h 3788939"/>
                  <a:gd name="connsiteX1" fmla="*/ 3308212 w 6037557"/>
                  <a:gd name="connsiteY1" fmla="*/ 807551 h 3788939"/>
                  <a:gd name="connsiteX2" fmla="*/ 3238939 w 6037557"/>
                  <a:gd name="connsiteY2" fmla="*/ 1735806 h 3788939"/>
                  <a:gd name="connsiteX3" fmla="*/ 1659521 w 6037557"/>
                  <a:gd name="connsiteY3" fmla="*/ 1999042 h 3788939"/>
                  <a:gd name="connsiteX4" fmla="*/ 16433 w 6037557"/>
                  <a:gd name="connsiteY4" fmla="*/ 3788939 h 3788939"/>
                  <a:gd name="connsiteX5" fmla="*/ 0 w 6037557"/>
                  <a:gd name="connsiteY5" fmla="*/ 0 h 3788939"/>
                  <a:gd name="connsiteX6" fmla="*/ 6037557 w 6037557"/>
                  <a:gd name="connsiteY6" fmla="*/ 142533 h 3788939"/>
                  <a:gd name="connsiteX0" fmla="*/ 6109407 w 6109407"/>
                  <a:gd name="connsiteY0" fmla="*/ 0 h 3789385"/>
                  <a:gd name="connsiteX1" fmla="*/ 3308212 w 6109407"/>
                  <a:gd name="connsiteY1" fmla="*/ 807997 h 3789385"/>
                  <a:gd name="connsiteX2" fmla="*/ 3238939 w 6109407"/>
                  <a:gd name="connsiteY2" fmla="*/ 1736252 h 3789385"/>
                  <a:gd name="connsiteX3" fmla="*/ 1659521 w 6109407"/>
                  <a:gd name="connsiteY3" fmla="*/ 1999488 h 3789385"/>
                  <a:gd name="connsiteX4" fmla="*/ 16433 w 6109407"/>
                  <a:gd name="connsiteY4" fmla="*/ 3789385 h 3789385"/>
                  <a:gd name="connsiteX5" fmla="*/ 0 w 6109407"/>
                  <a:gd name="connsiteY5" fmla="*/ 446 h 3789385"/>
                  <a:gd name="connsiteX6" fmla="*/ 6109407 w 6109407"/>
                  <a:gd name="connsiteY6" fmla="*/ 0 h 3789385"/>
                  <a:gd name="connsiteX0" fmla="*/ 6109407 w 6179364"/>
                  <a:gd name="connsiteY0" fmla="*/ 0 h 3789385"/>
                  <a:gd name="connsiteX1" fmla="*/ 3308212 w 6179364"/>
                  <a:gd name="connsiteY1" fmla="*/ 807997 h 3789385"/>
                  <a:gd name="connsiteX2" fmla="*/ 3238939 w 6179364"/>
                  <a:gd name="connsiteY2" fmla="*/ 1736252 h 3789385"/>
                  <a:gd name="connsiteX3" fmla="*/ 1659521 w 6179364"/>
                  <a:gd name="connsiteY3" fmla="*/ 1999488 h 3789385"/>
                  <a:gd name="connsiteX4" fmla="*/ 16433 w 6179364"/>
                  <a:gd name="connsiteY4" fmla="*/ 3789385 h 3789385"/>
                  <a:gd name="connsiteX5" fmla="*/ 0 w 6179364"/>
                  <a:gd name="connsiteY5" fmla="*/ 446 h 3789385"/>
                  <a:gd name="connsiteX6" fmla="*/ 6109407 w 6179364"/>
                  <a:gd name="connsiteY6" fmla="*/ 0 h 3789385"/>
                  <a:gd name="connsiteX0" fmla="*/ 6109407 w 6179364"/>
                  <a:gd name="connsiteY0" fmla="*/ 0 h 3789385"/>
                  <a:gd name="connsiteX1" fmla="*/ 3308212 w 6179364"/>
                  <a:gd name="connsiteY1" fmla="*/ 807997 h 3789385"/>
                  <a:gd name="connsiteX2" fmla="*/ 3238939 w 6179364"/>
                  <a:gd name="connsiteY2" fmla="*/ 1736252 h 3789385"/>
                  <a:gd name="connsiteX3" fmla="*/ 1659521 w 6179364"/>
                  <a:gd name="connsiteY3" fmla="*/ 1999488 h 3789385"/>
                  <a:gd name="connsiteX4" fmla="*/ 16433 w 6179364"/>
                  <a:gd name="connsiteY4" fmla="*/ 3789385 h 3789385"/>
                  <a:gd name="connsiteX5" fmla="*/ 0 w 6179364"/>
                  <a:gd name="connsiteY5" fmla="*/ 446 h 3789385"/>
                  <a:gd name="connsiteX6" fmla="*/ 6109407 w 6179364"/>
                  <a:gd name="connsiteY6" fmla="*/ 0 h 3789385"/>
                  <a:gd name="connsiteX0" fmla="*/ 6109407 w 6179364"/>
                  <a:gd name="connsiteY0" fmla="*/ 0 h 3826203"/>
                  <a:gd name="connsiteX1" fmla="*/ 3308212 w 6179364"/>
                  <a:gd name="connsiteY1" fmla="*/ 807997 h 3826203"/>
                  <a:gd name="connsiteX2" fmla="*/ 3238939 w 6179364"/>
                  <a:gd name="connsiteY2" fmla="*/ 1736252 h 3826203"/>
                  <a:gd name="connsiteX3" fmla="*/ 1659521 w 6179364"/>
                  <a:gd name="connsiteY3" fmla="*/ 1999488 h 3826203"/>
                  <a:gd name="connsiteX4" fmla="*/ 16433 w 6179364"/>
                  <a:gd name="connsiteY4" fmla="*/ 3789385 h 3826203"/>
                  <a:gd name="connsiteX5" fmla="*/ 0 w 6179364"/>
                  <a:gd name="connsiteY5" fmla="*/ 446 h 3826203"/>
                  <a:gd name="connsiteX6" fmla="*/ 6109407 w 6179364"/>
                  <a:gd name="connsiteY6" fmla="*/ 0 h 3826203"/>
                  <a:gd name="connsiteX0" fmla="*/ 6109407 w 6194666"/>
                  <a:gd name="connsiteY0" fmla="*/ 0 h 3826203"/>
                  <a:gd name="connsiteX1" fmla="*/ 3897392 w 6194666"/>
                  <a:gd name="connsiteY1" fmla="*/ 636422 h 3826203"/>
                  <a:gd name="connsiteX2" fmla="*/ 3238939 w 6194666"/>
                  <a:gd name="connsiteY2" fmla="*/ 1736252 h 3826203"/>
                  <a:gd name="connsiteX3" fmla="*/ 1659521 w 6194666"/>
                  <a:gd name="connsiteY3" fmla="*/ 1999488 h 3826203"/>
                  <a:gd name="connsiteX4" fmla="*/ 16433 w 6194666"/>
                  <a:gd name="connsiteY4" fmla="*/ 3789385 h 3826203"/>
                  <a:gd name="connsiteX5" fmla="*/ 0 w 6194666"/>
                  <a:gd name="connsiteY5" fmla="*/ 446 h 3826203"/>
                  <a:gd name="connsiteX6" fmla="*/ 6109407 w 6194666"/>
                  <a:gd name="connsiteY6" fmla="*/ 0 h 3826203"/>
                  <a:gd name="connsiteX0" fmla="*/ 6109407 w 6195622"/>
                  <a:gd name="connsiteY0" fmla="*/ 0 h 3830610"/>
                  <a:gd name="connsiteX1" fmla="*/ 3897392 w 6195622"/>
                  <a:gd name="connsiteY1" fmla="*/ 636422 h 3830610"/>
                  <a:gd name="connsiteX2" fmla="*/ 3052127 w 6195622"/>
                  <a:gd name="connsiteY2" fmla="*/ 1764848 h 3830610"/>
                  <a:gd name="connsiteX3" fmla="*/ 1659521 w 6195622"/>
                  <a:gd name="connsiteY3" fmla="*/ 1999488 h 3830610"/>
                  <a:gd name="connsiteX4" fmla="*/ 16433 w 6195622"/>
                  <a:gd name="connsiteY4" fmla="*/ 3789385 h 3830610"/>
                  <a:gd name="connsiteX5" fmla="*/ 0 w 6195622"/>
                  <a:gd name="connsiteY5" fmla="*/ 446 h 3830610"/>
                  <a:gd name="connsiteX6" fmla="*/ 6109407 w 6195622"/>
                  <a:gd name="connsiteY6" fmla="*/ 0 h 3830610"/>
                  <a:gd name="connsiteX0" fmla="*/ 6109407 w 6200522"/>
                  <a:gd name="connsiteY0" fmla="*/ 0 h 3830610"/>
                  <a:gd name="connsiteX1" fmla="*/ 4041094 w 6200522"/>
                  <a:gd name="connsiteY1" fmla="*/ 893784 h 3830610"/>
                  <a:gd name="connsiteX2" fmla="*/ 3052127 w 6200522"/>
                  <a:gd name="connsiteY2" fmla="*/ 1764848 h 3830610"/>
                  <a:gd name="connsiteX3" fmla="*/ 1659521 w 6200522"/>
                  <a:gd name="connsiteY3" fmla="*/ 1999488 h 3830610"/>
                  <a:gd name="connsiteX4" fmla="*/ 16433 w 6200522"/>
                  <a:gd name="connsiteY4" fmla="*/ 3789385 h 3830610"/>
                  <a:gd name="connsiteX5" fmla="*/ 0 w 6200522"/>
                  <a:gd name="connsiteY5" fmla="*/ 446 h 3830610"/>
                  <a:gd name="connsiteX6" fmla="*/ 6109407 w 6200522"/>
                  <a:gd name="connsiteY6" fmla="*/ 0 h 3830610"/>
                  <a:gd name="connsiteX0" fmla="*/ 6109407 w 6200522"/>
                  <a:gd name="connsiteY0" fmla="*/ 0 h 3906887"/>
                  <a:gd name="connsiteX1" fmla="*/ 4041094 w 6200522"/>
                  <a:gd name="connsiteY1" fmla="*/ 893784 h 3906887"/>
                  <a:gd name="connsiteX2" fmla="*/ 3052127 w 6200522"/>
                  <a:gd name="connsiteY2" fmla="*/ 1764848 h 3906887"/>
                  <a:gd name="connsiteX3" fmla="*/ 1659521 w 6200522"/>
                  <a:gd name="connsiteY3" fmla="*/ 1999488 h 3906887"/>
                  <a:gd name="connsiteX4" fmla="*/ 921756 w 6200522"/>
                  <a:gd name="connsiteY4" fmla="*/ 2860023 h 3906887"/>
                  <a:gd name="connsiteX5" fmla="*/ 16433 w 6200522"/>
                  <a:gd name="connsiteY5" fmla="*/ 3789385 h 3906887"/>
                  <a:gd name="connsiteX6" fmla="*/ 0 w 6200522"/>
                  <a:gd name="connsiteY6" fmla="*/ 446 h 3906887"/>
                  <a:gd name="connsiteX7" fmla="*/ 6109407 w 6200522"/>
                  <a:gd name="connsiteY7" fmla="*/ 0 h 3906887"/>
                  <a:gd name="connsiteX0" fmla="*/ 6109407 w 6210247"/>
                  <a:gd name="connsiteY0" fmla="*/ 0 h 3906887"/>
                  <a:gd name="connsiteX1" fmla="*/ 4285388 w 6210247"/>
                  <a:gd name="connsiteY1" fmla="*/ 793699 h 3906887"/>
                  <a:gd name="connsiteX2" fmla="*/ 3052127 w 6210247"/>
                  <a:gd name="connsiteY2" fmla="*/ 1764848 h 3906887"/>
                  <a:gd name="connsiteX3" fmla="*/ 1659521 w 6210247"/>
                  <a:gd name="connsiteY3" fmla="*/ 1999488 h 3906887"/>
                  <a:gd name="connsiteX4" fmla="*/ 921756 w 6210247"/>
                  <a:gd name="connsiteY4" fmla="*/ 2860023 h 3906887"/>
                  <a:gd name="connsiteX5" fmla="*/ 16433 w 6210247"/>
                  <a:gd name="connsiteY5" fmla="*/ 3789385 h 3906887"/>
                  <a:gd name="connsiteX6" fmla="*/ 0 w 6210247"/>
                  <a:gd name="connsiteY6" fmla="*/ 446 h 3906887"/>
                  <a:gd name="connsiteX7" fmla="*/ 6109407 w 6210247"/>
                  <a:gd name="connsiteY7" fmla="*/ 0 h 3906887"/>
                  <a:gd name="connsiteX0" fmla="*/ 6109407 w 6214422"/>
                  <a:gd name="connsiteY0" fmla="*/ 0 h 3906887"/>
                  <a:gd name="connsiteX1" fmla="*/ 4285388 w 6214422"/>
                  <a:gd name="connsiteY1" fmla="*/ 793699 h 3906887"/>
                  <a:gd name="connsiteX2" fmla="*/ 2477318 w 6214422"/>
                  <a:gd name="connsiteY2" fmla="*/ 964165 h 3906887"/>
                  <a:gd name="connsiteX3" fmla="*/ 1659521 w 6214422"/>
                  <a:gd name="connsiteY3" fmla="*/ 1999488 h 3906887"/>
                  <a:gd name="connsiteX4" fmla="*/ 921756 w 6214422"/>
                  <a:gd name="connsiteY4" fmla="*/ 2860023 h 3906887"/>
                  <a:gd name="connsiteX5" fmla="*/ 16433 w 6214422"/>
                  <a:gd name="connsiteY5" fmla="*/ 3789385 h 3906887"/>
                  <a:gd name="connsiteX6" fmla="*/ 0 w 6214422"/>
                  <a:gd name="connsiteY6" fmla="*/ 446 h 3906887"/>
                  <a:gd name="connsiteX7" fmla="*/ 6109407 w 6214422"/>
                  <a:gd name="connsiteY7" fmla="*/ 0 h 3906887"/>
                  <a:gd name="connsiteX0" fmla="*/ 6109407 w 6214422"/>
                  <a:gd name="connsiteY0" fmla="*/ 0 h 3906887"/>
                  <a:gd name="connsiteX1" fmla="*/ 4285388 w 6214422"/>
                  <a:gd name="connsiteY1" fmla="*/ 793699 h 3906887"/>
                  <a:gd name="connsiteX2" fmla="*/ 2477318 w 6214422"/>
                  <a:gd name="connsiteY2" fmla="*/ 964165 h 3906887"/>
                  <a:gd name="connsiteX3" fmla="*/ 2033147 w 6214422"/>
                  <a:gd name="connsiteY3" fmla="*/ 2285446 h 3906887"/>
                  <a:gd name="connsiteX4" fmla="*/ 921756 w 6214422"/>
                  <a:gd name="connsiteY4" fmla="*/ 2860023 h 3906887"/>
                  <a:gd name="connsiteX5" fmla="*/ 16433 w 6214422"/>
                  <a:gd name="connsiteY5" fmla="*/ 3789385 h 3906887"/>
                  <a:gd name="connsiteX6" fmla="*/ 0 w 6214422"/>
                  <a:gd name="connsiteY6" fmla="*/ 446 h 3906887"/>
                  <a:gd name="connsiteX7" fmla="*/ 6109407 w 6214422"/>
                  <a:gd name="connsiteY7" fmla="*/ 0 h 3906887"/>
                  <a:gd name="connsiteX0" fmla="*/ 6109407 w 6214422"/>
                  <a:gd name="connsiteY0" fmla="*/ 0 h 3903573"/>
                  <a:gd name="connsiteX1" fmla="*/ 4285388 w 6214422"/>
                  <a:gd name="connsiteY1" fmla="*/ 793699 h 3903573"/>
                  <a:gd name="connsiteX2" fmla="*/ 2477318 w 6214422"/>
                  <a:gd name="connsiteY2" fmla="*/ 964165 h 3903573"/>
                  <a:gd name="connsiteX3" fmla="*/ 2033147 w 6214422"/>
                  <a:gd name="connsiteY3" fmla="*/ 2285446 h 3903573"/>
                  <a:gd name="connsiteX4" fmla="*/ 849905 w 6214422"/>
                  <a:gd name="connsiteY4" fmla="*/ 2817129 h 3903573"/>
                  <a:gd name="connsiteX5" fmla="*/ 16433 w 6214422"/>
                  <a:gd name="connsiteY5" fmla="*/ 3789385 h 3903573"/>
                  <a:gd name="connsiteX6" fmla="*/ 0 w 6214422"/>
                  <a:gd name="connsiteY6" fmla="*/ 446 h 3903573"/>
                  <a:gd name="connsiteX7" fmla="*/ 6109407 w 6214422"/>
                  <a:gd name="connsiteY7" fmla="*/ 0 h 3903573"/>
                  <a:gd name="connsiteX0" fmla="*/ 6109407 w 6214422"/>
                  <a:gd name="connsiteY0" fmla="*/ 0 h 3912056"/>
                  <a:gd name="connsiteX1" fmla="*/ 4285388 w 6214422"/>
                  <a:gd name="connsiteY1" fmla="*/ 793699 h 3912056"/>
                  <a:gd name="connsiteX2" fmla="*/ 2477318 w 6214422"/>
                  <a:gd name="connsiteY2" fmla="*/ 964165 h 3912056"/>
                  <a:gd name="connsiteX3" fmla="*/ 2033147 w 6214422"/>
                  <a:gd name="connsiteY3" fmla="*/ 2285446 h 3912056"/>
                  <a:gd name="connsiteX4" fmla="*/ 849905 w 6214422"/>
                  <a:gd name="connsiteY4" fmla="*/ 2817129 h 3912056"/>
                  <a:gd name="connsiteX5" fmla="*/ 16433 w 6214422"/>
                  <a:gd name="connsiteY5" fmla="*/ 3789385 h 3912056"/>
                  <a:gd name="connsiteX6" fmla="*/ 0 w 6214422"/>
                  <a:gd name="connsiteY6" fmla="*/ 446 h 3912056"/>
                  <a:gd name="connsiteX7" fmla="*/ 6109407 w 6214422"/>
                  <a:gd name="connsiteY7" fmla="*/ 0 h 3912056"/>
                  <a:gd name="connsiteX0" fmla="*/ 6109407 w 6220180"/>
                  <a:gd name="connsiteY0" fmla="*/ 0 h 3912056"/>
                  <a:gd name="connsiteX1" fmla="*/ 4400350 w 6220180"/>
                  <a:gd name="connsiteY1" fmla="*/ 993869 h 3912056"/>
                  <a:gd name="connsiteX2" fmla="*/ 2477318 w 6220180"/>
                  <a:gd name="connsiteY2" fmla="*/ 964165 h 3912056"/>
                  <a:gd name="connsiteX3" fmla="*/ 2033147 w 6220180"/>
                  <a:gd name="connsiteY3" fmla="*/ 2285446 h 3912056"/>
                  <a:gd name="connsiteX4" fmla="*/ 849905 w 6220180"/>
                  <a:gd name="connsiteY4" fmla="*/ 2817129 h 3912056"/>
                  <a:gd name="connsiteX5" fmla="*/ 16433 w 6220180"/>
                  <a:gd name="connsiteY5" fmla="*/ 3789385 h 3912056"/>
                  <a:gd name="connsiteX6" fmla="*/ 0 w 6220180"/>
                  <a:gd name="connsiteY6" fmla="*/ 446 h 3912056"/>
                  <a:gd name="connsiteX7" fmla="*/ 6109407 w 6220180"/>
                  <a:gd name="connsiteY7" fmla="*/ 0 h 3912056"/>
                  <a:gd name="connsiteX0" fmla="*/ 6109407 w 6221637"/>
                  <a:gd name="connsiteY0" fmla="*/ 0 h 3912056"/>
                  <a:gd name="connsiteX1" fmla="*/ 4400350 w 6221637"/>
                  <a:gd name="connsiteY1" fmla="*/ 993869 h 3912056"/>
                  <a:gd name="connsiteX2" fmla="*/ 2477318 w 6221637"/>
                  <a:gd name="connsiteY2" fmla="*/ 964165 h 3912056"/>
                  <a:gd name="connsiteX3" fmla="*/ 2033147 w 6221637"/>
                  <a:gd name="connsiteY3" fmla="*/ 2285446 h 3912056"/>
                  <a:gd name="connsiteX4" fmla="*/ 849905 w 6221637"/>
                  <a:gd name="connsiteY4" fmla="*/ 2817129 h 3912056"/>
                  <a:gd name="connsiteX5" fmla="*/ 16433 w 6221637"/>
                  <a:gd name="connsiteY5" fmla="*/ 3789385 h 3912056"/>
                  <a:gd name="connsiteX6" fmla="*/ 0 w 6221637"/>
                  <a:gd name="connsiteY6" fmla="*/ 446 h 3912056"/>
                  <a:gd name="connsiteX7" fmla="*/ 6109407 w 6221637"/>
                  <a:gd name="connsiteY7" fmla="*/ 0 h 3912056"/>
                  <a:gd name="connsiteX0" fmla="*/ 6109407 w 6217155"/>
                  <a:gd name="connsiteY0" fmla="*/ 0 h 3912056"/>
                  <a:gd name="connsiteX1" fmla="*/ 4314129 w 6217155"/>
                  <a:gd name="connsiteY1" fmla="*/ 765103 h 3912056"/>
                  <a:gd name="connsiteX2" fmla="*/ 2477318 w 6217155"/>
                  <a:gd name="connsiteY2" fmla="*/ 964165 h 3912056"/>
                  <a:gd name="connsiteX3" fmla="*/ 2033147 w 6217155"/>
                  <a:gd name="connsiteY3" fmla="*/ 2285446 h 3912056"/>
                  <a:gd name="connsiteX4" fmla="*/ 849905 w 6217155"/>
                  <a:gd name="connsiteY4" fmla="*/ 2817129 h 3912056"/>
                  <a:gd name="connsiteX5" fmla="*/ 16433 w 6217155"/>
                  <a:gd name="connsiteY5" fmla="*/ 3789385 h 3912056"/>
                  <a:gd name="connsiteX6" fmla="*/ 0 w 6217155"/>
                  <a:gd name="connsiteY6" fmla="*/ 446 h 3912056"/>
                  <a:gd name="connsiteX7" fmla="*/ 6109407 w 6217155"/>
                  <a:gd name="connsiteY7" fmla="*/ 0 h 3912056"/>
                  <a:gd name="connsiteX0" fmla="*/ 6109407 w 6216702"/>
                  <a:gd name="connsiteY0" fmla="*/ 0 h 3912056"/>
                  <a:gd name="connsiteX1" fmla="*/ 4314129 w 6216702"/>
                  <a:gd name="connsiteY1" fmla="*/ 765103 h 3912056"/>
                  <a:gd name="connsiteX2" fmla="*/ 2362355 w 6216702"/>
                  <a:gd name="connsiteY2" fmla="*/ 721101 h 3912056"/>
                  <a:gd name="connsiteX3" fmla="*/ 2033147 w 6216702"/>
                  <a:gd name="connsiteY3" fmla="*/ 2285446 h 3912056"/>
                  <a:gd name="connsiteX4" fmla="*/ 849905 w 6216702"/>
                  <a:gd name="connsiteY4" fmla="*/ 2817129 h 3912056"/>
                  <a:gd name="connsiteX5" fmla="*/ 16433 w 6216702"/>
                  <a:gd name="connsiteY5" fmla="*/ 3789385 h 3912056"/>
                  <a:gd name="connsiteX6" fmla="*/ 0 w 6216702"/>
                  <a:gd name="connsiteY6" fmla="*/ 446 h 3912056"/>
                  <a:gd name="connsiteX7" fmla="*/ 6109407 w 6216702"/>
                  <a:gd name="connsiteY7" fmla="*/ 0 h 3912056"/>
                  <a:gd name="connsiteX0" fmla="*/ 6109407 w 6212589"/>
                  <a:gd name="connsiteY0" fmla="*/ 0 h 3912056"/>
                  <a:gd name="connsiteX1" fmla="*/ 4227908 w 6212589"/>
                  <a:gd name="connsiteY1" fmla="*/ 622123 h 3912056"/>
                  <a:gd name="connsiteX2" fmla="*/ 2362355 w 6212589"/>
                  <a:gd name="connsiteY2" fmla="*/ 721101 h 3912056"/>
                  <a:gd name="connsiteX3" fmla="*/ 2033147 w 6212589"/>
                  <a:gd name="connsiteY3" fmla="*/ 2285446 h 3912056"/>
                  <a:gd name="connsiteX4" fmla="*/ 849905 w 6212589"/>
                  <a:gd name="connsiteY4" fmla="*/ 2817129 h 3912056"/>
                  <a:gd name="connsiteX5" fmla="*/ 16433 w 6212589"/>
                  <a:gd name="connsiteY5" fmla="*/ 3789385 h 3912056"/>
                  <a:gd name="connsiteX6" fmla="*/ 0 w 6212589"/>
                  <a:gd name="connsiteY6" fmla="*/ 446 h 3912056"/>
                  <a:gd name="connsiteX7" fmla="*/ 6109407 w 6212589"/>
                  <a:gd name="connsiteY7" fmla="*/ 0 h 3912056"/>
                  <a:gd name="connsiteX0" fmla="*/ 6109407 w 6213116"/>
                  <a:gd name="connsiteY0" fmla="*/ 0 h 3912056"/>
                  <a:gd name="connsiteX1" fmla="*/ 4227908 w 6213116"/>
                  <a:gd name="connsiteY1" fmla="*/ 622123 h 3912056"/>
                  <a:gd name="connsiteX2" fmla="*/ 2290505 w 6213116"/>
                  <a:gd name="connsiteY2" fmla="*/ 721102 h 3912056"/>
                  <a:gd name="connsiteX3" fmla="*/ 2033147 w 6213116"/>
                  <a:gd name="connsiteY3" fmla="*/ 2285446 h 3912056"/>
                  <a:gd name="connsiteX4" fmla="*/ 849905 w 6213116"/>
                  <a:gd name="connsiteY4" fmla="*/ 2817129 h 3912056"/>
                  <a:gd name="connsiteX5" fmla="*/ 16433 w 6213116"/>
                  <a:gd name="connsiteY5" fmla="*/ 3789385 h 3912056"/>
                  <a:gd name="connsiteX6" fmla="*/ 0 w 6213116"/>
                  <a:gd name="connsiteY6" fmla="*/ 446 h 3912056"/>
                  <a:gd name="connsiteX7" fmla="*/ 6109407 w 6213116"/>
                  <a:gd name="connsiteY7" fmla="*/ 0 h 3912056"/>
                  <a:gd name="connsiteX0" fmla="*/ 6109407 w 6214399"/>
                  <a:gd name="connsiteY0" fmla="*/ 0 h 3912056"/>
                  <a:gd name="connsiteX1" fmla="*/ 4227908 w 6214399"/>
                  <a:gd name="connsiteY1" fmla="*/ 622123 h 3912056"/>
                  <a:gd name="connsiteX2" fmla="*/ 2290505 w 6214399"/>
                  <a:gd name="connsiteY2" fmla="*/ 721102 h 3912056"/>
                  <a:gd name="connsiteX3" fmla="*/ 2033147 w 6214399"/>
                  <a:gd name="connsiteY3" fmla="*/ 2285446 h 3912056"/>
                  <a:gd name="connsiteX4" fmla="*/ 849905 w 6214399"/>
                  <a:gd name="connsiteY4" fmla="*/ 2817129 h 3912056"/>
                  <a:gd name="connsiteX5" fmla="*/ 16433 w 6214399"/>
                  <a:gd name="connsiteY5" fmla="*/ 3789385 h 3912056"/>
                  <a:gd name="connsiteX6" fmla="*/ 0 w 6214399"/>
                  <a:gd name="connsiteY6" fmla="*/ 446 h 3912056"/>
                  <a:gd name="connsiteX7" fmla="*/ 6109407 w 6214399"/>
                  <a:gd name="connsiteY7" fmla="*/ 0 h 3912056"/>
                  <a:gd name="connsiteX0" fmla="*/ 6109407 w 6231869"/>
                  <a:gd name="connsiteY0" fmla="*/ 0 h 3912056"/>
                  <a:gd name="connsiteX1" fmla="*/ 4227908 w 6231869"/>
                  <a:gd name="connsiteY1" fmla="*/ 622123 h 3912056"/>
                  <a:gd name="connsiteX2" fmla="*/ 2290505 w 6231869"/>
                  <a:gd name="connsiteY2" fmla="*/ 721102 h 3912056"/>
                  <a:gd name="connsiteX3" fmla="*/ 2033147 w 6231869"/>
                  <a:gd name="connsiteY3" fmla="*/ 2285446 h 3912056"/>
                  <a:gd name="connsiteX4" fmla="*/ 849905 w 6231869"/>
                  <a:gd name="connsiteY4" fmla="*/ 2817129 h 3912056"/>
                  <a:gd name="connsiteX5" fmla="*/ 16433 w 6231869"/>
                  <a:gd name="connsiteY5" fmla="*/ 3789385 h 3912056"/>
                  <a:gd name="connsiteX6" fmla="*/ 0 w 6231869"/>
                  <a:gd name="connsiteY6" fmla="*/ 446 h 3912056"/>
                  <a:gd name="connsiteX7" fmla="*/ 6109407 w 6231869"/>
                  <a:gd name="connsiteY7" fmla="*/ 0 h 3912056"/>
                  <a:gd name="connsiteX0" fmla="*/ 6109407 w 6263187"/>
                  <a:gd name="connsiteY0" fmla="*/ 0 h 3912056"/>
                  <a:gd name="connsiteX1" fmla="*/ 4227908 w 6263187"/>
                  <a:gd name="connsiteY1" fmla="*/ 622123 h 3912056"/>
                  <a:gd name="connsiteX2" fmla="*/ 2290505 w 6263187"/>
                  <a:gd name="connsiteY2" fmla="*/ 721102 h 3912056"/>
                  <a:gd name="connsiteX3" fmla="*/ 2033147 w 6263187"/>
                  <a:gd name="connsiteY3" fmla="*/ 2285446 h 3912056"/>
                  <a:gd name="connsiteX4" fmla="*/ 849905 w 6263187"/>
                  <a:gd name="connsiteY4" fmla="*/ 2817129 h 3912056"/>
                  <a:gd name="connsiteX5" fmla="*/ 16433 w 6263187"/>
                  <a:gd name="connsiteY5" fmla="*/ 3789385 h 3912056"/>
                  <a:gd name="connsiteX6" fmla="*/ 0 w 6263187"/>
                  <a:gd name="connsiteY6" fmla="*/ 446 h 3912056"/>
                  <a:gd name="connsiteX7" fmla="*/ 6109407 w 6263187"/>
                  <a:gd name="connsiteY7" fmla="*/ 0 h 3912056"/>
                  <a:gd name="connsiteX0" fmla="*/ 6109407 w 6251157"/>
                  <a:gd name="connsiteY0" fmla="*/ 53381 h 3965437"/>
                  <a:gd name="connsiteX1" fmla="*/ 4141687 w 6251157"/>
                  <a:gd name="connsiteY1" fmla="*/ 775590 h 3965437"/>
                  <a:gd name="connsiteX2" fmla="*/ 2290505 w 6251157"/>
                  <a:gd name="connsiteY2" fmla="*/ 774483 h 3965437"/>
                  <a:gd name="connsiteX3" fmla="*/ 2033147 w 6251157"/>
                  <a:gd name="connsiteY3" fmla="*/ 2338827 h 3965437"/>
                  <a:gd name="connsiteX4" fmla="*/ 849905 w 6251157"/>
                  <a:gd name="connsiteY4" fmla="*/ 2870510 h 3965437"/>
                  <a:gd name="connsiteX5" fmla="*/ 16433 w 6251157"/>
                  <a:gd name="connsiteY5" fmla="*/ 3842766 h 3965437"/>
                  <a:gd name="connsiteX6" fmla="*/ 0 w 6251157"/>
                  <a:gd name="connsiteY6" fmla="*/ 53827 h 3965437"/>
                  <a:gd name="connsiteX7" fmla="*/ 6109407 w 6251157"/>
                  <a:gd name="connsiteY7" fmla="*/ 53381 h 3965437"/>
                  <a:gd name="connsiteX0" fmla="*/ 6109407 w 6249177"/>
                  <a:gd name="connsiteY0" fmla="*/ 53381 h 3965437"/>
                  <a:gd name="connsiteX1" fmla="*/ 4141687 w 6249177"/>
                  <a:gd name="connsiteY1" fmla="*/ 775590 h 3965437"/>
                  <a:gd name="connsiteX2" fmla="*/ 2520428 w 6249177"/>
                  <a:gd name="connsiteY2" fmla="*/ 1131930 h 3965437"/>
                  <a:gd name="connsiteX3" fmla="*/ 2033147 w 6249177"/>
                  <a:gd name="connsiteY3" fmla="*/ 2338827 h 3965437"/>
                  <a:gd name="connsiteX4" fmla="*/ 849905 w 6249177"/>
                  <a:gd name="connsiteY4" fmla="*/ 2870510 h 3965437"/>
                  <a:gd name="connsiteX5" fmla="*/ 16433 w 6249177"/>
                  <a:gd name="connsiteY5" fmla="*/ 3842766 h 3965437"/>
                  <a:gd name="connsiteX6" fmla="*/ 0 w 6249177"/>
                  <a:gd name="connsiteY6" fmla="*/ 53827 h 3965437"/>
                  <a:gd name="connsiteX7" fmla="*/ 6109407 w 6249177"/>
                  <a:gd name="connsiteY7" fmla="*/ 53381 h 3965437"/>
                  <a:gd name="connsiteX0" fmla="*/ 6109407 w 6258571"/>
                  <a:gd name="connsiteY0" fmla="*/ 72445 h 3984501"/>
                  <a:gd name="connsiteX1" fmla="*/ 4227908 w 6258571"/>
                  <a:gd name="connsiteY1" fmla="*/ 1052016 h 3984501"/>
                  <a:gd name="connsiteX2" fmla="*/ 2520428 w 6258571"/>
                  <a:gd name="connsiteY2" fmla="*/ 1150994 h 3984501"/>
                  <a:gd name="connsiteX3" fmla="*/ 2033147 w 6258571"/>
                  <a:gd name="connsiteY3" fmla="*/ 2357891 h 3984501"/>
                  <a:gd name="connsiteX4" fmla="*/ 849905 w 6258571"/>
                  <a:gd name="connsiteY4" fmla="*/ 2889574 h 3984501"/>
                  <a:gd name="connsiteX5" fmla="*/ 16433 w 6258571"/>
                  <a:gd name="connsiteY5" fmla="*/ 3861830 h 3984501"/>
                  <a:gd name="connsiteX6" fmla="*/ 0 w 6258571"/>
                  <a:gd name="connsiteY6" fmla="*/ 72891 h 3984501"/>
                  <a:gd name="connsiteX7" fmla="*/ 6109407 w 6258571"/>
                  <a:gd name="connsiteY7" fmla="*/ 72445 h 3984501"/>
                  <a:gd name="connsiteX0" fmla="*/ 6109407 w 6224172"/>
                  <a:gd name="connsiteY0" fmla="*/ 72445 h 3984501"/>
                  <a:gd name="connsiteX1" fmla="*/ 4227908 w 6224172"/>
                  <a:gd name="connsiteY1" fmla="*/ 1052016 h 3984501"/>
                  <a:gd name="connsiteX2" fmla="*/ 2520428 w 6224172"/>
                  <a:gd name="connsiteY2" fmla="*/ 1150994 h 3984501"/>
                  <a:gd name="connsiteX3" fmla="*/ 2033147 w 6224172"/>
                  <a:gd name="connsiteY3" fmla="*/ 2357891 h 3984501"/>
                  <a:gd name="connsiteX4" fmla="*/ 849905 w 6224172"/>
                  <a:gd name="connsiteY4" fmla="*/ 2889574 h 3984501"/>
                  <a:gd name="connsiteX5" fmla="*/ 16433 w 6224172"/>
                  <a:gd name="connsiteY5" fmla="*/ 3861830 h 3984501"/>
                  <a:gd name="connsiteX6" fmla="*/ 0 w 6224172"/>
                  <a:gd name="connsiteY6" fmla="*/ 72891 h 3984501"/>
                  <a:gd name="connsiteX7" fmla="*/ 6109407 w 6224172"/>
                  <a:gd name="connsiteY7" fmla="*/ 72445 h 3984501"/>
                  <a:gd name="connsiteX0" fmla="*/ 6109407 w 6241461"/>
                  <a:gd name="connsiteY0" fmla="*/ 72445 h 3984501"/>
                  <a:gd name="connsiteX1" fmla="*/ 4227908 w 6241461"/>
                  <a:gd name="connsiteY1" fmla="*/ 1052016 h 3984501"/>
                  <a:gd name="connsiteX2" fmla="*/ 2520428 w 6241461"/>
                  <a:gd name="connsiteY2" fmla="*/ 1150994 h 3984501"/>
                  <a:gd name="connsiteX3" fmla="*/ 2033147 w 6241461"/>
                  <a:gd name="connsiteY3" fmla="*/ 2357891 h 3984501"/>
                  <a:gd name="connsiteX4" fmla="*/ 849905 w 6241461"/>
                  <a:gd name="connsiteY4" fmla="*/ 2889574 h 3984501"/>
                  <a:gd name="connsiteX5" fmla="*/ 16433 w 6241461"/>
                  <a:gd name="connsiteY5" fmla="*/ 3861830 h 3984501"/>
                  <a:gd name="connsiteX6" fmla="*/ 0 w 6241461"/>
                  <a:gd name="connsiteY6" fmla="*/ 72891 h 3984501"/>
                  <a:gd name="connsiteX7" fmla="*/ 6109407 w 6241461"/>
                  <a:gd name="connsiteY7" fmla="*/ 72445 h 3984501"/>
                  <a:gd name="connsiteX0" fmla="*/ 6109407 w 6201346"/>
                  <a:gd name="connsiteY0" fmla="*/ 55500 h 3967556"/>
                  <a:gd name="connsiteX1" fmla="*/ 3739321 w 6201346"/>
                  <a:gd name="connsiteY1" fmla="*/ 806305 h 3967556"/>
                  <a:gd name="connsiteX2" fmla="*/ 2520428 w 6201346"/>
                  <a:gd name="connsiteY2" fmla="*/ 1134049 h 3967556"/>
                  <a:gd name="connsiteX3" fmla="*/ 2033147 w 6201346"/>
                  <a:gd name="connsiteY3" fmla="*/ 2340946 h 3967556"/>
                  <a:gd name="connsiteX4" fmla="*/ 849905 w 6201346"/>
                  <a:gd name="connsiteY4" fmla="*/ 2872629 h 3967556"/>
                  <a:gd name="connsiteX5" fmla="*/ 16433 w 6201346"/>
                  <a:gd name="connsiteY5" fmla="*/ 3844885 h 3967556"/>
                  <a:gd name="connsiteX6" fmla="*/ 0 w 6201346"/>
                  <a:gd name="connsiteY6" fmla="*/ 55946 h 3967556"/>
                  <a:gd name="connsiteX7" fmla="*/ 6109407 w 6201346"/>
                  <a:gd name="connsiteY7" fmla="*/ 55500 h 3967556"/>
                  <a:gd name="connsiteX0" fmla="*/ 6109407 w 6211840"/>
                  <a:gd name="connsiteY0" fmla="*/ 55500 h 3967556"/>
                  <a:gd name="connsiteX1" fmla="*/ 3739321 w 6211840"/>
                  <a:gd name="connsiteY1" fmla="*/ 806305 h 3967556"/>
                  <a:gd name="connsiteX2" fmla="*/ 2549169 w 6211840"/>
                  <a:gd name="connsiteY2" fmla="*/ 1405710 h 3967556"/>
                  <a:gd name="connsiteX3" fmla="*/ 2033147 w 6211840"/>
                  <a:gd name="connsiteY3" fmla="*/ 2340946 h 3967556"/>
                  <a:gd name="connsiteX4" fmla="*/ 849905 w 6211840"/>
                  <a:gd name="connsiteY4" fmla="*/ 2872629 h 3967556"/>
                  <a:gd name="connsiteX5" fmla="*/ 16433 w 6211840"/>
                  <a:gd name="connsiteY5" fmla="*/ 3844885 h 3967556"/>
                  <a:gd name="connsiteX6" fmla="*/ 0 w 6211840"/>
                  <a:gd name="connsiteY6" fmla="*/ 55946 h 3967556"/>
                  <a:gd name="connsiteX7" fmla="*/ 6109407 w 6211840"/>
                  <a:gd name="connsiteY7" fmla="*/ 55500 h 39675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211840" h="3967556">
                    <a:moveTo>
                      <a:pt x="6109407" y="55500"/>
                    </a:moveTo>
                    <a:cubicBezTo>
                      <a:pt x="6732627" y="180560"/>
                      <a:pt x="4332694" y="581270"/>
                      <a:pt x="3739321" y="806305"/>
                    </a:cubicBezTo>
                    <a:cubicBezTo>
                      <a:pt x="3145948" y="1031340"/>
                      <a:pt x="2833531" y="1149936"/>
                      <a:pt x="2549169" y="1405710"/>
                    </a:cubicBezTo>
                    <a:cubicBezTo>
                      <a:pt x="2264807" y="1661484"/>
                      <a:pt x="2316358" y="2096460"/>
                      <a:pt x="2033147" y="2340946"/>
                    </a:cubicBezTo>
                    <a:cubicBezTo>
                      <a:pt x="1749936" y="2585432"/>
                      <a:pt x="1123753" y="2574313"/>
                      <a:pt x="849905" y="2872629"/>
                    </a:cubicBezTo>
                    <a:cubicBezTo>
                      <a:pt x="576057" y="3170945"/>
                      <a:pt x="16720" y="4345629"/>
                      <a:pt x="16433" y="3844885"/>
                    </a:cubicBezTo>
                    <a:cubicBezTo>
                      <a:pt x="15745" y="2643863"/>
                      <a:pt x="15057" y="1171182"/>
                      <a:pt x="0" y="55946"/>
                    </a:cubicBezTo>
                    <a:cubicBezTo>
                      <a:pt x="2036469" y="55797"/>
                      <a:pt x="5486187" y="-69560"/>
                      <a:pt x="6109407" y="5550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 dirty="0"/>
              </a:p>
            </p:txBody>
          </p:sp>
        </p:grpSp>
        <p:grpSp>
          <p:nvGrpSpPr>
            <p:cNvPr id="60" name="กลุ่ม 59">
              <a:extLst>
                <a:ext uri="{FF2B5EF4-FFF2-40B4-BE49-F238E27FC236}">
                  <a16:creationId xmlns:a16="http://schemas.microsoft.com/office/drawing/2014/main" id="{5063384C-1B67-4C48-859F-3B720252A26A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255808" y="373919"/>
              <a:ext cx="376162" cy="907724"/>
              <a:chOff x="6264894" y="1446698"/>
              <a:chExt cx="759640" cy="1984379"/>
            </a:xfrm>
          </p:grpSpPr>
          <p:sp>
            <p:nvSpPr>
              <p:cNvPr id="61" name="วงรี 60">
                <a:extLst>
                  <a:ext uri="{FF2B5EF4-FFF2-40B4-BE49-F238E27FC236}">
                    <a16:creationId xmlns:a16="http://schemas.microsoft.com/office/drawing/2014/main" id="{36043F64-AE10-48E1-83C6-E74C5B6505F5}"/>
                  </a:ext>
                </a:extLst>
              </p:cNvPr>
              <p:cNvSpPr/>
              <p:nvPr/>
            </p:nvSpPr>
            <p:spPr>
              <a:xfrm>
                <a:off x="6264894" y="14508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62" name="วงรี 61">
                <a:extLst>
                  <a:ext uri="{FF2B5EF4-FFF2-40B4-BE49-F238E27FC236}">
                    <a16:creationId xmlns:a16="http://schemas.microsoft.com/office/drawing/2014/main" id="{CBF52C19-C282-41CB-A7C0-48F1DF132FDC}"/>
                  </a:ext>
                </a:extLst>
              </p:cNvPr>
              <p:cNvSpPr/>
              <p:nvPr/>
            </p:nvSpPr>
            <p:spPr>
              <a:xfrm>
                <a:off x="6264894" y="16508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63" name="วงรี 62">
                <a:extLst>
                  <a:ext uri="{FF2B5EF4-FFF2-40B4-BE49-F238E27FC236}">
                    <a16:creationId xmlns:a16="http://schemas.microsoft.com/office/drawing/2014/main" id="{7DDA6A80-4690-4C1B-A94D-40F36F4808BF}"/>
                  </a:ext>
                </a:extLst>
              </p:cNvPr>
              <p:cNvSpPr/>
              <p:nvPr/>
            </p:nvSpPr>
            <p:spPr>
              <a:xfrm>
                <a:off x="6264894" y="185090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64" name="วงรี 63">
                <a:extLst>
                  <a:ext uri="{FF2B5EF4-FFF2-40B4-BE49-F238E27FC236}">
                    <a16:creationId xmlns:a16="http://schemas.microsoft.com/office/drawing/2014/main" id="{61A1373D-3938-4F72-AC4E-E968BA8F0228}"/>
                  </a:ext>
                </a:extLst>
              </p:cNvPr>
              <p:cNvSpPr/>
              <p:nvPr/>
            </p:nvSpPr>
            <p:spPr>
              <a:xfrm>
                <a:off x="6264894" y="205092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65" name="วงรี 64">
                <a:extLst>
                  <a:ext uri="{FF2B5EF4-FFF2-40B4-BE49-F238E27FC236}">
                    <a16:creationId xmlns:a16="http://schemas.microsoft.com/office/drawing/2014/main" id="{FBB0A0A6-1766-41CD-B47C-B65A5D10B60B}"/>
                  </a:ext>
                </a:extLst>
              </p:cNvPr>
              <p:cNvSpPr/>
              <p:nvPr/>
            </p:nvSpPr>
            <p:spPr>
              <a:xfrm>
                <a:off x="6264894" y="22509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66" name="วงรี 65">
                <a:extLst>
                  <a:ext uri="{FF2B5EF4-FFF2-40B4-BE49-F238E27FC236}">
                    <a16:creationId xmlns:a16="http://schemas.microsoft.com/office/drawing/2014/main" id="{F3C923B7-F97B-4F27-B22C-C23479043118}"/>
                  </a:ext>
                </a:extLst>
              </p:cNvPr>
              <p:cNvSpPr/>
              <p:nvPr/>
            </p:nvSpPr>
            <p:spPr>
              <a:xfrm>
                <a:off x="6264894" y="24509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67" name="วงรี 66">
                <a:extLst>
                  <a:ext uri="{FF2B5EF4-FFF2-40B4-BE49-F238E27FC236}">
                    <a16:creationId xmlns:a16="http://schemas.microsoft.com/office/drawing/2014/main" id="{3A3D4065-2C55-4581-9E65-7CF7555CDCCD}"/>
                  </a:ext>
                </a:extLst>
              </p:cNvPr>
              <p:cNvSpPr/>
              <p:nvPr/>
            </p:nvSpPr>
            <p:spPr>
              <a:xfrm>
                <a:off x="6264894" y="265100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68" name="วงรี 67">
                <a:extLst>
                  <a:ext uri="{FF2B5EF4-FFF2-40B4-BE49-F238E27FC236}">
                    <a16:creationId xmlns:a16="http://schemas.microsoft.com/office/drawing/2014/main" id="{2A971D1F-3270-497F-B94D-4359CFF5097A}"/>
                  </a:ext>
                </a:extLst>
              </p:cNvPr>
              <p:cNvSpPr/>
              <p:nvPr/>
            </p:nvSpPr>
            <p:spPr>
              <a:xfrm>
                <a:off x="6264894" y="285102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69" name="วงรี 68">
                <a:extLst>
                  <a:ext uri="{FF2B5EF4-FFF2-40B4-BE49-F238E27FC236}">
                    <a16:creationId xmlns:a16="http://schemas.microsoft.com/office/drawing/2014/main" id="{57687707-7206-4153-B28C-28F63D8AC682}"/>
                  </a:ext>
                </a:extLst>
              </p:cNvPr>
              <p:cNvSpPr/>
              <p:nvPr/>
            </p:nvSpPr>
            <p:spPr>
              <a:xfrm>
                <a:off x="6264894" y="30510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 dirty="0"/>
              </a:p>
            </p:txBody>
          </p:sp>
          <p:sp>
            <p:nvSpPr>
              <p:cNvPr id="70" name="วงรี 69">
                <a:extLst>
                  <a:ext uri="{FF2B5EF4-FFF2-40B4-BE49-F238E27FC236}">
                    <a16:creationId xmlns:a16="http://schemas.microsoft.com/office/drawing/2014/main" id="{FE901680-D2A7-41ED-8B46-82035F174F4D}"/>
                  </a:ext>
                </a:extLst>
              </p:cNvPr>
              <p:cNvSpPr/>
              <p:nvPr/>
            </p:nvSpPr>
            <p:spPr>
              <a:xfrm>
                <a:off x="6264894" y="32510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71" name="วงรี 70">
                <a:extLst>
                  <a:ext uri="{FF2B5EF4-FFF2-40B4-BE49-F238E27FC236}">
                    <a16:creationId xmlns:a16="http://schemas.microsoft.com/office/drawing/2014/main" id="{43BB84BE-9DA4-444F-A656-778A792D2066}"/>
                  </a:ext>
                </a:extLst>
              </p:cNvPr>
              <p:cNvSpPr/>
              <p:nvPr/>
            </p:nvSpPr>
            <p:spPr>
              <a:xfrm>
                <a:off x="6554714" y="14487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72" name="วงรี 71">
                <a:extLst>
                  <a:ext uri="{FF2B5EF4-FFF2-40B4-BE49-F238E27FC236}">
                    <a16:creationId xmlns:a16="http://schemas.microsoft.com/office/drawing/2014/main" id="{B1E54609-962D-49EA-A36B-7EA95D697FF6}"/>
                  </a:ext>
                </a:extLst>
              </p:cNvPr>
              <p:cNvSpPr/>
              <p:nvPr/>
            </p:nvSpPr>
            <p:spPr>
              <a:xfrm>
                <a:off x="6554714" y="16488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73" name="วงรี 72">
                <a:extLst>
                  <a:ext uri="{FF2B5EF4-FFF2-40B4-BE49-F238E27FC236}">
                    <a16:creationId xmlns:a16="http://schemas.microsoft.com/office/drawing/2014/main" id="{4249E772-E248-47E2-BBAB-0291054D4720}"/>
                  </a:ext>
                </a:extLst>
              </p:cNvPr>
              <p:cNvSpPr/>
              <p:nvPr/>
            </p:nvSpPr>
            <p:spPr>
              <a:xfrm>
                <a:off x="6554714" y="184882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74" name="วงรี 73">
                <a:extLst>
                  <a:ext uri="{FF2B5EF4-FFF2-40B4-BE49-F238E27FC236}">
                    <a16:creationId xmlns:a16="http://schemas.microsoft.com/office/drawing/2014/main" id="{AB119595-6946-4196-9F2E-F14911126934}"/>
                  </a:ext>
                </a:extLst>
              </p:cNvPr>
              <p:cNvSpPr/>
              <p:nvPr/>
            </p:nvSpPr>
            <p:spPr>
              <a:xfrm>
                <a:off x="6554714" y="204885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75" name="วงรี 74">
                <a:extLst>
                  <a:ext uri="{FF2B5EF4-FFF2-40B4-BE49-F238E27FC236}">
                    <a16:creationId xmlns:a16="http://schemas.microsoft.com/office/drawing/2014/main" id="{84B47960-2D2B-4ED8-950B-9CE3F526EDB1}"/>
                  </a:ext>
                </a:extLst>
              </p:cNvPr>
              <p:cNvSpPr/>
              <p:nvPr/>
            </p:nvSpPr>
            <p:spPr>
              <a:xfrm>
                <a:off x="6554714" y="22488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76" name="วงรี 75">
                <a:extLst>
                  <a:ext uri="{FF2B5EF4-FFF2-40B4-BE49-F238E27FC236}">
                    <a16:creationId xmlns:a16="http://schemas.microsoft.com/office/drawing/2014/main" id="{660F6C5E-ECCA-45B6-973D-3F3237CA3209}"/>
                  </a:ext>
                </a:extLst>
              </p:cNvPr>
              <p:cNvSpPr/>
              <p:nvPr/>
            </p:nvSpPr>
            <p:spPr>
              <a:xfrm>
                <a:off x="6554714" y="24489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77" name="วงรี 76">
                <a:extLst>
                  <a:ext uri="{FF2B5EF4-FFF2-40B4-BE49-F238E27FC236}">
                    <a16:creationId xmlns:a16="http://schemas.microsoft.com/office/drawing/2014/main" id="{BAB559BF-9D71-4F40-9506-56E190133E99}"/>
                  </a:ext>
                </a:extLst>
              </p:cNvPr>
              <p:cNvSpPr/>
              <p:nvPr/>
            </p:nvSpPr>
            <p:spPr>
              <a:xfrm>
                <a:off x="6554714" y="264892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78" name="วงรี 77">
                <a:extLst>
                  <a:ext uri="{FF2B5EF4-FFF2-40B4-BE49-F238E27FC236}">
                    <a16:creationId xmlns:a16="http://schemas.microsoft.com/office/drawing/2014/main" id="{30A0802E-40FA-4B03-BFF6-642C8184E2DF}"/>
                  </a:ext>
                </a:extLst>
              </p:cNvPr>
              <p:cNvSpPr/>
              <p:nvPr/>
            </p:nvSpPr>
            <p:spPr>
              <a:xfrm>
                <a:off x="6554714" y="284895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79" name="วงรี 78">
                <a:extLst>
                  <a:ext uri="{FF2B5EF4-FFF2-40B4-BE49-F238E27FC236}">
                    <a16:creationId xmlns:a16="http://schemas.microsoft.com/office/drawing/2014/main" id="{7AA9AE6D-DBCD-445D-8282-A5A6EF704155}"/>
                  </a:ext>
                </a:extLst>
              </p:cNvPr>
              <p:cNvSpPr/>
              <p:nvPr/>
            </p:nvSpPr>
            <p:spPr>
              <a:xfrm>
                <a:off x="6554714" y="30489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80" name="วงรี 79">
                <a:extLst>
                  <a:ext uri="{FF2B5EF4-FFF2-40B4-BE49-F238E27FC236}">
                    <a16:creationId xmlns:a16="http://schemas.microsoft.com/office/drawing/2014/main" id="{E2AA38E1-88E4-4FD3-AB6B-C1C259132217}"/>
                  </a:ext>
                </a:extLst>
              </p:cNvPr>
              <p:cNvSpPr/>
              <p:nvPr/>
            </p:nvSpPr>
            <p:spPr>
              <a:xfrm>
                <a:off x="6554714" y="32490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81" name="วงรี 80">
                <a:extLst>
                  <a:ext uri="{FF2B5EF4-FFF2-40B4-BE49-F238E27FC236}">
                    <a16:creationId xmlns:a16="http://schemas.microsoft.com/office/drawing/2014/main" id="{212CA890-9015-456E-98AA-AE1FEAB94E68}"/>
                  </a:ext>
                </a:extLst>
              </p:cNvPr>
              <p:cNvSpPr/>
              <p:nvPr/>
            </p:nvSpPr>
            <p:spPr>
              <a:xfrm>
                <a:off x="6844534" y="14466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82" name="วงรี 81">
                <a:extLst>
                  <a:ext uri="{FF2B5EF4-FFF2-40B4-BE49-F238E27FC236}">
                    <a16:creationId xmlns:a16="http://schemas.microsoft.com/office/drawing/2014/main" id="{28142ACE-1576-457B-9FFB-A6E640C94C93}"/>
                  </a:ext>
                </a:extLst>
              </p:cNvPr>
              <p:cNvSpPr/>
              <p:nvPr/>
            </p:nvSpPr>
            <p:spPr>
              <a:xfrm>
                <a:off x="6844534" y="16467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83" name="วงรี 82">
                <a:extLst>
                  <a:ext uri="{FF2B5EF4-FFF2-40B4-BE49-F238E27FC236}">
                    <a16:creationId xmlns:a16="http://schemas.microsoft.com/office/drawing/2014/main" id="{9E65A5C0-A1A5-4257-B83F-64DB62AD6D4A}"/>
                  </a:ext>
                </a:extLst>
              </p:cNvPr>
              <p:cNvSpPr/>
              <p:nvPr/>
            </p:nvSpPr>
            <p:spPr>
              <a:xfrm>
                <a:off x="6844534" y="184674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84" name="วงรี 83">
                <a:extLst>
                  <a:ext uri="{FF2B5EF4-FFF2-40B4-BE49-F238E27FC236}">
                    <a16:creationId xmlns:a16="http://schemas.microsoft.com/office/drawing/2014/main" id="{F456F59F-3E8B-4A9C-A0A6-9D9A58347391}"/>
                  </a:ext>
                </a:extLst>
              </p:cNvPr>
              <p:cNvSpPr/>
              <p:nvPr/>
            </p:nvSpPr>
            <p:spPr>
              <a:xfrm>
                <a:off x="6844534" y="204677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85" name="วงรี 84">
                <a:extLst>
                  <a:ext uri="{FF2B5EF4-FFF2-40B4-BE49-F238E27FC236}">
                    <a16:creationId xmlns:a16="http://schemas.microsoft.com/office/drawing/2014/main" id="{C6C7035C-D720-4782-9889-E7C52F07F731}"/>
                  </a:ext>
                </a:extLst>
              </p:cNvPr>
              <p:cNvSpPr/>
              <p:nvPr/>
            </p:nvSpPr>
            <p:spPr>
              <a:xfrm>
                <a:off x="6844534" y="22467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86" name="วงรี 85">
                <a:extLst>
                  <a:ext uri="{FF2B5EF4-FFF2-40B4-BE49-F238E27FC236}">
                    <a16:creationId xmlns:a16="http://schemas.microsoft.com/office/drawing/2014/main" id="{12958C89-FAC6-4D6B-A6BC-89E7F57F49A9}"/>
                  </a:ext>
                </a:extLst>
              </p:cNvPr>
              <p:cNvSpPr/>
              <p:nvPr/>
            </p:nvSpPr>
            <p:spPr>
              <a:xfrm>
                <a:off x="6844534" y="24468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87" name="วงรี 86">
                <a:extLst>
                  <a:ext uri="{FF2B5EF4-FFF2-40B4-BE49-F238E27FC236}">
                    <a16:creationId xmlns:a16="http://schemas.microsoft.com/office/drawing/2014/main" id="{0EB9EF5B-9B6B-4CCD-9D23-F1A66E05B5E1}"/>
                  </a:ext>
                </a:extLst>
              </p:cNvPr>
              <p:cNvSpPr/>
              <p:nvPr/>
            </p:nvSpPr>
            <p:spPr>
              <a:xfrm>
                <a:off x="6844534" y="264684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88" name="วงรี 87">
                <a:extLst>
                  <a:ext uri="{FF2B5EF4-FFF2-40B4-BE49-F238E27FC236}">
                    <a16:creationId xmlns:a16="http://schemas.microsoft.com/office/drawing/2014/main" id="{4B41C75B-F80A-4FD0-B1BE-56B30ECAE20E}"/>
                  </a:ext>
                </a:extLst>
              </p:cNvPr>
              <p:cNvSpPr/>
              <p:nvPr/>
            </p:nvSpPr>
            <p:spPr>
              <a:xfrm>
                <a:off x="6844534" y="284687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89" name="วงรี 88">
                <a:extLst>
                  <a:ext uri="{FF2B5EF4-FFF2-40B4-BE49-F238E27FC236}">
                    <a16:creationId xmlns:a16="http://schemas.microsoft.com/office/drawing/2014/main" id="{6E7786C0-A46F-4381-8D9D-7B9F8A2056D0}"/>
                  </a:ext>
                </a:extLst>
              </p:cNvPr>
              <p:cNvSpPr/>
              <p:nvPr/>
            </p:nvSpPr>
            <p:spPr>
              <a:xfrm>
                <a:off x="6844534" y="30468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90" name="วงรี 89">
                <a:extLst>
                  <a:ext uri="{FF2B5EF4-FFF2-40B4-BE49-F238E27FC236}">
                    <a16:creationId xmlns:a16="http://schemas.microsoft.com/office/drawing/2014/main" id="{1E352FA3-EDA1-40E7-926E-C03C10A26667}"/>
                  </a:ext>
                </a:extLst>
              </p:cNvPr>
              <p:cNvSpPr/>
              <p:nvPr/>
            </p:nvSpPr>
            <p:spPr>
              <a:xfrm>
                <a:off x="6844534" y="32469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</p:grpSp>
        <p:grpSp>
          <p:nvGrpSpPr>
            <p:cNvPr id="125" name="กลุ่ม 124">
              <a:extLst>
                <a:ext uri="{FF2B5EF4-FFF2-40B4-BE49-F238E27FC236}">
                  <a16:creationId xmlns:a16="http://schemas.microsoft.com/office/drawing/2014/main" id="{2A7EF110-C613-43EC-A91B-8724C8B7B2A1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2133939" y="4354181"/>
              <a:ext cx="347486" cy="982634"/>
              <a:chOff x="6264894" y="1446698"/>
              <a:chExt cx="759640" cy="1984379"/>
            </a:xfrm>
          </p:grpSpPr>
          <p:sp>
            <p:nvSpPr>
              <p:cNvPr id="126" name="วงรี 125">
                <a:extLst>
                  <a:ext uri="{FF2B5EF4-FFF2-40B4-BE49-F238E27FC236}">
                    <a16:creationId xmlns:a16="http://schemas.microsoft.com/office/drawing/2014/main" id="{087B597C-BD80-4707-83EB-0CA0D38815FA}"/>
                  </a:ext>
                </a:extLst>
              </p:cNvPr>
              <p:cNvSpPr/>
              <p:nvPr/>
            </p:nvSpPr>
            <p:spPr>
              <a:xfrm>
                <a:off x="6264894" y="14508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27" name="วงรี 126">
                <a:extLst>
                  <a:ext uri="{FF2B5EF4-FFF2-40B4-BE49-F238E27FC236}">
                    <a16:creationId xmlns:a16="http://schemas.microsoft.com/office/drawing/2014/main" id="{BCDC5252-3B1F-4471-83D6-157DD3488F1D}"/>
                  </a:ext>
                </a:extLst>
              </p:cNvPr>
              <p:cNvSpPr/>
              <p:nvPr/>
            </p:nvSpPr>
            <p:spPr>
              <a:xfrm>
                <a:off x="6264894" y="16508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28" name="วงรี 127">
                <a:extLst>
                  <a:ext uri="{FF2B5EF4-FFF2-40B4-BE49-F238E27FC236}">
                    <a16:creationId xmlns:a16="http://schemas.microsoft.com/office/drawing/2014/main" id="{72F01A66-27AA-4D43-B117-96BE8EDDD1AF}"/>
                  </a:ext>
                </a:extLst>
              </p:cNvPr>
              <p:cNvSpPr/>
              <p:nvPr/>
            </p:nvSpPr>
            <p:spPr>
              <a:xfrm>
                <a:off x="6264894" y="185090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29" name="วงรี 128">
                <a:extLst>
                  <a:ext uri="{FF2B5EF4-FFF2-40B4-BE49-F238E27FC236}">
                    <a16:creationId xmlns:a16="http://schemas.microsoft.com/office/drawing/2014/main" id="{C442AD09-F6A2-41BE-B9D4-C779372A7A48}"/>
                  </a:ext>
                </a:extLst>
              </p:cNvPr>
              <p:cNvSpPr/>
              <p:nvPr/>
            </p:nvSpPr>
            <p:spPr>
              <a:xfrm>
                <a:off x="6264894" y="205092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30" name="วงรี 129">
                <a:extLst>
                  <a:ext uri="{FF2B5EF4-FFF2-40B4-BE49-F238E27FC236}">
                    <a16:creationId xmlns:a16="http://schemas.microsoft.com/office/drawing/2014/main" id="{8F9C1533-F358-403F-9407-C2827AD41DB8}"/>
                  </a:ext>
                </a:extLst>
              </p:cNvPr>
              <p:cNvSpPr/>
              <p:nvPr/>
            </p:nvSpPr>
            <p:spPr>
              <a:xfrm>
                <a:off x="6264894" y="22509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31" name="วงรี 130">
                <a:extLst>
                  <a:ext uri="{FF2B5EF4-FFF2-40B4-BE49-F238E27FC236}">
                    <a16:creationId xmlns:a16="http://schemas.microsoft.com/office/drawing/2014/main" id="{E9409C88-8E7C-42F9-AD4C-AC78A21D9EDD}"/>
                  </a:ext>
                </a:extLst>
              </p:cNvPr>
              <p:cNvSpPr/>
              <p:nvPr/>
            </p:nvSpPr>
            <p:spPr>
              <a:xfrm>
                <a:off x="6264894" y="24509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32" name="วงรี 131">
                <a:extLst>
                  <a:ext uri="{FF2B5EF4-FFF2-40B4-BE49-F238E27FC236}">
                    <a16:creationId xmlns:a16="http://schemas.microsoft.com/office/drawing/2014/main" id="{4A7409C7-A987-4C36-8B3B-A5AC75002AAA}"/>
                  </a:ext>
                </a:extLst>
              </p:cNvPr>
              <p:cNvSpPr/>
              <p:nvPr/>
            </p:nvSpPr>
            <p:spPr>
              <a:xfrm>
                <a:off x="6264894" y="265100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33" name="วงรี 132">
                <a:extLst>
                  <a:ext uri="{FF2B5EF4-FFF2-40B4-BE49-F238E27FC236}">
                    <a16:creationId xmlns:a16="http://schemas.microsoft.com/office/drawing/2014/main" id="{8EE3D0AA-B694-4139-92D2-BD8E66EA6B63}"/>
                  </a:ext>
                </a:extLst>
              </p:cNvPr>
              <p:cNvSpPr/>
              <p:nvPr/>
            </p:nvSpPr>
            <p:spPr>
              <a:xfrm>
                <a:off x="6264894" y="285102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34" name="วงรี 133">
                <a:extLst>
                  <a:ext uri="{FF2B5EF4-FFF2-40B4-BE49-F238E27FC236}">
                    <a16:creationId xmlns:a16="http://schemas.microsoft.com/office/drawing/2014/main" id="{2BB0E1F4-1047-4408-8BFD-B5A0D565A2E6}"/>
                  </a:ext>
                </a:extLst>
              </p:cNvPr>
              <p:cNvSpPr/>
              <p:nvPr/>
            </p:nvSpPr>
            <p:spPr>
              <a:xfrm>
                <a:off x="6264894" y="30510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 dirty="0"/>
              </a:p>
            </p:txBody>
          </p:sp>
          <p:sp>
            <p:nvSpPr>
              <p:cNvPr id="135" name="วงรี 134">
                <a:extLst>
                  <a:ext uri="{FF2B5EF4-FFF2-40B4-BE49-F238E27FC236}">
                    <a16:creationId xmlns:a16="http://schemas.microsoft.com/office/drawing/2014/main" id="{0EF7C8D2-A0BA-42DF-A4B3-7E8357F14533}"/>
                  </a:ext>
                </a:extLst>
              </p:cNvPr>
              <p:cNvSpPr/>
              <p:nvPr/>
            </p:nvSpPr>
            <p:spPr>
              <a:xfrm>
                <a:off x="6264894" y="32510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36" name="วงรี 135">
                <a:extLst>
                  <a:ext uri="{FF2B5EF4-FFF2-40B4-BE49-F238E27FC236}">
                    <a16:creationId xmlns:a16="http://schemas.microsoft.com/office/drawing/2014/main" id="{BE23256E-38DF-49B1-93AC-78B4911E571A}"/>
                  </a:ext>
                </a:extLst>
              </p:cNvPr>
              <p:cNvSpPr/>
              <p:nvPr/>
            </p:nvSpPr>
            <p:spPr>
              <a:xfrm>
                <a:off x="6554714" y="14487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37" name="วงรี 136">
                <a:extLst>
                  <a:ext uri="{FF2B5EF4-FFF2-40B4-BE49-F238E27FC236}">
                    <a16:creationId xmlns:a16="http://schemas.microsoft.com/office/drawing/2014/main" id="{D2EBBCA6-A58E-409A-8BB1-46096F953522}"/>
                  </a:ext>
                </a:extLst>
              </p:cNvPr>
              <p:cNvSpPr/>
              <p:nvPr/>
            </p:nvSpPr>
            <p:spPr>
              <a:xfrm>
                <a:off x="6554714" y="16488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38" name="วงรี 137">
                <a:extLst>
                  <a:ext uri="{FF2B5EF4-FFF2-40B4-BE49-F238E27FC236}">
                    <a16:creationId xmlns:a16="http://schemas.microsoft.com/office/drawing/2014/main" id="{4EAA18AD-D225-4CAB-A830-06A73C29BA6B}"/>
                  </a:ext>
                </a:extLst>
              </p:cNvPr>
              <p:cNvSpPr/>
              <p:nvPr/>
            </p:nvSpPr>
            <p:spPr>
              <a:xfrm>
                <a:off x="6554714" y="184882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39" name="วงรี 138">
                <a:extLst>
                  <a:ext uri="{FF2B5EF4-FFF2-40B4-BE49-F238E27FC236}">
                    <a16:creationId xmlns:a16="http://schemas.microsoft.com/office/drawing/2014/main" id="{0C1FF6D6-BAFB-4890-BDAF-0321109E106E}"/>
                  </a:ext>
                </a:extLst>
              </p:cNvPr>
              <p:cNvSpPr/>
              <p:nvPr/>
            </p:nvSpPr>
            <p:spPr>
              <a:xfrm>
                <a:off x="6554714" y="204885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40" name="วงรี 139">
                <a:extLst>
                  <a:ext uri="{FF2B5EF4-FFF2-40B4-BE49-F238E27FC236}">
                    <a16:creationId xmlns:a16="http://schemas.microsoft.com/office/drawing/2014/main" id="{42CAA703-0698-4B2C-89D9-7623CE92359A}"/>
                  </a:ext>
                </a:extLst>
              </p:cNvPr>
              <p:cNvSpPr/>
              <p:nvPr/>
            </p:nvSpPr>
            <p:spPr>
              <a:xfrm>
                <a:off x="6554714" y="22488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41" name="วงรี 140">
                <a:extLst>
                  <a:ext uri="{FF2B5EF4-FFF2-40B4-BE49-F238E27FC236}">
                    <a16:creationId xmlns:a16="http://schemas.microsoft.com/office/drawing/2014/main" id="{DA7B4F7D-1D18-420D-8433-F99DF2BFD5EB}"/>
                  </a:ext>
                </a:extLst>
              </p:cNvPr>
              <p:cNvSpPr/>
              <p:nvPr/>
            </p:nvSpPr>
            <p:spPr>
              <a:xfrm>
                <a:off x="6554714" y="24489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42" name="วงรี 141">
                <a:extLst>
                  <a:ext uri="{FF2B5EF4-FFF2-40B4-BE49-F238E27FC236}">
                    <a16:creationId xmlns:a16="http://schemas.microsoft.com/office/drawing/2014/main" id="{AE91FF48-3E09-4F8A-AF4D-3AA54B047A9E}"/>
                  </a:ext>
                </a:extLst>
              </p:cNvPr>
              <p:cNvSpPr/>
              <p:nvPr/>
            </p:nvSpPr>
            <p:spPr>
              <a:xfrm>
                <a:off x="6554714" y="264892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43" name="วงรี 142">
                <a:extLst>
                  <a:ext uri="{FF2B5EF4-FFF2-40B4-BE49-F238E27FC236}">
                    <a16:creationId xmlns:a16="http://schemas.microsoft.com/office/drawing/2014/main" id="{813DCB89-6B66-45B5-8F7E-7706E9A8160B}"/>
                  </a:ext>
                </a:extLst>
              </p:cNvPr>
              <p:cNvSpPr/>
              <p:nvPr/>
            </p:nvSpPr>
            <p:spPr>
              <a:xfrm>
                <a:off x="6554714" y="284895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44" name="วงรี 143">
                <a:extLst>
                  <a:ext uri="{FF2B5EF4-FFF2-40B4-BE49-F238E27FC236}">
                    <a16:creationId xmlns:a16="http://schemas.microsoft.com/office/drawing/2014/main" id="{9795BA4E-5DC0-4DD6-A85F-8EA0857D4AD7}"/>
                  </a:ext>
                </a:extLst>
              </p:cNvPr>
              <p:cNvSpPr/>
              <p:nvPr/>
            </p:nvSpPr>
            <p:spPr>
              <a:xfrm>
                <a:off x="6554714" y="30489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45" name="วงรี 144">
                <a:extLst>
                  <a:ext uri="{FF2B5EF4-FFF2-40B4-BE49-F238E27FC236}">
                    <a16:creationId xmlns:a16="http://schemas.microsoft.com/office/drawing/2014/main" id="{E029C643-64FC-489A-961F-BA499DD96B5F}"/>
                  </a:ext>
                </a:extLst>
              </p:cNvPr>
              <p:cNvSpPr/>
              <p:nvPr/>
            </p:nvSpPr>
            <p:spPr>
              <a:xfrm>
                <a:off x="6554714" y="32490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46" name="วงรี 145">
                <a:extLst>
                  <a:ext uri="{FF2B5EF4-FFF2-40B4-BE49-F238E27FC236}">
                    <a16:creationId xmlns:a16="http://schemas.microsoft.com/office/drawing/2014/main" id="{30AB53CB-BFBE-474D-AB48-F68DE0EE987E}"/>
                  </a:ext>
                </a:extLst>
              </p:cNvPr>
              <p:cNvSpPr/>
              <p:nvPr/>
            </p:nvSpPr>
            <p:spPr>
              <a:xfrm>
                <a:off x="6844534" y="14466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47" name="วงรี 146">
                <a:extLst>
                  <a:ext uri="{FF2B5EF4-FFF2-40B4-BE49-F238E27FC236}">
                    <a16:creationId xmlns:a16="http://schemas.microsoft.com/office/drawing/2014/main" id="{086C549C-08DF-463C-8A3D-A381ADCD4108}"/>
                  </a:ext>
                </a:extLst>
              </p:cNvPr>
              <p:cNvSpPr/>
              <p:nvPr/>
            </p:nvSpPr>
            <p:spPr>
              <a:xfrm>
                <a:off x="6844534" y="16467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48" name="วงรี 147">
                <a:extLst>
                  <a:ext uri="{FF2B5EF4-FFF2-40B4-BE49-F238E27FC236}">
                    <a16:creationId xmlns:a16="http://schemas.microsoft.com/office/drawing/2014/main" id="{613A26D6-D114-4DB7-BF7A-3D4A1680BF71}"/>
                  </a:ext>
                </a:extLst>
              </p:cNvPr>
              <p:cNvSpPr/>
              <p:nvPr/>
            </p:nvSpPr>
            <p:spPr>
              <a:xfrm>
                <a:off x="6844534" y="184674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49" name="วงรี 148">
                <a:extLst>
                  <a:ext uri="{FF2B5EF4-FFF2-40B4-BE49-F238E27FC236}">
                    <a16:creationId xmlns:a16="http://schemas.microsoft.com/office/drawing/2014/main" id="{E27DDA30-C4D6-4AA2-ACA1-1D3C030E1D72}"/>
                  </a:ext>
                </a:extLst>
              </p:cNvPr>
              <p:cNvSpPr/>
              <p:nvPr/>
            </p:nvSpPr>
            <p:spPr>
              <a:xfrm>
                <a:off x="6844534" y="204677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50" name="วงรี 149">
                <a:extLst>
                  <a:ext uri="{FF2B5EF4-FFF2-40B4-BE49-F238E27FC236}">
                    <a16:creationId xmlns:a16="http://schemas.microsoft.com/office/drawing/2014/main" id="{0CA6F531-E93D-4AA4-8F21-C6AB8CC24A7C}"/>
                  </a:ext>
                </a:extLst>
              </p:cNvPr>
              <p:cNvSpPr/>
              <p:nvPr/>
            </p:nvSpPr>
            <p:spPr>
              <a:xfrm>
                <a:off x="6844534" y="22467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51" name="วงรี 150">
                <a:extLst>
                  <a:ext uri="{FF2B5EF4-FFF2-40B4-BE49-F238E27FC236}">
                    <a16:creationId xmlns:a16="http://schemas.microsoft.com/office/drawing/2014/main" id="{56D3A951-4DAE-4497-A1BF-9DE01A1283E0}"/>
                  </a:ext>
                </a:extLst>
              </p:cNvPr>
              <p:cNvSpPr/>
              <p:nvPr/>
            </p:nvSpPr>
            <p:spPr>
              <a:xfrm>
                <a:off x="6844534" y="24468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52" name="วงรี 151">
                <a:extLst>
                  <a:ext uri="{FF2B5EF4-FFF2-40B4-BE49-F238E27FC236}">
                    <a16:creationId xmlns:a16="http://schemas.microsoft.com/office/drawing/2014/main" id="{56624583-3AF1-434C-947B-DC01822C50CB}"/>
                  </a:ext>
                </a:extLst>
              </p:cNvPr>
              <p:cNvSpPr/>
              <p:nvPr/>
            </p:nvSpPr>
            <p:spPr>
              <a:xfrm>
                <a:off x="6844534" y="264684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53" name="วงรี 152">
                <a:extLst>
                  <a:ext uri="{FF2B5EF4-FFF2-40B4-BE49-F238E27FC236}">
                    <a16:creationId xmlns:a16="http://schemas.microsoft.com/office/drawing/2014/main" id="{FFB94250-93F7-44D7-B0D3-00F3B7A4F59C}"/>
                  </a:ext>
                </a:extLst>
              </p:cNvPr>
              <p:cNvSpPr/>
              <p:nvPr/>
            </p:nvSpPr>
            <p:spPr>
              <a:xfrm>
                <a:off x="6844534" y="284687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54" name="วงรี 153">
                <a:extLst>
                  <a:ext uri="{FF2B5EF4-FFF2-40B4-BE49-F238E27FC236}">
                    <a16:creationId xmlns:a16="http://schemas.microsoft.com/office/drawing/2014/main" id="{693A4000-C711-4213-881F-46174FD1239A}"/>
                  </a:ext>
                </a:extLst>
              </p:cNvPr>
              <p:cNvSpPr/>
              <p:nvPr/>
            </p:nvSpPr>
            <p:spPr>
              <a:xfrm>
                <a:off x="6844534" y="30468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55" name="วงรี 154">
                <a:extLst>
                  <a:ext uri="{FF2B5EF4-FFF2-40B4-BE49-F238E27FC236}">
                    <a16:creationId xmlns:a16="http://schemas.microsoft.com/office/drawing/2014/main" id="{10DCF3F5-3C48-4642-B133-E3CC79C23C10}"/>
                  </a:ext>
                </a:extLst>
              </p:cNvPr>
              <p:cNvSpPr/>
              <p:nvPr/>
            </p:nvSpPr>
            <p:spPr>
              <a:xfrm>
                <a:off x="6844534" y="32469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</p:grpSp>
        <p:grpSp>
          <p:nvGrpSpPr>
            <p:cNvPr id="156" name="กลุ่ม 155">
              <a:extLst>
                <a:ext uri="{FF2B5EF4-FFF2-40B4-BE49-F238E27FC236}">
                  <a16:creationId xmlns:a16="http://schemas.microsoft.com/office/drawing/2014/main" id="{B958616B-DD23-408E-8662-7F1436CDCE4F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3466326" y="573401"/>
              <a:ext cx="347486" cy="982634"/>
              <a:chOff x="6264894" y="1446698"/>
              <a:chExt cx="759640" cy="1984379"/>
            </a:xfrm>
          </p:grpSpPr>
          <p:sp>
            <p:nvSpPr>
              <p:cNvPr id="157" name="วงรี 156">
                <a:extLst>
                  <a:ext uri="{FF2B5EF4-FFF2-40B4-BE49-F238E27FC236}">
                    <a16:creationId xmlns:a16="http://schemas.microsoft.com/office/drawing/2014/main" id="{880946A2-5350-4B72-B3CF-3372A2D75CBF}"/>
                  </a:ext>
                </a:extLst>
              </p:cNvPr>
              <p:cNvSpPr/>
              <p:nvPr/>
            </p:nvSpPr>
            <p:spPr>
              <a:xfrm>
                <a:off x="6264894" y="14508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58" name="วงรี 157">
                <a:extLst>
                  <a:ext uri="{FF2B5EF4-FFF2-40B4-BE49-F238E27FC236}">
                    <a16:creationId xmlns:a16="http://schemas.microsoft.com/office/drawing/2014/main" id="{3CE03E15-6C83-422D-BD88-166AD688CF2E}"/>
                  </a:ext>
                </a:extLst>
              </p:cNvPr>
              <p:cNvSpPr/>
              <p:nvPr/>
            </p:nvSpPr>
            <p:spPr>
              <a:xfrm>
                <a:off x="6264894" y="16508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59" name="วงรี 158">
                <a:extLst>
                  <a:ext uri="{FF2B5EF4-FFF2-40B4-BE49-F238E27FC236}">
                    <a16:creationId xmlns:a16="http://schemas.microsoft.com/office/drawing/2014/main" id="{908F4668-BA50-42FC-A8E3-4423F5A64ABC}"/>
                  </a:ext>
                </a:extLst>
              </p:cNvPr>
              <p:cNvSpPr/>
              <p:nvPr/>
            </p:nvSpPr>
            <p:spPr>
              <a:xfrm>
                <a:off x="6264894" y="185090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60" name="วงรี 159">
                <a:extLst>
                  <a:ext uri="{FF2B5EF4-FFF2-40B4-BE49-F238E27FC236}">
                    <a16:creationId xmlns:a16="http://schemas.microsoft.com/office/drawing/2014/main" id="{524554F2-A4AB-4A2E-91DE-4B0CB4B448EB}"/>
                  </a:ext>
                </a:extLst>
              </p:cNvPr>
              <p:cNvSpPr/>
              <p:nvPr/>
            </p:nvSpPr>
            <p:spPr>
              <a:xfrm>
                <a:off x="6264894" y="205092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61" name="วงรี 160">
                <a:extLst>
                  <a:ext uri="{FF2B5EF4-FFF2-40B4-BE49-F238E27FC236}">
                    <a16:creationId xmlns:a16="http://schemas.microsoft.com/office/drawing/2014/main" id="{F3F51107-801F-4372-8E4D-3C58FA1B92B3}"/>
                  </a:ext>
                </a:extLst>
              </p:cNvPr>
              <p:cNvSpPr/>
              <p:nvPr/>
            </p:nvSpPr>
            <p:spPr>
              <a:xfrm>
                <a:off x="6264894" y="22509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62" name="วงรี 161">
                <a:extLst>
                  <a:ext uri="{FF2B5EF4-FFF2-40B4-BE49-F238E27FC236}">
                    <a16:creationId xmlns:a16="http://schemas.microsoft.com/office/drawing/2014/main" id="{5D800A4B-1832-4643-A216-53E717B7A80C}"/>
                  </a:ext>
                </a:extLst>
              </p:cNvPr>
              <p:cNvSpPr/>
              <p:nvPr/>
            </p:nvSpPr>
            <p:spPr>
              <a:xfrm>
                <a:off x="6264894" y="24509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63" name="วงรี 162">
                <a:extLst>
                  <a:ext uri="{FF2B5EF4-FFF2-40B4-BE49-F238E27FC236}">
                    <a16:creationId xmlns:a16="http://schemas.microsoft.com/office/drawing/2014/main" id="{BCF1EB5A-DBFC-4179-958C-1B9118471259}"/>
                  </a:ext>
                </a:extLst>
              </p:cNvPr>
              <p:cNvSpPr/>
              <p:nvPr/>
            </p:nvSpPr>
            <p:spPr>
              <a:xfrm>
                <a:off x="6264894" y="265100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64" name="วงรี 163">
                <a:extLst>
                  <a:ext uri="{FF2B5EF4-FFF2-40B4-BE49-F238E27FC236}">
                    <a16:creationId xmlns:a16="http://schemas.microsoft.com/office/drawing/2014/main" id="{43A2364B-8D4A-4104-BC92-43A3EBCF0585}"/>
                  </a:ext>
                </a:extLst>
              </p:cNvPr>
              <p:cNvSpPr/>
              <p:nvPr/>
            </p:nvSpPr>
            <p:spPr>
              <a:xfrm>
                <a:off x="6264894" y="285102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65" name="วงรี 164">
                <a:extLst>
                  <a:ext uri="{FF2B5EF4-FFF2-40B4-BE49-F238E27FC236}">
                    <a16:creationId xmlns:a16="http://schemas.microsoft.com/office/drawing/2014/main" id="{2009CE0F-1418-4A64-9EF9-E61143263B5C}"/>
                  </a:ext>
                </a:extLst>
              </p:cNvPr>
              <p:cNvSpPr/>
              <p:nvPr/>
            </p:nvSpPr>
            <p:spPr>
              <a:xfrm>
                <a:off x="6264894" y="30510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 dirty="0"/>
              </a:p>
            </p:txBody>
          </p:sp>
          <p:sp>
            <p:nvSpPr>
              <p:cNvPr id="166" name="วงรี 165">
                <a:extLst>
                  <a:ext uri="{FF2B5EF4-FFF2-40B4-BE49-F238E27FC236}">
                    <a16:creationId xmlns:a16="http://schemas.microsoft.com/office/drawing/2014/main" id="{AD5C2724-F24C-49C5-B5E1-775DEA13487D}"/>
                  </a:ext>
                </a:extLst>
              </p:cNvPr>
              <p:cNvSpPr/>
              <p:nvPr/>
            </p:nvSpPr>
            <p:spPr>
              <a:xfrm>
                <a:off x="6264894" y="32510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67" name="วงรี 166">
                <a:extLst>
                  <a:ext uri="{FF2B5EF4-FFF2-40B4-BE49-F238E27FC236}">
                    <a16:creationId xmlns:a16="http://schemas.microsoft.com/office/drawing/2014/main" id="{072B9939-058B-4D80-947C-409EF176F8F8}"/>
                  </a:ext>
                </a:extLst>
              </p:cNvPr>
              <p:cNvSpPr/>
              <p:nvPr/>
            </p:nvSpPr>
            <p:spPr>
              <a:xfrm>
                <a:off x="6554714" y="14487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68" name="วงรี 167">
                <a:extLst>
                  <a:ext uri="{FF2B5EF4-FFF2-40B4-BE49-F238E27FC236}">
                    <a16:creationId xmlns:a16="http://schemas.microsoft.com/office/drawing/2014/main" id="{FD8A0C7A-2F21-40E4-A570-653933483C2A}"/>
                  </a:ext>
                </a:extLst>
              </p:cNvPr>
              <p:cNvSpPr/>
              <p:nvPr/>
            </p:nvSpPr>
            <p:spPr>
              <a:xfrm>
                <a:off x="6554714" y="16488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69" name="วงรี 168">
                <a:extLst>
                  <a:ext uri="{FF2B5EF4-FFF2-40B4-BE49-F238E27FC236}">
                    <a16:creationId xmlns:a16="http://schemas.microsoft.com/office/drawing/2014/main" id="{4D647E18-E96F-4C4F-8BF3-5C1EA031B938}"/>
                  </a:ext>
                </a:extLst>
              </p:cNvPr>
              <p:cNvSpPr/>
              <p:nvPr/>
            </p:nvSpPr>
            <p:spPr>
              <a:xfrm>
                <a:off x="6554714" y="184882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70" name="วงรี 169">
                <a:extLst>
                  <a:ext uri="{FF2B5EF4-FFF2-40B4-BE49-F238E27FC236}">
                    <a16:creationId xmlns:a16="http://schemas.microsoft.com/office/drawing/2014/main" id="{9035A499-ABAB-46EA-A7A5-5E21EF272C51}"/>
                  </a:ext>
                </a:extLst>
              </p:cNvPr>
              <p:cNvSpPr/>
              <p:nvPr/>
            </p:nvSpPr>
            <p:spPr>
              <a:xfrm>
                <a:off x="6554714" y="204885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71" name="วงรี 170">
                <a:extLst>
                  <a:ext uri="{FF2B5EF4-FFF2-40B4-BE49-F238E27FC236}">
                    <a16:creationId xmlns:a16="http://schemas.microsoft.com/office/drawing/2014/main" id="{EC45FC70-FF67-4A0B-9F65-AC60DB5DD75A}"/>
                  </a:ext>
                </a:extLst>
              </p:cNvPr>
              <p:cNvSpPr/>
              <p:nvPr/>
            </p:nvSpPr>
            <p:spPr>
              <a:xfrm>
                <a:off x="6554714" y="22488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72" name="วงรี 171">
                <a:extLst>
                  <a:ext uri="{FF2B5EF4-FFF2-40B4-BE49-F238E27FC236}">
                    <a16:creationId xmlns:a16="http://schemas.microsoft.com/office/drawing/2014/main" id="{3225911A-5A7F-4A6A-8D60-167EE0612ED8}"/>
                  </a:ext>
                </a:extLst>
              </p:cNvPr>
              <p:cNvSpPr/>
              <p:nvPr/>
            </p:nvSpPr>
            <p:spPr>
              <a:xfrm>
                <a:off x="6554714" y="24489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73" name="วงรี 172">
                <a:extLst>
                  <a:ext uri="{FF2B5EF4-FFF2-40B4-BE49-F238E27FC236}">
                    <a16:creationId xmlns:a16="http://schemas.microsoft.com/office/drawing/2014/main" id="{779E656A-5DB3-43FD-A294-C984D27F3ECA}"/>
                  </a:ext>
                </a:extLst>
              </p:cNvPr>
              <p:cNvSpPr/>
              <p:nvPr/>
            </p:nvSpPr>
            <p:spPr>
              <a:xfrm>
                <a:off x="6554714" y="264892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74" name="วงรี 173">
                <a:extLst>
                  <a:ext uri="{FF2B5EF4-FFF2-40B4-BE49-F238E27FC236}">
                    <a16:creationId xmlns:a16="http://schemas.microsoft.com/office/drawing/2014/main" id="{A14C5DAE-6A71-40BD-9109-F1EFE7D9D5B1}"/>
                  </a:ext>
                </a:extLst>
              </p:cNvPr>
              <p:cNvSpPr/>
              <p:nvPr/>
            </p:nvSpPr>
            <p:spPr>
              <a:xfrm>
                <a:off x="6554714" y="284895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75" name="วงรี 174">
                <a:extLst>
                  <a:ext uri="{FF2B5EF4-FFF2-40B4-BE49-F238E27FC236}">
                    <a16:creationId xmlns:a16="http://schemas.microsoft.com/office/drawing/2014/main" id="{1C726E50-D9AB-44F7-B09D-260EA4A097D2}"/>
                  </a:ext>
                </a:extLst>
              </p:cNvPr>
              <p:cNvSpPr/>
              <p:nvPr/>
            </p:nvSpPr>
            <p:spPr>
              <a:xfrm>
                <a:off x="6554714" y="30489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76" name="วงรี 175">
                <a:extLst>
                  <a:ext uri="{FF2B5EF4-FFF2-40B4-BE49-F238E27FC236}">
                    <a16:creationId xmlns:a16="http://schemas.microsoft.com/office/drawing/2014/main" id="{3381DF47-4EEC-4C5D-806D-331FFB99EDBB}"/>
                  </a:ext>
                </a:extLst>
              </p:cNvPr>
              <p:cNvSpPr/>
              <p:nvPr/>
            </p:nvSpPr>
            <p:spPr>
              <a:xfrm>
                <a:off x="6554714" y="32490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77" name="วงรี 176">
                <a:extLst>
                  <a:ext uri="{FF2B5EF4-FFF2-40B4-BE49-F238E27FC236}">
                    <a16:creationId xmlns:a16="http://schemas.microsoft.com/office/drawing/2014/main" id="{B1A7197B-B98D-40DE-BF72-B4830EC03030}"/>
                  </a:ext>
                </a:extLst>
              </p:cNvPr>
              <p:cNvSpPr/>
              <p:nvPr/>
            </p:nvSpPr>
            <p:spPr>
              <a:xfrm>
                <a:off x="6844534" y="14466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78" name="วงรี 177">
                <a:extLst>
                  <a:ext uri="{FF2B5EF4-FFF2-40B4-BE49-F238E27FC236}">
                    <a16:creationId xmlns:a16="http://schemas.microsoft.com/office/drawing/2014/main" id="{82DF469E-A085-4039-88CB-3969DA384FDB}"/>
                  </a:ext>
                </a:extLst>
              </p:cNvPr>
              <p:cNvSpPr/>
              <p:nvPr/>
            </p:nvSpPr>
            <p:spPr>
              <a:xfrm>
                <a:off x="6844534" y="16467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79" name="วงรี 178">
                <a:extLst>
                  <a:ext uri="{FF2B5EF4-FFF2-40B4-BE49-F238E27FC236}">
                    <a16:creationId xmlns:a16="http://schemas.microsoft.com/office/drawing/2014/main" id="{2114E414-B577-4702-8E7D-052C8EB01B12}"/>
                  </a:ext>
                </a:extLst>
              </p:cNvPr>
              <p:cNvSpPr/>
              <p:nvPr/>
            </p:nvSpPr>
            <p:spPr>
              <a:xfrm>
                <a:off x="6844534" y="184674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80" name="วงรี 179">
                <a:extLst>
                  <a:ext uri="{FF2B5EF4-FFF2-40B4-BE49-F238E27FC236}">
                    <a16:creationId xmlns:a16="http://schemas.microsoft.com/office/drawing/2014/main" id="{FAE97F4D-3390-442F-BABF-6A9F783CDAC4}"/>
                  </a:ext>
                </a:extLst>
              </p:cNvPr>
              <p:cNvSpPr/>
              <p:nvPr/>
            </p:nvSpPr>
            <p:spPr>
              <a:xfrm>
                <a:off x="6844534" y="204677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81" name="วงรี 180">
                <a:extLst>
                  <a:ext uri="{FF2B5EF4-FFF2-40B4-BE49-F238E27FC236}">
                    <a16:creationId xmlns:a16="http://schemas.microsoft.com/office/drawing/2014/main" id="{B7B57EE1-A657-484F-9702-2D432A5836E3}"/>
                  </a:ext>
                </a:extLst>
              </p:cNvPr>
              <p:cNvSpPr/>
              <p:nvPr/>
            </p:nvSpPr>
            <p:spPr>
              <a:xfrm>
                <a:off x="6844534" y="22467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82" name="วงรี 181">
                <a:extLst>
                  <a:ext uri="{FF2B5EF4-FFF2-40B4-BE49-F238E27FC236}">
                    <a16:creationId xmlns:a16="http://schemas.microsoft.com/office/drawing/2014/main" id="{C875F0C2-3305-4620-831F-EE6836698F44}"/>
                  </a:ext>
                </a:extLst>
              </p:cNvPr>
              <p:cNvSpPr/>
              <p:nvPr/>
            </p:nvSpPr>
            <p:spPr>
              <a:xfrm>
                <a:off x="6844534" y="24468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83" name="วงรี 182">
                <a:extLst>
                  <a:ext uri="{FF2B5EF4-FFF2-40B4-BE49-F238E27FC236}">
                    <a16:creationId xmlns:a16="http://schemas.microsoft.com/office/drawing/2014/main" id="{C1FB343C-CD22-433C-A738-ED6ED98C86CA}"/>
                  </a:ext>
                </a:extLst>
              </p:cNvPr>
              <p:cNvSpPr/>
              <p:nvPr/>
            </p:nvSpPr>
            <p:spPr>
              <a:xfrm>
                <a:off x="6844534" y="264684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84" name="วงรี 183">
                <a:extLst>
                  <a:ext uri="{FF2B5EF4-FFF2-40B4-BE49-F238E27FC236}">
                    <a16:creationId xmlns:a16="http://schemas.microsoft.com/office/drawing/2014/main" id="{AD1668AC-CF57-4C3A-B191-3854D89C3822}"/>
                  </a:ext>
                </a:extLst>
              </p:cNvPr>
              <p:cNvSpPr/>
              <p:nvPr/>
            </p:nvSpPr>
            <p:spPr>
              <a:xfrm>
                <a:off x="6844534" y="284687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85" name="วงรี 184">
                <a:extLst>
                  <a:ext uri="{FF2B5EF4-FFF2-40B4-BE49-F238E27FC236}">
                    <a16:creationId xmlns:a16="http://schemas.microsoft.com/office/drawing/2014/main" id="{E99753CA-0192-41F6-9B70-A541EFAEA4DB}"/>
                  </a:ext>
                </a:extLst>
              </p:cNvPr>
              <p:cNvSpPr/>
              <p:nvPr/>
            </p:nvSpPr>
            <p:spPr>
              <a:xfrm>
                <a:off x="6844534" y="30468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86" name="วงรี 185">
                <a:extLst>
                  <a:ext uri="{FF2B5EF4-FFF2-40B4-BE49-F238E27FC236}">
                    <a16:creationId xmlns:a16="http://schemas.microsoft.com/office/drawing/2014/main" id="{07334C29-3F9C-4309-BFD2-EEC5F7C587A2}"/>
                  </a:ext>
                </a:extLst>
              </p:cNvPr>
              <p:cNvSpPr/>
              <p:nvPr/>
            </p:nvSpPr>
            <p:spPr>
              <a:xfrm>
                <a:off x="6844534" y="32469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</p:grpSp>
        <p:sp>
          <p:nvSpPr>
            <p:cNvPr id="190" name="กากบาท 189">
              <a:extLst>
                <a:ext uri="{FF2B5EF4-FFF2-40B4-BE49-F238E27FC236}">
                  <a16:creationId xmlns:a16="http://schemas.microsoft.com/office/drawing/2014/main" id="{5388398A-A471-4266-9A27-E079256CC8C9}"/>
                </a:ext>
              </a:extLst>
            </p:cNvPr>
            <p:cNvSpPr/>
            <p:nvPr/>
          </p:nvSpPr>
          <p:spPr>
            <a:xfrm rot="1087668">
              <a:off x="1191653" y="4451977"/>
              <a:ext cx="368040" cy="320174"/>
            </a:xfrm>
            <a:prstGeom prst="plus">
              <a:avLst>
                <a:gd name="adj" fmla="val 35728"/>
              </a:avLst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91" name="กากบาท 190">
              <a:extLst>
                <a:ext uri="{FF2B5EF4-FFF2-40B4-BE49-F238E27FC236}">
                  <a16:creationId xmlns:a16="http://schemas.microsoft.com/office/drawing/2014/main" id="{06CDAA93-E217-4258-9A54-4C325A9332B8}"/>
                </a:ext>
              </a:extLst>
            </p:cNvPr>
            <p:cNvSpPr/>
            <p:nvPr/>
          </p:nvSpPr>
          <p:spPr>
            <a:xfrm rot="1087668">
              <a:off x="6767399" y="1518757"/>
              <a:ext cx="368040" cy="320174"/>
            </a:xfrm>
            <a:prstGeom prst="plus">
              <a:avLst>
                <a:gd name="adj" fmla="val 35728"/>
              </a:avLst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92" name="กากบาท 191">
              <a:extLst>
                <a:ext uri="{FF2B5EF4-FFF2-40B4-BE49-F238E27FC236}">
                  <a16:creationId xmlns:a16="http://schemas.microsoft.com/office/drawing/2014/main" id="{E52586BA-A47A-4C67-BE1E-D768E320A5C8}"/>
                </a:ext>
              </a:extLst>
            </p:cNvPr>
            <p:cNvSpPr/>
            <p:nvPr/>
          </p:nvSpPr>
          <p:spPr>
            <a:xfrm rot="1087668">
              <a:off x="684864" y="1581020"/>
              <a:ext cx="620284" cy="500224"/>
            </a:xfrm>
            <a:prstGeom prst="plus">
              <a:avLst>
                <a:gd name="adj" fmla="val 35728"/>
              </a:avLst>
            </a:prstGeom>
            <a:solidFill>
              <a:srgbClr val="FDE92C">
                <a:alpha val="40000"/>
              </a:srgb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93" name="กากบาท 192">
              <a:extLst>
                <a:ext uri="{FF2B5EF4-FFF2-40B4-BE49-F238E27FC236}">
                  <a16:creationId xmlns:a16="http://schemas.microsoft.com/office/drawing/2014/main" id="{9279B430-86FD-4915-87E5-58413A3B8599}"/>
                </a:ext>
              </a:extLst>
            </p:cNvPr>
            <p:cNvSpPr/>
            <p:nvPr/>
          </p:nvSpPr>
          <p:spPr>
            <a:xfrm rot="20237040">
              <a:off x="1318434" y="452353"/>
              <a:ext cx="552915" cy="426604"/>
            </a:xfrm>
            <a:prstGeom prst="plus">
              <a:avLst>
                <a:gd name="adj" fmla="val 35728"/>
              </a:avLst>
            </a:prstGeom>
            <a:solidFill>
              <a:schemeClr val="accent4">
                <a:lumMod val="20000"/>
                <a:lumOff val="80000"/>
                <a:alpha val="90000"/>
              </a:scheme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 dirty="0"/>
            </a:p>
          </p:txBody>
        </p:sp>
        <p:sp>
          <p:nvSpPr>
            <p:cNvPr id="194" name="สี่เหลี่ยมผืนผ้า 193">
              <a:extLst>
                <a:ext uri="{FF2B5EF4-FFF2-40B4-BE49-F238E27FC236}">
                  <a16:creationId xmlns:a16="http://schemas.microsoft.com/office/drawing/2014/main" id="{07A72EC4-E108-4388-8109-4BECAA9C8258}"/>
                </a:ext>
              </a:extLst>
            </p:cNvPr>
            <p:cNvSpPr/>
            <p:nvPr/>
          </p:nvSpPr>
          <p:spPr>
            <a:xfrm>
              <a:off x="6241377" y="425127"/>
              <a:ext cx="330847" cy="305625"/>
            </a:xfrm>
            <a:prstGeom prst="rect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95" name="สี่เหลี่ยมผืนผ้า 194">
              <a:extLst>
                <a:ext uri="{FF2B5EF4-FFF2-40B4-BE49-F238E27FC236}">
                  <a16:creationId xmlns:a16="http://schemas.microsoft.com/office/drawing/2014/main" id="{DB745DB9-E68C-4099-8BC1-067971DA25AE}"/>
                </a:ext>
              </a:extLst>
            </p:cNvPr>
            <p:cNvSpPr/>
            <p:nvPr/>
          </p:nvSpPr>
          <p:spPr>
            <a:xfrm>
              <a:off x="7961308" y="4240268"/>
              <a:ext cx="330847" cy="305625"/>
            </a:xfrm>
            <a:prstGeom prst="rect">
              <a:avLst/>
            </a:prstGeom>
            <a:noFill/>
            <a:ln w="28575">
              <a:solidFill>
                <a:srgbClr val="FEF9B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grpSp>
          <p:nvGrpSpPr>
            <p:cNvPr id="196" name="กลุ่ม 195">
              <a:extLst>
                <a:ext uri="{FF2B5EF4-FFF2-40B4-BE49-F238E27FC236}">
                  <a16:creationId xmlns:a16="http://schemas.microsoft.com/office/drawing/2014/main" id="{1ED1FCA0-FE85-49B0-B8E6-2709E2BE3F0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010805" y="3407851"/>
              <a:ext cx="376162" cy="907724"/>
              <a:chOff x="6264894" y="1446698"/>
              <a:chExt cx="759640" cy="1984379"/>
            </a:xfrm>
          </p:grpSpPr>
          <p:sp>
            <p:nvSpPr>
              <p:cNvPr id="197" name="วงรี 196">
                <a:extLst>
                  <a:ext uri="{FF2B5EF4-FFF2-40B4-BE49-F238E27FC236}">
                    <a16:creationId xmlns:a16="http://schemas.microsoft.com/office/drawing/2014/main" id="{B21C1970-2128-49C3-9C00-8C4D8B5ABB22}"/>
                  </a:ext>
                </a:extLst>
              </p:cNvPr>
              <p:cNvSpPr/>
              <p:nvPr/>
            </p:nvSpPr>
            <p:spPr>
              <a:xfrm>
                <a:off x="6264894" y="14508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98" name="วงรี 197">
                <a:extLst>
                  <a:ext uri="{FF2B5EF4-FFF2-40B4-BE49-F238E27FC236}">
                    <a16:creationId xmlns:a16="http://schemas.microsoft.com/office/drawing/2014/main" id="{99D12FE0-9D89-4DCA-BE55-81A666A3DC64}"/>
                  </a:ext>
                </a:extLst>
              </p:cNvPr>
              <p:cNvSpPr/>
              <p:nvPr/>
            </p:nvSpPr>
            <p:spPr>
              <a:xfrm>
                <a:off x="6264894" y="16508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99" name="วงรี 198">
                <a:extLst>
                  <a:ext uri="{FF2B5EF4-FFF2-40B4-BE49-F238E27FC236}">
                    <a16:creationId xmlns:a16="http://schemas.microsoft.com/office/drawing/2014/main" id="{497810E9-68CB-444C-B53D-1DA8C12A8AC5}"/>
                  </a:ext>
                </a:extLst>
              </p:cNvPr>
              <p:cNvSpPr/>
              <p:nvPr/>
            </p:nvSpPr>
            <p:spPr>
              <a:xfrm>
                <a:off x="6264894" y="185090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00" name="วงรี 199">
                <a:extLst>
                  <a:ext uri="{FF2B5EF4-FFF2-40B4-BE49-F238E27FC236}">
                    <a16:creationId xmlns:a16="http://schemas.microsoft.com/office/drawing/2014/main" id="{A28FF609-F343-47FC-A527-377C8D8A3C93}"/>
                  </a:ext>
                </a:extLst>
              </p:cNvPr>
              <p:cNvSpPr/>
              <p:nvPr/>
            </p:nvSpPr>
            <p:spPr>
              <a:xfrm>
                <a:off x="6264894" y="205092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01" name="วงรี 200">
                <a:extLst>
                  <a:ext uri="{FF2B5EF4-FFF2-40B4-BE49-F238E27FC236}">
                    <a16:creationId xmlns:a16="http://schemas.microsoft.com/office/drawing/2014/main" id="{20C4603F-058E-4D02-9D62-323B1BACD948}"/>
                  </a:ext>
                </a:extLst>
              </p:cNvPr>
              <p:cNvSpPr/>
              <p:nvPr/>
            </p:nvSpPr>
            <p:spPr>
              <a:xfrm>
                <a:off x="6264894" y="22509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02" name="วงรี 201">
                <a:extLst>
                  <a:ext uri="{FF2B5EF4-FFF2-40B4-BE49-F238E27FC236}">
                    <a16:creationId xmlns:a16="http://schemas.microsoft.com/office/drawing/2014/main" id="{937B6F76-0969-485E-9D13-BFDDA29747B5}"/>
                  </a:ext>
                </a:extLst>
              </p:cNvPr>
              <p:cNvSpPr/>
              <p:nvPr/>
            </p:nvSpPr>
            <p:spPr>
              <a:xfrm>
                <a:off x="6264894" y="24509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03" name="วงรี 202">
                <a:extLst>
                  <a:ext uri="{FF2B5EF4-FFF2-40B4-BE49-F238E27FC236}">
                    <a16:creationId xmlns:a16="http://schemas.microsoft.com/office/drawing/2014/main" id="{1DF58B4A-A66B-4699-A37C-3F6987305D84}"/>
                  </a:ext>
                </a:extLst>
              </p:cNvPr>
              <p:cNvSpPr/>
              <p:nvPr/>
            </p:nvSpPr>
            <p:spPr>
              <a:xfrm>
                <a:off x="6264894" y="265100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04" name="วงรี 203">
                <a:extLst>
                  <a:ext uri="{FF2B5EF4-FFF2-40B4-BE49-F238E27FC236}">
                    <a16:creationId xmlns:a16="http://schemas.microsoft.com/office/drawing/2014/main" id="{7BB84F2F-07D2-4487-A2CE-362EFBDAEE8E}"/>
                  </a:ext>
                </a:extLst>
              </p:cNvPr>
              <p:cNvSpPr/>
              <p:nvPr/>
            </p:nvSpPr>
            <p:spPr>
              <a:xfrm>
                <a:off x="6264894" y="285102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05" name="วงรี 204">
                <a:extLst>
                  <a:ext uri="{FF2B5EF4-FFF2-40B4-BE49-F238E27FC236}">
                    <a16:creationId xmlns:a16="http://schemas.microsoft.com/office/drawing/2014/main" id="{4A16ED61-82D7-4D1C-8262-ED0B118D0E60}"/>
                  </a:ext>
                </a:extLst>
              </p:cNvPr>
              <p:cNvSpPr/>
              <p:nvPr/>
            </p:nvSpPr>
            <p:spPr>
              <a:xfrm>
                <a:off x="6264894" y="30510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 dirty="0"/>
              </a:p>
            </p:txBody>
          </p:sp>
          <p:sp>
            <p:nvSpPr>
              <p:cNvPr id="206" name="วงรี 205">
                <a:extLst>
                  <a:ext uri="{FF2B5EF4-FFF2-40B4-BE49-F238E27FC236}">
                    <a16:creationId xmlns:a16="http://schemas.microsoft.com/office/drawing/2014/main" id="{B6E1BE97-4B81-4356-B357-468CBC454F5D}"/>
                  </a:ext>
                </a:extLst>
              </p:cNvPr>
              <p:cNvSpPr/>
              <p:nvPr/>
            </p:nvSpPr>
            <p:spPr>
              <a:xfrm>
                <a:off x="6264894" y="32510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07" name="วงรี 206">
                <a:extLst>
                  <a:ext uri="{FF2B5EF4-FFF2-40B4-BE49-F238E27FC236}">
                    <a16:creationId xmlns:a16="http://schemas.microsoft.com/office/drawing/2014/main" id="{1B89C48D-F989-4854-8466-937575850FD9}"/>
                  </a:ext>
                </a:extLst>
              </p:cNvPr>
              <p:cNvSpPr/>
              <p:nvPr/>
            </p:nvSpPr>
            <p:spPr>
              <a:xfrm>
                <a:off x="6554714" y="14487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08" name="วงรี 207">
                <a:extLst>
                  <a:ext uri="{FF2B5EF4-FFF2-40B4-BE49-F238E27FC236}">
                    <a16:creationId xmlns:a16="http://schemas.microsoft.com/office/drawing/2014/main" id="{96C63366-8923-47D7-AA38-4C9BB4EF2BD6}"/>
                  </a:ext>
                </a:extLst>
              </p:cNvPr>
              <p:cNvSpPr/>
              <p:nvPr/>
            </p:nvSpPr>
            <p:spPr>
              <a:xfrm>
                <a:off x="6554714" y="16488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09" name="วงรี 208">
                <a:extLst>
                  <a:ext uri="{FF2B5EF4-FFF2-40B4-BE49-F238E27FC236}">
                    <a16:creationId xmlns:a16="http://schemas.microsoft.com/office/drawing/2014/main" id="{BF1800A9-E998-48BD-B122-08130C2F9023}"/>
                  </a:ext>
                </a:extLst>
              </p:cNvPr>
              <p:cNvSpPr/>
              <p:nvPr/>
            </p:nvSpPr>
            <p:spPr>
              <a:xfrm>
                <a:off x="6554714" y="184882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10" name="วงรี 209">
                <a:extLst>
                  <a:ext uri="{FF2B5EF4-FFF2-40B4-BE49-F238E27FC236}">
                    <a16:creationId xmlns:a16="http://schemas.microsoft.com/office/drawing/2014/main" id="{2E5538F9-9A0A-4AC9-AD17-8BE00BC56514}"/>
                  </a:ext>
                </a:extLst>
              </p:cNvPr>
              <p:cNvSpPr/>
              <p:nvPr/>
            </p:nvSpPr>
            <p:spPr>
              <a:xfrm>
                <a:off x="6554714" y="204885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11" name="วงรี 210">
                <a:extLst>
                  <a:ext uri="{FF2B5EF4-FFF2-40B4-BE49-F238E27FC236}">
                    <a16:creationId xmlns:a16="http://schemas.microsoft.com/office/drawing/2014/main" id="{2A9461A3-9C39-423A-A9BE-600880ECBB4A}"/>
                  </a:ext>
                </a:extLst>
              </p:cNvPr>
              <p:cNvSpPr/>
              <p:nvPr/>
            </p:nvSpPr>
            <p:spPr>
              <a:xfrm>
                <a:off x="6554714" y="22488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12" name="วงรี 211">
                <a:extLst>
                  <a:ext uri="{FF2B5EF4-FFF2-40B4-BE49-F238E27FC236}">
                    <a16:creationId xmlns:a16="http://schemas.microsoft.com/office/drawing/2014/main" id="{EB19948A-221D-46CD-A226-B92B574D58FD}"/>
                  </a:ext>
                </a:extLst>
              </p:cNvPr>
              <p:cNvSpPr/>
              <p:nvPr/>
            </p:nvSpPr>
            <p:spPr>
              <a:xfrm>
                <a:off x="6554714" y="24489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13" name="วงรี 212">
                <a:extLst>
                  <a:ext uri="{FF2B5EF4-FFF2-40B4-BE49-F238E27FC236}">
                    <a16:creationId xmlns:a16="http://schemas.microsoft.com/office/drawing/2014/main" id="{31D69F52-AAA3-49B4-8A41-80F4EF61CEDE}"/>
                  </a:ext>
                </a:extLst>
              </p:cNvPr>
              <p:cNvSpPr/>
              <p:nvPr/>
            </p:nvSpPr>
            <p:spPr>
              <a:xfrm>
                <a:off x="6554714" y="264892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14" name="วงรี 213">
                <a:extLst>
                  <a:ext uri="{FF2B5EF4-FFF2-40B4-BE49-F238E27FC236}">
                    <a16:creationId xmlns:a16="http://schemas.microsoft.com/office/drawing/2014/main" id="{94CF82CC-7350-4639-837C-2205CCCD1DB8}"/>
                  </a:ext>
                </a:extLst>
              </p:cNvPr>
              <p:cNvSpPr/>
              <p:nvPr/>
            </p:nvSpPr>
            <p:spPr>
              <a:xfrm>
                <a:off x="6554714" y="284895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15" name="วงรี 214">
                <a:extLst>
                  <a:ext uri="{FF2B5EF4-FFF2-40B4-BE49-F238E27FC236}">
                    <a16:creationId xmlns:a16="http://schemas.microsoft.com/office/drawing/2014/main" id="{C49CBAEF-D48F-407B-9D7D-23BA8CBCEE76}"/>
                  </a:ext>
                </a:extLst>
              </p:cNvPr>
              <p:cNvSpPr/>
              <p:nvPr/>
            </p:nvSpPr>
            <p:spPr>
              <a:xfrm>
                <a:off x="6554714" y="30489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16" name="วงรี 215">
                <a:extLst>
                  <a:ext uri="{FF2B5EF4-FFF2-40B4-BE49-F238E27FC236}">
                    <a16:creationId xmlns:a16="http://schemas.microsoft.com/office/drawing/2014/main" id="{BDC7FAE8-A9A4-4908-9254-5E8D4C2CB107}"/>
                  </a:ext>
                </a:extLst>
              </p:cNvPr>
              <p:cNvSpPr/>
              <p:nvPr/>
            </p:nvSpPr>
            <p:spPr>
              <a:xfrm>
                <a:off x="6554714" y="32490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17" name="วงรี 216">
                <a:extLst>
                  <a:ext uri="{FF2B5EF4-FFF2-40B4-BE49-F238E27FC236}">
                    <a16:creationId xmlns:a16="http://schemas.microsoft.com/office/drawing/2014/main" id="{93BE9E9C-F227-4576-B2C4-1ABD6DFF9755}"/>
                  </a:ext>
                </a:extLst>
              </p:cNvPr>
              <p:cNvSpPr/>
              <p:nvPr/>
            </p:nvSpPr>
            <p:spPr>
              <a:xfrm>
                <a:off x="6844534" y="14466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18" name="วงรี 217">
                <a:extLst>
                  <a:ext uri="{FF2B5EF4-FFF2-40B4-BE49-F238E27FC236}">
                    <a16:creationId xmlns:a16="http://schemas.microsoft.com/office/drawing/2014/main" id="{D779A1E4-5D4B-4B22-888D-9049B03829A1}"/>
                  </a:ext>
                </a:extLst>
              </p:cNvPr>
              <p:cNvSpPr/>
              <p:nvPr/>
            </p:nvSpPr>
            <p:spPr>
              <a:xfrm>
                <a:off x="6844534" y="16467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19" name="วงรี 218">
                <a:extLst>
                  <a:ext uri="{FF2B5EF4-FFF2-40B4-BE49-F238E27FC236}">
                    <a16:creationId xmlns:a16="http://schemas.microsoft.com/office/drawing/2014/main" id="{E62C645D-CB77-4CF9-91C8-46B04F7C3ECD}"/>
                  </a:ext>
                </a:extLst>
              </p:cNvPr>
              <p:cNvSpPr/>
              <p:nvPr/>
            </p:nvSpPr>
            <p:spPr>
              <a:xfrm>
                <a:off x="6844534" y="184674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20" name="วงรี 219">
                <a:extLst>
                  <a:ext uri="{FF2B5EF4-FFF2-40B4-BE49-F238E27FC236}">
                    <a16:creationId xmlns:a16="http://schemas.microsoft.com/office/drawing/2014/main" id="{E0534271-F8DF-4164-A164-FD536E27C050}"/>
                  </a:ext>
                </a:extLst>
              </p:cNvPr>
              <p:cNvSpPr/>
              <p:nvPr/>
            </p:nvSpPr>
            <p:spPr>
              <a:xfrm>
                <a:off x="6844534" y="204677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21" name="วงรี 220">
                <a:extLst>
                  <a:ext uri="{FF2B5EF4-FFF2-40B4-BE49-F238E27FC236}">
                    <a16:creationId xmlns:a16="http://schemas.microsoft.com/office/drawing/2014/main" id="{4F5C6CC2-8800-4B01-A9F4-94334A6BA60D}"/>
                  </a:ext>
                </a:extLst>
              </p:cNvPr>
              <p:cNvSpPr/>
              <p:nvPr/>
            </p:nvSpPr>
            <p:spPr>
              <a:xfrm>
                <a:off x="6844534" y="22467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22" name="วงรี 221">
                <a:extLst>
                  <a:ext uri="{FF2B5EF4-FFF2-40B4-BE49-F238E27FC236}">
                    <a16:creationId xmlns:a16="http://schemas.microsoft.com/office/drawing/2014/main" id="{4454834D-F961-406D-8699-B4758F68EB12}"/>
                  </a:ext>
                </a:extLst>
              </p:cNvPr>
              <p:cNvSpPr/>
              <p:nvPr/>
            </p:nvSpPr>
            <p:spPr>
              <a:xfrm>
                <a:off x="6844534" y="24468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23" name="วงรี 222">
                <a:extLst>
                  <a:ext uri="{FF2B5EF4-FFF2-40B4-BE49-F238E27FC236}">
                    <a16:creationId xmlns:a16="http://schemas.microsoft.com/office/drawing/2014/main" id="{B7092582-A074-4D6F-8DF3-C08625DF8805}"/>
                  </a:ext>
                </a:extLst>
              </p:cNvPr>
              <p:cNvSpPr/>
              <p:nvPr/>
            </p:nvSpPr>
            <p:spPr>
              <a:xfrm>
                <a:off x="6844534" y="264684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24" name="วงรี 223">
                <a:extLst>
                  <a:ext uri="{FF2B5EF4-FFF2-40B4-BE49-F238E27FC236}">
                    <a16:creationId xmlns:a16="http://schemas.microsoft.com/office/drawing/2014/main" id="{F36B67CB-1EE8-4810-AB11-2B63DD43C430}"/>
                  </a:ext>
                </a:extLst>
              </p:cNvPr>
              <p:cNvSpPr/>
              <p:nvPr/>
            </p:nvSpPr>
            <p:spPr>
              <a:xfrm>
                <a:off x="6844534" y="284687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25" name="วงรี 224">
                <a:extLst>
                  <a:ext uri="{FF2B5EF4-FFF2-40B4-BE49-F238E27FC236}">
                    <a16:creationId xmlns:a16="http://schemas.microsoft.com/office/drawing/2014/main" id="{7143009C-229C-42A1-8F6F-515250F203DF}"/>
                  </a:ext>
                </a:extLst>
              </p:cNvPr>
              <p:cNvSpPr/>
              <p:nvPr/>
            </p:nvSpPr>
            <p:spPr>
              <a:xfrm>
                <a:off x="6844534" y="30468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26" name="วงรี 225">
                <a:extLst>
                  <a:ext uri="{FF2B5EF4-FFF2-40B4-BE49-F238E27FC236}">
                    <a16:creationId xmlns:a16="http://schemas.microsoft.com/office/drawing/2014/main" id="{1996C852-8787-421A-8B7A-B535912C8DBC}"/>
                  </a:ext>
                </a:extLst>
              </p:cNvPr>
              <p:cNvSpPr/>
              <p:nvPr/>
            </p:nvSpPr>
            <p:spPr>
              <a:xfrm>
                <a:off x="6844534" y="32469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</p:grpSp>
        <p:pic>
          <p:nvPicPr>
            <p:cNvPr id="230" name="รูปภาพ 229">
              <a:extLst>
                <a:ext uri="{FF2B5EF4-FFF2-40B4-BE49-F238E27FC236}">
                  <a16:creationId xmlns:a16="http://schemas.microsoft.com/office/drawing/2014/main" id="{5BCBB62A-289D-4E01-BD9A-836A9963BB0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412710">
              <a:off x="2901771" y="5172733"/>
              <a:ext cx="496270" cy="458438"/>
            </a:xfrm>
            <a:prstGeom prst="rect">
              <a:avLst/>
            </a:prstGeom>
          </p:spPr>
        </p:pic>
        <p:sp>
          <p:nvSpPr>
            <p:cNvPr id="187" name="สี่เหลี่ยมผืนผ้า 186">
              <a:extLst>
                <a:ext uri="{FF2B5EF4-FFF2-40B4-BE49-F238E27FC236}">
                  <a16:creationId xmlns:a16="http://schemas.microsoft.com/office/drawing/2014/main" id="{EEEA021F-FE91-4991-A9F4-6B54B83EBB5E}"/>
                </a:ext>
              </a:extLst>
            </p:cNvPr>
            <p:cNvSpPr/>
            <p:nvPr/>
          </p:nvSpPr>
          <p:spPr>
            <a:xfrm>
              <a:off x="399393" y="309383"/>
              <a:ext cx="8441305" cy="4559946"/>
            </a:xfrm>
            <a:prstGeom prst="rect">
              <a:avLst/>
            </a:prstGeom>
            <a:solidFill>
              <a:schemeClr val="accent4">
                <a:lumMod val="20000"/>
                <a:lumOff val="80000"/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188" name="รูปภาพ 187">
              <a:extLst>
                <a:ext uri="{FF2B5EF4-FFF2-40B4-BE49-F238E27FC236}">
                  <a16:creationId xmlns:a16="http://schemas.microsoft.com/office/drawing/2014/main" id="{AD1D2E0E-A748-47B5-AAC1-378270FD70C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594" y="337577"/>
              <a:ext cx="540000" cy="540000"/>
            </a:xfrm>
            <a:prstGeom prst="rect">
              <a:avLst/>
            </a:prstGeom>
          </p:spPr>
        </p:pic>
        <p:sp>
          <p:nvSpPr>
            <p:cNvPr id="189" name="สี่เหลี่ยมผืนผ้า 188">
              <a:extLst>
                <a:ext uri="{FF2B5EF4-FFF2-40B4-BE49-F238E27FC236}">
                  <a16:creationId xmlns:a16="http://schemas.microsoft.com/office/drawing/2014/main" id="{F595B1D9-7C6C-459C-B27F-E80C41A76B5C}"/>
                </a:ext>
              </a:extLst>
            </p:cNvPr>
            <p:cNvSpPr/>
            <p:nvPr/>
          </p:nvSpPr>
          <p:spPr>
            <a:xfrm>
              <a:off x="1114535" y="301339"/>
              <a:ext cx="4009431" cy="7848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altLang="ko-KR" sz="4500" b="1" u="sng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หลักการเขียนสมการเคมี</a:t>
              </a:r>
              <a:endParaRPr lang="th-TH" sz="4500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2" name="สี่เหลี่ยมผืนผ้า 1">
              <a:extLst>
                <a:ext uri="{FF2B5EF4-FFF2-40B4-BE49-F238E27FC236}">
                  <a16:creationId xmlns:a16="http://schemas.microsoft.com/office/drawing/2014/main" id="{475C2022-43F8-47BE-8BAB-BB2F27252C65}"/>
                </a:ext>
              </a:extLst>
            </p:cNvPr>
            <p:cNvSpPr/>
            <p:nvPr/>
          </p:nvSpPr>
          <p:spPr>
            <a:xfrm>
              <a:off x="1037305" y="1240728"/>
              <a:ext cx="7874238" cy="31085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h-TH" sz="22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เขียนสารตั้งต้นไว้ทางด้านซ้ายมือของสมการ โดยมีลูกศร →เขียนไว้ระหว่างสารตั้งต้นกับผลิตภัณฑ์</a:t>
              </a:r>
            </a:p>
            <a:p>
              <a:r>
                <a:rPr lang="th-TH" sz="22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หัวลูกศรชี้ไปยังผลิตภัณฑ์ที่ได้จากปฏิกิริยาเคมี ซึ่งเขียนไว้ทางด้านขวามือ</a:t>
              </a:r>
            </a:p>
            <a:p>
              <a:endParaRPr lang="th-TH" sz="1000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  <a:p>
              <a:r>
                <a:rPr lang="th-TH" sz="22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เขียนสารตั้งต้นและผลิตภัณฑ์ด้วยสูตรเคมี และเขียนสถานะของสารแต่ละชนิดด้วยอักษรย่อไว้ด้านข้าง ดังนี้ สารที่อยู่ในสถานะของแข็ง (</a:t>
              </a:r>
              <a:r>
                <a:rPr lang="en-US" sz="22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solid) </a:t>
              </a:r>
              <a:r>
                <a:rPr lang="th-TH" sz="22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เขียนแทนด้วย (</a:t>
              </a:r>
              <a:r>
                <a:rPr lang="en-US" sz="22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s) </a:t>
              </a:r>
              <a:r>
                <a:rPr lang="th-TH" sz="22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สารที่อยู่ในสถานะของเหลว (</a:t>
              </a:r>
              <a:r>
                <a:rPr lang="en-US" sz="22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liquid) </a:t>
              </a:r>
              <a:endParaRPr lang="th-TH" sz="2200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  <a:p>
              <a:r>
                <a:rPr lang="th-TH" sz="22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เขียนแทนด้วย (</a:t>
              </a:r>
              <a:r>
                <a:rPr lang="en-US" sz="22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l) </a:t>
              </a:r>
              <a:r>
                <a:rPr lang="th-TH" sz="22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สารที่อยู่ในสถานะแก๊ส (</a:t>
              </a:r>
              <a:r>
                <a:rPr lang="en-US" sz="22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gas) </a:t>
              </a:r>
              <a:r>
                <a:rPr lang="th-TH" sz="22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เขียนแทนด้วย (</a:t>
              </a:r>
              <a:r>
                <a:rPr lang="en-US" sz="22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g) </a:t>
              </a:r>
              <a:r>
                <a:rPr lang="th-TH" sz="22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และสารที่อยู่ในรูปของสารละลาย (</a:t>
              </a:r>
              <a:r>
                <a:rPr lang="en-US" sz="22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aqueous) </a:t>
              </a:r>
              <a:r>
                <a:rPr lang="th-TH" sz="22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เขียนแทนด้วย (</a:t>
              </a:r>
              <a:r>
                <a:rPr lang="en-US" sz="22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aq)</a:t>
              </a:r>
            </a:p>
            <a:p>
              <a:endParaRPr lang="en-US" sz="1000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  <a:p>
              <a:r>
                <a:rPr lang="th-TH" sz="22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ดุลจำนวนอะตอมของธาตุแต่ละธาตุในสารตั้งต้นและผลิตภัณฑ์ให้มีจำนวนเท่ากัน โดยนำตัวเลขที่เหมาะสม</a:t>
              </a:r>
            </a:p>
            <a:p>
              <a:r>
                <a:rPr lang="th-TH" sz="22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เติมด้านหน้าสูตรเคมีในสมการ และนับจำนวนอะตอมของธาตุทั้ง 2 ด้านให้มีจำนวนเท่ากัน</a:t>
              </a:r>
            </a:p>
          </p:txBody>
        </p:sp>
        <p:pic>
          <p:nvPicPr>
            <p:cNvPr id="4" name="รูปภาพ 3">
              <a:extLst>
                <a:ext uri="{FF2B5EF4-FFF2-40B4-BE49-F238E27FC236}">
                  <a16:creationId xmlns:a16="http://schemas.microsoft.com/office/drawing/2014/main" id="{83165B33-823A-46C3-ACCB-B1E6F371E04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720" y="1328648"/>
              <a:ext cx="360000" cy="360000"/>
            </a:xfrm>
            <a:prstGeom prst="rect">
              <a:avLst/>
            </a:prstGeom>
          </p:spPr>
        </p:pic>
        <p:pic>
          <p:nvPicPr>
            <p:cNvPr id="6" name="รูปภาพ 5">
              <a:extLst>
                <a:ext uri="{FF2B5EF4-FFF2-40B4-BE49-F238E27FC236}">
                  <a16:creationId xmlns:a16="http://schemas.microsoft.com/office/drawing/2014/main" id="{40426633-DD50-4A5B-8BE5-B5795C3D75D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720" y="2101732"/>
              <a:ext cx="360000" cy="360000"/>
            </a:xfrm>
            <a:prstGeom prst="rect">
              <a:avLst/>
            </a:prstGeom>
          </p:spPr>
        </p:pic>
        <p:pic>
          <p:nvPicPr>
            <p:cNvPr id="8" name="รูปภาพ 7">
              <a:extLst>
                <a:ext uri="{FF2B5EF4-FFF2-40B4-BE49-F238E27FC236}">
                  <a16:creationId xmlns:a16="http://schemas.microsoft.com/office/drawing/2014/main" id="{3E152E66-CBC0-430A-B6F9-9A22C8E3FF7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3009" y="3617536"/>
              <a:ext cx="360000" cy="360000"/>
            </a:xfrm>
            <a:prstGeom prst="rect">
              <a:avLst/>
            </a:prstGeom>
          </p:spPr>
        </p:pic>
        <p:cxnSp>
          <p:nvCxnSpPr>
            <p:cNvPr id="227" name="ตัวเชื่อมต่อตรง 226">
              <a:extLst>
                <a:ext uri="{FF2B5EF4-FFF2-40B4-BE49-F238E27FC236}">
                  <a16:creationId xmlns:a16="http://schemas.microsoft.com/office/drawing/2014/main" id="{C6E8B0BA-4BB6-44F1-94BC-EC6A4CE90934}"/>
                </a:ext>
              </a:extLst>
            </p:cNvPr>
            <p:cNvCxnSpPr/>
            <p:nvPr/>
          </p:nvCxnSpPr>
          <p:spPr>
            <a:xfrm>
              <a:off x="1006852" y="1363484"/>
              <a:ext cx="0" cy="2952000"/>
            </a:xfrm>
            <a:prstGeom prst="line">
              <a:avLst/>
            </a:prstGeom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0141BAB7-D423-48B4-932F-9452FE3F306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7627" y="230951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8602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72B2169E-B34E-45C9-A3E8-F04C7E75BCF4}"/>
              </a:ext>
            </a:extLst>
          </p:cNvPr>
          <p:cNvGrpSpPr/>
          <p:nvPr/>
        </p:nvGrpSpPr>
        <p:grpSpPr>
          <a:xfrm>
            <a:off x="-24524" y="-71791"/>
            <a:ext cx="9188286" cy="5702962"/>
            <a:chOff x="-24524" y="-71791"/>
            <a:chExt cx="9188286" cy="5702962"/>
          </a:xfrm>
        </p:grpSpPr>
        <p:sp>
          <p:nvSpPr>
            <p:cNvPr id="124" name="วงรี 123">
              <a:extLst>
                <a:ext uri="{FF2B5EF4-FFF2-40B4-BE49-F238E27FC236}">
                  <a16:creationId xmlns:a16="http://schemas.microsoft.com/office/drawing/2014/main" id="{4D749C6A-B85E-4128-A4F5-3C008CE3256F}"/>
                </a:ext>
              </a:extLst>
            </p:cNvPr>
            <p:cNvSpPr/>
            <p:nvPr/>
          </p:nvSpPr>
          <p:spPr>
            <a:xfrm rot="2025166">
              <a:off x="4547239" y="3641871"/>
              <a:ext cx="1654232" cy="1528124"/>
            </a:xfrm>
            <a:prstGeom prst="ellipse">
              <a:avLst/>
            </a:prstGeom>
            <a:pattFill prst="dkHorz">
              <a:fgClr>
                <a:srgbClr val="3DADD4"/>
              </a:fgClr>
              <a:bgClr>
                <a:schemeClr val="accent5">
                  <a:lumMod val="40000"/>
                  <a:lumOff val="6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 dirty="0"/>
            </a:p>
          </p:txBody>
        </p:sp>
        <p:sp>
          <p:nvSpPr>
            <p:cNvPr id="123" name="วงรี 122">
              <a:extLst>
                <a:ext uri="{FF2B5EF4-FFF2-40B4-BE49-F238E27FC236}">
                  <a16:creationId xmlns:a16="http://schemas.microsoft.com/office/drawing/2014/main" id="{4547BB5D-980C-49C6-8DD2-5EBB553E6D2E}"/>
                </a:ext>
              </a:extLst>
            </p:cNvPr>
            <p:cNvSpPr/>
            <p:nvPr/>
          </p:nvSpPr>
          <p:spPr>
            <a:xfrm rot="2025166">
              <a:off x="248763" y="2075931"/>
              <a:ext cx="1654232" cy="1528124"/>
            </a:xfrm>
            <a:prstGeom prst="ellipse">
              <a:avLst/>
            </a:prstGeom>
            <a:pattFill prst="dkHorz">
              <a:fgClr>
                <a:srgbClr val="3DADD4"/>
              </a:fgClr>
              <a:bgClr>
                <a:schemeClr val="accent5">
                  <a:lumMod val="40000"/>
                  <a:lumOff val="6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 dirty="0"/>
            </a:p>
          </p:txBody>
        </p:sp>
        <p:sp>
          <p:nvSpPr>
            <p:cNvPr id="122" name="วงรี 121">
              <a:extLst>
                <a:ext uri="{FF2B5EF4-FFF2-40B4-BE49-F238E27FC236}">
                  <a16:creationId xmlns:a16="http://schemas.microsoft.com/office/drawing/2014/main" id="{136E3BA7-F06D-4AEC-9D6F-42B890E5616A}"/>
                </a:ext>
              </a:extLst>
            </p:cNvPr>
            <p:cNvSpPr/>
            <p:nvPr/>
          </p:nvSpPr>
          <p:spPr>
            <a:xfrm rot="2025166">
              <a:off x="6990495" y="1463685"/>
              <a:ext cx="1654232" cy="1528124"/>
            </a:xfrm>
            <a:prstGeom prst="ellipse">
              <a:avLst/>
            </a:prstGeom>
            <a:pattFill prst="dkHorz">
              <a:fgClr>
                <a:srgbClr val="3DADD4"/>
              </a:fgClr>
              <a:bgClr>
                <a:schemeClr val="accent5">
                  <a:lumMod val="40000"/>
                  <a:lumOff val="6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 dirty="0"/>
            </a:p>
          </p:txBody>
        </p:sp>
        <p:grpSp>
          <p:nvGrpSpPr>
            <p:cNvPr id="25" name="กลุ่ม 24">
              <a:extLst>
                <a:ext uri="{FF2B5EF4-FFF2-40B4-BE49-F238E27FC236}">
                  <a16:creationId xmlns:a16="http://schemas.microsoft.com/office/drawing/2014/main" id="{C3AE868D-FBBA-4B74-B214-3D8230C10F4E}"/>
                </a:ext>
              </a:extLst>
            </p:cNvPr>
            <p:cNvGrpSpPr/>
            <p:nvPr/>
          </p:nvGrpSpPr>
          <p:grpSpPr>
            <a:xfrm>
              <a:off x="-24524" y="-71791"/>
              <a:ext cx="5503933" cy="4625727"/>
              <a:chOff x="-13854" y="-53779"/>
              <a:chExt cx="5988928" cy="5448712"/>
            </a:xfrm>
            <a:gradFill>
              <a:gsLst>
                <a:gs pos="0">
                  <a:srgbClr val="FEE882"/>
                </a:gs>
                <a:gs pos="73000">
                  <a:srgbClr val="FEE882"/>
                </a:gs>
                <a:gs pos="100000">
                  <a:srgbClr val="FEE882"/>
                </a:gs>
              </a:gsLst>
              <a:path path="circle">
                <a:fillToRect l="50000" t="50000" r="50000" b="50000"/>
              </a:path>
            </a:gradFill>
          </p:grpSpPr>
          <p:sp>
            <p:nvSpPr>
              <p:cNvPr id="24" name="รูปแบบอิสระ: รูปร่าง 23">
                <a:extLst>
                  <a:ext uri="{FF2B5EF4-FFF2-40B4-BE49-F238E27FC236}">
                    <a16:creationId xmlns:a16="http://schemas.microsoft.com/office/drawing/2014/main" id="{8532D37F-FCA3-4BF8-BDEE-30A101219801}"/>
                  </a:ext>
                </a:extLst>
              </p:cNvPr>
              <p:cNvSpPr/>
              <p:nvPr/>
            </p:nvSpPr>
            <p:spPr>
              <a:xfrm>
                <a:off x="-13854" y="415635"/>
                <a:ext cx="3654961" cy="4979298"/>
              </a:xfrm>
              <a:custGeom>
                <a:avLst/>
                <a:gdLst>
                  <a:gd name="connsiteX0" fmla="*/ 3034146 w 3034146"/>
                  <a:gd name="connsiteY0" fmla="*/ 0 h 4724400"/>
                  <a:gd name="connsiteX1" fmla="*/ 1676400 w 3034146"/>
                  <a:gd name="connsiteY1" fmla="*/ 1939636 h 4724400"/>
                  <a:gd name="connsiteX2" fmla="*/ 831273 w 3034146"/>
                  <a:gd name="connsiteY2" fmla="*/ 2521527 h 4724400"/>
                  <a:gd name="connsiteX3" fmla="*/ 498764 w 3034146"/>
                  <a:gd name="connsiteY3" fmla="*/ 4322618 h 4724400"/>
                  <a:gd name="connsiteX4" fmla="*/ 13855 w 3034146"/>
                  <a:gd name="connsiteY4" fmla="*/ 4724400 h 4724400"/>
                  <a:gd name="connsiteX5" fmla="*/ 0 w 3034146"/>
                  <a:gd name="connsiteY5" fmla="*/ 41564 h 4724400"/>
                  <a:gd name="connsiteX6" fmla="*/ 3034146 w 3034146"/>
                  <a:gd name="connsiteY6" fmla="*/ 0 h 4724400"/>
                  <a:gd name="connsiteX0" fmla="*/ 3034146 w 3034146"/>
                  <a:gd name="connsiteY0" fmla="*/ 0 h 5021667"/>
                  <a:gd name="connsiteX1" fmla="*/ 1676400 w 3034146"/>
                  <a:gd name="connsiteY1" fmla="*/ 1939636 h 5021667"/>
                  <a:gd name="connsiteX2" fmla="*/ 831273 w 3034146"/>
                  <a:gd name="connsiteY2" fmla="*/ 2521527 h 5021667"/>
                  <a:gd name="connsiteX3" fmla="*/ 498764 w 3034146"/>
                  <a:gd name="connsiteY3" fmla="*/ 4322618 h 5021667"/>
                  <a:gd name="connsiteX4" fmla="*/ 13855 w 3034146"/>
                  <a:gd name="connsiteY4" fmla="*/ 4724400 h 5021667"/>
                  <a:gd name="connsiteX5" fmla="*/ 0 w 3034146"/>
                  <a:gd name="connsiteY5" fmla="*/ 41564 h 5021667"/>
                  <a:gd name="connsiteX6" fmla="*/ 3034146 w 3034146"/>
                  <a:gd name="connsiteY6" fmla="*/ 0 h 5021667"/>
                  <a:gd name="connsiteX0" fmla="*/ 3034146 w 3034146"/>
                  <a:gd name="connsiteY0" fmla="*/ 0 h 5021667"/>
                  <a:gd name="connsiteX1" fmla="*/ 1676400 w 3034146"/>
                  <a:gd name="connsiteY1" fmla="*/ 1939636 h 5021667"/>
                  <a:gd name="connsiteX2" fmla="*/ 831273 w 3034146"/>
                  <a:gd name="connsiteY2" fmla="*/ 2521527 h 5021667"/>
                  <a:gd name="connsiteX3" fmla="*/ 498764 w 3034146"/>
                  <a:gd name="connsiteY3" fmla="*/ 4322618 h 5021667"/>
                  <a:gd name="connsiteX4" fmla="*/ 13855 w 3034146"/>
                  <a:gd name="connsiteY4" fmla="*/ 4724400 h 5021667"/>
                  <a:gd name="connsiteX5" fmla="*/ 0 w 3034146"/>
                  <a:gd name="connsiteY5" fmla="*/ 41564 h 5021667"/>
                  <a:gd name="connsiteX6" fmla="*/ 3034146 w 3034146"/>
                  <a:gd name="connsiteY6" fmla="*/ 0 h 5021667"/>
                  <a:gd name="connsiteX0" fmla="*/ 3034146 w 3073956"/>
                  <a:gd name="connsiteY0" fmla="*/ 0 h 5021667"/>
                  <a:gd name="connsiteX1" fmla="*/ 1676400 w 3073956"/>
                  <a:gd name="connsiteY1" fmla="*/ 1939636 h 5021667"/>
                  <a:gd name="connsiteX2" fmla="*/ 831273 w 3073956"/>
                  <a:gd name="connsiteY2" fmla="*/ 2521527 h 5021667"/>
                  <a:gd name="connsiteX3" fmla="*/ 498764 w 3073956"/>
                  <a:gd name="connsiteY3" fmla="*/ 4322618 h 5021667"/>
                  <a:gd name="connsiteX4" fmla="*/ 13855 w 3073956"/>
                  <a:gd name="connsiteY4" fmla="*/ 4724400 h 5021667"/>
                  <a:gd name="connsiteX5" fmla="*/ 0 w 3073956"/>
                  <a:gd name="connsiteY5" fmla="*/ 41564 h 5021667"/>
                  <a:gd name="connsiteX6" fmla="*/ 3034146 w 3073956"/>
                  <a:gd name="connsiteY6" fmla="*/ 0 h 5021667"/>
                  <a:gd name="connsiteX0" fmla="*/ 3034146 w 3101237"/>
                  <a:gd name="connsiteY0" fmla="*/ 0 h 5021667"/>
                  <a:gd name="connsiteX1" fmla="*/ 2286000 w 3101237"/>
                  <a:gd name="connsiteY1" fmla="*/ 2119745 h 5021667"/>
                  <a:gd name="connsiteX2" fmla="*/ 831273 w 3101237"/>
                  <a:gd name="connsiteY2" fmla="*/ 2521527 h 5021667"/>
                  <a:gd name="connsiteX3" fmla="*/ 498764 w 3101237"/>
                  <a:gd name="connsiteY3" fmla="*/ 4322618 h 5021667"/>
                  <a:gd name="connsiteX4" fmla="*/ 13855 w 3101237"/>
                  <a:gd name="connsiteY4" fmla="*/ 4724400 h 5021667"/>
                  <a:gd name="connsiteX5" fmla="*/ 0 w 3101237"/>
                  <a:gd name="connsiteY5" fmla="*/ 41564 h 5021667"/>
                  <a:gd name="connsiteX6" fmla="*/ 3034146 w 3101237"/>
                  <a:gd name="connsiteY6" fmla="*/ 0 h 5021667"/>
                  <a:gd name="connsiteX0" fmla="*/ 3740728 w 3780989"/>
                  <a:gd name="connsiteY0" fmla="*/ 13854 h 4980103"/>
                  <a:gd name="connsiteX1" fmla="*/ 2286000 w 3780989"/>
                  <a:gd name="connsiteY1" fmla="*/ 2078181 h 4980103"/>
                  <a:gd name="connsiteX2" fmla="*/ 831273 w 3780989"/>
                  <a:gd name="connsiteY2" fmla="*/ 2479963 h 4980103"/>
                  <a:gd name="connsiteX3" fmla="*/ 498764 w 3780989"/>
                  <a:gd name="connsiteY3" fmla="*/ 4281054 h 4980103"/>
                  <a:gd name="connsiteX4" fmla="*/ 13855 w 3780989"/>
                  <a:gd name="connsiteY4" fmla="*/ 4682836 h 4980103"/>
                  <a:gd name="connsiteX5" fmla="*/ 0 w 3780989"/>
                  <a:gd name="connsiteY5" fmla="*/ 0 h 4980103"/>
                  <a:gd name="connsiteX6" fmla="*/ 3740728 w 3780989"/>
                  <a:gd name="connsiteY6" fmla="*/ 13854 h 4980103"/>
                  <a:gd name="connsiteX0" fmla="*/ 3740728 w 3803936"/>
                  <a:gd name="connsiteY0" fmla="*/ 13854 h 4980103"/>
                  <a:gd name="connsiteX1" fmla="*/ 2826327 w 3803936"/>
                  <a:gd name="connsiteY1" fmla="*/ 1884217 h 4980103"/>
                  <a:gd name="connsiteX2" fmla="*/ 831273 w 3803936"/>
                  <a:gd name="connsiteY2" fmla="*/ 2479963 h 4980103"/>
                  <a:gd name="connsiteX3" fmla="*/ 498764 w 3803936"/>
                  <a:gd name="connsiteY3" fmla="*/ 4281054 h 4980103"/>
                  <a:gd name="connsiteX4" fmla="*/ 13855 w 3803936"/>
                  <a:gd name="connsiteY4" fmla="*/ 4682836 h 4980103"/>
                  <a:gd name="connsiteX5" fmla="*/ 0 w 3803936"/>
                  <a:gd name="connsiteY5" fmla="*/ 0 h 4980103"/>
                  <a:gd name="connsiteX6" fmla="*/ 3740728 w 3803936"/>
                  <a:gd name="connsiteY6" fmla="*/ 13854 h 4980103"/>
                  <a:gd name="connsiteX0" fmla="*/ 3740728 w 3819518"/>
                  <a:gd name="connsiteY0" fmla="*/ 13854 h 4980103"/>
                  <a:gd name="connsiteX1" fmla="*/ 2826327 w 3819518"/>
                  <a:gd name="connsiteY1" fmla="*/ 1884217 h 4980103"/>
                  <a:gd name="connsiteX2" fmla="*/ 831273 w 3819518"/>
                  <a:gd name="connsiteY2" fmla="*/ 2479963 h 4980103"/>
                  <a:gd name="connsiteX3" fmla="*/ 498764 w 3819518"/>
                  <a:gd name="connsiteY3" fmla="*/ 4281054 h 4980103"/>
                  <a:gd name="connsiteX4" fmla="*/ 13855 w 3819518"/>
                  <a:gd name="connsiteY4" fmla="*/ 4682836 h 4980103"/>
                  <a:gd name="connsiteX5" fmla="*/ 0 w 3819518"/>
                  <a:gd name="connsiteY5" fmla="*/ 0 h 4980103"/>
                  <a:gd name="connsiteX6" fmla="*/ 3740728 w 3819518"/>
                  <a:gd name="connsiteY6" fmla="*/ 13854 h 4980103"/>
                  <a:gd name="connsiteX0" fmla="*/ 3699165 w 3764759"/>
                  <a:gd name="connsiteY0" fmla="*/ 0 h 4980103"/>
                  <a:gd name="connsiteX1" fmla="*/ 2826327 w 3764759"/>
                  <a:gd name="connsiteY1" fmla="*/ 1884217 h 4980103"/>
                  <a:gd name="connsiteX2" fmla="*/ 831273 w 3764759"/>
                  <a:gd name="connsiteY2" fmla="*/ 2479963 h 4980103"/>
                  <a:gd name="connsiteX3" fmla="*/ 498764 w 3764759"/>
                  <a:gd name="connsiteY3" fmla="*/ 4281054 h 4980103"/>
                  <a:gd name="connsiteX4" fmla="*/ 13855 w 3764759"/>
                  <a:gd name="connsiteY4" fmla="*/ 4682836 h 4980103"/>
                  <a:gd name="connsiteX5" fmla="*/ 0 w 3764759"/>
                  <a:gd name="connsiteY5" fmla="*/ 0 h 4980103"/>
                  <a:gd name="connsiteX6" fmla="*/ 3699165 w 3764759"/>
                  <a:gd name="connsiteY6" fmla="*/ 0 h 4980103"/>
                  <a:gd name="connsiteX0" fmla="*/ 3408220 w 3496956"/>
                  <a:gd name="connsiteY0" fmla="*/ 0 h 4993957"/>
                  <a:gd name="connsiteX1" fmla="*/ 2826327 w 3496956"/>
                  <a:gd name="connsiteY1" fmla="*/ 1898071 h 4993957"/>
                  <a:gd name="connsiteX2" fmla="*/ 831273 w 3496956"/>
                  <a:gd name="connsiteY2" fmla="*/ 2493817 h 4993957"/>
                  <a:gd name="connsiteX3" fmla="*/ 498764 w 3496956"/>
                  <a:gd name="connsiteY3" fmla="*/ 4294908 h 4993957"/>
                  <a:gd name="connsiteX4" fmla="*/ 13855 w 3496956"/>
                  <a:gd name="connsiteY4" fmla="*/ 4696690 h 4993957"/>
                  <a:gd name="connsiteX5" fmla="*/ 0 w 3496956"/>
                  <a:gd name="connsiteY5" fmla="*/ 13854 h 4993957"/>
                  <a:gd name="connsiteX6" fmla="*/ 3408220 w 3496956"/>
                  <a:gd name="connsiteY6" fmla="*/ 0 h 4993957"/>
                  <a:gd name="connsiteX0" fmla="*/ 3408220 w 3460882"/>
                  <a:gd name="connsiteY0" fmla="*/ 0 h 4993957"/>
                  <a:gd name="connsiteX1" fmla="*/ 2355272 w 3460882"/>
                  <a:gd name="connsiteY1" fmla="*/ 1787235 h 4993957"/>
                  <a:gd name="connsiteX2" fmla="*/ 831273 w 3460882"/>
                  <a:gd name="connsiteY2" fmla="*/ 2493817 h 4993957"/>
                  <a:gd name="connsiteX3" fmla="*/ 498764 w 3460882"/>
                  <a:gd name="connsiteY3" fmla="*/ 4294908 h 4993957"/>
                  <a:gd name="connsiteX4" fmla="*/ 13855 w 3460882"/>
                  <a:gd name="connsiteY4" fmla="*/ 4696690 h 4993957"/>
                  <a:gd name="connsiteX5" fmla="*/ 0 w 3460882"/>
                  <a:gd name="connsiteY5" fmla="*/ 13854 h 4993957"/>
                  <a:gd name="connsiteX6" fmla="*/ 3408220 w 3460882"/>
                  <a:gd name="connsiteY6" fmla="*/ 0 h 4993957"/>
                  <a:gd name="connsiteX0" fmla="*/ 3408220 w 3461814"/>
                  <a:gd name="connsiteY0" fmla="*/ 0 h 4997951"/>
                  <a:gd name="connsiteX1" fmla="*/ 2355272 w 3461814"/>
                  <a:gd name="connsiteY1" fmla="*/ 1787235 h 4997951"/>
                  <a:gd name="connsiteX2" fmla="*/ 706582 w 3461814"/>
                  <a:gd name="connsiteY2" fmla="*/ 2369126 h 4997951"/>
                  <a:gd name="connsiteX3" fmla="*/ 498764 w 3461814"/>
                  <a:gd name="connsiteY3" fmla="*/ 4294908 h 4997951"/>
                  <a:gd name="connsiteX4" fmla="*/ 13855 w 3461814"/>
                  <a:gd name="connsiteY4" fmla="*/ 4696690 h 4997951"/>
                  <a:gd name="connsiteX5" fmla="*/ 0 w 3461814"/>
                  <a:gd name="connsiteY5" fmla="*/ 13854 h 4997951"/>
                  <a:gd name="connsiteX6" fmla="*/ 3408220 w 3461814"/>
                  <a:gd name="connsiteY6" fmla="*/ 0 h 4997951"/>
                  <a:gd name="connsiteX0" fmla="*/ 3505202 w 3555152"/>
                  <a:gd name="connsiteY0" fmla="*/ 13855 h 4984097"/>
                  <a:gd name="connsiteX1" fmla="*/ 2355272 w 3555152"/>
                  <a:gd name="connsiteY1" fmla="*/ 1773381 h 4984097"/>
                  <a:gd name="connsiteX2" fmla="*/ 706582 w 3555152"/>
                  <a:gd name="connsiteY2" fmla="*/ 2355272 h 4984097"/>
                  <a:gd name="connsiteX3" fmla="*/ 498764 w 3555152"/>
                  <a:gd name="connsiteY3" fmla="*/ 4281054 h 4984097"/>
                  <a:gd name="connsiteX4" fmla="*/ 13855 w 3555152"/>
                  <a:gd name="connsiteY4" fmla="*/ 4682836 h 4984097"/>
                  <a:gd name="connsiteX5" fmla="*/ 0 w 3555152"/>
                  <a:gd name="connsiteY5" fmla="*/ 0 h 4984097"/>
                  <a:gd name="connsiteX6" fmla="*/ 3505202 w 3555152"/>
                  <a:gd name="connsiteY6" fmla="*/ 13855 h 4984097"/>
                  <a:gd name="connsiteX0" fmla="*/ 3505202 w 3509945"/>
                  <a:gd name="connsiteY0" fmla="*/ 13855 h 4984097"/>
                  <a:gd name="connsiteX1" fmla="*/ 2355272 w 3509945"/>
                  <a:gd name="connsiteY1" fmla="*/ 1773381 h 4984097"/>
                  <a:gd name="connsiteX2" fmla="*/ 706582 w 3509945"/>
                  <a:gd name="connsiteY2" fmla="*/ 2355272 h 4984097"/>
                  <a:gd name="connsiteX3" fmla="*/ 498764 w 3509945"/>
                  <a:gd name="connsiteY3" fmla="*/ 4281054 h 4984097"/>
                  <a:gd name="connsiteX4" fmla="*/ 13855 w 3509945"/>
                  <a:gd name="connsiteY4" fmla="*/ 4682836 h 4984097"/>
                  <a:gd name="connsiteX5" fmla="*/ 0 w 3509945"/>
                  <a:gd name="connsiteY5" fmla="*/ 0 h 4984097"/>
                  <a:gd name="connsiteX6" fmla="*/ 3505202 w 3509945"/>
                  <a:gd name="connsiteY6" fmla="*/ 13855 h 4984097"/>
                  <a:gd name="connsiteX0" fmla="*/ 3505202 w 3510195"/>
                  <a:gd name="connsiteY0" fmla="*/ 13855 h 4984097"/>
                  <a:gd name="connsiteX1" fmla="*/ 2355272 w 3510195"/>
                  <a:gd name="connsiteY1" fmla="*/ 1773381 h 4984097"/>
                  <a:gd name="connsiteX2" fmla="*/ 706582 w 3510195"/>
                  <a:gd name="connsiteY2" fmla="*/ 2355272 h 4984097"/>
                  <a:gd name="connsiteX3" fmla="*/ 498764 w 3510195"/>
                  <a:gd name="connsiteY3" fmla="*/ 4281054 h 4984097"/>
                  <a:gd name="connsiteX4" fmla="*/ 13855 w 3510195"/>
                  <a:gd name="connsiteY4" fmla="*/ 4682836 h 4984097"/>
                  <a:gd name="connsiteX5" fmla="*/ 0 w 3510195"/>
                  <a:gd name="connsiteY5" fmla="*/ 0 h 4984097"/>
                  <a:gd name="connsiteX6" fmla="*/ 3505202 w 3510195"/>
                  <a:gd name="connsiteY6" fmla="*/ 13855 h 4984097"/>
                  <a:gd name="connsiteX0" fmla="*/ 3505202 w 3510379"/>
                  <a:gd name="connsiteY0" fmla="*/ 13855 h 4984097"/>
                  <a:gd name="connsiteX1" fmla="*/ 2382981 w 3510379"/>
                  <a:gd name="connsiteY1" fmla="*/ 1911927 h 4984097"/>
                  <a:gd name="connsiteX2" fmla="*/ 706582 w 3510379"/>
                  <a:gd name="connsiteY2" fmla="*/ 2355272 h 4984097"/>
                  <a:gd name="connsiteX3" fmla="*/ 498764 w 3510379"/>
                  <a:gd name="connsiteY3" fmla="*/ 4281054 h 4984097"/>
                  <a:gd name="connsiteX4" fmla="*/ 13855 w 3510379"/>
                  <a:gd name="connsiteY4" fmla="*/ 4682836 h 4984097"/>
                  <a:gd name="connsiteX5" fmla="*/ 0 w 3510379"/>
                  <a:gd name="connsiteY5" fmla="*/ 0 h 4984097"/>
                  <a:gd name="connsiteX6" fmla="*/ 3505202 w 3510379"/>
                  <a:gd name="connsiteY6" fmla="*/ 13855 h 4984097"/>
                  <a:gd name="connsiteX0" fmla="*/ 3865420 w 3868973"/>
                  <a:gd name="connsiteY0" fmla="*/ 13855 h 4984097"/>
                  <a:gd name="connsiteX1" fmla="*/ 2382981 w 3868973"/>
                  <a:gd name="connsiteY1" fmla="*/ 1911927 h 4984097"/>
                  <a:gd name="connsiteX2" fmla="*/ 706582 w 3868973"/>
                  <a:gd name="connsiteY2" fmla="*/ 2355272 h 4984097"/>
                  <a:gd name="connsiteX3" fmla="*/ 498764 w 3868973"/>
                  <a:gd name="connsiteY3" fmla="*/ 4281054 h 4984097"/>
                  <a:gd name="connsiteX4" fmla="*/ 13855 w 3868973"/>
                  <a:gd name="connsiteY4" fmla="*/ 4682836 h 4984097"/>
                  <a:gd name="connsiteX5" fmla="*/ 0 w 3868973"/>
                  <a:gd name="connsiteY5" fmla="*/ 0 h 4984097"/>
                  <a:gd name="connsiteX6" fmla="*/ 3865420 w 3868973"/>
                  <a:gd name="connsiteY6" fmla="*/ 13855 h 4984097"/>
                  <a:gd name="connsiteX0" fmla="*/ 3865420 w 3873426"/>
                  <a:gd name="connsiteY0" fmla="*/ 13855 h 4984097"/>
                  <a:gd name="connsiteX1" fmla="*/ 2992581 w 3873426"/>
                  <a:gd name="connsiteY1" fmla="*/ 1717964 h 4984097"/>
                  <a:gd name="connsiteX2" fmla="*/ 706582 w 3873426"/>
                  <a:gd name="connsiteY2" fmla="*/ 2355272 h 4984097"/>
                  <a:gd name="connsiteX3" fmla="*/ 498764 w 3873426"/>
                  <a:gd name="connsiteY3" fmla="*/ 4281054 h 4984097"/>
                  <a:gd name="connsiteX4" fmla="*/ 13855 w 3873426"/>
                  <a:gd name="connsiteY4" fmla="*/ 4682836 h 4984097"/>
                  <a:gd name="connsiteX5" fmla="*/ 0 w 3873426"/>
                  <a:gd name="connsiteY5" fmla="*/ 0 h 4984097"/>
                  <a:gd name="connsiteX6" fmla="*/ 3865420 w 3873426"/>
                  <a:gd name="connsiteY6" fmla="*/ 13855 h 4984097"/>
                  <a:gd name="connsiteX0" fmla="*/ 3865420 w 3873179"/>
                  <a:gd name="connsiteY0" fmla="*/ 13855 h 4980543"/>
                  <a:gd name="connsiteX1" fmla="*/ 2992581 w 3873179"/>
                  <a:gd name="connsiteY1" fmla="*/ 1717964 h 4980543"/>
                  <a:gd name="connsiteX2" fmla="*/ 803564 w 3873179"/>
                  <a:gd name="connsiteY2" fmla="*/ 2466109 h 4980543"/>
                  <a:gd name="connsiteX3" fmla="*/ 498764 w 3873179"/>
                  <a:gd name="connsiteY3" fmla="*/ 4281054 h 4980543"/>
                  <a:gd name="connsiteX4" fmla="*/ 13855 w 3873179"/>
                  <a:gd name="connsiteY4" fmla="*/ 4682836 h 4980543"/>
                  <a:gd name="connsiteX5" fmla="*/ 0 w 3873179"/>
                  <a:gd name="connsiteY5" fmla="*/ 0 h 4980543"/>
                  <a:gd name="connsiteX6" fmla="*/ 3865420 w 3873179"/>
                  <a:gd name="connsiteY6" fmla="*/ 13855 h 4980543"/>
                  <a:gd name="connsiteX0" fmla="*/ 3532911 w 3549464"/>
                  <a:gd name="connsiteY0" fmla="*/ 138545 h 4980543"/>
                  <a:gd name="connsiteX1" fmla="*/ 2992581 w 3549464"/>
                  <a:gd name="connsiteY1" fmla="*/ 1717964 h 4980543"/>
                  <a:gd name="connsiteX2" fmla="*/ 803564 w 3549464"/>
                  <a:gd name="connsiteY2" fmla="*/ 2466109 h 4980543"/>
                  <a:gd name="connsiteX3" fmla="*/ 498764 w 3549464"/>
                  <a:gd name="connsiteY3" fmla="*/ 4281054 h 4980543"/>
                  <a:gd name="connsiteX4" fmla="*/ 13855 w 3549464"/>
                  <a:gd name="connsiteY4" fmla="*/ 4682836 h 4980543"/>
                  <a:gd name="connsiteX5" fmla="*/ 0 w 3549464"/>
                  <a:gd name="connsiteY5" fmla="*/ 0 h 4980543"/>
                  <a:gd name="connsiteX6" fmla="*/ 3532911 w 3549464"/>
                  <a:gd name="connsiteY6" fmla="*/ 138545 h 4980543"/>
                  <a:gd name="connsiteX0" fmla="*/ 3546766 w 3562611"/>
                  <a:gd name="connsiteY0" fmla="*/ 0 h 5008253"/>
                  <a:gd name="connsiteX1" fmla="*/ 2992581 w 3562611"/>
                  <a:gd name="connsiteY1" fmla="*/ 1745674 h 5008253"/>
                  <a:gd name="connsiteX2" fmla="*/ 803564 w 3562611"/>
                  <a:gd name="connsiteY2" fmla="*/ 2493819 h 5008253"/>
                  <a:gd name="connsiteX3" fmla="*/ 498764 w 3562611"/>
                  <a:gd name="connsiteY3" fmla="*/ 4308764 h 5008253"/>
                  <a:gd name="connsiteX4" fmla="*/ 13855 w 3562611"/>
                  <a:gd name="connsiteY4" fmla="*/ 4710546 h 5008253"/>
                  <a:gd name="connsiteX5" fmla="*/ 0 w 3562611"/>
                  <a:gd name="connsiteY5" fmla="*/ 27710 h 5008253"/>
                  <a:gd name="connsiteX6" fmla="*/ 3546766 w 3562611"/>
                  <a:gd name="connsiteY6" fmla="*/ 0 h 5008253"/>
                  <a:gd name="connsiteX0" fmla="*/ 3546766 w 3706909"/>
                  <a:gd name="connsiteY0" fmla="*/ 0 h 5008253"/>
                  <a:gd name="connsiteX1" fmla="*/ 2992581 w 3706909"/>
                  <a:gd name="connsiteY1" fmla="*/ 1745674 h 5008253"/>
                  <a:gd name="connsiteX2" fmla="*/ 803564 w 3706909"/>
                  <a:gd name="connsiteY2" fmla="*/ 2493819 h 5008253"/>
                  <a:gd name="connsiteX3" fmla="*/ 498764 w 3706909"/>
                  <a:gd name="connsiteY3" fmla="*/ 4308764 h 5008253"/>
                  <a:gd name="connsiteX4" fmla="*/ 13855 w 3706909"/>
                  <a:gd name="connsiteY4" fmla="*/ 4710546 h 5008253"/>
                  <a:gd name="connsiteX5" fmla="*/ 0 w 3706909"/>
                  <a:gd name="connsiteY5" fmla="*/ 27710 h 5008253"/>
                  <a:gd name="connsiteX6" fmla="*/ 3546766 w 3706909"/>
                  <a:gd name="connsiteY6" fmla="*/ 0 h 5008253"/>
                  <a:gd name="connsiteX0" fmla="*/ 3546766 w 3576888"/>
                  <a:gd name="connsiteY0" fmla="*/ 0 h 5008253"/>
                  <a:gd name="connsiteX1" fmla="*/ 2992581 w 3576888"/>
                  <a:gd name="connsiteY1" fmla="*/ 1745674 h 5008253"/>
                  <a:gd name="connsiteX2" fmla="*/ 803564 w 3576888"/>
                  <a:gd name="connsiteY2" fmla="*/ 2493819 h 5008253"/>
                  <a:gd name="connsiteX3" fmla="*/ 498764 w 3576888"/>
                  <a:gd name="connsiteY3" fmla="*/ 4308764 h 5008253"/>
                  <a:gd name="connsiteX4" fmla="*/ 13855 w 3576888"/>
                  <a:gd name="connsiteY4" fmla="*/ 4710546 h 5008253"/>
                  <a:gd name="connsiteX5" fmla="*/ 0 w 3576888"/>
                  <a:gd name="connsiteY5" fmla="*/ 27710 h 5008253"/>
                  <a:gd name="connsiteX6" fmla="*/ 3546766 w 3576888"/>
                  <a:gd name="connsiteY6" fmla="*/ 0 h 5008253"/>
                  <a:gd name="connsiteX0" fmla="*/ 3546766 w 3560729"/>
                  <a:gd name="connsiteY0" fmla="*/ 0 h 5008253"/>
                  <a:gd name="connsiteX1" fmla="*/ 2604653 w 3560729"/>
                  <a:gd name="connsiteY1" fmla="*/ 1814947 h 5008253"/>
                  <a:gd name="connsiteX2" fmla="*/ 803564 w 3560729"/>
                  <a:gd name="connsiteY2" fmla="*/ 2493819 h 5008253"/>
                  <a:gd name="connsiteX3" fmla="*/ 498764 w 3560729"/>
                  <a:gd name="connsiteY3" fmla="*/ 4308764 h 5008253"/>
                  <a:gd name="connsiteX4" fmla="*/ 13855 w 3560729"/>
                  <a:gd name="connsiteY4" fmla="*/ 4710546 h 5008253"/>
                  <a:gd name="connsiteX5" fmla="*/ 0 w 3560729"/>
                  <a:gd name="connsiteY5" fmla="*/ 27710 h 5008253"/>
                  <a:gd name="connsiteX6" fmla="*/ 3546766 w 3560729"/>
                  <a:gd name="connsiteY6" fmla="*/ 0 h 5008253"/>
                  <a:gd name="connsiteX0" fmla="*/ 3546766 w 3560729"/>
                  <a:gd name="connsiteY0" fmla="*/ 0 h 5022108"/>
                  <a:gd name="connsiteX1" fmla="*/ 2604653 w 3560729"/>
                  <a:gd name="connsiteY1" fmla="*/ 1828802 h 5022108"/>
                  <a:gd name="connsiteX2" fmla="*/ 803564 w 3560729"/>
                  <a:gd name="connsiteY2" fmla="*/ 2507674 h 5022108"/>
                  <a:gd name="connsiteX3" fmla="*/ 498764 w 3560729"/>
                  <a:gd name="connsiteY3" fmla="*/ 4322619 h 5022108"/>
                  <a:gd name="connsiteX4" fmla="*/ 13855 w 3560729"/>
                  <a:gd name="connsiteY4" fmla="*/ 4724401 h 5022108"/>
                  <a:gd name="connsiteX5" fmla="*/ 0 w 3560729"/>
                  <a:gd name="connsiteY5" fmla="*/ 41565 h 5022108"/>
                  <a:gd name="connsiteX6" fmla="*/ 3546766 w 3560729"/>
                  <a:gd name="connsiteY6" fmla="*/ 0 h 5022108"/>
                  <a:gd name="connsiteX0" fmla="*/ 3546766 w 3560729"/>
                  <a:gd name="connsiteY0" fmla="*/ 0 h 5028368"/>
                  <a:gd name="connsiteX1" fmla="*/ 2604653 w 3560729"/>
                  <a:gd name="connsiteY1" fmla="*/ 1828802 h 5028368"/>
                  <a:gd name="connsiteX2" fmla="*/ 803564 w 3560729"/>
                  <a:gd name="connsiteY2" fmla="*/ 2313710 h 5028368"/>
                  <a:gd name="connsiteX3" fmla="*/ 498764 w 3560729"/>
                  <a:gd name="connsiteY3" fmla="*/ 4322619 h 5028368"/>
                  <a:gd name="connsiteX4" fmla="*/ 13855 w 3560729"/>
                  <a:gd name="connsiteY4" fmla="*/ 4724401 h 5028368"/>
                  <a:gd name="connsiteX5" fmla="*/ 0 w 3560729"/>
                  <a:gd name="connsiteY5" fmla="*/ 41565 h 5028368"/>
                  <a:gd name="connsiteX6" fmla="*/ 3546766 w 3560729"/>
                  <a:gd name="connsiteY6" fmla="*/ 0 h 5028368"/>
                  <a:gd name="connsiteX0" fmla="*/ 3546766 w 3567061"/>
                  <a:gd name="connsiteY0" fmla="*/ 0 h 5028368"/>
                  <a:gd name="connsiteX1" fmla="*/ 2826326 w 3567061"/>
                  <a:gd name="connsiteY1" fmla="*/ 1731820 h 5028368"/>
                  <a:gd name="connsiteX2" fmla="*/ 803564 w 3567061"/>
                  <a:gd name="connsiteY2" fmla="*/ 2313710 h 5028368"/>
                  <a:gd name="connsiteX3" fmla="*/ 498764 w 3567061"/>
                  <a:gd name="connsiteY3" fmla="*/ 4322619 h 5028368"/>
                  <a:gd name="connsiteX4" fmla="*/ 13855 w 3567061"/>
                  <a:gd name="connsiteY4" fmla="*/ 4724401 h 5028368"/>
                  <a:gd name="connsiteX5" fmla="*/ 0 w 3567061"/>
                  <a:gd name="connsiteY5" fmla="*/ 41565 h 5028368"/>
                  <a:gd name="connsiteX6" fmla="*/ 3546766 w 3567061"/>
                  <a:gd name="connsiteY6" fmla="*/ 0 h 5028368"/>
                  <a:gd name="connsiteX0" fmla="*/ 3546766 w 3567061"/>
                  <a:gd name="connsiteY0" fmla="*/ 0 h 4939815"/>
                  <a:gd name="connsiteX1" fmla="*/ 2826326 w 3567061"/>
                  <a:gd name="connsiteY1" fmla="*/ 1731820 h 4939815"/>
                  <a:gd name="connsiteX2" fmla="*/ 803564 w 3567061"/>
                  <a:gd name="connsiteY2" fmla="*/ 2313710 h 4939815"/>
                  <a:gd name="connsiteX3" fmla="*/ 1066801 w 3567061"/>
                  <a:gd name="connsiteY3" fmla="*/ 3782292 h 4939815"/>
                  <a:gd name="connsiteX4" fmla="*/ 13855 w 3567061"/>
                  <a:gd name="connsiteY4" fmla="*/ 4724401 h 4939815"/>
                  <a:gd name="connsiteX5" fmla="*/ 0 w 3567061"/>
                  <a:gd name="connsiteY5" fmla="*/ 41565 h 4939815"/>
                  <a:gd name="connsiteX6" fmla="*/ 3546766 w 3567061"/>
                  <a:gd name="connsiteY6" fmla="*/ 0 h 4939815"/>
                  <a:gd name="connsiteX0" fmla="*/ 3546766 w 3567427"/>
                  <a:gd name="connsiteY0" fmla="*/ 0 h 4944652"/>
                  <a:gd name="connsiteX1" fmla="*/ 2826326 w 3567427"/>
                  <a:gd name="connsiteY1" fmla="*/ 1731820 h 4944652"/>
                  <a:gd name="connsiteX2" fmla="*/ 748145 w 3567427"/>
                  <a:gd name="connsiteY2" fmla="*/ 2050474 h 4944652"/>
                  <a:gd name="connsiteX3" fmla="*/ 1066801 w 3567427"/>
                  <a:gd name="connsiteY3" fmla="*/ 3782292 h 4944652"/>
                  <a:gd name="connsiteX4" fmla="*/ 13855 w 3567427"/>
                  <a:gd name="connsiteY4" fmla="*/ 4724401 h 4944652"/>
                  <a:gd name="connsiteX5" fmla="*/ 0 w 3567427"/>
                  <a:gd name="connsiteY5" fmla="*/ 41565 h 4944652"/>
                  <a:gd name="connsiteX6" fmla="*/ 3546766 w 3567427"/>
                  <a:gd name="connsiteY6" fmla="*/ 0 h 4944652"/>
                  <a:gd name="connsiteX0" fmla="*/ 3546766 w 3566619"/>
                  <a:gd name="connsiteY0" fmla="*/ 0 h 4940065"/>
                  <a:gd name="connsiteX1" fmla="*/ 2826326 w 3566619"/>
                  <a:gd name="connsiteY1" fmla="*/ 1731820 h 4940065"/>
                  <a:gd name="connsiteX2" fmla="*/ 872836 w 3566619"/>
                  <a:gd name="connsiteY2" fmla="*/ 2299856 h 4940065"/>
                  <a:gd name="connsiteX3" fmla="*/ 1066801 w 3566619"/>
                  <a:gd name="connsiteY3" fmla="*/ 3782292 h 4940065"/>
                  <a:gd name="connsiteX4" fmla="*/ 13855 w 3566619"/>
                  <a:gd name="connsiteY4" fmla="*/ 4724401 h 4940065"/>
                  <a:gd name="connsiteX5" fmla="*/ 0 w 3566619"/>
                  <a:gd name="connsiteY5" fmla="*/ 41565 h 4940065"/>
                  <a:gd name="connsiteX6" fmla="*/ 3546766 w 3566619"/>
                  <a:gd name="connsiteY6" fmla="*/ 0 h 4940065"/>
                  <a:gd name="connsiteX0" fmla="*/ 3546766 w 3566619"/>
                  <a:gd name="connsiteY0" fmla="*/ 0 h 4943391"/>
                  <a:gd name="connsiteX1" fmla="*/ 2826326 w 3566619"/>
                  <a:gd name="connsiteY1" fmla="*/ 1731820 h 4943391"/>
                  <a:gd name="connsiteX2" fmla="*/ 872836 w 3566619"/>
                  <a:gd name="connsiteY2" fmla="*/ 2299856 h 4943391"/>
                  <a:gd name="connsiteX3" fmla="*/ 1343891 w 3566619"/>
                  <a:gd name="connsiteY3" fmla="*/ 3810001 h 4943391"/>
                  <a:gd name="connsiteX4" fmla="*/ 13855 w 3566619"/>
                  <a:gd name="connsiteY4" fmla="*/ 4724401 h 4943391"/>
                  <a:gd name="connsiteX5" fmla="*/ 0 w 3566619"/>
                  <a:gd name="connsiteY5" fmla="*/ 41565 h 4943391"/>
                  <a:gd name="connsiteX6" fmla="*/ 3546766 w 3566619"/>
                  <a:gd name="connsiteY6" fmla="*/ 0 h 4943391"/>
                  <a:gd name="connsiteX0" fmla="*/ 3546766 w 3566619"/>
                  <a:gd name="connsiteY0" fmla="*/ 0 h 4955848"/>
                  <a:gd name="connsiteX1" fmla="*/ 2826326 w 3566619"/>
                  <a:gd name="connsiteY1" fmla="*/ 1731820 h 4955848"/>
                  <a:gd name="connsiteX2" fmla="*/ 872836 w 3566619"/>
                  <a:gd name="connsiteY2" fmla="*/ 2299856 h 4955848"/>
                  <a:gd name="connsiteX3" fmla="*/ 1136073 w 3566619"/>
                  <a:gd name="connsiteY3" fmla="*/ 3906983 h 4955848"/>
                  <a:gd name="connsiteX4" fmla="*/ 13855 w 3566619"/>
                  <a:gd name="connsiteY4" fmla="*/ 4724401 h 4955848"/>
                  <a:gd name="connsiteX5" fmla="*/ 0 w 3566619"/>
                  <a:gd name="connsiteY5" fmla="*/ 41565 h 4955848"/>
                  <a:gd name="connsiteX6" fmla="*/ 3546766 w 3566619"/>
                  <a:gd name="connsiteY6" fmla="*/ 0 h 4955848"/>
                  <a:gd name="connsiteX0" fmla="*/ 3546766 w 3609882"/>
                  <a:gd name="connsiteY0" fmla="*/ 0 h 4955848"/>
                  <a:gd name="connsiteX1" fmla="*/ 3214254 w 3609882"/>
                  <a:gd name="connsiteY1" fmla="*/ 1579420 h 4955848"/>
                  <a:gd name="connsiteX2" fmla="*/ 872836 w 3609882"/>
                  <a:gd name="connsiteY2" fmla="*/ 2299856 h 4955848"/>
                  <a:gd name="connsiteX3" fmla="*/ 1136073 w 3609882"/>
                  <a:gd name="connsiteY3" fmla="*/ 3906983 h 4955848"/>
                  <a:gd name="connsiteX4" fmla="*/ 13855 w 3609882"/>
                  <a:gd name="connsiteY4" fmla="*/ 4724401 h 4955848"/>
                  <a:gd name="connsiteX5" fmla="*/ 0 w 3609882"/>
                  <a:gd name="connsiteY5" fmla="*/ 41565 h 4955848"/>
                  <a:gd name="connsiteX6" fmla="*/ 3546766 w 3609882"/>
                  <a:gd name="connsiteY6" fmla="*/ 0 h 4955848"/>
                  <a:gd name="connsiteX0" fmla="*/ 3546766 w 3609882"/>
                  <a:gd name="connsiteY0" fmla="*/ 0 h 4957825"/>
                  <a:gd name="connsiteX1" fmla="*/ 3214254 w 3609882"/>
                  <a:gd name="connsiteY1" fmla="*/ 1579420 h 4957825"/>
                  <a:gd name="connsiteX2" fmla="*/ 872836 w 3609882"/>
                  <a:gd name="connsiteY2" fmla="*/ 2299856 h 4957825"/>
                  <a:gd name="connsiteX3" fmla="*/ 1136073 w 3609882"/>
                  <a:gd name="connsiteY3" fmla="*/ 3906983 h 4957825"/>
                  <a:gd name="connsiteX4" fmla="*/ 13855 w 3609882"/>
                  <a:gd name="connsiteY4" fmla="*/ 4724401 h 4957825"/>
                  <a:gd name="connsiteX5" fmla="*/ 0 w 3609882"/>
                  <a:gd name="connsiteY5" fmla="*/ 41565 h 4957825"/>
                  <a:gd name="connsiteX6" fmla="*/ 3546766 w 3609882"/>
                  <a:gd name="connsiteY6" fmla="*/ 0 h 4957825"/>
                  <a:gd name="connsiteX0" fmla="*/ 3635098 w 3698214"/>
                  <a:gd name="connsiteY0" fmla="*/ 0 h 4956688"/>
                  <a:gd name="connsiteX1" fmla="*/ 3302586 w 3698214"/>
                  <a:gd name="connsiteY1" fmla="*/ 1579420 h 4956688"/>
                  <a:gd name="connsiteX2" fmla="*/ 961168 w 3698214"/>
                  <a:gd name="connsiteY2" fmla="*/ 2299856 h 4956688"/>
                  <a:gd name="connsiteX3" fmla="*/ 1432223 w 3698214"/>
                  <a:gd name="connsiteY3" fmla="*/ 4045529 h 4956688"/>
                  <a:gd name="connsiteX4" fmla="*/ 102187 w 3698214"/>
                  <a:gd name="connsiteY4" fmla="*/ 4724401 h 4956688"/>
                  <a:gd name="connsiteX5" fmla="*/ 88332 w 3698214"/>
                  <a:gd name="connsiteY5" fmla="*/ 41565 h 4956688"/>
                  <a:gd name="connsiteX6" fmla="*/ 3635098 w 3698214"/>
                  <a:gd name="connsiteY6" fmla="*/ 0 h 4956688"/>
                  <a:gd name="connsiteX0" fmla="*/ 3635098 w 3698214"/>
                  <a:gd name="connsiteY0" fmla="*/ 0 h 4956688"/>
                  <a:gd name="connsiteX1" fmla="*/ 3302586 w 3698214"/>
                  <a:gd name="connsiteY1" fmla="*/ 1579420 h 4956688"/>
                  <a:gd name="connsiteX2" fmla="*/ 961168 w 3698214"/>
                  <a:gd name="connsiteY2" fmla="*/ 2299856 h 4956688"/>
                  <a:gd name="connsiteX3" fmla="*/ 1432223 w 3698214"/>
                  <a:gd name="connsiteY3" fmla="*/ 4045529 h 4956688"/>
                  <a:gd name="connsiteX4" fmla="*/ 102187 w 3698214"/>
                  <a:gd name="connsiteY4" fmla="*/ 4724401 h 4956688"/>
                  <a:gd name="connsiteX5" fmla="*/ 88332 w 3698214"/>
                  <a:gd name="connsiteY5" fmla="*/ 41565 h 4956688"/>
                  <a:gd name="connsiteX6" fmla="*/ 3635098 w 3698214"/>
                  <a:gd name="connsiteY6" fmla="*/ 0 h 4956688"/>
                  <a:gd name="connsiteX0" fmla="*/ 3635098 w 3698214"/>
                  <a:gd name="connsiteY0" fmla="*/ 0 h 4956688"/>
                  <a:gd name="connsiteX1" fmla="*/ 3302586 w 3698214"/>
                  <a:gd name="connsiteY1" fmla="*/ 1579420 h 4956688"/>
                  <a:gd name="connsiteX2" fmla="*/ 961168 w 3698214"/>
                  <a:gd name="connsiteY2" fmla="*/ 2299856 h 4956688"/>
                  <a:gd name="connsiteX3" fmla="*/ 1432223 w 3698214"/>
                  <a:gd name="connsiteY3" fmla="*/ 4045529 h 4956688"/>
                  <a:gd name="connsiteX4" fmla="*/ 102187 w 3698214"/>
                  <a:gd name="connsiteY4" fmla="*/ 4724401 h 4956688"/>
                  <a:gd name="connsiteX5" fmla="*/ 88332 w 3698214"/>
                  <a:gd name="connsiteY5" fmla="*/ 41565 h 4956688"/>
                  <a:gd name="connsiteX6" fmla="*/ 3635098 w 3698214"/>
                  <a:gd name="connsiteY6" fmla="*/ 0 h 4956688"/>
                  <a:gd name="connsiteX0" fmla="*/ 3591845 w 3654961"/>
                  <a:gd name="connsiteY0" fmla="*/ 0 h 4968373"/>
                  <a:gd name="connsiteX1" fmla="*/ 3259333 w 3654961"/>
                  <a:gd name="connsiteY1" fmla="*/ 1579420 h 4968373"/>
                  <a:gd name="connsiteX2" fmla="*/ 917915 w 3654961"/>
                  <a:gd name="connsiteY2" fmla="*/ 2299856 h 4968373"/>
                  <a:gd name="connsiteX3" fmla="*/ 1388970 w 3654961"/>
                  <a:gd name="connsiteY3" fmla="*/ 4045529 h 4968373"/>
                  <a:gd name="connsiteX4" fmla="*/ 58934 w 3654961"/>
                  <a:gd name="connsiteY4" fmla="*/ 4724401 h 4968373"/>
                  <a:gd name="connsiteX5" fmla="*/ 45079 w 3654961"/>
                  <a:gd name="connsiteY5" fmla="*/ 41565 h 4968373"/>
                  <a:gd name="connsiteX6" fmla="*/ 3591845 w 3654961"/>
                  <a:gd name="connsiteY6" fmla="*/ 0 h 4968373"/>
                  <a:gd name="connsiteX0" fmla="*/ 3591845 w 3654961"/>
                  <a:gd name="connsiteY0" fmla="*/ 0 h 4967280"/>
                  <a:gd name="connsiteX1" fmla="*/ 3259333 w 3654961"/>
                  <a:gd name="connsiteY1" fmla="*/ 1579420 h 4967280"/>
                  <a:gd name="connsiteX2" fmla="*/ 917915 w 3654961"/>
                  <a:gd name="connsiteY2" fmla="*/ 2299856 h 4967280"/>
                  <a:gd name="connsiteX3" fmla="*/ 1388970 w 3654961"/>
                  <a:gd name="connsiteY3" fmla="*/ 4045529 h 4967280"/>
                  <a:gd name="connsiteX4" fmla="*/ 58934 w 3654961"/>
                  <a:gd name="connsiteY4" fmla="*/ 4724401 h 4967280"/>
                  <a:gd name="connsiteX5" fmla="*/ 45079 w 3654961"/>
                  <a:gd name="connsiteY5" fmla="*/ 41565 h 4967280"/>
                  <a:gd name="connsiteX6" fmla="*/ 3591845 w 3654961"/>
                  <a:gd name="connsiteY6" fmla="*/ 0 h 4967280"/>
                  <a:gd name="connsiteX0" fmla="*/ 3591845 w 3654961"/>
                  <a:gd name="connsiteY0" fmla="*/ 0 h 4979298"/>
                  <a:gd name="connsiteX1" fmla="*/ 3259333 w 3654961"/>
                  <a:gd name="connsiteY1" fmla="*/ 1579420 h 4979298"/>
                  <a:gd name="connsiteX2" fmla="*/ 917915 w 3654961"/>
                  <a:gd name="connsiteY2" fmla="*/ 2299856 h 4979298"/>
                  <a:gd name="connsiteX3" fmla="*/ 1388970 w 3654961"/>
                  <a:gd name="connsiteY3" fmla="*/ 4045529 h 4979298"/>
                  <a:gd name="connsiteX4" fmla="*/ 58934 w 3654961"/>
                  <a:gd name="connsiteY4" fmla="*/ 4738255 h 4979298"/>
                  <a:gd name="connsiteX5" fmla="*/ 45079 w 3654961"/>
                  <a:gd name="connsiteY5" fmla="*/ 41565 h 4979298"/>
                  <a:gd name="connsiteX6" fmla="*/ 3591845 w 3654961"/>
                  <a:gd name="connsiteY6" fmla="*/ 0 h 4979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654961" h="4979298">
                    <a:moveTo>
                      <a:pt x="3591845" y="0"/>
                    </a:moveTo>
                    <a:cubicBezTo>
                      <a:pt x="3704991" y="635000"/>
                      <a:pt x="3704988" y="1196111"/>
                      <a:pt x="3259333" y="1579420"/>
                    </a:cubicBezTo>
                    <a:cubicBezTo>
                      <a:pt x="2813678" y="1962729"/>
                      <a:pt x="1229642" y="1888838"/>
                      <a:pt x="917915" y="2299856"/>
                    </a:cubicBezTo>
                    <a:cubicBezTo>
                      <a:pt x="606188" y="2710874"/>
                      <a:pt x="1532133" y="3639129"/>
                      <a:pt x="1388970" y="4045529"/>
                    </a:cubicBezTo>
                    <a:cubicBezTo>
                      <a:pt x="1245807" y="4451929"/>
                      <a:pt x="185461" y="5430703"/>
                      <a:pt x="58934" y="4738255"/>
                    </a:cubicBezTo>
                    <a:cubicBezTo>
                      <a:pt x="-67593" y="4045807"/>
                      <a:pt x="49697" y="1602510"/>
                      <a:pt x="45079" y="41565"/>
                    </a:cubicBezTo>
                    <a:lnTo>
                      <a:pt x="359184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84407" tIns="42203" rIns="84407" bIns="42203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th-TH" sz="1661"/>
              </a:p>
            </p:txBody>
          </p:sp>
          <p:sp>
            <p:nvSpPr>
              <p:cNvPr id="23" name="รูปแบบอิสระ: รูปร่าง 22">
                <a:extLst>
                  <a:ext uri="{FF2B5EF4-FFF2-40B4-BE49-F238E27FC236}">
                    <a16:creationId xmlns:a16="http://schemas.microsoft.com/office/drawing/2014/main" id="{D9CEDDBE-8C27-4A8F-9572-814A7BE126F2}"/>
                  </a:ext>
                </a:extLst>
              </p:cNvPr>
              <p:cNvSpPr/>
              <p:nvPr/>
            </p:nvSpPr>
            <p:spPr>
              <a:xfrm>
                <a:off x="-13854" y="-53779"/>
                <a:ext cx="5988928" cy="3844532"/>
              </a:xfrm>
              <a:custGeom>
                <a:avLst/>
                <a:gdLst>
                  <a:gd name="connsiteX0" fmla="*/ 5791200 w 5791200"/>
                  <a:gd name="connsiteY0" fmla="*/ 13854 h 3574472"/>
                  <a:gd name="connsiteX1" fmla="*/ 3061855 w 5791200"/>
                  <a:gd name="connsiteY1" fmla="*/ 678872 h 3574472"/>
                  <a:gd name="connsiteX2" fmla="*/ 2992582 w 5791200"/>
                  <a:gd name="connsiteY2" fmla="*/ 1607127 h 3574472"/>
                  <a:gd name="connsiteX3" fmla="*/ 1413164 w 5791200"/>
                  <a:gd name="connsiteY3" fmla="*/ 1870363 h 3574472"/>
                  <a:gd name="connsiteX4" fmla="*/ 0 w 5791200"/>
                  <a:gd name="connsiteY4" fmla="*/ 3574472 h 3574472"/>
                  <a:gd name="connsiteX5" fmla="*/ 55418 w 5791200"/>
                  <a:gd name="connsiteY5" fmla="*/ 0 h 3574472"/>
                  <a:gd name="connsiteX6" fmla="*/ 5791200 w 5791200"/>
                  <a:gd name="connsiteY6" fmla="*/ 13854 h 3574472"/>
                  <a:gd name="connsiteX0" fmla="*/ 5822003 w 5822003"/>
                  <a:gd name="connsiteY0" fmla="*/ 28151 h 3588769"/>
                  <a:gd name="connsiteX1" fmla="*/ 3092658 w 5822003"/>
                  <a:gd name="connsiteY1" fmla="*/ 693169 h 3588769"/>
                  <a:gd name="connsiteX2" fmla="*/ 3023385 w 5822003"/>
                  <a:gd name="connsiteY2" fmla="*/ 1621424 h 3588769"/>
                  <a:gd name="connsiteX3" fmla="*/ 1443967 w 5822003"/>
                  <a:gd name="connsiteY3" fmla="*/ 1884660 h 3588769"/>
                  <a:gd name="connsiteX4" fmla="*/ 30803 w 5822003"/>
                  <a:gd name="connsiteY4" fmla="*/ 3588769 h 3588769"/>
                  <a:gd name="connsiteX5" fmla="*/ 0 w 5822003"/>
                  <a:gd name="connsiteY5" fmla="*/ 0 h 3588769"/>
                  <a:gd name="connsiteX6" fmla="*/ 5822003 w 5822003"/>
                  <a:gd name="connsiteY6" fmla="*/ 28151 h 3588769"/>
                  <a:gd name="connsiteX0" fmla="*/ 5879484 w 5879484"/>
                  <a:gd name="connsiteY0" fmla="*/ 42449 h 3603067"/>
                  <a:gd name="connsiteX1" fmla="*/ 3150139 w 5879484"/>
                  <a:gd name="connsiteY1" fmla="*/ 707467 h 3603067"/>
                  <a:gd name="connsiteX2" fmla="*/ 3080866 w 5879484"/>
                  <a:gd name="connsiteY2" fmla="*/ 1635722 h 3603067"/>
                  <a:gd name="connsiteX3" fmla="*/ 1501448 w 5879484"/>
                  <a:gd name="connsiteY3" fmla="*/ 1898958 h 3603067"/>
                  <a:gd name="connsiteX4" fmla="*/ 88284 w 5879484"/>
                  <a:gd name="connsiteY4" fmla="*/ 3603067 h 3603067"/>
                  <a:gd name="connsiteX5" fmla="*/ 0 w 5879484"/>
                  <a:gd name="connsiteY5" fmla="*/ 0 h 3603067"/>
                  <a:gd name="connsiteX6" fmla="*/ 5879484 w 5879484"/>
                  <a:gd name="connsiteY6" fmla="*/ 42449 h 3603067"/>
                  <a:gd name="connsiteX0" fmla="*/ 5879484 w 5879484"/>
                  <a:gd name="connsiteY0" fmla="*/ 42449 h 3603067"/>
                  <a:gd name="connsiteX1" fmla="*/ 3150139 w 5879484"/>
                  <a:gd name="connsiteY1" fmla="*/ 707467 h 3603067"/>
                  <a:gd name="connsiteX2" fmla="*/ 3080866 w 5879484"/>
                  <a:gd name="connsiteY2" fmla="*/ 1635722 h 3603067"/>
                  <a:gd name="connsiteX3" fmla="*/ 1501448 w 5879484"/>
                  <a:gd name="connsiteY3" fmla="*/ 1898958 h 3603067"/>
                  <a:gd name="connsiteX4" fmla="*/ 2063 w 5879484"/>
                  <a:gd name="connsiteY4" fmla="*/ 3603067 h 3603067"/>
                  <a:gd name="connsiteX5" fmla="*/ 0 w 5879484"/>
                  <a:gd name="connsiteY5" fmla="*/ 0 h 3603067"/>
                  <a:gd name="connsiteX6" fmla="*/ 5879484 w 5879484"/>
                  <a:gd name="connsiteY6" fmla="*/ 42449 h 3603067"/>
                  <a:gd name="connsiteX0" fmla="*/ 6021126 w 6021126"/>
                  <a:gd name="connsiteY0" fmla="*/ 42449 h 3688855"/>
                  <a:gd name="connsiteX1" fmla="*/ 3291781 w 6021126"/>
                  <a:gd name="connsiteY1" fmla="*/ 707467 h 3688855"/>
                  <a:gd name="connsiteX2" fmla="*/ 3222508 w 6021126"/>
                  <a:gd name="connsiteY2" fmla="*/ 1635722 h 3688855"/>
                  <a:gd name="connsiteX3" fmla="*/ 1643090 w 6021126"/>
                  <a:gd name="connsiteY3" fmla="*/ 1898958 h 3688855"/>
                  <a:gd name="connsiteX4" fmla="*/ 2 w 6021126"/>
                  <a:gd name="connsiteY4" fmla="*/ 3688855 h 3688855"/>
                  <a:gd name="connsiteX5" fmla="*/ 141642 w 6021126"/>
                  <a:gd name="connsiteY5" fmla="*/ 0 h 3688855"/>
                  <a:gd name="connsiteX6" fmla="*/ 6021126 w 6021126"/>
                  <a:gd name="connsiteY6" fmla="*/ 42449 h 3688855"/>
                  <a:gd name="connsiteX0" fmla="*/ 6109408 w 6109408"/>
                  <a:gd name="connsiteY0" fmla="*/ 128236 h 3774642"/>
                  <a:gd name="connsiteX1" fmla="*/ 3380063 w 6109408"/>
                  <a:gd name="connsiteY1" fmla="*/ 793254 h 3774642"/>
                  <a:gd name="connsiteX2" fmla="*/ 3310790 w 6109408"/>
                  <a:gd name="connsiteY2" fmla="*/ 1721509 h 3774642"/>
                  <a:gd name="connsiteX3" fmla="*/ 1731372 w 6109408"/>
                  <a:gd name="connsiteY3" fmla="*/ 1984745 h 3774642"/>
                  <a:gd name="connsiteX4" fmla="*/ 88284 w 6109408"/>
                  <a:gd name="connsiteY4" fmla="*/ 3774642 h 3774642"/>
                  <a:gd name="connsiteX5" fmla="*/ 0 w 6109408"/>
                  <a:gd name="connsiteY5" fmla="*/ 0 h 3774642"/>
                  <a:gd name="connsiteX6" fmla="*/ 6109408 w 6109408"/>
                  <a:gd name="connsiteY6" fmla="*/ 128236 h 3774642"/>
                  <a:gd name="connsiteX0" fmla="*/ 6109408 w 6109408"/>
                  <a:gd name="connsiteY0" fmla="*/ 128236 h 3774642"/>
                  <a:gd name="connsiteX1" fmla="*/ 3380063 w 6109408"/>
                  <a:gd name="connsiteY1" fmla="*/ 793254 h 3774642"/>
                  <a:gd name="connsiteX2" fmla="*/ 3310790 w 6109408"/>
                  <a:gd name="connsiteY2" fmla="*/ 1721509 h 3774642"/>
                  <a:gd name="connsiteX3" fmla="*/ 1731372 w 6109408"/>
                  <a:gd name="connsiteY3" fmla="*/ 1984745 h 3774642"/>
                  <a:gd name="connsiteX4" fmla="*/ 88284 w 6109408"/>
                  <a:gd name="connsiteY4" fmla="*/ 3774642 h 3774642"/>
                  <a:gd name="connsiteX5" fmla="*/ 0 w 6109408"/>
                  <a:gd name="connsiteY5" fmla="*/ 0 h 3774642"/>
                  <a:gd name="connsiteX6" fmla="*/ 6109408 w 6109408"/>
                  <a:gd name="connsiteY6" fmla="*/ 128236 h 3774642"/>
                  <a:gd name="connsiteX0" fmla="*/ 6109408 w 6109408"/>
                  <a:gd name="connsiteY0" fmla="*/ 128236 h 3774642"/>
                  <a:gd name="connsiteX1" fmla="*/ 3380063 w 6109408"/>
                  <a:gd name="connsiteY1" fmla="*/ 793254 h 3774642"/>
                  <a:gd name="connsiteX2" fmla="*/ 3310790 w 6109408"/>
                  <a:gd name="connsiteY2" fmla="*/ 1721509 h 3774642"/>
                  <a:gd name="connsiteX3" fmla="*/ 1731372 w 6109408"/>
                  <a:gd name="connsiteY3" fmla="*/ 1984745 h 3774642"/>
                  <a:gd name="connsiteX4" fmla="*/ 88284 w 6109408"/>
                  <a:gd name="connsiteY4" fmla="*/ 3774642 h 3774642"/>
                  <a:gd name="connsiteX5" fmla="*/ 0 w 6109408"/>
                  <a:gd name="connsiteY5" fmla="*/ 0 h 3774642"/>
                  <a:gd name="connsiteX6" fmla="*/ 6109408 w 6109408"/>
                  <a:gd name="connsiteY6" fmla="*/ 128236 h 3774642"/>
                  <a:gd name="connsiteX0" fmla="*/ 6037557 w 6037557"/>
                  <a:gd name="connsiteY0" fmla="*/ 142533 h 3788939"/>
                  <a:gd name="connsiteX1" fmla="*/ 3308212 w 6037557"/>
                  <a:gd name="connsiteY1" fmla="*/ 807551 h 3788939"/>
                  <a:gd name="connsiteX2" fmla="*/ 3238939 w 6037557"/>
                  <a:gd name="connsiteY2" fmla="*/ 1735806 h 3788939"/>
                  <a:gd name="connsiteX3" fmla="*/ 1659521 w 6037557"/>
                  <a:gd name="connsiteY3" fmla="*/ 1999042 h 3788939"/>
                  <a:gd name="connsiteX4" fmla="*/ 16433 w 6037557"/>
                  <a:gd name="connsiteY4" fmla="*/ 3788939 h 3788939"/>
                  <a:gd name="connsiteX5" fmla="*/ 0 w 6037557"/>
                  <a:gd name="connsiteY5" fmla="*/ 0 h 3788939"/>
                  <a:gd name="connsiteX6" fmla="*/ 6037557 w 6037557"/>
                  <a:gd name="connsiteY6" fmla="*/ 142533 h 3788939"/>
                  <a:gd name="connsiteX0" fmla="*/ 6037557 w 6037557"/>
                  <a:gd name="connsiteY0" fmla="*/ 142533 h 3788939"/>
                  <a:gd name="connsiteX1" fmla="*/ 3308212 w 6037557"/>
                  <a:gd name="connsiteY1" fmla="*/ 807551 h 3788939"/>
                  <a:gd name="connsiteX2" fmla="*/ 3238939 w 6037557"/>
                  <a:gd name="connsiteY2" fmla="*/ 1735806 h 3788939"/>
                  <a:gd name="connsiteX3" fmla="*/ 1659521 w 6037557"/>
                  <a:gd name="connsiteY3" fmla="*/ 1999042 h 3788939"/>
                  <a:gd name="connsiteX4" fmla="*/ 16433 w 6037557"/>
                  <a:gd name="connsiteY4" fmla="*/ 3788939 h 3788939"/>
                  <a:gd name="connsiteX5" fmla="*/ 0 w 6037557"/>
                  <a:gd name="connsiteY5" fmla="*/ 0 h 3788939"/>
                  <a:gd name="connsiteX6" fmla="*/ 6037557 w 6037557"/>
                  <a:gd name="connsiteY6" fmla="*/ 142533 h 3788939"/>
                  <a:gd name="connsiteX0" fmla="*/ 6109407 w 6109407"/>
                  <a:gd name="connsiteY0" fmla="*/ 0 h 3789385"/>
                  <a:gd name="connsiteX1" fmla="*/ 3308212 w 6109407"/>
                  <a:gd name="connsiteY1" fmla="*/ 807997 h 3789385"/>
                  <a:gd name="connsiteX2" fmla="*/ 3238939 w 6109407"/>
                  <a:gd name="connsiteY2" fmla="*/ 1736252 h 3789385"/>
                  <a:gd name="connsiteX3" fmla="*/ 1659521 w 6109407"/>
                  <a:gd name="connsiteY3" fmla="*/ 1999488 h 3789385"/>
                  <a:gd name="connsiteX4" fmla="*/ 16433 w 6109407"/>
                  <a:gd name="connsiteY4" fmla="*/ 3789385 h 3789385"/>
                  <a:gd name="connsiteX5" fmla="*/ 0 w 6109407"/>
                  <a:gd name="connsiteY5" fmla="*/ 446 h 3789385"/>
                  <a:gd name="connsiteX6" fmla="*/ 6109407 w 6109407"/>
                  <a:gd name="connsiteY6" fmla="*/ 0 h 3789385"/>
                  <a:gd name="connsiteX0" fmla="*/ 6109407 w 6179364"/>
                  <a:gd name="connsiteY0" fmla="*/ 0 h 3789385"/>
                  <a:gd name="connsiteX1" fmla="*/ 3308212 w 6179364"/>
                  <a:gd name="connsiteY1" fmla="*/ 807997 h 3789385"/>
                  <a:gd name="connsiteX2" fmla="*/ 3238939 w 6179364"/>
                  <a:gd name="connsiteY2" fmla="*/ 1736252 h 3789385"/>
                  <a:gd name="connsiteX3" fmla="*/ 1659521 w 6179364"/>
                  <a:gd name="connsiteY3" fmla="*/ 1999488 h 3789385"/>
                  <a:gd name="connsiteX4" fmla="*/ 16433 w 6179364"/>
                  <a:gd name="connsiteY4" fmla="*/ 3789385 h 3789385"/>
                  <a:gd name="connsiteX5" fmla="*/ 0 w 6179364"/>
                  <a:gd name="connsiteY5" fmla="*/ 446 h 3789385"/>
                  <a:gd name="connsiteX6" fmla="*/ 6109407 w 6179364"/>
                  <a:gd name="connsiteY6" fmla="*/ 0 h 3789385"/>
                  <a:gd name="connsiteX0" fmla="*/ 6109407 w 6179364"/>
                  <a:gd name="connsiteY0" fmla="*/ 0 h 3789385"/>
                  <a:gd name="connsiteX1" fmla="*/ 3308212 w 6179364"/>
                  <a:gd name="connsiteY1" fmla="*/ 807997 h 3789385"/>
                  <a:gd name="connsiteX2" fmla="*/ 3238939 w 6179364"/>
                  <a:gd name="connsiteY2" fmla="*/ 1736252 h 3789385"/>
                  <a:gd name="connsiteX3" fmla="*/ 1659521 w 6179364"/>
                  <a:gd name="connsiteY3" fmla="*/ 1999488 h 3789385"/>
                  <a:gd name="connsiteX4" fmla="*/ 16433 w 6179364"/>
                  <a:gd name="connsiteY4" fmla="*/ 3789385 h 3789385"/>
                  <a:gd name="connsiteX5" fmla="*/ 0 w 6179364"/>
                  <a:gd name="connsiteY5" fmla="*/ 446 h 3789385"/>
                  <a:gd name="connsiteX6" fmla="*/ 6109407 w 6179364"/>
                  <a:gd name="connsiteY6" fmla="*/ 0 h 3789385"/>
                  <a:gd name="connsiteX0" fmla="*/ 6109407 w 6179364"/>
                  <a:gd name="connsiteY0" fmla="*/ 0 h 3826203"/>
                  <a:gd name="connsiteX1" fmla="*/ 3308212 w 6179364"/>
                  <a:gd name="connsiteY1" fmla="*/ 807997 h 3826203"/>
                  <a:gd name="connsiteX2" fmla="*/ 3238939 w 6179364"/>
                  <a:gd name="connsiteY2" fmla="*/ 1736252 h 3826203"/>
                  <a:gd name="connsiteX3" fmla="*/ 1659521 w 6179364"/>
                  <a:gd name="connsiteY3" fmla="*/ 1999488 h 3826203"/>
                  <a:gd name="connsiteX4" fmla="*/ 16433 w 6179364"/>
                  <a:gd name="connsiteY4" fmla="*/ 3789385 h 3826203"/>
                  <a:gd name="connsiteX5" fmla="*/ 0 w 6179364"/>
                  <a:gd name="connsiteY5" fmla="*/ 446 h 3826203"/>
                  <a:gd name="connsiteX6" fmla="*/ 6109407 w 6179364"/>
                  <a:gd name="connsiteY6" fmla="*/ 0 h 3826203"/>
                  <a:gd name="connsiteX0" fmla="*/ 6109407 w 6194666"/>
                  <a:gd name="connsiteY0" fmla="*/ 0 h 3826203"/>
                  <a:gd name="connsiteX1" fmla="*/ 3897392 w 6194666"/>
                  <a:gd name="connsiteY1" fmla="*/ 636422 h 3826203"/>
                  <a:gd name="connsiteX2" fmla="*/ 3238939 w 6194666"/>
                  <a:gd name="connsiteY2" fmla="*/ 1736252 h 3826203"/>
                  <a:gd name="connsiteX3" fmla="*/ 1659521 w 6194666"/>
                  <a:gd name="connsiteY3" fmla="*/ 1999488 h 3826203"/>
                  <a:gd name="connsiteX4" fmla="*/ 16433 w 6194666"/>
                  <a:gd name="connsiteY4" fmla="*/ 3789385 h 3826203"/>
                  <a:gd name="connsiteX5" fmla="*/ 0 w 6194666"/>
                  <a:gd name="connsiteY5" fmla="*/ 446 h 3826203"/>
                  <a:gd name="connsiteX6" fmla="*/ 6109407 w 6194666"/>
                  <a:gd name="connsiteY6" fmla="*/ 0 h 3826203"/>
                  <a:gd name="connsiteX0" fmla="*/ 6109407 w 6195622"/>
                  <a:gd name="connsiteY0" fmla="*/ 0 h 3830610"/>
                  <a:gd name="connsiteX1" fmla="*/ 3897392 w 6195622"/>
                  <a:gd name="connsiteY1" fmla="*/ 636422 h 3830610"/>
                  <a:gd name="connsiteX2" fmla="*/ 3052127 w 6195622"/>
                  <a:gd name="connsiteY2" fmla="*/ 1764848 h 3830610"/>
                  <a:gd name="connsiteX3" fmla="*/ 1659521 w 6195622"/>
                  <a:gd name="connsiteY3" fmla="*/ 1999488 h 3830610"/>
                  <a:gd name="connsiteX4" fmla="*/ 16433 w 6195622"/>
                  <a:gd name="connsiteY4" fmla="*/ 3789385 h 3830610"/>
                  <a:gd name="connsiteX5" fmla="*/ 0 w 6195622"/>
                  <a:gd name="connsiteY5" fmla="*/ 446 h 3830610"/>
                  <a:gd name="connsiteX6" fmla="*/ 6109407 w 6195622"/>
                  <a:gd name="connsiteY6" fmla="*/ 0 h 3830610"/>
                  <a:gd name="connsiteX0" fmla="*/ 6109407 w 6200522"/>
                  <a:gd name="connsiteY0" fmla="*/ 0 h 3830610"/>
                  <a:gd name="connsiteX1" fmla="*/ 4041094 w 6200522"/>
                  <a:gd name="connsiteY1" fmla="*/ 893784 h 3830610"/>
                  <a:gd name="connsiteX2" fmla="*/ 3052127 w 6200522"/>
                  <a:gd name="connsiteY2" fmla="*/ 1764848 h 3830610"/>
                  <a:gd name="connsiteX3" fmla="*/ 1659521 w 6200522"/>
                  <a:gd name="connsiteY3" fmla="*/ 1999488 h 3830610"/>
                  <a:gd name="connsiteX4" fmla="*/ 16433 w 6200522"/>
                  <a:gd name="connsiteY4" fmla="*/ 3789385 h 3830610"/>
                  <a:gd name="connsiteX5" fmla="*/ 0 w 6200522"/>
                  <a:gd name="connsiteY5" fmla="*/ 446 h 3830610"/>
                  <a:gd name="connsiteX6" fmla="*/ 6109407 w 6200522"/>
                  <a:gd name="connsiteY6" fmla="*/ 0 h 3830610"/>
                  <a:gd name="connsiteX0" fmla="*/ 6109407 w 6200522"/>
                  <a:gd name="connsiteY0" fmla="*/ 0 h 3906887"/>
                  <a:gd name="connsiteX1" fmla="*/ 4041094 w 6200522"/>
                  <a:gd name="connsiteY1" fmla="*/ 893784 h 3906887"/>
                  <a:gd name="connsiteX2" fmla="*/ 3052127 w 6200522"/>
                  <a:gd name="connsiteY2" fmla="*/ 1764848 h 3906887"/>
                  <a:gd name="connsiteX3" fmla="*/ 1659521 w 6200522"/>
                  <a:gd name="connsiteY3" fmla="*/ 1999488 h 3906887"/>
                  <a:gd name="connsiteX4" fmla="*/ 921756 w 6200522"/>
                  <a:gd name="connsiteY4" fmla="*/ 2860023 h 3906887"/>
                  <a:gd name="connsiteX5" fmla="*/ 16433 w 6200522"/>
                  <a:gd name="connsiteY5" fmla="*/ 3789385 h 3906887"/>
                  <a:gd name="connsiteX6" fmla="*/ 0 w 6200522"/>
                  <a:gd name="connsiteY6" fmla="*/ 446 h 3906887"/>
                  <a:gd name="connsiteX7" fmla="*/ 6109407 w 6200522"/>
                  <a:gd name="connsiteY7" fmla="*/ 0 h 3906887"/>
                  <a:gd name="connsiteX0" fmla="*/ 6109407 w 6210247"/>
                  <a:gd name="connsiteY0" fmla="*/ 0 h 3906887"/>
                  <a:gd name="connsiteX1" fmla="*/ 4285388 w 6210247"/>
                  <a:gd name="connsiteY1" fmla="*/ 793699 h 3906887"/>
                  <a:gd name="connsiteX2" fmla="*/ 3052127 w 6210247"/>
                  <a:gd name="connsiteY2" fmla="*/ 1764848 h 3906887"/>
                  <a:gd name="connsiteX3" fmla="*/ 1659521 w 6210247"/>
                  <a:gd name="connsiteY3" fmla="*/ 1999488 h 3906887"/>
                  <a:gd name="connsiteX4" fmla="*/ 921756 w 6210247"/>
                  <a:gd name="connsiteY4" fmla="*/ 2860023 h 3906887"/>
                  <a:gd name="connsiteX5" fmla="*/ 16433 w 6210247"/>
                  <a:gd name="connsiteY5" fmla="*/ 3789385 h 3906887"/>
                  <a:gd name="connsiteX6" fmla="*/ 0 w 6210247"/>
                  <a:gd name="connsiteY6" fmla="*/ 446 h 3906887"/>
                  <a:gd name="connsiteX7" fmla="*/ 6109407 w 6210247"/>
                  <a:gd name="connsiteY7" fmla="*/ 0 h 3906887"/>
                  <a:gd name="connsiteX0" fmla="*/ 6109407 w 6214422"/>
                  <a:gd name="connsiteY0" fmla="*/ 0 h 3906887"/>
                  <a:gd name="connsiteX1" fmla="*/ 4285388 w 6214422"/>
                  <a:gd name="connsiteY1" fmla="*/ 793699 h 3906887"/>
                  <a:gd name="connsiteX2" fmla="*/ 2477318 w 6214422"/>
                  <a:gd name="connsiteY2" fmla="*/ 964165 h 3906887"/>
                  <a:gd name="connsiteX3" fmla="*/ 1659521 w 6214422"/>
                  <a:gd name="connsiteY3" fmla="*/ 1999488 h 3906887"/>
                  <a:gd name="connsiteX4" fmla="*/ 921756 w 6214422"/>
                  <a:gd name="connsiteY4" fmla="*/ 2860023 h 3906887"/>
                  <a:gd name="connsiteX5" fmla="*/ 16433 w 6214422"/>
                  <a:gd name="connsiteY5" fmla="*/ 3789385 h 3906887"/>
                  <a:gd name="connsiteX6" fmla="*/ 0 w 6214422"/>
                  <a:gd name="connsiteY6" fmla="*/ 446 h 3906887"/>
                  <a:gd name="connsiteX7" fmla="*/ 6109407 w 6214422"/>
                  <a:gd name="connsiteY7" fmla="*/ 0 h 3906887"/>
                  <a:gd name="connsiteX0" fmla="*/ 6109407 w 6214422"/>
                  <a:gd name="connsiteY0" fmla="*/ 0 h 3906887"/>
                  <a:gd name="connsiteX1" fmla="*/ 4285388 w 6214422"/>
                  <a:gd name="connsiteY1" fmla="*/ 793699 h 3906887"/>
                  <a:gd name="connsiteX2" fmla="*/ 2477318 w 6214422"/>
                  <a:gd name="connsiteY2" fmla="*/ 964165 h 3906887"/>
                  <a:gd name="connsiteX3" fmla="*/ 2033147 w 6214422"/>
                  <a:gd name="connsiteY3" fmla="*/ 2285446 h 3906887"/>
                  <a:gd name="connsiteX4" fmla="*/ 921756 w 6214422"/>
                  <a:gd name="connsiteY4" fmla="*/ 2860023 h 3906887"/>
                  <a:gd name="connsiteX5" fmla="*/ 16433 w 6214422"/>
                  <a:gd name="connsiteY5" fmla="*/ 3789385 h 3906887"/>
                  <a:gd name="connsiteX6" fmla="*/ 0 w 6214422"/>
                  <a:gd name="connsiteY6" fmla="*/ 446 h 3906887"/>
                  <a:gd name="connsiteX7" fmla="*/ 6109407 w 6214422"/>
                  <a:gd name="connsiteY7" fmla="*/ 0 h 3906887"/>
                  <a:gd name="connsiteX0" fmla="*/ 6109407 w 6214422"/>
                  <a:gd name="connsiteY0" fmla="*/ 0 h 3903573"/>
                  <a:gd name="connsiteX1" fmla="*/ 4285388 w 6214422"/>
                  <a:gd name="connsiteY1" fmla="*/ 793699 h 3903573"/>
                  <a:gd name="connsiteX2" fmla="*/ 2477318 w 6214422"/>
                  <a:gd name="connsiteY2" fmla="*/ 964165 h 3903573"/>
                  <a:gd name="connsiteX3" fmla="*/ 2033147 w 6214422"/>
                  <a:gd name="connsiteY3" fmla="*/ 2285446 h 3903573"/>
                  <a:gd name="connsiteX4" fmla="*/ 849905 w 6214422"/>
                  <a:gd name="connsiteY4" fmla="*/ 2817129 h 3903573"/>
                  <a:gd name="connsiteX5" fmla="*/ 16433 w 6214422"/>
                  <a:gd name="connsiteY5" fmla="*/ 3789385 h 3903573"/>
                  <a:gd name="connsiteX6" fmla="*/ 0 w 6214422"/>
                  <a:gd name="connsiteY6" fmla="*/ 446 h 3903573"/>
                  <a:gd name="connsiteX7" fmla="*/ 6109407 w 6214422"/>
                  <a:gd name="connsiteY7" fmla="*/ 0 h 3903573"/>
                  <a:gd name="connsiteX0" fmla="*/ 6109407 w 6214422"/>
                  <a:gd name="connsiteY0" fmla="*/ 0 h 3912056"/>
                  <a:gd name="connsiteX1" fmla="*/ 4285388 w 6214422"/>
                  <a:gd name="connsiteY1" fmla="*/ 793699 h 3912056"/>
                  <a:gd name="connsiteX2" fmla="*/ 2477318 w 6214422"/>
                  <a:gd name="connsiteY2" fmla="*/ 964165 h 3912056"/>
                  <a:gd name="connsiteX3" fmla="*/ 2033147 w 6214422"/>
                  <a:gd name="connsiteY3" fmla="*/ 2285446 h 3912056"/>
                  <a:gd name="connsiteX4" fmla="*/ 849905 w 6214422"/>
                  <a:gd name="connsiteY4" fmla="*/ 2817129 h 3912056"/>
                  <a:gd name="connsiteX5" fmla="*/ 16433 w 6214422"/>
                  <a:gd name="connsiteY5" fmla="*/ 3789385 h 3912056"/>
                  <a:gd name="connsiteX6" fmla="*/ 0 w 6214422"/>
                  <a:gd name="connsiteY6" fmla="*/ 446 h 3912056"/>
                  <a:gd name="connsiteX7" fmla="*/ 6109407 w 6214422"/>
                  <a:gd name="connsiteY7" fmla="*/ 0 h 3912056"/>
                  <a:gd name="connsiteX0" fmla="*/ 6109407 w 6220180"/>
                  <a:gd name="connsiteY0" fmla="*/ 0 h 3912056"/>
                  <a:gd name="connsiteX1" fmla="*/ 4400350 w 6220180"/>
                  <a:gd name="connsiteY1" fmla="*/ 993869 h 3912056"/>
                  <a:gd name="connsiteX2" fmla="*/ 2477318 w 6220180"/>
                  <a:gd name="connsiteY2" fmla="*/ 964165 h 3912056"/>
                  <a:gd name="connsiteX3" fmla="*/ 2033147 w 6220180"/>
                  <a:gd name="connsiteY3" fmla="*/ 2285446 h 3912056"/>
                  <a:gd name="connsiteX4" fmla="*/ 849905 w 6220180"/>
                  <a:gd name="connsiteY4" fmla="*/ 2817129 h 3912056"/>
                  <a:gd name="connsiteX5" fmla="*/ 16433 w 6220180"/>
                  <a:gd name="connsiteY5" fmla="*/ 3789385 h 3912056"/>
                  <a:gd name="connsiteX6" fmla="*/ 0 w 6220180"/>
                  <a:gd name="connsiteY6" fmla="*/ 446 h 3912056"/>
                  <a:gd name="connsiteX7" fmla="*/ 6109407 w 6220180"/>
                  <a:gd name="connsiteY7" fmla="*/ 0 h 3912056"/>
                  <a:gd name="connsiteX0" fmla="*/ 6109407 w 6221637"/>
                  <a:gd name="connsiteY0" fmla="*/ 0 h 3912056"/>
                  <a:gd name="connsiteX1" fmla="*/ 4400350 w 6221637"/>
                  <a:gd name="connsiteY1" fmla="*/ 993869 h 3912056"/>
                  <a:gd name="connsiteX2" fmla="*/ 2477318 w 6221637"/>
                  <a:gd name="connsiteY2" fmla="*/ 964165 h 3912056"/>
                  <a:gd name="connsiteX3" fmla="*/ 2033147 w 6221637"/>
                  <a:gd name="connsiteY3" fmla="*/ 2285446 h 3912056"/>
                  <a:gd name="connsiteX4" fmla="*/ 849905 w 6221637"/>
                  <a:gd name="connsiteY4" fmla="*/ 2817129 h 3912056"/>
                  <a:gd name="connsiteX5" fmla="*/ 16433 w 6221637"/>
                  <a:gd name="connsiteY5" fmla="*/ 3789385 h 3912056"/>
                  <a:gd name="connsiteX6" fmla="*/ 0 w 6221637"/>
                  <a:gd name="connsiteY6" fmla="*/ 446 h 3912056"/>
                  <a:gd name="connsiteX7" fmla="*/ 6109407 w 6221637"/>
                  <a:gd name="connsiteY7" fmla="*/ 0 h 3912056"/>
                  <a:gd name="connsiteX0" fmla="*/ 6109407 w 6217155"/>
                  <a:gd name="connsiteY0" fmla="*/ 0 h 3912056"/>
                  <a:gd name="connsiteX1" fmla="*/ 4314129 w 6217155"/>
                  <a:gd name="connsiteY1" fmla="*/ 765103 h 3912056"/>
                  <a:gd name="connsiteX2" fmla="*/ 2477318 w 6217155"/>
                  <a:gd name="connsiteY2" fmla="*/ 964165 h 3912056"/>
                  <a:gd name="connsiteX3" fmla="*/ 2033147 w 6217155"/>
                  <a:gd name="connsiteY3" fmla="*/ 2285446 h 3912056"/>
                  <a:gd name="connsiteX4" fmla="*/ 849905 w 6217155"/>
                  <a:gd name="connsiteY4" fmla="*/ 2817129 h 3912056"/>
                  <a:gd name="connsiteX5" fmla="*/ 16433 w 6217155"/>
                  <a:gd name="connsiteY5" fmla="*/ 3789385 h 3912056"/>
                  <a:gd name="connsiteX6" fmla="*/ 0 w 6217155"/>
                  <a:gd name="connsiteY6" fmla="*/ 446 h 3912056"/>
                  <a:gd name="connsiteX7" fmla="*/ 6109407 w 6217155"/>
                  <a:gd name="connsiteY7" fmla="*/ 0 h 3912056"/>
                  <a:gd name="connsiteX0" fmla="*/ 6109407 w 6216702"/>
                  <a:gd name="connsiteY0" fmla="*/ 0 h 3912056"/>
                  <a:gd name="connsiteX1" fmla="*/ 4314129 w 6216702"/>
                  <a:gd name="connsiteY1" fmla="*/ 765103 h 3912056"/>
                  <a:gd name="connsiteX2" fmla="*/ 2362355 w 6216702"/>
                  <a:gd name="connsiteY2" fmla="*/ 721101 h 3912056"/>
                  <a:gd name="connsiteX3" fmla="*/ 2033147 w 6216702"/>
                  <a:gd name="connsiteY3" fmla="*/ 2285446 h 3912056"/>
                  <a:gd name="connsiteX4" fmla="*/ 849905 w 6216702"/>
                  <a:gd name="connsiteY4" fmla="*/ 2817129 h 3912056"/>
                  <a:gd name="connsiteX5" fmla="*/ 16433 w 6216702"/>
                  <a:gd name="connsiteY5" fmla="*/ 3789385 h 3912056"/>
                  <a:gd name="connsiteX6" fmla="*/ 0 w 6216702"/>
                  <a:gd name="connsiteY6" fmla="*/ 446 h 3912056"/>
                  <a:gd name="connsiteX7" fmla="*/ 6109407 w 6216702"/>
                  <a:gd name="connsiteY7" fmla="*/ 0 h 3912056"/>
                  <a:gd name="connsiteX0" fmla="*/ 6109407 w 6212589"/>
                  <a:gd name="connsiteY0" fmla="*/ 0 h 3912056"/>
                  <a:gd name="connsiteX1" fmla="*/ 4227908 w 6212589"/>
                  <a:gd name="connsiteY1" fmla="*/ 622123 h 3912056"/>
                  <a:gd name="connsiteX2" fmla="*/ 2362355 w 6212589"/>
                  <a:gd name="connsiteY2" fmla="*/ 721101 h 3912056"/>
                  <a:gd name="connsiteX3" fmla="*/ 2033147 w 6212589"/>
                  <a:gd name="connsiteY3" fmla="*/ 2285446 h 3912056"/>
                  <a:gd name="connsiteX4" fmla="*/ 849905 w 6212589"/>
                  <a:gd name="connsiteY4" fmla="*/ 2817129 h 3912056"/>
                  <a:gd name="connsiteX5" fmla="*/ 16433 w 6212589"/>
                  <a:gd name="connsiteY5" fmla="*/ 3789385 h 3912056"/>
                  <a:gd name="connsiteX6" fmla="*/ 0 w 6212589"/>
                  <a:gd name="connsiteY6" fmla="*/ 446 h 3912056"/>
                  <a:gd name="connsiteX7" fmla="*/ 6109407 w 6212589"/>
                  <a:gd name="connsiteY7" fmla="*/ 0 h 3912056"/>
                  <a:gd name="connsiteX0" fmla="*/ 6109407 w 6213116"/>
                  <a:gd name="connsiteY0" fmla="*/ 0 h 3912056"/>
                  <a:gd name="connsiteX1" fmla="*/ 4227908 w 6213116"/>
                  <a:gd name="connsiteY1" fmla="*/ 622123 h 3912056"/>
                  <a:gd name="connsiteX2" fmla="*/ 2290505 w 6213116"/>
                  <a:gd name="connsiteY2" fmla="*/ 721102 h 3912056"/>
                  <a:gd name="connsiteX3" fmla="*/ 2033147 w 6213116"/>
                  <a:gd name="connsiteY3" fmla="*/ 2285446 h 3912056"/>
                  <a:gd name="connsiteX4" fmla="*/ 849905 w 6213116"/>
                  <a:gd name="connsiteY4" fmla="*/ 2817129 h 3912056"/>
                  <a:gd name="connsiteX5" fmla="*/ 16433 w 6213116"/>
                  <a:gd name="connsiteY5" fmla="*/ 3789385 h 3912056"/>
                  <a:gd name="connsiteX6" fmla="*/ 0 w 6213116"/>
                  <a:gd name="connsiteY6" fmla="*/ 446 h 3912056"/>
                  <a:gd name="connsiteX7" fmla="*/ 6109407 w 6213116"/>
                  <a:gd name="connsiteY7" fmla="*/ 0 h 3912056"/>
                  <a:gd name="connsiteX0" fmla="*/ 6109407 w 6214399"/>
                  <a:gd name="connsiteY0" fmla="*/ 0 h 3912056"/>
                  <a:gd name="connsiteX1" fmla="*/ 4227908 w 6214399"/>
                  <a:gd name="connsiteY1" fmla="*/ 622123 h 3912056"/>
                  <a:gd name="connsiteX2" fmla="*/ 2290505 w 6214399"/>
                  <a:gd name="connsiteY2" fmla="*/ 721102 h 3912056"/>
                  <a:gd name="connsiteX3" fmla="*/ 2033147 w 6214399"/>
                  <a:gd name="connsiteY3" fmla="*/ 2285446 h 3912056"/>
                  <a:gd name="connsiteX4" fmla="*/ 849905 w 6214399"/>
                  <a:gd name="connsiteY4" fmla="*/ 2817129 h 3912056"/>
                  <a:gd name="connsiteX5" fmla="*/ 16433 w 6214399"/>
                  <a:gd name="connsiteY5" fmla="*/ 3789385 h 3912056"/>
                  <a:gd name="connsiteX6" fmla="*/ 0 w 6214399"/>
                  <a:gd name="connsiteY6" fmla="*/ 446 h 3912056"/>
                  <a:gd name="connsiteX7" fmla="*/ 6109407 w 6214399"/>
                  <a:gd name="connsiteY7" fmla="*/ 0 h 3912056"/>
                  <a:gd name="connsiteX0" fmla="*/ 6109407 w 6231869"/>
                  <a:gd name="connsiteY0" fmla="*/ 0 h 3912056"/>
                  <a:gd name="connsiteX1" fmla="*/ 4227908 w 6231869"/>
                  <a:gd name="connsiteY1" fmla="*/ 622123 h 3912056"/>
                  <a:gd name="connsiteX2" fmla="*/ 2290505 w 6231869"/>
                  <a:gd name="connsiteY2" fmla="*/ 721102 h 3912056"/>
                  <a:gd name="connsiteX3" fmla="*/ 2033147 w 6231869"/>
                  <a:gd name="connsiteY3" fmla="*/ 2285446 h 3912056"/>
                  <a:gd name="connsiteX4" fmla="*/ 849905 w 6231869"/>
                  <a:gd name="connsiteY4" fmla="*/ 2817129 h 3912056"/>
                  <a:gd name="connsiteX5" fmla="*/ 16433 w 6231869"/>
                  <a:gd name="connsiteY5" fmla="*/ 3789385 h 3912056"/>
                  <a:gd name="connsiteX6" fmla="*/ 0 w 6231869"/>
                  <a:gd name="connsiteY6" fmla="*/ 446 h 3912056"/>
                  <a:gd name="connsiteX7" fmla="*/ 6109407 w 6231869"/>
                  <a:gd name="connsiteY7" fmla="*/ 0 h 3912056"/>
                  <a:gd name="connsiteX0" fmla="*/ 6109407 w 6263187"/>
                  <a:gd name="connsiteY0" fmla="*/ 0 h 3912056"/>
                  <a:gd name="connsiteX1" fmla="*/ 4227908 w 6263187"/>
                  <a:gd name="connsiteY1" fmla="*/ 622123 h 3912056"/>
                  <a:gd name="connsiteX2" fmla="*/ 2290505 w 6263187"/>
                  <a:gd name="connsiteY2" fmla="*/ 721102 h 3912056"/>
                  <a:gd name="connsiteX3" fmla="*/ 2033147 w 6263187"/>
                  <a:gd name="connsiteY3" fmla="*/ 2285446 h 3912056"/>
                  <a:gd name="connsiteX4" fmla="*/ 849905 w 6263187"/>
                  <a:gd name="connsiteY4" fmla="*/ 2817129 h 3912056"/>
                  <a:gd name="connsiteX5" fmla="*/ 16433 w 6263187"/>
                  <a:gd name="connsiteY5" fmla="*/ 3789385 h 3912056"/>
                  <a:gd name="connsiteX6" fmla="*/ 0 w 6263187"/>
                  <a:gd name="connsiteY6" fmla="*/ 446 h 3912056"/>
                  <a:gd name="connsiteX7" fmla="*/ 6109407 w 6263187"/>
                  <a:gd name="connsiteY7" fmla="*/ 0 h 3912056"/>
                  <a:gd name="connsiteX0" fmla="*/ 6109407 w 6251157"/>
                  <a:gd name="connsiteY0" fmla="*/ 53381 h 3965437"/>
                  <a:gd name="connsiteX1" fmla="*/ 4141687 w 6251157"/>
                  <a:gd name="connsiteY1" fmla="*/ 775590 h 3965437"/>
                  <a:gd name="connsiteX2" fmla="*/ 2290505 w 6251157"/>
                  <a:gd name="connsiteY2" fmla="*/ 774483 h 3965437"/>
                  <a:gd name="connsiteX3" fmla="*/ 2033147 w 6251157"/>
                  <a:gd name="connsiteY3" fmla="*/ 2338827 h 3965437"/>
                  <a:gd name="connsiteX4" fmla="*/ 849905 w 6251157"/>
                  <a:gd name="connsiteY4" fmla="*/ 2870510 h 3965437"/>
                  <a:gd name="connsiteX5" fmla="*/ 16433 w 6251157"/>
                  <a:gd name="connsiteY5" fmla="*/ 3842766 h 3965437"/>
                  <a:gd name="connsiteX6" fmla="*/ 0 w 6251157"/>
                  <a:gd name="connsiteY6" fmla="*/ 53827 h 3965437"/>
                  <a:gd name="connsiteX7" fmla="*/ 6109407 w 6251157"/>
                  <a:gd name="connsiteY7" fmla="*/ 53381 h 3965437"/>
                  <a:gd name="connsiteX0" fmla="*/ 6109407 w 6249177"/>
                  <a:gd name="connsiteY0" fmla="*/ 53381 h 3965437"/>
                  <a:gd name="connsiteX1" fmla="*/ 4141687 w 6249177"/>
                  <a:gd name="connsiteY1" fmla="*/ 775590 h 3965437"/>
                  <a:gd name="connsiteX2" fmla="*/ 2520428 w 6249177"/>
                  <a:gd name="connsiteY2" fmla="*/ 1131930 h 3965437"/>
                  <a:gd name="connsiteX3" fmla="*/ 2033147 w 6249177"/>
                  <a:gd name="connsiteY3" fmla="*/ 2338827 h 3965437"/>
                  <a:gd name="connsiteX4" fmla="*/ 849905 w 6249177"/>
                  <a:gd name="connsiteY4" fmla="*/ 2870510 h 3965437"/>
                  <a:gd name="connsiteX5" fmla="*/ 16433 w 6249177"/>
                  <a:gd name="connsiteY5" fmla="*/ 3842766 h 3965437"/>
                  <a:gd name="connsiteX6" fmla="*/ 0 w 6249177"/>
                  <a:gd name="connsiteY6" fmla="*/ 53827 h 3965437"/>
                  <a:gd name="connsiteX7" fmla="*/ 6109407 w 6249177"/>
                  <a:gd name="connsiteY7" fmla="*/ 53381 h 3965437"/>
                  <a:gd name="connsiteX0" fmla="*/ 6109407 w 6258571"/>
                  <a:gd name="connsiteY0" fmla="*/ 72445 h 3984501"/>
                  <a:gd name="connsiteX1" fmla="*/ 4227908 w 6258571"/>
                  <a:gd name="connsiteY1" fmla="*/ 1052016 h 3984501"/>
                  <a:gd name="connsiteX2" fmla="*/ 2520428 w 6258571"/>
                  <a:gd name="connsiteY2" fmla="*/ 1150994 h 3984501"/>
                  <a:gd name="connsiteX3" fmla="*/ 2033147 w 6258571"/>
                  <a:gd name="connsiteY3" fmla="*/ 2357891 h 3984501"/>
                  <a:gd name="connsiteX4" fmla="*/ 849905 w 6258571"/>
                  <a:gd name="connsiteY4" fmla="*/ 2889574 h 3984501"/>
                  <a:gd name="connsiteX5" fmla="*/ 16433 w 6258571"/>
                  <a:gd name="connsiteY5" fmla="*/ 3861830 h 3984501"/>
                  <a:gd name="connsiteX6" fmla="*/ 0 w 6258571"/>
                  <a:gd name="connsiteY6" fmla="*/ 72891 h 3984501"/>
                  <a:gd name="connsiteX7" fmla="*/ 6109407 w 6258571"/>
                  <a:gd name="connsiteY7" fmla="*/ 72445 h 3984501"/>
                  <a:gd name="connsiteX0" fmla="*/ 6109407 w 6224172"/>
                  <a:gd name="connsiteY0" fmla="*/ 72445 h 3984501"/>
                  <a:gd name="connsiteX1" fmla="*/ 4227908 w 6224172"/>
                  <a:gd name="connsiteY1" fmla="*/ 1052016 h 3984501"/>
                  <a:gd name="connsiteX2" fmla="*/ 2520428 w 6224172"/>
                  <a:gd name="connsiteY2" fmla="*/ 1150994 h 3984501"/>
                  <a:gd name="connsiteX3" fmla="*/ 2033147 w 6224172"/>
                  <a:gd name="connsiteY3" fmla="*/ 2357891 h 3984501"/>
                  <a:gd name="connsiteX4" fmla="*/ 849905 w 6224172"/>
                  <a:gd name="connsiteY4" fmla="*/ 2889574 h 3984501"/>
                  <a:gd name="connsiteX5" fmla="*/ 16433 w 6224172"/>
                  <a:gd name="connsiteY5" fmla="*/ 3861830 h 3984501"/>
                  <a:gd name="connsiteX6" fmla="*/ 0 w 6224172"/>
                  <a:gd name="connsiteY6" fmla="*/ 72891 h 3984501"/>
                  <a:gd name="connsiteX7" fmla="*/ 6109407 w 6224172"/>
                  <a:gd name="connsiteY7" fmla="*/ 72445 h 3984501"/>
                  <a:gd name="connsiteX0" fmla="*/ 6109407 w 6241461"/>
                  <a:gd name="connsiteY0" fmla="*/ 72445 h 3984501"/>
                  <a:gd name="connsiteX1" fmla="*/ 4227908 w 6241461"/>
                  <a:gd name="connsiteY1" fmla="*/ 1052016 h 3984501"/>
                  <a:gd name="connsiteX2" fmla="*/ 2520428 w 6241461"/>
                  <a:gd name="connsiteY2" fmla="*/ 1150994 h 3984501"/>
                  <a:gd name="connsiteX3" fmla="*/ 2033147 w 6241461"/>
                  <a:gd name="connsiteY3" fmla="*/ 2357891 h 3984501"/>
                  <a:gd name="connsiteX4" fmla="*/ 849905 w 6241461"/>
                  <a:gd name="connsiteY4" fmla="*/ 2889574 h 3984501"/>
                  <a:gd name="connsiteX5" fmla="*/ 16433 w 6241461"/>
                  <a:gd name="connsiteY5" fmla="*/ 3861830 h 3984501"/>
                  <a:gd name="connsiteX6" fmla="*/ 0 w 6241461"/>
                  <a:gd name="connsiteY6" fmla="*/ 72891 h 3984501"/>
                  <a:gd name="connsiteX7" fmla="*/ 6109407 w 6241461"/>
                  <a:gd name="connsiteY7" fmla="*/ 72445 h 3984501"/>
                  <a:gd name="connsiteX0" fmla="*/ 6109407 w 6201346"/>
                  <a:gd name="connsiteY0" fmla="*/ 55500 h 3967556"/>
                  <a:gd name="connsiteX1" fmla="*/ 3739321 w 6201346"/>
                  <a:gd name="connsiteY1" fmla="*/ 806305 h 3967556"/>
                  <a:gd name="connsiteX2" fmla="*/ 2520428 w 6201346"/>
                  <a:gd name="connsiteY2" fmla="*/ 1134049 h 3967556"/>
                  <a:gd name="connsiteX3" fmla="*/ 2033147 w 6201346"/>
                  <a:gd name="connsiteY3" fmla="*/ 2340946 h 3967556"/>
                  <a:gd name="connsiteX4" fmla="*/ 849905 w 6201346"/>
                  <a:gd name="connsiteY4" fmla="*/ 2872629 h 3967556"/>
                  <a:gd name="connsiteX5" fmla="*/ 16433 w 6201346"/>
                  <a:gd name="connsiteY5" fmla="*/ 3844885 h 3967556"/>
                  <a:gd name="connsiteX6" fmla="*/ 0 w 6201346"/>
                  <a:gd name="connsiteY6" fmla="*/ 55946 h 3967556"/>
                  <a:gd name="connsiteX7" fmla="*/ 6109407 w 6201346"/>
                  <a:gd name="connsiteY7" fmla="*/ 55500 h 3967556"/>
                  <a:gd name="connsiteX0" fmla="*/ 6109407 w 6211840"/>
                  <a:gd name="connsiteY0" fmla="*/ 55500 h 3967556"/>
                  <a:gd name="connsiteX1" fmla="*/ 3739321 w 6211840"/>
                  <a:gd name="connsiteY1" fmla="*/ 806305 h 3967556"/>
                  <a:gd name="connsiteX2" fmla="*/ 2549169 w 6211840"/>
                  <a:gd name="connsiteY2" fmla="*/ 1405710 h 3967556"/>
                  <a:gd name="connsiteX3" fmla="*/ 2033147 w 6211840"/>
                  <a:gd name="connsiteY3" fmla="*/ 2340946 h 3967556"/>
                  <a:gd name="connsiteX4" fmla="*/ 849905 w 6211840"/>
                  <a:gd name="connsiteY4" fmla="*/ 2872629 h 3967556"/>
                  <a:gd name="connsiteX5" fmla="*/ 16433 w 6211840"/>
                  <a:gd name="connsiteY5" fmla="*/ 3844885 h 3967556"/>
                  <a:gd name="connsiteX6" fmla="*/ 0 w 6211840"/>
                  <a:gd name="connsiteY6" fmla="*/ 55946 h 3967556"/>
                  <a:gd name="connsiteX7" fmla="*/ 6109407 w 6211840"/>
                  <a:gd name="connsiteY7" fmla="*/ 55500 h 39675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211840" h="3967556">
                    <a:moveTo>
                      <a:pt x="6109407" y="55500"/>
                    </a:moveTo>
                    <a:cubicBezTo>
                      <a:pt x="6732627" y="180560"/>
                      <a:pt x="4332694" y="581270"/>
                      <a:pt x="3739321" y="806305"/>
                    </a:cubicBezTo>
                    <a:cubicBezTo>
                      <a:pt x="3145948" y="1031340"/>
                      <a:pt x="2833531" y="1149936"/>
                      <a:pt x="2549169" y="1405710"/>
                    </a:cubicBezTo>
                    <a:cubicBezTo>
                      <a:pt x="2264807" y="1661484"/>
                      <a:pt x="2316358" y="2096460"/>
                      <a:pt x="2033147" y="2340946"/>
                    </a:cubicBezTo>
                    <a:cubicBezTo>
                      <a:pt x="1749936" y="2585432"/>
                      <a:pt x="1123753" y="2574313"/>
                      <a:pt x="849905" y="2872629"/>
                    </a:cubicBezTo>
                    <a:cubicBezTo>
                      <a:pt x="576057" y="3170945"/>
                      <a:pt x="16720" y="4345629"/>
                      <a:pt x="16433" y="3844885"/>
                    </a:cubicBezTo>
                    <a:cubicBezTo>
                      <a:pt x="15745" y="2643863"/>
                      <a:pt x="15057" y="1171182"/>
                      <a:pt x="0" y="55946"/>
                    </a:cubicBezTo>
                    <a:cubicBezTo>
                      <a:pt x="2036469" y="55797"/>
                      <a:pt x="5486187" y="-69560"/>
                      <a:pt x="6109407" y="5550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 dirty="0"/>
              </a:p>
            </p:txBody>
          </p:sp>
        </p:grpSp>
        <p:grpSp>
          <p:nvGrpSpPr>
            <p:cNvPr id="26" name="กลุ่ม 25">
              <a:extLst>
                <a:ext uri="{FF2B5EF4-FFF2-40B4-BE49-F238E27FC236}">
                  <a16:creationId xmlns:a16="http://schemas.microsoft.com/office/drawing/2014/main" id="{7DAAD41E-889A-4C7E-AFE1-4E5DAD90ABFC}"/>
                </a:ext>
              </a:extLst>
            </p:cNvPr>
            <p:cNvGrpSpPr/>
            <p:nvPr/>
          </p:nvGrpSpPr>
          <p:grpSpPr>
            <a:xfrm flipH="1" flipV="1">
              <a:off x="3659829" y="569056"/>
              <a:ext cx="5503933" cy="4625727"/>
              <a:chOff x="-13854" y="-53779"/>
              <a:chExt cx="5988928" cy="5448712"/>
            </a:xfrm>
            <a:gradFill>
              <a:gsLst>
                <a:gs pos="0">
                  <a:srgbClr val="FEE882"/>
                </a:gs>
                <a:gs pos="73000">
                  <a:srgbClr val="FEE882"/>
                </a:gs>
                <a:gs pos="100000">
                  <a:srgbClr val="FEE882"/>
                </a:gs>
              </a:gsLst>
              <a:path path="circle">
                <a:fillToRect l="50000" t="50000" r="50000" b="50000"/>
              </a:path>
            </a:gradFill>
          </p:grpSpPr>
          <p:sp>
            <p:nvSpPr>
              <p:cNvPr id="27" name="รูปแบบอิสระ: รูปร่าง 26">
                <a:extLst>
                  <a:ext uri="{FF2B5EF4-FFF2-40B4-BE49-F238E27FC236}">
                    <a16:creationId xmlns:a16="http://schemas.microsoft.com/office/drawing/2014/main" id="{639E2FCE-E179-4B4B-B31A-9307FD1A748F}"/>
                  </a:ext>
                </a:extLst>
              </p:cNvPr>
              <p:cNvSpPr/>
              <p:nvPr/>
            </p:nvSpPr>
            <p:spPr>
              <a:xfrm>
                <a:off x="-13854" y="415635"/>
                <a:ext cx="3654961" cy="4979298"/>
              </a:xfrm>
              <a:custGeom>
                <a:avLst/>
                <a:gdLst>
                  <a:gd name="connsiteX0" fmla="*/ 3034146 w 3034146"/>
                  <a:gd name="connsiteY0" fmla="*/ 0 h 4724400"/>
                  <a:gd name="connsiteX1" fmla="*/ 1676400 w 3034146"/>
                  <a:gd name="connsiteY1" fmla="*/ 1939636 h 4724400"/>
                  <a:gd name="connsiteX2" fmla="*/ 831273 w 3034146"/>
                  <a:gd name="connsiteY2" fmla="*/ 2521527 h 4724400"/>
                  <a:gd name="connsiteX3" fmla="*/ 498764 w 3034146"/>
                  <a:gd name="connsiteY3" fmla="*/ 4322618 h 4724400"/>
                  <a:gd name="connsiteX4" fmla="*/ 13855 w 3034146"/>
                  <a:gd name="connsiteY4" fmla="*/ 4724400 h 4724400"/>
                  <a:gd name="connsiteX5" fmla="*/ 0 w 3034146"/>
                  <a:gd name="connsiteY5" fmla="*/ 41564 h 4724400"/>
                  <a:gd name="connsiteX6" fmla="*/ 3034146 w 3034146"/>
                  <a:gd name="connsiteY6" fmla="*/ 0 h 4724400"/>
                  <a:gd name="connsiteX0" fmla="*/ 3034146 w 3034146"/>
                  <a:gd name="connsiteY0" fmla="*/ 0 h 5021667"/>
                  <a:gd name="connsiteX1" fmla="*/ 1676400 w 3034146"/>
                  <a:gd name="connsiteY1" fmla="*/ 1939636 h 5021667"/>
                  <a:gd name="connsiteX2" fmla="*/ 831273 w 3034146"/>
                  <a:gd name="connsiteY2" fmla="*/ 2521527 h 5021667"/>
                  <a:gd name="connsiteX3" fmla="*/ 498764 w 3034146"/>
                  <a:gd name="connsiteY3" fmla="*/ 4322618 h 5021667"/>
                  <a:gd name="connsiteX4" fmla="*/ 13855 w 3034146"/>
                  <a:gd name="connsiteY4" fmla="*/ 4724400 h 5021667"/>
                  <a:gd name="connsiteX5" fmla="*/ 0 w 3034146"/>
                  <a:gd name="connsiteY5" fmla="*/ 41564 h 5021667"/>
                  <a:gd name="connsiteX6" fmla="*/ 3034146 w 3034146"/>
                  <a:gd name="connsiteY6" fmla="*/ 0 h 5021667"/>
                  <a:gd name="connsiteX0" fmla="*/ 3034146 w 3034146"/>
                  <a:gd name="connsiteY0" fmla="*/ 0 h 5021667"/>
                  <a:gd name="connsiteX1" fmla="*/ 1676400 w 3034146"/>
                  <a:gd name="connsiteY1" fmla="*/ 1939636 h 5021667"/>
                  <a:gd name="connsiteX2" fmla="*/ 831273 w 3034146"/>
                  <a:gd name="connsiteY2" fmla="*/ 2521527 h 5021667"/>
                  <a:gd name="connsiteX3" fmla="*/ 498764 w 3034146"/>
                  <a:gd name="connsiteY3" fmla="*/ 4322618 h 5021667"/>
                  <a:gd name="connsiteX4" fmla="*/ 13855 w 3034146"/>
                  <a:gd name="connsiteY4" fmla="*/ 4724400 h 5021667"/>
                  <a:gd name="connsiteX5" fmla="*/ 0 w 3034146"/>
                  <a:gd name="connsiteY5" fmla="*/ 41564 h 5021667"/>
                  <a:gd name="connsiteX6" fmla="*/ 3034146 w 3034146"/>
                  <a:gd name="connsiteY6" fmla="*/ 0 h 5021667"/>
                  <a:gd name="connsiteX0" fmla="*/ 3034146 w 3073956"/>
                  <a:gd name="connsiteY0" fmla="*/ 0 h 5021667"/>
                  <a:gd name="connsiteX1" fmla="*/ 1676400 w 3073956"/>
                  <a:gd name="connsiteY1" fmla="*/ 1939636 h 5021667"/>
                  <a:gd name="connsiteX2" fmla="*/ 831273 w 3073956"/>
                  <a:gd name="connsiteY2" fmla="*/ 2521527 h 5021667"/>
                  <a:gd name="connsiteX3" fmla="*/ 498764 w 3073956"/>
                  <a:gd name="connsiteY3" fmla="*/ 4322618 h 5021667"/>
                  <a:gd name="connsiteX4" fmla="*/ 13855 w 3073956"/>
                  <a:gd name="connsiteY4" fmla="*/ 4724400 h 5021667"/>
                  <a:gd name="connsiteX5" fmla="*/ 0 w 3073956"/>
                  <a:gd name="connsiteY5" fmla="*/ 41564 h 5021667"/>
                  <a:gd name="connsiteX6" fmla="*/ 3034146 w 3073956"/>
                  <a:gd name="connsiteY6" fmla="*/ 0 h 5021667"/>
                  <a:gd name="connsiteX0" fmla="*/ 3034146 w 3101237"/>
                  <a:gd name="connsiteY0" fmla="*/ 0 h 5021667"/>
                  <a:gd name="connsiteX1" fmla="*/ 2286000 w 3101237"/>
                  <a:gd name="connsiteY1" fmla="*/ 2119745 h 5021667"/>
                  <a:gd name="connsiteX2" fmla="*/ 831273 w 3101237"/>
                  <a:gd name="connsiteY2" fmla="*/ 2521527 h 5021667"/>
                  <a:gd name="connsiteX3" fmla="*/ 498764 w 3101237"/>
                  <a:gd name="connsiteY3" fmla="*/ 4322618 h 5021667"/>
                  <a:gd name="connsiteX4" fmla="*/ 13855 w 3101237"/>
                  <a:gd name="connsiteY4" fmla="*/ 4724400 h 5021667"/>
                  <a:gd name="connsiteX5" fmla="*/ 0 w 3101237"/>
                  <a:gd name="connsiteY5" fmla="*/ 41564 h 5021667"/>
                  <a:gd name="connsiteX6" fmla="*/ 3034146 w 3101237"/>
                  <a:gd name="connsiteY6" fmla="*/ 0 h 5021667"/>
                  <a:gd name="connsiteX0" fmla="*/ 3740728 w 3780989"/>
                  <a:gd name="connsiteY0" fmla="*/ 13854 h 4980103"/>
                  <a:gd name="connsiteX1" fmla="*/ 2286000 w 3780989"/>
                  <a:gd name="connsiteY1" fmla="*/ 2078181 h 4980103"/>
                  <a:gd name="connsiteX2" fmla="*/ 831273 w 3780989"/>
                  <a:gd name="connsiteY2" fmla="*/ 2479963 h 4980103"/>
                  <a:gd name="connsiteX3" fmla="*/ 498764 w 3780989"/>
                  <a:gd name="connsiteY3" fmla="*/ 4281054 h 4980103"/>
                  <a:gd name="connsiteX4" fmla="*/ 13855 w 3780989"/>
                  <a:gd name="connsiteY4" fmla="*/ 4682836 h 4980103"/>
                  <a:gd name="connsiteX5" fmla="*/ 0 w 3780989"/>
                  <a:gd name="connsiteY5" fmla="*/ 0 h 4980103"/>
                  <a:gd name="connsiteX6" fmla="*/ 3740728 w 3780989"/>
                  <a:gd name="connsiteY6" fmla="*/ 13854 h 4980103"/>
                  <a:gd name="connsiteX0" fmla="*/ 3740728 w 3803936"/>
                  <a:gd name="connsiteY0" fmla="*/ 13854 h 4980103"/>
                  <a:gd name="connsiteX1" fmla="*/ 2826327 w 3803936"/>
                  <a:gd name="connsiteY1" fmla="*/ 1884217 h 4980103"/>
                  <a:gd name="connsiteX2" fmla="*/ 831273 w 3803936"/>
                  <a:gd name="connsiteY2" fmla="*/ 2479963 h 4980103"/>
                  <a:gd name="connsiteX3" fmla="*/ 498764 w 3803936"/>
                  <a:gd name="connsiteY3" fmla="*/ 4281054 h 4980103"/>
                  <a:gd name="connsiteX4" fmla="*/ 13855 w 3803936"/>
                  <a:gd name="connsiteY4" fmla="*/ 4682836 h 4980103"/>
                  <a:gd name="connsiteX5" fmla="*/ 0 w 3803936"/>
                  <a:gd name="connsiteY5" fmla="*/ 0 h 4980103"/>
                  <a:gd name="connsiteX6" fmla="*/ 3740728 w 3803936"/>
                  <a:gd name="connsiteY6" fmla="*/ 13854 h 4980103"/>
                  <a:gd name="connsiteX0" fmla="*/ 3740728 w 3819518"/>
                  <a:gd name="connsiteY0" fmla="*/ 13854 h 4980103"/>
                  <a:gd name="connsiteX1" fmla="*/ 2826327 w 3819518"/>
                  <a:gd name="connsiteY1" fmla="*/ 1884217 h 4980103"/>
                  <a:gd name="connsiteX2" fmla="*/ 831273 w 3819518"/>
                  <a:gd name="connsiteY2" fmla="*/ 2479963 h 4980103"/>
                  <a:gd name="connsiteX3" fmla="*/ 498764 w 3819518"/>
                  <a:gd name="connsiteY3" fmla="*/ 4281054 h 4980103"/>
                  <a:gd name="connsiteX4" fmla="*/ 13855 w 3819518"/>
                  <a:gd name="connsiteY4" fmla="*/ 4682836 h 4980103"/>
                  <a:gd name="connsiteX5" fmla="*/ 0 w 3819518"/>
                  <a:gd name="connsiteY5" fmla="*/ 0 h 4980103"/>
                  <a:gd name="connsiteX6" fmla="*/ 3740728 w 3819518"/>
                  <a:gd name="connsiteY6" fmla="*/ 13854 h 4980103"/>
                  <a:gd name="connsiteX0" fmla="*/ 3699165 w 3764759"/>
                  <a:gd name="connsiteY0" fmla="*/ 0 h 4980103"/>
                  <a:gd name="connsiteX1" fmla="*/ 2826327 w 3764759"/>
                  <a:gd name="connsiteY1" fmla="*/ 1884217 h 4980103"/>
                  <a:gd name="connsiteX2" fmla="*/ 831273 w 3764759"/>
                  <a:gd name="connsiteY2" fmla="*/ 2479963 h 4980103"/>
                  <a:gd name="connsiteX3" fmla="*/ 498764 w 3764759"/>
                  <a:gd name="connsiteY3" fmla="*/ 4281054 h 4980103"/>
                  <a:gd name="connsiteX4" fmla="*/ 13855 w 3764759"/>
                  <a:gd name="connsiteY4" fmla="*/ 4682836 h 4980103"/>
                  <a:gd name="connsiteX5" fmla="*/ 0 w 3764759"/>
                  <a:gd name="connsiteY5" fmla="*/ 0 h 4980103"/>
                  <a:gd name="connsiteX6" fmla="*/ 3699165 w 3764759"/>
                  <a:gd name="connsiteY6" fmla="*/ 0 h 4980103"/>
                  <a:gd name="connsiteX0" fmla="*/ 3408220 w 3496956"/>
                  <a:gd name="connsiteY0" fmla="*/ 0 h 4993957"/>
                  <a:gd name="connsiteX1" fmla="*/ 2826327 w 3496956"/>
                  <a:gd name="connsiteY1" fmla="*/ 1898071 h 4993957"/>
                  <a:gd name="connsiteX2" fmla="*/ 831273 w 3496956"/>
                  <a:gd name="connsiteY2" fmla="*/ 2493817 h 4993957"/>
                  <a:gd name="connsiteX3" fmla="*/ 498764 w 3496956"/>
                  <a:gd name="connsiteY3" fmla="*/ 4294908 h 4993957"/>
                  <a:gd name="connsiteX4" fmla="*/ 13855 w 3496956"/>
                  <a:gd name="connsiteY4" fmla="*/ 4696690 h 4993957"/>
                  <a:gd name="connsiteX5" fmla="*/ 0 w 3496956"/>
                  <a:gd name="connsiteY5" fmla="*/ 13854 h 4993957"/>
                  <a:gd name="connsiteX6" fmla="*/ 3408220 w 3496956"/>
                  <a:gd name="connsiteY6" fmla="*/ 0 h 4993957"/>
                  <a:gd name="connsiteX0" fmla="*/ 3408220 w 3460882"/>
                  <a:gd name="connsiteY0" fmla="*/ 0 h 4993957"/>
                  <a:gd name="connsiteX1" fmla="*/ 2355272 w 3460882"/>
                  <a:gd name="connsiteY1" fmla="*/ 1787235 h 4993957"/>
                  <a:gd name="connsiteX2" fmla="*/ 831273 w 3460882"/>
                  <a:gd name="connsiteY2" fmla="*/ 2493817 h 4993957"/>
                  <a:gd name="connsiteX3" fmla="*/ 498764 w 3460882"/>
                  <a:gd name="connsiteY3" fmla="*/ 4294908 h 4993957"/>
                  <a:gd name="connsiteX4" fmla="*/ 13855 w 3460882"/>
                  <a:gd name="connsiteY4" fmla="*/ 4696690 h 4993957"/>
                  <a:gd name="connsiteX5" fmla="*/ 0 w 3460882"/>
                  <a:gd name="connsiteY5" fmla="*/ 13854 h 4993957"/>
                  <a:gd name="connsiteX6" fmla="*/ 3408220 w 3460882"/>
                  <a:gd name="connsiteY6" fmla="*/ 0 h 4993957"/>
                  <a:gd name="connsiteX0" fmla="*/ 3408220 w 3461814"/>
                  <a:gd name="connsiteY0" fmla="*/ 0 h 4997951"/>
                  <a:gd name="connsiteX1" fmla="*/ 2355272 w 3461814"/>
                  <a:gd name="connsiteY1" fmla="*/ 1787235 h 4997951"/>
                  <a:gd name="connsiteX2" fmla="*/ 706582 w 3461814"/>
                  <a:gd name="connsiteY2" fmla="*/ 2369126 h 4997951"/>
                  <a:gd name="connsiteX3" fmla="*/ 498764 w 3461814"/>
                  <a:gd name="connsiteY3" fmla="*/ 4294908 h 4997951"/>
                  <a:gd name="connsiteX4" fmla="*/ 13855 w 3461814"/>
                  <a:gd name="connsiteY4" fmla="*/ 4696690 h 4997951"/>
                  <a:gd name="connsiteX5" fmla="*/ 0 w 3461814"/>
                  <a:gd name="connsiteY5" fmla="*/ 13854 h 4997951"/>
                  <a:gd name="connsiteX6" fmla="*/ 3408220 w 3461814"/>
                  <a:gd name="connsiteY6" fmla="*/ 0 h 4997951"/>
                  <a:gd name="connsiteX0" fmla="*/ 3505202 w 3555152"/>
                  <a:gd name="connsiteY0" fmla="*/ 13855 h 4984097"/>
                  <a:gd name="connsiteX1" fmla="*/ 2355272 w 3555152"/>
                  <a:gd name="connsiteY1" fmla="*/ 1773381 h 4984097"/>
                  <a:gd name="connsiteX2" fmla="*/ 706582 w 3555152"/>
                  <a:gd name="connsiteY2" fmla="*/ 2355272 h 4984097"/>
                  <a:gd name="connsiteX3" fmla="*/ 498764 w 3555152"/>
                  <a:gd name="connsiteY3" fmla="*/ 4281054 h 4984097"/>
                  <a:gd name="connsiteX4" fmla="*/ 13855 w 3555152"/>
                  <a:gd name="connsiteY4" fmla="*/ 4682836 h 4984097"/>
                  <a:gd name="connsiteX5" fmla="*/ 0 w 3555152"/>
                  <a:gd name="connsiteY5" fmla="*/ 0 h 4984097"/>
                  <a:gd name="connsiteX6" fmla="*/ 3505202 w 3555152"/>
                  <a:gd name="connsiteY6" fmla="*/ 13855 h 4984097"/>
                  <a:gd name="connsiteX0" fmla="*/ 3505202 w 3509945"/>
                  <a:gd name="connsiteY0" fmla="*/ 13855 h 4984097"/>
                  <a:gd name="connsiteX1" fmla="*/ 2355272 w 3509945"/>
                  <a:gd name="connsiteY1" fmla="*/ 1773381 h 4984097"/>
                  <a:gd name="connsiteX2" fmla="*/ 706582 w 3509945"/>
                  <a:gd name="connsiteY2" fmla="*/ 2355272 h 4984097"/>
                  <a:gd name="connsiteX3" fmla="*/ 498764 w 3509945"/>
                  <a:gd name="connsiteY3" fmla="*/ 4281054 h 4984097"/>
                  <a:gd name="connsiteX4" fmla="*/ 13855 w 3509945"/>
                  <a:gd name="connsiteY4" fmla="*/ 4682836 h 4984097"/>
                  <a:gd name="connsiteX5" fmla="*/ 0 w 3509945"/>
                  <a:gd name="connsiteY5" fmla="*/ 0 h 4984097"/>
                  <a:gd name="connsiteX6" fmla="*/ 3505202 w 3509945"/>
                  <a:gd name="connsiteY6" fmla="*/ 13855 h 4984097"/>
                  <a:gd name="connsiteX0" fmla="*/ 3505202 w 3510195"/>
                  <a:gd name="connsiteY0" fmla="*/ 13855 h 4984097"/>
                  <a:gd name="connsiteX1" fmla="*/ 2355272 w 3510195"/>
                  <a:gd name="connsiteY1" fmla="*/ 1773381 h 4984097"/>
                  <a:gd name="connsiteX2" fmla="*/ 706582 w 3510195"/>
                  <a:gd name="connsiteY2" fmla="*/ 2355272 h 4984097"/>
                  <a:gd name="connsiteX3" fmla="*/ 498764 w 3510195"/>
                  <a:gd name="connsiteY3" fmla="*/ 4281054 h 4984097"/>
                  <a:gd name="connsiteX4" fmla="*/ 13855 w 3510195"/>
                  <a:gd name="connsiteY4" fmla="*/ 4682836 h 4984097"/>
                  <a:gd name="connsiteX5" fmla="*/ 0 w 3510195"/>
                  <a:gd name="connsiteY5" fmla="*/ 0 h 4984097"/>
                  <a:gd name="connsiteX6" fmla="*/ 3505202 w 3510195"/>
                  <a:gd name="connsiteY6" fmla="*/ 13855 h 4984097"/>
                  <a:gd name="connsiteX0" fmla="*/ 3505202 w 3510379"/>
                  <a:gd name="connsiteY0" fmla="*/ 13855 h 4984097"/>
                  <a:gd name="connsiteX1" fmla="*/ 2382981 w 3510379"/>
                  <a:gd name="connsiteY1" fmla="*/ 1911927 h 4984097"/>
                  <a:gd name="connsiteX2" fmla="*/ 706582 w 3510379"/>
                  <a:gd name="connsiteY2" fmla="*/ 2355272 h 4984097"/>
                  <a:gd name="connsiteX3" fmla="*/ 498764 w 3510379"/>
                  <a:gd name="connsiteY3" fmla="*/ 4281054 h 4984097"/>
                  <a:gd name="connsiteX4" fmla="*/ 13855 w 3510379"/>
                  <a:gd name="connsiteY4" fmla="*/ 4682836 h 4984097"/>
                  <a:gd name="connsiteX5" fmla="*/ 0 w 3510379"/>
                  <a:gd name="connsiteY5" fmla="*/ 0 h 4984097"/>
                  <a:gd name="connsiteX6" fmla="*/ 3505202 w 3510379"/>
                  <a:gd name="connsiteY6" fmla="*/ 13855 h 4984097"/>
                  <a:gd name="connsiteX0" fmla="*/ 3865420 w 3868973"/>
                  <a:gd name="connsiteY0" fmla="*/ 13855 h 4984097"/>
                  <a:gd name="connsiteX1" fmla="*/ 2382981 w 3868973"/>
                  <a:gd name="connsiteY1" fmla="*/ 1911927 h 4984097"/>
                  <a:gd name="connsiteX2" fmla="*/ 706582 w 3868973"/>
                  <a:gd name="connsiteY2" fmla="*/ 2355272 h 4984097"/>
                  <a:gd name="connsiteX3" fmla="*/ 498764 w 3868973"/>
                  <a:gd name="connsiteY3" fmla="*/ 4281054 h 4984097"/>
                  <a:gd name="connsiteX4" fmla="*/ 13855 w 3868973"/>
                  <a:gd name="connsiteY4" fmla="*/ 4682836 h 4984097"/>
                  <a:gd name="connsiteX5" fmla="*/ 0 w 3868973"/>
                  <a:gd name="connsiteY5" fmla="*/ 0 h 4984097"/>
                  <a:gd name="connsiteX6" fmla="*/ 3865420 w 3868973"/>
                  <a:gd name="connsiteY6" fmla="*/ 13855 h 4984097"/>
                  <a:gd name="connsiteX0" fmla="*/ 3865420 w 3873426"/>
                  <a:gd name="connsiteY0" fmla="*/ 13855 h 4984097"/>
                  <a:gd name="connsiteX1" fmla="*/ 2992581 w 3873426"/>
                  <a:gd name="connsiteY1" fmla="*/ 1717964 h 4984097"/>
                  <a:gd name="connsiteX2" fmla="*/ 706582 w 3873426"/>
                  <a:gd name="connsiteY2" fmla="*/ 2355272 h 4984097"/>
                  <a:gd name="connsiteX3" fmla="*/ 498764 w 3873426"/>
                  <a:gd name="connsiteY3" fmla="*/ 4281054 h 4984097"/>
                  <a:gd name="connsiteX4" fmla="*/ 13855 w 3873426"/>
                  <a:gd name="connsiteY4" fmla="*/ 4682836 h 4984097"/>
                  <a:gd name="connsiteX5" fmla="*/ 0 w 3873426"/>
                  <a:gd name="connsiteY5" fmla="*/ 0 h 4984097"/>
                  <a:gd name="connsiteX6" fmla="*/ 3865420 w 3873426"/>
                  <a:gd name="connsiteY6" fmla="*/ 13855 h 4984097"/>
                  <a:gd name="connsiteX0" fmla="*/ 3865420 w 3873179"/>
                  <a:gd name="connsiteY0" fmla="*/ 13855 h 4980543"/>
                  <a:gd name="connsiteX1" fmla="*/ 2992581 w 3873179"/>
                  <a:gd name="connsiteY1" fmla="*/ 1717964 h 4980543"/>
                  <a:gd name="connsiteX2" fmla="*/ 803564 w 3873179"/>
                  <a:gd name="connsiteY2" fmla="*/ 2466109 h 4980543"/>
                  <a:gd name="connsiteX3" fmla="*/ 498764 w 3873179"/>
                  <a:gd name="connsiteY3" fmla="*/ 4281054 h 4980543"/>
                  <a:gd name="connsiteX4" fmla="*/ 13855 w 3873179"/>
                  <a:gd name="connsiteY4" fmla="*/ 4682836 h 4980543"/>
                  <a:gd name="connsiteX5" fmla="*/ 0 w 3873179"/>
                  <a:gd name="connsiteY5" fmla="*/ 0 h 4980543"/>
                  <a:gd name="connsiteX6" fmla="*/ 3865420 w 3873179"/>
                  <a:gd name="connsiteY6" fmla="*/ 13855 h 4980543"/>
                  <a:gd name="connsiteX0" fmla="*/ 3532911 w 3549464"/>
                  <a:gd name="connsiteY0" fmla="*/ 138545 h 4980543"/>
                  <a:gd name="connsiteX1" fmla="*/ 2992581 w 3549464"/>
                  <a:gd name="connsiteY1" fmla="*/ 1717964 h 4980543"/>
                  <a:gd name="connsiteX2" fmla="*/ 803564 w 3549464"/>
                  <a:gd name="connsiteY2" fmla="*/ 2466109 h 4980543"/>
                  <a:gd name="connsiteX3" fmla="*/ 498764 w 3549464"/>
                  <a:gd name="connsiteY3" fmla="*/ 4281054 h 4980543"/>
                  <a:gd name="connsiteX4" fmla="*/ 13855 w 3549464"/>
                  <a:gd name="connsiteY4" fmla="*/ 4682836 h 4980543"/>
                  <a:gd name="connsiteX5" fmla="*/ 0 w 3549464"/>
                  <a:gd name="connsiteY5" fmla="*/ 0 h 4980543"/>
                  <a:gd name="connsiteX6" fmla="*/ 3532911 w 3549464"/>
                  <a:gd name="connsiteY6" fmla="*/ 138545 h 4980543"/>
                  <a:gd name="connsiteX0" fmla="*/ 3546766 w 3562611"/>
                  <a:gd name="connsiteY0" fmla="*/ 0 h 5008253"/>
                  <a:gd name="connsiteX1" fmla="*/ 2992581 w 3562611"/>
                  <a:gd name="connsiteY1" fmla="*/ 1745674 h 5008253"/>
                  <a:gd name="connsiteX2" fmla="*/ 803564 w 3562611"/>
                  <a:gd name="connsiteY2" fmla="*/ 2493819 h 5008253"/>
                  <a:gd name="connsiteX3" fmla="*/ 498764 w 3562611"/>
                  <a:gd name="connsiteY3" fmla="*/ 4308764 h 5008253"/>
                  <a:gd name="connsiteX4" fmla="*/ 13855 w 3562611"/>
                  <a:gd name="connsiteY4" fmla="*/ 4710546 h 5008253"/>
                  <a:gd name="connsiteX5" fmla="*/ 0 w 3562611"/>
                  <a:gd name="connsiteY5" fmla="*/ 27710 h 5008253"/>
                  <a:gd name="connsiteX6" fmla="*/ 3546766 w 3562611"/>
                  <a:gd name="connsiteY6" fmla="*/ 0 h 5008253"/>
                  <a:gd name="connsiteX0" fmla="*/ 3546766 w 3706909"/>
                  <a:gd name="connsiteY0" fmla="*/ 0 h 5008253"/>
                  <a:gd name="connsiteX1" fmla="*/ 2992581 w 3706909"/>
                  <a:gd name="connsiteY1" fmla="*/ 1745674 h 5008253"/>
                  <a:gd name="connsiteX2" fmla="*/ 803564 w 3706909"/>
                  <a:gd name="connsiteY2" fmla="*/ 2493819 h 5008253"/>
                  <a:gd name="connsiteX3" fmla="*/ 498764 w 3706909"/>
                  <a:gd name="connsiteY3" fmla="*/ 4308764 h 5008253"/>
                  <a:gd name="connsiteX4" fmla="*/ 13855 w 3706909"/>
                  <a:gd name="connsiteY4" fmla="*/ 4710546 h 5008253"/>
                  <a:gd name="connsiteX5" fmla="*/ 0 w 3706909"/>
                  <a:gd name="connsiteY5" fmla="*/ 27710 h 5008253"/>
                  <a:gd name="connsiteX6" fmla="*/ 3546766 w 3706909"/>
                  <a:gd name="connsiteY6" fmla="*/ 0 h 5008253"/>
                  <a:gd name="connsiteX0" fmla="*/ 3546766 w 3576888"/>
                  <a:gd name="connsiteY0" fmla="*/ 0 h 5008253"/>
                  <a:gd name="connsiteX1" fmla="*/ 2992581 w 3576888"/>
                  <a:gd name="connsiteY1" fmla="*/ 1745674 h 5008253"/>
                  <a:gd name="connsiteX2" fmla="*/ 803564 w 3576888"/>
                  <a:gd name="connsiteY2" fmla="*/ 2493819 h 5008253"/>
                  <a:gd name="connsiteX3" fmla="*/ 498764 w 3576888"/>
                  <a:gd name="connsiteY3" fmla="*/ 4308764 h 5008253"/>
                  <a:gd name="connsiteX4" fmla="*/ 13855 w 3576888"/>
                  <a:gd name="connsiteY4" fmla="*/ 4710546 h 5008253"/>
                  <a:gd name="connsiteX5" fmla="*/ 0 w 3576888"/>
                  <a:gd name="connsiteY5" fmla="*/ 27710 h 5008253"/>
                  <a:gd name="connsiteX6" fmla="*/ 3546766 w 3576888"/>
                  <a:gd name="connsiteY6" fmla="*/ 0 h 5008253"/>
                  <a:gd name="connsiteX0" fmla="*/ 3546766 w 3560729"/>
                  <a:gd name="connsiteY0" fmla="*/ 0 h 5008253"/>
                  <a:gd name="connsiteX1" fmla="*/ 2604653 w 3560729"/>
                  <a:gd name="connsiteY1" fmla="*/ 1814947 h 5008253"/>
                  <a:gd name="connsiteX2" fmla="*/ 803564 w 3560729"/>
                  <a:gd name="connsiteY2" fmla="*/ 2493819 h 5008253"/>
                  <a:gd name="connsiteX3" fmla="*/ 498764 w 3560729"/>
                  <a:gd name="connsiteY3" fmla="*/ 4308764 h 5008253"/>
                  <a:gd name="connsiteX4" fmla="*/ 13855 w 3560729"/>
                  <a:gd name="connsiteY4" fmla="*/ 4710546 h 5008253"/>
                  <a:gd name="connsiteX5" fmla="*/ 0 w 3560729"/>
                  <a:gd name="connsiteY5" fmla="*/ 27710 h 5008253"/>
                  <a:gd name="connsiteX6" fmla="*/ 3546766 w 3560729"/>
                  <a:gd name="connsiteY6" fmla="*/ 0 h 5008253"/>
                  <a:gd name="connsiteX0" fmla="*/ 3546766 w 3560729"/>
                  <a:gd name="connsiteY0" fmla="*/ 0 h 5022108"/>
                  <a:gd name="connsiteX1" fmla="*/ 2604653 w 3560729"/>
                  <a:gd name="connsiteY1" fmla="*/ 1828802 h 5022108"/>
                  <a:gd name="connsiteX2" fmla="*/ 803564 w 3560729"/>
                  <a:gd name="connsiteY2" fmla="*/ 2507674 h 5022108"/>
                  <a:gd name="connsiteX3" fmla="*/ 498764 w 3560729"/>
                  <a:gd name="connsiteY3" fmla="*/ 4322619 h 5022108"/>
                  <a:gd name="connsiteX4" fmla="*/ 13855 w 3560729"/>
                  <a:gd name="connsiteY4" fmla="*/ 4724401 h 5022108"/>
                  <a:gd name="connsiteX5" fmla="*/ 0 w 3560729"/>
                  <a:gd name="connsiteY5" fmla="*/ 41565 h 5022108"/>
                  <a:gd name="connsiteX6" fmla="*/ 3546766 w 3560729"/>
                  <a:gd name="connsiteY6" fmla="*/ 0 h 5022108"/>
                  <a:gd name="connsiteX0" fmla="*/ 3546766 w 3560729"/>
                  <a:gd name="connsiteY0" fmla="*/ 0 h 5028368"/>
                  <a:gd name="connsiteX1" fmla="*/ 2604653 w 3560729"/>
                  <a:gd name="connsiteY1" fmla="*/ 1828802 h 5028368"/>
                  <a:gd name="connsiteX2" fmla="*/ 803564 w 3560729"/>
                  <a:gd name="connsiteY2" fmla="*/ 2313710 h 5028368"/>
                  <a:gd name="connsiteX3" fmla="*/ 498764 w 3560729"/>
                  <a:gd name="connsiteY3" fmla="*/ 4322619 h 5028368"/>
                  <a:gd name="connsiteX4" fmla="*/ 13855 w 3560729"/>
                  <a:gd name="connsiteY4" fmla="*/ 4724401 h 5028368"/>
                  <a:gd name="connsiteX5" fmla="*/ 0 w 3560729"/>
                  <a:gd name="connsiteY5" fmla="*/ 41565 h 5028368"/>
                  <a:gd name="connsiteX6" fmla="*/ 3546766 w 3560729"/>
                  <a:gd name="connsiteY6" fmla="*/ 0 h 5028368"/>
                  <a:gd name="connsiteX0" fmla="*/ 3546766 w 3567061"/>
                  <a:gd name="connsiteY0" fmla="*/ 0 h 5028368"/>
                  <a:gd name="connsiteX1" fmla="*/ 2826326 w 3567061"/>
                  <a:gd name="connsiteY1" fmla="*/ 1731820 h 5028368"/>
                  <a:gd name="connsiteX2" fmla="*/ 803564 w 3567061"/>
                  <a:gd name="connsiteY2" fmla="*/ 2313710 h 5028368"/>
                  <a:gd name="connsiteX3" fmla="*/ 498764 w 3567061"/>
                  <a:gd name="connsiteY3" fmla="*/ 4322619 h 5028368"/>
                  <a:gd name="connsiteX4" fmla="*/ 13855 w 3567061"/>
                  <a:gd name="connsiteY4" fmla="*/ 4724401 h 5028368"/>
                  <a:gd name="connsiteX5" fmla="*/ 0 w 3567061"/>
                  <a:gd name="connsiteY5" fmla="*/ 41565 h 5028368"/>
                  <a:gd name="connsiteX6" fmla="*/ 3546766 w 3567061"/>
                  <a:gd name="connsiteY6" fmla="*/ 0 h 5028368"/>
                  <a:gd name="connsiteX0" fmla="*/ 3546766 w 3567061"/>
                  <a:gd name="connsiteY0" fmla="*/ 0 h 4939815"/>
                  <a:gd name="connsiteX1" fmla="*/ 2826326 w 3567061"/>
                  <a:gd name="connsiteY1" fmla="*/ 1731820 h 4939815"/>
                  <a:gd name="connsiteX2" fmla="*/ 803564 w 3567061"/>
                  <a:gd name="connsiteY2" fmla="*/ 2313710 h 4939815"/>
                  <a:gd name="connsiteX3" fmla="*/ 1066801 w 3567061"/>
                  <a:gd name="connsiteY3" fmla="*/ 3782292 h 4939815"/>
                  <a:gd name="connsiteX4" fmla="*/ 13855 w 3567061"/>
                  <a:gd name="connsiteY4" fmla="*/ 4724401 h 4939815"/>
                  <a:gd name="connsiteX5" fmla="*/ 0 w 3567061"/>
                  <a:gd name="connsiteY5" fmla="*/ 41565 h 4939815"/>
                  <a:gd name="connsiteX6" fmla="*/ 3546766 w 3567061"/>
                  <a:gd name="connsiteY6" fmla="*/ 0 h 4939815"/>
                  <a:gd name="connsiteX0" fmla="*/ 3546766 w 3567427"/>
                  <a:gd name="connsiteY0" fmla="*/ 0 h 4944652"/>
                  <a:gd name="connsiteX1" fmla="*/ 2826326 w 3567427"/>
                  <a:gd name="connsiteY1" fmla="*/ 1731820 h 4944652"/>
                  <a:gd name="connsiteX2" fmla="*/ 748145 w 3567427"/>
                  <a:gd name="connsiteY2" fmla="*/ 2050474 h 4944652"/>
                  <a:gd name="connsiteX3" fmla="*/ 1066801 w 3567427"/>
                  <a:gd name="connsiteY3" fmla="*/ 3782292 h 4944652"/>
                  <a:gd name="connsiteX4" fmla="*/ 13855 w 3567427"/>
                  <a:gd name="connsiteY4" fmla="*/ 4724401 h 4944652"/>
                  <a:gd name="connsiteX5" fmla="*/ 0 w 3567427"/>
                  <a:gd name="connsiteY5" fmla="*/ 41565 h 4944652"/>
                  <a:gd name="connsiteX6" fmla="*/ 3546766 w 3567427"/>
                  <a:gd name="connsiteY6" fmla="*/ 0 h 4944652"/>
                  <a:gd name="connsiteX0" fmla="*/ 3546766 w 3566619"/>
                  <a:gd name="connsiteY0" fmla="*/ 0 h 4940065"/>
                  <a:gd name="connsiteX1" fmla="*/ 2826326 w 3566619"/>
                  <a:gd name="connsiteY1" fmla="*/ 1731820 h 4940065"/>
                  <a:gd name="connsiteX2" fmla="*/ 872836 w 3566619"/>
                  <a:gd name="connsiteY2" fmla="*/ 2299856 h 4940065"/>
                  <a:gd name="connsiteX3" fmla="*/ 1066801 w 3566619"/>
                  <a:gd name="connsiteY3" fmla="*/ 3782292 h 4940065"/>
                  <a:gd name="connsiteX4" fmla="*/ 13855 w 3566619"/>
                  <a:gd name="connsiteY4" fmla="*/ 4724401 h 4940065"/>
                  <a:gd name="connsiteX5" fmla="*/ 0 w 3566619"/>
                  <a:gd name="connsiteY5" fmla="*/ 41565 h 4940065"/>
                  <a:gd name="connsiteX6" fmla="*/ 3546766 w 3566619"/>
                  <a:gd name="connsiteY6" fmla="*/ 0 h 4940065"/>
                  <a:gd name="connsiteX0" fmla="*/ 3546766 w 3566619"/>
                  <a:gd name="connsiteY0" fmla="*/ 0 h 4943391"/>
                  <a:gd name="connsiteX1" fmla="*/ 2826326 w 3566619"/>
                  <a:gd name="connsiteY1" fmla="*/ 1731820 h 4943391"/>
                  <a:gd name="connsiteX2" fmla="*/ 872836 w 3566619"/>
                  <a:gd name="connsiteY2" fmla="*/ 2299856 h 4943391"/>
                  <a:gd name="connsiteX3" fmla="*/ 1343891 w 3566619"/>
                  <a:gd name="connsiteY3" fmla="*/ 3810001 h 4943391"/>
                  <a:gd name="connsiteX4" fmla="*/ 13855 w 3566619"/>
                  <a:gd name="connsiteY4" fmla="*/ 4724401 h 4943391"/>
                  <a:gd name="connsiteX5" fmla="*/ 0 w 3566619"/>
                  <a:gd name="connsiteY5" fmla="*/ 41565 h 4943391"/>
                  <a:gd name="connsiteX6" fmla="*/ 3546766 w 3566619"/>
                  <a:gd name="connsiteY6" fmla="*/ 0 h 4943391"/>
                  <a:gd name="connsiteX0" fmla="*/ 3546766 w 3566619"/>
                  <a:gd name="connsiteY0" fmla="*/ 0 h 4955848"/>
                  <a:gd name="connsiteX1" fmla="*/ 2826326 w 3566619"/>
                  <a:gd name="connsiteY1" fmla="*/ 1731820 h 4955848"/>
                  <a:gd name="connsiteX2" fmla="*/ 872836 w 3566619"/>
                  <a:gd name="connsiteY2" fmla="*/ 2299856 h 4955848"/>
                  <a:gd name="connsiteX3" fmla="*/ 1136073 w 3566619"/>
                  <a:gd name="connsiteY3" fmla="*/ 3906983 h 4955848"/>
                  <a:gd name="connsiteX4" fmla="*/ 13855 w 3566619"/>
                  <a:gd name="connsiteY4" fmla="*/ 4724401 h 4955848"/>
                  <a:gd name="connsiteX5" fmla="*/ 0 w 3566619"/>
                  <a:gd name="connsiteY5" fmla="*/ 41565 h 4955848"/>
                  <a:gd name="connsiteX6" fmla="*/ 3546766 w 3566619"/>
                  <a:gd name="connsiteY6" fmla="*/ 0 h 4955848"/>
                  <a:gd name="connsiteX0" fmla="*/ 3546766 w 3609882"/>
                  <a:gd name="connsiteY0" fmla="*/ 0 h 4955848"/>
                  <a:gd name="connsiteX1" fmla="*/ 3214254 w 3609882"/>
                  <a:gd name="connsiteY1" fmla="*/ 1579420 h 4955848"/>
                  <a:gd name="connsiteX2" fmla="*/ 872836 w 3609882"/>
                  <a:gd name="connsiteY2" fmla="*/ 2299856 h 4955848"/>
                  <a:gd name="connsiteX3" fmla="*/ 1136073 w 3609882"/>
                  <a:gd name="connsiteY3" fmla="*/ 3906983 h 4955848"/>
                  <a:gd name="connsiteX4" fmla="*/ 13855 w 3609882"/>
                  <a:gd name="connsiteY4" fmla="*/ 4724401 h 4955848"/>
                  <a:gd name="connsiteX5" fmla="*/ 0 w 3609882"/>
                  <a:gd name="connsiteY5" fmla="*/ 41565 h 4955848"/>
                  <a:gd name="connsiteX6" fmla="*/ 3546766 w 3609882"/>
                  <a:gd name="connsiteY6" fmla="*/ 0 h 4955848"/>
                  <a:gd name="connsiteX0" fmla="*/ 3546766 w 3609882"/>
                  <a:gd name="connsiteY0" fmla="*/ 0 h 4957825"/>
                  <a:gd name="connsiteX1" fmla="*/ 3214254 w 3609882"/>
                  <a:gd name="connsiteY1" fmla="*/ 1579420 h 4957825"/>
                  <a:gd name="connsiteX2" fmla="*/ 872836 w 3609882"/>
                  <a:gd name="connsiteY2" fmla="*/ 2299856 h 4957825"/>
                  <a:gd name="connsiteX3" fmla="*/ 1136073 w 3609882"/>
                  <a:gd name="connsiteY3" fmla="*/ 3906983 h 4957825"/>
                  <a:gd name="connsiteX4" fmla="*/ 13855 w 3609882"/>
                  <a:gd name="connsiteY4" fmla="*/ 4724401 h 4957825"/>
                  <a:gd name="connsiteX5" fmla="*/ 0 w 3609882"/>
                  <a:gd name="connsiteY5" fmla="*/ 41565 h 4957825"/>
                  <a:gd name="connsiteX6" fmla="*/ 3546766 w 3609882"/>
                  <a:gd name="connsiteY6" fmla="*/ 0 h 4957825"/>
                  <a:gd name="connsiteX0" fmla="*/ 3635098 w 3698214"/>
                  <a:gd name="connsiteY0" fmla="*/ 0 h 4956688"/>
                  <a:gd name="connsiteX1" fmla="*/ 3302586 w 3698214"/>
                  <a:gd name="connsiteY1" fmla="*/ 1579420 h 4956688"/>
                  <a:gd name="connsiteX2" fmla="*/ 961168 w 3698214"/>
                  <a:gd name="connsiteY2" fmla="*/ 2299856 h 4956688"/>
                  <a:gd name="connsiteX3" fmla="*/ 1432223 w 3698214"/>
                  <a:gd name="connsiteY3" fmla="*/ 4045529 h 4956688"/>
                  <a:gd name="connsiteX4" fmla="*/ 102187 w 3698214"/>
                  <a:gd name="connsiteY4" fmla="*/ 4724401 h 4956688"/>
                  <a:gd name="connsiteX5" fmla="*/ 88332 w 3698214"/>
                  <a:gd name="connsiteY5" fmla="*/ 41565 h 4956688"/>
                  <a:gd name="connsiteX6" fmla="*/ 3635098 w 3698214"/>
                  <a:gd name="connsiteY6" fmla="*/ 0 h 4956688"/>
                  <a:gd name="connsiteX0" fmla="*/ 3635098 w 3698214"/>
                  <a:gd name="connsiteY0" fmla="*/ 0 h 4956688"/>
                  <a:gd name="connsiteX1" fmla="*/ 3302586 w 3698214"/>
                  <a:gd name="connsiteY1" fmla="*/ 1579420 h 4956688"/>
                  <a:gd name="connsiteX2" fmla="*/ 961168 w 3698214"/>
                  <a:gd name="connsiteY2" fmla="*/ 2299856 h 4956688"/>
                  <a:gd name="connsiteX3" fmla="*/ 1432223 w 3698214"/>
                  <a:gd name="connsiteY3" fmla="*/ 4045529 h 4956688"/>
                  <a:gd name="connsiteX4" fmla="*/ 102187 w 3698214"/>
                  <a:gd name="connsiteY4" fmla="*/ 4724401 h 4956688"/>
                  <a:gd name="connsiteX5" fmla="*/ 88332 w 3698214"/>
                  <a:gd name="connsiteY5" fmla="*/ 41565 h 4956688"/>
                  <a:gd name="connsiteX6" fmla="*/ 3635098 w 3698214"/>
                  <a:gd name="connsiteY6" fmla="*/ 0 h 4956688"/>
                  <a:gd name="connsiteX0" fmla="*/ 3635098 w 3698214"/>
                  <a:gd name="connsiteY0" fmla="*/ 0 h 4956688"/>
                  <a:gd name="connsiteX1" fmla="*/ 3302586 w 3698214"/>
                  <a:gd name="connsiteY1" fmla="*/ 1579420 h 4956688"/>
                  <a:gd name="connsiteX2" fmla="*/ 961168 w 3698214"/>
                  <a:gd name="connsiteY2" fmla="*/ 2299856 h 4956688"/>
                  <a:gd name="connsiteX3" fmla="*/ 1432223 w 3698214"/>
                  <a:gd name="connsiteY3" fmla="*/ 4045529 h 4956688"/>
                  <a:gd name="connsiteX4" fmla="*/ 102187 w 3698214"/>
                  <a:gd name="connsiteY4" fmla="*/ 4724401 h 4956688"/>
                  <a:gd name="connsiteX5" fmla="*/ 88332 w 3698214"/>
                  <a:gd name="connsiteY5" fmla="*/ 41565 h 4956688"/>
                  <a:gd name="connsiteX6" fmla="*/ 3635098 w 3698214"/>
                  <a:gd name="connsiteY6" fmla="*/ 0 h 4956688"/>
                  <a:gd name="connsiteX0" fmla="*/ 3591845 w 3654961"/>
                  <a:gd name="connsiteY0" fmla="*/ 0 h 4968373"/>
                  <a:gd name="connsiteX1" fmla="*/ 3259333 w 3654961"/>
                  <a:gd name="connsiteY1" fmla="*/ 1579420 h 4968373"/>
                  <a:gd name="connsiteX2" fmla="*/ 917915 w 3654961"/>
                  <a:gd name="connsiteY2" fmla="*/ 2299856 h 4968373"/>
                  <a:gd name="connsiteX3" fmla="*/ 1388970 w 3654961"/>
                  <a:gd name="connsiteY3" fmla="*/ 4045529 h 4968373"/>
                  <a:gd name="connsiteX4" fmla="*/ 58934 w 3654961"/>
                  <a:gd name="connsiteY4" fmla="*/ 4724401 h 4968373"/>
                  <a:gd name="connsiteX5" fmla="*/ 45079 w 3654961"/>
                  <a:gd name="connsiteY5" fmla="*/ 41565 h 4968373"/>
                  <a:gd name="connsiteX6" fmla="*/ 3591845 w 3654961"/>
                  <a:gd name="connsiteY6" fmla="*/ 0 h 4968373"/>
                  <a:gd name="connsiteX0" fmla="*/ 3591845 w 3654961"/>
                  <a:gd name="connsiteY0" fmla="*/ 0 h 4967280"/>
                  <a:gd name="connsiteX1" fmla="*/ 3259333 w 3654961"/>
                  <a:gd name="connsiteY1" fmla="*/ 1579420 h 4967280"/>
                  <a:gd name="connsiteX2" fmla="*/ 917915 w 3654961"/>
                  <a:gd name="connsiteY2" fmla="*/ 2299856 h 4967280"/>
                  <a:gd name="connsiteX3" fmla="*/ 1388970 w 3654961"/>
                  <a:gd name="connsiteY3" fmla="*/ 4045529 h 4967280"/>
                  <a:gd name="connsiteX4" fmla="*/ 58934 w 3654961"/>
                  <a:gd name="connsiteY4" fmla="*/ 4724401 h 4967280"/>
                  <a:gd name="connsiteX5" fmla="*/ 45079 w 3654961"/>
                  <a:gd name="connsiteY5" fmla="*/ 41565 h 4967280"/>
                  <a:gd name="connsiteX6" fmla="*/ 3591845 w 3654961"/>
                  <a:gd name="connsiteY6" fmla="*/ 0 h 4967280"/>
                  <a:gd name="connsiteX0" fmla="*/ 3591845 w 3654961"/>
                  <a:gd name="connsiteY0" fmla="*/ 0 h 4979298"/>
                  <a:gd name="connsiteX1" fmla="*/ 3259333 w 3654961"/>
                  <a:gd name="connsiteY1" fmla="*/ 1579420 h 4979298"/>
                  <a:gd name="connsiteX2" fmla="*/ 917915 w 3654961"/>
                  <a:gd name="connsiteY2" fmla="*/ 2299856 h 4979298"/>
                  <a:gd name="connsiteX3" fmla="*/ 1388970 w 3654961"/>
                  <a:gd name="connsiteY3" fmla="*/ 4045529 h 4979298"/>
                  <a:gd name="connsiteX4" fmla="*/ 58934 w 3654961"/>
                  <a:gd name="connsiteY4" fmla="*/ 4738255 h 4979298"/>
                  <a:gd name="connsiteX5" fmla="*/ 45079 w 3654961"/>
                  <a:gd name="connsiteY5" fmla="*/ 41565 h 4979298"/>
                  <a:gd name="connsiteX6" fmla="*/ 3591845 w 3654961"/>
                  <a:gd name="connsiteY6" fmla="*/ 0 h 4979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654961" h="4979298">
                    <a:moveTo>
                      <a:pt x="3591845" y="0"/>
                    </a:moveTo>
                    <a:cubicBezTo>
                      <a:pt x="3704991" y="635000"/>
                      <a:pt x="3704988" y="1196111"/>
                      <a:pt x="3259333" y="1579420"/>
                    </a:cubicBezTo>
                    <a:cubicBezTo>
                      <a:pt x="2813678" y="1962729"/>
                      <a:pt x="1229642" y="1888838"/>
                      <a:pt x="917915" y="2299856"/>
                    </a:cubicBezTo>
                    <a:cubicBezTo>
                      <a:pt x="606188" y="2710874"/>
                      <a:pt x="1532133" y="3639129"/>
                      <a:pt x="1388970" y="4045529"/>
                    </a:cubicBezTo>
                    <a:cubicBezTo>
                      <a:pt x="1245807" y="4451929"/>
                      <a:pt x="185461" y="5430703"/>
                      <a:pt x="58934" y="4738255"/>
                    </a:cubicBezTo>
                    <a:cubicBezTo>
                      <a:pt x="-67593" y="4045807"/>
                      <a:pt x="49697" y="1602510"/>
                      <a:pt x="45079" y="41565"/>
                    </a:cubicBezTo>
                    <a:lnTo>
                      <a:pt x="359184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84407" tIns="42203" rIns="84407" bIns="42203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th-TH" sz="1661"/>
              </a:p>
            </p:txBody>
          </p:sp>
          <p:sp>
            <p:nvSpPr>
              <p:cNvPr id="28" name="รูปแบบอิสระ: รูปร่าง 27">
                <a:extLst>
                  <a:ext uri="{FF2B5EF4-FFF2-40B4-BE49-F238E27FC236}">
                    <a16:creationId xmlns:a16="http://schemas.microsoft.com/office/drawing/2014/main" id="{2BA85EDD-0A85-4EA9-8663-73F808501E58}"/>
                  </a:ext>
                </a:extLst>
              </p:cNvPr>
              <p:cNvSpPr/>
              <p:nvPr/>
            </p:nvSpPr>
            <p:spPr>
              <a:xfrm>
                <a:off x="-13854" y="-53779"/>
                <a:ext cx="5988928" cy="3844532"/>
              </a:xfrm>
              <a:custGeom>
                <a:avLst/>
                <a:gdLst>
                  <a:gd name="connsiteX0" fmla="*/ 5791200 w 5791200"/>
                  <a:gd name="connsiteY0" fmla="*/ 13854 h 3574472"/>
                  <a:gd name="connsiteX1" fmla="*/ 3061855 w 5791200"/>
                  <a:gd name="connsiteY1" fmla="*/ 678872 h 3574472"/>
                  <a:gd name="connsiteX2" fmla="*/ 2992582 w 5791200"/>
                  <a:gd name="connsiteY2" fmla="*/ 1607127 h 3574472"/>
                  <a:gd name="connsiteX3" fmla="*/ 1413164 w 5791200"/>
                  <a:gd name="connsiteY3" fmla="*/ 1870363 h 3574472"/>
                  <a:gd name="connsiteX4" fmla="*/ 0 w 5791200"/>
                  <a:gd name="connsiteY4" fmla="*/ 3574472 h 3574472"/>
                  <a:gd name="connsiteX5" fmla="*/ 55418 w 5791200"/>
                  <a:gd name="connsiteY5" fmla="*/ 0 h 3574472"/>
                  <a:gd name="connsiteX6" fmla="*/ 5791200 w 5791200"/>
                  <a:gd name="connsiteY6" fmla="*/ 13854 h 3574472"/>
                  <a:gd name="connsiteX0" fmla="*/ 5822003 w 5822003"/>
                  <a:gd name="connsiteY0" fmla="*/ 28151 h 3588769"/>
                  <a:gd name="connsiteX1" fmla="*/ 3092658 w 5822003"/>
                  <a:gd name="connsiteY1" fmla="*/ 693169 h 3588769"/>
                  <a:gd name="connsiteX2" fmla="*/ 3023385 w 5822003"/>
                  <a:gd name="connsiteY2" fmla="*/ 1621424 h 3588769"/>
                  <a:gd name="connsiteX3" fmla="*/ 1443967 w 5822003"/>
                  <a:gd name="connsiteY3" fmla="*/ 1884660 h 3588769"/>
                  <a:gd name="connsiteX4" fmla="*/ 30803 w 5822003"/>
                  <a:gd name="connsiteY4" fmla="*/ 3588769 h 3588769"/>
                  <a:gd name="connsiteX5" fmla="*/ 0 w 5822003"/>
                  <a:gd name="connsiteY5" fmla="*/ 0 h 3588769"/>
                  <a:gd name="connsiteX6" fmla="*/ 5822003 w 5822003"/>
                  <a:gd name="connsiteY6" fmla="*/ 28151 h 3588769"/>
                  <a:gd name="connsiteX0" fmla="*/ 5879484 w 5879484"/>
                  <a:gd name="connsiteY0" fmla="*/ 42449 h 3603067"/>
                  <a:gd name="connsiteX1" fmla="*/ 3150139 w 5879484"/>
                  <a:gd name="connsiteY1" fmla="*/ 707467 h 3603067"/>
                  <a:gd name="connsiteX2" fmla="*/ 3080866 w 5879484"/>
                  <a:gd name="connsiteY2" fmla="*/ 1635722 h 3603067"/>
                  <a:gd name="connsiteX3" fmla="*/ 1501448 w 5879484"/>
                  <a:gd name="connsiteY3" fmla="*/ 1898958 h 3603067"/>
                  <a:gd name="connsiteX4" fmla="*/ 88284 w 5879484"/>
                  <a:gd name="connsiteY4" fmla="*/ 3603067 h 3603067"/>
                  <a:gd name="connsiteX5" fmla="*/ 0 w 5879484"/>
                  <a:gd name="connsiteY5" fmla="*/ 0 h 3603067"/>
                  <a:gd name="connsiteX6" fmla="*/ 5879484 w 5879484"/>
                  <a:gd name="connsiteY6" fmla="*/ 42449 h 3603067"/>
                  <a:gd name="connsiteX0" fmla="*/ 5879484 w 5879484"/>
                  <a:gd name="connsiteY0" fmla="*/ 42449 h 3603067"/>
                  <a:gd name="connsiteX1" fmla="*/ 3150139 w 5879484"/>
                  <a:gd name="connsiteY1" fmla="*/ 707467 h 3603067"/>
                  <a:gd name="connsiteX2" fmla="*/ 3080866 w 5879484"/>
                  <a:gd name="connsiteY2" fmla="*/ 1635722 h 3603067"/>
                  <a:gd name="connsiteX3" fmla="*/ 1501448 w 5879484"/>
                  <a:gd name="connsiteY3" fmla="*/ 1898958 h 3603067"/>
                  <a:gd name="connsiteX4" fmla="*/ 2063 w 5879484"/>
                  <a:gd name="connsiteY4" fmla="*/ 3603067 h 3603067"/>
                  <a:gd name="connsiteX5" fmla="*/ 0 w 5879484"/>
                  <a:gd name="connsiteY5" fmla="*/ 0 h 3603067"/>
                  <a:gd name="connsiteX6" fmla="*/ 5879484 w 5879484"/>
                  <a:gd name="connsiteY6" fmla="*/ 42449 h 3603067"/>
                  <a:gd name="connsiteX0" fmla="*/ 6021126 w 6021126"/>
                  <a:gd name="connsiteY0" fmla="*/ 42449 h 3688855"/>
                  <a:gd name="connsiteX1" fmla="*/ 3291781 w 6021126"/>
                  <a:gd name="connsiteY1" fmla="*/ 707467 h 3688855"/>
                  <a:gd name="connsiteX2" fmla="*/ 3222508 w 6021126"/>
                  <a:gd name="connsiteY2" fmla="*/ 1635722 h 3688855"/>
                  <a:gd name="connsiteX3" fmla="*/ 1643090 w 6021126"/>
                  <a:gd name="connsiteY3" fmla="*/ 1898958 h 3688855"/>
                  <a:gd name="connsiteX4" fmla="*/ 2 w 6021126"/>
                  <a:gd name="connsiteY4" fmla="*/ 3688855 h 3688855"/>
                  <a:gd name="connsiteX5" fmla="*/ 141642 w 6021126"/>
                  <a:gd name="connsiteY5" fmla="*/ 0 h 3688855"/>
                  <a:gd name="connsiteX6" fmla="*/ 6021126 w 6021126"/>
                  <a:gd name="connsiteY6" fmla="*/ 42449 h 3688855"/>
                  <a:gd name="connsiteX0" fmla="*/ 6109408 w 6109408"/>
                  <a:gd name="connsiteY0" fmla="*/ 128236 h 3774642"/>
                  <a:gd name="connsiteX1" fmla="*/ 3380063 w 6109408"/>
                  <a:gd name="connsiteY1" fmla="*/ 793254 h 3774642"/>
                  <a:gd name="connsiteX2" fmla="*/ 3310790 w 6109408"/>
                  <a:gd name="connsiteY2" fmla="*/ 1721509 h 3774642"/>
                  <a:gd name="connsiteX3" fmla="*/ 1731372 w 6109408"/>
                  <a:gd name="connsiteY3" fmla="*/ 1984745 h 3774642"/>
                  <a:gd name="connsiteX4" fmla="*/ 88284 w 6109408"/>
                  <a:gd name="connsiteY4" fmla="*/ 3774642 h 3774642"/>
                  <a:gd name="connsiteX5" fmla="*/ 0 w 6109408"/>
                  <a:gd name="connsiteY5" fmla="*/ 0 h 3774642"/>
                  <a:gd name="connsiteX6" fmla="*/ 6109408 w 6109408"/>
                  <a:gd name="connsiteY6" fmla="*/ 128236 h 3774642"/>
                  <a:gd name="connsiteX0" fmla="*/ 6109408 w 6109408"/>
                  <a:gd name="connsiteY0" fmla="*/ 128236 h 3774642"/>
                  <a:gd name="connsiteX1" fmla="*/ 3380063 w 6109408"/>
                  <a:gd name="connsiteY1" fmla="*/ 793254 h 3774642"/>
                  <a:gd name="connsiteX2" fmla="*/ 3310790 w 6109408"/>
                  <a:gd name="connsiteY2" fmla="*/ 1721509 h 3774642"/>
                  <a:gd name="connsiteX3" fmla="*/ 1731372 w 6109408"/>
                  <a:gd name="connsiteY3" fmla="*/ 1984745 h 3774642"/>
                  <a:gd name="connsiteX4" fmla="*/ 88284 w 6109408"/>
                  <a:gd name="connsiteY4" fmla="*/ 3774642 h 3774642"/>
                  <a:gd name="connsiteX5" fmla="*/ 0 w 6109408"/>
                  <a:gd name="connsiteY5" fmla="*/ 0 h 3774642"/>
                  <a:gd name="connsiteX6" fmla="*/ 6109408 w 6109408"/>
                  <a:gd name="connsiteY6" fmla="*/ 128236 h 3774642"/>
                  <a:gd name="connsiteX0" fmla="*/ 6109408 w 6109408"/>
                  <a:gd name="connsiteY0" fmla="*/ 128236 h 3774642"/>
                  <a:gd name="connsiteX1" fmla="*/ 3380063 w 6109408"/>
                  <a:gd name="connsiteY1" fmla="*/ 793254 h 3774642"/>
                  <a:gd name="connsiteX2" fmla="*/ 3310790 w 6109408"/>
                  <a:gd name="connsiteY2" fmla="*/ 1721509 h 3774642"/>
                  <a:gd name="connsiteX3" fmla="*/ 1731372 w 6109408"/>
                  <a:gd name="connsiteY3" fmla="*/ 1984745 h 3774642"/>
                  <a:gd name="connsiteX4" fmla="*/ 88284 w 6109408"/>
                  <a:gd name="connsiteY4" fmla="*/ 3774642 h 3774642"/>
                  <a:gd name="connsiteX5" fmla="*/ 0 w 6109408"/>
                  <a:gd name="connsiteY5" fmla="*/ 0 h 3774642"/>
                  <a:gd name="connsiteX6" fmla="*/ 6109408 w 6109408"/>
                  <a:gd name="connsiteY6" fmla="*/ 128236 h 3774642"/>
                  <a:gd name="connsiteX0" fmla="*/ 6037557 w 6037557"/>
                  <a:gd name="connsiteY0" fmla="*/ 142533 h 3788939"/>
                  <a:gd name="connsiteX1" fmla="*/ 3308212 w 6037557"/>
                  <a:gd name="connsiteY1" fmla="*/ 807551 h 3788939"/>
                  <a:gd name="connsiteX2" fmla="*/ 3238939 w 6037557"/>
                  <a:gd name="connsiteY2" fmla="*/ 1735806 h 3788939"/>
                  <a:gd name="connsiteX3" fmla="*/ 1659521 w 6037557"/>
                  <a:gd name="connsiteY3" fmla="*/ 1999042 h 3788939"/>
                  <a:gd name="connsiteX4" fmla="*/ 16433 w 6037557"/>
                  <a:gd name="connsiteY4" fmla="*/ 3788939 h 3788939"/>
                  <a:gd name="connsiteX5" fmla="*/ 0 w 6037557"/>
                  <a:gd name="connsiteY5" fmla="*/ 0 h 3788939"/>
                  <a:gd name="connsiteX6" fmla="*/ 6037557 w 6037557"/>
                  <a:gd name="connsiteY6" fmla="*/ 142533 h 3788939"/>
                  <a:gd name="connsiteX0" fmla="*/ 6037557 w 6037557"/>
                  <a:gd name="connsiteY0" fmla="*/ 142533 h 3788939"/>
                  <a:gd name="connsiteX1" fmla="*/ 3308212 w 6037557"/>
                  <a:gd name="connsiteY1" fmla="*/ 807551 h 3788939"/>
                  <a:gd name="connsiteX2" fmla="*/ 3238939 w 6037557"/>
                  <a:gd name="connsiteY2" fmla="*/ 1735806 h 3788939"/>
                  <a:gd name="connsiteX3" fmla="*/ 1659521 w 6037557"/>
                  <a:gd name="connsiteY3" fmla="*/ 1999042 h 3788939"/>
                  <a:gd name="connsiteX4" fmla="*/ 16433 w 6037557"/>
                  <a:gd name="connsiteY4" fmla="*/ 3788939 h 3788939"/>
                  <a:gd name="connsiteX5" fmla="*/ 0 w 6037557"/>
                  <a:gd name="connsiteY5" fmla="*/ 0 h 3788939"/>
                  <a:gd name="connsiteX6" fmla="*/ 6037557 w 6037557"/>
                  <a:gd name="connsiteY6" fmla="*/ 142533 h 3788939"/>
                  <a:gd name="connsiteX0" fmla="*/ 6109407 w 6109407"/>
                  <a:gd name="connsiteY0" fmla="*/ 0 h 3789385"/>
                  <a:gd name="connsiteX1" fmla="*/ 3308212 w 6109407"/>
                  <a:gd name="connsiteY1" fmla="*/ 807997 h 3789385"/>
                  <a:gd name="connsiteX2" fmla="*/ 3238939 w 6109407"/>
                  <a:gd name="connsiteY2" fmla="*/ 1736252 h 3789385"/>
                  <a:gd name="connsiteX3" fmla="*/ 1659521 w 6109407"/>
                  <a:gd name="connsiteY3" fmla="*/ 1999488 h 3789385"/>
                  <a:gd name="connsiteX4" fmla="*/ 16433 w 6109407"/>
                  <a:gd name="connsiteY4" fmla="*/ 3789385 h 3789385"/>
                  <a:gd name="connsiteX5" fmla="*/ 0 w 6109407"/>
                  <a:gd name="connsiteY5" fmla="*/ 446 h 3789385"/>
                  <a:gd name="connsiteX6" fmla="*/ 6109407 w 6109407"/>
                  <a:gd name="connsiteY6" fmla="*/ 0 h 3789385"/>
                  <a:gd name="connsiteX0" fmla="*/ 6109407 w 6179364"/>
                  <a:gd name="connsiteY0" fmla="*/ 0 h 3789385"/>
                  <a:gd name="connsiteX1" fmla="*/ 3308212 w 6179364"/>
                  <a:gd name="connsiteY1" fmla="*/ 807997 h 3789385"/>
                  <a:gd name="connsiteX2" fmla="*/ 3238939 w 6179364"/>
                  <a:gd name="connsiteY2" fmla="*/ 1736252 h 3789385"/>
                  <a:gd name="connsiteX3" fmla="*/ 1659521 w 6179364"/>
                  <a:gd name="connsiteY3" fmla="*/ 1999488 h 3789385"/>
                  <a:gd name="connsiteX4" fmla="*/ 16433 w 6179364"/>
                  <a:gd name="connsiteY4" fmla="*/ 3789385 h 3789385"/>
                  <a:gd name="connsiteX5" fmla="*/ 0 w 6179364"/>
                  <a:gd name="connsiteY5" fmla="*/ 446 h 3789385"/>
                  <a:gd name="connsiteX6" fmla="*/ 6109407 w 6179364"/>
                  <a:gd name="connsiteY6" fmla="*/ 0 h 3789385"/>
                  <a:gd name="connsiteX0" fmla="*/ 6109407 w 6179364"/>
                  <a:gd name="connsiteY0" fmla="*/ 0 h 3789385"/>
                  <a:gd name="connsiteX1" fmla="*/ 3308212 w 6179364"/>
                  <a:gd name="connsiteY1" fmla="*/ 807997 h 3789385"/>
                  <a:gd name="connsiteX2" fmla="*/ 3238939 w 6179364"/>
                  <a:gd name="connsiteY2" fmla="*/ 1736252 h 3789385"/>
                  <a:gd name="connsiteX3" fmla="*/ 1659521 w 6179364"/>
                  <a:gd name="connsiteY3" fmla="*/ 1999488 h 3789385"/>
                  <a:gd name="connsiteX4" fmla="*/ 16433 w 6179364"/>
                  <a:gd name="connsiteY4" fmla="*/ 3789385 h 3789385"/>
                  <a:gd name="connsiteX5" fmla="*/ 0 w 6179364"/>
                  <a:gd name="connsiteY5" fmla="*/ 446 h 3789385"/>
                  <a:gd name="connsiteX6" fmla="*/ 6109407 w 6179364"/>
                  <a:gd name="connsiteY6" fmla="*/ 0 h 3789385"/>
                  <a:gd name="connsiteX0" fmla="*/ 6109407 w 6179364"/>
                  <a:gd name="connsiteY0" fmla="*/ 0 h 3826203"/>
                  <a:gd name="connsiteX1" fmla="*/ 3308212 w 6179364"/>
                  <a:gd name="connsiteY1" fmla="*/ 807997 h 3826203"/>
                  <a:gd name="connsiteX2" fmla="*/ 3238939 w 6179364"/>
                  <a:gd name="connsiteY2" fmla="*/ 1736252 h 3826203"/>
                  <a:gd name="connsiteX3" fmla="*/ 1659521 w 6179364"/>
                  <a:gd name="connsiteY3" fmla="*/ 1999488 h 3826203"/>
                  <a:gd name="connsiteX4" fmla="*/ 16433 w 6179364"/>
                  <a:gd name="connsiteY4" fmla="*/ 3789385 h 3826203"/>
                  <a:gd name="connsiteX5" fmla="*/ 0 w 6179364"/>
                  <a:gd name="connsiteY5" fmla="*/ 446 h 3826203"/>
                  <a:gd name="connsiteX6" fmla="*/ 6109407 w 6179364"/>
                  <a:gd name="connsiteY6" fmla="*/ 0 h 3826203"/>
                  <a:gd name="connsiteX0" fmla="*/ 6109407 w 6194666"/>
                  <a:gd name="connsiteY0" fmla="*/ 0 h 3826203"/>
                  <a:gd name="connsiteX1" fmla="*/ 3897392 w 6194666"/>
                  <a:gd name="connsiteY1" fmla="*/ 636422 h 3826203"/>
                  <a:gd name="connsiteX2" fmla="*/ 3238939 w 6194666"/>
                  <a:gd name="connsiteY2" fmla="*/ 1736252 h 3826203"/>
                  <a:gd name="connsiteX3" fmla="*/ 1659521 w 6194666"/>
                  <a:gd name="connsiteY3" fmla="*/ 1999488 h 3826203"/>
                  <a:gd name="connsiteX4" fmla="*/ 16433 w 6194666"/>
                  <a:gd name="connsiteY4" fmla="*/ 3789385 h 3826203"/>
                  <a:gd name="connsiteX5" fmla="*/ 0 w 6194666"/>
                  <a:gd name="connsiteY5" fmla="*/ 446 h 3826203"/>
                  <a:gd name="connsiteX6" fmla="*/ 6109407 w 6194666"/>
                  <a:gd name="connsiteY6" fmla="*/ 0 h 3826203"/>
                  <a:gd name="connsiteX0" fmla="*/ 6109407 w 6195622"/>
                  <a:gd name="connsiteY0" fmla="*/ 0 h 3830610"/>
                  <a:gd name="connsiteX1" fmla="*/ 3897392 w 6195622"/>
                  <a:gd name="connsiteY1" fmla="*/ 636422 h 3830610"/>
                  <a:gd name="connsiteX2" fmla="*/ 3052127 w 6195622"/>
                  <a:gd name="connsiteY2" fmla="*/ 1764848 h 3830610"/>
                  <a:gd name="connsiteX3" fmla="*/ 1659521 w 6195622"/>
                  <a:gd name="connsiteY3" fmla="*/ 1999488 h 3830610"/>
                  <a:gd name="connsiteX4" fmla="*/ 16433 w 6195622"/>
                  <a:gd name="connsiteY4" fmla="*/ 3789385 h 3830610"/>
                  <a:gd name="connsiteX5" fmla="*/ 0 w 6195622"/>
                  <a:gd name="connsiteY5" fmla="*/ 446 h 3830610"/>
                  <a:gd name="connsiteX6" fmla="*/ 6109407 w 6195622"/>
                  <a:gd name="connsiteY6" fmla="*/ 0 h 3830610"/>
                  <a:gd name="connsiteX0" fmla="*/ 6109407 w 6200522"/>
                  <a:gd name="connsiteY0" fmla="*/ 0 h 3830610"/>
                  <a:gd name="connsiteX1" fmla="*/ 4041094 w 6200522"/>
                  <a:gd name="connsiteY1" fmla="*/ 893784 h 3830610"/>
                  <a:gd name="connsiteX2" fmla="*/ 3052127 w 6200522"/>
                  <a:gd name="connsiteY2" fmla="*/ 1764848 h 3830610"/>
                  <a:gd name="connsiteX3" fmla="*/ 1659521 w 6200522"/>
                  <a:gd name="connsiteY3" fmla="*/ 1999488 h 3830610"/>
                  <a:gd name="connsiteX4" fmla="*/ 16433 w 6200522"/>
                  <a:gd name="connsiteY4" fmla="*/ 3789385 h 3830610"/>
                  <a:gd name="connsiteX5" fmla="*/ 0 w 6200522"/>
                  <a:gd name="connsiteY5" fmla="*/ 446 h 3830610"/>
                  <a:gd name="connsiteX6" fmla="*/ 6109407 w 6200522"/>
                  <a:gd name="connsiteY6" fmla="*/ 0 h 3830610"/>
                  <a:gd name="connsiteX0" fmla="*/ 6109407 w 6200522"/>
                  <a:gd name="connsiteY0" fmla="*/ 0 h 3906887"/>
                  <a:gd name="connsiteX1" fmla="*/ 4041094 w 6200522"/>
                  <a:gd name="connsiteY1" fmla="*/ 893784 h 3906887"/>
                  <a:gd name="connsiteX2" fmla="*/ 3052127 w 6200522"/>
                  <a:gd name="connsiteY2" fmla="*/ 1764848 h 3906887"/>
                  <a:gd name="connsiteX3" fmla="*/ 1659521 w 6200522"/>
                  <a:gd name="connsiteY3" fmla="*/ 1999488 h 3906887"/>
                  <a:gd name="connsiteX4" fmla="*/ 921756 w 6200522"/>
                  <a:gd name="connsiteY4" fmla="*/ 2860023 h 3906887"/>
                  <a:gd name="connsiteX5" fmla="*/ 16433 w 6200522"/>
                  <a:gd name="connsiteY5" fmla="*/ 3789385 h 3906887"/>
                  <a:gd name="connsiteX6" fmla="*/ 0 w 6200522"/>
                  <a:gd name="connsiteY6" fmla="*/ 446 h 3906887"/>
                  <a:gd name="connsiteX7" fmla="*/ 6109407 w 6200522"/>
                  <a:gd name="connsiteY7" fmla="*/ 0 h 3906887"/>
                  <a:gd name="connsiteX0" fmla="*/ 6109407 w 6210247"/>
                  <a:gd name="connsiteY0" fmla="*/ 0 h 3906887"/>
                  <a:gd name="connsiteX1" fmla="*/ 4285388 w 6210247"/>
                  <a:gd name="connsiteY1" fmla="*/ 793699 h 3906887"/>
                  <a:gd name="connsiteX2" fmla="*/ 3052127 w 6210247"/>
                  <a:gd name="connsiteY2" fmla="*/ 1764848 h 3906887"/>
                  <a:gd name="connsiteX3" fmla="*/ 1659521 w 6210247"/>
                  <a:gd name="connsiteY3" fmla="*/ 1999488 h 3906887"/>
                  <a:gd name="connsiteX4" fmla="*/ 921756 w 6210247"/>
                  <a:gd name="connsiteY4" fmla="*/ 2860023 h 3906887"/>
                  <a:gd name="connsiteX5" fmla="*/ 16433 w 6210247"/>
                  <a:gd name="connsiteY5" fmla="*/ 3789385 h 3906887"/>
                  <a:gd name="connsiteX6" fmla="*/ 0 w 6210247"/>
                  <a:gd name="connsiteY6" fmla="*/ 446 h 3906887"/>
                  <a:gd name="connsiteX7" fmla="*/ 6109407 w 6210247"/>
                  <a:gd name="connsiteY7" fmla="*/ 0 h 3906887"/>
                  <a:gd name="connsiteX0" fmla="*/ 6109407 w 6214422"/>
                  <a:gd name="connsiteY0" fmla="*/ 0 h 3906887"/>
                  <a:gd name="connsiteX1" fmla="*/ 4285388 w 6214422"/>
                  <a:gd name="connsiteY1" fmla="*/ 793699 h 3906887"/>
                  <a:gd name="connsiteX2" fmla="*/ 2477318 w 6214422"/>
                  <a:gd name="connsiteY2" fmla="*/ 964165 h 3906887"/>
                  <a:gd name="connsiteX3" fmla="*/ 1659521 w 6214422"/>
                  <a:gd name="connsiteY3" fmla="*/ 1999488 h 3906887"/>
                  <a:gd name="connsiteX4" fmla="*/ 921756 w 6214422"/>
                  <a:gd name="connsiteY4" fmla="*/ 2860023 h 3906887"/>
                  <a:gd name="connsiteX5" fmla="*/ 16433 w 6214422"/>
                  <a:gd name="connsiteY5" fmla="*/ 3789385 h 3906887"/>
                  <a:gd name="connsiteX6" fmla="*/ 0 w 6214422"/>
                  <a:gd name="connsiteY6" fmla="*/ 446 h 3906887"/>
                  <a:gd name="connsiteX7" fmla="*/ 6109407 w 6214422"/>
                  <a:gd name="connsiteY7" fmla="*/ 0 h 3906887"/>
                  <a:gd name="connsiteX0" fmla="*/ 6109407 w 6214422"/>
                  <a:gd name="connsiteY0" fmla="*/ 0 h 3906887"/>
                  <a:gd name="connsiteX1" fmla="*/ 4285388 w 6214422"/>
                  <a:gd name="connsiteY1" fmla="*/ 793699 h 3906887"/>
                  <a:gd name="connsiteX2" fmla="*/ 2477318 w 6214422"/>
                  <a:gd name="connsiteY2" fmla="*/ 964165 h 3906887"/>
                  <a:gd name="connsiteX3" fmla="*/ 2033147 w 6214422"/>
                  <a:gd name="connsiteY3" fmla="*/ 2285446 h 3906887"/>
                  <a:gd name="connsiteX4" fmla="*/ 921756 w 6214422"/>
                  <a:gd name="connsiteY4" fmla="*/ 2860023 h 3906887"/>
                  <a:gd name="connsiteX5" fmla="*/ 16433 w 6214422"/>
                  <a:gd name="connsiteY5" fmla="*/ 3789385 h 3906887"/>
                  <a:gd name="connsiteX6" fmla="*/ 0 w 6214422"/>
                  <a:gd name="connsiteY6" fmla="*/ 446 h 3906887"/>
                  <a:gd name="connsiteX7" fmla="*/ 6109407 w 6214422"/>
                  <a:gd name="connsiteY7" fmla="*/ 0 h 3906887"/>
                  <a:gd name="connsiteX0" fmla="*/ 6109407 w 6214422"/>
                  <a:gd name="connsiteY0" fmla="*/ 0 h 3903573"/>
                  <a:gd name="connsiteX1" fmla="*/ 4285388 w 6214422"/>
                  <a:gd name="connsiteY1" fmla="*/ 793699 h 3903573"/>
                  <a:gd name="connsiteX2" fmla="*/ 2477318 w 6214422"/>
                  <a:gd name="connsiteY2" fmla="*/ 964165 h 3903573"/>
                  <a:gd name="connsiteX3" fmla="*/ 2033147 w 6214422"/>
                  <a:gd name="connsiteY3" fmla="*/ 2285446 h 3903573"/>
                  <a:gd name="connsiteX4" fmla="*/ 849905 w 6214422"/>
                  <a:gd name="connsiteY4" fmla="*/ 2817129 h 3903573"/>
                  <a:gd name="connsiteX5" fmla="*/ 16433 w 6214422"/>
                  <a:gd name="connsiteY5" fmla="*/ 3789385 h 3903573"/>
                  <a:gd name="connsiteX6" fmla="*/ 0 w 6214422"/>
                  <a:gd name="connsiteY6" fmla="*/ 446 h 3903573"/>
                  <a:gd name="connsiteX7" fmla="*/ 6109407 w 6214422"/>
                  <a:gd name="connsiteY7" fmla="*/ 0 h 3903573"/>
                  <a:gd name="connsiteX0" fmla="*/ 6109407 w 6214422"/>
                  <a:gd name="connsiteY0" fmla="*/ 0 h 3912056"/>
                  <a:gd name="connsiteX1" fmla="*/ 4285388 w 6214422"/>
                  <a:gd name="connsiteY1" fmla="*/ 793699 h 3912056"/>
                  <a:gd name="connsiteX2" fmla="*/ 2477318 w 6214422"/>
                  <a:gd name="connsiteY2" fmla="*/ 964165 h 3912056"/>
                  <a:gd name="connsiteX3" fmla="*/ 2033147 w 6214422"/>
                  <a:gd name="connsiteY3" fmla="*/ 2285446 h 3912056"/>
                  <a:gd name="connsiteX4" fmla="*/ 849905 w 6214422"/>
                  <a:gd name="connsiteY4" fmla="*/ 2817129 h 3912056"/>
                  <a:gd name="connsiteX5" fmla="*/ 16433 w 6214422"/>
                  <a:gd name="connsiteY5" fmla="*/ 3789385 h 3912056"/>
                  <a:gd name="connsiteX6" fmla="*/ 0 w 6214422"/>
                  <a:gd name="connsiteY6" fmla="*/ 446 h 3912056"/>
                  <a:gd name="connsiteX7" fmla="*/ 6109407 w 6214422"/>
                  <a:gd name="connsiteY7" fmla="*/ 0 h 3912056"/>
                  <a:gd name="connsiteX0" fmla="*/ 6109407 w 6220180"/>
                  <a:gd name="connsiteY0" fmla="*/ 0 h 3912056"/>
                  <a:gd name="connsiteX1" fmla="*/ 4400350 w 6220180"/>
                  <a:gd name="connsiteY1" fmla="*/ 993869 h 3912056"/>
                  <a:gd name="connsiteX2" fmla="*/ 2477318 w 6220180"/>
                  <a:gd name="connsiteY2" fmla="*/ 964165 h 3912056"/>
                  <a:gd name="connsiteX3" fmla="*/ 2033147 w 6220180"/>
                  <a:gd name="connsiteY3" fmla="*/ 2285446 h 3912056"/>
                  <a:gd name="connsiteX4" fmla="*/ 849905 w 6220180"/>
                  <a:gd name="connsiteY4" fmla="*/ 2817129 h 3912056"/>
                  <a:gd name="connsiteX5" fmla="*/ 16433 w 6220180"/>
                  <a:gd name="connsiteY5" fmla="*/ 3789385 h 3912056"/>
                  <a:gd name="connsiteX6" fmla="*/ 0 w 6220180"/>
                  <a:gd name="connsiteY6" fmla="*/ 446 h 3912056"/>
                  <a:gd name="connsiteX7" fmla="*/ 6109407 w 6220180"/>
                  <a:gd name="connsiteY7" fmla="*/ 0 h 3912056"/>
                  <a:gd name="connsiteX0" fmla="*/ 6109407 w 6221637"/>
                  <a:gd name="connsiteY0" fmla="*/ 0 h 3912056"/>
                  <a:gd name="connsiteX1" fmla="*/ 4400350 w 6221637"/>
                  <a:gd name="connsiteY1" fmla="*/ 993869 h 3912056"/>
                  <a:gd name="connsiteX2" fmla="*/ 2477318 w 6221637"/>
                  <a:gd name="connsiteY2" fmla="*/ 964165 h 3912056"/>
                  <a:gd name="connsiteX3" fmla="*/ 2033147 w 6221637"/>
                  <a:gd name="connsiteY3" fmla="*/ 2285446 h 3912056"/>
                  <a:gd name="connsiteX4" fmla="*/ 849905 w 6221637"/>
                  <a:gd name="connsiteY4" fmla="*/ 2817129 h 3912056"/>
                  <a:gd name="connsiteX5" fmla="*/ 16433 w 6221637"/>
                  <a:gd name="connsiteY5" fmla="*/ 3789385 h 3912056"/>
                  <a:gd name="connsiteX6" fmla="*/ 0 w 6221637"/>
                  <a:gd name="connsiteY6" fmla="*/ 446 h 3912056"/>
                  <a:gd name="connsiteX7" fmla="*/ 6109407 w 6221637"/>
                  <a:gd name="connsiteY7" fmla="*/ 0 h 3912056"/>
                  <a:gd name="connsiteX0" fmla="*/ 6109407 w 6217155"/>
                  <a:gd name="connsiteY0" fmla="*/ 0 h 3912056"/>
                  <a:gd name="connsiteX1" fmla="*/ 4314129 w 6217155"/>
                  <a:gd name="connsiteY1" fmla="*/ 765103 h 3912056"/>
                  <a:gd name="connsiteX2" fmla="*/ 2477318 w 6217155"/>
                  <a:gd name="connsiteY2" fmla="*/ 964165 h 3912056"/>
                  <a:gd name="connsiteX3" fmla="*/ 2033147 w 6217155"/>
                  <a:gd name="connsiteY3" fmla="*/ 2285446 h 3912056"/>
                  <a:gd name="connsiteX4" fmla="*/ 849905 w 6217155"/>
                  <a:gd name="connsiteY4" fmla="*/ 2817129 h 3912056"/>
                  <a:gd name="connsiteX5" fmla="*/ 16433 w 6217155"/>
                  <a:gd name="connsiteY5" fmla="*/ 3789385 h 3912056"/>
                  <a:gd name="connsiteX6" fmla="*/ 0 w 6217155"/>
                  <a:gd name="connsiteY6" fmla="*/ 446 h 3912056"/>
                  <a:gd name="connsiteX7" fmla="*/ 6109407 w 6217155"/>
                  <a:gd name="connsiteY7" fmla="*/ 0 h 3912056"/>
                  <a:gd name="connsiteX0" fmla="*/ 6109407 w 6216702"/>
                  <a:gd name="connsiteY0" fmla="*/ 0 h 3912056"/>
                  <a:gd name="connsiteX1" fmla="*/ 4314129 w 6216702"/>
                  <a:gd name="connsiteY1" fmla="*/ 765103 h 3912056"/>
                  <a:gd name="connsiteX2" fmla="*/ 2362355 w 6216702"/>
                  <a:gd name="connsiteY2" fmla="*/ 721101 h 3912056"/>
                  <a:gd name="connsiteX3" fmla="*/ 2033147 w 6216702"/>
                  <a:gd name="connsiteY3" fmla="*/ 2285446 h 3912056"/>
                  <a:gd name="connsiteX4" fmla="*/ 849905 w 6216702"/>
                  <a:gd name="connsiteY4" fmla="*/ 2817129 h 3912056"/>
                  <a:gd name="connsiteX5" fmla="*/ 16433 w 6216702"/>
                  <a:gd name="connsiteY5" fmla="*/ 3789385 h 3912056"/>
                  <a:gd name="connsiteX6" fmla="*/ 0 w 6216702"/>
                  <a:gd name="connsiteY6" fmla="*/ 446 h 3912056"/>
                  <a:gd name="connsiteX7" fmla="*/ 6109407 w 6216702"/>
                  <a:gd name="connsiteY7" fmla="*/ 0 h 3912056"/>
                  <a:gd name="connsiteX0" fmla="*/ 6109407 w 6212589"/>
                  <a:gd name="connsiteY0" fmla="*/ 0 h 3912056"/>
                  <a:gd name="connsiteX1" fmla="*/ 4227908 w 6212589"/>
                  <a:gd name="connsiteY1" fmla="*/ 622123 h 3912056"/>
                  <a:gd name="connsiteX2" fmla="*/ 2362355 w 6212589"/>
                  <a:gd name="connsiteY2" fmla="*/ 721101 h 3912056"/>
                  <a:gd name="connsiteX3" fmla="*/ 2033147 w 6212589"/>
                  <a:gd name="connsiteY3" fmla="*/ 2285446 h 3912056"/>
                  <a:gd name="connsiteX4" fmla="*/ 849905 w 6212589"/>
                  <a:gd name="connsiteY4" fmla="*/ 2817129 h 3912056"/>
                  <a:gd name="connsiteX5" fmla="*/ 16433 w 6212589"/>
                  <a:gd name="connsiteY5" fmla="*/ 3789385 h 3912056"/>
                  <a:gd name="connsiteX6" fmla="*/ 0 w 6212589"/>
                  <a:gd name="connsiteY6" fmla="*/ 446 h 3912056"/>
                  <a:gd name="connsiteX7" fmla="*/ 6109407 w 6212589"/>
                  <a:gd name="connsiteY7" fmla="*/ 0 h 3912056"/>
                  <a:gd name="connsiteX0" fmla="*/ 6109407 w 6213116"/>
                  <a:gd name="connsiteY0" fmla="*/ 0 h 3912056"/>
                  <a:gd name="connsiteX1" fmla="*/ 4227908 w 6213116"/>
                  <a:gd name="connsiteY1" fmla="*/ 622123 h 3912056"/>
                  <a:gd name="connsiteX2" fmla="*/ 2290505 w 6213116"/>
                  <a:gd name="connsiteY2" fmla="*/ 721102 h 3912056"/>
                  <a:gd name="connsiteX3" fmla="*/ 2033147 w 6213116"/>
                  <a:gd name="connsiteY3" fmla="*/ 2285446 h 3912056"/>
                  <a:gd name="connsiteX4" fmla="*/ 849905 w 6213116"/>
                  <a:gd name="connsiteY4" fmla="*/ 2817129 h 3912056"/>
                  <a:gd name="connsiteX5" fmla="*/ 16433 w 6213116"/>
                  <a:gd name="connsiteY5" fmla="*/ 3789385 h 3912056"/>
                  <a:gd name="connsiteX6" fmla="*/ 0 w 6213116"/>
                  <a:gd name="connsiteY6" fmla="*/ 446 h 3912056"/>
                  <a:gd name="connsiteX7" fmla="*/ 6109407 w 6213116"/>
                  <a:gd name="connsiteY7" fmla="*/ 0 h 3912056"/>
                  <a:gd name="connsiteX0" fmla="*/ 6109407 w 6214399"/>
                  <a:gd name="connsiteY0" fmla="*/ 0 h 3912056"/>
                  <a:gd name="connsiteX1" fmla="*/ 4227908 w 6214399"/>
                  <a:gd name="connsiteY1" fmla="*/ 622123 h 3912056"/>
                  <a:gd name="connsiteX2" fmla="*/ 2290505 w 6214399"/>
                  <a:gd name="connsiteY2" fmla="*/ 721102 h 3912056"/>
                  <a:gd name="connsiteX3" fmla="*/ 2033147 w 6214399"/>
                  <a:gd name="connsiteY3" fmla="*/ 2285446 h 3912056"/>
                  <a:gd name="connsiteX4" fmla="*/ 849905 w 6214399"/>
                  <a:gd name="connsiteY4" fmla="*/ 2817129 h 3912056"/>
                  <a:gd name="connsiteX5" fmla="*/ 16433 w 6214399"/>
                  <a:gd name="connsiteY5" fmla="*/ 3789385 h 3912056"/>
                  <a:gd name="connsiteX6" fmla="*/ 0 w 6214399"/>
                  <a:gd name="connsiteY6" fmla="*/ 446 h 3912056"/>
                  <a:gd name="connsiteX7" fmla="*/ 6109407 w 6214399"/>
                  <a:gd name="connsiteY7" fmla="*/ 0 h 3912056"/>
                  <a:gd name="connsiteX0" fmla="*/ 6109407 w 6231869"/>
                  <a:gd name="connsiteY0" fmla="*/ 0 h 3912056"/>
                  <a:gd name="connsiteX1" fmla="*/ 4227908 w 6231869"/>
                  <a:gd name="connsiteY1" fmla="*/ 622123 h 3912056"/>
                  <a:gd name="connsiteX2" fmla="*/ 2290505 w 6231869"/>
                  <a:gd name="connsiteY2" fmla="*/ 721102 h 3912056"/>
                  <a:gd name="connsiteX3" fmla="*/ 2033147 w 6231869"/>
                  <a:gd name="connsiteY3" fmla="*/ 2285446 h 3912056"/>
                  <a:gd name="connsiteX4" fmla="*/ 849905 w 6231869"/>
                  <a:gd name="connsiteY4" fmla="*/ 2817129 h 3912056"/>
                  <a:gd name="connsiteX5" fmla="*/ 16433 w 6231869"/>
                  <a:gd name="connsiteY5" fmla="*/ 3789385 h 3912056"/>
                  <a:gd name="connsiteX6" fmla="*/ 0 w 6231869"/>
                  <a:gd name="connsiteY6" fmla="*/ 446 h 3912056"/>
                  <a:gd name="connsiteX7" fmla="*/ 6109407 w 6231869"/>
                  <a:gd name="connsiteY7" fmla="*/ 0 h 3912056"/>
                  <a:gd name="connsiteX0" fmla="*/ 6109407 w 6263187"/>
                  <a:gd name="connsiteY0" fmla="*/ 0 h 3912056"/>
                  <a:gd name="connsiteX1" fmla="*/ 4227908 w 6263187"/>
                  <a:gd name="connsiteY1" fmla="*/ 622123 h 3912056"/>
                  <a:gd name="connsiteX2" fmla="*/ 2290505 w 6263187"/>
                  <a:gd name="connsiteY2" fmla="*/ 721102 h 3912056"/>
                  <a:gd name="connsiteX3" fmla="*/ 2033147 w 6263187"/>
                  <a:gd name="connsiteY3" fmla="*/ 2285446 h 3912056"/>
                  <a:gd name="connsiteX4" fmla="*/ 849905 w 6263187"/>
                  <a:gd name="connsiteY4" fmla="*/ 2817129 h 3912056"/>
                  <a:gd name="connsiteX5" fmla="*/ 16433 w 6263187"/>
                  <a:gd name="connsiteY5" fmla="*/ 3789385 h 3912056"/>
                  <a:gd name="connsiteX6" fmla="*/ 0 w 6263187"/>
                  <a:gd name="connsiteY6" fmla="*/ 446 h 3912056"/>
                  <a:gd name="connsiteX7" fmla="*/ 6109407 w 6263187"/>
                  <a:gd name="connsiteY7" fmla="*/ 0 h 3912056"/>
                  <a:gd name="connsiteX0" fmla="*/ 6109407 w 6251157"/>
                  <a:gd name="connsiteY0" fmla="*/ 53381 h 3965437"/>
                  <a:gd name="connsiteX1" fmla="*/ 4141687 w 6251157"/>
                  <a:gd name="connsiteY1" fmla="*/ 775590 h 3965437"/>
                  <a:gd name="connsiteX2" fmla="*/ 2290505 w 6251157"/>
                  <a:gd name="connsiteY2" fmla="*/ 774483 h 3965437"/>
                  <a:gd name="connsiteX3" fmla="*/ 2033147 w 6251157"/>
                  <a:gd name="connsiteY3" fmla="*/ 2338827 h 3965437"/>
                  <a:gd name="connsiteX4" fmla="*/ 849905 w 6251157"/>
                  <a:gd name="connsiteY4" fmla="*/ 2870510 h 3965437"/>
                  <a:gd name="connsiteX5" fmla="*/ 16433 w 6251157"/>
                  <a:gd name="connsiteY5" fmla="*/ 3842766 h 3965437"/>
                  <a:gd name="connsiteX6" fmla="*/ 0 w 6251157"/>
                  <a:gd name="connsiteY6" fmla="*/ 53827 h 3965437"/>
                  <a:gd name="connsiteX7" fmla="*/ 6109407 w 6251157"/>
                  <a:gd name="connsiteY7" fmla="*/ 53381 h 3965437"/>
                  <a:gd name="connsiteX0" fmla="*/ 6109407 w 6249177"/>
                  <a:gd name="connsiteY0" fmla="*/ 53381 h 3965437"/>
                  <a:gd name="connsiteX1" fmla="*/ 4141687 w 6249177"/>
                  <a:gd name="connsiteY1" fmla="*/ 775590 h 3965437"/>
                  <a:gd name="connsiteX2" fmla="*/ 2520428 w 6249177"/>
                  <a:gd name="connsiteY2" fmla="*/ 1131930 h 3965437"/>
                  <a:gd name="connsiteX3" fmla="*/ 2033147 w 6249177"/>
                  <a:gd name="connsiteY3" fmla="*/ 2338827 h 3965437"/>
                  <a:gd name="connsiteX4" fmla="*/ 849905 w 6249177"/>
                  <a:gd name="connsiteY4" fmla="*/ 2870510 h 3965437"/>
                  <a:gd name="connsiteX5" fmla="*/ 16433 w 6249177"/>
                  <a:gd name="connsiteY5" fmla="*/ 3842766 h 3965437"/>
                  <a:gd name="connsiteX6" fmla="*/ 0 w 6249177"/>
                  <a:gd name="connsiteY6" fmla="*/ 53827 h 3965437"/>
                  <a:gd name="connsiteX7" fmla="*/ 6109407 w 6249177"/>
                  <a:gd name="connsiteY7" fmla="*/ 53381 h 3965437"/>
                  <a:gd name="connsiteX0" fmla="*/ 6109407 w 6258571"/>
                  <a:gd name="connsiteY0" fmla="*/ 72445 h 3984501"/>
                  <a:gd name="connsiteX1" fmla="*/ 4227908 w 6258571"/>
                  <a:gd name="connsiteY1" fmla="*/ 1052016 h 3984501"/>
                  <a:gd name="connsiteX2" fmla="*/ 2520428 w 6258571"/>
                  <a:gd name="connsiteY2" fmla="*/ 1150994 h 3984501"/>
                  <a:gd name="connsiteX3" fmla="*/ 2033147 w 6258571"/>
                  <a:gd name="connsiteY3" fmla="*/ 2357891 h 3984501"/>
                  <a:gd name="connsiteX4" fmla="*/ 849905 w 6258571"/>
                  <a:gd name="connsiteY4" fmla="*/ 2889574 h 3984501"/>
                  <a:gd name="connsiteX5" fmla="*/ 16433 w 6258571"/>
                  <a:gd name="connsiteY5" fmla="*/ 3861830 h 3984501"/>
                  <a:gd name="connsiteX6" fmla="*/ 0 w 6258571"/>
                  <a:gd name="connsiteY6" fmla="*/ 72891 h 3984501"/>
                  <a:gd name="connsiteX7" fmla="*/ 6109407 w 6258571"/>
                  <a:gd name="connsiteY7" fmla="*/ 72445 h 3984501"/>
                  <a:gd name="connsiteX0" fmla="*/ 6109407 w 6224172"/>
                  <a:gd name="connsiteY0" fmla="*/ 72445 h 3984501"/>
                  <a:gd name="connsiteX1" fmla="*/ 4227908 w 6224172"/>
                  <a:gd name="connsiteY1" fmla="*/ 1052016 h 3984501"/>
                  <a:gd name="connsiteX2" fmla="*/ 2520428 w 6224172"/>
                  <a:gd name="connsiteY2" fmla="*/ 1150994 h 3984501"/>
                  <a:gd name="connsiteX3" fmla="*/ 2033147 w 6224172"/>
                  <a:gd name="connsiteY3" fmla="*/ 2357891 h 3984501"/>
                  <a:gd name="connsiteX4" fmla="*/ 849905 w 6224172"/>
                  <a:gd name="connsiteY4" fmla="*/ 2889574 h 3984501"/>
                  <a:gd name="connsiteX5" fmla="*/ 16433 w 6224172"/>
                  <a:gd name="connsiteY5" fmla="*/ 3861830 h 3984501"/>
                  <a:gd name="connsiteX6" fmla="*/ 0 w 6224172"/>
                  <a:gd name="connsiteY6" fmla="*/ 72891 h 3984501"/>
                  <a:gd name="connsiteX7" fmla="*/ 6109407 w 6224172"/>
                  <a:gd name="connsiteY7" fmla="*/ 72445 h 3984501"/>
                  <a:gd name="connsiteX0" fmla="*/ 6109407 w 6241461"/>
                  <a:gd name="connsiteY0" fmla="*/ 72445 h 3984501"/>
                  <a:gd name="connsiteX1" fmla="*/ 4227908 w 6241461"/>
                  <a:gd name="connsiteY1" fmla="*/ 1052016 h 3984501"/>
                  <a:gd name="connsiteX2" fmla="*/ 2520428 w 6241461"/>
                  <a:gd name="connsiteY2" fmla="*/ 1150994 h 3984501"/>
                  <a:gd name="connsiteX3" fmla="*/ 2033147 w 6241461"/>
                  <a:gd name="connsiteY3" fmla="*/ 2357891 h 3984501"/>
                  <a:gd name="connsiteX4" fmla="*/ 849905 w 6241461"/>
                  <a:gd name="connsiteY4" fmla="*/ 2889574 h 3984501"/>
                  <a:gd name="connsiteX5" fmla="*/ 16433 w 6241461"/>
                  <a:gd name="connsiteY5" fmla="*/ 3861830 h 3984501"/>
                  <a:gd name="connsiteX6" fmla="*/ 0 w 6241461"/>
                  <a:gd name="connsiteY6" fmla="*/ 72891 h 3984501"/>
                  <a:gd name="connsiteX7" fmla="*/ 6109407 w 6241461"/>
                  <a:gd name="connsiteY7" fmla="*/ 72445 h 3984501"/>
                  <a:gd name="connsiteX0" fmla="*/ 6109407 w 6201346"/>
                  <a:gd name="connsiteY0" fmla="*/ 55500 h 3967556"/>
                  <a:gd name="connsiteX1" fmla="*/ 3739321 w 6201346"/>
                  <a:gd name="connsiteY1" fmla="*/ 806305 h 3967556"/>
                  <a:gd name="connsiteX2" fmla="*/ 2520428 w 6201346"/>
                  <a:gd name="connsiteY2" fmla="*/ 1134049 h 3967556"/>
                  <a:gd name="connsiteX3" fmla="*/ 2033147 w 6201346"/>
                  <a:gd name="connsiteY3" fmla="*/ 2340946 h 3967556"/>
                  <a:gd name="connsiteX4" fmla="*/ 849905 w 6201346"/>
                  <a:gd name="connsiteY4" fmla="*/ 2872629 h 3967556"/>
                  <a:gd name="connsiteX5" fmla="*/ 16433 w 6201346"/>
                  <a:gd name="connsiteY5" fmla="*/ 3844885 h 3967556"/>
                  <a:gd name="connsiteX6" fmla="*/ 0 w 6201346"/>
                  <a:gd name="connsiteY6" fmla="*/ 55946 h 3967556"/>
                  <a:gd name="connsiteX7" fmla="*/ 6109407 w 6201346"/>
                  <a:gd name="connsiteY7" fmla="*/ 55500 h 3967556"/>
                  <a:gd name="connsiteX0" fmla="*/ 6109407 w 6211840"/>
                  <a:gd name="connsiteY0" fmla="*/ 55500 h 3967556"/>
                  <a:gd name="connsiteX1" fmla="*/ 3739321 w 6211840"/>
                  <a:gd name="connsiteY1" fmla="*/ 806305 h 3967556"/>
                  <a:gd name="connsiteX2" fmla="*/ 2549169 w 6211840"/>
                  <a:gd name="connsiteY2" fmla="*/ 1405710 h 3967556"/>
                  <a:gd name="connsiteX3" fmla="*/ 2033147 w 6211840"/>
                  <a:gd name="connsiteY3" fmla="*/ 2340946 h 3967556"/>
                  <a:gd name="connsiteX4" fmla="*/ 849905 w 6211840"/>
                  <a:gd name="connsiteY4" fmla="*/ 2872629 h 3967556"/>
                  <a:gd name="connsiteX5" fmla="*/ 16433 w 6211840"/>
                  <a:gd name="connsiteY5" fmla="*/ 3844885 h 3967556"/>
                  <a:gd name="connsiteX6" fmla="*/ 0 w 6211840"/>
                  <a:gd name="connsiteY6" fmla="*/ 55946 h 3967556"/>
                  <a:gd name="connsiteX7" fmla="*/ 6109407 w 6211840"/>
                  <a:gd name="connsiteY7" fmla="*/ 55500 h 39675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211840" h="3967556">
                    <a:moveTo>
                      <a:pt x="6109407" y="55500"/>
                    </a:moveTo>
                    <a:cubicBezTo>
                      <a:pt x="6732627" y="180560"/>
                      <a:pt x="4332694" y="581270"/>
                      <a:pt x="3739321" y="806305"/>
                    </a:cubicBezTo>
                    <a:cubicBezTo>
                      <a:pt x="3145948" y="1031340"/>
                      <a:pt x="2833531" y="1149936"/>
                      <a:pt x="2549169" y="1405710"/>
                    </a:cubicBezTo>
                    <a:cubicBezTo>
                      <a:pt x="2264807" y="1661484"/>
                      <a:pt x="2316358" y="2096460"/>
                      <a:pt x="2033147" y="2340946"/>
                    </a:cubicBezTo>
                    <a:cubicBezTo>
                      <a:pt x="1749936" y="2585432"/>
                      <a:pt x="1123753" y="2574313"/>
                      <a:pt x="849905" y="2872629"/>
                    </a:cubicBezTo>
                    <a:cubicBezTo>
                      <a:pt x="576057" y="3170945"/>
                      <a:pt x="16720" y="4345629"/>
                      <a:pt x="16433" y="3844885"/>
                    </a:cubicBezTo>
                    <a:cubicBezTo>
                      <a:pt x="15745" y="2643863"/>
                      <a:pt x="15057" y="1171182"/>
                      <a:pt x="0" y="55946"/>
                    </a:cubicBezTo>
                    <a:cubicBezTo>
                      <a:pt x="2036469" y="55797"/>
                      <a:pt x="5486187" y="-69560"/>
                      <a:pt x="6109407" y="5550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 dirty="0"/>
              </a:p>
            </p:txBody>
          </p:sp>
        </p:grpSp>
        <p:grpSp>
          <p:nvGrpSpPr>
            <p:cNvPr id="60" name="กลุ่ม 59">
              <a:extLst>
                <a:ext uri="{FF2B5EF4-FFF2-40B4-BE49-F238E27FC236}">
                  <a16:creationId xmlns:a16="http://schemas.microsoft.com/office/drawing/2014/main" id="{5063384C-1B67-4C48-859F-3B720252A26A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255808" y="373919"/>
              <a:ext cx="376162" cy="907724"/>
              <a:chOff x="6264894" y="1446698"/>
              <a:chExt cx="759640" cy="1984379"/>
            </a:xfrm>
          </p:grpSpPr>
          <p:sp>
            <p:nvSpPr>
              <p:cNvPr id="61" name="วงรี 60">
                <a:extLst>
                  <a:ext uri="{FF2B5EF4-FFF2-40B4-BE49-F238E27FC236}">
                    <a16:creationId xmlns:a16="http://schemas.microsoft.com/office/drawing/2014/main" id="{36043F64-AE10-48E1-83C6-E74C5B6505F5}"/>
                  </a:ext>
                </a:extLst>
              </p:cNvPr>
              <p:cNvSpPr/>
              <p:nvPr/>
            </p:nvSpPr>
            <p:spPr>
              <a:xfrm>
                <a:off x="6264894" y="14508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62" name="วงรี 61">
                <a:extLst>
                  <a:ext uri="{FF2B5EF4-FFF2-40B4-BE49-F238E27FC236}">
                    <a16:creationId xmlns:a16="http://schemas.microsoft.com/office/drawing/2014/main" id="{CBF52C19-C282-41CB-A7C0-48F1DF132FDC}"/>
                  </a:ext>
                </a:extLst>
              </p:cNvPr>
              <p:cNvSpPr/>
              <p:nvPr/>
            </p:nvSpPr>
            <p:spPr>
              <a:xfrm>
                <a:off x="6264894" y="16508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63" name="วงรี 62">
                <a:extLst>
                  <a:ext uri="{FF2B5EF4-FFF2-40B4-BE49-F238E27FC236}">
                    <a16:creationId xmlns:a16="http://schemas.microsoft.com/office/drawing/2014/main" id="{7DDA6A80-4690-4C1B-A94D-40F36F4808BF}"/>
                  </a:ext>
                </a:extLst>
              </p:cNvPr>
              <p:cNvSpPr/>
              <p:nvPr/>
            </p:nvSpPr>
            <p:spPr>
              <a:xfrm>
                <a:off x="6264894" y="185090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64" name="วงรี 63">
                <a:extLst>
                  <a:ext uri="{FF2B5EF4-FFF2-40B4-BE49-F238E27FC236}">
                    <a16:creationId xmlns:a16="http://schemas.microsoft.com/office/drawing/2014/main" id="{61A1373D-3938-4F72-AC4E-E968BA8F0228}"/>
                  </a:ext>
                </a:extLst>
              </p:cNvPr>
              <p:cNvSpPr/>
              <p:nvPr/>
            </p:nvSpPr>
            <p:spPr>
              <a:xfrm>
                <a:off x="6264894" y="205092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65" name="วงรี 64">
                <a:extLst>
                  <a:ext uri="{FF2B5EF4-FFF2-40B4-BE49-F238E27FC236}">
                    <a16:creationId xmlns:a16="http://schemas.microsoft.com/office/drawing/2014/main" id="{FBB0A0A6-1766-41CD-B47C-B65A5D10B60B}"/>
                  </a:ext>
                </a:extLst>
              </p:cNvPr>
              <p:cNvSpPr/>
              <p:nvPr/>
            </p:nvSpPr>
            <p:spPr>
              <a:xfrm>
                <a:off x="6264894" y="22509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66" name="วงรี 65">
                <a:extLst>
                  <a:ext uri="{FF2B5EF4-FFF2-40B4-BE49-F238E27FC236}">
                    <a16:creationId xmlns:a16="http://schemas.microsoft.com/office/drawing/2014/main" id="{F3C923B7-F97B-4F27-B22C-C23479043118}"/>
                  </a:ext>
                </a:extLst>
              </p:cNvPr>
              <p:cNvSpPr/>
              <p:nvPr/>
            </p:nvSpPr>
            <p:spPr>
              <a:xfrm>
                <a:off x="6264894" y="24509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67" name="วงรี 66">
                <a:extLst>
                  <a:ext uri="{FF2B5EF4-FFF2-40B4-BE49-F238E27FC236}">
                    <a16:creationId xmlns:a16="http://schemas.microsoft.com/office/drawing/2014/main" id="{3A3D4065-2C55-4581-9E65-7CF7555CDCCD}"/>
                  </a:ext>
                </a:extLst>
              </p:cNvPr>
              <p:cNvSpPr/>
              <p:nvPr/>
            </p:nvSpPr>
            <p:spPr>
              <a:xfrm>
                <a:off x="6264894" y="265100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68" name="วงรี 67">
                <a:extLst>
                  <a:ext uri="{FF2B5EF4-FFF2-40B4-BE49-F238E27FC236}">
                    <a16:creationId xmlns:a16="http://schemas.microsoft.com/office/drawing/2014/main" id="{2A971D1F-3270-497F-B94D-4359CFF5097A}"/>
                  </a:ext>
                </a:extLst>
              </p:cNvPr>
              <p:cNvSpPr/>
              <p:nvPr/>
            </p:nvSpPr>
            <p:spPr>
              <a:xfrm>
                <a:off x="6264894" y="285102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69" name="วงรี 68">
                <a:extLst>
                  <a:ext uri="{FF2B5EF4-FFF2-40B4-BE49-F238E27FC236}">
                    <a16:creationId xmlns:a16="http://schemas.microsoft.com/office/drawing/2014/main" id="{57687707-7206-4153-B28C-28F63D8AC682}"/>
                  </a:ext>
                </a:extLst>
              </p:cNvPr>
              <p:cNvSpPr/>
              <p:nvPr/>
            </p:nvSpPr>
            <p:spPr>
              <a:xfrm>
                <a:off x="6264894" y="30510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 dirty="0"/>
              </a:p>
            </p:txBody>
          </p:sp>
          <p:sp>
            <p:nvSpPr>
              <p:cNvPr id="70" name="วงรี 69">
                <a:extLst>
                  <a:ext uri="{FF2B5EF4-FFF2-40B4-BE49-F238E27FC236}">
                    <a16:creationId xmlns:a16="http://schemas.microsoft.com/office/drawing/2014/main" id="{FE901680-D2A7-41ED-8B46-82035F174F4D}"/>
                  </a:ext>
                </a:extLst>
              </p:cNvPr>
              <p:cNvSpPr/>
              <p:nvPr/>
            </p:nvSpPr>
            <p:spPr>
              <a:xfrm>
                <a:off x="6264894" y="32510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71" name="วงรี 70">
                <a:extLst>
                  <a:ext uri="{FF2B5EF4-FFF2-40B4-BE49-F238E27FC236}">
                    <a16:creationId xmlns:a16="http://schemas.microsoft.com/office/drawing/2014/main" id="{43BB84BE-9DA4-444F-A656-778A792D2066}"/>
                  </a:ext>
                </a:extLst>
              </p:cNvPr>
              <p:cNvSpPr/>
              <p:nvPr/>
            </p:nvSpPr>
            <p:spPr>
              <a:xfrm>
                <a:off x="6554714" y="14487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72" name="วงรี 71">
                <a:extLst>
                  <a:ext uri="{FF2B5EF4-FFF2-40B4-BE49-F238E27FC236}">
                    <a16:creationId xmlns:a16="http://schemas.microsoft.com/office/drawing/2014/main" id="{B1E54609-962D-49EA-A36B-7EA95D697FF6}"/>
                  </a:ext>
                </a:extLst>
              </p:cNvPr>
              <p:cNvSpPr/>
              <p:nvPr/>
            </p:nvSpPr>
            <p:spPr>
              <a:xfrm>
                <a:off x="6554714" y="16488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73" name="วงรี 72">
                <a:extLst>
                  <a:ext uri="{FF2B5EF4-FFF2-40B4-BE49-F238E27FC236}">
                    <a16:creationId xmlns:a16="http://schemas.microsoft.com/office/drawing/2014/main" id="{4249E772-E248-47E2-BBAB-0291054D4720}"/>
                  </a:ext>
                </a:extLst>
              </p:cNvPr>
              <p:cNvSpPr/>
              <p:nvPr/>
            </p:nvSpPr>
            <p:spPr>
              <a:xfrm>
                <a:off x="6554714" y="184882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74" name="วงรี 73">
                <a:extLst>
                  <a:ext uri="{FF2B5EF4-FFF2-40B4-BE49-F238E27FC236}">
                    <a16:creationId xmlns:a16="http://schemas.microsoft.com/office/drawing/2014/main" id="{AB119595-6946-4196-9F2E-F14911126934}"/>
                  </a:ext>
                </a:extLst>
              </p:cNvPr>
              <p:cNvSpPr/>
              <p:nvPr/>
            </p:nvSpPr>
            <p:spPr>
              <a:xfrm>
                <a:off x="6554714" y="204885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75" name="วงรี 74">
                <a:extLst>
                  <a:ext uri="{FF2B5EF4-FFF2-40B4-BE49-F238E27FC236}">
                    <a16:creationId xmlns:a16="http://schemas.microsoft.com/office/drawing/2014/main" id="{84B47960-2D2B-4ED8-950B-9CE3F526EDB1}"/>
                  </a:ext>
                </a:extLst>
              </p:cNvPr>
              <p:cNvSpPr/>
              <p:nvPr/>
            </p:nvSpPr>
            <p:spPr>
              <a:xfrm>
                <a:off x="6554714" y="22488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76" name="วงรี 75">
                <a:extLst>
                  <a:ext uri="{FF2B5EF4-FFF2-40B4-BE49-F238E27FC236}">
                    <a16:creationId xmlns:a16="http://schemas.microsoft.com/office/drawing/2014/main" id="{660F6C5E-ECCA-45B6-973D-3F3237CA3209}"/>
                  </a:ext>
                </a:extLst>
              </p:cNvPr>
              <p:cNvSpPr/>
              <p:nvPr/>
            </p:nvSpPr>
            <p:spPr>
              <a:xfrm>
                <a:off x="6554714" y="24489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77" name="วงรี 76">
                <a:extLst>
                  <a:ext uri="{FF2B5EF4-FFF2-40B4-BE49-F238E27FC236}">
                    <a16:creationId xmlns:a16="http://schemas.microsoft.com/office/drawing/2014/main" id="{BAB559BF-9D71-4F40-9506-56E190133E99}"/>
                  </a:ext>
                </a:extLst>
              </p:cNvPr>
              <p:cNvSpPr/>
              <p:nvPr/>
            </p:nvSpPr>
            <p:spPr>
              <a:xfrm>
                <a:off x="6554714" y="264892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78" name="วงรี 77">
                <a:extLst>
                  <a:ext uri="{FF2B5EF4-FFF2-40B4-BE49-F238E27FC236}">
                    <a16:creationId xmlns:a16="http://schemas.microsoft.com/office/drawing/2014/main" id="{30A0802E-40FA-4B03-BFF6-642C8184E2DF}"/>
                  </a:ext>
                </a:extLst>
              </p:cNvPr>
              <p:cNvSpPr/>
              <p:nvPr/>
            </p:nvSpPr>
            <p:spPr>
              <a:xfrm>
                <a:off x="6554714" y="284895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79" name="วงรี 78">
                <a:extLst>
                  <a:ext uri="{FF2B5EF4-FFF2-40B4-BE49-F238E27FC236}">
                    <a16:creationId xmlns:a16="http://schemas.microsoft.com/office/drawing/2014/main" id="{7AA9AE6D-DBCD-445D-8282-A5A6EF704155}"/>
                  </a:ext>
                </a:extLst>
              </p:cNvPr>
              <p:cNvSpPr/>
              <p:nvPr/>
            </p:nvSpPr>
            <p:spPr>
              <a:xfrm>
                <a:off x="6554714" y="30489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80" name="วงรี 79">
                <a:extLst>
                  <a:ext uri="{FF2B5EF4-FFF2-40B4-BE49-F238E27FC236}">
                    <a16:creationId xmlns:a16="http://schemas.microsoft.com/office/drawing/2014/main" id="{E2AA38E1-88E4-4FD3-AB6B-C1C259132217}"/>
                  </a:ext>
                </a:extLst>
              </p:cNvPr>
              <p:cNvSpPr/>
              <p:nvPr/>
            </p:nvSpPr>
            <p:spPr>
              <a:xfrm>
                <a:off x="6554714" y="32490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81" name="วงรี 80">
                <a:extLst>
                  <a:ext uri="{FF2B5EF4-FFF2-40B4-BE49-F238E27FC236}">
                    <a16:creationId xmlns:a16="http://schemas.microsoft.com/office/drawing/2014/main" id="{212CA890-9015-456E-98AA-AE1FEAB94E68}"/>
                  </a:ext>
                </a:extLst>
              </p:cNvPr>
              <p:cNvSpPr/>
              <p:nvPr/>
            </p:nvSpPr>
            <p:spPr>
              <a:xfrm>
                <a:off x="6844534" y="14466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82" name="วงรี 81">
                <a:extLst>
                  <a:ext uri="{FF2B5EF4-FFF2-40B4-BE49-F238E27FC236}">
                    <a16:creationId xmlns:a16="http://schemas.microsoft.com/office/drawing/2014/main" id="{28142ACE-1576-457B-9FFB-A6E640C94C93}"/>
                  </a:ext>
                </a:extLst>
              </p:cNvPr>
              <p:cNvSpPr/>
              <p:nvPr/>
            </p:nvSpPr>
            <p:spPr>
              <a:xfrm>
                <a:off x="6844534" y="16467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83" name="วงรี 82">
                <a:extLst>
                  <a:ext uri="{FF2B5EF4-FFF2-40B4-BE49-F238E27FC236}">
                    <a16:creationId xmlns:a16="http://schemas.microsoft.com/office/drawing/2014/main" id="{9E65A5C0-A1A5-4257-B83F-64DB62AD6D4A}"/>
                  </a:ext>
                </a:extLst>
              </p:cNvPr>
              <p:cNvSpPr/>
              <p:nvPr/>
            </p:nvSpPr>
            <p:spPr>
              <a:xfrm>
                <a:off x="6844534" y="184674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84" name="วงรี 83">
                <a:extLst>
                  <a:ext uri="{FF2B5EF4-FFF2-40B4-BE49-F238E27FC236}">
                    <a16:creationId xmlns:a16="http://schemas.microsoft.com/office/drawing/2014/main" id="{F456F59F-3E8B-4A9C-A0A6-9D9A58347391}"/>
                  </a:ext>
                </a:extLst>
              </p:cNvPr>
              <p:cNvSpPr/>
              <p:nvPr/>
            </p:nvSpPr>
            <p:spPr>
              <a:xfrm>
                <a:off x="6844534" y="204677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85" name="วงรี 84">
                <a:extLst>
                  <a:ext uri="{FF2B5EF4-FFF2-40B4-BE49-F238E27FC236}">
                    <a16:creationId xmlns:a16="http://schemas.microsoft.com/office/drawing/2014/main" id="{C6C7035C-D720-4782-9889-E7C52F07F731}"/>
                  </a:ext>
                </a:extLst>
              </p:cNvPr>
              <p:cNvSpPr/>
              <p:nvPr/>
            </p:nvSpPr>
            <p:spPr>
              <a:xfrm>
                <a:off x="6844534" y="22467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86" name="วงรี 85">
                <a:extLst>
                  <a:ext uri="{FF2B5EF4-FFF2-40B4-BE49-F238E27FC236}">
                    <a16:creationId xmlns:a16="http://schemas.microsoft.com/office/drawing/2014/main" id="{12958C89-FAC6-4D6B-A6BC-89E7F57F49A9}"/>
                  </a:ext>
                </a:extLst>
              </p:cNvPr>
              <p:cNvSpPr/>
              <p:nvPr/>
            </p:nvSpPr>
            <p:spPr>
              <a:xfrm>
                <a:off x="6844534" y="24468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87" name="วงรี 86">
                <a:extLst>
                  <a:ext uri="{FF2B5EF4-FFF2-40B4-BE49-F238E27FC236}">
                    <a16:creationId xmlns:a16="http://schemas.microsoft.com/office/drawing/2014/main" id="{0EB9EF5B-9B6B-4CCD-9D23-F1A66E05B5E1}"/>
                  </a:ext>
                </a:extLst>
              </p:cNvPr>
              <p:cNvSpPr/>
              <p:nvPr/>
            </p:nvSpPr>
            <p:spPr>
              <a:xfrm>
                <a:off x="6844534" y="264684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88" name="วงรี 87">
                <a:extLst>
                  <a:ext uri="{FF2B5EF4-FFF2-40B4-BE49-F238E27FC236}">
                    <a16:creationId xmlns:a16="http://schemas.microsoft.com/office/drawing/2014/main" id="{4B41C75B-F80A-4FD0-B1BE-56B30ECAE20E}"/>
                  </a:ext>
                </a:extLst>
              </p:cNvPr>
              <p:cNvSpPr/>
              <p:nvPr/>
            </p:nvSpPr>
            <p:spPr>
              <a:xfrm>
                <a:off x="6844534" y="284687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89" name="วงรี 88">
                <a:extLst>
                  <a:ext uri="{FF2B5EF4-FFF2-40B4-BE49-F238E27FC236}">
                    <a16:creationId xmlns:a16="http://schemas.microsoft.com/office/drawing/2014/main" id="{6E7786C0-A46F-4381-8D9D-7B9F8A2056D0}"/>
                  </a:ext>
                </a:extLst>
              </p:cNvPr>
              <p:cNvSpPr/>
              <p:nvPr/>
            </p:nvSpPr>
            <p:spPr>
              <a:xfrm>
                <a:off x="6844534" y="30468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90" name="วงรี 89">
                <a:extLst>
                  <a:ext uri="{FF2B5EF4-FFF2-40B4-BE49-F238E27FC236}">
                    <a16:creationId xmlns:a16="http://schemas.microsoft.com/office/drawing/2014/main" id="{1E352FA3-EDA1-40E7-926E-C03C10A26667}"/>
                  </a:ext>
                </a:extLst>
              </p:cNvPr>
              <p:cNvSpPr/>
              <p:nvPr/>
            </p:nvSpPr>
            <p:spPr>
              <a:xfrm>
                <a:off x="6844534" y="32469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</p:grpSp>
        <p:grpSp>
          <p:nvGrpSpPr>
            <p:cNvPr id="125" name="กลุ่ม 124">
              <a:extLst>
                <a:ext uri="{FF2B5EF4-FFF2-40B4-BE49-F238E27FC236}">
                  <a16:creationId xmlns:a16="http://schemas.microsoft.com/office/drawing/2014/main" id="{2A7EF110-C613-43EC-A91B-8724C8B7B2A1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2133939" y="4354181"/>
              <a:ext cx="347486" cy="982634"/>
              <a:chOff x="6264894" y="1446698"/>
              <a:chExt cx="759640" cy="1984379"/>
            </a:xfrm>
          </p:grpSpPr>
          <p:sp>
            <p:nvSpPr>
              <p:cNvPr id="126" name="วงรี 125">
                <a:extLst>
                  <a:ext uri="{FF2B5EF4-FFF2-40B4-BE49-F238E27FC236}">
                    <a16:creationId xmlns:a16="http://schemas.microsoft.com/office/drawing/2014/main" id="{087B597C-BD80-4707-83EB-0CA0D38815FA}"/>
                  </a:ext>
                </a:extLst>
              </p:cNvPr>
              <p:cNvSpPr/>
              <p:nvPr/>
            </p:nvSpPr>
            <p:spPr>
              <a:xfrm>
                <a:off x="6264894" y="14508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27" name="วงรี 126">
                <a:extLst>
                  <a:ext uri="{FF2B5EF4-FFF2-40B4-BE49-F238E27FC236}">
                    <a16:creationId xmlns:a16="http://schemas.microsoft.com/office/drawing/2014/main" id="{BCDC5252-3B1F-4471-83D6-157DD3488F1D}"/>
                  </a:ext>
                </a:extLst>
              </p:cNvPr>
              <p:cNvSpPr/>
              <p:nvPr/>
            </p:nvSpPr>
            <p:spPr>
              <a:xfrm>
                <a:off x="6264894" y="16508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28" name="วงรี 127">
                <a:extLst>
                  <a:ext uri="{FF2B5EF4-FFF2-40B4-BE49-F238E27FC236}">
                    <a16:creationId xmlns:a16="http://schemas.microsoft.com/office/drawing/2014/main" id="{72F01A66-27AA-4D43-B117-96BE8EDDD1AF}"/>
                  </a:ext>
                </a:extLst>
              </p:cNvPr>
              <p:cNvSpPr/>
              <p:nvPr/>
            </p:nvSpPr>
            <p:spPr>
              <a:xfrm>
                <a:off x="6264894" y="185090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29" name="วงรี 128">
                <a:extLst>
                  <a:ext uri="{FF2B5EF4-FFF2-40B4-BE49-F238E27FC236}">
                    <a16:creationId xmlns:a16="http://schemas.microsoft.com/office/drawing/2014/main" id="{C442AD09-F6A2-41BE-B9D4-C779372A7A48}"/>
                  </a:ext>
                </a:extLst>
              </p:cNvPr>
              <p:cNvSpPr/>
              <p:nvPr/>
            </p:nvSpPr>
            <p:spPr>
              <a:xfrm>
                <a:off x="6264894" y="205092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30" name="วงรี 129">
                <a:extLst>
                  <a:ext uri="{FF2B5EF4-FFF2-40B4-BE49-F238E27FC236}">
                    <a16:creationId xmlns:a16="http://schemas.microsoft.com/office/drawing/2014/main" id="{8F9C1533-F358-403F-9407-C2827AD41DB8}"/>
                  </a:ext>
                </a:extLst>
              </p:cNvPr>
              <p:cNvSpPr/>
              <p:nvPr/>
            </p:nvSpPr>
            <p:spPr>
              <a:xfrm>
                <a:off x="6264894" y="22509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31" name="วงรี 130">
                <a:extLst>
                  <a:ext uri="{FF2B5EF4-FFF2-40B4-BE49-F238E27FC236}">
                    <a16:creationId xmlns:a16="http://schemas.microsoft.com/office/drawing/2014/main" id="{E9409C88-8E7C-42F9-AD4C-AC78A21D9EDD}"/>
                  </a:ext>
                </a:extLst>
              </p:cNvPr>
              <p:cNvSpPr/>
              <p:nvPr/>
            </p:nvSpPr>
            <p:spPr>
              <a:xfrm>
                <a:off x="6264894" y="24509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32" name="วงรี 131">
                <a:extLst>
                  <a:ext uri="{FF2B5EF4-FFF2-40B4-BE49-F238E27FC236}">
                    <a16:creationId xmlns:a16="http://schemas.microsoft.com/office/drawing/2014/main" id="{4A7409C7-A987-4C36-8B3B-A5AC75002AAA}"/>
                  </a:ext>
                </a:extLst>
              </p:cNvPr>
              <p:cNvSpPr/>
              <p:nvPr/>
            </p:nvSpPr>
            <p:spPr>
              <a:xfrm>
                <a:off x="6264894" y="265100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33" name="วงรี 132">
                <a:extLst>
                  <a:ext uri="{FF2B5EF4-FFF2-40B4-BE49-F238E27FC236}">
                    <a16:creationId xmlns:a16="http://schemas.microsoft.com/office/drawing/2014/main" id="{8EE3D0AA-B694-4139-92D2-BD8E66EA6B63}"/>
                  </a:ext>
                </a:extLst>
              </p:cNvPr>
              <p:cNvSpPr/>
              <p:nvPr/>
            </p:nvSpPr>
            <p:spPr>
              <a:xfrm>
                <a:off x="6264894" y="285102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34" name="วงรี 133">
                <a:extLst>
                  <a:ext uri="{FF2B5EF4-FFF2-40B4-BE49-F238E27FC236}">
                    <a16:creationId xmlns:a16="http://schemas.microsoft.com/office/drawing/2014/main" id="{2BB0E1F4-1047-4408-8BFD-B5A0D565A2E6}"/>
                  </a:ext>
                </a:extLst>
              </p:cNvPr>
              <p:cNvSpPr/>
              <p:nvPr/>
            </p:nvSpPr>
            <p:spPr>
              <a:xfrm>
                <a:off x="6264894" y="30510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 dirty="0"/>
              </a:p>
            </p:txBody>
          </p:sp>
          <p:sp>
            <p:nvSpPr>
              <p:cNvPr id="135" name="วงรี 134">
                <a:extLst>
                  <a:ext uri="{FF2B5EF4-FFF2-40B4-BE49-F238E27FC236}">
                    <a16:creationId xmlns:a16="http://schemas.microsoft.com/office/drawing/2014/main" id="{0EF7C8D2-A0BA-42DF-A4B3-7E8357F14533}"/>
                  </a:ext>
                </a:extLst>
              </p:cNvPr>
              <p:cNvSpPr/>
              <p:nvPr/>
            </p:nvSpPr>
            <p:spPr>
              <a:xfrm>
                <a:off x="6264894" y="32510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36" name="วงรี 135">
                <a:extLst>
                  <a:ext uri="{FF2B5EF4-FFF2-40B4-BE49-F238E27FC236}">
                    <a16:creationId xmlns:a16="http://schemas.microsoft.com/office/drawing/2014/main" id="{BE23256E-38DF-49B1-93AC-78B4911E571A}"/>
                  </a:ext>
                </a:extLst>
              </p:cNvPr>
              <p:cNvSpPr/>
              <p:nvPr/>
            </p:nvSpPr>
            <p:spPr>
              <a:xfrm>
                <a:off x="6554714" y="14487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37" name="วงรี 136">
                <a:extLst>
                  <a:ext uri="{FF2B5EF4-FFF2-40B4-BE49-F238E27FC236}">
                    <a16:creationId xmlns:a16="http://schemas.microsoft.com/office/drawing/2014/main" id="{D2EBBCA6-A58E-409A-8BB1-46096F953522}"/>
                  </a:ext>
                </a:extLst>
              </p:cNvPr>
              <p:cNvSpPr/>
              <p:nvPr/>
            </p:nvSpPr>
            <p:spPr>
              <a:xfrm>
                <a:off x="6554714" y="16488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38" name="วงรี 137">
                <a:extLst>
                  <a:ext uri="{FF2B5EF4-FFF2-40B4-BE49-F238E27FC236}">
                    <a16:creationId xmlns:a16="http://schemas.microsoft.com/office/drawing/2014/main" id="{4EAA18AD-D225-4CAB-A830-06A73C29BA6B}"/>
                  </a:ext>
                </a:extLst>
              </p:cNvPr>
              <p:cNvSpPr/>
              <p:nvPr/>
            </p:nvSpPr>
            <p:spPr>
              <a:xfrm>
                <a:off x="6554714" y="184882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39" name="วงรี 138">
                <a:extLst>
                  <a:ext uri="{FF2B5EF4-FFF2-40B4-BE49-F238E27FC236}">
                    <a16:creationId xmlns:a16="http://schemas.microsoft.com/office/drawing/2014/main" id="{0C1FF6D6-BAFB-4890-BDAF-0321109E106E}"/>
                  </a:ext>
                </a:extLst>
              </p:cNvPr>
              <p:cNvSpPr/>
              <p:nvPr/>
            </p:nvSpPr>
            <p:spPr>
              <a:xfrm>
                <a:off x="6554714" y="204885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40" name="วงรี 139">
                <a:extLst>
                  <a:ext uri="{FF2B5EF4-FFF2-40B4-BE49-F238E27FC236}">
                    <a16:creationId xmlns:a16="http://schemas.microsoft.com/office/drawing/2014/main" id="{42CAA703-0698-4B2C-89D9-7623CE92359A}"/>
                  </a:ext>
                </a:extLst>
              </p:cNvPr>
              <p:cNvSpPr/>
              <p:nvPr/>
            </p:nvSpPr>
            <p:spPr>
              <a:xfrm>
                <a:off x="6554714" y="22488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41" name="วงรี 140">
                <a:extLst>
                  <a:ext uri="{FF2B5EF4-FFF2-40B4-BE49-F238E27FC236}">
                    <a16:creationId xmlns:a16="http://schemas.microsoft.com/office/drawing/2014/main" id="{DA7B4F7D-1D18-420D-8433-F99DF2BFD5EB}"/>
                  </a:ext>
                </a:extLst>
              </p:cNvPr>
              <p:cNvSpPr/>
              <p:nvPr/>
            </p:nvSpPr>
            <p:spPr>
              <a:xfrm>
                <a:off x="6554714" y="24489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42" name="วงรี 141">
                <a:extLst>
                  <a:ext uri="{FF2B5EF4-FFF2-40B4-BE49-F238E27FC236}">
                    <a16:creationId xmlns:a16="http://schemas.microsoft.com/office/drawing/2014/main" id="{AE91FF48-3E09-4F8A-AF4D-3AA54B047A9E}"/>
                  </a:ext>
                </a:extLst>
              </p:cNvPr>
              <p:cNvSpPr/>
              <p:nvPr/>
            </p:nvSpPr>
            <p:spPr>
              <a:xfrm>
                <a:off x="6554714" y="264892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43" name="วงรี 142">
                <a:extLst>
                  <a:ext uri="{FF2B5EF4-FFF2-40B4-BE49-F238E27FC236}">
                    <a16:creationId xmlns:a16="http://schemas.microsoft.com/office/drawing/2014/main" id="{813DCB89-6B66-45B5-8F7E-7706E9A8160B}"/>
                  </a:ext>
                </a:extLst>
              </p:cNvPr>
              <p:cNvSpPr/>
              <p:nvPr/>
            </p:nvSpPr>
            <p:spPr>
              <a:xfrm>
                <a:off x="6554714" y="284895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44" name="วงรี 143">
                <a:extLst>
                  <a:ext uri="{FF2B5EF4-FFF2-40B4-BE49-F238E27FC236}">
                    <a16:creationId xmlns:a16="http://schemas.microsoft.com/office/drawing/2014/main" id="{9795BA4E-5DC0-4DD6-A85F-8EA0857D4AD7}"/>
                  </a:ext>
                </a:extLst>
              </p:cNvPr>
              <p:cNvSpPr/>
              <p:nvPr/>
            </p:nvSpPr>
            <p:spPr>
              <a:xfrm>
                <a:off x="6554714" y="30489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45" name="วงรี 144">
                <a:extLst>
                  <a:ext uri="{FF2B5EF4-FFF2-40B4-BE49-F238E27FC236}">
                    <a16:creationId xmlns:a16="http://schemas.microsoft.com/office/drawing/2014/main" id="{E029C643-64FC-489A-961F-BA499DD96B5F}"/>
                  </a:ext>
                </a:extLst>
              </p:cNvPr>
              <p:cNvSpPr/>
              <p:nvPr/>
            </p:nvSpPr>
            <p:spPr>
              <a:xfrm>
                <a:off x="6554714" y="32490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46" name="วงรี 145">
                <a:extLst>
                  <a:ext uri="{FF2B5EF4-FFF2-40B4-BE49-F238E27FC236}">
                    <a16:creationId xmlns:a16="http://schemas.microsoft.com/office/drawing/2014/main" id="{30AB53CB-BFBE-474D-AB48-F68DE0EE987E}"/>
                  </a:ext>
                </a:extLst>
              </p:cNvPr>
              <p:cNvSpPr/>
              <p:nvPr/>
            </p:nvSpPr>
            <p:spPr>
              <a:xfrm>
                <a:off x="6844534" y="14466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47" name="วงรี 146">
                <a:extLst>
                  <a:ext uri="{FF2B5EF4-FFF2-40B4-BE49-F238E27FC236}">
                    <a16:creationId xmlns:a16="http://schemas.microsoft.com/office/drawing/2014/main" id="{086C549C-08DF-463C-8A3D-A381ADCD4108}"/>
                  </a:ext>
                </a:extLst>
              </p:cNvPr>
              <p:cNvSpPr/>
              <p:nvPr/>
            </p:nvSpPr>
            <p:spPr>
              <a:xfrm>
                <a:off x="6844534" y="16467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48" name="วงรี 147">
                <a:extLst>
                  <a:ext uri="{FF2B5EF4-FFF2-40B4-BE49-F238E27FC236}">
                    <a16:creationId xmlns:a16="http://schemas.microsoft.com/office/drawing/2014/main" id="{613A26D6-D114-4DB7-BF7A-3D4A1680BF71}"/>
                  </a:ext>
                </a:extLst>
              </p:cNvPr>
              <p:cNvSpPr/>
              <p:nvPr/>
            </p:nvSpPr>
            <p:spPr>
              <a:xfrm>
                <a:off x="6844534" y="184674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49" name="วงรี 148">
                <a:extLst>
                  <a:ext uri="{FF2B5EF4-FFF2-40B4-BE49-F238E27FC236}">
                    <a16:creationId xmlns:a16="http://schemas.microsoft.com/office/drawing/2014/main" id="{E27DDA30-C4D6-4AA2-ACA1-1D3C030E1D72}"/>
                  </a:ext>
                </a:extLst>
              </p:cNvPr>
              <p:cNvSpPr/>
              <p:nvPr/>
            </p:nvSpPr>
            <p:spPr>
              <a:xfrm>
                <a:off x="6844534" y="204677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50" name="วงรี 149">
                <a:extLst>
                  <a:ext uri="{FF2B5EF4-FFF2-40B4-BE49-F238E27FC236}">
                    <a16:creationId xmlns:a16="http://schemas.microsoft.com/office/drawing/2014/main" id="{0CA6F531-E93D-4AA4-8F21-C6AB8CC24A7C}"/>
                  </a:ext>
                </a:extLst>
              </p:cNvPr>
              <p:cNvSpPr/>
              <p:nvPr/>
            </p:nvSpPr>
            <p:spPr>
              <a:xfrm>
                <a:off x="6844534" y="22467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51" name="วงรี 150">
                <a:extLst>
                  <a:ext uri="{FF2B5EF4-FFF2-40B4-BE49-F238E27FC236}">
                    <a16:creationId xmlns:a16="http://schemas.microsoft.com/office/drawing/2014/main" id="{56D3A951-4DAE-4497-A1BF-9DE01A1283E0}"/>
                  </a:ext>
                </a:extLst>
              </p:cNvPr>
              <p:cNvSpPr/>
              <p:nvPr/>
            </p:nvSpPr>
            <p:spPr>
              <a:xfrm>
                <a:off x="6844534" y="24468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52" name="วงรี 151">
                <a:extLst>
                  <a:ext uri="{FF2B5EF4-FFF2-40B4-BE49-F238E27FC236}">
                    <a16:creationId xmlns:a16="http://schemas.microsoft.com/office/drawing/2014/main" id="{56624583-3AF1-434C-947B-DC01822C50CB}"/>
                  </a:ext>
                </a:extLst>
              </p:cNvPr>
              <p:cNvSpPr/>
              <p:nvPr/>
            </p:nvSpPr>
            <p:spPr>
              <a:xfrm>
                <a:off x="6844534" y="264684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53" name="วงรี 152">
                <a:extLst>
                  <a:ext uri="{FF2B5EF4-FFF2-40B4-BE49-F238E27FC236}">
                    <a16:creationId xmlns:a16="http://schemas.microsoft.com/office/drawing/2014/main" id="{FFB94250-93F7-44D7-B0D3-00F3B7A4F59C}"/>
                  </a:ext>
                </a:extLst>
              </p:cNvPr>
              <p:cNvSpPr/>
              <p:nvPr/>
            </p:nvSpPr>
            <p:spPr>
              <a:xfrm>
                <a:off x="6844534" y="284687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54" name="วงรี 153">
                <a:extLst>
                  <a:ext uri="{FF2B5EF4-FFF2-40B4-BE49-F238E27FC236}">
                    <a16:creationId xmlns:a16="http://schemas.microsoft.com/office/drawing/2014/main" id="{693A4000-C711-4213-881F-46174FD1239A}"/>
                  </a:ext>
                </a:extLst>
              </p:cNvPr>
              <p:cNvSpPr/>
              <p:nvPr/>
            </p:nvSpPr>
            <p:spPr>
              <a:xfrm>
                <a:off x="6844534" y="30468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55" name="วงรี 154">
                <a:extLst>
                  <a:ext uri="{FF2B5EF4-FFF2-40B4-BE49-F238E27FC236}">
                    <a16:creationId xmlns:a16="http://schemas.microsoft.com/office/drawing/2014/main" id="{10DCF3F5-3C48-4642-B133-E3CC79C23C10}"/>
                  </a:ext>
                </a:extLst>
              </p:cNvPr>
              <p:cNvSpPr/>
              <p:nvPr/>
            </p:nvSpPr>
            <p:spPr>
              <a:xfrm>
                <a:off x="6844534" y="32469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</p:grpSp>
        <p:grpSp>
          <p:nvGrpSpPr>
            <p:cNvPr id="156" name="กลุ่ม 155">
              <a:extLst>
                <a:ext uri="{FF2B5EF4-FFF2-40B4-BE49-F238E27FC236}">
                  <a16:creationId xmlns:a16="http://schemas.microsoft.com/office/drawing/2014/main" id="{B958616B-DD23-408E-8662-7F1436CDCE4F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3466326" y="573401"/>
              <a:ext cx="347486" cy="982634"/>
              <a:chOff x="6264894" y="1446698"/>
              <a:chExt cx="759640" cy="1984379"/>
            </a:xfrm>
          </p:grpSpPr>
          <p:sp>
            <p:nvSpPr>
              <p:cNvPr id="157" name="วงรี 156">
                <a:extLst>
                  <a:ext uri="{FF2B5EF4-FFF2-40B4-BE49-F238E27FC236}">
                    <a16:creationId xmlns:a16="http://schemas.microsoft.com/office/drawing/2014/main" id="{880946A2-5350-4B72-B3CF-3372A2D75CBF}"/>
                  </a:ext>
                </a:extLst>
              </p:cNvPr>
              <p:cNvSpPr/>
              <p:nvPr/>
            </p:nvSpPr>
            <p:spPr>
              <a:xfrm>
                <a:off x="6264894" y="14508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58" name="วงรี 157">
                <a:extLst>
                  <a:ext uri="{FF2B5EF4-FFF2-40B4-BE49-F238E27FC236}">
                    <a16:creationId xmlns:a16="http://schemas.microsoft.com/office/drawing/2014/main" id="{3CE03E15-6C83-422D-BD88-166AD688CF2E}"/>
                  </a:ext>
                </a:extLst>
              </p:cNvPr>
              <p:cNvSpPr/>
              <p:nvPr/>
            </p:nvSpPr>
            <p:spPr>
              <a:xfrm>
                <a:off x="6264894" y="16508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59" name="วงรี 158">
                <a:extLst>
                  <a:ext uri="{FF2B5EF4-FFF2-40B4-BE49-F238E27FC236}">
                    <a16:creationId xmlns:a16="http://schemas.microsoft.com/office/drawing/2014/main" id="{908F4668-BA50-42FC-A8E3-4423F5A64ABC}"/>
                  </a:ext>
                </a:extLst>
              </p:cNvPr>
              <p:cNvSpPr/>
              <p:nvPr/>
            </p:nvSpPr>
            <p:spPr>
              <a:xfrm>
                <a:off x="6264894" y="185090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60" name="วงรี 159">
                <a:extLst>
                  <a:ext uri="{FF2B5EF4-FFF2-40B4-BE49-F238E27FC236}">
                    <a16:creationId xmlns:a16="http://schemas.microsoft.com/office/drawing/2014/main" id="{524554F2-A4AB-4A2E-91DE-4B0CB4B448EB}"/>
                  </a:ext>
                </a:extLst>
              </p:cNvPr>
              <p:cNvSpPr/>
              <p:nvPr/>
            </p:nvSpPr>
            <p:spPr>
              <a:xfrm>
                <a:off x="6264894" y="205092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61" name="วงรี 160">
                <a:extLst>
                  <a:ext uri="{FF2B5EF4-FFF2-40B4-BE49-F238E27FC236}">
                    <a16:creationId xmlns:a16="http://schemas.microsoft.com/office/drawing/2014/main" id="{F3F51107-801F-4372-8E4D-3C58FA1B92B3}"/>
                  </a:ext>
                </a:extLst>
              </p:cNvPr>
              <p:cNvSpPr/>
              <p:nvPr/>
            </p:nvSpPr>
            <p:spPr>
              <a:xfrm>
                <a:off x="6264894" y="22509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62" name="วงรี 161">
                <a:extLst>
                  <a:ext uri="{FF2B5EF4-FFF2-40B4-BE49-F238E27FC236}">
                    <a16:creationId xmlns:a16="http://schemas.microsoft.com/office/drawing/2014/main" id="{5D800A4B-1832-4643-A216-53E717B7A80C}"/>
                  </a:ext>
                </a:extLst>
              </p:cNvPr>
              <p:cNvSpPr/>
              <p:nvPr/>
            </p:nvSpPr>
            <p:spPr>
              <a:xfrm>
                <a:off x="6264894" y="24509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63" name="วงรี 162">
                <a:extLst>
                  <a:ext uri="{FF2B5EF4-FFF2-40B4-BE49-F238E27FC236}">
                    <a16:creationId xmlns:a16="http://schemas.microsoft.com/office/drawing/2014/main" id="{BCF1EB5A-DBFC-4179-958C-1B9118471259}"/>
                  </a:ext>
                </a:extLst>
              </p:cNvPr>
              <p:cNvSpPr/>
              <p:nvPr/>
            </p:nvSpPr>
            <p:spPr>
              <a:xfrm>
                <a:off x="6264894" y="265100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64" name="วงรี 163">
                <a:extLst>
                  <a:ext uri="{FF2B5EF4-FFF2-40B4-BE49-F238E27FC236}">
                    <a16:creationId xmlns:a16="http://schemas.microsoft.com/office/drawing/2014/main" id="{43A2364B-8D4A-4104-BC92-43A3EBCF0585}"/>
                  </a:ext>
                </a:extLst>
              </p:cNvPr>
              <p:cNvSpPr/>
              <p:nvPr/>
            </p:nvSpPr>
            <p:spPr>
              <a:xfrm>
                <a:off x="6264894" y="285102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65" name="วงรี 164">
                <a:extLst>
                  <a:ext uri="{FF2B5EF4-FFF2-40B4-BE49-F238E27FC236}">
                    <a16:creationId xmlns:a16="http://schemas.microsoft.com/office/drawing/2014/main" id="{2009CE0F-1418-4A64-9EF9-E61143263B5C}"/>
                  </a:ext>
                </a:extLst>
              </p:cNvPr>
              <p:cNvSpPr/>
              <p:nvPr/>
            </p:nvSpPr>
            <p:spPr>
              <a:xfrm>
                <a:off x="6264894" y="30510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 dirty="0"/>
              </a:p>
            </p:txBody>
          </p:sp>
          <p:sp>
            <p:nvSpPr>
              <p:cNvPr id="166" name="วงรี 165">
                <a:extLst>
                  <a:ext uri="{FF2B5EF4-FFF2-40B4-BE49-F238E27FC236}">
                    <a16:creationId xmlns:a16="http://schemas.microsoft.com/office/drawing/2014/main" id="{AD5C2724-F24C-49C5-B5E1-775DEA13487D}"/>
                  </a:ext>
                </a:extLst>
              </p:cNvPr>
              <p:cNvSpPr/>
              <p:nvPr/>
            </p:nvSpPr>
            <p:spPr>
              <a:xfrm>
                <a:off x="6264894" y="32510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67" name="วงรี 166">
                <a:extLst>
                  <a:ext uri="{FF2B5EF4-FFF2-40B4-BE49-F238E27FC236}">
                    <a16:creationId xmlns:a16="http://schemas.microsoft.com/office/drawing/2014/main" id="{072B9939-058B-4D80-947C-409EF176F8F8}"/>
                  </a:ext>
                </a:extLst>
              </p:cNvPr>
              <p:cNvSpPr/>
              <p:nvPr/>
            </p:nvSpPr>
            <p:spPr>
              <a:xfrm>
                <a:off x="6554714" y="14487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68" name="วงรี 167">
                <a:extLst>
                  <a:ext uri="{FF2B5EF4-FFF2-40B4-BE49-F238E27FC236}">
                    <a16:creationId xmlns:a16="http://schemas.microsoft.com/office/drawing/2014/main" id="{FD8A0C7A-2F21-40E4-A570-653933483C2A}"/>
                  </a:ext>
                </a:extLst>
              </p:cNvPr>
              <p:cNvSpPr/>
              <p:nvPr/>
            </p:nvSpPr>
            <p:spPr>
              <a:xfrm>
                <a:off x="6554714" y="16488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69" name="วงรี 168">
                <a:extLst>
                  <a:ext uri="{FF2B5EF4-FFF2-40B4-BE49-F238E27FC236}">
                    <a16:creationId xmlns:a16="http://schemas.microsoft.com/office/drawing/2014/main" id="{4D647E18-E96F-4C4F-8BF3-5C1EA031B938}"/>
                  </a:ext>
                </a:extLst>
              </p:cNvPr>
              <p:cNvSpPr/>
              <p:nvPr/>
            </p:nvSpPr>
            <p:spPr>
              <a:xfrm>
                <a:off x="6554714" y="184882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70" name="วงรี 169">
                <a:extLst>
                  <a:ext uri="{FF2B5EF4-FFF2-40B4-BE49-F238E27FC236}">
                    <a16:creationId xmlns:a16="http://schemas.microsoft.com/office/drawing/2014/main" id="{9035A499-ABAB-46EA-A7A5-5E21EF272C51}"/>
                  </a:ext>
                </a:extLst>
              </p:cNvPr>
              <p:cNvSpPr/>
              <p:nvPr/>
            </p:nvSpPr>
            <p:spPr>
              <a:xfrm>
                <a:off x="6554714" y="204885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71" name="วงรี 170">
                <a:extLst>
                  <a:ext uri="{FF2B5EF4-FFF2-40B4-BE49-F238E27FC236}">
                    <a16:creationId xmlns:a16="http://schemas.microsoft.com/office/drawing/2014/main" id="{EC45FC70-FF67-4A0B-9F65-AC60DB5DD75A}"/>
                  </a:ext>
                </a:extLst>
              </p:cNvPr>
              <p:cNvSpPr/>
              <p:nvPr/>
            </p:nvSpPr>
            <p:spPr>
              <a:xfrm>
                <a:off x="6554714" y="22488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72" name="วงรี 171">
                <a:extLst>
                  <a:ext uri="{FF2B5EF4-FFF2-40B4-BE49-F238E27FC236}">
                    <a16:creationId xmlns:a16="http://schemas.microsoft.com/office/drawing/2014/main" id="{3225911A-5A7F-4A6A-8D60-167EE0612ED8}"/>
                  </a:ext>
                </a:extLst>
              </p:cNvPr>
              <p:cNvSpPr/>
              <p:nvPr/>
            </p:nvSpPr>
            <p:spPr>
              <a:xfrm>
                <a:off x="6554714" y="24489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73" name="วงรี 172">
                <a:extLst>
                  <a:ext uri="{FF2B5EF4-FFF2-40B4-BE49-F238E27FC236}">
                    <a16:creationId xmlns:a16="http://schemas.microsoft.com/office/drawing/2014/main" id="{779E656A-5DB3-43FD-A294-C984D27F3ECA}"/>
                  </a:ext>
                </a:extLst>
              </p:cNvPr>
              <p:cNvSpPr/>
              <p:nvPr/>
            </p:nvSpPr>
            <p:spPr>
              <a:xfrm>
                <a:off x="6554714" y="264892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74" name="วงรี 173">
                <a:extLst>
                  <a:ext uri="{FF2B5EF4-FFF2-40B4-BE49-F238E27FC236}">
                    <a16:creationId xmlns:a16="http://schemas.microsoft.com/office/drawing/2014/main" id="{A14C5DAE-6A71-40BD-9109-F1EFE7D9D5B1}"/>
                  </a:ext>
                </a:extLst>
              </p:cNvPr>
              <p:cNvSpPr/>
              <p:nvPr/>
            </p:nvSpPr>
            <p:spPr>
              <a:xfrm>
                <a:off x="6554714" y="284895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75" name="วงรี 174">
                <a:extLst>
                  <a:ext uri="{FF2B5EF4-FFF2-40B4-BE49-F238E27FC236}">
                    <a16:creationId xmlns:a16="http://schemas.microsoft.com/office/drawing/2014/main" id="{1C726E50-D9AB-44F7-B09D-260EA4A097D2}"/>
                  </a:ext>
                </a:extLst>
              </p:cNvPr>
              <p:cNvSpPr/>
              <p:nvPr/>
            </p:nvSpPr>
            <p:spPr>
              <a:xfrm>
                <a:off x="6554714" y="30489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76" name="วงรี 175">
                <a:extLst>
                  <a:ext uri="{FF2B5EF4-FFF2-40B4-BE49-F238E27FC236}">
                    <a16:creationId xmlns:a16="http://schemas.microsoft.com/office/drawing/2014/main" id="{3381DF47-4EEC-4C5D-806D-331FFB99EDBB}"/>
                  </a:ext>
                </a:extLst>
              </p:cNvPr>
              <p:cNvSpPr/>
              <p:nvPr/>
            </p:nvSpPr>
            <p:spPr>
              <a:xfrm>
                <a:off x="6554714" y="32490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77" name="วงรี 176">
                <a:extLst>
                  <a:ext uri="{FF2B5EF4-FFF2-40B4-BE49-F238E27FC236}">
                    <a16:creationId xmlns:a16="http://schemas.microsoft.com/office/drawing/2014/main" id="{B1A7197B-B98D-40DE-BF72-B4830EC03030}"/>
                  </a:ext>
                </a:extLst>
              </p:cNvPr>
              <p:cNvSpPr/>
              <p:nvPr/>
            </p:nvSpPr>
            <p:spPr>
              <a:xfrm>
                <a:off x="6844534" y="14466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78" name="วงรี 177">
                <a:extLst>
                  <a:ext uri="{FF2B5EF4-FFF2-40B4-BE49-F238E27FC236}">
                    <a16:creationId xmlns:a16="http://schemas.microsoft.com/office/drawing/2014/main" id="{82DF469E-A085-4039-88CB-3969DA384FDB}"/>
                  </a:ext>
                </a:extLst>
              </p:cNvPr>
              <p:cNvSpPr/>
              <p:nvPr/>
            </p:nvSpPr>
            <p:spPr>
              <a:xfrm>
                <a:off x="6844534" y="16467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79" name="วงรี 178">
                <a:extLst>
                  <a:ext uri="{FF2B5EF4-FFF2-40B4-BE49-F238E27FC236}">
                    <a16:creationId xmlns:a16="http://schemas.microsoft.com/office/drawing/2014/main" id="{2114E414-B577-4702-8E7D-052C8EB01B12}"/>
                  </a:ext>
                </a:extLst>
              </p:cNvPr>
              <p:cNvSpPr/>
              <p:nvPr/>
            </p:nvSpPr>
            <p:spPr>
              <a:xfrm>
                <a:off x="6844534" y="184674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80" name="วงรี 179">
                <a:extLst>
                  <a:ext uri="{FF2B5EF4-FFF2-40B4-BE49-F238E27FC236}">
                    <a16:creationId xmlns:a16="http://schemas.microsoft.com/office/drawing/2014/main" id="{FAE97F4D-3390-442F-BABF-6A9F783CDAC4}"/>
                  </a:ext>
                </a:extLst>
              </p:cNvPr>
              <p:cNvSpPr/>
              <p:nvPr/>
            </p:nvSpPr>
            <p:spPr>
              <a:xfrm>
                <a:off x="6844534" y="204677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81" name="วงรี 180">
                <a:extLst>
                  <a:ext uri="{FF2B5EF4-FFF2-40B4-BE49-F238E27FC236}">
                    <a16:creationId xmlns:a16="http://schemas.microsoft.com/office/drawing/2014/main" id="{B7B57EE1-A657-484F-9702-2D432A5836E3}"/>
                  </a:ext>
                </a:extLst>
              </p:cNvPr>
              <p:cNvSpPr/>
              <p:nvPr/>
            </p:nvSpPr>
            <p:spPr>
              <a:xfrm>
                <a:off x="6844534" y="22467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82" name="วงรี 181">
                <a:extLst>
                  <a:ext uri="{FF2B5EF4-FFF2-40B4-BE49-F238E27FC236}">
                    <a16:creationId xmlns:a16="http://schemas.microsoft.com/office/drawing/2014/main" id="{C875F0C2-3305-4620-831F-EE6836698F44}"/>
                  </a:ext>
                </a:extLst>
              </p:cNvPr>
              <p:cNvSpPr/>
              <p:nvPr/>
            </p:nvSpPr>
            <p:spPr>
              <a:xfrm>
                <a:off x="6844534" y="24468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83" name="วงรี 182">
                <a:extLst>
                  <a:ext uri="{FF2B5EF4-FFF2-40B4-BE49-F238E27FC236}">
                    <a16:creationId xmlns:a16="http://schemas.microsoft.com/office/drawing/2014/main" id="{C1FB343C-CD22-433C-A738-ED6ED98C86CA}"/>
                  </a:ext>
                </a:extLst>
              </p:cNvPr>
              <p:cNvSpPr/>
              <p:nvPr/>
            </p:nvSpPr>
            <p:spPr>
              <a:xfrm>
                <a:off x="6844534" y="264684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84" name="วงรี 183">
                <a:extLst>
                  <a:ext uri="{FF2B5EF4-FFF2-40B4-BE49-F238E27FC236}">
                    <a16:creationId xmlns:a16="http://schemas.microsoft.com/office/drawing/2014/main" id="{AD1668AC-CF57-4C3A-B191-3854D89C3822}"/>
                  </a:ext>
                </a:extLst>
              </p:cNvPr>
              <p:cNvSpPr/>
              <p:nvPr/>
            </p:nvSpPr>
            <p:spPr>
              <a:xfrm>
                <a:off x="6844534" y="284687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85" name="วงรี 184">
                <a:extLst>
                  <a:ext uri="{FF2B5EF4-FFF2-40B4-BE49-F238E27FC236}">
                    <a16:creationId xmlns:a16="http://schemas.microsoft.com/office/drawing/2014/main" id="{E99753CA-0192-41F6-9B70-A541EFAEA4DB}"/>
                  </a:ext>
                </a:extLst>
              </p:cNvPr>
              <p:cNvSpPr/>
              <p:nvPr/>
            </p:nvSpPr>
            <p:spPr>
              <a:xfrm>
                <a:off x="6844534" y="30468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86" name="วงรี 185">
                <a:extLst>
                  <a:ext uri="{FF2B5EF4-FFF2-40B4-BE49-F238E27FC236}">
                    <a16:creationId xmlns:a16="http://schemas.microsoft.com/office/drawing/2014/main" id="{07334C29-3F9C-4309-BFD2-EEC5F7C587A2}"/>
                  </a:ext>
                </a:extLst>
              </p:cNvPr>
              <p:cNvSpPr/>
              <p:nvPr/>
            </p:nvSpPr>
            <p:spPr>
              <a:xfrm>
                <a:off x="6844534" y="32469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</p:grpSp>
        <p:sp>
          <p:nvSpPr>
            <p:cNvPr id="190" name="กากบาท 189">
              <a:extLst>
                <a:ext uri="{FF2B5EF4-FFF2-40B4-BE49-F238E27FC236}">
                  <a16:creationId xmlns:a16="http://schemas.microsoft.com/office/drawing/2014/main" id="{5388398A-A471-4266-9A27-E079256CC8C9}"/>
                </a:ext>
              </a:extLst>
            </p:cNvPr>
            <p:cNvSpPr/>
            <p:nvPr/>
          </p:nvSpPr>
          <p:spPr>
            <a:xfrm rot="1087668">
              <a:off x="1191653" y="4451977"/>
              <a:ext cx="368040" cy="320174"/>
            </a:xfrm>
            <a:prstGeom prst="plus">
              <a:avLst>
                <a:gd name="adj" fmla="val 35728"/>
              </a:avLst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92" name="กากบาท 191">
              <a:extLst>
                <a:ext uri="{FF2B5EF4-FFF2-40B4-BE49-F238E27FC236}">
                  <a16:creationId xmlns:a16="http://schemas.microsoft.com/office/drawing/2014/main" id="{E52586BA-A47A-4C67-BE1E-D768E320A5C8}"/>
                </a:ext>
              </a:extLst>
            </p:cNvPr>
            <p:cNvSpPr/>
            <p:nvPr/>
          </p:nvSpPr>
          <p:spPr>
            <a:xfrm rot="1087668">
              <a:off x="684864" y="1573932"/>
              <a:ext cx="620284" cy="500224"/>
            </a:xfrm>
            <a:prstGeom prst="plus">
              <a:avLst>
                <a:gd name="adj" fmla="val 35728"/>
              </a:avLst>
            </a:prstGeom>
            <a:solidFill>
              <a:srgbClr val="FDE92C">
                <a:alpha val="40000"/>
              </a:srgb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93" name="กากบาท 192">
              <a:extLst>
                <a:ext uri="{FF2B5EF4-FFF2-40B4-BE49-F238E27FC236}">
                  <a16:creationId xmlns:a16="http://schemas.microsoft.com/office/drawing/2014/main" id="{9279B430-86FD-4915-87E5-58413A3B8599}"/>
                </a:ext>
              </a:extLst>
            </p:cNvPr>
            <p:cNvSpPr/>
            <p:nvPr/>
          </p:nvSpPr>
          <p:spPr>
            <a:xfrm rot="20237040">
              <a:off x="1318434" y="452353"/>
              <a:ext cx="552915" cy="426604"/>
            </a:xfrm>
            <a:prstGeom prst="plus">
              <a:avLst>
                <a:gd name="adj" fmla="val 35728"/>
              </a:avLst>
            </a:prstGeom>
            <a:solidFill>
              <a:schemeClr val="accent4">
                <a:lumMod val="20000"/>
                <a:lumOff val="80000"/>
                <a:alpha val="90000"/>
              </a:scheme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 dirty="0"/>
            </a:p>
          </p:txBody>
        </p:sp>
        <p:sp>
          <p:nvSpPr>
            <p:cNvPr id="194" name="สี่เหลี่ยมผืนผ้า 193">
              <a:extLst>
                <a:ext uri="{FF2B5EF4-FFF2-40B4-BE49-F238E27FC236}">
                  <a16:creationId xmlns:a16="http://schemas.microsoft.com/office/drawing/2014/main" id="{07A72EC4-E108-4388-8109-4BECAA9C8258}"/>
                </a:ext>
              </a:extLst>
            </p:cNvPr>
            <p:cNvSpPr/>
            <p:nvPr/>
          </p:nvSpPr>
          <p:spPr>
            <a:xfrm>
              <a:off x="6241377" y="425127"/>
              <a:ext cx="330847" cy="305625"/>
            </a:xfrm>
            <a:prstGeom prst="rect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95" name="สี่เหลี่ยมผืนผ้า 194">
              <a:extLst>
                <a:ext uri="{FF2B5EF4-FFF2-40B4-BE49-F238E27FC236}">
                  <a16:creationId xmlns:a16="http://schemas.microsoft.com/office/drawing/2014/main" id="{DB745DB9-E68C-4099-8BC1-067971DA25AE}"/>
                </a:ext>
              </a:extLst>
            </p:cNvPr>
            <p:cNvSpPr/>
            <p:nvPr/>
          </p:nvSpPr>
          <p:spPr>
            <a:xfrm>
              <a:off x="7961308" y="3921295"/>
              <a:ext cx="330847" cy="305625"/>
            </a:xfrm>
            <a:prstGeom prst="rect">
              <a:avLst/>
            </a:prstGeom>
            <a:noFill/>
            <a:ln w="28575">
              <a:solidFill>
                <a:srgbClr val="FEF9B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grpSp>
          <p:nvGrpSpPr>
            <p:cNvPr id="196" name="กลุ่ม 195">
              <a:extLst>
                <a:ext uri="{FF2B5EF4-FFF2-40B4-BE49-F238E27FC236}">
                  <a16:creationId xmlns:a16="http://schemas.microsoft.com/office/drawing/2014/main" id="{1ED1FCA0-FE85-49B0-B8E6-2709E2BE3F0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010805" y="3088878"/>
              <a:ext cx="376162" cy="907724"/>
              <a:chOff x="6264894" y="1446698"/>
              <a:chExt cx="759640" cy="1984379"/>
            </a:xfrm>
          </p:grpSpPr>
          <p:sp>
            <p:nvSpPr>
              <p:cNvPr id="197" name="วงรี 196">
                <a:extLst>
                  <a:ext uri="{FF2B5EF4-FFF2-40B4-BE49-F238E27FC236}">
                    <a16:creationId xmlns:a16="http://schemas.microsoft.com/office/drawing/2014/main" id="{B21C1970-2128-49C3-9C00-8C4D8B5ABB22}"/>
                  </a:ext>
                </a:extLst>
              </p:cNvPr>
              <p:cNvSpPr/>
              <p:nvPr/>
            </p:nvSpPr>
            <p:spPr>
              <a:xfrm>
                <a:off x="6264894" y="14508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98" name="วงรี 197">
                <a:extLst>
                  <a:ext uri="{FF2B5EF4-FFF2-40B4-BE49-F238E27FC236}">
                    <a16:creationId xmlns:a16="http://schemas.microsoft.com/office/drawing/2014/main" id="{99D12FE0-9D89-4DCA-BE55-81A666A3DC64}"/>
                  </a:ext>
                </a:extLst>
              </p:cNvPr>
              <p:cNvSpPr/>
              <p:nvPr/>
            </p:nvSpPr>
            <p:spPr>
              <a:xfrm>
                <a:off x="6264894" y="16508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99" name="วงรี 198">
                <a:extLst>
                  <a:ext uri="{FF2B5EF4-FFF2-40B4-BE49-F238E27FC236}">
                    <a16:creationId xmlns:a16="http://schemas.microsoft.com/office/drawing/2014/main" id="{497810E9-68CB-444C-B53D-1DA8C12A8AC5}"/>
                  </a:ext>
                </a:extLst>
              </p:cNvPr>
              <p:cNvSpPr/>
              <p:nvPr/>
            </p:nvSpPr>
            <p:spPr>
              <a:xfrm>
                <a:off x="6264894" y="185090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00" name="วงรี 199">
                <a:extLst>
                  <a:ext uri="{FF2B5EF4-FFF2-40B4-BE49-F238E27FC236}">
                    <a16:creationId xmlns:a16="http://schemas.microsoft.com/office/drawing/2014/main" id="{A28FF609-F343-47FC-A527-377C8D8A3C93}"/>
                  </a:ext>
                </a:extLst>
              </p:cNvPr>
              <p:cNvSpPr/>
              <p:nvPr/>
            </p:nvSpPr>
            <p:spPr>
              <a:xfrm>
                <a:off x="6264894" y="205092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01" name="วงรี 200">
                <a:extLst>
                  <a:ext uri="{FF2B5EF4-FFF2-40B4-BE49-F238E27FC236}">
                    <a16:creationId xmlns:a16="http://schemas.microsoft.com/office/drawing/2014/main" id="{20C4603F-058E-4D02-9D62-323B1BACD948}"/>
                  </a:ext>
                </a:extLst>
              </p:cNvPr>
              <p:cNvSpPr/>
              <p:nvPr/>
            </p:nvSpPr>
            <p:spPr>
              <a:xfrm>
                <a:off x="6264894" y="22509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02" name="วงรี 201">
                <a:extLst>
                  <a:ext uri="{FF2B5EF4-FFF2-40B4-BE49-F238E27FC236}">
                    <a16:creationId xmlns:a16="http://schemas.microsoft.com/office/drawing/2014/main" id="{937B6F76-0969-485E-9D13-BFDDA29747B5}"/>
                  </a:ext>
                </a:extLst>
              </p:cNvPr>
              <p:cNvSpPr/>
              <p:nvPr/>
            </p:nvSpPr>
            <p:spPr>
              <a:xfrm>
                <a:off x="6264894" y="24509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03" name="วงรี 202">
                <a:extLst>
                  <a:ext uri="{FF2B5EF4-FFF2-40B4-BE49-F238E27FC236}">
                    <a16:creationId xmlns:a16="http://schemas.microsoft.com/office/drawing/2014/main" id="{1DF58B4A-A66B-4699-A37C-3F6987305D84}"/>
                  </a:ext>
                </a:extLst>
              </p:cNvPr>
              <p:cNvSpPr/>
              <p:nvPr/>
            </p:nvSpPr>
            <p:spPr>
              <a:xfrm>
                <a:off x="6264894" y="265100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04" name="วงรี 203">
                <a:extLst>
                  <a:ext uri="{FF2B5EF4-FFF2-40B4-BE49-F238E27FC236}">
                    <a16:creationId xmlns:a16="http://schemas.microsoft.com/office/drawing/2014/main" id="{7BB84F2F-07D2-4487-A2CE-362EFBDAEE8E}"/>
                  </a:ext>
                </a:extLst>
              </p:cNvPr>
              <p:cNvSpPr/>
              <p:nvPr/>
            </p:nvSpPr>
            <p:spPr>
              <a:xfrm>
                <a:off x="6264894" y="285102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05" name="วงรี 204">
                <a:extLst>
                  <a:ext uri="{FF2B5EF4-FFF2-40B4-BE49-F238E27FC236}">
                    <a16:creationId xmlns:a16="http://schemas.microsoft.com/office/drawing/2014/main" id="{4A16ED61-82D7-4D1C-8262-ED0B118D0E60}"/>
                  </a:ext>
                </a:extLst>
              </p:cNvPr>
              <p:cNvSpPr/>
              <p:nvPr/>
            </p:nvSpPr>
            <p:spPr>
              <a:xfrm>
                <a:off x="6264894" y="30510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 dirty="0"/>
              </a:p>
            </p:txBody>
          </p:sp>
          <p:sp>
            <p:nvSpPr>
              <p:cNvPr id="206" name="วงรี 205">
                <a:extLst>
                  <a:ext uri="{FF2B5EF4-FFF2-40B4-BE49-F238E27FC236}">
                    <a16:creationId xmlns:a16="http://schemas.microsoft.com/office/drawing/2014/main" id="{B6E1BE97-4B81-4356-B357-468CBC454F5D}"/>
                  </a:ext>
                </a:extLst>
              </p:cNvPr>
              <p:cNvSpPr/>
              <p:nvPr/>
            </p:nvSpPr>
            <p:spPr>
              <a:xfrm>
                <a:off x="6264894" y="32510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07" name="วงรี 206">
                <a:extLst>
                  <a:ext uri="{FF2B5EF4-FFF2-40B4-BE49-F238E27FC236}">
                    <a16:creationId xmlns:a16="http://schemas.microsoft.com/office/drawing/2014/main" id="{1B89C48D-F989-4854-8466-937575850FD9}"/>
                  </a:ext>
                </a:extLst>
              </p:cNvPr>
              <p:cNvSpPr/>
              <p:nvPr/>
            </p:nvSpPr>
            <p:spPr>
              <a:xfrm>
                <a:off x="6554714" y="14487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08" name="วงรี 207">
                <a:extLst>
                  <a:ext uri="{FF2B5EF4-FFF2-40B4-BE49-F238E27FC236}">
                    <a16:creationId xmlns:a16="http://schemas.microsoft.com/office/drawing/2014/main" id="{96C63366-8923-47D7-AA38-4C9BB4EF2BD6}"/>
                  </a:ext>
                </a:extLst>
              </p:cNvPr>
              <p:cNvSpPr/>
              <p:nvPr/>
            </p:nvSpPr>
            <p:spPr>
              <a:xfrm>
                <a:off x="6554714" y="16488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09" name="วงรี 208">
                <a:extLst>
                  <a:ext uri="{FF2B5EF4-FFF2-40B4-BE49-F238E27FC236}">
                    <a16:creationId xmlns:a16="http://schemas.microsoft.com/office/drawing/2014/main" id="{BF1800A9-E998-48BD-B122-08130C2F9023}"/>
                  </a:ext>
                </a:extLst>
              </p:cNvPr>
              <p:cNvSpPr/>
              <p:nvPr/>
            </p:nvSpPr>
            <p:spPr>
              <a:xfrm>
                <a:off x="6554714" y="184882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10" name="วงรี 209">
                <a:extLst>
                  <a:ext uri="{FF2B5EF4-FFF2-40B4-BE49-F238E27FC236}">
                    <a16:creationId xmlns:a16="http://schemas.microsoft.com/office/drawing/2014/main" id="{2E5538F9-9A0A-4AC9-AD17-8BE00BC56514}"/>
                  </a:ext>
                </a:extLst>
              </p:cNvPr>
              <p:cNvSpPr/>
              <p:nvPr/>
            </p:nvSpPr>
            <p:spPr>
              <a:xfrm>
                <a:off x="6554714" y="204885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11" name="วงรี 210">
                <a:extLst>
                  <a:ext uri="{FF2B5EF4-FFF2-40B4-BE49-F238E27FC236}">
                    <a16:creationId xmlns:a16="http://schemas.microsoft.com/office/drawing/2014/main" id="{2A9461A3-9C39-423A-A9BE-600880ECBB4A}"/>
                  </a:ext>
                </a:extLst>
              </p:cNvPr>
              <p:cNvSpPr/>
              <p:nvPr/>
            </p:nvSpPr>
            <p:spPr>
              <a:xfrm>
                <a:off x="6554714" y="22488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12" name="วงรี 211">
                <a:extLst>
                  <a:ext uri="{FF2B5EF4-FFF2-40B4-BE49-F238E27FC236}">
                    <a16:creationId xmlns:a16="http://schemas.microsoft.com/office/drawing/2014/main" id="{EB19948A-221D-46CD-A226-B92B574D58FD}"/>
                  </a:ext>
                </a:extLst>
              </p:cNvPr>
              <p:cNvSpPr/>
              <p:nvPr/>
            </p:nvSpPr>
            <p:spPr>
              <a:xfrm>
                <a:off x="6554714" y="24489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13" name="วงรี 212">
                <a:extLst>
                  <a:ext uri="{FF2B5EF4-FFF2-40B4-BE49-F238E27FC236}">
                    <a16:creationId xmlns:a16="http://schemas.microsoft.com/office/drawing/2014/main" id="{31D69F52-AAA3-49B4-8A41-80F4EF61CEDE}"/>
                  </a:ext>
                </a:extLst>
              </p:cNvPr>
              <p:cNvSpPr/>
              <p:nvPr/>
            </p:nvSpPr>
            <p:spPr>
              <a:xfrm>
                <a:off x="6554714" y="264892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14" name="วงรี 213">
                <a:extLst>
                  <a:ext uri="{FF2B5EF4-FFF2-40B4-BE49-F238E27FC236}">
                    <a16:creationId xmlns:a16="http://schemas.microsoft.com/office/drawing/2014/main" id="{94CF82CC-7350-4639-837C-2205CCCD1DB8}"/>
                  </a:ext>
                </a:extLst>
              </p:cNvPr>
              <p:cNvSpPr/>
              <p:nvPr/>
            </p:nvSpPr>
            <p:spPr>
              <a:xfrm>
                <a:off x="6554714" y="284895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15" name="วงรี 214">
                <a:extLst>
                  <a:ext uri="{FF2B5EF4-FFF2-40B4-BE49-F238E27FC236}">
                    <a16:creationId xmlns:a16="http://schemas.microsoft.com/office/drawing/2014/main" id="{C49CBAEF-D48F-407B-9D7D-23BA8CBCEE76}"/>
                  </a:ext>
                </a:extLst>
              </p:cNvPr>
              <p:cNvSpPr/>
              <p:nvPr/>
            </p:nvSpPr>
            <p:spPr>
              <a:xfrm>
                <a:off x="6554714" y="30489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16" name="วงรี 215">
                <a:extLst>
                  <a:ext uri="{FF2B5EF4-FFF2-40B4-BE49-F238E27FC236}">
                    <a16:creationId xmlns:a16="http://schemas.microsoft.com/office/drawing/2014/main" id="{BDC7FAE8-A9A4-4908-9254-5E8D4C2CB107}"/>
                  </a:ext>
                </a:extLst>
              </p:cNvPr>
              <p:cNvSpPr/>
              <p:nvPr/>
            </p:nvSpPr>
            <p:spPr>
              <a:xfrm>
                <a:off x="6554714" y="32490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17" name="วงรี 216">
                <a:extLst>
                  <a:ext uri="{FF2B5EF4-FFF2-40B4-BE49-F238E27FC236}">
                    <a16:creationId xmlns:a16="http://schemas.microsoft.com/office/drawing/2014/main" id="{93BE9E9C-F227-4576-B2C4-1ABD6DFF9755}"/>
                  </a:ext>
                </a:extLst>
              </p:cNvPr>
              <p:cNvSpPr/>
              <p:nvPr/>
            </p:nvSpPr>
            <p:spPr>
              <a:xfrm>
                <a:off x="6844534" y="14466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18" name="วงรี 217">
                <a:extLst>
                  <a:ext uri="{FF2B5EF4-FFF2-40B4-BE49-F238E27FC236}">
                    <a16:creationId xmlns:a16="http://schemas.microsoft.com/office/drawing/2014/main" id="{D779A1E4-5D4B-4B22-888D-9049B03829A1}"/>
                  </a:ext>
                </a:extLst>
              </p:cNvPr>
              <p:cNvSpPr/>
              <p:nvPr/>
            </p:nvSpPr>
            <p:spPr>
              <a:xfrm>
                <a:off x="6844534" y="16467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19" name="วงรี 218">
                <a:extLst>
                  <a:ext uri="{FF2B5EF4-FFF2-40B4-BE49-F238E27FC236}">
                    <a16:creationId xmlns:a16="http://schemas.microsoft.com/office/drawing/2014/main" id="{E62C645D-CB77-4CF9-91C8-46B04F7C3ECD}"/>
                  </a:ext>
                </a:extLst>
              </p:cNvPr>
              <p:cNvSpPr/>
              <p:nvPr/>
            </p:nvSpPr>
            <p:spPr>
              <a:xfrm>
                <a:off x="6844534" y="184674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20" name="วงรี 219">
                <a:extLst>
                  <a:ext uri="{FF2B5EF4-FFF2-40B4-BE49-F238E27FC236}">
                    <a16:creationId xmlns:a16="http://schemas.microsoft.com/office/drawing/2014/main" id="{E0534271-F8DF-4164-A164-FD536E27C050}"/>
                  </a:ext>
                </a:extLst>
              </p:cNvPr>
              <p:cNvSpPr/>
              <p:nvPr/>
            </p:nvSpPr>
            <p:spPr>
              <a:xfrm>
                <a:off x="6844534" y="204677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21" name="วงรี 220">
                <a:extLst>
                  <a:ext uri="{FF2B5EF4-FFF2-40B4-BE49-F238E27FC236}">
                    <a16:creationId xmlns:a16="http://schemas.microsoft.com/office/drawing/2014/main" id="{4F5C6CC2-8800-4B01-A9F4-94334A6BA60D}"/>
                  </a:ext>
                </a:extLst>
              </p:cNvPr>
              <p:cNvSpPr/>
              <p:nvPr/>
            </p:nvSpPr>
            <p:spPr>
              <a:xfrm>
                <a:off x="6844534" y="22467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22" name="วงรี 221">
                <a:extLst>
                  <a:ext uri="{FF2B5EF4-FFF2-40B4-BE49-F238E27FC236}">
                    <a16:creationId xmlns:a16="http://schemas.microsoft.com/office/drawing/2014/main" id="{4454834D-F961-406D-8699-B4758F68EB12}"/>
                  </a:ext>
                </a:extLst>
              </p:cNvPr>
              <p:cNvSpPr/>
              <p:nvPr/>
            </p:nvSpPr>
            <p:spPr>
              <a:xfrm>
                <a:off x="6844534" y="24468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23" name="วงรี 222">
                <a:extLst>
                  <a:ext uri="{FF2B5EF4-FFF2-40B4-BE49-F238E27FC236}">
                    <a16:creationId xmlns:a16="http://schemas.microsoft.com/office/drawing/2014/main" id="{B7092582-A074-4D6F-8DF3-C08625DF8805}"/>
                  </a:ext>
                </a:extLst>
              </p:cNvPr>
              <p:cNvSpPr/>
              <p:nvPr/>
            </p:nvSpPr>
            <p:spPr>
              <a:xfrm>
                <a:off x="6844534" y="264684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24" name="วงรี 223">
                <a:extLst>
                  <a:ext uri="{FF2B5EF4-FFF2-40B4-BE49-F238E27FC236}">
                    <a16:creationId xmlns:a16="http://schemas.microsoft.com/office/drawing/2014/main" id="{F36B67CB-1EE8-4810-AB11-2B63DD43C430}"/>
                  </a:ext>
                </a:extLst>
              </p:cNvPr>
              <p:cNvSpPr/>
              <p:nvPr/>
            </p:nvSpPr>
            <p:spPr>
              <a:xfrm>
                <a:off x="6844534" y="284687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25" name="วงรี 224">
                <a:extLst>
                  <a:ext uri="{FF2B5EF4-FFF2-40B4-BE49-F238E27FC236}">
                    <a16:creationId xmlns:a16="http://schemas.microsoft.com/office/drawing/2014/main" id="{7143009C-229C-42A1-8F6F-515250F203DF}"/>
                  </a:ext>
                </a:extLst>
              </p:cNvPr>
              <p:cNvSpPr/>
              <p:nvPr/>
            </p:nvSpPr>
            <p:spPr>
              <a:xfrm>
                <a:off x="6844534" y="30468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26" name="วงรี 225">
                <a:extLst>
                  <a:ext uri="{FF2B5EF4-FFF2-40B4-BE49-F238E27FC236}">
                    <a16:creationId xmlns:a16="http://schemas.microsoft.com/office/drawing/2014/main" id="{1996C852-8787-421A-8B7A-B535912C8DBC}"/>
                  </a:ext>
                </a:extLst>
              </p:cNvPr>
              <p:cNvSpPr/>
              <p:nvPr/>
            </p:nvSpPr>
            <p:spPr>
              <a:xfrm>
                <a:off x="6844534" y="32469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</p:grpSp>
        <p:pic>
          <p:nvPicPr>
            <p:cNvPr id="230" name="รูปภาพ 229">
              <a:extLst>
                <a:ext uri="{FF2B5EF4-FFF2-40B4-BE49-F238E27FC236}">
                  <a16:creationId xmlns:a16="http://schemas.microsoft.com/office/drawing/2014/main" id="{5BCBB62A-289D-4E01-BD9A-836A9963BB0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412710">
              <a:off x="2901771" y="5172733"/>
              <a:ext cx="496270" cy="458438"/>
            </a:xfrm>
            <a:prstGeom prst="rect">
              <a:avLst/>
            </a:prstGeom>
          </p:spPr>
        </p:pic>
        <p:sp>
          <p:nvSpPr>
            <p:cNvPr id="187" name="สี่เหลี่ยมผืนผ้า 186">
              <a:extLst>
                <a:ext uri="{FF2B5EF4-FFF2-40B4-BE49-F238E27FC236}">
                  <a16:creationId xmlns:a16="http://schemas.microsoft.com/office/drawing/2014/main" id="{EEEA021F-FE91-4991-A9F4-6B54B83EBB5E}"/>
                </a:ext>
              </a:extLst>
            </p:cNvPr>
            <p:cNvSpPr/>
            <p:nvPr/>
          </p:nvSpPr>
          <p:spPr>
            <a:xfrm>
              <a:off x="370825" y="293224"/>
              <a:ext cx="8441305" cy="4559946"/>
            </a:xfrm>
            <a:prstGeom prst="rect">
              <a:avLst/>
            </a:prstGeom>
            <a:solidFill>
              <a:schemeClr val="accent4">
                <a:lumMod val="20000"/>
                <a:lumOff val="80000"/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188" name="รูปภาพ 187">
              <a:extLst>
                <a:ext uri="{FF2B5EF4-FFF2-40B4-BE49-F238E27FC236}">
                  <a16:creationId xmlns:a16="http://schemas.microsoft.com/office/drawing/2014/main" id="{AD1D2E0E-A748-47B5-AAC1-378270FD70C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594" y="337577"/>
              <a:ext cx="540000" cy="540000"/>
            </a:xfrm>
            <a:prstGeom prst="rect">
              <a:avLst/>
            </a:prstGeom>
          </p:spPr>
        </p:pic>
        <p:sp>
          <p:nvSpPr>
            <p:cNvPr id="189" name="สี่เหลี่ยมผืนผ้า 188">
              <a:extLst>
                <a:ext uri="{FF2B5EF4-FFF2-40B4-BE49-F238E27FC236}">
                  <a16:creationId xmlns:a16="http://schemas.microsoft.com/office/drawing/2014/main" id="{F595B1D9-7C6C-459C-B27F-E80C41A76B5C}"/>
                </a:ext>
              </a:extLst>
            </p:cNvPr>
            <p:cNvSpPr/>
            <p:nvPr/>
          </p:nvSpPr>
          <p:spPr>
            <a:xfrm>
              <a:off x="1114535" y="301339"/>
              <a:ext cx="4578497" cy="7848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altLang="ko-KR" sz="4500" b="1" u="sng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ตัวอย่างการเขียนสมการเคมี</a:t>
              </a:r>
              <a:endParaRPr lang="th-TH" sz="4500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AA3C67EB-2038-473D-A89B-4CE3E2D9B6F6}"/>
                </a:ext>
              </a:extLst>
            </p:cNvPr>
            <p:cNvGrpSpPr/>
            <p:nvPr/>
          </p:nvGrpSpPr>
          <p:grpSpPr>
            <a:xfrm>
              <a:off x="592371" y="1113034"/>
              <a:ext cx="8006833" cy="1175011"/>
              <a:chOff x="592371" y="1432007"/>
              <a:chExt cx="8006833" cy="1175011"/>
            </a:xfrm>
          </p:grpSpPr>
          <p:sp>
            <p:nvSpPr>
              <p:cNvPr id="191" name="กากบาท 190">
                <a:extLst>
                  <a:ext uri="{FF2B5EF4-FFF2-40B4-BE49-F238E27FC236}">
                    <a16:creationId xmlns:a16="http://schemas.microsoft.com/office/drawing/2014/main" id="{06CDAA93-E217-4258-9A54-4C325A9332B8}"/>
                  </a:ext>
                </a:extLst>
              </p:cNvPr>
              <p:cNvSpPr/>
              <p:nvPr/>
            </p:nvSpPr>
            <p:spPr>
              <a:xfrm rot="1087668">
                <a:off x="6767399" y="1518757"/>
                <a:ext cx="368040" cy="320174"/>
              </a:xfrm>
              <a:prstGeom prst="plus">
                <a:avLst>
                  <a:gd name="adj" fmla="val 35728"/>
                </a:avLst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669DDD4F-B7A7-4CA4-A9CC-9A5A783F78CF}"/>
                  </a:ext>
                </a:extLst>
              </p:cNvPr>
              <p:cNvGrpSpPr/>
              <p:nvPr/>
            </p:nvGrpSpPr>
            <p:grpSpPr>
              <a:xfrm>
                <a:off x="620539" y="1439476"/>
                <a:ext cx="864000" cy="461665"/>
                <a:chOff x="619554" y="1545166"/>
                <a:chExt cx="864000" cy="461665"/>
              </a:xfrm>
            </p:grpSpPr>
            <p:sp>
              <p:nvSpPr>
                <p:cNvPr id="228" name="วงรี 2">
                  <a:extLst>
                    <a:ext uri="{FF2B5EF4-FFF2-40B4-BE49-F238E27FC236}">
                      <a16:creationId xmlns:a16="http://schemas.microsoft.com/office/drawing/2014/main" id="{A1E22A80-8D4B-4983-9F62-9803D7FA5768}"/>
                    </a:ext>
                  </a:extLst>
                </p:cNvPr>
                <p:cNvSpPr/>
                <p:nvPr/>
              </p:nvSpPr>
              <p:spPr>
                <a:xfrm>
                  <a:off x="619554" y="1560132"/>
                  <a:ext cx="432000" cy="432000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400" b="1" dirty="0">
                      <a:solidFill>
                        <a:schemeClr val="tx1"/>
                      </a:solidFill>
                      <a:latin typeface="TH SarabunPSK" panose="020B0500040200020003" pitchFamily="34" charset="-34"/>
                      <a:cs typeface="TH SarabunPSK" panose="020B0500040200020003" pitchFamily="34" charset="-34"/>
                    </a:rPr>
                    <a:t>H</a:t>
                  </a:r>
                  <a:endParaRPr lang="th-TH" sz="2400" b="1" dirty="0">
                    <a:solidFill>
                      <a:schemeClr val="tx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endParaRPr>
                </a:p>
              </p:txBody>
            </p:sp>
            <p:sp>
              <p:nvSpPr>
                <p:cNvPr id="232" name="วงรี 2">
                  <a:extLst>
                    <a:ext uri="{FF2B5EF4-FFF2-40B4-BE49-F238E27FC236}">
                      <a16:creationId xmlns:a16="http://schemas.microsoft.com/office/drawing/2014/main" id="{0833752C-1EFC-438A-9C64-B020A9403BAE}"/>
                    </a:ext>
                  </a:extLst>
                </p:cNvPr>
                <p:cNvSpPr/>
                <p:nvPr/>
              </p:nvSpPr>
              <p:spPr>
                <a:xfrm>
                  <a:off x="1051554" y="1570548"/>
                  <a:ext cx="432000" cy="432000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82F9F7B1-F01D-4A7F-96C3-7FD94CB672B5}"/>
                    </a:ext>
                  </a:extLst>
                </p:cNvPr>
                <p:cNvSpPr txBox="1"/>
                <p:nvPr/>
              </p:nvSpPr>
              <p:spPr>
                <a:xfrm>
                  <a:off x="1072887" y="1545166"/>
                  <a:ext cx="40778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b="1" dirty="0">
                      <a:latin typeface="TH SarabunPSK" panose="020B0500040200020003" pitchFamily="34" charset="-34"/>
                      <a:cs typeface="TH SarabunPSK" panose="020B0500040200020003" pitchFamily="34" charset="-34"/>
                    </a:rPr>
                    <a:t>Cl</a:t>
                  </a:r>
                  <a:endParaRPr lang="th-TH" sz="2400" b="1" dirty="0">
                    <a:latin typeface="TH SarabunPSK" panose="020B0500040200020003" pitchFamily="34" charset="-34"/>
                    <a:cs typeface="TH SarabunPSK" panose="020B0500040200020003" pitchFamily="34" charset="-34"/>
                  </a:endParaRPr>
                </a:p>
              </p:txBody>
            </p:sp>
          </p:grpSp>
          <p:grpSp>
            <p:nvGrpSpPr>
              <p:cNvPr id="233" name="Group 232">
                <a:extLst>
                  <a:ext uri="{FF2B5EF4-FFF2-40B4-BE49-F238E27FC236}">
                    <a16:creationId xmlns:a16="http://schemas.microsoft.com/office/drawing/2014/main" id="{330556CE-36C0-47E2-8192-BB227A531AC3}"/>
                  </a:ext>
                </a:extLst>
              </p:cNvPr>
              <p:cNvGrpSpPr/>
              <p:nvPr/>
            </p:nvGrpSpPr>
            <p:grpSpPr>
              <a:xfrm>
                <a:off x="592371" y="2145353"/>
                <a:ext cx="864000" cy="461665"/>
                <a:chOff x="619554" y="1545166"/>
                <a:chExt cx="864000" cy="461665"/>
              </a:xfrm>
            </p:grpSpPr>
            <p:sp>
              <p:nvSpPr>
                <p:cNvPr id="234" name="วงรี 2">
                  <a:extLst>
                    <a:ext uri="{FF2B5EF4-FFF2-40B4-BE49-F238E27FC236}">
                      <a16:creationId xmlns:a16="http://schemas.microsoft.com/office/drawing/2014/main" id="{94D28A84-F4D6-45AA-8673-911E0410969B}"/>
                    </a:ext>
                  </a:extLst>
                </p:cNvPr>
                <p:cNvSpPr/>
                <p:nvPr/>
              </p:nvSpPr>
              <p:spPr>
                <a:xfrm>
                  <a:off x="619554" y="1560132"/>
                  <a:ext cx="432000" cy="432000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400" b="1" dirty="0">
                      <a:solidFill>
                        <a:schemeClr val="tx1"/>
                      </a:solidFill>
                      <a:latin typeface="TH SarabunPSK" panose="020B0500040200020003" pitchFamily="34" charset="-34"/>
                      <a:cs typeface="TH SarabunPSK" panose="020B0500040200020003" pitchFamily="34" charset="-34"/>
                    </a:rPr>
                    <a:t>H</a:t>
                  </a:r>
                  <a:endParaRPr lang="th-TH" sz="2400" b="1" dirty="0">
                    <a:solidFill>
                      <a:schemeClr val="tx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endParaRPr>
                </a:p>
              </p:txBody>
            </p:sp>
            <p:sp>
              <p:nvSpPr>
                <p:cNvPr id="235" name="วงรี 2">
                  <a:extLst>
                    <a:ext uri="{FF2B5EF4-FFF2-40B4-BE49-F238E27FC236}">
                      <a16:creationId xmlns:a16="http://schemas.microsoft.com/office/drawing/2014/main" id="{82D05044-B747-45EC-BFA7-B8BCA6D4F990}"/>
                    </a:ext>
                  </a:extLst>
                </p:cNvPr>
                <p:cNvSpPr/>
                <p:nvPr/>
              </p:nvSpPr>
              <p:spPr>
                <a:xfrm>
                  <a:off x="1051554" y="1570548"/>
                  <a:ext cx="432000" cy="432000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36" name="TextBox 235">
                  <a:extLst>
                    <a:ext uri="{FF2B5EF4-FFF2-40B4-BE49-F238E27FC236}">
                      <a16:creationId xmlns:a16="http://schemas.microsoft.com/office/drawing/2014/main" id="{1E63B36A-E52E-445A-9D24-E95C9C747840}"/>
                    </a:ext>
                  </a:extLst>
                </p:cNvPr>
                <p:cNvSpPr txBox="1"/>
                <p:nvPr/>
              </p:nvSpPr>
              <p:spPr>
                <a:xfrm>
                  <a:off x="1072887" y="1545166"/>
                  <a:ext cx="40778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b="1" dirty="0">
                      <a:latin typeface="TH SarabunPSK" panose="020B0500040200020003" pitchFamily="34" charset="-34"/>
                      <a:cs typeface="TH SarabunPSK" panose="020B0500040200020003" pitchFamily="34" charset="-34"/>
                    </a:rPr>
                    <a:t>Cl</a:t>
                  </a:r>
                  <a:endParaRPr lang="th-TH" sz="2400" b="1" dirty="0">
                    <a:latin typeface="TH SarabunPSK" panose="020B0500040200020003" pitchFamily="34" charset="-34"/>
                    <a:cs typeface="TH SarabunPSK" panose="020B0500040200020003" pitchFamily="34" charset="-34"/>
                  </a:endParaRPr>
                </a:p>
              </p:txBody>
            </p:sp>
          </p:grpSp>
          <p:sp>
            <p:nvSpPr>
              <p:cNvPr id="238" name="วงรี 2">
                <a:extLst>
                  <a:ext uri="{FF2B5EF4-FFF2-40B4-BE49-F238E27FC236}">
                    <a16:creationId xmlns:a16="http://schemas.microsoft.com/office/drawing/2014/main" id="{7588C6DC-D3C6-446D-82BA-37247EDA9F05}"/>
                  </a:ext>
                </a:extLst>
              </p:cNvPr>
              <p:cNvSpPr/>
              <p:nvPr/>
            </p:nvSpPr>
            <p:spPr>
              <a:xfrm>
                <a:off x="2164385" y="1554164"/>
                <a:ext cx="432000" cy="432000"/>
              </a:xfrm>
              <a:prstGeom prst="ellipse">
                <a:avLst/>
              </a:prstGeom>
              <a:solidFill>
                <a:srgbClr val="F08A88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solidFill>
                      <a:schemeClr val="tx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O</a:t>
                </a:r>
                <a:endParaRPr lang="th-TH" sz="2400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239" name="วงรี 2">
                <a:extLst>
                  <a:ext uri="{FF2B5EF4-FFF2-40B4-BE49-F238E27FC236}">
                    <a16:creationId xmlns:a16="http://schemas.microsoft.com/office/drawing/2014/main" id="{12808EAD-CCB0-4953-8C42-995F3CA61C57}"/>
                  </a:ext>
                </a:extLst>
              </p:cNvPr>
              <p:cNvSpPr/>
              <p:nvPr/>
            </p:nvSpPr>
            <p:spPr>
              <a:xfrm>
                <a:off x="1836177" y="1827508"/>
                <a:ext cx="432000" cy="432000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40" name="TextBox 239">
                <a:extLst>
                  <a:ext uri="{FF2B5EF4-FFF2-40B4-BE49-F238E27FC236}">
                    <a16:creationId xmlns:a16="http://schemas.microsoft.com/office/drawing/2014/main" id="{549A326C-B471-43D4-B384-EDB619C6FC81}"/>
                  </a:ext>
                </a:extLst>
              </p:cNvPr>
              <p:cNvSpPr txBox="1"/>
              <p:nvPr/>
            </p:nvSpPr>
            <p:spPr>
              <a:xfrm>
                <a:off x="1824313" y="1780714"/>
                <a:ext cx="47119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Ca</a:t>
                </a:r>
                <a:endParaRPr lang="th-TH" sz="2400" b="1" dirty="0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241" name="วงรี 2">
                <a:extLst>
                  <a:ext uri="{FF2B5EF4-FFF2-40B4-BE49-F238E27FC236}">
                    <a16:creationId xmlns:a16="http://schemas.microsoft.com/office/drawing/2014/main" id="{9ED04213-7C37-4460-9759-F57649D71B7C}"/>
                  </a:ext>
                </a:extLst>
              </p:cNvPr>
              <p:cNvSpPr/>
              <p:nvPr/>
            </p:nvSpPr>
            <p:spPr>
              <a:xfrm>
                <a:off x="2155350" y="2139008"/>
                <a:ext cx="432000" cy="432000"/>
              </a:xfrm>
              <a:prstGeom prst="ellipse">
                <a:avLst/>
              </a:prstGeom>
              <a:solidFill>
                <a:srgbClr val="F08A88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solidFill>
                      <a:schemeClr val="tx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O</a:t>
                </a:r>
                <a:endParaRPr lang="th-TH" sz="2400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242" name="วงรี 2">
                <a:extLst>
                  <a:ext uri="{FF2B5EF4-FFF2-40B4-BE49-F238E27FC236}">
                    <a16:creationId xmlns:a16="http://schemas.microsoft.com/office/drawing/2014/main" id="{504452F5-2A11-4078-81A0-8FFEBCA4FBFF}"/>
                  </a:ext>
                </a:extLst>
              </p:cNvPr>
              <p:cNvSpPr/>
              <p:nvPr/>
            </p:nvSpPr>
            <p:spPr>
              <a:xfrm>
                <a:off x="2478227" y="1829943"/>
                <a:ext cx="432000" cy="432000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solidFill>
                      <a:schemeClr val="tx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C</a:t>
                </a:r>
                <a:endParaRPr lang="th-TH" sz="2400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243" name="วงรี 2">
                <a:extLst>
                  <a:ext uri="{FF2B5EF4-FFF2-40B4-BE49-F238E27FC236}">
                    <a16:creationId xmlns:a16="http://schemas.microsoft.com/office/drawing/2014/main" id="{22925270-3C63-4519-973D-202EB38B8BDF}"/>
                  </a:ext>
                </a:extLst>
              </p:cNvPr>
              <p:cNvSpPr/>
              <p:nvPr/>
            </p:nvSpPr>
            <p:spPr>
              <a:xfrm>
                <a:off x="2913007" y="1824044"/>
                <a:ext cx="432000" cy="432000"/>
              </a:xfrm>
              <a:prstGeom prst="ellipse">
                <a:avLst/>
              </a:prstGeom>
              <a:solidFill>
                <a:srgbClr val="F08A88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solidFill>
                      <a:schemeClr val="tx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O</a:t>
                </a:r>
                <a:endParaRPr lang="th-TH" sz="2400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244" name="วงรี 2">
                <a:extLst>
                  <a:ext uri="{FF2B5EF4-FFF2-40B4-BE49-F238E27FC236}">
                    <a16:creationId xmlns:a16="http://schemas.microsoft.com/office/drawing/2014/main" id="{0749CDB0-E663-4BA0-9826-EBD8EF794326}"/>
                  </a:ext>
                </a:extLst>
              </p:cNvPr>
              <p:cNvSpPr/>
              <p:nvPr/>
            </p:nvSpPr>
            <p:spPr>
              <a:xfrm>
                <a:off x="4112177" y="1827293"/>
                <a:ext cx="432000" cy="432000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45" name="วงรี 2">
                <a:extLst>
                  <a:ext uri="{FF2B5EF4-FFF2-40B4-BE49-F238E27FC236}">
                    <a16:creationId xmlns:a16="http://schemas.microsoft.com/office/drawing/2014/main" id="{9263A908-1F2F-46F1-8D53-AB031346F7C7}"/>
                  </a:ext>
                </a:extLst>
              </p:cNvPr>
              <p:cNvSpPr/>
              <p:nvPr/>
            </p:nvSpPr>
            <p:spPr>
              <a:xfrm>
                <a:off x="4553325" y="1823829"/>
                <a:ext cx="432000" cy="432000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46" name="วงรี 2">
                <a:extLst>
                  <a:ext uri="{FF2B5EF4-FFF2-40B4-BE49-F238E27FC236}">
                    <a16:creationId xmlns:a16="http://schemas.microsoft.com/office/drawing/2014/main" id="{0273F3C9-6741-46F8-9EB0-01B20FDD9167}"/>
                  </a:ext>
                </a:extLst>
              </p:cNvPr>
              <p:cNvSpPr/>
              <p:nvPr/>
            </p:nvSpPr>
            <p:spPr>
              <a:xfrm>
                <a:off x="5017346" y="1834038"/>
                <a:ext cx="432000" cy="432000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47" name="วงรี 2">
                <a:extLst>
                  <a:ext uri="{FF2B5EF4-FFF2-40B4-BE49-F238E27FC236}">
                    <a16:creationId xmlns:a16="http://schemas.microsoft.com/office/drawing/2014/main" id="{BC5BCBDF-1236-450B-B26B-D89616CF45AB}"/>
                  </a:ext>
                </a:extLst>
              </p:cNvPr>
              <p:cNvSpPr/>
              <p:nvPr/>
            </p:nvSpPr>
            <p:spPr>
              <a:xfrm>
                <a:off x="5848413" y="1843689"/>
                <a:ext cx="432000" cy="432000"/>
              </a:xfrm>
              <a:prstGeom prst="ellipse">
                <a:avLst/>
              </a:prstGeom>
              <a:solidFill>
                <a:schemeClr val="accent3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solidFill>
                      <a:schemeClr val="tx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H</a:t>
                </a:r>
                <a:endParaRPr lang="th-TH" sz="2400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249" name="วงรี 2">
                <a:extLst>
                  <a:ext uri="{FF2B5EF4-FFF2-40B4-BE49-F238E27FC236}">
                    <a16:creationId xmlns:a16="http://schemas.microsoft.com/office/drawing/2014/main" id="{6A9145F7-009C-47B2-9E5C-48F588CB29C1}"/>
                  </a:ext>
                </a:extLst>
              </p:cNvPr>
              <p:cNvSpPr/>
              <p:nvPr/>
            </p:nvSpPr>
            <p:spPr>
              <a:xfrm>
                <a:off x="6181378" y="1580208"/>
                <a:ext cx="432000" cy="432000"/>
              </a:xfrm>
              <a:prstGeom prst="ellipse">
                <a:avLst/>
              </a:prstGeom>
              <a:solidFill>
                <a:srgbClr val="F08A88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solidFill>
                      <a:schemeClr val="tx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O</a:t>
                </a:r>
                <a:endParaRPr lang="th-TH" sz="2400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251" name="วงรี 2">
                <a:extLst>
                  <a:ext uri="{FF2B5EF4-FFF2-40B4-BE49-F238E27FC236}">
                    <a16:creationId xmlns:a16="http://schemas.microsoft.com/office/drawing/2014/main" id="{5BE6D2F2-8767-479B-9DC2-D925B1312CFD}"/>
                  </a:ext>
                </a:extLst>
              </p:cNvPr>
              <p:cNvSpPr/>
              <p:nvPr/>
            </p:nvSpPr>
            <p:spPr>
              <a:xfrm>
                <a:off x="6524702" y="1842489"/>
                <a:ext cx="432000" cy="432000"/>
              </a:xfrm>
              <a:prstGeom prst="ellipse">
                <a:avLst/>
              </a:prstGeom>
              <a:solidFill>
                <a:schemeClr val="accent3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solidFill>
                      <a:schemeClr val="tx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H</a:t>
                </a:r>
                <a:endParaRPr lang="th-TH" sz="2400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252" name="วงรี 2">
                <a:extLst>
                  <a:ext uri="{FF2B5EF4-FFF2-40B4-BE49-F238E27FC236}">
                    <a16:creationId xmlns:a16="http://schemas.microsoft.com/office/drawing/2014/main" id="{1F25A555-A217-4475-A3F5-5DC943CCB5DC}"/>
                  </a:ext>
                </a:extLst>
              </p:cNvPr>
              <p:cNvSpPr/>
              <p:nvPr/>
            </p:nvSpPr>
            <p:spPr>
              <a:xfrm>
                <a:off x="7297632" y="1839185"/>
                <a:ext cx="432000" cy="432000"/>
              </a:xfrm>
              <a:prstGeom prst="ellipse">
                <a:avLst/>
              </a:prstGeom>
              <a:solidFill>
                <a:srgbClr val="F08A88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solidFill>
                      <a:schemeClr val="tx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O</a:t>
                </a:r>
                <a:endParaRPr lang="th-TH" sz="2400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253" name="วงรี 2">
                <a:extLst>
                  <a:ext uri="{FF2B5EF4-FFF2-40B4-BE49-F238E27FC236}">
                    <a16:creationId xmlns:a16="http://schemas.microsoft.com/office/drawing/2014/main" id="{25E88201-DDA9-412E-AF53-02C10EC81EE1}"/>
                  </a:ext>
                </a:extLst>
              </p:cNvPr>
              <p:cNvSpPr/>
              <p:nvPr/>
            </p:nvSpPr>
            <p:spPr>
              <a:xfrm>
                <a:off x="7742732" y="1834038"/>
                <a:ext cx="432000" cy="432000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solidFill>
                      <a:schemeClr val="tx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C</a:t>
                </a:r>
                <a:endParaRPr lang="th-TH" sz="2400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254" name="วงรี 2">
                <a:extLst>
                  <a:ext uri="{FF2B5EF4-FFF2-40B4-BE49-F238E27FC236}">
                    <a16:creationId xmlns:a16="http://schemas.microsoft.com/office/drawing/2014/main" id="{07A70B6F-4074-485B-83AD-4F4A33CB11B8}"/>
                  </a:ext>
                </a:extLst>
              </p:cNvPr>
              <p:cNvSpPr/>
              <p:nvPr/>
            </p:nvSpPr>
            <p:spPr>
              <a:xfrm>
                <a:off x="8167204" y="1839185"/>
                <a:ext cx="432000" cy="432000"/>
              </a:xfrm>
              <a:prstGeom prst="ellipse">
                <a:avLst/>
              </a:prstGeom>
              <a:solidFill>
                <a:srgbClr val="F08A88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solidFill>
                      <a:schemeClr val="tx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O</a:t>
                </a:r>
                <a:endParaRPr lang="th-TH" sz="2400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255" name="TextBox 254">
                <a:extLst>
                  <a:ext uri="{FF2B5EF4-FFF2-40B4-BE49-F238E27FC236}">
                    <a16:creationId xmlns:a16="http://schemas.microsoft.com/office/drawing/2014/main" id="{A9B39F30-2D79-4367-8878-09542D6C543D}"/>
                  </a:ext>
                </a:extLst>
              </p:cNvPr>
              <p:cNvSpPr txBox="1"/>
              <p:nvPr/>
            </p:nvSpPr>
            <p:spPr>
              <a:xfrm>
                <a:off x="4548049" y="1786459"/>
                <a:ext cx="47119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Ca</a:t>
                </a:r>
                <a:endParaRPr lang="th-TH" sz="2400" b="1" dirty="0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256" name="TextBox 255">
                <a:extLst>
                  <a:ext uri="{FF2B5EF4-FFF2-40B4-BE49-F238E27FC236}">
                    <a16:creationId xmlns:a16="http://schemas.microsoft.com/office/drawing/2014/main" id="{16559551-87CA-44BB-927E-595DC8AF6324}"/>
                  </a:ext>
                </a:extLst>
              </p:cNvPr>
              <p:cNvSpPr txBox="1"/>
              <p:nvPr/>
            </p:nvSpPr>
            <p:spPr>
              <a:xfrm>
                <a:off x="4123916" y="1790107"/>
                <a:ext cx="47119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Cl</a:t>
                </a:r>
                <a:endParaRPr lang="th-TH" sz="2400" b="1" dirty="0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257" name="TextBox 256">
                <a:extLst>
                  <a:ext uri="{FF2B5EF4-FFF2-40B4-BE49-F238E27FC236}">
                    <a16:creationId xmlns:a16="http://schemas.microsoft.com/office/drawing/2014/main" id="{FA391E81-CE04-4012-A5AF-3387E9F6001A}"/>
                  </a:ext>
                </a:extLst>
              </p:cNvPr>
              <p:cNvSpPr txBox="1"/>
              <p:nvPr/>
            </p:nvSpPr>
            <p:spPr>
              <a:xfrm>
                <a:off x="5050283" y="1801170"/>
                <a:ext cx="47119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Cl</a:t>
                </a:r>
                <a:endParaRPr lang="th-TH" sz="2400" b="1" dirty="0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4286FE3-C39B-4164-89EB-2D101520A5F8}"/>
                  </a:ext>
                </a:extLst>
              </p:cNvPr>
              <p:cNvSpPr txBox="1"/>
              <p:nvPr/>
            </p:nvSpPr>
            <p:spPr>
              <a:xfrm>
                <a:off x="1330739" y="1432007"/>
                <a:ext cx="505356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6000" b="1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+</a:t>
                </a:r>
                <a:endParaRPr lang="th-TH" sz="6000" b="1" dirty="0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259" name="TextBox 258">
                <a:extLst>
                  <a:ext uri="{FF2B5EF4-FFF2-40B4-BE49-F238E27FC236}">
                    <a16:creationId xmlns:a16="http://schemas.microsoft.com/office/drawing/2014/main" id="{E60B1DDA-7EA1-4493-BD2F-879B69CAC923}"/>
                  </a:ext>
                </a:extLst>
              </p:cNvPr>
              <p:cNvSpPr txBox="1"/>
              <p:nvPr/>
            </p:nvSpPr>
            <p:spPr>
              <a:xfrm>
                <a:off x="6884380" y="1442939"/>
                <a:ext cx="505356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6000" b="1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+</a:t>
                </a:r>
                <a:endParaRPr lang="th-TH" sz="6000" b="1" dirty="0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260" name="TextBox 259">
                <a:extLst>
                  <a:ext uri="{FF2B5EF4-FFF2-40B4-BE49-F238E27FC236}">
                    <a16:creationId xmlns:a16="http://schemas.microsoft.com/office/drawing/2014/main" id="{8A2F3ADC-BA90-4857-91A5-52BAE62C723A}"/>
                  </a:ext>
                </a:extLst>
              </p:cNvPr>
              <p:cNvSpPr txBox="1"/>
              <p:nvPr/>
            </p:nvSpPr>
            <p:spPr>
              <a:xfrm>
                <a:off x="5389942" y="1439476"/>
                <a:ext cx="505356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6000" b="1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+</a:t>
                </a:r>
                <a:endParaRPr lang="th-TH" sz="6000" b="1" dirty="0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cxnSp>
            <p:nvCxnSpPr>
              <p:cNvPr id="12" name="Straight Arrow Connector 11">
                <a:extLst>
                  <a:ext uri="{FF2B5EF4-FFF2-40B4-BE49-F238E27FC236}">
                    <a16:creationId xmlns:a16="http://schemas.microsoft.com/office/drawing/2014/main" id="{722E6AF4-5117-4DC6-B872-463C7F27FF86}"/>
                  </a:ext>
                </a:extLst>
              </p:cNvPr>
              <p:cNvCxnSpPr/>
              <p:nvPr/>
            </p:nvCxnSpPr>
            <p:spPr>
              <a:xfrm>
                <a:off x="3393456" y="2011546"/>
                <a:ext cx="684000" cy="0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130D0DD-848D-4CB7-9366-E982633CCE16}"/>
                </a:ext>
              </a:extLst>
            </p:cNvPr>
            <p:cNvSpPr txBox="1"/>
            <p:nvPr/>
          </p:nvSpPr>
          <p:spPr>
            <a:xfrm>
              <a:off x="381835" y="2445205"/>
              <a:ext cx="83913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2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กรดไฮโดรคลอริก + แคลเซียมคาร์บอเนต        แคลเซียมคลอไรด์ + น้ำ + แก๊สคาร์บอนไดออกไซด์</a:t>
              </a:r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1FF0404D-7704-42BA-87F0-726440B4CF78}"/>
                </a:ext>
              </a:extLst>
            </p:cNvPr>
            <p:cNvCxnSpPr/>
            <p:nvPr/>
          </p:nvCxnSpPr>
          <p:spPr>
            <a:xfrm>
              <a:off x="3875275" y="2700675"/>
              <a:ext cx="5040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2" name="TextBox 261">
              <a:extLst>
                <a:ext uri="{FF2B5EF4-FFF2-40B4-BE49-F238E27FC236}">
                  <a16:creationId xmlns:a16="http://schemas.microsoft.com/office/drawing/2014/main" id="{49982D70-B724-460F-9147-FFA9CF0FA081}"/>
                </a:ext>
              </a:extLst>
            </p:cNvPr>
            <p:cNvSpPr txBox="1"/>
            <p:nvPr/>
          </p:nvSpPr>
          <p:spPr>
            <a:xfrm>
              <a:off x="395807" y="3402266"/>
              <a:ext cx="83913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           2HCl (aq) </a:t>
              </a:r>
              <a:r>
                <a:rPr lang="th-TH" sz="2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   + </a:t>
              </a:r>
              <a:r>
                <a:rPr lang="en-US" sz="2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  CaCO</a:t>
              </a:r>
              <a:r>
                <a:rPr lang="en-US" sz="2400" b="1" baseline="-250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3 </a:t>
              </a:r>
              <a:r>
                <a:rPr lang="en-US" sz="2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(s)             CaCl</a:t>
              </a:r>
              <a:r>
                <a:rPr lang="en-US" sz="2400" b="1" baseline="-250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2</a:t>
              </a:r>
              <a:r>
                <a:rPr lang="en-US" sz="2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 (s)  +    H</a:t>
              </a:r>
              <a:r>
                <a:rPr lang="en-US" sz="2400" b="1" baseline="-250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2</a:t>
              </a:r>
              <a:r>
                <a:rPr lang="en-US" sz="2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O (aq)   +   CO</a:t>
              </a:r>
              <a:r>
                <a:rPr lang="en-US" sz="2400" b="1" baseline="-250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2 </a:t>
              </a:r>
              <a:r>
                <a:rPr lang="en-US" sz="2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(g) </a:t>
              </a:r>
              <a:endPara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ED837558-BA54-48F3-82E2-80B57A4679C7}"/>
                </a:ext>
              </a:extLst>
            </p:cNvPr>
            <p:cNvSpPr/>
            <p:nvPr/>
          </p:nvSpPr>
          <p:spPr>
            <a:xfrm>
              <a:off x="370825" y="2413306"/>
              <a:ext cx="8441305" cy="51529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89AEF3E0-B835-4838-9457-DDC638031B0F}"/>
                </a:ext>
              </a:extLst>
            </p:cNvPr>
            <p:cNvSpPr/>
            <p:nvPr/>
          </p:nvSpPr>
          <p:spPr>
            <a:xfrm>
              <a:off x="6541989" y="2934149"/>
              <a:ext cx="2262445" cy="339098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th-TH" sz="2400" b="1" dirty="0">
                  <a:solidFill>
                    <a:schemeClr val="accent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เรียกว่า สมการข้อความ</a:t>
              </a:r>
            </a:p>
          </p:txBody>
        </p:sp>
        <p:sp>
          <p:nvSpPr>
            <p:cNvPr id="264" name="Rectangle 263">
              <a:extLst>
                <a:ext uri="{FF2B5EF4-FFF2-40B4-BE49-F238E27FC236}">
                  <a16:creationId xmlns:a16="http://schemas.microsoft.com/office/drawing/2014/main" id="{77384507-DB6F-4E04-A52E-097FBAFE41DC}"/>
                </a:ext>
              </a:extLst>
            </p:cNvPr>
            <p:cNvSpPr/>
            <p:nvPr/>
          </p:nvSpPr>
          <p:spPr>
            <a:xfrm>
              <a:off x="370825" y="3444173"/>
              <a:ext cx="8441305" cy="455268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65" name="Rectangle 264">
              <a:extLst>
                <a:ext uri="{FF2B5EF4-FFF2-40B4-BE49-F238E27FC236}">
                  <a16:creationId xmlns:a16="http://schemas.microsoft.com/office/drawing/2014/main" id="{207106A2-A0A6-411B-A902-9E620292D57B}"/>
                </a:ext>
              </a:extLst>
            </p:cNvPr>
            <p:cNvSpPr/>
            <p:nvPr/>
          </p:nvSpPr>
          <p:spPr>
            <a:xfrm>
              <a:off x="6541989" y="3907222"/>
              <a:ext cx="2262445" cy="339098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th-TH" sz="2400" b="1" dirty="0">
                  <a:solidFill>
                    <a:schemeClr val="accent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เรียกว่า สมการเคมี</a:t>
              </a:r>
            </a:p>
          </p:txBody>
        </p:sp>
        <p:sp>
          <p:nvSpPr>
            <p:cNvPr id="266" name="TextBox 265">
              <a:extLst>
                <a:ext uri="{FF2B5EF4-FFF2-40B4-BE49-F238E27FC236}">
                  <a16:creationId xmlns:a16="http://schemas.microsoft.com/office/drawing/2014/main" id="{501A1662-C9D5-4B43-B88F-37106EFE868C}"/>
                </a:ext>
              </a:extLst>
            </p:cNvPr>
            <p:cNvSpPr txBox="1"/>
            <p:nvPr/>
          </p:nvSpPr>
          <p:spPr>
            <a:xfrm>
              <a:off x="370824" y="4333955"/>
              <a:ext cx="8441305" cy="40011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th-TH" sz="20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แบบจำลองแสดงการจัดเรียงตัวใหม่ของอะตอมเมื่อเกิดปฏิกิริยาเคมีระหว่างกรดไฮโดรคลอริกกับแคลเซียมคาร์บอเนต</a:t>
              </a:r>
            </a:p>
          </p:txBody>
        </p:sp>
      </p:grpSp>
      <p:cxnSp>
        <p:nvCxnSpPr>
          <p:cNvPr id="267" name="Straight Arrow Connector 266">
            <a:extLst>
              <a:ext uri="{FF2B5EF4-FFF2-40B4-BE49-F238E27FC236}">
                <a16:creationId xmlns:a16="http://schemas.microsoft.com/office/drawing/2014/main" id="{B7690102-55F3-47A0-8FA9-B3B3D5C0F12B}"/>
              </a:ext>
            </a:extLst>
          </p:cNvPr>
          <p:cNvCxnSpPr/>
          <p:nvPr/>
        </p:nvCxnSpPr>
        <p:spPr>
          <a:xfrm>
            <a:off x="3844767" y="3656303"/>
            <a:ext cx="50400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53181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51082194-CFCC-4236-B6F4-1CE6929B556E}"/>
              </a:ext>
            </a:extLst>
          </p:cNvPr>
          <p:cNvGrpSpPr/>
          <p:nvPr/>
        </p:nvGrpSpPr>
        <p:grpSpPr>
          <a:xfrm>
            <a:off x="-24524" y="-71791"/>
            <a:ext cx="9188286" cy="5702962"/>
            <a:chOff x="-24524" y="-71791"/>
            <a:chExt cx="9188286" cy="5702962"/>
          </a:xfrm>
        </p:grpSpPr>
        <p:sp>
          <p:nvSpPr>
            <p:cNvPr id="124" name="วงรี 123">
              <a:extLst>
                <a:ext uri="{FF2B5EF4-FFF2-40B4-BE49-F238E27FC236}">
                  <a16:creationId xmlns:a16="http://schemas.microsoft.com/office/drawing/2014/main" id="{4D749C6A-B85E-4128-A4F5-3C008CE3256F}"/>
                </a:ext>
              </a:extLst>
            </p:cNvPr>
            <p:cNvSpPr/>
            <p:nvPr/>
          </p:nvSpPr>
          <p:spPr>
            <a:xfrm rot="2025166">
              <a:off x="4547239" y="3641871"/>
              <a:ext cx="1654232" cy="1528124"/>
            </a:xfrm>
            <a:prstGeom prst="ellipse">
              <a:avLst/>
            </a:prstGeom>
            <a:pattFill prst="dkHorz">
              <a:fgClr>
                <a:srgbClr val="3DADD4"/>
              </a:fgClr>
              <a:bgClr>
                <a:schemeClr val="accent5">
                  <a:lumMod val="40000"/>
                  <a:lumOff val="6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 dirty="0"/>
            </a:p>
          </p:txBody>
        </p:sp>
        <p:sp>
          <p:nvSpPr>
            <p:cNvPr id="123" name="วงรี 122">
              <a:extLst>
                <a:ext uri="{FF2B5EF4-FFF2-40B4-BE49-F238E27FC236}">
                  <a16:creationId xmlns:a16="http://schemas.microsoft.com/office/drawing/2014/main" id="{4547BB5D-980C-49C6-8DD2-5EBB553E6D2E}"/>
                </a:ext>
              </a:extLst>
            </p:cNvPr>
            <p:cNvSpPr/>
            <p:nvPr/>
          </p:nvSpPr>
          <p:spPr>
            <a:xfrm rot="2025166">
              <a:off x="248763" y="2075931"/>
              <a:ext cx="1654232" cy="1528124"/>
            </a:xfrm>
            <a:prstGeom prst="ellipse">
              <a:avLst/>
            </a:prstGeom>
            <a:pattFill prst="dkHorz">
              <a:fgClr>
                <a:srgbClr val="3DADD4"/>
              </a:fgClr>
              <a:bgClr>
                <a:schemeClr val="accent5">
                  <a:lumMod val="40000"/>
                  <a:lumOff val="6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 dirty="0"/>
            </a:p>
          </p:txBody>
        </p:sp>
        <p:sp>
          <p:nvSpPr>
            <p:cNvPr id="122" name="วงรี 121">
              <a:extLst>
                <a:ext uri="{FF2B5EF4-FFF2-40B4-BE49-F238E27FC236}">
                  <a16:creationId xmlns:a16="http://schemas.microsoft.com/office/drawing/2014/main" id="{136E3BA7-F06D-4AEC-9D6F-42B890E5616A}"/>
                </a:ext>
              </a:extLst>
            </p:cNvPr>
            <p:cNvSpPr/>
            <p:nvPr/>
          </p:nvSpPr>
          <p:spPr>
            <a:xfrm rot="2025166">
              <a:off x="6990495" y="1782658"/>
              <a:ext cx="1654232" cy="1528124"/>
            </a:xfrm>
            <a:prstGeom prst="ellipse">
              <a:avLst/>
            </a:prstGeom>
            <a:pattFill prst="dkHorz">
              <a:fgClr>
                <a:srgbClr val="3DADD4"/>
              </a:fgClr>
              <a:bgClr>
                <a:schemeClr val="accent5">
                  <a:lumMod val="40000"/>
                  <a:lumOff val="6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 dirty="0"/>
            </a:p>
          </p:txBody>
        </p:sp>
        <p:grpSp>
          <p:nvGrpSpPr>
            <p:cNvPr id="25" name="กลุ่ม 24">
              <a:extLst>
                <a:ext uri="{FF2B5EF4-FFF2-40B4-BE49-F238E27FC236}">
                  <a16:creationId xmlns:a16="http://schemas.microsoft.com/office/drawing/2014/main" id="{C3AE868D-FBBA-4B74-B214-3D8230C10F4E}"/>
                </a:ext>
              </a:extLst>
            </p:cNvPr>
            <p:cNvGrpSpPr/>
            <p:nvPr/>
          </p:nvGrpSpPr>
          <p:grpSpPr>
            <a:xfrm>
              <a:off x="-24524" y="-71791"/>
              <a:ext cx="5503933" cy="4625727"/>
              <a:chOff x="-13854" y="-53779"/>
              <a:chExt cx="5988928" cy="5448712"/>
            </a:xfrm>
            <a:gradFill>
              <a:gsLst>
                <a:gs pos="0">
                  <a:srgbClr val="FEE882"/>
                </a:gs>
                <a:gs pos="73000">
                  <a:srgbClr val="FEE882"/>
                </a:gs>
                <a:gs pos="100000">
                  <a:srgbClr val="FEE882"/>
                </a:gs>
              </a:gsLst>
              <a:path path="circle">
                <a:fillToRect l="50000" t="50000" r="50000" b="50000"/>
              </a:path>
            </a:gradFill>
          </p:grpSpPr>
          <p:sp>
            <p:nvSpPr>
              <p:cNvPr id="24" name="รูปแบบอิสระ: รูปร่าง 23">
                <a:extLst>
                  <a:ext uri="{FF2B5EF4-FFF2-40B4-BE49-F238E27FC236}">
                    <a16:creationId xmlns:a16="http://schemas.microsoft.com/office/drawing/2014/main" id="{8532D37F-FCA3-4BF8-BDEE-30A101219801}"/>
                  </a:ext>
                </a:extLst>
              </p:cNvPr>
              <p:cNvSpPr/>
              <p:nvPr/>
            </p:nvSpPr>
            <p:spPr>
              <a:xfrm>
                <a:off x="-13854" y="415635"/>
                <a:ext cx="3654961" cy="4979298"/>
              </a:xfrm>
              <a:custGeom>
                <a:avLst/>
                <a:gdLst>
                  <a:gd name="connsiteX0" fmla="*/ 3034146 w 3034146"/>
                  <a:gd name="connsiteY0" fmla="*/ 0 h 4724400"/>
                  <a:gd name="connsiteX1" fmla="*/ 1676400 w 3034146"/>
                  <a:gd name="connsiteY1" fmla="*/ 1939636 h 4724400"/>
                  <a:gd name="connsiteX2" fmla="*/ 831273 w 3034146"/>
                  <a:gd name="connsiteY2" fmla="*/ 2521527 h 4724400"/>
                  <a:gd name="connsiteX3" fmla="*/ 498764 w 3034146"/>
                  <a:gd name="connsiteY3" fmla="*/ 4322618 h 4724400"/>
                  <a:gd name="connsiteX4" fmla="*/ 13855 w 3034146"/>
                  <a:gd name="connsiteY4" fmla="*/ 4724400 h 4724400"/>
                  <a:gd name="connsiteX5" fmla="*/ 0 w 3034146"/>
                  <a:gd name="connsiteY5" fmla="*/ 41564 h 4724400"/>
                  <a:gd name="connsiteX6" fmla="*/ 3034146 w 3034146"/>
                  <a:gd name="connsiteY6" fmla="*/ 0 h 4724400"/>
                  <a:gd name="connsiteX0" fmla="*/ 3034146 w 3034146"/>
                  <a:gd name="connsiteY0" fmla="*/ 0 h 5021667"/>
                  <a:gd name="connsiteX1" fmla="*/ 1676400 w 3034146"/>
                  <a:gd name="connsiteY1" fmla="*/ 1939636 h 5021667"/>
                  <a:gd name="connsiteX2" fmla="*/ 831273 w 3034146"/>
                  <a:gd name="connsiteY2" fmla="*/ 2521527 h 5021667"/>
                  <a:gd name="connsiteX3" fmla="*/ 498764 w 3034146"/>
                  <a:gd name="connsiteY3" fmla="*/ 4322618 h 5021667"/>
                  <a:gd name="connsiteX4" fmla="*/ 13855 w 3034146"/>
                  <a:gd name="connsiteY4" fmla="*/ 4724400 h 5021667"/>
                  <a:gd name="connsiteX5" fmla="*/ 0 w 3034146"/>
                  <a:gd name="connsiteY5" fmla="*/ 41564 h 5021667"/>
                  <a:gd name="connsiteX6" fmla="*/ 3034146 w 3034146"/>
                  <a:gd name="connsiteY6" fmla="*/ 0 h 5021667"/>
                  <a:gd name="connsiteX0" fmla="*/ 3034146 w 3034146"/>
                  <a:gd name="connsiteY0" fmla="*/ 0 h 5021667"/>
                  <a:gd name="connsiteX1" fmla="*/ 1676400 w 3034146"/>
                  <a:gd name="connsiteY1" fmla="*/ 1939636 h 5021667"/>
                  <a:gd name="connsiteX2" fmla="*/ 831273 w 3034146"/>
                  <a:gd name="connsiteY2" fmla="*/ 2521527 h 5021667"/>
                  <a:gd name="connsiteX3" fmla="*/ 498764 w 3034146"/>
                  <a:gd name="connsiteY3" fmla="*/ 4322618 h 5021667"/>
                  <a:gd name="connsiteX4" fmla="*/ 13855 w 3034146"/>
                  <a:gd name="connsiteY4" fmla="*/ 4724400 h 5021667"/>
                  <a:gd name="connsiteX5" fmla="*/ 0 w 3034146"/>
                  <a:gd name="connsiteY5" fmla="*/ 41564 h 5021667"/>
                  <a:gd name="connsiteX6" fmla="*/ 3034146 w 3034146"/>
                  <a:gd name="connsiteY6" fmla="*/ 0 h 5021667"/>
                  <a:gd name="connsiteX0" fmla="*/ 3034146 w 3073956"/>
                  <a:gd name="connsiteY0" fmla="*/ 0 h 5021667"/>
                  <a:gd name="connsiteX1" fmla="*/ 1676400 w 3073956"/>
                  <a:gd name="connsiteY1" fmla="*/ 1939636 h 5021667"/>
                  <a:gd name="connsiteX2" fmla="*/ 831273 w 3073956"/>
                  <a:gd name="connsiteY2" fmla="*/ 2521527 h 5021667"/>
                  <a:gd name="connsiteX3" fmla="*/ 498764 w 3073956"/>
                  <a:gd name="connsiteY3" fmla="*/ 4322618 h 5021667"/>
                  <a:gd name="connsiteX4" fmla="*/ 13855 w 3073956"/>
                  <a:gd name="connsiteY4" fmla="*/ 4724400 h 5021667"/>
                  <a:gd name="connsiteX5" fmla="*/ 0 w 3073956"/>
                  <a:gd name="connsiteY5" fmla="*/ 41564 h 5021667"/>
                  <a:gd name="connsiteX6" fmla="*/ 3034146 w 3073956"/>
                  <a:gd name="connsiteY6" fmla="*/ 0 h 5021667"/>
                  <a:gd name="connsiteX0" fmla="*/ 3034146 w 3101237"/>
                  <a:gd name="connsiteY0" fmla="*/ 0 h 5021667"/>
                  <a:gd name="connsiteX1" fmla="*/ 2286000 w 3101237"/>
                  <a:gd name="connsiteY1" fmla="*/ 2119745 h 5021667"/>
                  <a:gd name="connsiteX2" fmla="*/ 831273 w 3101237"/>
                  <a:gd name="connsiteY2" fmla="*/ 2521527 h 5021667"/>
                  <a:gd name="connsiteX3" fmla="*/ 498764 w 3101237"/>
                  <a:gd name="connsiteY3" fmla="*/ 4322618 h 5021667"/>
                  <a:gd name="connsiteX4" fmla="*/ 13855 w 3101237"/>
                  <a:gd name="connsiteY4" fmla="*/ 4724400 h 5021667"/>
                  <a:gd name="connsiteX5" fmla="*/ 0 w 3101237"/>
                  <a:gd name="connsiteY5" fmla="*/ 41564 h 5021667"/>
                  <a:gd name="connsiteX6" fmla="*/ 3034146 w 3101237"/>
                  <a:gd name="connsiteY6" fmla="*/ 0 h 5021667"/>
                  <a:gd name="connsiteX0" fmla="*/ 3740728 w 3780989"/>
                  <a:gd name="connsiteY0" fmla="*/ 13854 h 4980103"/>
                  <a:gd name="connsiteX1" fmla="*/ 2286000 w 3780989"/>
                  <a:gd name="connsiteY1" fmla="*/ 2078181 h 4980103"/>
                  <a:gd name="connsiteX2" fmla="*/ 831273 w 3780989"/>
                  <a:gd name="connsiteY2" fmla="*/ 2479963 h 4980103"/>
                  <a:gd name="connsiteX3" fmla="*/ 498764 w 3780989"/>
                  <a:gd name="connsiteY3" fmla="*/ 4281054 h 4980103"/>
                  <a:gd name="connsiteX4" fmla="*/ 13855 w 3780989"/>
                  <a:gd name="connsiteY4" fmla="*/ 4682836 h 4980103"/>
                  <a:gd name="connsiteX5" fmla="*/ 0 w 3780989"/>
                  <a:gd name="connsiteY5" fmla="*/ 0 h 4980103"/>
                  <a:gd name="connsiteX6" fmla="*/ 3740728 w 3780989"/>
                  <a:gd name="connsiteY6" fmla="*/ 13854 h 4980103"/>
                  <a:gd name="connsiteX0" fmla="*/ 3740728 w 3803936"/>
                  <a:gd name="connsiteY0" fmla="*/ 13854 h 4980103"/>
                  <a:gd name="connsiteX1" fmla="*/ 2826327 w 3803936"/>
                  <a:gd name="connsiteY1" fmla="*/ 1884217 h 4980103"/>
                  <a:gd name="connsiteX2" fmla="*/ 831273 w 3803936"/>
                  <a:gd name="connsiteY2" fmla="*/ 2479963 h 4980103"/>
                  <a:gd name="connsiteX3" fmla="*/ 498764 w 3803936"/>
                  <a:gd name="connsiteY3" fmla="*/ 4281054 h 4980103"/>
                  <a:gd name="connsiteX4" fmla="*/ 13855 w 3803936"/>
                  <a:gd name="connsiteY4" fmla="*/ 4682836 h 4980103"/>
                  <a:gd name="connsiteX5" fmla="*/ 0 w 3803936"/>
                  <a:gd name="connsiteY5" fmla="*/ 0 h 4980103"/>
                  <a:gd name="connsiteX6" fmla="*/ 3740728 w 3803936"/>
                  <a:gd name="connsiteY6" fmla="*/ 13854 h 4980103"/>
                  <a:gd name="connsiteX0" fmla="*/ 3740728 w 3819518"/>
                  <a:gd name="connsiteY0" fmla="*/ 13854 h 4980103"/>
                  <a:gd name="connsiteX1" fmla="*/ 2826327 w 3819518"/>
                  <a:gd name="connsiteY1" fmla="*/ 1884217 h 4980103"/>
                  <a:gd name="connsiteX2" fmla="*/ 831273 w 3819518"/>
                  <a:gd name="connsiteY2" fmla="*/ 2479963 h 4980103"/>
                  <a:gd name="connsiteX3" fmla="*/ 498764 w 3819518"/>
                  <a:gd name="connsiteY3" fmla="*/ 4281054 h 4980103"/>
                  <a:gd name="connsiteX4" fmla="*/ 13855 w 3819518"/>
                  <a:gd name="connsiteY4" fmla="*/ 4682836 h 4980103"/>
                  <a:gd name="connsiteX5" fmla="*/ 0 w 3819518"/>
                  <a:gd name="connsiteY5" fmla="*/ 0 h 4980103"/>
                  <a:gd name="connsiteX6" fmla="*/ 3740728 w 3819518"/>
                  <a:gd name="connsiteY6" fmla="*/ 13854 h 4980103"/>
                  <a:gd name="connsiteX0" fmla="*/ 3699165 w 3764759"/>
                  <a:gd name="connsiteY0" fmla="*/ 0 h 4980103"/>
                  <a:gd name="connsiteX1" fmla="*/ 2826327 w 3764759"/>
                  <a:gd name="connsiteY1" fmla="*/ 1884217 h 4980103"/>
                  <a:gd name="connsiteX2" fmla="*/ 831273 w 3764759"/>
                  <a:gd name="connsiteY2" fmla="*/ 2479963 h 4980103"/>
                  <a:gd name="connsiteX3" fmla="*/ 498764 w 3764759"/>
                  <a:gd name="connsiteY3" fmla="*/ 4281054 h 4980103"/>
                  <a:gd name="connsiteX4" fmla="*/ 13855 w 3764759"/>
                  <a:gd name="connsiteY4" fmla="*/ 4682836 h 4980103"/>
                  <a:gd name="connsiteX5" fmla="*/ 0 w 3764759"/>
                  <a:gd name="connsiteY5" fmla="*/ 0 h 4980103"/>
                  <a:gd name="connsiteX6" fmla="*/ 3699165 w 3764759"/>
                  <a:gd name="connsiteY6" fmla="*/ 0 h 4980103"/>
                  <a:gd name="connsiteX0" fmla="*/ 3408220 w 3496956"/>
                  <a:gd name="connsiteY0" fmla="*/ 0 h 4993957"/>
                  <a:gd name="connsiteX1" fmla="*/ 2826327 w 3496956"/>
                  <a:gd name="connsiteY1" fmla="*/ 1898071 h 4993957"/>
                  <a:gd name="connsiteX2" fmla="*/ 831273 w 3496956"/>
                  <a:gd name="connsiteY2" fmla="*/ 2493817 h 4993957"/>
                  <a:gd name="connsiteX3" fmla="*/ 498764 w 3496956"/>
                  <a:gd name="connsiteY3" fmla="*/ 4294908 h 4993957"/>
                  <a:gd name="connsiteX4" fmla="*/ 13855 w 3496956"/>
                  <a:gd name="connsiteY4" fmla="*/ 4696690 h 4993957"/>
                  <a:gd name="connsiteX5" fmla="*/ 0 w 3496956"/>
                  <a:gd name="connsiteY5" fmla="*/ 13854 h 4993957"/>
                  <a:gd name="connsiteX6" fmla="*/ 3408220 w 3496956"/>
                  <a:gd name="connsiteY6" fmla="*/ 0 h 4993957"/>
                  <a:gd name="connsiteX0" fmla="*/ 3408220 w 3460882"/>
                  <a:gd name="connsiteY0" fmla="*/ 0 h 4993957"/>
                  <a:gd name="connsiteX1" fmla="*/ 2355272 w 3460882"/>
                  <a:gd name="connsiteY1" fmla="*/ 1787235 h 4993957"/>
                  <a:gd name="connsiteX2" fmla="*/ 831273 w 3460882"/>
                  <a:gd name="connsiteY2" fmla="*/ 2493817 h 4993957"/>
                  <a:gd name="connsiteX3" fmla="*/ 498764 w 3460882"/>
                  <a:gd name="connsiteY3" fmla="*/ 4294908 h 4993957"/>
                  <a:gd name="connsiteX4" fmla="*/ 13855 w 3460882"/>
                  <a:gd name="connsiteY4" fmla="*/ 4696690 h 4993957"/>
                  <a:gd name="connsiteX5" fmla="*/ 0 w 3460882"/>
                  <a:gd name="connsiteY5" fmla="*/ 13854 h 4993957"/>
                  <a:gd name="connsiteX6" fmla="*/ 3408220 w 3460882"/>
                  <a:gd name="connsiteY6" fmla="*/ 0 h 4993957"/>
                  <a:gd name="connsiteX0" fmla="*/ 3408220 w 3461814"/>
                  <a:gd name="connsiteY0" fmla="*/ 0 h 4997951"/>
                  <a:gd name="connsiteX1" fmla="*/ 2355272 w 3461814"/>
                  <a:gd name="connsiteY1" fmla="*/ 1787235 h 4997951"/>
                  <a:gd name="connsiteX2" fmla="*/ 706582 w 3461814"/>
                  <a:gd name="connsiteY2" fmla="*/ 2369126 h 4997951"/>
                  <a:gd name="connsiteX3" fmla="*/ 498764 w 3461814"/>
                  <a:gd name="connsiteY3" fmla="*/ 4294908 h 4997951"/>
                  <a:gd name="connsiteX4" fmla="*/ 13855 w 3461814"/>
                  <a:gd name="connsiteY4" fmla="*/ 4696690 h 4997951"/>
                  <a:gd name="connsiteX5" fmla="*/ 0 w 3461814"/>
                  <a:gd name="connsiteY5" fmla="*/ 13854 h 4997951"/>
                  <a:gd name="connsiteX6" fmla="*/ 3408220 w 3461814"/>
                  <a:gd name="connsiteY6" fmla="*/ 0 h 4997951"/>
                  <a:gd name="connsiteX0" fmla="*/ 3505202 w 3555152"/>
                  <a:gd name="connsiteY0" fmla="*/ 13855 h 4984097"/>
                  <a:gd name="connsiteX1" fmla="*/ 2355272 w 3555152"/>
                  <a:gd name="connsiteY1" fmla="*/ 1773381 h 4984097"/>
                  <a:gd name="connsiteX2" fmla="*/ 706582 w 3555152"/>
                  <a:gd name="connsiteY2" fmla="*/ 2355272 h 4984097"/>
                  <a:gd name="connsiteX3" fmla="*/ 498764 w 3555152"/>
                  <a:gd name="connsiteY3" fmla="*/ 4281054 h 4984097"/>
                  <a:gd name="connsiteX4" fmla="*/ 13855 w 3555152"/>
                  <a:gd name="connsiteY4" fmla="*/ 4682836 h 4984097"/>
                  <a:gd name="connsiteX5" fmla="*/ 0 w 3555152"/>
                  <a:gd name="connsiteY5" fmla="*/ 0 h 4984097"/>
                  <a:gd name="connsiteX6" fmla="*/ 3505202 w 3555152"/>
                  <a:gd name="connsiteY6" fmla="*/ 13855 h 4984097"/>
                  <a:gd name="connsiteX0" fmla="*/ 3505202 w 3509945"/>
                  <a:gd name="connsiteY0" fmla="*/ 13855 h 4984097"/>
                  <a:gd name="connsiteX1" fmla="*/ 2355272 w 3509945"/>
                  <a:gd name="connsiteY1" fmla="*/ 1773381 h 4984097"/>
                  <a:gd name="connsiteX2" fmla="*/ 706582 w 3509945"/>
                  <a:gd name="connsiteY2" fmla="*/ 2355272 h 4984097"/>
                  <a:gd name="connsiteX3" fmla="*/ 498764 w 3509945"/>
                  <a:gd name="connsiteY3" fmla="*/ 4281054 h 4984097"/>
                  <a:gd name="connsiteX4" fmla="*/ 13855 w 3509945"/>
                  <a:gd name="connsiteY4" fmla="*/ 4682836 h 4984097"/>
                  <a:gd name="connsiteX5" fmla="*/ 0 w 3509945"/>
                  <a:gd name="connsiteY5" fmla="*/ 0 h 4984097"/>
                  <a:gd name="connsiteX6" fmla="*/ 3505202 w 3509945"/>
                  <a:gd name="connsiteY6" fmla="*/ 13855 h 4984097"/>
                  <a:gd name="connsiteX0" fmla="*/ 3505202 w 3510195"/>
                  <a:gd name="connsiteY0" fmla="*/ 13855 h 4984097"/>
                  <a:gd name="connsiteX1" fmla="*/ 2355272 w 3510195"/>
                  <a:gd name="connsiteY1" fmla="*/ 1773381 h 4984097"/>
                  <a:gd name="connsiteX2" fmla="*/ 706582 w 3510195"/>
                  <a:gd name="connsiteY2" fmla="*/ 2355272 h 4984097"/>
                  <a:gd name="connsiteX3" fmla="*/ 498764 w 3510195"/>
                  <a:gd name="connsiteY3" fmla="*/ 4281054 h 4984097"/>
                  <a:gd name="connsiteX4" fmla="*/ 13855 w 3510195"/>
                  <a:gd name="connsiteY4" fmla="*/ 4682836 h 4984097"/>
                  <a:gd name="connsiteX5" fmla="*/ 0 w 3510195"/>
                  <a:gd name="connsiteY5" fmla="*/ 0 h 4984097"/>
                  <a:gd name="connsiteX6" fmla="*/ 3505202 w 3510195"/>
                  <a:gd name="connsiteY6" fmla="*/ 13855 h 4984097"/>
                  <a:gd name="connsiteX0" fmla="*/ 3505202 w 3510379"/>
                  <a:gd name="connsiteY0" fmla="*/ 13855 h 4984097"/>
                  <a:gd name="connsiteX1" fmla="*/ 2382981 w 3510379"/>
                  <a:gd name="connsiteY1" fmla="*/ 1911927 h 4984097"/>
                  <a:gd name="connsiteX2" fmla="*/ 706582 w 3510379"/>
                  <a:gd name="connsiteY2" fmla="*/ 2355272 h 4984097"/>
                  <a:gd name="connsiteX3" fmla="*/ 498764 w 3510379"/>
                  <a:gd name="connsiteY3" fmla="*/ 4281054 h 4984097"/>
                  <a:gd name="connsiteX4" fmla="*/ 13855 w 3510379"/>
                  <a:gd name="connsiteY4" fmla="*/ 4682836 h 4984097"/>
                  <a:gd name="connsiteX5" fmla="*/ 0 w 3510379"/>
                  <a:gd name="connsiteY5" fmla="*/ 0 h 4984097"/>
                  <a:gd name="connsiteX6" fmla="*/ 3505202 w 3510379"/>
                  <a:gd name="connsiteY6" fmla="*/ 13855 h 4984097"/>
                  <a:gd name="connsiteX0" fmla="*/ 3865420 w 3868973"/>
                  <a:gd name="connsiteY0" fmla="*/ 13855 h 4984097"/>
                  <a:gd name="connsiteX1" fmla="*/ 2382981 w 3868973"/>
                  <a:gd name="connsiteY1" fmla="*/ 1911927 h 4984097"/>
                  <a:gd name="connsiteX2" fmla="*/ 706582 w 3868973"/>
                  <a:gd name="connsiteY2" fmla="*/ 2355272 h 4984097"/>
                  <a:gd name="connsiteX3" fmla="*/ 498764 w 3868973"/>
                  <a:gd name="connsiteY3" fmla="*/ 4281054 h 4984097"/>
                  <a:gd name="connsiteX4" fmla="*/ 13855 w 3868973"/>
                  <a:gd name="connsiteY4" fmla="*/ 4682836 h 4984097"/>
                  <a:gd name="connsiteX5" fmla="*/ 0 w 3868973"/>
                  <a:gd name="connsiteY5" fmla="*/ 0 h 4984097"/>
                  <a:gd name="connsiteX6" fmla="*/ 3865420 w 3868973"/>
                  <a:gd name="connsiteY6" fmla="*/ 13855 h 4984097"/>
                  <a:gd name="connsiteX0" fmla="*/ 3865420 w 3873426"/>
                  <a:gd name="connsiteY0" fmla="*/ 13855 h 4984097"/>
                  <a:gd name="connsiteX1" fmla="*/ 2992581 w 3873426"/>
                  <a:gd name="connsiteY1" fmla="*/ 1717964 h 4984097"/>
                  <a:gd name="connsiteX2" fmla="*/ 706582 w 3873426"/>
                  <a:gd name="connsiteY2" fmla="*/ 2355272 h 4984097"/>
                  <a:gd name="connsiteX3" fmla="*/ 498764 w 3873426"/>
                  <a:gd name="connsiteY3" fmla="*/ 4281054 h 4984097"/>
                  <a:gd name="connsiteX4" fmla="*/ 13855 w 3873426"/>
                  <a:gd name="connsiteY4" fmla="*/ 4682836 h 4984097"/>
                  <a:gd name="connsiteX5" fmla="*/ 0 w 3873426"/>
                  <a:gd name="connsiteY5" fmla="*/ 0 h 4984097"/>
                  <a:gd name="connsiteX6" fmla="*/ 3865420 w 3873426"/>
                  <a:gd name="connsiteY6" fmla="*/ 13855 h 4984097"/>
                  <a:gd name="connsiteX0" fmla="*/ 3865420 w 3873179"/>
                  <a:gd name="connsiteY0" fmla="*/ 13855 h 4980543"/>
                  <a:gd name="connsiteX1" fmla="*/ 2992581 w 3873179"/>
                  <a:gd name="connsiteY1" fmla="*/ 1717964 h 4980543"/>
                  <a:gd name="connsiteX2" fmla="*/ 803564 w 3873179"/>
                  <a:gd name="connsiteY2" fmla="*/ 2466109 h 4980543"/>
                  <a:gd name="connsiteX3" fmla="*/ 498764 w 3873179"/>
                  <a:gd name="connsiteY3" fmla="*/ 4281054 h 4980543"/>
                  <a:gd name="connsiteX4" fmla="*/ 13855 w 3873179"/>
                  <a:gd name="connsiteY4" fmla="*/ 4682836 h 4980543"/>
                  <a:gd name="connsiteX5" fmla="*/ 0 w 3873179"/>
                  <a:gd name="connsiteY5" fmla="*/ 0 h 4980543"/>
                  <a:gd name="connsiteX6" fmla="*/ 3865420 w 3873179"/>
                  <a:gd name="connsiteY6" fmla="*/ 13855 h 4980543"/>
                  <a:gd name="connsiteX0" fmla="*/ 3532911 w 3549464"/>
                  <a:gd name="connsiteY0" fmla="*/ 138545 h 4980543"/>
                  <a:gd name="connsiteX1" fmla="*/ 2992581 w 3549464"/>
                  <a:gd name="connsiteY1" fmla="*/ 1717964 h 4980543"/>
                  <a:gd name="connsiteX2" fmla="*/ 803564 w 3549464"/>
                  <a:gd name="connsiteY2" fmla="*/ 2466109 h 4980543"/>
                  <a:gd name="connsiteX3" fmla="*/ 498764 w 3549464"/>
                  <a:gd name="connsiteY3" fmla="*/ 4281054 h 4980543"/>
                  <a:gd name="connsiteX4" fmla="*/ 13855 w 3549464"/>
                  <a:gd name="connsiteY4" fmla="*/ 4682836 h 4980543"/>
                  <a:gd name="connsiteX5" fmla="*/ 0 w 3549464"/>
                  <a:gd name="connsiteY5" fmla="*/ 0 h 4980543"/>
                  <a:gd name="connsiteX6" fmla="*/ 3532911 w 3549464"/>
                  <a:gd name="connsiteY6" fmla="*/ 138545 h 4980543"/>
                  <a:gd name="connsiteX0" fmla="*/ 3546766 w 3562611"/>
                  <a:gd name="connsiteY0" fmla="*/ 0 h 5008253"/>
                  <a:gd name="connsiteX1" fmla="*/ 2992581 w 3562611"/>
                  <a:gd name="connsiteY1" fmla="*/ 1745674 h 5008253"/>
                  <a:gd name="connsiteX2" fmla="*/ 803564 w 3562611"/>
                  <a:gd name="connsiteY2" fmla="*/ 2493819 h 5008253"/>
                  <a:gd name="connsiteX3" fmla="*/ 498764 w 3562611"/>
                  <a:gd name="connsiteY3" fmla="*/ 4308764 h 5008253"/>
                  <a:gd name="connsiteX4" fmla="*/ 13855 w 3562611"/>
                  <a:gd name="connsiteY4" fmla="*/ 4710546 h 5008253"/>
                  <a:gd name="connsiteX5" fmla="*/ 0 w 3562611"/>
                  <a:gd name="connsiteY5" fmla="*/ 27710 h 5008253"/>
                  <a:gd name="connsiteX6" fmla="*/ 3546766 w 3562611"/>
                  <a:gd name="connsiteY6" fmla="*/ 0 h 5008253"/>
                  <a:gd name="connsiteX0" fmla="*/ 3546766 w 3706909"/>
                  <a:gd name="connsiteY0" fmla="*/ 0 h 5008253"/>
                  <a:gd name="connsiteX1" fmla="*/ 2992581 w 3706909"/>
                  <a:gd name="connsiteY1" fmla="*/ 1745674 h 5008253"/>
                  <a:gd name="connsiteX2" fmla="*/ 803564 w 3706909"/>
                  <a:gd name="connsiteY2" fmla="*/ 2493819 h 5008253"/>
                  <a:gd name="connsiteX3" fmla="*/ 498764 w 3706909"/>
                  <a:gd name="connsiteY3" fmla="*/ 4308764 h 5008253"/>
                  <a:gd name="connsiteX4" fmla="*/ 13855 w 3706909"/>
                  <a:gd name="connsiteY4" fmla="*/ 4710546 h 5008253"/>
                  <a:gd name="connsiteX5" fmla="*/ 0 w 3706909"/>
                  <a:gd name="connsiteY5" fmla="*/ 27710 h 5008253"/>
                  <a:gd name="connsiteX6" fmla="*/ 3546766 w 3706909"/>
                  <a:gd name="connsiteY6" fmla="*/ 0 h 5008253"/>
                  <a:gd name="connsiteX0" fmla="*/ 3546766 w 3576888"/>
                  <a:gd name="connsiteY0" fmla="*/ 0 h 5008253"/>
                  <a:gd name="connsiteX1" fmla="*/ 2992581 w 3576888"/>
                  <a:gd name="connsiteY1" fmla="*/ 1745674 h 5008253"/>
                  <a:gd name="connsiteX2" fmla="*/ 803564 w 3576888"/>
                  <a:gd name="connsiteY2" fmla="*/ 2493819 h 5008253"/>
                  <a:gd name="connsiteX3" fmla="*/ 498764 w 3576888"/>
                  <a:gd name="connsiteY3" fmla="*/ 4308764 h 5008253"/>
                  <a:gd name="connsiteX4" fmla="*/ 13855 w 3576888"/>
                  <a:gd name="connsiteY4" fmla="*/ 4710546 h 5008253"/>
                  <a:gd name="connsiteX5" fmla="*/ 0 w 3576888"/>
                  <a:gd name="connsiteY5" fmla="*/ 27710 h 5008253"/>
                  <a:gd name="connsiteX6" fmla="*/ 3546766 w 3576888"/>
                  <a:gd name="connsiteY6" fmla="*/ 0 h 5008253"/>
                  <a:gd name="connsiteX0" fmla="*/ 3546766 w 3560729"/>
                  <a:gd name="connsiteY0" fmla="*/ 0 h 5008253"/>
                  <a:gd name="connsiteX1" fmla="*/ 2604653 w 3560729"/>
                  <a:gd name="connsiteY1" fmla="*/ 1814947 h 5008253"/>
                  <a:gd name="connsiteX2" fmla="*/ 803564 w 3560729"/>
                  <a:gd name="connsiteY2" fmla="*/ 2493819 h 5008253"/>
                  <a:gd name="connsiteX3" fmla="*/ 498764 w 3560729"/>
                  <a:gd name="connsiteY3" fmla="*/ 4308764 h 5008253"/>
                  <a:gd name="connsiteX4" fmla="*/ 13855 w 3560729"/>
                  <a:gd name="connsiteY4" fmla="*/ 4710546 h 5008253"/>
                  <a:gd name="connsiteX5" fmla="*/ 0 w 3560729"/>
                  <a:gd name="connsiteY5" fmla="*/ 27710 h 5008253"/>
                  <a:gd name="connsiteX6" fmla="*/ 3546766 w 3560729"/>
                  <a:gd name="connsiteY6" fmla="*/ 0 h 5008253"/>
                  <a:gd name="connsiteX0" fmla="*/ 3546766 w 3560729"/>
                  <a:gd name="connsiteY0" fmla="*/ 0 h 5022108"/>
                  <a:gd name="connsiteX1" fmla="*/ 2604653 w 3560729"/>
                  <a:gd name="connsiteY1" fmla="*/ 1828802 h 5022108"/>
                  <a:gd name="connsiteX2" fmla="*/ 803564 w 3560729"/>
                  <a:gd name="connsiteY2" fmla="*/ 2507674 h 5022108"/>
                  <a:gd name="connsiteX3" fmla="*/ 498764 w 3560729"/>
                  <a:gd name="connsiteY3" fmla="*/ 4322619 h 5022108"/>
                  <a:gd name="connsiteX4" fmla="*/ 13855 w 3560729"/>
                  <a:gd name="connsiteY4" fmla="*/ 4724401 h 5022108"/>
                  <a:gd name="connsiteX5" fmla="*/ 0 w 3560729"/>
                  <a:gd name="connsiteY5" fmla="*/ 41565 h 5022108"/>
                  <a:gd name="connsiteX6" fmla="*/ 3546766 w 3560729"/>
                  <a:gd name="connsiteY6" fmla="*/ 0 h 5022108"/>
                  <a:gd name="connsiteX0" fmla="*/ 3546766 w 3560729"/>
                  <a:gd name="connsiteY0" fmla="*/ 0 h 5028368"/>
                  <a:gd name="connsiteX1" fmla="*/ 2604653 w 3560729"/>
                  <a:gd name="connsiteY1" fmla="*/ 1828802 h 5028368"/>
                  <a:gd name="connsiteX2" fmla="*/ 803564 w 3560729"/>
                  <a:gd name="connsiteY2" fmla="*/ 2313710 h 5028368"/>
                  <a:gd name="connsiteX3" fmla="*/ 498764 w 3560729"/>
                  <a:gd name="connsiteY3" fmla="*/ 4322619 h 5028368"/>
                  <a:gd name="connsiteX4" fmla="*/ 13855 w 3560729"/>
                  <a:gd name="connsiteY4" fmla="*/ 4724401 h 5028368"/>
                  <a:gd name="connsiteX5" fmla="*/ 0 w 3560729"/>
                  <a:gd name="connsiteY5" fmla="*/ 41565 h 5028368"/>
                  <a:gd name="connsiteX6" fmla="*/ 3546766 w 3560729"/>
                  <a:gd name="connsiteY6" fmla="*/ 0 h 5028368"/>
                  <a:gd name="connsiteX0" fmla="*/ 3546766 w 3567061"/>
                  <a:gd name="connsiteY0" fmla="*/ 0 h 5028368"/>
                  <a:gd name="connsiteX1" fmla="*/ 2826326 w 3567061"/>
                  <a:gd name="connsiteY1" fmla="*/ 1731820 h 5028368"/>
                  <a:gd name="connsiteX2" fmla="*/ 803564 w 3567061"/>
                  <a:gd name="connsiteY2" fmla="*/ 2313710 h 5028368"/>
                  <a:gd name="connsiteX3" fmla="*/ 498764 w 3567061"/>
                  <a:gd name="connsiteY3" fmla="*/ 4322619 h 5028368"/>
                  <a:gd name="connsiteX4" fmla="*/ 13855 w 3567061"/>
                  <a:gd name="connsiteY4" fmla="*/ 4724401 h 5028368"/>
                  <a:gd name="connsiteX5" fmla="*/ 0 w 3567061"/>
                  <a:gd name="connsiteY5" fmla="*/ 41565 h 5028368"/>
                  <a:gd name="connsiteX6" fmla="*/ 3546766 w 3567061"/>
                  <a:gd name="connsiteY6" fmla="*/ 0 h 5028368"/>
                  <a:gd name="connsiteX0" fmla="*/ 3546766 w 3567061"/>
                  <a:gd name="connsiteY0" fmla="*/ 0 h 4939815"/>
                  <a:gd name="connsiteX1" fmla="*/ 2826326 w 3567061"/>
                  <a:gd name="connsiteY1" fmla="*/ 1731820 h 4939815"/>
                  <a:gd name="connsiteX2" fmla="*/ 803564 w 3567061"/>
                  <a:gd name="connsiteY2" fmla="*/ 2313710 h 4939815"/>
                  <a:gd name="connsiteX3" fmla="*/ 1066801 w 3567061"/>
                  <a:gd name="connsiteY3" fmla="*/ 3782292 h 4939815"/>
                  <a:gd name="connsiteX4" fmla="*/ 13855 w 3567061"/>
                  <a:gd name="connsiteY4" fmla="*/ 4724401 h 4939815"/>
                  <a:gd name="connsiteX5" fmla="*/ 0 w 3567061"/>
                  <a:gd name="connsiteY5" fmla="*/ 41565 h 4939815"/>
                  <a:gd name="connsiteX6" fmla="*/ 3546766 w 3567061"/>
                  <a:gd name="connsiteY6" fmla="*/ 0 h 4939815"/>
                  <a:gd name="connsiteX0" fmla="*/ 3546766 w 3567427"/>
                  <a:gd name="connsiteY0" fmla="*/ 0 h 4944652"/>
                  <a:gd name="connsiteX1" fmla="*/ 2826326 w 3567427"/>
                  <a:gd name="connsiteY1" fmla="*/ 1731820 h 4944652"/>
                  <a:gd name="connsiteX2" fmla="*/ 748145 w 3567427"/>
                  <a:gd name="connsiteY2" fmla="*/ 2050474 h 4944652"/>
                  <a:gd name="connsiteX3" fmla="*/ 1066801 w 3567427"/>
                  <a:gd name="connsiteY3" fmla="*/ 3782292 h 4944652"/>
                  <a:gd name="connsiteX4" fmla="*/ 13855 w 3567427"/>
                  <a:gd name="connsiteY4" fmla="*/ 4724401 h 4944652"/>
                  <a:gd name="connsiteX5" fmla="*/ 0 w 3567427"/>
                  <a:gd name="connsiteY5" fmla="*/ 41565 h 4944652"/>
                  <a:gd name="connsiteX6" fmla="*/ 3546766 w 3567427"/>
                  <a:gd name="connsiteY6" fmla="*/ 0 h 4944652"/>
                  <a:gd name="connsiteX0" fmla="*/ 3546766 w 3566619"/>
                  <a:gd name="connsiteY0" fmla="*/ 0 h 4940065"/>
                  <a:gd name="connsiteX1" fmla="*/ 2826326 w 3566619"/>
                  <a:gd name="connsiteY1" fmla="*/ 1731820 h 4940065"/>
                  <a:gd name="connsiteX2" fmla="*/ 872836 w 3566619"/>
                  <a:gd name="connsiteY2" fmla="*/ 2299856 h 4940065"/>
                  <a:gd name="connsiteX3" fmla="*/ 1066801 w 3566619"/>
                  <a:gd name="connsiteY3" fmla="*/ 3782292 h 4940065"/>
                  <a:gd name="connsiteX4" fmla="*/ 13855 w 3566619"/>
                  <a:gd name="connsiteY4" fmla="*/ 4724401 h 4940065"/>
                  <a:gd name="connsiteX5" fmla="*/ 0 w 3566619"/>
                  <a:gd name="connsiteY5" fmla="*/ 41565 h 4940065"/>
                  <a:gd name="connsiteX6" fmla="*/ 3546766 w 3566619"/>
                  <a:gd name="connsiteY6" fmla="*/ 0 h 4940065"/>
                  <a:gd name="connsiteX0" fmla="*/ 3546766 w 3566619"/>
                  <a:gd name="connsiteY0" fmla="*/ 0 h 4943391"/>
                  <a:gd name="connsiteX1" fmla="*/ 2826326 w 3566619"/>
                  <a:gd name="connsiteY1" fmla="*/ 1731820 h 4943391"/>
                  <a:gd name="connsiteX2" fmla="*/ 872836 w 3566619"/>
                  <a:gd name="connsiteY2" fmla="*/ 2299856 h 4943391"/>
                  <a:gd name="connsiteX3" fmla="*/ 1343891 w 3566619"/>
                  <a:gd name="connsiteY3" fmla="*/ 3810001 h 4943391"/>
                  <a:gd name="connsiteX4" fmla="*/ 13855 w 3566619"/>
                  <a:gd name="connsiteY4" fmla="*/ 4724401 h 4943391"/>
                  <a:gd name="connsiteX5" fmla="*/ 0 w 3566619"/>
                  <a:gd name="connsiteY5" fmla="*/ 41565 h 4943391"/>
                  <a:gd name="connsiteX6" fmla="*/ 3546766 w 3566619"/>
                  <a:gd name="connsiteY6" fmla="*/ 0 h 4943391"/>
                  <a:gd name="connsiteX0" fmla="*/ 3546766 w 3566619"/>
                  <a:gd name="connsiteY0" fmla="*/ 0 h 4955848"/>
                  <a:gd name="connsiteX1" fmla="*/ 2826326 w 3566619"/>
                  <a:gd name="connsiteY1" fmla="*/ 1731820 h 4955848"/>
                  <a:gd name="connsiteX2" fmla="*/ 872836 w 3566619"/>
                  <a:gd name="connsiteY2" fmla="*/ 2299856 h 4955848"/>
                  <a:gd name="connsiteX3" fmla="*/ 1136073 w 3566619"/>
                  <a:gd name="connsiteY3" fmla="*/ 3906983 h 4955848"/>
                  <a:gd name="connsiteX4" fmla="*/ 13855 w 3566619"/>
                  <a:gd name="connsiteY4" fmla="*/ 4724401 h 4955848"/>
                  <a:gd name="connsiteX5" fmla="*/ 0 w 3566619"/>
                  <a:gd name="connsiteY5" fmla="*/ 41565 h 4955848"/>
                  <a:gd name="connsiteX6" fmla="*/ 3546766 w 3566619"/>
                  <a:gd name="connsiteY6" fmla="*/ 0 h 4955848"/>
                  <a:gd name="connsiteX0" fmla="*/ 3546766 w 3609882"/>
                  <a:gd name="connsiteY0" fmla="*/ 0 h 4955848"/>
                  <a:gd name="connsiteX1" fmla="*/ 3214254 w 3609882"/>
                  <a:gd name="connsiteY1" fmla="*/ 1579420 h 4955848"/>
                  <a:gd name="connsiteX2" fmla="*/ 872836 w 3609882"/>
                  <a:gd name="connsiteY2" fmla="*/ 2299856 h 4955848"/>
                  <a:gd name="connsiteX3" fmla="*/ 1136073 w 3609882"/>
                  <a:gd name="connsiteY3" fmla="*/ 3906983 h 4955848"/>
                  <a:gd name="connsiteX4" fmla="*/ 13855 w 3609882"/>
                  <a:gd name="connsiteY4" fmla="*/ 4724401 h 4955848"/>
                  <a:gd name="connsiteX5" fmla="*/ 0 w 3609882"/>
                  <a:gd name="connsiteY5" fmla="*/ 41565 h 4955848"/>
                  <a:gd name="connsiteX6" fmla="*/ 3546766 w 3609882"/>
                  <a:gd name="connsiteY6" fmla="*/ 0 h 4955848"/>
                  <a:gd name="connsiteX0" fmla="*/ 3546766 w 3609882"/>
                  <a:gd name="connsiteY0" fmla="*/ 0 h 4957825"/>
                  <a:gd name="connsiteX1" fmla="*/ 3214254 w 3609882"/>
                  <a:gd name="connsiteY1" fmla="*/ 1579420 h 4957825"/>
                  <a:gd name="connsiteX2" fmla="*/ 872836 w 3609882"/>
                  <a:gd name="connsiteY2" fmla="*/ 2299856 h 4957825"/>
                  <a:gd name="connsiteX3" fmla="*/ 1136073 w 3609882"/>
                  <a:gd name="connsiteY3" fmla="*/ 3906983 h 4957825"/>
                  <a:gd name="connsiteX4" fmla="*/ 13855 w 3609882"/>
                  <a:gd name="connsiteY4" fmla="*/ 4724401 h 4957825"/>
                  <a:gd name="connsiteX5" fmla="*/ 0 w 3609882"/>
                  <a:gd name="connsiteY5" fmla="*/ 41565 h 4957825"/>
                  <a:gd name="connsiteX6" fmla="*/ 3546766 w 3609882"/>
                  <a:gd name="connsiteY6" fmla="*/ 0 h 4957825"/>
                  <a:gd name="connsiteX0" fmla="*/ 3635098 w 3698214"/>
                  <a:gd name="connsiteY0" fmla="*/ 0 h 4956688"/>
                  <a:gd name="connsiteX1" fmla="*/ 3302586 w 3698214"/>
                  <a:gd name="connsiteY1" fmla="*/ 1579420 h 4956688"/>
                  <a:gd name="connsiteX2" fmla="*/ 961168 w 3698214"/>
                  <a:gd name="connsiteY2" fmla="*/ 2299856 h 4956688"/>
                  <a:gd name="connsiteX3" fmla="*/ 1432223 w 3698214"/>
                  <a:gd name="connsiteY3" fmla="*/ 4045529 h 4956688"/>
                  <a:gd name="connsiteX4" fmla="*/ 102187 w 3698214"/>
                  <a:gd name="connsiteY4" fmla="*/ 4724401 h 4956688"/>
                  <a:gd name="connsiteX5" fmla="*/ 88332 w 3698214"/>
                  <a:gd name="connsiteY5" fmla="*/ 41565 h 4956688"/>
                  <a:gd name="connsiteX6" fmla="*/ 3635098 w 3698214"/>
                  <a:gd name="connsiteY6" fmla="*/ 0 h 4956688"/>
                  <a:gd name="connsiteX0" fmla="*/ 3635098 w 3698214"/>
                  <a:gd name="connsiteY0" fmla="*/ 0 h 4956688"/>
                  <a:gd name="connsiteX1" fmla="*/ 3302586 w 3698214"/>
                  <a:gd name="connsiteY1" fmla="*/ 1579420 h 4956688"/>
                  <a:gd name="connsiteX2" fmla="*/ 961168 w 3698214"/>
                  <a:gd name="connsiteY2" fmla="*/ 2299856 h 4956688"/>
                  <a:gd name="connsiteX3" fmla="*/ 1432223 w 3698214"/>
                  <a:gd name="connsiteY3" fmla="*/ 4045529 h 4956688"/>
                  <a:gd name="connsiteX4" fmla="*/ 102187 w 3698214"/>
                  <a:gd name="connsiteY4" fmla="*/ 4724401 h 4956688"/>
                  <a:gd name="connsiteX5" fmla="*/ 88332 w 3698214"/>
                  <a:gd name="connsiteY5" fmla="*/ 41565 h 4956688"/>
                  <a:gd name="connsiteX6" fmla="*/ 3635098 w 3698214"/>
                  <a:gd name="connsiteY6" fmla="*/ 0 h 4956688"/>
                  <a:gd name="connsiteX0" fmla="*/ 3635098 w 3698214"/>
                  <a:gd name="connsiteY0" fmla="*/ 0 h 4956688"/>
                  <a:gd name="connsiteX1" fmla="*/ 3302586 w 3698214"/>
                  <a:gd name="connsiteY1" fmla="*/ 1579420 h 4956688"/>
                  <a:gd name="connsiteX2" fmla="*/ 961168 w 3698214"/>
                  <a:gd name="connsiteY2" fmla="*/ 2299856 h 4956688"/>
                  <a:gd name="connsiteX3" fmla="*/ 1432223 w 3698214"/>
                  <a:gd name="connsiteY3" fmla="*/ 4045529 h 4956688"/>
                  <a:gd name="connsiteX4" fmla="*/ 102187 w 3698214"/>
                  <a:gd name="connsiteY4" fmla="*/ 4724401 h 4956688"/>
                  <a:gd name="connsiteX5" fmla="*/ 88332 w 3698214"/>
                  <a:gd name="connsiteY5" fmla="*/ 41565 h 4956688"/>
                  <a:gd name="connsiteX6" fmla="*/ 3635098 w 3698214"/>
                  <a:gd name="connsiteY6" fmla="*/ 0 h 4956688"/>
                  <a:gd name="connsiteX0" fmla="*/ 3591845 w 3654961"/>
                  <a:gd name="connsiteY0" fmla="*/ 0 h 4968373"/>
                  <a:gd name="connsiteX1" fmla="*/ 3259333 w 3654961"/>
                  <a:gd name="connsiteY1" fmla="*/ 1579420 h 4968373"/>
                  <a:gd name="connsiteX2" fmla="*/ 917915 w 3654961"/>
                  <a:gd name="connsiteY2" fmla="*/ 2299856 h 4968373"/>
                  <a:gd name="connsiteX3" fmla="*/ 1388970 w 3654961"/>
                  <a:gd name="connsiteY3" fmla="*/ 4045529 h 4968373"/>
                  <a:gd name="connsiteX4" fmla="*/ 58934 w 3654961"/>
                  <a:gd name="connsiteY4" fmla="*/ 4724401 h 4968373"/>
                  <a:gd name="connsiteX5" fmla="*/ 45079 w 3654961"/>
                  <a:gd name="connsiteY5" fmla="*/ 41565 h 4968373"/>
                  <a:gd name="connsiteX6" fmla="*/ 3591845 w 3654961"/>
                  <a:gd name="connsiteY6" fmla="*/ 0 h 4968373"/>
                  <a:gd name="connsiteX0" fmla="*/ 3591845 w 3654961"/>
                  <a:gd name="connsiteY0" fmla="*/ 0 h 4967280"/>
                  <a:gd name="connsiteX1" fmla="*/ 3259333 w 3654961"/>
                  <a:gd name="connsiteY1" fmla="*/ 1579420 h 4967280"/>
                  <a:gd name="connsiteX2" fmla="*/ 917915 w 3654961"/>
                  <a:gd name="connsiteY2" fmla="*/ 2299856 h 4967280"/>
                  <a:gd name="connsiteX3" fmla="*/ 1388970 w 3654961"/>
                  <a:gd name="connsiteY3" fmla="*/ 4045529 h 4967280"/>
                  <a:gd name="connsiteX4" fmla="*/ 58934 w 3654961"/>
                  <a:gd name="connsiteY4" fmla="*/ 4724401 h 4967280"/>
                  <a:gd name="connsiteX5" fmla="*/ 45079 w 3654961"/>
                  <a:gd name="connsiteY5" fmla="*/ 41565 h 4967280"/>
                  <a:gd name="connsiteX6" fmla="*/ 3591845 w 3654961"/>
                  <a:gd name="connsiteY6" fmla="*/ 0 h 4967280"/>
                  <a:gd name="connsiteX0" fmla="*/ 3591845 w 3654961"/>
                  <a:gd name="connsiteY0" fmla="*/ 0 h 4979298"/>
                  <a:gd name="connsiteX1" fmla="*/ 3259333 w 3654961"/>
                  <a:gd name="connsiteY1" fmla="*/ 1579420 h 4979298"/>
                  <a:gd name="connsiteX2" fmla="*/ 917915 w 3654961"/>
                  <a:gd name="connsiteY2" fmla="*/ 2299856 h 4979298"/>
                  <a:gd name="connsiteX3" fmla="*/ 1388970 w 3654961"/>
                  <a:gd name="connsiteY3" fmla="*/ 4045529 h 4979298"/>
                  <a:gd name="connsiteX4" fmla="*/ 58934 w 3654961"/>
                  <a:gd name="connsiteY4" fmla="*/ 4738255 h 4979298"/>
                  <a:gd name="connsiteX5" fmla="*/ 45079 w 3654961"/>
                  <a:gd name="connsiteY5" fmla="*/ 41565 h 4979298"/>
                  <a:gd name="connsiteX6" fmla="*/ 3591845 w 3654961"/>
                  <a:gd name="connsiteY6" fmla="*/ 0 h 4979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654961" h="4979298">
                    <a:moveTo>
                      <a:pt x="3591845" y="0"/>
                    </a:moveTo>
                    <a:cubicBezTo>
                      <a:pt x="3704991" y="635000"/>
                      <a:pt x="3704988" y="1196111"/>
                      <a:pt x="3259333" y="1579420"/>
                    </a:cubicBezTo>
                    <a:cubicBezTo>
                      <a:pt x="2813678" y="1962729"/>
                      <a:pt x="1229642" y="1888838"/>
                      <a:pt x="917915" y="2299856"/>
                    </a:cubicBezTo>
                    <a:cubicBezTo>
                      <a:pt x="606188" y="2710874"/>
                      <a:pt x="1532133" y="3639129"/>
                      <a:pt x="1388970" y="4045529"/>
                    </a:cubicBezTo>
                    <a:cubicBezTo>
                      <a:pt x="1245807" y="4451929"/>
                      <a:pt x="185461" y="5430703"/>
                      <a:pt x="58934" y="4738255"/>
                    </a:cubicBezTo>
                    <a:cubicBezTo>
                      <a:pt x="-67593" y="4045807"/>
                      <a:pt x="49697" y="1602510"/>
                      <a:pt x="45079" y="41565"/>
                    </a:cubicBezTo>
                    <a:lnTo>
                      <a:pt x="359184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84407" tIns="42203" rIns="84407" bIns="42203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th-TH" sz="1661"/>
              </a:p>
            </p:txBody>
          </p:sp>
          <p:sp>
            <p:nvSpPr>
              <p:cNvPr id="23" name="รูปแบบอิสระ: รูปร่าง 22">
                <a:extLst>
                  <a:ext uri="{FF2B5EF4-FFF2-40B4-BE49-F238E27FC236}">
                    <a16:creationId xmlns:a16="http://schemas.microsoft.com/office/drawing/2014/main" id="{D9CEDDBE-8C27-4A8F-9572-814A7BE126F2}"/>
                  </a:ext>
                </a:extLst>
              </p:cNvPr>
              <p:cNvSpPr/>
              <p:nvPr/>
            </p:nvSpPr>
            <p:spPr>
              <a:xfrm>
                <a:off x="-13854" y="-53779"/>
                <a:ext cx="5988928" cy="3844532"/>
              </a:xfrm>
              <a:custGeom>
                <a:avLst/>
                <a:gdLst>
                  <a:gd name="connsiteX0" fmla="*/ 5791200 w 5791200"/>
                  <a:gd name="connsiteY0" fmla="*/ 13854 h 3574472"/>
                  <a:gd name="connsiteX1" fmla="*/ 3061855 w 5791200"/>
                  <a:gd name="connsiteY1" fmla="*/ 678872 h 3574472"/>
                  <a:gd name="connsiteX2" fmla="*/ 2992582 w 5791200"/>
                  <a:gd name="connsiteY2" fmla="*/ 1607127 h 3574472"/>
                  <a:gd name="connsiteX3" fmla="*/ 1413164 w 5791200"/>
                  <a:gd name="connsiteY3" fmla="*/ 1870363 h 3574472"/>
                  <a:gd name="connsiteX4" fmla="*/ 0 w 5791200"/>
                  <a:gd name="connsiteY4" fmla="*/ 3574472 h 3574472"/>
                  <a:gd name="connsiteX5" fmla="*/ 55418 w 5791200"/>
                  <a:gd name="connsiteY5" fmla="*/ 0 h 3574472"/>
                  <a:gd name="connsiteX6" fmla="*/ 5791200 w 5791200"/>
                  <a:gd name="connsiteY6" fmla="*/ 13854 h 3574472"/>
                  <a:gd name="connsiteX0" fmla="*/ 5822003 w 5822003"/>
                  <a:gd name="connsiteY0" fmla="*/ 28151 h 3588769"/>
                  <a:gd name="connsiteX1" fmla="*/ 3092658 w 5822003"/>
                  <a:gd name="connsiteY1" fmla="*/ 693169 h 3588769"/>
                  <a:gd name="connsiteX2" fmla="*/ 3023385 w 5822003"/>
                  <a:gd name="connsiteY2" fmla="*/ 1621424 h 3588769"/>
                  <a:gd name="connsiteX3" fmla="*/ 1443967 w 5822003"/>
                  <a:gd name="connsiteY3" fmla="*/ 1884660 h 3588769"/>
                  <a:gd name="connsiteX4" fmla="*/ 30803 w 5822003"/>
                  <a:gd name="connsiteY4" fmla="*/ 3588769 h 3588769"/>
                  <a:gd name="connsiteX5" fmla="*/ 0 w 5822003"/>
                  <a:gd name="connsiteY5" fmla="*/ 0 h 3588769"/>
                  <a:gd name="connsiteX6" fmla="*/ 5822003 w 5822003"/>
                  <a:gd name="connsiteY6" fmla="*/ 28151 h 3588769"/>
                  <a:gd name="connsiteX0" fmla="*/ 5879484 w 5879484"/>
                  <a:gd name="connsiteY0" fmla="*/ 42449 h 3603067"/>
                  <a:gd name="connsiteX1" fmla="*/ 3150139 w 5879484"/>
                  <a:gd name="connsiteY1" fmla="*/ 707467 h 3603067"/>
                  <a:gd name="connsiteX2" fmla="*/ 3080866 w 5879484"/>
                  <a:gd name="connsiteY2" fmla="*/ 1635722 h 3603067"/>
                  <a:gd name="connsiteX3" fmla="*/ 1501448 w 5879484"/>
                  <a:gd name="connsiteY3" fmla="*/ 1898958 h 3603067"/>
                  <a:gd name="connsiteX4" fmla="*/ 88284 w 5879484"/>
                  <a:gd name="connsiteY4" fmla="*/ 3603067 h 3603067"/>
                  <a:gd name="connsiteX5" fmla="*/ 0 w 5879484"/>
                  <a:gd name="connsiteY5" fmla="*/ 0 h 3603067"/>
                  <a:gd name="connsiteX6" fmla="*/ 5879484 w 5879484"/>
                  <a:gd name="connsiteY6" fmla="*/ 42449 h 3603067"/>
                  <a:gd name="connsiteX0" fmla="*/ 5879484 w 5879484"/>
                  <a:gd name="connsiteY0" fmla="*/ 42449 h 3603067"/>
                  <a:gd name="connsiteX1" fmla="*/ 3150139 w 5879484"/>
                  <a:gd name="connsiteY1" fmla="*/ 707467 h 3603067"/>
                  <a:gd name="connsiteX2" fmla="*/ 3080866 w 5879484"/>
                  <a:gd name="connsiteY2" fmla="*/ 1635722 h 3603067"/>
                  <a:gd name="connsiteX3" fmla="*/ 1501448 w 5879484"/>
                  <a:gd name="connsiteY3" fmla="*/ 1898958 h 3603067"/>
                  <a:gd name="connsiteX4" fmla="*/ 2063 w 5879484"/>
                  <a:gd name="connsiteY4" fmla="*/ 3603067 h 3603067"/>
                  <a:gd name="connsiteX5" fmla="*/ 0 w 5879484"/>
                  <a:gd name="connsiteY5" fmla="*/ 0 h 3603067"/>
                  <a:gd name="connsiteX6" fmla="*/ 5879484 w 5879484"/>
                  <a:gd name="connsiteY6" fmla="*/ 42449 h 3603067"/>
                  <a:gd name="connsiteX0" fmla="*/ 6021126 w 6021126"/>
                  <a:gd name="connsiteY0" fmla="*/ 42449 h 3688855"/>
                  <a:gd name="connsiteX1" fmla="*/ 3291781 w 6021126"/>
                  <a:gd name="connsiteY1" fmla="*/ 707467 h 3688855"/>
                  <a:gd name="connsiteX2" fmla="*/ 3222508 w 6021126"/>
                  <a:gd name="connsiteY2" fmla="*/ 1635722 h 3688855"/>
                  <a:gd name="connsiteX3" fmla="*/ 1643090 w 6021126"/>
                  <a:gd name="connsiteY3" fmla="*/ 1898958 h 3688855"/>
                  <a:gd name="connsiteX4" fmla="*/ 2 w 6021126"/>
                  <a:gd name="connsiteY4" fmla="*/ 3688855 h 3688855"/>
                  <a:gd name="connsiteX5" fmla="*/ 141642 w 6021126"/>
                  <a:gd name="connsiteY5" fmla="*/ 0 h 3688855"/>
                  <a:gd name="connsiteX6" fmla="*/ 6021126 w 6021126"/>
                  <a:gd name="connsiteY6" fmla="*/ 42449 h 3688855"/>
                  <a:gd name="connsiteX0" fmla="*/ 6109408 w 6109408"/>
                  <a:gd name="connsiteY0" fmla="*/ 128236 h 3774642"/>
                  <a:gd name="connsiteX1" fmla="*/ 3380063 w 6109408"/>
                  <a:gd name="connsiteY1" fmla="*/ 793254 h 3774642"/>
                  <a:gd name="connsiteX2" fmla="*/ 3310790 w 6109408"/>
                  <a:gd name="connsiteY2" fmla="*/ 1721509 h 3774642"/>
                  <a:gd name="connsiteX3" fmla="*/ 1731372 w 6109408"/>
                  <a:gd name="connsiteY3" fmla="*/ 1984745 h 3774642"/>
                  <a:gd name="connsiteX4" fmla="*/ 88284 w 6109408"/>
                  <a:gd name="connsiteY4" fmla="*/ 3774642 h 3774642"/>
                  <a:gd name="connsiteX5" fmla="*/ 0 w 6109408"/>
                  <a:gd name="connsiteY5" fmla="*/ 0 h 3774642"/>
                  <a:gd name="connsiteX6" fmla="*/ 6109408 w 6109408"/>
                  <a:gd name="connsiteY6" fmla="*/ 128236 h 3774642"/>
                  <a:gd name="connsiteX0" fmla="*/ 6109408 w 6109408"/>
                  <a:gd name="connsiteY0" fmla="*/ 128236 h 3774642"/>
                  <a:gd name="connsiteX1" fmla="*/ 3380063 w 6109408"/>
                  <a:gd name="connsiteY1" fmla="*/ 793254 h 3774642"/>
                  <a:gd name="connsiteX2" fmla="*/ 3310790 w 6109408"/>
                  <a:gd name="connsiteY2" fmla="*/ 1721509 h 3774642"/>
                  <a:gd name="connsiteX3" fmla="*/ 1731372 w 6109408"/>
                  <a:gd name="connsiteY3" fmla="*/ 1984745 h 3774642"/>
                  <a:gd name="connsiteX4" fmla="*/ 88284 w 6109408"/>
                  <a:gd name="connsiteY4" fmla="*/ 3774642 h 3774642"/>
                  <a:gd name="connsiteX5" fmla="*/ 0 w 6109408"/>
                  <a:gd name="connsiteY5" fmla="*/ 0 h 3774642"/>
                  <a:gd name="connsiteX6" fmla="*/ 6109408 w 6109408"/>
                  <a:gd name="connsiteY6" fmla="*/ 128236 h 3774642"/>
                  <a:gd name="connsiteX0" fmla="*/ 6109408 w 6109408"/>
                  <a:gd name="connsiteY0" fmla="*/ 128236 h 3774642"/>
                  <a:gd name="connsiteX1" fmla="*/ 3380063 w 6109408"/>
                  <a:gd name="connsiteY1" fmla="*/ 793254 h 3774642"/>
                  <a:gd name="connsiteX2" fmla="*/ 3310790 w 6109408"/>
                  <a:gd name="connsiteY2" fmla="*/ 1721509 h 3774642"/>
                  <a:gd name="connsiteX3" fmla="*/ 1731372 w 6109408"/>
                  <a:gd name="connsiteY3" fmla="*/ 1984745 h 3774642"/>
                  <a:gd name="connsiteX4" fmla="*/ 88284 w 6109408"/>
                  <a:gd name="connsiteY4" fmla="*/ 3774642 h 3774642"/>
                  <a:gd name="connsiteX5" fmla="*/ 0 w 6109408"/>
                  <a:gd name="connsiteY5" fmla="*/ 0 h 3774642"/>
                  <a:gd name="connsiteX6" fmla="*/ 6109408 w 6109408"/>
                  <a:gd name="connsiteY6" fmla="*/ 128236 h 3774642"/>
                  <a:gd name="connsiteX0" fmla="*/ 6037557 w 6037557"/>
                  <a:gd name="connsiteY0" fmla="*/ 142533 h 3788939"/>
                  <a:gd name="connsiteX1" fmla="*/ 3308212 w 6037557"/>
                  <a:gd name="connsiteY1" fmla="*/ 807551 h 3788939"/>
                  <a:gd name="connsiteX2" fmla="*/ 3238939 w 6037557"/>
                  <a:gd name="connsiteY2" fmla="*/ 1735806 h 3788939"/>
                  <a:gd name="connsiteX3" fmla="*/ 1659521 w 6037557"/>
                  <a:gd name="connsiteY3" fmla="*/ 1999042 h 3788939"/>
                  <a:gd name="connsiteX4" fmla="*/ 16433 w 6037557"/>
                  <a:gd name="connsiteY4" fmla="*/ 3788939 h 3788939"/>
                  <a:gd name="connsiteX5" fmla="*/ 0 w 6037557"/>
                  <a:gd name="connsiteY5" fmla="*/ 0 h 3788939"/>
                  <a:gd name="connsiteX6" fmla="*/ 6037557 w 6037557"/>
                  <a:gd name="connsiteY6" fmla="*/ 142533 h 3788939"/>
                  <a:gd name="connsiteX0" fmla="*/ 6037557 w 6037557"/>
                  <a:gd name="connsiteY0" fmla="*/ 142533 h 3788939"/>
                  <a:gd name="connsiteX1" fmla="*/ 3308212 w 6037557"/>
                  <a:gd name="connsiteY1" fmla="*/ 807551 h 3788939"/>
                  <a:gd name="connsiteX2" fmla="*/ 3238939 w 6037557"/>
                  <a:gd name="connsiteY2" fmla="*/ 1735806 h 3788939"/>
                  <a:gd name="connsiteX3" fmla="*/ 1659521 w 6037557"/>
                  <a:gd name="connsiteY3" fmla="*/ 1999042 h 3788939"/>
                  <a:gd name="connsiteX4" fmla="*/ 16433 w 6037557"/>
                  <a:gd name="connsiteY4" fmla="*/ 3788939 h 3788939"/>
                  <a:gd name="connsiteX5" fmla="*/ 0 w 6037557"/>
                  <a:gd name="connsiteY5" fmla="*/ 0 h 3788939"/>
                  <a:gd name="connsiteX6" fmla="*/ 6037557 w 6037557"/>
                  <a:gd name="connsiteY6" fmla="*/ 142533 h 3788939"/>
                  <a:gd name="connsiteX0" fmla="*/ 6109407 w 6109407"/>
                  <a:gd name="connsiteY0" fmla="*/ 0 h 3789385"/>
                  <a:gd name="connsiteX1" fmla="*/ 3308212 w 6109407"/>
                  <a:gd name="connsiteY1" fmla="*/ 807997 h 3789385"/>
                  <a:gd name="connsiteX2" fmla="*/ 3238939 w 6109407"/>
                  <a:gd name="connsiteY2" fmla="*/ 1736252 h 3789385"/>
                  <a:gd name="connsiteX3" fmla="*/ 1659521 w 6109407"/>
                  <a:gd name="connsiteY3" fmla="*/ 1999488 h 3789385"/>
                  <a:gd name="connsiteX4" fmla="*/ 16433 w 6109407"/>
                  <a:gd name="connsiteY4" fmla="*/ 3789385 h 3789385"/>
                  <a:gd name="connsiteX5" fmla="*/ 0 w 6109407"/>
                  <a:gd name="connsiteY5" fmla="*/ 446 h 3789385"/>
                  <a:gd name="connsiteX6" fmla="*/ 6109407 w 6109407"/>
                  <a:gd name="connsiteY6" fmla="*/ 0 h 3789385"/>
                  <a:gd name="connsiteX0" fmla="*/ 6109407 w 6179364"/>
                  <a:gd name="connsiteY0" fmla="*/ 0 h 3789385"/>
                  <a:gd name="connsiteX1" fmla="*/ 3308212 w 6179364"/>
                  <a:gd name="connsiteY1" fmla="*/ 807997 h 3789385"/>
                  <a:gd name="connsiteX2" fmla="*/ 3238939 w 6179364"/>
                  <a:gd name="connsiteY2" fmla="*/ 1736252 h 3789385"/>
                  <a:gd name="connsiteX3" fmla="*/ 1659521 w 6179364"/>
                  <a:gd name="connsiteY3" fmla="*/ 1999488 h 3789385"/>
                  <a:gd name="connsiteX4" fmla="*/ 16433 w 6179364"/>
                  <a:gd name="connsiteY4" fmla="*/ 3789385 h 3789385"/>
                  <a:gd name="connsiteX5" fmla="*/ 0 w 6179364"/>
                  <a:gd name="connsiteY5" fmla="*/ 446 h 3789385"/>
                  <a:gd name="connsiteX6" fmla="*/ 6109407 w 6179364"/>
                  <a:gd name="connsiteY6" fmla="*/ 0 h 3789385"/>
                  <a:gd name="connsiteX0" fmla="*/ 6109407 w 6179364"/>
                  <a:gd name="connsiteY0" fmla="*/ 0 h 3789385"/>
                  <a:gd name="connsiteX1" fmla="*/ 3308212 w 6179364"/>
                  <a:gd name="connsiteY1" fmla="*/ 807997 h 3789385"/>
                  <a:gd name="connsiteX2" fmla="*/ 3238939 w 6179364"/>
                  <a:gd name="connsiteY2" fmla="*/ 1736252 h 3789385"/>
                  <a:gd name="connsiteX3" fmla="*/ 1659521 w 6179364"/>
                  <a:gd name="connsiteY3" fmla="*/ 1999488 h 3789385"/>
                  <a:gd name="connsiteX4" fmla="*/ 16433 w 6179364"/>
                  <a:gd name="connsiteY4" fmla="*/ 3789385 h 3789385"/>
                  <a:gd name="connsiteX5" fmla="*/ 0 w 6179364"/>
                  <a:gd name="connsiteY5" fmla="*/ 446 h 3789385"/>
                  <a:gd name="connsiteX6" fmla="*/ 6109407 w 6179364"/>
                  <a:gd name="connsiteY6" fmla="*/ 0 h 3789385"/>
                  <a:gd name="connsiteX0" fmla="*/ 6109407 w 6179364"/>
                  <a:gd name="connsiteY0" fmla="*/ 0 h 3826203"/>
                  <a:gd name="connsiteX1" fmla="*/ 3308212 w 6179364"/>
                  <a:gd name="connsiteY1" fmla="*/ 807997 h 3826203"/>
                  <a:gd name="connsiteX2" fmla="*/ 3238939 w 6179364"/>
                  <a:gd name="connsiteY2" fmla="*/ 1736252 h 3826203"/>
                  <a:gd name="connsiteX3" fmla="*/ 1659521 w 6179364"/>
                  <a:gd name="connsiteY3" fmla="*/ 1999488 h 3826203"/>
                  <a:gd name="connsiteX4" fmla="*/ 16433 w 6179364"/>
                  <a:gd name="connsiteY4" fmla="*/ 3789385 h 3826203"/>
                  <a:gd name="connsiteX5" fmla="*/ 0 w 6179364"/>
                  <a:gd name="connsiteY5" fmla="*/ 446 h 3826203"/>
                  <a:gd name="connsiteX6" fmla="*/ 6109407 w 6179364"/>
                  <a:gd name="connsiteY6" fmla="*/ 0 h 3826203"/>
                  <a:gd name="connsiteX0" fmla="*/ 6109407 w 6194666"/>
                  <a:gd name="connsiteY0" fmla="*/ 0 h 3826203"/>
                  <a:gd name="connsiteX1" fmla="*/ 3897392 w 6194666"/>
                  <a:gd name="connsiteY1" fmla="*/ 636422 h 3826203"/>
                  <a:gd name="connsiteX2" fmla="*/ 3238939 w 6194666"/>
                  <a:gd name="connsiteY2" fmla="*/ 1736252 h 3826203"/>
                  <a:gd name="connsiteX3" fmla="*/ 1659521 w 6194666"/>
                  <a:gd name="connsiteY3" fmla="*/ 1999488 h 3826203"/>
                  <a:gd name="connsiteX4" fmla="*/ 16433 w 6194666"/>
                  <a:gd name="connsiteY4" fmla="*/ 3789385 h 3826203"/>
                  <a:gd name="connsiteX5" fmla="*/ 0 w 6194666"/>
                  <a:gd name="connsiteY5" fmla="*/ 446 h 3826203"/>
                  <a:gd name="connsiteX6" fmla="*/ 6109407 w 6194666"/>
                  <a:gd name="connsiteY6" fmla="*/ 0 h 3826203"/>
                  <a:gd name="connsiteX0" fmla="*/ 6109407 w 6195622"/>
                  <a:gd name="connsiteY0" fmla="*/ 0 h 3830610"/>
                  <a:gd name="connsiteX1" fmla="*/ 3897392 w 6195622"/>
                  <a:gd name="connsiteY1" fmla="*/ 636422 h 3830610"/>
                  <a:gd name="connsiteX2" fmla="*/ 3052127 w 6195622"/>
                  <a:gd name="connsiteY2" fmla="*/ 1764848 h 3830610"/>
                  <a:gd name="connsiteX3" fmla="*/ 1659521 w 6195622"/>
                  <a:gd name="connsiteY3" fmla="*/ 1999488 h 3830610"/>
                  <a:gd name="connsiteX4" fmla="*/ 16433 w 6195622"/>
                  <a:gd name="connsiteY4" fmla="*/ 3789385 h 3830610"/>
                  <a:gd name="connsiteX5" fmla="*/ 0 w 6195622"/>
                  <a:gd name="connsiteY5" fmla="*/ 446 h 3830610"/>
                  <a:gd name="connsiteX6" fmla="*/ 6109407 w 6195622"/>
                  <a:gd name="connsiteY6" fmla="*/ 0 h 3830610"/>
                  <a:gd name="connsiteX0" fmla="*/ 6109407 w 6200522"/>
                  <a:gd name="connsiteY0" fmla="*/ 0 h 3830610"/>
                  <a:gd name="connsiteX1" fmla="*/ 4041094 w 6200522"/>
                  <a:gd name="connsiteY1" fmla="*/ 893784 h 3830610"/>
                  <a:gd name="connsiteX2" fmla="*/ 3052127 w 6200522"/>
                  <a:gd name="connsiteY2" fmla="*/ 1764848 h 3830610"/>
                  <a:gd name="connsiteX3" fmla="*/ 1659521 w 6200522"/>
                  <a:gd name="connsiteY3" fmla="*/ 1999488 h 3830610"/>
                  <a:gd name="connsiteX4" fmla="*/ 16433 w 6200522"/>
                  <a:gd name="connsiteY4" fmla="*/ 3789385 h 3830610"/>
                  <a:gd name="connsiteX5" fmla="*/ 0 w 6200522"/>
                  <a:gd name="connsiteY5" fmla="*/ 446 h 3830610"/>
                  <a:gd name="connsiteX6" fmla="*/ 6109407 w 6200522"/>
                  <a:gd name="connsiteY6" fmla="*/ 0 h 3830610"/>
                  <a:gd name="connsiteX0" fmla="*/ 6109407 w 6200522"/>
                  <a:gd name="connsiteY0" fmla="*/ 0 h 3906887"/>
                  <a:gd name="connsiteX1" fmla="*/ 4041094 w 6200522"/>
                  <a:gd name="connsiteY1" fmla="*/ 893784 h 3906887"/>
                  <a:gd name="connsiteX2" fmla="*/ 3052127 w 6200522"/>
                  <a:gd name="connsiteY2" fmla="*/ 1764848 h 3906887"/>
                  <a:gd name="connsiteX3" fmla="*/ 1659521 w 6200522"/>
                  <a:gd name="connsiteY3" fmla="*/ 1999488 h 3906887"/>
                  <a:gd name="connsiteX4" fmla="*/ 921756 w 6200522"/>
                  <a:gd name="connsiteY4" fmla="*/ 2860023 h 3906887"/>
                  <a:gd name="connsiteX5" fmla="*/ 16433 w 6200522"/>
                  <a:gd name="connsiteY5" fmla="*/ 3789385 h 3906887"/>
                  <a:gd name="connsiteX6" fmla="*/ 0 w 6200522"/>
                  <a:gd name="connsiteY6" fmla="*/ 446 h 3906887"/>
                  <a:gd name="connsiteX7" fmla="*/ 6109407 w 6200522"/>
                  <a:gd name="connsiteY7" fmla="*/ 0 h 3906887"/>
                  <a:gd name="connsiteX0" fmla="*/ 6109407 w 6210247"/>
                  <a:gd name="connsiteY0" fmla="*/ 0 h 3906887"/>
                  <a:gd name="connsiteX1" fmla="*/ 4285388 w 6210247"/>
                  <a:gd name="connsiteY1" fmla="*/ 793699 h 3906887"/>
                  <a:gd name="connsiteX2" fmla="*/ 3052127 w 6210247"/>
                  <a:gd name="connsiteY2" fmla="*/ 1764848 h 3906887"/>
                  <a:gd name="connsiteX3" fmla="*/ 1659521 w 6210247"/>
                  <a:gd name="connsiteY3" fmla="*/ 1999488 h 3906887"/>
                  <a:gd name="connsiteX4" fmla="*/ 921756 w 6210247"/>
                  <a:gd name="connsiteY4" fmla="*/ 2860023 h 3906887"/>
                  <a:gd name="connsiteX5" fmla="*/ 16433 w 6210247"/>
                  <a:gd name="connsiteY5" fmla="*/ 3789385 h 3906887"/>
                  <a:gd name="connsiteX6" fmla="*/ 0 w 6210247"/>
                  <a:gd name="connsiteY6" fmla="*/ 446 h 3906887"/>
                  <a:gd name="connsiteX7" fmla="*/ 6109407 w 6210247"/>
                  <a:gd name="connsiteY7" fmla="*/ 0 h 3906887"/>
                  <a:gd name="connsiteX0" fmla="*/ 6109407 w 6214422"/>
                  <a:gd name="connsiteY0" fmla="*/ 0 h 3906887"/>
                  <a:gd name="connsiteX1" fmla="*/ 4285388 w 6214422"/>
                  <a:gd name="connsiteY1" fmla="*/ 793699 h 3906887"/>
                  <a:gd name="connsiteX2" fmla="*/ 2477318 w 6214422"/>
                  <a:gd name="connsiteY2" fmla="*/ 964165 h 3906887"/>
                  <a:gd name="connsiteX3" fmla="*/ 1659521 w 6214422"/>
                  <a:gd name="connsiteY3" fmla="*/ 1999488 h 3906887"/>
                  <a:gd name="connsiteX4" fmla="*/ 921756 w 6214422"/>
                  <a:gd name="connsiteY4" fmla="*/ 2860023 h 3906887"/>
                  <a:gd name="connsiteX5" fmla="*/ 16433 w 6214422"/>
                  <a:gd name="connsiteY5" fmla="*/ 3789385 h 3906887"/>
                  <a:gd name="connsiteX6" fmla="*/ 0 w 6214422"/>
                  <a:gd name="connsiteY6" fmla="*/ 446 h 3906887"/>
                  <a:gd name="connsiteX7" fmla="*/ 6109407 w 6214422"/>
                  <a:gd name="connsiteY7" fmla="*/ 0 h 3906887"/>
                  <a:gd name="connsiteX0" fmla="*/ 6109407 w 6214422"/>
                  <a:gd name="connsiteY0" fmla="*/ 0 h 3906887"/>
                  <a:gd name="connsiteX1" fmla="*/ 4285388 w 6214422"/>
                  <a:gd name="connsiteY1" fmla="*/ 793699 h 3906887"/>
                  <a:gd name="connsiteX2" fmla="*/ 2477318 w 6214422"/>
                  <a:gd name="connsiteY2" fmla="*/ 964165 h 3906887"/>
                  <a:gd name="connsiteX3" fmla="*/ 2033147 w 6214422"/>
                  <a:gd name="connsiteY3" fmla="*/ 2285446 h 3906887"/>
                  <a:gd name="connsiteX4" fmla="*/ 921756 w 6214422"/>
                  <a:gd name="connsiteY4" fmla="*/ 2860023 h 3906887"/>
                  <a:gd name="connsiteX5" fmla="*/ 16433 w 6214422"/>
                  <a:gd name="connsiteY5" fmla="*/ 3789385 h 3906887"/>
                  <a:gd name="connsiteX6" fmla="*/ 0 w 6214422"/>
                  <a:gd name="connsiteY6" fmla="*/ 446 h 3906887"/>
                  <a:gd name="connsiteX7" fmla="*/ 6109407 w 6214422"/>
                  <a:gd name="connsiteY7" fmla="*/ 0 h 3906887"/>
                  <a:gd name="connsiteX0" fmla="*/ 6109407 w 6214422"/>
                  <a:gd name="connsiteY0" fmla="*/ 0 h 3903573"/>
                  <a:gd name="connsiteX1" fmla="*/ 4285388 w 6214422"/>
                  <a:gd name="connsiteY1" fmla="*/ 793699 h 3903573"/>
                  <a:gd name="connsiteX2" fmla="*/ 2477318 w 6214422"/>
                  <a:gd name="connsiteY2" fmla="*/ 964165 h 3903573"/>
                  <a:gd name="connsiteX3" fmla="*/ 2033147 w 6214422"/>
                  <a:gd name="connsiteY3" fmla="*/ 2285446 h 3903573"/>
                  <a:gd name="connsiteX4" fmla="*/ 849905 w 6214422"/>
                  <a:gd name="connsiteY4" fmla="*/ 2817129 h 3903573"/>
                  <a:gd name="connsiteX5" fmla="*/ 16433 w 6214422"/>
                  <a:gd name="connsiteY5" fmla="*/ 3789385 h 3903573"/>
                  <a:gd name="connsiteX6" fmla="*/ 0 w 6214422"/>
                  <a:gd name="connsiteY6" fmla="*/ 446 h 3903573"/>
                  <a:gd name="connsiteX7" fmla="*/ 6109407 w 6214422"/>
                  <a:gd name="connsiteY7" fmla="*/ 0 h 3903573"/>
                  <a:gd name="connsiteX0" fmla="*/ 6109407 w 6214422"/>
                  <a:gd name="connsiteY0" fmla="*/ 0 h 3912056"/>
                  <a:gd name="connsiteX1" fmla="*/ 4285388 w 6214422"/>
                  <a:gd name="connsiteY1" fmla="*/ 793699 h 3912056"/>
                  <a:gd name="connsiteX2" fmla="*/ 2477318 w 6214422"/>
                  <a:gd name="connsiteY2" fmla="*/ 964165 h 3912056"/>
                  <a:gd name="connsiteX3" fmla="*/ 2033147 w 6214422"/>
                  <a:gd name="connsiteY3" fmla="*/ 2285446 h 3912056"/>
                  <a:gd name="connsiteX4" fmla="*/ 849905 w 6214422"/>
                  <a:gd name="connsiteY4" fmla="*/ 2817129 h 3912056"/>
                  <a:gd name="connsiteX5" fmla="*/ 16433 w 6214422"/>
                  <a:gd name="connsiteY5" fmla="*/ 3789385 h 3912056"/>
                  <a:gd name="connsiteX6" fmla="*/ 0 w 6214422"/>
                  <a:gd name="connsiteY6" fmla="*/ 446 h 3912056"/>
                  <a:gd name="connsiteX7" fmla="*/ 6109407 w 6214422"/>
                  <a:gd name="connsiteY7" fmla="*/ 0 h 3912056"/>
                  <a:gd name="connsiteX0" fmla="*/ 6109407 w 6220180"/>
                  <a:gd name="connsiteY0" fmla="*/ 0 h 3912056"/>
                  <a:gd name="connsiteX1" fmla="*/ 4400350 w 6220180"/>
                  <a:gd name="connsiteY1" fmla="*/ 993869 h 3912056"/>
                  <a:gd name="connsiteX2" fmla="*/ 2477318 w 6220180"/>
                  <a:gd name="connsiteY2" fmla="*/ 964165 h 3912056"/>
                  <a:gd name="connsiteX3" fmla="*/ 2033147 w 6220180"/>
                  <a:gd name="connsiteY3" fmla="*/ 2285446 h 3912056"/>
                  <a:gd name="connsiteX4" fmla="*/ 849905 w 6220180"/>
                  <a:gd name="connsiteY4" fmla="*/ 2817129 h 3912056"/>
                  <a:gd name="connsiteX5" fmla="*/ 16433 w 6220180"/>
                  <a:gd name="connsiteY5" fmla="*/ 3789385 h 3912056"/>
                  <a:gd name="connsiteX6" fmla="*/ 0 w 6220180"/>
                  <a:gd name="connsiteY6" fmla="*/ 446 h 3912056"/>
                  <a:gd name="connsiteX7" fmla="*/ 6109407 w 6220180"/>
                  <a:gd name="connsiteY7" fmla="*/ 0 h 3912056"/>
                  <a:gd name="connsiteX0" fmla="*/ 6109407 w 6221637"/>
                  <a:gd name="connsiteY0" fmla="*/ 0 h 3912056"/>
                  <a:gd name="connsiteX1" fmla="*/ 4400350 w 6221637"/>
                  <a:gd name="connsiteY1" fmla="*/ 993869 h 3912056"/>
                  <a:gd name="connsiteX2" fmla="*/ 2477318 w 6221637"/>
                  <a:gd name="connsiteY2" fmla="*/ 964165 h 3912056"/>
                  <a:gd name="connsiteX3" fmla="*/ 2033147 w 6221637"/>
                  <a:gd name="connsiteY3" fmla="*/ 2285446 h 3912056"/>
                  <a:gd name="connsiteX4" fmla="*/ 849905 w 6221637"/>
                  <a:gd name="connsiteY4" fmla="*/ 2817129 h 3912056"/>
                  <a:gd name="connsiteX5" fmla="*/ 16433 w 6221637"/>
                  <a:gd name="connsiteY5" fmla="*/ 3789385 h 3912056"/>
                  <a:gd name="connsiteX6" fmla="*/ 0 w 6221637"/>
                  <a:gd name="connsiteY6" fmla="*/ 446 h 3912056"/>
                  <a:gd name="connsiteX7" fmla="*/ 6109407 w 6221637"/>
                  <a:gd name="connsiteY7" fmla="*/ 0 h 3912056"/>
                  <a:gd name="connsiteX0" fmla="*/ 6109407 w 6217155"/>
                  <a:gd name="connsiteY0" fmla="*/ 0 h 3912056"/>
                  <a:gd name="connsiteX1" fmla="*/ 4314129 w 6217155"/>
                  <a:gd name="connsiteY1" fmla="*/ 765103 h 3912056"/>
                  <a:gd name="connsiteX2" fmla="*/ 2477318 w 6217155"/>
                  <a:gd name="connsiteY2" fmla="*/ 964165 h 3912056"/>
                  <a:gd name="connsiteX3" fmla="*/ 2033147 w 6217155"/>
                  <a:gd name="connsiteY3" fmla="*/ 2285446 h 3912056"/>
                  <a:gd name="connsiteX4" fmla="*/ 849905 w 6217155"/>
                  <a:gd name="connsiteY4" fmla="*/ 2817129 h 3912056"/>
                  <a:gd name="connsiteX5" fmla="*/ 16433 w 6217155"/>
                  <a:gd name="connsiteY5" fmla="*/ 3789385 h 3912056"/>
                  <a:gd name="connsiteX6" fmla="*/ 0 w 6217155"/>
                  <a:gd name="connsiteY6" fmla="*/ 446 h 3912056"/>
                  <a:gd name="connsiteX7" fmla="*/ 6109407 w 6217155"/>
                  <a:gd name="connsiteY7" fmla="*/ 0 h 3912056"/>
                  <a:gd name="connsiteX0" fmla="*/ 6109407 w 6216702"/>
                  <a:gd name="connsiteY0" fmla="*/ 0 h 3912056"/>
                  <a:gd name="connsiteX1" fmla="*/ 4314129 w 6216702"/>
                  <a:gd name="connsiteY1" fmla="*/ 765103 h 3912056"/>
                  <a:gd name="connsiteX2" fmla="*/ 2362355 w 6216702"/>
                  <a:gd name="connsiteY2" fmla="*/ 721101 h 3912056"/>
                  <a:gd name="connsiteX3" fmla="*/ 2033147 w 6216702"/>
                  <a:gd name="connsiteY3" fmla="*/ 2285446 h 3912056"/>
                  <a:gd name="connsiteX4" fmla="*/ 849905 w 6216702"/>
                  <a:gd name="connsiteY4" fmla="*/ 2817129 h 3912056"/>
                  <a:gd name="connsiteX5" fmla="*/ 16433 w 6216702"/>
                  <a:gd name="connsiteY5" fmla="*/ 3789385 h 3912056"/>
                  <a:gd name="connsiteX6" fmla="*/ 0 w 6216702"/>
                  <a:gd name="connsiteY6" fmla="*/ 446 h 3912056"/>
                  <a:gd name="connsiteX7" fmla="*/ 6109407 w 6216702"/>
                  <a:gd name="connsiteY7" fmla="*/ 0 h 3912056"/>
                  <a:gd name="connsiteX0" fmla="*/ 6109407 w 6212589"/>
                  <a:gd name="connsiteY0" fmla="*/ 0 h 3912056"/>
                  <a:gd name="connsiteX1" fmla="*/ 4227908 w 6212589"/>
                  <a:gd name="connsiteY1" fmla="*/ 622123 h 3912056"/>
                  <a:gd name="connsiteX2" fmla="*/ 2362355 w 6212589"/>
                  <a:gd name="connsiteY2" fmla="*/ 721101 h 3912056"/>
                  <a:gd name="connsiteX3" fmla="*/ 2033147 w 6212589"/>
                  <a:gd name="connsiteY3" fmla="*/ 2285446 h 3912056"/>
                  <a:gd name="connsiteX4" fmla="*/ 849905 w 6212589"/>
                  <a:gd name="connsiteY4" fmla="*/ 2817129 h 3912056"/>
                  <a:gd name="connsiteX5" fmla="*/ 16433 w 6212589"/>
                  <a:gd name="connsiteY5" fmla="*/ 3789385 h 3912056"/>
                  <a:gd name="connsiteX6" fmla="*/ 0 w 6212589"/>
                  <a:gd name="connsiteY6" fmla="*/ 446 h 3912056"/>
                  <a:gd name="connsiteX7" fmla="*/ 6109407 w 6212589"/>
                  <a:gd name="connsiteY7" fmla="*/ 0 h 3912056"/>
                  <a:gd name="connsiteX0" fmla="*/ 6109407 w 6213116"/>
                  <a:gd name="connsiteY0" fmla="*/ 0 h 3912056"/>
                  <a:gd name="connsiteX1" fmla="*/ 4227908 w 6213116"/>
                  <a:gd name="connsiteY1" fmla="*/ 622123 h 3912056"/>
                  <a:gd name="connsiteX2" fmla="*/ 2290505 w 6213116"/>
                  <a:gd name="connsiteY2" fmla="*/ 721102 h 3912056"/>
                  <a:gd name="connsiteX3" fmla="*/ 2033147 w 6213116"/>
                  <a:gd name="connsiteY3" fmla="*/ 2285446 h 3912056"/>
                  <a:gd name="connsiteX4" fmla="*/ 849905 w 6213116"/>
                  <a:gd name="connsiteY4" fmla="*/ 2817129 h 3912056"/>
                  <a:gd name="connsiteX5" fmla="*/ 16433 w 6213116"/>
                  <a:gd name="connsiteY5" fmla="*/ 3789385 h 3912056"/>
                  <a:gd name="connsiteX6" fmla="*/ 0 w 6213116"/>
                  <a:gd name="connsiteY6" fmla="*/ 446 h 3912056"/>
                  <a:gd name="connsiteX7" fmla="*/ 6109407 w 6213116"/>
                  <a:gd name="connsiteY7" fmla="*/ 0 h 3912056"/>
                  <a:gd name="connsiteX0" fmla="*/ 6109407 w 6214399"/>
                  <a:gd name="connsiteY0" fmla="*/ 0 h 3912056"/>
                  <a:gd name="connsiteX1" fmla="*/ 4227908 w 6214399"/>
                  <a:gd name="connsiteY1" fmla="*/ 622123 h 3912056"/>
                  <a:gd name="connsiteX2" fmla="*/ 2290505 w 6214399"/>
                  <a:gd name="connsiteY2" fmla="*/ 721102 h 3912056"/>
                  <a:gd name="connsiteX3" fmla="*/ 2033147 w 6214399"/>
                  <a:gd name="connsiteY3" fmla="*/ 2285446 h 3912056"/>
                  <a:gd name="connsiteX4" fmla="*/ 849905 w 6214399"/>
                  <a:gd name="connsiteY4" fmla="*/ 2817129 h 3912056"/>
                  <a:gd name="connsiteX5" fmla="*/ 16433 w 6214399"/>
                  <a:gd name="connsiteY5" fmla="*/ 3789385 h 3912056"/>
                  <a:gd name="connsiteX6" fmla="*/ 0 w 6214399"/>
                  <a:gd name="connsiteY6" fmla="*/ 446 h 3912056"/>
                  <a:gd name="connsiteX7" fmla="*/ 6109407 w 6214399"/>
                  <a:gd name="connsiteY7" fmla="*/ 0 h 3912056"/>
                  <a:gd name="connsiteX0" fmla="*/ 6109407 w 6231869"/>
                  <a:gd name="connsiteY0" fmla="*/ 0 h 3912056"/>
                  <a:gd name="connsiteX1" fmla="*/ 4227908 w 6231869"/>
                  <a:gd name="connsiteY1" fmla="*/ 622123 h 3912056"/>
                  <a:gd name="connsiteX2" fmla="*/ 2290505 w 6231869"/>
                  <a:gd name="connsiteY2" fmla="*/ 721102 h 3912056"/>
                  <a:gd name="connsiteX3" fmla="*/ 2033147 w 6231869"/>
                  <a:gd name="connsiteY3" fmla="*/ 2285446 h 3912056"/>
                  <a:gd name="connsiteX4" fmla="*/ 849905 w 6231869"/>
                  <a:gd name="connsiteY4" fmla="*/ 2817129 h 3912056"/>
                  <a:gd name="connsiteX5" fmla="*/ 16433 w 6231869"/>
                  <a:gd name="connsiteY5" fmla="*/ 3789385 h 3912056"/>
                  <a:gd name="connsiteX6" fmla="*/ 0 w 6231869"/>
                  <a:gd name="connsiteY6" fmla="*/ 446 h 3912056"/>
                  <a:gd name="connsiteX7" fmla="*/ 6109407 w 6231869"/>
                  <a:gd name="connsiteY7" fmla="*/ 0 h 3912056"/>
                  <a:gd name="connsiteX0" fmla="*/ 6109407 w 6263187"/>
                  <a:gd name="connsiteY0" fmla="*/ 0 h 3912056"/>
                  <a:gd name="connsiteX1" fmla="*/ 4227908 w 6263187"/>
                  <a:gd name="connsiteY1" fmla="*/ 622123 h 3912056"/>
                  <a:gd name="connsiteX2" fmla="*/ 2290505 w 6263187"/>
                  <a:gd name="connsiteY2" fmla="*/ 721102 h 3912056"/>
                  <a:gd name="connsiteX3" fmla="*/ 2033147 w 6263187"/>
                  <a:gd name="connsiteY3" fmla="*/ 2285446 h 3912056"/>
                  <a:gd name="connsiteX4" fmla="*/ 849905 w 6263187"/>
                  <a:gd name="connsiteY4" fmla="*/ 2817129 h 3912056"/>
                  <a:gd name="connsiteX5" fmla="*/ 16433 w 6263187"/>
                  <a:gd name="connsiteY5" fmla="*/ 3789385 h 3912056"/>
                  <a:gd name="connsiteX6" fmla="*/ 0 w 6263187"/>
                  <a:gd name="connsiteY6" fmla="*/ 446 h 3912056"/>
                  <a:gd name="connsiteX7" fmla="*/ 6109407 w 6263187"/>
                  <a:gd name="connsiteY7" fmla="*/ 0 h 3912056"/>
                  <a:gd name="connsiteX0" fmla="*/ 6109407 w 6251157"/>
                  <a:gd name="connsiteY0" fmla="*/ 53381 h 3965437"/>
                  <a:gd name="connsiteX1" fmla="*/ 4141687 w 6251157"/>
                  <a:gd name="connsiteY1" fmla="*/ 775590 h 3965437"/>
                  <a:gd name="connsiteX2" fmla="*/ 2290505 w 6251157"/>
                  <a:gd name="connsiteY2" fmla="*/ 774483 h 3965437"/>
                  <a:gd name="connsiteX3" fmla="*/ 2033147 w 6251157"/>
                  <a:gd name="connsiteY3" fmla="*/ 2338827 h 3965437"/>
                  <a:gd name="connsiteX4" fmla="*/ 849905 w 6251157"/>
                  <a:gd name="connsiteY4" fmla="*/ 2870510 h 3965437"/>
                  <a:gd name="connsiteX5" fmla="*/ 16433 w 6251157"/>
                  <a:gd name="connsiteY5" fmla="*/ 3842766 h 3965437"/>
                  <a:gd name="connsiteX6" fmla="*/ 0 w 6251157"/>
                  <a:gd name="connsiteY6" fmla="*/ 53827 h 3965437"/>
                  <a:gd name="connsiteX7" fmla="*/ 6109407 w 6251157"/>
                  <a:gd name="connsiteY7" fmla="*/ 53381 h 3965437"/>
                  <a:gd name="connsiteX0" fmla="*/ 6109407 w 6249177"/>
                  <a:gd name="connsiteY0" fmla="*/ 53381 h 3965437"/>
                  <a:gd name="connsiteX1" fmla="*/ 4141687 w 6249177"/>
                  <a:gd name="connsiteY1" fmla="*/ 775590 h 3965437"/>
                  <a:gd name="connsiteX2" fmla="*/ 2520428 w 6249177"/>
                  <a:gd name="connsiteY2" fmla="*/ 1131930 h 3965437"/>
                  <a:gd name="connsiteX3" fmla="*/ 2033147 w 6249177"/>
                  <a:gd name="connsiteY3" fmla="*/ 2338827 h 3965437"/>
                  <a:gd name="connsiteX4" fmla="*/ 849905 w 6249177"/>
                  <a:gd name="connsiteY4" fmla="*/ 2870510 h 3965437"/>
                  <a:gd name="connsiteX5" fmla="*/ 16433 w 6249177"/>
                  <a:gd name="connsiteY5" fmla="*/ 3842766 h 3965437"/>
                  <a:gd name="connsiteX6" fmla="*/ 0 w 6249177"/>
                  <a:gd name="connsiteY6" fmla="*/ 53827 h 3965437"/>
                  <a:gd name="connsiteX7" fmla="*/ 6109407 w 6249177"/>
                  <a:gd name="connsiteY7" fmla="*/ 53381 h 3965437"/>
                  <a:gd name="connsiteX0" fmla="*/ 6109407 w 6258571"/>
                  <a:gd name="connsiteY0" fmla="*/ 72445 h 3984501"/>
                  <a:gd name="connsiteX1" fmla="*/ 4227908 w 6258571"/>
                  <a:gd name="connsiteY1" fmla="*/ 1052016 h 3984501"/>
                  <a:gd name="connsiteX2" fmla="*/ 2520428 w 6258571"/>
                  <a:gd name="connsiteY2" fmla="*/ 1150994 h 3984501"/>
                  <a:gd name="connsiteX3" fmla="*/ 2033147 w 6258571"/>
                  <a:gd name="connsiteY3" fmla="*/ 2357891 h 3984501"/>
                  <a:gd name="connsiteX4" fmla="*/ 849905 w 6258571"/>
                  <a:gd name="connsiteY4" fmla="*/ 2889574 h 3984501"/>
                  <a:gd name="connsiteX5" fmla="*/ 16433 w 6258571"/>
                  <a:gd name="connsiteY5" fmla="*/ 3861830 h 3984501"/>
                  <a:gd name="connsiteX6" fmla="*/ 0 w 6258571"/>
                  <a:gd name="connsiteY6" fmla="*/ 72891 h 3984501"/>
                  <a:gd name="connsiteX7" fmla="*/ 6109407 w 6258571"/>
                  <a:gd name="connsiteY7" fmla="*/ 72445 h 3984501"/>
                  <a:gd name="connsiteX0" fmla="*/ 6109407 w 6224172"/>
                  <a:gd name="connsiteY0" fmla="*/ 72445 h 3984501"/>
                  <a:gd name="connsiteX1" fmla="*/ 4227908 w 6224172"/>
                  <a:gd name="connsiteY1" fmla="*/ 1052016 h 3984501"/>
                  <a:gd name="connsiteX2" fmla="*/ 2520428 w 6224172"/>
                  <a:gd name="connsiteY2" fmla="*/ 1150994 h 3984501"/>
                  <a:gd name="connsiteX3" fmla="*/ 2033147 w 6224172"/>
                  <a:gd name="connsiteY3" fmla="*/ 2357891 h 3984501"/>
                  <a:gd name="connsiteX4" fmla="*/ 849905 w 6224172"/>
                  <a:gd name="connsiteY4" fmla="*/ 2889574 h 3984501"/>
                  <a:gd name="connsiteX5" fmla="*/ 16433 w 6224172"/>
                  <a:gd name="connsiteY5" fmla="*/ 3861830 h 3984501"/>
                  <a:gd name="connsiteX6" fmla="*/ 0 w 6224172"/>
                  <a:gd name="connsiteY6" fmla="*/ 72891 h 3984501"/>
                  <a:gd name="connsiteX7" fmla="*/ 6109407 w 6224172"/>
                  <a:gd name="connsiteY7" fmla="*/ 72445 h 3984501"/>
                  <a:gd name="connsiteX0" fmla="*/ 6109407 w 6241461"/>
                  <a:gd name="connsiteY0" fmla="*/ 72445 h 3984501"/>
                  <a:gd name="connsiteX1" fmla="*/ 4227908 w 6241461"/>
                  <a:gd name="connsiteY1" fmla="*/ 1052016 h 3984501"/>
                  <a:gd name="connsiteX2" fmla="*/ 2520428 w 6241461"/>
                  <a:gd name="connsiteY2" fmla="*/ 1150994 h 3984501"/>
                  <a:gd name="connsiteX3" fmla="*/ 2033147 w 6241461"/>
                  <a:gd name="connsiteY3" fmla="*/ 2357891 h 3984501"/>
                  <a:gd name="connsiteX4" fmla="*/ 849905 w 6241461"/>
                  <a:gd name="connsiteY4" fmla="*/ 2889574 h 3984501"/>
                  <a:gd name="connsiteX5" fmla="*/ 16433 w 6241461"/>
                  <a:gd name="connsiteY5" fmla="*/ 3861830 h 3984501"/>
                  <a:gd name="connsiteX6" fmla="*/ 0 w 6241461"/>
                  <a:gd name="connsiteY6" fmla="*/ 72891 h 3984501"/>
                  <a:gd name="connsiteX7" fmla="*/ 6109407 w 6241461"/>
                  <a:gd name="connsiteY7" fmla="*/ 72445 h 3984501"/>
                  <a:gd name="connsiteX0" fmla="*/ 6109407 w 6201346"/>
                  <a:gd name="connsiteY0" fmla="*/ 55500 h 3967556"/>
                  <a:gd name="connsiteX1" fmla="*/ 3739321 w 6201346"/>
                  <a:gd name="connsiteY1" fmla="*/ 806305 h 3967556"/>
                  <a:gd name="connsiteX2" fmla="*/ 2520428 w 6201346"/>
                  <a:gd name="connsiteY2" fmla="*/ 1134049 h 3967556"/>
                  <a:gd name="connsiteX3" fmla="*/ 2033147 w 6201346"/>
                  <a:gd name="connsiteY3" fmla="*/ 2340946 h 3967556"/>
                  <a:gd name="connsiteX4" fmla="*/ 849905 w 6201346"/>
                  <a:gd name="connsiteY4" fmla="*/ 2872629 h 3967556"/>
                  <a:gd name="connsiteX5" fmla="*/ 16433 w 6201346"/>
                  <a:gd name="connsiteY5" fmla="*/ 3844885 h 3967556"/>
                  <a:gd name="connsiteX6" fmla="*/ 0 w 6201346"/>
                  <a:gd name="connsiteY6" fmla="*/ 55946 h 3967556"/>
                  <a:gd name="connsiteX7" fmla="*/ 6109407 w 6201346"/>
                  <a:gd name="connsiteY7" fmla="*/ 55500 h 3967556"/>
                  <a:gd name="connsiteX0" fmla="*/ 6109407 w 6211840"/>
                  <a:gd name="connsiteY0" fmla="*/ 55500 h 3967556"/>
                  <a:gd name="connsiteX1" fmla="*/ 3739321 w 6211840"/>
                  <a:gd name="connsiteY1" fmla="*/ 806305 h 3967556"/>
                  <a:gd name="connsiteX2" fmla="*/ 2549169 w 6211840"/>
                  <a:gd name="connsiteY2" fmla="*/ 1405710 h 3967556"/>
                  <a:gd name="connsiteX3" fmla="*/ 2033147 w 6211840"/>
                  <a:gd name="connsiteY3" fmla="*/ 2340946 h 3967556"/>
                  <a:gd name="connsiteX4" fmla="*/ 849905 w 6211840"/>
                  <a:gd name="connsiteY4" fmla="*/ 2872629 h 3967556"/>
                  <a:gd name="connsiteX5" fmla="*/ 16433 w 6211840"/>
                  <a:gd name="connsiteY5" fmla="*/ 3844885 h 3967556"/>
                  <a:gd name="connsiteX6" fmla="*/ 0 w 6211840"/>
                  <a:gd name="connsiteY6" fmla="*/ 55946 h 3967556"/>
                  <a:gd name="connsiteX7" fmla="*/ 6109407 w 6211840"/>
                  <a:gd name="connsiteY7" fmla="*/ 55500 h 39675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211840" h="3967556">
                    <a:moveTo>
                      <a:pt x="6109407" y="55500"/>
                    </a:moveTo>
                    <a:cubicBezTo>
                      <a:pt x="6732627" y="180560"/>
                      <a:pt x="4332694" y="581270"/>
                      <a:pt x="3739321" y="806305"/>
                    </a:cubicBezTo>
                    <a:cubicBezTo>
                      <a:pt x="3145948" y="1031340"/>
                      <a:pt x="2833531" y="1149936"/>
                      <a:pt x="2549169" y="1405710"/>
                    </a:cubicBezTo>
                    <a:cubicBezTo>
                      <a:pt x="2264807" y="1661484"/>
                      <a:pt x="2316358" y="2096460"/>
                      <a:pt x="2033147" y="2340946"/>
                    </a:cubicBezTo>
                    <a:cubicBezTo>
                      <a:pt x="1749936" y="2585432"/>
                      <a:pt x="1123753" y="2574313"/>
                      <a:pt x="849905" y="2872629"/>
                    </a:cubicBezTo>
                    <a:cubicBezTo>
                      <a:pt x="576057" y="3170945"/>
                      <a:pt x="16720" y="4345629"/>
                      <a:pt x="16433" y="3844885"/>
                    </a:cubicBezTo>
                    <a:cubicBezTo>
                      <a:pt x="15745" y="2643863"/>
                      <a:pt x="15057" y="1171182"/>
                      <a:pt x="0" y="55946"/>
                    </a:cubicBezTo>
                    <a:cubicBezTo>
                      <a:pt x="2036469" y="55797"/>
                      <a:pt x="5486187" y="-69560"/>
                      <a:pt x="6109407" y="5550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 dirty="0"/>
              </a:p>
            </p:txBody>
          </p:sp>
        </p:grpSp>
        <p:grpSp>
          <p:nvGrpSpPr>
            <p:cNvPr id="26" name="กลุ่ม 25">
              <a:extLst>
                <a:ext uri="{FF2B5EF4-FFF2-40B4-BE49-F238E27FC236}">
                  <a16:creationId xmlns:a16="http://schemas.microsoft.com/office/drawing/2014/main" id="{7DAAD41E-889A-4C7E-AFE1-4E5DAD90ABFC}"/>
                </a:ext>
              </a:extLst>
            </p:cNvPr>
            <p:cNvGrpSpPr/>
            <p:nvPr/>
          </p:nvGrpSpPr>
          <p:grpSpPr>
            <a:xfrm flipH="1" flipV="1">
              <a:off x="3659829" y="569056"/>
              <a:ext cx="5503933" cy="4625727"/>
              <a:chOff x="-13854" y="-53779"/>
              <a:chExt cx="5988928" cy="5448712"/>
            </a:xfrm>
            <a:gradFill>
              <a:gsLst>
                <a:gs pos="0">
                  <a:srgbClr val="FEE882"/>
                </a:gs>
                <a:gs pos="73000">
                  <a:srgbClr val="FEE882"/>
                </a:gs>
                <a:gs pos="100000">
                  <a:srgbClr val="FEE882"/>
                </a:gs>
              </a:gsLst>
              <a:path path="circle">
                <a:fillToRect l="50000" t="50000" r="50000" b="50000"/>
              </a:path>
            </a:gradFill>
          </p:grpSpPr>
          <p:sp>
            <p:nvSpPr>
              <p:cNvPr id="27" name="รูปแบบอิสระ: รูปร่าง 26">
                <a:extLst>
                  <a:ext uri="{FF2B5EF4-FFF2-40B4-BE49-F238E27FC236}">
                    <a16:creationId xmlns:a16="http://schemas.microsoft.com/office/drawing/2014/main" id="{639E2FCE-E179-4B4B-B31A-9307FD1A748F}"/>
                  </a:ext>
                </a:extLst>
              </p:cNvPr>
              <p:cNvSpPr/>
              <p:nvPr/>
            </p:nvSpPr>
            <p:spPr>
              <a:xfrm>
                <a:off x="-13854" y="415635"/>
                <a:ext cx="3654961" cy="4979298"/>
              </a:xfrm>
              <a:custGeom>
                <a:avLst/>
                <a:gdLst>
                  <a:gd name="connsiteX0" fmla="*/ 3034146 w 3034146"/>
                  <a:gd name="connsiteY0" fmla="*/ 0 h 4724400"/>
                  <a:gd name="connsiteX1" fmla="*/ 1676400 w 3034146"/>
                  <a:gd name="connsiteY1" fmla="*/ 1939636 h 4724400"/>
                  <a:gd name="connsiteX2" fmla="*/ 831273 w 3034146"/>
                  <a:gd name="connsiteY2" fmla="*/ 2521527 h 4724400"/>
                  <a:gd name="connsiteX3" fmla="*/ 498764 w 3034146"/>
                  <a:gd name="connsiteY3" fmla="*/ 4322618 h 4724400"/>
                  <a:gd name="connsiteX4" fmla="*/ 13855 w 3034146"/>
                  <a:gd name="connsiteY4" fmla="*/ 4724400 h 4724400"/>
                  <a:gd name="connsiteX5" fmla="*/ 0 w 3034146"/>
                  <a:gd name="connsiteY5" fmla="*/ 41564 h 4724400"/>
                  <a:gd name="connsiteX6" fmla="*/ 3034146 w 3034146"/>
                  <a:gd name="connsiteY6" fmla="*/ 0 h 4724400"/>
                  <a:gd name="connsiteX0" fmla="*/ 3034146 w 3034146"/>
                  <a:gd name="connsiteY0" fmla="*/ 0 h 5021667"/>
                  <a:gd name="connsiteX1" fmla="*/ 1676400 w 3034146"/>
                  <a:gd name="connsiteY1" fmla="*/ 1939636 h 5021667"/>
                  <a:gd name="connsiteX2" fmla="*/ 831273 w 3034146"/>
                  <a:gd name="connsiteY2" fmla="*/ 2521527 h 5021667"/>
                  <a:gd name="connsiteX3" fmla="*/ 498764 w 3034146"/>
                  <a:gd name="connsiteY3" fmla="*/ 4322618 h 5021667"/>
                  <a:gd name="connsiteX4" fmla="*/ 13855 w 3034146"/>
                  <a:gd name="connsiteY4" fmla="*/ 4724400 h 5021667"/>
                  <a:gd name="connsiteX5" fmla="*/ 0 w 3034146"/>
                  <a:gd name="connsiteY5" fmla="*/ 41564 h 5021667"/>
                  <a:gd name="connsiteX6" fmla="*/ 3034146 w 3034146"/>
                  <a:gd name="connsiteY6" fmla="*/ 0 h 5021667"/>
                  <a:gd name="connsiteX0" fmla="*/ 3034146 w 3034146"/>
                  <a:gd name="connsiteY0" fmla="*/ 0 h 5021667"/>
                  <a:gd name="connsiteX1" fmla="*/ 1676400 w 3034146"/>
                  <a:gd name="connsiteY1" fmla="*/ 1939636 h 5021667"/>
                  <a:gd name="connsiteX2" fmla="*/ 831273 w 3034146"/>
                  <a:gd name="connsiteY2" fmla="*/ 2521527 h 5021667"/>
                  <a:gd name="connsiteX3" fmla="*/ 498764 w 3034146"/>
                  <a:gd name="connsiteY3" fmla="*/ 4322618 h 5021667"/>
                  <a:gd name="connsiteX4" fmla="*/ 13855 w 3034146"/>
                  <a:gd name="connsiteY4" fmla="*/ 4724400 h 5021667"/>
                  <a:gd name="connsiteX5" fmla="*/ 0 w 3034146"/>
                  <a:gd name="connsiteY5" fmla="*/ 41564 h 5021667"/>
                  <a:gd name="connsiteX6" fmla="*/ 3034146 w 3034146"/>
                  <a:gd name="connsiteY6" fmla="*/ 0 h 5021667"/>
                  <a:gd name="connsiteX0" fmla="*/ 3034146 w 3073956"/>
                  <a:gd name="connsiteY0" fmla="*/ 0 h 5021667"/>
                  <a:gd name="connsiteX1" fmla="*/ 1676400 w 3073956"/>
                  <a:gd name="connsiteY1" fmla="*/ 1939636 h 5021667"/>
                  <a:gd name="connsiteX2" fmla="*/ 831273 w 3073956"/>
                  <a:gd name="connsiteY2" fmla="*/ 2521527 h 5021667"/>
                  <a:gd name="connsiteX3" fmla="*/ 498764 w 3073956"/>
                  <a:gd name="connsiteY3" fmla="*/ 4322618 h 5021667"/>
                  <a:gd name="connsiteX4" fmla="*/ 13855 w 3073956"/>
                  <a:gd name="connsiteY4" fmla="*/ 4724400 h 5021667"/>
                  <a:gd name="connsiteX5" fmla="*/ 0 w 3073956"/>
                  <a:gd name="connsiteY5" fmla="*/ 41564 h 5021667"/>
                  <a:gd name="connsiteX6" fmla="*/ 3034146 w 3073956"/>
                  <a:gd name="connsiteY6" fmla="*/ 0 h 5021667"/>
                  <a:gd name="connsiteX0" fmla="*/ 3034146 w 3101237"/>
                  <a:gd name="connsiteY0" fmla="*/ 0 h 5021667"/>
                  <a:gd name="connsiteX1" fmla="*/ 2286000 w 3101237"/>
                  <a:gd name="connsiteY1" fmla="*/ 2119745 h 5021667"/>
                  <a:gd name="connsiteX2" fmla="*/ 831273 w 3101237"/>
                  <a:gd name="connsiteY2" fmla="*/ 2521527 h 5021667"/>
                  <a:gd name="connsiteX3" fmla="*/ 498764 w 3101237"/>
                  <a:gd name="connsiteY3" fmla="*/ 4322618 h 5021667"/>
                  <a:gd name="connsiteX4" fmla="*/ 13855 w 3101237"/>
                  <a:gd name="connsiteY4" fmla="*/ 4724400 h 5021667"/>
                  <a:gd name="connsiteX5" fmla="*/ 0 w 3101237"/>
                  <a:gd name="connsiteY5" fmla="*/ 41564 h 5021667"/>
                  <a:gd name="connsiteX6" fmla="*/ 3034146 w 3101237"/>
                  <a:gd name="connsiteY6" fmla="*/ 0 h 5021667"/>
                  <a:gd name="connsiteX0" fmla="*/ 3740728 w 3780989"/>
                  <a:gd name="connsiteY0" fmla="*/ 13854 h 4980103"/>
                  <a:gd name="connsiteX1" fmla="*/ 2286000 w 3780989"/>
                  <a:gd name="connsiteY1" fmla="*/ 2078181 h 4980103"/>
                  <a:gd name="connsiteX2" fmla="*/ 831273 w 3780989"/>
                  <a:gd name="connsiteY2" fmla="*/ 2479963 h 4980103"/>
                  <a:gd name="connsiteX3" fmla="*/ 498764 w 3780989"/>
                  <a:gd name="connsiteY3" fmla="*/ 4281054 h 4980103"/>
                  <a:gd name="connsiteX4" fmla="*/ 13855 w 3780989"/>
                  <a:gd name="connsiteY4" fmla="*/ 4682836 h 4980103"/>
                  <a:gd name="connsiteX5" fmla="*/ 0 w 3780989"/>
                  <a:gd name="connsiteY5" fmla="*/ 0 h 4980103"/>
                  <a:gd name="connsiteX6" fmla="*/ 3740728 w 3780989"/>
                  <a:gd name="connsiteY6" fmla="*/ 13854 h 4980103"/>
                  <a:gd name="connsiteX0" fmla="*/ 3740728 w 3803936"/>
                  <a:gd name="connsiteY0" fmla="*/ 13854 h 4980103"/>
                  <a:gd name="connsiteX1" fmla="*/ 2826327 w 3803936"/>
                  <a:gd name="connsiteY1" fmla="*/ 1884217 h 4980103"/>
                  <a:gd name="connsiteX2" fmla="*/ 831273 w 3803936"/>
                  <a:gd name="connsiteY2" fmla="*/ 2479963 h 4980103"/>
                  <a:gd name="connsiteX3" fmla="*/ 498764 w 3803936"/>
                  <a:gd name="connsiteY3" fmla="*/ 4281054 h 4980103"/>
                  <a:gd name="connsiteX4" fmla="*/ 13855 w 3803936"/>
                  <a:gd name="connsiteY4" fmla="*/ 4682836 h 4980103"/>
                  <a:gd name="connsiteX5" fmla="*/ 0 w 3803936"/>
                  <a:gd name="connsiteY5" fmla="*/ 0 h 4980103"/>
                  <a:gd name="connsiteX6" fmla="*/ 3740728 w 3803936"/>
                  <a:gd name="connsiteY6" fmla="*/ 13854 h 4980103"/>
                  <a:gd name="connsiteX0" fmla="*/ 3740728 w 3819518"/>
                  <a:gd name="connsiteY0" fmla="*/ 13854 h 4980103"/>
                  <a:gd name="connsiteX1" fmla="*/ 2826327 w 3819518"/>
                  <a:gd name="connsiteY1" fmla="*/ 1884217 h 4980103"/>
                  <a:gd name="connsiteX2" fmla="*/ 831273 w 3819518"/>
                  <a:gd name="connsiteY2" fmla="*/ 2479963 h 4980103"/>
                  <a:gd name="connsiteX3" fmla="*/ 498764 w 3819518"/>
                  <a:gd name="connsiteY3" fmla="*/ 4281054 h 4980103"/>
                  <a:gd name="connsiteX4" fmla="*/ 13855 w 3819518"/>
                  <a:gd name="connsiteY4" fmla="*/ 4682836 h 4980103"/>
                  <a:gd name="connsiteX5" fmla="*/ 0 w 3819518"/>
                  <a:gd name="connsiteY5" fmla="*/ 0 h 4980103"/>
                  <a:gd name="connsiteX6" fmla="*/ 3740728 w 3819518"/>
                  <a:gd name="connsiteY6" fmla="*/ 13854 h 4980103"/>
                  <a:gd name="connsiteX0" fmla="*/ 3699165 w 3764759"/>
                  <a:gd name="connsiteY0" fmla="*/ 0 h 4980103"/>
                  <a:gd name="connsiteX1" fmla="*/ 2826327 w 3764759"/>
                  <a:gd name="connsiteY1" fmla="*/ 1884217 h 4980103"/>
                  <a:gd name="connsiteX2" fmla="*/ 831273 w 3764759"/>
                  <a:gd name="connsiteY2" fmla="*/ 2479963 h 4980103"/>
                  <a:gd name="connsiteX3" fmla="*/ 498764 w 3764759"/>
                  <a:gd name="connsiteY3" fmla="*/ 4281054 h 4980103"/>
                  <a:gd name="connsiteX4" fmla="*/ 13855 w 3764759"/>
                  <a:gd name="connsiteY4" fmla="*/ 4682836 h 4980103"/>
                  <a:gd name="connsiteX5" fmla="*/ 0 w 3764759"/>
                  <a:gd name="connsiteY5" fmla="*/ 0 h 4980103"/>
                  <a:gd name="connsiteX6" fmla="*/ 3699165 w 3764759"/>
                  <a:gd name="connsiteY6" fmla="*/ 0 h 4980103"/>
                  <a:gd name="connsiteX0" fmla="*/ 3408220 w 3496956"/>
                  <a:gd name="connsiteY0" fmla="*/ 0 h 4993957"/>
                  <a:gd name="connsiteX1" fmla="*/ 2826327 w 3496956"/>
                  <a:gd name="connsiteY1" fmla="*/ 1898071 h 4993957"/>
                  <a:gd name="connsiteX2" fmla="*/ 831273 w 3496956"/>
                  <a:gd name="connsiteY2" fmla="*/ 2493817 h 4993957"/>
                  <a:gd name="connsiteX3" fmla="*/ 498764 w 3496956"/>
                  <a:gd name="connsiteY3" fmla="*/ 4294908 h 4993957"/>
                  <a:gd name="connsiteX4" fmla="*/ 13855 w 3496956"/>
                  <a:gd name="connsiteY4" fmla="*/ 4696690 h 4993957"/>
                  <a:gd name="connsiteX5" fmla="*/ 0 w 3496956"/>
                  <a:gd name="connsiteY5" fmla="*/ 13854 h 4993957"/>
                  <a:gd name="connsiteX6" fmla="*/ 3408220 w 3496956"/>
                  <a:gd name="connsiteY6" fmla="*/ 0 h 4993957"/>
                  <a:gd name="connsiteX0" fmla="*/ 3408220 w 3460882"/>
                  <a:gd name="connsiteY0" fmla="*/ 0 h 4993957"/>
                  <a:gd name="connsiteX1" fmla="*/ 2355272 w 3460882"/>
                  <a:gd name="connsiteY1" fmla="*/ 1787235 h 4993957"/>
                  <a:gd name="connsiteX2" fmla="*/ 831273 w 3460882"/>
                  <a:gd name="connsiteY2" fmla="*/ 2493817 h 4993957"/>
                  <a:gd name="connsiteX3" fmla="*/ 498764 w 3460882"/>
                  <a:gd name="connsiteY3" fmla="*/ 4294908 h 4993957"/>
                  <a:gd name="connsiteX4" fmla="*/ 13855 w 3460882"/>
                  <a:gd name="connsiteY4" fmla="*/ 4696690 h 4993957"/>
                  <a:gd name="connsiteX5" fmla="*/ 0 w 3460882"/>
                  <a:gd name="connsiteY5" fmla="*/ 13854 h 4993957"/>
                  <a:gd name="connsiteX6" fmla="*/ 3408220 w 3460882"/>
                  <a:gd name="connsiteY6" fmla="*/ 0 h 4993957"/>
                  <a:gd name="connsiteX0" fmla="*/ 3408220 w 3461814"/>
                  <a:gd name="connsiteY0" fmla="*/ 0 h 4997951"/>
                  <a:gd name="connsiteX1" fmla="*/ 2355272 w 3461814"/>
                  <a:gd name="connsiteY1" fmla="*/ 1787235 h 4997951"/>
                  <a:gd name="connsiteX2" fmla="*/ 706582 w 3461814"/>
                  <a:gd name="connsiteY2" fmla="*/ 2369126 h 4997951"/>
                  <a:gd name="connsiteX3" fmla="*/ 498764 w 3461814"/>
                  <a:gd name="connsiteY3" fmla="*/ 4294908 h 4997951"/>
                  <a:gd name="connsiteX4" fmla="*/ 13855 w 3461814"/>
                  <a:gd name="connsiteY4" fmla="*/ 4696690 h 4997951"/>
                  <a:gd name="connsiteX5" fmla="*/ 0 w 3461814"/>
                  <a:gd name="connsiteY5" fmla="*/ 13854 h 4997951"/>
                  <a:gd name="connsiteX6" fmla="*/ 3408220 w 3461814"/>
                  <a:gd name="connsiteY6" fmla="*/ 0 h 4997951"/>
                  <a:gd name="connsiteX0" fmla="*/ 3505202 w 3555152"/>
                  <a:gd name="connsiteY0" fmla="*/ 13855 h 4984097"/>
                  <a:gd name="connsiteX1" fmla="*/ 2355272 w 3555152"/>
                  <a:gd name="connsiteY1" fmla="*/ 1773381 h 4984097"/>
                  <a:gd name="connsiteX2" fmla="*/ 706582 w 3555152"/>
                  <a:gd name="connsiteY2" fmla="*/ 2355272 h 4984097"/>
                  <a:gd name="connsiteX3" fmla="*/ 498764 w 3555152"/>
                  <a:gd name="connsiteY3" fmla="*/ 4281054 h 4984097"/>
                  <a:gd name="connsiteX4" fmla="*/ 13855 w 3555152"/>
                  <a:gd name="connsiteY4" fmla="*/ 4682836 h 4984097"/>
                  <a:gd name="connsiteX5" fmla="*/ 0 w 3555152"/>
                  <a:gd name="connsiteY5" fmla="*/ 0 h 4984097"/>
                  <a:gd name="connsiteX6" fmla="*/ 3505202 w 3555152"/>
                  <a:gd name="connsiteY6" fmla="*/ 13855 h 4984097"/>
                  <a:gd name="connsiteX0" fmla="*/ 3505202 w 3509945"/>
                  <a:gd name="connsiteY0" fmla="*/ 13855 h 4984097"/>
                  <a:gd name="connsiteX1" fmla="*/ 2355272 w 3509945"/>
                  <a:gd name="connsiteY1" fmla="*/ 1773381 h 4984097"/>
                  <a:gd name="connsiteX2" fmla="*/ 706582 w 3509945"/>
                  <a:gd name="connsiteY2" fmla="*/ 2355272 h 4984097"/>
                  <a:gd name="connsiteX3" fmla="*/ 498764 w 3509945"/>
                  <a:gd name="connsiteY3" fmla="*/ 4281054 h 4984097"/>
                  <a:gd name="connsiteX4" fmla="*/ 13855 w 3509945"/>
                  <a:gd name="connsiteY4" fmla="*/ 4682836 h 4984097"/>
                  <a:gd name="connsiteX5" fmla="*/ 0 w 3509945"/>
                  <a:gd name="connsiteY5" fmla="*/ 0 h 4984097"/>
                  <a:gd name="connsiteX6" fmla="*/ 3505202 w 3509945"/>
                  <a:gd name="connsiteY6" fmla="*/ 13855 h 4984097"/>
                  <a:gd name="connsiteX0" fmla="*/ 3505202 w 3510195"/>
                  <a:gd name="connsiteY0" fmla="*/ 13855 h 4984097"/>
                  <a:gd name="connsiteX1" fmla="*/ 2355272 w 3510195"/>
                  <a:gd name="connsiteY1" fmla="*/ 1773381 h 4984097"/>
                  <a:gd name="connsiteX2" fmla="*/ 706582 w 3510195"/>
                  <a:gd name="connsiteY2" fmla="*/ 2355272 h 4984097"/>
                  <a:gd name="connsiteX3" fmla="*/ 498764 w 3510195"/>
                  <a:gd name="connsiteY3" fmla="*/ 4281054 h 4984097"/>
                  <a:gd name="connsiteX4" fmla="*/ 13855 w 3510195"/>
                  <a:gd name="connsiteY4" fmla="*/ 4682836 h 4984097"/>
                  <a:gd name="connsiteX5" fmla="*/ 0 w 3510195"/>
                  <a:gd name="connsiteY5" fmla="*/ 0 h 4984097"/>
                  <a:gd name="connsiteX6" fmla="*/ 3505202 w 3510195"/>
                  <a:gd name="connsiteY6" fmla="*/ 13855 h 4984097"/>
                  <a:gd name="connsiteX0" fmla="*/ 3505202 w 3510379"/>
                  <a:gd name="connsiteY0" fmla="*/ 13855 h 4984097"/>
                  <a:gd name="connsiteX1" fmla="*/ 2382981 w 3510379"/>
                  <a:gd name="connsiteY1" fmla="*/ 1911927 h 4984097"/>
                  <a:gd name="connsiteX2" fmla="*/ 706582 w 3510379"/>
                  <a:gd name="connsiteY2" fmla="*/ 2355272 h 4984097"/>
                  <a:gd name="connsiteX3" fmla="*/ 498764 w 3510379"/>
                  <a:gd name="connsiteY3" fmla="*/ 4281054 h 4984097"/>
                  <a:gd name="connsiteX4" fmla="*/ 13855 w 3510379"/>
                  <a:gd name="connsiteY4" fmla="*/ 4682836 h 4984097"/>
                  <a:gd name="connsiteX5" fmla="*/ 0 w 3510379"/>
                  <a:gd name="connsiteY5" fmla="*/ 0 h 4984097"/>
                  <a:gd name="connsiteX6" fmla="*/ 3505202 w 3510379"/>
                  <a:gd name="connsiteY6" fmla="*/ 13855 h 4984097"/>
                  <a:gd name="connsiteX0" fmla="*/ 3865420 w 3868973"/>
                  <a:gd name="connsiteY0" fmla="*/ 13855 h 4984097"/>
                  <a:gd name="connsiteX1" fmla="*/ 2382981 w 3868973"/>
                  <a:gd name="connsiteY1" fmla="*/ 1911927 h 4984097"/>
                  <a:gd name="connsiteX2" fmla="*/ 706582 w 3868973"/>
                  <a:gd name="connsiteY2" fmla="*/ 2355272 h 4984097"/>
                  <a:gd name="connsiteX3" fmla="*/ 498764 w 3868973"/>
                  <a:gd name="connsiteY3" fmla="*/ 4281054 h 4984097"/>
                  <a:gd name="connsiteX4" fmla="*/ 13855 w 3868973"/>
                  <a:gd name="connsiteY4" fmla="*/ 4682836 h 4984097"/>
                  <a:gd name="connsiteX5" fmla="*/ 0 w 3868973"/>
                  <a:gd name="connsiteY5" fmla="*/ 0 h 4984097"/>
                  <a:gd name="connsiteX6" fmla="*/ 3865420 w 3868973"/>
                  <a:gd name="connsiteY6" fmla="*/ 13855 h 4984097"/>
                  <a:gd name="connsiteX0" fmla="*/ 3865420 w 3873426"/>
                  <a:gd name="connsiteY0" fmla="*/ 13855 h 4984097"/>
                  <a:gd name="connsiteX1" fmla="*/ 2992581 w 3873426"/>
                  <a:gd name="connsiteY1" fmla="*/ 1717964 h 4984097"/>
                  <a:gd name="connsiteX2" fmla="*/ 706582 w 3873426"/>
                  <a:gd name="connsiteY2" fmla="*/ 2355272 h 4984097"/>
                  <a:gd name="connsiteX3" fmla="*/ 498764 w 3873426"/>
                  <a:gd name="connsiteY3" fmla="*/ 4281054 h 4984097"/>
                  <a:gd name="connsiteX4" fmla="*/ 13855 w 3873426"/>
                  <a:gd name="connsiteY4" fmla="*/ 4682836 h 4984097"/>
                  <a:gd name="connsiteX5" fmla="*/ 0 w 3873426"/>
                  <a:gd name="connsiteY5" fmla="*/ 0 h 4984097"/>
                  <a:gd name="connsiteX6" fmla="*/ 3865420 w 3873426"/>
                  <a:gd name="connsiteY6" fmla="*/ 13855 h 4984097"/>
                  <a:gd name="connsiteX0" fmla="*/ 3865420 w 3873179"/>
                  <a:gd name="connsiteY0" fmla="*/ 13855 h 4980543"/>
                  <a:gd name="connsiteX1" fmla="*/ 2992581 w 3873179"/>
                  <a:gd name="connsiteY1" fmla="*/ 1717964 h 4980543"/>
                  <a:gd name="connsiteX2" fmla="*/ 803564 w 3873179"/>
                  <a:gd name="connsiteY2" fmla="*/ 2466109 h 4980543"/>
                  <a:gd name="connsiteX3" fmla="*/ 498764 w 3873179"/>
                  <a:gd name="connsiteY3" fmla="*/ 4281054 h 4980543"/>
                  <a:gd name="connsiteX4" fmla="*/ 13855 w 3873179"/>
                  <a:gd name="connsiteY4" fmla="*/ 4682836 h 4980543"/>
                  <a:gd name="connsiteX5" fmla="*/ 0 w 3873179"/>
                  <a:gd name="connsiteY5" fmla="*/ 0 h 4980543"/>
                  <a:gd name="connsiteX6" fmla="*/ 3865420 w 3873179"/>
                  <a:gd name="connsiteY6" fmla="*/ 13855 h 4980543"/>
                  <a:gd name="connsiteX0" fmla="*/ 3532911 w 3549464"/>
                  <a:gd name="connsiteY0" fmla="*/ 138545 h 4980543"/>
                  <a:gd name="connsiteX1" fmla="*/ 2992581 w 3549464"/>
                  <a:gd name="connsiteY1" fmla="*/ 1717964 h 4980543"/>
                  <a:gd name="connsiteX2" fmla="*/ 803564 w 3549464"/>
                  <a:gd name="connsiteY2" fmla="*/ 2466109 h 4980543"/>
                  <a:gd name="connsiteX3" fmla="*/ 498764 w 3549464"/>
                  <a:gd name="connsiteY3" fmla="*/ 4281054 h 4980543"/>
                  <a:gd name="connsiteX4" fmla="*/ 13855 w 3549464"/>
                  <a:gd name="connsiteY4" fmla="*/ 4682836 h 4980543"/>
                  <a:gd name="connsiteX5" fmla="*/ 0 w 3549464"/>
                  <a:gd name="connsiteY5" fmla="*/ 0 h 4980543"/>
                  <a:gd name="connsiteX6" fmla="*/ 3532911 w 3549464"/>
                  <a:gd name="connsiteY6" fmla="*/ 138545 h 4980543"/>
                  <a:gd name="connsiteX0" fmla="*/ 3546766 w 3562611"/>
                  <a:gd name="connsiteY0" fmla="*/ 0 h 5008253"/>
                  <a:gd name="connsiteX1" fmla="*/ 2992581 w 3562611"/>
                  <a:gd name="connsiteY1" fmla="*/ 1745674 h 5008253"/>
                  <a:gd name="connsiteX2" fmla="*/ 803564 w 3562611"/>
                  <a:gd name="connsiteY2" fmla="*/ 2493819 h 5008253"/>
                  <a:gd name="connsiteX3" fmla="*/ 498764 w 3562611"/>
                  <a:gd name="connsiteY3" fmla="*/ 4308764 h 5008253"/>
                  <a:gd name="connsiteX4" fmla="*/ 13855 w 3562611"/>
                  <a:gd name="connsiteY4" fmla="*/ 4710546 h 5008253"/>
                  <a:gd name="connsiteX5" fmla="*/ 0 w 3562611"/>
                  <a:gd name="connsiteY5" fmla="*/ 27710 h 5008253"/>
                  <a:gd name="connsiteX6" fmla="*/ 3546766 w 3562611"/>
                  <a:gd name="connsiteY6" fmla="*/ 0 h 5008253"/>
                  <a:gd name="connsiteX0" fmla="*/ 3546766 w 3706909"/>
                  <a:gd name="connsiteY0" fmla="*/ 0 h 5008253"/>
                  <a:gd name="connsiteX1" fmla="*/ 2992581 w 3706909"/>
                  <a:gd name="connsiteY1" fmla="*/ 1745674 h 5008253"/>
                  <a:gd name="connsiteX2" fmla="*/ 803564 w 3706909"/>
                  <a:gd name="connsiteY2" fmla="*/ 2493819 h 5008253"/>
                  <a:gd name="connsiteX3" fmla="*/ 498764 w 3706909"/>
                  <a:gd name="connsiteY3" fmla="*/ 4308764 h 5008253"/>
                  <a:gd name="connsiteX4" fmla="*/ 13855 w 3706909"/>
                  <a:gd name="connsiteY4" fmla="*/ 4710546 h 5008253"/>
                  <a:gd name="connsiteX5" fmla="*/ 0 w 3706909"/>
                  <a:gd name="connsiteY5" fmla="*/ 27710 h 5008253"/>
                  <a:gd name="connsiteX6" fmla="*/ 3546766 w 3706909"/>
                  <a:gd name="connsiteY6" fmla="*/ 0 h 5008253"/>
                  <a:gd name="connsiteX0" fmla="*/ 3546766 w 3576888"/>
                  <a:gd name="connsiteY0" fmla="*/ 0 h 5008253"/>
                  <a:gd name="connsiteX1" fmla="*/ 2992581 w 3576888"/>
                  <a:gd name="connsiteY1" fmla="*/ 1745674 h 5008253"/>
                  <a:gd name="connsiteX2" fmla="*/ 803564 w 3576888"/>
                  <a:gd name="connsiteY2" fmla="*/ 2493819 h 5008253"/>
                  <a:gd name="connsiteX3" fmla="*/ 498764 w 3576888"/>
                  <a:gd name="connsiteY3" fmla="*/ 4308764 h 5008253"/>
                  <a:gd name="connsiteX4" fmla="*/ 13855 w 3576888"/>
                  <a:gd name="connsiteY4" fmla="*/ 4710546 h 5008253"/>
                  <a:gd name="connsiteX5" fmla="*/ 0 w 3576888"/>
                  <a:gd name="connsiteY5" fmla="*/ 27710 h 5008253"/>
                  <a:gd name="connsiteX6" fmla="*/ 3546766 w 3576888"/>
                  <a:gd name="connsiteY6" fmla="*/ 0 h 5008253"/>
                  <a:gd name="connsiteX0" fmla="*/ 3546766 w 3560729"/>
                  <a:gd name="connsiteY0" fmla="*/ 0 h 5008253"/>
                  <a:gd name="connsiteX1" fmla="*/ 2604653 w 3560729"/>
                  <a:gd name="connsiteY1" fmla="*/ 1814947 h 5008253"/>
                  <a:gd name="connsiteX2" fmla="*/ 803564 w 3560729"/>
                  <a:gd name="connsiteY2" fmla="*/ 2493819 h 5008253"/>
                  <a:gd name="connsiteX3" fmla="*/ 498764 w 3560729"/>
                  <a:gd name="connsiteY3" fmla="*/ 4308764 h 5008253"/>
                  <a:gd name="connsiteX4" fmla="*/ 13855 w 3560729"/>
                  <a:gd name="connsiteY4" fmla="*/ 4710546 h 5008253"/>
                  <a:gd name="connsiteX5" fmla="*/ 0 w 3560729"/>
                  <a:gd name="connsiteY5" fmla="*/ 27710 h 5008253"/>
                  <a:gd name="connsiteX6" fmla="*/ 3546766 w 3560729"/>
                  <a:gd name="connsiteY6" fmla="*/ 0 h 5008253"/>
                  <a:gd name="connsiteX0" fmla="*/ 3546766 w 3560729"/>
                  <a:gd name="connsiteY0" fmla="*/ 0 h 5022108"/>
                  <a:gd name="connsiteX1" fmla="*/ 2604653 w 3560729"/>
                  <a:gd name="connsiteY1" fmla="*/ 1828802 h 5022108"/>
                  <a:gd name="connsiteX2" fmla="*/ 803564 w 3560729"/>
                  <a:gd name="connsiteY2" fmla="*/ 2507674 h 5022108"/>
                  <a:gd name="connsiteX3" fmla="*/ 498764 w 3560729"/>
                  <a:gd name="connsiteY3" fmla="*/ 4322619 h 5022108"/>
                  <a:gd name="connsiteX4" fmla="*/ 13855 w 3560729"/>
                  <a:gd name="connsiteY4" fmla="*/ 4724401 h 5022108"/>
                  <a:gd name="connsiteX5" fmla="*/ 0 w 3560729"/>
                  <a:gd name="connsiteY5" fmla="*/ 41565 h 5022108"/>
                  <a:gd name="connsiteX6" fmla="*/ 3546766 w 3560729"/>
                  <a:gd name="connsiteY6" fmla="*/ 0 h 5022108"/>
                  <a:gd name="connsiteX0" fmla="*/ 3546766 w 3560729"/>
                  <a:gd name="connsiteY0" fmla="*/ 0 h 5028368"/>
                  <a:gd name="connsiteX1" fmla="*/ 2604653 w 3560729"/>
                  <a:gd name="connsiteY1" fmla="*/ 1828802 h 5028368"/>
                  <a:gd name="connsiteX2" fmla="*/ 803564 w 3560729"/>
                  <a:gd name="connsiteY2" fmla="*/ 2313710 h 5028368"/>
                  <a:gd name="connsiteX3" fmla="*/ 498764 w 3560729"/>
                  <a:gd name="connsiteY3" fmla="*/ 4322619 h 5028368"/>
                  <a:gd name="connsiteX4" fmla="*/ 13855 w 3560729"/>
                  <a:gd name="connsiteY4" fmla="*/ 4724401 h 5028368"/>
                  <a:gd name="connsiteX5" fmla="*/ 0 w 3560729"/>
                  <a:gd name="connsiteY5" fmla="*/ 41565 h 5028368"/>
                  <a:gd name="connsiteX6" fmla="*/ 3546766 w 3560729"/>
                  <a:gd name="connsiteY6" fmla="*/ 0 h 5028368"/>
                  <a:gd name="connsiteX0" fmla="*/ 3546766 w 3567061"/>
                  <a:gd name="connsiteY0" fmla="*/ 0 h 5028368"/>
                  <a:gd name="connsiteX1" fmla="*/ 2826326 w 3567061"/>
                  <a:gd name="connsiteY1" fmla="*/ 1731820 h 5028368"/>
                  <a:gd name="connsiteX2" fmla="*/ 803564 w 3567061"/>
                  <a:gd name="connsiteY2" fmla="*/ 2313710 h 5028368"/>
                  <a:gd name="connsiteX3" fmla="*/ 498764 w 3567061"/>
                  <a:gd name="connsiteY3" fmla="*/ 4322619 h 5028368"/>
                  <a:gd name="connsiteX4" fmla="*/ 13855 w 3567061"/>
                  <a:gd name="connsiteY4" fmla="*/ 4724401 h 5028368"/>
                  <a:gd name="connsiteX5" fmla="*/ 0 w 3567061"/>
                  <a:gd name="connsiteY5" fmla="*/ 41565 h 5028368"/>
                  <a:gd name="connsiteX6" fmla="*/ 3546766 w 3567061"/>
                  <a:gd name="connsiteY6" fmla="*/ 0 h 5028368"/>
                  <a:gd name="connsiteX0" fmla="*/ 3546766 w 3567061"/>
                  <a:gd name="connsiteY0" fmla="*/ 0 h 4939815"/>
                  <a:gd name="connsiteX1" fmla="*/ 2826326 w 3567061"/>
                  <a:gd name="connsiteY1" fmla="*/ 1731820 h 4939815"/>
                  <a:gd name="connsiteX2" fmla="*/ 803564 w 3567061"/>
                  <a:gd name="connsiteY2" fmla="*/ 2313710 h 4939815"/>
                  <a:gd name="connsiteX3" fmla="*/ 1066801 w 3567061"/>
                  <a:gd name="connsiteY3" fmla="*/ 3782292 h 4939815"/>
                  <a:gd name="connsiteX4" fmla="*/ 13855 w 3567061"/>
                  <a:gd name="connsiteY4" fmla="*/ 4724401 h 4939815"/>
                  <a:gd name="connsiteX5" fmla="*/ 0 w 3567061"/>
                  <a:gd name="connsiteY5" fmla="*/ 41565 h 4939815"/>
                  <a:gd name="connsiteX6" fmla="*/ 3546766 w 3567061"/>
                  <a:gd name="connsiteY6" fmla="*/ 0 h 4939815"/>
                  <a:gd name="connsiteX0" fmla="*/ 3546766 w 3567427"/>
                  <a:gd name="connsiteY0" fmla="*/ 0 h 4944652"/>
                  <a:gd name="connsiteX1" fmla="*/ 2826326 w 3567427"/>
                  <a:gd name="connsiteY1" fmla="*/ 1731820 h 4944652"/>
                  <a:gd name="connsiteX2" fmla="*/ 748145 w 3567427"/>
                  <a:gd name="connsiteY2" fmla="*/ 2050474 h 4944652"/>
                  <a:gd name="connsiteX3" fmla="*/ 1066801 w 3567427"/>
                  <a:gd name="connsiteY3" fmla="*/ 3782292 h 4944652"/>
                  <a:gd name="connsiteX4" fmla="*/ 13855 w 3567427"/>
                  <a:gd name="connsiteY4" fmla="*/ 4724401 h 4944652"/>
                  <a:gd name="connsiteX5" fmla="*/ 0 w 3567427"/>
                  <a:gd name="connsiteY5" fmla="*/ 41565 h 4944652"/>
                  <a:gd name="connsiteX6" fmla="*/ 3546766 w 3567427"/>
                  <a:gd name="connsiteY6" fmla="*/ 0 h 4944652"/>
                  <a:gd name="connsiteX0" fmla="*/ 3546766 w 3566619"/>
                  <a:gd name="connsiteY0" fmla="*/ 0 h 4940065"/>
                  <a:gd name="connsiteX1" fmla="*/ 2826326 w 3566619"/>
                  <a:gd name="connsiteY1" fmla="*/ 1731820 h 4940065"/>
                  <a:gd name="connsiteX2" fmla="*/ 872836 w 3566619"/>
                  <a:gd name="connsiteY2" fmla="*/ 2299856 h 4940065"/>
                  <a:gd name="connsiteX3" fmla="*/ 1066801 w 3566619"/>
                  <a:gd name="connsiteY3" fmla="*/ 3782292 h 4940065"/>
                  <a:gd name="connsiteX4" fmla="*/ 13855 w 3566619"/>
                  <a:gd name="connsiteY4" fmla="*/ 4724401 h 4940065"/>
                  <a:gd name="connsiteX5" fmla="*/ 0 w 3566619"/>
                  <a:gd name="connsiteY5" fmla="*/ 41565 h 4940065"/>
                  <a:gd name="connsiteX6" fmla="*/ 3546766 w 3566619"/>
                  <a:gd name="connsiteY6" fmla="*/ 0 h 4940065"/>
                  <a:gd name="connsiteX0" fmla="*/ 3546766 w 3566619"/>
                  <a:gd name="connsiteY0" fmla="*/ 0 h 4943391"/>
                  <a:gd name="connsiteX1" fmla="*/ 2826326 w 3566619"/>
                  <a:gd name="connsiteY1" fmla="*/ 1731820 h 4943391"/>
                  <a:gd name="connsiteX2" fmla="*/ 872836 w 3566619"/>
                  <a:gd name="connsiteY2" fmla="*/ 2299856 h 4943391"/>
                  <a:gd name="connsiteX3" fmla="*/ 1343891 w 3566619"/>
                  <a:gd name="connsiteY3" fmla="*/ 3810001 h 4943391"/>
                  <a:gd name="connsiteX4" fmla="*/ 13855 w 3566619"/>
                  <a:gd name="connsiteY4" fmla="*/ 4724401 h 4943391"/>
                  <a:gd name="connsiteX5" fmla="*/ 0 w 3566619"/>
                  <a:gd name="connsiteY5" fmla="*/ 41565 h 4943391"/>
                  <a:gd name="connsiteX6" fmla="*/ 3546766 w 3566619"/>
                  <a:gd name="connsiteY6" fmla="*/ 0 h 4943391"/>
                  <a:gd name="connsiteX0" fmla="*/ 3546766 w 3566619"/>
                  <a:gd name="connsiteY0" fmla="*/ 0 h 4955848"/>
                  <a:gd name="connsiteX1" fmla="*/ 2826326 w 3566619"/>
                  <a:gd name="connsiteY1" fmla="*/ 1731820 h 4955848"/>
                  <a:gd name="connsiteX2" fmla="*/ 872836 w 3566619"/>
                  <a:gd name="connsiteY2" fmla="*/ 2299856 h 4955848"/>
                  <a:gd name="connsiteX3" fmla="*/ 1136073 w 3566619"/>
                  <a:gd name="connsiteY3" fmla="*/ 3906983 h 4955848"/>
                  <a:gd name="connsiteX4" fmla="*/ 13855 w 3566619"/>
                  <a:gd name="connsiteY4" fmla="*/ 4724401 h 4955848"/>
                  <a:gd name="connsiteX5" fmla="*/ 0 w 3566619"/>
                  <a:gd name="connsiteY5" fmla="*/ 41565 h 4955848"/>
                  <a:gd name="connsiteX6" fmla="*/ 3546766 w 3566619"/>
                  <a:gd name="connsiteY6" fmla="*/ 0 h 4955848"/>
                  <a:gd name="connsiteX0" fmla="*/ 3546766 w 3609882"/>
                  <a:gd name="connsiteY0" fmla="*/ 0 h 4955848"/>
                  <a:gd name="connsiteX1" fmla="*/ 3214254 w 3609882"/>
                  <a:gd name="connsiteY1" fmla="*/ 1579420 h 4955848"/>
                  <a:gd name="connsiteX2" fmla="*/ 872836 w 3609882"/>
                  <a:gd name="connsiteY2" fmla="*/ 2299856 h 4955848"/>
                  <a:gd name="connsiteX3" fmla="*/ 1136073 w 3609882"/>
                  <a:gd name="connsiteY3" fmla="*/ 3906983 h 4955848"/>
                  <a:gd name="connsiteX4" fmla="*/ 13855 w 3609882"/>
                  <a:gd name="connsiteY4" fmla="*/ 4724401 h 4955848"/>
                  <a:gd name="connsiteX5" fmla="*/ 0 w 3609882"/>
                  <a:gd name="connsiteY5" fmla="*/ 41565 h 4955848"/>
                  <a:gd name="connsiteX6" fmla="*/ 3546766 w 3609882"/>
                  <a:gd name="connsiteY6" fmla="*/ 0 h 4955848"/>
                  <a:gd name="connsiteX0" fmla="*/ 3546766 w 3609882"/>
                  <a:gd name="connsiteY0" fmla="*/ 0 h 4957825"/>
                  <a:gd name="connsiteX1" fmla="*/ 3214254 w 3609882"/>
                  <a:gd name="connsiteY1" fmla="*/ 1579420 h 4957825"/>
                  <a:gd name="connsiteX2" fmla="*/ 872836 w 3609882"/>
                  <a:gd name="connsiteY2" fmla="*/ 2299856 h 4957825"/>
                  <a:gd name="connsiteX3" fmla="*/ 1136073 w 3609882"/>
                  <a:gd name="connsiteY3" fmla="*/ 3906983 h 4957825"/>
                  <a:gd name="connsiteX4" fmla="*/ 13855 w 3609882"/>
                  <a:gd name="connsiteY4" fmla="*/ 4724401 h 4957825"/>
                  <a:gd name="connsiteX5" fmla="*/ 0 w 3609882"/>
                  <a:gd name="connsiteY5" fmla="*/ 41565 h 4957825"/>
                  <a:gd name="connsiteX6" fmla="*/ 3546766 w 3609882"/>
                  <a:gd name="connsiteY6" fmla="*/ 0 h 4957825"/>
                  <a:gd name="connsiteX0" fmla="*/ 3635098 w 3698214"/>
                  <a:gd name="connsiteY0" fmla="*/ 0 h 4956688"/>
                  <a:gd name="connsiteX1" fmla="*/ 3302586 w 3698214"/>
                  <a:gd name="connsiteY1" fmla="*/ 1579420 h 4956688"/>
                  <a:gd name="connsiteX2" fmla="*/ 961168 w 3698214"/>
                  <a:gd name="connsiteY2" fmla="*/ 2299856 h 4956688"/>
                  <a:gd name="connsiteX3" fmla="*/ 1432223 w 3698214"/>
                  <a:gd name="connsiteY3" fmla="*/ 4045529 h 4956688"/>
                  <a:gd name="connsiteX4" fmla="*/ 102187 w 3698214"/>
                  <a:gd name="connsiteY4" fmla="*/ 4724401 h 4956688"/>
                  <a:gd name="connsiteX5" fmla="*/ 88332 w 3698214"/>
                  <a:gd name="connsiteY5" fmla="*/ 41565 h 4956688"/>
                  <a:gd name="connsiteX6" fmla="*/ 3635098 w 3698214"/>
                  <a:gd name="connsiteY6" fmla="*/ 0 h 4956688"/>
                  <a:gd name="connsiteX0" fmla="*/ 3635098 w 3698214"/>
                  <a:gd name="connsiteY0" fmla="*/ 0 h 4956688"/>
                  <a:gd name="connsiteX1" fmla="*/ 3302586 w 3698214"/>
                  <a:gd name="connsiteY1" fmla="*/ 1579420 h 4956688"/>
                  <a:gd name="connsiteX2" fmla="*/ 961168 w 3698214"/>
                  <a:gd name="connsiteY2" fmla="*/ 2299856 h 4956688"/>
                  <a:gd name="connsiteX3" fmla="*/ 1432223 w 3698214"/>
                  <a:gd name="connsiteY3" fmla="*/ 4045529 h 4956688"/>
                  <a:gd name="connsiteX4" fmla="*/ 102187 w 3698214"/>
                  <a:gd name="connsiteY4" fmla="*/ 4724401 h 4956688"/>
                  <a:gd name="connsiteX5" fmla="*/ 88332 w 3698214"/>
                  <a:gd name="connsiteY5" fmla="*/ 41565 h 4956688"/>
                  <a:gd name="connsiteX6" fmla="*/ 3635098 w 3698214"/>
                  <a:gd name="connsiteY6" fmla="*/ 0 h 4956688"/>
                  <a:gd name="connsiteX0" fmla="*/ 3635098 w 3698214"/>
                  <a:gd name="connsiteY0" fmla="*/ 0 h 4956688"/>
                  <a:gd name="connsiteX1" fmla="*/ 3302586 w 3698214"/>
                  <a:gd name="connsiteY1" fmla="*/ 1579420 h 4956688"/>
                  <a:gd name="connsiteX2" fmla="*/ 961168 w 3698214"/>
                  <a:gd name="connsiteY2" fmla="*/ 2299856 h 4956688"/>
                  <a:gd name="connsiteX3" fmla="*/ 1432223 w 3698214"/>
                  <a:gd name="connsiteY3" fmla="*/ 4045529 h 4956688"/>
                  <a:gd name="connsiteX4" fmla="*/ 102187 w 3698214"/>
                  <a:gd name="connsiteY4" fmla="*/ 4724401 h 4956688"/>
                  <a:gd name="connsiteX5" fmla="*/ 88332 w 3698214"/>
                  <a:gd name="connsiteY5" fmla="*/ 41565 h 4956688"/>
                  <a:gd name="connsiteX6" fmla="*/ 3635098 w 3698214"/>
                  <a:gd name="connsiteY6" fmla="*/ 0 h 4956688"/>
                  <a:gd name="connsiteX0" fmla="*/ 3591845 w 3654961"/>
                  <a:gd name="connsiteY0" fmla="*/ 0 h 4968373"/>
                  <a:gd name="connsiteX1" fmla="*/ 3259333 w 3654961"/>
                  <a:gd name="connsiteY1" fmla="*/ 1579420 h 4968373"/>
                  <a:gd name="connsiteX2" fmla="*/ 917915 w 3654961"/>
                  <a:gd name="connsiteY2" fmla="*/ 2299856 h 4968373"/>
                  <a:gd name="connsiteX3" fmla="*/ 1388970 w 3654961"/>
                  <a:gd name="connsiteY3" fmla="*/ 4045529 h 4968373"/>
                  <a:gd name="connsiteX4" fmla="*/ 58934 w 3654961"/>
                  <a:gd name="connsiteY4" fmla="*/ 4724401 h 4968373"/>
                  <a:gd name="connsiteX5" fmla="*/ 45079 w 3654961"/>
                  <a:gd name="connsiteY5" fmla="*/ 41565 h 4968373"/>
                  <a:gd name="connsiteX6" fmla="*/ 3591845 w 3654961"/>
                  <a:gd name="connsiteY6" fmla="*/ 0 h 4968373"/>
                  <a:gd name="connsiteX0" fmla="*/ 3591845 w 3654961"/>
                  <a:gd name="connsiteY0" fmla="*/ 0 h 4967280"/>
                  <a:gd name="connsiteX1" fmla="*/ 3259333 w 3654961"/>
                  <a:gd name="connsiteY1" fmla="*/ 1579420 h 4967280"/>
                  <a:gd name="connsiteX2" fmla="*/ 917915 w 3654961"/>
                  <a:gd name="connsiteY2" fmla="*/ 2299856 h 4967280"/>
                  <a:gd name="connsiteX3" fmla="*/ 1388970 w 3654961"/>
                  <a:gd name="connsiteY3" fmla="*/ 4045529 h 4967280"/>
                  <a:gd name="connsiteX4" fmla="*/ 58934 w 3654961"/>
                  <a:gd name="connsiteY4" fmla="*/ 4724401 h 4967280"/>
                  <a:gd name="connsiteX5" fmla="*/ 45079 w 3654961"/>
                  <a:gd name="connsiteY5" fmla="*/ 41565 h 4967280"/>
                  <a:gd name="connsiteX6" fmla="*/ 3591845 w 3654961"/>
                  <a:gd name="connsiteY6" fmla="*/ 0 h 4967280"/>
                  <a:gd name="connsiteX0" fmla="*/ 3591845 w 3654961"/>
                  <a:gd name="connsiteY0" fmla="*/ 0 h 4979298"/>
                  <a:gd name="connsiteX1" fmla="*/ 3259333 w 3654961"/>
                  <a:gd name="connsiteY1" fmla="*/ 1579420 h 4979298"/>
                  <a:gd name="connsiteX2" fmla="*/ 917915 w 3654961"/>
                  <a:gd name="connsiteY2" fmla="*/ 2299856 h 4979298"/>
                  <a:gd name="connsiteX3" fmla="*/ 1388970 w 3654961"/>
                  <a:gd name="connsiteY3" fmla="*/ 4045529 h 4979298"/>
                  <a:gd name="connsiteX4" fmla="*/ 58934 w 3654961"/>
                  <a:gd name="connsiteY4" fmla="*/ 4738255 h 4979298"/>
                  <a:gd name="connsiteX5" fmla="*/ 45079 w 3654961"/>
                  <a:gd name="connsiteY5" fmla="*/ 41565 h 4979298"/>
                  <a:gd name="connsiteX6" fmla="*/ 3591845 w 3654961"/>
                  <a:gd name="connsiteY6" fmla="*/ 0 h 4979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654961" h="4979298">
                    <a:moveTo>
                      <a:pt x="3591845" y="0"/>
                    </a:moveTo>
                    <a:cubicBezTo>
                      <a:pt x="3704991" y="635000"/>
                      <a:pt x="3704988" y="1196111"/>
                      <a:pt x="3259333" y="1579420"/>
                    </a:cubicBezTo>
                    <a:cubicBezTo>
                      <a:pt x="2813678" y="1962729"/>
                      <a:pt x="1229642" y="1888838"/>
                      <a:pt x="917915" y="2299856"/>
                    </a:cubicBezTo>
                    <a:cubicBezTo>
                      <a:pt x="606188" y="2710874"/>
                      <a:pt x="1532133" y="3639129"/>
                      <a:pt x="1388970" y="4045529"/>
                    </a:cubicBezTo>
                    <a:cubicBezTo>
                      <a:pt x="1245807" y="4451929"/>
                      <a:pt x="185461" y="5430703"/>
                      <a:pt x="58934" y="4738255"/>
                    </a:cubicBezTo>
                    <a:cubicBezTo>
                      <a:pt x="-67593" y="4045807"/>
                      <a:pt x="49697" y="1602510"/>
                      <a:pt x="45079" y="41565"/>
                    </a:cubicBezTo>
                    <a:lnTo>
                      <a:pt x="359184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84407" tIns="42203" rIns="84407" bIns="42203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th-TH" sz="1661"/>
              </a:p>
            </p:txBody>
          </p:sp>
          <p:sp>
            <p:nvSpPr>
              <p:cNvPr id="28" name="รูปแบบอิสระ: รูปร่าง 27">
                <a:extLst>
                  <a:ext uri="{FF2B5EF4-FFF2-40B4-BE49-F238E27FC236}">
                    <a16:creationId xmlns:a16="http://schemas.microsoft.com/office/drawing/2014/main" id="{2BA85EDD-0A85-4EA9-8663-73F808501E58}"/>
                  </a:ext>
                </a:extLst>
              </p:cNvPr>
              <p:cNvSpPr/>
              <p:nvPr/>
            </p:nvSpPr>
            <p:spPr>
              <a:xfrm>
                <a:off x="-13854" y="-53779"/>
                <a:ext cx="5988928" cy="3844532"/>
              </a:xfrm>
              <a:custGeom>
                <a:avLst/>
                <a:gdLst>
                  <a:gd name="connsiteX0" fmla="*/ 5791200 w 5791200"/>
                  <a:gd name="connsiteY0" fmla="*/ 13854 h 3574472"/>
                  <a:gd name="connsiteX1" fmla="*/ 3061855 w 5791200"/>
                  <a:gd name="connsiteY1" fmla="*/ 678872 h 3574472"/>
                  <a:gd name="connsiteX2" fmla="*/ 2992582 w 5791200"/>
                  <a:gd name="connsiteY2" fmla="*/ 1607127 h 3574472"/>
                  <a:gd name="connsiteX3" fmla="*/ 1413164 w 5791200"/>
                  <a:gd name="connsiteY3" fmla="*/ 1870363 h 3574472"/>
                  <a:gd name="connsiteX4" fmla="*/ 0 w 5791200"/>
                  <a:gd name="connsiteY4" fmla="*/ 3574472 h 3574472"/>
                  <a:gd name="connsiteX5" fmla="*/ 55418 w 5791200"/>
                  <a:gd name="connsiteY5" fmla="*/ 0 h 3574472"/>
                  <a:gd name="connsiteX6" fmla="*/ 5791200 w 5791200"/>
                  <a:gd name="connsiteY6" fmla="*/ 13854 h 3574472"/>
                  <a:gd name="connsiteX0" fmla="*/ 5822003 w 5822003"/>
                  <a:gd name="connsiteY0" fmla="*/ 28151 h 3588769"/>
                  <a:gd name="connsiteX1" fmla="*/ 3092658 w 5822003"/>
                  <a:gd name="connsiteY1" fmla="*/ 693169 h 3588769"/>
                  <a:gd name="connsiteX2" fmla="*/ 3023385 w 5822003"/>
                  <a:gd name="connsiteY2" fmla="*/ 1621424 h 3588769"/>
                  <a:gd name="connsiteX3" fmla="*/ 1443967 w 5822003"/>
                  <a:gd name="connsiteY3" fmla="*/ 1884660 h 3588769"/>
                  <a:gd name="connsiteX4" fmla="*/ 30803 w 5822003"/>
                  <a:gd name="connsiteY4" fmla="*/ 3588769 h 3588769"/>
                  <a:gd name="connsiteX5" fmla="*/ 0 w 5822003"/>
                  <a:gd name="connsiteY5" fmla="*/ 0 h 3588769"/>
                  <a:gd name="connsiteX6" fmla="*/ 5822003 w 5822003"/>
                  <a:gd name="connsiteY6" fmla="*/ 28151 h 3588769"/>
                  <a:gd name="connsiteX0" fmla="*/ 5879484 w 5879484"/>
                  <a:gd name="connsiteY0" fmla="*/ 42449 h 3603067"/>
                  <a:gd name="connsiteX1" fmla="*/ 3150139 w 5879484"/>
                  <a:gd name="connsiteY1" fmla="*/ 707467 h 3603067"/>
                  <a:gd name="connsiteX2" fmla="*/ 3080866 w 5879484"/>
                  <a:gd name="connsiteY2" fmla="*/ 1635722 h 3603067"/>
                  <a:gd name="connsiteX3" fmla="*/ 1501448 w 5879484"/>
                  <a:gd name="connsiteY3" fmla="*/ 1898958 h 3603067"/>
                  <a:gd name="connsiteX4" fmla="*/ 88284 w 5879484"/>
                  <a:gd name="connsiteY4" fmla="*/ 3603067 h 3603067"/>
                  <a:gd name="connsiteX5" fmla="*/ 0 w 5879484"/>
                  <a:gd name="connsiteY5" fmla="*/ 0 h 3603067"/>
                  <a:gd name="connsiteX6" fmla="*/ 5879484 w 5879484"/>
                  <a:gd name="connsiteY6" fmla="*/ 42449 h 3603067"/>
                  <a:gd name="connsiteX0" fmla="*/ 5879484 w 5879484"/>
                  <a:gd name="connsiteY0" fmla="*/ 42449 h 3603067"/>
                  <a:gd name="connsiteX1" fmla="*/ 3150139 w 5879484"/>
                  <a:gd name="connsiteY1" fmla="*/ 707467 h 3603067"/>
                  <a:gd name="connsiteX2" fmla="*/ 3080866 w 5879484"/>
                  <a:gd name="connsiteY2" fmla="*/ 1635722 h 3603067"/>
                  <a:gd name="connsiteX3" fmla="*/ 1501448 w 5879484"/>
                  <a:gd name="connsiteY3" fmla="*/ 1898958 h 3603067"/>
                  <a:gd name="connsiteX4" fmla="*/ 2063 w 5879484"/>
                  <a:gd name="connsiteY4" fmla="*/ 3603067 h 3603067"/>
                  <a:gd name="connsiteX5" fmla="*/ 0 w 5879484"/>
                  <a:gd name="connsiteY5" fmla="*/ 0 h 3603067"/>
                  <a:gd name="connsiteX6" fmla="*/ 5879484 w 5879484"/>
                  <a:gd name="connsiteY6" fmla="*/ 42449 h 3603067"/>
                  <a:gd name="connsiteX0" fmla="*/ 6021126 w 6021126"/>
                  <a:gd name="connsiteY0" fmla="*/ 42449 h 3688855"/>
                  <a:gd name="connsiteX1" fmla="*/ 3291781 w 6021126"/>
                  <a:gd name="connsiteY1" fmla="*/ 707467 h 3688855"/>
                  <a:gd name="connsiteX2" fmla="*/ 3222508 w 6021126"/>
                  <a:gd name="connsiteY2" fmla="*/ 1635722 h 3688855"/>
                  <a:gd name="connsiteX3" fmla="*/ 1643090 w 6021126"/>
                  <a:gd name="connsiteY3" fmla="*/ 1898958 h 3688855"/>
                  <a:gd name="connsiteX4" fmla="*/ 2 w 6021126"/>
                  <a:gd name="connsiteY4" fmla="*/ 3688855 h 3688855"/>
                  <a:gd name="connsiteX5" fmla="*/ 141642 w 6021126"/>
                  <a:gd name="connsiteY5" fmla="*/ 0 h 3688855"/>
                  <a:gd name="connsiteX6" fmla="*/ 6021126 w 6021126"/>
                  <a:gd name="connsiteY6" fmla="*/ 42449 h 3688855"/>
                  <a:gd name="connsiteX0" fmla="*/ 6109408 w 6109408"/>
                  <a:gd name="connsiteY0" fmla="*/ 128236 h 3774642"/>
                  <a:gd name="connsiteX1" fmla="*/ 3380063 w 6109408"/>
                  <a:gd name="connsiteY1" fmla="*/ 793254 h 3774642"/>
                  <a:gd name="connsiteX2" fmla="*/ 3310790 w 6109408"/>
                  <a:gd name="connsiteY2" fmla="*/ 1721509 h 3774642"/>
                  <a:gd name="connsiteX3" fmla="*/ 1731372 w 6109408"/>
                  <a:gd name="connsiteY3" fmla="*/ 1984745 h 3774642"/>
                  <a:gd name="connsiteX4" fmla="*/ 88284 w 6109408"/>
                  <a:gd name="connsiteY4" fmla="*/ 3774642 h 3774642"/>
                  <a:gd name="connsiteX5" fmla="*/ 0 w 6109408"/>
                  <a:gd name="connsiteY5" fmla="*/ 0 h 3774642"/>
                  <a:gd name="connsiteX6" fmla="*/ 6109408 w 6109408"/>
                  <a:gd name="connsiteY6" fmla="*/ 128236 h 3774642"/>
                  <a:gd name="connsiteX0" fmla="*/ 6109408 w 6109408"/>
                  <a:gd name="connsiteY0" fmla="*/ 128236 h 3774642"/>
                  <a:gd name="connsiteX1" fmla="*/ 3380063 w 6109408"/>
                  <a:gd name="connsiteY1" fmla="*/ 793254 h 3774642"/>
                  <a:gd name="connsiteX2" fmla="*/ 3310790 w 6109408"/>
                  <a:gd name="connsiteY2" fmla="*/ 1721509 h 3774642"/>
                  <a:gd name="connsiteX3" fmla="*/ 1731372 w 6109408"/>
                  <a:gd name="connsiteY3" fmla="*/ 1984745 h 3774642"/>
                  <a:gd name="connsiteX4" fmla="*/ 88284 w 6109408"/>
                  <a:gd name="connsiteY4" fmla="*/ 3774642 h 3774642"/>
                  <a:gd name="connsiteX5" fmla="*/ 0 w 6109408"/>
                  <a:gd name="connsiteY5" fmla="*/ 0 h 3774642"/>
                  <a:gd name="connsiteX6" fmla="*/ 6109408 w 6109408"/>
                  <a:gd name="connsiteY6" fmla="*/ 128236 h 3774642"/>
                  <a:gd name="connsiteX0" fmla="*/ 6109408 w 6109408"/>
                  <a:gd name="connsiteY0" fmla="*/ 128236 h 3774642"/>
                  <a:gd name="connsiteX1" fmla="*/ 3380063 w 6109408"/>
                  <a:gd name="connsiteY1" fmla="*/ 793254 h 3774642"/>
                  <a:gd name="connsiteX2" fmla="*/ 3310790 w 6109408"/>
                  <a:gd name="connsiteY2" fmla="*/ 1721509 h 3774642"/>
                  <a:gd name="connsiteX3" fmla="*/ 1731372 w 6109408"/>
                  <a:gd name="connsiteY3" fmla="*/ 1984745 h 3774642"/>
                  <a:gd name="connsiteX4" fmla="*/ 88284 w 6109408"/>
                  <a:gd name="connsiteY4" fmla="*/ 3774642 h 3774642"/>
                  <a:gd name="connsiteX5" fmla="*/ 0 w 6109408"/>
                  <a:gd name="connsiteY5" fmla="*/ 0 h 3774642"/>
                  <a:gd name="connsiteX6" fmla="*/ 6109408 w 6109408"/>
                  <a:gd name="connsiteY6" fmla="*/ 128236 h 3774642"/>
                  <a:gd name="connsiteX0" fmla="*/ 6037557 w 6037557"/>
                  <a:gd name="connsiteY0" fmla="*/ 142533 h 3788939"/>
                  <a:gd name="connsiteX1" fmla="*/ 3308212 w 6037557"/>
                  <a:gd name="connsiteY1" fmla="*/ 807551 h 3788939"/>
                  <a:gd name="connsiteX2" fmla="*/ 3238939 w 6037557"/>
                  <a:gd name="connsiteY2" fmla="*/ 1735806 h 3788939"/>
                  <a:gd name="connsiteX3" fmla="*/ 1659521 w 6037557"/>
                  <a:gd name="connsiteY3" fmla="*/ 1999042 h 3788939"/>
                  <a:gd name="connsiteX4" fmla="*/ 16433 w 6037557"/>
                  <a:gd name="connsiteY4" fmla="*/ 3788939 h 3788939"/>
                  <a:gd name="connsiteX5" fmla="*/ 0 w 6037557"/>
                  <a:gd name="connsiteY5" fmla="*/ 0 h 3788939"/>
                  <a:gd name="connsiteX6" fmla="*/ 6037557 w 6037557"/>
                  <a:gd name="connsiteY6" fmla="*/ 142533 h 3788939"/>
                  <a:gd name="connsiteX0" fmla="*/ 6037557 w 6037557"/>
                  <a:gd name="connsiteY0" fmla="*/ 142533 h 3788939"/>
                  <a:gd name="connsiteX1" fmla="*/ 3308212 w 6037557"/>
                  <a:gd name="connsiteY1" fmla="*/ 807551 h 3788939"/>
                  <a:gd name="connsiteX2" fmla="*/ 3238939 w 6037557"/>
                  <a:gd name="connsiteY2" fmla="*/ 1735806 h 3788939"/>
                  <a:gd name="connsiteX3" fmla="*/ 1659521 w 6037557"/>
                  <a:gd name="connsiteY3" fmla="*/ 1999042 h 3788939"/>
                  <a:gd name="connsiteX4" fmla="*/ 16433 w 6037557"/>
                  <a:gd name="connsiteY4" fmla="*/ 3788939 h 3788939"/>
                  <a:gd name="connsiteX5" fmla="*/ 0 w 6037557"/>
                  <a:gd name="connsiteY5" fmla="*/ 0 h 3788939"/>
                  <a:gd name="connsiteX6" fmla="*/ 6037557 w 6037557"/>
                  <a:gd name="connsiteY6" fmla="*/ 142533 h 3788939"/>
                  <a:gd name="connsiteX0" fmla="*/ 6109407 w 6109407"/>
                  <a:gd name="connsiteY0" fmla="*/ 0 h 3789385"/>
                  <a:gd name="connsiteX1" fmla="*/ 3308212 w 6109407"/>
                  <a:gd name="connsiteY1" fmla="*/ 807997 h 3789385"/>
                  <a:gd name="connsiteX2" fmla="*/ 3238939 w 6109407"/>
                  <a:gd name="connsiteY2" fmla="*/ 1736252 h 3789385"/>
                  <a:gd name="connsiteX3" fmla="*/ 1659521 w 6109407"/>
                  <a:gd name="connsiteY3" fmla="*/ 1999488 h 3789385"/>
                  <a:gd name="connsiteX4" fmla="*/ 16433 w 6109407"/>
                  <a:gd name="connsiteY4" fmla="*/ 3789385 h 3789385"/>
                  <a:gd name="connsiteX5" fmla="*/ 0 w 6109407"/>
                  <a:gd name="connsiteY5" fmla="*/ 446 h 3789385"/>
                  <a:gd name="connsiteX6" fmla="*/ 6109407 w 6109407"/>
                  <a:gd name="connsiteY6" fmla="*/ 0 h 3789385"/>
                  <a:gd name="connsiteX0" fmla="*/ 6109407 w 6179364"/>
                  <a:gd name="connsiteY0" fmla="*/ 0 h 3789385"/>
                  <a:gd name="connsiteX1" fmla="*/ 3308212 w 6179364"/>
                  <a:gd name="connsiteY1" fmla="*/ 807997 h 3789385"/>
                  <a:gd name="connsiteX2" fmla="*/ 3238939 w 6179364"/>
                  <a:gd name="connsiteY2" fmla="*/ 1736252 h 3789385"/>
                  <a:gd name="connsiteX3" fmla="*/ 1659521 w 6179364"/>
                  <a:gd name="connsiteY3" fmla="*/ 1999488 h 3789385"/>
                  <a:gd name="connsiteX4" fmla="*/ 16433 w 6179364"/>
                  <a:gd name="connsiteY4" fmla="*/ 3789385 h 3789385"/>
                  <a:gd name="connsiteX5" fmla="*/ 0 w 6179364"/>
                  <a:gd name="connsiteY5" fmla="*/ 446 h 3789385"/>
                  <a:gd name="connsiteX6" fmla="*/ 6109407 w 6179364"/>
                  <a:gd name="connsiteY6" fmla="*/ 0 h 3789385"/>
                  <a:gd name="connsiteX0" fmla="*/ 6109407 w 6179364"/>
                  <a:gd name="connsiteY0" fmla="*/ 0 h 3789385"/>
                  <a:gd name="connsiteX1" fmla="*/ 3308212 w 6179364"/>
                  <a:gd name="connsiteY1" fmla="*/ 807997 h 3789385"/>
                  <a:gd name="connsiteX2" fmla="*/ 3238939 w 6179364"/>
                  <a:gd name="connsiteY2" fmla="*/ 1736252 h 3789385"/>
                  <a:gd name="connsiteX3" fmla="*/ 1659521 w 6179364"/>
                  <a:gd name="connsiteY3" fmla="*/ 1999488 h 3789385"/>
                  <a:gd name="connsiteX4" fmla="*/ 16433 w 6179364"/>
                  <a:gd name="connsiteY4" fmla="*/ 3789385 h 3789385"/>
                  <a:gd name="connsiteX5" fmla="*/ 0 w 6179364"/>
                  <a:gd name="connsiteY5" fmla="*/ 446 h 3789385"/>
                  <a:gd name="connsiteX6" fmla="*/ 6109407 w 6179364"/>
                  <a:gd name="connsiteY6" fmla="*/ 0 h 3789385"/>
                  <a:gd name="connsiteX0" fmla="*/ 6109407 w 6179364"/>
                  <a:gd name="connsiteY0" fmla="*/ 0 h 3826203"/>
                  <a:gd name="connsiteX1" fmla="*/ 3308212 w 6179364"/>
                  <a:gd name="connsiteY1" fmla="*/ 807997 h 3826203"/>
                  <a:gd name="connsiteX2" fmla="*/ 3238939 w 6179364"/>
                  <a:gd name="connsiteY2" fmla="*/ 1736252 h 3826203"/>
                  <a:gd name="connsiteX3" fmla="*/ 1659521 w 6179364"/>
                  <a:gd name="connsiteY3" fmla="*/ 1999488 h 3826203"/>
                  <a:gd name="connsiteX4" fmla="*/ 16433 w 6179364"/>
                  <a:gd name="connsiteY4" fmla="*/ 3789385 h 3826203"/>
                  <a:gd name="connsiteX5" fmla="*/ 0 w 6179364"/>
                  <a:gd name="connsiteY5" fmla="*/ 446 h 3826203"/>
                  <a:gd name="connsiteX6" fmla="*/ 6109407 w 6179364"/>
                  <a:gd name="connsiteY6" fmla="*/ 0 h 3826203"/>
                  <a:gd name="connsiteX0" fmla="*/ 6109407 w 6194666"/>
                  <a:gd name="connsiteY0" fmla="*/ 0 h 3826203"/>
                  <a:gd name="connsiteX1" fmla="*/ 3897392 w 6194666"/>
                  <a:gd name="connsiteY1" fmla="*/ 636422 h 3826203"/>
                  <a:gd name="connsiteX2" fmla="*/ 3238939 w 6194666"/>
                  <a:gd name="connsiteY2" fmla="*/ 1736252 h 3826203"/>
                  <a:gd name="connsiteX3" fmla="*/ 1659521 w 6194666"/>
                  <a:gd name="connsiteY3" fmla="*/ 1999488 h 3826203"/>
                  <a:gd name="connsiteX4" fmla="*/ 16433 w 6194666"/>
                  <a:gd name="connsiteY4" fmla="*/ 3789385 h 3826203"/>
                  <a:gd name="connsiteX5" fmla="*/ 0 w 6194666"/>
                  <a:gd name="connsiteY5" fmla="*/ 446 h 3826203"/>
                  <a:gd name="connsiteX6" fmla="*/ 6109407 w 6194666"/>
                  <a:gd name="connsiteY6" fmla="*/ 0 h 3826203"/>
                  <a:gd name="connsiteX0" fmla="*/ 6109407 w 6195622"/>
                  <a:gd name="connsiteY0" fmla="*/ 0 h 3830610"/>
                  <a:gd name="connsiteX1" fmla="*/ 3897392 w 6195622"/>
                  <a:gd name="connsiteY1" fmla="*/ 636422 h 3830610"/>
                  <a:gd name="connsiteX2" fmla="*/ 3052127 w 6195622"/>
                  <a:gd name="connsiteY2" fmla="*/ 1764848 h 3830610"/>
                  <a:gd name="connsiteX3" fmla="*/ 1659521 w 6195622"/>
                  <a:gd name="connsiteY3" fmla="*/ 1999488 h 3830610"/>
                  <a:gd name="connsiteX4" fmla="*/ 16433 w 6195622"/>
                  <a:gd name="connsiteY4" fmla="*/ 3789385 h 3830610"/>
                  <a:gd name="connsiteX5" fmla="*/ 0 w 6195622"/>
                  <a:gd name="connsiteY5" fmla="*/ 446 h 3830610"/>
                  <a:gd name="connsiteX6" fmla="*/ 6109407 w 6195622"/>
                  <a:gd name="connsiteY6" fmla="*/ 0 h 3830610"/>
                  <a:gd name="connsiteX0" fmla="*/ 6109407 w 6200522"/>
                  <a:gd name="connsiteY0" fmla="*/ 0 h 3830610"/>
                  <a:gd name="connsiteX1" fmla="*/ 4041094 w 6200522"/>
                  <a:gd name="connsiteY1" fmla="*/ 893784 h 3830610"/>
                  <a:gd name="connsiteX2" fmla="*/ 3052127 w 6200522"/>
                  <a:gd name="connsiteY2" fmla="*/ 1764848 h 3830610"/>
                  <a:gd name="connsiteX3" fmla="*/ 1659521 w 6200522"/>
                  <a:gd name="connsiteY3" fmla="*/ 1999488 h 3830610"/>
                  <a:gd name="connsiteX4" fmla="*/ 16433 w 6200522"/>
                  <a:gd name="connsiteY4" fmla="*/ 3789385 h 3830610"/>
                  <a:gd name="connsiteX5" fmla="*/ 0 w 6200522"/>
                  <a:gd name="connsiteY5" fmla="*/ 446 h 3830610"/>
                  <a:gd name="connsiteX6" fmla="*/ 6109407 w 6200522"/>
                  <a:gd name="connsiteY6" fmla="*/ 0 h 3830610"/>
                  <a:gd name="connsiteX0" fmla="*/ 6109407 w 6200522"/>
                  <a:gd name="connsiteY0" fmla="*/ 0 h 3906887"/>
                  <a:gd name="connsiteX1" fmla="*/ 4041094 w 6200522"/>
                  <a:gd name="connsiteY1" fmla="*/ 893784 h 3906887"/>
                  <a:gd name="connsiteX2" fmla="*/ 3052127 w 6200522"/>
                  <a:gd name="connsiteY2" fmla="*/ 1764848 h 3906887"/>
                  <a:gd name="connsiteX3" fmla="*/ 1659521 w 6200522"/>
                  <a:gd name="connsiteY3" fmla="*/ 1999488 h 3906887"/>
                  <a:gd name="connsiteX4" fmla="*/ 921756 w 6200522"/>
                  <a:gd name="connsiteY4" fmla="*/ 2860023 h 3906887"/>
                  <a:gd name="connsiteX5" fmla="*/ 16433 w 6200522"/>
                  <a:gd name="connsiteY5" fmla="*/ 3789385 h 3906887"/>
                  <a:gd name="connsiteX6" fmla="*/ 0 w 6200522"/>
                  <a:gd name="connsiteY6" fmla="*/ 446 h 3906887"/>
                  <a:gd name="connsiteX7" fmla="*/ 6109407 w 6200522"/>
                  <a:gd name="connsiteY7" fmla="*/ 0 h 3906887"/>
                  <a:gd name="connsiteX0" fmla="*/ 6109407 w 6210247"/>
                  <a:gd name="connsiteY0" fmla="*/ 0 h 3906887"/>
                  <a:gd name="connsiteX1" fmla="*/ 4285388 w 6210247"/>
                  <a:gd name="connsiteY1" fmla="*/ 793699 h 3906887"/>
                  <a:gd name="connsiteX2" fmla="*/ 3052127 w 6210247"/>
                  <a:gd name="connsiteY2" fmla="*/ 1764848 h 3906887"/>
                  <a:gd name="connsiteX3" fmla="*/ 1659521 w 6210247"/>
                  <a:gd name="connsiteY3" fmla="*/ 1999488 h 3906887"/>
                  <a:gd name="connsiteX4" fmla="*/ 921756 w 6210247"/>
                  <a:gd name="connsiteY4" fmla="*/ 2860023 h 3906887"/>
                  <a:gd name="connsiteX5" fmla="*/ 16433 w 6210247"/>
                  <a:gd name="connsiteY5" fmla="*/ 3789385 h 3906887"/>
                  <a:gd name="connsiteX6" fmla="*/ 0 w 6210247"/>
                  <a:gd name="connsiteY6" fmla="*/ 446 h 3906887"/>
                  <a:gd name="connsiteX7" fmla="*/ 6109407 w 6210247"/>
                  <a:gd name="connsiteY7" fmla="*/ 0 h 3906887"/>
                  <a:gd name="connsiteX0" fmla="*/ 6109407 w 6214422"/>
                  <a:gd name="connsiteY0" fmla="*/ 0 h 3906887"/>
                  <a:gd name="connsiteX1" fmla="*/ 4285388 w 6214422"/>
                  <a:gd name="connsiteY1" fmla="*/ 793699 h 3906887"/>
                  <a:gd name="connsiteX2" fmla="*/ 2477318 w 6214422"/>
                  <a:gd name="connsiteY2" fmla="*/ 964165 h 3906887"/>
                  <a:gd name="connsiteX3" fmla="*/ 1659521 w 6214422"/>
                  <a:gd name="connsiteY3" fmla="*/ 1999488 h 3906887"/>
                  <a:gd name="connsiteX4" fmla="*/ 921756 w 6214422"/>
                  <a:gd name="connsiteY4" fmla="*/ 2860023 h 3906887"/>
                  <a:gd name="connsiteX5" fmla="*/ 16433 w 6214422"/>
                  <a:gd name="connsiteY5" fmla="*/ 3789385 h 3906887"/>
                  <a:gd name="connsiteX6" fmla="*/ 0 w 6214422"/>
                  <a:gd name="connsiteY6" fmla="*/ 446 h 3906887"/>
                  <a:gd name="connsiteX7" fmla="*/ 6109407 w 6214422"/>
                  <a:gd name="connsiteY7" fmla="*/ 0 h 3906887"/>
                  <a:gd name="connsiteX0" fmla="*/ 6109407 w 6214422"/>
                  <a:gd name="connsiteY0" fmla="*/ 0 h 3906887"/>
                  <a:gd name="connsiteX1" fmla="*/ 4285388 w 6214422"/>
                  <a:gd name="connsiteY1" fmla="*/ 793699 h 3906887"/>
                  <a:gd name="connsiteX2" fmla="*/ 2477318 w 6214422"/>
                  <a:gd name="connsiteY2" fmla="*/ 964165 h 3906887"/>
                  <a:gd name="connsiteX3" fmla="*/ 2033147 w 6214422"/>
                  <a:gd name="connsiteY3" fmla="*/ 2285446 h 3906887"/>
                  <a:gd name="connsiteX4" fmla="*/ 921756 w 6214422"/>
                  <a:gd name="connsiteY4" fmla="*/ 2860023 h 3906887"/>
                  <a:gd name="connsiteX5" fmla="*/ 16433 w 6214422"/>
                  <a:gd name="connsiteY5" fmla="*/ 3789385 h 3906887"/>
                  <a:gd name="connsiteX6" fmla="*/ 0 w 6214422"/>
                  <a:gd name="connsiteY6" fmla="*/ 446 h 3906887"/>
                  <a:gd name="connsiteX7" fmla="*/ 6109407 w 6214422"/>
                  <a:gd name="connsiteY7" fmla="*/ 0 h 3906887"/>
                  <a:gd name="connsiteX0" fmla="*/ 6109407 w 6214422"/>
                  <a:gd name="connsiteY0" fmla="*/ 0 h 3903573"/>
                  <a:gd name="connsiteX1" fmla="*/ 4285388 w 6214422"/>
                  <a:gd name="connsiteY1" fmla="*/ 793699 h 3903573"/>
                  <a:gd name="connsiteX2" fmla="*/ 2477318 w 6214422"/>
                  <a:gd name="connsiteY2" fmla="*/ 964165 h 3903573"/>
                  <a:gd name="connsiteX3" fmla="*/ 2033147 w 6214422"/>
                  <a:gd name="connsiteY3" fmla="*/ 2285446 h 3903573"/>
                  <a:gd name="connsiteX4" fmla="*/ 849905 w 6214422"/>
                  <a:gd name="connsiteY4" fmla="*/ 2817129 h 3903573"/>
                  <a:gd name="connsiteX5" fmla="*/ 16433 w 6214422"/>
                  <a:gd name="connsiteY5" fmla="*/ 3789385 h 3903573"/>
                  <a:gd name="connsiteX6" fmla="*/ 0 w 6214422"/>
                  <a:gd name="connsiteY6" fmla="*/ 446 h 3903573"/>
                  <a:gd name="connsiteX7" fmla="*/ 6109407 w 6214422"/>
                  <a:gd name="connsiteY7" fmla="*/ 0 h 3903573"/>
                  <a:gd name="connsiteX0" fmla="*/ 6109407 w 6214422"/>
                  <a:gd name="connsiteY0" fmla="*/ 0 h 3912056"/>
                  <a:gd name="connsiteX1" fmla="*/ 4285388 w 6214422"/>
                  <a:gd name="connsiteY1" fmla="*/ 793699 h 3912056"/>
                  <a:gd name="connsiteX2" fmla="*/ 2477318 w 6214422"/>
                  <a:gd name="connsiteY2" fmla="*/ 964165 h 3912056"/>
                  <a:gd name="connsiteX3" fmla="*/ 2033147 w 6214422"/>
                  <a:gd name="connsiteY3" fmla="*/ 2285446 h 3912056"/>
                  <a:gd name="connsiteX4" fmla="*/ 849905 w 6214422"/>
                  <a:gd name="connsiteY4" fmla="*/ 2817129 h 3912056"/>
                  <a:gd name="connsiteX5" fmla="*/ 16433 w 6214422"/>
                  <a:gd name="connsiteY5" fmla="*/ 3789385 h 3912056"/>
                  <a:gd name="connsiteX6" fmla="*/ 0 w 6214422"/>
                  <a:gd name="connsiteY6" fmla="*/ 446 h 3912056"/>
                  <a:gd name="connsiteX7" fmla="*/ 6109407 w 6214422"/>
                  <a:gd name="connsiteY7" fmla="*/ 0 h 3912056"/>
                  <a:gd name="connsiteX0" fmla="*/ 6109407 w 6220180"/>
                  <a:gd name="connsiteY0" fmla="*/ 0 h 3912056"/>
                  <a:gd name="connsiteX1" fmla="*/ 4400350 w 6220180"/>
                  <a:gd name="connsiteY1" fmla="*/ 993869 h 3912056"/>
                  <a:gd name="connsiteX2" fmla="*/ 2477318 w 6220180"/>
                  <a:gd name="connsiteY2" fmla="*/ 964165 h 3912056"/>
                  <a:gd name="connsiteX3" fmla="*/ 2033147 w 6220180"/>
                  <a:gd name="connsiteY3" fmla="*/ 2285446 h 3912056"/>
                  <a:gd name="connsiteX4" fmla="*/ 849905 w 6220180"/>
                  <a:gd name="connsiteY4" fmla="*/ 2817129 h 3912056"/>
                  <a:gd name="connsiteX5" fmla="*/ 16433 w 6220180"/>
                  <a:gd name="connsiteY5" fmla="*/ 3789385 h 3912056"/>
                  <a:gd name="connsiteX6" fmla="*/ 0 w 6220180"/>
                  <a:gd name="connsiteY6" fmla="*/ 446 h 3912056"/>
                  <a:gd name="connsiteX7" fmla="*/ 6109407 w 6220180"/>
                  <a:gd name="connsiteY7" fmla="*/ 0 h 3912056"/>
                  <a:gd name="connsiteX0" fmla="*/ 6109407 w 6221637"/>
                  <a:gd name="connsiteY0" fmla="*/ 0 h 3912056"/>
                  <a:gd name="connsiteX1" fmla="*/ 4400350 w 6221637"/>
                  <a:gd name="connsiteY1" fmla="*/ 993869 h 3912056"/>
                  <a:gd name="connsiteX2" fmla="*/ 2477318 w 6221637"/>
                  <a:gd name="connsiteY2" fmla="*/ 964165 h 3912056"/>
                  <a:gd name="connsiteX3" fmla="*/ 2033147 w 6221637"/>
                  <a:gd name="connsiteY3" fmla="*/ 2285446 h 3912056"/>
                  <a:gd name="connsiteX4" fmla="*/ 849905 w 6221637"/>
                  <a:gd name="connsiteY4" fmla="*/ 2817129 h 3912056"/>
                  <a:gd name="connsiteX5" fmla="*/ 16433 w 6221637"/>
                  <a:gd name="connsiteY5" fmla="*/ 3789385 h 3912056"/>
                  <a:gd name="connsiteX6" fmla="*/ 0 w 6221637"/>
                  <a:gd name="connsiteY6" fmla="*/ 446 h 3912056"/>
                  <a:gd name="connsiteX7" fmla="*/ 6109407 w 6221637"/>
                  <a:gd name="connsiteY7" fmla="*/ 0 h 3912056"/>
                  <a:gd name="connsiteX0" fmla="*/ 6109407 w 6217155"/>
                  <a:gd name="connsiteY0" fmla="*/ 0 h 3912056"/>
                  <a:gd name="connsiteX1" fmla="*/ 4314129 w 6217155"/>
                  <a:gd name="connsiteY1" fmla="*/ 765103 h 3912056"/>
                  <a:gd name="connsiteX2" fmla="*/ 2477318 w 6217155"/>
                  <a:gd name="connsiteY2" fmla="*/ 964165 h 3912056"/>
                  <a:gd name="connsiteX3" fmla="*/ 2033147 w 6217155"/>
                  <a:gd name="connsiteY3" fmla="*/ 2285446 h 3912056"/>
                  <a:gd name="connsiteX4" fmla="*/ 849905 w 6217155"/>
                  <a:gd name="connsiteY4" fmla="*/ 2817129 h 3912056"/>
                  <a:gd name="connsiteX5" fmla="*/ 16433 w 6217155"/>
                  <a:gd name="connsiteY5" fmla="*/ 3789385 h 3912056"/>
                  <a:gd name="connsiteX6" fmla="*/ 0 w 6217155"/>
                  <a:gd name="connsiteY6" fmla="*/ 446 h 3912056"/>
                  <a:gd name="connsiteX7" fmla="*/ 6109407 w 6217155"/>
                  <a:gd name="connsiteY7" fmla="*/ 0 h 3912056"/>
                  <a:gd name="connsiteX0" fmla="*/ 6109407 w 6216702"/>
                  <a:gd name="connsiteY0" fmla="*/ 0 h 3912056"/>
                  <a:gd name="connsiteX1" fmla="*/ 4314129 w 6216702"/>
                  <a:gd name="connsiteY1" fmla="*/ 765103 h 3912056"/>
                  <a:gd name="connsiteX2" fmla="*/ 2362355 w 6216702"/>
                  <a:gd name="connsiteY2" fmla="*/ 721101 h 3912056"/>
                  <a:gd name="connsiteX3" fmla="*/ 2033147 w 6216702"/>
                  <a:gd name="connsiteY3" fmla="*/ 2285446 h 3912056"/>
                  <a:gd name="connsiteX4" fmla="*/ 849905 w 6216702"/>
                  <a:gd name="connsiteY4" fmla="*/ 2817129 h 3912056"/>
                  <a:gd name="connsiteX5" fmla="*/ 16433 w 6216702"/>
                  <a:gd name="connsiteY5" fmla="*/ 3789385 h 3912056"/>
                  <a:gd name="connsiteX6" fmla="*/ 0 w 6216702"/>
                  <a:gd name="connsiteY6" fmla="*/ 446 h 3912056"/>
                  <a:gd name="connsiteX7" fmla="*/ 6109407 w 6216702"/>
                  <a:gd name="connsiteY7" fmla="*/ 0 h 3912056"/>
                  <a:gd name="connsiteX0" fmla="*/ 6109407 w 6212589"/>
                  <a:gd name="connsiteY0" fmla="*/ 0 h 3912056"/>
                  <a:gd name="connsiteX1" fmla="*/ 4227908 w 6212589"/>
                  <a:gd name="connsiteY1" fmla="*/ 622123 h 3912056"/>
                  <a:gd name="connsiteX2" fmla="*/ 2362355 w 6212589"/>
                  <a:gd name="connsiteY2" fmla="*/ 721101 h 3912056"/>
                  <a:gd name="connsiteX3" fmla="*/ 2033147 w 6212589"/>
                  <a:gd name="connsiteY3" fmla="*/ 2285446 h 3912056"/>
                  <a:gd name="connsiteX4" fmla="*/ 849905 w 6212589"/>
                  <a:gd name="connsiteY4" fmla="*/ 2817129 h 3912056"/>
                  <a:gd name="connsiteX5" fmla="*/ 16433 w 6212589"/>
                  <a:gd name="connsiteY5" fmla="*/ 3789385 h 3912056"/>
                  <a:gd name="connsiteX6" fmla="*/ 0 w 6212589"/>
                  <a:gd name="connsiteY6" fmla="*/ 446 h 3912056"/>
                  <a:gd name="connsiteX7" fmla="*/ 6109407 w 6212589"/>
                  <a:gd name="connsiteY7" fmla="*/ 0 h 3912056"/>
                  <a:gd name="connsiteX0" fmla="*/ 6109407 w 6213116"/>
                  <a:gd name="connsiteY0" fmla="*/ 0 h 3912056"/>
                  <a:gd name="connsiteX1" fmla="*/ 4227908 w 6213116"/>
                  <a:gd name="connsiteY1" fmla="*/ 622123 h 3912056"/>
                  <a:gd name="connsiteX2" fmla="*/ 2290505 w 6213116"/>
                  <a:gd name="connsiteY2" fmla="*/ 721102 h 3912056"/>
                  <a:gd name="connsiteX3" fmla="*/ 2033147 w 6213116"/>
                  <a:gd name="connsiteY3" fmla="*/ 2285446 h 3912056"/>
                  <a:gd name="connsiteX4" fmla="*/ 849905 w 6213116"/>
                  <a:gd name="connsiteY4" fmla="*/ 2817129 h 3912056"/>
                  <a:gd name="connsiteX5" fmla="*/ 16433 w 6213116"/>
                  <a:gd name="connsiteY5" fmla="*/ 3789385 h 3912056"/>
                  <a:gd name="connsiteX6" fmla="*/ 0 w 6213116"/>
                  <a:gd name="connsiteY6" fmla="*/ 446 h 3912056"/>
                  <a:gd name="connsiteX7" fmla="*/ 6109407 w 6213116"/>
                  <a:gd name="connsiteY7" fmla="*/ 0 h 3912056"/>
                  <a:gd name="connsiteX0" fmla="*/ 6109407 w 6214399"/>
                  <a:gd name="connsiteY0" fmla="*/ 0 h 3912056"/>
                  <a:gd name="connsiteX1" fmla="*/ 4227908 w 6214399"/>
                  <a:gd name="connsiteY1" fmla="*/ 622123 h 3912056"/>
                  <a:gd name="connsiteX2" fmla="*/ 2290505 w 6214399"/>
                  <a:gd name="connsiteY2" fmla="*/ 721102 h 3912056"/>
                  <a:gd name="connsiteX3" fmla="*/ 2033147 w 6214399"/>
                  <a:gd name="connsiteY3" fmla="*/ 2285446 h 3912056"/>
                  <a:gd name="connsiteX4" fmla="*/ 849905 w 6214399"/>
                  <a:gd name="connsiteY4" fmla="*/ 2817129 h 3912056"/>
                  <a:gd name="connsiteX5" fmla="*/ 16433 w 6214399"/>
                  <a:gd name="connsiteY5" fmla="*/ 3789385 h 3912056"/>
                  <a:gd name="connsiteX6" fmla="*/ 0 w 6214399"/>
                  <a:gd name="connsiteY6" fmla="*/ 446 h 3912056"/>
                  <a:gd name="connsiteX7" fmla="*/ 6109407 w 6214399"/>
                  <a:gd name="connsiteY7" fmla="*/ 0 h 3912056"/>
                  <a:gd name="connsiteX0" fmla="*/ 6109407 w 6231869"/>
                  <a:gd name="connsiteY0" fmla="*/ 0 h 3912056"/>
                  <a:gd name="connsiteX1" fmla="*/ 4227908 w 6231869"/>
                  <a:gd name="connsiteY1" fmla="*/ 622123 h 3912056"/>
                  <a:gd name="connsiteX2" fmla="*/ 2290505 w 6231869"/>
                  <a:gd name="connsiteY2" fmla="*/ 721102 h 3912056"/>
                  <a:gd name="connsiteX3" fmla="*/ 2033147 w 6231869"/>
                  <a:gd name="connsiteY3" fmla="*/ 2285446 h 3912056"/>
                  <a:gd name="connsiteX4" fmla="*/ 849905 w 6231869"/>
                  <a:gd name="connsiteY4" fmla="*/ 2817129 h 3912056"/>
                  <a:gd name="connsiteX5" fmla="*/ 16433 w 6231869"/>
                  <a:gd name="connsiteY5" fmla="*/ 3789385 h 3912056"/>
                  <a:gd name="connsiteX6" fmla="*/ 0 w 6231869"/>
                  <a:gd name="connsiteY6" fmla="*/ 446 h 3912056"/>
                  <a:gd name="connsiteX7" fmla="*/ 6109407 w 6231869"/>
                  <a:gd name="connsiteY7" fmla="*/ 0 h 3912056"/>
                  <a:gd name="connsiteX0" fmla="*/ 6109407 w 6263187"/>
                  <a:gd name="connsiteY0" fmla="*/ 0 h 3912056"/>
                  <a:gd name="connsiteX1" fmla="*/ 4227908 w 6263187"/>
                  <a:gd name="connsiteY1" fmla="*/ 622123 h 3912056"/>
                  <a:gd name="connsiteX2" fmla="*/ 2290505 w 6263187"/>
                  <a:gd name="connsiteY2" fmla="*/ 721102 h 3912056"/>
                  <a:gd name="connsiteX3" fmla="*/ 2033147 w 6263187"/>
                  <a:gd name="connsiteY3" fmla="*/ 2285446 h 3912056"/>
                  <a:gd name="connsiteX4" fmla="*/ 849905 w 6263187"/>
                  <a:gd name="connsiteY4" fmla="*/ 2817129 h 3912056"/>
                  <a:gd name="connsiteX5" fmla="*/ 16433 w 6263187"/>
                  <a:gd name="connsiteY5" fmla="*/ 3789385 h 3912056"/>
                  <a:gd name="connsiteX6" fmla="*/ 0 w 6263187"/>
                  <a:gd name="connsiteY6" fmla="*/ 446 h 3912056"/>
                  <a:gd name="connsiteX7" fmla="*/ 6109407 w 6263187"/>
                  <a:gd name="connsiteY7" fmla="*/ 0 h 3912056"/>
                  <a:gd name="connsiteX0" fmla="*/ 6109407 w 6251157"/>
                  <a:gd name="connsiteY0" fmla="*/ 53381 h 3965437"/>
                  <a:gd name="connsiteX1" fmla="*/ 4141687 w 6251157"/>
                  <a:gd name="connsiteY1" fmla="*/ 775590 h 3965437"/>
                  <a:gd name="connsiteX2" fmla="*/ 2290505 w 6251157"/>
                  <a:gd name="connsiteY2" fmla="*/ 774483 h 3965437"/>
                  <a:gd name="connsiteX3" fmla="*/ 2033147 w 6251157"/>
                  <a:gd name="connsiteY3" fmla="*/ 2338827 h 3965437"/>
                  <a:gd name="connsiteX4" fmla="*/ 849905 w 6251157"/>
                  <a:gd name="connsiteY4" fmla="*/ 2870510 h 3965437"/>
                  <a:gd name="connsiteX5" fmla="*/ 16433 w 6251157"/>
                  <a:gd name="connsiteY5" fmla="*/ 3842766 h 3965437"/>
                  <a:gd name="connsiteX6" fmla="*/ 0 w 6251157"/>
                  <a:gd name="connsiteY6" fmla="*/ 53827 h 3965437"/>
                  <a:gd name="connsiteX7" fmla="*/ 6109407 w 6251157"/>
                  <a:gd name="connsiteY7" fmla="*/ 53381 h 3965437"/>
                  <a:gd name="connsiteX0" fmla="*/ 6109407 w 6249177"/>
                  <a:gd name="connsiteY0" fmla="*/ 53381 h 3965437"/>
                  <a:gd name="connsiteX1" fmla="*/ 4141687 w 6249177"/>
                  <a:gd name="connsiteY1" fmla="*/ 775590 h 3965437"/>
                  <a:gd name="connsiteX2" fmla="*/ 2520428 w 6249177"/>
                  <a:gd name="connsiteY2" fmla="*/ 1131930 h 3965437"/>
                  <a:gd name="connsiteX3" fmla="*/ 2033147 w 6249177"/>
                  <a:gd name="connsiteY3" fmla="*/ 2338827 h 3965437"/>
                  <a:gd name="connsiteX4" fmla="*/ 849905 w 6249177"/>
                  <a:gd name="connsiteY4" fmla="*/ 2870510 h 3965437"/>
                  <a:gd name="connsiteX5" fmla="*/ 16433 w 6249177"/>
                  <a:gd name="connsiteY5" fmla="*/ 3842766 h 3965437"/>
                  <a:gd name="connsiteX6" fmla="*/ 0 w 6249177"/>
                  <a:gd name="connsiteY6" fmla="*/ 53827 h 3965437"/>
                  <a:gd name="connsiteX7" fmla="*/ 6109407 w 6249177"/>
                  <a:gd name="connsiteY7" fmla="*/ 53381 h 3965437"/>
                  <a:gd name="connsiteX0" fmla="*/ 6109407 w 6258571"/>
                  <a:gd name="connsiteY0" fmla="*/ 72445 h 3984501"/>
                  <a:gd name="connsiteX1" fmla="*/ 4227908 w 6258571"/>
                  <a:gd name="connsiteY1" fmla="*/ 1052016 h 3984501"/>
                  <a:gd name="connsiteX2" fmla="*/ 2520428 w 6258571"/>
                  <a:gd name="connsiteY2" fmla="*/ 1150994 h 3984501"/>
                  <a:gd name="connsiteX3" fmla="*/ 2033147 w 6258571"/>
                  <a:gd name="connsiteY3" fmla="*/ 2357891 h 3984501"/>
                  <a:gd name="connsiteX4" fmla="*/ 849905 w 6258571"/>
                  <a:gd name="connsiteY4" fmla="*/ 2889574 h 3984501"/>
                  <a:gd name="connsiteX5" fmla="*/ 16433 w 6258571"/>
                  <a:gd name="connsiteY5" fmla="*/ 3861830 h 3984501"/>
                  <a:gd name="connsiteX6" fmla="*/ 0 w 6258571"/>
                  <a:gd name="connsiteY6" fmla="*/ 72891 h 3984501"/>
                  <a:gd name="connsiteX7" fmla="*/ 6109407 w 6258571"/>
                  <a:gd name="connsiteY7" fmla="*/ 72445 h 3984501"/>
                  <a:gd name="connsiteX0" fmla="*/ 6109407 w 6224172"/>
                  <a:gd name="connsiteY0" fmla="*/ 72445 h 3984501"/>
                  <a:gd name="connsiteX1" fmla="*/ 4227908 w 6224172"/>
                  <a:gd name="connsiteY1" fmla="*/ 1052016 h 3984501"/>
                  <a:gd name="connsiteX2" fmla="*/ 2520428 w 6224172"/>
                  <a:gd name="connsiteY2" fmla="*/ 1150994 h 3984501"/>
                  <a:gd name="connsiteX3" fmla="*/ 2033147 w 6224172"/>
                  <a:gd name="connsiteY3" fmla="*/ 2357891 h 3984501"/>
                  <a:gd name="connsiteX4" fmla="*/ 849905 w 6224172"/>
                  <a:gd name="connsiteY4" fmla="*/ 2889574 h 3984501"/>
                  <a:gd name="connsiteX5" fmla="*/ 16433 w 6224172"/>
                  <a:gd name="connsiteY5" fmla="*/ 3861830 h 3984501"/>
                  <a:gd name="connsiteX6" fmla="*/ 0 w 6224172"/>
                  <a:gd name="connsiteY6" fmla="*/ 72891 h 3984501"/>
                  <a:gd name="connsiteX7" fmla="*/ 6109407 w 6224172"/>
                  <a:gd name="connsiteY7" fmla="*/ 72445 h 3984501"/>
                  <a:gd name="connsiteX0" fmla="*/ 6109407 w 6241461"/>
                  <a:gd name="connsiteY0" fmla="*/ 72445 h 3984501"/>
                  <a:gd name="connsiteX1" fmla="*/ 4227908 w 6241461"/>
                  <a:gd name="connsiteY1" fmla="*/ 1052016 h 3984501"/>
                  <a:gd name="connsiteX2" fmla="*/ 2520428 w 6241461"/>
                  <a:gd name="connsiteY2" fmla="*/ 1150994 h 3984501"/>
                  <a:gd name="connsiteX3" fmla="*/ 2033147 w 6241461"/>
                  <a:gd name="connsiteY3" fmla="*/ 2357891 h 3984501"/>
                  <a:gd name="connsiteX4" fmla="*/ 849905 w 6241461"/>
                  <a:gd name="connsiteY4" fmla="*/ 2889574 h 3984501"/>
                  <a:gd name="connsiteX5" fmla="*/ 16433 w 6241461"/>
                  <a:gd name="connsiteY5" fmla="*/ 3861830 h 3984501"/>
                  <a:gd name="connsiteX6" fmla="*/ 0 w 6241461"/>
                  <a:gd name="connsiteY6" fmla="*/ 72891 h 3984501"/>
                  <a:gd name="connsiteX7" fmla="*/ 6109407 w 6241461"/>
                  <a:gd name="connsiteY7" fmla="*/ 72445 h 3984501"/>
                  <a:gd name="connsiteX0" fmla="*/ 6109407 w 6201346"/>
                  <a:gd name="connsiteY0" fmla="*/ 55500 h 3967556"/>
                  <a:gd name="connsiteX1" fmla="*/ 3739321 w 6201346"/>
                  <a:gd name="connsiteY1" fmla="*/ 806305 h 3967556"/>
                  <a:gd name="connsiteX2" fmla="*/ 2520428 w 6201346"/>
                  <a:gd name="connsiteY2" fmla="*/ 1134049 h 3967556"/>
                  <a:gd name="connsiteX3" fmla="*/ 2033147 w 6201346"/>
                  <a:gd name="connsiteY3" fmla="*/ 2340946 h 3967556"/>
                  <a:gd name="connsiteX4" fmla="*/ 849905 w 6201346"/>
                  <a:gd name="connsiteY4" fmla="*/ 2872629 h 3967556"/>
                  <a:gd name="connsiteX5" fmla="*/ 16433 w 6201346"/>
                  <a:gd name="connsiteY5" fmla="*/ 3844885 h 3967556"/>
                  <a:gd name="connsiteX6" fmla="*/ 0 w 6201346"/>
                  <a:gd name="connsiteY6" fmla="*/ 55946 h 3967556"/>
                  <a:gd name="connsiteX7" fmla="*/ 6109407 w 6201346"/>
                  <a:gd name="connsiteY7" fmla="*/ 55500 h 3967556"/>
                  <a:gd name="connsiteX0" fmla="*/ 6109407 w 6211840"/>
                  <a:gd name="connsiteY0" fmla="*/ 55500 h 3967556"/>
                  <a:gd name="connsiteX1" fmla="*/ 3739321 w 6211840"/>
                  <a:gd name="connsiteY1" fmla="*/ 806305 h 3967556"/>
                  <a:gd name="connsiteX2" fmla="*/ 2549169 w 6211840"/>
                  <a:gd name="connsiteY2" fmla="*/ 1405710 h 3967556"/>
                  <a:gd name="connsiteX3" fmla="*/ 2033147 w 6211840"/>
                  <a:gd name="connsiteY3" fmla="*/ 2340946 h 3967556"/>
                  <a:gd name="connsiteX4" fmla="*/ 849905 w 6211840"/>
                  <a:gd name="connsiteY4" fmla="*/ 2872629 h 3967556"/>
                  <a:gd name="connsiteX5" fmla="*/ 16433 w 6211840"/>
                  <a:gd name="connsiteY5" fmla="*/ 3844885 h 3967556"/>
                  <a:gd name="connsiteX6" fmla="*/ 0 w 6211840"/>
                  <a:gd name="connsiteY6" fmla="*/ 55946 h 3967556"/>
                  <a:gd name="connsiteX7" fmla="*/ 6109407 w 6211840"/>
                  <a:gd name="connsiteY7" fmla="*/ 55500 h 39675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211840" h="3967556">
                    <a:moveTo>
                      <a:pt x="6109407" y="55500"/>
                    </a:moveTo>
                    <a:cubicBezTo>
                      <a:pt x="6732627" y="180560"/>
                      <a:pt x="4332694" y="581270"/>
                      <a:pt x="3739321" y="806305"/>
                    </a:cubicBezTo>
                    <a:cubicBezTo>
                      <a:pt x="3145948" y="1031340"/>
                      <a:pt x="2833531" y="1149936"/>
                      <a:pt x="2549169" y="1405710"/>
                    </a:cubicBezTo>
                    <a:cubicBezTo>
                      <a:pt x="2264807" y="1661484"/>
                      <a:pt x="2316358" y="2096460"/>
                      <a:pt x="2033147" y="2340946"/>
                    </a:cubicBezTo>
                    <a:cubicBezTo>
                      <a:pt x="1749936" y="2585432"/>
                      <a:pt x="1123753" y="2574313"/>
                      <a:pt x="849905" y="2872629"/>
                    </a:cubicBezTo>
                    <a:cubicBezTo>
                      <a:pt x="576057" y="3170945"/>
                      <a:pt x="16720" y="4345629"/>
                      <a:pt x="16433" y="3844885"/>
                    </a:cubicBezTo>
                    <a:cubicBezTo>
                      <a:pt x="15745" y="2643863"/>
                      <a:pt x="15057" y="1171182"/>
                      <a:pt x="0" y="55946"/>
                    </a:cubicBezTo>
                    <a:cubicBezTo>
                      <a:pt x="2036469" y="55797"/>
                      <a:pt x="5486187" y="-69560"/>
                      <a:pt x="6109407" y="5550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 dirty="0"/>
              </a:p>
            </p:txBody>
          </p:sp>
        </p:grpSp>
        <p:grpSp>
          <p:nvGrpSpPr>
            <p:cNvPr id="60" name="กลุ่ม 59">
              <a:extLst>
                <a:ext uri="{FF2B5EF4-FFF2-40B4-BE49-F238E27FC236}">
                  <a16:creationId xmlns:a16="http://schemas.microsoft.com/office/drawing/2014/main" id="{5063384C-1B67-4C48-859F-3B720252A26A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255808" y="373919"/>
              <a:ext cx="376162" cy="907724"/>
              <a:chOff x="6264894" y="1446698"/>
              <a:chExt cx="759640" cy="1984379"/>
            </a:xfrm>
          </p:grpSpPr>
          <p:sp>
            <p:nvSpPr>
              <p:cNvPr id="61" name="วงรี 60">
                <a:extLst>
                  <a:ext uri="{FF2B5EF4-FFF2-40B4-BE49-F238E27FC236}">
                    <a16:creationId xmlns:a16="http://schemas.microsoft.com/office/drawing/2014/main" id="{36043F64-AE10-48E1-83C6-E74C5B6505F5}"/>
                  </a:ext>
                </a:extLst>
              </p:cNvPr>
              <p:cNvSpPr/>
              <p:nvPr/>
            </p:nvSpPr>
            <p:spPr>
              <a:xfrm>
                <a:off x="6264894" y="14508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62" name="วงรี 61">
                <a:extLst>
                  <a:ext uri="{FF2B5EF4-FFF2-40B4-BE49-F238E27FC236}">
                    <a16:creationId xmlns:a16="http://schemas.microsoft.com/office/drawing/2014/main" id="{CBF52C19-C282-41CB-A7C0-48F1DF132FDC}"/>
                  </a:ext>
                </a:extLst>
              </p:cNvPr>
              <p:cNvSpPr/>
              <p:nvPr/>
            </p:nvSpPr>
            <p:spPr>
              <a:xfrm>
                <a:off x="6264894" y="16508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63" name="วงรี 62">
                <a:extLst>
                  <a:ext uri="{FF2B5EF4-FFF2-40B4-BE49-F238E27FC236}">
                    <a16:creationId xmlns:a16="http://schemas.microsoft.com/office/drawing/2014/main" id="{7DDA6A80-4690-4C1B-A94D-40F36F4808BF}"/>
                  </a:ext>
                </a:extLst>
              </p:cNvPr>
              <p:cNvSpPr/>
              <p:nvPr/>
            </p:nvSpPr>
            <p:spPr>
              <a:xfrm>
                <a:off x="6264894" y="185090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64" name="วงรี 63">
                <a:extLst>
                  <a:ext uri="{FF2B5EF4-FFF2-40B4-BE49-F238E27FC236}">
                    <a16:creationId xmlns:a16="http://schemas.microsoft.com/office/drawing/2014/main" id="{61A1373D-3938-4F72-AC4E-E968BA8F0228}"/>
                  </a:ext>
                </a:extLst>
              </p:cNvPr>
              <p:cNvSpPr/>
              <p:nvPr/>
            </p:nvSpPr>
            <p:spPr>
              <a:xfrm>
                <a:off x="6264894" y="205092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65" name="วงรี 64">
                <a:extLst>
                  <a:ext uri="{FF2B5EF4-FFF2-40B4-BE49-F238E27FC236}">
                    <a16:creationId xmlns:a16="http://schemas.microsoft.com/office/drawing/2014/main" id="{FBB0A0A6-1766-41CD-B47C-B65A5D10B60B}"/>
                  </a:ext>
                </a:extLst>
              </p:cNvPr>
              <p:cNvSpPr/>
              <p:nvPr/>
            </p:nvSpPr>
            <p:spPr>
              <a:xfrm>
                <a:off x="6264894" y="22509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66" name="วงรี 65">
                <a:extLst>
                  <a:ext uri="{FF2B5EF4-FFF2-40B4-BE49-F238E27FC236}">
                    <a16:creationId xmlns:a16="http://schemas.microsoft.com/office/drawing/2014/main" id="{F3C923B7-F97B-4F27-B22C-C23479043118}"/>
                  </a:ext>
                </a:extLst>
              </p:cNvPr>
              <p:cNvSpPr/>
              <p:nvPr/>
            </p:nvSpPr>
            <p:spPr>
              <a:xfrm>
                <a:off x="6264894" y="24509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67" name="วงรี 66">
                <a:extLst>
                  <a:ext uri="{FF2B5EF4-FFF2-40B4-BE49-F238E27FC236}">
                    <a16:creationId xmlns:a16="http://schemas.microsoft.com/office/drawing/2014/main" id="{3A3D4065-2C55-4581-9E65-7CF7555CDCCD}"/>
                  </a:ext>
                </a:extLst>
              </p:cNvPr>
              <p:cNvSpPr/>
              <p:nvPr/>
            </p:nvSpPr>
            <p:spPr>
              <a:xfrm>
                <a:off x="6264894" y="265100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68" name="วงรี 67">
                <a:extLst>
                  <a:ext uri="{FF2B5EF4-FFF2-40B4-BE49-F238E27FC236}">
                    <a16:creationId xmlns:a16="http://schemas.microsoft.com/office/drawing/2014/main" id="{2A971D1F-3270-497F-B94D-4359CFF5097A}"/>
                  </a:ext>
                </a:extLst>
              </p:cNvPr>
              <p:cNvSpPr/>
              <p:nvPr/>
            </p:nvSpPr>
            <p:spPr>
              <a:xfrm>
                <a:off x="6264894" y="285102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69" name="วงรี 68">
                <a:extLst>
                  <a:ext uri="{FF2B5EF4-FFF2-40B4-BE49-F238E27FC236}">
                    <a16:creationId xmlns:a16="http://schemas.microsoft.com/office/drawing/2014/main" id="{57687707-7206-4153-B28C-28F63D8AC682}"/>
                  </a:ext>
                </a:extLst>
              </p:cNvPr>
              <p:cNvSpPr/>
              <p:nvPr/>
            </p:nvSpPr>
            <p:spPr>
              <a:xfrm>
                <a:off x="6264894" y="30510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 dirty="0"/>
              </a:p>
            </p:txBody>
          </p:sp>
          <p:sp>
            <p:nvSpPr>
              <p:cNvPr id="70" name="วงรี 69">
                <a:extLst>
                  <a:ext uri="{FF2B5EF4-FFF2-40B4-BE49-F238E27FC236}">
                    <a16:creationId xmlns:a16="http://schemas.microsoft.com/office/drawing/2014/main" id="{FE901680-D2A7-41ED-8B46-82035F174F4D}"/>
                  </a:ext>
                </a:extLst>
              </p:cNvPr>
              <p:cNvSpPr/>
              <p:nvPr/>
            </p:nvSpPr>
            <p:spPr>
              <a:xfrm>
                <a:off x="6264894" y="32510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71" name="วงรี 70">
                <a:extLst>
                  <a:ext uri="{FF2B5EF4-FFF2-40B4-BE49-F238E27FC236}">
                    <a16:creationId xmlns:a16="http://schemas.microsoft.com/office/drawing/2014/main" id="{43BB84BE-9DA4-444F-A656-778A792D2066}"/>
                  </a:ext>
                </a:extLst>
              </p:cNvPr>
              <p:cNvSpPr/>
              <p:nvPr/>
            </p:nvSpPr>
            <p:spPr>
              <a:xfrm>
                <a:off x="6554714" y="14487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72" name="วงรี 71">
                <a:extLst>
                  <a:ext uri="{FF2B5EF4-FFF2-40B4-BE49-F238E27FC236}">
                    <a16:creationId xmlns:a16="http://schemas.microsoft.com/office/drawing/2014/main" id="{B1E54609-962D-49EA-A36B-7EA95D697FF6}"/>
                  </a:ext>
                </a:extLst>
              </p:cNvPr>
              <p:cNvSpPr/>
              <p:nvPr/>
            </p:nvSpPr>
            <p:spPr>
              <a:xfrm>
                <a:off x="6554714" y="16488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73" name="วงรี 72">
                <a:extLst>
                  <a:ext uri="{FF2B5EF4-FFF2-40B4-BE49-F238E27FC236}">
                    <a16:creationId xmlns:a16="http://schemas.microsoft.com/office/drawing/2014/main" id="{4249E772-E248-47E2-BBAB-0291054D4720}"/>
                  </a:ext>
                </a:extLst>
              </p:cNvPr>
              <p:cNvSpPr/>
              <p:nvPr/>
            </p:nvSpPr>
            <p:spPr>
              <a:xfrm>
                <a:off x="6554714" y="184882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74" name="วงรี 73">
                <a:extLst>
                  <a:ext uri="{FF2B5EF4-FFF2-40B4-BE49-F238E27FC236}">
                    <a16:creationId xmlns:a16="http://schemas.microsoft.com/office/drawing/2014/main" id="{AB119595-6946-4196-9F2E-F14911126934}"/>
                  </a:ext>
                </a:extLst>
              </p:cNvPr>
              <p:cNvSpPr/>
              <p:nvPr/>
            </p:nvSpPr>
            <p:spPr>
              <a:xfrm>
                <a:off x="6554714" y="204885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75" name="วงรี 74">
                <a:extLst>
                  <a:ext uri="{FF2B5EF4-FFF2-40B4-BE49-F238E27FC236}">
                    <a16:creationId xmlns:a16="http://schemas.microsoft.com/office/drawing/2014/main" id="{84B47960-2D2B-4ED8-950B-9CE3F526EDB1}"/>
                  </a:ext>
                </a:extLst>
              </p:cNvPr>
              <p:cNvSpPr/>
              <p:nvPr/>
            </p:nvSpPr>
            <p:spPr>
              <a:xfrm>
                <a:off x="6554714" y="22488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76" name="วงรี 75">
                <a:extLst>
                  <a:ext uri="{FF2B5EF4-FFF2-40B4-BE49-F238E27FC236}">
                    <a16:creationId xmlns:a16="http://schemas.microsoft.com/office/drawing/2014/main" id="{660F6C5E-ECCA-45B6-973D-3F3237CA3209}"/>
                  </a:ext>
                </a:extLst>
              </p:cNvPr>
              <p:cNvSpPr/>
              <p:nvPr/>
            </p:nvSpPr>
            <p:spPr>
              <a:xfrm>
                <a:off x="6554714" y="24489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77" name="วงรี 76">
                <a:extLst>
                  <a:ext uri="{FF2B5EF4-FFF2-40B4-BE49-F238E27FC236}">
                    <a16:creationId xmlns:a16="http://schemas.microsoft.com/office/drawing/2014/main" id="{BAB559BF-9D71-4F40-9506-56E190133E99}"/>
                  </a:ext>
                </a:extLst>
              </p:cNvPr>
              <p:cNvSpPr/>
              <p:nvPr/>
            </p:nvSpPr>
            <p:spPr>
              <a:xfrm>
                <a:off x="6554714" y="264892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78" name="วงรี 77">
                <a:extLst>
                  <a:ext uri="{FF2B5EF4-FFF2-40B4-BE49-F238E27FC236}">
                    <a16:creationId xmlns:a16="http://schemas.microsoft.com/office/drawing/2014/main" id="{30A0802E-40FA-4B03-BFF6-642C8184E2DF}"/>
                  </a:ext>
                </a:extLst>
              </p:cNvPr>
              <p:cNvSpPr/>
              <p:nvPr/>
            </p:nvSpPr>
            <p:spPr>
              <a:xfrm>
                <a:off x="6554714" y="284895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79" name="วงรี 78">
                <a:extLst>
                  <a:ext uri="{FF2B5EF4-FFF2-40B4-BE49-F238E27FC236}">
                    <a16:creationId xmlns:a16="http://schemas.microsoft.com/office/drawing/2014/main" id="{7AA9AE6D-DBCD-445D-8282-A5A6EF704155}"/>
                  </a:ext>
                </a:extLst>
              </p:cNvPr>
              <p:cNvSpPr/>
              <p:nvPr/>
            </p:nvSpPr>
            <p:spPr>
              <a:xfrm>
                <a:off x="6554714" y="30489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80" name="วงรี 79">
                <a:extLst>
                  <a:ext uri="{FF2B5EF4-FFF2-40B4-BE49-F238E27FC236}">
                    <a16:creationId xmlns:a16="http://schemas.microsoft.com/office/drawing/2014/main" id="{E2AA38E1-88E4-4FD3-AB6B-C1C259132217}"/>
                  </a:ext>
                </a:extLst>
              </p:cNvPr>
              <p:cNvSpPr/>
              <p:nvPr/>
            </p:nvSpPr>
            <p:spPr>
              <a:xfrm>
                <a:off x="6554714" y="32490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81" name="วงรี 80">
                <a:extLst>
                  <a:ext uri="{FF2B5EF4-FFF2-40B4-BE49-F238E27FC236}">
                    <a16:creationId xmlns:a16="http://schemas.microsoft.com/office/drawing/2014/main" id="{212CA890-9015-456E-98AA-AE1FEAB94E68}"/>
                  </a:ext>
                </a:extLst>
              </p:cNvPr>
              <p:cNvSpPr/>
              <p:nvPr/>
            </p:nvSpPr>
            <p:spPr>
              <a:xfrm>
                <a:off x="6844534" y="14466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82" name="วงรี 81">
                <a:extLst>
                  <a:ext uri="{FF2B5EF4-FFF2-40B4-BE49-F238E27FC236}">
                    <a16:creationId xmlns:a16="http://schemas.microsoft.com/office/drawing/2014/main" id="{28142ACE-1576-457B-9FFB-A6E640C94C93}"/>
                  </a:ext>
                </a:extLst>
              </p:cNvPr>
              <p:cNvSpPr/>
              <p:nvPr/>
            </p:nvSpPr>
            <p:spPr>
              <a:xfrm>
                <a:off x="6844534" y="16467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83" name="วงรี 82">
                <a:extLst>
                  <a:ext uri="{FF2B5EF4-FFF2-40B4-BE49-F238E27FC236}">
                    <a16:creationId xmlns:a16="http://schemas.microsoft.com/office/drawing/2014/main" id="{9E65A5C0-A1A5-4257-B83F-64DB62AD6D4A}"/>
                  </a:ext>
                </a:extLst>
              </p:cNvPr>
              <p:cNvSpPr/>
              <p:nvPr/>
            </p:nvSpPr>
            <p:spPr>
              <a:xfrm>
                <a:off x="6844534" y="184674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84" name="วงรี 83">
                <a:extLst>
                  <a:ext uri="{FF2B5EF4-FFF2-40B4-BE49-F238E27FC236}">
                    <a16:creationId xmlns:a16="http://schemas.microsoft.com/office/drawing/2014/main" id="{F456F59F-3E8B-4A9C-A0A6-9D9A58347391}"/>
                  </a:ext>
                </a:extLst>
              </p:cNvPr>
              <p:cNvSpPr/>
              <p:nvPr/>
            </p:nvSpPr>
            <p:spPr>
              <a:xfrm>
                <a:off x="6844534" y="204677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85" name="วงรี 84">
                <a:extLst>
                  <a:ext uri="{FF2B5EF4-FFF2-40B4-BE49-F238E27FC236}">
                    <a16:creationId xmlns:a16="http://schemas.microsoft.com/office/drawing/2014/main" id="{C6C7035C-D720-4782-9889-E7C52F07F731}"/>
                  </a:ext>
                </a:extLst>
              </p:cNvPr>
              <p:cNvSpPr/>
              <p:nvPr/>
            </p:nvSpPr>
            <p:spPr>
              <a:xfrm>
                <a:off x="6844534" y="22467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86" name="วงรี 85">
                <a:extLst>
                  <a:ext uri="{FF2B5EF4-FFF2-40B4-BE49-F238E27FC236}">
                    <a16:creationId xmlns:a16="http://schemas.microsoft.com/office/drawing/2014/main" id="{12958C89-FAC6-4D6B-A6BC-89E7F57F49A9}"/>
                  </a:ext>
                </a:extLst>
              </p:cNvPr>
              <p:cNvSpPr/>
              <p:nvPr/>
            </p:nvSpPr>
            <p:spPr>
              <a:xfrm>
                <a:off x="6844534" y="24468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87" name="วงรี 86">
                <a:extLst>
                  <a:ext uri="{FF2B5EF4-FFF2-40B4-BE49-F238E27FC236}">
                    <a16:creationId xmlns:a16="http://schemas.microsoft.com/office/drawing/2014/main" id="{0EB9EF5B-9B6B-4CCD-9D23-F1A66E05B5E1}"/>
                  </a:ext>
                </a:extLst>
              </p:cNvPr>
              <p:cNvSpPr/>
              <p:nvPr/>
            </p:nvSpPr>
            <p:spPr>
              <a:xfrm>
                <a:off x="6844534" y="264684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88" name="วงรี 87">
                <a:extLst>
                  <a:ext uri="{FF2B5EF4-FFF2-40B4-BE49-F238E27FC236}">
                    <a16:creationId xmlns:a16="http://schemas.microsoft.com/office/drawing/2014/main" id="{4B41C75B-F80A-4FD0-B1BE-56B30ECAE20E}"/>
                  </a:ext>
                </a:extLst>
              </p:cNvPr>
              <p:cNvSpPr/>
              <p:nvPr/>
            </p:nvSpPr>
            <p:spPr>
              <a:xfrm>
                <a:off x="6844534" y="284687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89" name="วงรี 88">
                <a:extLst>
                  <a:ext uri="{FF2B5EF4-FFF2-40B4-BE49-F238E27FC236}">
                    <a16:creationId xmlns:a16="http://schemas.microsoft.com/office/drawing/2014/main" id="{6E7786C0-A46F-4381-8D9D-7B9F8A2056D0}"/>
                  </a:ext>
                </a:extLst>
              </p:cNvPr>
              <p:cNvSpPr/>
              <p:nvPr/>
            </p:nvSpPr>
            <p:spPr>
              <a:xfrm>
                <a:off x="6844534" y="30468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90" name="วงรี 89">
                <a:extLst>
                  <a:ext uri="{FF2B5EF4-FFF2-40B4-BE49-F238E27FC236}">
                    <a16:creationId xmlns:a16="http://schemas.microsoft.com/office/drawing/2014/main" id="{1E352FA3-EDA1-40E7-926E-C03C10A26667}"/>
                  </a:ext>
                </a:extLst>
              </p:cNvPr>
              <p:cNvSpPr/>
              <p:nvPr/>
            </p:nvSpPr>
            <p:spPr>
              <a:xfrm>
                <a:off x="6844534" y="32469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</p:grpSp>
        <p:grpSp>
          <p:nvGrpSpPr>
            <p:cNvPr id="125" name="กลุ่ม 124">
              <a:extLst>
                <a:ext uri="{FF2B5EF4-FFF2-40B4-BE49-F238E27FC236}">
                  <a16:creationId xmlns:a16="http://schemas.microsoft.com/office/drawing/2014/main" id="{2A7EF110-C613-43EC-A91B-8724C8B7B2A1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2133939" y="4354181"/>
              <a:ext cx="347486" cy="982634"/>
              <a:chOff x="6264894" y="1446698"/>
              <a:chExt cx="759640" cy="1984379"/>
            </a:xfrm>
          </p:grpSpPr>
          <p:sp>
            <p:nvSpPr>
              <p:cNvPr id="126" name="วงรี 125">
                <a:extLst>
                  <a:ext uri="{FF2B5EF4-FFF2-40B4-BE49-F238E27FC236}">
                    <a16:creationId xmlns:a16="http://schemas.microsoft.com/office/drawing/2014/main" id="{087B597C-BD80-4707-83EB-0CA0D38815FA}"/>
                  </a:ext>
                </a:extLst>
              </p:cNvPr>
              <p:cNvSpPr/>
              <p:nvPr/>
            </p:nvSpPr>
            <p:spPr>
              <a:xfrm>
                <a:off x="6264894" y="14508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27" name="วงรี 126">
                <a:extLst>
                  <a:ext uri="{FF2B5EF4-FFF2-40B4-BE49-F238E27FC236}">
                    <a16:creationId xmlns:a16="http://schemas.microsoft.com/office/drawing/2014/main" id="{BCDC5252-3B1F-4471-83D6-157DD3488F1D}"/>
                  </a:ext>
                </a:extLst>
              </p:cNvPr>
              <p:cNvSpPr/>
              <p:nvPr/>
            </p:nvSpPr>
            <p:spPr>
              <a:xfrm>
                <a:off x="6264894" y="16508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28" name="วงรี 127">
                <a:extLst>
                  <a:ext uri="{FF2B5EF4-FFF2-40B4-BE49-F238E27FC236}">
                    <a16:creationId xmlns:a16="http://schemas.microsoft.com/office/drawing/2014/main" id="{72F01A66-27AA-4D43-B117-96BE8EDDD1AF}"/>
                  </a:ext>
                </a:extLst>
              </p:cNvPr>
              <p:cNvSpPr/>
              <p:nvPr/>
            </p:nvSpPr>
            <p:spPr>
              <a:xfrm>
                <a:off x="6264894" y="185090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29" name="วงรี 128">
                <a:extLst>
                  <a:ext uri="{FF2B5EF4-FFF2-40B4-BE49-F238E27FC236}">
                    <a16:creationId xmlns:a16="http://schemas.microsoft.com/office/drawing/2014/main" id="{C442AD09-F6A2-41BE-B9D4-C779372A7A48}"/>
                  </a:ext>
                </a:extLst>
              </p:cNvPr>
              <p:cNvSpPr/>
              <p:nvPr/>
            </p:nvSpPr>
            <p:spPr>
              <a:xfrm>
                <a:off x="6264894" y="205092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30" name="วงรี 129">
                <a:extLst>
                  <a:ext uri="{FF2B5EF4-FFF2-40B4-BE49-F238E27FC236}">
                    <a16:creationId xmlns:a16="http://schemas.microsoft.com/office/drawing/2014/main" id="{8F9C1533-F358-403F-9407-C2827AD41DB8}"/>
                  </a:ext>
                </a:extLst>
              </p:cNvPr>
              <p:cNvSpPr/>
              <p:nvPr/>
            </p:nvSpPr>
            <p:spPr>
              <a:xfrm>
                <a:off x="6264894" y="22509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31" name="วงรี 130">
                <a:extLst>
                  <a:ext uri="{FF2B5EF4-FFF2-40B4-BE49-F238E27FC236}">
                    <a16:creationId xmlns:a16="http://schemas.microsoft.com/office/drawing/2014/main" id="{E9409C88-8E7C-42F9-AD4C-AC78A21D9EDD}"/>
                  </a:ext>
                </a:extLst>
              </p:cNvPr>
              <p:cNvSpPr/>
              <p:nvPr/>
            </p:nvSpPr>
            <p:spPr>
              <a:xfrm>
                <a:off x="6264894" y="24509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32" name="วงรี 131">
                <a:extLst>
                  <a:ext uri="{FF2B5EF4-FFF2-40B4-BE49-F238E27FC236}">
                    <a16:creationId xmlns:a16="http://schemas.microsoft.com/office/drawing/2014/main" id="{4A7409C7-A987-4C36-8B3B-A5AC75002AAA}"/>
                  </a:ext>
                </a:extLst>
              </p:cNvPr>
              <p:cNvSpPr/>
              <p:nvPr/>
            </p:nvSpPr>
            <p:spPr>
              <a:xfrm>
                <a:off x="6264894" y="265100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33" name="วงรี 132">
                <a:extLst>
                  <a:ext uri="{FF2B5EF4-FFF2-40B4-BE49-F238E27FC236}">
                    <a16:creationId xmlns:a16="http://schemas.microsoft.com/office/drawing/2014/main" id="{8EE3D0AA-B694-4139-92D2-BD8E66EA6B63}"/>
                  </a:ext>
                </a:extLst>
              </p:cNvPr>
              <p:cNvSpPr/>
              <p:nvPr/>
            </p:nvSpPr>
            <p:spPr>
              <a:xfrm>
                <a:off x="6264894" y="285102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34" name="วงรี 133">
                <a:extLst>
                  <a:ext uri="{FF2B5EF4-FFF2-40B4-BE49-F238E27FC236}">
                    <a16:creationId xmlns:a16="http://schemas.microsoft.com/office/drawing/2014/main" id="{2BB0E1F4-1047-4408-8BFD-B5A0D565A2E6}"/>
                  </a:ext>
                </a:extLst>
              </p:cNvPr>
              <p:cNvSpPr/>
              <p:nvPr/>
            </p:nvSpPr>
            <p:spPr>
              <a:xfrm>
                <a:off x="6264894" y="30510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 dirty="0"/>
              </a:p>
            </p:txBody>
          </p:sp>
          <p:sp>
            <p:nvSpPr>
              <p:cNvPr id="135" name="วงรี 134">
                <a:extLst>
                  <a:ext uri="{FF2B5EF4-FFF2-40B4-BE49-F238E27FC236}">
                    <a16:creationId xmlns:a16="http://schemas.microsoft.com/office/drawing/2014/main" id="{0EF7C8D2-A0BA-42DF-A4B3-7E8357F14533}"/>
                  </a:ext>
                </a:extLst>
              </p:cNvPr>
              <p:cNvSpPr/>
              <p:nvPr/>
            </p:nvSpPr>
            <p:spPr>
              <a:xfrm>
                <a:off x="6264894" y="32510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36" name="วงรี 135">
                <a:extLst>
                  <a:ext uri="{FF2B5EF4-FFF2-40B4-BE49-F238E27FC236}">
                    <a16:creationId xmlns:a16="http://schemas.microsoft.com/office/drawing/2014/main" id="{BE23256E-38DF-49B1-93AC-78B4911E571A}"/>
                  </a:ext>
                </a:extLst>
              </p:cNvPr>
              <p:cNvSpPr/>
              <p:nvPr/>
            </p:nvSpPr>
            <p:spPr>
              <a:xfrm>
                <a:off x="6554714" y="14487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37" name="วงรี 136">
                <a:extLst>
                  <a:ext uri="{FF2B5EF4-FFF2-40B4-BE49-F238E27FC236}">
                    <a16:creationId xmlns:a16="http://schemas.microsoft.com/office/drawing/2014/main" id="{D2EBBCA6-A58E-409A-8BB1-46096F953522}"/>
                  </a:ext>
                </a:extLst>
              </p:cNvPr>
              <p:cNvSpPr/>
              <p:nvPr/>
            </p:nvSpPr>
            <p:spPr>
              <a:xfrm>
                <a:off x="6554714" y="16488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38" name="วงรี 137">
                <a:extLst>
                  <a:ext uri="{FF2B5EF4-FFF2-40B4-BE49-F238E27FC236}">
                    <a16:creationId xmlns:a16="http://schemas.microsoft.com/office/drawing/2014/main" id="{4EAA18AD-D225-4CAB-A830-06A73C29BA6B}"/>
                  </a:ext>
                </a:extLst>
              </p:cNvPr>
              <p:cNvSpPr/>
              <p:nvPr/>
            </p:nvSpPr>
            <p:spPr>
              <a:xfrm>
                <a:off x="6554714" y="184882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39" name="วงรี 138">
                <a:extLst>
                  <a:ext uri="{FF2B5EF4-FFF2-40B4-BE49-F238E27FC236}">
                    <a16:creationId xmlns:a16="http://schemas.microsoft.com/office/drawing/2014/main" id="{0C1FF6D6-BAFB-4890-BDAF-0321109E106E}"/>
                  </a:ext>
                </a:extLst>
              </p:cNvPr>
              <p:cNvSpPr/>
              <p:nvPr/>
            </p:nvSpPr>
            <p:spPr>
              <a:xfrm>
                <a:off x="6554714" y="204885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40" name="วงรี 139">
                <a:extLst>
                  <a:ext uri="{FF2B5EF4-FFF2-40B4-BE49-F238E27FC236}">
                    <a16:creationId xmlns:a16="http://schemas.microsoft.com/office/drawing/2014/main" id="{42CAA703-0698-4B2C-89D9-7623CE92359A}"/>
                  </a:ext>
                </a:extLst>
              </p:cNvPr>
              <p:cNvSpPr/>
              <p:nvPr/>
            </p:nvSpPr>
            <p:spPr>
              <a:xfrm>
                <a:off x="6554714" y="22488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41" name="วงรี 140">
                <a:extLst>
                  <a:ext uri="{FF2B5EF4-FFF2-40B4-BE49-F238E27FC236}">
                    <a16:creationId xmlns:a16="http://schemas.microsoft.com/office/drawing/2014/main" id="{DA7B4F7D-1D18-420D-8433-F99DF2BFD5EB}"/>
                  </a:ext>
                </a:extLst>
              </p:cNvPr>
              <p:cNvSpPr/>
              <p:nvPr/>
            </p:nvSpPr>
            <p:spPr>
              <a:xfrm>
                <a:off x="6554714" y="24489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42" name="วงรี 141">
                <a:extLst>
                  <a:ext uri="{FF2B5EF4-FFF2-40B4-BE49-F238E27FC236}">
                    <a16:creationId xmlns:a16="http://schemas.microsoft.com/office/drawing/2014/main" id="{AE91FF48-3E09-4F8A-AF4D-3AA54B047A9E}"/>
                  </a:ext>
                </a:extLst>
              </p:cNvPr>
              <p:cNvSpPr/>
              <p:nvPr/>
            </p:nvSpPr>
            <p:spPr>
              <a:xfrm>
                <a:off x="6554714" y="264892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43" name="วงรี 142">
                <a:extLst>
                  <a:ext uri="{FF2B5EF4-FFF2-40B4-BE49-F238E27FC236}">
                    <a16:creationId xmlns:a16="http://schemas.microsoft.com/office/drawing/2014/main" id="{813DCB89-6B66-45B5-8F7E-7706E9A8160B}"/>
                  </a:ext>
                </a:extLst>
              </p:cNvPr>
              <p:cNvSpPr/>
              <p:nvPr/>
            </p:nvSpPr>
            <p:spPr>
              <a:xfrm>
                <a:off x="6554714" y="284895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44" name="วงรี 143">
                <a:extLst>
                  <a:ext uri="{FF2B5EF4-FFF2-40B4-BE49-F238E27FC236}">
                    <a16:creationId xmlns:a16="http://schemas.microsoft.com/office/drawing/2014/main" id="{9795BA4E-5DC0-4DD6-A85F-8EA0857D4AD7}"/>
                  </a:ext>
                </a:extLst>
              </p:cNvPr>
              <p:cNvSpPr/>
              <p:nvPr/>
            </p:nvSpPr>
            <p:spPr>
              <a:xfrm>
                <a:off x="6554714" y="30489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45" name="วงรี 144">
                <a:extLst>
                  <a:ext uri="{FF2B5EF4-FFF2-40B4-BE49-F238E27FC236}">
                    <a16:creationId xmlns:a16="http://schemas.microsoft.com/office/drawing/2014/main" id="{E029C643-64FC-489A-961F-BA499DD96B5F}"/>
                  </a:ext>
                </a:extLst>
              </p:cNvPr>
              <p:cNvSpPr/>
              <p:nvPr/>
            </p:nvSpPr>
            <p:spPr>
              <a:xfrm>
                <a:off x="6554714" y="32490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46" name="วงรี 145">
                <a:extLst>
                  <a:ext uri="{FF2B5EF4-FFF2-40B4-BE49-F238E27FC236}">
                    <a16:creationId xmlns:a16="http://schemas.microsoft.com/office/drawing/2014/main" id="{30AB53CB-BFBE-474D-AB48-F68DE0EE987E}"/>
                  </a:ext>
                </a:extLst>
              </p:cNvPr>
              <p:cNvSpPr/>
              <p:nvPr/>
            </p:nvSpPr>
            <p:spPr>
              <a:xfrm>
                <a:off x="6844534" y="14466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47" name="วงรี 146">
                <a:extLst>
                  <a:ext uri="{FF2B5EF4-FFF2-40B4-BE49-F238E27FC236}">
                    <a16:creationId xmlns:a16="http://schemas.microsoft.com/office/drawing/2014/main" id="{086C549C-08DF-463C-8A3D-A381ADCD4108}"/>
                  </a:ext>
                </a:extLst>
              </p:cNvPr>
              <p:cNvSpPr/>
              <p:nvPr/>
            </p:nvSpPr>
            <p:spPr>
              <a:xfrm>
                <a:off x="6844534" y="16467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48" name="วงรี 147">
                <a:extLst>
                  <a:ext uri="{FF2B5EF4-FFF2-40B4-BE49-F238E27FC236}">
                    <a16:creationId xmlns:a16="http://schemas.microsoft.com/office/drawing/2014/main" id="{613A26D6-D114-4DB7-BF7A-3D4A1680BF71}"/>
                  </a:ext>
                </a:extLst>
              </p:cNvPr>
              <p:cNvSpPr/>
              <p:nvPr/>
            </p:nvSpPr>
            <p:spPr>
              <a:xfrm>
                <a:off x="6844534" y="184674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49" name="วงรี 148">
                <a:extLst>
                  <a:ext uri="{FF2B5EF4-FFF2-40B4-BE49-F238E27FC236}">
                    <a16:creationId xmlns:a16="http://schemas.microsoft.com/office/drawing/2014/main" id="{E27DDA30-C4D6-4AA2-ACA1-1D3C030E1D72}"/>
                  </a:ext>
                </a:extLst>
              </p:cNvPr>
              <p:cNvSpPr/>
              <p:nvPr/>
            </p:nvSpPr>
            <p:spPr>
              <a:xfrm>
                <a:off x="6844534" y="204677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50" name="วงรี 149">
                <a:extLst>
                  <a:ext uri="{FF2B5EF4-FFF2-40B4-BE49-F238E27FC236}">
                    <a16:creationId xmlns:a16="http://schemas.microsoft.com/office/drawing/2014/main" id="{0CA6F531-E93D-4AA4-8F21-C6AB8CC24A7C}"/>
                  </a:ext>
                </a:extLst>
              </p:cNvPr>
              <p:cNvSpPr/>
              <p:nvPr/>
            </p:nvSpPr>
            <p:spPr>
              <a:xfrm>
                <a:off x="6844534" y="22467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51" name="วงรี 150">
                <a:extLst>
                  <a:ext uri="{FF2B5EF4-FFF2-40B4-BE49-F238E27FC236}">
                    <a16:creationId xmlns:a16="http://schemas.microsoft.com/office/drawing/2014/main" id="{56D3A951-4DAE-4497-A1BF-9DE01A1283E0}"/>
                  </a:ext>
                </a:extLst>
              </p:cNvPr>
              <p:cNvSpPr/>
              <p:nvPr/>
            </p:nvSpPr>
            <p:spPr>
              <a:xfrm>
                <a:off x="6844534" y="24468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52" name="วงรี 151">
                <a:extLst>
                  <a:ext uri="{FF2B5EF4-FFF2-40B4-BE49-F238E27FC236}">
                    <a16:creationId xmlns:a16="http://schemas.microsoft.com/office/drawing/2014/main" id="{56624583-3AF1-434C-947B-DC01822C50CB}"/>
                  </a:ext>
                </a:extLst>
              </p:cNvPr>
              <p:cNvSpPr/>
              <p:nvPr/>
            </p:nvSpPr>
            <p:spPr>
              <a:xfrm>
                <a:off x="6844534" y="264684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53" name="วงรี 152">
                <a:extLst>
                  <a:ext uri="{FF2B5EF4-FFF2-40B4-BE49-F238E27FC236}">
                    <a16:creationId xmlns:a16="http://schemas.microsoft.com/office/drawing/2014/main" id="{FFB94250-93F7-44D7-B0D3-00F3B7A4F59C}"/>
                  </a:ext>
                </a:extLst>
              </p:cNvPr>
              <p:cNvSpPr/>
              <p:nvPr/>
            </p:nvSpPr>
            <p:spPr>
              <a:xfrm>
                <a:off x="6844534" y="284687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54" name="วงรี 153">
                <a:extLst>
                  <a:ext uri="{FF2B5EF4-FFF2-40B4-BE49-F238E27FC236}">
                    <a16:creationId xmlns:a16="http://schemas.microsoft.com/office/drawing/2014/main" id="{693A4000-C711-4213-881F-46174FD1239A}"/>
                  </a:ext>
                </a:extLst>
              </p:cNvPr>
              <p:cNvSpPr/>
              <p:nvPr/>
            </p:nvSpPr>
            <p:spPr>
              <a:xfrm>
                <a:off x="6844534" y="30468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55" name="วงรี 154">
                <a:extLst>
                  <a:ext uri="{FF2B5EF4-FFF2-40B4-BE49-F238E27FC236}">
                    <a16:creationId xmlns:a16="http://schemas.microsoft.com/office/drawing/2014/main" id="{10DCF3F5-3C48-4642-B133-E3CC79C23C10}"/>
                  </a:ext>
                </a:extLst>
              </p:cNvPr>
              <p:cNvSpPr/>
              <p:nvPr/>
            </p:nvSpPr>
            <p:spPr>
              <a:xfrm>
                <a:off x="6844534" y="32469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</p:grpSp>
        <p:grpSp>
          <p:nvGrpSpPr>
            <p:cNvPr id="156" name="กลุ่ม 155">
              <a:extLst>
                <a:ext uri="{FF2B5EF4-FFF2-40B4-BE49-F238E27FC236}">
                  <a16:creationId xmlns:a16="http://schemas.microsoft.com/office/drawing/2014/main" id="{B958616B-DD23-408E-8662-7F1436CDCE4F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3466326" y="573401"/>
              <a:ext cx="347486" cy="982634"/>
              <a:chOff x="6264894" y="1446698"/>
              <a:chExt cx="759640" cy="1984379"/>
            </a:xfrm>
          </p:grpSpPr>
          <p:sp>
            <p:nvSpPr>
              <p:cNvPr id="157" name="วงรี 156">
                <a:extLst>
                  <a:ext uri="{FF2B5EF4-FFF2-40B4-BE49-F238E27FC236}">
                    <a16:creationId xmlns:a16="http://schemas.microsoft.com/office/drawing/2014/main" id="{880946A2-5350-4B72-B3CF-3372A2D75CBF}"/>
                  </a:ext>
                </a:extLst>
              </p:cNvPr>
              <p:cNvSpPr/>
              <p:nvPr/>
            </p:nvSpPr>
            <p:spPr>
              <a:xfrm>
                <a:off x="6264894" y="14508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58" name="วงรี 157">
                <a:extLst>
                  <a:ext uri="{FF2B5EF4-FFF2-40B4-BE49-F238E27FC236}">
                    <a16:creationId xmlns:a16="http://schemas.microsoft.com/office/drawing/2014/main" id="{3CE03E15-6C83-422D-BD88-166AD688CF2E}"/>
                  </a:ext>
                </a:extLst>
              </p:cNvPr>
              <p:cNvSpPr/>
              <p:nvPr/>
            </p:nvSpPr>
            <p:spPr>
              <a:xfrm>
                <a:off x="6264894" y="16508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59" name="วงรี 158">
                <a:extLst>
                  <a:ext uri="{FF2B5EF4-FFF2-40B4-BE49-F238E27FC236}">
                    <a16:creationId xmlns:a16="http://schemas.microsoft.com/office/drawing/2014/main" id="{908F4668-BA50-42FC-A8E3-4423F5A64ABC}"/>
                  </a:ext>
                </a:extLst>
              </p:cNvPr>
              <p:cNvSpPr/>
              <p:nvPr/>
            </p:nvSpPr>
            <p:spPr>
              <a:xfrm>
                <a:off x="6264894" y="185090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60" name="วงรี 159">
                <a:extLst>
                  <a:ext uri="{FF2B5EF4-FFF2-40B4-BE49-F238E27FC236}">
                    <a16:creationId xmlns:a16="http://schemas.microsoft.com/office/drawing/2014/main" id="{524554F2-A4AB-4A2E-91DE-4B0CB4B448EB}"/>
                  </a:ext>
                </a:extLst>
              </p:cNvPr>
              <p:cNvSpPr/>
              <p:nvPr/>
            </p:nvSpPr>
            <p:spPr>
              <a:xfrm>
                <a:off x="6264894" y="205092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61" name="วงรี 160">
                <a:extLst>
                  <a:ext uri="{FF2B5EF4-FFF2-40B4-BE49-F238E27FC236}">
                    <a16:creationId xmlns:a16="http://schemas.microsoft.com/office/drawing/2014/main" id="{F3F51107-801F-4372-8E4D-3C58FA1B92B3}"/>
                  </a:ext>
                </a:extLst>
              </p:cNvPr>
              <p:cNvSpPr/>
              <p:nvPr/>
            </p:nvSpPr>
            <p:spPr>
              <a:xfrm>
                <a:off x="6264894" y="22509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62" name="วงรี 161">
                <a:extLst>
                  <a:ext uri="{FF2B5EF4-FFF2-40B4-BE49-F238E27FC236}">
                    <a16:creationId xmlns:a16="http://schemas.microsoft.com/office/drawing/2014/main" id="{5D800A4B-1832-4643-A216-53E717B7A80C}"/>
                  </a:ext>
                </a:extLst>
              </p:cNvPr>
              <p:cNvSpPr/>
              <p:nvPr/>
            </p:nvSpPr>
            <p:spPr>
              <a:xfrm>
                <a:off x="6264894" y="24509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63" name="วงรี 162">
                <a:extLst>
                  <a:ext uri="{FF2B5EF4-FFF2-40B4-BE49-F238E27FC236}">
                    <a16:creationId xmlns:a16="http://schemas.microsoft.com/office/drawing/2014/main" id="{BCF1EB5A-DBFC-4179-958C-1B9118471259}"/>
                  </a:ext>
                </a:extLst>
              </p:cNvPr>
              <p:cNvSpPr/>
              <p:nvPr/>
            </p:nvSpPr>
            <p:spPr>
              <a:xfrm>
                <a:off x="6264894" y="265100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64" name="วงรี 163">
                <a:extLst>
                  <a:ext uri="{FF2B5EF4-FFF2-40B4-BE49-F238E27FC236}">
                    <a16:creationId xmlns:a16="http://schemas.microsoft.com/office/drawing/2014/main" id="{43A2364B-8D4A-4104-BC92-43A3EBCF0585}"/>
                  </a:ext>
                </a:extLst>
              </p:cNvPr>
              <p:cNvSpPr/>
              <p:nvPr/>
            </p:nvSpPr>
            <p:spPr>
              <a:xfrm>
                <a:off x="6264894" y="285102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65" name="วงรี 164">
                <a:extLst>
                  <a:ext uri="{FF2B5EF4-FFF2-40B4-BE49-F238E27FC236}">
                    <a16:creationId xmlns:a16="http://schemas.microsoft.com/office/drawing/2014/main" id="{2009CE0F-1418-4A64-9EF9-E61143263B5C}"/>
                  </a:ext>
                </a:extLst>
              </p:cNvPr>
              <p:cNvSpPr/>
              <p:nvPr/>
            </p:nvSpPr>
            <p:spPr>
              <a:xfrm>
                <a:off x="6264894" y="30510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 dirty="0"/>
              </a:p>
            </p:txBody>
          </p:sp>
          <p:sp>
            <p:nvSpPr>
              <p:cNvPr id="166" name="วงรี 165">
                <a:extLst>
                  <a:ext uri="{FF2B5EF4-FFF2-40B4-BE49-F238E27FC236}">
                    <a16:creationId xmlns:a16="http://schemas.microsoft.com/office/drawing/2014/main" id="{AD5C2724-F24C-49C5-B5E1-775DEA13487D}"/>
                  </a:ext>
                </a:extLst>
              </p:cNvPr>
              <p:cNvSpPr/>
              <p:nvPr/>
            </p:nvSpPr>
            <p:spPr>
              <a:xfrm>
                <a:off x="6264894" y="32510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67" name="วงรี 166">
                <a:extLst>
                  <a:ext uri="{FF2B5EF4-FFF2-40B4-BE49-F238E27FC236}">
                    <a16:creationId xmlns:a16="http://schemas.microsoft.com/office/drawing/2014/main" id="{072B9939-058B-4D80-947C-409EF176F8F8}"/>
                  </a:ext>
                </a:extLst>
              </p:cNvPr>
              <p:cNvSpPr/>
              <p:nvPr/>
            </p:nvSpPr>
            <p:spPr>
              <a:xfrm>
                <a:off x="6554714" y="14487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68" name="วงรี 167">
                <a:extLst>
                  <a:ext uri="{FF2B5EF4-FFF2-40B4-BE49-F238E27FC236}">
                    <a16:creationId xmlns:a16="http://schemas.microsoft.com/office/drawing/2014/main" id="{FD8A0C7A-2F21-40E4-A570-653933483C2A}"/>
                  </a:ext>
                </a:extLst>
              </p:cNvPr>
              <p:cNvSpPr/>
              <p:nvPr/>
            </p:nvSpPr>
            <p:spPr>
              <a:xfrm>
                <a:off x="6554714" y="16488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69" name="วงรี 168">
                <a:extLst>
                  <a:ext uri="{FF2B5EF4-FFF2-40B4-BE49-F238E27FC236}">
                    <a16:creationId xmlns:a16="http://schemas.microsoft.com/office/drawing/2014/main" id="{4D647E18-E96F-4C4F-8BF3-5C1EA031B938}"/>
                  </a:ext>
                </a:extLst>
              </p:cNvPr>
              <p:cNvSpPr/>
              <p:nvPr/>
            </p:nvSpPr>
            <p:spPr>
              <a:xfrm>
                <a:off x="6554714" y="184882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70" name="วงรี 169">
                <a:extLst>
                  <a:ext uri="{FF2B5EF4-FFF2-40B4-BE49-F238E27FC236}">
                    <a16:creationId xmlns:a16="http://schemas.microsoft.com/office/drawing/2014/main" id="{9035A499-ABAB-46EA-A7A5-5E21EF272C51}"/>
                  </a:ext>
                </a:extLst>
              </p:cNvPr>
              <p:cNvSpPr/>
              <p:nvPr/>
            </p:nvSpPr>
            <p:spPr>
              <a:xfrm>
                <a:off x="6554714" y="204885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71" name="วงรี 170">
                <a:extLst>
                  <a:ext uri="{FF2B5EF4-FFF2-40B4-BE49-F238E27FC236}">
                    <a16:creationId xmlns:a16="http://schemas.microsoft.com/office/drawing/2014/main" id="{EC45FC70-FF67-4A0B-9F65-AC60DB5DD75A}"/>
                  </a:ext>
                </a:extLst>
              </p:cNvPr>
              <p:cNvSpPr/>
              <p:nvPr/>
            </p:nvSpPr>
            <p:spPr>
              <a:xfrm>
                <a:off x="6554714" y="22488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72" name="วงรี 171">
                <a:extLst>
                  <a:ext uri="{FF2B5EF4-FFF2-40B4-BE49-F238E27FC236}">
                    <a16:creationId xmlns:a16="http://schemas.microsoft.com/office/drawing/2014/main" id="{3225911A-5A7F-4A6A-8D60-167EE0612ED8}"/>
                  </a:ext>
                </a:extLst>
              </p:cNvPr>
              <p:cNvSpPr/>
              <p:nvPr/>
            </p:nvSpPr>
            <p:spPr>
              <a:xfrm>
                <a:off x="6554714" y="24489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73" name="วงรี 172">
                <a:extLst>
                  <a:ext uri="{FF2B5EF4-FFF2-40B4-BE49-F238E27FC236}">
                    <a16:creationId xmlns:a16="http://schemas.microsoft.com/office/drawing/2014/main" id="{779E656A-5DB3-43FD-A294-C984D27F3ECA}"/>
                  </a:ext>
                </a:extLst>
              </p:cNvPr>
              <p:cNvSpPr/>
              <p:nvPr/>
            </p:nvSpPr>
            <p:spPr>
              <a:xfrm>
                <a:off x="6554714" y="264892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74" name="วงรี 173">
                <a:extLst>
                  <a:ext uri="{FF2B5EF4-FFF2-40B4-BE49-F238E27FC236}">
                    <a16:creationId xmlns:a16="http://schemas.microsoft.com/office/drawing/2014/main" id="{A14C5DAE-6A71-40BD-9109-F1EFE7D9D5B1}"/>
                  </a:ext>
                </a:extLst>
              </p:cNvPr>
              <p:cNvSpPr/>
              <p:nvPr/>
            </p:nvSpPr>
            <p:spPr>
              <a:xfrm>
                <a:off x="6554714" y="284895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75" name="วงรี 174">
                <a:extLst>
                  <a:ext uri="{FF2B5EF4-FFF2-40B4-BE49-F238E27FC236}">
                    <a16:creationId xmlns:a16="http://schemas.microsoft.com/office/drawing/2014/main" id="{1C726E50-D9AB-44F7-B09D-260EA4A097D2}"/>
                  </a:ext>
                </a:extLst>
              </p:cNvPr>
              <p:cNvSpPr/>
              <p:nvPr/>
            </p:nvSpPr>
            <p:spPr>
              <a:xfrm>
                <a:off x="6554714" y="30489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76" name="วงรี 175">
                <a:extLst>
                  <a:ext uri="{FF2B5EF4-FFF2-40B4-BE49-F238E27FC236}">
                    <a16:creationId xmlns:a16="http://schemas.microsoft.com/office/drawing/2014/main" id="{3381DF47-4EEC-4C5D-806D-331FFB99EDBB}"/>
                  </a:ext>
                </a:extLst>
              </p:cNvPr>
              <p:cNvSpPr/>
              <p:nvPr/>
            </p:nvSpPr>
            <p:spPr>
              <a:xfrm>
                <a:off x="6554714" y="32490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77" name="วงรี 176">
                <a:extLst>
                  <a:ext uri="{FF2B5EF4-FFF2-40B4-BE49-F238E27FC236}">
                    <a16:creationId xmlns:a16="http://schemas.microsoft.com/office/drawing/2014/main" id="{B1A7197B-B98D-40DE-BF72-B4830EC03030}"/>
                  </a:ext>
                </a:extLst>
              </p:cNvPr>
              <p:cNvSpPr/>
              <p:nvPr/>
            </p:nvSpPr>
            <p:spPr>
              <a:xfrm>
                <a:off x="6844534" y="14466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78" name="วงรี 177">
                <a:extLst>
                  <a:ext uri="{FF2B5EF4-FFF2-40B4-BE49-F238E27FC236}">
                    <a16:creationId xmlns:a16="http://schemas.microsoft.com/office/drawing/2014/main" id="{82DF469E-A085-4039-88CB-3969DA384FDB}"/>
                  </a:ext>
                </a:extLst>
              </p:cNvPr>
              <p:cNvSpPr/>
              <p:nvPr/>
            </p:nvSpPr>
            <p:spPr>
              <a:xfrm>
                <a:off x="6844534" y="16467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79" name="วงรี 178">
                <a:extLst>
                  <a:ext uri="{FF2B5EF4-FFF2-40B4-BE49-F238E27FC236}">
                    <a16:creationId xmlns:a16="http://schemas.microsoft.com/office/drawing/2014/main" id="{2114E414-B577-4702-8E7D-052C8EB01B12}"/>
                  </a:ext>
                </a:extLst>
              </p:cNvPr>
              <p:cNvSpPr/>
              <p:nvPr/>
            </p:nvSpPr>
            <p:spPr>
              <a:xfrm>
                <a:off x="6844534" y="184674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80" name="วงรี 179">
                <a:extLst>
                  <a:ext uri="{FF2B5EF4-FFF2-40B4-BE49-F238E27FC236}">
                    <a16:creationId xmlns:a16="http://schemas.microsoft.com/office/drawing/2014/main" id="{FAE97F4D-3390-442F-BABF-6A9F783CDAC4}"/>
                  </a:ext>
                </a:extLst>
              </p:cNvPr>
              <p:cNvSpPr/>
              <p:nvPr/>
            </p:nvSpPr>
            <p:spPr>
              <a:xfrm>
                <a:off x="6844534" y="204677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81" name="วงรี 180">
                <a:extLst>
                  <a:ext uri="{FF2B5EF4-FFF2-40B4-BE49-F238E27FC236}">
                    <a16:creationId xmlns:a16="http://schemas.microsoft.com/office/drawing/2014/main" id="{B7B57EE1-A657-484F-9702-2D432A5836E3}"/>
                  </a:ext>
                </a:extLst>
              </p:cNvPr>
              <p:cNvSpPr/>
              <p:nvPr/>
            </p:nvSpPr>
            <p:spPr>
              <a:xfrm>
                <a:off x="6844534" y="22467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82" name="วงรี 181">
                <a:extLst>
                  <a:ext uri="{FF2B5EF4-FFF2-40B4-BE49-F238E27FC236}">
                    <a16:creationId xmlns:a16="http://schemas.microsoft.com/office/drawing/2014/main" id="{C875F0C2-3305-4620-831F-EE6836698F44}"/>
                  </a:ext>
                </a:extLst>
              </p:cNvPr>
              <p:cNvSpPr/>
              <p:nvPr/>
            </p:nvSpPr>
            <p:spPr>
              <a:xfrm>
                <a:off x="6844534" y="24468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83" name="วงรี 182">
                <a:extLst>
                  <a:ext uri="{FF2B5EF4-FFF2-40B4-BE49-F238E27FC236}">
                    <a16:creationId xmlns:a16="http://schemas.microsoft.com/office/drawing/2014/main" id="{C1FB343C-CD22-433C-A738-ED6ED98C86CA}"/>
                  </a:ext>
                </a:extLst>
              </p:cNvPr>
              <p:cNvSpPr/>
              <p:nvPr/>
            </p:nvSpPr>
            <p:spPr>
              <a:xfrm>
                <a:off x="6844534" y="264684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84" name="วงรี 183">
                <a:extLst>
                  <a:ext uri="{FF2B5EF4-FFF2-40B4-BE49-F238E27FC236}">
                    <a16:creationId xmlns:a16="http://schemas.microsoft.com/office/drawing/2014/main" id="{AD1668AC-CF57-4C3A-B191-3854D89C3822}"/>
                  </a:ext>
                </a:extLst>
              </p:cNvPr>
              <p:cNvSpPr/>
              <p:nvPr/>
            </p:nvSpPr>
            <p:spPr>
              <a:xfrm>
                <a:off x="6844534" y="284687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85" name="วงรี 184">
                <a:extLst>
                  <a:ext uri="{FF2B5EF4-FFF2-40B4-BE49-F238E27FC236}">
                    <a16:creationId xmlns:a16="http://schemas.microsoft.com/office/drawing/2014/main" id="{E99753CA-0192-41F6-9B70-A541EFAEA4DB}"/>
                  </a:ext>
                </a:extLst>
              </p:cNvPr>
              <p:cNvSpPr/>
              <p:nvPr/>
            </p:nvSpPr>
            <p:spPr>
              <a:xfrm>
                <a:off x="6844534" y="30468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86" name="วงรี 185">
                <a:extLst>
                  <a:ext uri="{FF2B5EF4-FFF2-40B4-BE49-F238E27FC236}">
                    <a16:creationId xmlns:a16="http://schemas.microsoft.com/office/drawing/2014/main" id="{07334C29-3F9C-4309-BFD2-EEC5F7C587A2}"/>
                  </a:ext>
                </a:extLst>
              </p:cNvPr>
              <p:cNvSpPr/>
              <p:nvPr/>
            </p:nvSpPr>
            <p:spPr>
              <a:xfrm>
                <a:off x="6844534" y="32469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</p:grpSp>
        <p:sp>
          <p:nvSpPr>
            <p:cNvPr id="190" name="กากบาท 189">
              <a:extLst>
                <a:ext uri="{FF2B5EF4-FFF2-40B4-BE49-F238E27FC236}">
                  <a16:creationId xmlns:a16="http://schemas.microsoft.com/office/drawing/2014/main" id="{5388398A-A471-4266-9A27-E079256CC8C9}"/>
                </a:ext>
              </a:extLst>
            </p:cNvPr>
            <p:cNvSpPr/>
            <p:nvPr/>
          </p:nvSpPr>
          <p:spPr>
            <a:xfrm rot="1087668">
              <a:off x="1191653" y="4451977"/>
              <a:ext cx="368040" cy="320174"/>
            </a:xfrm>
            <a:prstGeom prst="plus">
              <a:avLst>
                <a:gd name="adj" fmla="val 35728"/>
              </a:avLst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91" name="กากบาท 190">
              <a:extLst>
                <a:ext uri="{FF2B5EF4-FFF2-40B4-BE49-F238E27FC236}">
                  <a16:creationId xmlns:a16="http://schemas.microsoft.com/office/drawing/2014/main" id="{06CDAA93-E217-4258-9A54-4C325A9332B8}"/>
                </a:ext>
              </a:extLst>
            </p:cNvPr>
            <p:cNvSpPr/>
            <p:nvPr/>
          </p:nvSpPr>
          <p:spPr>
            <a:xfrm rot="1087668">
              <a:off x="6767399" y="1518757"/>
              <a:ext cx="368040" cy="320174"/>
            </a:xfrm>
            <a:prstGeom prst="plus">
              <a:avLst>
                <a:gd name="adj" fmla="val 35728"/>
              </a:avLst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92" name="กากบาท 191">
              <a:extLst>
                <a:ext uri="{FF2B5EF4-FFF2-40B4-BE49-F238E27FC236}">
                  <a16:creationId xmlns:a16="http://schemas.microsoft.com/office/drawing/2014/main" id="{E52586BA-A47A-4C67-BE1E-D768E320A5C8}"/>
                </a:ext>
              </a:extLst>
            </p:cNvPr>
            <p:cNvSpPr/>
            <p:nvPr/>
          </p:nvSpPr>
          <p:spPr>
            <a:xfrm rot="1087668">
              <a:off x="684864" y="1581020"/>
              <a:ext cx="620284" cy="500224"/>
            </a:xfrm>
            <a:prstGeom prst="plus">
              <a:avLst>
                <a:gd name="adj" fmla="val 35728"/>
              </a:avLst>
            </a:prstGeom>
            <a:solidFill>
              <a:srgbClr val="FDE92C">
                <a:alpha val="40000"/>
              </a:srgb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93" name="กากบาท 192">
              <a:extLst>
                <a:ext uri="{FF2B5EF4-FFF2-40B4-BE49-F238E27FC236}">
                  <a16:creationId xmlns:a16="http://schemas.microsoft.com/office/drawing/2014/main" id="{9279B430-86FD-4915-87E5-58413A3B8599}"/>
                </a:ext>
              </a:extLst>
            </p:cNvPr>
            <p:cNvSpPr/>
            <p:nvPr/>
          </p:nvSpPr>
          <p:spPr>
            <a:xfrm rot="20237040">
              <a:off x="1318434" y="452353"/>
              <a:ext cx="552915" cy="426604"/>
            </a:xfrm>
            <a:prstGeom prst="plus">
              <a:avLst>
                <a:gd name="adj" fmla="val 35728"/>
              </a:avLst>
            </a:prstGeom>
            <a:solidFill>
              <a:schemeClr val="accent4">
                <a:lumMod val="20000"/>
                <a:lumOff val="80000"/>
                <a:alpha val="90000"/>
              </a:scheme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 dirty="0"/>
            </a:p>
          </p:txBody>
        </p:sp>
        <p:sp>
          <p:nvSpPr>
            <p:cNvPr id="194" name="สี่เหลี่ยมผืนผ้า 193">
              <a:extLst>
                <a:ext uri="{FF2B5EF4-FFF2-40B4-BE49-F238E27FC236}">
                  <a16:creationId xmlns:a16="http://schemas.microsoft.com/office/drawing/2014/main" id="{07A72EC4-E108-4388-8109-4BECAA9C8258}"/>
                </a:ext>
              </a:extLst>
            </p:cNvPr>
            <p:cNvSpPr/>
            <p:nvPr/>
          </p:nvSpPr>
          <p:spPr>
            <a:xfrm>
              <a:off x="6241377" y="425127"/>
              <a:ext cx="330847" cy="305625"/>
            </a:xfrm>
            <a:prstGeom prst="rect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95" name="สี่เหลี่ยมผืนผ้า 194">
              <a:extLst>
                <a:ext uri="{FF2B5EF4-FFF2-40B4-BE49-F238E27FC236}">
                  <a16:creationId xmlns:a16="http://schemas.microsoft.com/office/drawing/2014/main" id="{DB745DB9-E68C-4099-8BC1-067971DA25AE}"/>
                </a:ext>
              </a:extLst>
            </p:cNvPr>
            <p:cNvSpPr/>
            <p:nvPr/>
          </p:nvSpPr>
          <p:spPr>
            <a:xfrm>
              <a:off x="7961308" y="4240268"/>
              <a:ext cx="330847" cy="305625"/>
            </a:xfrm>
            <a:prstGeom prst="rect">
              <a:avLst/>
            </a:prstGeom>
            <a:noFill/>
            <a:ln w="28575">
              <a:solidFill>
                <a:srgbClr val="FEF9B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grpSp>
          <p:nvGrpSpPr>
            <p:cNvPr id="196" name="กลุ่ม 195">
              <a:extLst>
                <a:ext uri="{FF2B5EF4-FFF2-40B4-BE49-F238E27FC236}">
                  <a16:creationId xmlns:a16="http://schemas.microsoft.com/office/drawing/2014/main" id="{1ED1FCA0-FE85-49B0-B8E6-2709E2BE3F0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010805" y="3407851"/>
              <a:ext cx="376162" cy="907724"/>
              <a:chOff x="6264894" y="1446698"/>
              <a:chExt cx="759640" cy="1984379"/>
            </a:xfrm>
          </p:grpSpPr>
          <p:sp>
            <p:nvSpPr>
              <p:cNvPr id="197" name="วงรี 196">
                <a:extLst>
                  <a:ext uri="{FF2B5EF4-FFF2-40B4-BE49-F238E27FC236}">
                    <a16:creationId xmlns:a16="http://schemas.microsoft.com/office/drawing/2014/main" id="{B21C1970-2128-49C3-9C00-8C4D8B5ABB22}"/>
                  </a:ext>
                </a:extLst>
              </p:cNvPr>
              <p:cNvSpPr/>
              <p:nvPr/>
            </p:nvSpPr>
            <p:spPr>
              <a:xfrm>
                <a:off x="6264894" y="14508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98" name="วงรี 197">
                <a:extLst>
                  <a:ext uri="{FF2B5EF4-FFF2-40B4-BE49-F238E27FC236}">
                    <a16:creationId xmlns:a16="http://schemas.microsoft.com/office/drawing/2014/main" id="{99D12FE0-9D89-4DCA-BE55-81A666A3DC64}"/>
                  </a:ext>
                </a:extLst>
              </p:cNvPr>
              <p:cNvSpPr/>
              <p:nvPr/>
            </p:nvSpPr>
            <p:spPr>
              <a:xfrm>
                <a:off x="6264894" y="16508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99" name="วงรี 198">
                <a:extLst>
                  <a:ext uri="{FF2B5EF4-FFF2-40B4-BE49-F238E27FC236}">
                    <a16:creationId xmlns:a16="http://schemas.microsoft.com/office/drawing/2014/main" id="{497810E9-68CB-444C-B53D-1DA8C12A8AC5}"/>
                  </a:ext>
                </a:extLst>
              </p:cNvPr>
              <p:cNvSpPr/>
              <p:nvPr/>
            </p:nvSpPr>
            <p:spPr>
              <a:xfrm>
                <a:off x="6264894" y="185090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00" name="วงรี 199">
                <a:extLst>
                  <a:ext uri="{FF2B5EF4-FFF2-40B4-BE49-F238E27FC236}">
                    <a16:creationId xmlns:a16="http://schemas.microsoft.com/office/drawing/2014/main" id="{A28FF609-F343-47FC-A527-377C8D8A3C93}"/>
                  </a:ext>
                </a:extLst>
              </p:cNvPr>
              <p:cNvSpPr/>
              <p:nvPr/>
            </p:nvSpPr>
            <p:spPr>
              <a:xfrm>
                <a:off x="6264894" y="205092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01" name="วงรี 200">
                <a:extLst>
                  <a:ext uri="{FF2B5EF4-FFF2-40B4-BE49-F238E27FC236}">
                    <a16:creationId xmlns:a16="http://schemas.microsoft.com/office/drawing/2014/main" id="{20C4603F-058E-4D02-9D62-323B1BACD948}"/>
                  </a:ext>
                </a:extLst>
              </p:cNvPr>
              <p:cNvSpPr/>
              <p:nvPr/>
            </p:nvSpPr>
            <p:spPr>
              <a:xfrm>
                <a:off x="6264894" y="22509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02" name="วงรี 201">
                <a:extLst>
                  <a:ext uri="{FF2B5EF4-FFF2-40B4-BE49-F238E27FC236}">
                    <a16:creationId xmlns:a16="http://schemas.microsoft.com/office/drawing/2014/main" id="{937B6F76-0969-485E-9D13-BFDDA29747B5}"/>
                  </a:ext>
                </a:extLst>
              </p:cNvPr>
              <p:cNvSpPr/>
              <p:nvPr/>
            </p:nvSpPr>
            <p:spPr>
              <a:xfrm>
                <a:off x="6264894" y="24509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03" name="วงรี 202">
                <a:extLst>
                  <a:ext uri="{FF2B5EF4-FFF2-40B4-BE49-F238E27FC236}">
                    <a16:creationId xmlns:a16="http://schemas.microsoft.com/office/drawing/2014/main" id="{1DF58B4A-A66B-4699-A37C-3F6987305D84}"/>
                  </a:ext>
                </a:extLst>
              </p:cNvPr>
              <p:cNvSpPr/>
              <p:nvPr/>
            </p:nvSpPr>
            <p:spPr>
              <a:xfrm>
                <a:off x="6264894" y="265100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04" name="วงรี 203">
                <a:extLst>
                  <a:ext uri="{FF2B5EF4-FFF2-40B4-BE49-F238E27FC236}">
                    <a16:creationId xmlns:a16="http://schemas.microsoft.com/office/drawing/2014/main" id="{7BB84F2F-07D2-4487-A2CE-362EFBDAEE8E}"/>
                  </a:ext>
                </a:extLst>
              </p:cNvPr>
              <p:cNvSpPr/>
              <p:nvPr/>
            </p:nvSpPr>
            <p:spPr>
              <a:xfrm>
                <a:off x="6264894" y="285102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05" name="วงรี 204">
                <a:extLst>
                  <a:ext uri="{FF2B5EF4-FFF2-40B4-BE49-F238E27FC236}">
                    <a16:creationId xmlns:a16="http://schemas.microsoft.com/office/drawing/2014/main" id="{4A16ED61-82D7-4D1C-8262-ED0B118D0E60}"/>
                  </a:ext>
                </a:extLst>
              </p:cNvPr>
              <p:cNvSpPr/>
              <p:nvPr/>
            </p:nvSpPr>
            <p:spPr>
              <a:xfrm>
                <a:off x="6264894" y="30510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 dirty="0"/>
              </a:p>
            </p:txBody>
          </p:sp>
          <p:sp>
            <p:nvSpPr>
              <p:cNvPr id="206" name="วงรี 205">
                <a:extLst>
                  <a:ext uri="{FF2B5EF4-FFF2-40B4-BE49-F238E27FC236}">
                    <a16:creationId xmlns:a16="http://schemas.microsoft.com/office/drawing/2014/main" id="{B6E1BE97-4B81-4356-B357-468CBC454F5D}"/>
                  </a:ext>
                </a:extLst>
              </p:cNvPr>
              <p:cNvSpPr/>
              <p:nvPr/>
            </p:nvSpPr>
            <p:spPr>
              <a:xfrm>
                <a:off x="6264894" y="32510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07" name="วงรี 206">
                <a:extLst>
                  <a:ext uri="{FF2B5EF4-FFF2-40B4-BE49-F238E27FC236}">
                    <a16:creationId xmlns:a16="http://schemas.microsoft.com/office/drawing/2014/main" id="{1B89C48D-F989-4854-8466-937575850FD9}"/>
                  </a:ext>
                </a:extLst>
              </p:cNvPr>
              <p:cNvSpPr/>
              <p:nvPr/>
            </p:nvSpPr>
            <p:spPr>
              <a:xfrm>
                <a:off x="6554714" y="14487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08" name="วงรี 207">
                <a:extLst>
                  <a:ext uri="{FF2B5EF4-FFF2-40B4-BE49-F238E27FC236}">
                    <a16:creationId xmlns:a16="http://schemas.microsoft.com/office/drawing/2014/main" id="{96C63366-8923-47D7-AA38-4C9BB4EF2BD6}"/>
                  </a:ext>
                </a:extLst>
              </p:cNvPr>
              <p:cNvSpPr/>
              <p:nvPr/>
            </p:nvSpPr>
            <p:spPr>
              <a:xfrm>
                <a:off x="6554714" y="16488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09" name="วงรี 208">
                <a:extLst>
                  <a:ext uri="{FF2B5EF4-FFF2-40B4-BE49-F238E27FC236}">
                    <a16:creationId xmlns:a16="http://schemas.microsoft.com/office/drawing/2014/main" id="{BF1800A9-E998-48BD-B122-08130C2F9023}"/>
                  </a:ext>
                </a:extLst>
              </p:cNvPr>
              <p:cNvSpPr/>
              <p:nvPr/>
            </p:nvSpPr>
            <p:spPr>
              <a:xfrm>
                <a:off x="6554714" y="184882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10" name="วงรี 209">
                <a:extLst>
                  <a:ext uri="{FF2B5EF4-FFF2-40B4-BE49-F238E27FC236}">
                    <a16:creationId xmlns:a16="http://schemas.microsoft.com/office/drawing/2014/main" id="{2E5538F9-9A0A-4AC9-AD17-8BE00BC56514}"/>
                  </a:ext>
                </a:extLst>
              </p:cNvPr>
              <p:cNvSpPr/>
              <p:nvPr/>
            </p:nvSpPr>
            <p:spPr>
              <a:xfrm>
                <a:off x="6554714" y="204885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11" name="วงรี 210">
                <a:extLst>
                  <a:ext uri="{FF2B5EF4-FFF2-40B4-BE49-F238E27FC236}">
                    <a16:creationId xmlns:a16="http://schemas.microsoft.com/office/drawing/2014/main" id="{2A9461A3-9C39-423A-A9BE-600880ECBB4A}"/>
                  </a:ext>
                </a:extLst>
              </p:cNvPr>
              <p:cNvSpPr/>
              <p:nvPr/>
            </p:nvSpPr>
            <p:spPr>
              <a:xfrm>
                <a:off x="6554714" y="22488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12" name="วงรี 211">
                <a:extLst>
                  <a:ext uri="{FF2B5EF4-FFF2-40B4-BE49-F238E27FC236}">
                    <a16:creationId xmlns:a16="http://schemas.microsoft.com/office/drawing/2014/main" id="{EB19948A-221D-46CD-A226-B92B574D58FD}"/>
                  </a:ext>
                </a:extLst>
              </p:cNvPr>
              <p:cNvSpPr/>
              <p:nvPr/>
            </p:nvSpPr>
            <p:spPr>
              <a:xfrm>
                <a:off x="6554714" y="24489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13" name="วงรี 212">
                <a:extLst>
                  <a:ext uri="{FF2B5EF4-FFF2-40B4-BE49-F238E27FC236}">
                    <a16:creationId xmlns:a16="http://schemas.microsoft.com/office/drawing/2014/main" id="{31D69F52-AAA3-49B4-8A41-80F4EF61CEDE}"/>
                  </a:ext>
                </a:extLst>
              </p:cNvPr>
              <p:cNvSpPr/>
              <p:nvPr/>
            </p:nvSpPr>
            <p:spPr>
              <a:xfrm>
                <a:off x="6554714" y="264892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14" name="วงรี 213">
                <a:extLst>
                  <a:ext uri="{FF2B5EF4-FFF2-40B4-BE49-F238E27FC236}">
                    <a16:creationId xmlns:a16="http://schemas.microsoft.com/office/drawing/2014/main" id="{94CF82CC-7350-4639-837C-2205CCCD1DB8}"/>
                  </a:ext>
                </a:extLst>
              </p:cNvPr>
              <p:cNvSpPr/>
              <p:nvPr/>
            </p:nvSpPr>
            <p:spPr>
              <a:xfrm>
                <a:off x="6554714" y="284895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15" name="วงรี 214">
                <a:extLst>
                  <a:ext uri="{FF2B5EF4-FFF2-40B4-BE49-F238E27FC236}">
                    <a16:creationId xmlns:a16="http://schemas.microsoft.com/office/drawing/2014/main" id="{C49CBAEF-D48F-407B-9D7D-23BA8CBCEE76}"/>
                  </a:ext>
                </a:extLst>
              </p:cNvPr>
              <p:cNvSpPr/>
              <p:nvPr/>
            </p:nvSpPr>
            <p:spPr>
              <a:xfrm>
                <a:off x="6554714" y="30489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16" name="วงรี 215">
                <a:extLst>
                  <a:ext uri="{FF2B5EF4-FFF2-40B4-BE49-F238E27FC236}">
                    <a16:creationId xmlns:a16="http://schemas.microsoft.com/office/drawing/2014/main" id="{BDC7FAE8-A9A4-4908-9254-5E8D4C2CB107}"/>
                  </a:ext>
                </a:extLst>
              </p:cNvPr>
              <p:cNvSpPr/>
              <p:nvPr/>
            </p:nvSpPr>
            <p:spPr>
              <a:xfrm>
                <a:off x="6554714" y="32490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17" name="วงรี 216">
                <a:extLst>
                  <a:ext uri="{FF2B5EF4-FFF2-40B4-BE49-F238E27FC236}">
                    <a16:creationId xmlns:a16="http://schemas.microsoft.com/office/drawing/2014/main" id="{93BE9E9C-F227-4576-B2C4-1ABD6DFF9755}"/>
                  </a:ext>
                </a:extLst>
              </p:cNvPr>
              <p:cNvSpPr/>
              <p:nvPr/>
            </p:nvSpPr>
            <p:spPr>
              <a:xfrm>
                <a:off x="6844534" y="14466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18" name="วงรี 217">
                <a:extLst>
                  <a:ext uri="{FF2B5EF4-FFF2-40B4-BE49-F238E27FC236}">
                    <a16:creationId xmlns:a16="http://schemas.microsoft.com/office/drawing/2014/main" id="{D779A1E4-5D4B-4B22-888D-9049B03829A1}"/>
                  </a:ext>
                </a:extLst>
              </p:cNvPr>
              <p:cNvSpPr/>
              <p:nvPr/>
            </p:nvSpPr>
            <p:spPr>
              <a:xfrm>
                <a:off x="6844534" y="16467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19" name="วงรี 218">
                <a:extLst>
                  <a:ext uri="{FF2B5EF4-FFF2-40B4-BE49-F238E27FC236}">
                    <a16:creationId xmlns:a16="http://schemas.microsoft.com/office/drawing/2014/main" id="{E62C645D-CB77-4CF9-91C8-46B04F7C3ECD}"/>
                  </a:ext>
                </a:extLst>
              </p:cNvPr>
              <p:cNvSpPr/>
              <p:nvPr/>
            </p:nvSpPr>
            <p:spPr>
              <a:xfrm>
                <a:off x="6844534" y="184674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20" name="วงรี 219">
                <a:extLst>
                  <a:ext uri="{FF2B5EF4-FFF2-40B4-BE49-F238E27FC236}">
                    <a16:creationId xmlns:a16="http://schemas.microsoft.com/office/drawing/2014/main" id="{E0534271-F8DF-4164-A164-FD536E27C050}"/>
                  </a:ext>
                </a:extLst>
              </p:cNvPr>
              <p:cNvSpPr/>
              <p:nvPr/>
            </p:nvSpPr>
            <p:spPr>
              <a:xfrm>
                <a:off x="6844534" y="204677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21" name="วงรี 220">
                <a:extLst>
                  <a:ext uri="{FF2B5EF4-FFF2-40B4-BE49-F238E27FC236}">
                    <a16:creationId xmlns:a16="http://schemas.microsoft.com/office/drawing/2014/main" id="{4F5C6CC2-8800-4B01-A9F4-94334A6BA60D}"/>
                  </a:ext>
                </a:extLst>
              </p:cNvPr>
              <p:cNvSpPr/>
              <p:nvPr/>
            </p:nvSpPr>
            <p:spPr>
              <a:xfrm>
                <a:off x="6844534" y="22467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22" name="วงรี 221">
                <a:extLst>
                  <a:ext uri="{FF2B5EF4-FFF2-40B4-BE49-F238E27FC236}">
                    <a16:creationId xmlns:a16="http://schemas.microsoft.com/office/drawing/2014/main" id="{4454834D-F961-406D-8699-B4758F68EB12}"/>
                  </a:ext>
                </a:extLst>
              </p:cNvPr>
              <p:cNvSpPr/>
              <p:nvPr/>
            </p:nvSpPr>
            <p:spPr>
              <a:xfrm>
                <a:off x="6844534" y="24468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23" name="วงรี 222">
                <a:extLst>
                  <a:ext uri="{FF2B5EF4-FFF2-40B4-BE49-F238E27FC236}">
                    <a16:creationId xmlns:a16="http://schemas.microsoft.com/office/drawing/2014/main" id="{B7092582-A074-4D6F-8DF3-C08625DF8805}"/>
                  </a:ext>
                </a:extLst>
              </p:cNvPr>
              <p:cNvSpPr/>
              <p:nvPr/>
            </p:nvSpPr>
            <p:spPr>
              <a:xfrm>
                <a:off x="6844534" y="264684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24" name="วงรี 223">
                <a:extLst>
                  <a:ext uri="{FF2B5EF4-FFF2-40B4-BE49-F238E27FC236}">
                    <a16:creationId xmlns:a16="http://schemas.microsoft.com/office/drawing/2014/main" id="{F36B67CB-1EE8-4810-AB11-2B63DD43C430}"/>
                  </a:ext>
                </a:extLst>
              </p:cNvPr>
              <p:cNvSpPr/>
              <p:nvPr/>
            </p:nvSpPr>
            <p:spPr>
              <a:xfrm>
                <a:off x="6844534" y="284687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25" name="วงรี 224">
                <a:extLst>
                  <a:ext uri="{FF2B5EF4-FFF2-40B4-BE49-F238E27FC236}">
                    <a16:creationId xmlns:a16="http://schemas.microsoft.com/office/drawing/2014/main" id="{7143009C-229C-42A1-8F6F-515250F203DF}"/>
                  </a:ext>
                </a:extLst>
              </p:cNvPr>
              <p:cNvSpPr/>
              <p:nvPr/>
            </p:nvSpPr>
            <p:spPr>
              <a:xfrm>
                <a:off x="6844534" y="30468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26" name="วงรี 225">
                <a:extLst>
                  <a:ext uri="{FF2B5EF4-FFF2-40B4-BE49-F238E27FC236}">
                    <a16:creationId xmlns:a16="http://schemas.microsoft.com/office/drawing/2014/main" id="{1996C852-8787-421A-8B7A-B535912C8DBC}"/>
                  </a:ext>
                </a:extLst>
              </p:cNvPr>
              <p:cNvSpPr/>
              <p:nvPr/>
            </p:nvSpPr>
            <p:spPr>
              <a:xfrm>
                <a:off x="6844534" y="32469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</p:grpSp>
        <p:pic>
          <p:nvPicPr>
            <p:cNvPr id="230" name="รูปภาพ 229">
              <a:extLst>
                <a:ext uri="{FF2B5EF4-FFF2-40B4-BE49-F238E27FC236}">
                  <a16:creationId xmlns:a16="http://schemas.microsoft.com/office/drawing/2014/main" id="{5BCBB62A-289D-4E01-BD9A-836A9963BB0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412710">
              <a:off x="2901771" y="5172733"/>
              <a:ext cx="496270" cy="458438"/>
            </a:xfrm>
            <a:prstGeom prst="rect">
              <a:avLst/>
            </a:prstGeom>
          </p:spPr>
        </p:pic>
        <p:sp>
          <p:nvSpPr>
            <p:cNvPr id="187" name="สี่เหลี่ยมผืนผ้า 186">
              <a:extLst>
                <a:ext uri="{FF2B5EF4-FFF2-40B4-BE49-F238E27FC236}">
                  <a16:creationId xmlns:a16="http://schemas.microsoft.com/office/drawing/2014/main" id="{EEEA021F-FE91-4991-A9F4-6B54B83EBB5E}"/>
                </a:ext>
              </a:extLst>
            </p:cNvPr>
            <p:cNvSpPr/>
            <p:nvPr/>
          </p:nvSpPr>
          <p:spPr>
            <a:xfrm>
              <a:off x="399393" y="309383"/>
              <a:ext cx="8441305" cy="4559946"/>
            </a:xfrm>
            <a:prstGeom prst="rect">
              <a:avLst/>
            </a:prstGeom>
            <a:solidFill>
              <a:schemeClr val="accent4">
                <a:lumMod val="20000"/>
                <a:lumOff val="80000"/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188" name="รูปภาพ 187">
              <a:extLst>
                <a:ext uri="{FF2B5EF4-FFF2-40B4-BE49-F238E27FC236}">
                  <a16:creationId xmlns:a16="http://schemas.microsoft.com/office/drawing/2014/main" id="{DC444F04-CA80-4B48-B2C3-0C6EC696587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373" y="593197"/>
              <a:ext cx="540000" cy="540000"/>
            </a:xfrm>
            <a:prstGeom prst="rect">
              <a:avLst/>
            </a:prstGeom>
          </p:spPr>
        </p:pic>
        <p:sp>
          <p:nvSpPr>
            <p:cNvPr id="189" name="สี่เหลี่ยมผืนผ้า 188">
              <a:extLst>
                <a:ext uri="{FF2B5EF4-FFF2-40B4-BE49-F238E27FC236}">
                  <a16:creationId xmlns:a16="http://schemas.microsoft.com/office/drawing/2014/main" id="{A8904015-0CBF-4BDB-87A6-4E7D4EFE0B3A}"/>
                </a:ext>
              </a:extLst>
            </p:cNvPr>
            <p:cNvSpPr/>
            <p:nvPr/>
          </p:nvSpPr>
          <p:spPr>
            <a:xfrm>
              <a:off x="1356314" y="467742"/>
              <a:ext cx="7071167" cy="7386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altLang="ko-KR" sz="4200" b="1" u="sng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กฎทรงมวล </a:t>
              </a:r>
              <a:r>
                <a:rPr lang="en-US" altLang="ko-KR" sz="42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(law of conservation of mass)</a:t>
              </a:r>
              <a:endParaRPr lang="th-TH" sz="4200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2" name="สี่เหลี่ยมผืนผ้า 1">
              <a:extLst>
                <a:ext uri="{FF2B5EF4-FFF2-40B4-BE49-F238E27FC236}">
                  <a16:creationId xmlns:a16="http://schemas.microsoft.com/office/drawing/2014/main" id="{F71D63AA-06B9-414A-A406-C7620CD3D2FB}"/>
                </a:ext>
              </a:extLst>
            </p:cNvPr>
            <p:cNvSpPr/>
            <p:nvPr/>
          </p:nvSpPr>
          <p:spPr>
            <a:xfrm>
              <a:off x="1090698" y="1466204"/>
              <a:ext cx="7572812" cy="28623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h-TH" sz="3600">
                  <a:latin typeface="TH SarabunPSK" panose="020B0500040200020003" pitchFamily="34" charset="-34"/>
                  <a:ea typeface="Times New Roman" panose="02020603050405020304" pitchFamily="18" charset="0"/>
                  <a:cs typeface="TH SarabunPSK" panose="020B0500040200020003" pitchFamily="34" charset="-34"/>
                </a:rPr>
                <a:t>เมื่อเกิดปฏิกิริยาเคมี </a:t>
              </a:r>
              <a:r>
                <a:rPr lang="th-TH" sz="3600" dirty="0">
                  <a:latin typeface="TH SarabunPSK" panose="020B0500040200020003" pitchFamily="34" charset="-34"/>
                  <a:ea typeface="Times New Roman" panose="02020603050405020304" pitchFamily="18" charset="0"/>
                  <a:cs typeface="TH SarabunPSK" panose="020B0500040200020003" pitchFamily="34" charset="-34"/>
                </a:rPr>
                <a:t>อะตอมของสารตั้งต้นจะมีการจัดเรียงตัวใหม่ได้เป็นผลิตภัณฑ์ โดยไม่มีอะตอมใดสูญหายใหม่</a:t>
              </a:r>
            </a:p>
            <a:p>
              <a:pPr algn="ctr"/>
              <a:r>
                <a:rPr lang="th-TH" sz="3600" dirty="0">
                  <a:latin typeface="TH SarabunPSK" panose="020B0500040200020003" pitchFamily="34" charset="-34"/>
                  <a:ea typeface="Times New Roman" panose="02020603050405020304" pitchFamily="18" charset="0"/>
                  <a:cs typeface="TH SarabunPSK" panose="020B0500040200020003" pitchFamily="34" charset="-34"/>
                </a:rPr>
                <a:t> ดังนั้นมวลรวมของสารก่อนเกิดปฏิกิริยาเคมี</a:t>
              </a:r>
            </a:p>
            <a:p>
              <a:pPr algn="ctr"/>
              <a:r>
                <a:rPr lang="th-TH" sz="3600" dirty="0">
                  <a:latin typeface="TH SarabunPSK" panose="020B0500040200020003" pitchFamily="34" charset="-34"/>
                  <a:ea typeface="Times New Roman" panose="02020603050405020304" pitchFamily="18" charset="0"/>
                  <a:cs typeface="TH SarabunPSK" panose="020B0500040200020003" pitchFamily="34" charset="-34"/>
                </a:rPr>
                <a:t>จะเท่ากับมวลรวมของสารหลังเกิดปฏิกิริยาเคมี ซึ่งเป็นไปตาม </a:t>
              </a:r>
            </a:p>
            <a:p>
              <a:pPr algn="ctr"/>
              <a:r>
                <a:rPr lang="th-TH" sz="3600" b="1" dirty="0">
                  <a:latin typeface="TH SarabunPSK" panose="020B0500040200020003" pitchFamily="34" charset="-34"/>
                  <a:ea typeface="Times New Roman" panose="02020603050405020304" pitchFamily="18" charset="0"/>
                  <a:cs typeface="TH SarabunPSK" panose="020B0500040200020003" pitchFamily="34" charset="-34"/>
                </a:rPr>
                <a:t>กฎทรงมวล (</a:t>
              </a:r>
              <a:r>
                <a:rPr lang="en-US" sz="3600" b="1" dirty="0">
                  <a:latin typeface="TH SarabunPSK" panose="020B0500040200020003" pitchFamily="34" charset="-34"/>
                  <a:ea typeface="Times New Roman" panose="02020603050405020304" pitchFamily="18" charset="0"/>
                  <a:cs typeface="TH SarabunPSK" panose="020B0500040200020003" pitchFamily="34" charset="-34"/>
                </a:rPr>
                <a:t>law of conservation of mass)</a:t>
              </a:r>
              <a:r>
                <a:rPr lang="en-US" sz="3600" dirty="0">
                  <a:latin typeface="TH SarabunPSK" panose="020B0500040200020003" pitchFamily="34" charset="-34"/>
                  <a:ea typeface="Times New Roman" panose="02020603050405020304" pitchFamily="18" charset="0"/>
                  <a:cs typeface="TH SarabunPSK" panose="020B0500040200020003" pitchFamily="34" charset="-34"/>
                </a:rPr>
                <a:t> </a:t>
              </a:r>
              <a:endParaRPr lang="th-TH" sz="3600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endParaRPr>
            </a:p>
          </p:txBody>
        </p:sp>
        <p:pic>
          <p:nvPicPr>
            <p:cNvPr id="227" name="รูปภาพ 226">
              <a:extLst>
                <a:ext uri="{FF2B5EF4-FFF2-40B4-BE49-F238E27FC236}">
                  <a16:creationId xmlns:a16="http://schemas.microsoft.com/office/drawing/2014/main" id="{F3E77FCE-3335-49E4-A566-950B00138ED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0032" y="1560788"/>
              <a:ext cx="540000" cy="540000"/>
            </a:xfrm>
            <a:prstGeom prst="rect">
              <a:avLst/>
            </a:prstGeom>
          </p:spPr>
        </p:pic>
      </p:grpSp>
      <p:pic>
        <p:nvPicPr>
          <p:cNvPr id="228" name="Picture 227">
            <a:extLst>
              <a:ext uri="{FF2B5EF4-FFF2-40B4-BE49-F238E27FC236}">
                <a16:creationId xmlns:a16="http://schemas.microsoft.com/office/drawing/2014/main" id="{A71DF054-0272-4852-AF37-78E5A51372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508" y="4089509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3513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E3FBD2B2-59C9-4A46-9684-2291C4D38FCC}"/>
              </a:ext>
            </a:extLst>
          </p:cNvPr>
          <p:cNvGrpSpPr/>
          <p:nvPr/>
        </p:nvGrpSpPr>
        <p:grpSpPr>
          <a:xfrm>
            <a:off x="-24524" y="-71791"/>
            <a:ext cx="9188286" cy="5702962"/>
            <a:chOff x="-24524" y="-71791"/>
            <a:chExt cx="9188286" cy="5702962"/>
          </a:xfrm>
        </p:grpSpPr>
        <p:sp>
          <p:nvSpPr>
            <p:cNvPr id="124" name="วงรี 123">
              <a:extLst>
                <a:ext uri="{FF2B5EF4-FFF2-40B4-BE49-F238E27FC236}">
                  <a16:creationId xmlns:a16="http://schemas.microsoft.com/office/drawing/2014/main" id="{4D749C6A-B85E-4128-A4F5-3C008CE3256F}"/>
                </a:ext>
              </a:extLst>
            </p:cNvPr>
            <p:cNvSpPr/>
            <p:nvPr/>
          </p:nvSpPr>
          <p:spPr>
            <a:xfrm rot="2025166">
              <a:off x="4547239" y="3641871"/>
              <a:ext cx="1654232" cy="1528124"/>
            </a:xfrm>
            <a:prstGeom prst="ellipse">
              <a:avLst/>
            </a:prstGeom>
            <a:pattFill prst="dkHorz">
              <a:fgClr>
                <a:srgbClr val="3DADD4"/>
              </a:fgClr>
              <a:bgClr>
                <a:schemeClr val="accent5">
                  <a:lumMod val="40000"/>
                  <a:lumOff val="6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 dirty="0"/>
            </a:p>
          </p:txBody>
        </p:sp>
        <p:sp>
          <p:nvSpPr>
            <p:cNvPr id="123" name="วงรี 122">
              <a:extLst>
                <a:ext uri="{FF2B5EF4-FFF2-40B4-BE49-F238E27FC236}">
                  <a16:creationId xmlns:a16="http://schemas.microsoft.com/office/drawing/2014/main" id="{4547BB5D-980C-49C6-8DD2-5EBB553E6D2E}"/>
                </a:ext>
              </a:extLst>
            </p:cNvPr>
            <p:cNvSpPr/>
            <p:nvPr/>
          </p:nvSpPr>
          <p:spPr>
            <a:xfrm rot="2025166">
              <a:off x="248763" y="2075931"/>
              <a:ext cx="1654232" cy="1528124"/>
            </a:xfrm>
            <a:prstGeom prst="ellipse">
              <a:avLst/>
            </a:prstGeom>
            <a:pattFill prst="dkHorz">
              <a:fgClr>
                <a:srgbClr val="3DADD4"/>
              </a:fgClr>
              <a:bgClr>
                <a:schemeClr val="accent5">
                  <a:lumMod val="40000"/>
                  <a:lumOff val="6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 dirty="0"/>
            </a:p>
          </p:txBody>
        </p:sp>
        <p:sp>
          <p:nvSpPr>
            <p:cNvPr id="122" name="วงรี 121">
              <a:extLst>
                <a:ext uri="{FF2B5EF4-FFF2-40B4-BE49-F238E27FC236}">
                  <a16:creationId xmlns:a16="http://schemas.microsoft.com/office/drawing/2014/main" id="{136E3BA7-F06D-4AEC-9D6F-42B890E5616A}"/>
                </a:ext>
              </a:extLst>
            </p:cNvPr>
            <p:cNvSpPr/>
            <p:nvPr/>
          </p:nvSpPr>
          <p:spPr>
            <a:xfrm rot="2025166">
              <a:off x="6990495" y="1782658"/>
              <a:ext cx="1654232" cy="1528124"/>
            </a:xfrm>
            <a:prstGeom prst="ellipse">
              <a:avLst/>
            </a:prstGeom>
            <a:pattFill prst="dkHorz">
              <a:fgClr>
                <a:srgbClr val="3DADD4"/>
              </a:fgClr>
              <a:bgClr>
                <a:schemeClr val="accent5">
                  <a:lumMod val="40000"/>
                  <a:lumOff val="6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 dirty="0"/>
            </a:p>
          </p:txBody>
        </p:sp>
        <p:grpSp>
          <p:nvGrpSpPr>
            <p:cNvPr id="25" name="กลุ่ม 24">
              <a:extLst>
                <a:ext uri="{FF2B5EF4-FFF2-40B4-BE49-F238E27FC236}">
                  <a16:creationId xmlns:a16="http://schemas.microsoft.com/office/drawing/2014/main" id="{C3AE868D-FBBA-4B74-B214-3D8230C10F4E}"/>
                </a:ext>
              </a:extLst>
            </p:cNvPr>
            <p:cNvGrpSpPr/>
            <p:nvPr/>
          </p:nvGrpSpPr>
          <p:grpSpPr>
            <a:xfrm>
              <a:off x="-24524" y="-71791"/>
              <a:ext cx="5503933" cy="4625727"/>
              <a:chOff x="-13854" y="-53779"/>
              <a:chExt cx="5988928" cy="5448712"/>
            </a:xfrm>
            <a:gradFill>
              <a:gsLst>
                <a:gs pos="0">
                  <a:srgbClr val="FEE882"/>
                </a:gs>
                <a:gs pos="73000">
                  <a:srgbClr val="FEE882"/>
                </a:gs>
                <a:gs pos="100000">
                  <a:srgbClr val="FEE882"/>
                </a:gs>
              </a:gsLst>
              <a:path path="circle">
                <a:fillToRect l="50000" t="50000" r="50000" b="50000"/>
              </a:path>
            </a:gradFill>
          </p:grpSpPr>
          <p:sp>
            <p:nvSpPr>
              <p:cNvPr id="24" name="รูปแบบอิสระ: รูปร่าง 23">
                <a:extLst>
                  <a:ext uri="{FF2B5EF4-FFF2-40B4-BE49-F238E27FC236}">
                    <a16:creationId xmlns:a16="http://schemas.microsoft.com/office/drawing/2014/main" id="{8532D37F-FCA3-4BF8-BDEE-30A101219801}"/>
                  </a:ext>
                </a:extLst>
              </p:cNvPr>
              <p:cNvSpPr/>
              <p:nvPr/>
            </p:nvSpPr>
            <p:spPr>
              <a:xfrm>
                <a:off x="-13854" y="415635"/>
                <a:ext cx="3654961" cy="4979298"/>
              </a:xfrm>
              <a:custGeom>
                <a:avLst/>
                <a:gdLst>
                  <a:gd name="connsiteX0" fmla="*/ 3034146 w 3034146"/>
                  <a:gd name="connsiteY0" fmla="*/ 0 h 4724400"/>
                  <a:gd name="connsiteX1" fmla="*/ 1676400 w 3034146"/>
                  <a:gd name="connsiteY1" fmla="*/ 1939636 h 4724400"/>
                  <a:gd name="connsiteX2" fmla="*/ 831273 w 3034146"/>
                  <a:gd name="connsiteY2" fmla="*/ 2521527 h 4724400"/>
                  <a:gd name="connsiteX3" fmla="*/ 498764 w 3034146"/>
                  <a:gd name="connsiteY3" fmla="*/ 4322618 h 4724400"/>
                  <a:gd name="connsiteX4" fmla="*/ 13855 w 3034146"/>
                  <a:gd name="connsiteY4" fmla="*/ 4724400 h 4724400"/>
                  <a:gd name="connsiteX5" fmla="*/ 0 w 3034146"/>
                  <a:gd name="connsiteY5" fmla="*/ 41564 h 4724400"/>
                  <a:gd name="connsiteX6" fmla="*/ 3034146 w 3034146"/>
                  <a:gd name="connsiteY6" fmla="*/ 0 h 4724400"/>
                  <a:gd name="connsiteX0" fmla="*/ 3034146 w 3034146"/>
                  <a:gd name="connsiteY0" fmla="*/ 0 h 5021667"/>
                  <a:gd name="connsiteX1" fmla="*/ 1676400 w 3034146"/>
                  <a:gd name="connsiteY1" fmla="*/ 1939636 h 5021667"/>
                  <a:gd name="connsiteX2" fmla="*/ 831273 w 3034146"/>
                  <a:gd name="connsiteY2" fmla="*/ 2521527 h 5021667"/>
                  <a:gd name="connsiteX3" fmla="*/ 498764 w 3034146"/>
                  <a:gd name="connsiteY3" fmla="*/ 4322618 h 5021667"/>
                  <a:gd name="connsiteX4" fmla="*/ 13855 w 3034146"/>
                  <a:gd name="connsiteY4" fmla="*/ 4724400 h 5021667"/>
                  <a:gd name="connsiteX5" fmla="*/ 0 w 3034146"/>
                  <a:gd name="connsiteY5" fmla="*/ 41564 h 5021667"/>
                  <a:gd name="connsiteX6" fmla="*/ 3034146 w 3034146"/>
                  <a:gd name="connsiteY6" fmla="*/ 0 h 5021667"/>
                  <a:gd name="connsiteX0" fmla="*/ 3034146 w 3034146"/>
                  <a:gd name="connsiteY0" fmla="*/ 0 h 5021667"/>
                  <a:gd name="connsiteX1" fmla="*/ 1676400 w 3034146"/>
                  <a:gd name="connsiteY1" fmla="*/ 1939636 h 5021667"/>
                  <a:gd name="connsiteX2" fmla="*/ 831273 w 3034146"/>
                  <a:gd name="connsiteY2" fmla="*/ 2521527 h 5021667"/>
                  <a:gd name="connsiteX3" fmla="*/ 498764 w 3034146"/>
                  <a:gd name="connsiteY3" fmla="*/ 4322618 h 5021667"/>
                  <a:gd name="connsiteX4" fmla="*/ 13855 w 3034146"/>
                  <a:gd name="connsiteY4" fmla="*/ 4724400 h 5021667"/>
                  <a:gd name="connsiteX5" fmla="*/ 0 w 3034146"/>
                  <a:gd name="connsiteY5" fmla="*/ 41564 h 5021667"/>
                  <a:gd name="connsiteX6" fmla="*/ 3034146 w 3034146"/>
                  <a:gd name="connsiteY6" fmla="*/ 0 h 5021667"/>
                  <a:gd name="connsiteX0" fmla="*/ 3034146 w 3073956"/>
                  <a:gd name="connsiteY0" fmla="*/ 0 h 5021667"/>
                  <a:gd name="connsiteX1" fmla="*/ 1676400 w 3073956"/>
                  <a:gd name="connsiteY1" fmla="*/ 1939636 h 5021667"/>
                  <a:gd name="connsiteX2" fmla="*/ 831273 w 3073956"/>
                  <a:gd name="connsiteY2" fmla="*/ 2521527 h 5021667"/>
                  <a:gd name="connsiteX3" fmla="*/ 498764 w 3073956"/>
                  <a:gd name="connsiteY3" fmla="*/ 4322618 h 5021667"/>
                  <a:gd name="connsiteX4" fmla="*/ 13855 w 3073956"/>
                  <a:gd name="connsiteY4" fmla="*/ 4724400 h 5021667"/>
                  <a:gd name="connsiteX5" fmla="*/ 0 w 3073956"/>
                  <a:gd name="connsiteY5" fmla="*/ 41564 h 5021667"/>
                  <a:gd name="connsiteX6" fmla="*/ 3034146 w 3073956"/>
                  <a:gd name="connsiteY6" fmla="*/ 0 h 5021667"/>
                  <a:gd name="connsiteX0" fmla="*/ 3034146 w 3101237"/>
                  <a:gd name="connsiteY0" fmla="*/ 0 h 5021667"/>
                  <a:gd name="connsiteX1" fmla="*/ 2286000 w 3101237"/>
                  <a:gd name="connsiteY1" fmla="*/ 2119745 h 5021667"/>
                  <a:gd name="connsiteX2" fmla="*/ 831273 w 3101237"/>
                  <a:gd name="connsiteY2" fmla="*/ 2521527 h 5021667"/>
                  <a:gd name="connsiteX3" fmla="*/ 498764 w 3101237"/>
                  <a:gd name="connsiteY3" fmla="*/ 4322618 h 5021667"/>
                  <a:gd name="connsiteX4" fmla="*/ 13855 w 3101237"/>
                  <a:gd name="connsiteY4" fmla="*/ 4724400 h 5021667"/>
                  <a:gd name="connsiteX5" fmla="*/ 0 w 3101237"/>
                  <a:gd name="connsiteY5" fmla="*/ 41564 h 5021667"/>
                  <a:gd name="connsiteX6" fmla="*/ 3034146 w 3101237"/>
                  <a:gd name="connsiteY6" fmla="*/ 0 h 5021667"/>
                  <a:gd name="connsiteX0" fmla="*/ 3740728 w 3780989"/>
                  <a:gd name="connsiteY0" fmla="*/ 13854 h 4980103"/>
                  <a:gd name="connsiteX1" fmla="*/ 2286000 w 3780989"/>
                  <a:gd name="connsiteY1" fmla="*/ 2078181 h 4980103"/>
                  <a:gd name="connsiteX2" fmla="*/ 831273 w 3780989"/>
                  <a:gd name="connsiteY2" fmla="*/ 2479963 h 4980103"/>
                  <a:gd name="connsiteX3" fmla="*/ 498764 w 3780989"/>
                  <a:gd name="connsiteY3" fmla="*/ 4281054 h 4980103"/>
                  <a:gd name="connsiteX4" fmla="*/ 13855 w 3780989"/>
                  <a:gd name="connsiteY4" fmla="*/ 4682836 h 4980103"/>
                  <a:gd name="connsiteX5" fmla="*/ 0 w 3780989"/>
                  <a:gd name="connsiteY5" fmla="*/ 0 h 4980103"/>
                  <a:gd name="connsiteX6" fmla="*/ 3740728 w 3780989"/>
                  <a:gd name="connsiteY6" fmla="*/ 13854 h 4980103"/>
                  <a:gd name="connsiteX0" fmla="*/ 3740728 w 3803936"/>
                  <a:gd name="connsiteY0" fmla="*/ 13854 h 4980103"/>
                  <a:gd name="connsiteX1" fmla="*/ 2826327 w 3803936"/>
                  <a:gd name="connsiteY1" fmla="*/ 1884217 h 4980103"/>
                  <a:gd name="connsiteX2" fmla="*/ 831273 w 3803936"/>
                  <a:gd name="connsiteY2" fmla="*/ 2479963 h 4980103"/>
                  <a:gd name="connsiteX3" fmla="*/ 498764 w 3803936"/>
                  <a:gd name="connsiteY3" fmla="*/ 4281054 h 4980103"/>
                  <a:gd name="connsiteX4" fmla="*/ 13855 w 3803936"/>
                  <a:gd name="connsiteY4" fmla="*/ 4682836 h 4980103"/>
                  <a:gd name="connsiteX5" fmla="*/ 0 w 3803936"/>
                  <a:gd name="connsiteY5" fmla="*/ 0 h 4980103"/>
                  <a:gd name="connsiteX6" fmla="*/ 3740728 w 3803936"/>
                  <a:gd name="connsiteY6" fmla="*/ 13854 h 4980103"/>
                  <a:gd name="connsiteX0" fmla="*/ 3740728 w 3819518"/>
                  <a:gd name="connsiteY0" fmla="*/ 13854 h 4980103"/>
                  <a:gd name="connsiteX1" fmla="*/ 2826327 w 3819518"/>
                  <a:gd name="connsiteY1" fmla="*/ 1884217 h 4980103"/>
                  <a:gd name="connsiteX2" fmla="*/ 831273 w 3819518"/>
                  <a:gd name="connsiteY2" fmla="*/ 2479963 h 4980103"/>
                  <a:gd name="connsiteX3" fmla="*/ 498764 w 3819518"/>
                  <a:gd name="connsiteY3" fmla="*/ 4281054 h 4980103"/>
                  <a:gd name="connsiteX4" fmla="*/ 13855 w 3819518"/>
                  <a:gd name="connsiteY4" fmla="*/ 4682836 h 4980103"/>
                  <a:gd name="connsiteX5" fmla="*/ 0 w 3819518"/>
                  <a:gd name="connsiteY5" fmla="*/ 0 h 4980103"/>
                  <a:gd name="connsiteX6" fmla="*/ 3740728 w 3819518"/>
                  <a:gd name="connsiteY6" fmla="*/ 13854 h 4980103"/>
                  <a:gd name="connsiteX0" fmla="*/ 3699165 w 3764759"/>
                  <a:gd name="connsiteY0" fmla="*/ 0 h 4980103"/>
                  <a:gd name="connsiteX1" fmla="*/ 2826327 w 3764759"/>
                  <a:gd name="connsiteY1" fmla="*/ 1884217 h 4980103"/>
                  <a:gd name="connsiteX2" fmla="*/ 831273 w 3764759"/>
                  <a:gd name="connsiteY2" fmla="*/ 2479963 h 4980103"/>
                  <a:gd name="connsiteX3" fmla="*/ 498764 w 3764759"/>
                  <a:gd name="connsiteY3" fmla="*/ 4281054 h 4980103"/>
                  <a:gd name="connsiteX4" fmla="*/ 13855 w 3764759"/>
                  <a:gd name="connsiteY4" fmla="*/ 4682836 h 4980103"/>
                  <a:gd name="connsiteX5" fmla="*/ 0 w 3764759"/>
                  <a:gd name="connsiteY5" fmla="*/ 0 h 4980103"/>
                  <a:gd name="connsiteX6" fmla="*/ 3699165 w 3764759"/>
                  <a:gd name="connsiteY6" fmla="*/ 0 h 4980103"/>
                  <a:gd name="connsiteX0" fmla="*/ 3408220 w 3496956"/>
                  <a:gd name="connsiteY0" fmla="*/ 0 h 4993957"/>
                  <a:gd name="connsiteX1" fmla="*/ 2826327 w 3496956"/>
                  <a:gd name="connsiteY1" fmla="*/ 1898071 h 4993957"/>
                  <a:gd name="connsiteX2" fmla="*/ 831273 w 3496956"/>
                  <a:gd name="connsiteY2" fmla="*/ 2493817 h 4993957"/>
                  <a:gd name="connsiteX3" fmla="*/ 498764 w 3496956"/>
                  <a:gd name="connsiteY3" fmla="*/ 4294908 h 4993957"/>
                  <a:gd name="connsiteX4" fmla="*/ 13855 w 3496956"/>
                  <a:gd name="connsiteY4" fmla="*/ 4696690 h 4993957"/>
                  <a:gd name="connsiteX5" fmla="*/ 0 w 3496956"/>
                  <a:gd name="connsiteY5" fmla="*/ 13854 h 4993957"/>
                  <a:gd name="connsiteX6" fmla="*/ 3408220 w 3496956"/>
                  <a:gd name="connsiteY6" fmla="*/ 0 h 4993957"/>
                  <a:gd name="connsiteX0" fmla="*/ 3408220 w 3460882"/>
                  <a:gd name="connsiteY0" fmla="*/ 0 h 4993957"/>
                  <a:gd name="connsiteX1" fmla="*/ 2355272 w 3460882"/>
                  <a:gd name="connsiteY1" fmla="*/ 1787235 h 4993957"/>
                  <a:gd name="connsiteX2" fmla="*/ 831273 w 3460882"/>
                  <a:gd name="connsiteY2" fmla="*/ 2493817 h 4993957"/>
                  <a:gd name="connsiteX3" fmla="*/ 498764 w 3460882"/>
                  <a:gd name="connsiteY3" fmla="*/ 4294908 h 4993957"/>
                  <a:gd name="connsiteX4" fmla="*/ 13855 w 3460882"/>
                  <a:gd name="connsiteY4" fmla="*/ 4696690 h 4993957"/>
                  <a:gd name="connsiteX5" fmla="*/ 0 w 3460882"/>
                  <a:gd name="connsiteY5" fmla="*/ 13854 h 4993957"/>
                  <a:gd name="connsiteX6" fmla="*/ 3408220 w 3460882"/>
                  <a:gd name="connsiteY6" fmla="*/ 0 h 4993957"/>
                  <a:gd name="connsiteX0" fmla="*/ 3408220 w 3461814"/>
                  <a:gd name="connsiteY0" fmla="*/ 0 h 4997951"/>
                  <a:gd name="connsiteX1" fmla="*/ 2355272 w 3461814"/>
                  <a:gd name="connsiteY1" fmla="*/ 1787235 h 4997951"/>
                  <a:gd name="connsiteX2" fmla="*/ 706582 w 3461814"/>
                  <a:gd name="connsiteY2" fmla="*/ 2369126 h 4997951"/>
                  <a:gd name="connsiteX3" fmla="*/ 498764 w 3461814"/>
                  <a:gd name="connsiteY3" fmla="*/ 4294908 h 4997951"/>
                  <a:gd name="connsiteX4" fmla="*/ 13855 w 3461814"/>
                  <a:gd name="connsiteY4" fmla="*/ 4696690 h 4997951"/>
                  <a:gd name="connsiteX5" fmla="*/ 0 w 3461814"/>
                  <a:gd name="connsiteY5" fmla="*/ 13854 h 4997951"/>
                  <a:gd name="connsiteX6" fmla="*/ 3408220 w 3461814"/>
                  <a:gd name="connsiteY6" fmla="*/ 0 h 4997951"/>
                  <a:gd name="connsiteX0" fmla="*/ 3505202 w 3555152"/>
                  <a:gd name="connsiteY0" fmla="*/ 13855 h 4984097"/>
                  <a:gd name="connsiteX1" fmla="*/ 2355272 w 3555152"/>
                  <a:gd name="connsiteY1" fmla="*/ 1773381 h 4984097"/>
                  <a:gd name="connsiteX2" fmla="*/ 706582 w 3555152"/>
                  <a:gd name="connsiteY2" fmla="*/ 2355272 h 4984097"/>
                  <a:gd name="connsiteX3" fmla="*/ 498764 w 3555152"/>
                  <a:gd name="connsiteY3" fmla="*/ 4281054 h 4984097"/>
                  <a:gd name="connsiteX4" fmla="*/ 13855 w 3555152"/>
                  <a:gd name="connsiteY4" fmla="*/ 4682836 h 4984097"/>
                  <a:gd name="connsiteX5" fmla="*/ 0 w 3555152"/>
                  <a:gd name="connsiteY5" fmla="*/ 0 h 4984097"/>
                  <a:gd name="connsiteX6" fmla="*/ 3505202 w 3555152"/>
                  <a:gd name="connsiteY6" fmla="*/ 13855 h 4984097"/>
                  <a:gd name="connsiteX0" fmla="*/ 3505202 w 3509945"/>
                  <a:gd name="connsiteY0" fmla="*/ 13855 h 4984097"/>
                  <a:gd name="connsiteX1" fmla="*/ 2355272 w 3509945"/>
                  <a:gd name="connsiteY1" fmla="*/ 1773381 h 4984097"/>
                  <a:gd name="connsiteX2" fmla="*/ 706582 w 3509945"/>
                  <a:gd name="connsiteY2" fmla="*/ 2355272 h 4984097"/>
                  <a:gd name="connsiteX3" fmla="*/ 498764 w 3509945"/>
                  <a:gd name="connsiteY3" fmla="*/ 4281054 h 4984097"/>
                  <a:gd name="connsiteX4" fmla="*/ 13855 w 3509945"/>
                  <a:gd name="connsiteY4" fmla="*/ 4682836 h 4984097"/>
                  <a:gd name="connsiteX5" fmla="*/ 0 w 3509945"/>
                  <a:gd name="connsiteY5" fmla="*/ 0 h 4984097"/>
                  <a:gd name="connsiteX6" fmla="*/ 3505202 w 3509945"/>
                  <a:gd name="connsiteY6" fmla="*/ 13855 h 4984097"/>
                  <a:gd name="connsiteX0" fmla="*/ 3505202 w 3510195"/>
                  <a:gd name="connsiteY0" fmla="*/ 13855 h 4984097"/>
                  <a:gd name="connsiteX1" fmla="*/ 2355272 w 3510195"/>
                  <a:gd name="connsiteY1" fmla="*/ 1773381 h 4984097"/>
                  <a:gd name="connsiteX2" fmla="*/ 706582 w 3510195"/>
                  <a:gd name="connsiteY2" fmla="*/ 2355272 h 4984097"/>
                  <a:gd name="connsiteX3" fmla="*/ 498764 w 3510195"/>
                  <a:gd name="connsiteY3" fmla="*/ 4281054 h 4984097"/>
                  <a:gd name="connsiteX4" fmla="*/ 13855 w 3510195"/>
                  <a:gd name="connsiteY4" fmla="*/ 4682836 h 4984097"/>
                  <a:gd name="connsiteX5" fmla="*/ 0 w 3510195"/>
                  <a:gd name="connsiteY5" fmla="*/ 0 h 4984097"/>
                  <a:gd name="connsiteX6" fmla="*/ 3505202 w 3510195"/>
                  <a:gd name="connsiteY6" fmla="*/ 13855 h 4984097"/>
                  <a:gd name="connsiteX0" fmla="*/ 3505202 w 3510379"/>
                  <a:gd name="connsiteY0" fmla="*/ 13855 h 4984097"/>
                  <a:gd name="connsiteX1" fmla="*/ 2382981 w 3510379"/>
                  <a:gd name="connsiteY1" fmla="*/ 1911927 h 4984097"/>
                  <a:gd name="connsiteX2" fmla="*/ 706582 w 3510379"/>
                  <a:gd name="connsiteY2" fmla="*/ 2355272 h 4984097"/>
                  <a:gd name="connsiteX3" fmla="*/ 498764 w 3510379"/>
                  <a:gd name="connsiteY3" fmla="*/ 4281054 h 4984097"/>
                  <a:gd name="connsiteX4" fmla="*/ 13855 w 3510379"/>
                  <a:gd name="connsiteY4" fmla="*/ 4682836 h 4984097"/>
                  <a:gd name="connsiteX5" fmla="*/ 0 w 3510379"/>
                  <a:gd name="connsiteY5" fmla="*/ 0 h 4984097"/>
                  <a:gd name="connsiteX6" fmla="*/ 3505202 w 3510379"/>
                  <a:gd name="connsiteY6" fmla="*/ 13855 h 4984097"/>
                  <a:gd name="connsiteX0" fmla="*/ 3865420 w 3868973"/>
                  <a:gd name="connsiteY0" fmla="*/ 13855 h 4984097"/>
                  <a:gd name="connsiteX1" fmla="*/ 2382981 w 3868973"/>
                  <a:gd name="connsiteY1" fmla="*/ 1911927 h 4984097"/>
                  <a:gd name="connsiteX2" fmla="*/ 706582 w 3868973"/>
                  <a:gd name="connsiteY2" fmla="*/ 2355272 h 4984097"/>
                  <a:gd name="connsiteX3" fmla="*/ 498764 w 3868973"/>
                  <a:gd name="connsiteY3" fmla="*/ 4281054 h 4984097"/>
                  <a:gd name="connsiteX4" fmla="*/ 13855 w 3868973"/>
                  <a:gd name="connsiteY4" fmla="*/ 4682836 h 4984097"/>
                  <a:gd name="connsiteX5" fmla="*/ 0 w 3868973"/>
                  <a:gd name="connsiteY5" fmla="*/ 0 h 4984097"/>
                  <a:gd name="connsiteX6" fmla="*/ 3865420 w 3868973"/>
                  <a:gd name="connsiteY6" fmla="*/ 13855 h 4984097"/>
                  <a:gd name="connsiteX0" fmla="*/ 3865420 w 3873426"/>
                  <a:gd name="connsiteY0" fmla="*/ 13855 h 4984097"/>
                  <a:gd name="connsiteX1" fmla="*/ 2992581 w 3873426"/>
                  <a:gd name="connsiteY1" fmla="*/ 1717964 h 4984097"/>
                  <a:gd name="connsiteX2" fmla="*/ 706582 w 3873426"/>
                  <a:gd name="connsiteY2" fmla="*/ 2355272 h 4984097"/>
                  <a:gd name="connsiteX3" fmla="*/ 498764 w 3873426"/>
                  <a:gd name="connsiteY3" fmla="*/ 4281054 h 4984097"/>
                  <a:gd name="connsiteX4" fmla="*/ 13855 w 3873426"/>
                  <a:gd name="connsiteY4" fmla="*/ 4682836 h 4984097"/>
                  <a:gd name="connsiteX5" fmla="*/ 0 w 3873426"/>
                  <a:gd name="connsiteY5" fmla="*/ 0 h 4984097"/>
                  <a:gd name="connsiteX6" fmla="*/ 3865420 w 3873426"/>
                  <a:gd name="connsiteY6" fmla="*/ 13855 h 4984097"/>
                  <a:gd name="connsiteX0" fmla="*/ 3865420 w 3873179"/>
                  <a:gd name="connsiteY0" fmla="*/ 13855 h 4980543"/>
                  <a:gd name="connsiteX1" fmla="*/ 2992581 w 3873179"/>
                  <a:gd name="connsiteY1" fmla="*/ 1717964 h 4980543"/>
                  <a:gd name="connsiteX2" fmla="*/ 803564 w 3873179"/>
                  <a:gd name="connsiteY2" fmla="*/ 2466109 h 4980543"/>
                  <a:gd name="connsiteX3" fmla="*/ 498764 w 3873179"/>
                  <a:gd name="connsiteY3" fmla="*/ 4281054 h 4980543"/>
                  <a:gd name="connsiteX4" fmla="*/ 13855 w 3873179"/>
                  <a:gd name="connsiteY4" fmla="*/ 4682836 h 4980543"/>
                  <a:gd name="connsiteX5" fmla="*/ 0 w 3873179"/>
                  <a:gd name="connsiteY5" fmla="*/ 0 h 4980543"/>
                  <a:gd name="connsiteX6" fmla="*/ 3865420 w 3873179"/>
                  <a:gd name="connsiteY6" fmla="*/ 13855 h 4980543"/>
                  <a:gd name="connsiteX0" fmla="*/ 3532911 w 3549464"/>
                  <a:gd name="connsiteY0" fmla="*/ 138545 h 4980543"/>
                  <a:gd name="connsiteX1" fmla="*/ 2992581 w 3549464"/>
                  <a:gd name="connsiteY1" fmla="*/ 1717964 h 4980543"/>
                  <a:gd name="connsiteX2" fmla="*/ 803564 w 3549464"/>
                  <a:gd name="connsiteY2" fmla="*/ 2466109 h 4980543"/>
                  <a:gd name="connsiteX3" fmla="*/ 498764 w 3549464"/>
                  <a:gd name="connsiteY3" fmla="*/ 4281054 h 4980543"/>
                  <a:gd name="connsiteX4" fmla="*/ 13855 w 3549464"/>
                  <a:gd name="connsiteY4" fmla="*/ 4682836 h 4980543"/>
                  <a:gd name="connsiteX5" fmla="*/ 0 w 3549464"/>
                  <a:gd name="connsiteY5" fmla="*/ 0 h 4980543"/>
                  <a:gd name="connsiteX6" fmla="*/ 3532911 w 3549464"/>
                  <a:gd name="connsiteY6" fmla="*/ 138545 h 4980543"/>
                  <a:gd name="connsiteX0" fmla="*/ 3546766 w 3562611"/>
                  <a:gd name="connsiteY0" fmla="*/ 0 h 5008253"/>
                  <a:gd name="connsiteX1" fmla="*/ 2992581 w 3562611"/>
                  <a:gd name="connsiteY1" fmla="*/ 1745674 h 5008253"/>
                  <a:gd name="connsiteX2" fmla="*/ 803564 w 3562611"/>
                  <a:gd name="connsiteY2" fmla="*/ 2493819 h 5008253"/>
                  <a:gd name="connsiteX3" fmla="*/ 498764 w 3562611"/>
                  <a:gd name="connsiteY3" fmla="*/ 4308764 h 5008253"/>
                  <a:gd name="connsiteX4" fmla="*/ 13855 w 3562611"/>
                  <a:gd name="connsiteY4" fmla="*/ 4710546 h 5008253"/>
                  <a:gd name="connsiteX5" fmla="*/ 0 w 3562611"/>
                  <a:gd name="connsiteY5" fmla="*/ 27710 h 5008253"/>
                  <a:gd name="connsiteX6" fmla="*/ 3546766 w 3562611"/>
                  <a:gd name="connsiteY6" fmla="*/ 0 h 5008253"/>
                  <a:gd name="connsiteX0" fmla="*/ 3546766 w 3706909"/>
                  <a:gd name="connsiteY0" fmla="*/ 0 h 5008253"/>
                  <a:gd name="connsiteX1" fmla="*/ 2992581 w 3706909"/>
                  <a:gd name="connsiteY1" fmla="*/ 1745674 h 5008253"/>
                  <a:gd name="connsiteX2" fmla="*/ 803564 w 3706909"/>
                  <a:gd name="connsiteY2" fmla="*/ 2493819 h 5008253"/>
                  <a:gd name="connsiteX3" fmla="*/ 498764 w 3706909"/>
                  <a:gd name="connsiteY3" fmla="*/ 4308764 h 5008253"/>
                  <a:gd name="connsiteX4" fmla="*/ 13855 w 3706909"/>
                  <a:gd name="connsiteY4" fmla="*/ 4710546 h 5008253"/>
                  <a:gd name="connsiteX5" fmla="*/ 0 w 3706909"/>
                  <a:gd name="connsiteY5" fmla="*/ 27710 h 5008253"/>
                  <a:gd name="connsiteX6" fmla="*/ 3546766 w 3706909"/>
                  <a:gd name="connsiteY6" fmla="*/ 0 h 5008253"/>
                  <a:gd name="connsiteX0" fmla="*/ 3546766 w 3576888"/>
                  <a:gd name="connsiteY0" fmla="*/ 0 h 5008253"/>
                  <a:gd name="connsiteX1" fmla="*/ 2992581 w 3576888"/>
                  <a:gd name="connsiteY1" fmla="*/ 1745674 h 5008253"/>
                  <a:gd name="connsiteX2" fmla="*/ 803564 w 3576888"/>
                  <a:gd name="connsiteY2" fmla="*/ 2493819 h 5008253"/>
                  <a:gd name="connsiteX3" fmla="*/ 498764 w 3576888"/>
                  <a:gd name="connsiteY3" fmla="*/ 4308764 h 5008253"/>
                  <a:gd name="connsiteX4" fmla="*/ 13855 w 3576888"/>
                  <a:gd name="connsiteY4" fmla="*/ 4710546 h 5008253"/>
                  <a:gd name="connsiteX5" fmla="*/ 0 w 3576888"/>
                  <a:gd name="connsiteY5" fmla="*/ 27710 h 5008253"/>
                  <a:gd name="connsiteX6" fmla="*/ 3546766 w 3576888"/>
                  <a:gd name="connsiteY6" fmla="*/ 0 h 5008253"/>
                  <a:gd name="connsiteX0" fmla="*/ 3546766 w 3560729"/>
                  <a:gd name="connsiteY0" fmla="*/ 0 h 5008253"/>
                  <a:gd name="connsiteX1" fmla="*/ 2604653 w 3560729"/>
                  <a:gd name="connsiteY1" fmla="*/ 1814947 h 5008253"/>
                  <a:gd name="connsiteX2" fmla="*/ 803564 w 3560729"/>
                  <a:gd name="connsiteY2" fmla="*/ 2493819 h 5008253"/>
                  <a:gd name="connsiteX3" fmla="*/ 498764 w 3560729"/>
                  <a:gd name="connsiteY3" fmla="*/ 4308764 h 5008253"/>
                  <a:gd name="connsiteX4" fmla="*/ 13855 w 3560729"/>
                  <a:gd name="connsiteY4" fmla="*/ 4710546 h 5008253"/>
                  <a:gd name="connsiteX5" fmla="*/ 0 w 3560729"/>
                  <a:gd name="connsiteY5" fmla="*/ 27710 h 5008253"/>
                  <a:gd name="connsiteX6" fmla="*/ 3546766 w 3560729"/>
                  <a:gd name="connsiteY6" fmla="*/ 0 h 5008253"/>
                  <a:gd name="connsiteX0" fmla="*/ 3546766 w 3560729"/>
                  <a:gd name="connsiteY0" fmla="*/ 0 h 5022108"/>
                  <a:gd name="connsiteX1" fmla="*/ 2604653 w 3560729"/>
                  <a:gd name="connsiteY1" fmla="*/ 1828802 h 5022108"/>
                  <a:gd name="connsiteX2" fmla="*/ 803564 w 3560729"/>
                  <a:gd name="connsiteY2" fmla="*/ 2507674 h 5022108"/>
                  <a:gd name="connsiteX3" fmla="*/ 498764 w 3560729"/>
                  <a:gd name="connsiteY3" fmla="*/ 4322619 h 5022108"/>
                  <a:gd name="connsiteX4" fmla="*/ 13855 w 3560729"/>
                  <a:gd name="connsiteY4" fmla="*/ 4724401 h 5022108"/>
                  <a:gd name="connsiteX5" fmla="*/ 0 w 3560729"/>
                  <a:gd name="connsiteY5" fmla="*/ 41565 h 5022108"/>
                  <a:gd name="connsiteX6" fmla="*/ 3546766 w 3560729"/>
                  <a:gd name="connsiteY6" fmla="*/ 0 h 5022108"/>
                  <a:gd name="connsiteX0" fmla="*/ 3546766 w 3560729"/>
                  <a:gd name="connsiteY0" fmla="*/ 0 h 5028368"/>
                  <a:gd name="connsiteX1" fmla="*/ 2604653 w 3560729"/>
                  <a:gd name="connsiteY1" fmla="*/ 1828802 h 5028368"/>
                  <a:gd name="connsiteX2" fmla="*/ 803564 w 3560729"/>
                  <a:gd name="connsiteY2" fmla="*/ 2313710 h 5028368"/>
                  <a:gd name="connsiteX3" fmla="*/ 498764 w 3560729"/>
                  <a:gd name="connsiteY3" fmla="*/ 4322619 h 5028368"/>
                  <a:gd name="connsiteX4" fmla="*/ 13855 w 3560729"/>
                  <a:gd name="connsiteY4" fmla="*/ 4724401 h 5028368"/>
                  <a:gd name="connsiteX5" fmla="*/ 0 w 3560729"/>
                  <a:gd name="connsiteY5" fmla="*/ 41565 h 5028368"/>
                  <a:gd name="connsiteX6" fmla="*/ 3546766 w 3560729"/>
                  <a:gd name="connsiteY6" fmla="*/ 0 h 5028368"/>
                  <a:gd name="connsiteX0" fmla="*/ 3546766 w 3567061"/>
                  <a:gd name="connsiteY0" fmla="*/ 0 h 5028368"/>
                  <a:gd name="connsiteX1" fmla="*/ 2826326 w 3567061"/>
                  <a:gd name="connsiteY1" fmla="*/ 1731820 h 5028368"/>
                  <a:gd name="connsiteX2" fmla="*/ 803564 w 3567061"/>
                  <a:gd name="connsiteY2" fmla="*/ 2313710 h 5028368"/>
                  <a:gd name="connsiteX3" fmla="*/ 498764 w 3567061"/>
                  <a:gd name="connsiteY3" fmla="*/ 4322619 h 5028368"/>
                  <a:gd name="connsiteX4" fmla="*/ 13855 w 3567061"/>
                  <a:gd name="connsiteY4" fmla="*/ 4724401 h 5028368"/>
                  <a:gd name="connsiteX5" fmla="*/ 0 w 3567061"/>
                  <a:gd name="connsiteY5" fmla="*/ 41565 h 5028368"/>
                  <a:gd name="connsiteX6" fmla="*/ 3546766 w 3567061"/>
                  <a:gd name="connsiteY6" fmla="*/ 0 h 5028368"/>
                  <a:gd name="connsiteX0" fmla="*/ 3546766 w 3567061"/>
                  <a:gd name="connsiteY0" fmla="*/ 0 h 4939815"/>
                  <a:gd name="connsiteX1" fmla="*/ 2826326 w 3567061"/>
                  <a:gd name="connsiteY1" fmla="*/ 1731820 h 4939815"/>
                  <a:gd name="connsiteX2" fmla="*/ 803564 w 3567061"/>
                  <a:gd name="connsiteY2" fmla="*/ 2313710 h 4939815"/>
                  <a:gd name="connsiteX3" fmla="*/ 1066801 w 3567061"/>
                  <a:gd name="connsiteY3" fmla="*/ 3782292 h 4939815"/>
                  <a:gd name="connsiteX4" fmla="*/ 13855 w 3567061"/>
                  <a:gd name="connsiteY4" fmla="*/ 4724401 h 4939815"/>
                  <a:gd name="connsiteX5" fmla="*/ 0 w 3567061"/>
                  <a:gd name="connsiteY5" fmla="*/ 41565 h 4939815"/>
                  <a:gd name="connsiteX6" fmla="*/ 3546766 w 3567061"/>
                  <a:gd name="connsiteY6" fmla="*/ 0 h 4939815"/>
                  <a:gd name="connsiteX0" fmla="*/ 3546766 w 3567427"/>
                  <a:gd name="connsiteY0" fmla="*/ 0 h 4944652"/>
                  <a:gd name="connsiteX1" fmla="*/ 2826326 w 3567427"/>
                  <a:gd name="connsiteY1" fmla="*/ 1731820 h 4944652"/>
                  <a:gd name="connsiteX2" fmla="*/ 748145 w 3567427"/>
                  <a:gd name="connsiteY2" fmla="*/ 2050474 h 4944652"/>
                  <a:gd name="connsiteX3" fmla="*/ 1066801 w 3567427"/>
                  <a:gd name="connsiteY3" fmla="*/ 3782292 h 4944652"/>
                  <a:gd name="connsiteX4" fmla="*/ 13855 w 3567427"/>
                  <a:gd name="connsiteY4" fmla="*/ 4724401 h 4944652"/>
                  <a:gd name="connsiteX5" fmla="*/ 0 w 3567427"/>
                  <a:gd name="connsiteY5" fmla="*/ 41565 h 4944652"/>
                  <a:gd name="connsiteX6" fmla="*/ 3546766 w 3567427"/>
                  <a:gd name="connsiteY6" fmla="*/ 0 h 4944652"/>
                  <a:gd name="connsiteX0" fmla="*/ 3546766 w 3566619"/>
                  <a:gd name="connsiteY0" fmla="*/ 0 h 4940065"/>
                  <a:gd name="connsiteX1" fmla="*/ 2826326 w 3566619"/>
                  <a:gd name="connsiteY1" fmla="*/ 1731820 h 4940065"/>
                  <a:gd name="connsiteX2" fmla="*/ 872836 w 3566619"/>
                  <a:gd name="connsiteY2" fmla="*/ 2299856 h 4940065"/>
                  <a:gd name="connsiteX3" fmla="*/ 1066801 w 3566619"/>
                  <a:gd name="connsiteY3" fmla="*/ 3782292 h 4940065"/>
                  <a:gd name="connsiteX4" fmla="*/ 13855 w 3566619"/>
                  <a:gd name="connsiteY4" fmla="*/ 4724401 h 4940065"/>
                  <a:gd name="connsiteX5" fmla="*/ 0 w 3566619"/>
                  <a:gd name="connsiteY5" fmla="*/ 41565 h 4940065"/>
                  <a:gd name="connsiteX6" fmla="*/ 3546766 w 3566619"/>
                  <a:gd name="connsiteY6" fmla="*/ 0 h 4940065"/>
                  <a:gd name="connsiteX0" fmla="*/ 3546766 w 3566619"/>
                  <a:gd name="connsiteY0" fmla="*/ 0 h 4943391"/>
                  <a:gd name="connsiteX1" fmla="*/ 2826326 w 3566619"/>
                  <a:gd name="connsiteY1" fmla="*/ 1731820 h 4943391"/>
                  <a:gd name="connsiteX2" fmla="*/ 872836 w 3566619"/>
                  <a:gd name="connsiteY2" fmla="*/ 2299856 h 4943391"/>
                  <a:gd name="connsiteX3" fmla="*/ 1343891 w 3566619"/>
                  <a:gd name="connsiteY3" fmla="*/ 3810001 h 4943391"/>
                  <a:gd name="connsiteX4" fmla="*/ 13855 w 3566619"/>
                  <a:gd name="connsiteY4" fmla="*/ 4724401 h 4943391"/>
                  <a:gd name="connsiteX5" fmla="*/ 0 w 3566619"/>
                  <a:gd name="connsiteY5" fmla="*/ 41565 h 4943391"/>
                  <a:gd name="connsiteX6" fmla="*/ 3546766 w 3566619"/>
                  <a:gd name="connsiteY6" fmla="*/ 0 h 4943391"/>
                  <a:gd name="connsiteX0" fmla="*/ 3546766 w 3566619"/>
                  <a:gd name="connsiteY0" fmla="*/ 0 h 4955848"/>
                  <a:gd name="connsiteX1" fmla="*/ 2826326 w 3566619"/>
                  <a:gd name="connsiteY1" fmla="*/ 1731820 h 4955848"/>
                  <a:gd name="connsiteX2" fmla="*/ 872836 w 3566619"/>
                  <a:gd name="connsiteY2" fmla="*/ 2299856 h 4955848"/>
                  <a:gd name="connsiteX3" fmla="*/ 1136073 w 3566619"/>
                  <a:gd name="connsiteY3" fmla="*/ 3906983 h 4955848"/>
                  <a:gd name="connsiteX4" fmla="*/ 13855 w 3566619"/>
                  <a:gd name="connsiteY4" fmla="*/ 4724401 h 4955848"/>
                  <a:gd name="connsiteX5" fmla="*/ 0 w 3566619"/>
                  <a:gd name="connsiteY5" fmla="*/ 41565 h 4955848"/>
                  <a:gd name="connsiteX6" fmla="*/ 3546766 w 3566619"/>
                  <a:gd name="connsiteY6" fmla="*/ 0 h 4955848"/>
                  <a:gd name="connsiteX0" fmla="*/ 3546766 w 3609882"/>
                  <a:gd name="connsiteY0" fmla="*/ 0 h 4955848"/>
                  <a:gd name="connsiteX1" fmla="*/ 3214254 w 3609882"/>
                  <a:gd name="connsiteY1" fmla="*/ 1579420 h 4955848"/>
                  <a:gd name="connsiteX2" fmla="*/ 872836 w 3609882"/>
                  <a:gd name="connsiteY2" fmla="*/ 2299856 h 4955848"/>
                  <a:gd name="connsiteX3" fmla="*/ 1136073 w 3609882"/>
                  <a:gd name="connsiteY3" fmla="*/ 3906983 h 4955848"/>
                  <a:gd name="connsiteX4" fmla="*/ 13855 w 3609882"/>
                  <a:gd name="connsiteY4" fmla="*/ 4724401 h 4955848"/>
                  <a:gd name="connsiteX5" fmla="*/ 0 w 3609882"/>
                  <a:gd name="connsiteY5" fmla="*/ 41565 h 4955848"/>
                  <a:gd name="connsiteX6" fmla="*/ 3546766 w 3609882"/>
                  <a:gd name="connsiteY6" fmla="*/ 0 h 4955848"/>
                  <a:gd name="connsiteX0" fmla="*/ 3546766 w 3609882"/>
                  <a:gd name="connsiteY0" fmla="*/ 0 h 4957825"/>
                  <a:gd name="connsiteX1" fmla="*/ 3214254 w 3609882"/>
                  <a:gd name="connsiteY1" fmla="*/ 1579420 h 4957825"/>
                  <a:gd name="connsiteX2" fmla="*/ 872836 w 3609882"/>
                  <a:gd name="connsiteY2" fmla="*/ 2299856 h 4957825"/>
                  <a:gd name="connsiteX3" fmla="*/ 1136073 w 3609882"/>
                  <a:gd name="connsiteY3" fmla="*/ 3906983 h 4957825"/>
                  <a:gd name="connsiteX4" fmla="*/ 13855 w 3609882"/>
                  <a:gd name="connsiteY4" fmla="*/ 4724401 h 4957825"/>
                  <a:gd name="connsiteX5" fmla="*/ 0 w 3609882"/>
                  <a:gd name="connsiteY5" fmla="*/ 41565 h 4957825"/>
                  <a:gd name="connsiteX6" fmla="*/ 3546766 w 3609882"/>
                  <a:gd name="connsiteY6" fmla="*/ 0 h 4957825"/>
                  <a:gd name="connsiteX0" fmla="*/ 3635098 w 3698214"/>
                  <a:gd name="connsiteY0" fmla="*/ 0 h 4956688"/>
                  <a:gd name="connsiteX1" fmla="*/ 3302586 w 3698214"/>
                  <a:gd name="connsiteY1" fmla="*/ 1579420 h 4956688"/>
                  <a:gd name="connsiteX2" fmla="*/ 961168 w 3698214"/>
                  <a:gd name="connsiteY2" fmla="*/ 2299856 h 4956688"/>
                  <a:gd name="connsiteX3" fmla="*/ 1432223 w 3698214"/>
                  <a:gd name="connsiteY3" fmla="*/ 4045529 h 4956688"/>
                  <a:gd name="connsiteX4" fmla="*/ 102187 w 3698214"/>
                  <a:gd name="connsiteY4" fmla="*/ 4724401 h 4956688"/>
                  <a:gd name="connsiteX5" fmla="*/ 88332 w 3698214"/>
                  <a:gd name="connsiteY5" fmla="*/ 41565 h 4956688"/>
                  <a:gd name="connsiteX6" fmla="*/ 3635098 w 3698214"/>
                  <a:gd name="connsiteY6" fmla="*/ 0 h 4956688"/>
                  <a:gd name="connsiteX0" fmla="*/ 3635098 w 3698214"/>
                  <a:gd name="connsiteY0" fmla="*/ 0 h 4956688"/>
                  <a:gd name="connsiteX1" fmla="*/ 3302586 w 3698214"/>
                  <a:gd name="connsiteY1" fmla="*/ 1579420 h 4956688"/>
                  <a:gd name="connsiteX2" fmla="*/ 961168 w 3698214"/>
                  <a:gd name="connsiteY2" fmla="*/ 2299856 h 4956688"/>
                  <a:gd name="connsiteX3" fmla="*/ 1432223 w 3698214"/>
                  <a:gd name="connsiteY3" fmla="*/ 4045529 h 4956688"/>
                  <a:gd name="connsiteX4" fmla="*/ 102187 w 3698214"/>
                  <a:gd name="connsiteY4" fmla="*/ 4724401 h 4956688"/>
                  <a:gd name="connsiteX5" fmla="*/ 88332 w 3698214"/>
                  <a:gd name="connsiteY5" fmla="*/ 41565 h 4956688"/>
                  <a:gd name="connsiteX6" fmla="*/ 3635098 w 3698214"/>
                  <a:gd name="connsiteY6" fmla="*/ 0 h 4956688"/>
                  <a:gd name="connsiteX0" fmla="*/ 3635098 w 3698214"/>
                  <a:gd name="connsiteY0" fmla="*/ 0 h 4956688"/>
                  <a:gd name="connsiteX1" fmla="*/ 3302586 w 3698214"/>
                  <a:gd name="connsiteY1" fmla="*/ 1579420 h 4956688"/>
                  <a:gd name="connsiteX2" fmla="*/ 961168 w 3698214"/>
                  <a:gd name="connsiteY2" fmla="*/ 2299856 h 4956688"/>
                  <a:gd name="connsiteX3" fmla="*/ 1432223 w 3698214"/>
                  <a:gd name="connsiteY3" fmla="*/ 4045529 h 4956688"/>
                  <a:gd name="connsiteX4" fmla="*/ 102187 w 3698214"/>
                  <a:gd name="connsiteY4" fmla="*/ 4724401 h 4956688"/>
                  <a:gd name="connsiteX5" fmla="*/ 88332 w 3698214"/>
                  <a:gd name="connsiteY5" fmla="*/ 41565 h 4956688"/>
                  <a:gd name="connsiteX6" fmla="*/ 3635098 w 3698214"/>
                  <a:gd name="connsiteY6" fmla="*/ 0 h 4956688"/>
                  <a:gd name="connsiteX0" fmla="*/ 3591845 w 3654961"/>
                  <a:gd name="connsiteY0" fmla="*/ 0 h 4968373"/>
                  <a:gd name="connsiteX1" fmla="*/ 3259333 w 3654961"/>
                  <a:gd name="connsiteY1" fmla="*/ 1579420 h 4968373"/>
                  <a:gd name="connsiteX2" fmla="*/ 917915 w 3654961"/>
                  <a:gd name="connsiteY2" fmla="*/ 2299856 h 4968373"/>
                  <a:gd name="connsiteX3" fmla="*/ 1388970 w 3654961"/>
                  <a:gd name="connsiteY3" fmla="*/ 4045529 h 4968373"/>
                  <a:gd name="connsiteX4" fmla="*/ 58934 w 3654961"/>
                  <a:gd name="connsiteY4" fmla="*/ 4724401 h 4968373"/>
                  <a:gd name="connsiteX5" fmla="*/ 45079 w 3654961"/>
                  <a:gd name="connsiteY5" fmla="*/ 41565 h 4968373"/>
                  <a:gd name="connsiteX6" fmla="*/ 3591845 w 3654961"/>
                  <a:gd name="connsiteY6" fmla="*/ 0 h 4968373"/>
                  <a:gd name="connsiteX0" fmla="*/ 3591845 w 3654961"/>
                  <a:gd name="connsiteY0" fmla="*/ 0 h 4967280"/>
                  <a:gd name="connsiteX1" fmla="*/ 3259333 w 3654961"/>
                  <a:gd name="connsiteY1" fmla="*/ 1579420 h 4967280"/>
                  <a:gd name="connsiteX2" fmla="*/ 917915 w 3654961"/>
                  <a:gd name="connsiteY2" fmla="*/ 2299856 h 4967280"/>
                  <a:gd name="connsiteX3" fmla="*/ 1388970 w 3654961"/>
                  <a:gd name="connsiteY3" fmla="*/ 4045529 h 4967280"/>
                  <a:gd name="connsiteX4" fmla="*/ 58934 w 3654961"/>
                  <a:gd name="connsiteY4" fmla="*/ 4724401 h 4967280"/>
                  <a:gd name="connsiteX5" fmla="*/ 45079 w 3654961"/>
                  <a:gd name="connsiteY5" fmla="*/ 41565 h 4967280"/>
                  <a:gd name="connsiteX6" fmla="*/ 3591845 w 3654961"/>
                  <a:gd name="connsiteY6" fmla="*/ 0 h 4967280"/>
                  <a:gd name="connsiteX0" fmla="*/ 3591845 w 3654961"/>
                  <a:gd name="connsiteY0" fmla="*/ 0 h 4979298"/>
                  <a:gd name="connsiteX1" fmla="*/ 3259333 w 3654961"/>
                  <a:gd name="connsiteY1" fmla="*/ 1579420 h 4979298"/>
                  <a:gd name="connsiteX2" fmla="*/ 917915 w 3654961"/>
                  <a:gd name="connsiteY2" fmla="*/ 2299856 h 4979298"/>
                  <a:gd name="connsiteX3" fmla="*/ 1388970 w 3654961"/>
                  <a:gd name="connsiteY3" fmla="*/ 4045529 h 4979298"/>
                  <a:gd name="connsiteX4" fmla="*/ 58934 w 3654961"/>
                  <a:gd name="connsiteY4" fmla="*/ 4738255 h 4979298"/>
                  <a:gd name="connsiteX5" fmla="*/ 45079 w 3654961"/>
                  <a:gd name="connsiteY5" fmla="*/ 41565 h 4979298"/>
                  <a:gd name="connsiteX6" fmla="*/ 3591845 w 3654961"/>
                  <a:gd name="connsiteY6" fmla="*/ 0 h 4979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654961" h="4979298">
                    <a:moveTo>
                      <a:pt x="3591845" y="0"/>
                    </a:moveTo>
                    <a:cubicBezTo>
                      <a:pt x="3704991" y="635000"/>
                      <a:pt x="3704988" y="1196111"/>
                      <a:pt x="3259333" y="1579420"/>
                    </a:cubicBezTo>
                    <a:cubicBezTo>
                      <a:pt x="2813678" y="1962729"/>
                      <a:pt x="1229642" y="1888838"/>
                      <a:pt x="917915" y="2299856"/>
                    </a:cubicBezTo>
                    <a:cubicBezTo>
                      <a:pt x="606188" y="2710874"/>
                      <a:pt x="1532133" y="3639129"/>
                      <a:pt x="1388970" y="4045529"/>
                    </a:cubicBezTo>
                    <a:cubicBezTo>
                      <a:pt x="1245807" y="4451929"/>
                      <a:pt x="185461" y="5430703"/>
                      <a:pt x="58934" y="4738255"/>
                    </a:cubicBezTo>
                    <a:cubicBezTo>
                      <a:pt x="-67593" y="4045807"/>
                      <a:pt x="49697" y="1602510"/>
                      <a:pt x="45079" y="41565"/>
                    </a:cubicBezTo>
                    <a:lnTo>
                      <a:pt x="359184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84407" tIns="42203" rIns="84407" bIns="42203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th-TH" sz="1661"/>
              </a:p>
            </p:txBody>
          </p:sp>
          <p:sp>
            <p:nvSpPr>
              <p:cNvPr id="23" name="รูปแบบอิสระ: รูปร่าง 22">
                <a:extLst>
                  <a:ext uri="{FF2B5EF4-FFF2-40B4-BE49-F238E27FC236}">
                    <a16:creationId xmlns:a16="http://schemas.microsoft.com/office/drawing/2014/main" id="{D9CEDDBE-8C27-4A8F-9572-814A7BE126F2}"/>
                  </a:ext>
                </a:extLst>
              </p:cNvPr>
              <p:cNvSpPr/>
              <p:nvPr/>
            </p:nvSpPr>
            <p:spPr>
              <a:xfrm>
                <a:off x="-13854" y="-53779"/>
                <a:ext cx="5988928" cy="3844532"/>
              </a:xfrm>
              <a:custGeom>
                <a:avLst/>
                <a:gdLst>
                  <a:gd name="connsiteX0" fmla="*/ 5791200 w 5791200"/>
                  <a:gd name="connsiteY0" fmla="*/ 13854 h 3574472"/>
                  <a:gd name="connsiteX1" fmla="*/ 3061855 w 5791200"/>
                  <a:gd name="connsiteY1" fmla="*/ 678872 h 3574472"/>
                  <a:gd name="connsiteX2" fmla="*/ 2992582 w 5791200"/>
                  <a:gd name="connsiteY2" fmla="*/ 1607127 h 3574472"/>
                  <a:gd name="connsiteX3" fmla="*/ 1413164 w 5791200"/>
                  <a:gd name="connsiteY3" fmla="*/ 1870363 h 3574472"/>
                  <a:gd name="connsiteX4" fmla="*/ 0 w 5791200"/>
                  <a:gd name="connsiteY4" fmla="*/ 3574472 h 3574472"/>
                  <a:gd name="connsiteX5" fmla="*/ 55418 w 5791200"/>
                  <a:gd name="connsiteY5" fmla="*/ 0 h 3574472"/>
                  <a:gd name="connsiteX6" fmla="*/ 5791200 w 5791200"/>
                  <a:gd name="connsiteY6" fmla="*/ 13854 h 3574472"/>
                  <a:gd name="connsiteX0" fmla="*/ 5822003 w 5822003"/>
                  <a:gd name="connsiteY0" fmla="*/ 28151 h 3588769"/>
                  <a:gd name="connsiteX1" fmla="*/ 3092658 w 5822003"/>
                  <a:gd name="connsiteY1" fmla="*/ 693169 h 3588769"/>
                  <a:gd name="connsiteX2" fmla="*/ 3023385 w 5822003"/>
                  <a:gd name="connsiteY2" fmla="*/ 1621424 h 3588769"/>
                  <a:gd name="connsiteX3" fmla="*/ 1443967 w 5822003"/>
                  <a:gd name="connsiteY3" fmla="*/ 1884660 h 3588769"/>
                  <a:gd name="connsiteX4" fmla="*/ 30803 w 5822003"/>
                  <a:gd name="connsiteY4" fmla="*/ 3588769 h 3588769"/>
                  <a:gd name="connsiteX5" fmla="*/ 0 w 5822003"/>
                  <a:gd name="connsiteY5" fmla="*/ 0 h 3588769"/>
                  <a:gd name="connsiteX6" fmla="*/ 5822003 w 5822003"/>
                  <a:gd name="connsiteY6" fmla="*/ 28151 h 3588769"/>
                  <a:gd name="connsiteX0" fmla="*/ 5879484 w 5879484"/>
                  <a:gd name="connsiteY0" fmla="*/ 42449 h 3603067"/>
                  <a:gd name="connsiteX1" fmla="*/ 3150139 w 5879484"/>
                  <a:gd name="connsiteY1" fmla="*/ 707467 h 3603067"/>
                  <a:gd name="connsiteX2" fmla="*/ 3080866 w 5879484"/>
                  <a:gd name="connsiteY2" fmla="*/ 1635722 h 3603067"/>
                  <a:gd name="connsiteX3" fmla="*/ 1501448 w 5879484"/>
                  <a:gd name="connsiteY3" fmla="*/ 1898958 h 3603067"/>
                  <a:gd name="connsiteX4" fmla="*/ 88284 w 5879484"/>
                  <a:gd name="connsiteY4" fmla="*/ 3603067 h 3603067"/>
                  <a:gd name="connsiteX5" fmla="*/ 0 w 5879484"/>
                  <a:gd name="connsiteY5" fmla="*/ 0 h 3603067"/>
                  <a:gd name="connsiteX6" fmla="*/ 5879484 w 5879484"/>
                  <a:gd name="connsiteY6" fmla="*/ 42449 h 3603067"/>
                  <a:gd name="connsiteX0" fmla="*/ 5879484 w 5879484"/>
                  <a:gd name="connsiteY0" fmla="*/ 42449 h 3603067"/>
                  <a:gd name="connsiteX1" fmla="*/ 3150139 w 5879484"/>
                  <a:gd name="connsiteY1" fmla="*/ 707467 h 3603067"/>
                  <a:gd name="connsiteX2" fmla="*/ 3080866 w 5879484"/>
                  <a:gd name="connsiteY2" fmla="*/ 1635722 h 3603067"/>
                  <a:gd name="connsiteX3" fmla="*/ 1501448 w 5879484"/>
                  <a:gd name="connsiteY3" fmla="*/ 1898958 h 3603067"/>
                  <a:gd name="connsiteX4" fmla="*/ 2063 w 5879484"/>
                  <a:gd name="connsiteY4" fmla="*/ 3603067 h 3603067"/>
                  <a:gd name="connsiteX5" fmla="*/ 0 w 5879484"/>
                  <a:gd name="connsiteY5" fmla="*/ 0 h 3603067"/>
                  <a:gd name="connsiteX6" fmla="*/ 5879484 w 5879484"/>
                  <a:gd name="connsiteY6" fmla="*/ 42449 h 3603067"/>
                  <a:gd name="connsiteX0" fmla="*/ 6021126 w 6021126"/>
                  <a:gd name="connsiteY0" fmla="*/ 42449 h 3688855"/>
                  <a:gd name="connsiteX1" fmla="*/ 3291781 w 6021126"/>
                  <a:gd name="connsiteY1" fmla="*/ 707467 h 3688855"/>
                  <a:gd name="connsiteX2" fmla="*/ 3222508 w 6021126"/>
                  <a:gd name="connsiteY2" fmla="*/ 1635722 h 3688855"/>
                  <a:gd name="connsiteX3" fmla="*/ 1643090 w 6021126"/>
                  <a:gd name="connsiteY3" fmla="*/ 1898958 h 3688855"/>
                  <a:gd name="connsiteX4" fmla="*/ 2 w 6021126"/>
                  <a:gd name="connsiteY4" fmla="*/ 3688855 h 3688855"/>
                  <a:gd name="connsiteX5" fmla="*/ 141642 w 6021126"/>
                  <a:gd name="connsiteY5" fmla="*/ 0 h 3688855"/>
                  <a:gd name="connsiteX6" fmla="*/ 6021126 w 6021126"/>
                  <a:gd name="connsiteY6" fmla="*/ 42449 h 3688855"/>
                  <a:gd name="connsiteX0" fmla="*/ 6109408 w 6109408"/>
                  <a:gd name="connsiteY0" fmla="*/ 128236 h 3774642"/>
                  <a:gd name="connsiteX1" fmla="*/ 3380063 w 6109408"/>
                  <a:gd name="connsiteY1" fmla="*/ 793254 h 3774642"/>
                  <a:gd name="connsiteX2" fmla="*/ 3310790 w 6109408"/>
                  <a:gd name="connsiteY2" fmla="*/ 1721509 h 3774642"/>
                  <a:gd name="connsiteX3" fmla="*/ 1731372 w 6109408"/>
                  <a:gd name="connsiteY3" fmla="*/ 1984745 h 3774642"/>
                  <a:gd name="connsiteX4" fmla="*/ 88284 w 6109408"/>
                  <a:gd name="connsiteY4" fmla="*/ 3774642 h 3774642"/>
                  <a:gd name="connsiteX5" fmla="*/ 0 w 6109408"/>
                  <a:gd name="connsiteY5" fmla="*/ 0 h 3774642"/>
                  <a:gd name="connsiteX6" fmla="*/ 6109408 w 6109408"/>
                  <a:gd name="connsiteY6" fmla="*/ 128236 h 3774642"/>
                  <a:gd name="connsiteX0" fmla="*/ 6109408 w 6109408"/>
                  <a:gd name="connsiteY0" fmla="*/ 128236 h 3774642"/>
                  <a:gd name="connsiteX1" fmla="*/ 3380063 w 6109408"/>
                  <a:gd name="connsiteY1" fmla="*/ 793254 h 3774642"/>
                  <a:gd name="connsiteX2" fmla="*/ 3310790 w 6109408"/>
                  <a:gd name="connsiteY2" fmla="*/ 1721509 h 3774642"/>
                  <a:gd name="connsiteX3" fmla="*/ 1731372 w 6109408"/>
                  <a:gd name="connsiteY3" fmla="*/ 1984745 h 3774642"/>
                  <a:gd name="connsiteX4" fmla="*/ 88284 w 6109408"/>
                  <a:gd name="connsiteY4" fmla="*/ 3774642 h 3774642"/>
                  <a:gd name="connsiteX5" fmla="*/ 0 w 6109408"/>
                  <a:gd name="connsiteY5" fmla="*/ 0 h 3774642"/>
                  <a:gd name="connsiteX6" fmla="*/ 6109408 w 6109408"/>
                  <a:gd name="connsiteY6" fmla="*/ 128236 h 3774642"/>
                  <a:gd name="connsiteX0" fmla="*/ 6109408 w 6109408"/>
                  <a:gd name="connsiteY0" fmla="*/ 128236 h 3774642"/>
                  <a:gd name="connsiteX1" fmla="*/ 3380063 w 6109408"/>
                  <a:gd name="connsiteY1" fmla="*/ 793254 h 3774642"/>
                  <a:gd name="connsiteX2" fmla="*/ 3310790 w 6109408"/>
                  <a:gd name="connsiteY2" fmla="*/ 1721509 h 3774642"/>
                  <a:gd name="connsiteX3" fmla="*/ 1731372 w 6109408"/>
                  <a:gd name="connsiteY3" fmla="*/ 1984745 h 3774642"/>
                  <a:gd name="connsiteX4" fmla="*/ 88284 w 6109408"/>
                  <a:gd name="connsiteY4" fmla="*/ 3774642 h 3774642"/>
                  <a:gd name="connsiteX5" fmla="*/ 0 w 6109408"/>
                  <a:gd name="connsiteY5" fmla="*/ 0 h 3774642"/>
                  <a:gd name="connsiteX6" fmla="*/ 6109408 w 6109408"/>
                  <a:gd name="connsiteY6" fmla="*/ 128236 h 3774642"/>
                  <a:gd name="connsiteX0" fmla="*/ 6037557 w 6037557"/>
                  <a:gd name="connsiteY0" fmla="*/ 142533 h 3788939"/>
                  <a:gd name="connsiteX1" fmla="*/ 3308212 w 6037557"/>
                  <a:gd name="connsiteY1" fmla="*/ 807551 h 3788939"/>
                  <a:gd name="connsiteX2" fmla="*/ 3238939 w 6037557"/>
                  <a:gd name="connsiteY2" fmla="*/ 1735806 h 3788939"/>
                  <a:gd name="connsiteX3" fmla="*/ 1659521 w 6037557"/>
                  <a:gd name="connsiteY3" fmla="*/ 1999042 h 3788939"/>
                  <a:gd name="connsiteX4" fmla="*/ 16433 w 6037557"/>
                  <a:gd name="connsiteY4" fmla="*/ 3788939 h 3788939"/>
                  <a:gd name="connsiteX5" fmla="*/ 0 w 6037557"/>
                  <a:gd name="connsiteY5" fmla="*/ 0 h 3788939"/>
                  <a:gd name="connsiteX6" fmla="*/ 6037557 w 6037557"/>
                  <a:gd name="connsiteY6" fmla="*/ 142533 h 3788939"/>
                  <a:gd name="connsiteX0" fmla="*/ 6037557 w 6037557"/>
                  <a:gd name="connsiteY0" fmla="*/ 142533 h 3788939"/>
                  <a:gd name="connsiteX1" fmla="*/ 3308212 w 6037557"/>
                  <a:gd name="connsiteY1" fmla="*/ 807551 h 3788939"/>
                  <a:gd name="connsiteX2" fmla="*/ 3238939 w 6037557"/>
                  <a:gd name="connsiteY2" fmla="*/ 1735806 h 3788939"/>
                  <a:gd name="connsiteX3" fmla="*/ 1659521 w 6037557"/>
                  <a:gd name="connsiteY3" fmla="*/ 1999042 h 3788939"/>
                  <a:gd name="connsiteX4" fmla="*/ 16433 w 6037557"/>
                  <a:gd name="connsiteY4" fmla="*/ 3788939 h 3788939"/>
                  <a:gd name="connsiteX5" fmla="*/ 0 w 6037557"/>
                  <a:gd name="connsiteY5" fmla="*/ 0 h 3788939"/>
                  <a:gd name="connsiteX6" fmla="*/ 6037557 w 6037557"/>
                  <a:gd name="connsiteY6" fmla="*/ 142533 h 3788939"/>
                  <a:gd name="connsiteX0" fmla="*/ 6109407 w 6109407"/>
                  <a:gd name="connsiteY0" fmla="*/ 0 h 3789385"/>
                  <a:gd name="connsiteX1" fmla="*/ 3308212 w 6109407"/>
                  <a:gd name="connsiteY1" fmla="*/ 807997 h 3789385"/>
                  <a:gd name="connsiteX2" fmla="*/ 3238939 w 6109407"/>
                  <a:gd name="connsiteY2" fmla="*/ 1736252 h 3789385"/>
                  <a:gd name="connsiteX3" fmla="*/ 1659521 w 6109407"/>
                  <a:gd name="connsiteY3" fmla="*/ 1999488 h 3789385"/>
                  <a:gd name="connsiteX4" fmla="*/ 16433 w 6109407"/>
                  <a:gd name="connsiteY4" fmla="*/ 3789385 h 3789385"/>
                  <a:gd name="connsiteX5" fmla="*/ 0 w 6109407"/>
                  <a:gd name="connsiteY5" fmla="*/ 446 h 3789385"/>
                  <a:gd name="connsiteX6" fmla="*/ 6109407 w 6109407"/>
                  <a:gd name="connsiteY6" fmla="*/ 0 h 3789385"/>
                  <a:gd name="connsiteX0" fmla="*/ 6109407 w 6179364"/>
                  <a:gd name="connsiteY0" fmla="*/ 0 h 3789385"/>
                  <a:gd name="connsiteX1" fmla="*/ 3308212 w 6179364"/>
                  <a:gd name="connsiteY1" fmla="*/ 807997 h 3789385"/>
                  <a:gd name="connsiteX2" fmla="*/ 3238939 w 6179364"/>
                  <a:gd name="connsiteY2" fmla="*/ 1736252 h 3789385"/>
                  <a:gd name="connsiteX3" fmla="*/ 1659521 w 6179364"/>
                  <a:gd name="connsiteY3" fmla="*/ 1999488 h 3789385"/>
                  <a:gd name="connsiteX4" fmla="*/ 16433 w 6179364"/>
                  <a:gd name="connsiteY4" fmla="*/ 3789385 h 3789385"/>
                  <a:gd name="connsiteX5" fmla="*/ 0 w 6179364"/>
                  <a:gd name="connsiteY5" fmla="*/ 446 h 3789385"/>
                  <a:gd name="connsiteX6" fmla="*/ 6109407 w 6179364"/>
                  <a:gd name="connsiteY6" fmla="*/ 0 h 3789385"/>
                  <a:gd name="connsiteX0" fmla="*/ 6109407 w 6179364"/>
                  <a:gd name="connsiteY0" fmla="*/ 0 h 3789385"/>
                  <a:gd name="connsiteX1" fmla="*/ 3308212 w 6179364"/>
                  <a:gd name="connsiteY1" fmla="*/ 807997 h 3789385"/>
                  <a:gd name="connsiteX2" fmla="*/ 3238939 w 6179364"/>
                  <a:gd name="connsiteY2" fmla="*/ 1736252 h 3789385"/>
                  <a:gd name="connsiteX3" fmla="*/ 1659521 w 6179364"/>
                  <a:gd name="connsiteY3" fmla="*/ 1999488 h 3789385"/>
                  <a:gd name="connsiteX4" fmla="*/ 16433 w 6179364"/>
                  <a:gd name="connsiteY4" fmla="*/ 3789385 h 3789385"/>
                  <a:gd name="connsiteX5" fmla="*/ 0 w 6179364"/>
                  <a:gd name="connsiteY5" fmla="*/ 446 h 3789385"/>
                  <a:gd name="connsiteX6" fmla="*/ 6109407 w 6179364"/>
                  <a:gd name="connsiteY6" fmla="*/ 0 h 3789385"/>
                  <a:gd name="connsiteX0" fmla="*/ 6109407 w 6179364"/>
                  <a:gd name="connsiteY0" fmla="*/ 0 h 3826203"/>
                  <a:gd name="connsiteX1" fmla="*/ 3308212 w 6179364"/>
                  <a:gd name="connsiteY1" fmla="*/ 807997 h 3826203"/>
                  <a:gd name="connsiteX2" fmla="*/ 3238939 w 6179364"/>
                  <a:gd name="connsiteY2" fmla="*/ 1736252 h 3826203"/>
                  <a:gd name="connsiteX3" fmla="*/ 1659521 w 6179364"/>
                  <a:gd name="connsiteY3" fmla="*/ 1999488 h 3826203"/>
                  <a:gd name="connsiteX4" fmla="*/ 16433 w 6179364"/>
                  <a:gd name="connsiteY4" fmla="*/ 3789385 h 3826203"/>
                  <a:gd name="connsiteX5" fmla="*/ 0 w 6179364"/>
                  <a:gd name="connsiteY5" fmla="*/ 446 h 3826203"/>
                  <a:gd name="connsiteX6" fmla="*/ 6109407 w 6179364"/>
                  <a:gd name="connsiteY6" fmla="*/ 0 h 3826203"/>
                  <a:gd name="connsiteX0" fmla="*/ 6109407 w 6194666"/>
                  <a:gd name="connsiteY0" fmla="*/ 0 h 3826203"/>
                  <a:gd name="connsiteX1" fmla="*/ 3897392 w 6194666"/>
                  <a:gd name="connsiteY1" fmla="*/ 636422 h 3826203"/>
                  <a:gd name="connsiteX2" fmla="*/ 3238939 w 6194666"/>
                  <a:gd name="connsiteY2" fmla="*/ 1736252 h 3826203"/>
                  <a:gd name="connsiteX3" fmla="*/ 1659521 w 6194666"/>
                  <a:gd name="connsiteY3" fmla="*/ 1999488 h 3826203"/>
                  <a:gd name="connsiteX4" fmla="*/ 16433 w 6194666"/>
                  <a:gd name="connsiteY4" fmla="*/ 3789385 h 3826203"/>
                  <a:gd name="connsiteX5" fmla="*/ 0 w 6194666"/>
                  <a:gd name="connsiteY5" fmla="*/ 446 h 3826203"/>
                  <a:gd name="connsiteX6" fmla="*/ 6109407 w 6194666"/>
                  <a:gd name="connsiteY6" fmla="*/ 0 h 3826203"/>
                  <a:gd name="connsiteX0" fmla="*/ 6109407 w 6195622"/>
                  <a:gd name="connsiteY0" fmla="*/ 0 h 3830610"/>
                  <a:gd name="connsiteX1" fmla="*/ 3897392 w 6195622"/>
                  <a:gd name="connsiteY1" fmla="*/ 636422 h 3830610"/>
                  <a:gd name="connsiteX2" fmla="*/ 3052127 w 6195622"/>
                  <a:gd name="connsiteY2" fmla="*/ 1764848 h 3830610"/>
                  <a:gd name="connsiteX3" fmla="*/ 1659521 w 6195622"/>
                  <a:gd name="connsiteY3" fmla="*/ 1999488 h 3830610"/>
                  <a:gd name="connsiteX4" fmla="*/ 16433 w 6195622"/>
                  <a:gd name="connsiteY4" fmla="*/ 3789385 h 3830610"/>
                  <a:gd name="connsiteX5" fmla="*/ 0 w 6195622"/>
                  <a:gd name="connsiteY5" fmla="*/ 446 h 3830610"/>
                  <a:gd name="connsiteX6" fmla="*/ 6109407 w 6195622"/>
                  <a:gd name="connsiteY6" fmla="*/ 0 h 3830610"/>
                  <a:gd name="connsiteX0" fmla="*/ 6109407 w 6200522"/>
                  <a:gd name="connsiteY0" fmla="*/ 0 h 3830610"/>
                  <a:gd name="connsiteX1" fmla="*/ 4041094 w 6200522"/>
                  <a:gd name="connsiteY1" fmla="*/ 893784 h 3830610"/>
                  <a:gd name="connsiteX2" fmla="*/ 3052127 w 6200522"/>
                  <a:gd name="connsiteY2" fmla="*/ 1764848 h 3830610"/>
                  <a:gd name="connsiteX3" fmla="*/ 1659521 w 6200522"/>
                  <a:gd name="connsiteY3" fmla="*/ 1999488 h 3830610"/>
                  <a:gd name="connsiteX4" fmla="*/ 16433 w 6200522"/>
                  <a:gd name="connsiteY4" fmla="*/ 3789385 h 3830610"/>
                  <a:gd name="connsiteX5" fmla="*/ 0 w 6200522"/>
                  <a:gd name="connsiteY5" fmla="*/ 446 h 3830610"/>
                  <a:gd name="connsiteX6" fmla="*/ 6109407 w 6200522"/>
                  <a:gd name="connsiteY6" fmla="*/ 0 h 3830610"/>
                  <a:gd name="connsiteX0" fmla="*/ 6109407 w 6200522"/>
                  <a:gd name="connsiteY0" fmla="*/ 0 h 3906887"/>
                  <a:gd name="connsiteX1" fmla="*/ 4041094 w 6200522"/>
                  <a:gd name="connsiteY1" fmla="*/ 893784 h 3906887"/>
                  <a:gd name="connsiteX2" fmla="*/ 3052127 w 6200522"/>
                  <a:gd name="connsiteY2" fmla="*/ 1764848 h 3906887"/>
                  <a:gd name="connsiteX3" fmla="*/ 1659521 w 6200522"/>
                  <a:gd name="connsiteY3" fmla="*/ 1999488 h 3906887"/>
                  <a:gd name="connsiteX4" fmla="*/ 921756 w 6200522"/>
                  <a:gd name="connsiteY4" fmla="*/ 2860023 h 3906887"/>
                  <a:gd name="connsiteX5" fmla="*/ 16433 w 6200522"/>
                  <a:gd name="connsiteY5" fmla="*/ 3789385 h 3906887"/>
                  <a:gd name="connsiteX6" fmla="*/ 0 w 6200522"/>
                  <a:gd name="connsiteY6" fmla="*/ 446 h 3906887"/>
                  <a:gd name="connsiteX7" fmla="*/ 6109407 w 6200522"/>
                  <a:gd name="connsiteY7" fmla="*/ 0 h 3906887"/>
                  <a:gd name="connsiteX0" fmla="*/ 6109407 w 6210247"/>
                  <a:gd name="connsiteY0" fmla="*/ 0 h 3906887"/>
                  <a:gd name="connsiteX1" fmla="*/ 4285388 w 6210247"/>
                  <a:gd name="connsiteY1" fmla="*/ 793699 h 3906887"/>
                  <a:gd name="connsiteX2" fmla="*/ 3052127 w 6210247"/>
                  <a:gd name="connsiteY2" fmla="*/ 1764848 h 3906887"/>
                  <a:gd name="connsiteX3" fmla="*/ 1659521 w 6210247"/>
                  <a:gd name="connsiteY3" fmla="*/ 1999488 h 3906887"/>
                  <a:gd name="connsiteX4" fmla="*/ 921756 w 6210247"/>
                  <a:gd name="connsiteY4" fmla="*/ 2860023 h 3906887"/>
                  <a:gd name="connsiteX5" fmla="*/ 16433 w 6210247"/>
                  <a:gd name="connsiteY5" fmla="*/ 3789385 h 3906887"/>
                  <a:gd name="connsiteX6" fmla="*/ 0 w 6210247"/>
                  <a:gd name="connsiteY6" fmla="*/ 446 h 3906887"/>
                  <a:gd name="connsiteX7" fmla="*/ 6109407 w 6210247"/>
                  <a:gd name="connsiteY7" fmla="*/ 0 h 3906887"/>
                  <a:gd name="connsiteX0" fmla="*/ 6109407 w 6214422"/>
                  <a:gd name="connsiteY0" fmla="*/ 0 h 3906887"/>
                  <a:gd name="connsiteX1" fmla="*/ 4285388 w 6214422"/>
                  <a:gd name="connsiteY1" fmla="*/ 793699 h 3906887"/>
                  <a:gd name="connsiteX2" fmla="*/ 2477318 w 6214422"/>
                  <a:gd name="connsiteY2" fmla="*/ 964165 h 3906887"/>
                  <a:gd name="connsiteX3" fmla="*/ 1659521 w 6214422"/>
                  <a:gd name="connsiteY3" fmla="*/ 1999488 h 3906887"/>
                  <a:gd name="connsiteX4" fmla="*/ 921756 w 6214422"/>
                  <a:gd name="connsiteY4" fmla="*/ 2860023 h 3906887"/>
                  <a:gd name="connsiteX5" fmla="*/ 16433 w 6214422"/>
                  <a:gd name="connsiteY5" fmla="*/ 3789385 h 3906887"/>
                  <a:gd name="connsiteX6" fmla="*/ 0 w 6214422"/>
                  <a:gd name="connsiteY6" fmla="*/ 446 h 3906887"/>
                  <a:gd name="connsiteX7" fmla="*/ 6109407 w 6214422"/>
                  <a:gd name="connsiteY7" fmla="*/ 0 h 3906887"/>
                  <a:gd name="connsiteX0" fmla="*/ 6109407 w 6214422"/>
                  <a:gd name="connsiteY0" fmla="*/ 0 h 3906887"/>
                  <a:gd name="connsiteX1" fmla="*/ 4285388 w 6214422"/>
                  <a:gd name="connsiteY1" fmla="*/ 793699 h 3906887"/>
                  <a:gd name="connsiteX2" fmla="*/ 2477318 w 6214422"/>
                  <a:gd name="connsiteY2" fmla="*/ 964165 h 3906887"/>
                  <a:gd name="connsiteX3" fmla="*/ 2033147 w 6214422"/>
                  <a:gd name="connsiteY3" fmla="*/ 2285446 h 3906887"/>
                  <a:gd name="connsiteX4" fmla="*/ 921756 w 6214422"/>
                  <a:gd name="connsiteY4" fmla="*/ 2860023 h 3906887"/>
                  <a:gd name="connsiteX5" fmla="*/ 16433 w 6214422"/>
                  <a:gd name="connsiteY5" fmla="*/ 3789385 h 3906887"/>
                  <a:gd name="connsiteX6" fmla="*/ 0 w 6214422"/>
                  <a:gd name="connsiteY6" fmla="*/ 446 h 3906887"/>
                  <a:gd name="connsiteX7" fmla="*/ 6109407 w 6214422"/>
                  <a:gd name="connsiteY7" fmla="*/ 0 h 3906887"/>
                  <a:gd name="connsiteX0" fmla="*/ 6109407 w 6214422"/>
                  <a:gd name="connsiteY0" fmla="*/ 0 h 3903573"/>
                  <a:gd name="connsiteX1" fmla="*/ 4285388 w 6214422"/>
                  <a:gd name="connsiteY1" fmla="*/ 793699 h 3903573"/>
                  <a:gd name="connsiteX2" fmla="*/ 2477318 w 6214422"/>
                  <a:gd name="connsiteY2" fmla="*/ 964165 h 3903573"/>
                  <a:gd name="connsiteX3" fmla="*/ 2033147 w 6214422"/>
                  <a:gd name="connsiteY3" fmla="*/ 2285446 h 3903573"/>
                  <a:gd name="connsiteX4" fmla="*/ 849905 w 6214422"/>
                  <a:gd name="connsiteY4" fmla="*/ 2817129 h 3903573"/>
                  <a:gd name="connsiteX5" fmla="*/ 16433 w 6214422"/>
                  <a:gd name="connsiteY5" fmla="*/ 3789385 h 3903573"/>
                  <a:gd name="connsiteX6" fmla="*/ 0 w 6214422"/>
                  <a:gd name="connsiteY6" fmla="*/ 446 h 3903573"/>
                  <a:gd name="connsiteX7" fmla="*/ 6109407 w 6214422"/>
                  <a:gd name="connsiteY7" fmla="*/ 0 h 3903573"/>
                  <a:gd name="connsiteX0" fmla="*/ 6109407 w 6214422"/>
                  <a:gd name="connsiteY0" fmla="*/ 0 h 3912056"/>
                  <a:gd name="connsiteX1" fmla="*/ 4285388 w 6214422"/>
                  <a:gd name="connsiteY1" fmla="*/ 793699 h 3912056"/>
                  <a:gd name="connsiteX2" fmla="*/ 2477318 w 6214422"/>
                  <a:gd name="connsiteY2" fmla="*/ 964165 h 3912056"/>
                  <a:gd name="connsiteX3" fmla="*/ 2033147 w 6214422"/>
                  <a:gd name="connsiteY3" fmla="*/ 2285446 h 3912056"/>
                  <a:gd name="connsiteX4" fmla="*/ 849905 w 6214422"/>
                  <a:gd name="connsiteY4" fmla="*/ 2817129 h 3912056"/>
                  <a:gd name="connsiteX5" fmla="*/ 16433 w 6214422"/>
                  <a:gd name="connsiteY5" fmla="*/ 3789385 h 3912056"/>
                  <a:gd name="connsiteX6" fmla="*/ 0 w 6214422"/>
                  <a:gd name="connsiteY6" fmla="*/ 446 h 3912056"/>
                  <a:gd name="connsiteX7" fmla="*/ 6109407 w 6214422"/>
                  <a:gd name="connsiteY7" fmla="*/ 0 h 3912056"/>
                  <a:gd name="connsiteX0" fmla="*/ 6109407 w 6220180"/>
                  <a:gd name="connsiteY0" fmla="*/ 0 h 3912056"/>
                  <a:gd name="connsiteX1" fmla="*/ 4400350 w 6220180"/>
                  <a:gd name="connsiteY1" fmla="*/ 993869 h 3912056"/>
                  <a:gd name="connsiteX2" fmla="*/ 2477318 w 6220180"/>
                  <a:gd name="connsiteY2" fmla="*/ 964165 h 3912056"/>
                  <a:gd name="connsiteX3" fmla="*/ 2033147 w 6220180"/>
                  <a:gd name="connsiteY3" fmla="*/ 2285446 h 3912056"/>
                  <a:gd name="connsiteX4" fmla="*/ 849905 w 6220180"/>
                  <a:gd name="connsiteY4" fmla="*/ 2817129 h 3912056"/>
                  <a:gd name="connsiteX5" fmla="*/ 16433 w 6220180"/>
                  <a:gd name="connsiteY5" fmla="*/ 3789385 h 3912056"/>
                  <a:gd name="connsiteX6" fmla="*/ 0 w 6220180"/>
                  <a:gd name="connsiteY6" fmla="*/ 446 h 3912056"/>
                  <a:gd name="connsiteX7" fmla="*/ 6109407 w 6220180"/>
                  <a:gd name="connsiteY7" fmla="*/ 0 h 3912056"/>
                  <a:gd name="connsiteX0" fmla="*/ 6109407 w 6221637"/>
                  <a:gd name="connsiteY0" fmla="*/ 0 h 3912056"/>
                  <a:gd name="connsiteX1" fmla="*/ 4400350 w 6221637"/>
                  <a:gd name="connsiteY1" fmla="*/ 993869 h 3912056"/>
                  <a:gd name="connsiteX2" fmla="*/ 2477318 w 6221637"/>
                  <a:gd name="connsiteY2" fmla="*/ 964165 h 3912056"/>
                  <a:gd name="connsiteX3" fmla="*/ 2033147 w 6221637"/>
                  <a:gd name="connsiteY3" fmla="*/ 2285446 h 3912056"/>
                  <a:gd name="connsiteX4" fmla="*/ 849905 w 6221637"/>
                  <a:gd name="connsiteY4" fmla="*/ 2817129 h 3912056"/>
                  <a:gd name="connsiteX5" fmla="*/ 16433 w 6221637"/>
                  <a:gd name="connsiteY5" fmla="*/ 3789385 h 3912056"/>
                  <a:gd name="connsiteX6" fmla="*/ 0 w 6221637"/>
                  <a:gd name="connsiteY6" fmla="*/ 446 h 3912056"/>
                  <a:gd name="connsiteX7" fmla="*/ 6109407 w 6221637"/>
                  <a:gd name="connsiteY7" fmla="*/ 0 h 3912056"/>
                  <a:gd name="connsiteX0" fmla="*/ 6109407 w 6217155"/>
                  <a:gd name="connsiteY0" fmla="*/ 0 h 3912056"/>
                  <a:gd name="connsiteX1" fmla="*/ 4314129 w 6217155"/>
                  <a:gd name="connsiteY1" fmla="*/ 765103 h 3912056"/>
                  <a:gd name="connsiteX2" fmla="*/ 2477318 w 6217155"/>
                  <a:gd name="connsiteY2" fmla="*/ 964165 h 3912056"/>
                  <a:gd name="connsiteX3" fmla="*/ 2033147 w 6217155"/>
                  <a:gd name="connsiteY3" fmla="*/ 2285446 h 3912056"/>
                  <a:gd name="connsiteX4" fmla="*/ 849905 w 6217155"/>
                  <a:gd name="connsiteY4" fmla="*/ 2817129 h 3912056"/>
                  <a:gd name="connsiteX5" fmla="*/ 16433 w 6217155"/>
                  <a:gd name="connsiteY5" fmla="*/ 3789385 h 3912056"/>
                  <a:gd name="connsiteX6" fmla="*/ 0 w 6217155"/>
                  <a:gd name="connsiteY6" fmla="*/ 446 h 3912056"/>
                  <a:gd name="connsiteX7" fmla="*/ 6109407 w 6217155"/>
                  <a:gd name="connsiteY7" fmla="*/ 0 h 3912056"/>
                  <a:gd name="connsiteX0" fmla="*/ 6109407 w 6216702"/>
                  <a:gd name="connsiteY0" fmla="*/ 0 h 3912056"/>
                  <a:gd name="connsiteX1" fmla="*/ 4314129 w 6216702"/>
                  <a:gd name="connsiteY1" fmla="*/ 765103 h 3912056"/>
                  <a:gd name="connsiteX2" fmla="*/ 2362355 w 6216702"/>
                  <a:gd name="connsiteY2" fmla="*/ 721101 h 3912056"/>
                  <a:gd name="connsiteX3" fmla="*/ 2033147 w 6216702"/>
                  <a:gd name="connsiteY3" fmla="*/ 2285446 h 3912056"/>
                  <a:gd name="connsiteX4" fmla="*/ 849905 w 6216702"/>
                  <a:gd name="connsiteY4" fmla="*/ 2817129 h 3912056"/>
                  <a:gd name="connsiteX5" fmla="*/ 16433 w 6216702"/>
                  <a:gd name="connsiteY5" fmla="*/ 3789385 h 3912056"/>
                  <a:gd name="connsiteX6" fmla="*/ 0 w 6216702"/>
                  <a:gd name="connsiteY6" fmla="*/ 446 h 3912056"/>
                  <a:gd name="connsiteX7" fmla="*/ 6109407 w 6216702"/>
                  <a:gd name="connsiteY7" fmla="*/ 0 h 3912056"/>
                  <a:gd name="connsiteX0" fmla="*/ 6109407 w 6212589"/>
                  <a:gd name="connsiteY0" fmla="*/ 0 h 3912056"/>
                  <a:gd name="connsiteX1" fmla="*/ 4227908 w 6212589"/>
                  <a:gd name="connsiteY1" fmla="*/ 622123 h 3912056"/>
                  <a:gd name="connsiteX2" fmla="*/ 2362355 w 6212589"/>
                  <a:gd name="connsiteY2" fmla="*/ 721101 h 3912056"/>
                  <a:gd name="connsiteX3" fmla="*/ 2033147 w 6212589"/>
                  <a:gd name="connsiteY3" fmla="*/ 2285446 h 3912056"/>
                  <a:gd name="connsiteX4" fmla="*/ 849905 w 6212589"/>
                  <a:gd name="connsiteY4" fmla="*/ 2817129 h 3912056"/>
                  <a:gd name="connsiteX5" fmla="*/ 16433 w 6212589"/>
                  <a:gd name="connsiteY5" fmla="*/ 3789385 h 3912056"/>
                  <a:gd name="connsiteX6" fmla="*/ 0 w 6212589"/>
                  <a:gd name="connsiteY6" fmla="*/ 446 h 3912056"/>
                  <a:gd name="connsiteX7" fmla="*/ 6109407 w 6212589"/>
                  <a:gd name="connsiteY7" fmla="*/ 0 h 3912056"/>
                  <a:gd name="connsiteX0" fmla="*/ 6109407 w 6213116"/>
                  <a:gd name="connsiteY0" fmla="*/ 0 h 3912056"/>
                  <a:gd name="connsiteX1" fmla="*/ 4227908 w 6213116"/>
                  <a:gd name="connsiteY1" fmla="*/ 622123 h 3912056"/>
                  <a:gd name="connsiteX2" fmla="*/ 2290505 w 6213116"/>
                  <a:gd name="connsiteY2" fmla="*/ 721102 h 3912056"/>
                  <a:gd name="connsiteX3" fmla="*/ 2033147 w 6213116"/>
                  <a:gd name="connsiteY3" fmla="*/ 2285446 h 3912056"/>
                  <a:gd name="connsiteX4" fmla="*/ 849905 w 6213116"/>
                  <a:gd name="connsiteY4" fmla="*/ 2817129 h 3912056"/>
                  <a:gd name="connsiteX5" fmla="*/ 16433 w 6213116"/>
                  <a:gd name="connsiteY5" fmla="*/ 3789385 h 3912056"/>
                  <a:gd name="connsiteX6" fmla="*/ 0 w 6213116"/>
                  <a:gd name="connsiteY6" fmla="*/ 446 h 3912056"/>
                  <a:gd name="connsiteX7" fmla="*/ 6109407 w 6213116"/>
                  <a:gd name="connsiteY7" fmla="*/ 0 h 3912056"/>
                  <a:gd name="connsiteX0" fmla="*/ 6109407 w 6214399"/>
                  <a:gd name="connsiteY0" fmla="*/ 0 h 3912056"/>
                  <a:gd name="connsiteX1" fmla="*/ 4227908 w 6214399"/>
                  <a:gd name="connsiteY1" fmla="*/ 622123 h 3912056"/>
                  <a:gd name="connsiteX2" fmla="*/ 2290505 w 6214399"/>
                  <a:gd name="connsiteY2" fmla="*/ 721102 h 3912056"/>
                  <a:gd name="connsiteX3" fmla="*/ 2033147 w 6214399"/>
                  <a:gd name="connsiteY3" fmla="*/ 2285446 h 3912056"/>
                  <a:gd name="connsiteX4" fmla="*/ 849905 w 6214399"/>
                  <a:gd name="connsiteY4" fmla="*/ 2817129 h 3912056"/>
                  <a:gd name="connsiteX5" fmla="*/ 16433 w 6214399"/>
                  <a:gd name="connsiteY5" fmla="*/ 3789385 h 3912056"/>
                  <a:gd name="connsiteX6" fmla="*/ 0 w 6214399"/>
                  <a:gd name="connsiteY6" fmla="*/ 446 h 3912056"/>
                  <a:gd name="connsiteX7" fmla="*/ 6109407 w 6214399"/>
                  <a:gd name="connsiteY7" fmla="*/ 0 h 3912056"/>
                  <a:gd name="connsiteX0" fmla="*/ 6109407 w 6231869"/>
                  <a:gd name="connsiteY0" fmla="*/ 0 h 3912056"/>
                  <a:gd name="connsiteX1" fmla="*/ 4227908 w 6231869"/>
                  <a:gd name="connsiteY1" fmla="*/ 622123 h 3912056"/>
                  <a:gd name="connsiteX2" fmla="*/ 2290505 w 6231869"/>
                  <a:gd name="connsiteY2" fmla="*/ 721102 h 3912056"/>
                  <a:gd name="connsiteX3" fmla="*/ 2033147 w 6231869"/>
                  <a:gd name="connsiteY3" fmla="*/ 2285446 h 3912056"/>
                  <a:gd name="connsiteX4" fmla="*/ 849905 w 6231869"/>
                  <a:gd name="connsiteY4" fmla="*/ 2817129 h 3912056"/>
                  <a:gd name="connsiteX5" fmla="*/ 16433 w 6231869"/>
                  <a:gd name="connsiteY5" fmla="*/ 3789385 h 3912056"/>
                  <a:gd name="connsiteX6" fmla="*/ 0 w 6231869"/>
                  <a:gd name="connsiteY6" fmla="*/ 446 h 3912056"/>
                  <a:gd name="connsiteX7" fmla="*/ 6109407 w 6231869"/>
                  <a:gd name="connsiteY7" fmla="*/ 0 h 3912056"/>
                  <a:gd name="connsiteX0" fmla="*/ 6109407 w 6263187"/>
                  <a:gd name="connsiteY0" fmla="*/ 0 h 3912056"/>
                  <a:gd name="connsiteX1" fmla="*/ 4227908 w 6263187"/>
                  <a:gd name="connsiteY1" fmla="*/ 622123 h 3912056"/>
                  <a:gd name="connsiteX2" fmla="*/ 2290505 w 6263187"/>
                  <a:gd name="connsiteY2" fmla="*/ 721102 h 3912056"/>
                  <a:gd name="connsiteX3" fmla="*/ 2033147 w 6263187"/>
                  <a:gd name="connsiteY3" fmla="*/ 2285446 h 3912056"/>
                  <a:gd name="connsiteX4" fmla="*/ 849905 w 6263187"/>
                  <a:gd name="connsiteY4" fmla="*/ 2817129 h 3912056"/>
                  <a:gd name="connsiteX5" fmla="*/ 16433 w 6263187"/>
                  <a:gd name="connsiteY5" fmla="*/ 3789385 h 3912056"/>
                  <a:gd name="connsiteX6" fmla="*/ 0 w 6263187"/>
                  <a:gd name="connsiteY6" fmla="*/ 446 h 3912056"/>
                  <a:gd name="connsiteX7" fmla="*/ 6109407 w 6263187"/>
                  <a:gd name="connsiteY7" fmla="*/ 0 h 3912056"/>
                  <a:gd name="connsiteX0" fmla="*/ 6109407 w 6251157"/>
                  <a:gd name="connsiteY0" fmla="*/ 53381 h 3965437"/>
                  <a:gd name="connsiteX1" fmla="*/ 4141687 w 6251157"/>
                  <a:gd name="connsiteY1" fmla="*/ 775590 h 3965437"/>
                  <a:gd name="connsiteX2" fmla="*/ 2290505 w 6251157"/>
                  <a:gd name="connsiteY2" fmla="*/ 774483 h 3965437"/>
                  <a:gd name="connsiteX3" fmla="*/ 2033147 w 6251157"/>
                  <a:gd name="connsiteY3" fmla="*/ 2338827 h 3965437"/>
                  <a:gd name="connsiteX4" fmla="*/ 849905 w 6251157"/>
                  <a:gd name="connsiteY4" fmla="*/ 2870510 h 3965437"/>
                  <a:gd name="connsiteX5" fmla="*/ 16433 w 6251157"/>
                  <a:gd name="connsiteY5" fmla="*/ 3842766 h 3965437"/>
                  <a:gd name="connsiteX6" fmla="*/ 0 w 6251157"/>
                  <a:gd name="connsiteY6" fmla="*/ 53827 h 3965437"/>
                  <a:gd name="connsiteX7" fmla="*/ 6109407 w 6251157"/>
                  <a:gd name="connsiteY7" fmla="*/ 53381 h 3965437"/>
                  <a:gd name="connsiteX0" fmla="*/ 6109407 w 6249177"/>
                  <a:gd name="connsiteY0" fmla="*/ 53381 h 3965437"/>
                  <a:gd name="connsiteX1" fmla="*/ 4141687 w 6249177"/>
                  <a:gd name="connsiteY1" fmla="*/ 775590 h 3965437"/>
                  <a:gd name="connsiteX2" fmla="*/ 2520428 w 6249177"/>
                  <a:gd name="connsiteY2" fmla="*/ 1131930 h 3965437"/>
                  <a:gd name="connsiteX3" fmla="*/ 2033147 w 6249177"/>
                  <a:gd name="connsiteY3" fmla="*/ 2338827 h 3965437"/>
                  <a:gd name="connsiteX4" fmla="*/ 849905 w 6249177"/>
                  <a:gd name="connsiteY4" fmla="*/ 2870510 h 3965437"/>
                  <a:gd name="connsiteX5" fmla="*/ 16433 w 6249177"/>
                  <a:gd name="connsiteY5" fmla="*/ 3842766 h 3965437"/>
                  <a:gd name="connsiteX6" fmla="*/ 0 w 6249177"/>
                  <a:gd name="connsiteY6" fmla="*/ 53827 h 3965437"/>
                  <a:gd name="connsiteX7" fmla="*/ 6109407 w 6249177"/>
                  <a:gd name="connsiteY7" fmla="*/ 53381 h 3965437"/>
                  <a:gd name="connsiteX0" fmla="*/ 6109407 w 6258571"/>
                  <a:gd name="connsiteY0" fmla="*/ 72445 h 3984501"/>
                  <a:gd name="connsiteX1" fmla="*/ 4227908 w 6258571"/>
                  <a:gd name="connsiteY1" fmla="*/ 1052016 h 3984501"/>
                  <a:gd name="connsiteX2" fmla="*/ 2520428 w 6258571"/>
                  <a:gd name="connsiteY2" fmla="*/ 1150994 h 3984501"/>
                  <a:gd name="connsiteX3" fmla="*/ 2033147 w 6258571"/>
                  <a:gd name="connsiteY3" fmla="*/ 2357891 h 3984501"/>
                  <a:gd name="connsiteX4" fmla="*/ 849905 w 6258571"/>
                  <a:gd name="connsiteY4" fmla="*/ 2889574 h 3984501"/>
                  <a:gd name="connsiteX5" fmla="*/ 16433 w 6258571"/>
                  <a:gd name="connsiteY5" fmla="*/ 3861830 h 3984501"/>
                  <a:gd name="connsiteX6" fmla="*/ 0 w 6258571"/>
                  <a:gd name="connsiteY6" fmla="*/ 72891 h 3984501"/>
                  <a:gd name="connsiteX7" fmla="*/ 6109407 w 6258571"/>
                  <a:gd name="connsiteY7" fmla="*/ 72445 h 3984501"/>
                  <a:gd name="connsiteX0" fmla="*/ 6109407 w 6224172"/>
                  <a:gd name="connsiteY0" fmla="*/ 72445 h 3984501"/>
                  <a:gd name="connsiteX1" fmla="*/ 4227908 w 6224172"/>
                  <a:gd name="connsiteY1" fmla="*/ 1052016 h 3984501"/>
                  <a:gd name="connsiteX2" fmla="*/ 2520428 w 6224172"/>
                  <a:gd name="connsiteY2" fmla="*/ 1150994 h 3984501"/>
                  <a:gd name="connsiteX3" fmla="*/ 2033147 w 6224172"/>
                  <a:gd name="connsiteY3" fmla="*/ 2357891 h 3984501"/>
                  <a:gd name="connsiteX4" fmla="*/ 849905 w 6224172"/>
                  <a:gd name="connsiteY4" fmla="*/ 2889574 h 3984501"/>
                  <a:gd name="connsiteX5" fmla="*/ 16433 w 6224172"/>
                  <a:gd name="connsiteY5" fmla="*/ 3861830 h 3984501"/>
                  <a:gd name="connsiteX6" fmla="*/ 0 w 6224172"/>
                  <a:gd name="connsiteY6" fmla="*/ 72891 h 3984501"/>
                  <a:gd name="connsiteX7" fmla="*/ 6109407 w 6224172"/>
                  <a:gd name="connsiteY7" fmla="*/ 72445 h 3984501"/>
                  <a:gd name="connsiteX0" fmla="*/ 6109407 w 6241461"/>
                  <a:gd name="connsiteY0" fmla="*/ 72445 h 3984501"/>
                  <a:gd name="connsiteX1" fmla="*/ 4227908 w 6241461"/>
                  <a:gd name="connsiteY1" fmla="*/ 1052016 h 3984501"/>
                  <a:gd name="connsiteX2" fmla="*/ 2520428 w 6241461"/>
                  <a:gd name="connsiteY2" fmla="*/ 1150994 h 3984501"/>
                  <a:gd name="connsiteX3" fmla="*/ 2033147 w 6241461"/>
                  <a:gd name="connsiteY3" fmla="*/ 2357891 h 3984501"/>
                  <a:gd name="connsiteX4" fmla="*/ 849905 w 6241461"/>
                  <a:gd name="connsiteY4" fmla="*/ 2889574 h 3984501"/>
                  <a:gd name="connsiteX5" fmla="*/ 16433 w 6241461"/>
                  <a:gd name="connsiteY5" fmla="*/ 3861830 h 3984501"/>
                  <a:gd name="connsiteX6" fmla="*/ 0 w 6241461"/>
                  <a:gd name="connsiteY6" fmla="*/ 72891 h 3984501"/>
                  <a:gd name="connsiteX7" fmla="*/ 6109407 w 6241461"/>
                  <a:gd name="connsiteY7" fmla="*/ 72445 h 3984501"/>
                  <a:gd name="connsiteX0" fmla="*/ 6109407 w 6201346"/>
                  <a:gd name="connsiteY0" fmla="*/ 55500 h 3967556"/>
                  <a:gd name="connsiteX1" fmla="*/ 3739321 w 6201346"/>
                  <a:gd name="connsiteY1" fmla="*/ 806305 h 3967556"/>
                  <a:gd name="connsiteX2" fmla="*/ 2520428 w 6201346"/>
                  <a:gd name="connsiteY2" fmla="*/ 1134049 h 3967556"/>
                  <a:gd name="connsiteX3" fmla="*/ 2033147 w 6201346"/>
                  <a:gd name="connsiteY3" fmla="*/ 2340946 h 3967556"/>
                  <a:gd name="connsiteX4" fmla="*/ 849905 w 6201346"/>
                  <a:gd name="connsiteY4" fmla="*/ 2872629 h 3967556"/>
                  <a:gd name="connsiteX5" fmla="*/ 16433 w 6201346"/>
                  <a:gd name="connsiteY5" fmla="*/ 3844885 h 3967556"/>
                  <a:gd name="connsiteX6" fmla="*/ 0 w 6201346"/>
                  <a:gd name="connsiteY6" fmla="*/ 55946 h 3967556"/>
                  <a:gd name="connsiteX7" fmla="*/ 6109407 w 6201346"/>
                  <a:gd name="connsiteY7" fmla="*/ 55500 h 3967556"/>
                  <a:gd name="connsiteX0" fmla="*/ 6109407 w 6211840"/>
                  <a:gd name="connsiteY0" fmla="*/ 55500 h 3967556"/>
                  <a:gd name="connsiteX1" fmla="*/ 3739321 w 6211840"/>
                  <a:gd name="connsiteY1" fmla="*/ 806305 h 3967556"/>
                  <a:gd name="connsiteX2" fmla="*/ 2549169 w 6211840"/>
                  <a:gd name="connsiteY2" fmla="*/ 1405710 h 3967556"/>
                  <a:gd name="connsiteX3" fmla="*/ 2033147 w 6211840"/>
                  <a:gd name="connsiteY3" fmla="*/ 2340946 h 3967556"/>
                  <a:gd name="connsiteX4" fmla="*/ 849905 w 6211840"/>
                  <a:gd name="connsiteY4" fmla="*/ 2872629 h 3967556"/>
                  <a:gd name="connsiteX5" fmla="*/ 16433 w 6211840"/>
                  <a:gd name="connsiteY5" fmla="*/ 3844885 h 3967556"/>
                  <a:gd name="connsiteX6" fmla="*/ 0 w 6211840"/>
                  <a:gd name="connsiteY6" fmla="*/ 55946 h 3967556"/>
                  <a:gd name="connsiteX7" fmla="*/ 6109407 w 6211840"/>
                  <a:gd name="connsiteY7" fmla="*/ 55500 h 39675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211840" h="3967556">
                    <a:moveTo>
                      <a:pt x="6109407" y="55500"/>
                    </a:moveTo>
                    <a:cubicBezTo>
                      <a:pt x="6732627" y="180560"/>
                      <a:pt x="4332694" y="581270"/>
                      <a:pt x="3739321" y="806305"/>
                    </a:cubicBezTo>
                    <a:cubicBezTo>
                      <a:pt x="3145948" y="1031340"/>
                      <a:pt x="2833531" y="1149936"/>
                      <a:pt x="2549169" y="1405710"/>
                    </a:cubicBezTo>
                    <a:cubicBezTo>
                      <a:pt x="2264807" y="1661484"/>
                      <a:pt x="2316358" y="2096460"/>
                      <a:pt x="2033147" y="2340946"/>
                    </a:cubicBezTo>
                    <a:cubicBezTo>
                      <a:pt x="1749936" y="2585432"/>
                      <a:pt x="1123753" y="2574313"/>
                      <a:pt x="849905" y="2872629"/>
                    </a:cubicBezTo>
                    <a:cubicBezTo>
                      <a:pt x="576057" y="3170945"/>
                      <a:pt x="16720" y="4345629"/>
                      <a:pt x="16433" y="3844885"/>
                    </a:cubicBezTo>
                    <a:cubicBezTo>
                      <a:pt x="15745" y="2643863"/>
                      <a:pt x="15057" y="1171182"/>
                      <a:pt x="0" y="55946"/>
                    </a:cubicBezTo>
                    <a:cubicBezTo>
                      <a:pt x="2036469" y="55797"/>
                      <a:pt x="5486187" y="-69560"/>
                      <a:pt x="6109407" y="5550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 dirty="0"/>
              </a:p>
            </p:txBody>
          </p:sp>
        </p:grpSp>
        <p:grpSp>
          <p:nvGrpSpPr>
            <p:cNvPr id="26" name="กลุ่ม 25">
              <a:extLst>
                <a:ext uri="{FF2B5EF4-FFF2-40B4-BE49-F238E27FC236}">
                  <a16:creationId xmlns:a16="http://schemas.microsoft.com/office/drawing/2014/main" id="{7DAAD41E-889A-4C7E-AFE1-4E5DAD90ABFC}"/>
                </a:ext>
              </a:extLst>
            </p:cNvPr>
            <p:cNvGrpSpPr/>
            <p:nvPr/>
          </p:nvGrpSpPr>
          <p:grpSpPr>
            <a:xfrm flipH="1" flipV="1">
              <a:off x="3659829" y="569056"/>
              <a:ext cx="5503933" cy="4625727"/>
              <a:chOff x="-13854" y="-53779"/>
              <a:chExt cx="5988928" cy="5448712"/>
            </a:xfrm>
            <a:gradFill>
              <a:gsLst>
                <a:gs pos="0">
                  <a:srgbClr val="FEE882"/>
                </a:gs>
                <a:gs pos="73000">
                  <a:srgbClr val="FEE882"/>
                </a:gs>
                <a:gs pos="100000">
                  <a:srgbClr val="FEE882"/>
                </a:gs>
              </a:gsLst>
              <a:path path="circle">
                <a:fillToRect l="50000" t="50000" r="50000" b="50000"/>
              </a:path>
            </a:gradFill>
          </p:grpSpPr>
          <p:sp>
            <p:nvSpPr>
              <p:cNvPr id="27" name="รูปแบบอิสระ: รูปร่าง 26">
                <a:extLst>
                  <a:ext uri="{FF2B5EF4-FFF2-40B4-BE49-F238E27FC236}">
                    <a16:creationId xmlns:a16="http://schemas.microsoft.com/office/drawing/2014/main" id="{639E2FCE-E179-4B4B-B31A-9307FD1A748F}"/>
                  </a:ext>
                </a:extLst>
              </p:cNvPr>
              <p:cNvSpPr/>
              <p:nvPr/>
            </p:nvSpPr>
            <p:spPr>
              <a:xfrm>
                <a:off x="-13854" y="415635"/>
                <a:ext cx="3654961" cy="4979298"/>
              </a:xfrm>
              <a:custGeom>
                <a:avLst/>
                <a:gdLst>
                  <a:gd name="connsiteX0" fmla="*/ 3034146 w 3034146"/>
                  <a:gd name="connsiteY0" fmla="*/ 0 h 4724400"/>
                  <a:gd name="connsiteX1" fmla="*/ 1676400 w 3034146"/>
                  <a:gd name="connsiteY1" fmla="*/ 1939636 h 4724400"/>
                  <a:gd name="connsiteX2" fmla="*/ 831273 w 3034146"/>
                  <a:gd name="connsiteY2" fmla="*/ 2521527 h 4724400"/>
                  <a:gd name="connsiteX3" fmla="*/ 498764 w 3034146"/>
                  <a:gd name="connsiteY3" fmla="*/ 4322618 h 4724400"/>
                  <a:gd name="connsiteX4" fmla="*/ 13855 w 3034146"/>
                  <a:gd name="connsiteY4" fmla="*/ 4724400 h 4724400"/>
                  <a:gd name="connsiteX5" fmla="*/ 0 w 3034146"/>
                  <a:gd name="connsiteY5" fmla="*/ 41564 h 4724400"/>
                  <a:gd name="connsiteX6" fmla="*/ 3034146 w 3034146"/>
                  <a:gd name="connsiteY6" fmla="*/ 0 h 4724400"/>
                  <a:gd name="connsiteX0" fmla="*/ 3034146 w 3034146"/>
                  <a:gd name="connsiteY0" fmla="*/ 0 h 5021667"/>
                  <a:gd name="connsiteX1" fmla="*/ 1676400 w 3034146"/>
                  <a:gd name="connsiteY1" fmla="*/ 1939636 h 5021667"/>
                  <a:gd name="connsiteX2" fmla="*/ 831273 w 3034146"/>
                  <a:gd name="connsiteY2" fmla="*/ 2521527 h 5021667"/>
                  <a:gd name="connsiteX3" fmla="*/ 498764 w 3034146"/>
                  <a:gd name="connsiteY3" fmla="*/ 4322618 h 5021667"/>
                  <a:gd name="connsiteX4" fmla="*/ 13855 w 3034146"/>
                  <a:gd name="connsiteY4" fmla="*/ 4724400 h 5021667"/>
                  <a:gd name="connsiteX5" fmla="*/ 0 w 3034146"/>
                  <a:gd name="connsiteY5" fmla="*/ 41564 h 5021667"/>
                  <a:gd name="connsiteX6" fmla="*/ 3034146 w 3034146"/>
                  <a:gd name="connsiteY6" fmla="*/ 0 h 5021667"/>
                  <a:gd name="connsiteX0" fmla="*/ 3034146 w 3034146"/>
                  <a:gd name="connsiteY0" fmla="*/ 0 h 5021667"/>
                  <a:gd name="connsiteX1" fmla="*/ 1676400 w 3034146"/>
                  <a:gd name="connsiteY1" fmla="*/ 1939636 h 5021667"/>
                  <a:gd name="connsiteX2" fmla="*/ 831273 w 3034146"/>
                  <a:gd name="connsiteY2" fmla="*/ 2521527 h 5021667"/>
                  <a:gd name="connsiteX3" fmla="*/ 498764 w 3034146"/>
                  <a:gd name="connsiteY3" fmla="*/ 4322618 h 5021667"/>
                  <a:gd name="connsiteX4" fmla="*/ 13855 w 3034146"/>
                  <a:gd name="connsiteY4" fmla="*/ 4724400 h 5021667"/>
                  <a:gd name="connsiteX5" fmla="*/ 0 w 3034146"/>
                  <a:gd name="connsiteY5" fmla="*/ 41564 h 5021667"/>
                  <a:gd name="connsiteX6" fmla="*/ 3034146 w 3034146"/>
                  <a:gd name="connsiteY6" fmla="*/ 0 h 5021667"/>
                  <a:gd name="connsiteX0" fmla="*/ 3034146 w 3073956"/>
                  <a:gd name="connsiteY0" fmla="*/ 0 h 5021667"/>
                  <a:gd name="connsiteX1" fmla="*/ 1676400 w 3073956"/>
                  <a:gd name="connsiteY1" fmla="*/ 1939636 h 5021667"/>
                  <a:gd name="connsiteX2" fmla="*/ 831273 w 3073956"/>
                  <a:gd name="connsiteY2" fmla="*/ 2521527 h 5021667"/>
                  <a:gd name="connsiteX3" fmla="*/ 498764 w 3073956"/>
                  <a:gd name="connsiteY3" fmla="*/ 4322618 h 5021667"/>
                  <a:gd name="connsiteX4" fmla="*/ 13855 w 3073956"/>
                  <a:gd name="connsiteY4" fmla="*/ 4724400 h 5021667"/>
                  <a:gd name="connsiteX5" fmla="*/ 0 w 3073956"/>
                  <a:gd name="connsiteY5" fmla="*/ 41564 h 5021667"/>
                  <a:gd name="connsiteX6" fmla="*/ 3034146 w 3073956"/>
                  <a:gd name="connsiteY6" fmla="*/ 0 h 5021667"/>
                  <a:gd name="connsiteX0" fmla="*/ 3034146 w 3101237"/>
                  <a:gd name="connsiteY0" fmla="*/ 0 h 5021667"/>
                  <a:gd name="connsiteX1" fmla="*/ 2286000 w 3101237"/>
                  <a:gd name="connsiteY1" fmla="*/ 2119745 h 5021667"/>
                  <a:gd name="connsiteX2" fmla="*/ 831273 w 3101237"/>
                  <a:gd name="connsiteY2" fmla="*/ 2521527 h 5021667"/>
                  <a:gd name="connsiteX3" fmla="*/ 498764 w 3101237"/>
                  <a:gd name="connsiteY3" fmla="*/ 4322618 h 5021667"/>
                  <a:gd name="connsiteX4" fmla="*/ 13855 w 3101237"/>
                  <a:gd name="connsiteY4" fmla="*/ 4724400 h 5021667"/>
                  <a:gd name="connsiteX5" fmla="*/ 0 w 3101237"/>
                  <a:gd name="connsiteY5" fmla="*/ 41564 h 5021667"/>
                  <a:gd name="connsiteX6" fmla="*/ 3034146 w 3101237"/>
                  <a:gd name="connsiteY6" fmla="*/ 0 h 5021667"/>
                  <a:gd name="connsiteX0" fmla="*/ 3740728 w 3780989"/>
                  <a:gd name="connsiteY0" fmla="*/ 13854 h 4980103"/>
                  <a:gd name="connsiteX1" fmla="*/ 2286000 w 3780989"/>
                  <a:gd name="connsiteY1" fmla="*/ 2078181 h 4980103"/>
                  <a:gd name="connsiteX2" fmla="*/ 831273 w 3780989"/>
                  <a:gd name="connsiteY2" fmla="*/ 2479963 h 4980103"/>
                  <a:gd name="connsiteX3" fmla="*/ 498764 w 3780989"/>
                  <a:gd name="connsiteY3" fmla="*/ 4281054 h 4980103"/>
                  <a:gd name="connsiteX4" fmla="*/ 13855 w 3780989"/>
                  <a:gd name="connsiteY4" fmla="*/ 4682836 h 4980103"/>
                  <a:gd name="connsiteX5" fmla="*/ 0 w 3780989"/>
                  <a:gd name="connsiteY5" fmla="*/ 0 h 4980103"/>
                  <a:gd name="connsiteX6" fmla="*/ 3740728 w 3780989"/>
                  <a:gd name="connsiteY6" fmla="*/ 13854 h 4980103"/>
                  <a:gd name="connsiteX0" fmla="*/ 3740728 w 3803936"/>
                  <a:gd name="connsiteY0" fmla="*/ 13854 h 4980103"/>
                  <a:gd name="connsiteX1" fmla="*/ 2826327 w 3803936"/>
                  <a:gd name="connsiteY1" fmla="*/ 1884217 h 4980103"/>
                  <a:gd name="connsiteX2" fmla="*/ 831273 w 3803936"/>
                  <a:gd name="connsiteY2" fmla="*/ 2479963 h 4980103"/>
                  <a:gd name="connsiteX3" fmla="*/ 498764 w 3803936"/>
                  <a:gd name="connsiteY3" fmla="*/ 4281054 h 4980103"/>
                  <a:gd name="connsiteX4" fmla="*/ 13855 w 3803936"/>
                  <a:gd name="connsiteY4" fmla="*/ 4682836 h 4980103"/>
                  <a:gd name="connsiteX5" fmla="*/ 0 w 3803936"/>
                  <a:gd name="connsiteY5" fmla="*/ 0 h 4980103"/>
                  <a:gd name="connsiteX6" fmla="*/ 3740728 w 3803936"/>
                  <a:gd name="connsiteY6" fmla="*/ 13854 h 4980103"/>
                  <a:gd name="connsiteX0" fmla="*/ 3740728 w 3819518"/>
                  <a:gd name="connsiteY0" fmla="*/ 13854 h 4980103"/>
                  <a:gd name="connsiteX1" fmla="*/ 2826327 w 3819518"/>
                  <a:gd name="connsiteY1" fmla="*/ 1884217 h 4980103"/>
                  <a:gd name="connsiteX2" fmla="*/ 831273 w 3819518"/>
                  <a:gd name="connsiteY2" fmla="*/ 2479963 h 4980103"/>
                  <a:gd name="connsiteX3" fmla="*/ 498764 w 3819518"/>
                  <a:gd name="connsiteY3" fmla="*/ 4281054 h 4980103"/>
                  <a:gd name="connsiteX4" fmla="*/ 13855 w 3819518"/>
                  <a:gd name="connsiteY4" fmla="*/ 4682836 h 4980103"/>
                  <a:gd name="connsiteX5" fmla="*/ 0 w 3819518"/>
                  <a:gd name="connsiteY5" fmla="*/ 0 h 4980103"/>
                  <a:gd name="connsiteX6" fmla="*/ 3740728 w 3819518"/>
                  <a:gd name="connsiteY6" fmla="*/ 13854 h 4980103"/>
                  <a:gd name="connsiteX0" fmla="*/ 3699165 w 3764759"/>
                  <a:gd name="connsiteY0" fmla="*/ 0 h 4980103"/>
                  <a:gd name="connsiteX1" fmla="*/ 2826327 w 3764759"/>
                  <a:gd name="connsiteY1" fmla="*/ 1884217 h 4980103"/>
                  <a:gd name="connsiteX2" fmla="*/ 831273 w 3764759"/>
                  <a:gd name="connsiteY2" fmla="*/ 2479963 h 4980103"/>
                  <a:gd name="connsiteX3" fmla="*/ 498764 w 3764759"/>
                  <a:gd name="connsiteY3" fmla="*/ 4281054 h 4980103"/>
                  <a:gd name="connsiteX4" fmla="*/ 13855 w 3764759"/>
                  <a:gd name="connsiteY4" fmla="*/ 4682836 h 4980103"/>
                  <a:gd name="connsiteX5" fmla="*/ 0 w 3764759"/>
                  <a:gd name="connsiteY5" fmla="*/ 0 h 4980103"/>
                  <a:gd name="connsiteX6" fmla="*/ 3699165 w 3764759"/>
                  <a:gd name="connsiteY6" fmla="*/ 0 h 4980103"/>
                  <a:gd name="connsiteX0" fmla="*/ 3408220 w 3496956"/>
                  <a:gd name="connsiteY0" fmla="*/ 0 h 4993957"/>
                  <a:gd name="connsiteX1" fmla="*/ 2826327 w 3496956"/>
                  <a:gd name="connsiteY1" fmla="*/ 1898071 h 4993957"/>
                  <a:gd name="connsiteX2" fmla="*/ 831273 w 3496956"/>
                  <a:gd name="connsiteY2" fmla="*/ 2493817 h 4993957"/>
                  <a:gd name="connsiteX3" fmla="*/ 498764 w 3496956"/>
                  <a:gd name="connsiteY3" fmla="*/ 4294908 h 4993957"/>
                  <a:gd name="connsiteX4" fmla="*/ 13855 w 3496956"/>
                  <a:gd name="connsiteY4" fmla="*/ 4696690 h 4993957"/>
                  <a:gd name="connsiteX5" fmla="*/ 0 w 3496956"/>
                  <a:gd name="connsiteY5" fmla="*/ 13854 h 4993957"/>
                  <a:gd name="connsiteX6" fmla="*/ 3408220 w 3496956"/>
                  <a:gd name="connsiteY6" fmla="*/ 0 h 4993957"/>
                  <a:gd name="connsiteX0" fmla="*/ 3408220 w 3460882"/>
                  <a:gd name="connsiteY0" fmla="*/ 0 h 4993957"/>
                  <a:gd name="connsiteX1" fmla="*/ 2355272 w 3460882"/>
                  <a:gd name="connsiteY1" fmla="*/ 1787235 h 4993957"/>
                  <a:gd name="connsiteX2" fmla="*/ 831273 w 3460882"/>
                  <a:gd name="connsiteY2" fmla="*/ 2493817 h 4993957"/>
                  <a:gd name="connsiteX3" fmla="*/ 498764 w 3460882"/>
                  <a:gd name="connsiteY3" fmla="*/ 4294908 h 4993957"/>
                  <a:gd name="connsiteX4" fmla="*/ 13855 w 3460882"/>
                  <a:gd name="connsiteY4" fmla="*/ 4696690 h 4993957"/>
                  <a:gd name="connsiteX5" fmla="*/ 0 w 3460882"/>
                  <a:gd name="connsiteY5" fmla="*/ 13854 h 4993957"/>
                  <a:gd name="connsiteX6" fmla="*/ 3408220 w 3460882"/>
                  <a:gd name="connsiteY6" fmla="*/ 0 h 4993957"/>
                  <a:gd name="connsiteX0" fmla="*/ 3408220 w 3461814"/>
                  <a:gd name="connsiteY0" fmla="*/ 0 h 4997951"/>
                  <a:gd name="connsiteX1" fmla="*/ 2355272 w 3461814"/>
                  <a:gd name="connsiteY1" fmla="*/ 1787235 h 4997951"/>
                  <a:gd name="connsiteX2" fmla="*/ 706582 w 3461814"/>
                  <a:gd name="connsiteY2" fmla="*/ 2369126 h 4997951"/>
                  <a:gd name="connsiteX3" fmla="*/ 498764 w 3461814"/>
                  <a:gd name="connsiteY3" fmla="*/ 4294908 h 4997951"/>
                  <a:gd name="connsiteX4" fmla="*/ 13855 w 3461814"/>
                  <a:gd name="connsiteY4" fmla="*/ 4696690 h 4997951"/>
                  <a:gd name="connsiteX5" fmla="*/ 0 w 3461814"/>
                  <a:gd name="connsiteY5" fmla="*/ 13854 h 4997951"/>
                  <a:gd name="connsiteX6" fmla="*/ 3408220 w 3461814"/>
                  <a:gd name="connsiteY6" fmla="*/ 0 h 4997951"/>
                  <a:gd name="connsiteX0" fmla="*/ 3505202 w 3555152"/>
                  <a:gd name="connsiteY0" fmla="*/ 13855 h 4984097"/>
                  <a:gd name="connsiteX1" fmla="*/ 2355272 w 3555152"/>
                  <a:gd name="connsiteY1" fmla="*/ 1773381 h 4984097"/>
                  <a:gd name="connsiteX2" fmla="*/ 706582 w 3555152"/>
                  <a:gd name="connsiteY2" fmla="*/ 2355272 h 4984097"/>
                  <a:gd name="connsiteX3" fmla="*/ 498764 w 3555152"/>
                  <a:gd name="connsiteY3" fmla="*/ 4281054 h 4984097"/>
                  <a:gd name="connsiteX4" fmla="*/ 13855 w 3555152"/>
                  <a:gd name="connsiteY4" fmla="*/ 4682836 h 4984097"/>
                  <a:gd name="connsiteX5" fmla="*/ 0 w 3555152"/>
                  <a:gd name="connsiteY5" fmla="*/ 0 h 4984097"/>
                  <a:gd name="connsiteX6" fmla="*/ 3505202 w 3555152"/>
                  <a:gd name="connsiteY6" fmla="*/ 13855 h 4984097"/>
                  <a:gd name="connsiteX0" fmla="*/ 3505202 w 3509945"/>
                  <a:gd name="connsiteY0" fmla="*/ 13855 h 4984097"/>
                  <a:gd name="connsiteX1" fmla="*/ 2355272 w 3509945"/>
                  <a:gd name="connsiteY1" fmla="*/ 1773381 h 4984097"/>
                  <a:gd name="connsiteX2" fmla="*/ 706582 w 3509945"/>
                  <a:gd name="connsiteY2" fmla="*/ 2355272 h 4984097"/>
                  <a:gd name="connsiteX3" fmla="*/ 498764 w 3509945"/>
                  <a:gd name="connsiteY3" fmla="*/ 4281054 h 4984097"/>
                  <a:gd name="connsiteX4" fmla="*/ 13855 w 3509945"/>
                  <a:gd name="connsiteY4" fmla="*/ 4682836 h 4984097"/>
                  <a:gd name="connsiteX5" fmla="*/ 0 w 3509945"/>
                  <a:gd name="connsiteY5" fmla="*/ 0 h 4984097"/>
                  <a:gd name="connsiteX6" fmla="*/ 3505202 w 3509945"/>
                  <a:gd name="connsiteY6" fmla="*/ 13855 h 4984097"/>
                  <a:gd name="connsiteX0" fmla="*/ 3505202 w 3510195"/>
                  <a:gd name="connsiteY0" fmla="*/ 13855 h 4984097"/>
                  <a:gd name="connsiteX1" fmla="*/ 2355272 w 3510195"/>
                  <a:gd name="connsiteY1" fmla="*/ 1773381 h 4984097"/>
                  <a:gd name="connsiteX2" fmla="*/ 706582 w 3510195"/>
                  <a:gd name="connsiteY2" fmla="*/ 2355272 h 4984097"/>
                  <a:gd name="connsiteX3" fmla="*/ 498764 w 3510195"/>
                  <a:gd name="connsiteY3" fmla="*/ 4281054 h 4984097"/>
                  <a:gd name="connsiteX4" fmla="*/ 13855 w 3510195"/>
                  <a:gd name="connsiteY4" fmla="*/ 4682836 h 4984097"/>
                  <a:gd name="connsiteX5" fmla="*/ 0 w 3510195"/>
                  <a:gd name="connsiteY5" fmla="*/ 0 h 4984097"/>
                  <a:gd name="connsiteX6" fmla="*/ 3505202 w 3510195"/>
                  <a:gd name="connsiteY6" fmla="*/ 13855 h 4984097"/>
                  <a:gd name="connsiteX0" fmla="*/ 3505202 w 3510379"/>
                  <a:gd name="connsiteY0" fmla="*/ 13855 h 4984097"/>
                  <a:gd name="connsiteX1" fmla="*/ 2382981 w 3510379"/>
                  <a:gd name="connsiteY1" fmla="*/ 1911927 h 4984097"/>
                  <a:gd name="connsiteX2" fmla="*/ 706582 w 3510379"/>
                  <a:gd name="connsiteY2" fmla="*/ 2355272 h 4984097"/>
                  <a:gd name="connsiteX3" fmla="*/ 498764 w 3510379"/>
                  <a:gd name="connsiteY3" fmla="*/ 4281054 h 4984097"/>
                  <a:gd name="connsiteX4" fmla="*/ 13855 w 3510379"/>
                  <a:gd name="connsiteY4" fmla="*/ 4682836 h 4984097"/>
                  <a:gd name="connsiteX5" fmla="*/ 0 w 3510379"/>
                  <a:gd name="connsiteY5" fmla="*/ 0 h 4984097"/>
                  <a:gd name="connsiteX6" fmla="*/ 3505202 w 3510379"/>
                  <a:gd name="connsiteY6" fmla="*/ 13855 h 4984097"/>
                  <a:gd name="connsiteX0" fmla="*/ 3865420 w 3868973"/>
                  <a:gd name="connsiteY0" fmla="*/ 13855 h 4984097"/>
                  <a:gd name="connsiteX1" fmla="*/ 2382981 w 3868973"/>
                  <a:gd name="connsiteY1" fmla="*/ 1911927 h 4984097"/>
                  <a:gd name="connsiteX2" fmla="*/ 706582 w 3868973"/>
                  <a:gd name="connsiteY2" fmla="*/ 2355272 h 4984097"/>
                  <a:gd name="connsiteX3" fmla="*/ 498764 w 3868973"/>
                  <a:gd name="connsiteY3" fmla="*/ 4281054 h 4984097"/>
                  <a:gd name="connsiteX4" fmla="*/ 13855 w 3868973"/>
                  <a:gd name="connsiteY4" fmla="*/ 4682836 h 4984097"/>
                  <a:gd name="connsiteX5" fmla="*/ 0 w 3868973"/>
                  <a:gd name="connsiteY5" fmla="*/ 0 h 4984097"/>
                  <a:gd name="connsiteX6" fmla="*/ 3865420 w 3868973"/>
                  <a:gd name="connsiteY6" fmla="*/ 13855 h 4984097"/>
                  <a:gd name="connsiteX0" fmla="*/ 3865420 w 3873426"/>
                  <a:gd name="connsiteY0" fmla="*/ 13855 h 4984097"/>
                  <a:gd name="connsiteX1" fmla="*/ 2992581 w 3873426"/>
                  <a:gd name="connsiteY1" fmla="*/ 1717964 h 4984097"/>
                  <a:gd name="connsiteX2" fmla="*/ 706582 w 3873426"/>
                  <a:gd name="connsiteY2" fmla="*/ 2355272 h 4984097"/>
                  <a:gd name="connsiteX3" fmla="*/ 498764 w 3873426"/>
                  <a:gd name="connsiteY3" fmla="*/ 4281054 h 4984097"/>
                  <a:gd name="connsiteX4" fmla="*/ 13855 w 3873426"/>
                  <a:gd name="connsiteY4" fmla="*/ 4682836 h 4984097"/>
                  <a:gd name="connsiteX5" fmla="*/ 0 w 3873426"/>
                  <a:gd name="connsiteY5" fmla="*/ 0 h 4984097"/>
                  <a:gd name="connsiteX6" fmla="*/ 3865420 w 3873426"/>
                  <a:gd name="connsiteY6" fmla="*/ 13855 h 4984097"/>
                  <a:gd name="connsiteX0" fmla="*/ 3865420 w 3873179"/>
                  <a:gd name="connsiteY0" fmla="*/ 13855 h 4980543"/>
                  <a:gd name="connsiteX1" fmla="*/ 2992581 w 3873179"/>
                  <a:gd name="connsiteY1" fmla="*/ 1717964 h 4980543"/>
                  <a:gd name="connsiteX2" fmla="*/ 803564 w 3873179"/>
                  <a:gd name="connsiteY2" fmla="*/ 2466109 h 4980543"/>
                  <a:gd name="connsiteX3" fmla="*/ 498764 w 3873179"/>
                  <a:gd name="connsiteY3" fmla="*/ 4281054 h 4980543"/>
                  <a:gd name="connsiteX4" fmla="*/ 13855 w 3873179"/>
                  <a:gd name="connsiteY4" fmla="*/ 4682836 h 4980543"/>
                  <a:gd name="connsiteX5" fmla="*/ 0 w 3873179"/>
                  <a:gd name="connsiteY5" fmla="*/ 0 h 4980543"/>
                  <a:gd name="connsiteX6" fmla="*/ 3865420 w 3873179"/>
                  <a:gd name="connsiteY6" fmla="*/ 13855 h 4980543"/>
                  <a:gd name="connsiteX0" fmla="*/ 3532911 w 3549464"/>
                  <a:gd name="connsiteY0" fmla="*/ 138545 h 4980543"/>
                  <a:gd name="connsiteX1" fmla="*/ 2992581 w 3549464"/>
                  <a:gd name="connsiteY1" fmla="*/ 1717964 h 4980543"/>
                  <a:gd name="connsiteX2" fmla="*/ 803564 w 3549464"/>
                  <a:gd name="connsiteY2" fmla="*/ 2466109 h 4980543"/>
                  <a:gd name="connsiteX3" fmla="*/ 498764 w 3549464"/>
                  <a:gd name="connsiteY3" fmla="*/ 4281054 h 4980543"/>
                  <a:gd name="connsiteX4" fmla="*/ 13855 w 3549464"/>
                  <a:gd name="connsiteY4" fmla="*/ 4682836 h 4980543"/>
                  <a:gd name="connsiteX5" fmla="*/ 0 w 3549464"/>
                  <a:gd name="connsiteY5" fmla="*/ 0 h 4980543"/>
                  <a:gd name="connsiteX6" fmla="*/ 3532911 w 3549464"/>
                  <a:gd name="connsiteY6" fmla="*/ 138545 h 4980543"/>
                  <a:gd name="connsiteX0" fmla="*/ 3546766 w 3562611"/>
                  <a:gd name="connsiteY0" fmla="*/ 0 h 5008253"/>
                  <a:gd name="connsiteX1" fmla="*/ 2992581 w 3562611"/>
                  <a:gd name="connsiteY1" fmla="*/ 1745674 h 5008253"/>
                  <a:gd name="connsiteX2" fmla="*/ 803564 w 3562611"/>
                  <a:gd name="connsiteY2" fmla="*/ 2493819 h 5008253"/>
                  <a:gd name="connsiteX3" fmla="*/ 498764 w 3562611"/>
                  <a:gd name="connsiteY3" fmla="*/ 4308764 h 5008253"/>
                  <a:gd name="connsiteX4" fmla="*/ 13855 w 3562611"/>
                  <a:gd name="connsiteY4" fmla="*/ 4710546 h 5008253"/>
                  <a:gd name="connsiteX5" fmla="*/ 0 w 3562611"/>
                  <a:gd name="connsiteY5" fmla="*/ 27710 h 5008253"/>
                  <a:gd name="connsiteX6" fmla="*/ 3546766 w 3562611"/>
                  <a:gd name="connsiteY6" fmla="*/ 0 h 5008253"/>
                  <a:gd name="connsiteX0" fmla="*/ 3546766 w 3706909"/>
                  <a:gd name="connsiteY0" fmla="*/ 0 h 5008253"/>
                  <a:gd name="connsiteX1" fmla="*/ 2992581 w 3706909"/>
                  <a:gd name="connsiteY1" fmla="*/ 1745674 h 5008253"/>
                  <a:gd name="connsiteX2" fmla="*/ 803564 w 3706909"/>
                  <a:gd name="connsiteY2" fmla="*/ 2493819 h 5008253"/>
                  <a:gd name="connsiteX3" fmla="*/ 498764 w 3706909"/>
                  <a:gd name="connsiteY3" fmla="*/ 4308764 h 5008253"/>
                  <a:gd name="connsiteX4" fmla="*/ 13855 w 3706909"/>
                  <a:gd name="connsiteY4" fmla="*/ 4710546 h 5008253"/>
                  <a:gd name="connsiteX5" fmla="*/ 0 w 3706909"/>
                  <a:gd name="connsiteY5" fmla="*/ 27710 h 5008253"/>
                  <a:gd name="connsiteX6" fmla="*/ 3546766 w 3706909"/>
                  <a:gd name="connsiteY6" fmla="*/ 0 h 5008253"/>
                  <a:gd name="connsiteX0" fmla="*/ 3546766 w 3576888"/>
                  <a:gd name="connsiteY0" fmla="*/ 0 h 5008253"/>
                  <a:gd name="connsiteX1" fmla="*/ 2992581 w 3576888"/>
                  <a:gd name="connsiteY1" fmla="*/ 1745674 h 5008253"/>
                  <a:gd name="connsiteX2" fmla="*/ 803564 w 3576888"/>
                  <a:gd name="connsiteY2" fmla="*/ 2493819 h 5008253"/>
                  <a:gd name="connsiteX3" fmla="*/ 498764 w 3576888"/>
                  <a:gd name="connsiteY3" fmla="*/ 4308764 h 5008253"/>
                  <a:gd name="connsiteX4" fmla="*/ 13855 w 3576888"/>
                  <a:gd name="connsiteY4" fmla="*/ 4710546 h 5008253"/>
                  <a:gd name="connsiteX5" fmla="*/ 0 w 3576888"/>
                  <a:gd name="connsiteY5" fmla="*/ 27710 h 5008253"/>
                  <a:gd name="connsiteX6" fmla="*/ 3546766 w 3576888"/>
                  <a:gd name="connsiteY6" fmla="*/ 0 h 5008253"/>
                  <a:gd name="connsiteX0" fmla="*/ 3546766 w 3560729"/>
                  <a:gd name="connsiteY0" fmla="*/ 0 h 5008253"/>
                  <a:gd name="connsiteX1" fmla="*/ 2604653 w 3560729"/>
                  <a:gd name="connsiteY1" fmla="*/ 1814947 h 5008253"/>
                  <a:gd name="connsiteX2" fmla="*/ 803564 w 3560729"/>
                  <a:gd name="connsiteY2" fmla="*/ 2493819 h 5008253"/>
                  <a:gd name="connsiteX3" fmla="*/ 498764 w 3560729"/>
                  <a:gd name="connsiteY3" fmla="*/ 4308764 h 5008253"/>
                  <a:gd name="connsiteX4" fmla="*/ 13855 w 3560729"/>
                  <a:gd name="connsiteY4" fmla="*/ 4710546 h 5008253"/>
                  <a:gd name="connsiteX5" fmla="*/ 0 w 3560729"/>
                  <a:gd name="connsiteY5" fmla="*/ 27710 h 5008253"/>
                  <a:gd name="connsiteX6" fmla="*/ 3546766 w 3560729"/>
                  <a:gd name="connsiteY6" fmla="*/ 0 h 5008253"/>
                  <a:gd name="connsiteX0" fmla="*/ 3546766 w 3560729"/>
                  <a:gd name="connsiteY0" fmla="*/ 0 h 5022108"/>
                  <a:gd name="connsiteX1" fmla="*/ 2604653 w 3560729"/>
                  <a:gd name="connsiteY1" fmla="*/ 1828802 h 5022108"/>
                  <a:gd name="connsiteX2" fmla="*/ 803564 w 3560729"/>
                  <a:gd name="connsiteY2" fmla="*/ 2507674 h 5022108"/>
                  <a:gd name="connsiteX3" fmla="*/ 498764 w 3560729"/>
                  <a:gd name="connsiteY3" fmla="*/ 4322619 h 5022108"/>
                  <a:gd name="connsiteX4" fmla="*/ 13855 w 3560729"/>
                  <a:gd name="connsiteY4" fmla="*/ 4724401 h 5022108"/>
                  <a:gd name="connsiteX5" fmla="*/ 0 w 3560729"/>
                  <a:gd name="connsiteY5" fmla="*/ 41565 h 5022108"/>
                  <a:gd name="connsiteX6" fmla="*/ 3546766 w 3560729"/>
                  <a:gd name="connsiteY6" fmla="*/ 0 h 5022108"/>
                  <a:gd name="connsiteX0" fmla="*/ 3546766 w 3560729"/>
                  <a:gd name="connsiteY0" fmla="*/ 0 h 5028368"/>
                  <a:gd name="connsiteX1" fmla="*/ 2604653 w 3560729"/>
                  <a:gd name="connsiteY1" fmla="*/ 1828802 h 5028368"/>
                  <a:gd name="connsiteX2" fmla="*/ 803564 w 3560729"/>
                  <a:gd name="connsiteY2" fmla="*/ 2313710 h 5028368"/>
                  <a:gd name="connsiteX3" fmla="*/ 498764 w 3560729"/>
                  <a:gd name="connsiteY3" fmla="*/ 4322619 h 5028368"/>
                  <a:gd name="connsiteX4" fmla="*/ 13855 w 3560729"/>
                  <a:gd name="connsiteY4" fmla="*/ 4724401 h 5028368"/>
                  <a:gd name="connsiteX5" fmla="*/ 0 w 3560729"/>
                  <a:gd name="connsiteY5" fmla="*/ 41565 h 5028368"/>
                  <a:gd name="connsiteX6" fmla="*/ 3546766 w 3560729"/>
                  <a:gd name="connsiteY6" fmla="*/ 0 h 5028368"/>
                  <a:gd name="connsiteX0" fmla="*/ 3546766 w 3567061"/>
                  <a:gd name="connsiteY0" fmla="*/ 0 h 5028368"/>
                  <a:gd name="connsiteX1" fmla="*/ 2826326 w 3567061"/>
                  <a:gd name="connsiteY1" fmla="*/ 1731820 h 5028368"/>
                  <a:gd name="connsiteX2" fmla="*/ 803564 w 3567061"/>
                  <a:gd name="connsiteY2" fmla="*/ 2313710 h 5028368"/>
                  <a:gd name="connsiteX3" fmla="*/ 498764 w 3567061"/>
                  <a:gd name="connsiteY3" fmla="*/ 4322619 h 5028368"/>
                  <a:gd name="connsiteX4" fmla="*/ 13855 w 3567061"/>
                  <a:gd name="connsiteY4" fmla="*/ 4724401 h 5028368"/>
                  <a:gd name="connsiteX5" fmla="*/ 0 w 3567061"/>
                  <a:gd name="connsiteY5" fmla="*/ 41565 h 5028368"/>
                  <a:gd name="connsiteX6" fmla="*/ 3546766 w 3567061"/>
                  <a:gd name="connsiteY6" fmla="*/ 0 h 5028368"/>
                  <a:gd name="connsiteX0" fmla="*/ 3546766 w 3567061"/>
                  <a:gd name="connsiteY0" fmla="*/ 0 h 4939815"/>
                  <a:gd name="connsiteX1" fmla="*/ 2826326 w 3567061"/>
                  <a:gd name="connsiteY1" fmla="*/ 1731820 h 4939815"/>
                  <a:gd name="connsiteX2" fmla="*/ 803564 w 3567061"/>
                  <a:gd name="connsiteY2" fmla="*/ 2313710 h 4939815"/>
                  <a:gd name="connsiteX3" fmla="*/ 1066801 w 3567061"/>
                  <a:gd name="connsiteY3" fmla="*/ 3782292 h 4939815"/>
                  <a:gd name="connsiteX4" fmla="*/ 13855 w 3567061"/>
                  <a:gd name="connsiteY4" fmla="*/ 4724401 h 4939815"/>
                  <a:gd name="connsiteX5" fmla="*/ 0 w 3567061"/>
                  <a:gd name="connsiteY5" fmla="*/ 41565 h 4939815"/>
                  <a:gd name="connsiteX6" fmla="*/ 3546766 w 3567061"/>
                  <a:gd name="connsiteY6" fmla="*/ 0 h 4939815"/>
                  <a:gd name="connsiteX0" fmla="*/ 3546766 w 3567427"/>
                  <a:gd name="connsiteY0" fmla="*/ 0 h 4944652"/>
                  <a:gd name="connsiteX1" fmla="*/ 2826326 w 3567427"/>
                  <a:gd name="connsiteY1" fmla="*/ 1731820 h 4944652"/>
                  <a:gd name="connsiteX2" fmla="*/ 748145 w 3567427"/>
                  <a:gd name="connsiteY2" fmla="*/ 2050474 h 4944652"/>
                  <a:gd name="connsiteX3" fmla="*/ 1066801 w 3567427"/>
                  <a:gd name="connsiteY3" fmla="*/ 3782292 h 4944652"/>
                  <a:gd name="connsiteX4" fmla="*/ 13855 w 3567427"/>
                  <a:gd name="connsiteY4" fmla="*/ 4724401 h 4944652"/>
                  <a:gd name="connsiteX5" fmla="*/ 0 w 3567427"/>
                  <a:gd name="connsiteY5" fmla="*/ 41565 h 4944652"/>
                  <a:gd name="connsiteX6" fmla="*/ 3546766 w 3567427"/>
                  <a:gd name="connsiteY6" fmla="*/ 0 h 4944652"/>
                  <a:gd name="connsiteX0" fmla="*/ 3546766 w 3566619"/>
                  <a:gd name="connsiteY0" fmla="*/ 0 h 4940065"/>
                  <a:gd name="connsiteX1" fmla="*/ 2826326 w 3566619"/>
                  <a:gd name="connsiteY1" fmla="*/ 1731820 h 4940065"/>
                  <a:gd name="connsiteX2" fmla="*/ 872836 w 3566619"/>
                  <a:gd name="connsiteY2" fmla="*/ 2299856 h 4940065"/>
                  <a:gd name="connsiteX3" fmla="*/ 1066801 w 3566619"/>
                  <a:gd name="connsiteY3" fmla="*/ 3782292 h 4940065"/>
                  <a:gd name="connsiteX4" fmla="*/ 13855 w 3566619"/>
                  <a:gd name="connsiteY4" fmla="*/ 4724401 h 4940065"/>
                  <a:gd name="connsiteX5" fmla="*/ 0 w 3566619"/>
                  <a:gd name="connsiteY5" fmla="*/ 41565 h 4940065"/>
                  <a:gd name="connsiteX6" fmla="*/ 3546766 w 3566619"/>
                  <a:gd name="connsiteY6" fmla="*/ 0 h 4940065"/>
                  <a:gd name="connsiteX0" fmla="*/ 3546766 w 3566619"/>
                  <a:gd name="connsiteY0" fmla="*/ 0 h 4943391"/>
                  <a:gd name="connsiteX1" fmla="*/ 2826326 w 3566619"/>
                  <a:gd name="connsiteY1" fmla="*/ 1731820 h 4943391"/>
                  <a:gd name="connsiteX2" fmla="*/ 872836 w 3566619"/>
                  <a:gd name="connsiteY2" fmla="*/ 2299856 h 4943391"/>
                  <a:gd name="connsiteX3" fmla="*/ 1343891 w 3566619"/>
                  <a:gd name="connsiteY3" fmla="*/ 3810001 h 4943391"/>
                  <a:gd name="connsiteX4" fmla="*/ 13855 w 3566619"/>
                  <a:gd name="connsiteY4" fmla="*/ 4724401 h 4943391"/>
                  <a:gd name="connsiteX5" fmla="*/ 0 w 3566619"/>
                  <a:gd name="connsiteY5" fmla="*/ 41565 h 4943391"/>
                  <a:gd name="connsiteX6" fmla="*/ 3546766 w 3566619"/>
                  <a:gd name="connsiteY6" fmla="*/ 0 h 4943391"/>
                  <a:gd name="connsiteX0" fmla="*/ 3546766 w 3566619"/>
                  <a:gd name="connsiteY0" fmla="*/ 0 h 4955848"/>
                  <a:gd name="connsiteX1" fmla="*/ 2826326 w 3566619"/>
                  <a:gd name="connsiteY1" fmla="*/ 1731820 h 4955848"/>
                  <a:gd name="connsiteX2" fmla="*/ 872836 w 3566619"/>
                  <a:gd name="connsiteY2" fmla="*/ 2299856 h 4955848"/>
                  <a:gd name="connsiteX3" fmla="*/ 1136073 w 3566619"/>
                  <a:gd name="connsiteY3" fmla="*/ 3906983 h 4955848"/>
                  <a:gd name="connsiteX4" fmla="*/ 13855 w 3566619"/>
                  <a:gd name="connsiteY4" fmla="*/ 4724401 h 4955848"/>
                  <a:gd name="connsiteX5" fmla="*/ 0 w 3566619"/>
                  <a:gd name="connsiteY5" fmla="*/ 41565 h 4955848"/>
                  <a:gd name="connsiteX6" fmla="*/ 3546766 w 3566619"/>
                  <a:gd name="connsiteY6" fmla="*/ 0 h 4955848"/>
                  <a:gd name="connsiteX0" fmla="*/ 3546766 w 3609882"/>
                  <a:gd name="connsiteY0" fmla="*/ 0 h 4955848"/>
                  <a:gd name="connsiteX1" fmla="*/ 3214254 w 3609882"/>
                  <a:gd name="connsiteY1" fmla="*/ 1579420 h 4955848"/>
                  <a:gd name="connsiteX2" fmla="*/ 872836 w 3609882"/>
                  <a:gd name="connsiteY2" fmla="*/ 2299856 h 4955848"/>
                  <a:gd name="connsiteX3" fmla="*/ 1136073 w 3609882"/>
                  <a:gd name="connsiteY3" fmla="*/ 3906983 h 4955848"/>
                  <a:gd name="connsiteX4" fmla="*/ 13855 w 3609882"/>
                  <a:gd name="connsiteY4" fmla="*/ 4724401 h 4955848"/>
                  <a:gd name="connsiteX5" fmla="*/ 0 w 3609882"/>
                  <a:gd name="connsiteY5" fmla="*/ 41565 h 4955848"/>
                  <a:gd name="connsiteX6" fmla="*/ 3546766 w 3609882"/>
                  <a:gd name="connsiteY6" fmla="*/ 0 h 4955848"/>
                  <a:gd name="connsiteX0" fmla="*/ 3546766 w 3609882"/>
                  <a:gd name="connsiteY0" fmla="*/ 0 h 4957825"/>
                  <a:gd name="connsiteX1" fmla="*/ 3214254 w 3609882"/>
                  <a:gd name="connsiteY1" fmla="*/ 1579420 h 4957825"/>
                  <a:gd name="connsiteX2" fmla="*/ 872836 w 3609882"/>
                  <a:gd name="connsiteY2" fmla="*/ 2299856 h 4957825"/>
                  <a:gd name="connsiteX3" fmla="*/ 1136073 w 3609882"/>
                  <a:gd name="connsiteY3" fmla="*/ 3906983 h 4957825"/>
                  <a:gd name="connsiteX4" fmla="*/ 13855 w 3609882"/>
                  <a:gd name="connsiteY4" fmla="*/ 4724401 h 4957825"/>
                  <a:gd name="connsiteX5" fmla="*/ 0 w 3609882"/>
                  <a:gd name="connsiteY5" fmla="*/ 41565 h 4957825"/>
                  <a:gd name="connsiteX6" fmla="*/ 3546766 w 3609882"/>
                  <a:gd name="connsiteY6" fmla="*/ 0 h 4957825"/>
                  <a:gd name="connsiteX0" fmla="*/ 3635098 w 3698214"/>
                  <a:gd name="connsiteY0" fmla="*/ 0 h 4956688"/>
                  <a:gd name="connsiteX1" fmla="*/ 3302586 w 3698214"/>
                  <a:gd name="connsiteY1" fmla="*/ 1579420 h 4956688"/>
                  <a:gd name="connsiteX2" fmla="*/ 961168 w 3698214"/>
                  <a:gd name="connsiteY2" fmla="*/ 2299856 h 4956688"/>
                  <a:gd name="connsiteX3" fmla="*/ 1432223 w 3698214"/>
                  <a:gd name="connsiteY3" fmla="*/ 4045529 h 4956688"/>
                  <a:gd name="connsiteX4" fmla="*/ 102187 w 3698214"/>
                  <a:gd name="connsiteY4" fmla="*/ 4724401 h 4956688"/>
                  <a:gd name="connsiteX5" fmla="*/ 88332 w 3698214"/>
                  <a:gd name="connsiteY5" fmla="*/ 41565 h 4956688"/>
                  <a:gd name="connsiteX6" fmla="*/ 3635098 w 3698214"/>
                  <a:gd name="connsiteY6" fmla="*/ 0 h 4956688"/>
                  <a:gd name="connsiteX0" fmla="*/ 3635098 w 3698214"/>
                  <a:gd name="connsiteY0" fmla="*/ 0 h 4956688"/>
                  <a:gd name="connsiteX1" fmla="*/ 3302586 w 3698214"/>
                  <a:gd name="connsiteY1" fmla="*/ 1579420 h 4956688"/>
                  <a:gd name="connsiteX2" fmla="*/ 961168 w 3698214"/>
                  <a:gd name="connsiteY2" fmla="*/ 2299856 h 4956688"/>
                  <a:gd name="connsiteX3" fmla="*/ 1432223 w 3698214"/>
                  <a:gd name="connsiteY3" fmla="*/ 4045529 h 4956688"/>
                  <a:gd name="connsiteX4" fmla="*/ 102187 w 3698214"/>
                  <a:gd name="connsiteY4" fmla="*/ 4724401 h 4956688"/>
                  <a:gd name="connsiteX5" fmla="*/ 88332 w 3698214"/>
                  <a:gd name="connsiteY5" fmla="*/ 41565 h 4956688"/>
                  <a:gd name="connsiteX6" fmla="*/ 3635098 w 3698214"/>
                  <a:gd name="connsiteY6" fmla="*/ 0 h 4956688"/>
                  <a:gd name="connsiteX0" fmla="*/ 3635098 w 3698214"/>
                  <a:gd name="connsiteY0" fmla="*/ 0 h 4956688"/>
                  <a:gd name="connsiteX1" fmla="*/ 3302586 w 3698214"/>
                  <a:gd name="connsiteY1" fmla="*/ 1579420 h 4956688"/>
                  <a:gd name="connsiteX2" fmla="*/ 961168 w 3698214"/>
                  <a:gd name="connsiteY2" fmla="*/ 2299856 h 4956688"/>
                  <a:gd name="connsiteX3" fmla="*/ 1432223 w 3698214"/>
                  <a:gd name="connsiteY3" fmla="*/ 4045529 h 4956688"/>
                  <a:gd name="connsiteX4" fmla="*/ 102187 w 3698214"/>
                  <a:gd name="connsiteY4" fmla="*/ 4724401 h 4956688"/>
                  <a:gd name="connsiteX5" fmla="*/ 88332 w 3698214"/>
                  <a:gd name="connsiteY5" fmla="*/ 41565 h 4956688"/>
                  <a:gd name="connsiteX6" fmla="*/ 3635098 w 3698214"/>
                  <a:gd name="connsiteY6" fmla="*/ 0 h 4956688"/>
                  <a:gd name="connsiteX0" fmla="*/ 3591845 w 3654961"/>
                  <a:gd name="connsiteY0" fmla="*/ 0 h 4968373"/>
                  <a:gd name="connsiteX1" fmla="*/ 3259333 w 3654961"/>
                  <a:gd name="connsiteY1" fmla="*/ 1579420 h 4968373"/>
                  <a:gd name="connsiteX2" fmla="*/ 917915 w 3654961"/>
                  <a:gd name="connsiteY2" fmla="*/ 2299856 h 4968373"/>
                  <a:gd name="connsiteX3" fmla="*/ 1388970 w 3654961"/>
                  <a:gd name="connsiteY3" fmla="*/ 4045529 h 4968373"/>
                  <a:gd name="connsiteX4" fmla="*/ 58934 w 3654961"/>
                  <a:gd name="connsiteY4" fmla="*/ 4724401 h 4968373"/>
                  <a:gd name="connsiteX5" fmla="*/ 45079 w 3654961"/>
                  <a:gd name="connsiteY5" fmla="*/ 41565 h 4968373"/>
                  <a:gd name="connsiteX6" fmla="*/ 3591845 w 3654961"/>
                  <a:gd name="connsiteY6" fmla="*/ 0 h 4968373"/>
                  <a:gd name="connsiteX0" fmla="*/ 3591845 w 3654961"/>
                  <a:gd name="connsiteY0" fmla="*/ 0 h 4967280"/>
                  <a:gd name="connsiteX1" fmla="*/ 3259333 w 3654961"/>
                  <a:gd name="connsiteY1" fmla="*/ 1579420 h 4967280"/>
                  <a:gd name="connsiteX2" fmla="*/ 917915 w 3654961"/>
                  <a:gd name="connsiteY2" fmla="*/ 2299856 h 4967280"/>
                  <a:gd name="connsiteX3" fmla="*/ 1388970 w 3654961"/>
                  <a:gd name="connsiteY3" fmla="*/ 4045529 h 4967280"/>
                  <a:gd name="connsiteX4" fmla="*/ 58934 w 3654961"/>
                  <a:gd name="connsiteY4" fmla="*/ 4724401 h 4967280"/>
                  <a:gd name="connsiteX5" fmla="*/ 45079 w 3654961"/>
                  <a:gd name="connsiteY5" fmla="*/ 41565 h 4967280"/>
                  <a:gd name="connsiteX6" fmla="*/ 3591845 w 3654961"/>
                  <a:gd name="connsiteY6" fmla="*/ 0 h 4967280"/>
                  <a:gd name="connsiteX0" fmla="*/ 3591845 w 3654961"/>
                  <a:gd name="connsiteY0" fmla="*/ 0 h 4979298"/>
                  <a:gd name="connsiteX1" fmla="*/ 3259333 w 3654961"/>
                  <a:gd name="connsiteY1" fmla="*/ 1579420 h 4979298"/>
                  <a:gd name="connsiteX2" fmla="*/ 917915 w 3654961"/>
                  <a:gd name="connsiteY2" fmla="*/ 2299856 h 4979298"/>
                  <a:gd name="connsiteX3" fmla="*/ 1388970 w 3654961"/>
                  <a:gd name="connsiteY3" fmla="*/ 4045529 h 4979298"/>
                  <a:gd name="connsiteX4" fmla="*/ 58934 w 3654961"/>
                  <a:gd name="connsiteY4" fmla="*/ 4738255 h 4979298"/>
                  <a:gd name="connsiteX5" fmla="*/ 45079 w 3654961"/>
                  <a:gd name="connsiteY5" fmla="*/ 41565 h 4979298"/>
                  <a:gd name="connsiteX6" fmla="*/ 3591845 w 3654961"/>
                  <a:gd name="connsiteY6" fmla="*/ 0 h 4979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654961" h="4979298">
                    <a:moveTo>
                      <a:pt x="3591845" y="0"/>
                    </a:moveTo>
                    <a:cubicBezTo>
                      <a:pt x="3704991" y="635000"/>
                      <a:pt x="3704988" y="1196111"/>
                      <a:pt x="3259333" y="1579420"/>
                    </a:cubicBezTo>
                    <a:cubicBezTo>
                      <a:pt x="2813678" y="1962729"/>
                      <a:pt x="1229642" y="1888838"/>
                      <a:pt x="917915" y="2299856"/>
                    </a:cubicBezTo>
                    <a:cubicBezTo>
                      <a:pt x="606188" y="2710874"/>
                      <a:pt x="1532133" y="3639129"/>
                      <a:pt x="1388970" y="4045529"/>
                    </a:cubicBezTo>
                    <a:cubicBezTo>
                      <a:pt x="1245807" y="4451929"/>
                      <a:pt x="185461" y="5430703"/>
                      <a:pt x="58934" y="4738255"/>
                    </a:cubicBezTo>
                    <a:cubicBezTo>
                      <a:pt x="-67593" y="4045807"/>
                      <a:pt x="49697" y="1602510"/>
                      <a:pt x="45079" y="41565"/>
                    </a:cubicBezTo>
                    <a:lnTo>
                      <a:pt x="359184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84407" tIns="42203" rIns="84407" bIns="42203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th-TH" sz="1661"/>
              </a:p>
            </p:txBody>
          </p:sp>
          <p:sp>
            <p:nvSpPr>
              <p:cNvPr id="28" name="รูปแบบอิสระ: รูปร่าง 27">
                <a:extLst>
                  <a:ext uri="{FF2B5EF4-FFF2-40B4-BE49-F238E27FC236}">
                    <a16:creationId xmlns:a16="http://schemas.microsoft.com/office/drawing/2014/main" id="{2BA85EDD-0A85-4EA9-8663-73F808501E58}"/>
                  </a:ext>
                </a:extLst>
              </p:cNvPr>
              <p:cNvSpPr/>
              <p:nvPr/>
            </p:nvSpPr>
            <p:spPr>
              <a:xfrm>
                <a:off x="-13854" y="-53779"/>
                <a:ext cx="5988928" cy="3844532"/>
              </a:xfrm>
              <a:custGeom>
                <a:avLst/>
                <a:gdLst>
                  <a:gd name="connsiteX0" fmla="*/ 5791200 w 5791200"/>
                  <a:gd name="connsiteY0" fmla="*/ 13854 h 3574472"/>
                  <a:gd name="connsiteX1" fmla="*/ 3061855 w 5791200"/>
                  <a:gd name="connsiteY1" fmla="*/ 678872 h 3574472"/>
                  <a:gd name="connsiteX2" fmla="*/ 2992582 w 5791200"/>
                  <a:gd name="connsiteY2" fmla="*/ 1607127 h 3574472"/>
                  <a:gd name="connsiteX3" fmla="*/ 1413164 w 5791200"/>
                  <a:gd name="connsiteY3" fmla="*/ 1870363 h 3574472"/>
                  <a:gd name="connsiteX4" fmla="*/ 0 w 5791200"/>
                  <a:gd name="connsiteY4" fmla="*/ 3574472 h 3574472"/>
                  <a:gd name="connsiteX5" fmla="*/ 55418 w 5791200"/>
                  <a:gd name="connsiteY5" fmla="*/ 0 h 3574472"/>
                  <a:gd name="connsiteX6" fmla="*/ 5791200 w 5791200"/>
                  <a:gd name="connsiteY6" fmla="*/ 13854 h 3574472"/>
                  <a:gd name="connsiteX0" fmla="*/ 5822003 w 5822003"/>
                  <a:gd name="connsiteY0" fmla="*/ 28151 h 3588769"/>
                  <a:gd name="connsiteX1" fmla="*/ 3092658 w 5822003"/>
                  <a:gd name="connsiteY1" fmla="*/ 693169 h 3588769"/>
                  <a:gd name="connsiteX2" fmla="*/ 3023385 w 5822003"/>
                  <a:gd name="connsiteY2" fmla="*/ 1621424 h 3588769"/>
                  <a:gd name="connsiteX3" fmla="*/ 1443967 w 5822003"/>
                  <a:gd name="connsiteY3" fmla="*/ 1884660 h 3588769"/>
                  <a:gd name="connsiteX4" fmla="*/ 30803 w 5822003"/>
                  <a:gd name="connsiteY4" fmla="*/ 3588769 h 3588769"/>
                  <a:gd name="connsiteX5" fmla="*/ 0 w 5822003"/>
                  <a:gd name="connsiteY5" fmla="*/ 0 h 3588769"/>
                  <a:gd name="connsiteX6" fmla="*/ 5822003 w 5822003"/>
                  <a:gd name="connsiteY6" fmla="*/ 28151 h 3588769"/>
                  <a:gd name="connsiteX0" fmla="*/ 5879484 w 5879484"/>
                  <a:gd name="connsiteY0" fmla="*/ 42449 h 3603067"/>
                  <a:gd name="connsiteX1" fmla="*/ 3150139 w 5879484"/>
                  <a:gd name="connsiteY1" fmla="*/ 707467 h 3603067"/>
                  <a:gd name="connsiteX2" fmla="*/ 3080866 w 5879484"/>
                  <a:gd name="connsiteY2" fmla="*/ 1635722 h 3603067"/>
                  <a:gd name="connsiteX3" fmla="*/ 1501448 w 5879484"/>
                  <a:gd name="connsiteY3" fmla="*/ 1898958 h 3603067"/>
                  <a:gd name="connsiteX4" fmla="*/ 88284 w 5879484"/>
                  <a:gd name="connsiteY4" fmla="*/ 3603067 h 3603067"/>
                  <a:gd name="connsiteX5" fmla="*/ 0 w 5879484"/>
                  <a:gd name="connsiteY5" fmla="*/ 0 h 3603067"/>
                  <a:gd name="connsiteX6" fmla="*/ 5879484 w 5879484"/>
                  <a:gd name="connsiteY6" fmla="*/ 42449 h 3603067"/>
                  <a:gd name="connsiteX0" fmla="*/ 5879484 w 5879484"/>
                  <a:gd name="connsiteY0" fmla="*/ 42449 h 3603067"/>
                  <a:gd name="connsiteX1" fmla="*/ 3150139 w 5879484"/>
                  <a:gd name="connsiteY1" fmla="*/ 707467 h 3603067"/>
                  <a:gd name="connsiteX2" fmla="*/ 3080866 w 5879484"/>
                  <a:gd name="connsiteY2" fmla="*/ 1635722 h 3603067"/>
                  <a:gd name="connsiteX3" fmla="*/ 1501448 w 5879484"/>
                  <a:gd name="connsiteY3" fmla="*/ 1898958 h 3603067"/>
                  <a:gd name="connsiteX4" fmla="*/ 2063 w 5879484"/>
                  <a:gd name="connsiteY4" fmla="*/ 3603067 h 3603067"/>
                  <a:gd name="connsiteX5" fmla="*/ 0 w 5879484"/>
                  <a:gd name="connsiteY5" fmla="*/ 0 h 3603067"/>
                  <a:gd name="connsiteX6" fmla="*/ 5879484 w 5879484"/>
                  <a:gd name="connsiteY6" fmla="*/ 42449 h 3603067"/>
                  <a:gd name="connsiteX0" fmla="*/ 6021126 w 6021126"/>
                  <a:gd name="connsiteY0" fmla="*/ 42449 h 3688855"/>
                  <a:gd name="connsiteX1" fmla="*/ 3291781 w 6021126"/>
                  <a:gd name="connsiteY1" fmla="*/ 707467 h 3688855"/>
                  <a:gd name="connsiteX2" fmla="*/ 3222508 w 6021126"/>
                  <a:gd name="connsiteY2" fmla="*/ 1635722 h 3688855"/>
                  <a:gd name="connsiteX3" fmla="*/ 1643090 w 6021126"/>
                  <a:gd name="connsiteY3" fmla="*/ 1898958 h 3688855"/>
                  <a:gd name="connsiteX4" fmla="*/ 2 w 6021126"/>
                  <a:gd name="connsiteY4" fmla="*/ 3688855 h 3688855"/>
                  <a:gd name="connsiteX5" fmla="*/ 141642 w 6021126"/>
                  <a:gd name="connsiteY5" fmla="*/ 0 h 3688855"/>
                  <a:gd name="connsiteX6" fmla="*/ 6021126 w 6021126"/>
                  <a:gd name="connsiteY6" fmla="*/ 42449 h 3688855"/>
                  <a:gd name="connsiteX0" fmla="*/ 6109408 w 6109408"/>
                  <a:gd name="connsiteY0" fmla="*/ 128236 h 3774642"/>
                  <a:gd name="connsiteX1" fmla="*/ 3380063 w 6109408"/>
                  <a:gd name="connsiteY1" fmla="*/ 793254 h 3774642"/>
                  <a:gd name="connsiteX2" fmla="*/ 3310790 w 6109408"/>
                  <a:gd name="connsiteY2" fmla="*/ 1721509 h 3774642"/>
                  <a:gd name="connsiteX3" fmla="*/ 1731372 w 6109408"/>
                  <a:gd name="connsiteY3" fmla="*/ 1984745 h 3774642"/>
                  <a:gd name="connsiteX4" fmla="*/ 88284 w 6109408"/>
                  <a:gd name="connsiteY4" fmla="*/ 3774642 h 3774642"/>
                  <a:gd name="connsiteX5" fmla="*/ 0 w 6109408"/>
                  <a:gd name="connsiteY5" fmla="*/ 0 h 3774642"/>
                  <a:gd name="connsiteX6" fmla="*/ 6109408 w 6109408"/>
                  <a:gd name="connsiteY6" fmla="*/ 128236 h 3774642"/>
                  <a:gd name="connsiteX0" fmla="*/ 6109408 w 6109408"/>
                  <a:gd name="connsiteY0" fmla="*/ 128236 h 3774642"/>
                  <a:gd name="connsiteX1" fmla="*/ 3380063 w 6109408"/>
                  <a:gd name="connsiteY1" fmla="*/ 793254 h 3774642"/>
                  <a:gd name="connsiteX2" fmla="*/ 3310790 w 6109408"/>
                  <a:gd name="connsiteY2" fmla="*/ 1721509 h 3774642"/>
                  <a:gd name="connsiteX3" fmla="*/ 1731372 w 6109408"/>
                  <a:gd name="connsiteY3" fmla="*/ 1984745 h 3774642"/>
                  <a:gd name="connsiteX4" fmla="*/ 88284 w 6109408"/>
                  <a:gd name="connsiteY4" fmla="*/ 3774642 h 3774642"/>
                  <a:gd name="connsiteX5" fmla="*/ 0 w 6109408"/>
                  <a:gd name="connsiteY5" fmla="*/ 0 h 3774642"/>
                  <a:gd name="connsiteX6" fmla="*/ 6109408 w 6109408"/>
                  <a:gd name="connsiteY6" fmla="*/ 128236 h 3774642"/>
                  <a:gd name="connsiteX0" fmla="*/ 6109408 w 6109408"/>
                  <a:gd name="connsiteY0" fmla="*/ 128236 h 3774642"/>
                  <a:gd name="connsiteX1" fmla="*/ 3380063 w 6109408"/>
                  <a:gd name="connsiteY1" fmla="*/ 793254 h 3774642"/>
                  <a:gd name="connsiteX2" fmla="*/ 3310790 w 6109408"/>
                  <a:gd name="connsiteY2" fmla="*/ 1721509 h 3774642"/>
                  <a:gd name="connsiteX3" fmla="*/ 1731372 w 6109408"/>
                  <a:gd name="connsiteY3" fmla="*/ 1984745 h 3774642"/>
                  <a:gd name="connsiteX4" fmla="*/ 88284 w 6109408"/>
                  <a:gd name="connsiteY4" fmla="*/ 3774642 h 3774642"/>
                  <a:gd name="connsiteX5" fmla="*/ 0 w 6109408"/>
                  <a:gd name="connsiteY5" fmla="*/ 0 h 3774642"/>
                  <a:gd name="connsiteX6" fmla="*/ 6109408 w 6109408"/>
                  <a:gd name="connsiteY6" fmla="*/ 128236 h 3774642"/>
                  <a:gd name="connsiteX0" fmla="*/ 6037557 w 6037557"/>
                  <a:gd name="connsiteY0" fmla="*/ 142533 h 3788939"/>
                  <a:gd name="connsiteX1" fmla="*/ 3308212 w 6037557"/>
                  <a:gd name="connsiteY1" fmla="*/ 807551 h 3788939"/>
                  <a:gd name="connsiteX2" fmla="*/ 3238939 w 6037557"/>
                  <a:gd name="connsiteY2" fmla="*/ 1735806 h 3788939"/>
                  <a:gd name="connsiteX3" fmla="*/ 1659521 w 6037557"/>
                  <a:gd name="connsiteY3" fmla="*/ 1999042 h 3788939"/>
                  <a:gd name="connsiteX4" fmla="*/ 16433 w 6037557"/>
                  <a:gd name="connsiteY4" fmla="*/ 3788939 h 3788939"/>
                  <a:gd name="connsiteX5" fmla="*/ 0 w 6037557"/>
                  <a:gd name="connsiteY5" fmla="*/ 0 h 3788939"/>
                  <a:gd name="connsiteX6" fmla="*/ 6037557 w 6037557"/>
                  <a:gd name="connsiteY6" fmla="*/ 142533 h 3788939"/>
                  <a:gd name="connsiteX0" fmla="*/ 6037557 w 6037557"/>
                  <a:gd name="connsiteY0" fmla="*/ 142533 h 3788939"/>
                  <a:gd name="connsiteX1" fmla="*/ 3308212 w 6037557"/>
                  <a:gd name="connsiteY1" fmla="*/ 807551 h 3788939"/>
                  <a:gd name="connsiteX2" fmla="*/ 3238939 w 6037557"/>
                  <a:gd name="connsiteY2" fmla="*/ 1735806 h 3788939"/>
                  <a:gd name="connsiteX3" fmla="*/ 1659521 w 6037557"/>
                  <a:gd name="connsiteY3" fmla="*/ 1999042 h 3788939"/>
                  <a:gd name="connsiteX4" fmla="*/ 16433 w 6037557"/>
                  <a:gd name="connsiteY4" fmla="*/ 3788939 h 3788939"/>
                  <a:gd name="connsiteX5" fmla="*/ 0 w 6037557"/>
                  <a:gd name="connsiteY5" fmla="*/ 0 h 3788939"/>
                  <a:gd name="connsiteX6" fmla="*/ 6037557 w 6037557"/>
                  <a:gd name="connsiteY6" fmla="*/ 142533 h 3788939"/>
                  <a:gd name="connsiteX0" fmla="*/ 6109407 w 6109407"/>
                  <a:gd name="connsiteY0" fmla="*/ 0 h 3789385"/>
                  <a:gd name="connsiteX1" fmla="*/ 3308212 w 6109407"/>
                  <a:gd name="connsiteY1" fmla="*/ 807997 h 3789385"/>
                  <a:gd name="connsiteX2" fmla="*/ 3238939 w 6109407"/>
                  <a:gd name="connsiteY2" fmla="*/ 1736252 h 3789385"/>
                  <a:gd name="connsiteX3" fmla="*/ 1659521 w 6109407"/>
                  <a:gd name="connsiteY3" fmla="*/ 1999488 h 3789385"/>
                  <a:gd name="connsiteX4" fmla="*/ 16433 w 6109407"/>
                  <a:gd name="connsiteY4" fmla="*/ 3789385 h 3789385"/>
                  <a:gd name="connsiteX5" fmla="*/ 0 w 6109407"/>
                  <a:gd name="connsiteY5" fmla="*/ 446 h 3789385"/>
                  <a:gd name="connsiteX6" fmla="*/ 6109407 w 6109407"/>
                  <a:gd name="connsiteY6" fmla="*/ 0 h 3789385"/>
                  <a:gd name="connsiteX0" fmla="*/ 6109407 w 6179364"/>
                  <a:gd name="connsiteY0" fmla="*/ 0 h 3789385"/>
                  <a:gd name="connsiteX1" fmla="*/ 3308212 w 6179364"/>
                  <a:gd name="connsiteY1" fmla="*/ 807997 h 3789385"/>
                  <a:gd name="connsiteX2" fmla="*/ 3238939 w 6179364"/>
                  <a:gd name="connsiteY2" fmla="*/ 1736252 h 3789385"/>
                  <a:gd name="connsiteX3" fmla="*/ 1659521 w 6179364"/>
                  <a:gd name="connsiteY3" fmla="*/ 1999488 h 3789385"/>
                  <a:gd name="connsiteX4" fmla="*/ 16433 w 6179364"/>
                  <a:gd name="connsiteY4" fmla="*/ 3789385 h 3789385"/>
                  <a:gd name="connsiteX5" fmla="*/ 0 w 6179364"/>
                  <a:gd name="connsiteY5" fmla="*/ 446 h 3789385"/>
                  <a:gd name="connsiteX6" fmla="*/ 6109407 w 6179364"/>
                  <a:gd name="connsiteY6" fmla="*/ 0 h 3789385"/>
                  <a:gd name="connsiteX0" fmla="*/ 6109407 w 6179364"/>
                  <a:gd name="connsiteY0" fmla="*/ 0 h 3789385"/>
                  <a:gd name="connsiteX1" fmla="*/ 3308212 w 6179364"/>
                  <a:gd name="connsiteY1" fmla="*/ 807997 h 3789385"/>
                  <a:gd name="connsiteX2" fmla="*/ 3238939 w 6179364"/>
                  <a:gd name="connsiteY2" fmla="*/ 1736252 h 3789385"/>
                  <a:gd name="connsiteX3" fmla="*/ 1659521 w 6179364"/>
                  <a:gd name="connsiteY3" fmla="*/ 1999488 h 3789385"/>
                  <a:gd name="connsiteX4" fmla="*/ 16433 w 6179364"/>
                  <a:gd name="connsiteY4" fmla="*/ 3789385 h 3789385"/>
                  <a:gd name="connsiteX5" fmla="*/ 0 w 6179364"/>
                  <a:gd name="connsiteY5" fmla="*/ 446 h 3789385"/>
                  <a:gd name="connsiteX6" fmla="*/ 6109407 w 6179364"/>
                  <a:gd name="connsiteY6" fmla="*/ 0 h 3789385"/>
                  <a:gd name="connsiteX0" fmla="*/ 6109407 w 6179364"/>
                  <a:gd name="connsiteY0" fmla="*/ 0 h 3826203"/>
                  <a:gd name="connsiteX1" fmla="*/ 3308212 w 6179364"/>
                  <a:gd name="connsiteY1" fmla="*/ 807997 h 3826203"/>
                  <a:gd name="connsiteX2" fmla="*/ 3238939 w 6179364"/>
                  <a:gd name="connsiteY2" fmla="*/ 1736252 h 3826203"/>
                  <a:gd name="connsiteX3" fmla="*/ 1659521 w 6179364"/>
                  <a:gd name="connsiteY3" fmla="*/ 1999488 h 3826203"/>
                  <a:gd name="connsiteX4" fmla="*/ 16433 w 6179364"/>
                  <a:gd name="connsiteY4" fmla="*/ 3789385 h 3826203"/>
                  <a:gd name="connsiteX5" fmla="*/ 0 w 6179364"/>
                  <a:gd name="connsiteY5" fmla="*/ 446 h 3826203"/>
                  <a:gd name="connsiteX6" fmla="*/ 6109407 w 6179364"/>
                  <a:gd name="connsiteY6" fmla="*/ 0 h 3826203"/>
                  <a:gd name="connsiteX0" fmla="*/ 6109407 w 6194666"/>
                  <a:gd name="connsiteY0" fmla="*/ 0 h 3826203"/>
                  <a:gd name="connsiteX1" fmla="*/ 3897392 w 6194666"/>
                  <a:gd name="connsiteY1" fmla="*/ 636422 h 3826203"/>
                  <a:gd name="connsiteX2" fmla="*/ 3238939 w 6194666"/>
                  <a:gd name="connsiteY2" fmla="*/ 1736252 h 3826203"/>
                  <a:gd name="connsiteX3" fmla="*/ 1659521 w 6194666"/>
                  <a:gd name="connsiteY3" fmla="*/ 1999488 h 3826203"/>
                  <a:gd name="connsiteX4" fmla="*/ 16433 w 6194666"/>
                  <a:gd name="connsiteY4" fmla="*/ 3789385 h 3826203"/>
                  <a:gd name="connsiteX5" fmla="*/ 0 w 6194666"/>
                  <a:gd name="connsiteY5" fmla="*/ 446 h 3826203"/>
                  <a:gd name="connsiteX6" fmla="*/ 6109407 w 6194666"/>
                  <a:gd name="connsiteY6" fmla="*/ 0 h 3826203"/>
                  <a:gd name="connsiteX0" fmla="*/ 6109407 w 6195622"/>
                  <a:gd name="connsiteY0" fmla="*/ 0 h 3830610"/>
                  <a:gd name="connsiteX1" fmla="*/ 3897392 w 6195622"/>
                  <a:gd name="connsiteY1" fmla="*/ 636422 h 3830610"/>
                  <a:gd name="connsiteX2" fmla="*/ 3052127 w 6195622"/>
                  <a:gd name="connsiteY2" fmla="*/ 1764848 h 3830610"/>
                  <a:gd name="connsiteX3" fmla="*/ 1659521 w 6195622"/>
                  <a:gd name="connsiteY3" fmla="*/ 1999488 h 3830610"/>
                  <a:gd name="connsiteX4" fmla="*/ 16433 w 6195622"/>
                  <a:gd name="connsiteY4" fmla="*/ 3789385 h 3830610"/>
                  <a:gd name="connsiteX5" fmla="*/ 0 w 6195622"/>
                  <a:gd name="connsiteY5" fmla="*/ 446 h 3830610"/>
                  <a:gd name="connsiteX6" fmla="*/ 6109407 w 6195622"/>
                  <a:gd name="connsiteY6" fmla="*/ 0 h 3830610"/>
                  <a:gd name="connsiteX0" fmla="*/ 6109407 w 6200522"/>
                  <a:gd name="connsiteY0" fmla="*/ 0 h 3830610"/>
                  <a:gd name="connsiteX1" fmla="*/ 4041094 w 6200522"/>
                  <a:gd name="connsiteY1" fmla="*/ 893784 h 3830610"/>
                  <a:gd name="connsiteX2" fmla="*/ 3052127 w 6200522"/>
                  <a:gd name="connsiteY2" fmla="*/ 1764848 h 3830610"/>
                  <a:gd name="connsiteX3" fmla="*/ 1659521 w 6200522"/>
                  <a:gd name="connsiteY3" fmla="*/ 1999488 h 3830610"/>
                  <a:gd name="connsiteX4" fmla="*/ 16433 w 6200522"/>
                  <a:gd name="connsiteY4" fmla="*/ 3789385 h 3830610"/>
                  <a:gd name="connsiteX5" fmla="*/ 0 w 6200522"/>
                  <a:gd name="connsiteY5" fmla="*/ 446 h 3830610"/>
                  <a:gd name="connsiteX6" fmla="*/ 6109407 w 6200522"/>
                  <a:gd name="connsiteY6" fmla="*/ 0 h 3830610"/>
                  <a:gd name="connsiteX0" fmla="*/ 6109407 w 6200522"/>
                  <a:gd name="connsiteY0" fmla="*/ 0 h 3906887"/>
                  <a:gd name="connsiteX1" fmla="*/ 4041094 w 6200522"/>
                  <a:gd name="connsiteY1" fmla="*/ 893784 h 3906887"/>
                  <a:gd name="connsiteX2" fmla="*/ 3052127 w 6200522"/>
                  <a:gd name="connsiteY2" fmla="*/ 1764848 h 3906887"/>
                  <a:gd name="connsiteX3" fmla="*/ 1659521 w 6200522"/>
                  <a:gd name="connsiteY3" fmla="*/ 1999488 h 3906887"/>
                  <a:gd name="connsiteX4" fmla="*/ 921756 w 6200522"/>
                  <a:gd name="connsiteY4" fmla="*/ 2860023 h 3906887"/>
                  <a:gd name="connsiteX5" fmla="*/ 16433 w 6200522"/>
                  <a:gd name="connsiteY5" fmla="*/ 3789385 h 3906887"/>
                  <a:gd name="connsiteX6" fmla="*/ 0 w 6200522"/>
                  <a:gd name="connsiteY6" fmla="*/ 446 h 3906887"/>
                  <a:gd name="connsiteX7" fmla="*/ 6109407 w 6200522"/>
                  <a:gd name="connsiteY7" fmla="*/ 0 h 3906887"/>
                  <a:gd name="connsiteX0" fmla="*/ 6109407 w 6210247"/>
                  <a:gd name="connsiteY0" fmla="*/ 0 h 3906887"/>
                  <a:gd name="connsiteX1" fmla="*/ 4285388 w 6210247"/>
                  <a:gd name="connsiteY1" fmla="*/ 793699 h 3906887"/>
                  <a:gd name="connsiteX2" fmla="*/ 3052127 w 6210247"/>
                  <a:gd name="connsiteY2" fmla="*/ 1764848 h 3906887"/>
                  <a:gd name="connsiteX3" fmla="*/ 1659521 w 6210247"/>
                  <a:gd name="connsiteY3" fmla="*/ 1999488 h 3906887"/>
                  <a:gd name="connsiteX4" fmla="*/ 921756 w 6210247"/>
                  <a:gd name="connsiteY4" fmla="*/ 2860023 h 3906887"/>
                  <a:gd name="connsiteX5" fmla="*/ 16433 w 6210247"/>
                  <a:gd name="connsiteY5" fmla="*/ 3789385 h 3906887"/>
                  <a:gd name="connsiteX6" fmla="*/ 0 w 6210247"/>
                  <a:gd name="connsiteY6" fmla="*/ 446 h 3906887"/>
                  <a:gd name="connsiteX7" fmla="*/ 6109407 w 6210247"/>
                  <a:gd name="connsiteY7" fmla="*/ 0 h 3906887"/>
                  <a:gd name="connsiteX0" fmla="*/ 6109407 w 6214422"/>
                  <a:gd name="connsiteY0" fmla="*/ 0 h 3906887"/>
                  <a:gd name="connsiteX1" fmla="*/ 4285388 w 6214422"/>
                  <a:gd name="connsiteY1" fmla="*/ 793699 h 3906887"/>
                  <a:gd name="connsiteX2" fmla="*/ 2477318 w 6214422"/>
                  <a:gd name="connsiteY2" fmla="*/ 964165 h 3906887"/>
                  <a:gd name="connsiteX3" fmla="*/ 1659521 w 6214422"/>
                  <a:gd name="connsiteY3" fmla="*/ 1999488 h 3906887"/>
                  <a:gd name="connsiteX4" fmla="*/ 921756 w 6214422"/>
                  <a:gd name="connsiteY4" fmla="*/ 2860023 h 3906887"/>
                  <a:gd name="connsiteX5" fmla="*/ 16433 w 6214422"/>
                  <a:gd name="connsiteY5" fmla="*/ 3789385 h 3906887"/>
                  <a:gd name="connsiteX6" fmla="*/ 0 w 6214422"/>
                  <a:gd name="connsiteY6" fmla="*/ 446 h 3906887"/>
                  <a:gd name="connsiteX7" fmla="*/ 6109407 w 6214422"/>
                  <a:gd name="connsiteY7" fmla="*/ 0 h 3906887"/>
                  <a:gd name="connsiteX0" fmla="*/ 6109407 w 6214422"/>
                  <a:gd name="connsiteY0" fmla="*/ 0 h 3906887"/>
                  <a:gd name="connsiteX1" fmla="*/ 4285388 w 6214422"/>
                  <a:gd name="connsiteY1" fmla="*/ 793699 h 3906887"/>
                  <a:gd name="connsiteX2" fmla="*/ 2477318 w 6214422"/>
                  <a:gd name="connsiteY2" fmla="*/ 964165 h 3906887"/>
                  <a:gd name="connsiteX3" fmla="*/ 2033147 w 6214422"/>
                  <a:gd name="connsiteY3" fmla="*/ 2285446 h 3906887"/>
                  <a:gd name="connsiteX4" fmla="*/ 921756 w 6214422"/>
                  <a:gd name="connsiteY4" fmla="*/ 2860023 h 3906887"/>
                  <a:gd name="connsiteX5" fmla="*/ 16433 w 6214422"/>
                  <a:gd name="connsiteY5" fmla="*/ 3789385 h 3906887"/>
                  <a:gd name="connsiteX6" fmla="*/ 0 w 6214422"/>
                  <a:gd name="connsiteY6" fmla="*/ 446 h 3906887"/>
                  <a:gd name="connsiteX7" fmla="*/ 6109407 w 6214422"/>
                  <a:gd name="connsiteY7" fmla="*/ 0 h 3906887"/>
                  <a:gd name="connsiteX0" fmla="*/ 6109407 w 6214422"/>
                  <a:gd name="connsiteY0" fmla="*/ 0 h 3903573"/>
                  <a:gd name="connsiteX1" fmla="*/ 4285388 w 6214422"/>
                  <a:gd name="connsiteY1" fmla="*/ 793699 h 3903573"/>
                  <a:gd name="connsiteX2" fmla="*/ 2477318 w 6214422"/>
                  <a:gd name="connsiteY2" fmla="*/ 964165 h 3903573"/>
                  <a:gd name="connsiteX3" fmla="*/ 2033147 w 6214422"/>
                  <a:gd name="connsiteY3" fmla="*/ 2285446 h 3903573"/>
                  <a:gd name="connsiteX4" fmla="*/ 849905 w 6214422"/>
                  <a:gd name="connsiteY4" fmla="*/ 2817129 h 3903573"/>
                  <a:gd name="connsiteX5" fmla="*/ 16433 w 6214422"/>
                  <a:gd name="connsiteY5" fmla="*/ 3789385 h 3903573"/>
                  <a:gd name="connsiteX6" fmla="*/ 0 w 6214422"/>
                  <a:gd name="connsiteY6" fmla="*/ 446 h 3903573"/>
                  <a:gd name="connsiteX7" fmla="*/ 6109407 w 6214422"/>
                  <a:gd name="connsiteY7" fmla="*/ 0 h 3903573"/>
                  <a:gd name="connsiteX0" fmla="*/ 6109407 w 6214422"/>
                  <a:gd name="connsiteY0" fmla="*/ 0 h 3912056"/>
                  <a:gd name="connsiteX1" fmla="*/ 4285388 w 6214422"/>
                  <a:gd name="connsiteY1" fmla="*/ 793699 h 3912056"/>
                  <a:gd name="connsiteX2" fmla="*/ 2477318 w 6214422"/>
                  <a:gd name="connsiteY2" fmla="*/ 964165 h 3912056"/>
                  <a:gd name="connsiteX3" fmla="*/ 2033147 w 6214422"/>
                  <a:gd name="connsiteY3" fmla="*/ 2285446 h 3912056"/>
                  <a:gd name="connsiteX4" fmla="*/ 849905 w 6214422"/>
                  <a:gd name="connsiteY4" fmla="*/ 2817129 h 3912056"/>
                  <a:gd name="connsiteX5" fmla="*/ 16433 w 6214422"/>
                  <a:gd name="connsiteY5" fmla="*/ 3789385 h 3912056"/>
                  <a:gd name="connsiteX6" fmla="*/ 0 w 6214422"/>
                  <a:gd name="connsiteY6" fmla="*/ 446 h 3912056"/>
                  <a:gd name="connsiteX7" fmla="*/ 6109407 w 6214422"/>
                  <a:gd name="connsiteY7" fmla="*/ 0 h 3912056"/>
                  <a:gd name="connsiteX0" fmla="*/ 6109407 w 6220180"/>
                  <a:gd name="connsiteY0" fmla="*/ 0 h 3912056"/>
                  <a:gd name="connsiteX1" fmla="*/ 4400350 w 6220180"/>
                  <a:gd name="connsiteY1" fmla="*/ 993869 h 3912056"/>
                  <a:gd name="connsiteX2" fmla="*/ 2477318 w 6220180"/>
                  <a:gd name="connsiteY2" fmla="*/ 964165 h 3912056"/>
                  <a:gd name="connsiteX3" fmla="*/ 2033147 w 6220180"/>
                  <a:gd name="connsiteY3" fmla="*/ 2285446 h 3912056"/>
                  <a:gd name="connsiteX4" fmla="*/ 849905 w 6220180"/>
                  <a:gd name="connsiteY4" fmla="*/ 2817129 h 3912056"/>
                  <a:gd name="connsiteX5" fmla="*/ 16433 w 6220180"/>
                  <a:gd name="connsiteY5" fmla="*/ 3789385 h 3912056"/>
                  <a:gd name="connsiteX6" fmla="*/ 0 w 6220180"/>
                  <a:gd name="connsiteY6" fmla="*/ 446 h 3912056"/>
                  <a:gd name="connsiteX7" fmla="*/ 6109407 w 6220180"/>
                  <a:gd name="connsiteY7" fmla="*/ 0 h 3912056"/>
                  <a:gd name="connsiteX0" fmla="*/ 6109407 w 6221637"/>
                  <a:gd name="connsiteY0" fmla="*/ 0 h 3912056"/>
                  <a:gd name="connsiteX1" fmla="*/ 4400350 w 6221637"/>
                  <a:gd name="connsiteY1" fmla="*/ 993869 h 3912056"/>
                  <a:gd name="connsiteX2" fmla="*/ 2477318 w 6221637"/>
                  <a:gd name="connsiteY2" fmla="*/ 964165 h 3912056"/>
                  <a:gd name="connsiteX3" fmla="*/ 2033147 w 6221637"/>
                  <a:gd name="connsiteY3" fmla="*/ 2285446 h 3912056"/>
                  <a:gd name="connsiteX4" fmla="*/ 849905 w 6221637"/>
                  <a:gd name="connsiteY4" fmla="*/ 2817129 h 3912056"/>
                  <a:gd name="connsiteX5" fmla="*/ 16433 w 6221637"/>
                  <a:gd name="connsiteY5" fmla="*/ 3789385 h 3912056"/>
                  <a:gd name="connsiteX6" fmla="*/ 0 w 6221637"/>
                  <a:gd name="connsiteY6" fmla="*/ 446 h 3912056"/>
                  <a:gd name="connsiteX7" fmla="*/ 6109407 w 6221637"/>
                  <a:gd name="connsiteY7" fmla="*/ 0 h 3912056"/>
                  <a:gd name="connsiteX0" fmla="*/ 6109407 w 6217155"/>
                  <a:gd name="connsiteY0" fmla="*/ 0 h 3912056"/>
                  <a:gd name="connsiteX1" fmla="*/ 4314129 w 6217155"/>
                  <a:gd name="connsiteY1" fmla="*/ 765103 h 3912056"/>
                  <a:gd name="connsiteX2" fmla="*/ 2477318 w 6217155"/>
                  <a:gd name="connsiteY2" fmla="*/ 964165 h 3912056"/>
                  <a:gd name="connsiteX3" fmla="*/ 2033147 w 6217155"/>
                  <a:gd name="connsiteY3" fmla="*/ 2285446 h 3912056"/>
                  <a:gd name="connsiteX4" fmla="*/ 849905 w 6217155"/>
                  <a:gd name="connsiteY4" fmla="*/ 2817129 h 3912056"/>
                  <a:gd name="connsiteX5" fmla="*/ 16433 w 6217155"/>
                  <a:gd name="connsiteY5" fmla="*/ 3789385 h 3912056"/>
                  <a:gd name="connsiteX6" fmla="*/ 0 w 6217155"/>
                  <a:gd name="connsiteY6" fmla="*/ 446 h 3912056"/>
                  <a:gd name="connsiteX7" fmla="*/ 6109407 w 6217155"/>
                  <a:gd name="connsiteY7" fmla="*/ 0 h 3912056"/>
                  <a:gd name="connsiteX0" fmla="*/ 6109407 w 6216702"/>
                  <a:gd name="connsiteY0" fmla="*/ 0 h 3912056"/>
                  <a:gd name="connsiteX1" fmla="*/ 4314129 w 6216702"/>
                  <a:gd name="connsiteY1" fmla="*/ 765103 h 3912056"/>
                  <a:gd name="connsiteX2" fmla="*/ 2362355 w 6216702"/>
                  <a:gd name="connsiteY2" fmla="*/ 721101 h 3912056"/>
                  <a:gd name="connsiteX3" fmla="*/ 2033147 w 6216702"/>
                  <a:gd name="connsiteY3" fmla="*/ 2285446 h 3912056"/>
                  <a:gd name="connsiteX4" fmla="*/ 849905 w 6216702"/>
                  <a:gd name="connsiteY4" fmla="*/ 2817129 h 3912056"/>
                  <a:gd name="connsiteX5" fmla="*/ 16433 w 6216702"/>
                  <a:gd name="connsiteY5" fmla="*/ 3789385 h 3912056"/>
                  <a:gd name="connsiteX6" fmla="*/ 0 w 6216702"/>
                  <a:gd name="connsiteY6" fmla="*/ 446 h 3912056"/>
                  <a:gd name="connsiteX7" fmla="*/ 6109407 w 6216702"/>
                  <a:gd name="connsiteY7" fmla="*/ 0 h 3912056"/>
                  <a:gd name="connsiteX0" fmla="*/ 6109407 w 6212589"/>
                  <a:gd name="connsiteY0" fmla="*/ 0 h 3912056"/>
                  <a:gd name="connsiteX1" fmla="*/ 4227908 w 6212589"/>
                  <a:gd name="connsiteY1" fmla="*/ 622123 h 3912056"/>
                  <a:gd name="connsiteX2" fmla="*/ 2362355 w 6212589"/>
                  <a:gd name="connsiteY2" fmla="*/ 721101 h 3912056"/>
                  <a:gd name="connsiteX3" fmla="*/ 2033147 w 6212589"/>
                  <a:gd name="connsiteY3" fmla="*/ 2285446 h 3912056"/>
                  <a:gd name="connsiteX4" fmla="*/ 849905 w 6212589"/>
                  <a:gd name="connsiteY4" fmla="*/ 2817129 h 3912056"/>
                  <a:gd name="connsiteX5" fmla="*/ 16433 w 6212589"/>
                  <a:gd name="connsiteY5" fmla="*/ 3789385 h 3912056"/>
                  <a:gd name="connsiteX6" fmla="*/ 0 w 6212589"/>
                  <a:gd name="connsiteY6" fmla="*/ 446 h 3912056"/>
                  <a:gd name="connsiteX7" fmla="*/ 6109407 w 6212589"/>
                  <a:gd name="connsiteY7" fmla="*/ 0 h 3912056"/>
                  <a:gd name="connsiteX0" fmla="*/ 6109407 w 6213116"/>
                  <a:gd name="connsiteY0" fmla="*/ 0 h 3912056"/>
                  <a:gd name="connsiteX1" fmla="*/ 4227908 w 6213116"/>
                  <a:gd name="connsiteY1" fmla="*/ 622123 h 3912056"/>
                  <a:gd name="connsiteX2" fmla="*/ 2290505 w 6213116"/>
                  <a:gd name="connsiteY2" fmla="*/ 721102 h 3912056"/>
                  <a:gd name="connsiteX3" fmla="*/ 2033147 w 6213116"/>
                  <a:gd name="connsiteY3" fmla="*/ 2285446 h 3912056"/>
                  <a:gd name="connsiteX4" fmla="*/ 849905 w 6213116"/>
                  <a:gd name="connsiteY4" fmla="*/ 2817129 h 3912056"/>
                  <a:gd name="connsiteX5" fmla="*/ 16433 w 6213116"/>
                  <a:gd name="connsiteY5" fmla="*/ 3789385 h 3912056"/>
                  <a:gd name="connsiteX6" fmla="*/ 0 w 6213116"/>
                  <a:gd name="connsiteY6" fmla="*/ 446 h 3912056"/>
                  <a:gd name="connsiteX7" fmla="*/ 6109407 w 6213116"/>
                  <a:gd name="connsiteY7" fmla="*/ 0 h 3912056"/>
                  <a:gd name="connsiteX0" fmla="*/ 6109407 w 6214399"/>
                  <a:gd name="connsiteY0" fmla="*/ 0 h 3912056"/>
                  <a:gd name="connsiteX1" fmla="*/ 4227908 w 6214399"/>
                  <a:gd name="connsiteY1" fmla="*/ 622123 h 3912056"/>
                  <a:gd name="connsiteX2" fmla="*/ 2290505 w 6214399"/>
                  <a:gd name="connsiteY2" fmla="*/ 721102 h 3912056"/>
                  <a:gd name="connsiteX3" fmla="*/ 2033147 w 6214399"/>
                  <a:gd name="connsiteY3" fmla="*/ 2285446 h 3912056"/>
                  <a:gd name="connsiteX4" fmla="*/ 849905 w 6214399"/>
                  <a:gd name="connsiteY4" fmla="*/ 2817129 h 3912056"/>
                  <a:gd name="connsiteX5" fmla="*/ 16433 w 6214399"/>
                  <a:gd name="connsiteY5" fmla="*/ 3789385 h 3912056"/>
                  <a:gd name="connsiteX6" fmla="*/ 0 w 6214399"/>
                  <a:gd name="connsiteY6" fmla="*/ 446 h 3912056"/>
                  <a:gd name="connsiteX7" fmla="*/ 6109407 w 6214399"/>
                  <a:gd name="connsiteY7" fmla="*/ 0 h 3912056"/>
                  <a:gd name="connsiteX0" fmla="*/ 6109407 w 6231869"/>
                  <a:gd name="connsiteY0" fmla="*/ 0 h 3912056"/>
                  <a:gd name="connsiteX1" fmla="*/ 4227908 w 6231869"/>
                  <a:gd name="connsiteY1" fmla="*/ 622123 h 3912056"/>
                  <a:gd name="connsiteX2" fmla="*/ 2290505 w 6231869"/>
                  <a:gd name="connsiteY2" fmla="*/ 721102 h 3912056"/>
                  <a:gd name="connsiteX3" fmla="*/ 2033147 w 6231869"/>
                  <a:gd name="connsiteY3" fmla="*/ 2285446 h 3912056"/>
                  <a:gd name="connsiteX4" fmla="*/ 849905 w 6231869"/>
                  <a:gd name="connsiteY4" fmla="*/ 2817129 h 3912056"/>
                  <a:gd name="connsiteX5" fmla="*/ 16433 w 6231869"/>
                  <a:gd name="connsiteY5" fmla="*/ 3789385 h 3912056"/>
                  <a:gd name="connsiteX6" fmla="*/ 0 w 6231869"/>
                  <a:gd name="connsiteY6" fmla="*/ 446 h 3912056"/>
                  <a:gd name="connsiteX7" fmla="*/ 6109407 w 6231869"/>
                  <a:gd name="connsiteY7" fmla="*/ 0 h 3912056"/>
                  <a:gd name="connsiteX0" fmla="*/ 6109407 w 6263187"/>
                  <a:gd name="connsiteY0" fmla="*/ 0 h 3912056"/>
                  <a:gd name="connsiteX1" fmla="*/ 4227908 w 6263187"/>
                  <a:gd name="connsiteY1" fmla="*/ 622123 h 3912056"/>
                  <a:gd name="connsiteX2" fmla="*/ 2290505 w 6263187"/>
                  <a:gd name="connsiteY2" fmla="*/ 721102 h 3912056"/>
                  <a:gd name="connsiteX3" fmla="*/ 2033147 w 6263187"/>
                  <a:gd name="connsiteY3" fmla="*/ 2285446 h 3912056"/>
                  <a:gd name="connsiteX4" fmla="*/ 849905 w 6263187"/>
                  <a:gd name="connsiteY4" fmla="*/ 2817129 h 3912056"/>
                  <a:gd name="connsiteX5" fmla="*/ 16433 w 6263187"/>
                  <a:gd name="connsiteY5" fmla="*/ 3789385 h 3912056"/>
                  <a:gd name="connsiteX6" fmla="*/ 0 w 6263187"/>
                  <a:gd name="connsiteY6" fmla="*/ 446 h 3912056"/>
                  <a:gd name="connsiteX7" fmla="*/ 6109407 w 6263187"/>
                  <a:gd name="connsiteY7" fmla="*/ 0 h 3912056"/>
                  <a:gd name="connsiteX0" fmla="*/ 6109407 w 6251157"/>
                  <a:gd name="connsiteY0" fmla="*/ 53381 h 3965437"/>
                  <a:gd name="connsiteX1" fmla="*/ 4141687 w 6251157"/>
                  <a:gd name="connsiteY1" fmla="*/ 775590 h 3965437"/>
                  <a:gd name="connsiteX2" fmla="*/ 2290505 w 6251157"/>
                  <a:gd name="connsiteY2" fmla="*/ 774483 h 3965437"/>
                  <a:gd name="connsiteX3" fmla="*/ 2033147 w 6251157"/>
                  <a:gd name="connsiteY3" fmla="*/ 2338827 h 3965437"/>
                  <a:gd name="connsiteX4" fmla="*/ 849905 w 6251157"/>
                  <a:gd name="connsiteY4" fmla="*/ 2870510 h 3965437"/>
                  <a:gd name="connsiteX5" fmla="*/ 16433 w 6251157"/>
                  <a:gd name="connsiteY5" fmla="*/ 3842766 h 3965437"/>
                  <a:gd name="connsiteX6" fmla="*/ 0 w 6251157"/>
                  <a:gd name="connsiteY6" fmla="*/ 53827 h 3965437"/>
                  <a:gd name="connsiteX7" fmla="*/ 6109407 w 6251157"/>
                  <a:gd name="connsiteY7" fmla="*/ 53381 h 3965437"/>
                  <a:gd name="connsiteX0" fmla="*/ 6109407 w 6249177"/>
                  <a:gd name="connsiteY0" fmla="*/ 53381 h 3965437"/>
                  <a:gd name="connsiteX1" fmla="*/ 4141687 w 6249177"/>
                  <a:gd name="connsiteY1" fmla="*/ 775590 h 3965437"/>
                  <a:gd name="connsiteX2" fmla="*/ 2520428 w 6249177"/>
                  <a:gd name="connsiteY2" fmla="*/ 1131930 h 3965437"/>
                  <a:gd name="connsiteX3" fmla="*/ 2033147 w 6249177"/>
                  <a:gd name="connsiteY3" fmla="*/ 2338827 h 3965437"/>
                  <a:gd name="connsiteX4" fmla="*/ 849905 w 6249177"/>
                  <a:gd name="connsiteY4" fmla="*/ 2870510 h 3965437"/>
                  <a:gd name="connsiteX5" fmla="*/ 16433 w 6249177"/>
                  <a:gd name="connsiteY5" fmla="*/ 3842766 h 3965437"/>
                  <a:gd name="connsiteX6" fmla="*/ 0 w 6249177"/>
                  <a:gd name="connsiteY6" fmla="*/ 53827 h 3965437"/>
                  <a:gd name="connsiteX7" fmla="*/ 6109407 w 6249177"/>
                  <a:gd name="connsiteY7" fmla="*/ 53381 h 3965437"/>
                  <a:gd name="connsiteX0" fmla="*/ 6109407 w 6258571"/>
                  <a:gd name="connsiteY0" fmla="*/ 72445 h 3984501"/>
                  <a:gd name="connsiteX1" fmla="*/ 4227908 w 6258571"/>
                  <a:gd name="connsiteY1" fmla="*/ 1052016 h 3984501"/>
                  <a:gd name="connsiteX2" fmla="*/ 2520428 w 6258571"/>
                  <a:gd name="connsiteY2" fmla="*/ 1150994 h 3984501"/>
                  <a:gd name="connsiteX3" fmla="*/ 2033147 w 6258571"/>
                  <a:gd name="connsiteY3" fmla="*/ 2357891 h 3984501"/>
                  <a:gd name="connsiteX4" fmla="*/ 849905 w 6258571"/>
                  <a:gd name="connsiteY4" fmla="*/ 2889574 h 3984501"/>
                  <a:gd name="connsiteX5" fmla="*/ 16433 w 6258571"/>
                  <a:gd name="connsiteY5" fmla="*/ 3861830 h 3984501"/>
                  <a:gd name="connsiteX6" fmla="*/ 0 w 6258571"/>
                  <a:gd name="connsiteY6" fmla="*/ 72891 h 3984501"/>
                  <a:gd name="connsiteX7" fmla="*/ 6109407 w 6258571"/>
                  <a:gd name="connsiteY7" fmla="*/ 72445 h 3984501"/>
                  <a:gd name="connsiteX0" fmla="*/ 6109407 w 6224172"/>
                  <a:gd name="connsiteY0" fmla="*/ 72445 h 3984501"/>
                  <a:gd name="connsiteX1" fmla="*/ 4227908 w 6224172"/>
                  <a:gd name="connsiteY1" fmla="*/ 1052016 h 3984501"/>
                  <a:gd name="connsiteX2" fmla="*/ 2520428 w 6224172"/>
                  <a:gd name="connsiteY2" fmla="*/ 1150994 h 3984501"/>
                  <a:gd name="connsiteX3" fmla="*/ 2033147 w 6224172"/>
                  <a:gd name="connsiteY3" fmla="*/ 2357891 h 3984501"/>
                  <a:gd name="connsiteX4" fmla="*/ 849905 w 6224172"/>
                  <a:gd name="connsiteY4" fmla="*/ 2889574 h 3984501"/>
                  <a:gd name="connsiteX5" fmla="*/ 16433 w 6224172"/>
                  <a:gd name="connsiteY5" fmla="*/ 3861830 h 3984501"/>
                  <a:gd name="connsiteX6" fmla="*/ 0 w 6224172"/>
                  <a:gd name="connsiteY6" fmla="*/ 72891 h 3984501"/>
                  <a:gd name="connsiteX7" fmla="*/ 6109407 w 6224172"/>
                  <a:gd name="connsiteY7" fmla="*/ 72445 h 3984501"/>
                  <a:gd name="connsiteX0" fmla="*/ 6109407 w 6241461"/>
                  <a:gd name="connsiteY0" fmla="*/ 72445 h 3984501"/>
                  <a:gd name="connsiteX1" fmla="*/ 4227908 w 6241461"/>
                  <a:gd name="connsiteY1" fmla="*/ 1052016 h 3984501"/>
                  <a:gd name="connsiteX2" fmla="*/ 2520428 w 6241461"/>
                  <a:gd name="connsiteY2" fmla="*/ 1150994 h 3984501"/>
                  <a:gd name="connsiteX3" fmla="*/ 2033147 w 6241461"/>
                  <a:gd name="connsiteY3" fmla="*/ 2357891 h 3984501"/>
                  <a:gd name="connsiteX4" fmla="*/ 849905 w 6241461"/>
                  <a:gd name="connsiteY4" fmla="*/ 2889574 h 3984501"/>
                  <a:gd name="connsiteX5" fmla="*/ 16433 w 6241461"/>
                  <a:gd name="connsiteY5" fmla="*/ 3861830 h 3984501"/>
                  <a:gd name="connsiteX6" fmla="*/ 0 w 6241461"/>
                  <a:gd name="connsiteY6" fmla="*/ 72891 h 3984501"/>
                  <a:gd name="connsiteX7" fmla="*/ 6109407 w 6241461"/>
                  <a:gd name="connsiteY7" fmla="*/ 72445 h 3984501"/>
                  <a:gd name="connsiteX0" fmla="*/ 6109407 w 6201346"/>
                  <a:gd name="connsiteY0" fmla="*/ 55500 h 3967556"/>
                  <a:gd name="connsiteX1" fmla="*/ 3739321 w 6201346"/>
                  <a:gd name="connsiteY1" fmla="*/ 806305 h 3967556"/>
                  <a:gd name="connsiteX2" fmla="*/ 2520428 w 6201346"/>
                  <a:gd name="connsiteY2" fmla="*/ 1134049 h 3967556"/>
                  <a:gd name="connsiteX3" fmla="*/ 2033147 w 6201346"/>
                  <a:gd name="connsiteY3" fmla="*/ 2340946 h 3967556"/>
                  <a:gd name="connsiteX4" fmla="*/ 849905 w 6201346"/>
                  <a:gd name="connsiteY4" fmla="*/ 2872629 h 3967556"/>
                  <a:gd name="connsiteX5" fmla="*/ 16433 w 6201346"/>
                  <a:gd name="connsiteY5" fmla="*/ 3844885 h 3967556"/>
                  <a:gd name="connsiteX6" fmla="*/ 0 w 6201346"/>
                  <a:gd name="connsiteY6" fmla="*/ 55946 h 3967556"/>
                  <a:gd name="connsiteX7" fmla="*/ 6109407 w 6201346"/>
                  <a:gd name="connsiteY7" fmla="*/ 55500 h 3967556"/>
                  <a:gd name="connsiteX0" fmla="*/ 6109407 w 6211840"/>
                  <a:gd name="connsiteY0" fmla="*/ 55500 h 3967556"/>
                  <a:gd name="connsiteX1" fmla="*/ 3739321 w 6211840"/>
                  <a:gd name="connsiteY1" fmla="*/ 806305 h 3967556"/>
                  <a:gd name="connsiteX2" fmla="*/ 2549169 w 6211840"/>
                  <a:gd name="connsiteY2" fmla="*/ 1405710 h 3967556"/>
                  <a:gd name="connsiteX3" fmla="*/ 2033147 w 6211840"/>
                  <a:gd name="connsiteY3" fmla="*/ 2340946 h 3967556"/>
                  <a:gd name="connsiteX4" fmla="*/ 849905 w 6211840"/>
                  <a:gd name="connsiteY4" fmla="*/ 2872629 h 3967556"/>
                  <a:gd name="connsiteX5" fmla="*/ 16433 w 6211840"/>
                  <a:gd name="connsiteY5" fmla="*/ 3844885 h 3967556"/>
                  <a:gd name="connsiteX6" fmla="*/ 0 w 6211840"/>
                  <a:gd name="connsiteY6" fmla="*/ 55946 h 3967556"/>
                  <a:gd name="connsiteX7" fmla="*/ 6109407 w 6211840"/>
                  <a:gd name="connsiteY7" fmla="*/ 55500 h 39675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211840" h="3967556">
                    <a:moveTo>
                      <a:pt x="6109407" y="55500"/>
                    </a:moveTo>
                    <a:cubicBezTo>
                      <a:pt x="6732627" y="180560"/>
                      <a:pt x="4332694" y="581270"/>
                      <a:pt x="3739321" y="806305"/>
                    </a:cubicBezTo>
                    <a:cubicBezTo>
                      <a:pt x="3145948" y="1031340"/>
                      <a:pt x="2833531" y="1149936"/>
                      <a:pt x="2549169" y="1405710"/>
                    </a:cubicBezTo>
                    <a:cubicBezTo>
                      <a:pt x="2264807" y="1661484"/>
                      <a:pt x="2316358" y="2096460"/>
                      <a:pt x="2033147" y="2340946"/>
                    </a:cubicBezTo>
                    <a:cubicBezTo>
                      <a:pt x="1749936" y="2585432"/>
                      <a:pt x="1123753" y="2574313"/>
                      <a:pt x="849905" y="2872629"/>
                    </a:cubicBezTo>
                    <a:cubicBezTo>
                      <a:pt x="576057" y="3170945"/>
                      <a:pt x="16720" y="4345629"/>
                      <a:pt x="16433" y="3844885"/>
                    </a:cubicBezTo>
                    <a:cubicBezTo>
                      <a:pt x="15745" y="2643863"/>
                      <a:pt x="15057" y="1171182"/>
                      <a:pt x="0" y="55946"/>
                    </a:cubicBezTo>
                    <a:cubicBezTo>
                      <a:pt x="2036469" y="55797"/>
                      <a:pt x="5486187" y="-69560"/>
                      <a:pt x="6109407" y="5550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 dirty="0"/>
              </a:p>
            </p:txBody>
          </p:sp>
        </p:grpSp>
        <p:grpSp>
          <p:nvGrpSpPr>
            <p:cNvPr id="60" name="กลุ่ม 59">
              <a:extLst>
                <a:ext uri="{FF2B5EF4-FFF2-40B4-BE49-F238E27FC236}">
                  <a16:creationId xmlns:a16="http://schemas.microsoft.com/office/drawing/2014/main" id="{5063384C-1B67-4C48-859F-3B720252A26A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255808" y="373919"/>
              <a:ext cx="376162" cy="907724"/>
              <a:chOff x="6264894" y="1446698"/>
              <a:chExt cx="759640" cy="1984379"/>
            </a:xfrm>
          </p:grpSpPr>
          <p:sp>
            <p:nvSpPr>
              <p:cNvPr id="61" name="วงรี 60">
                <a:extLst>
                  <a:ext uri="{FF2B5EF4-FFF2-40B4-BE49-F238E27FC236}">
                    <a16:creationId xmlns:a16="http://schemas.microsoft.com/office/drawing/2014/main" id="{36043F64-AE10-48E1-83C6-E74C5B6505F5}"/>
                  </a:ext>
                </a:extLst>
              </p:cNvPr>
              <p:cNvSpPr/>
              <p:nvPr/>
            </p:nvSpPr>
            <p:spPr>
              <a:xfrm>
                <a:off x="6264894" y="14508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62" name="วงรี 61">
                <a:extLst>
                  <a:ext uri="{FF2B5EF4-FFF2-40B4-BE49-F238E27FC236}">
                    <a16:creationId xmlns:a16="http://schemas.microsoft.com/office/drawing/2014/main" id="{CBF52C19-C282-41CB-A7C0-48F1DF132FDC}"/>
                  </a:ext>
                </a:extLst>
              </p:cNvPr>
              <p:cNvSpPr/>
              <p:nvPr/>
            </p:nvSpPr>
            <p:spPr>
              <a:xfrm>
                <a:off x="6264894" y="16508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63" name="วงรี 62">
                <a:extLst>
                  <a:ext uri="{FF2B5EF4-FFF2-40B4-BE49-F238E27FC236}">
                    <a16:creationId xmlns:a16="http://schemas.microsoft.com/office/drawing/2014/main" id="{7DDA6A80-4690-4C1B-A94D-40F36F4808BF}"/>
                  </a:ext>
                </a:extLst>
              </p:cNvPr>
              <p:cNvSpPr/>
              <p:nvPr/>
            </p:nvSpPr>
            <p:spPr>
              <a:xfrm>
                <a:off x="6264894" y="185090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64" name="วงรี 63">
                <a:extLst>
                  <a:ext uri="{FF2B5EF4-FFF2-40B4-BE49-F238E27FC236}">
                    <a16:creationId xmlns:a16="http://schemas.microsoft.com/office/drawing/2014/main" id="{61A1373D-3938-4F72-AC4E-E968BA8F0228}"/>
                  </a:ext>
                </a:extLst>
              </p:cNvPr>
              <p:cNvSpPr/>
              <p:nvPr/>
            </p:nvSpPr>
            <p:spPr>
              <a:xfrm>
                <a:off x="6264894" y="205092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65" name="วงรี 64">
                <a:extLst>
                  <a:ext uri="{FF2B5EF4-FFF2-40B4-BE49-F238E27FC236}">
                    <a16:creationId xmlns:a16="http://schemas.microsoft.com/office/drawing/2014/main" id="{FBB0A0A6-1766-41CD-B47C-B65A5D10B60B}"/>
                  </a:ext>
                </a:extLst>
              </p:cNvPr>
              <p:cNvSpPr/>
              <p:nvPr/>
            </p:nvSpPr>
            <p:spPr>
              <a:xfrm>
                <a:off x="6264894" y="22509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66" name="วงรี 65">
                <a:extLst>
                  <a:ext uri="{FF2B5EF4-FFF2-40B4-BE49-F238E27FC236}">
                    <a16:creationId xmlns:a16="http://schemas.microsoft.com/office/drawing/2014/main" id="{F3C923B7-F97B-4F27-B22C-C23479043118}"/>
                  </a:ext>
                </a:extLst>
              </p:cNvPr>
              <p:cNvSpPr/>
              <p:nvPr/>
            </p:nvSpPr>
            <p:spPr>
              <a:xfrm>
                <a:off x="6264894" y="24509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67" name="วงรี 66">
                <a:extLst>
                  <a:ext uri="{FF2B5EF4-FFF2-40B4-BE49-F238E27FC236}">
                    <a16:creationId xmlns:a16="http://schemas.microsoft.com/office/drawing/2014/main" id="{3A3D4065-2C55-4581-9E65-7CF7555CDCCD}"/>
                  </a:ext>
                </a:extLst>
              </p:cNvPr>
              <p:cNvSpPr/>
              <p:nvPr/>
            </p:nvSpPr>
            <p:spPr>
              <a:xfrm>
                <a:off x="6264894" y="265100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68" name="วงรี 67">
                <a:extLst>
                  <a:ext uri="{FF2B5EF4-FFF2-40B4-BE49-F238E27FC236}">
                    <a16:creationId xmlns:a16="http://schemas.microsoft.com/office/drawing/2014/main" id="{2A971D1F-3270-497F-B94D-4359CFF5097A}"/>
                  </a:ext>
                </a:extLst>
              </p:cNvPr>
              <p:cNvSpPr/>
              <p:nvPr/>
            </p:nvSpPr>
            <p:spPr>
              <a:xfrm>
                <a:off x="6264894" y="285102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69" name="วงรี 68">
                <a:extLst>
                  <a:ext uri="{FF2B5EF4-FFF2-40B4-BE49-F238E27FC236}">
                    <a16:creationId xmlns:a16="http://schemas.microsoft.com/office/drawing/2014/main" id="{57687707-7206-4153-B28C-28F63D8AC682}"/>
                  </a:ext>
                </a:extLst>
              </p:cNvPr>
              <p:cNvSpPr/>
              <p:nvPr/>
            </p:nvSpPr>
            <p:spPr>
              <a:xfrm>
                <a:off x="6264894" y="30510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 dirty="0"/>
              </a:p>
            </p:txBody>
          </p:sp>
          <p:sp>
            <p:nvSpPr>
              <p:cNvPr id="70" name="วงรี 69">
                <a:extLst>
                  <a:ext uri="{FF2B5EF4-FFF2-40B4-BE49-F238E27FC236}">
                    <a16:creationId xmlns:a16="http://schemas.microsoft.com/office/drawing/2014/main" id="{FE901680-D2A7-41ED-8B46-82035F174F4D}"/>
                  </a:ext>
                </a:extLst>
              </p:cNvPr>
              <p:cNvSpPr/>
              <p:nvPr/>
            </p:nvSpPr>
            <p:spPr>
              <a:xfrm>
                <a:off x="6264894" y="32510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71" name="วงรี 70">
                <a:extLst>
                  <a:ext uri="{FF2B5EF4-FFF2-40B4-BE49-F238E27FC236}">
                    <a16:creationId xmlns:a16="http://schemas.microsoft.com/office/drawing/2014/main" id="{43BB84BE-9DA4-444F-A656-778A792D2066}"/>
                  </a:ext>
                </a:extLst>
              </p:cNvPr>
              <p:cNvSpPr/>
              <p:nvPr/>
            </p:nvSpPr>
            <p:spPr>
              <a:xfrm>
                <a:off x="6554714" y="14487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72" name="วงรี 71">
                <a:extLst>
                  <a:ext uri="{FF2B5EF4-FFF2-40B4-BE49-F238E27FC236}">
                    <a16:creationId xmlns:a16="http://schemas.microsoft.com/office/drawing/2014/main" id="{B1E54609-962D-49EA-A36B-7EA95D697FF6}"/>
                  </a:ext>
                </a:extLst>
              </p:cNvPr>
              <p:cNvSpPr/>
              <p:nvPr/>
            </p:nvSpPr>
            <p:spPr>
              <a:xfrm>
                <a:off x="6554714" y="16488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73" name="วงรี 72">
                <a:extLst>
                  <a:ext uri="{FF2B5EF4-FFF2-40B4-BE49-F238E27FC236}">
                    <a16:creationId xmlns:a16="http://schemas.microsoft.com/office/drawing/2014/main" id="{4249E772-E248-47E2-BBAB-0291054D4720}"/>
                  </a:ext>
                </a:extLst>
              </p:cNvPr>
              <p:cNvSpPr/>
              <p:nvPr/>
            </p:nvSpPr>
            <p:spPr>
              <a:xfrm>
                <a:off x="6554714" y="184882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74" name="วงรี 73">
                <a:extLst>
                  <a:ext uri="{FF2B5EF4-FFF2-40B4-BE49-F238E27FC236}">
                    <a16:creationId xmlns:a16="http://schemas.microsoft.com/office/drawing/2014/main" id="{AB119595-6946-4196-9F2E-F14911126934}"/>
                  </a:ext>
                </a:extLst>
              </p:cNvPr>
              <p:cNvSpPr/>
              <p:nvPr/>
            </p:nvSpPr>
            <p:spPr>
              <a:xfrm>
                <a:off x="6554714" y="204885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75" name="วงรี 74">
                <a:extLst>
                  <a:ext uri="{FF2B5EF4-FFF2-40B4-BE49-F238E27FC236}">
                    <a16:creationId xmlns:a16="http://schemas.microsoft.com/office/drawing/2014/main" id="{84B47960-2D2B-4ED8-950B-9CE3F526EDB1}"/>
                  </a:ext>
                </a:extLst>
              </p:cNvPr>
              <p:cNvSpPr/>
              <p:nvPr/>
            </p:nvSpPr>
            <p:spPr>
              <a:xfrm>
                <a:off x="6554714" y="22488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76" name="วงรี 75">
                <a:extLst>
                  <a:ext uri="{FF2B5EF4-FFF2-40B4-BE49-F238E27FC236}">
                    <a16:creationId xmlns:a16="http://schemas.microsoft.com/office/drawing/2014/main" id="{660F6C5E-ECCA-45B6-973D-3F3237CA3209}"/>
                  </a:ext>
                </a:extLst>
              </p:cNvPr>
              <p:cNvSpPr/>
              <p:nvPr/>
            </p:nvSpPr>
            <p:spPr>
              <a:xfrm>
                <a:off x="6554714" y="24489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77" name="วงรี 76">
                <a:extLst>
                  <a:ext uri="{FF2B5EF4-FFF2-40B4-BE49-F238E27FC236}">
                    <a16:creationId xmlns:a16="http://schemas.microsoft.com/office/drawing/2014/main" id="{BAB559BF-9D71-4F40-9506-56E190133E99}"/>
                  </a:ext>
                </a:extLst>
              </p:cNvPr>
              <p:cNvSpPr/>
              <p:nvPr/>
            </p:nvSpPr>
            <p:spPr>
              <a:xfrm>
                <a:off x="6554714" y="264892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78" name="วงรี 77">
                <a:extLst>
                  <a:ext uri="{FF2B5EF4-FFF2-40B4-BE49-F238E27FC236}">
                    <a16:creationId xmlns:a16="http://schemas.microsoft.com/office/drawing/2014/main" id="{30A0802E-40FA-4B03-BFF6-642C8184E2DF}"/>
                  </a:ext>
                </a:extLst>
              </p:cNvPr>
              <p:cNvSpPr/>
              <p:nvPr/>
            </p:nvSpPr>
            <p:spPr>
              <a:xfrm>
                <a:off x="6554714" y="284895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79" name="วงรี 78">
                <a:extLst>
                  <a:ext uri="{FF2B5EF4-FFF2-40B4-BE49-F238E27FC236}">
                    <a16:creationId xmlns:a16="http://schemas.microsoft.com/office/drawing/2014/main" id="{7AA9AE6D-DBCD-445D-8282-A5A6EF704155}"/>
                  </a:ext>
                </a:extLst>
              </p:cNvPr>
              <p:cNvSpPr/>
              <p:nvPr/>
            </p:nvSpPr>
            <p:spPr>
              <a:xfrm>
                <a:off x="6554714" y="30489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80" name="วงรี 79">
                <a:extLst>
                  <a:ext uri="{FF2B5EF4-FFF2-40B4-BE49-F238E27FC236}">
                    <a16:creationId xmlns:a16="http://schemas.microsoft.com/office/drawing/2014/main" id="{E2AA38E1-88E4-4FD3-AB6B-C1C259132217}"/>
                  </a:ext>
                </a:extLst>
              </p:cNvPr>
              <p:cNvSpPr/>
              <p:nvPr/>
            </p:nvSpPr>
            <p:spPr>
              <a:xfrm>
                <a:off x="6554714" y="32490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81" name="วงรี 80">
                <a:extLst>
                  <a:ext uri="{FF2B5EF4-FFF2-40B4-BE49-F238E27FC236}">
                    <a16:creationId xmlns:a16="http://schemas.microsoft.com/office/drawing/2014/main" id="{212CA890-9015-456E-98AA-AE1FEAB94E68}"/>
                  </a:ext>
                </a:extLst>
              </p:cNvPr>
              <p:cNvSpPr/>
              <p:nvPr/>
            </p:nvSpPr>
            <p:spPr>
              <a:xfrm>
                <a:off x="6844534" y="14466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82" name="วงรี 81">
                <a:extLst>
                  <a:ext uri="{FF2B5EF4-FFF2-40B4-BE49-F238E27FC236}">
                    <a16:creationId xmlns:a16="http://schemas.microsoft.com/office/drawing/2014/main" id="{28142ACE-1576-457B-9FFB-A6E640C94C93}"/>
                  </a:ext>
                </a:extLst>
              </p:cNvPr>
              <p:cNvSpPr/>
              <p:nvPr/>
            </p:nvSpPr>
            <p:spPr>
              <a:xfrm>
                <a:off x="6844534" y="16467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83" name="วงรี 82">
                <a:extLst>
                  <a:ext uri="{FF2B5EF4-FFF2-40B4-BE49-F238E27FC236}">
                    <a16:creationId xmlns:a16="http://schemas.microsoft.com/office/drawing/2014/main" id="{9E65A5C0-A1A5-4257-B83F-64DB62AD6D4A}"/>
                  </a:ext>
                </a:extLst>
              </p:cNvPr>
              <p:cNvSpPr/>
              <p:nvPr/>
            </p:nvSpPr>
            <p:spPr>
              <a:xfrm>
                <a:off x="6844534" y="184674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84" name="วงรี 83">
                <a:extLst>
                  <a:ext uri="{FF2B5EF4-FFF2-40B4-BE49-F238E27FC236}">
                    <a16:creationId xmlns:a16="http://schemas.microsoft.com/office/drawing/2014/main" id="{F456F59F-3E8B-4A9C-A0A6-9D9A58347391}"/>
                  </a:ext>
                </a:extLst>
              </p:cNvPr>
              <p:cNvSpPr/>
              <p:nvPr/>
            </p:nvSpPr>
            <p:spPr>
              <a:xfrm>
                <a:off x="6844534" y="204677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85" name="วงรี 84">
                <a:extLst>
                  <a:ext uri="{FF2B5EF4-FFF2-40B4-BE49-F238E27FC236}">
                    <a16:creationId xmlns:a16="http://schemas.microsoft.com/office/drawing/2014/main" id="{C6C7035C-D720-4782-9889-E7C52F07F731}"/>
                  </a:ext>
                </a:extLst>
              </p:cNvPr>
              <p:cNvSpPr/>
              <p:nvPr/>
            </p:nvSpPr>
            <p:spPr>
              <a:xfrm>
                <a:off x="6844534" y="22467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86" name="วงรี 85">
                <a:extLst>
                  <a:ext uri="{FF2B5EF4-FFF2-40B4-BE49-F238E27FC236}">
                    <a16:creationId xmlns:a16="http://schemas.microsoft.com/office/drawing/2014/main" id="{12958C89-FAC6-4D6B-A6BC-89E7F57F49A9}"/>
                  </a:ext>
                </a:extLst>
              </p:cNvPr>
              <p:cNvSpPr/>
              <p:nvPr/>
            </p:nvSpPr>
            <p:spPr>
              <a:xfrm>
                <a:off x="6844534" y="24468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87" name="วงรี 86">
                <a:extLst>
                  <a:ext uri="{FF2B5EF4-FFF2-40B4-BE49-F238E27FC236}">
                    <a16:creationId xmlns:a16="http://schemas.microsoft.com/office/drawing/2014/main" id="{0EB9EF5B-9B6B-4CCD-9D23-F1A66E05B5E1}"/>
                  </a:ext>
                </a:extLst>
              </p:cNvPr>
              <p:cNvSpPr/>
              <p:nvPr/>
            </p:nvSpPr>
            <p:spPr>
              <a:xfrm>
                <a:off x="6844534" y="264684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88" name="วงรี 87">
                <a:extLst>
                  <a:ext uri="{FF2B5EF4-FFF2-40B4-BE49-F238E27FC236}">
                    <a16:creationId xmlns:a16="http://schemas.microsoft.com/office/drawing/2014/main" id="{4B41C75B-F80A-4FD0-B1BE-56B30ECAE20E}"/>
                  </a:ext>
                </a:extLst>
              </p:cNvPr>
              <p:cNvSpPr/>
              <p:nvPr/>
            </p:nvSpPr>
            <p:spPr>
              <a:xfrm>
                <a:off x="6844534" y="284687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89" name="วงรี 88">
                <a:extLst>
                  <a:ext uri="{FF2B5EF4-FFF2-40B4-BE49-F238E27FC236}">
                    <a16:creationId xmlns:a16="http://schemas.microsoft.com/office/drawing/2014/main" id="{6E7786C0-A46F-4381-8D9D-7B9F8A2056D0}"/>
                  </a:ext>
                </a:extLst>
              </p:cNvPr>
              <p:cNvSpPr/>
              <p:nvPr/>
            </p:nvSpPr>
            <p:spPr>
              <a:xfrm>
                <a:off x="6844534" y="30468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90" name="วงรี 89">
                <a:extLst>
                  <a:ext uri="{FF2B5EF4-FFF2-40B4-BE49-F238E27FC236}">
                    <a16:creationId xmlns:a16="http://schemas.microsoft.com/office/drawing/2014/main" id="{1E352FA3-EDA1-40E7-926E-C03C10A26667}"/>
                  </a:ext>
                </a:extLst>
              </p:cNvPr>
              <p:cNvSpPr/>
              <p:nvPr/>
            </p:nvSpPr>
            <p:spPr>
              <a:xfrm>
                <a:off x="6844534" y="32469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</p:grpSp>
        <p:grpSp>
          <p:nvGrpSpPr>
            <p:cNvPr id="125" name="กลุ่ม 124">
              <a:extLst>
                <a:ext uri="{FF2B5EF4-FFF2-40B4-BE49-F238E27FC236}">
                  <a16:creationId xmlns:a16="http://schemas.microsoft.com/office/drawing/2014/main" id="{2A7EF110-C613-43EC-A91B-8724C8B7B2A1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2133939" y="4354181"/>
              <a:ext cx="347486" cy="982634"/>
              <a:chOff x="6264894" y="1446698"/>
              <a:chExt cx="759640" cy="1984379"/>
            </a:xfrm>
          </p:grpSpPr>
          <p:sp>
            <p:nvSpPr>
              <p:cNvPr id="126" name="วงรี 125">
                <a:extLst>
                  <a:ext uri="{FF2B5EF4-FFF2-40B4-BE49-F238E27FC236}">
                    <a16:creationId xmlns:a16="http://schemas.microsoft.com/office/drawing/2014/main" id="{087B597C-BD80-4707-83EB-0CA0D38815FA}"/>
                  </a:ext>
                </a:extLst>
              </p:cNvPr>
              <p:cNvSpPr/>
              <p:nvPr/>
            </p:nvSpPr>
            <p:spPr>
              <a:xfrm>
                <a:off x="6264894" y="14508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27" name="วงรี 126">
                <a:extLst>
                  <a:ext uri="{FF2B5EF4-FFF2-40B4-BE49-F238E27FC236}">
                    <a16:creationId xmlns:a16="http://schemas.microsoft.com/office/drawing/2014/main" id="{BCDC5252-3B1F-4471-83D6-157DD3488F1D}"/>
                  </a:ext>
                </a:extLst>
              </p:cNvPr>
              <p:cNvSpPr/>
              <p:nvPr/>
            </p:nvSpPr>
            <p:spPr>
              <a:xfrm>
                <a:off x="6264894" y="16508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28" name="วงรี 127">
                <a:extLst>
                  <a:ext uri="{FF2B5EF4-FFF2-40B4-BE49-F238E27FC236}">
                    <a16:creationId xmlns:a16="http://schemas.microsoft.com/office/drawing/2014/main" id="{72F01A66-27AA-4D43-B117-96BE8EDDD1AF}"/>
                  </a:ext>
                </a:extLst>
              </p:cNvPr>
              <p:cNvSpPr/>
              <p:nvPr/>
            </p:nvSpPr>
            <p:spPr>
              <a:xfrm>
                <a:off x="6264894" y="185090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29" name="วงรี 128">
                <a:extLst>
                  <a:ext uri="{FF2B5EF4-FFF2-40B4-BE49-F238E27FC236}">
                    <a16:creationId xmlns:a16="http://schemas.microsoft.com/office/drawing/2014/main" id="{C442AD09-F6A2-41BE-B9D4-C779372A7A48}"/>
                  </a:ext>
                </a:extLst>
              </p:cNvPr>
              <p:cNvSpPr/>
              <p:nvPr/>
            </p:nvSpPr>
            <p:spPr>
              <a:xfrm>
                <a:off x="6264894" y="205092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30" name="วงรี 129">
                <a:extLst>
                  <a:ext uri="{FF2B5EF4-FFF2-40B4-BE49-F238E27FC236}">
                    <a16:creationId xmlns:a16="http://schemas.microsoft.com/office/drawing/2014/main" id="{8F9C1533-F358-403F-9407-C2827AD41DB8}"/>
                  </a:ext>
                </a:extLst>
              </p:cNvPr>
              <p:cNvSpPr/>
              <p:nvPr/>
            </p:nvSpPr>
            <p:spPr>
              <a:xfrm>
                <a:off x="6264894" y="22509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31" name="วงรี 130">
                <a:extLst>
                  <a:ext uri="{FF2B5EF4-FFF2-40B4-BE49-F238E27FC236}">
                    <a16:creationId xmlns:a16="http://schemas.microsoft.com/office/drawing/2014/main" id="{E9409C88-8E7C-42F9-AD4C-AC78A21D9EDD}"/>
                  </a:ext>
                </a:extLst>
              </p:cNvPr>
              <p:cNvSpPr/>
              <p:nvPr/>
            </p:nvSpPr>
            <p:spPr>
              <a:xfrm>
                <a:off x="6264894" y="24509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32" name="วงรี 131">
                <a:extLst>
                  <a:ext uri="{FF2B5EF4-FFF2-40B4-BE49-F238E27FC236}">
                    <a16:creationId xmlns:a16="http://schemas.microsoft.com/office/drawing/2014/main" id="{4A7409C7-A987-4C36-8B3B-A5AC75002AAA}"/>
                  </a:ext>
                </a:extLst>
              </p:cNvPr>
              <p:cNvSpPr/>
              <p:nvPr/>
            </p:nvSpPr>
            <p:spPr>
              <a:xfrm>
                <a:off x="6264894" y="265100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33" name="วงรี 132">
                <a:extLst>
                  <a:ext uri="{FF2B5EF4-FFF2-40B4-BE49-F238E27FC236}">
                    <a16:creationId xmlns:a16="http://schemas.microsoft.com/office/drawing/2014/main" id="{8EE3D0AA-B694-4139-92D2-BD8E66EA6B63}"/>
                  </a:ext>
                </a:extLst>
              </p:cNvPr>
              <p:cNvSpPr/>
              <p:nvPr/>
            </p:nvSpPr>
            <p:spPr>
              <a:xfrm>
                <a:off x="6264894" y="285102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34" name="วงรี 133">
                <a:extLst>
                  <a:ext uri="{FF2B5EF4-FFF2-40B4-BE49-F238E27FC236}">
                    <a16:creationId xmlns:a16="http://schemas.microsoft.com/office/drawing/2014/main" id="{2BB0E1F4-1047-4408-8BFD-B5A0D565A2E6}"/>
                  </a:ext>
                </a:extLst>
              </p:cNvPr>
              <p:cNvSpPr/>
              <p:nvPr/>
            </p:nvSpPr>
            <p:spPr>
              <a:xfrm>
                <a:off x="6264894" y="30510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 dirty="0"/>
              </a:p>
            </p:txBody>
          </p:sp>
          <p:sp>
            <p:nvSpPr>
              <p:cNvPr id="135" name="วงรี 134">
                <a:extLst>
                  <a:ext uri="{FF2B5EF4-FFF2-40B4-BE49-F238E27FC236}">
                    <a16:creationId xmlns:a16="http://schemas.microsoft.com/office/drawing/2014/main" id="{0EF7C8D2-A0BA-42DF-A4B3-7E8357F14533}"/>
                  </a:ext>
                </a:extLst>
              </p:cNvPr>
              <p:cNvSpPr/>
              <p:nvPr/>
            </p:nvSpPr>
            <p:spPr>
              <a:xfrm>
                <a:off x="6264894" y="32510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36" name="วงรี 135">
                <a:extLst>
                  <a:ext uri="{FF2B5EF4-FFF2-40B4-BE49-F238E27FC236}">
                    <a16:creationId xmlns:a16="http://schemas.microsoft.com/office/drawing/2014/main" id="{BE23256E-38DF-49B1-93AC-78B4911E571A}"/>
                  </a:ext>
                </a:extLst>
              </p:cNvPr>
              <p:cNvSpPr/>
              <p:nvPr/>
            </p:nvSpPr>
            <p:spPr>
              <a:xfrm>
                <a:off x="6554714" y="14487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37" name="วงรี 136">
                <a:extLst>
                  <a:ext uri="{FF2B5EF4-FFF2-40B4-BE49-F238E27FC236}">
                    <a16:creationId xmlns:a16="http://schemas.microsoft.com/office/drawing/2014/main" id="{D2EBBCA6-A58E-409A-8BB1-46096F953522}"/>
                  </a:ext>
                </a:extLst>
              </p:cNvPr>
              <p:cNvSpPr/>
              <p:nvPr/>
            </p:nvSpPr>
            <p:spPr>
              <a:xfrm>
                <a:off x="6554714" y="16488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38" name="วงรี 137">
                <a:extLst>
                  <a:ext uri="{FF2B5EF4-FFF2-40B4-BE49-F238E27FC236}">
                    <a16:creationId xmlns:a16="http://schemas.microsoft.com/office/drawing/2014/main" id="{4EAA18AD-D225-4CAB-A830-06A73C29BA6B}"/>
                  </a:ext>
                </a:extLst>
              </p:cNvPr>
              <p:cNvSpPr/>
              <p:nvPr/>
            </p:nvSpPr>
            <p:spPr>
              <a:xfrm>
                <a:off x="6554714" y="184882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39" name="วงรี 138">
                <a:extLst>
                  <a:ext uri="{FF2B5EF4-FFF2-40B4-BE49-F238E27FC236}">
                    <a16:creationId xmlns:a16="http://schemas.microsoft.com/office/drawing/2014/main" id="{0C1FF6D6-BAFB-4890-BDAF-0321109E106E}"/>
                  </a:ext>
                </a:extLst>
              </p:cNvPr>
              <p:cNvSpPr/>
              <p:nvPr/>
            </p:nvSpPr>
            <p:spPr>
              <a:xfrm>
                <a:off x="6554714" y="204885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40" name="วงรี 139">
                <a:extLst>
                  <a:ext uri="{FF2B5EF4-FFF2-40B4-BE49-F238E27FC236}">
                    <a16:creationId xmlns:a16="http://schemas.microsoft.com/office/drawing/2014/main" id="{42CAA703-0698-4B2C-89D9-7623CE92359A}"/>
                  </a:ext>
                </a:extLst>
              </p:cNvPr>
              <p:cNvSpPr/>
              <p:nvPr/>
            </p:nvSpPr>
            <p:spPr>
              <a:xfrm>
                <a:off x="6554714" y="22488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41" name="วงรี 140">
                <a:extLst>
                  <a:ext uri="{FF2B5EF4-FFF2-40B4-BE49-F238E27FC236}">
                    <a16:creationId xmlns:a16="http://schemas.microsoft.com/office/drawing/2014/main" id="{DA7B4F7D-1D18-420D-8433-F99DF2BFD5EB}"/>
                  </a:ext>
                </a:extLst>
              </p:cNvPr>
              <p:cNvSpPr/>
              <p:nvPr/>
            </p:nvSpPr>
            <p:spPr>
              <a:xfrm>
                <a:off x="6554714" y="24489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42" name="วงรี 141">
                <a:extLst>
                  <a:ext uri="{FF2B5EF4-FFF2-40B4-BE49-F238E27FC236}">
                    <a16:creationId xmlns:a16="http://schemas.microsoft.com/office/drawing/2014/main" id="{AE91FF48-3E09-4F8A-AF4D-3AA54B047A9E}"/>
                  </a:ext>
                </a:extLst>
              </p:cNvPr>
              <p:cNvSpPr/>
              <p:nvPr/>
            </p:nvSpPr>
            <p:spPr>
              <a:xfrm>
                <a:off x="6554714" y="264892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43" name="วงรี 142">
                <a:extLst>
                  <a:ext uri="{FF2B5EF4-FFF2-40B4-BE49-F238E27FC236}">
                    <a16:creationId xmlns:a16="http://schemas.microsoft.com/office/drawing/2014/main" id="{813DCB89-6B66-45B5-8F7E-7706E9A8160B}"/>
                  </a:ext>
                </a:extLst>
              </p:cNvPr>
              <p:cNvSpPr/>
              <p:nvPr/>
            </p:nvSpPr>
            <p:spPr>
              <a:xfrm>
                <a:off x="6554714" y="284895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44" name="วงรี 143">
                <a:extLst>
                  <a:ext uri="{FF2B5EF4-FFF2-40B4-BE49-F238E27FC236}">
                    <a16:creationId xmlns:a16="http://schemas.microsoft.com/office/drawing/2014/main" id="{9795BA4E-5DC0-4DD6-A85F-8EA0857D4AD7}"/>
                  </a:ext>
                </a:extLst>
              </p:cNvPr>
              <p:cNvSpPr/>
              <p:nvPr/>
            </p:nvSpPr>
            <p:spPr>
              <a:xfrm>
                <a:off x="6554714" y="30489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45" name="วงรี 144">
                <a:extLst>
                  <a:ext uri="{FF2B5EF4-FFF2-40B4-BE49-F238E27FC236}">
                    <a16:creationId xmlns:a16="http://schemas.microsoft.com/office/drawing/2014/main" id="{E029C643-64FC-489A-961F-BA499DD96B5F}"/>
                  </a:ext>
                </a:extLst>
              </p:cNvPr>
              <p:cNvSpPr/>
              <p:nvPr/>
            </p:nvSpPr>
            <p:spPr>
              <a:xfrm>
                <a:off x="6554714" y="32490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46" name="วงรี 145">
                <a:extLst>
                  <a:ext uri="{FF2B5EF4-FFF2-40B4-BE49-F238E27FC236}">
                    <a16:creationId xmlns:a16="http://schemas.microsoft.com/office/drawing/2014/main" id="{30AB53CB-BFBE-474D-AB48-F68DE0EE987E}"/>
                  </a:ext>
                </a:extLst>
              </p:cNvPr>
              <p:cNvSpPr/>
              <p:nvPr/>
            </p:nvSpPr>
            <p:spPr>
              <a:xfrm>
                <a:off x="6844534" y="14466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47" name="วงรี 146">
                <a:extLst>
                  <a:ext uri="{FF2B5EF4-FFF2-40B4-BE49-F238E27FC236}">
                    <a16:creationId xmlns:a16="http://schemas.microsoft.com/office/drawing/2014/main" id="{086C549C-08DF-463C-8A3D-A381ADCD4108}"/>
                  </a:ext>
                </a:extLst>
              </p:cNvPr>
              <p:cNvSpPr/>
              <p:nvPr/>
            </p:nvSpPr>
            <p:spPr>
              <a:xfrm>
                <a:off x="6844534" y="16467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48" name="วงรี 147">
                <a:extLst>
                  <a:ext uri="{FF2B5EF4-FFF2-40B4-BE49-F238E27FC236}">
                    <a16:creationId xmlns:a16="http://schemas.microsoft.com/office/drawing/2014/main" id="{613A26D6-D114-4DB7-BF7A-3D4A1680BF71}"/>
                  </a:ext>
                </a:extLst>
              </p:cNvPr>
              <p:cNvSpPr/>
              <p:nvPr/>
            </p:nvSpPr>
            <p:spPr>
              <a:xfrm>
                <a:off x="6844534" y="184674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49" name="วงรี 148">
                <a:extLst>
                  <a:ext uri="{FF2B5EF4-FFF2-40B4-BE49-F238E27FC236}">
                    <a16:creationId xmlns:a16="http://schemas.microsoft.com/office/drawing/2014/main" id="{E27DDA30-C4D6-4AA2-ACA1-1D3C030E1D72}"/>
                  </a:ext>
                </a:extLst>
              </p:cNvPr>
              <p:cNvSpPr/>
              <p:nvPr/>
            </p:nvSpPr>
            <p:spPr>
              <a:xfrm>
                <a:off x="6844534" y="204677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50" name="วงรี 149">
                <a:extLst>
                  <a:ext uri="{FF2B5EF4-FFF2-40B4-BE49-F238E27FC236}">
                    <a16:creationId xmlns:a16="http://schemas.microsoft.com/office/drawing/2014/main" id="{0CA6F531-E93D-4AA4-8F21-C6AB8CC24A7C}"/>
                  </a:ext>
                </a:extLst>
              </p:cNvPr>
              <p:cNvSpPr/>
              <p:nvPr/>
            </p:nvSpPr>
            <p:spPr>
              <a:xfrm>
                <a:off x="6844534" y="22467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51" name="วงรี 150">
                <a:extLst>
                  <a:ext uri="{FF2B5EF4-FFF2-40B4-BE49-F238E27FC236}">
                    <a16:creationId xmlns:a16="http://schemas.microsoft.com/office/drawing/2014/main" id="{56D3A951-4DAE-4497-A1BF-9DE01A1283E0}"/>
                  </a:ext>
                </a:extLst>
              </p:cNvPr>
              <p:cNvSpPr/>
              <p:nvPr/>
            </p:nvSpPr>
            <p:spPr>
              <a:xfrm>
                <a:off x="6844534" y="24468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52" name="วงรี 151">
                <a:extLst>
                  <a:ext uri="{FF2B5EF4-FFF2-40B4-BE49-F238E27FC236}">
                    <a16:creationId xmlns:a16="http://schemas.microsoft.com/office/drawing/2014/main" id="{56624583-3AF1-434C-947B-DC01822C50CB}"/>
                  </a:ext>
                </a:extLst>
              </p:cNvPr>
              <p:cNvSpPr/>
              <p:nvPr/>
            </p:nvSpPr>
            <p:spPr>
              <a:xfrm>
                <a:off x="6844534" y="264684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53" name="วงรี 152">
                <a:extLst>
                  <a:ext uri="{FF2B5EF4-FFF2-40B4-BE49-F238E27FC236}">
                    <a16:creationId xmlns:a16="http://schemas.microsoft.com/office/drawing/2014/main" id="{FFB94250-93F7-44D7-B0D3-00F3B7A4F59C}"/>
                  </a:ext>
                </a:extLst>
              </p:cNvPr>
              <p:cNvSpPr/>
              <p:nvPr/>
            </p:nvSpPr>
            <p:spPr>
              <a:xfrm>
                <a:off x="6844534" y="284687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54" name="วงรี 153">
                <a:extLst>
                  <a:ext uri="{FF2B5EF4-FFF2-40B4-BE49-F238E27FC236}">
                    <a16:creationId xmlns:a16="http://schemas.microsoft.com/office/drawing/2014/main" id="{693A4000-C711-4213-881F-46174FD1239A}"/>
                  </a:ext>
                </a:extLst>
              </p:cNvPr>
              <p:cNvSpPr/>
              <p:nvPr/>
            </p:nvSpPr>
            <p:spPr>
              <a:xfrm>
                <a:off x="6844534" y="30468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55" name="วงรี 154">
                <a:extLst>
                  <a:ext uri="{FF2B5EF4-FFF2-40B4-BE49-F238E27FC236}">
                    <a16:creationId xmlns:a16="http://schemas.microsoft.com/office/drawing/2014/main" id="{10DCF3F5-3C48-4642-B133-E3CC79C23C10}"/>
                  </a:ext>
                </a:extLst>
              </p:cNvPr>
              <p:cNvSpPr/>
              <p:nvPr/>
            </p:nvSpPr>
            <p:spPr>
              <a:xfrm>
                <a:off x="6844534" y="32469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</p:grpSp>
        <p:grpSp>
          <p:nvGrpSpPr>
            <p:cNvPr id="156" name="กลุ่ม 155">
              <a:extLst>
                <a:ext uri="{FF2B5EF4-FFF2-40B4-BE49-F238E27FC236}">
                  <a16:creationId xmlns:a16="http://schemas.microsoft.com/office/drawing/2014/main" id="{B958616B-DD23-408E-8662-7F1436CDCE4F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3466326" y="573401"/>
              <a:ext cx="347486" cy="982634"/>
              <a:chOff x="6264894" y="1446698"/>
              <a:chExt cx="759640" cy="1984379"/>
            </a:xfrm>
          </p:grpSpPr>
          <p:sp>
            <p:nvSpPr>
              <p:cNvPr id="157" name="วงรี 156">
                <a:extLst>
                  <a:ext uri="{FF2B5EF4-FFF2-40B4-BE49-F238E27FC236}">
                    <a16:creationId xmlns:a16="http://schemas.microsoft.com/office/drawing/2014/main" id="{880946A2-5350-4B72-B3CF-3372A2D75CBF}"/>
                  </a:ext>
                </a:extLst>
              </p:cNvPr>
              <p:cNvSpPr/>
              <p:nvPr/>
            </p:nvSpPr>
            <p:spPr>
              <a:xfrm>
                <a:off x="6264894" y="14508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58" name="วงรี 157">
                <a:extLst>
                  <a:ext uri="{FF2B5EF4-FFF2-40B4-BE49-F238E27FC236}">
                    <a16:creationId xmlns:a16="http://schemas.microsoft.com/office/drawing/2014/main" id="{3CE03E15-6C83-422D-BD88-166AD688CF2E}"/>
                  </a:ext>
                </a:extLst>
              </p:cNvPr>
              <p:cNvSpPr/>
              <p:nvPr/>
            </p:nvSpPr>
            <p:spPr>
              <a:xfrm>
                <a:off x="6264894" y="16508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59" name="วงรี 158">
                <a:extLst>
                  <a:ext uri="{FF2B5EF4-FFF2-40B4-BE49-F238E27FC236}">
                    <a16:creationId xmlns:a16="http://schemas.microsoft.com/office/drawing/2014/main" id="{908F4668-BA50-42FC-A8E3-4423F5A64ABC}"/>
                  </a:ext>
                </a:extLst>
              </p:cNvPr>
              <p:cNvSpPr/>
              <p:nvPr/>
            </p:nvSpPr>
            <p:spPr>
              <a:xfrm>
                <a:off x="6264894" y="185090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60" name="วงรี 159">
                <a:extLst>
                  <a:ext uri="{FF2B5EF4-FFF2-40B4-BE49-F238E27FC236}">
                    <a16:creationId xmlns:a16="http://schemas.microsoft.com/office/drawing/2014/main" id="{524554F2-A4AB-4A2E-91DE-4B0CB4B448EB}"/>
                  </a:ext>
                </a:extLst>
              </p:cNvPr>
              <p:cNvSpPr/>
              <p:nvPr/>
            </p:nvSpPr>
            <p:spPr>
              <a:xfrm>
                <a:off x="6264894" y="205092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61" name="วงรี 160">
                <a:extLst>
                  <a:ext uri="{FF2B5EF4-FFF2-40B4-BE49-F238E27FC236}">
                    <a16:creationId xmlns:a16="http://schemas.microsoft.com/office/drawing/2014/main" id="{F3F51107-801F-4372-8E4D-3C58FA1B92B3}"/>
                  </a:ext>
                </a:extLst>
              </p:cNvPr>
              <p:cNvSpPr/>
              <p:nvPr/>
            </p:nvSpPr>
            <p:spPr>
              <a:xfrm>
                <a:off x="6264894" y="22509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62" name="วงรี 161">
                <a:extLst>
                  <a:ext uri="{FF2B5EF4-FFF2-40B4-BE49-F238E27FC236}">
                    <a16:creationId xmlns:a16="http://schemas.microsoft.com/office/drawing/2014/main" id="{5D800A4B-1832-4643-A216-53E717B7A80C}"/>
                  </a:ext>
                </a:extLst>
              </p:cNvPr>
              <p:cNvSpPr/>
              <p:nvPr/>
            </p:nvSpPr>
            <p:spPr>
              <a:xfrm>
                <a:off x="6264894" y="24509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63" name="วงรี 162">
                <a:extLst>
                  <a:ext uri="{FF2B5EF4-FFF2-40B4-BE49-F238E27FC236}">
                    <a16:creationId xmlns:a16="http://schemas.microsoft.com/office/drawing/2014/main" id="{BCF1EB5A-DBFC-4179-958C-1B9118471259}"/>
                  </a:ext>
                </a:extLst>
              </p:cNvPr>
              <p:cNvSpPr/>
              <p:nvPr/>
            </p:nvSpPr>
            <p:spPr>
              <a:xfrm>
                <a:off x="6264894" y="265100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64" name="วงรี 163">
                <a:extLst>
                  <a:ext uri="{FF2B5EF4-FFF2-40B4-BE49-F238E27FC236}">
                    <a16:creationId xmlns:a16="http://schemas.microsoft.com/office/drawing/2014/main" id="{43A2364B-8D4A-4104-BC92-43A3EBCF0585}"/>
                  </a:ext>
                </a:extLst>
              </p:cNvPr>
              <p:cNvSpPr/>
              <p:nvPr/>
            </p:nvSpPr>
            <p:spPr>
              <a:xfrm>
                <a:off x="6264894" y="285102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65" name="วงรี 164">
                <a:extLst>
                  <a:ext uri="{FF2B5EF4-FFF2-40B4-BE49-F238E27FC236}">
                    <a16:creationId xmlns:a16="http://schemas.microsoft.com/office/drawing/2014/main" id="{2009CE0F-1418-4A64-9EF9-E61143263B5C}"/>
                  </a:ext>
                </a:extLst>
              </p:cNvPr>
              <p:cNvSpPr/>
              <p:nvPr/>
            </p:nvSpPr>
            <p:spPr>
              <a:xfrm>
                <a:off x="6264894" y="30510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 dirty="0"/>
              </a:p>
            </p:txBody>
          </p:sp>
          <p:sp>
            <p:nvSpPr>
              <p:cNvPr id="166" name="วงรี 165">
                <a:extLst>
                  <a:ext uri="{FF2B5EF4-FFF2-40B4-BE49-F238E27FC236}">
                    <a16:creationId xmlns:a16="http://schemas.microsoft.com/office/drawing/2014/main" id="{AD5C2724-F24C-49C5-B5E1-775DEA13487D}"/>
                  </a:ext>
                </a:extLst>
              </p:cNvPr>
              <p:cNvSpPr/>
              <p:nvPr/>
            </p:nvSpPr>
            <p:spPr>
              <a:xfrm>
                <a:off x="6264894" y="32510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67" name="วงรี 166">
                <a:extLst>
                  <a:ext uri="{FF2B5EF4-FFF2-40B4-BE49-F238E27FC236}">
                    <a16:creationId xmlns:a16="http://schemas.microsoft.com/office/drawing/2014/main" id="{072B9939-058B-4D80-947C-409EF176F8F8}"/>
                  </a:ext>
                </a:extLst>
              </p:cNvPr>
              <p:cNvSpPr/>
              <p:nvPr/>
            </p:nvSpPr>
            <p:spPr>
              <a:xfrm>
                <a:off x="6554714" y="14487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68" name="วงรี 167">
                <a:extLst>
                  <a:ext uri="{FF2B5EF4-FFF2-40B4-BE49-F238E27FC236}">
                    <a16:creationId xmlns:a16="http://schemas.microsoft.com/office/drawing/2014/main" id="{FD8A0C7A-2F21-40E4-A570-653933483C2A}"/>
                  </a:ext>
                </a:extLst>
              </p:cNvPr>
              <p:cNvSpPr/>
              <p:nvPr/>
            </p:nvSpPr>
            <p:spPr>
              <a:xfrm>
                <a:off x="6554714" y="16488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69" name="วงรี 168">
                <a:extLst>
                  <a:ext uri="{FF2B5EF4-FFF2-40B4-BE49-F238E27FC236}">
                    <a16:creationId xmlns:a16="http://schemas.microsoft.com/office/drawing/2014/main" id="{4D647E18-E96F-4C4F-8BF3-5C1EA031B938}"/>
                  </a:ext>
                </a:extLst>
              </p:cNvPr>
              <p:cNvSpPr/>
              <p:nvPr/>
            </p:nvSpPr>
            <p:spPr>
              <a:xfrm>
                <a:off x="6554714" y="184882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70" name="วงรี 169">
                <a:extLst>
                  <a:ext uri="{FF2B5EF4-FFF2-40B4-BE49-F238E27FC236}">
                    <a16:creationId xmlns:a16="http://schemas.microsoft.com/office/drawing/2014/main" id="{9035A499-ABAB-46EA-A7A5-5E21EF272C51}"/>
                  </a:ext>
                </a:extLst>
              </p:cNvPr>
              <p:cNvSpPr/>
              <p:nvPr/>
            </p:nvSpPr>
            <p:spPr>
              <a:xfrm>
                <a:off x="6554714" y="204885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71" name="วงรี 170">
                <a:extLst>
                  <a:ext uri="{FF2B5EF4-FFF2-40B4-BE49-F238E27FC236}">
                    <a16:creationId xmlns:a16="http://schemas.microsoft.com/office/drawing/2014/main" id="{EC45FC70-FF67-4A0B-9F65-AC60DB5DD75A}"/>
                  </a:ext>
                </a:extLst>
              </p:cNvPr>
              <p:cNvSpPr/>
              <p:nvPr/>
            </p:nvSpPr>
            <p:spPr>
              <a:xfrm>
                <a:off x="6554714" y="22488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72" name="วงรี 171">
                <a:extLst>
                  <a:ext uri="{FF2B5EF4-FFF2-40B4-BE49-F238E27FC236}">
                    <a16:creationId xmlns:a16="http://schemas.microsoft.com/office/drawing/2014/main" id="{3225911A-5A7F-4A6A-8D60-167EE0612ED8}"/>
                  </a:ext>
                </a:extLst>
              </p:cNvPr>
              <p:cNvSpPr/>
              <p:nvPr/>
            </p:nvSpPr>
            <p:spPr>
              <a:xfrm>
                <a:off x="6554714" y="24489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73" name="วงรี 172">
                <a:extLst>
                  <a:ext uri="{FF2B5EF4-FFF2-40B4-BE49-F238E27FC236}">
                    <a16:creationId xmlns:a16="http://schemas.microsoft.com/office/drawing/2014/main" id="{779E656A-5DB3-43FD-A294-C984D27F3ECA}"/>
                  </a:ext>
                </a:extLst>
              </p:cNvPr>
              <p:cNvSpPr/>
              <p:nvPr/>
            </p:nvSpPr>
            <p:spPr>
              <a:xfrm>
                <a:off x="6554714" y="264892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74" name="วงรี 173">
                <a:extLst>
                  <a:ext uri="{FF2B5EF4-FFF2-40B4-BE49-F238E27FC236}">
                    <a16:creationId xmlns:a16="http://schemas.microsoft.com/office/drawing/2014/main" id="{A14C5DAE-6A71-40BD-9109-F1EFE7D9D5B1}"/>
                  </a:ext>
                </a:extLst>
              </p:cNvPr>
              <p:cNvSpPr/>
              <p:nvPr/>
            </p:nvSpPr>
            <p:spPr>
              <a:xfrm>
                <a:off x="6554714" y="284895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75" name="วงรี 174">
                <a:extLst>
                  <a:ext uri="{FF2B5EF4-FFF2-40B4-BE49-F238E27FC236}">
                    <a16:creationId xmlns:a16="http://schemas.microsoft.com/office/drawing/2014/main" id="{1C726E50-D9AB-44F7-B09D-260EA4A097D2}"/>
                  </a:ext>
                </a:extLst>
              </p:cNvPr>
              <p:cNvSpPr/>
              <p:nvPr/>
            </p:nvSpPr>
            <p:spPr>
              <a:xfrm>
                <a:off x="6554714" y="30489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76" name="วงรี 175">
                <a:extLst>
                  <a:ext uri="{FF2B5EF4-FFF2-40B4-BE49-F238E27FC236}">
                    <a16:creationId xmlns:a16="http://schemas.microsoft.com/office/drawing/2014/main" id="{3381DF47-4EEC-4C5D-806D-331FFB99EDBB}"/>
                  </a:ext>
                </a:extLst>
              </p:cNvPr>
              <p:cNvSpPr/>
              <p:nvPr/>
            </p:nvSpPr>
            <p:spPr>
              <a:xfrm>
                <a:off x="6554714" y="32490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77" name="วงรี 176">
                <a:extLst>
                  <a:ext uri="{FF2B5EF4-FFF2-40B4-BE49-F238E27FC236}">
                    <a16:creationId xmlns:a16="http://schemas.microsoft.com/office/drawing/2014/main" id="{B1A7197B-B98D-40DE-BF72-B4830EC03030}"/>
                  </a:ext>
                </a:extLst>
              </p:cNvPr>
              <p:cNvSpPr/>
              <p:nvPr/>
            </p:nvSpPr>
            <p:spPr>
              <a:xfrm>
                <a:off x="6844534" y="14466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78" name="วงรี 177">
                <a:extLst>
                  <a:ext uri="{FF2B5EF4-FFF2-40B4-BE49-F238E27FC236}">
                    <a16:creationId xmlns:a16="http://schemas.microsoft.com/office/drawing/2014/main" id="{82DF469E-A085-4039-88CB-3969DA384FDB}"/>
                  </a:ext>
                </a:extLst>
              </p:cNvPr>
              <p:cNvSpPr/>
              <p:nvPr/>
            </p:nvSpPr>
            <p:spPr>
              <a:xfrm>
                <a:off x="6844534" y="16467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79" name="วงรี 178">
                <a:extLst>
                  <a:ext uri="{FF2B5EF4-FFF2-40B4-BE49-F238E27FC236}">
                    <a16:creationId xmlns:a16="http://schemas.microsoft.com/office/drawing/2014/main" id="{2114E414-B577-4702-8E7D-052C8EB01B12}"/>
                  </a:ext>
                </a:extLst>
              </p:cNvPr>
              <p:cNvSpPr/>
              <p:nvPr/>
            </p:nvSpPr>
            <p:spPr>
              <a:xfrm>
                <a:off x="6844534" y="184674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80" name="วงรี 179">
                <a:extLst>
                  <a:ext uri="{FF2B5EF4-FFF2-40B4-BE49-F238E27FC236}">
                    <a16:creationId xmlns:a16="http://schemas.microsoft.com/office/drawing/2014/main" id="{FAE97F4D-3390-442F-BABF-6A9F783CDAC4}"/>
                  </a:ext>
                </a:extLst>
              </p:cNvPr>
              <p:cNvSpPr/>
              <p:nvPr/>
            </p:nvSpPr>
            <p:spPr>
              <a:xfrm>
                <a:off x="6844534" y="204677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81" name="วงรี 180">
                <a:extLst>
                  <a:ext uri="{FF2B5EF4-FFF2-40B4-BE49-F238E27FC236}">
                    <a16:creationId xmlns:a16="http://schemas.microsoft.com/office/drawing/2014/main" id="{B7B57EE1-A657-484F-9702-2D432A5836E3}"/>
                  </a:ext>
                </a:extLst>
              </p:cNvPr>
              <p:cNvSpPr/>
              <p:nvPr/>
            </p:nvSpPr>
            <p:spPr>
              <a:xfrm>
                <a:off x="6844534" y="22467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82" name="วงรี 181">
                <a:extLst>
                  <a:ext uri="{FF2B5EF4-FFF2-40B4-BE49-F238E27FC236}">
                    <a16:creationId xmlns:a16="http://schemas.microsoft.com/office/drawing/2014/main" id="{C875F0C2-3305-4620-831F-EE6836698F44}"/>
                  </a:ext>
                </a:extLst>
              </p:cNvPr>
              <p:cNvSpPr/>
              <p:nvPr/>
            </p:nvSpPr>
            <p:spPr>
              <a:xfrm>
                <a:off x="6844534" y="24468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83" name="วงรี 182">
                <a:extLst>
                  <a:ext uri="{FF2B5EF4-FFF2-40B4-BE49-F238E27FC236}">
                    <a16:creationId xmlns:a16="http://schemas.microsoft.com/office/drawing/2014/main" id="{C1FB343C-CD22-433C-A738-ED6ED98C86CA}"/>
                  </a:ext>
                </a:extLst>
              </p:cNvPr>
              <p:cNvSpPr/>
              <p:nvPr/>
            </p:nvSpPr>
            <p:spPr>
              <a:xfrm>
                <a:off x="6844534" y="264684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84" name="วงรี 183">
                <a:extLst>
                  <a:ext uri="{FF2B5EF4-FFF2-40B4-BE49-F238E27FC236}">
                    <a16:creationId xmlns:a16="http://schemas.microsoft.com/office/drawing/2014/main" id="{AD1668AC-CF57-4C3A-B191-3854D89C3822}"/>
                  </a:ext>
                </a:extLst>
              </p:cNvPr>
              <p:cNvSpPr/>
              <p:nvPr/>
            </p:nvSpPr>
            <p:spPr>
              <a:xfrm>
                <a:off x="6844534" y="284687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85" name="วงรี 184">
                <a:extLst>
                  <a:ext uri="{FF2B5EF4-FFF2-40B4-BE49-F238E27FC236}">
                    <a16:creationId xmlns:a16="http://schemas.microsoft.com/office/drawing/2014/main" id="{E99753CA-0192-41F6-9B70-A541EFAEA4DB}"/>
                  </a:ext>
                </a:extLst>
              </p:cNvPr>
              <p:cNvSpPr/>
              <p:nvPr/>
            </p:nvSpPr>
            <p:spPr>
              <a:xfrm>
                <a:off x="6844534" y="30468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86" name="วงรี 185">
                <a:extLst>
                  <a:ext uri="{FF2B5EF4-FFF2-40B4-BE49-F238E27FC236}">
                    <a16:creationId xmlns:a16="http://schemas.microsoft.com/office/drawing/2014/main" id="{07334C29-3F9C-4309-BFD2-EEC5F7C587A2}"/>
                  </a:ext>
                </a:extLst>
              </p:cNvPr>
              <p:cNvSpPr/>
              <p:nvPr/>
            </p:nvSpPr>
            <p:spPr>
              <a:xfrm>
                <a:off x="6844534" y="32469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</p:grpSp>
        <p:sp>
          <p:nvSpPr>
            <p:cNvPr id="190" name="กากบาท 189">
              <a:extLst>
                <a:ext uri="{FF2B5EF4-FFF2-40B4-BE49-F238E27FC236}">
                  <a16:creationId xmlns:a16="http://schemas.microsoft.com/office/drawing/2014/main" id="{5388398A-A471-4266-9A27-E079256CC8C9}"/>
                </a:ext>
              </a:extLst>
            </p:cNvPr>
            <p:cNvSpPr/>
            <p:nvPr/>
          </p:nvSpPr>
          <p:spPr>
            <a:xfrm rot="1087668">
              <a:off x="1191653" y="4451977"/>
              <a:ext cx="368040" cy="320174"/>
            </a:xfrm>
            <a:prstGeom prst="plus">
              <a:avLst>
                <a:gd name="adj" fmla="val 35728"/>
              </a:avLst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91" name="กากบาท 190">
              <a:extLst>
                <a:ext uri="{FF2B5EF4-FFF2-40B4-BE49-F238E27FC236}">
                  <a16:creationId xmlns:a16="http://schemas.microsoft.com/office/drawing/2014/main" id="{06CDAA93-E217-4258-9A54-4C325A9332B8}"/>
                </a:ext>
              </a:extLst>
            </p:cNvPr>
            <p:cNvSpPr/>
            <p:nvPr/>
          </p:nvSpPr>
          <p:spPr>
            <a:xfrm rot="1087668">
              <a:off x="6767399" y="1518757"/>
              <a:ext cx="368040" cy="320174"/>
            </a:xfrm>
            <a:prstGeom prst="plus">
              <a:avLst>
                <a:gd name="adj" fmla="val 35728"/>
              </a:avLst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92" name="กากบาท 191">
              <a:extLst>
                <a:ext uri="{FF2B5EF4-FFF2-40B4-BE49-F238E27FC236}">
                  <a16:creationId xmlns:a16="http://schemas.microsoft.com/office/drawing/2014/main" id="{E52586BA-A47A-4C67-BE1E-D768E320A5C8}"/>
                </a:ext>
              </a:extLst>
            </p:cNvPr>
            <p:cNvSpPr/>
            <p:nvPr/>
          </p:nvSpPr>
          <p:spPr>
            <a:xfrm rot="1087668">
              <a:off x="684864" y="1581020"/>
              <a:ext cx="620284" cy="500224"/>
            </a:xfrm>
            <a:prstGeom prst="plus">
              <a:avLst>
                <a:gd name="adj" fmla="val 35728"/>
              </a:avLst>
            </a:prstGeom>
            <a:solidFill>
              <a:srgbClr val="FDE92C">
                <a:alpha val="40000"/>
              </a:srgb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93" name="กากบาท 192">
              <a:extLst>
                <a:ext uri="{FF2B5EF4-FFF2-40B4-BE49-F238E27FC236}">
                  <a16:creationId xmlns:a16="http://schemas.microsoft.com/office/drawing/2014/main" id="{9279B430-86FD-4915-87E5-58413A3B8599}"/>
                </a:ext>
              </a:extLst>
            </p:cNvPr>
            <p:cNvSpPr/>
            <p:nvPr/>
          </p:nvSpPr>
          <p:spPr>
            <a:xfrm rot="20237040">
              <a:off x="1318434" y="452353"/>
              <a:ext cx="552915" cy="426604"/>
            </a:xfrm>
            <a:prstGeom prst="plus">
              <a:avLst>
                <a:gd name="adj" fmla="val 35728"/>
              </a:avLst>
            </a:prstGeom>
            <a:solidFill>
              <a:schemeClr val="accent4">
                <a:lumMod val="20000"/>
                <a:lumOff val="80000"/>
                <a:alpha val="90000"/>
              </a:scheme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 dirty="0"/>
            </a:p>
          </p:txBody>
        </p:sp>
        <p:sp>
          <p:nvSpPr>
            <p:cNvPr id="194" name="สี่เหลี่ยมผืนผ้า 193">
              <a:extLst>
                <a:ext uri="{FF2B5EF4-FFF2-40B4-BE49-F238E27FC236}">
                  <a16:creationId xmlns:a16="http://schemas.microsoft.com/office/drawing/2014/main" id="{07A72EC4-E108-4388-8109-4BECAA9C8258}"/>
                </a:ext>
              </a:extLst>
            </p:cNvPr>
            <p:cNvSpPr/>
            <p:nvPr/>
          </p:nvSpPr>
          <p:spPr>
            <a:xfrm>
              <a:off x="6241377" y="425127"/>
              <a:ext cx="330847" cy="305625"/>
            </a:xfrm>
            <a:prstGeom prst="rect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95" name="สี่เหลี่ยมผืนผ้า 194">
              <a:extLst>
                <a:ext uri="{FF2B5EF4-FFF2-40B4-BE49-F238E27FC236}">
                  <a16:creationId xmlns:a16="http://schemas.microsoft.com/office/drawing/2014/main" id="{DB745DB9-E68C-4099-8BC1-067971DA25AE}"/>
                </a:ext>
              </a:extLst>
            </p:cNvPr>
            <p:cNvSpPr/>
            <p:nvPr/>
          </p:nvSpPr>
          <p:spPr>
            <a:xfrm>
              <a:off x="7961308" y="4240268"/>
              <a:ext cx="330847" cy="305625"/>
            </a:xfrm>
            <a:prstGeom prst="rect">
              <a:avLst/>
            </a:prstGeom>
            <a:noFill/>
            <a:ln w="28575">
              <a:solidFill>
                <a:srgbClr val="FEF9B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grpSp>
          <p:nvGrpSpPr>
            <p:cNvPr id="196" name="กลุ่ม 195">
              <a:extLst>
                <a:ext uri="{FF2B5EF4-FFF2-40B4-BE49-F238E27FC236}">
                  <a16:creationId xmlns:a16="http://schemas.microsoft.com/office/drawing/2014/main" id="{1ED1FCA0-FE85-49B0-B8E6-2709E2BE3F0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010805" y="3407851"/>
              <a:ext cx="376162" cy="907724"/>
              <a:chOff x="6264894" y="1446698"/>
              <a:chExt cx="759640" cy="1984379"/>
            </a:xfrm>
          </p:grpSpPr>
          <p:sp>
            <p:nvSpPr>
              <p:cNvPr id="197" name="วงรี 196">
                <a:extLst>
                  <a:ext uri="{FF2B5EF4-FFF2-40B4-BE49-F238E27FC236}">
                    <a16:creationId xmlns:a16="http://schemas.microsoft.com/office/drawing/2014/main" id="{B21C1970-2128-49C3-9C00-8C4D8B5ABB22}"/>
                  </a:ext>
                </a:extLst>
              </p:cNvPr>
              <p:cNvSpPr/>
              <p:nvPr/>
            </p:nvSpPr>
            <p:spPr>
              <a:xfrm>
                <a:off x="6264894" y="14508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98" name="วงรี 197">
                <a:extLst>
                  <a:ext uri="{FF2B5EF4-FFF2-40B4-BE49-F238E27FC236}">
                    <a16:creationId xmlns:a16="http://schemas.microsoft.com/office/drawing/2014/main" id="{99D12FE0-9D89-4DCA-BE55-81A666A3DC64}"/>
                  </a:ext>
                </a:extLst>
              </p:cNvPr>
              <p:cNvSpPr/>
              <p:nvPr/>
            </p:nvSpPr>
            <p:spPr>
              <a:xfrm>
                <a:off x="6264894" y="16508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99" name="วงรี 198">
                <a:extLst>
                  <a:ext uri="{FF2B5EF4-FFF2-40B4-BE49-F238E27FC236}">
                    <a16:creationId xmlns:a16="http://schemas.microsoft.com/office/drawing/2014/main" id="{497810E9-68CB-444C-B53D-1DA8C12A8AC5}"/>
                  </a:ext>
                </a:extLst>
              </p:cNvPr>
              <p:cNvSpPr/>
              <p:nvPr/>
            </p:nvSpPr>
            <p:spPr>
              <a:xfrm>
                <a:off x="6264894" y="185090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00" name="วงรี 199">
                <a:extLst>
                  <a:ext uri="{FF2B5EF4-FFF2-40B4-BE49-F238E27FC236}">
                    <a16:creationId xmlns:a16="http://schemas.microsoft.com/office/drawing/2014/main" id="{A28FF609-F343-47FC-A527-377C8D8A3C93}"/>
                  </a:ext>
                </a:extLst>
              </p:cNvPr>
              <p:cNvSpPr/>
              <p:nvPr/>
            </p:nvSpPr>
            <p:spPr>
              <a:xfrm>
                <a:off x="6264894" y="205092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01" name="วงรี 200">
                <a:extLst>
                  <a:ext uri="{FF2B5EF4-FFF2-40B4-BE49-F238E27FC236}">
                    <a16:creationId xmlns:a16="http://schemas.microsoft.com/office/drawing/2014/main" id="{20C4603F-058E-4D02-9D62-323B1BACD948}"/>
                  </a:ext>
                </a:extLst>
              </p:cNvPr>
              <p:cNvSpPr/>
              <p:nvPr/>
            </p:nvSpPr>
            <p:spPr>
              <a:xfrm>
                <a:off x="6264894" y="22509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02" name="วงรี 201">
                <a:extLst>
                  <a:ext uri="{FF2B5EF4-FFF2-40B4-BE49-F238E27FC236}">
                    <a16:creationId xmlns:a16="http://schemas.microsoft.com/office/drawing/2014/main" id="{937B6F76-0969-485E-9D13-BFDDA29747B5}"/>
                  </a:ext>
                </a:extLst>
              </p:cNvPr>
              <p:cNvSpPr/>
              <p:nvPr/>
            </p:nvSpPr>
            <p:spPr>
              <a:xfrm>
                <a:off x="6264894" y="24509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03" name="วงรี 202">
                <a:extLst>
                  <a:ext uri="{FF2B5EF4-FFF2-40B4-BE49-F238E27FC236}">
                    <a16:creationId xmlns:a16="http://schemas.microsoft.com/office/drawing/2014/main" id="{1DF58B4A-A66B-4699-A37C-3F6987305D84}"/>
                  </a:ext>
                </a:extLst>
              </p:cNvPr>
              <p:cNvSpPr/>
              <p:nvPr/>
            </p:nvSpPr>
            <p:spPr>
              <a:xfrm>
                <a:off x="6264894" y="265100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04" name="วงรี 203">
                <a:extLst>
                  <a:ext uri="{FF2B5EF4-FFF2-40B4-BE49-F238E27FC236}">
                    <a16:creationId xmlns:a16="http://schemas.microsoft.com/office/drawing/2014/main" id="{7BB84F2F-07D2-4487-A2CE-362EFBDAEE8E}"/>
                  </a:ext>
                </a:extLst>
              </p:cNvPr>
              <p:cNvSpPr/>
              <p:nvPr/>
            </p:nvSpPr>
            <p:spPr>
              <a:xfrm>
                <a:off x="6264894" y="285102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05" name="วงรี 204">
                <a:extLst>
                  <a:ext uri="{FF2B5EF4-FFF2-40B4-BE49-F238E27FC236}">
                    <a16:creationId xmlns:a16="http://schemas.microsoft.com/office/drawing/2014/main" id="{4A16ED61-82D7-4D1C-8262-ED0B118D0E60}"/>
                  </a:ext>
                </a:extLst>
              </p:cNvPr>
              <p:cNvSpPr/>
              <p:nvPr/>
            </p:nvSpPr>
            <p:spPr>
              <a:xfrm>
                <a:off x="6264894" y="30510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 dirty="0"/>
              </a:p>
            </p:txBody>
          </p:sp>
          <p:sp>
            <p:nvSpPr>
              <p:cNvPr id="206" name="วงรี 205">
                <a:extLst>
                  <a:ext uri="{FF2B5EF4-FFF2-40B4-BE49-F238E27FC236}">
                    <a16:creationId xmlns:a16="http://schemas.microsoft.com/office/drawing/2014/main" id="{B6E1BE97-4B81-4356-B357-468CBC454F5D}"/>
                  </a:ext>
                </a:extLst>
              </p:cNvPr>
              <p:cNvSpPr/>
              <p:nvPr/>
            </p:nvSpPr>
            <p:spPr>
              <a:xfrm>
                <a:off x="6264894" y="32510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07" name="วงรี 206">
                <a:extLst>
                  <a:ext uri="{FF2B5EF4-FFF2-40B4-BE49-F238E27FC236}">
                    <a16:creationId xmlns:a16="http://schemas.microsoft.com/office/drawing/2014/main" id="{1B89C48D-F989-4854-8466-937575850FD9}"/>
                  </a:ext>
                </a:extLst>
              </p:cNvPr>
              <p:cNvSpPr/>
              <p:nvPr/>
            </p:nvSpPr>
            <p:spPr>
              <a:xfrm>
                <a:off x="6554714" y="14487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08" name="วงรี 207">
                <a:extLst>
                  <a:ext uri="{FF2B5EF4-FFF2-40B4-BE49-F238E27FC236}">
                    <a16:creationId xmlns:a16="http://schemas.microsoft.com/office/drawing/2014/main" id="{96C63366-8923-47D7-AA38-4C9BB4EF2BD6}"/>
                  </a:ext>
                </a:extLst>
              </p:cNvPr>
              <p:cNvSpPr/>
              <p:nvPr/>
            </p:nvSpPr>
            <p:spPr>
              <a:xfrm>
                <a:off x="6554714" y="16488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09" name="วงรี 208">
                <a:extLst>
                  <a:ext uri="{FF2B5EF4-FFF2-40B4-BE49-F238E27FC236}">
                    <a16:creationId xmlns:a16="http://schemas.microsoft.com/office/drawing/2014/main" id="{BF1800A9-E998-48BD-B122-08130C2F9023}"/>
                  </a:ext>
                </a:extLst>
              </p:cNvPr>
              <p:cNvSpPr/>
              <p:nvPr/>
            </p:nvSpPr>
            <p:spPr>
              <a:xfrm>
                <a:off x="6554714" y="184882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10" name="วงรี 209">
                <a:extLst>
                  <a:ext uri="{FF2B5EF4-FFF2-40B4-BE49-F238E27FC236}">
                    <a16:creationId xmlns:a16="http://schemas.microsoft.com/office/drawing/2014/main" id="{2E5538F9-9A0A-4AC9-AD17-8BE00BC56514}"/>
                  </a:ext>
                </a:extLst>
              </p:cNvPr>
              <p:cNvSpPr/>
              <p:nvPr/>
            </p:nvSpPr>
            <p:spPr>
              <a:xfrm>
                <a:off x="6554714" y="204885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11" name="วงรี 210">
                <a:extLst>
                  <a:ext uri="{FF2B5EF4-FFF2-40B4-BE49-F238E27FC236}">
                    <a16:creationId xmlns:a16="http://schemas.microsoft.com/office/drawing/2014/main" id="{2A9461A3-9C39-423A-A9BE-600880ECBB4A}"/>
                  </a:ext>
                </a:extLst>
              </p:cNvPr>
              <p:cNvSpPr/>
              <p:nvPr/>
            </p:nvSpPr>
            <p:spPr>
              <a:xfrm>
                <a:off x="6554714" y="22488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12" name="วงรี 211">
                <a:extLst>
                  <a:ext uri="{FF2B5EF4-FFF2-40B4-BE49-F238E27FC236}">
                    <a16:creationId xmlns:a16="http://schemas.microsoft.com/office/drawing/2014/main" id="{EB19948A-221D-46CD-A226-B92B574D58FD}"/>
                  </a:ext>
                </a:extLst>
              </p:cNvPr>
              <p:cNvSpPr/>
              <p:nvPr/>
            </p:nvSpPr>
            <p:spPr>
              <a:xfrm>
                <a:off x="6554714" y="24489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13" name="วงรี 212">
                <a:extLst>
                  <a:ext uri="{FF2B5EF4-FFF2-40B4-BE49-F238E27FC236}">
                    <a16:creationId xmlns:a16="http://schemas.microsoft.com/office/drawing/2014/main" id="{31D69F52-AAA3-49B4-8A41-80F4EF61CEDE}"/>
                  </a:ext>
                </a:extLst>
              </p:cNvPr>
              <p:cNvSpPr/>
              <p:nvPr/>
            </p:nvSpPr>
            <p:spPr>
              <a:xfrm>
                <a:off x="6554714" y="264892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14" name="วงรี 213">
                <a:extLst>
                  <a:ext uri="{FF2B5EF4-FFF2-40B4-BE49-F238E27FC236}">
                    <a16:creationId xmlns:a16="http://schemas.microsoft.com/office/drawing/2014/main" id="{94CF82CC-7350-4639-837C-2205CCCD1DB8}"/>
                  </a:ext>
                </a:extLst>
              </p:cNvPr>
              <p:cNvSpPr/>
              <p:nvPr/>
            </p:nvSpPr>
            <p:spPr>
              <a:xfrm>
                <a:off x="6554714" y="284895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15" name="วงรี 214">
                <a:extLst>
                  <a:ext uri="{FF2B5EF4-FFF2-40B4-BE49-F238E27FC236}">
                    <a16:creationId xmlns:a16="http://schemas.microsoft.com/office/drawing/2014/main" id="{C49CBAEF-D48F-407B-9D7D-23BA8CBCEE76}"/>
                  </a:ext>
                </a:extLst>
              </p:cNvPr>
              <p:cNvSpPr/>
              <p:nvPr/>
            </p:nvSpPr>
            <p:spPr>
              <a:xfrm>
                <a:off x="6554714" y="30489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16" name="วงรี 215">
                <a:extLst>
                  <a:ext uri="{FF2B5EF4-FFF2-40B4-BE49-F238E27FC236}">
                    <a16:creationId xmlns:a16="http://schemas.microsoft.com/office/drawing/2014/main" id="{BDC7FAE8-A9A4-4908-9254-5E8D4C2CB107}"/>
                  </a:ext>
                </a:extLst>
              </p:cNvPr>
              <p:cNvSpPr/>
              <p:nvPr/>
            </p:nvSpPr>
            <p:spPr>
              <a:xfrm>
                <a:off x="6554714" y="32490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17" name="วงรี 216">
                <a:extLst>
                  <a:ext uri="{FF2B5EF4-FFF2-40B4-BE49-F238E27FC236}">
                    <a16:creationId xmlns:a16="http://schemas.microsoft.com/office/drawing/2014/main" id="{93BE9E9C-F227-4576-B2C4-1ABD6DFF9755}"/>
                  </a:ext>
                </a:extLst>
              </p:cNvPr>
              <p:cNvSpPr/>
              <p:nvPr/>
            </p:nvSpPr>
            <p:spPr>
              <a:xfrm>
                <a:off x="6844534" y="14466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18" name="วงรี 217">
                <a:extLst>
                  <a:ext uri="{FF2B5EF4-FFF2-40B4-BE49-F238E27FC236}">
                    <a16:creationId xmlns:a16="http://schemas.microsoft.com/office/drawing/2014/main" id="{D779A1E4-5D4B-4B22-888D-9049B03829A1}"/>
                  </a:ext>
                </a:extLst>
              </p:cNvPr>
              <p:cNvSpPr/>
              <p:nvPr/>
            </p:nvSpPr>
            <p:spPr>
              <a:xfrm>
                <a:off x="6844534" y="16467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19" name="วงรี 218">
                <a:extLst>
                  <a:ext uri="{FF2B5EF4-FFF2-40B4-BE49-F238E27FC236}">
                    <a16:creationId xmlns:a16="http://schemas.microsoft.com/office/drawing/2014/main" id="{E62C645D-CB77-4CF9-91C8-46B04F7C3ECD}"/>
                  </a:ext>
                </a:extLst>
              </p:cNvPr>
              <p:cNvSpPr/>
              <p:nvPr/>
            </p:nvSpPr>
            <p:spPr>
              <a:xfrm>
                <a:off x="6844534" y="184674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20" name="วงรี 219">
                <a:extLst>
                  <a:ext uri="{FF2B5EF4-FFF2-40B4-BE49-F238E27FC236}">
                    <a16:creationId xmlns:a16="http://schemas.microsoft.com/office/drawing/2014/main" id="{E0534271-F8DF-4164-A164-FD536E27C050}"/>
                  </a:ext>
                </a:extLst>
              </p:cNvPr>
              <p:cNvSpPr/>
              <p:nvPr/>
            </p:nvSpPr>
            <p:spPr>
              <a:xfrm>
                <a:off x="6844534" y="204677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21" name="วงรี 220">
                <a:extLst>
                  <a:ext uri="{FF2B5EF4-FFF2-40B4-BE49-F238E27FC236}">
                    <a16:creationId xmlns:a16="http://schemas.microsoft.com/office/drawing/2014/main" id="{4F5C6CC2-8800-4B01-A9F4-94334A6BA60D}"/>
                  </a:ext>
                </a:extLst>
              </p:cNvPr>
              <p:cNvSpPr/>
              <p:nvPr/>
            </p:nvSpPr>
            <p:spPr>
              <a:xfrm>
                <a:off x="6844534" y="22467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22" name="วงรี 221">
                <a:extLst>
                  <a:ext uri="{FF2B5EF4-FFF2-40B4-BE49-F238E27FC236}">
                    <a16:creationId xmlns:a16="http://schemas.microsoft.com/office/drawing/2014/main" id="{4454834D-F961-406D-8699-B4758F68EB12}"/>
                  </a:ext>
                </a:extLst>
              </p:cNvPr>
              <p:cNvSpPr/>
              <p:nvPr/>
            </p:nvSpPr>
            <p:spPr>
              <a:xfrm>
                <a:off x="6844534" y="24468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23" name="วงรี 222">
                <a:extLst>
                  <a:ext uri="{FF2B5EF4-FFF2-40B4-BE49-F238E27FC236}">
                    <a16:creationId xmlns:a16="http://schemas.microsoft.com/office/drawing/2014/main" id="{B7092582-A074-4D6F-8DF3-C08625DF8805}"/>
                  </a:ext>
                </a:extLst>
              </p:cNvPr>
              <p:cNvSpPr/>
              <p:nvPr/>
            </p:nvSpPr>
            <p:spPr>
              <a:xfrm>
                <a:off x="6844534" y="264684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24" name="วงรี 223">
                <a:extLst>
                  <a:ext uri="{FF2B5EF4-FFF2-40B4-BE49-F238E27FC236}">
                    <a16:creationId xmlns:a16="http://schemas.microsoft.com/office/drawing/2014/main" id="{F36B67CB-1EE8-4810-AB11-2B63DD43C430}"/>
                  </a:ext>
                </a:extLst>
              </p:cNvPr>
              <p:cNvSpPr/>
              <p:nvPr/>
            </p:nvSpPr>
            <p:spPr>
              <a:xfrm>
                <a:off x="6844534" y="284687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25" name="วงรี 224">
                <a:extLst>
                  <a:ext uri="{FF2B5EF4-FFF2-40B4-BE49-F238E27FC236}">
                    <a16:creationId xmlns:a16="http://schemas.microsoft.com/office/drawing/2014/main" id="{7143009C-229C-42A1-8F6F-515250F203DF}"/>
                  </a:ext>
                </a:extLst>
              </p:cNvPr>
              <p:cNvSpPr/>
              <p:nvPr/>
            </p:nvSpPr>
            <p:spPr>
              <a:xfrm>
                <a:off x="6844534" y="30468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26" name="วงรี 225">
                <a:extLst>
                  <a:ext uri="{FF2B5EF4-FFF2-40B4-BE49-F238E27FC236}">
                    <a16:creationId xmlns:a16="http://schemas.microsoft.com/office/drawing/2014/main" id="{1996C852-8787-421A-8B7A-B535912C8DBC}"/>
                  </a:ext>
                </a:extLst>
              </p:cNvPr>
              <p:cNvSpPr/>
              <p:nvPr/>
            </p:nvSpPr>
            <p:spPr>
              <a:xfrm>
                <a:off x="6844534" y="32469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</p:grpSp>
        <p:pic>
          <p:nvPicPr>
            <p:cNvPr id="230" name="รูปภาพ 229">
              <a:extLst>
                <a:ext uri="{FF2B5EF4-FFF2-40B4-BE49-F238E27FC236}">
                  <a16:creationId xmlns:a16="http://schemas.microsoft.com/office/drawing/2014/main" id="{5BCBB62A-289D-4E01-BD9A-836A9963BB0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412710">
              <a:off x="2901771" y="5172733"/>
              <a:ext cx="496270" cy="458438"/>
            </a:xfrm>
            <a:prstGeom prst="rect">
              <a:avLst/>
            </a:prstGeom>
          </p:spPr>
        </p:pic>
        <p:sp>
          <p:nvSpPr>
            <p:cNvPr id="187" name="สี่เหลี่ยมผืนผ้า 186">
              <a:extLst>
                <a:ext uri="{FF2B5EF4-FFF2-40B4-BE49-F238E27FC236}">
                  <a16:creationId xmlns:a16="http://schemas.microsoft.com/office/drawing/2014/main" id="{EEEA021F-FE91-4991-A9F4-6B54B83EBB5E}"/>
                </a:ext>
              </a:extLst>
            </p:cNvPr>
            <p:cNvSpPr/>
            <p:nvPr/>
          </p:nvSpPr>
          <p:spPr>
            <a:xfrm>
              <a:off x="399393" y="309383"/>
              <a:ext cx="8441305" cy="4559946"/>
            </a:xfrm>
            <a:prstGeom prst="rect">
              <a:avLst/>
            </a:prstGeom>
            <a:solidFill>
              <a:schemeClr val="accent4">
                <a:lumMod val="20000"/>
                <a:lumOff val="80000"/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pic>
          <p:nvPicPr>
            <p:cNvPr id="188" name="รูปภาพ 187">
              <a:extLst>
                <a:ext uri="{FF2B5EF4-FFF2-40B4-BE49-F238E27FC236}">
                  <a16:creationId xmlns:a16="http://schemas.microsoft.com/office/drawing/2014/main" id="{DC444F04-CA80-4B48-B2C3-0C6EC696587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5717" y="270581"/>
              <a:ext cx="540000" cy="540000"/>
            </a:xfrm>
            <a:prstGeom prst="rect">
              <a:avLst/>
            </a:prstGeom>
          </p:spPr>
        </p:pic>
        <p:sp>
          <p:nvSpPr>
            <p:cNvPr id="189" name="สี่เหลี่ยมผืนผ้า 188">
              <a:extLst>
                <a:ext uri="{FF2B5EF4-FFF2-40B4-BE49-F238E27FC236}">
                  <a16:creationId xmlns:a16="http://schemas.microsoft.com/office/drawing/2014/main" id="{A8904015-0CBF-4BDB-87A6-4E7D4EFE0B3A}"/>
                </a:ext>
              </a:extLst>
            </p:cNvPr>
            <p:cNvSpPr/>
            <p:nvPr/>
          </p:nvSpPr>
          <p:spPr>
            <a:xfrm>
              <a:off x="1155138" y="213439"/>
              <a:ext cx="7071167" cy="7386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altLang="ko-KR" sz="4200" b="1" u="sng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กฎทรงมวล </a:t>
              </a:r>
              <a:r>
                <a:rPr lang="en-US" altLang="ko-KR" sz="42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(law of conservation of mass)</a:t>
              </a:r>
              <a:endParaRPr lang="th-TH" sz="4200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2" name="สี่เหลี่ยมผืนผ้า 1">
              <a:extLst>
                <a:ext uri="{FF2B5EF4-FFF2-40B4-BE49-F238E27FC236}">
                  <a16:creationId xmlns:a16="http://schemas.microsoft.com/office/drawing/2014/main" id="{F71D63AA-06B9-414A-A406-C7620CD3D2FB}"/>
                </a:ext>
              </a:extLst>
            </p:cNvPr>
            <p:cNvSpPr/>
            <p:nvPr/>
          </p:nvSpPr>
          <p:spPr>
            <a:xfrm>
              <a:off x="795867" y="2311750"/>
              <a:ext cx="3485303" cy="23083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h-TH" sz="2400" b="1" u="sng" dirty="0">
                  <a:latin typeface="TH SarabunPSK" panose="020B0500040200020003" pitchFamily="34" charset="-34"/>
                  <a:ea typeface="Times New Roman" panose="02020603050405020304" pitchFamily="18" charset="0"/>
                  <a:cs typeface="TH SarabunPSK" panose="020B0500040200020003" pitchFamily="34" charset="-34"/>
                </a:rPr>
                <a:t>ในภาชนะปิด</a:t>
              </a:r>
            </a:p>
            <a:p>
              <a:pPr marL="269875"/>
              <a:r>
                <a:rPr lang="th-TH" sz="2400" dirty="0">
                  <a:latin typeface="TH SarabunPSK" panose="020B0500040200020003" pitchFamily="34" charset="-34"/>
                  <a:ea typeface="Times New Roman" panose="02020603050405020304" pitchFamily="18" charset="0"/>
                  <a:cs typeface="TH SarabunPSK" panose="020B0500040200020003" pitchFamily="34" charset="-34"/>
                </a:rPr>
                <a:t>ปฏิกิริยาเคมีระหว่างกรด</a:t>
              </a:r>
              <a:r>
                <a:rPr lang="th-TH" sz="2400" dirty="0" err="1">
                  <a:latin typeface="TH SarabunPSK" panose="020B0500040200020003" pitchFamily="34" charset="-34"/>
                  <a:ea typeface="Times New Roman" panose="02020603050405020304" pitchFamily="18" charset="0"/>
                  <a:cs typeface="TH SarabunPSK" panose="020B0500040200020003" pitchFamily="34" charset="-34"/>
                </a:rPr>
                <a:t>ไฮโ</a:t>
              </a:r>
              <a:r>
                <a:rPr lang="th-TH" sz="2400" dirty="0">
                  <a:latin typeface="TH SarabunPSK" panose="020B0500040200020003" pitchFamily="34" charset="-34"/>
                  <a:ea typeface="Times New Roman" panose="02020603050405020304" pitchFamily="18" charset="0"/>
                  <a:cs typeface="TH SarabunPSK" panose="020B0500040200020003" pitchFamily="34" charset="-34"/>
                </a:rPr>
                <a:t>ดรคลอริก</a:t>
              </a:r>
            </a:p>
            <a:p>
              <a:pPr marL="269875"/>
              <a:r>
                <a:rPr lang="th-TH" sz="2400" dirty="0">
                  <a:latin typeface="TH SarabunPSK" panose="020B0500040200020003" pitchFamily="34" charset="-34"/>
                  <a:ea typeface="Times New Roman" panose="02020603050405020304" pitchFamily="18" charset="0"/>
                  <a:cs typeface="TH SarabunPSK" panose="020B0500040200020003" pitchFamily="34" charset="-34"/>
                </a:rPr>
                <a:t>และแคลเซียมคาร์บอเนตในภาชนะปิด </a:t>
              </a:r>
            </a:p>
            <a:p>
              <a:pPr marL="269875"/>
              <a:r>
                <a:rPr lang="th-TH" sz="2400" dirty="0">
                  <a:latin typeface="TH SarabunPSK" panose="020B0500040200020003" pitchFamily="34" charset="-34"/>
                  <a:ea typeface="Times New Roman" panose="02020603050405020304" pitchFamily="18" charset="0"/>
                  <a:cs typeface="TH SarabunPSK" panose="020B0500040200020003" pitchFamily="34" charset="-34"/>
                </a:rPr>
                <a:t>มวลรวมของสารก่อนเกิดปฏิกิริยาเคมี จะเท่ากับมวลรวมของสารหลังเกิดปฏิกิริยาเคมี </a:t>
              </a:r>
            </a:p>
          </p:txBody>
        </p:sp>
        <p:pic>
          <p:nvPicPr>
            <p:cNvPr id="227" name="รูปภาพ 226">
              <a:extLst>
                <a:ext uri="{FF2B5EF4-FFF2-40B4-BE49-F238E27FC236}">
                  <a16:creationId xmlns:a16="http://schemas.microsoft.com/office/drawing/2014/main" id="{A50C7D0C-3F24-42FF-ADF2-26C9BB75889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7948" y="2325053"/>
              <a:ext cx="360000" cy="360000"/>
            </a:xfrm>
            <a:prstGeom prst="rect">
              <a:avLst/>
            </a:prstGeom>
          </p:spPr>
        </p:pic>
        <p:pic>
          <p:nvPicPr>
            <p:cNvPr id="228" name="รูปภาพ 227">
              <a:extLst>
                <a:ext uri="{FF2B5EF4-FFF2-40B4-BE49-F238E27FC236}">
                  <a16:creationId xmlns:a16="http://schemas.microsoft.com/office/drawing/2014/main" id="{8B937FE3-DD14-4138-AC88-2ABB0E88C16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33058" y="2307447"/>
              <a:ext cx="360000" cy="360000"/>
            </a:xfrm>
            <a:prstGeom prst="rect">
              <a:avLst/>
            </a:prstGeom>
          </p:spPr>
        </p:pic>
        <p:pic>
          <p:nvPicPr>
            <p:cNvPr id="229" name="รูปภาพ 228">
              <a:extLst>
                <a:ext uri="{FF2B5EF4-FFF2-40B4-BE49-F238E27FC236}">
                  <a16:creationId xmlns:a16="http://schemas.microsoft.com/office/drawing/2014/main" id="{079112CA-46C6-4228-8F01-DB87774B732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14" t="11330" r="7248" b="51592"/>
            <a:stretch/>
          </p:blipFill>
          <p:spPr bwMode="auto">
            <a:xfrm>
              <a:off x="384402" y="956206"/>
              <a:ext cx="3708133" cy="1213068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31" name="รูปภาพ 230">
              <a:extLst>
                <a:ext uri="{FF2B5EF4-FFF2-40B4-BE49-F238E27FC236}">
                  <a16:creationId xmlns:a16="http://schemas.microsoft.com/office/drawing/2014/main" id="{FFE170E3-7B0C-4BF4-B701-A487412E732B}"/>
                </a:ext>
              </a:extLst>
            </p:cNvPr>
            <p:cNvPicPr/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14" t="56340" r="25195" b="17585"/>
            <a:stretch/>
          </p:blipFill>
          <p:spPr bwMode="auto">
            <a:xfrm>
              <a:off x="4348143" y="922327"/>
              <a:ext cx="4177833" cy="1255549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232" name="สี่เหลี่ยมผืนผ้า 231">
              <a:extLst>
                <a:ext uri="{FF2B5EF4-FFF2-40B4-BE49-F238E27FC236}">
                  <a16:creationId xmlns:a16="http://schemas.microsoft.com/office/drawing/2014/main" id="{23D57360-7B6E-48AD-A9B3-6963173A88FE}"/>
                </a:ext>
              </a:extLst>
            </p:cNvPr>
            <p:cNvSpPr/>
            <p:nvPr/>
          </p:nvSpPr>
          <p:spPr>
            <a:xfrm>
              <a:off x="4336767" y="2280459"/>
              <a:ext cx="4546368" cy="26776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h-TH" sz="2400" b="1" dirty="0">
                  <a:latin typeface="TH SarabunPSK" panose="020B0500040200020003" pitchFamily="34" charset="-34"/>
                  <a:ea typeface="Times New Roman" panose="02020603050405020304" pitchFamily="18" charset="0"/>
                  <a:cs typeface="TH SarabunPSK" panose="020B0500040200020003" pitchFamily="34" charset="-34"/>
                </a:rPr>
                <a:t>     </a:t>
              </a:r>
              <a:r>
                <a:rPr lang="th-TH" sz="2400" b="1" u="sng" dirty="0">
                  <a:latin typeface="TH SarabunPSK" panose="020B0500040200020003" pitchFamily="34" charset="-34"/>
                  <a:ea typeface="Times New Roman" panose="02020603050405020304" pitchFamily="18" charset="0"/>
                  <a:cs typeface="TH SarabunPSK" panose="020B0500040200020003" pitchFamily="34" charset="-34"/>
                </a:rPr>
                <a:t>ในภาชนะเปิด </a:t>
              </a:r>
            </a:p>
            <a:p>
              <a:pPr marL="269875"/>
              <a:r>
                <a:rPr lang="th-TH" sz="2400" dirty="0">
                  <a:latin typeface="TH SarabunPSK" panose="020B0500040200020003" pitchFamily="34" charset="-34"/>
                  <a:ea typeface="Times New Roman" panose="02020603050405020304" pitchFamily="18" charset="0"/>
                  <a:cs typeface="TH SarabunPSK" panose="020B0500040200020003" pitchFamily="34" charset="-34"/>
                </a:rPr>
                <a:t>ปฏิกิริยาเคมีระหว่างกรดไฮคลอริกและแคลเซียมคาร์บอเนตในภาชนะเปิด แก๊สที่เกิดขึ้นจะออก</a:t>
              </a:r>
            </a:p>
            <a:p>
              <a:pPr marL="269875"/>
              <a:r>
                <a:rPr lang="th-TH" sz="2400" dirty="0">
                  <a:latin typeface="TH SarabunPSK" panose="020B0500040200020003" pitchFamily="34" charset="-34"/>
                  <a:ea typeface="Times New Roman" panose="02020603050405020304" pitchFamily="18" charset="0"/>
                  <a:cs typeface="TH SarabunPSK" panose="020B0500040200020003" pitchFamily="34" charset="-34"/>
                </a:rPr>
                <a:t>สู่บรรยากาศ ทำให้มวลรวมที่อ่านได้จากเครื่องชั่ง</a:t>
              </a:r>
            </a:p>
            <a:p>
              <a:pPr marL="269875"/>
              <a:r>
                <a:rPr lang="th-TH" sz="2400" dirty="0">
                  <a:latin typeface="TH SarabunPSK" panose="020B0500040200020003" pitchFamily="34" charset="-34"/>
                  <a:ea typeface="Times New Roman" panose="02020603050405020304" pitchFamily="18" charset="0"/>
                  <a:cs typeface="TH SarabunPSK" panose="020B0500040200020003" pitchFamily="34" charset="-34"/>
                </a:rPr>
                <a:t>หลังเกิดปฏิกิริยาเคมีน้อยกว่ามวลรวมของสาร</a:t>
              </a:r>
            </a:p>
            <a:p>
              <a:pPr marL="269875"/>
              <a:r>
                <a:rPr lang="th-TH" sz="2400" dirty="0">
                  <a:latin typeface="TH SarabunPSK" panose="020B0500040200020003" pitchFamily="34" charset="-34"/>
                  <a:ea typeface="Times New Roman" panose="02020603050405020304" pitchFamily="18" charset="0"/>
                  <a:cs typeface="TH SarabunPSK" panose="020B0500040200020003" pitchFamily="34" charset="-34"/>
                </a:rPr>
                <a:t>ก่อนเกิดปฏิกิริยาเคมี ซึ่งมวลที่หายไปเท่ากับมวล</a:t>
              </a:r>
            </a:p>
            <a:p>
              <a:pPr marL="269875"/>
              <a:r>
                <a:rPr lang="th-TH" sz="2400" dirty="0">
                  <a:latin typeface="TH SarabunPSK" panose="020B0500040200020003" pitchFamily="34" charset="-34"/>
                  <a:ea typeface="Times New Roman" panose="02020603050405020304" pitchFamily="18" charset="0"/>
                  <a:cs typeface="TH SarabunPSK" panose="020B0500040200020003" pitchFamily="34" charset="-34"/>
                </a:rPr>
                <a:t>ของแก๊สคาร์บอนไดออกไซด์ที่ออกสู่บรรยากาศ</a:t>
              </a:r>
              <a:endParaRPr lang="th-TH" sz="2400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cxnSp>
          <p:nvCxnSpPr>
            <p:cNvPr id="233" name="ตัวเชื่อมต่อตรง 232">
              <a:extLst>
                <a:ext uri="{FF2B5EF4-FFF2-40B4-BE49-F238E27FC236}">
                  <a16:creationId xmlns:a16="http://schemas.microsoft.com/office/drawing/2014/main" id="{A0730A5E-9593-4F9C-95C1-9C9FFF5D0BE2}"/>
                </a:ext>
              </a:extLst>
            </p:cNvPr>
            <p:cNvCxnSpPr/>
            <p:nvPr/>
          </p:nvCxnSpPr>
          <p:spPr>
            <a:xfrm>
              <a:off x="4244914" y="929845"/>
              <a:ext cx="0" cy="3888000"/>
            </a:xfrm>
            <a:prstGeom prst="line">
              <a:avLst/>
            </a:prstGeom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4" name="สี่เหลี่ยมผืนผ้า 233">
              <a:extLst>
                <a:ext uri="{FF2B5EF4-FFF2-40B4-BE49-F238E27FC236}">
                  <a16:creationId xmlns:a16="http://schemas.microsoft.com/office/drawing/2014/main" id="{42205839-A18F-4530-B7EE-DCCC01F045EE}"/>
                </a:ext>
              </a:extLst>
            </p:cNvPr>
            <p:cNvSpPr/>
            <p:nvPr/>
          </p:nvSpPr>
          <p:spPr>
            <a:xfrm>
              <a:off x="2017701" y="4861214"/>
              <a:ext cx="7128074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th-TH" sz="16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(ที่มา</a:t>
              </a:r>
              <a:r>
                <a:rPr lang="en-US" sz="16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: </a:t>
              </a:r>
              <a:r>
                <a:rPr lang="th-TH" sz="16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หนังสือเรียนรายวิชาพื้นฐานวิทยาศาสตร์และเทคโนโลยี ชั้นม.3 เล่ม2 สสวท. หน้า 11)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884251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วงรี 123">
            <a:extLst>
              <a:ext uri="{FF2B5EF4-FFF2-40B4-BE49-F238E27FC236}">
                <a16:creationId xmlns:a16="http://schemas.microsoft.com/office/drawing/2014/main" id="{4D749C6A-B85E-4128-A4F5-3C008CE3256F}"/>
              </a:ext>
            </a:extLst>
          </p:cNvPr>
          <p:cNvSpPr/>
          <p:nvPr/>
        </p:nvSpPr>
        <p:spPr>
          <a:xfrm rot="2025166">
            <a:off x="4547239" y="3641871"/>
            <a:ext cx="1654232" cy="1528124"/>
          </a:xfrm>
          <a:prstGeom prst="ellipse">
            <a:avLst/>
          </a:prstGeom>
          <a:pattFill prst="dkHorz">
            <a:fgClr>
              <a:srgbClr val="3DADD4"/>
            </a:fgClr>
            <a:bgClr>
              <a:schemeClr val="accent5">
                <a:lumMod val="40000"/>
                <a:lumOff val="6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661" dirty="0"/>
          </a:p>
        </p:txBody>
      </p:sp>
      <p:sp>
        <p:nvSpPr>
          <p:cNvPr id="123" name="วงรี 122">
            <a:extLst>
              <a:ext uri="{FF2B5EF4-FFF2-40B4-BE49-F238E27FC236}">
                <a16:creationId xmlns:a16="http://schemas.microsoft.com/office/drawing/2014/main" id="{4547BB5D-980C-49C6-8DD2-5EBB553E6D2E}"/>
              </a:ext>
            </a:extLst>
          </p:cNvPr>
          <p:cNvSpPr/>
          <p:nvPr/>
        </p:nvSpPr>
        <p:spPr>
          <a:xfrm rot="2025166">
            <a:off x="248763" y="2075931"/>
            <a:ext cx="1654232" cy="1528124"/>
          </a:xfrm>
          <a:prstGeom prst="ellipse">
            <a:avLst/>
          </a:prstGeom>
          <a:pattFill prst="dkHorz">
            <a:fgClr>
              <a:srgbClr val="3DADD4"/>
            </a:fgClr>
            <a:bgClr>
              <a:schemeClr val="accent5">
                <a:lumMod val="40000"/>
                <a:lumOff val="6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661" dirty="0"/>
          </a:p>
        </p:txBody>
      </p:sp>
      <p:sp>
        <p:nvSpPr>
          <p:cNvPr id="122" name="วงรี 121">
            <a:extLst>
              <a:ext uri="{FF2B5EF4-FFF2-40B4-BE49-F238E27FC236}">
                <a16:creationId xmlns:a16="http://schemas.microsoft.com/office/drawing/2014/main" id="{136E3BA7-F06D-4AEC-9D6F-42B890E5616A}"/>
              </a:ext>
            </a:extLst>
          </p:cNvPr>
          <p:cNvSpPr/>
          <p:nvPr/>
        </p:nvSpPr>
        <p:spPr>
          <a:xfrm rot="2025166">
            <a:off x="6990495" y="1782658"/>
            <a:ext cx="1654232" cy="1528124"/>
          </a:xfrm>
          <a:prstGeom prst="ellipse">
            <a:avLst/>
          </a:prstGeom>
          <a:pattFill prst="dkHorz">
            <a:fgClr>
              <a:srgbClr val="3DADD4"/>
            </a:fgClr>
            <a:bgClr>
              <a:schemeClr val="accent5">
                <a:lumMod val="40000"/>
                <a:lumOff val="6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661" dirty="0"/>
          </a:p>
        </p:txBody>
      </p:sp>
      <p:grpSp>
        <p:nvGrpSpPr>
          <p:cNvPr id="25" name="กลุ่ม 24">
            <a:extLst>
              <a:ext uri="{FF2B5EF4-FFF2-40B4-BE49-F238E27FC236}">
                <a16:creationId xmlns:a16="http://schemas.microsoft.com/office/drawing/2014/main" id="{C3AE868D-FBBA-4B74-B214-3D8230C10F4E}"/>
              </a:ext>
            </a:extLst>
          </p:cNvPr>
          <p:cNvGrpSpPr/>
          <p:nvPr/>
        </p:nvGrpSpPr>
        <p:grpSpPr>
          <a:xfrm>
            <a:off x="-24524" y="-71791"/>
            <a:ext cx="5503933" cy="4625727"/>
            <a:chOff x="-13854" y="-53779"/>
            <a:chExt cx="5988928" cy="5448712"/>
          </a:xfrm>
          <a:gradFill>
            <a:gsLst>
              <a:gs pos="0">
                <a:srgbClr val="FEE882"/>
              </a:gs>
              <a:gs pos="73000">
                <a:srgbClr val="FEE882"/>
              </a:gs>
              <a:gs pos="100000">
                <a:srgbClr val="FEE882"/>
              </a:gs>
            </a:gsLst>
            <a:path path="circle">
              <a:fillToRect l="50000" t="50000" r="50000" b="50000"/>
            </a:path>
          </a:gradFill>
        </p:grpSpPr>
        <p:sp>
          <p:nvSpPr>
            <p:cNvPr id="24" name="รูปแบบอิสระ: รูปร่าง 23">
              <a:extLst>
                <a:ext uri="{FF2B5EF4-FFF2-40B4-BE49-F238E27FC236}">
                  <a16:creationId xmlns:a16="http://schemas.microsoft.com/office/drawing/2014/main" id="{8532D37F-FCA3-4BF8-BDEE-30A101219801}"/>
                </a:ext>
              </a:extLst>
            </p:cNvPr>
            <p:cNvSpPr/>
            <p:nvPr/>
          </p:nvSpPr>
          <p:spPr>
            <a:xfrm>
              <a:off x="-13854" y="415635"/>
              <a:ext cx="3654961" cy="4979298"/>
            </a:xfrm>
            <a:custGeom>
              <a:avLst/>
              <a:gdLst>
                <a:gd name="connsiteX0" fmla="*/ 3034146 w 3034146"/>
                <a:gd name="connsiteY0" fmla="*/ 0 h 4724400"/>
                <a:gd name="connsiteX1" fmla="*/ 1676400 w 3034146"/>
                <a:gd name="connsiteY1" fmla="*/ 1939636 h 4724400"/>
                <a:gd name="connsiteX2" fmla="*/ 831273 w 3034146"/>
                <a:gd name="connsiteY2" fmla="*/ 2521527 h 4724400"/>
                <a:gd name="connsiteX3" fmla="*/ 498764 w 3034146"/>
                <a:gd name="connsiteY3" fmla="*/ 4322618 h 4724400"/>
                <a:gd name="connsiteX4" fmla="*/ 13855 w 3034146"/>
                <a:gd name="connsiteY4" fmla="*/ 4724400 h 4724400"/>
                <a:gd name="connsiteX5" fmla="*/ 0 w 3034146"/>
                <a:gd name="connsiteY5" fmla="*/ 41564 h 4724400"/>
                <a:gd name="connsiteX6" fmla="*/ 3034146 w 3034146"/>
                <a:gd name="connsiteY6" fmla="*/ 0 h 4724400"/>
                <a:gd name="connsiteX0" fmla="*/ 3034146 w 3034146"/>
                <a:gd name="connsiteY0" fmla="*/ 0 h 5021667"/>
                <a:gd name="connsiteX1" fmla="*/ 1676400 w 3034146"/>
                <a:gd name="connsiteY1" fmla="*/ 1939636 h 5021667"/>
                <a:gd name="connsiteX2" fmla="*/ 831273 w 3034146"/>
                <a:gd name="connsiteY2" fmla="*/ 2521527 h 5021667"/>
                <a:gd name="connsiteX3" fmla="*/ 498764 w 3034146"/>
                <a:gd name="connsiteY3" fmla="*/ 4322618 h 5021667"/>
                <a:gd name="connsiteX4" fmla="*/ 13855 w 3034146"/>
                <a:gd name="connsiteY4" fmla="*/ 4724400 h 5021667"/>
                <a:gd name="connsiteX5" fmla="*/ 0 w 3034146"/>
                <a:gd name="connsiteY5" fmla="*/ 41564 h 5021667"/>
                <a:gd name="connsiteX6" fmla="*/ 3034146 w 3034146"/>
                <a:gd name="connsiteY6" fmla="*/ 0 h 5021667"/>
                <a:gd name="connsiteX0" fmla="*/ 3034146 w 3034146"/>
                <a:gd name="connsiteY0" fmla="*/ 0 h 5021667"/>
                <a:gd name="connsiteX1" fmla="*/ 1676400 w 3034146"/>
                <a:gd name="connsiteY1" fmla="*/ 1939636 h 5021667"/>
                <a:gd name="connsiteX2" fmla="*/ 831273 w 3034146"/>
                <a:gd name="connsiteY2" fmla="*/ 2521527 h 5021667"/>
                <a:gd name="connsiteX3" fmla="*/ 498764 w 3034146"/>
                <a:gd name="connsiteY3" fmla="*/ 4322618 h 5021667"/>
                <a:gd name="connsiteX4" fmla="*/ 13855 w 3034146"/>
                <a:gd name="connsiteY4" fmla="*/ 4724400 h 5021667"/>
                <a:gd name="connsiteX5" fmla="*/ 0 w 3034146"/>
                <a:gd name="connsiteY5" fmla="*/ 41564 h 5021667"/>
                <a:gd name="connsiteX6" fmla="*/ 3034146 w 3034146"/>
                <a:gd name="connsiteY6" fmla="*/ 0 h 5021667"/>
                <a:gd name="connsiteX0" fmla="*/ 3034146 w 3073956"/>
                <a:gd name="connsiteY0" fmla="*/ 0 h 5021667"/>
                <a:gd name="connsiteX1" fmla="*/ 1676400 w 3073956"/>
                <a:gd name="connsiteY1" fmla="*/ 1939636 h 5021667"/>
                <a:gd name="connsiteX2" fmla="*/ 831273 w 3073956"/>
                <a:gd name="connsiteY2" fmla="*/ 2521527 h 5021667"/>
                <a:gd name="connsiteX3" fmla="*/ 498764 w 3073956"/>
                <a:gd name="connsiteY3" fmla="*/ 4322618 h 5021667"/>
                <a:gd name="connsiteX4" fmla="*/ 13855 w 3073956"/>
                <a:gd name="connsiteY4" fmla="*/ 4724400 h 5021667"/>
                <a:gd name="connsiteX5" fmla="*/ 0 w 3073956"/>
                <a:gd name="connsiteY5" fmla="*/ 41564 h 5021667"/>
                <a:gd name="connsiteX6" fmla="*/ 3034146 w 3073956"/>
                <a:gd name="connsiteY6" fmla="*/ 0 h 5021667"/>
                <a:gd name="connsiteX0" fmla="*/ 3034146 w 3101237"/>
                <a:gd name="connsiteY0" fmla="*/ 0 h 5021667"/>
                <a:gd name="connsiteX1" fmla="*/ 2286000 w 3101237"/>
                <a:gd name="connsiteY1" fmla="*/ 2119745 h 5021667"/>
                <a:gd name="connsiteX2" fmla="*/ 831273 w 3101237"/>
                <a:gd name="connsiteY2" fmla="*/ 2521527 h 5021667"/>
                <a:gd name="connsiteX3" fmla="*/ 498764 w 3101237"/>
                <a:gd name="connsiteY3" fmla="*/ 4322618 h 5021667"/>
                <a:gd name="connsiteX4" fmla="*/ 13855 w 3101237"/>
                <a:gd name="connsiteY4" fmla="*/ 4724400 h 5021667"/>
                <a:gd name="connsiteX5" fmla="*/ 0 w 3101237"/>
                <a:gd name="connsiteY5" fmla="*/ 41564 h 5021667"/>
                <a:gd name="connsiteX6" fmla="*/ 3034146 w 3101237"/>
                <a:gd name="connsiteY6" fmla="*/ 0 h 5021667"/>
                <a:gd name="connsiteX0" fmla="*/ 3740728 w 3780989"/>
                <a:gd name="connsiteY0" fmla="*/ 13854 h 4980103"/>
                <a:gd name="connsiteX1" fmla="*/ 2286000 w 3780989"/>
                <a:gd name="connsiteY1" fmla="*/ 2078181 h 4980103"/>
                <a:gd name="connsiteX2" fmla="*/ 831273 w 3780989"/>
                <a:gd name="connsiteY2" fmla="*/ 2479963 h 4980103"/>
                <a:gd name="connsiteX3" fmla="*/ 498764 w 3780989"/>
                <a:gd name="connsiteY3" fmla="*/ 4281054 h 4980103"/>
                <a:gd name="connsiteX4" fmla="*/ 13855 w 3780989"/>
                <a:gd name="connsiteY4" fmla="*/ 4682836 h 4980103"/>
                <a:gd name="connsiteX5" fmla="*/ 0 w 3780989"/>
                <a:gd name="connsiteY5" fmla="*/ 0 h 4980103"/>
                <a:gd name="connsiteX6" fmla="*/ 3740728 w 3780989"/>
                <a:gd name="connsiteY6" fmla="*/ 13854 h 4980103"/>
                <a:gd name="connsiteX0" fmla="*/ 3740728 w 3803936"/>
                <a:gd name="connsiteY0" fmla="*/ 13854 h 4980103"/>
                <a:gd name="connsiteX1" fmla="*/ 2826327 w 3803936"/>
                <a:gd name="connsiteY1" fmla="*/ 1884217 h 4980103"/>
                <a:gd name="connsiteX2" fmla="*/ 831273 w 3803936"/>
                <a:gd name="connsiteY2" fmla="*/ 2479963 h 4980103"/>
                <a:gd name="connsiteX3" fmla="*/ 498764 w 3803936"/>
                <a:gd name="connsiteY3" fmla="*/ 4281054 h 4980103"/>
                <a:gd name="connsiteX4" fmla="*/ 13855 w 3803936"/>
                <a:gd name="connsiteY4" fmla="*/ 4682836 h 4980103"/>
                <a:gd name="connsiteX5" fmla="*/ 0 w 3803936"/>
                <a:gd name="connsiteY5" fmla="*/ 0 h 4980103"/>
                <a:gd name="connsiteX6" fmla="*/ 3740728 w 3803936"/>
                <a:gd name="connsiteY6" fmla="*/ 13854 h 4980103"/>
                <a:gd name="connsiteX0" fmla="*/ 3740728 w 3819518"/>
                <a:gd name="connsiteY0" fmla="*/ 13854 h 4980103"/>
                <a:gd name="connsiteX1" fmla="*/ 2826327 w 3819518"/>
                <a:gd name="connsiteY1" fmla="*/ 1884217 h 4980103"/>
                <a:gd name="connsiteX2" fmla="*/ 831273 w 3819518"/>
                <a:gd name="connsiteY2" fmla="*/ 2479963 h 4980103"/>
                <a:gd name="connsiteX3" fmla="*/ 498764 w 3819518"/>
                <a:gd name="connsiteY3" fmla="*/ 4281054 h 4980103"/>
                <a:gd name="connsiteX4" fmla="*/ 13855 w 3819518"/>
                <a:gd name="connsiteY4" fmla="*/ 4682836 h 4980103"/>
                <a:gd name="connsiteX5" fmla="*/ 0 w 3819518"/>
                <a:gd name="connsiteY5" fmla="*/ 0 h 4980103"/>
                <a:gd name="connsiteX6" fmla="*/ 3740728 w 3819518"/>
                <a:gd name="connsiteY6" fmla="*/ 13854 h 4980103"/>
                <a:gd name="connsiteX0" fmla="*/ 3699165 w 3764759"/>
                <a:gd name="connsiteY0" fmla="*/ 0 h 4980103"/>
                <a:gd name="connsiteX1" fmla="*/ 2826327 w 3764759"/>
                <a:gd name="connsiteY1" fmla="*/ 1884217 h 4980103"/>
                <a:gd name="connsiteX2" fmla="*/ 831273 w 3764759"/>
                <a:gd name="connsiteY2" fmla="*/ 2479963 h 4980103"/>
                <a:gd name="connsiteX3" fmla="*/ 498764 w 3764759"/>
                <a:gd name="connsiteY3" fmla="*/ 4281054 h 4980103"/>
                <a:gd name="connsiteX4" fmla="*/ 13855 w 3764759"/>
                <a:gd name="connsiteY4" fmla="*/ 4682836 h 4980103"/>
                <a:gd name="connsiteX5" fmla="*/ 0 w 3764759"/>
                <a:gd name="connsiteY5" fmla="*/ 0 h 4980103"/>
                <a:gd name="connsiteX6" fmla="*/ 3699165 w 3764759"/>
                <a:gd name="connsiteY6" fmla="*/ 0 h 4980103"/>
                <a:gd name="connsiteX0" fmla="*/ 3408220 w 3496956"/>
                <a:gd name="connsiteY0" fmla="*/ 0 h 4993957"/>
                <a:gd name="connsiteX1" fmla="*/ 2826327 w 3496956"/>
                <a:gd name="connsiteY1" fmla="*/ 1898071 h 4993957"/>
                <a:gd name="connsiteX2" fmla="*/ 831273 w 3496956"/>
                <a:gd name="connsiteY2" fmla="*/ 2493817 h 4993957"/>
                <a:gd name="connsiteX3" fmla="*/ 498764 w 3496956"/>
                <a:gd name="connsiteY3" fmla="*/ 4294908 h 4993957"/>
                <a:gd name="connsiteX4" fmla="*/ 13855 w 3496956"/>
                <a:gd name="connsiteY4" fmla="*/ 4696690 h 4993957"/>
                <a:gd name="connsiteX5" fmla="*/ 0 w 3496956"/>
                <a:gd name="connsiteY5" fmla="*/ 13854 h 4993957"/>
                <a:gd name="connsiteX6" fmla="*/ 3408220 w 3496956"/>
                <a:gd name="connsiteY6" fmla="*/ 0 h 4993957"/>
                <a:gd name="connsiteX0" fmla="*/ 3408220 w 3460882"/>
                <a:gd name="connsiteY0" fmla="*/ 0 h 4993957"/>
                <a:gd name="connsiteX1" fmla="*/ 2355272 w 3460882"/>
                <a:gd name="connsiteY1" fmla="*/ 1787235 h 4993957"/>
                <a:gd name="connsiteX2" fmla="*/ 831273 w 3460882"/>
                <a:gd name="connsiteY2" fmla="*/ 2493817 h 4993957"/>
                <a:gd name="connsiteX3" fmla="*/ 498764 w 3460882"/>
                <a:gd name="connsiteY3" fmla="*/ 4294908 h 4993957"/>
                <a:gd name="connsiteX4" fmla="*/ 13855 w 3460882"/>
                <a:gd name="connsiteY4" fmla="*/ 4696690 h 4993957"/>
                <a:gd name="connsiteX5" fmla="*/ 0 w 3460882"/>
                <a:gd name="connsiteY5" fmla="*/ 13854 h 4993957"/>
                <a:gd name="connsiteX6" fmla="*/ 3408220 w 3460882"/>
                <a:gd name="connsiteY6" fmla="*/ 0 h 4993957"/>
                <a:gd name="connsiteX0" fmla="*/ 3408220 w 3461814"/>
                <a:gd name="connsiteY0" fmla="*/ 0 h 4997951"/>
                <a:gd name="connsiteX1" fmla="*/ 2355272 w 3461814"/>
                <a:gd name="connsiteY1" fmla="*/ 1787235 h 4997951"/>
                <a:gd name="connsiteX2" fmla="*/ 706582 w 3461814"/>
                <a:gd name="connsiteY2" fmla="*/ 2369126 h 4997951"/>
                <a:gd name="connsiteX3" fmla="*/ 498764 w 3461814"/>
                <a:gd name="connsiteY3" fmla="*/ 4294908 h 4997951"/>
                <a:gd name="connsiteX4" fmla="*/ 13855 w 3461814"/>
                <a:gd name="connsiteY4" fmla="*/ 4696690 h 4997951"/>
                <a:gd name="connsiteX5" fmla="*/ 0 w 3461814"/>
                <a:gd name="connsiteY5" fmla="*/ 13854 h 4997951"/>
                <a:gd name="connsiteX6" fmla="*/ 3408220 w 3461814"/>
                <a:gd name="connsiteY6" fmla="*/ 0 h 4997951"/>
                <a:gd name="connsiteX0" fmla="*/ 3505202 w 3555152"/>
                <a:gd name="connsiteY0" fmla="*/ 13855 h 4984097"/>
                <a:gd name="connsiteX1" fmla="*/ 2355272 w 3555152"/>
                <a:gd name="connsiteY1" fmla="*/ 1773381 h 4984097"/>
                <a:gd name="connsiteX2" fmla="*/ 706582 w 3555152"/>
                <a:gd name="connsiteY2" fmla="*/ 2355272 h 4984097"/>
                <a:gd name="connsiteX3" fmla="*/ 498764 w 3555152"/>
                <a:gd name="connsiteY3" fmla="*/ 4281054 h 4984097"/>
                <a:gd name="connsiteX4" fmla="*/ 13855 w 3555152"/>
                <a:gd name="connsiteY4" fmla="*/ 4682836 h 4984097"/>
                <a:gd name="connsiteX5" fmla="*/ 0 w 3555152"/>
                <a:gd name="connsiteY5" fmla="*/ 0 h 4984097"/>
                <a:gd name="connsiteX6" fmla="*/ 3505202 w 3555152"/>
                <a:gd name="connsiteY6" fmla="*/ 13855 h 4984097"/>
                <a:gd name="connsiteX0" fmla="*/ 3505202 w 3509945"/>
                <a:gd name="connsiteY0" fmla="*/ 13855 h 4984097"/>
                <a:gd name="connsiteX1" fmla="*/ 2355272 w 3509945"/>
                <a:gd name="connsiteY1" fmla="*/ 1773381 h 4984097"/>
                <a:gd name="connsiteX2" fmla="*/ 706582 w 3509945"/>
                <a:gd name="connsiteY2" fmla="*/ 2355272 h 4984097"/>
                <a:gd name="connsiteX3" fmla="*/ 498764 w 3509945"/>
                <a:gd name="connsiteY3" fmla="*/ 4281054 h 4984097"/>
                <a:gd name="connsiteX4" fmla="*/ 13855 w 3509945"/>
                <a:gd name="connsiteY4" fmla="*/ 4682836 h 4984097"/>
                <a:gd name="connsiteX5" fmla="*/ 0 w 3509945"/>
                <a:gd name="connsiteY5" fmla="*/ 0 h 4984097"/>
                <a:gd name="connsiteX6" fmla="*/ 3505202 w 3509945"/>
                <a:gd name="connsiteY6" fmla="*/ 13855 h 4984097"/>
                <a:gd name="connsiteX0" fmla="*/ 3505202 w 3510195"/>
                <a:gd name="connsiteY0" fmla="*/ 13855 h 4984097"/>
                <a:gd name="connsiteX1" fmla="*/ 2355272 w 3510195"/>
                <a:gd name="connsiteY1" fmla="*/ 1773381 h 4984097"/>
                <a:gd name="connsiteX2" fmla="*/ 706582 w 3510195"/>
                <a:gd name="connsiteY2" fmla="*/ 2355272 h 4984097"/>
                <a:gd name="connsiteX3" fmla="*/ 498764 w 3510195"/>
                <a:gd name="connsiteY3" fmla="*/ 4281054 h 4984097"/>
                <a:gd name="connsiteX4" fmla="*/ 13855 w 3510195"/>
                <a:gd name="connsiteY4" fmla="*/ 4682836 h 4984097"/>
                <a:gd name="connsiteX5" fmla="*/ 0 w 3510195"/>
                <a:gd name="connsiteY5" fmla="*/ 0 h 4984097"/>
                <a:gd name="connsiteX6" fmla="*/ 3505202 w 3510195"/>
                <a:gd name="connsiteY6" fmla="*/ 13855 h 4984097"/>
                <a:gd name="connsiteX0" fmla="*/ 3505202 w 3510379"/>
                <a:gd name="connsiteY0" fmla="*/ 13855 h 4984097"/>
                <a:gd name="connsiteX1" fmla="*/ 2382981 w 3510379"/>
                <a:gd name="connsiteY1" fmla="*/ 1911927 h 4984097"/>
                <a:gd name="connsiteX2" fmla="*/ 706582 w 3510379"/>
                <a:gd name="connsiteY2" fmla="*/ 2355272 h 4984097"/>
                <a:gd name="connsiteX3" fmla="*/ 498764 w 3510379"/>
                <a:gd name="connsiteY3" fmla="*/ 4281054 h 4984097"/>
                <a:gd name="connsiteX4" fmla="*/ 13855 w 3510379"/>
                <a:gd name="connsiteY4" fmla="*/ 4682836 h 4984097"/>
                <a:gd name="connsiteX5" fmla="*/ 0 w 3510379"/>
                <a:gd name="connsiteY5" fmla="*/ 0 h 4984097"/>
                <a:gd name="connsiteX6" fmla="*/ 3505202 w 3510379"/>
                <a:gd name="connsiteY6" fmla="*/ 13855 h 4984097"/>
                <a:gd name="connsiteX0" fmla="*/ 3865420 w 3868973"/>
                <a:gd name="connsiteY0" fmla="*/ 13855 h 4984097"/>
                <a:gd name="connsiteX1" fmla="*/ 2382981 w 3868973"/>
                <a:gd name="connsiteY1" fmla="*/ 1911927 h 4984097"/>
                <a:gd name="connsiteX2" fmla="*/ 706582 w 3868973"/>
                <a:gd name="connsiteY2" fmla="*/ 2355272 h 4984097"/>
                <a:gd name="connsiteX3" fmla="*/ 498764 w 3868973"/>
                <a:gd name="connsiteY3" fmla="*/ 4281054 h 4984097"/>
                <a:gd name="connsiteX4" fmla="*/ 13855 w 3868973"/>
                <a:gd name="connsiteY4" fmla="*/ 4682836 h 4984097"/>
                <a:gd name="connsiteX5" fmla="*/ 0 w 3868973"/>
                <a:gd name="connsiteY5" fmla="*/ 0 h 4984097"/>
                <a:gd name="connsiteX6" fmla="*/ 3865420 w 3868973"/>
                <a:gd name="connsiteY6" fmla="*/ 13855 h 4984097"/>
                <a:gd name="connsiteX0" fmla="*/ 3865420 w 3873426"/>
                <a:gd name="connsiteY0" fmla="*/ 13855 h 4984097"/>
                <a:gd name="connsiteX1" fmla="*/ 2992581 w 3873426"/>
                <a:gd name="connsiteY1" fmla="*/ 1717964 h 4984097"/>
                <a:gd name="connsiteX2" fmla="*/ 706582 w 3873426"/>
                <a:gd name="connsiteY2" fmla="*/ 2355272 h 4984097"/>
                <a:gd name="connsiteX3" fmla="*/ 498764 w 3873426"/>
                <a:gd name="connsiteY3" fmla="*/ 4281054 h 4984097"/>
                <a:gd name="connsiteX4" fmla="*/ 13855 w 3873426"/>
                <a:gd name="connsiteY4" fmla="*/ 4682836 h 4984097"/>
                <a:gd name="connsiteX5" fmla="*/ 0 w 3873426"/>
                <a:gd name="connsiteY5" fmla="*/ 0 h 4984097"/>
                <a:gd name="connsiteX6" fmla="*/ 3865420 w 3873426"/>
                <a:gd name="connsiteY6" fmla="*/ 13855 h 4984097"/>
                <a:gd name="connsiteX0" fmla="*/ 3865420 w 3873179"/>
                <a:gd name="connsiteY0" fmla="*/ 13855 h 4980543"/>
                <a:gd name="connsiteX1" fmla="*/ 2992581 w 3873179"/>
                <a:gd name="connsiteY1" fmla="*/ 1717964 h 4980543"/>
                <a:gd name="connsiteX2" fmla="*/ 803564 w 3873179"/>
                <a:gd name="connsiteY2" fmla="*/ 2466109 h 4980543"/>
                <a:gd name="connsiteX3" fmla="*/ 498764 w 3873179"/>
                <a:gd name="connsiteY3" fmla="*/ 4281054 h 4980543"/>
                <a:gd name="connsiteX4" fmla="*/ 13855 w 3873179"/>
                <a:gd name="connsiteY4" fmla="*/ 4682836 h 4980543"/>
                <a:gd name="connsiteX5" fmla="*/ 0 w 3873179"/>
                <a:gd name="connsiteY5" fmla="*/ 0 h 4980543"/>
                <a:gd name="connsiteX6" fmla="*/ 3865420 w 3873179"/>
                <a:gd name="connsiteY6" fmla="*/ 13855 h 4980543"/>
                <a:gd name="connsiteX0" fmla="*/ 3532911 w 3549464"/>
                <a:gd name="connsiteY0" fmla="*/ 138545 h 4980543"/>
                <a:gd name="connsiteX1" fmla="*/ 2992581 w 3549464"/>
                <a:gd name="connsiteY1" fmla="*/ 1717964 h 4980543"/>
                <a:gd name="connsiteX2" fmla="*/ 803564 w 3549464"/>
                <a:gd name="connsiteY2" fmla="*/ 2466109 h 4980543"/>
                <a:gd name="connsiteX3" fmla="*/ 498764 w 3549464"/>
                <a:gd name="connsiteY3" fmla="*/ 4281054 h 4980543"/>
                <a:gd name="connsiteX4" fmla="*/ 13855 w 3549464"/>
                <a:gd name="connsiteY4" fmla="*/ 4682836 h 4980543"/>
                <a:gd name="connsiteX5" fmla="*/ 0 w 3549464"/>
                <a:gd name="connsiteY5" fmla="*/ 0 h 4980543"/>
                <a:gd name="connsiteX6" fmla="*/ 3532911 w 3549464"/>
                <a:gd name="connsiteY6" fmla="*/ 138545 h 4980543"/>
                <a:gd name="connsiteX0" fmla="*/ 3546766 w 3562611"/>
                <a:gd name="connsiteY0" fmla="*/ 0 h 5008253"/>
                <a:gd name="connsiteX1" fmla="*/ 2992581 w 3562611"/>
                <a:gd name="connsiteY1" fmla="*/ 1745674 h 5008253"/>
                <a:gd name="connsiteX2" fmla="*/ 803564 w 3562611"/>
                <a:gd name="connsiteY2" fmla="*/ 2493819 h 5008253"/>
                <a:gd name="connsiteX3" fmla="*/ 498764 w 3562611"/>
                <a:gd name="connsiteY3" fmla="*/ 4308764 h 5008253"/>
                <a:gd name="connsiteX4" fmla="*/ 13855 w 3562611"/>
                <a:gd name="connsiteY4" fmla="*/ 4710546 h 5008253"/>
                <a:gd name="connsiteX5" fmla="*/ 0 w 3562611"/>
                <a:gd name="connsiteY5" fmla="*/ 27710 h 5008253"/>
                <a:gd name="connsiteX6" fmla="*/ 3546766 w 3562611"/>
                <a:gd name="connsiteY6" fmla="*/ 0 h 5008253"/>
                <a:gd name="connsiteX0" fmla="*/ 3546766 w 3706909"/>
                <a:gd name="connsiteY0" fmla="*/ 0 h 5008253"/>
                <a:gd name="connsiteX1" fmla="*/ 2992581 w 3706909"/>
                <a:gd name="connsiteY1" fmla="*/ 1745674 h 5008253"/>
                <a:gd name="connsiteX2" fmla="*/ 803564 w 3706909"/>
                <a:gd name="connsiteY2" fmla="*/ 2493819 h 5008253"/>
                <a:gd name="connsiteX3" fmla="*/ 498764 w 3706909"/>
                <a:gd name="connsiteY3" fmla="*/ 4308764 h 5008253"/>
                <a:gd name="connsiteX4" fmla="*/ 13855 w 3706909"/>
                <a:gd name="connsiteY4" fmla="*/ 4710546 h 5008253"/>
                <a:gd name="connsiteX5" fmla="*/ 0 w 3706909"/>
                <a:gd name="connsiteY5" fmla="*/ 27710 h 5008253"/>
                <a:gd name="connsiteX6" fmla="*/ 3546766 w 3706909"/>
                <a:gd name="connsiteY6" fmla="*/ 0 h 5008253"/>
                <a:gd name="connsiteX0" fmla="*/ 3546766 w 3576888"/>
                <a:gd name="connsiteY0" fmla="*/ 0 h 5008253"/>
                <a:gd name="connsiteX1" fmla="*/ 2992581 w 3576888"/>
                <a:gd name="connsiteY1" fmla="*/ 1745674 h 5008253"/>
                <a:gd name="connsiteX2" fmla="*/ 803564 w 3576888"/>
                <a:gd name="connsiteY2" fmla="*/ 2493819 h 5008253"/>
                <a:gd name="connsiteX3" fmla="*/ 498764 w 3576888"/>
                <a:gd name="connsiteY3" fmla="*/ 4308764 h 5008253"/>
                <a:gd name="connsiteX4" fmla="*/ 13855 w 3576888"/>
                <a:gd name="connsiteY4" fmla="*/ 4710546 h 5008253"/>
                <a:gd name="connsiteX5" fmla="*/ 0 w 3576888"/>
                <a:gd name="connsiteY5" fmla="*/ 27710 h 5008253"/>
                <a:gd name="connsiteX6" fmla="*/ 3546766 w 3576888"/>
                <a:gd name="connsiteY6" fmla="*/ 0 h 5008253"/>
                <a:gd name="connsiteX0" fmla="*/ 3546766 w 3560729"/>
                <a:gd name="connsiteY0" fmla="*/ 0 h 5008253"/>
                <a:gd name="connsiteX1" fmla="*/ 2604653 w 3560729"/>
                <a:gd name="connsiteY1" fmla="*/ 1814947 h 5008253"/>
                <a:gd name="connsiteX2" fmla="*/ 803564 w 3560729"/>
                <a:gd name="connsiteY2" fmla="*/ 2493819 h 5008253"/>
                <a:gd name="connsiteX3" fmla="*/ 498764 w 3560729"/>
                <a:gd name="connsiteY3" fmla="*/ 4308764 h 5008253"/>
                <a:gd name="connsiteX4" fmla="*/ 13855 w 3560729"/>
                <a:gd name="connsiteY4" fmla="*/ 4710546 h 5008253"/>
                <a:gd name="connsiteX5" fmla="*/ 0 w 3560729"/>
                <a:gd name="connsiteY5" fmla="*/ 27710 h 5008253"/>
                <a:gd name="connsiteX6" fmla="*/ 3546766 w 3560729"/>
                <a:gd name="connsiteY6" fmla="*/ 0 h 5008253"/>
                <a:gd name="connsiteX0" fmla="*/ 3546766 w 3560729"/>
                <a:gd name="connsiteY0" fmla="*/ 0 h 5022108"/>
                <a:gd name="connsiteX1" fmla="*/ 2604653 w 3560729"/>
                <a:gd name="connsiteY1" fmla="*/ 1828802 h 5022108"/>
                <a:gd name="connsiteX2" fmla="*/ 803564 w 3560729"/>
                <a:gd name="connsiteY2" fmla="*/ 2507674 h 5022108"/>
                <a:gd name="connsiteX3" fmla="*/ 498764 w 3560729"/>
                <a:gd name="connsiteY3" fmla="*/ 4322619 h 5022108"/>
                <a:gd name="connsiteX4" fmla="*/ 13855 w 3560729"/>
                <a:gd name="connsiteY4" fmla="*/ 4724401 h 5022108"/>
                <a:gd name="connsiteX5" fmla="*/ 0 w 3560729"/>
                <a:gd name="connsiteY5" fmla="*/ 41565 h 5022108"/>
                <a:gd name="connsiteX6" fmla="*/ 3546766 w 3560729"/>
                <a:gd name="connsiteY6" fmla="*/ 0 h 5022108"/>
                <a:gd name="connsiteX0" fmla="*/ 3546766 w 3560729"/>
                <a:gd name="connsiteY0" fmla="*/ 0 h 5028368"/>
                <a:gd name="connsiteX1" fmla="*/ 2604653 w 3560729"/>
                <a:gd name="connsiteY1" fmla="*/ 1828802 h 5028368"/>
                <a:gd name="connsiteX2" fmla="*/ 803564 w 3560729"/>
                <a:gd name="connsiteY2" fmla="*/ 2313710 h 5028368"/>
                <a:gd name="connsiteX3" fmla="*/ 498764 w 3560729"/>
                <a:gd name="connsiteY3" fmla="*/ 4322619 h 5028368"/>
                <a:gd name="connsiteX4" fmla="*/ 13855 w 3560729"/>
                <a:gd name="connsiteY4" fmla="*/ 4724401 h 5028368"/>
                <a:gd name="connsiteX5" fmla="*/ 0 w 3560729"/>
                <a:gd name="connsiteY5" fmla="*/ 41565 h 5028368"/>
                <a:gd name="connsiteX6" fmla="*/ 3546766 w 3560729"/>
                <a:gd name="connsiteY6" fmla="*/ 0 h 5028368"/>
                <a:gd name="connsiteX0" fmla="*/ 3546766 w 3567061"/>
                <a:gd name="connsiteY0" fmla="*/ 0 h 5028368"/>
                <a:gd name="connsiteX1" fmla="*/ 2826326 w 3567061"/>
                <a:gd name="connsiteY1" fmla="*/ 1731820 h 5028368"/>
                <a:gd name="connsiteX2" fmla="*/ 803564 w 3567061"/>
                <a:gd name="connsiteY2" fmla="*/ 2313710 h 5028368"/>
                <a:gd name="connsiteX3" fmla="*/ 498764 w 3567061"/>
                <a:gd name="connsiteY3" fmla="*/ 4322619 h 5028368"/>
                <a:gd name="connsiteX4" fmla="*/ 13855 w 3567061"/>
                <a:gd name="connsiteY4" fmla="*/ 4724401 h 5028368"/>
                <a:gd name="connsiteX5" fmla="*/ 0 w 3567061"/>
                <a:gd name="connsiteY5" fmla="*/ 41565 h 5028368"/>
                <a:gd name="connsiteX6" fmla="*/ 3546766 w 3567061"/>
                <a:gd name="connsiteY6" fmla="*/ 0 h 5028368"/>
                <a:gd name="connsiteX0" fmla="*/ 3546766 w 3567061"/>
                <a:gd name="connsiteY0" fmla="*/ 0 h 4939815"/>
                <a:gd name="connsiteX1" fmla="*/ 2826326 w 3567061"/>
                <a:gd name="connsiteY1" fmla="*/ 1731820 h 4939815"/>
                <a:gd name="connsiteX2" fmla="*/ 803564 w 3567061"/>
                <a:gd name="connsiteY2" fmla="*/ 2313710 h 4939815"/>
                <a:gd name="connsiteX3" fmla="*/ 1066801 w 3567061"/>
                <a:gd name="connsiteY3" fmla="*/ 3782292 h 4939815"/>
                <a:gd name="connsiteX4" fmla="*/ 13855 w 3567061"/>
                <a:gd name="connsiteY4" fmla="*/ 4724401 h 4939815"/>
                <a:gd name="connsiteX5" fmla="*/ 0 w 3567061"/>
                <a:gd name="connsiteY5" fmla="*/ 41565 h 4939815"/>
                <a:gd name="connsiteX6" fmla="*/ 3546766 w 3567061"/>
                <a:gd name="connsiteY6" fmla="*/ 0 h 4939815"/>
                <a:gd name="connsiteX0" fmla="*/ 3546766 w 3567427"/>
                <a:gd name="connsiteY0" fmla="*/ 0 h 4944652"/>
                <a:gd name="connsiteX1" fmla="*/ 2826326 w 3567427"/>
                <a:gd name="connsiteY1" fmla="*/ 1731820 h 4944652"/>
                <a:gd name="connsiteX2" fmla="*/ 748145 w 3567427"/>
                <a:gd name="connsiteY2" fmla="*/ 2050474 h 4944652"/>
                <a:gd name="connsiteX3" fmla="*/ 1066801 w 3567427"/>
                <a:gd name="connsiteY3" fmla="*/ 3782292 h 4944652"/>
                <a:gd name="connsiteX4" fmla="*/ 13855 w 3567427"/>
                <a:gd name="connsiteY4" fmla="*/ 4724401 h 4944652"/>
                <a:gd name="connsiteX5" fmla="*/ 0 w 3567427"/>
                <a:gd name="connsiteY5" fmla="*/ 41565 h 4944652"/>
                <a:gd name="connsiteX6" fmla="*/ 3546766 w 3567427"/>
                <a:gd name="connsiteY6" fmla="*/ 0 h 4944652"/>
                <a:gd name="connsiteX0" fmla="*/ 3546766 w 3566619"/>
                <a:gd name="connsiteY0" fmla="*/ 0 h 4940065"/>
                <a:gd name="connsiteX1" fmla="*/ 2826326 w 3566619"/>
                <a:gd name="connsiteY1" fmla="*/ 1731820 h 4940065"/>
                <a:gd name="connsiteX2" fmla="*/ 872836 w 3566619"/>
                <a:gd name="connsiteY2" fmla="*/ 2299856 h 4940065"/>
                <a:gd name="connsiteX3" fmla="*/ 1066801 w 3566619"/>
                <a:gd name="connsiteY3" fmla="*/ 3782292 h 4940065"/>
                <a:gd name="connsiteX4" fmla="*/ 13855 w 3566619"/>
                <a:gd name="connsiteY4" fmla="*/ 4724401 h 4940065"/>
                <a:gd name="connsiteX5" fmla="*/ 0 w 3566619"/>
                <a:gd name="connsiteY5" fmla="*/ 41565 h 4940065"/>
                <a:gd name="connsiteX6" fmla="*/ 3546766 w 3566619"/>
                <a:gd name="connsiteY6" fmla="*/ 0 h 4940065"/>
                <a:gd name="connsiteX0" fmla="*/ 3546766 w 3566619"/>
                <a:gd name="connsiteY0" fmla="*/ 0 h 4943391"/>
                <a:gd name="connsiteX1" fmla="*/ 2826326 w 3566619"/>
                <a:gd name="connsiteY1" fmla="*/ 1731820 h 4943391"/>
                <a:gd name="connsiteX2" fmla="*/ 872836 w 3566619"/>
                <a:gd name="connsiteY2" fmla="*/ 2299856 h 4943391"/>
                <a:gd name="connsiteX3" fmla="*/ 1343891 w 3566619"/>
                <a:gd name="connsiteY3" fmla="*/ 3810001 h 4943391"/>
                <a:gd name="connsiteX4" fmla="*/ 13855 w 3566619"/>
                <a:gd name="connsiteY4" fmla="*/ 4724401 h 4943391"/>
                <a:gd name="connsiteX5" fmla="*/ 0 w 3566619"/>
                <a:gd name="connsiteY5" fmla="*/ 41565 h 4943391"/>
                <a:gd name="connsiteX6" fmla="*/ 3546766 w 3566619"/>
                <a:gd name="connsiteY6" fmla="*/ 0 h 4943391"/>
                <a:gd name="connsiteX0" fmla="*/ 3546766 w 3566619"/>
                <a:gd name="connsiteY0" fmla="*/ 0 h 4955848"/>
                <a:gd name="connsiteX1" fmla="*/ 2826326 w 3566619"/>
                <a:gd name="connsiteY1" fmla="*/ 1731820 h 4955848"/>
                <a:gd name="connsiteX2" fmla="*/ 872836 w 3566619"/>
                <a:gd name="connsiteY2" fmla="*/ 2299856 h 4955848"/>
                <a:gd name="connsiteX3" fmla="*/ 1136073 w 3566619"/>
                <a:gd name="connsiteY3" fmla="*/ 3906983 h 4955848"/>
                <a:gd name="connsiteX4" fmla="*/ 13855 w 3566619"/>
                <a:gd name="connsiteY4" fmla="*/ 4724401 h 4955848"/>
                <a:gd name="connsiteX5" fmla="*/ 0 w 3566619"/>
                <a:gd name="connsiteY5" fmla="*/ 41565 h 4955848"/>
                <a:gd name="connsiteX6" fmla="*/ 3546766 w 3566619"/>
                <a:gd name="connsiteY6" fmla="*/ 0 h 4955848"/>
                <a:gd name="connsiteX0" fmla="*/ 3546766 w 3609882"/>
                <a:gd name="connsiteY0" fmla="*/ 0 h 4955848"/>
                <a:gd name="connsiteX1" fmla="*/ 3214254 w 3609882"/>
                <a:gd name="connsiteY1" fmla="*/ 1579420 h 4955848"/>
                <a:gd name="connsiteX2" fmla="*/ 872836 w 3609882"/>
                <a:gd name="connsiteY2" fmla="*/ 2299856 h 4955848"/>
                <a:gd name="connsiteX3" fmla="*/ 1136073 w 3609882"/>
                <a:gd name="connsiteY3" fmla="*/ 3906983 h 4955848"/>
                <a:gd name="connsiteX4" fmla="*/ 13855 w 3609882"/>
                <a:gd name="connsiteY4" fmla="*/ 4724401 h 4955848"/>
                <a:gd name="connsiteX5" fmla="*/ 0 w 3609882"/>
                <a:gd name="connsiteY5" fmla="*/ 41565 h 4955848"/>
                <a:gd name="connsiteX6" fmla="*/ 3546766 w 3609882"/>
                <a:gd name="connsiteY6" fmla="*/ 0 h 4955848"/>
                <a:gd name="connsiteX0" fmla="*/ 3546766 w 3609882"/>
                <a:gd name="connsiteY0" fmla="*/ 0 h 4957825"/>
                <a:gd name="connsiteX1" fmla="*/ 3214254 w 3609882"/>
                <a:gd name="connsiteY1" fmla="*/ 1579420 h 4957825"/>
                <a:gd name="connsiteX2" fmla="*/ 872836 w 3609882"/>
                <a:gd name="connsiteY2" fmla="*/ 2299856 h 4957825"/>
                <a:gd name="connsiteX3" fmla="*/ 1136073 w 3609882"/>
                <a:gd name="connsiteY3" fmla="*/ 3906983 h 4957825"/>
                <a:gd name="connsiteX4" fmla="*/ 13855 w 3609882"/>
                <a:gd name="connsiteY4" fmla="*/ 4724401 h 4957825"/>
                <a:gd name="connsiteX5" fmla="*/ 0 w 3609882"/>
                <a:gd name="connsiteY5" fmla="*/ 41565 h 4957825"/>
                <a:gd name="connsiteX6" fmla="*/ 3546766 w 3609882"/>
                <a:gd name="connsiteY6" fmla="*/ 0 h 4957825"/>
                <a:gd name="connsiteX0" fmla="*/ 3635098 w 3698214"/>
                <a:gd name="connsiteY0" fmla="*/ 0 h 4956688"/>
                <a:gd name="connsiteX1" fmla="*/ 3302586 w 3698214"/>
                <a:gd name="connsiteY1" fmla="*/ 1579420 h 4956688"/>
                <a:gd name="connsiteX2" fmla="*/ 961168 w 3698214"/>
                <a:gd name="connsiteY2" fmla="*/ 2299856 h 4956688"/>
                <a:gd name="connsiteX3" fmla="*/ 1432223 w 3698214"/>
                <a:gd name="connsiteY3" fmla="*/ 4045529 h 4956688"/>
                <a:gd name="connsiteX4" fmla="*/ 102187 w 3698214"/>
                <a:gd name="connsiteY4" fmla="*/ 4724401 h 4956688"/>
                <a:gd name="connsiteX5" fmla="*/ 88332 w 3698214"/>
                <a:gd name="connsiteY5" fmla="*/ 41565 h 4956688"/>
                <a:gd name="connsiteX6" fmla="*/ 3635098 w 3698214"/>
                <a:gd name="connsiteY6" fmla="*/ 0 h 4956688"/>
                <a:gd name="connsiteX0" fmla="*/ 3635098 w 3698214"/>
                <a:gd name="connsiteY0" fmla="*/ 0 h 4956688"/>
                <a:gd name="connsiteX1" fmla="*/ 3302586 w 3698214"/>
                <a:gd name="connsiteY1" fmla="*/ 1579420 h 4956688"/>
                <a:gd name="connsiteX2" fmla="*/ 961168 w 3698214"/>
                <a:gd name="connsiteY2" fmla="*/ 2299856 h 4956688"/>
                <a:gd name="connsiteX3" fmla="*/ 1432223 w 3698214"/>
                <a:gd name="connsiteY3" fmla="*/ 4045529 h 4956688"/>
                <a:gd name="connsiteX4" fmla="*/ 102187 w 3698214"/>
                <a:gd name="connsiteY4" fmla="*/ 4724401 h 4956688"/>
                <a:gd name="connsiteX5" fmla="*/ 88332 w 3698214"/>
                <a:gd name="connsiteY5" fmla="*/ 41565 h 4956688"/>
                <a:gd name="connsiteX6" fmla="*/ 3635098 w 3698214"/>
                <a:gd name="connsiteY6" fmla="*/ 0 h 4956688"/>
                <a:gd name="connsiteX0" fmla="*/ 3635098 w 3698214"/>
                <a:gd name="connsiteY0" fmla="*/ 0 h 4956688"/>
                <a:gd name="connsiteX1" fmla="*/ 3302586 w 3698214"/>
                <a:gd name="connsiteY1" fmla="*/ 1579420 h 4956688"/>
                <a:gd name="connsiteX2" fmla="*/ 961168 w 3698214"/>
                <a:gd name="connsiteY2" fmla="*/ 2299856 h 4956688"/>
                <a:gd name="connsiteX3" fmla="*/ 1432223 w 3698214"/>
                <a:gd name="connsiteY3" fmla="*/ 4045529 h 4956688"/>
                <a:gd name="connsiteX4" fmla="*/ 102187 w 3698214"/>
                <a:gd name="connsiteY4" fmla="*/ 4724401 h 4956688"/>
                <a:gd name="connsiteX5" fmla="*/ 88332 w 3698214"/>
                <a:gd name="connsiteY5" fmla="*/ 41565 h 4956688"/>
                <a:gd name="connsiteX6" fmla="*/ 3635098 w 3698214"/>
                <a:gd name="connsiteY6" fmla="*/ 0 h 4956688"/>
                <a:gd name="connsiteX0" fmla="*/ 3591845 w 3654961"/>
                <a:gd name="connsiteY0" fmla="*/ 0 h 4968373"/>
                <a:gd name="connsiteX1" fmla="*/ 3259333 w 3654961"/>
                <a:gd name="connsiteY1" fmla="*/ 1579420 h 4968373"/>
                <a:gd name="connsiteX2" fmla="*/ 917915 w 3654961"/>
                <a:gd name="connsiteY2" fmla="*/ 2299856 h 4968373"/>
                <a:gd name="connsiteX3" fmla="*/ 1388970 w 3654961"/>
                <a:gd name="connsiteY3" fmla="*/ 4045529 h 4968373"/>
                <a:gd name="connsiteX4" fmla="*/ 58934 w 3654961"/>
                <a:gd name="connsiteY4" fmla="*/ 4724401 h 4968373"/>
                <a:gd name="connsiteX5" fmla="*/ 45079 w 3654961"/>
                <a:gd name="connsiteY5" fmla="*/ 41565 h 4968373"/>
                <a:gd name="connsiteX6" fmla="*/ 3591845 w 3654961"/>
                <a:gd name="connsiteY6" fmla="*/ 0 h 4968373"/>
                <a:gd name="connsiteX0" fmla="*/ 3591845 w 3654961"/>
                <a:gd name="connsiteY0" fmla="*/ 0 h 4967280"/>
                <a:gd name="connsiteX1" fmla="*/ 3259333 w 3654961"/>
                <a:gd name="connsiteY1" fmla="*/ 1579420 h 4967280"/>
                <a:gd name="connsiteX2" fmla="*/ 917915 w 3654961"/>
                <a:gd name="connsiteY2" fmla="*/ 2299856 h 4967280"/>
                <a:gd name="connsiteX3" fmla="*/ 1388970 w 3654961"/>
                <a:gd name="connsiteY3" fmla="*/ 4045529 h 4967280"/>
                <a:gd name="connsiteX4" fmla="*/ 58934 w 3654961"/>
                <a:gd name="connsiteY4" fmla="*/ 4724401 h 4967280"/>
                <a:gd name="connsiteX5" fmla="*/ 45079 w 3654961"/>
                <a:gd name="connsiteY5" fmla="*/ 41565 h 4967280"/>
                <a:gd name="connsiteX6" fmla="*/ 3591845 w 3654961"/>
                <a:gd name="connsiteY6" fmla="*/ 0 h 4967280"/>
                <a:gd name="connsiteX0" fmla="*/ 3591845 w 3654961"/>
                <a:gd name="connsiteY0" fmla="*/ 0 h 4979298"/>
                <a:gd name="connsiteX1" fmla="*/ 3259333 w 3654961"/>
                <a:gd name="connsiteY1" fmla="*/ 1579420 h 4979298"/>
                <a:gd name="connsiteX2" fmla="*/ 917915 w 3654961"/>
                <a:gd name="connsiteY2" fmla="*/ 2299856 h 4979298"/>
                <a:gd name="connsiteX3" fmla="*/ 1388970 w 3654961"/>
                <a:gd name="connsiteY3" fmla="*/ 4045529 h 4979298"/>
                <a:gd name="connsiteX4" fmla="*/ 58934 w 3654961"/>
                <a:gd name="connsiteY4" fmla="*/ 4738255 h 4979298"/>
                <a:gd name="connsiteX5" fmla="*/ 45079 w 3654961"/>
                <a:gd name="connsiteY5" fmla="*/ 41565 h 4979298"/>
                <a:gd name="connsiteX6" fmla="*/ 3591845 w 3654961"/>
                <a:gd name="connsiteY6" fmla="*/ 0 h 4979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54961" h="4979298">
                  <a:moveTo>
                    <a:pt x="3591845" y="0"/>
                  </a:moveTo>
                  <a:cubicBezTo>
                    <a:pt x="3704991" y="635000"/>
                    <a:pt x="3704988" y="1196111"/>
                    <a:pt x="3259333" y="1579420"/>
                  </a:cubicBezTo>
                  <a:cubicBezTo>
                    <a:pt x="2813678" y="1962729"/>
                    <a:pt x="1229642" y="1888838"/>
                    <a:pt x="917915" y="2299856"/>
                  </a:cubicBezTo>
                  <a:cubicBezTo>
                    <a:pt x="606188" y="2710874"/>
                    <a:pt x="1532133" y="3639129"/>
                    <a:pt x="1388970" y="4045529"/>
                  </a:cubicBezTo>
                  <a:cubicBezTo>
                    <a:pt x="1245807" y="4451929"/>
                    <a:pt x="185461" y="5430703"/>
                    <a:pt x="58934" y="4738255"/>
                  </a:cubicBezTo>
                  <a:cubicBezTo>
                    <a:pt x="-67593" y="4045807"/>
                    <a:pt x="49697" y="1602510"/>
                    <a:pt x="45079" y="41565"/>
                  </a:cubicBezTo>
                  <a:lnTo>
                    <a:pt x="3591845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4407" tIns="42203" rIns="84407" bIns="4220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th-TH" sz="1661"/>
            </a:p>
          </p:txBody>
        </p:sp>
        <p:sp>
          <p:nvSpPr>
            <p:cNvPr id="23" name="รูปแบบอิสระ: รูปร่าง 22">
              <a:extLst>
                <a:ext uri="{FF2B5EF4-FFF2-40B4-BE49-F238E27FC236}">
                  <a16:creationId xmlns:a16="http://schemas.microsoft.com/office/drawing/2014/main" id="{D9CEDDBE-8C27-4A8F-9572-814A7BE126F2}"/>
                </a:ext>
              </a:extLst>
            </p:cNvPr>
            <p:cNvSpPr/>
            <p:nvPr/>
          </p:nvSpPr>
          <p:spPr>
            <a:xfrm>
              <a:off x="-13854" y="-53779"/>
              <a:ext cx="5988928" cy="3844532"/>
            </a:xfrm>
            <a:custGeom>
              <a:avLst/>
              <a:gdLst>
                <a:gd name="connsiteX0" fmla="*/ 5791200 w 5791200"/>
                <a:gd name="connsiteY0" fmla="*/ 13854 h 3574472"/>
                <a:gd name="connsiteX1" fmla="*/ 3061855 w 5791200"/>
                <a:gd name="connsiteY1" fmla="*/ 678872 h 3574472"/>
                <a:gd name="connsiteX2" fmla="*/ 2992582 w 5791200"/>
                <a:gd name="connsiteY2" fmla="*/ 1607127 h 3574472"/>
                <a:gd name="connsiteX3" fmla="*/ 1413164 w 5791200"/>
                <a:gd name="connsiteY3" fmla="*/ 1870363 h 3574472"/>
                <a:gd name="connsiteX4" fmla="*/ 0 w 5791200"/>
                <a:gd name="connsiteY4" fmla="*/ 3574472 h 3574472"/>
                <a:gd name="connsiteX5" fmla="*/ 55418 w 5791200"/>
                <a:gd name="connsiteY5" fmla="*/ 0 h 3574472"/>
                <a:gd name="connsiteX6" fmla="*/ 5791200 w 5791200"/>
                <a:gd name="connsiteY6" fmla="*/ 13854 h 3574472"/>
                <a:gd name="connsiteX0" fmla="*/ 5822003 w 5822003"/>
                <a:gd name="connsiteY0" fmla="*/ 28151 h 3588769"/>
                <a:gd name="connsiteX1" fmla="*/ 3092658 w 5822003"/>
                <a:gd name="connsiteY1" fmla="*/ 693169 h 3588769"/>
                <a:gd name="connsiteX2" fmla="*/ 3023385 w 5822003"/>
                <a:gd name="connsiteY2" fmla="*/ 1621424 h 3588769"/>
                <a:gd name="connsiteX3" fmla="*/ 1443967 w 5822003"/>
                <a:gd name="connsiteY3" fmla="*/ 1884660 h 3588769"/>
                <a:gd name="connsiteX4" fmla="*/ 30803 w 5822003"/>
                <a:gd name="connsiteY4" fmla="*/ 3588769 h 3588769"/>
                <a:gd name="connsiteX5" fmla="*/ 0 w 5822003"/>
                <a:gd name="connsiteY5" fmla="*/ 0 h 3588769"/>
                <a:gd name="connsiteX6" fmla="*/ 5822003 w 5822003"/>
                <a:gd name="connsiteY6" fmla="*/ 28151 h 3588769"/>
                <a:gd name="connsiteX0" fmla="*/ 5879484 w 5879484"/>
                <a:gd name="connsiteY0" fmla="*/ 42449 h 3603067"/>
                <a:gd name="connsiteX1" fmla="*/ 3150139 w 5879484"/>
                <a:gd name="connsiteY1" fmla="*/ 707467 h 3603067"/>
                <a:gd name="connsiteX2" fmla="*/ 3080866 w 5879484"/>
                <a:gd name="connsiteY2" fmla="*/ 1635722 h 3603067"/>
                <a:gd name="connsiteX3" fmla="*/ 1501448 w 5879484"/>
                <a:gd name="connsiteY3" fmla="*/ 1898958 h 3603067"/>
                <a:gd name="connsiteX4" fmla="*/ 88284 w 5879484"/>
                <a:gd name="connsiteY4" fmla="*/ 3603067 h 3603067"/>
                <a:gd name="connsiteX5" fmla="*/ 0 w 5879484"/>
                <a:gd name="connsiteY5" fmla="*/ 0 h 3603067"/>
                <a:gd name="connsiteX6" fmla="*/ 5879484 w 5879484"/>
                <a:gd name="connsiteY6" fmla="*/ 42449 h 3603067"/>
                <a:gd name="connsiteX0" fmla="*/ 5879484 w 5879484"/>
                <a:gd name="connsiteY0" fmla="*/ 42449 h 3603067"/>
                <a:gd name="connsiteX1" fmla="*/ 3150139 w 5879484"/>
                <a:gd name="connsiteY1" fmla="*/ 707467 h 3603067"/>
                <a:gd name="connsiteX2" fmla="*/ 3080866 w 5879484"/>
                <a:gd name="connsiteY2" fmla="*/ 1635722 h 3603067"/>
                <a:gd name="connsiteX3" fmla="*/ 1501448 w 5879484"/>
                <a:gd name="connsiteY3" fmla="*/ 1898958 h 3603067"/>
                <a:gd name="connsiteX4" fmla="*/ 2063 w 5879484"/>
                <a:gd name="connsiteY4" fmla="*/ 3603067 h 3603067"/>
                <a:gd name="connsiteX5" fmla="*/ 0 w 5879484"/>
                <a:gd name="connsiteY5" fmla="*/ 0 h 3603067"/>
                <a:gd name="connsiteX6" fmla="*/ 5879484 w 5879484"/>
                <a:gd name="connsiteY6" fmla="*/ 42449 h 3603067"/>
                <a:gd name="connsiteX0" fmla="*/ 6021126 w 6021126"/>
                <a:gd name="connsiteY0" fmla="*/ 42449 h 3688855"/>
                <a:gd name="connsiteX1" fmla="*/ 3291781 w 6021126"/>
                <a:gd name="connsiteY1" fmla="*/ 707467 h 3688855"/>
                <a:gd name="connsiteX2" fmla="*/ 3222508 w 6021126"/>
                <a:gd name="connsiteY2" fmla="*/ 1635722 h 3688855"/>
                <a:gd name="connsiteX3" fmla="*/ 1643090 w 6021126"/>
                <a:gd name="connsiteY3" fmla="*/ 1898958 h 3688855"/>
                <a:gd name="connsiteX4" fmla="*/ 2 w 6021126"/>
                <a:gd name="connsiteY4" fmla="*/ 3688855 h 3688855"/>
                <a:gd name="connsiteX5" fmla="*/ 141642 w 6021126"/>
                <a:gd name="connsiteY5" fmla="*/ 0 h 3688855"/>
                <a:gd name="connsiteX6" fmla="*/ 6021126 w 6021126"/>
                <a:gd name="connsiteY6" fmla="*/ 42449 h 3688855"/>
                <a:gd name="connsiteX0" fmla="*/ 6109408 w 6109408"/>
                <a:gd name="connsiteY0" fmla="*/ 128236 h 3774642"/>
                <a:gd name="connsiteX1" fmla="*/ 3380063 w 6109408"/>
                <a:gd name="connsiteY1" fmla="*/ 793254 h 3774642"/>
                <a:gd name="connsiteX2" fmla="*/ 3310790 w 6109408"/>
                <a:gd name="connsiteY2" fmla="*/ 1721509 h 3774642"/>
                <a:gd name="connsiteX3" fmla="*/ 1731372 w 6109408"/>
                <a:gd name="connsiteY3" fmla="*/ 1984745 h 3774642"/>
                <a:gd name="connsiteX4" fmla="*/ 88284 w 6109408"/>
                <a:gd name="connsiteY4" fmla="*/ 3774642 h 3774642"/>
                <a:gd name="connsiteX5" fmla="*/ 0 w 6109408"/>
                <a:gd name="connsiteY5" fmla="*/ 0 h 3774642"/>
                <a:gd name="connsiteX6" fmla="*/ 6109408 w 6109408"/>
                <a:gd name="connsiteY6" fmla="*/ 128236 h 3774642"/>
                <a:gd name="connsiteX0" fmla="*/ 6109408 w 6109408"/>
                <a:gd name="connsiteY0" fmla="*/ 128236 h 3774642"/>
                <a:gd name="connsiteX1" fmla="*/ 3380063 w 6109408"/>
                <a:gd name="connsiteY1" fmla="*/ 793254 h 3774642"/>
                <a:gd name="connsiteX2" fmla="*/ 3310790 w 6109408"/>
                <a:gd name="connsiteY2" fmla="*/ 1721509 h 3774642"/>
                <a:gd name="connsiteX3" fmla="*/ 1731372 w 6109408"/>
                <a:gd name="connsiteY3" fmla="*/ 1984745 h 3774642"/>
                <a:gd name="connsiteX4" fmla="*/ 88284 w 6109408"/>
                <a:gd name="connsiteY4" fmla="*/ 3774642 h 3774642"/>
                <a:gd name="connsiteX5" fmla="*/ 0 w 6109408"/>
                <a:gd name="connsiteY5" fmla="*/ 0 h 3774642"/>
                <a:gd name="connsiteX6" fmla="*/ 6109408 w 6109408"/>
                <a:gd name="connsiteY6" fmla="*/ 128236 h 3774642"/>
                <a:gd name="connsiteX0" fmla="*/ 6109408 w 6109408"/>
                <a:gd name="connsiteY0" fmla="*/ 128236 h 3774642"/>
                <a:gd name="connsiteX1" fmla="*/ 3380063 w 6109408"/>
                <a:gd name="connsiteY1" fmla="*/ 793254 h 3774642"/>
                <a:gd name="connsiteX2" fmla="*/ 3310790 w 6109408"/>
                <a:gd name="connsiteY2" fmla="*/ 1721509 h 3774642"/>
                <a:gd name="connsiteX3" fmla="*/ 1731372 w 6109408"/>
                <a:gd name="connsiteY3" fmla="*/ 1984745 h 3774642"/>
                <a:gd name="connsiteX4" fmla="*/ 88284 w 6109408"/>
                <a:gd name="connsiteY4" fmla="*/ 3774642 h 3774642"/>
                <a:gd name="connsiteX5" fmla="*/ 0 w 6109408"/>
                <a:gd name="connsiteY5" fmla="*/ 0 h 3774642"/>
                <a:gd name="connsiteX6" fmla="*/ 6109408 w 6109408"/>
                <a:gd name="connsiteY6" fmla="*/ 128236 h 3774642"/>
                <a:gd name="connsiteX0" fmla="*/ 6037557 w 6037557"/>
                <a:gd name="connsiteY0" fmla="*/ 142533 h 3788939"/>
                <a:gd name="connsiteX1" fmla="*/ 3308212 w 6037557"/>
                <a:gd name="connsiteY1" fmla="*/ 807551 h 3788939"/>
                <a:gd name="connsiteX2" fmla="*/ 3238939 w 6037557"/>
                <a:gd name="connsiteY2" fmla="*/ 1735806 h 3788939"/>
                <a:gd name="connsiteX3" fmla="*/ 1659521 w 6037557"/>
                <a:gd name="connsiteY3" fmla="*/ 1999042 h 3788939"/>
                <a:gd name="connsiteX4" fmla="*/ 16433 w 6037557"/>
                <a:gd name="connsiteY4" fmla="*/ 3788939 h 3788939"/>
                <a:gd name="connsiteX5" fmla="*/ 0 w 6037557"/>
                <a:gd name="connsiteY5" fmla="*/ 0 h 3788939"/>
                <a:gd name="connsiteX6" fmla="*/ 6037557 w 6037557"/>
                <a:gd name="connsiteY6" fmla="*/ 142533 h 3788939"/>
                <a:gd name="connsiteX0" fmla="*/ 6037557 w 6037557"/>
                <a:gd name="connsiteY0" fmla="*/ 142533 h 3788939"/>
                <a:gd name="connsiteX1" fmla="*/ 3308212 w 6037557"/>
                <a:gd name="connsiteY1" fmla="*/ 807551 h 3788939"/>
                <a:gd name="connsiteX2" fmla="*/ 3238939 w 6037557"/>
                <a:gd name="connsiteY2" fmla="*/ 1735806 h 3788939"/>
                <a:gd name="connsiteX3" fmla="*/ 1659521 w 6037557"/>
                <a:gd name="connsiteY3" fmla="*/ 1999042 h 3788939"/>
                <a:gd name="connsiteX4" fmla="*/ 16433 w 6037557"/>
                <a:gd name="connsiteY4" fmla="*/ 3788939 h 3788939"/>
                <a:gd name="connsiteX5" fmla="*/ 0 w 6037557"/>
                <a:gd name="connsiteY5" fmla="*/ 0 h 3788939"/>
                <a:gd name="connsiteX6" fmla="*/ 6037557 w 6037557"/>
                <a:gd name="connsiteY6" fmla="*/ 142533 h 3788939"/>
                <a:gd name="connsiteX0" fmla="*/ 6109407 w 6109407"/>
                <a:gd name="connsiteY0" fmla="*/ 0 h 3789385"/>
                <a:gd name="connsiteX1" fmla="*/ 3308212 w 6109407"/>
                <a:gd name="connsiteY1" fmla="*/ 807997 h 3789385"/>
                <a:gd name="connsiteX2" fmla="*/ 3238939 w 6109407"/>
                <a:gd name="connsiteY2" fmla="*/ 1736252 h 3789385"/>
                <a:gd name="connsiteX3" fmla="*/ 1659521 w 6109407"/>
                <a:gd name="connsiteY3" fmla="*/ 1999488 h 3789385"/>
                <a:gd name="connsiteX4" fmla="*/ 16433 w 6109407"/>
                <a:gd name="connsiteY4" fmla="*/ 3789385 h 3789385"/>
                <a:gd name="connsiteX5" fmla="*/ 0 w 6109407"/>
                <a:gd name="connsiteY5" fmla="*/ 446 h 3789385"/>
                <a:gd name="connsiteX6" fmla="*/ 6109407 w 6109407"/>
                <a:gd name="connsiteY6" fmla="*/ 0 h 3789385"/>
                <a:gd name="connsiteX0" fmla="*/ 6109407 w 6179364"/>
                <a:gd name="connsiteY0" fmla="*/ 0 h 3789385"/>
                <a:gd name="connsiteX1" fmla="*/ 3308212 w 6179364"/>
                <a:gd name="connsiteY1" fmla="*/ 807997 h 3789385"/>
                <a:gd name="connsiteX2" fmla="*/ 3238939 w 6179364"/>
                <a:gd name="connsiteY2" fmla="*/ 1736252 h 3789385"/>
                <a:gd name="connsiteX3" fmla="*/ 1659521 w 6179364"/>
                <a:gd name="connsiteY3" fmla="*/ 1999488 h 3789385"/>
                <a:gd name="connsiteX4" fmla="*/ 16433 w 6179364"/>
                <a:gd name="connsiteY4" fmla="*/ 3789385 h 3789385"/>
                <a:gd name="connsiteX5" fmla="*/ 0 w 6179364"/>
                <a:gd name="connsiteY5" fmla="*/ 446 h 3789385"/>
                <a:gd name="connsiteX6" fmla="*/ 6109407 w 6179364"/>
                <a:gd name="connsiteY6" fmla="*/ 0 h 3789385"/>
                <a:gd name="connsiteX0" fmla="*/ 6109407 w 6179364"/>
                <a:gd name="connsiteY0" fmla="*/ 0 h 3789385"/>
                <a:gd name="connsiteX1" fmla="*/ 3308212 w 6179364"/>
                <a:gd name="connsiteY1" fmla="*/ 807997 h 3789385"/>
                <a:gd name="connsiteX2" fmla="*/ 3238939 w 6179364"/>
                <a:gd name="connsiteY2" fmla="*/ 1736252 h 3789385"/>
                <a:gd name="connsiteX3" fmla="*/ 1659521 w 6179364"/>
                <a:gd name="connsiteY3" fmla="*/ 1999488 h 3789385"/>
                <a:gd name="connsiteX4" fmla="*/ 16433 w 6179364"/>
                <a:gd name="connsiteY4" fmla="*/ 3789385 h 3789385"/>
                <a:gd name="connsiteX5" fmla="*/ 0 w 6179364"/>
                <a:gd name="connsiteY5" fmla="*/ 446 h 3789385"/>
                <a:gd name="connsiteX6" fmla="*/ 6109407 w 6179364"/>
                <a:gd name="connsiteY6" fmla="*/ 0 h 3789385"/>
                <a:gd name="connsiteX0" fmla="*/ 6109407 w 6179364"/>
                <a:gd name="connsiteY0" fmla="*/ 0 h 3826203"/>
                <a:gd name="connsiteX1" fmla="*/ 3308212 w 6179364"/>
                <a:gd name="connsiteY1" fmla="*/ 807997 h 3826203"/>
                <a:gd name="connsiteX2" fmla="*/ 3238939 w 6179364"/>
                <a:gd name="connsiteY2" fmla="*/ 1736252 h 3826203"/>
                <a:gd name="connsiteX3" fmla="*/ 1659521 w 6179364"/>
                <a:gd name="connsiteY3" fmla="*/ 1999488 h 3826203"/>
                <a:gd name="connsiteX4" fmla="*/ 16433 w 6179364"/>
                <a:gd name="connsiteY4" fmla="*/ 3789385 h 3826203"/>
                <a:gd name="connsiteX5" fmla="*/ 0 w 6179364"/>
                <a:gd name="connsiteY5" fmla="*/ 446 h 3826203"/>
                <a:gd name="connsiteX6" fmla="*/ 6109407 w 6179364"/>
                <a:gd name="connsiteY6" fmla="*/ 0 h 3826203"/>
                <a:gd name="connsiteX0" fmla="*/ 6109407 w 6194666"/>
                <a:gd name="connsiteY0" fmla="*/ 0 h 3826203"/>
                <a:gd name="connsiteX1" fmla="*/ 3897392 w 6194666"/>
                <a:gd name="connsiteY1" fmla="*/ 636422 h 3826203"/>
                <a:gd name="connsiteX2" fmla="*/ 3238939 w 6194666"/>
                <a:gd name="connsiteY2" fmla="*/ 1736252 h 3826203"/>
                <a:gd name="connsiteX3" fmla="*/ 1659521 w 6194666"/>
                <a:gd name="connsiteY3" fmla="*/ 1999488 h 3826203"/>
                <a:gd name="connsiteX4" fmla="*/ 16433 w 6194666"/>
                <a:gd name="connsiteY4" fmla="*/ 3789385 h 3826203"/>
                <a:gd name="connsiteX5" fmla="*/ 0 w 6194666"/>
                <a:gd name="connsiteY5" fmla="*/ 446 h 3826203"/>
                <a:gd name="connsiteX6" fmla="*/ 6109407 w 6194666"/>
                <a:gd name="connsiteY6" fmla="*/ 0 h 3826203"/>
                <a:gd name="connsiteX0" fmla="*/ 6109407 w 6195622"/>
                <a:gd name="connsiteY0" fmla="*/ 0 h 3830610"/>
                <a:gd name="connsiteX1" fmla="*/ 3897392 w 6195622"/>
                <a:gd name="connsiteY1" fmla="*/ 636422 h 3830610"/>
                <a:gd name="connsiteX2" fmla="*/ 3052127 w 6195622"/>
                <a:gd name="connsiteY2" fmla="*/ 1764848 h 3830610"/>
                <a:gd name="connsiteX3" fmla="*/ 1659521 w 6195622"/>
                <a:gd name="connsiteY3" fmla="*/ 1999488 h 3830610"/>
                <a:gd name="connsiteX4" fmla="*/ 16433 w 6195622"/>
                <a:gd name="connsiteY4" fmla="*/ 3789385 h 3830610"/>
                <a:gd name="connsiteX5" fmla="*/ 0 w 6195622"/>
                <a:gd name="connsiteY5" fmla="*/ 446 h 3830610"/>
                <a:gd name="connsiteX6" fmla="*/ 6109407 w 6195622"/>
                <a:gd name="connsiteY6" fmla="*/ 0 h 3830610"/>
                <a:gd name="connsiteX0" fmla="*/ 6109407 w 6200522"/>
                <a:gd name="connsiteY0" fmla="*/ 0 h 3830610"/>
                <a:gd name="connsiteX1" fmla="*/ 4041094 w 6200522"/>
                <a:gd name="connsiteY1" fmla="*/ 893784 h 3830610"/>
                <a:gd name="connsiteX2" fmla="*/ 3052127 w 6200522"/>
                <a:gd name="connsiteY2" fmla="*/ 1764848 h 3830610"/>
                <a:gd name="connsiteX3" fmla="*/ 1659521 w 6200522"/>
                <a:gd name="connsiteY3" fmla="*/ 1999488 h 3830610"/>
                <a:gd name="connsiteX4" fmla="*/ 16433 w 6200522"/>
                <a:gd name="connsiteY4" fmla="*/ 3789385 h 3830610"/>
                <a:gd name="connsiteX5" fmla="*/ 0 w 6200522"/>
                <a:gd name="connsiteY5" fmla="*/ 446 h 3830610"/>
                <a:gd name="connsiteX6" fmla="*/ 6109407 w 6200522"/>
                <a:gd name="connsiteY6" fmla="*/ 0 h 3830610"/>
                <a:gd name="connsiteX0" fmla="*/ 6109407 w 6200522"/>
                <a:gd name="connsiteY0" fmla="*/ 0 h 3906887"/>
                <a:gd name="connsiteX1" fmla="*/ 4041094 w 6200522"/>
                <a:gd name="connsiteY1" fmla="*/ 893784 h 3906887"/>
                <a:gd name="connsiteX2" fmla="*/ 3052127 w 6200522"/>
                <a:gd name="connsiteY2" fmla="*/ 1764848 h 3906887"/>
                <a:gd name="connsiteX3" fmla="*/ 1659521 w 6200522"/>
                <a:gd name="connsiteY3" fmla="*/ 1999488 h 3906887"/>
                <a:gd name="connsiteX4" fmla="*/ 921756 w 6200522"/>
                <a:gd name="connsiteY4" fmla="*/ 2860023 h 3906887"/>
                <a:gd name="connsiteX5" fmla="*/ 16433 w 6200522"/>
                <a:gd name="connsiteY5" fmla="*/ 3789385 h 3906887"/>
                <a:gd name="connsiteX6" fmla="*/ 0 w 6200522"/>
                <a:gd name="connsiteY6" fmla="*/ 446 h 3906887"/>
                <a:gd name="connsiteX7" fmla="*/ 6109407 w 6200522"/>
                <a:gd name="connsiteY7" fmla="*/ 0 h 3906887"/>
                <a:gd name="connsiteX0" fmla="*/ 6109407 w 6210247"/>
                <a:gd name="connsiteY0" fmla="*/ 0 h 3906887"/>
                <a:gd name="connsiteX1" fmla="*/ 4285388 w 6210247"/>
                <a:gd name="connsiteY1" fmla="*/ 793699 h 3906887"/>
                <a:gd name="connsiteX2" fmla="*/ 3052127 w 6210247"/>
                <a:gd name="connsiteY2" fmla="*/ 1764848 h 3906887"/>
                <a:gd name="connsiteX3" fmla="*/ 1659521 w 6210247"/>
                <a:gd name="connsiteY3" fmla="*/ 1999488 h 3906887"/>
                <a:gd name="connsiteX4" fmla="*/ 921756 w 6210247"/>
                <a:gd name="connsiteY4" fmla="*/ 2860023 h 3906887"/>
                <a:gd name="connsiteX5" fmla="*/ 16433 w 6210247"/>
                <a:gd name="connsiteY5" fmla="*/ 3789385 h 3906887"/>
                <a:gd name="connsiteX6" fmla="*/ 0 w 6210247"/>
                <a:gd name="connsiteY6" fmla="*/ 446 h 3906887"/>
                <a:gd name="connsiteX7" fmla="*/ 6109407 w 6210247"/>
                <a:gd name="connsiteY7" fmla="*/ 0 h 3906887"/>
                <a:gd name="connsiteX0" fmla="*/ 6109407 w 6214422"/>
                <a:gd name="connsiteY0" fmla="*/ 0 h 3906887"/>
                <a:gd name="connsiteX1" fmla="*/ 4285388 w 6214422"/>
                <a:gd name="connsiteY1" fmla="*/ 793699 h 3906887"/>
                <a:gd name="connsiteX2" fmla="*/ 2477318 w 6214422"/>
                <a:gd name="connsiteY2" fmla="*/ 964165 h 3906887"/>
                <a:gd name="connsiteX3" fmla="*/ 1659521 w 6214422"/>
                <a:gd name="connsiteY3" fmla="*/ 1999488 h 3906887"/>
                <a:gd name="connsiteX4" fmla="*/ 921756 w 6214422"/>
                <a:gd name="connsiteY4" fmla="*/ 2860023 h 3906887"/>
                <a:gd name="connsiteX5" fmla="*/ 16433 w 6214422"/>
                <a:gd name="connsiteY5" fmla="*/ 3789385 h 3906887"/>
                <a:gd name="connsiteX6" fmla="*/ 0 w 6214422"/>
                <a:gd name="connsiteY6" fmla="*/ 446 h 3906887"/>
                <a:gd name="connsiteX7" fmla="*/ 6109407 w 6214422"/>
                <a:gd name="connsiteY7" fmla="*/ 0 h 3906887"/>
                <a:gd name="connsiteX0" fmla="*/ 6109407 w 6214422"/>
                <a:gd name="connsiteY0" fmla="*/ 0 h 3906887"/>
                <a:gd name="connsiteX1" fmla="*/ 4285388 w 6214422"/>
                <a:gd name="connsiteY1" fmla="*/ 793699 h 3906887"/>
                <a:gd name="connsiteX2" fmla="*/ 2477318 w 6214422"/>
                <a:gd name="connsiteY2" fmla="*/ 964165 h 3906887"/>
                <a:gd name="connsiteX3" fmla="*/ 2033147 w 6214422"/>
                <a:gd name="connsiteY3" fmla="*/ 2285446 h 3906887"/>
                <a:gd name="connsiteX4" fmla="*/ 921756 w 6214422"/>
                <a:gd name="connsiteY4" fmla="*/ 2860023 h 3906887"/>
                <a:gd name="connsiteX5" fmla="*/ 16433 w 6214422"/>
                <a:gd name="connsiteY5" fmla="*/ 3789385 h 3906887"/>
                <a:gd name="connsiteX6" fmla="*/ 0 w 6214422"/>
                <a:gd name="connsiteY6" fmla="*/ 446 h 3906887"/>
                <a:gd name="connsiteX7" fmla="*/ 6109407 w 6214422"/>
                <a:gd name="connsiteY7" fmla="*/ 0 h 3906887"/>
                <a:gd name="connsiteX0" fmla="*/ 6109407 w 6214422"/>
                <a:gd name="connsiteY0" fmla="*/ 0 h 3903573"/>
                <a:gd name="connsiteX1" fmla="*/ 4285388 w 6214422"/>
                <a:gd name="connsiteY1" fmla="*/ 793699 h 3903573"/>
                <a:gd name="connsiteX2" fmla="*/ 2477318 w 6214422"/>
                <a:gd name="connsiteY2" fmla="*/ 964165 h 3903573"/>
                <a:gd name="connsiteX3" fmla="*/ 2033147 w 6214422"/>
                <a:gd name="connsiteY3" fmla="*/ 2285446 h 3903573"/>
                <a:gd name="connsiteX4" fmla="*/ 849905 w 6214422"/>
                <a:gd name="connsiteY4" fmla="*/ 2817129 h 3903573"/>
                <a:gd name="connsiteX5" fmla="*/ 16433 w 6214422"/>
                <a:gd name="connsiteY5" fmla="*/ 3789385 h 3903573"/>
                <a:gd name="connsiteX6" fmla="*/ 0 w 6214422"/>
                <a:gd name="connsiteY6" fmla="*/ 446 h 3903573"/>
                <a:gd name="connsiteX7" fmla="*/ 6109407 w 6214422"/>
                <a:gd name="connsiteY7" fmla="*/ 0 h 3903573"/>
                <a:gd name="connsiteX0" fmla="*/ 6109407 w 6214422"/>
                <a:gd name="connsiteY0" fmla="*/ 0 h 3912056"/>
                <a:gd name="connsiteX1" fmla="*/ 4285388 w 6214422"/>
                <a:gd name="connsiteY1" fmla="*/ 793699 h 3912056"/>
                <a:gd name="connsiteX2" fmla="*/ 2477318 w 6214422"/>
                <a:gd name="connsiteY2" fmla="*/ 964165 h 3912056"/>
                <a:gd name="connsiteX3" fmla="*/ 2033147 w 6214422"/>
                <a:gd name="connsiteY3" fmla="*/ 2285446 h 3912056"/>
                <a:gd name="connsiteX4" fmla="*/ 849905 w 6214422"/>
                <a:gd name="connsiteY4" fmla="*/ 2817129 h 3912056"/>
                <a:gd name="connsiteX5" fmla="*/ 16433 w 6214422"/>
                <a:gd name="connsiteY5" fmla="*/ 3789385 h 3912056"/>
                <a:gd name="connsiteX6" fmla="*/ 0 w 6214422"/>
                <a:gd name="connsiteY6" fmla="*/ 446 h 3912056"/>
                <a:gd name="connsiteX7" fmla="*/ 6109407 w 6214422"/>
                <a:gd name="connsiteY7" fmla="*/ 0 h 3912056"/>
                <a:gd name="connsiteX0" fmla="*/ 6109407 w 6220180"/>
                <a:gd name="connsiteY0" fmla="*/ 0 h 3912056"/>
                <a:gd name="connsiteX1" fmla="*/ 4400350 w 6220180"/>
                <a:gd name="connsiteY1" fmla="*/ 993869 h 3912056"/>
                <a:gd name="connsiteX2" fmla="*/ 2477318 w 6220180"/>
                <a:gd name="connsiteY2" fmla="*/ 964165 h 3912056"/>
                <a:gd name="connsiteX3" fmla="*/ 2033147 w 6220180"/>
                <a:gd name="connsiteY3" fmla="*/ 2285446 h 3912056"/>
                <a:gd name="connsiteX4" fmla="*/ 849905 w 6220180"/>
                <a:gd name="connsiteY4" fmla="*/ 2817129 h 3912056"/>
                <a:gd name="connsiteX5" fmla="*/ 16433 w 6220180"/>
                <a:gd name="connsiteY5" fmla="*/ 3789385 h 3912056"/>
                <a:gd name="connsiteX6" fmla="*/ 0 w 6220180"/>
                <a:gd name="connsiteY6" fmla="*/ 446 h 3912056"/>
                <a:gd name="connsiteX7" fmla="*/ 6109407 w 6220180"/>
                <a:gd name="connsiteY7" fmla="*/ 0 h 3912056"/>
                <a:gd name="connsiteX0" fmla="*/ 6109407 w 6221637"/>
                <a:gd name="connsiteY0" fmla="*/ 0 h 3912056"/>
                <a:gd name="connsiteX1" fmla="*/ 4400350 w 6221637"/>
                <a:gd name="connsiteY1" fmla="*/ 993869 h 3912056"/>
                <a:gd name="connsiteX2" fmla="*/ 2477318 w 6221637"/>
                <a:gd name="connsiteY2" fmla="*/ 964165 h 3912056"/>
                <a:gd name="connsiteX3" fmla="*/ 2033147 w 6221637"/>
                <a:gd name="connsiteY3" fmla="*/ 2285446 h 3912056"/>
                <a:gd name="connsiteX4" fmla="*/ 849905 w 6221637"/>
                <a:gd name="connsiteY4" fmla="*/ 2817129 h 3912056"/>
                <a:gd name="connsiteX5" fmla="*/ 16433 w 6221637"/>
                <a:gd name="connsiteY5" fmla="*/ 3789385 h 3912056"/>
                <a:gd name="connsiteX6" fmla="*/ 0 w 6221637"/>
                <a:gd name="connsiteY6" fmla="*/ 446 h 3912056"/>
                <a:gd name="connsiteX7" fmla="*/ 6109407 w 6221637"/>
                <a:gd name="connsiteY7" fmla="*/ 0 h 3912056"/>
                <a:gd name="connsiteX0" fmla="*/ 6109407 w 6217155"/>
                <a:gd name="connsiteY0" fmla="*/ 0 h 3912056"/>
                <a:gd name="connsiteX1" fmla="*/ 4314129 w 6217155"/>
                <a:gd name="connsiteY1" fmla="*/ 765103 h 3912056"/>
                <a:gd name="connsiteX2" fmla="*/ 2477318 w 6217155"/>
                <a:gd name="connsiteY2" fmla="*/ 964165 h 3912056"/>
                <a:gd name="connsiteX3" fmla="*/ 2033147 w 6217155"/>
                <a:gd name="connsiteY3" fmla="*/ 2285446 h 3912056"/>
                <a:gd name="connsiteX4" fmla="*/ 849905 w 6217155"/>
                <a:gd name="connsiteY4" fmla="*/ 2817129 h 3912056"/>
                <a:gd name="connsiteX5" fmla="*/ 16433 w 6217155"/>
                <a:gd name="connsiteY5" fmla="*/ 3789385 h 3912056"/>
                <a:gd name="connsiteX6" fmla="*/ 0 w 6217155"/>
                <a:gd name="connsiteY6" fmla="*/ 446 h 3912056"/>
                <a:gd name="connsiteX7" fmla="*/ 6109407 w 6217155"/>
                <a:gd name="connsiteY7" fmla="*/ 0 h 3912056"/>
                <a:gd name="connsiteX0" fmla="*/ 6109407 w 6216702"/>
                <a:gd name="connsiteY0" fmla="*/ 0 h 3912056"/>
                <a:gd name="connsiteX1" fmla="*/ 4314129 w 6216702"/>
                <a:gd name="connsiteY1" fmla="*/ 765103 h 3912056"/>
                <a:gd name="connsiteX2" fmla="*/ 2362355 w 6216702"/>
                <a:gd name="connsiteY2" fmla="*/ 721101 h 3912056"/>
                <a:gd name="connsiteX3" fmla="*/ 2033147 w 6216702"/>
                <a:gd name="connsiteY3" fmla="*/ 2285446 h 3912056"/>
                <a:gd name="connsiteX4" fmla="*/ 849905 w 6216702"/>
                <a:gd name="connsiteY4" fmla="*/ 2817129 h 3912056"/>
                <a:gd name="connsiteX5" fmla="*/ 16433 w 6216702"/>
                <a:gd name="connsiteY5" fmla="*/ 3789385 h 3912056"/>
                <a:gd name="connsiteX6" fmla="*/ 0 w 6216702"/>
                <a:gd name="connsiteY6" fmla="*/ 446 h 3912056"/>
                <a:gd name="connsiteX7" fmla="*/ 6109407 w 6216702"/>
                <a:gd name="connsiteY7" fmla="*/ 0 h 3912056"/>
                <a:gd name="connsiteX0" fmla="*/ 6109407 w 6212589"/>
                <a:gd name="connsiteY0" fmla="*/ 0 h 3912056"/>
                <a:gd name="connsiteX1" fmla="*/ 4227908 w 6212589"/>
                <a:gd name="connsiteY1" fmla="*/ 622123 h 3912056"/>
                <a:gd name="connsiteX2" fmla="*/ 2362355 w 6212589"/>
                <a:gd name="connsiteY2" fmla="*/ 721101 h 3912056"/>
                <a:gd name="connsiteX3" fmla="*/ 2033147 w 6212589"/>
                <a:gd name="connsiteY3" fmla="*/ 2285446 h 3912056"/>
                <a:gd name="connsiteX4" fmla="*/ 849905 w 6212589"/>
                <a:gd name="connsiteY4" fmla="*/ 2817129 h 3912056"/>
                <a:gd name="connsiteX5" fmla="*/ 16433 w 6212589"/>
                <a:gd name="connsiteY5" fmla="*/ 3789385 h 3912056"/>
                <a:gd name="connsiteX6" fmla="*/ 0 w 6212589"/>
                <a:gd name="connsiteY6" fmla="*/ 446 h 3912056"/>
                <a:gd name="connsiteX7" fmla="*/ 6109407 w 6212589"/>
                <a:gd name="connsiteY7" fmla="*/ 0 h 3912056"/>
                <a:gd name="connsiteX0" fmla="*/ 6109407 w 6213116"/>
                <a:gd name="connsiteY0" fmla="*/ 0 h 3912056"/>
                <a:gd name="connsiteX1" fmla="*/ 4227908 w 6213116"/>
                <a:gd name="connsiteY1" fmla="*/ 622123 h 3912056"/>
                <a:gd name="connsiteX2" fmla="*/ 2290505 w 6213116"/>
                <a:gd name="connsiteY2" fmla="*/ 721102 h 3912056"/>
                <a:gd name="connsiteX3" fmla="*/ 2033147 w 6213116"/>
                <a:gd name="connsiteY3" fmla="*/ 2285446 h 3912056"/>
                <a:gd name="connsiteX4" fmla="*/ 849905 w 6213116"/>
                <a:gd name="connsiteY4" fmla="*/ 2817129 h 3912056"/>
                <a:gd name="connsiteX5" fmla="*/ 16433 w 6213116"/>
                <a:gd name="connsiteY5" fmla="*/ 3789385 h 3912056"/>
                <a:gd name="connsiteX6" fmla="*/ 0 w 6213116"/>
                <a:gd name="connsiteY6" fmla="*/ 446 h 3912056"/>
                <a:gd name="connsiteX7" fmla="*/ 6109407 w 6213116"/>
                <a:gd name="connsiteY7" fmla="*/ 0 h 3912056"/>
                <a:gd name="connsiteX0" fmla="*/ 6109407 w 6214399"/>
                <a:gd name="connsiteY0" fmla="*/ 0 h 3912056"/>
                <a:gd name="connsiteX1" fmla="*/ 4227908 w 6214399"/>
                <a:gd name="connsiteY1" fmla="*/ 622123 h 3912056"/>
                <a:gd name="connsiteX2" fmla="*/ 2290505 w 6214399"/>
                <a:gd name="connsiteY2" fmla="*/ 721102 h 3912056"/>
                <a:gd name="connsiteX3" fmla="*/ 2033147 w 6214399"/>
                <a:gd name="connsiteY3" fmla="*/ 2285446 h 3912056"/>
                <a:gd name="connsiteX4" fmla="*/ 849905 w 6214399"/>
                <a:gd name="connsiteY4" fmla="*/ 2817129 h 3912056"/>
                <a:gd name="connsiteX5" fmla="*/ 16433 w 6214399"/>
                <a:gd name="connsiteY5" fmla="*/ 3789385 h 3912056"/>
                <a:gd name="connsiteX6" fmla="*/ 0 w 6214399"/>
                <a:gd name="connsiteY6" fmla="*/ 446 h 3912056"/>
                <a:gd name="connsiteX7" fmla="*/ 6109407 w 6214399"/>
                <a:gd name="connsiteY7" fmla="*/ 0 h 3912056"/>
                <a:gd name="connsiteX0" fmla="*/ 6109407 w 6231869"/>
                <a:gd name="connsiteY0" fmla="*/ 0 h 3912056"/>
                <a:gd name="connsiteX1" fmla="*/ 4227908 w 6231869"/>
                <a:gd name="connsiteY1" fmla="*/ 622123 h 3912056"/>
                <a:gd name="connsiteX2" fmla="*/ 2290505 w 6231869"/>
                <a:gd name="connsiteY2" fmla="*/ 721102 h 3912056"/>
                <a:gd name="connsiteX3" fmla="*/ 2033147 w 6231869"/>
                <a:gd name="connsiteY3" fmla="*/ 2285446 h 3912056"/>
                <a:gd name="connsiteX4" fmla="*/ 849905 w 6231869"/>
                <a:gd name="connsiteY4" fmla="*/ 2817129 h 3912056"/>
                <a:gd name="connsiteX5" fmla="*/ 16433 w 6231869"/>
                <a:gd name="connsiteY5" fmla="*/ 3789385 h 3912056"/>
                <a:gd name="connsiteX6" fmla="*/ 0 w 6231869"/>
                <a:gd name="connsiteY6" fmla="*/ 446 h 3912056"/>
                <a:gd name="connsiteX7" fmla="*/ 6109407 w 6231869"/>
                <a:gd name="connsiteY7" fmla="*/ 0 h 3912056"/>
                <a:gd name="connsiteX0" fmla="*/ 6109407 w 6263187"/>
                <a:gd name="connsiteY0" fmla="*/ 0 h 3912056"/>
                <a:gd name="connsiteX1" fmla="*/ 4227908 w 6263187"/>
                <a:gd name="connsiteY1" fmla="*/ 622123 h 3912056"/>
                <a:gd name="connsiteX2" fmla="*/ 2290505 w 6263187"/>
                <a:gd name="connsiteY2" fmla="*/ 721102 h 3912056"/>
                <a:gd name="connsiteX3" fmla="*/ 2033147 w 6263187"/>
                <a:gd name="connsiteY3" fmla="*/ 2285446 h 3912056"/>
                <a:gd name="connsiteX4" fmla="*/ 849905 w 6263187"/>
                <a:gd name="connsiteY4" fmla="*/ 2817129 h 3912056"/>
                <a:gd name="connsiteX5" fmla="*/ 16433 w 6263187"/>
                <a:gd name="connsiteY5" fmla="*/ 3789385 h 3912056"/>
                <a:gd name="connsiteX6" fmla="*/ 0 w 6263187"/>
                <a:gd name="connsiteY6" fmla="*/ 446 h 3912056"/>
                <a:gd name="connsiteX7" fmla="*/ 6109407 w 6263187"/>
                <a:gd name="connsiteY7" fmla="*/ 0 h 3912056"/>
                <a:gd name="connsiteX0" fmla="*/ 6109407 w 6251157"/>
                <a:gd name="connsiteY0" fmla="*/ 53381 h 3965437"/>
                <a:gd name="connsiteX1" fmla="*/ 4141687 w 6251157"/>
                <a:gd name="connsiteY1" fmla="*/ 775590 h 3965437"/>
                <a:gd name="connsiteX2" fmla="*/ 2290505 w 6251157"/>
                <a:gd name="connsiteY2" fmla="*/ 774483 h 3965437"/>
                <a:gd name="connsiteX3" fmla="*/ 2033147 w 6251157"/>
                <a:gd name="connsiteY3" fmla="*/ 2338827 h 3965437"/>
                <a:gd name="connsiteX4" fmla="*/ 849905 w 6251157"/>
                <a:gd name="connsiteY4" fmla="*/ 2870510 h 3965437"/>
                <a:gd name="connsiteX5" fmla="*/ 16433 w 6251157"/>
                <a:gd name="connsiteY5" fmla="*/ 3842766 h 3965437"/>
                <a:gd name="connsiteX6" fmla="*/ 0 w 6251157"/>
                <a:gd name="connsiteY6" fmla="*/ 53827 h 3965437"/>
                <a:gd name="connsiteX7" fmla="*/ 6109407 w 6251157"/>
                <a:gd name="connsiteY7" fmla="*/ 53381 h 3965437"/>
                <a:gd name="connsiteX0" fmla="*/ 6109407 w 6249177"/>
                <a:gd name="connsiteY0" fmla="*/ 53381 h 3965437"/>
                <a:gd name="connsiteX1" fmla="*/ 4141687 w 6249177"/>
                <a:gd name="connsiteY1" fmla="*/ 775590 h 3965437"/>
                <a:gd name="connsiteX2" fmla="*/ 2520428 w 6249177"/>
                <a:gd name="connsiteY2" fmla="*/ 1131930 h 3965437"/>
                <a:gd name="connsiteX3" fmla="*/ 2033147 w 6249177"/>
                <a:gd name="connsiteY3" fmla="*/ 2338827 h 3965437"/>
                <a:gd name="connsiteX4" fmla="*/ 849905 w 6249177"/>
                <a:gd name="connsiteY4" fmla="*/ 2870510 h 3965437"/>
                <a:gd name="connsiteX5" fmla="*/ 16433 w 6249177"/>
                <a:gd name="connsiteY5" fmla="*/ 3842766 h 3965437"/>
                <a:gd name="connsiteX6" fmla="*/ 0 w 6249177"/>
                <a:gd name="connsiteY6" fmla="*/ 53827 h 3965437"/>
                <a:gd name="connsiteX7" fmla="*/ 6109407 w 6249177"/>
                <a:gd name="connsiteY7" fmla="*/ 53381 h 3965437"/>
                <a:gd name="connsiteX0" fmla="*/ 6109407 w 6258571"/>
                <a:gd name="connsiteY0" fmla="*/ 72445 h 3984501"/>
                <a:gd name="connsiteX1" fmla="*/ 4227908 w 6258571"/>
                <a:gd name="connsiteY1" fmla="*/ 1052016 h 3984501"/>
                <a:gd name="connsiteX2" fmla="*/ 2520428 w 6258571"/>
                <a:gd name="connsiteY2" fmla="*/ 1150994 h 3984501"/>
                <a:gd name="connsiteX3" fmla="*/ 2033147 w 6258571"/>
                <a:gd name="connsiteY3" fmla="*/ 2357891 h 3984501"/>
                <a:gd name="connsiteX4" fmla="*/ 849905 w 6258571"/>
                <a:gd name="connsiteY4" fmla="*/ 2889574 h 3984501"/>
                <a:gd name="connsiteX5" fmla="*/ 16433 w 6258571"/>
                <a:gd name="connsiteY5" fmla="*/ 3861830 h 3984501"/>
                <a:gd name="connsiteX6" fmla="*/ 0 w 6258571"/>
                <a:gd name="connsiteY6" fmla="*/ 72891 h 3984501"/>
                <a:gd name="connsiteX7" fmla="*/ 6109407 w 6258571"/>
                <a:gd name="connsiteY7" fmla="*/ 72445 h 3984501"/>
                <a:gd name="connsiteX0" fmla="*/ 6109407 w 6224172"/>
                <a:gd name="connsiteY0" fmla="*/ 72445 h 3984501"/>
                <a:gd name="connsiteX1" fmla="*/ 4227908 w 6224172"/>
                <a:gd name="connsiteY1" fmla="*/ 1052016 h 3984501"/>
                <a:gd name="connsiteX2" fmla="*/ 2520428 w 6224172"/>
                <a:gd name="connsiteY2" fmla="*/ 1150994 h 3984501"/>
                <a:gd name="connsiteX3" fmla="*/ 2033147 w 6224172"/>
                <a:gd name="connsiteY3" fmla="*/ 2357891 h 3984501"/>
                <a:gd name="connsiteX4" fmla="*/ 849905 w 6224172"/>
                <a:gd name="connsiteY4" fmla="*/ 2889574 h 3984501"/>
                <a:gd name="connsiteX5" fmla="*/ 16433 w 6224172"/>
                <a:gd name="connsiteY5" fmla="*/ 3861830 h 3984501"/>
                <a:gd name="connsiteX6" fmla="*/ 0 w 6224172"/>
                <a:gd name="connsiteY6" fmla="*/ 72891 h 3984501"/>
                <a:gd name="connsiteX7" fmla="*/ 6109407 w 6224172"/>
                <a:gd name="connsiteY7" fmla="*/ 72445 h 3984501"/>
                <a:gd name="connsiteX0" fmla="*/ 6109407 w 6241461"/>
                <a:gd name="connsiteY0" fmla="*/ 72445 h 3984501"/>
                <a:gd name="connsiteX1" fmla="*/ 4227908 w 6241461"/>
                <a:gd name="connsiteY1" fmla="*/ 1052016 h 3984501"/>
                <a:gd name="connsiteX2" fmla="*/ 2520428 w 6241461"/>
                <a:gd name="connsiteY2" fmla="*/ 1150994 h 3984501"/>
                <a:gd name="connsiteX3" fmla="*/ 2033147 w 6241461"/>
                <a:gd name="connsiteY3" fmla="*/ 2357891 h 3984501"/>
                <a:gd name="connsiteX4" fmla="*/ 849905 w 6241461"/>
                <a:gd name="connsiteY4" fmla="*/ 2889574 h 3984501"/>
                <a:gd name="connsiteX5" fmla="*/ 16433 w 6241461"/>
                <a:gd name="connsiteY5" fmla="*/ 3861830 h 3984501"/>
                <a:gd name="connsiteX6" fmla="*/ 0 w 6241461"/>
                <a:gd name="connsiteY6" fmla="*/ 72891 h 3984501"/>
                <a:gd name="connsiteX7" fmla="*/ 6109407 w 6241461"/>
                <a:gd name="connsiteY7" fmla="*/ 72445 h 3984501"/>
                <a:gd name="connsiteX0" fmla="*/ 6109407 w 6201346"/>
                <a:gd name="connsiteY0" fmla="*/ 55500 h 3967556"/>
                <a:gd name="connsiteX1" fmla="*/ 3739321 w 6201346"/>
                <a:gd name="connsiteY1" fmla="*/ 806305 h 3967556"/>
                <a:gd name="connsiteX2" fmla="*/ 2520428 w 6201346"/>
                <a:gd name="connsiteY2" fmla="*/ 1134049 h 3967556"/>
                <a:gd name="connsiteX3" fmla="*/ 2033147 w 6201346"/>
                <a:gd name="connsiteY3" fmla="*/ 2340946 h 3967556"/>
                <a:gd name="connsiteX4" fmla="*/ 849905 w 6201346"/>
                <a:gd name="connsiteY4" fmla="*/ 2872629 h 3967556"/>
                <a:gd name="connsiteX5" fmla="*/ 16433 w 6201346"/>
                <a:gd name="connsiteY5" fmla="*/ 3844885 h 3967556"/>
                <a:gd name="connsiteX6" fmla="*/ 0 w 6201346"/>
                <a:gd name="connsiteY6" fmla="*/ 55946 h 3967556"/>
                <a:gd name="connsiteX7" fmla="*/ 6109407 w 6201346"/>
                <a:gd name="connsiteY7" fmla="*/ 55500 h 3967556"/>
                <a:gd name="connsiteX0" fmla="*/ 6109407 w 6211840"/>
                <a:gd name="connsiteY0" fmla="*/ 55500 h 3967556"/>
                <a:gd name="connsiteX1" fmla="*/ 3739321 w 6211840"/>
                <a:gd name="connsiteY1" fmla="*/ 806305 h 3967556"/>
                <a:gd name="connsiteX2" fmla="*/ 2549169 w 6211840"/>
                <a:gd name="connsiteY2" fmla="*/ 1405710 h 3967556"/>
                <a:gd name="connsiteX3" fmla="*/ 2033147 w 6211840"/>
                <a:gd name="connsiteY3" fmla="*/ 2340946 h 3967556"/>
                <a:gd name="connsiteX4" fmla="*/ 849905 w 6211840"/>
                <a:gd name="connsiteY4" fmla="*/ 2872629 h 3967556"/>
                <a:gd name="connsiteX5" fmla="*/ 16433 w 6211840"/>
                <a:gd name="connsiteY5" fmla="*/ 3844885 h 3967556"/>
                <a:gd name="connsiteX6" fmla="*/ 0 w 6211840"/>
                <a:gd name="connsiteY6" fmla="*/ 55946 h 3967556"/>
                <a:gd name="connsiteX7" fmla="*/ 6109407 w 6211840"/>
                <a:gd name="connsiteY7" fmla="*/ 55500 h 3967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211840" h="3967556">
                  <a:moveTo>
                    <a:pt x="6109407" y="55500"/>
                  </a:moveTo>
                  <a:cubicBezTo>
                    <a:pt x="6732627" y="180560"/>
                    <a:pt x="4332694" y="581270"/>
                    <a:pt x="3739321" y="806305"/>
                  </a:cubicBezTo>
                  <a:cubicBezTo>
                    <a:pt x="3145948" y="1031340"/>
                    <a:pt x="2833531" y="1149936"/>
                    <a:pt x="2549169" y="1405710"/>
                  </a:cubicBezTo>
                  <a:cubicBezTo>
                    <a:pt x="2264807" y="1661484"/>
                    <a:pt x="2316358" y="2096460"/>
                    <a:pt x="2033147" y="2340946"/>
                  </a:cubicBezTo>
                  <a:cubicBezTo>
                    <a:pt x="1749936" y="2585432"/>
                    <a:pt x="1123753" y="2574313"/>
                    <a:pt x="849905" y="2872629"/>
                  </a:cubicBezTo>
                  <a:cubicBezTo>
                    <a:pt x="576057" y="3170945"/>
                    <a:pt x="16720" y="4345629"/>
                    <a:pt x="16433" y="3844885"/>
                  </a:cubicBezTo>
                  <a:cubicBezTo>
                    <a:pt x="15745" y="2643863"/>
                    <a:pt x="15057" y="1171182"/>
                    <a:pt x="0" y="55946"/>
                  </a:cubicBezTo>
                  <a:cubicBezTo>
                    <a:pt x="2036469" y="55797"/>
                    <a:pt x="5486187" y="-69560"/>
                    <a:pt x="6109407" y="5550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 dirty="0"/>
            </a:p>
          </p:txBody>
        </p:sp>
      </p:grpSp>
      <p:grpSp>
        <p:nvGrpSpPr>
          <p:cNvPr id="26" name="กลุ่ม 25">
            <a:extLst>
              <a:ext uri="{FF2B5EF4-FFF2-40B4-BE49-F238E27FC236}">
                <a16:creationId xmlns:a16="http://schemas.microsoft.com/office/drawing/2014/main" id="{7DAAD41E-889A-4C7E-AFE1-4E5DAD90ABFC}"/>
              </a:ext>
            </a:extLst>
          </p:cNvPr>
          <p:cNvGrpSpPr/>
          <p:nvPr/>
        </p:nvGrpSpPr>
        <p:grpSpPr>
          <a:xfrm flipH="1" flipV="1">
            <a:off x="3659829" y="569056"/>
            <a:ext cx="5503933" cy="4625727"/>
            <a:chOff x="-13854" y="-53779"/>
            <a:chExt cx="5988928" cy="5448712"/>
          </a:xfrm>
          <a:gradFill>
            <a:gsLst>
              <a:gs pos="0">
                <a:srgbClr val="FEE882"/>
              </a:gs>
              <a:gs pos="73000">
                <a:srgbClr val="FEE882"/>
              </a:gs>
              <a:gs pos="100000">
                <a:srgbClr val="FEE882"/>
              </a:gs>
            </a:gsLst>
            <a:path path="circle">
              <a:fillToRect l="50000" t="50000" r="50000" b="50000"/>
            </a:path>
          </a:gradFill>
        </p:grpSpPr>
        <p:sp>
          <p:nvSpPr>
            <p:cNvPr id="27" name="รูปแบบอิสระ: รูปร่าง 26">
              <a:extLst>
                <a:ext uri="{FF2B5EF4-FFF2-40B4-BE49-F238E27FC236}">
                  <a16:creationId xmlns:a16="http://schemas.microsoft.com/office/drawing/2014/main" id="{639E2FCE-E179-4B4B-B31A-9307FD1A748F}"/>
                </a:ext>
              </a:extLst>
            </p:cNvPr>
            <p:cNvSpPr/>
            <p:nvPr/>
          </p:nvSpPr>
          <p:spPr>
            <a:xfrm>
              <a:off x="-13854" y="415635"/>
              <a:ext cx="3654961" cy="4979298"/>
            </a:xfrm>
            <a:custGeom>
              <a:avLst/>
              <a:gdLst>
                <a:gd name="connsiteX0" fmla="*/ 3034146 w 3034146"/>
                <a:gd name="connsiteY0" fmla="*/ 0 h 4724400"/>
                <a:gd name="connsiteX1" fmla="*/ 1676400 w 3034146"/>
                <a:gd name="connsiteY1" fmla="*/ 1939636 h 4724400"/>
                <a:gd name="connsiteX2" fmla="*/ 831273 w 3034146"/>
                <a:gd name="connsiteY2" fmla="*/ 2521527 h 4724400"/>
                <a:gd name="connsiteX3" fmla="*/ 498764 w 3034146"/>
                <a:gd name="connsiteY3" fmla="*/ 4322618 h 4724400"/>
                <a:gd name="connsiteX4" fmla="*/ 13855 w 3034146"/>
                <a:gd name="connsiteY4" fmla="*/ 4724400 h 4724400"/>
                <a:gd name="connsiteX5" fmla="*/ 0 w 3034146"/>
                <a:gd name="connsiteY5" fmla="*/ 41564 h 4724400"/>
                <a:gd name="connsiteX6" fmla="*/ 3034146 w 3034146"/>
                <a:gd name="connsiteY6" fmla="*/ 0 h 4724400"/>
                <a:gd name="connsiteX0" fmla="*/ 3034146 w 3034146"/>
                <a:gd name="connsiteY0" fmla="*/ 0 h 5021667"/>
                <a:gd name="connsiteX1" fmla="*/ 1676400 w 3034146"/>
                <a:gd name="connsiteY1" fmla="*/ 1939636 h 5021667"/>
                <a:gd name="connsiteX2" fmla="*/ 831273 w 3034146"/>
                <a:gd name="connsiteY2" fmla="*/ 2521527 h 5021667"/>
                <a:gd name="connsiteX3" fmla="*/ 498764 w 3034146"/>
                <a:gd name="connsiteY3" fmla="*/ 4322618 h 5021667"/>
                <a:gd name="connsiteX4" fmla="*/ 13855 w 3034146"/>
                <a:gd name="connsiteY4" fmla="*/ 4724400 h 5021667"/>
                <a:gd name="connsiteX5" fmla="*/ 0 w 3034146"/>
                <a:gd name="connsiteY5" fmla="*/ 41564 h 5021667"/>
                <a:gd name="connsiteX6" fmla="*/ 3034146 w 3034146"/>
                <a:gd name="connsiteY6" fmla="*/ 0 h 5021667"/>
                <a:gd name="connsiteX0" fmla="*/ 3034146 w 3034146"/>
                <a:gd name="connsiteY0" fmla="*/ 0 h 5021667"/>
                <a:gd name="connsiteX1" fmla="*/ 1676400 w 3034146"/>
                <a:gd name="connsiteY1" fmla="*/ 1939636 h 5021667"/>
                <a:gd name="connsiteX2" fmla="*/ 831273 w 3034146"/>
                <a:gd name="connsiteY2" fmla="*/ 2521527 h 5021667"/>
                <a:gd name="connsiteX3" fmla="*/ 498764 w 3034146"/>
                <a:gd name="connsiteY3" fmla="*/ 4322618 h 5021667"/>
                <a:gd name="connsiteX4" fmla="*/ 13855 w 3034146"/>
                <a:gd name="connsiteY4" fmla="*/ 4724400 h 5021667"/>
                <a:gd name="connsiteX5" fmla="*/ 0 w 3034146"/>
                <a:gd name="connsiteY5" fmla="*/ 41564 h 5021667"/>
                <a:gd name="connsiteX6" fmla="*/ 3034146 w 3034146"/>
                <a:gd name="connsiteY6" fmla="*/ 0 h 5021667"/>
                <a:gd name="connsiteX0" fmla="*/ 3034146 w 3073956"/>
                <a:gd name="connsiteY0" fmla="*/ 0 h 5021667"/>
                <a:gd name="connsiteX1" fmla="*/ 1676400 w 3073956"/>
                <a:gd name="connsiteY1" fmla="*/ 1939636 h 5021667"/>
                <a:gd name="connsiteX2" fmla="*/ 831273 w 3073956"/>
                <a:gd name="connsiteY2" fmla="*/ 2521527 h 5021667"/>
                <a:gd name="connsiteX3" fmla="*/ 498764 w 3073956"/>
                <a:gd name="connsiteY3" fmla="*/ 4322618 h 5021667"/>
                <a:gd name="connsiteX4" fmla="*/ 13855 w 3073956"/>
                <a:gd name="connsiteY4" fmla="*/ 4724400 h 5021667"/>
                <a:gd name="connsiteX5" fmla="*/ 0 w 3073956"/>
                <a:gd name="connsiteY5" fmla="*/ 41564 h 5021667"/>
                <a:gd name="connsiteX6" fmla="*/ 3034146 w 3073956"/>
                <a:gd name="connsiteY6" fmla="*/ 0 h 5021667"/>
                <a:gd name="connsiteX0" fmla="*/ 3034146 w 3101237"/>
                <a:gd name="connsiteY0" fmla="*/ 0 h 5021667"/>
                <a:gd name="connsiteX1" fmla="*/ 2286000 w 3101237"/>
                <a:gd name="connsiteY1" fmla="*/ 2119745 h 5021667"/>
                <a:gd name="connsiteX2" fmla="*/ 831273 w 3101237"/>
                <a:gd name="connsiteY2" fmla="*/ 2521527 h 5021667"/>
                <a:gd name="connsiteX3" fmla="*/ 498764 w 3101237"/>
                <a:gd name="connsiteY3" fmla="*/ 4322618 h 5021667"/>
                <a:gd name="connsiteX4" fmla="*/ 13855 w 3101237"/>
                <a:gd name="connsiteY4" fmla="*/ 4724400 h 5021667"/>
                <a:gd name="connsiteX5" fmla="*/ 0 w 3101237"/>
                <a:gd name="connsiteY5" fmla="*/ 41564 h 5021667"/>
                <a:gd name="connsiteX6" fmla="*/ 3034146 w 3101237"/>
                <a:gd name="connsiteY6" fmla="*/ 0 h 5021667"/>
                <a:gd name="connsiteX0" fmla="*/ 3740728 w 3780989"/>
                <a:gd name="connsiteY0" fmla="*/ 13854 h 4980103"/>
                <a:gd name="connsiteX1" fmla="*/ 2286000 w 3780989"/>
                <a:gd name="connsiteY1" fmla="*/ 2078181 h 4980103"/>
                <a:gd name="connsiteX2" fmla="*/ 831273 w 3780989"/>
                <a:gd name="connsiteY2" fmla="*/ 2479963 h 4980103"/>
                <a:gd name="connsiteX3" fmla="*/ 498764 w 3780989"/>
                <a:gd name="connsiteY3" fmla="*/ 4281054 h 4980103"/>
                <a:gd name="connsiteX4" fmla="*/ 13855 w 3780989"/>
                <a:gd name="connsiteY4" fmla="*/ 4682836 h 4980103"/>
                <a:gd name="connsiteX5" fmla="*/ 0 w 3780989"/>
                <a:gd name="connsiteY5" fmla="*/ 0 h 4980103"/>
                <a:gd name="connsiteX6" fmla="*/ 3740728 w 3780989"/>
                <a:gd name="connsiteY6" fmla="*/ 13854 h 4980103"/>
                <a:gd name="connsiteX0" fmla="*/ 3740728 w 3803936"/>
                <a:gd name="connsiteY0" fmla="*/ 13854 h 4980103"/>
                <a:gd name="connsiteX1" fmla="*/ 2826327 w 3803936"/>
                <a:gd name="connsiteY1" fmla="*/ 1884217 h 4980103"/>
                <a:gd name="connsiteX2" fmla="*/ 831273 w 3803936"/>
                <a:gd name="connsiteY2" fmla="*/ 2479963 h 4980103"/>
                <a:gd name="connsiteX3" fmla="*/ 498764 w 3803936"/>
                <a:gd name="connsiteY3" fmla="*/ 4281054 h 4980103"/>
                <a:gd name="connsiteX4" fmla="*/ 13855 w 3803936"/>
                <a:gd name="connsiteY4" fmla="*/ 4682836 h 4980103"/>
                <a:gd name="connsiteX5" fmla="*/ 0 w 3803936"/>
                <a:gd name="connsiteY5" fmla="*/ 0 h 4980103"/>
                <a:gd name="connsiteX6" fmla="*/ 3740728 w 3803936"/>
                <a:gd name="connsiteY6" fmla="*/ 13854 h 4980103"/>
                <a:gd name="connsiteX0" fmla="*/ 3740728 w 3819518"/>
                <a:gd name="connsiteY0" fmla="*/ 13854 h 4980103"/>
                <a:gd name="connsiteX1" fmla="*/ 2826327 w 3819518"/>
                <a:gd name="connsiteY1" fmla="*/ 1884217 h 4980103"/>
                <a:gd name="connsiteX2" fmla="*/ 831273 w 3819518"/>
                <a:gd name="connsiteY2" fmla="*/ 2479963 h 4980103"/>
                <a:gd name="connsiteX3" fmla="*/ 498764 w 3819518"/>
                <a:gd name="connsiteY3" fmla="*/ 4281054 h 4980103"/>
                <a:gd name="connsiteX4" fmla="*/ 13855 w 3819518"/>
                <a:gd name="connsiteY4" fmla="*/ 4682836 h 4980103"/>
                <a:gd name="connsiteX5" fmla="*/ 0 w 3819518"/>
                <a:gd name="connsiteY5" fmla="*/ 0 h 4980103"/>
                <a:gd name="connsiteX6" fmla="*/ 3740728 w 3819518"/>
                <a:gd name="connsiteY6" fmla="*/ 13854 h 4980103"/>
                <a:gd name="connsiteX0" fmla="*/ 3699165 w 3764759"/>
                <a:gd name="connsiteY0" fmla="*/ 0 h 4980103"/>
                <a:gd name="connsiteX1" fmla="*/ 2826327 w 3764759"/>
                <a:gd name="connsiteY1" fmla="*/ 1884217 h 4980103"/>
                <a:gd name="connsiteX2" fmla="*/ 831273 w 3764759"/>
                <a:gd name="connsiteY2" fmla="*/ 2479963 h 4980103"/>
                <a:gd name="connsiteX3" fmla="*/ 498764 w 3764759"/>
                <a:gd name="connsiteY3" fmla="*/ 4281054 h 4980103"/>
                <a:gd name="connsiteX4" fmla="*/ 13855 w 3764759"/>
                <a:gd name="connsiteY4" fmla="*/ 4682836 h 4980103"/>
                <a:gd name="connsiteX5" fmla="*/ 0 w 3764759"/>
                <a:gd name="connsiteY5" fmla="*/ 0 h 4980103"/>
                <a:gd name="connsiteX6" fmla="*/ 3699165 w 3764759"/>
                <a:gd name="connsiteY6" fmla="*/ 0 h 4980103"/>
                <a:gd name="connsiteX0" fmla="*/ 3408220 w 3496956"/>
                <a:gd name="connsiteY0" fmla="*/ 0 h 4993957"/>
                <a:gd name="connsiteX1" fmla="*/ 2826327 w 3496956"/>
                <a:gd name="connsiteY1" fmla="*/ 1898071 h 4993957"/>
                <a:gd name="connsiteX2" fmla="*/ 831273 w 3496956"/>
                <a:gd name="connsiteY2" fmla="*/ 2493817 h 4993957"/>
                <a:gd name="connsiteX3" fmla="*/ 498764 w 3496956"/>
                <a:gd name="connsiteY3" fmla="*/ 4294908 h 4993957"/>
                <a:gd name="connsiteX4" fmla="*/ 13855 w 3496956"/>
                <a:gd name="connsiteY4" fmla="*/ 4696690 h 4993957"/>
                <a:gd name="connsiteX5" fmla="*/ 0 w 3496956"/>
                <a:gd name="connsiteY5" fmla="*/ 13854 h 4993957"/>
                <a:gd name="connsiteX6" fmla="*/ 3408220 w 3496956"/>
                <a:gd name="connsiteY6" fmla="*/ 0 h 4993957"/>
                <a:gd name="connsiteX0" fmla="*/ 3408220 w 3460882"/>
                <a:gd name="connsiteY0" fmla="*/ 0 h 4993957"/>
                <a:gd name="connsiteX1" fmla="*/ 2355272 w 3460882"/>
                <a:gd name="connsiteY1" fmla="*/ 1787235 h 4993957"/>
                <a:gd name="connsiteX2" fmla="*/ 831273 w 3460882"/>
                <a:gd name="connsiteY2" fmla="*/ 2493817 h 4993957"/>
                <a:gd name="connsiteX3" fmla="*/ 498764 w 3460882"/>
                <a:gd name="connsiteY3" fmla="*/ 4294908 h 4993957"/>
                <a:gd name="connsiteX4" fmla="*/ 13855 w 3460882"/>
                <a:gd name="connsiteY4" fmla="*/ 4696690 h 4993957"/>
                <a:gd name="connsiteX5" fmla="*/ 0 w 3460882"/>
                <a:gd name="connsiteY5" fmla="*/ 13854 h 4993957"/>
                <a:gd name="connsiteX6" fmla="*/ 3408220 w 3460882"/>
                <a:gd name="connsiteY6" fmla="*/ 0 h 4993957"/>
                <a:gd name="connsiteX0" fmla="*/ 3408220 w 3461814"/>
                <a:gd name="connsiteY0" fmla="*/ 0 h 4997951"/>
                <a:gd name="connsiteX1" fmla="*/ 2355272 w 3461814"/>
                <a:gd name="connsiteY1" fmla="*/ 1787235 h 4997951"/>
                <a:gd name="connsiteX2" fmla="*/ 706582 w 3461814"/>
                <a:gd name="connsiteY2" fmla="*/ 2369126 h 4997951"/>
                <a:gd name="connsiteX3" fmla="*/ 498764 w 3461814"/>
                <a:gd name="connsiteY3" fmla="*/ 4294908 h 4997951"/>
                <a:gd name="connsiteX4" fmla="*/ 13855 w 3461814"/>
                <a:gd name="connsiteY4" fmla="*/ 4696690 h 4997951"/>
                <a:gd name="connsiteX5" fmla="*/ 0 w 3461814"/>
                <a:gd name="connsiteY5" fmla="*/ 13854 h 4997951"/>
                <a:gd name="connsiteX6" fmla="*/ 3408220 w 3461814"/>
                <a:gd name="connsiteY6" fmla="*/ 0 h 4997951"/>
                <a:gd name="connsiteX0" fmla="*/ 3505202 w 3555152"/>
                <a:gd name="connsiteY0" fmla="*/ 13855 h 4984097"/>
                <a:gd name="connsiteX1" fmla="*/ 2355272 w 3555152"/>
                <a:gd name="connsiteY1" fmla="*/ 1773381 h 4984097"/>
                <a:gd name="connsiteX2" fmla="*/ 706582 w 3555152"/>
                <a:gd name="connsiteY2" fmla="*/ 2355272 h 4984097"/>
                <a:gd name="connsiteX3" fmla="*/ 498764 w 3555152"/>
                <a:gd name="connsiteY3" fmla="*/ 4281054 h 4984097"/>
                <a:gd name="connsiteX4" fmla="*/ 13855 w 3555152"/>
                <a:gd name="connsiteY4" fmla="*/ 4682836 h 4984097"/>
                <a:gd name="connsiteX5" fmla="*/ 0 w 3555152"/>
                <a:gd name="connsiteY5" fmla="*/ 0 h 4984097"/>
                <a:gd name="connsiteX6" fmla="*/ 3505202 w 3555152"/>
                <a:gd name="connsiteY6" fmla="*/ 13855 h 4984097"/>
                <a:gd name="connsiteX0" fmla="*/ 3505202 w 3509945"/>
                <a:gd name="connsiteY0" fmla="*/ 13855 h 4984097"/>
                <a:gd name="connsiteX1" fmla="*/ 2355272 w 3509945"/>
                <a:gd name="connsiteY1" fmla="*/ 1773381 h 4984097"/>
                <a:gd name="connsiteX2" fmla="*/ 706582 w 3509945"/>
                <a:gd name="connsiteY2" fmla="*/ 2355272 h 4984097"/>
                <a:gd name="connsiteX3" fmla="*/ 498764 w 3509945"/>
                <a:gd name="connsiteY3" fmla="*/ 4281054 h 4984097"/>
                <a:gd name="connsiteX4" fmla="*/ 13855 w 3509945"/>
                <a:gd name="connsiteY4" fmla="*/ 4682836 h 4984097"/>
                <a:gd name="connsiteX5" fmla="*/ 0 w 3509945"/>
                <a:gd name="connsiteY5" fmla="*/ 0 h 4984097"/>
                <a:gd name="connsiteX6" fmla="*/ 3505202 w 3509945"/>
                <a:gd name="connsiteY6" fmla="*/ 13855 h 4984097"/>
                <a:gd name="connsiteX0" fmla="*/ 3505202 w 3510195"/>
                <a:gd name="connsiteY0" fmla="*/ 13855 h 4984097"/>
                <a:gd name="connsiteX1" fmla="*/ 2355272 w 3510195"/>
                <a:gd name="connsiteY1" fmla="*/ 1773381 h 4984097"/>
                <a:gd name="connsiteX2" fmla="*/ 706582 w 3510195"/>
                <a:gd name="connsiteY2" fmla="*/ 2355272 h 4984097"/>
                <a:gd name="connsiteX3" fmla="*/ 498764 w 3510195"/>
                <a:gd name="connsiteY3" fmla="*/ 4281054 h 4984097"/>
                <a:gd name="connsiteX4" fmla="*/ 13855 w 3510195"/>
                <a:gd name="connsiteY4" fmla="*/ 4682836 h 4984097"/>
                <a:gd name="connsiteX5" fmla="*/ 0 w 3510195"/>
                <a:gd name="connsiteY5" fmla="*/ 0 h 4984097"/>
                <a:gd name="connsiteX6" fmla="*/ 3505202 w 3510195"/>
                <a:gd name="connsiteY6" fmla="*/ 13855 h 4984097"/>
                <a:gd name="connsiteX0" fmla="*/ 3505202 w 3510379"/>
                <a:gd name="connsiteY0" fmla="*/ 13855 h 4984097"/>
                <a:gd name="connsiteX1" fmla="*/ 2382981 w 3510379"/>
                <a:gd name="connsiteY1" fmla="*/ 1911927 h 4984097"/>
                <a:gd name="connsiteX2" fmla="*/ 706582 w 3510379"/>
                <a:gd name="connsiteY2" fmla="*/ 2355272 h 4984097"/>
                <a:gd name="connsiteX3" fmla="*/ 498764 w 3510379"/>
                <a:gd name="connsiteY3" fmla="*/ 4281054 h 4984097"/>
                <a:gd name="connsiteX4" fmla="*/ 13855 w 3510379"/>
                <a:gd name="connsiteY4" fmla="*/ 4682836 h 4984097"/>
                <a:gd name="connsiteX5" fmla="*/ 0 w 3510379"/>
                <a:gd name="connsiteY5" fmla="*/ 0 h 4984097"/>
                <a:gd name="connsiteX6" fmla="*/ 3505202 w 3510379"/>
                <a:gd name="connsiteY6" fmla="*/ 13855 h 4984097"/>
                <a:gd name="connsiteX0" fmla="*/ 3865420 w 3868973"/>
                <a:gd name="connsiteY0" fmla="*/ 13855 h 4984097"/>
                <a:gd name="connsiteX1" fmla="*/ 2382981 w 3868973"/>
                <a:gd name="connsiteY1" fmla="*/ 1911927 h 4984097"/>
                <a:gd name="connsiteX2" fmla="*/ 706582 w 3868973"/>
                <a:gd name="connsiteY2" fmla="*/ 2355272 h 4984097"/>
                <a:gd name="connsiteX3" fmla="*/ 498764 w 3868973"/>
                <a:gd name="connsiteY3" fmla="*/ 4281054 h 4984097"/>
                <a:gd name="connsiteX4" fmla="*/ 13855 w 3868973"/>
                <a:gd name="connsiteY4" fmla="*/ 4682836 h 4984097"/>
                <a:gd name="connsiteX5" fmla="*/ 0 w 3868973"/>
                <a:gd name="connsiteY5" fmla="*/ 0 h 4984097"/>
                <a:gd name="connsiteX6" fmla="*/ 3865420 w 3868973"/>
                <a:gd name="connsiteY6" fmla="*/ 13855 h 4984097"/>
                <a:gd name="connsiteX0" fmla="*/ 3865420 w 3873426"/>
                <a:gd name="connsiteY0" fmla="*/ 13855 h 4984097"/>
                <a:gd name="connsiteX1" fmla="*/ 2992581 w 3873426"/>
                <a:gd name="connsiteY1" fmla="*/ 1717964 h 4984097"/>
                <a:gd name="connsiteX2" fmla="*/ 706582 w 3873426"/>
                <a:gd name="connsiteY2" fmla="*/ 2355272 h 4984097"/>
                <a:gd name="connsiteX3" fmla="*/ 498764 w 3873426"/>
                <a:gd name="connsiteY3" fmla="*/ 4281054 h 4984097"/>
                <a:gd name="connsiteX4" fmla="*/ 13855 w 3873426"/>
                <a:gd name="connsiteY4" fmla="*/ 4682836 h 4984097"/>
                <a:gd name="connsiteX5" fmla="*/ 0 w 3873426"/>
                <a:gd name="connsiteY5" fmla="*/ 0 h 4984097"/>
                <a:gd name="connsiteX6" fmla="*/ 3865420 w 3873426"/>
                <a:gd name="connsiteY6" fmla="*/ 13855 h 4984097"/>
                <a:gd name="connsiteX0" fmla="*/ 3865420 w 3873179"/>
                <a:gd name="connsiteY0" fmla="*/ 13855 h 4980543"/>
                <a:gd name="connsiteX1" fmla="*/ 2992581 w 3873179"/>
                <a:gd name="connsiteY1" fmla="*/ 1717964 h 4980543"/>
                <a:gd name="connsiteX2" fmla="*/ 803564 w 3873179"/>
                <a:gd name="connsiteY2" fmla="*/ 2466109 h 4980543"/>
                <a:gd name="connsiteX3" fmla="*/ 498764 w 3873179"/>
                <a:gd name="connsiteY3" fmla="*/ 4281054 h 4980543"/>
                <a:gd name="connsiteX4" fmla="*/ 13855 w 3873179"/>
                <a:gd name="connsiteY4" fmla="*/ 4682836 h 4980543"/>
                <a:gd name="connsiteX5" fmla="*/ 0 w 3873179"/>
                <a:gd name="connsiteY5" fmla="*/ 0 h 4980543"/>
                <a:gd name="connsiteX6" fmla="*/ 3865420 w 3873179"/>
                <a:gd name="connsiteY6" fmla="*/ 13855 h 4980543"/>
                <a:gd name="connsiteX0" fmla="*/ 3532911 w 3549464"/>
                <a:gd name="connsiteY0" fmla="*/ 138545 h 4980543"/>
                <a:gd name="connsiteX1" fmla="*/ 2992581 w 3549464"/>
                <a:gd name="connsiteY1" fmla="*/ 1717964 h 4980543"/>
                <a:gd name="connsiteX2" fmla="*/ 803564 w 3549464"/>
                <a:gd name="connsiteY2" fmla="*/ 2466109 h 4980543"/>
                <a:gd name="connsiteX3" fmla="*/ 498764 w 3549464"/>
                <a:gd name="connsiteY3" fmla="*/ 4281054 h 4980543"/>
                <a:gd name="connsiteX4" fmla="*/ 13855 w 3549464"/>
                <a:gd name="connsiteY4" fmla="*/ 4682836 h 4980543"/>
                <a:gd name="connsiteX5" fmla="*/ 0 w 3549464"/>
                <a:gd name="connsiteY5" fmla="*/ 0 h 4980543"/>
                <a:gd name="connsiteX6" fmla="*/ 3532911 w 3549464"/>
                <a:gd name="connsiteY6" fmla="*/ 138545 h 4980543"/>
                <a:gd name="connsiteX0" fmla="*/ 3546766 w 3562611"/>
                <a:gd name="connsiteY0" fmla="*/ 0 h 5008253"/>
                <a:gd name="connsiteX1" fmla="*/ 2992581 w 3562611"/>
                <a:gd name="connsiteY1" fmla="*/ 1745674 h 5008253"/>
                <a:gd name="connsiteX2" fmla="*/ 803564 w 3562611"/>
                <a:gd name="connsiteY2" fmla="*/ 2493819 h 5008253"/>
                <a:gd name="connsiteX3" fmla="*/ 498764 w 3562611"/>
                <a:gd name="connsiteY3" fmla="*/ 4308764 h 5008253"/>
                <a:gd name="connsiteX4" fmla="*/ 13855 w 3562611"/>
                <a:gd name="connsiteY4" fmla="*/ 4710546 h 5008253"/>
                <a:gd name="connsiteX5" fmla="*/ 0 w 3562611"/>
                <a:gd name="connsiteY5" fmla="*/ 27710 h 5008253"/>
                <a:gd name="connsiteX6" fmla="*/ 3546766 w 3562611"/>
                <a:gd name="connsiteY6" fmla="*/ 0 h 5008253"/>
                <a:gd name="connsiteX0" fmla="*/ 3546766 w 3706909"/>
                <a:gd name="connsiteY0" fmla="*/ 0 h 5008253"/>
                <a:gd name="connsiteX1" fmla="*/ 2992581 w 3706909"/>
                <a:gd name="connsiteY1" fmla="*/ 1745674 h 5008253"/>
                <a:gd name="connsiteX2" fmla="*/ 803564 w 3706909"/>
                <a:gd name="connsiteY2" fmla="*/ 2493819 h 5008253"/>
                <a:gd name="connsiteX3" fmla="*/ 498764 w 3706909"/>
                <a:gd name="connsiteY3" fmla="*/ 4308764 h 5008253"/>
                <a:gd name="connsiteX4" fmla="*/ 13855 w 3706909"/>
                <a:gd name="connsiteY4" fmla="*/ 4710546 h 5008253"/>
                <a:gd name="connsiteX5" fmla="*/ 0 w 3706909"/>
                <a:gd name="connsiteY5" fmla="*/ 27710 h 5008253"/>
                <a:gd name="connsiteX6" fmla="*/ 3546766 w 3706909"/>
                <a:gd name="connsiteY6" fmla="*/ 0 h 5008253"/>
                <a:gd name="connsiteX0" fmla="*/ 3546766 w 3576888"/>
                <a:gd name="connsiteY0" fmla="*/ 0 h 5008253"/>
                <a:gd name="connsiteX1" fmla="*/ 2992581 w 3576888"/>
                <a:gd name="connsiteY1" fmla="*/ 1745674 h 5008253"/>
                <a:gd name="connsiteX2" fmla="*/ 803564 w 3576888"/>
                <a:gd name="connsiteY2" fmla="*/ 2493819 h 5008253"/>
                <a:gd name="connsiteX3" fmla="*/ 498764 w 3576888"/>
                <a:gd name="connsiteY3" fmla="*/ 4308764 h 5008253"/>
                <a:gd name="connsiteX4" fmla="*/ 13855 w 3576888"/>
                <a:gd name="connsiteY4" fmla="*/ 4710546 h 5008253"/>
                <a:gd name="connsiteX5" fmla="*/ 0 w 3576888"/>
                <a:gd name="connsiteY5" fmla="*/ 27710 h 5008253"/>
                <a:gd name="connsiteX6" fmla="*/ 3546766 w 3576888"/>
                <a:gd name="connsiteY6" fmla="*/ 0 h 5008253"/>
                <a:gd name="connsiteX0" fmla="*/ 3546766 w 3560729"/>
                <a:gd name="connsiteY0" fmla="*/ 0 h 5008253"/>
                <a:gd name="connsiteX1" fmla="*/ 2604653 w 3560729"/>
                <a:gd name="connsiteY1" fmla="*/ 1814947 h 5008253"/>
                <a:gd name="connsiteX2" fmla="*/ 803564 w 3560729"/>
                <a:gd name="connsiteY2" fmla="*/ 2493819 h 5008253"/>
                <a:gd name="connsiteX3" fmla="*/ 498764 w 3560729"/>
                <a:gd name="connsiteY3" fmla="*/ 4308764 h 5008253"/>
                <a:gd name="connsiteX4" fmla="*/ 13855 w 3560729"/>
                <a:gd name="connsiteY4" fmla="*/ 4710546 h 5008253"/>
                <a:gd name="connsiteX5" fmla="*/ 0 w 3560729"/>
                <a:gd name="connsiteY5" fmla="*/ 27710 h 5008253"/>
                <a:gd name="connsiteX6" fmla="*/ 3546766 w 3560729"/>
                <a:gd name="connsiteY6" fmla="*/ 0 h 5008253"/>
                <a:gd name="connsiteX0" fmla="*/ 3546766 w 3560729"/>
                <a:gd name="connsiteY0" fmla="*/ 0 h 5022108"/>
                <a:gd name="connsiteX1" fmla="*/ 2604653 w 3560729"/>
                <a:gd name="connsiteY1" fmla="*/ 1828802 h 5022108"/>
                <a:gd name="connsiteX2" fmla="*/ 803564 w 3560729"/>
                <a:gd name="connsiteY2" fmla="*/ 2507674 h 5022108"/>
                <a:gd name="connsiteX3" fmla="*/ 498764 w 3560729"/>
                <a:gd name="connsiteY3" fmla="*/ 4322619 h 5022108"/>
                <a:gd name="connsiteX4" fmla="*/ 13855 w 3560729"/>
                <a:gd name="connsiteY4" fmla="*/ 4724401 h 5022108"/>
                <a:gd name="connsiteX5" fmla="*/ 0 w 3560729"/>
                <a:gd name="connsiteY5" fmla="*/ 41565 h 5022108"/>
                <a:gd name="connsiteX6" fmla="*/ 3546766 w 3560729"/>
                <a:gd name="connsiteY6" fmla="*/ 0 h 5022108"/>
                <a:gd name="connsiteX0" fmla="*/ 3546766 w 3560729"/>
                <a:gd name="connsiteY0" fmla="*/ 0 h 5028368"/>
                <a:gd name="connsiteX1" fmla="*/ 2604653 w 3560729"/>
                <a:gd name="connsiteY1" fmla="*/ 1828802 h 5028368"/>
                <a:gd name="connsiteX2" fmla="*/ 803564 w 3560729"/>
                <a:gd name="connsiteY2" fmla="*/ 2313710 h 5028368"/>
                <a:gd name="connsiteX3" fmla="*/ 498764 w 3560729"/>
                <a:gd name="connsiteY3" fmla="*/ 4322619 h 5028368"/>
                <a:gd name="connsiteX4" fmla="*/ 13855 w 3560729"/>
                <a:gd name="connsiteY4" fmla="*/ 4724401 h 5028368"/>
                <a:gd name="connsiteX5" fmla="*/ 0 w 3560729"/>
                <a:gd name="connsiteY5" fmla="*/ 41565 h 5028368"/>
                <a:gd name="connsiteX6" fmla="*/ 3546766 w 3560729"/>
                <a:gd name="connsiteY6" fmla="*/ 0 h 5028368"/>
                <a:gd name="connsiteX0" fmla="*/ 3546766 w 3567061"/>
                <a:gd name="connsiteY0" fmla="*/ 0 h 5028368"/>
                <a:gd name="connsiteX1" fmla="*/ 2826326 w 3567061"/>
                <a:gd name="connsiteY1" fmla="*/ 1731820 h 5028368"/>
                <a:gd name="connsiteX2" fmla="*/ 803564 w 3567061"/>
                <a:gd name="connsiteY2" fmla="*/ 2313710 h 5028368"/>
                <a:gd name="connsiteX3" fmla="*/ 498764 w 3567061"/>
                <a:gd name="connsiteY3" fmla="*/ 4322619 h 5028368"/>
                <a:gd name="connsiteX4" fmla="*/ 13855 w 3567061"/>
                <a:gd name="connsiteY4" fmla="*/ 4724401 h 5028368"/>
                <a:gd name="connsiteX5" fmla="*/ 0 w 3567061"/>
                <a:gd name="connsiteY5" fmla="*/ 41565 h 5028368"/>
                <a:gd name="connsiteX6" fmla="*/ 3546766 w 3567061"/>
                <a:gd name="connsiteY6" fmla="*/ 0 h 5028368"/>
                <a:gd name="connsiteX0" fmla="*/ 3546766 w 3567061"/>
                <a:gd name="connsiteY0" fmla="*/ 0 h 4939815"/>
                <a:gd name="connsiteX1" fmla="*/ 2826326 w 3567061"/>
                <a:gd name="connsiteY1" fmla="*/ 1731820 h 4939815"/>
                <a:gd name="connsiteX2" fmla="*/ 803564 w 3567061"/>
                <a:gd name="connsiteY2" fmla="*/ 2313710 h 4939815"/>
                <a:gd name="connsiteX3" fmla="*/ 1066801 w 3567061"/>
                <a:gd name="connsiteY3" fmla="*/ 3782292 h 4939815"/>
                <a:gd name="connsiteX4" fmla="*/ 13855 w 3567061"/>
                <a:gd name="connsiteY4" fmla="*/ 4724401 h 4939815"/>
                <a:gd name="connsiteX5" fmla="*/ 0 w 3567061"/>
                <a:gd name="connsiteY5" fmla="*/ 41565 h 4939815"/>
                <a:gd name="connsiteX6" fmla="*/ 3546766 w 3567061"/>
                <a:gd name="connsiteY6" fmla="*/ 0 h 4939815"/>
                <a:gd name="connsiteX0" fmla="*/ 3546766 w 3567427"/>
                <a:gd name="connsiteY0" fmla="*/ 0 h 4944652"/>
                <a:gd name="connsiteX1" fmla="*/ 2826326 w 3567427"/>
                <a:gd name="connsiteY1" fmla="*/ 1731820 h 4944652"/>
                <a:gd name="connsiteX2" fmla="*/ 748145 w 3567427"/>
                <a:gd name="connsiteY2" fmla="*/ 2050474 h 4944652"/>
                <a:gd name="connsiteX3" fmla="*/ 1066801 w 3567427"/>
                <a:gd name="connsiteY3" fmla="*/ 3782292 h 4944652"/>
                <a:gd name="connsiteX4" fmla="*/ 13855 w 3567427"/>
                <a:gd name="connsiteY4" fmla="*/ 4724401 h 4944652"/>
                <a:gd name="connsiteX5" fmla="*/ 0 w 3567427"/>
                <a:gd name="connsiteY5" fmla="*/ 41565 h 4944652"/>
                <a:gd name="connsiteX6" fmla="*/ 3546766 w 3567427"/>
                <a:gd name="connsiteY6" fmla="*/ 0 h 4944652"/>
                <a:gd name="connsiteX0" fmla="*/ 3546766 w 3566619"/>
                <a:gd name="connsiteY0" fmla="*/ 0 h 4940065"/>
                <a:gd name="connsiteX1" fmla="*/ 2826326 w 3566619"/>
                <a:gd name="connsiteY1" fmla="*/ 1731820 h 4940065"/>
                <a:gd name="connsiteX2" fmla="*/ 872836 w 3566619"/>
                <a:gd name="connsiteY2" fmla="*/ 2299856 h 4940065"/>
                <a:gd name="connsiteX3" fmla="*/ 1066801 w 3566619"/>
                <a:gd name="connsiteY3" fmla="*/ 3782292 h 4940065"/>
                <a:gd name="connsiteX4" fmla="*/ 13855 w 3566619"/>
                <a:gd name="connsiteY4" fmla="*/ 4724401 h 4940065"/>
                <a:gd name="connsiteX5" fmla="*/ 0 w 3566619"/>
                <a:gd name="connsiteY5" fmla="*/ 41565 h 4940065"/>
                <a:gd name="connsiteX6" fmla="*/ 3546766 w 3566619"/>
                <a:gd name="connsiteY6" fmla="*/ 0 h 4940065"/>
                <a:gd name="connsiteX0" fmla="*/ 3546766 w 3566619"/>
                <a:gd name="connsiteY0" fmla="*/ 0 h 4943391"/>
                <a:gd name="connsiteX1" fmla="*/ 2826326 w 3566619"/>
                <a:gd name="connsiteY1" fmla="*/ 1731820 h 4943391"/>
                <a:gd name="connsiteX2" fmla="*/ 872836 w 3566619"/>
                <a:gd name="connsiteY2" fmla="*/ 2299856 h 4943391"/>
                <a:gd name="connsiteX3" fmla="*/ 1343891 w 3566619"/>
                <a:gd name="connsiteY3" fmla="*/ 3810001 h 4943391"/>
                <a:gd name="connsiteX4" fmla="*/ 13855 w 3566619"/>
                <a:gd name="connsiteY4" fmla="*/ 4724401 h 4943391"/>
                <a:gd name="connsiteX5" fmla="*/ 0 w 3566619"/>
                <a:gd name="connsiteY5" fmla="*/ 41565 h 4943391"/>
                <a:gd name="connsiteX6" fmla="*/ 3546766 w 3566619"/>
                <a:gd name="connsiteY6" fmla="*/ 0 h 4943391"/>
                <a:gd name="connsiteX0" fmla="*/ 3546766 w 3566619"/>
                <a:gd name="connsiteY0" fmla="*/ 0 h 4955848"/>
                <a:gd name="connsiteX1" fmla="*/ 2826326 w 3566619"/>
                <a:gd name="connsiteY1" fmla="*/ 1731820 h 4955848"/>
                <a:gd name="connsiteX2" fmla="*/ 872836 w 3566619"/>
                <a:gd name="connsiteY2" fmla="*/ 2299856 h 4955848"/>
                <a:gd name="connsiteX3" fmla="*/ 1136073 w 3566619"/>
                <a:gd name="connsiteY3" fmla="*/ 3906983 h 4955848"/>
                <a:gd name="connsiteX4" fmla="*/ 13855 w 3566619"/>
                <a:gd name="connsiteY4" fmla="*/ 4724401 h 4955848"/>
                <a:gd name="connsiteX5" fmla="*/ 0 w 3566619"/>
                <a:gd name="connsiteY5" fmla="*/ 41565 h 4955848"/>
                <a:gd name="connsiteX6" fmla="*/ 3546766 w 3566619"/>
                <a:gd name="connsiteY6" fmla="*/ 0 h 4955848"/>
                <a:gd name="connsiteX0" fmla="*/ 3546766 w 3609882"/>
                <a:gd name="connsiteY0" fmla="*/ 0 h 4955848"/>
                <a:gd name="connsiteX1" fmla="*/ 3214254 w 3609882"/>
                <a:gd name="connsiteY1" fmla="*/ 1579420 h 4955848"/>
                <a:gd name="connsiteX2" fmla="*/ 872836 w 3609882"/>
                <a:gd name="connsiteY2" fmla="*/ 2299856 h 4955848"/>
                <a:gd name="connsiteX3" fmla="*/ 1136073 w 3609882"/>
                <a:gd name="connsiteY3" fmla="*/ 3906983 h 4955848"/>
                <a:gd name="connsiteX4" fmla="*/ 13855 w 3609882"/>
                <a:gd name="connsiteY4" fmla="*/ 4724401 h 4955848"/>
                <a:gd name="connsiteX5" fmla="*/ 0 w 3609882"/>
                <a:gd name="connsiteY5" fmla="*/ 41565 h 4955848"/>
                <a:gd name="connsiteX6" fmla="*/ 3546766 w 3609882"/>
                <a:gd name="connsiteY6" fmla="*/ 0 h 4955848"/>
                <a:gd name="connsiteX0" fmla="*/ 3546766 w 3609882"/>
                <a:gd name="connsiteY0" fmla="*/ 0 h 4957825"/>
                <a:gd name="connsiteX1" fmla="*/ 3214254 w 3609882"/>
                <a:gd name="connsiteY1" fmla="*/ 1579420 h 4957825"/>
                <a:gd name="connsiteX2" fmla="*/ 872836 w 3609882"/>
                <a:gd name="connsiteY2" fmla="*/ 2299856 h 4957825"/>
                <a:gd name="connsiteX3" fmla="*/ 1136073 w 3609882"/>
                <a:gd name="connsiteY3" fmla="*/ 3906983 h 4957825"/>
                <a:gd name="connsiteX4" fmla="*/ 13855 w 3609882"/>
                <a:gd name="connsiteY4" fmla="*/ 4724401 h 4957825"/>
                <a:gd name="connsiteX5" fmla="*/ 0 w 3609882"/>
                <a:gd name="connsiteY5" fmla="*/ 41565 h 4957825"/>
                <a:gd name="connsiteX6" fmla="*/ 3546766 w 3609882"/>
                <a:gd name="connsiteY6" fmla="*/ 0 h 4957825"/>
                <a:gd name="connsiteX0" fmla="*/ 3635098 w 3698214"/>
                <a:gd name="connsiteY0" fmla="*/ 0 h 4956688"/>
                <a:gd name="connsiteX1" fmla="*/ 3302586 w 3698214"/>
                <a:gd name="connsiteY1" fmla="*/ 1579420 h 4956688"/>
                <a:gd name="connsiteX2" fmla="*/ 961168 w 3698214"/>
                <a:gd name="connsiteY2" fmla="*/ 2299856 h 4956688"/>
                <a:gd name="connsiteX3" fmla="*/ 1432223 w 3698214"/>
                <a:gd name="connsiteY3" fmla="*/ 4045529 h 4956688"/>
                <a:gd name="connsiteX4" fmla="*/ 102187 w 3698214"/>
                <a:gd name="connsiteY4" fmla="*/ 4724401 h 4956688"/>
                <a:gd name="connsiteX5" fmla="*/ 88332 w 3698214"/>
                <a:gd name="connsiteY5" fmla="*/ 41565 h 4956688"/>
                <a:gd name="connsiteX6" fmla="*/ 3635098 w 3698214"/>
                <a:gd name="connsiteY6" fmla="*/ 0 h 4956688"/>
                <a:gd name="connsiteX0" fmla="*/ 3635098 w 3698214"/>
                <a:gd name="connsiteY0" fmla="*/ 0 h 4956688"/>
                <a:gd name="connsiteX1" fmla="*/ 3302586 w 3698214"/>
                <a:gd name="connsiteY1" fmla="*/ 1579420 h 4956688"/>
                <a:gd name="connsiteX2" fmla="*/ 961168 w 3698214"/>
                <a:gd name="connsiteY2" fmla="*/ 2299856 h 4956688"/>
                <a:gd name="connsiteX3" fmla="*/ 1432223 w 3698214"/>
                <a:gd name="connsiteY3" fmla="*/ 4045529 h 4956688"/>
                <a:gd name="connsiteX4" fmla="*/ 102187 w 3698214"/>
                <a:gd name="connsiteY4" fmla="*/ 4724401 h 4956688"/>
                <a:gd name="connsiteX5" fmla="*/ 88332 w 3698214"/>
                <a:gd name="connsiteY5" fmla="*/ 41565 h 4956688"/>
                <a:gd name="connsiteX6" fmla="*/ 3635098 w 3698214"/>
                <a:gd name="connsiteY6" fmla="*/ 0 h 4956688"/>
                <a:gd name="connsiteX0" fmla="*/ 3635098 w 3698214"/>
                <a:gd name="connsiteY0" fmla="*/ 0 h 4956688"/>
                <a:gd name="connsiteX1" fmla="*/ 3302586 w 3698214"/>
                <a:gd name="connsiteY1" fmla="*/ 1579420 h 4956688"/>
                <a:gd name="connsiteX2" fmla="*/ 961168 w 3698214"/>
                <a:gd name="connsiteY2" fmla="*/ 2299856 h 4956688"/>
                <a:gd name="connsiteX3" fmla="*/ 1432223 w 3698214"/>
                <a:gd name="connsiteY3" fmla="*/ 4045529 h 4956688"/>
                <a:gd name="connsiteX4" fmla="*/ 102187 w 3698214"/>
                <a:gd name="connsiteY4" fmla="*/ 4724401 h 4956688"/>
                <a:gd name="connsiteX5" fmla="*/ 88332 w 3698214"/>
                <a:gd name="connsiteY5" fmla="*/ 41565 h 4956688"/>
                <a:gd name="connsiteX6" fmla="*/ 3635098 w 3698214"/>
                <a:gd name="connsiteY6" fmla="*/ 0 h 4956688"/>
                <a:gd name="connsiteX0" fmla="*/ 3591845 w 3654961"/>
                <a:gd name="connsiteY0" fmla="*/ 0 h 4968373"/>
                <a:gd name="connsiteX1" fmla="*/ 3259333 w 3654961"/>
                <a:gd name="connsiteY1" fmla="*/ 1579420 h 4968373"/>
                <a:gd name="connsiteX2" fmla="*/ 917915 w 3654961"/>
                <a:gd name="connsiteY2" fmla="*/ 2299856 h 4968373"/>
                <a:gd name="connsiteX3" fmla="*/ 1388970 w 3654961"/>
                <a:gd name="connsiteY3" fmla="*/ 4045529 h 4968373"/>
                <a:gd name="connsiteX4" fmla="*/ 58934 w 3654961"/>
                <a:gd name="connsiteY4" fmla="*/ 4724401 h 4968373"/>
                <a:gd name="connsiteX5" fmla="*/ 45079 w 3654961"/>
                <a:gd name="connsiteY5" fmla="*/ 41565 h 4968373"/>
                <a:gd name="connsiteX6" fmla="*/ 3591845 w 3654961"/>
                <a:gd name="connsiteY6" fmla="*/ 0 h 4968373"/>
                <a:gd name="connsiteX0" fmla="*/ 3591845 w 3654961"/>
                <a:gd name="connsiteY0" fmla="*/ 0 h 4967280"/>
                <a:gd name="connsiteX1" fmla="*/ 3259333 w 3654961"/>
                <a:gd name="connsiteY1" fmla="*/ 1579420 h 4967280"/>
                <a:gd name="connsiteX2" fmla="*/ 917915 w 3654961"/>
                <a:gd name="connsiteY2" fmla="*/ 2299856 h 4967280"/>
                <a:gd name="connsiteX3" fmla="*/ 1388970 w 3654961"/>
                <a:gd name="connsiteY3" fmla="*/ 4045529 h 4967280"/>
                <a:gd name="connsiteX4" fmla="*/ 58934 w 3654961"/>
                <a:gd name="connsiteY4" fmla="*/ 4724401 h 4967280"/>
                <a:gd name="connsiteX5" fmla="*/ 45079 w 3654961"/>
                <a:gd name="connsiteY5" fmla="*/ 41565 h 4967280"/>
                <a:gd name="connsiteX6" fmla="*/ 3591845 w 3654961"/>
                <a:gd name="connsiteY6" fmla="*/ 0 h 4967280"/>
                <a:gd name="connsiteX0" fmla="*/ 3591845 w 3654961"/>
                <a:gd name="connsiteY0" fmla="*/ 0 h 4979298"/>
                <a:gd name="connsiteX1" fmla="*/ 3259333 w 3654961"/>
                <a:gd name="connsiteY1" fmla="*/ 1579420 h 4979298"/>
                <a:gd name="connsiteX2" fmla="*/ 917915 w 3654961"/>
                <a:gd name="connsiteY2" fmla="*/ 2299856 h 4979298"/>
                <a:gd name="connsiteX3" fmla="*/ 1388970 w 3654961"/>
                <a:gd name="connsiteY3" fmla="*/ 4045529 h 4979298"/>
                <a:gd name="connsiteX4" fmla="*/ 58934 w 3654961"/>
                <a:gd name="connsiteY4" fmla="*/ 4738255 h 4979298"/>
                <a:gd name="connsiteX5" fmla="*/ 45079 w 3654961"/>
                <a:gd name="connsiteY5" fmla="*/ 41565 h 4979298"/>
                <a:gd name="connsiteX6" fmla="*/ 3591845 w 3654961"/>
                <a:gd name="connsiteY6" fmla="*/ 0 h 4979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54961" h="4979298">
                  <a:moveTo>
                    <a:pt x="3591845" y="0"/>
                  </a:moveTo>
                  <a:cubicBezTo>
                    <a:pt x="3704991" y="635000"/>
                    <a:pt x="3704988" y="1196111"/>
                    <a:pt x="3259333" y="1579420"/>
                  </a:cubicBezTo>
                  <a:cubicBezTo>
                    <a:pt x="2813678" y="1962729"/>
                    <a:pt x="1229642" y="1888838"/>
                    <a:pt x="917915" y="2299856"/>
                  </a:cubicBezTo>
                  <a:cubicBezTo>
                    <a:pt x="606188" y="2710874"/>
                    <a:pt x="1532133" y="3639129"/>
                    <a:pt x="1388970" y="4045529"/>
                  </a:cubicBezTo>
                  <a:cubicBezTo>
                    <a:pt x="1245807" y="4451929"/>
                    <a:pt x="185461" y="5430703"/>
                    <a:pt x="58934" y="4738255"/>
                  </a:cubicBezTo>
                  <a:cubicBezTo>
                    <a:pt x="-67593" y="4045807"/>
                    <a:pt x="49697" y="1602510"/>
                    <a:pt x="45079" y="41565"/>
                  </a:cubicBezTo>
                  <a:lnTo>
                    <a:pt x="3591845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4407" tIns="42203" rIns="84407" bIns="4220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th-TH" sz="1661"/>
            </a:p>
          </p:txBody>
        </p:sp>
        <p:sp>
          <p:nvSpPr>
            <p:cNvPr id="28" name="รูปแบบอิสระ: รูปร่าง 27">
              <a:extLst>
                <a:ext uri="{FF2B5EF4-FFF2-40B4-BE49-F238E27FC236}">
                  <a16:creationId xmlns:a16="http://schemas.microsoft.com/office/drawing/2014/main" id="{2BA85EDD-0A85-4EA9-8663-73F808501E58}"/>
                </a:ext>
              </a:extLst>
            </p:cNvPr>
            <p:cNvSpPr/>
            <p:nvPr/>
          </p:nvSpPr>
          <p:spPr>
            <a:xfrm>
              <a:off x="-13854" y="-53779"/>
              <a:ext cx="5988928" cy="3844532"/>
            </a:xfrm>
            <a:custGeom>
              <a:avLst/>
              <a:gdLst>
                <a:gd name="connsiteX0" fmla="*/ 5791200 w 5791200"/>
                <a:gd name="connsiteY0" fmla="*/ 13854 h 3574472"/>
                <a:gd name="connsiteX1" fmla="*/ 3061855 w 5791200"/>
                <a:gd name="connsiteY1" fmla="*/ 678872 h 3574472"/>
                <a:gd name="connsiteX2" fmla="*/ 2992582 w 5791200"/>
                <a:gd name="connsiteY2" fmla="*/ 1607127 h 3574472"/>
                <a:gd name="connsiteX3" fmla="*/ 1413164 w 5791200"/>
                <a:gd name="connsiteY3" fmla="*/ 1870363 h 3574472"/>
                <a:gd name="connsiteX4" fmla="*/ 0 w 5791200"/>
                <a:gd name="connsiteY4" fmla="*/ 3574472 h 3574472"/>
                <a:gd name="connsiteX5" fmla="*/ 55418 w 5791200"/>
                <a:gd name="connsiteY5" fmla="*/ 0 h 3574472"/>
                <a:gd name="connsiteX6" fmla="*/ 5791200 w 5791200"/>
                <a:gd name="connsiteY6" fmla="*/ 13854 h 3574472"/>
                <a:gd name="connsiteX0" fmla="*/ 5822003 w 5822003"/>
                <a:gd name="connsiteY0" fmla="*/ 28151 h 3588769"/>
                <a:gd name="connsiteX1" fmla="*/ 3092658 w 5822003"/>
                <a:gd name="connsiteY1" fmla="*/ 693169 h 3588769"/>
                <a:gd name="connsiteX2" fmla="*/ 3023385 w 5822003"/>
                <a:gd name="connsiteY2" fmla="*/ 1621424 h 3588769"/>
                <a:gd name="connsiteX3" fmla="*/ 1443967 w 5822003"/>
                <a:gd name="connsiteY3" fmla="*/ 1884660 h 3588769"/>
                <a:gd name="connsiteX4" fmla="*/ 30803 w 5822003"/>
                <a:gd name="connsiteY4" fmla="*/ 3588769 h 3588769"/>
                <a:gd name="connsiteX5" fmla="*/ 0 w 5822003"/>
                <a:gd name="connsiteY5" fmla="*/ 0 h 3588769"/>
                <a:gd name="connsiteX6" fmla="*/ 5822003 w 5822003"/>
                <a:gd name="connsiteY6" fmla="*/ 28151 h 3588769"/>
                <a:gd name="connsiteX0" fmla="*/ 5879484 w 5879484"/>
                <a:gd name="connsiteY0" fmla="*/ 42449 h 3603067"/>
                <a:gd name="connsiteX1" fmla="*/ 3150139 w 5879484"/>
                <a:gd name="connsiteY1" fmla="*/ 707467 h 3603067"/>
                <a:gd name="connsiteX2" fmla="*/ 3080866 w 5879484"/>
                <a:gd name="connsiteY2" fmla="*/ 1635722 h 3603067"/>
                <a:gd name="connsiteX3" fmla="*/ 1501448 w 5879484"/>
                <a:gd name="connsiteY3" fmla="*/ 1898958 h 3603067"/>
                <a:gd name="connsiteX4" fmla="*/ 88284 w 5879484"/>
                <a:gd name="connsiteY4" fmla="*/ 3603067 h 3603067"/>
                <a:gd name="connsiteX5" fmla="*/ 0 w 5879484"/>
                <a:gd name="connsiteY5" fmla="*/ 0 h 3603067"/>
                <a:gd name="connsiteX6" fmla="*/ 5879484 w 5879484"/>
                <a:gd name="connsiteY6" fmla="*/ 42449 h 3603067"/>
                <a:gd name="connsiteX0" fmla="*/ 5879484 w 5879484"/>
                <a:gd name="connsiteY0" fmla="*/ 42449 h 3603067"/>
                <a:gd name="connsiteX1" fmla="*/ 3150139 w 5879484"/>
                <a:gd name="connsiteY1" fmla="*/ 707467 h 3603067"/>
                <a:gd name="connsiteX2" fmla="*/ 3080866 w 5879484"/>
                <a:gd name="connsiteY2" fmla="*/ 1635722 h 3603067"/>
                <a:gd name="connsiteX3" fmla="*/ 1501448 w 5879484"/>
                <a:gd name="connsiteY3" fmla="*/ 1898958 h 3603067"/>
                <a:gd name="connsiteX4" fmla="*/ 2063 w 5879484"/>
                <a:gd name="connsiteY4" fmla="*/ 3603067 h 3603067"/>
                <a:gd name="connsiteX5" fmla="*/ 0 w 5879484"/>
                <a:gd name="connsiteY5" fmla="*/ 0 h 3603067"/>
                <a:gd name="connsiteX6" fmla="*/ 5879484 w 5879484"/>
                <a:gd name="connsiteY6" fmla="*/ 42449 h 3603067"/>
                <a:gd name="connsiteX0" fmla="*/ 6021126 w 6021126"/>
                <a:gd name="connsiteY0" fmla="*/ 42449 h 3688855"/>
                <a:gd name="connsiteX1" fmla="*/ 3291781 w 6021126"/>
                <a:gd name="connsiteY1" fmla="*/ 707467 h 3688855"/>
                <a:gd name="connsiteX2" fmla="*/ 3222508 w 6021126"/>
                <a:gd name="connsiteY2" fmla="*/ 1635722 h 3688855"/>
                <a:gd name="connsiteX3" fmla="*/ 1643090 w 6021126"/>
                <a:gd name="connsiteY3" fmla="*/ 1898958 h 3688855"/>
                <a:gd name="connsiteX4" fmla="*/ 2 w 6021126"/>
                <a:gd name="connsiteY4" fmla="*/ 3688855 h 3688855"/>
                <a:gd name="connsiteX5" fmla="*/ 141642 w 6021126"/>
                <a:gd name="connsiteY5" fmla="*/ 0 h 3688855"/>
                <a:gd name="connsiteX6" fmla="*/ 6021126 w 6021126"/>
                <a:gd name="connsiteY6" fmla="*/ 42449 h 3688855"/>
                <a:gd name="connsiteX0" fmla="*/ 6109408 w 6109408"/>
                <a:gd name="connsiteY0" fmla="*/ 128236 h 3774642"/>
                <a:gd name="connsiteX1" fmla="*/ 3380063 w 6109408"/>
                <a:gd name="connsiteY1" fmla="*/ 793254 h 3774642"/>
                <a:gd name="connsiteX2" fmla="*/ 3310790 w 6109408"/>
                <a:gd name="connsiteY2" fmla="*/ 1721509 h 3774642"/>
                <a:gd name="connsiteX3" fmla="*/ 1731372 w 6109408"/>
                <a:gd name="connsiteY3" fmla="*/ 1984745 h 3774642"/>
                <a:gd name="connsiteX4" fmla="*/ 88284 w 6109408"/>
                <a:gd name="connsiteY4" fmla="*/ 3774642 h 3774642"/>
                <a:gd name="connsiteX5" fmla="*/ 0 w 6109408"/>
                <a:gd name="connsiteY5" fmla="*/ 0 h 3774642"/>
                <a:gd name="connsiteX6" fmla="*/ 6109408 w 6109408"/>
                <a:gd name="connsiteY6" fmla="*/ 128236 h 3774642"/>
                <a:gd name="connsiteX0" fmla="*/ 6109408 w 6109408"/>
                <a:gd name="connsiteY0" fmla="*/ 128236 h 3774642"/>
                <a:gd name="connsiteX1" fmla="*/ 3380063 w 6109408"/>
                <a:gd name="connsiteY1" fmla="*/ 793254 h 3774642"/>
                <a:gd name="connsiteX2" fmla="*/ 3310790 w 6109408"/>
                <a:gd name="connsiteY2" fmla="*/ 1721509 h 3774642"/>
                <a:gd name="connsiteX3" fmla="*/ 1731372 w 6109408"/>
                <a:gd name="connsiteY3" fmla="*/ 1984745 h 3774642"/>
                <a:gd name="connsiteX4" fmla="*/ 88284 w 6109408"/>
                <a:gd name="connsiteY4" fmla="*/ 3774642 h 3774642"/>
                <a:gd name="connsiteX5" fmla="*/ 0 w 6109408"/>
                <a:gd name="connsiteY5" fmla="*/ 0 h 3774642"/>
                <a:gd name="connsiteX6" fmla="*/ 6109408 w 6109408"/>
                <a:gd name="connsiteY6" fmla="*/ 128236 h 3774642"/>
                <a:gd name="connsiteX0" fmla="*/ 6109408 w 6109408"/>
                <a:gd name="connsiteY0" fmla="*/ 128236 h 3774642"/>
                <a:gd name="connsiteX1" fmla="*/ 3380063 w 6109408"/>
                <a:gd name="connsiteY1" fmla="*/ 793254 h 3774642"/>
                <a:gd name="connsiteX2" fmla="*/ 3310790 w 6109408"/>
                <a:gd name="connsiteY2" fmla="*/ 1721509 h 3774642"/>
                <a:gd name="connsiteX3" fmla="*/ 1731372 w 6109408"/>
                <a:gd name="connsiteY3" fmla="*/ 1984745 h 3774642"/>
                <a:gd name="connsiteX4" fmla="*/ 88284 w 6109408"/>
                <a:gd name="connsiteY4" fmla="*/ 3774642 h 3774642"/>
                <a:gd name="connsiteX5" fmla="*/ 0 w 6109408"/>
                <a:gd name="connsiteY5" fmla="*/ 0 h 3774642"/>
                <a:gd name="connsiteX6" fmla="*/ 6109408 w 6109408"/>
                <a:gd name="connsiteY6" fmla="*/ 128236 h 3774642"/>
                <a:gd name="connsiteX0" fmla="*/ 6037557 w 6037557"/>
                <a:gd name="connsiteY0" fmla="*/ 142533 h 3788939"/>
                <a:gd name="connsiteX1" fmla="*/ 3308212 w 6037557"/>
                <a:gd name="connsiteY1" fmla="*/ 807551 h 3788939"/>
                <a:gd name="connsiteX2" fmla="*/ 3238939 w 6037557"/>
                <a:gd name="connsiteY2" fmla="*/ 1735806 h 3788939"/>
                <a:gd name="connsiteX3" fmla="*/ 1659521 w 6037557"/>
                <a:gd name="connsiteY3" fmla="*/ 1999042 h 3788939"/>
                <a:gd name="connsiteX4" fmla="*/ 16433 w 6037557"/>
                <a:gd name="connsiteY4" fmla="*/ 3788939 h 3788939"/>
                <a:gd name="connsiteX5" fmla="*/ 0 w 6037557"/>
                <a:gd name="connsiteY5" fmla="*/ 0 h 3788939"/>
                <a:gd name="connsiteX6" fmla="*/ 6037557 w 6037557"/>
                <a:gd name="connsiteY6" fmla="*/ 142533 h 3788939"/>
                <a:gd name="connsiteX0" fmla="*/ 6037557 w 6037557"/>
                <a:gd name="connsiteY0" fmla="*/ 142533 h 3788939"/>
                <a:gd name="connsiteX1" fmla="*/ 3308212 w 6037557"/>
                <a:gd name="connsiteY1" fmla="*/ 807551 h 3788939"/>
                <a:gd name="connsiteX2" fmla="*/ 3238939 w 6037557"/>
                <a:gd name="connsiteY2" fmla="*/ 1735806 h 3788939"/>
                <a:gd name="connsiteX3" fmla="*/ 1659521 w 6037557"/>
                <a:gd name="connsiteY3" fmla="*/ 1999042 h 3788939"/>
                <a:gd name="connsiteX4" fmla="*/ 16433 w 6037557"/>
                <a:gd name="connsiteY4" fmla="*/ 3788939 h 3788939"/>
                <a:gd name="connsiteX5" fmla="*/ 0 w 6037557"/>
                <a:gd name="connsiteY5" fmla="*/ 0 h 3788939"/>
                <a:gd name="connsiteX6" fmla="*/ 6037557 w 6037557"/>
                <a:gd name="connsiteY6" fmla="*/ 142533 h 3788939"/>
                <a:gd name="connsiteX0" fmla="*/ 6109407 w 6109407"/>
                <a:gd name="connsiteY0" fmla="*/ 0 h 3789385"/>
                <a:gd name="connsiteX1" fmla="*/ 3308212 w 6109407"/>
                <a:gd name="connsiteY1" fmla="*/ 807997 h 3789385"/>
                <a:gd name="connsiteX2" fmla="*/ 3238939 w 6109407"/>
                <a:gd name="connsiteY2" fmla="*/ 1736252 h 3789385"/>
                <a:gd name="connsiteX3" fmla="*/ 1659521 w 6109407"/>
                <a:gd name="connsiteY3" fmla="*/ 1999488 h 3789385"/>
                <a:gd name="connsiteX4" fmla="*/ 16433 w 6109407"/>
                <a:gd name="connsiteY4" fmla="*/ 3789385 h 3789385"/>
                <a:gd name="connsiteX5" fmla="*/ 0 w 6109407"/>
                <a:gd name="connsiteY5" fmla="*/ 446 h 3789385"/>
                <a:gd name="connsiteX6" fmla="*/ 6109407 w 6109407"/>
                <a:gd name="connsiteY6" fmla="*/ 0 h 3789385"/>
                <a:gd name="connsiteX0" fmla="*/ 6109407 w 6179364"/>
                <a:gd name="connsiteY0" fmla="*/ 0 h 3789385"/>
                <a:gd name="connsiteX1" fmla="*/ 3308212 w 6179364"/>
                <a:gd name="connsiteY1" fmla="*/ 807997 h 3789385"/>
                <a:gd name="connsiteX2" fmla="*/ 3238939 w 6179364"/>
                <a:gd name="connsiteY2" fmla="*/ 1736252 h 3789385"/>
                <a:gd name="connsiteX3" fmla="*/ 1659521 w 6179364"/>
                <a:gd name="connsiteY3" fmla="*/ 1999488 h 3789385"/>
                <a:gd name="connsiteX4" fmla="*/ 16433 w 6179364"/>
                <a:gd name="connsiteY4" fmla="*/ 3789385 h 3789385"/>
                <a:gd name="connsiteX5" fmla="*/ 0 w 6179364"/>
                <a:gd name="connsiteY5" fmla="*/ 446 h 3789385"/>
                <a:gd name="connsiteX6" fmla="*/ 6109407 w 6179364"/>
                <a:gd name="connsiteY6" fmla="*/ 0 h 3789385"/>
                <a:gd name="connsiteX0" fmla="*/ 6109407 w 6179364"/>
                <a:gd name="connsiteY0" fmla="*/ 0 h 3789385"/>
                <a:gd name="connsiteX1" fmla="*/ 3308212 w 6179364"/>
                <a:gd name="connsiteY1" fmla="*/ 807997 h 3789385"/>
                <a:gd name="connsiteX2" fmla="*/ 3238939 w 6179364"/>
                <a:gd name="connsiteY2" fmla="*/ 1736252 h 3789385"/>
                <a:gd name="connsiteX3" fmla="*/ 1659521 w 6179364"/>
                <a:gd name="connsiteY3" fmla="*/ 1999488 h 3789385"/>
                <a:gd name="connsiteX4" fmla="*/ 16433 w 6179364"/>
                <a:gd name="connsiteY4" fmla="*/ 3789385 h 3789385"/>
                <a:gd name="connsiteX5" fmla="*/ 0 w 6179364"/>
                <a:gd name="connsiteY5" fmla="*/ 446 h 3789385"/>
                <a:gd name="connsiteX6" fmla="*/ 6109407 w 6179364"/>
                <a:gd name="connsiteY6" fmla="*/ 0 h 3789385"/>
                <a:gd name="connsiteX0" fmla="*/ 6109407 w 6179364"/>
                <a:gd name="connsiteY0" fmla="*/ 0 h 3826203"/>
                <a:gd name="connsiteX1" fmla="*/ 3308212 w 6179364"/>
                <a:gd name="connsiteY1" fmla="*/ 807997 h 3826203"/>
                <a:gd name="connsiteX2" fmla="*/ 3238939 w 6179364"/>
                <a:gd name="connsiteY2" fmla="*/ 1736252 h 3826203"/>
                <a:gd name="connsiteX3" fmla="*/ 1659521 w 6179364"/>
                <a:gd name="connsiteY3" fmla="*/ 1999488 h 3826203"/>
                <a:gd name="connsiteX4" fmla="*/ 16433 w 6179364"/>
                <a:gd name="connsiteY4" fmla="*/ 3789385 h 3826203"/>
                <a:gd name="connsiteX5" fmla="*/ 0 w 6179364"/>
                <a:gd name="connsiteY5" fmla="*/ 446 h 3826203"/>
                <a:gd name="connsiteX6" fmla="*/ 6109407 w 6179364"/>
                <a:gd name="connsiteY6" fmla="*/ 0 h 3826203"/>
                <a:gd name="connsiteX0" fmla="*/ 6109407 w 6194666"/>
                <a:gd name="connsiteY0" fmla="*/ 0 h 3826203"/>
                <a:gd name="connsiteX1" fmla="*/ 3897392 w 6194666"/>
                <a:gd name="connsiteY1" fmla="*/ 636422 h 3826203"/>
                <a:gd name="connsiteX2" fmla="*/ 3238939 w 6194666"/>
                <a:gd name="connsiteY2" fmla="*/ 1736252 h 3826203"/>
                <a:gd name="connsiteX3" fmla="*/ 1659521 w 6194666"/>
                <a:gd name="connsiteY3" fmla="*/ 1999488 h 3826203"/>
                <a:gd name="connsiteX4" fmla="*/ 16433 w 6194666"/>
                <a:gd name="connsiteY4" fmla="*/ 3789385 h 3826203"/>
                <a:gd name="connsiteX5" fmla="*/ 0 w 6194666"/>
                <a:gd name="connsiteY5" fmla="*/ 446 h 3826203"/>
                <a:gd name="connsiteX6" fmla="*/ 6109407 w 6194666"/>
                <a:gd name="connsiteY6" fmla="*/ 0 h 3826203"/>
                <a:gd name="connsiteX0" fmla="*/ 6109407 w 6195622"/>
                <a:gd name="connsiteY0" fmla="*/ 0 h 3830610"/>
                <a:gd name="connsiteX1" fmla="*/ 3897392 w 6195622"/>
                <a:gd name="connsiteY1" fmla="*/ 636422 h 3830610"/>
                <a:gd name="connsiteX2" fmla="*/ 3052127 w 6195622"/>
                <a:gd name="connsiteY2" fmla="*/ 1764848 h 3830610"/>
                <a:gd name="connsiteX3" fmla="*/ 1659521 w 6195622"/>
                <a:gd name="connsiteY3" fmla="*/ 1999488 h 3830610"/>
                <a:gd name="connsiteX4" fmla="*/ 16433 w 6195622"/>
                <a:gd name="connsiteY4" fmla="*/ 3789385 h 3830610"/>
                <a:gd name="connsiteX5" fmla="*/ 0 w 6195622"/>
                <a:gd name="connsiteY5" fmla="*/ 446 h 3830610"/>
                <a:gd name="connsiteX6" fmla="*/ 6109407 w 6195622"/>
                <a:gd name="connsiteY6" fmla="*/ 0 h 3830610"/>
                <a:gd name="connsiteX0" fmla="*/ 6109407 w 6200522"/>
                <a:gd name="connsiteY0" fmla="*/ 0 h 3830610"/>
                <a:gd name="connsiteX1" fmla="*/ 4041094 w 6200522"/>
                <a:gd name="connsiteY1" fmla="*/ 893784 h 3830610"/>
                <a:gd name="connsiteX2" fmla="*/ 3052127 w 6200522"/>
                <a:gd name="connsiteY2" fmla="*/ 1764848 h 3830610"/>
                <a:gd name="connsiteX3" fmla="*/ 1659521 w 6200522"/>
                <a:gd name="connsiteY3" fmla="*/ 1999488 h 3830610"/>
                <a:gd name="connsiteX4" fmla="*/ 16433 w 6200522"/>
                <a:gd name="connsiteY4" fmla="*/ 3789385 h 3830610"/>
                <a:gd name="connsiteX5" fmla="*/ 0 w 6200522"/>
                <a:gd name="connsiteY5" fmla="*/ 446 h 3830610"/>
                <a:gd name="connsiteX6" fmla="*/ 6109407 w 6200522"/>
                <a:gd name="connsiteY6" fmla="*/ 0 h 3830610"/>
                <a:gd name="connsiteX0" fmla="*/ 6109407 w 6200522"/>
                <a:gd name="connsiteY0" fmla="*/ 0 h 3906887"/>
                <a:gd name="connsiteX1" fmla="*/ 4041094 w 6200522"/>
                <a:gd name="connsiteY1" fmla="*/ 893784 h 3906887"/>
                <a:gd name="connsiteX2" fmla="*/ 3052127 w 6200522"/>
                <a:gd name="connsiteY2" fmla="*/ 1764848 h 3906887"/>
                <a:gd name="connsiteX3" fmla="*/ 1659521 w 6200522"/>
                <a:gd name="connsiteY3" fmla="*/ 1999488 h 3906887"/>
                <a:gd name="connsiteX4" fmla="*/ 921756 w 6200522"/>
                <a:gd name="connsiteY4" fmla="*/ 2860023 h 3906887"/>
                <a:gd name="connsiteX5" fmla="*/ 16433 w 6200522"/>
                <a:gd name="connsiteY5" fmla="*/ 3789385 h 3906887"/>
                <a:gd name="connsiteX6" fmla="*/ 0 w 6200522"/>
                <a:gd name="connsiteY6" fmla="*/ 446 h 3906887"/>
                <a:gd name="connsiteX7" fmla="*/ 6109407 w 6200522"/>
                <a:gd name="connsiteY7" fmla="*/ 0 h 3906887"/>
                <a:gd name="connsiteX0" fmla="*/ 6109407 w 6210247"/>
                <a:gd name="connsiteY0" fmla="*/ 0 h 3906887"/>
                <a:gd name="connsiteX1" fmla="*/ 4285388 w 6210247"/>
                <a:gd name="connsiteY1" fmla="*/ 793699 h 3906887"/>
                <a:gd name="connsiteX2" fmla="*/ 3052127 w 6210247"/>
                <a:gd name="connsiteY2" fmla="*/ 1764848 h 3906887"/>
                <a:gd name="connsiteX3" fmla="*/ 1659521 w 6210247"/>
                <a:gd name="connsiteY3" fmla="*/ 1999488 h 3906887"/>
                <a:gd name="connsiteX4" fmla="*/ 921756 w 6210247"/>
                <a:gd name="connsiteY4" fmla="*/ 2860023 h 3906887"/>
                <a:gd name="connsiteX5" fmla="*/ 16433 w 6210247"/>
                <a:gd name="connsiteY5" fmla="*/ 3789385 h 3906887"/>
                <a:gd name="connsiteX6" fmla="*/ 0 w 6210247"/>
                <a:gd name="connsiteY6" fmla="*/ 446 h 3906887"/>
                <a:gd name="connsiteX7" fmla="*/ 6109407 w 6210247"/>
                <a:gd name="connsiteY7" fmla="*/ 0 h 3906887"/>
                <a:gd name="connsiteX0" fmla="*/ 6109407 w 6214422"/>
                <a:gd name="connsiteY0" fmla="*/ 0 h 3906887"/>
                <a:gd name="connsiteX1" fmla="*/ 4285388 w 6214422"/>
                <a:gd name="connsiteY1" fmla="*/ 793699 h 3906887"/>
                <a:gd name="connsiteX2" fmla="*/ 2477318 w 6214422"/>
                <a:gd name="connsiteY2" fmla="*/ 964165 h 3906887"/>
                <a:gd name="connsiteX3" fmla="*/ 1659521 w 6214422"/>
                <a:gd name="connsiteY3" fmla="*/ 1999488 h 3906887"/>
                <a:gd name="connsiteX4" fmla="*/ 921756 w 6214422"/>
                <a:gd name="connsiteY4" fmla="*/ 2860023 h 3906887"/>
                <a:gd name="connsiteX5" fmla="*/ 16433 w 6214422"/>
                <a:gd name="connsiteY5" fmla="*/ 3789385 h 3906887"/>
                <a:gd name="connsiteX6" fmla="*/ 0 w 6214422"/>
                <a:gd name="connsiteY6" fmla="*/ 446 h 3906887"/>
                <a:gd name="connsiteX7" fmla="*/ 6109407 w 6214422"/>
                <a:gd name="connsiteY7" fmla="*/ 0 h 3906887"/>
                <a:gd name="connsiteX0" fmla="*/ 6109407 w 6214422"/>
                <a:gd name="connsiteY0" fmla="*/ 0 h 3906887"/>
                <a:gd name="connsiteX1" fmla="*/ 4285388 w 6214422"/>
                <a:gd name="connsiteY1" fmla="*/ 793699 h 3906887"/>
                <a:gd name="connsiteX2" fmla="*/ 2477318 w 6214422"/>
                <a:gd name="connsiteY2" fmla="*/ 964165 h 3906887"/>
                <a:gd name="connsiteX3" fmla="*/ 2033147 w 6214422"/>
                <a:gd name="connsiteY3" fmla="*/ 2285446 h 3906887"/>
                <a:gd name="connsiteX4" fmla="*/ 921756 w 6214422"/>
                <a:gd name="connsiteY4" fmla="*/ 2860023 h 3906887"/>
                <a:gd name="connsiteX5" fmla="*/ 16433 w 6214422"/>
                <a:gd name="connsiteY5" fmla="*/ 3789385 h 3906887"/>
                <a:gd name="connsiteX6" fmla="*/ 0 w 6214422"/>
                <a:gd name="connsiteY6" fmla="*/ 446 h 3906887"/>
                <a:gd name="connsiteX7" fmla="*/ 6109407 w 6214422"/>
                <a:gd name="connsiteY7" fmla="*/ 0 h 3906887"/>
                <a:gd name="connsiteX0" fmla="*/ 6109407 w 6214422"/>
                <a:gd name="connsiteY0" fmla="*/ 0 h 3903573"/>
                <a:gd name="connsiteX1" fmla="*/ 4285388 w 6214422"/>
                <a:gd name="connsiteY1" fmla="*/ 793699 h 3903573"/>
                <a:gd name="connsiteX2" fmla="*/ 2477318 w 6214422"/>
                <a:gd name="connsiteY2" fmla="*/ 964165 h 3903573"/>
                <a:gd name="connsiteX3" fmla="*/ 2033147 w 6214422"/>
                <a:gd name="connsiteY3" fmla="*/ 2285446 h 3903573"/>
                <a:gd name="connsiteX4" fmla="*/ 849905 w 6214422"/>
                <a:gd name="connsiteY4" fmla="*/ 2817129 h 3903573"/>
                <a:gd name="connsiteX5" fmla="*/ 16433 w 6214422"/>
                <a:gd name="connsiteY5" fmla="*/ 3789385 h 3903573"/>
                <a:gd name="connsiteX6" fmla="*/ 0 w 6214422"/>
                <a:gd name="connsiteY6" fmla="*/ 446 h 3903573"/>
                <a:gd name="connsiteX7" fmla="*/ 6109407 w 6214422"/>
                <a:gd name="connsiteY7" fmla="*/ 0 h 3903573"/>
                <a:gd name="connsiteX0" fmla="*/ 6109407 w 6214422"/>
                <a:gd name="connsiteY0" fmla="*/ 0 h 3912056"/>
                <a:gd name="connsiteX1" fmla="*/ 4285388 w 6214422"/>
                <a:gd name="connsiteY1" fmla="*/ 793699 h 3912056"/>
                <a:gd name="connsiteX2" fmla="*/ 2477318 w 6214422"/>
                <a:gd name="connsiteY2" fmla="*/ 964165 h 3912056"/>
                <a:gd name="connsiteX3" fmla="*/ 2033147 w 6214422"/>
                <a:gd name="connsiteY3" fmla="*/ 2285446 h 3912056"/>
                <a:gd name="connsiteX4" fmla="*/ 849905 w 6214422"/>
                <a:gd name="connsiteY4" fmla="*/ 2817129 h 3912056"/>
                <a:gd name="connsiteX5" fmla="*/ 16433 w 6214422"/>
                <a:gd name="connsiteY5" fmla="*/ 3789385 h 3912056"/>
                <a:gd name="connsiteX6" fmla="*/ 0 w 6214422"/>
                <a:gd name="connsiteY6" fmla="*/ 446 h 3912056"/>
                <a:gd name="connsiteX7" fmla="*/ 6109407 w 6214422"/>
                <a:gd name="connsiteY7" fmla="*/ 0 h 3912056"/>
                <a:gd name="connsiteX0" fmla="*/ 6109407 w 6220180"/>
                <a:gd name="connsiteY0" fmla="*/ 0 h 3912056"/>
                <a:gd name="connsiteX1" fmla="*/ 4400350 w 6220180"/>
                <a:gd name="connsiteY1" fmla="*/ 993869 h 3912056"/>
                <a:gd name="connsiteX2" fmla="*/ 2477318 w 6220180"/>
                <a:gd name="connsiteY2" fmla="*/ 964165 h 3912056"/>
                <a:gd name="connsiteX3" fmla="*/ 2033147 w 6220180"/>
                <a:gd name="connsiteY3" fmla="*/ 2285446 h 3912056"/>
                <a:gd name="connsiteX4" fmla="*/ 849905 w 6220180"/>
                <a:gd name="connsiteY4" fmla="*/ 2817129 h 3912056"/>
                <a:gd name="connsiteX5" fmla="*/ 16433 w 6220180"/>
                <a:gd name="connsiteY5" fmla="*/ 3789385 h 3912056"/>
                <a:gd name="connsiteX6" fmla="*/ 0 w 6220180"/>
                <a:gd name="connsiteY6" fmla="*/ 446 h 3912056"/>
                <a:gd name="connsiteX7" fmla="*/ 6109407 w 6220180"/>
                <a:gd name="connsiteY7" fmla="*/ 0 h 3912056"/>
                <a:gd name="connsiteX0" fmla="*/ 6109407 w 6221637"/>
                <a:gd name="connsiteY0" fmla="*/ 0 h 3912056"/>
                <a:gd name="connsiteX1" fmla="*/ 4400350 w 6221637"/>
                <a:gd name="connsiteY1" fmla="*/ 993869 h 3912056"/>
                <a:gd name="connsiteX2" fmla="*/ 2477318 w 6221637"/>
                <a:gd name="connsiteY2" fmla="*/ 964165 h 3912056"/>
                <a:gd name="connsiteX3" fmla="*/ 2033147 w 6221637"/>
                <a:gd name="connsiteY3" fmla="*/ 2285446 h 3912056"/>
                <a:gd name="connsiteX4" fmla="*/ 849905 w 6221637"/>
                <a:gd name="connsiteY4" fmla="*/ 2817129 h 3912056"/>
                <a:gd name="connsiteX5" fmla="*/ 16433 w 6221637"/>
                <a:gd name="connsiteY5" fmla="*/ 3789385 h 3912056"/>
                <a:gd name="connsiteX6" fmla="*/ 0 w 6221637"/>
                <a:gd name="connsiteY6" fmla="*/ 446 h 3912056"/>
                <a:gd name="connsiteX7" fmla="*/ 6109407 w 6221637"/>
                <a:gd name="connsiteY7" fmla="*/ 0 h 3912056"/>
                <a:gd name="connsiteX0" fmla="*/ 6109407 w 6217155"/>
                <a:gd name="connsiteY0" fmla="*/ 0 h 3912056"/>
                <a:gd name="connsiteX1" fmla="*/ 4314129 w 6217155"/>
                <a:gd name="connsiteY1" fmla="*/ 765103 h 3912056"/>
                <a:gd name="connsiteX2" fmla="*/ 2477318 w 6217155"/>
                <a:gd name="connsiteY2" fmla="*/ 964165 h 3912056"/>
                <a:gd name="connsiteX3" fmla="*/ 2033147 w 6217155"/>
                <a:gd name="connsiteY3" fmla="*/ 2285446 h 3912056"/>
                <a:gd name="connsiteX4" fmla="*/ 849905 w 6217155"/>
                <a:gd name="connsiteY4" fmla="*/ 2817129 h 3912056"/>
                <a:gd name="connsiteX5" fmla="*/ 16433 w 6217155"/>
                <a:gd name="connsiteY5" fmla="*/ 3789385 h 3912056"/>
                <a:gd name="connsiteX6" fmla="*/ 0 w 6217155"/>
                <a:gd name="connsiteY6" fmla="*/ 446 h 3912056"/>
                <a:gd name="connsiteX7" fmla="*/ 6109407 w 6217155"/>
                <a:gd name="connsiteY7" fmla="*/ 0 h 3912056"/>
                <a:gd name="connsiteX0" fmla="*/ 6109407 w 6216702"/>
                <a:gd name="connsiteY0" fmla="*/ 0 h 3912056"/>
                <a:gd name="connsiteX1" fmla="*/ 4314129 w 6216702"/>
                <a:gd name="connsiteY1" fmla="*/ 765103 h 3912056"/>
                <a:gd name="connsiteX2" fmla="*/ 2362355 w 6216702"/>
                <a:gd name="connsiteY2" fmla="*/ 721101 h 3912056"/>
                <a:gd name="connsiteX3" fmla="*/ 2033147 w 6216702"/>
                <a:gd name="connsiteY3" fmla="*/ 2285446 h 3912056"/>
                <a:gd name="connsiteX4" fmla="*/ 849905 w 6216702"/>
                <a:gd name="connsiteY4" fmla="*/ 2817129 h 3912056"/>
                <a:gd name="connsiteX5" fmla="*/ 16433 w 6216702"/>
                <a:gd name="connsiteY5" fmla="*/ 3789385 h 3912056"/>
                <a:gd name="connsiteX6" fmla="*/ 0 w 6216702"/>
                <a:gd name="connsiteY6" fmla="*/ 446 h 3912056"/>
                <a:gd name="connsiteX7" fmla="*/ 6109407 w 6216702"/>
                <a:gd name="connsiteY7" fmla="*/ 0 h 3912056"/>
                <a:gd name="connsiteX0" fmla="*/ 6109407 w 6212589"/>
                <a:gd name="connsiteY0" fmla="*/ 0 h 3912056"/>
                <a:gd name="connsiteX1" fmla="*/ 4227908 w 6212589"/>
                <a:gd name="connsiteY1" fmla="*/ 622123 h 3912056"/>
                <a:gd name="connsiteX2" fmla="*/ 2362355 w 6212589"/>
                <a:gd name="connsiteY2" fmla="*/ 721101 h 3912056"/>
                <a:gd name="connsiteX3" fmla="*/ 2033147 w 6212589"/>
                <a:gd name="connsiteY3" fmla="*/ 2285446 h 3912056"/>
                <a:gd name="connsiteX4" fmla="*/ 849905 w 6212589"/>
                <a:gd name="connsiteY4" fmla="*/ 2817129 h 3912056"/>
                <a:gd name="connsiteX5" fmla="*/ 16433 w 6212589"/>
                <a:gd name="connsiteY5" fmla="*/ 3789385 h 3912056"/>
                <a:gd name="connsiteX6" fmla="*/ 0 w 6212589"/>
                <a:gd name="connsiteY6" fmla="*/ 446 h 3912056"/>
                <a:gd name="connsiteX7" fmla="*/ 6109407 w 6212589"/>
                <a:gd name="connsiteY7" fmla="*/ 0 h 3912056"/>
                <a:gd name="connsiteX0" fmla="*/ 6109407 w 6213116"/>
                <a:gd name="connsiteY0" fmla="*/ 0 h 3912056"/>
                <a:gd name="connsiteX1" fmla="*/ 4227908 w 6213116"/>
                <a:gd name="connsiteY1" fmla="*/ 622123 h 3912056"/>
                <a:gd name="connsiteX2" fmla="*/ 2290505 w 6213116"/>
                <a:gd name="connsiteY2" fmla="*/ 721102 h 3912056"/>
                <a:gd name="connsiteX3" fmla="*/ 2033147 w 6213116"/>
                <a:gd name="connsiteY3" fmla="*/ 2285446 h 3912056"/>
                <a:gd name="connsiteX4" fmla="*/ 849905 w 6213116"/>
                <a:gd name="connsiteY4" fmla="*/ 2817129 h 3912056"/>
                <a:gd name="connsiteX5" fmla="*/ 16433 w 6213116"/>
                <a:gd name="connsiteY5" fmla="*/ 3789385 h 3912056"/>
                <a:gd name="connsiteX6" fmla="*/ 0 w 6213116"/>
                <a:gd name="connsiteY6" fmla="*/ 446 h 3912056"/>
                <a:gd name="connsiteX7" fmla="*/ 6109407 w 6213116"/>
                <a:gd name="connsiteY7" fmla="*/ 0 h 3912056"/>
                <a:gd name="connsiteX0" fmla="*/ 6109407 w 6214399"/>
                <a:gd name="connsiteY0" fmla="*/ 0 h 3912056"/>
                <a:gd name="connsiteX1" fmla="*/ 4227908 w 6214399"/>
                <a:gd name="connsiteY1" fmla="*/ 622123 h 3912056"/>
                <a:gd name="connsiteX2" fmla="*/ 2290505 w 6214399"/>
                <a:gd name="connsiteY2" fmla="*/ 721102 h 3912056"/>
                <a:gd name="connsiteX3" fmla="*/ 2033147 w 6214399"/>
                <a:gd name="connsiteY3" fmla="*/ 2285446 h 3912056"/>
                <a:gd name="connsiteX4" fmla="*/ 849905 w 6214399"/>
                <a:gd name="connsiteY4" fmla="*/ 2817129 h 3912056"/>
                <a:gd name="connsiteX5" fmla="*/ 16433 w 6214399"/>
                <a:gd name="connsiteY5" fmla="*/ 3789385 h 3912056"/>
                <a:gd name="connsiteX6" fmla="*/ 0 w 6214399"/>
                <a:gd name="connsiteY6" fmla="*/ 446 h 3912056"/>
                <a:gd name="connsiteX7" fmla="*/ 6109407 w 6214399"/>
                <a:gd name="connsiteY7" fmla="*/ 0 h 3912056"/>
                <a:gd name="connsiteX0" fmla="*/ 6109407 w 6231869"/>
                <a:gd name="connsiteY0" fmla="*/ 0 h 3912056"/>
                <a:gd name="connsiteX1" fmla="*/ 4227908 w 6231869"/>
                <a:gd name="connsiteY1" fmla="*/ 622123 h 3912056"/>
                <a:gd name="connsiteX2" fmla="*/ 2290505 w 6231869"/>
                <a:gd name="connsiteY2" fmla="*/ 721102 h 3912056"/>
                <a:gd name="connsiteX3" fmla="*/ 2033147 w 6231869"/>
                <a:gd name="connsiteY3" fmla="*/ 2285446 h 3912056"/>
                <a:gd name="connsiteX4" fmla="*/ 849905 w 6231869"/>
                <a:gd name="connsiteY4" fmla="*/ 2817129 h 3912056"/>
                <a:gd name="connsiteX5" fmla="*/ 16433 w 6231869"/>
                <a:gd name="connsiteY5" fmla="*/ 3789385 h 3912056"/>
                <a:gd name="connsiteX6" fmla="*/ 0 w 6231869"/>
                <a:gd name="connsiteY6" fmla="*/ 446 h 3912056"/>
                <a:gd name="connsiteX7" fmla="*/ 6109407 w 6231869"/>
                <a:gd name="connsiteY7" fmla="*/ 0 h 3912056"/>
                <a:gd name="connsiteX0" fmla="*/ 6109407 w 6263187"/>
                <a:gd name="connsiteY0" fmla="*/ 0 h 3912056"/>
                <a:gd name="connsiteX1" fmla="*/ 4227908 w 6263187"/>
                <a:gd name="connsiteY1" fmla="*/ 622123 h 3912056"/>
                <a:gd name="connsiteX2" fmla="*/ 2290505 w 6263187"/>
                <a:gd name="connsiteY2" fmla="*/ 721102 h 3912056"/>
                <a:gd name="connsiteX3" fmla="*/ 2033147 w 6263187"/>
                <a:gd name="connsiteY3" fmla="*/ 2285446 h 3912056"/>
                <a:gd name="connsiteX4" fmla="*/ 849905 w 6263187"/>
                <a:gd name="connsiteY4" fmla="*/ 2817129 h 3912056"/>
                <a:gd name="connsiteX5" fmla="*/ 16433 w 6263187"/>
                <a:gd name="connsiteY5" fmla="*/ 3789385 h 3912056"/>
                <a:gd name="connsiteX6" fmla="*/ 0 w 6263187"/>
                <a:gd name="connsiteY6" fmla="*/ 446 h 3912056"/>
                <a:gd name="connsiteX7" fmla="*/ 6109407 w 6263187"/>
                <a:gd name="connsiteY7" fmla="*/ 0 h 3912056"/>
                <a:gd name="connsiteX0" fmla="*/ 6109407 w 6251157"/>
                <a:gd name="connsiteY0" fmla="*/ 53381 h 3965437"/>
                <a:gd name="connsiteX1" fmla="*/ 4141687 w 6251157"/>
                <a:gd name="connsiteY1" fmla="*/ 775590 h 3965437"/>
                <a:gd name="connsiteX2" fmla="*/ 2290505 w 6251157"/>
                <a:gd name="connsiteY2" fmla="*/ 774483 h 3965437"/>
                <a:gd name="connsiteX3" fmla="*/ 2033147 w 6251157"/>
                <a:gd name="connsiteY3" fmla="*/ 2338827 h 3965437"/>
                <a:gd name="connsiteX4" fmla="*/ 849905 w 6251157"/>
                <a:gd name="connsiteY4" fmla="*/ 2870510 h 3965437"/>
                <a:gd name="connsiteX5" fmla="*/ 16433 w 6251157"/>
                <a:gd name="connsiteY5" fmla="*/ 3842766 h 3965437"/>
                <a:gd name="connsiteX6" fmla="*/ 0 w 6251157"/>
                <a:gd name="connsiteY6" fmla="*/ 53827 h 3965437"/>
                <a:gd name="connsiteX7" fmla="*/ 6109407 w 6251157"/>
                <a:gd name="connsiteY7" fmla="*/ 53381 h 3965437"/>
                <a:gd name="connsiteX0" fmla="*/ 6109407 w 6249177"/>
                <a:gd name="connsiteY0" fmla="*/ 53381 h 3965437"/>
                <a:gd name="connsiteX1" fmla="*/ 4141687 w 6249177"/>
                <a:gd name="connsiteY1" fmla="*/ 775590 h 3965437"/>
                <a:gd name="connsiteX2" fmla="*/ 2520428 w 6249177"/>
                <a:gd name="connsiteY2" fmla="*/ 1131930 h 3965437"/>
                <a:gd name="connsiteX3" fmla="*/ 2033147 w 6249177"/>
                <a:gd name="connsiteY3" fmla="*/ 2338827 h 3965437"/>
                <a:gd name="connsiteX4" fmla="*/ 849905 w 6249177"/>
                <a:gd name="connsiteY4" fmla="*/ 2870510 h 3965437"/>
                <a:gd name="connsiteX5" fmla="*/ 16433 w 6249177"/>
                <a:gd name="connsiteY5" fmla="*/ 3842766 h 3965437"/>
                <a:gd name="connsiteX6" fmla="*/ 0 w 6249177"/>
                <a:gd name="connsiteY6" fmla="*/ 53827 h 3965437"/>
                <a:gd name="connsiteX7" fmla="*/ 6109407 w 6249177"/>
                <a:gd name="connsiteY7" fmla="*/ 53381 h 3965437"/>
                <a:gd name="connsiteX0" fmla="*/ 6109407 w 6258571"/>
                <a:gd name="connsiteY0" fmla="*/ 72445 h 3984501"/>
                <a:gd name="connsiteX1" fmla="*/ 4227908 w 6258571"/>
                <a:gd name="connsiteY1" fmla="*/ 1052016 h 3984501"/>
                <a:gd name="connsiteX2" fmla="*/ 2520428 w 6258571"/>
                <a:gd name="connsiteY2" fmla="*/ 1150994 h 3984501"/>
                <a:gd name="connsiteX3" fmla="*/ 2033147 w 6258571"/>
                <a:gd name="connsiteY3" fmla="*/ 2357891 h 3984501"/>
                <a:gd name="connsiteX4" fmla="*/ 849905 w 6258571"/>
                <a:gd name="connsiteY4" fmla="*/ 2889574 h 3984501"/>
                <a:gd name="connsiteX5" fmla="*/ 16433 w 6258571"/>
                <a:gd name="connsiteY5" fmla="*/ 3861830 h 3984501"/>
                <a:gd name="connsiteX6" fmla="*/ 0 w 6258571"/>
                <a:gd name="connsiteY6" fmla="*/ 72891 h 3984501"/>
                <a:gd name="connsiteX7" fmla="*/ 6109407 w 6258571"/>
                <a:gd name="connsiteY7" fmla="*/ 72445 h 3984501"/>
                <a:gd name="connsiteX0" fmla="*/ 6109407 w 6224172"/>
                <a:gd name="connsiteY0" fmla="*/ 72445 h 3984501"/>
                <a:gd name="connsiteX1" fmla="*/ 4227908 w 6224172"/>
                <a:gd name="connsiteY1" fmla="*/ 1052016 h 3984501"/>
                <a:gd name="connsiteX2" fmla="*/ 2520428 w 6224172"/>
                <a:gd name="connsiteY2" fmla="*/ 1150994 h 3984501"/>
                <a:gd name="connsiteX3" fmla="*/ 2033147 w 6224172"/>
                <a:gd name="connsiteY3" fmla="*/ 2357891 h 3984501"/>
                <a:gd name="connsiteX4" fmla="*/ 849905 w 6224172"/>
                <a:gd name="connsiteY4" fmla="*/ 2889574 h 3984501"/>
                <a:gd name="connsiteX5" fmla="*/ 16433 w 6224172"/>
                <a:gd name="connsiteY5" fmla="*/ 3861830 h 3984501"/>
                <a:gd name="connsiteX6" fmla="*/ 0 w 6224172"/>
                <a:gd name="connsiteY6" fmla="*/ 72891 h 3984501"/>
                <a:gd name="connsiteX7" fmla="*/ 6109407 w 6224172"/>
                <a:gd name="connsiteY7" fmla="*/ 72445 h 3984501"/>
                <a:gd name="connsiteX0" fmla="*/ 6109407 w 6241461"/>
                <a:gd name="connsiteY0" fmla="*/ 72445 h 3984501"/>
                <a:gd name="connsiteX1" fmla="*/ 4227908 w 6241461"/>
                <a:gd name="connsiteY1" fmla="*/ 1052016 h 3984501"/>
                <a:gd name="connsiteX2" fmla="*/ 2520428 w 6241461"/>
                <a:gd name="connsiteY2" fmla="*/ 1150994 h 3984501"/>
                <a:gd name="connsiteX3" fmla="*/ 2033147 w 6241461"/>
                <a:gd name="connsiteY3" fmla="*/ 2357891 h 3984501"/>
                <a:gd name="connsiteX4" fmla="*/ 849905 w 6241461"/>
                <a:gd name="connsiteY4" fmla="*/ 2889574 h 3984501"/>
                <a:gd name="connsiteX5" fmla="*/ 16433 w 6241461"/>
                <a:gd name="connsiteY5" fmla="*/ 3861830 h 3984501"/>
                <a:gd name="connsiteX6" fmla="*/ 0 w 6241461"/>
                <a:gd name="connsiteY6" fmla="*/ 72891 h 3984501"/>
                <a:gd name="connsiteX7" fmla="*/ 6109407 w 6241461"/>
                <a:gd name="connsiteY7" fmla="*/ 72445 h 3984501"/>
                <a:gd name="connsiteX0" fmla="*/ 6109407 w 6201346"/>
                <a:gd name="connsiteY0" fmla="*/ 55500 h 3967556"/>
                <a:gd name="connsiteX1" fmla="*/ 3739321 w 6201346"/>
                <a:gd name="connsiteY1" fmla="*/ 806305 h 3967556"/>
                <a:gd name="connsiteX2" fmla="*/ 2520428 w 6201346"/>
                <a:gd name="connsiteY2" fmla="*/ 1134049 h 3967556"/>
                <a:gd name="connsiteX3" fmla="*/ 2033147 w 6201346"/>
                <a:gd name="connsiteY3" fmla="*/ 2340946 h 3967556"/>
                <a:gd name="connsiteX4" fmla="*/ 849905 w 6201346"/>
                <a:gd name="connsiteY4" fmla="*/ 2872629 h 3967556"/>
                <a:gd name="connsiteX5" fmla="*/ 16433 w 6201346"/>
                <a:gd name="connsiteY5" fmla="*/ 3844885 h 3967556"/>
                <a:gd name="connsiteX6" fmla="*/ 0 w 6201346"/>
                <a:gd name="connsiteY6" fmla="*/ 55946 h 3967556"/>
                <a:gd name="connsiteX7" fmla="*/ 6109407 w 6201346"/>
                <a:gd name="connsiteY7" fmla="*/ 55500 h 3967556"/>
                <a:gd name="connsiteX0" fmla="*/ 6109407 w 6211840"/>
                <a:gd name="connsiteY0" fmla="*/ 55500 h 3967556"/>
                <a:gd name="connsiteX1" fmla="*/ 3739321 w 6211840"/>
                <a:gd name="connsiteY1" fmla="*/ 806305 h 3967556"/>
                <a:gd name="connsiteX2" fmla="*/ 2549169 w 6211840"/>
                <a:gd name="connsiteY2" fmla="*/ 1405710 h 3967556"/>
                <a:gd name="connsiteX3" fmla="*/ 2033147 w 6211840"/>
                <a:gd name="connsiteY3" fmla="*/ 2340946 h 3967556"/>
                <a:gd name="connsiteX4" fmla="*/ 849905 w 6211840"/>
                <a:gd name="connsiteY4" fmla="*/ 2872629 h 3967556"/>
                <a:gd name="connsiteX5" fmla="*/ 16433 w 6211840"/>
                <a:gd name="connsiteY5" fmla="*/ 3844885 h 3967556"/>
                <a:gd name="connsiteX6" fmla="*/ 0 w 6211840"/>
                <a:gd name="connsiteY6" fmla="*/ 55946 h 3967556"/>
                <a:gd name="connsiteX7" fmla="*/ 6109407 w 6211840"/>
                <a:gd name="connsiteY7" fmla="*/ 55500 h 3967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211840" h="3967556">
                  <a:moveTo>
                    <a:pt x="6109407" y="55500"/>
                  </a:moveTo>
                  <a:cubicBezTo>
                    <a:pt x="6732627" y="180560"/>
                    <a:pt x="4332694" y="581270"/>
                    <a:pt x="3739321" y="806305"/>
                  </a:cubicBezTo>
                  <a:cubicBezTo>
                    <a:pt x="3145948" y="1031340"/>
                    <a:pt x="2833531" y="1149936"/>
                    <a:pt x="2549169" y="1405710"/>
                  </a:cubicBezTo>
                  <a:cubicBezTo>
                    <a:pt x="2264807" y="1661484"/>
                    <a:pt x="2316358" y="2096460"/>
                    <a:pt x="2033147" y="2340946"/>
                  </a:cubicBezTo>
                  <a:cubicBezTo>
                    <a:pt x="1749936" y="2585432"/>
                    <a:pt x="1123753" y="2574313"/>
                    <a:pt x="849905" y="2872629"/>
                  </a:cubicBezTo>
                  <a:cubicBezTo>
                    <a:pt x="576057" y="3170945"/>
                    <a:pt x="16720" y="4345629"/>
                    <a:pt x="16433" y="3844885"/>
                  </a:cubicBezTo>
                  <a:cubicBezTo>
                    <a:pt x="15745" y="2643863"/>
                    <a:pt x="15057" y="1171182"/>
                    <a:pt x="0" y="55946"/>
                  </a:cubicBezTo>
                  <a:cubicBezTo>
                    <a:pt x="2036469" y="55797"/>
                    <a:pt x="5486187" y="-69560"/>
                    <a:pt x="6109407" y="5550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 dirty="0"/>
            </a:p>
          </p:txBody>
        </p:sp>
      </p:grpSp>
      <p:grpSp>
        <p:nvGrpSpPr>
          <p:cNvPr id="60" name="กลุ่ม 59">
            <a:extLst>
              <a:ext uri="{FF2B5EF4-FFF2-40B4-BE49-F238E27FC236}">
                <a16:creationId xmlns:a16="http://schemas.microsoft.com/office/drawing/2014/main" id="{5063384C-1B67-4C48-859F-3B720252A26A}"/>
              </a:ext>
            </a:extLst>
          </p:cNvPr>
          <p:cNvGrpSpPr>
            <a:grpSpLocks noChangeAspect="1"/>
          </p:cNvGrpSpPr>
          <p:nvPr/>
        </p:nvGrpSpPr>
        <p:grpSpPr>
          <a:xfrm>
            <a:off x="7255808" y="373919"/>
            <a:ext cx="376162" cy="907724"/>
            <a:chOff x="6264894" y="1446698"/>
            <a:chExt cx="759640" cy="1984379"/>
          </a:xfrm>
        </p:grpSpPr>
        <p:sp>
          <p:nvSpPr>
            <p:cNvPr id="61" name="วงรี 60">
              <a:extLst>
                <a:ext uri="{FF2B5EF4-FFF2-40B4-BE49-F238E27FC236}">
                  <a16:creationId xmlns:a16="http://schemas.microsoft.com/office/drawing/2014/main" id="{36043F64-AE10-48E1-83C6-E74C5B6505F5}"/>
                </a:ext>
              </a:extLst>
            </p:cNvPr>
            <p:cNvSpPr/>
            <p:nvPr/>
          </p:nvSpPr>
          <p:spPr>
            <a:xfrm>
              <a:off x="6264894" y="1450852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62" name="วงรี 61">
              <a:extLst>
                <a:ext uri="{FF2B5EF4-FFF2-40B4-BE49-F238E27FC236}">
                  <a16:creationId xmlns:a16="http://schemas.microsoft.com/office/drawing/2014/main" id="{CBF52C19-C282-41CB-A7C0-48F1DF132FDC}"/>
                </a:ext>
              </a:extLst>
            </p:cNvPr>
            <p:cNvSpPr/>
            <p:nvPr/>
          </p:nvSpPr>
          <p:spPr>
            <a:xfrm>
              <a:off x="6264894" y="1650877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63" name="วงรี 62">
              <a:extLst>
                <a:ext uri="{FF2B5EF4-FFF2-40B4-BE49-F238E27FC236}">
                  <a16:creationId xmlns:a16="http://schemas.microsoft.com/office/drawing/2014/main" id="{7DDA6A80-4690-4C1B-A94D-40F36F4808BF}"/>
                </a:ext>
              </a:extLst>
            </p:cNvPr>
            <p:cNvSpPr/>
            <p:nvPr/>
          </p:nvSpPr>
          <p:spPr>
            <a:xfrm>
              <a:off x="6264894" y="1850902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64" name="วงรี 63">
              <a:extLst>
                <a:ext uri="{FF2B5EF4-FFF2-40B4-BE49-F238E27FC236}">
                  <a16:creationId xmlns:a16="http://schemas.microsoft.com/office/drawing/2014/main" id="{61A1373D-3938-4F72-AC4E-E968BA8F0228}"/>
                </a:ext>
              </a:extLst>
            </p:cNvPr>
            <p:cNvSpPr/>
            <p:nvPr/>
          </p:nvSpPr>
          <p:spPr>
            <a:xfrm>
              <a:off x="6264894" y="2050927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65" name="วงรี 64">
              <a:extLst>
                <a:ext uri="{FF2B5EF4-FFF2-40B4-BE49-F238E27FC236}">
                  <a16:creationId xmlns:a16="http://schemas.microsoft.com/office/drawing/2014/main" id="{FBB0A0A6-1766-41CD-B47C-B65A5D10B60B}"/>
                </a:ext>
              </a:extLst>
            </p:cNvPr>
            <p:cNvSpPr/>
            <p:nvPr/>
          </p:nvSpPr>
          <p:spPr>
            <a:xfrm>
              <a:off x="6264894" y="2250952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66" name="วงรี 65">
              <a:extLst>
                <a:ext uri="{FF2B5EF4-FFF2-40B4-BE49-F238E27FC236}">
                  <a16:creationId xmlns:a16="http://schemas.microsoft.com/office/drawing/2014/main" id="{F3C923B7-F97B-4F27-B22C-C23479043118}"/>
                </a:ext>
              </a:extLst>
            </p:cNvPr>
            <p:cNvSpPr/>
            <p:nvPr/>
          </p:nvSpPr>
          <p:spPr>
            <a:xfrm>
              <a:off x="6264894" y="2450977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67" name="วงรี 66">
              <a:extLst>
                <a:ext uri="{FF2B5EF4-FFF2-40B4-BE49-F238E27FC236}">
                  <a16:creationId xmlns:a16="http://schemas.microsoft.com/office/drawing/2014/main" id="{3A3D4065-2C55-4581-9E65-7CF7555CDCCD}"/>
                </a:ext>
              </a:extLst>
            </p:cNvPr>
            <p:cNvSpPr/>
            <p:nvPr/>
          </p:nvSpPr>
          <p:spPr>
            <a:xfrm>
              <a:off x="6264894" y="2651002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68" name="วงรี 67">
              <a:extLst>
                <a:ext uri="{FF2B5EF4-FFF2-40B4-BE49-F238E27FC236}">
                  <a16:creationId xmlns:a16="http://schemas.microsoft.com/office/drawing/2014/main" id="{2A971D1F-3270-497F-B94D-4359CFF5097A}"/>
                </a:ext>
              </a:extLst>
            </p:cNvPr>
            <p:cNvSpPr/>
            <p:nvPr/>
          </p:nvSpPr>
          <p:spPr>
            <a:xfrm>
              <a:off x="6264894" y="2851027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69" name="วงรี 68">
              <a:extLst>
                <a:ext uri="{FF2B5EF4-FFF2-40B4-BE49-F238E27FC236}">
                  <a16:creationId xmlns:a16="http://schemas.microsoft.com/office/drawing/2014/main" id="{57687707-7206-4153-B28C-28F63D8AC682}"/>
                </a:ext>
              </a:extLst>
            </p:cNvPr>
            <p:cNvSpPr/>
            <p:nvPr/>
          </p:nvSpPr>
          <p:spPr>
            <a:xfrm>
              <a:off x="6264894" y="3051052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 dirty="0"/>
            </a:p>
          </p:txBody>
        </p:sp>
        <p:sp>
          <p:nvSpPr>
            <p:cNvPr id="70" name="วงรี 69">
              <a:extLst>
                <a:ext uri="{FF2B5EF4-FFF2-40B4-BE49-F238E27FC236}">
                  <a16:creationId xmlns:a16="http://schemas.microsoft.com/office/drawing/2014/main" id="{FE901680-D2A7-41ED-8B46-82035F174F4D}"/>
                </a:ext>
              </a:extLst>
            </p:cNvPr>
            <p:cNvSpPr/>
            <p:nvPr/>
          </p:nvSpPr>
          <p:spPr>
            <a:xfrm>
              <a:off x="6264894" y="3251077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71" name="วงรี 70">
              <a:extLst>
                <a:ext uri="{FF2B5EF4-FFF2-40B4-BE49-F238E27FC236}">
                  <a16:creationId xmlns:a16="http://schemas.microsoft.com/office/drawing/2014/main" id="{43BB84BE-9DA4-444F-A656-778A792D2066}"/>
                </a:ext>
              </a:extLst>
            </p:cNvPr>
            <p:cNvSpPr/>
            <p:nvPr/>
          </p:nvSpPr>
          <p:spPr>
            <a:xfrm>
              <a:off x="6554714" y="1448775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72" name="วงรี 71">
              <a:extLst>
                <a:ext uri="{FF2B5EF4-FFF2-40B4-BE49-F238E27FC236}">
                  <a16:creationId xmlns:a16="http://schemas.microsoft.com/office/drawing/2014/main" id="{B1E54609-962D-49EA-A36B-7EA95D697FF6}"/>
                </a:ext>
              </a:extLst>
            </p:cNvPr>
            <p:cNvSpPr/>
            <p:nvPr/>
          </p:nvSpPr>
          <p:spPr>
            <a:xfrm>
              <a:off x="6554714" y="1648800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73" name="วงรี 72">
              <a:extLst>
                <a:ext uri="{FF2B5EF4-FFF2-40B4-BE49-F238E27FC236}">
                  <a16:creationId xmlns:a16="http://schemas.microsoft.com/office/drawing/2014/main" id="{4249E772-E248-47E2-BBAB-0291054D4720}"/>
                </a:ext>
              </a:extLst>
            </p:cNvPr>
            <p:cNvSpPr/>
            <p:nvPr/>
          </p:nvSpPr>
          <p:spPr>
            <a:xfrm>
              <a:off x="6554714" y="1848825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74" name="วงรี 73">
              <a:extLst>
                <a:ext uri="{FF2B5EF4-FFF2-40B4-BE49-F238E27FC236}">
                  <a16:creationId xmlns:a16="http://schemas.microsoft.com/office/drawing/2014/main" id="{AB119595-6946-4196-9F2E-F14911126934}"/>
                </a:ext>
              </a:extLst>
            </p:cNvPr>
            <p:cNvSpPr/>
            <p:nvPr/>
          </p:nvSpPr>
          <p:spPr>
            <a:xfrm>
              <a:off x="6554714" y="2048850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75" name="วงรี 74">
              <a:extLst>
                <a:ext uri="{FF2B5EF4-FFF2-40B4-BE49-F238E27FC236}">
                  <a16:creationId xmlns:a16="http://schemas.microsoft.com/office/drawing/2014/main" id="{84B47960-2D2B-4ED8-950B-9CE3F526EDB1}"/>
                </a:ext>
              </a:extLst>
            </p:cNvPr>
            <p:cNvSpPr/>
            <p:nvPr/>
          </p:nvSpPr>
          <p:spPr>
            <a:xfrm>
              <a:off x="6554714" y="2248875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76" name="วงรี 75">
              <a:extLst>
                <a:ext uri="{FF2B5EF4-FFF2-40B4-BE49-F238E27FC236}">
                  <a16:creationId xmlns:a16="http://schemas.microsoft.com/office/drawing/2014/main" id="{660F6C5E-ECCA-45B6-973D-3F3237CA3209}"/>
                </a:ext>
              </a:extLst>
            </p:cNvPr>
            <p:cNvSpPr/>
            <p:nvPr/>
          </p:nvSpPr>
          <p:spPr>
            <a:xfrm>
              <a:off x="6554714" y="2448900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77" name="วงรี 76">
              <a:extLst>
                <a:ext uri="{FF2B5EF4-FFF2-40B4-BE49-F238E27FC236}">
                  <a16:creationId xmlns:a16="http://schemas.microsoft.com/office/drawing/2014/main" id="{BAB559BF-9D71-4F40-9506-56E190133E99}"/>
                </a:ext>
              </a:extLst>
            </p:cNvPr>
            <p:cNvSpPr/>
            <p:nvPr/>
          </p:nvSpPr>
          <p:spPr>
            <a:xfrm>
              <a:off x="6554714" y="2648925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78" name="วงรี 77">
              <a:extLst>
                <a:ext uri="{FF2B5EF4-FFF2-40B4-BE49-F238E27FC236}">
                  <a16:creationId xmlns:a16="http://schemas.microsoft.com/office/drawing/2014/main" id="{30A0802E-40FA-4B03-BFF6-642C8184E2DF}"/>
                </a:ext>
              </a:extLst>
            </p:cNvPr>
            <p:cNvSpPr/>
            <p:nvPr/>
          </p:nvSpPr>
          <p:spPr>
            <a:xfrm>
              <a:off x="6554714" y="2848950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79" name="วงรี 78">
              <a:extLst>
                <a:ext uri="{FF2B5EF4-FFF2-40B4-BE49-F238E27FC236}">
                  <a16:creationId xmlns:a16="http://schemas.microsoft.com/office/drawing/2014/main" id="{7AA9AE6D-DBCD-445D-8282-A5A6EF704155}"/>
                </a:ext>
              </a:extLst>
            </p:cNvPr>
            <p:cNvSpPr/>
            <p:nvPr/>
          </p:nvSpPr>
          <p:spPr>
            <a:xfrm>
              <a:off x="6554714" y="3048975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80" name="วงรี 79">
              <a:extLst>
                <a:ext uri="{FF2B5EF4-FFF2-40B4-BE49-F238E27FC236}">
                  <a16:creationId xmlns:a16="http://schemas.microsoft.com/office/drawing/2014/main" id="{E2AA38E1-88E4-4FD3-AB6B-C1C259132217}"/>
                </a:ext>
              </a:extLst>
            </p:cNvPr>
            <p:cNvSpPr/>
            <p:nvPr/>
          </p:nvSpPr>
          <p:spPr>
            <a:xfrm>
              <a:off x="6554714" y="3249000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81" name="วงรี 80">
              <a:extLst>
                <a:ext uri="{FF2B5EF4-FFF2-40B4-BE49-F238E27FC236}">
                  <a16:creationId xmlns:a16="http://schemas.microsoft.com/office/drawing/2014/main" id="{212CA890-9015-456E-98AA-AE1FEAB94E68}"/>
                </a:ext>
              </a:extLst>
            </p:cNvPr>
            <p:cNvSpPr/>
            <p:nvPr/>
          </p:nvSpPr>
          <p:spPr>
            <a:xfrm>
              <a:off x="6844534" y="1446698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82" name="วงรี 81">
              <a:extLst>
                <a:ext uri="{FF2B5EF4-FFF2-40B4-BE49-F238E27FC236}">
                  <a16:creationId xmlns:a16="http://schemas.microsoft.com/office/drawing/2014/main" id="{28142ACE-1576-457B-9FFB-A6E640C94C93}"/>
                </a:ext>
              </a:extLst>
            </p:cNvPr>
            <p:cNvSpPr/>
            <p:nvPr/>
          </p:nvSpPr>
          <p:spPr>
            <a:xfrm>
              <a:off x="6844534" y="1646723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83" name="วงรี 82">
              <a:extLst>
                <a:ext uri="{FF2B5EF4-FFF2-40B4-BE49-F238E27FC236}">
                  <a16:creationId xmlns:a16="http://schemas.microsoft.com/office/drawing/2014/main" id="{9E65A5C0-A1A5-4257-B83F-64DB62AD6D4A}"/>
                </a:ext>
              </a:extLst>
            </p:cNvPr>
            <p:cNvSpPr/>
            <p:nvPr/>
          </p:nvSpPr>
          <p:spPr>
            <a:xfrm>
              <a:off x="6844534" y="1846748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84" name="วงรี 83">
              <a:extLst>
                <a:ext uri="{FF2B5EF4-FFF2-40B4-BE49-F238E27FC236}">
                  <a16:creationId xmlns:a16="http://schemas.microsoft.com/office/drawing/2014/main" id="{F456F59F-3E8B-4A9C-A0A6-9D9A58347391}"/>
                </a:ext>
              </a:extLst>
            </p:cNvPr>
            <p:cNvSpPr/>
            <p:nvPr/>
          </p:nvSpPr>
          <p:spPr>
            <a:xfrm>
              <a:off x="6844534" y="2046773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85" name="วงรี 84">
              <a:extLst>
                <a:ext uri="{FF2B5EF4-FFF2-40B4-BE49-F238E27FC236}">
                  <a16:creationId xmlns:a16="http://schemas.microsoft.com/office/drawing/2014/main" id="{C6C7035C-D720-4782-9889-E7C52F07F731}"/>
                </a:ext>
              </a:extLst>
            </p:cNvPr>
            <p:cNvSpPr/>
            <p:nvPr/>
          </p:nvSpPr>
          <p:spPr>
            <a:xfrm>
              <a:off x="6844534" y="2246798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86" name="วงรี 85">
              <a:extLst>
                <a:ext uri="{FF2B5EF4-FFF2-40B4-BE49-F238E27FC236}">
                  <a16:creationId xmlns:a16="http://schemas.microsoft.com/office/drawing/2014/main" id="{12958C89-FAC6-4D6B-A6BC-89E7F57F49A9}"/>
                </a:ext>
              </a:extLst>
            </p:cNvPr>
            <p:cNvSpPr/>
            <p:nvPr/>
          </p:nvSpPr>
          <p:spPr>
            <a:xfrm>
              <a:off x="6844534" y="2446823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87" name="วงรี 86">
              <a:extLst>
                <a:ext uri="{FF2B5EF4-FFF2-40B4-BE49-F238E27FC236}">
                  <a16:creationId xmlns:a16="http://schemas.microsoft.com/office/drawing/2014/main" id="{0EB9EF5B-9B6B-4CCD-9D23-F1A66E05B5E1}"/>
                </a:ext>
              </a:extLst>
            </p:cNvPr>
            <p:cNvSpPr/>
            <p:nvPr/>
          </p:nvSpPr>
          <p:spPr>
            <a:xfrm>
              <a:off x="6844534" y="2646848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88" name="วงรี 87">
              <a:extLst>
                <a:ext uri="{FF2B5EF4-FFF2-40B4-BE49-F238E27FC236}">
                  <a16:creationId xmlns:a16="http://schemas.microsoft.com/office/drawing/2014/main" id="{4B41C75B-F80A-4FD0-B1BE-56B30ECAE20E}"/>
                </a:ext>
              </a:extLst>
            </p:cNvPr>
            <p:cNvSpPr/>
            <p:nvPr/>
          </p:nvSpPr>
          <p:spPr>
            <a:xfrm>
              <a:off x="6844534" y="2846873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89" name="วงรี 88">
              <a:extLst>
                <a:ext uri="{FF2B5EF4-FFF2-40B4-BE49-F238E27FC236}">
                  <a16:creationId xmlns:a16="http://schemas.microsoft.com/office/drawing/2014/main" id="{6E7786C0-A46F-4381-8D9D-7B9F8A2056D0}"/>
                </a:ext>
              </a:extLst>
            </p:cNvPr>
            <p:cNvSpPr/>
            <p:nvPr/>
          </p:nvSpPr>
          <p:spPr>
            <a:xfrm>
              <a:off x="6844534" y="3046898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90" name="วงรี 89">
              <a:extLst>
                <a:ext uri="{FF2B5EF4-FFF2-40B4-BE49-F238E27FC236}">
                  <a16:creationId xmlns:a16="http://schemas.microsoft.com/office/drawing/2014/main" id="{1E352FA3-EDA1-40E7-926E-C03C10A26667}"/>
                </a:ext>
              </a:extLst>
            </p:cNvPr>
            <p:cNvSpPr/>
            <p:nvPr/>
          </p:nvSpPr>
          <p:spPr>
            <a:xfrm>
              <a:off x="6844534" y="3246923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</p:grpSp>
      <p:grpSp>
        <p:nvGrpSpPr>
          <p:cNvPr id="125" name="กลุ่ม 124">
            <a:extLst>
              <a:ext uri="{FF2B5EF4-FFF2-40B4-BE49-F238E27FC236}">
                <a16:creationId xmlns:a16="http://schemas.microsoft.com/office/drawing/2014/main" id="{2A7EF110-C613-43EC-A91B-8724C8B7B2A1}"/>
              </a:ext>
            </a:extLst>
          </p:cNvPr>
          <p:cNvGrpSpPr>
            <a:grpSpLocks noChangeAspect="1"/>
          </p:cNvGrpSpPr>
          <p:nvPr/>
        </p:nvGrpSpPr>
        <p:grpSpPr>
          <a:xfrm rot="5400000">
            <a:off x="2133939" y="4354181"/>
            <a:ext cx="347486" cy="982634"/>
            <a:chOff x="6264894" y="1446698"/>
            <a:chExt cx="759640" cy="1984379"/>
          </a:xfrm>
        </p:grpSpPr>
        <p:sp>
          <p:nvSpPr>
            <p:cNvPr id="126" name="วงรี 125">
              <a:extLst>
                <a:ext uri="{FF2B5EF4-FFF2-40B4-BE49-F238E27FC236}">
                  <a16:creationId xmlns:a16="http://schemas.microsoft.com/office/drawing/2014/main" id="{087B597C-BD80-4707-83EB-0CA0D38815FA}"/>
                </a:ext>
              </a:extLst>
            </p:cNvPr>
            <p:cNvSpPr/>
            <p:nvPr/>
          </p:nvSpPr>
          <p:spPr>
            <a:xfrm>
              <a:off x="6264894" y="1450852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27" name="วงรี 126">
              <a:extLst>
                <a:ext uri="{FF2B5EF4-FFF2-40B4-BE49-F238E27FC236}">
                  <a16:creationId xmlns:a16="http://schemas.microsoft.com/office/drawing/2014/main" id="{BCDC5252-3B1F-4471-83D6-157DD3488F1D}"/>
                </a:ext>
              </a:extLst>
            </p:cNvPr>
            <p:cNvSpPr/>
            <p:nvPr/>
          </p:nvSpPr>
          <p:spPr>
            <a:xfrm>
              <a:off x="6264894" y="1650877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28" name="วงรี 127">
              <a:extLst>
                <a:ext uri="{FF2B5EF4-FFF2-40B4-BE49-F238E27FC236}">
                  <a16:creationId xmlns:a16="http://schemas.microsoft.com/office/drawing/2014/main" id="{72F01A66-27AA-4D43-B117-96BE8EDDD1AF}"/>
                </a:ext>
              </a:extLst>
            </p:cNvPr>
            <p:cNvSpPr/>
            <p:nvPr/>
          </p:nvSpPr>
          <p:spPr>
            <a:xfrm>
              <a:off x="6264894" y="1850902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29" name="วงรี 128">
              <a:extLst>
                <a:ext uri="{FF2B5EF4-FFF2-40B4-BE49-F238E27FC236}">
                  <a16:creationId xmlns:a16="http://schemas.microsoft.com/office/drawing/2014/main" id="{C442AD09-F6A2-41BE-B9D4-C779372A7A48}"/>
                </a:ext>
              </a:extLst>
            </p:cNvPr>
            <p:cNvSpPr/>
            <p:nvPr/>
          </p:nvSpPr>
          <p:spPr>
            <a:xfrm>
              <a:off x="6264894" y="2050927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30" name="วงรี 129">
              <a:extLst>
                <a:ext uri="{FF2B5EF4-FFF2-40B4-BE49-F238E27FC236}">
                  <a16:creationId xmlns:a16="http://schemas.microsoft.com/office/drawing/2014/main" id="{8F9C1533-F358-403F-9407-C2827AD41DB8}"/>
                </a:ext>
              </a:extLst>
            </p:cNvPr>
            <p:cNvSpPr/>
            <p:nvPr/>
          </p:nvSpPr>
          <p:spPr>
            <a:xfrm>
              <a:off x="6264894" y="2250952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31" name="วงรี 130">
              <a:extLst>
                <a:ext uri="{FF2B5EF4-FFF2-40B4-BE49-F238E27FC236}">
                  <a16:creationId xmlns:a16="http://schemas.microsoft.com/office/drawing/2014/main" id="{E9409C88-8E7C-42F9-AD4C-AC78A21D9EDD}"/>
                </a:ext>
              </a:extLst>
            </p:cNvPr>
            <p:cNvSpPr/>
            <p:nvPr/>
          </p:nvSpPr>
          <p:spPr>
            <a:xfrm>
              <a:off x="6264894" y="2450977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32" name="วงรี 131">
              <a:extLst>
                <a:ext uri="{FF2B5EF4-FFF2-40B4-BE49-F238E27FC236}">
                  <a16:creationId xmlns:a16="http://schemas.microsoft.com/office/drawing/2014/main" id="{4A7409C7-A987-4C36-8B3B-A5AC75002AAA}"/>
                </a:ext>
              </a:extLst>
            </p:cNvPr>
            <p:cNvSpPr/>
            <p:nvPr/>
          </p:nvSpPr>
          <p:spPr>
            <a:xfrm>
              <a:off x="6264894" y="2651002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33" name="วงรี 132">
              <a:extLst>
                <a:ext uri="{FF2B5EF4-FFF2-40B4-BE49-F238E27FC236}">
                  <a16:creationId xmlns:a16="http://schemas.microsoft.com/office/drawing/2014/main" id="{8EE3D0AA-B694-4139-92D2-BD8E66EA6B63}"/>
                </a:ext>
              </a:extLst>
            </p:cNvPr>
            <p:cNvSpPr/>
            <p:nvPr/>
          </p:nvSpPr>
          <p:spPr>
            <a:xfrm>
              <a:off x="6264894" y="2851027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34" name="วงรี 133">
              <a:extLst>
                <a:ext uri="{FF2B5EF4-FFF2-40B4-BE49-F238E27FC236}">
                  <a16:creationId xmlns:a16="http://schemas.microsoft.com/office/drawing/2014/main" id="{2BB0E1F4-1047-4408-8BFD-B5A0D565A2E6}"/>
                </a:ext>
              </a:extLst>
            </p:cNvPr>
            <p:cNvSpPr/>
            <p:nvPr/>
          </p:nvSpPr>
          <p:spPr>
            <a:xfrm>
              <a:off x="6264894" y="3051052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 dirty="0"/>
            </a:p>
          </p:txBody>
        </p:sp>
        <p:sp>
          <p:nvSpPr>
            <p:cNvPr id="135" name="วงรี 134">
              <a:extLst>
                <a:ext uri="{FF2B5EF4-FFF2-40B4-BE49-F238E27FC236}">
                  <a16:creationId xmlns:a16="http://schemas.microsoft.com/office/drawing/2014/main" id="{0EF7C8D2-A0BA-42DF-A4B3-7E8357F14533}"/>
                </a:ext>
              </a:extLst>
            </p:cNvPr>
            <p:cNvSpPr/>
            <p:nvPr/>
          </p:nvSpPr>
          <p:spPr>
            <a:xfrm>
              <a:off x="6264894" y="3251077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36" name="วงรี 135">
              <a:extLst>
                <a:ext uri="{FF2B5EF4-FFF2-40B4-BE49-F238E27FC236}">
                  <a16:creationId xmlns:a16="http://schemas.microsoft.com/office/drawing/2014/main" id="{BE23256E-38DF-49B1-93AC-78B4911E571A}"/>
                </a:ext>
              </a:extLst>
            </p:cNvPr>
            <p:cNvSpPr/>
            <p:nvPr/>
          </p:nvSpPr>
          <p:spPr>
            <a:xfrm>
              <a:off x="6554714" y="1448775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37" name="วงรี 136">
              <a:extLst>
                <a:ext uri="{FF2B5EF4-FFF2-40B4-BE49-F238E27FC236}">
                  <a16:creationId xmlns:a16="http://schemas.microsoft.com/office/drawing/2014/main" id="{D2EBBCA6-A58E-409A-8BB1-46096F953522}"/>
                </a:ext>
              </a:extLst>
            </p:cNvPr>
            <p:cNvSpPr/>
            <p:nvPr/>
          </p:nvSpPr>
          <p:spPr>
            <a:xfrm>
              <a:off x="6554714" y="1648800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38" name="วงรี 137">
              <a:extLst>
                <a:ext uri="{FF2B5EF4-FFF2-40B4-BE49-F238E27FC236}">
                  <a16:creationId xmlns:a16="http://schemas.microsoft.com/office/drawing/2014/main" id="{4EAA18AD-D225-4CAB-A830-06A73C29BA6B}"/>
                </a:ext>
              </a:extLst>
            </p:cNvPr>
            <p:cNvSpPr/>
            <p:nvPr/>
          </p:nvSpPr>
          <p:spPr>
            <a:xfrm>
              <a:off x="6554714" y="1848825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39" name="วงรี 138">
              <a:extLst>
                <a:ext uri="{FF2B5EF4-FFF2-40B4-BE49-F238E27FC236}">
                  <a16:creationId xmlns:a16="http://schemas.microsoft.com/office/drawing/2014/main" id="{0C1FF6D6-BAFB-4890-BDAF-0321109E106E}"/>
                </a:ext>
              </a:extLst>
            </p:cNvPr>
            <p:cNvSpPr/>
            <p:nvPr/>
          </p:nvSpPr>
          <p:spPr>
            <a:xfrm>
              <a:off x="6554714" y="2048850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40" name="วงรี 139">
              <a:extLst>
                <a:ext uri="{FF2B5EF4-FFF2-40B4-BE49-F238E27FC236}">
                  <a16:creationId xmlns:a16="http://schemas.microsoft.com/office/drawing/2014/main" id="{42CAA703-0698-4B2C-89D9-7623CE92359A}"/>
                </a:ext>
              </a:extLst>
            </p:cNvPr>
            <p:cNvSpPr/>
            <p:nvPr/>
          </p:nvSpPr>
          <p:spPr>
            <a:xfrm>
              <a:off x="6554714" y="2248875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41" name="วงรี 140">
              <a:extLst>
                <a:ext uri="{FF2B5EF4-FFF2-40B4-BE49-F238E27FC236}">
                  <a16:creationId xmlns:a16="http://schemas.microsoft.com/office/drawing/2014/main" id="{DA7B4F7D-1D18-420D-8433-F99DF2BFD5EB}"/>
                </a:ext>
              </a:extLst>
            </p:cNvPr>
            <p:cNvSpPr/>
            <p:nvPr/>
          </p:nvSpPr>
          <p:spPr>
            <a:xfrm>
              <a:off x="6554714" y="2448900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42" name="วงรี 141">
              <a:extLst>
                <a:ext uri="{FF2B5EF4-FFF2-40B4-BE49-F238E27FC236}">
                  <a16:creationId xmlns:a16="http://schemas.microsoft.com/office/drawing/2014/main" id="{AE91FF48-3E09-4F8A-AF4D-3AA54B047A9E}"/>
                </a:ext>
              </a:extLst>
            </p:cNvPr>
            <p:cNvSpPr/>
            <p:nvPr/>
          </p:nvSpPr>
          <p:spPr>
            <a:xfrm>
              <a:off x="6554714" y="2648925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43" name="วงรี 142">
              <a:extLst>
                <a:ext uri="{FF2B5EF4-FFF2-40B4-BE49-F238E27FC236}">
                  <a16:creationId xmlns:a16="http://schemas.microsoft.com/office/drawing/2014/main" id="{813DCB89-6B66-45B5-8F7E-7706E9A8160B}"/>
                </a:ext>
              </a:extLst>
            </p:cNvPr>
            <p:cNvSpPr/>
            <p:nvPr/>
          </p:nvSpPr>
          <p:spPr>
            <a:xfrm>
              <a:off x="6554714" y="2848950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44" name="วงรี 143">
              <a:extLst>
                <a:ext uri="{FF2B5EF4-FFF2-40B4-BE49-F238E27FC236}">
                  <a16:creationId xmlns:a16="http://schemas.microsoft.com/office/drawing/2014/main" id="{9795BA4E-5DC0-4DD6-A85F-8EA0857D4AD7}"/>
                </a:ext>
              </a:extLst>
            </p:cNvPr>
            <p:cNvSpPr/>
            <p:nvPr/>
          </p:nvSpPr>
          <p:spPr>
            <a:xfrm>
              <a:off x="6554714" y="3048975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45" name="วงรี 144">
              <a:extLst>
                <a:ext uri="{FF2B5EF4-FFF2-40B4-BE49-F238E27FC236}">
                  <a16:creationId xmlns:a16="http://schemas.microsoft.com/office/drawing/2014/main" id="{E029C643-64FC-489A-961F-BA499DD96B5F}"/>
                </a:ext>
              </a:extLst>
            </p:cNvPr>
            <p:cNvSpPr/>
            <p:nvPr/>
          </p:nvSpPr>
          <p:spPr>
            <a:xfrm>
              <a:off x="6554714" y="3249000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46" name="วงรี 145">
              <a:extLst>
                <a:ext uri="{FF2B5EF4-FFF2-40B4-BE49-F238E27FC236}">
                  <a16:creationId xmlns:a16="http://schemas.microsoft.com/office/drawing/2014/main" id="{30AB53CB-BFBE-474D-AB48-F68DE0EE987E}"/>
                </a:ext>
              </a:extLst>
            </p:cNvPr>
            <p:cNvSpPr/>
            <p:nvPr/>
          </p:nvSpPr>
          <p:spPr>
            <a:xfrm>
              <a:off x="6844534" y="1446698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47" name="วงรี 146">
              <a:extLst>
                <a:ext uri="{FF2B5EF4-FFF2-40B4-BE49-F238E27FC236}">
                  <a16:creationId xmlns:a16="http://schemas.microsoft.com/office/drawing/2014/main" id="{086C549C-08DF-463C-8A3D-A381ADCD4108}"/>
                </a:ext>
              </a:extLst>
            </p:cNvPr>
            <p:cNvSpPr/>
            <p:nvPr/>
          </p:nvSpPr>
          <p:spPr>
            <a:xfrm>
              <a:off x="6844534" y="1646723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48" name="วงรี 147">
              <a:extLst>
                <a:ext uri="{FF2B5EF4-FFF2-40B4-BE49-F238E27FC236}">
                  <a16:creationId xmlns:a16="http://schemas.microsoft.com/office/drawing/2014/main" id="{613A26D6-D114-4DB7-BF7A-3D4A1680BF71}"/>
                </a:ext>
              </a:extLst>
            </p:cNvPr>
            <p:cNvSpPr/>
            <p:nvPr/>
          </p:nvSpPr>
          <p:spPr>
            <a:xfrm>
              <a:off x="6844534" y="1846748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49" name="วงรี 148">
              <a:extLst>
                <a:ext uri="{FF2B5EF4-FFF2-40B4-BE49-F238E27FC236}">
                  <a16:creationId xmlns:a16="http://schemas.microsoft.com/office/drawing/2014/main" id="{E27DDA30-C4D6-4AA2-ACA1-1D3C030E1D72}"/>
                </a:ext>
              </a:extLst>
            </p:cNvPr>
            <p:cNvSpPr/>
            <p:nvPr/>
          </p:nvSpPr>
          <p:spPr>
            <a:xfrm>
              <a:off x="6844534" y="2046773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50" name="วงรี 149">
              <a:extLst>
                <a:ext uri="{FF2B5EF4-FFF2-40B4-BE49-F238E27FC236}">
                  <a16:creationId xmlns:a16="http://schemas.microsoft.com/office/drawing/2014/main" id="{0CA6F531-E93D-4AA4-8F21-C6AB8CC24A7C}"/>
                </a:ext>
              </a:extLst>
            </p:cNvPr>
            <p:cNvSpPr/>
            <p:nvPr/>
          </p:nvSpPr>
          <p:spPr>
            <a:xfrm>
              <a:off x="6844534" y="2246798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51" name="วงรี 150">
              <a:extLst>
                <a:ext uri="{FF2B5EF4-FFF2-40B4-BE49-F238E27FC236}">
                  <a16:creationId xmlns:a16="http://schemas.microsoft.com/office/drawing/2014/main" id="{56D3A951-4DAE-4497-A1BF-9DE01A1283E0}"/>
                </a:ext>
              </a:extLst>
            </p:cNvPr>
            <p:cNvSpPr/>
            <p:nvPr/>
          </p:nvSpPr>
          <p:spPr>
            <a:xfrm>
              <a:off x="6844534" y="2446823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52" name="วงรี 151">
              <a:extLst>
                <a:ext uri="{FF2B5EF4-FFF2-40B4-BE49-F238E27FC236}">
                  <a16:creationId xmlns:a16="http://schemas.microsoft.com/office/drawing/2014/main" id="{56624583-3AF1-434C-947B-DC01822C50CB}"/>
                </a:ext>
              </a:extLst>
            </p:cNvPr>
            <p:cNvSpPr/>
            <p:nvPr/>
          </p:nvSpPr>
          <p:spPr>
            <a:xfrm>
              <a:off x="6844534" y="2646848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53" name="วงรี 152">
              <a:extLst>
                <a:ext uri="{FF2B5EF4-FFF2-40B4-BE49-F238E27FC236}">
                  <a16:creationId xmlns:a16="http://schemas.microsoft.com/office/drawing/2014/main" id="{FFB94250-93F7-44D7-B0D3-00F3B7A4F59C}"/>
                </a:ext>
              </a:extLst>
            </p:cNvPr>
            <p:cNvSpPr/>
            <p:nvPr/>
          </p:nvSpPr>
          <p:spPr>
            <a:xfrm>
              <a:off x="6844534" y="2846873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54" name="วงรี 153">
              <a:extLst>
                <a:ext uri="{FF2B5EF4-FFF2-40B4-BE49-F238E27FC236}">
                  <a16:creationId xmlns:a16="http://schemas.microsoft.com/office/drawing/2014/main" id="{693A4000-C711-4213-881F-46174FD1239A}"/>
                </a:ext>
              </a:extLst>
            </p:cNvPr>
            <p:cNvSpPr/>
            <p:nvPr/>
          </p:nvSpPr>
          <p:spPr>
            <a:xfrm>
              <a:off x="6844534" y="3046898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55" name="วงรี 154">
              <a:extLst>
                <a:ext uri="{FF2B5EF4-FFF2-40B4-BE49-F238E27FC236}">
                  <a16:creationId xmlns:a16="http://schemas.microsoft.com/office/drawing/2014/main" id="{10DCF3F5-3C48-4642-B133-E3CC79C23C10}"/>
                </a:ext>
              </a:extLst>
            </p:cNvPr>
            <p:cNvSpPr/>
            <p:nvPr/>
          </p:nvSpPr>
          <p:spPr>
            <a:xfrm>
              <a:off x="6844534" y="3246923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</p:grpSp>
      <p:grpSp>
        <p:nvGrpSpPr>
          <p:cNvPr id="156" name="กลุ่ม 155">
            <a:extLst>
              <a:ext uri="{FF2B5EF4-FFF2-40B4-BE49-F238E27FC236}">
                <a16:creationId xmlns:a16="http://schemas.microsoft.com/office/drawing/2014/main" id="{B958616B-DD23-408E-8662-7F1436CDCE4F}"/>
              </a:ext>
            </a:extLst>
          </p:cNvPr>
          <p:cNvGrpSpPr>
            <a:grpSpLocks noChangeAspect="1"/>
          </p:cNvGrpSpPr>
          <p:nvPr/>
        </p:nvGrpSpPr>
        <p:grpSpPr>
          <a:xfrm rot="5400000">
            <a:off x="3466326" y="573401"/>
            <a:ext cx="347486" cy="982634"/>
            <a:chOff x="6264894" y="1446698"/>
            <a:chExt cx="759640" cy="1984379"/>
          </a:xfrm>
        </p:grpSpPr>
        <p:sp>
          <p:nvSpPr>
            <p:cNvPr id="157" name="วงรี 156">
              <a:extLst>
                <a:ext uri="{FF2B5EF4-FFF2-40B4-BE49-F238E27FC236}">
                  <a16:creationId xmlns:a16="http://schemas.microsoft.com/office/drawing/2014/main" id="{880946A2-5350-4B72-B3CF-3372A2D75CBF}"/>
                </a:ext>
              </a:extLst>
            </p:cNvPr>
            <p:cNvSpPr/>
            <p:nvPr/>
          </p:nvSpPr>
          <p:spPr>
            <a:xfrm>
              <a:off x="6264894" y="1450852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58" name="วงรี 157">
              <a:extLst>
                <a:ext uri="{FF2B5EF4-FFF2-40B4-BE49-F238E27FC236}">
                  <a16:creationId xmlns:a16="http://schemas.microsoft.com/office/drawing/2014/main" id="{3CE03E15-6C83-422D-BD88-166AD688CF2E}"/>
                </a:ext>
              </a:extLst>
            </p:cNvPr>
            <p:cNvSpPr/>
            <p:nvPr/>
          </p:nvSpPr>
          <p:spPr>
            <a:xfrm>
              <a:off x="6264894" y="1650877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59" name="วงรี 158">
              <a:extLst>
                <a:ext uri="{FF2B5EF4-FFF2-40B4-BE49-F238E27FC236}">
                  <a16:creationId xmlns:a16="http://schemas.microsoft.com/office/drawing/2014/main" id="{908F4668-BA50-42FC-A8E3-4423F5A64ABC}"/>
                </a:ext>
              </a:extLst>
            </p:cNvPr>
            <p:cNvSpPr/>
            <p:nvPr/>
          </p:nvSpPr>
          <p:spPr>
            <a:xfrm>
              <a:off x="6264894" y="1850902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60" name="วงรี 159">
              <a:extLst>
                <a:ext uri="{FF2B5EF4-FFF2-40B4-BE49-F238E27FC236}">
                  <a16:creationId xmlns:a16="http://schemas.microsoft.com/office/drawing/2014/main" id="{524554F2-A4AB-4A2E-91DE-4B0CB4B448EB}"/>
                </a:ext>
              </a:extLst>
            </p:cNvPr>
            <p:cNvSpPr/>
            <p:nvPr/>
          </p:nvSpPr>
          <p:spPr>
            <a:xfrm>
              <a:off x="6264894" y="2050927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61" name="วงรี 160">
              <a:extLst>
                <a:ext uri="{FF2B5EF4-FFF2-40B4-BE49-F238E27FC236}">
                  <a16:creationId xmlns:a16="http://schemas.microsoft.com/office/drawing/2014/main" id="{F3F51107-801F-4372-8E4D-3C58FA1B92B3}"/>
                </a:ext>
              </a:extLst>
            </p:cNvPr>
            <p:cNvSpPr/>
            <p:nvPr/>
          </p:nvSpPr>
          <p:spPr>
            <a:xfrm>
              <a:off x="6264894" y="2250952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62" name="วงรี 161">
              <a:extLst>
                <a:ext uri="{FF2B5EF4-FFF2-40B4-BE49-F238E27FC236}">
                  <a16:creationId xmlns:a16="http://schemas.microsoft.com/office/drawing/2014/main" id="{5D800A4B-1832-4643-A216-53E717B7A80C}"/>
                </a:ext>
              </a:extLst>
            </p:cNvPr>
            <p:cNvSpPr/>
            <p:nvPr/>
          </p:nvSpPr>
          <p:spPr>
            <a:xfrm>
              <a:off x="6264894" y="2450977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63" name="วงรี 162">
              <a:extLst>
                <a:ext uri="{FF2B5EF4-FFF2-40B4-BE49-F238E27FC236}">
                  <a16:creationId xmlns:a16="http://schemas.microsoft.com/office/drawing/2014/main" id="{BCF1EB5A-DBFC-4179-958C-1B9118471259}"/>
                </a:ext>
              </a:extLst>
            </p:cNvPr>
            <p:cNvSpPr/>
            <p:nvPr/>
          </p:nvSpPr>
          <p:spPr>
            <a:xfrm>
              <a:off x="6264894" y="2651002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64" name="วงรี 163">
              <a:extLst>
                <a:ext uri="{FF2B5EF4-FFF2-40B4-BE49-F238E27FC236}">
                  <a16:creationId xmlns:a16="http://schemas.microsoft.com/office/drawing/2014/main" id="{43A2364B-8D4A-4104-BC92-43A3EBCF0585}"/>
                </a:ext>
              </a:extLst>
            </p:cNvPr>
            <p:cNvSpPr/>
            <p:nvPr/>
          </p:nvSpPr>
          <p:spPr>
            <a:xfrm>
              <a:off x="6264894" y="2851027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65" name="วงรี 164">
              <a:extLst>
                <a:ext uri="{FF2B5EF4-FFF2-40B4-BE49-F238E27FC236}">
                  <a16:creationId xmlns:a16="http://schemas.microsoft.com/office/drawing/2014/main" id="{2009CE0F-1418-4A64-9EF9-E61143263B5C}"/>
                </a:ext>
              </a:extLst>
            </p:cNvPr>
            <p:cNvSpPr/>
            <p:nvPr/>
          </p:nvSpPr>
          <p:spPr>
            <a:xfrm>
              <a:off x="6264894" y="3051052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 dirty="0"/>
            </a:p>
          </p:txBody>
        </p:sp>
        <p:sp>
          <p:nvSpPr>
            <p:cNvPr id="166" name="วงรี 165">
              <a:extLst>
                <a:ext uri="{FF2B5EF4-FFF2-40B4-BE49-F238E27FC236}">
                  <a16:creationId xmlns:a16="http://schemas.microsoft.com/office/drawing/2014/main" id="{AD5C2724-F24C-49C5-B5E1-775DEA13487D}"/>
                </a:ext>
              </a:extLst>
            </p:cNvPr>
            <p:cNvSpPr/>
            <p:nvPr/>
          </p:nvSpPr>
          <p:spPr>
            <a:xfrm>
              <a:off x="6264894" y="3251077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67" name="วงรี 166">
              <a:extLst>
                <a:ext uri="{FF2B5EF4-FFF2-40B4-BE49-F238E27FC236}">
                  <a16:creationId xmlns:a16="http://schemas.microsoft.com/office/drawing/2014/main" id="{072B9939-058B-4D80-947C-409EF176F8F8}"/>
                </a:ext>
              </a:extLst>
            </p:cNvPr>
            <p:cNvSpPr/>
            <p:nvPr/>
          </p:nvSpPr>
          <p:spPr>
            <a:xfrm>
              <a:off x="6554714" y="1448775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68" name="วงรี 167">
              <a:extLst>
                <a:ext uri="{FF2B5EF4-FFF2-40B4-BE49-F238E27FC236}">
                  <a16:creationId xmlns:a16="http://schemas.microsoft.com/office/drawing/2014/main" id="{FD8A0C7A-2F21-40E4-A570-653933483C2A}"/>
                </a:ext>
              </a:extLst>
            </p:cNvPr>
            <p:cNvSpPr/>
            <p:nvPr/>
          </p:nvSpPr>
          <p:spPr>
            <a:xfrm>
              <a:off x="6554714" y="1648800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69" name="วงรี 168">
              <a:extLst>
                <a:ext uri="{FF2B5EF4-FFF2-40B4-BE49-F238E27FC236}">
                  <a16:creationId xmlns:a16="http://schemas.microsoft.com/office/drawing/2014/main" id="{4D647E18-E96F-4C4F-8BF3-5C1EA031B938}"/>
                </a:ext>
              </a:extLst>
            </p:cNvPr>
            <p:cNvSpPr/>
            <p:nvPr/>
          </p:nvSpPr>
          <p:spPr>
            <a:xfrm>
              <a:off x="6554714" y="1848825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70" name="วงรี 169">
              <a:extLst>
                <a:ext uri="{FF2B5EF4-FFF2-40B4-BE49-F238E27FC236}">
                  <a16:creationId xmlns:a16="http://schemas.microsoft.com/office/drawing/2014/main" id="{9035A499-ABAB-46EA-A7A5-5E21EF272C51}"/>
                </a:ext>
              </a:extLst>
            </p:cNvPr>
            <p:cNvSpPr/>
            <p:nvPr/>
          </p:nvSpPr>
          <p:spPr>
            <a:xfrm>
              <a:off x="6554714" y="2048850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71" name="วงรี 170">
              <a:extLst>
                <a:ext uri="{FF2B5EF4-FFF2-40B4-BE49-F238E27FC236}">
                  <a16:creationId xmlns:a16="http://schemas.microsoft.com/office/drawing/2014/main" id="{EC45FC70-FF67-4A0B-9F65-AC60DB5DD75A}"/>
                </a:ext>
              </a:extLst>
            </p:cNvPr>
            <p:cNvSpPr/>
            <p:nvPr/>
          </p:nvSpPr>
          <p:spPr>
            <a:xfrm>
              <a:off x="6554714" y="2248875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72" name="วงรี 171">
              <a:extLst>
                <a:ext uri="{FF2B5EF4-FFF2-40B4-BE49-F238E27FC236}">
                  <a16:creationId xmlns:a16="http://schemas.microsoft.com/office/drawing/2014/main" id="{3225911A-5A7F-4A6A-8D60-167EE0612ED8}"/>
                </a:ext>
              </a:extLst>
            </p:cNvPr>
            <p:cNvSpPr/>
            <p:nvPr/>
          </p:nvSpPr>
          <p:spPr>
            <a:xfrm>
              <a:off x="6554714" y="2448900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73" name="วงรี 172">
              <a:extLst>
                <a:ext uri="{FF2B5EF4-FFF2-40B4-BE49-F238E27FC236}">
                  <a16:creationId xmlns:a16="http://schemas.microsoft.com/office/drawing/2014/main" id="{779E656A-5DB3-43FD-A294-C984D27F3ECA}"/>
                </a:ext>
              </a:extLst>
            </p:cNvPr>
            <p:cNvSpPr/>
            <p:nvPr/>
          </p:nvSpPr>
          <p:spPr>
            <a:xfrm>
              <a:off x="6554714" y="2648925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74" name="วงรี 173">
              <a:extLst>
                <a:ext uri="{FF2B5EF4-FFF2-40B4-BE49-F238E27FC236}">
                  <a16:creationId xmlns:a16="http://schemas.microsoft.com/office/drawing/2014/main" id="{A14C5DAE-6A71-40BD-9109-F1EFE7D9D5B1}"/>
                </a:ext>
              </a:extLst>
            </p:cNvPr>
            <p:cNvSpPr/>
            <p:nvPr/>
          </p:nvSpPr>
          <p:spPr>
            <a:xfrm>
              <a:off x="6554714" y="2848950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75" name="วงรี 174">
              <a:extLst>
                <a:ext uri="{FF2B5EF4-FFF2-40B4-BE49-F238E27FC236}">
                  <a16:creationId xmlns:a16="http://schemas.microsoft.com/office/drawing/2014/main" id="{1C726E50-D9AB-44F7-B09D-260EA4A097D2}"/>
                </a:ext>
              </a:extLst>
            </p:cNvPr>
            <p:cNvSpPr/>
            <p:nvPr/>
          </p:nvSpPr>
          <p:spPr>
            <a:xfrm>
              <a:off x="6554714" y="3048975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76" name="วงรี 175">
              <a:extLst>
                <a:ext uri="{FF2B5EF4-FFF2-40B4-BE49-F238E27FC236}">
                  <a16:creationId xmlns:a16="http://schemas.microsoft.com/office/drawing/2014/main" id="{3381DF47-4EEC-4C5D-806D-331FFB99EDBB}"/>
                </a:ext>
              </a:extLst>
            </p:cNvPr>
            <p:cNvSpPr/>
            <p:nvPr/>
          </p:nvSpPr>
          <p:spPr>
            <a:xfrm>
              <a:off x="6554714" y="3249000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77" name="วงรี 176">
              <a:extLst>
                <a:ext uri="{FF2B5EF4-FFF2-40B4-BE49-F238E27FC236}">
                  <a16:creationId xmlns:a16="http://schemas.microsoft.com/office/drawing/2014/main" id="{B1A7197B-B98D-40DE-BF72-B4830EC03030}"/>
                </a:ext>
              </a:extLst>
            </p:cNvPr>
            <p:cNvSpPr/>
            <p:nvPr/>
          </p:nvSpPr>
          <p:spPr>
            <a:xfrm>
              <a:off x="6844534" y="1446698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78" name="วงรี 177">
              <a:extLst>
                <a:ext uri="{FF2B5EF4-FFF2-40B4-BE49-F238E27FC236}">
                  <a16:creationId xmlns:a16="http://schemas.microsoft.com/office/drawing/2014/main" id="{82DF469E-A085-4039-88CB-3969DA384FDB}"/>
                </a:ext>
              </a:extLst>
            </p:cNvPr>
            <p:cNvSpPr/>
            <p:nvPr/>
          </p:nvSpPr>
          <p:spPr>
            <a:xfrm>
              <a:off x="6844534" y="1646723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79" name="วงรี 178">
              <a:extLst>
                <a:ext uri="{FF2B5EF4-FFF2-40B4-BE49-F238E27FC236}">
                  <a16:creationId xmlns:a16="http://schemas.microsoft.com/office/drawing/2014/main" id="{2114E414-B577-4702-8E7D-052C8EB01B12}"/>
                </a:ext>
              </a:extLst>
            </p:cNvPr>
            <p:cNvSpPr/>
            <p:nvPr/>
          </p:nvSpPr>
          <p:spPr>
            <a:xfrm>
              <a:off x="6844534" y="1846748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80" name="วงรี 179">
              <a:extLst>
                <a:ext uri="{FF2B5EF4-FFF2-40B4-BE49-F238E27FC236}">
                  <a16:creationId xmlns:a16="http://schemas.microsoft.com/office/drawing/2014/main" id="{FAE97F4D-3390-442F-BABF-6A9F783CDAC4}"/>
                </a:ext>
              </a:extLst>
            </p:cNvPr>
            <p:cNvSpPr/>
            <p:nvPr/>
          </p:nvSpPr>
          <p:spPr>
            <a:xfrm>
              <a:off x="6844534" y="2046773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81" name="วงรี 180">
              <a:extLst>
                <a:ext uri="{FF2B5EF4-FFF2-40B4-BE49-F238E27FC236}">
                  <a16:creationId xmlns:a16="http://schemas.microsoft.com/office/drawing/2014/main" id="{B7B57EE1-A657-484F-9702-2D432A5836E3}"/>
                </a:ext>
              </a:extLst>
            </p:cNvPr>
            <p:cNvSpPr/>
            <p:nvPr/>
          </p:nvSpPr>
          <p:spPr>
            <a:xfrm>
              <a:off x="6844534" y="2246798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82" name="วงรี 181">
              <a:extLst>
                <a:ext uri="{FF2B5EF4-FFF2-40B4-BE49-F238E27FC236}">
                  <a16:creationId xmlns:a16="http://schemas.microsoft.com/office/drawing/2014/main" id="{C875F0C2-3305-4620-831F-EE6836698F44}"/>
                </a:ext>
              </a:extLst>
            </p:cNvPr>
            <p:cNvSpPr/>
            <p:nvPr/>
          </p:nvSpPr>
          <p:spPr>
            <a:xfrm>
              <a:off x="6844534" y="2446823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83" name="วงรี 182">
              <a:extLst>
                <a:ext uri="{FF2B5EF4-FFF2-40B4-BE49-F238E27FC236}">
                  <a16:creationId xmlns:a16="http://schemas.microsoft.com/office/drawing/2014/main" id="{C1FB343C-CD22-433C-A738-ED6ED98C86CA}"/>
                </a:ext>
              </a:extLst>
            </p:cNvPr>
            <p:cNvSpPr/>
            <p:nvPr/>
          </p:nvSpPr>
          <p:spPr>
            <a:xfrm>
              <a:off x="6844534" y="2646848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84" name="วงรี 183">
              <a:extLst>
                <a:ext uri="{FF2B5EF4-FFF2-40B4-BE49-F238E27FC236}">
                  <a16:creationId xmlns:a16="http://schemas.microsoft.com/office/drawing/2014/main" id="{AD1668AC-CF57-4C3A-B191-3854D89C3822}"/>
                </a:ext>
              </a:extLst>
            </p:cNvPr>
            <p:cNvSpPr/>
            <p:nvPr/>
          </p:nvSpPr>
          <p:spPr>
            <a:xfrm>
              <a:off x="6844534" y="2846873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85" name="วงรี 184">
              <a:extLst>
                <a:ext uri="{FF2B5EF4-FFF2-40B4-BE49-F238E27FC236}">
                  <a16:creationId xmlns:a16="http://schemas.microsoft.com/office/drawing/2014/main" id="{E99753CA-0192-41F6-9B70-A541EFAEA4DB}"/>
                </a:ext>
              </a:extLst>
            </p:cNvPr>
            <p:cNvSpPr/>
            <p:nvPr/>
          </p:nvSpPr>
          <p:spPr>
            <a:xfrm>
              <a:off x="6844534" y="3046898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86" name="วงรี 185">
              <a:extLst>
                <a:ext uri="{FF2B5EF4-FFF2-40B4-BE49-F238E27FC236}">
                  <a16:creationId xmlns:a16="http://schemas.microsoft.com/office/drawing/2014/main" id="{07334C29-3F9C-4309-BFD2-EEC5F7C587A2}"/>
                </a:ext>
              </a:extLst>
            </p:cNvPr>
            <p:cNvSpPr/>
            <p:nvPr/>
          </p:nvSpPr>
          <p:spPr>
            <a:xfrm>
              <a:off x="6844534" y="3246923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</p:grpSp>
      <p:sp>
        <p:nvSpPr>
          <p:cNvPr id="190" name="กากบาท 189">
            <a:extLst>
              <a:ext uri="{FF2B5EF4-FFF2-40B4-BE49-F238E27FC236}">
                <a16:creationId xmlns:a16="http://schemas.microsoft.com/office/drawing/2014/main" id="{5388398A-A471-4266-9A27-E079256CC8C9}"/>
              </a:ext>
            </a:extLst>
          </p:cNvPr>
          <p:cNvSpPr/>
          <p:nvPr/>
        </p:nvSpPr>
        <p:spPr>
          <a:xfrm rot="1087668">
            <a:off x="1191653" y="4451977"/>
            <a:ext cx="368040" cy="320174"/>
          </a:xfrm>
          <a:prstGeom prst="plus">
            <a:avLst>
              <a:gd name="adj" fmla="val 35728"/>
            </a:avLst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661"/>
          </a:p>
        </p:txBody>
      </p:sp>
      <p:sp>
        <p:nvSpPr>
          <p:cNvPr id="191" name="กากบาท 190">
            <a:extLst>
              <a:ext uri="{FF2B5EF4-FFF2-40B4-BE49-F238E27FC236}">
                <a16:creationId xmlns:a16="http://schemas.microsoft.com/office/drawing/2014/main" id="{06CDAA93-E217-4258-9A54-4C325A9332B8}"/>
              </a:ext>
            </a:extLst>
          </p:cNvPr>
          <p:cNvSpPr/>
          <p:nvPr/>
        </p:nvSpPr>
        <p:spPr>
          <a:xfrm rot="1087668">
            <a:off x="6767399" y="1518757"/>
            <a:ext cx="368040" cy="320174"/>
          </a:xfrm>
          <a:prstGeom prst="plus">
            <a:avLst>
              <a:gd name="adj" fmla="val 35728"/>
            </a:avLst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661"/>
          </a:p>
        </p:txBody>
      </p:sp>
      <p:sp>
        <p:nvSpPr>
          <p:cNvPr id="192" name="กากบาท 191">
            <a:extLst>
              <a:ext uri="{FF2B5EF4-FFF2-40B4-BE49-F238E27FC236}">
                <a16:creationId xmlns:a16="http://schemas.microsoft.com/office/drawing/2014/main" id="{E52586BA-A47A-4C67-BE1E-D768E320A5C8}"/>
              </a:ext>
            </a:extLst>
          </p:cNvPr>
          <p:cNvSpPr/>
          <p:nvPr/>
        </p:nvSpPr>
        <p:spPr>
          <a:xfrm rot="1087668">
            <a:off x="684864" y="1581020"/>
            <a:ext cx="620284" cy="500224"/>
          </a:xfrm>
          <a:prstGeom prst="plus">
            <a:avLst>
              <a:gd name="adj" fmla="val 35728"/>
            </a:avLst>
          </a:prstGeom>
          <a:solidFill>
            <a:srgbClr val="FDE92C">
              <a:alpha val="4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661"/>
          </a:p>
        </p:txBody>
      </p:sp>
      <p:sp>
        <p:nvSpPr>
          <p:cNvPr id="193" name="กากบาท 192">
            <a:extLst>
              <a:ext uri="{FF2B5EF4-FFF2-40B4-BE49-F238E27FC236}">
                <a16:creationId xmlns:a16="http://schemas.microsoft.com/office/drawing/2014/main" id="{9279B430-86FD-4915-87E5-58413A3B8599}"/>
              </a:ext>
            </a:extLst>
          </p:cNvPr>
          <p:cNvSpPr/>
          <p:nvPr/>
        </p:nvSpPr>
        <p:spPr>
          <a:xfrm rot="20237040">
            <a:off x="1318434" y="452353"/>
            <a:ext cx="552915" cy="426604"/>
          </a:xfrm>
          <a:prstGeom prst="plus">
            <a:avLst>
              <a:gd name="adj" fmla="val 35728"/>
            </a:avLst>
          </a:prstGeom>
          <a:solidFill>
            <a:schemeClr val="accent4">
              <a:lumMod val="20000"/>
              <a:lumOff val="80000"/>
              <a:alpha val="9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661" dirty="0"/>
          </a:p>
        </p:txBody>
      </p:sp>
      <p:sp>
        <p:nvSpPr>
          <p:cNvPr id="194" name="สี่เหลี่ยมผืนผ้า 193">
            <a:extLst>
              <a:ext uri="{FF2B5EF4-FFF2-40B4-BE49-F238E27FC236}">
                <a16:creationId xmlns:a16="http://schemas.microsoft.com/office/drawing/2014/main" id="{07A72EC4-E108-4388-8109-4BECAA9C8258}"/>
              </a:ext>
            </a:extLst>
          </p:cNvPr>
          <p:cNvSpPr/>
          <p:nvPr/>
        </p:nvSpPr>
        <p:spPr>
          <a:xfrm>
            <a:off x="6241377" y="425127"/>
            <a:ext cx="330847" cy="305625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661"/>
          </a:p>
        </p:txBody>
      </p:sp>
      <p:sp>
        <p:nvSpPr>
          <p:cNvPr id="195" name="สี่เหลี่ยมผืนผ้า 194">
            <a:extLst>
              <a:ext uri="{FF2B5EF4-FFF2-40B4-BE49-F238E27FC236}">
                <a16:creationId xmlns:a16="http://schemas.microsoft.com/office/drawing/2014/main" id="{DB745DB9-E68C-4099-8BC1-067971DA25AE}"/>
              </a:ext>
            </a:extLst>
          </p:cNvPr>
          <p:cNvSpPr/>
          <p:nvPr/>
        </p:nvSpPr>
        <p:spPr>
          <a:xfrm>
            <a:off x="7961308" y="4240268"/>
            <a:ext cx="330847" cy="305625"/>
          </a:xfrm>
          <a:prstGeom prst="rect">
            <a:avLst/>
          </a:prstGeom>
          <a:noFill/>
          <a:ln w="28575">
            <a:solidFill>
              <a:srgbClr val="FEF9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661"/>
          </a:p>
        </p:txBody>
      </p:sp>
      <p:grpSp>
        <p:nvGrpSpPr>
          <p:cNvPr id="196" name="กลุ่ม 195">
            <a:extLst>
              <a:ext uri="{FF2B5EF4-FFF2-40B4-BE49-F238E27FC236}">
                <a16:creationId xmlns:a16="http://schemas.microsoft.com/office/drawing/2014/main" id="{1ED1FCA0-FE85-49B0-B8E6-2709E2BE3F07}"/>
              </a:ext>
            </a:extLst>
          </p:cNvPr>
          <p:cNvGrpSpPr>
            <a:grpSpLocks noChangeAspect="1"/>
          </p:cNvGrpSpPr>
          <p:nvPr/>
        </p:nvGrpSpPr>
        <p:grpSpPr>
          <a:xfrm>
            <a:off x="7010805" y="3407851"/>
            <a:ext cx="376162" cy="907724"/>
            <a:chOff x="6264894" y="1446698"/>
            <a:chExt cx="759640" cy="1984379"/>
          </a:xfrm>
        </p:grpSpPr>
        <p:sp>
          <p:nvSpPr>
            <p:cNvPr id="197" name="วงรี 196">
              <a:extLst>
                <a:ext uri="{FF2B5EF4-FFF2-40B4-BE49-F238E27FC236}">
                  <a16:creationId xmlns:a16="http://schemas.microsoft.com/office/drawing/2014/main" id="{B21C1970-2128-49C3-9C00-8C4D8B5ABB22}"/>
                </a:ext>
              </a:extLst>
            </p:cNvPr>
            <p:cNvSpPr/>
            <p:nvPr/>
          </p:nvSpPr>
          <p:spPr>
            <a:xfrm>
              <a:off x="6264894" y="1450852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98" name="วงรี 197">
              <a:extLst>
                <a:ext uri="{FF2B5EF4-FFF2-40B4-BE49-F238E27FC236}">
                  <a16:creationId xmlns:a16="http://schemas.microsoft.com/office/drawing/2014/main" id="{99D12FE0-9D89-4DCA-BE55-81A666A3DC64}"/>
                </a:ext>
              </a:extLst>
            </p:cNvPr>
            <p:cNvSpPr/>
            <p:nvPr/>
          </p:nvSpPr>
          <p:spPr>
            <a:xfrm>
              <a:off x="6264894" y="1650877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99" name="วงรี 198">
              <a:extLst>
                <a:ext uri="{FF2B5EF4-FFF2-40B4-BE49-F238E27FC236}">
                  <a16:creationId xmlns:a16="http://schemas.microsoft.com/office/drawing/2014/main" id="{497810E9-68CB-444C-B53D-1DA8C12A8AC5}"/>
                </a:ext>
              </a:extLst>
            </p:cNvPr>
            <p:cNvSpPr/>
            <p:nvPr/>
          </p:nvSpPr>
          <p:spPr>
            <a:xfrm>
              <a:off x="6264894" y="1850902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200" name="วงรี 199">
              <a:extLst>
                <a:ext uri="{FF2B5EF4-FFF2-40B4-BE49-F238E27FC236}">
                  <a16:creationId xmlns:a16="http://schemas.microsoft.com/office/drawing/2014/main" id="{A28FF609-F343-47FC-A527-377C8D8A3C93}"/>
                </a:ext>
              </a:extLst>
            </p:cNvPr>
            <p:cNvSpPr/>
            <p:nvPr/>
          </p:nvSpPr>
          <p:spPr>
            <a:xfrm>
              <a:off x="6264894" y="2050927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201" name="วงรี 200">
              <a:extLst>
                <a:ext uri="{FF2B5EF4-FFF2-40B4-BE49-F238E27FC236}">
                  <a16:creationId xmlns:a16="http://schemas.microsoft.com/office/drawing/2014/main" id="{20C4603F-058E-4D02-9D62-323B1BACD948}"/>
                </a:ext>
              </a:extLst>
            </p:cNvPr>
            <p:cNvSpPr/>
            <p:nvPr/>
          </p:nvSpPr>
          <p:spPr>
            <a:xfrm>
              <a:off x="6264894" y="2250952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202" name="วงรี 201">
              <a:extLst>
                <a:ext uri="{FF2B5EF4-FFF2-40B4-BE49-F238E27FC236}">
                  <a16:creationId xmlns:a16="http://schemas.microsoft.com/office/drawing/2014/main" id="{937B6F76-0969-485E-9D13-BFDDA29747B5}"/>
                </a:ext>
              </a:extLst>
            </p:cNvPr>
            <p:cNvSpPr/>
            <p:nvPr/>
          </p:nvSpPr>
          <p:spPr>
            <a:xfrm>
              <a:off x="6264894" y="2450977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203" name="วงรี 202">
              <a:extLst>
                <a:ext uri="{FF2B5EF4-FFF2-40B4-BE49-F238E27FC236}">
                  <a16:creationId xmlns:a16="http://schemas.microsoft.com/office/drawing/2014/main" id="{1DF58B4A-A66B-4699-A37C-3F6987305D84}"/>
                </a:ext>
              </a:extLst>
            </p:cNvPr>
            <p:cNvSpPr/>
            <p:nvPr/>
          </p:nvSpPr>
          <p:spPr>
            <a:xfrm>
              <a:off x="6264894" y="2651002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204" name="วงรี 203">
              <a:extLst>
                <a:ext uri="{FF2B5EF4-FFF2-40B4-BE49-F238E27FC236}">
                  <a16:creationId xmlns:a16="http://schemas.microsoft.com/office/drawing/2014/main" id="{7BB84F2F-07D2-4487-A2CE-362EFBDAEE8E}"/>
                </a:ext>
              </a:extLst>
            </p:cNvPr>
            <p:cNvSpPr/>
            <p:nvPr/>
          </p:nvSpPr>
          <p:spPr>
            <a:xfrm>
              <a:off x="6264894" y="2851027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205" name="วงรี 204">
              <a:extLst>
                <a:ext uri="{FF2B5EF4-FFF2-40B4-BE49-F238E27FC236}">
                  <a16:creationId xmlns:a16="http://schemas.microsoft.com/office/drawing/2014/main" id="{4A16ED61-82D7-4D1C-8262-ED0B118D0E60}"/>
                </a:ext>
              </a:extLst>
            </p:cNvPr>
            <p:cNvSpPr/>
            <p:nvPr/>
          </p:nvSpPr>
          <p:spPr>
            <a:xfrm>
              <a:off x="6264894" y="3051052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 dirty="0"/>
            </a:p>
          </p:txBody>
        </p:sp>
        <p:sp>
          <p:nvSpPr>
            <p:cNvPr id="206" name="วงรี 205">
              <a:extLst>
                <a:ext uri="{FF2B5EF4-FFF2-40B4-BE49-F238E27FC236}">
                  <a16:creationId xmlns:a16="http://schemas.microsoft.com/office/drawing/2014/main" id="{B6E1BE97-4B81-4356-B357-468CBC454F5D}"/>
                </a:ext>
              </a:extLst>
            </p:cNvPr>
            <p:cNvSpPr/>
            <p:nvPr/>
          </p:nvSpPr>
          <p:spPr>
            <a:xfrm>
              <a:off x="6264894" y="3251077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207" name="วงรี 206">
              <a:extLst>
                <a:ext uri="{FF2B5EF4-FFF2-40B4-BE49-F238E27FC236}">
                  <a16:creationId xmlns:a16="http://schemas.microsoft.com/office/drawing/2014/main" id="{1B89C48D-F989-4854-8466-937575850FD9}"/>
                </a:ext>
              </a:extLst>
            </p:cNvPr>
            <p:cNvSpPr/>
            <p:nvPr/>
          </p:nvSpPr>
          <p:spPr>
            <a:xfrm>
              <a:off x="6554714" y="1448775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208" name="วงรี 207">
              <a:extLst>
                <a:ext uri="{FF2B5EF4-FFF2-40B4-BE49-F238E27FC236}">
                  <a16:creationId xmlns:a16="http://schemas.microsoft.com/office/drawing/2014/main" id="{96C63366-8923-47D7-AA38-4C9BB4EF2BD6}"/>
                </a:ext>
              </a:extLst>
            </p:cNvPr>
            <p:cNvSpPr/>
            <p:nvPr/>
          </p:nvSpPr>
          <p:spPr>
            <a:xfrm>
              <a:off x="6554714" y="1648800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209" name="วงรี 208">
              <a:extLst>
                <a:ext uri="{FF2B5EF4-FFF2-40B4-BE49-F238E27FC236}">
                  <a16:creationId xmlns:a16="http://schemas.microsoft.com/office/drawing/2014/main" id="{BF1800A9-E998-48BD-B122-08130C2F9023}"/>
                </a:ext>
              </a:extLst>
            </p:cNvPr>
            <p:cNvSpPr/>
            <p:nvPr/>
          </p:nvSpPr>
          <p:spPr>
            <a:xfrm>
              <a:off x="6554714" y="1848825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210" name="วงรี 209">
              <a:extLst>
                <a:ext uri="{FF2B5EF4-FFF2-40B4-BE49-F238E27FC236}">
                  <a16:creationId xmlns:a16="http://schemas.microsoft.com/office/drawing/2014/main" id="{2E5538F9-9A0A-4AC9-AD17-8BE00BC56514}"/>
                </a:ext>
              </a:extLst>
            </p:cNvPr>
            <p:cNvSpPr/>
            <p:nvPr/>
          </p:nvSpPr>
          <p:spPr>
            <a:xfrm>
              <a:off x="6554714" y="2048850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211" name="วงรี 210">
              <a:extLst>
                <a:ext uri="{FF2B5EF4-FFF2-40B4-BE49-F238E27FC236}">
                  <a16:creationId xmlns:a16="http://schemas.microsoft.com/office/drawing/2014/main" id="{2A9461A3-9C39-423A-A9BE-600880ECBB4A}"/>
                </a:ext>
              </a:extLst>
            </p:cNvPr>
            <p:cNvSpPr/>
            <p:nvPr/>
          </p:nvSpPr>
          <p:spPr>
            <a:xfrm>
              <a:off x="6554714" y="2248875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212" name="วงรี 211">
              <a:extLst>
                <a:ext uri="{FF2B5EF4-FFF2-40B4-BE49-F238E27FC236}">
                  <a16:creationId xmlns:a16="http://schemas.microsoft.com/office/drawing/2014/main" id="{EB19948A-221D-46CD-A226-B92B574D58FD}"/>
                </a:ext>
              </a:extLst>
            </p:cNvPr>
            <p:cNvSpPr/>
            <p:nvPr/>
          </p:nvSpPr>
          <p:spPr>
            <a:xfrm>
              <a:off x="6554714" y="2448900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213" name="วงรี 212">
              <a:extLst>
                <a:ext uri="{FF2B5EF4-FFF2-40B4-BE49-F238E27FC236}">
                  <a16:creationId xmlns:a16="http://schemas.microsoft.com/office/drawing/2014/main" id="{31D69F52-AAA3-49B4-8A41-80F4EF61CEDE}"/>
                </a:ext>
              </a:extLst>
            </p:cNvPr>
            <p:cNvSpPr/>
            <p:nvPr/>
          </p:nvSpPr>
          <p:spPr>
            <a:xfrm>
              <a:off x="6554714" y="2648925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214" name="วงรี 213">
              <a:extLst>
                <a:ext uri="{FF2B5EF4-FFF2-40B4-BE49-F238E27FC236}">
                  <a16:creationId xmlns:a16="http://schemas.microsoft.com/office/drawing/2014/main" id="{94CF82CC-7350-4639-837C-2205CCCD1DB8}"/>
                </a:ext>
              </a:extLst>
            </p:cNvPr>
            <p:cNvSpPr/>
            <p:nvPr/>
          </p:nvSpPr>
          <p:spPr>
            <a:xfrm>
              <a:off x="6554714" y="2848950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215" name="วงรี 214">
              <a:extLst>
                <a:ext uri="{FF2B5EF4-FFF2-40B4-BE49-F238E27FC236}">
                  <a16:creationId xmlns:a16="http://schemas.microsoft.com/office/drawing/2014/main" id="{C49CBAEF-D48F-407B-9D7D-23BA8CBCEE76}"/>
                </a:ext>
              </a:extLst>
            </p:cNvPr>
            <p:cNvSpPr/>
            <p:nvPr/>
          </p:nvSpPr>
          <p:spPr>
            <a:xfrm>
              <a:off x="6554714" y="3048975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216" name="วงรี 215">
              <a:extLst>
                <a:ext uri="{FF2B5EF4-FFF2-40B4-BE49-F238E27FC236}">
                  <a16:creationId xmlns:a16="http://schemas.microsoft.com/office/drawing/2014/main" id="{BDC7FAE8-A9A4-4908-9254-5E8D4C2CB107}"/>
                </a:ext>
              </a:extLst>
            </p:cNvPr>
            <p:cNvSpPr/>
            <p:nvPr/>
          </p:nvSpPr>
          <p:spPr>
            <a:xfrm>
              <a:off x="6554714" y="3249000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217" name="วงรี 216">
              <a:extLst>
                <a:ext uri="{FF2B5EF4-FFF2-40B4-BE49-F238E27FC236}">
                  <a16:creationId xmlns:a16="http://schemas.microsoft.com/office/drawing/2014/main" id="{93BE9E9C-F227-4576-B2C4-1ABD6DFF9755}"/>
                </a:ext>
              </a:extLst>
            </p:cNvPr>
            <p:cNvSpPr/>
            <p:nvPr/>
          </p:nvSpPr>
          <p:spPr>
            <a:xfrm>
              <a:off x="6844534" y="1446698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218" name="วงรี 217">
              <a:extLst>
                <a:ext uri="{FF2B5EF4-FFF2-40B4-BE49-F238E27FC236}">
                  <a16:creationId xmlns:a16="http://schemas.microsoft.com/office/drawing/2014/main" id="{D779A1E4-5D4B-4B22-888D-9049B03829A1}"/>
                </a:ext>
              </a:extLst>
            </p:cNvPr>
            <p:cNvSpPr/>
            <p:nvPr/>
          </p:nvSpPr>
          <p:spPr>
            <a:xfrm>
              <a:off x="6844534" y="1646723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219" name="วงรี 218">
              <a:extLst>
                <a:ext uri="{FF2B5EF4-FFF2-40B4-BE49-F238E27FC236}">
                  <a16:creationId xmlns:a16="http://schemas.microsoft.com/office/drawing/2014/main" id="{E62C645D-CB77-4CF9-91C8-46B04F7C3ECD}"/>
                </a:ext>
              </a:extLst>
            </p:cNvPr>
            <p:cNvSpPr/>
            <p:nvPr/>
          </p:nvSpPr>
          <p:spPr>
            <a:xfrm>
              <a:off x="6844534" y="1846748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220" name="วงรี 219">
              <a:extLst>
                <a:ext uri="{FF2B5EF4-FFF2-40B4-BE49-F238E27FC236}">
                  <a16:creationId xmlns:a16="http://schemas.microsoft.com/office/drawing/2014/main" id="{E0534271-F8DF-4164-A164-FD536E27C050}"/>
                </a:ext>
              </a:extLst>
            </p:cNvPr>
            <p:cNvSpPr/>
            <p:nvPr/>
          </p:nvSpPr>
          <p:spPr>
            <a:xfrm>
              <a:off x="6844534" y="2046773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221" name="วงรี 220">
              <a:extLst>
                <a:ext uri="{FF2B5EF4-FFF2-40B4-BE49-F238E27FC236}">
                  <a16:creationId xmlns:a16="http://schemas.microsoft.com/office/drawing/2014/main" id="{4F5C6CC2-8800-4B01-A9F4-94334A6BA60D}"/>
                </a:ext>
              </a:extLst>
            </p:cNvPr>
            <p:cNvSpPr/>
            <p:nvPr/>
          </p:nvSpPr>
          <p:spPr>
            <a:xfrm>
              <a:off x="6844534" y="2246798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222" name="วงรี 221">
              <a:extLst>
                <a:ext uri="{FF2B5EF4-FFF2-40B4-BE49-F238E27FC236}">
                  <a16:creationId xmlns:a16="http://schemas.microsoft.com/office/drawing/2014/main" id="{4454834D-F961-406D-8699-B4758F68EB12}"/>
                </a:ext>
              </a:extLst>
            </p:cNvPr>
            <p:cNvSpPr/>
            <p:nvPr/>
          </p:nvSpPr>
          <p:spPr>
            <a:xfrm>
              <a:off x="6844534" y="2446823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223" name="วงรี 222">
              <a:extLst>
                <a:ext uri="{FF2B5EF4-FFF2-40B4-BE49-F238E27FC236}">
                  <a16:creationId xmlns:a16="http://schemas.microsoft.com/office/drawing/2014/main" id="{B7092582-A074-4D6F-8DF3-C08625DF8805}"/>
                </a:ext>
              </a:extLst>
            </p:cNvPr>
            <p:cNvSpPr/>
            <p:nvPr/>
          </p:nvSpPr>
          <p:spPr>
            <a:xfrm>
              <a:off x="6844534" y="2646848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224" name="วงรี 223">
              <a:extLst>
                <a:ext uri="{FF2B5EF4-FFF2-40B4-BE49-F238E27FC236}">
                  <a16:creationId xmlns:a16="http://schemas.microsoft.com/office/drawing/2014/main" id="{F36B67CB-1EE8-4810-AB11-2B63DD43C430}"/>
                </a:ext>
              </a:extLst>
            </p:cNvPr>
            <p:cNvSpPr/>
            <p:nvPr/>
          </p:nvSpPr>
          <p:spPr>
            <a:xfrm>
              <a:off x="6844534" y="2846873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225" name="วงรี 224">
              <a:extLst>
                <a:ext uri="{FF2B5EF4-FFF2-40B4-BE49-F238E27FC236}">
                  <a16:creationId xmlns:a16="http://schemas.microsoft.com/office/drawing/2014/main" id="{7143009C-229C-42A1-8F6F-515250F203DF}"/>
                </a:ext>
              </a:extLst>
            </p:cNvPr>
            <p:cNvSpPr/>
            <p:nvPr/>
          </p:nvSpPr>
          <p:spPr>
            <a:xfrm>
              <a:off x="6844534" y="3046898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226" name="วงรี 225">
              <a:extLst>
                <a:ext uri="{FF2B5EF4-FFF2-40B4-BE49-F238E27FC236}">
                  <a16:creationId xmlns:a16="http://schemas.microsoft.com/office/drawing/2014/main" id="{1996C852-8787-421A-8B7A-B535912C8DBC}"/>
                </a:ext>
              </a:extLst>
            </p:cNvPr>
            <p:cNvSpPr/>
            <p:nvPr/>
          </p:nvSpPr>
          <p:spPr>
            <a:xfrm>
              <a:off x="6844534" y="3246923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</p:grpSp>
      <p:pic>
        <p:nvPicPr>
          <p:cNvPr id="230" name="รูปภาพ 229">
            <a:extLst>
              <a:ext uri="{FF2B5EF4-FFF2-40B4-BE49-F238E27FC236}">
                <a16:creationId xmlns:a16="http://schemas.microsoft.com/office/drawing/2014/main" id="{5BCBB62A-289D-4E01-BD9A-836A9963BB09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12710">
            <a:off x="2901771" y="5172733"/>
            <a:ext cx="496270" cy="458438"/>
          </a:xfrm>
          <a:prstGeom prst="rect">
            <a:avLst/>
          </a:prstGeom>
        </p:spPr>
      </p:pic>
      <p:sp>
        <p:nvSpPr>
          <p:cNvPr id="187" name="สี่เหลี่ยมผืนผ้า 186">
            <a:extLst>
              <a:ext uri="{FF2B5EF4-FFF2-40B4-BE49-F238E27FC236}">
                <a16:creationId xmlns:a16="http://schemas.microsoft.com/office/drawing/2014/main" id="{EEEA021F-FE91-4991-A9F4-6B54B83EBB5E}"/>
              </a:ext>
            </a:extLst>
          </p:cNvPr>
          <p:cNvSpPr/>
          <p:nvPr/>
        </p:nvSpPr>
        <p:spPr>
          <a:xfrm>
            <a:off x="399393" y="309383"/>
            <a:ext cx="8441305" cy="4559946"/>
          </a:xfrm>
          <a:prstGeom prst="rect">
            <a:avLst/>
          </a:prstGeom>
          <a:solidFill>
            <a:schemeClr val="accent4">
              <a:lumMod val="20000"/>
              <a:lumOff val="8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188" name="รูปภาพ 187">
            <a:extLst>
              <a:ext uri="{FF2B5EF4-FFF2-40B4-BE49-F238E27FC236}">
                <a16:creationId xmlns:a16="http://schemas.microsoft.com/office/drawing/2014/main" id="{2E2CC53F-2A76-4DCE-B1D9-E2A725A00E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55" y="327431"/>
            <a:ext cx="540000" cy="540000"/>
          </a:xfrm>
          <a:prstGeom prst="rect">
            <a:avLst/>
          </a:prstGeom>
        </p:spPr>
      </p:pic>
      <p:sp>
        <p:nvSpPr>
          <p:cNvPr id="189" name="สี่เหลี่ยมผืนผ้า 188">
            <a:extLst>
              <a:ext uri="{FF2B5EF4-FFF2-40B4-BE49-F238E27FC236}">
                <a16:creationId xmlns:a16="http://schemas.microsoft.com/office/drawing/2014/main" id="{F76878D2-FA56-46A6-84E5-B900967FE4BE}"/>
              </a:ext>
            </a:extLst>
          </p:cNvPr>
          <p:cNvSpPr/>
          <p:nvPr/>
        </p:nvSpPr>
        <p:spPr>
          <a:xfrm>
            <a:off x="1090496" y="291193"/>
            <a:ext cx="443262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altLang="ko-KR" sz="4500" b="1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คำถามชวนคิด </a:t>
            </a:r>
            <a:r>
              <a:rPr lang="th-TH" altLang="ko-KR" sz="4800" b="1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กฎทรงมวล </a:t>
            </a:r>
            <a:endParaRPr lang="th-TH" sz="45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" name="สี่เหลี่ยมผืนผ้า 1">
            <a:extLst>
              <a:ext uri="{FF2B5EF4-FFF2-40B4-BE49-F238E27FC236}">
                <a16:creationId xmlns:a16="http://schemas.microsoft.com/office/drawing/2014/main" id="{41C16B1C-83CF-4F0C-86CD-D323E4AAFCC3}"/>
              </a:ext>
            </a:extLst>
          </p:cNvPr>
          <p:cNvSpPr/>
          <p:nvPr/>
        </p:nvSpPr>
        <p:spPr>
          <a:xfrm>
            <a:off x="538905" y="1318475"/>
            <a:ext cx="834914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h-TH" sz="1600" dirty="0"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BBA682E-0F56-4149-A59D-3EEBD16F2863}"/>
              </a:ext>
            </a:extLst>
          </p:cNvPr>
          <p:cNvSpPr/>
          <p:nvPr/>
        </p:nvSpPr>
        <p:spPr>
          <a:xfrm>
            <a:off x="477752" y="2698185"/>
            <a:ext cx="8349143" cy="1580472"/>
          </a:xfrm>
          <a:prstGeom prst="rect">
            <a:avLst/>
          </a:prstGeom>
          <a:noFill/>
          <a:ln>
            <a:solidFill>
              <a:srgbClr val="F08A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227" name="Picture 226">
            <a:extLst>
              <a:ext uri="{FF2B5EF4-FFF2-40B4-BE49-F238E27FC236}">
                <a16:creationId xmlns:a16="http://schemas.microsoft.com/office/drawing/2014/main" id="{14F07857-224E-486B-AE4E-AB05F9115F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0953" y="611414"/>
            <a:ext cx="1080000" cy="1080000"/>
          </a:xfrm>
          <a:prstGeom prst="rect">
            <a:avLst/>
          </a:prstGeom>
        </p:spPr>
      </p:pic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41898ADD-4C42-9490-A30A-2CBA8791D6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721" y="1066484"/>
            <a:ext cx="8349142" cy="3322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3822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วงรี 123">
            <a:extLst>
              <a:ext uri="{FF2B5EF4-FFF2-40B4-BE49-F238E27FC236}">
                <a16:creationId xmlns:a16="http://schemas.microsoft.com/office/drawing/2014/main" id="{4D749C6A-B85E-4128-A4F5-3C008CE3256F}"/>
              </a:ext>
            </a:extLst>
          </p:cNvPr>
          <p:cNvSpPr/>
          <p:nvPr/>
        </p:nvSpPr>
        <p:spPr>
          <a:xfrm rot="2025166">
            <a:off x="4547239" y="3641871"/>
            <a:ext cx="1654232" cy="1528124"/>
          </a:xfrm>
          <a:prstGeom prst="ellipse">
            <a:avLst/>
          </a:prstGeom>
          <a:pattFill prst="dkHorz">
            <a:fgClr>
              <a:srgbClr val="3DADD4"/>
            </a:fgClr>
            <a:bgClr>
              <a:schemeClr val="accent5">
                <a:lumMod val="40000"/>
                <a:lumOff val="6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661" dirty="0"/>
          </a:p>
        </p:txBody>
      </p:sp>
      <p:sp>
        <p:nvSpPr>
          <p:cNvPr id="123" name="วงรี 122">
            <a:extLst>
              <a:ext uri="{FF2B5EF4-FFF2-40B4-BE49-F238E27FC236}">
                <a16:creationId xmlns:a16="http://schemas.microsoft.com/office/drawing/2014/main" id="{4547BB5D-980C-49C6-8DD2-5EBB553E6D2E}"/>
              </a:ext>
            </a:extLst>
          </p:cNvPr>
          <p:cNvSpPr/>
          <p:nvPr/>
        </p:nvSpPr>
        <p:spPr>
          <a:xfrm rot="2025166">
            <a:off x="248763" y="2075931"/>
            <a:ext cx="1654232" cy="1528124"/>
          </a:xfrm>
          <a:prstGeom prst="ellipse">
            <a:avLst/>
          </a:prstGeom>
          <a:pattFill prst="dkHorz">
            <a:fgClr>
              <a:srgbClr val="3DADD4"/>
            </a:fgClr>
            <a:bgClr>
              <a:schemeClr val="accent5">
                <a:lumMod val="40000"/>
                <a:lumOff val="6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661" dirty="0"/>
          </a:p>
        </p:txBody>
      </p:sp>
      <p:sp>
        <p:nvSpPr>
          <p:cNvPr id="122" name="วงรี 121">
            <a:extLst>
              <a:ext uri="{FF2B5EF4-FFF2-40B4-BE49-F238E27FC236}">
                <a16:creationId xmlns:a16="http://schemas.microsoft.com/office/drawing/2014/main" id="{136E3BA7-F06D-4AEC-9D6F-42B890E5616A}"/>
              </a:ext>
            </a:extLst>
          </p:cNvPr>
          <p:cNvSpPr/>
          <p:nvPr/>
        </p:nvSpPr>
        <p:spPr>
          <a:xfrm rot="2025166">
            <a:off x="6990495" y="1782658"/>
            <a:ext cx="1654232" cy="1528124"/>
          </a:xfrm>
          <a:prstGeom prst="ellipse">
            <a:avLst/>
          </a:prstGeom>
          <a:pattFill prst="dkHorz">
            <a:fgClr>
              <a:srgbClr val="3DADD4"/>
            </a:fgClr>
            <a:bgClr>
              <a:schemeClr val="accent5">
                <a:lumMod val="40000"/>
                <a:lumOff val="6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661" dirty="0"/>
          </a:p>
        </p:txBody>
      </p:sp>
      <p:grpSp>
        <p:nvGrpSpPr>
          <p:cNvPr id="25" name="กลุ่ม 24">
            <a:extLst>
              <a:ext uri="{FF2B5EF4-FFF2-40B4-BE49-F238E27FC236}">
                <a16:creationId xmlns:a16="http://schemas.microsoft.com/office/drawing/2014/main" id="{C3AE868D-FBBA-4B74-B214-3D8230C10F4E}"/>
              </a:ext>
            </a:extLst>
          </p:cNvPr>
          <p:cNvGrpSpPr/>
          <p:nvPr/>
        </p:nvGrpSpPr>
        <p:grpSpPr>
          <a:xfrm>
            <a:off x="-24524" y="-71791"/>
            <a:ext cx="5503933" cy="4625727"/>
            <a:chOff x="-13854" y="-53779"/>
            <a:chExt cx="5988928" cy="5448712"/>
          </a:xfrm>
          <a:gradFill>
            <a:gsLst>
              <a:gs pos="0">
                <a:srgbClr val="FEE882"/>
              </a:gs>
              <a:gs pos="73000">
                <a:srgbClr val="FEE882"/>
              </a:gs>
              <a:gs pos="100000">
                <a:srgbClr val="FEE882"/>
              </a:gs>
            </a:gsLst>
            <a:path path="circle">
              <a:fillToRect l="50000" t="50000" r="50000" b="50000"/>
            </a:path>
          </a:gradFill>
        </p:grpSpPr>
        <p:sp>
          <p:nvSpPr>
            <p:cNvPr id="24" name="รูปแบบอิสระ: รูปร่าง 23">
              <a:extLst>
                <a:ext uri="{FF2B5EF4-FFF2-40B4-BE49-F238E27FC236}">
                  <a16:creationId xmlns:a16="http://schemas.microsoft.com/office/drawing/2014/main" id="{8532D37F-FCA3-4BF8-BDEE-30A101219801}"/>
                </a:ext>
              </a:extLst>
            </p:cNvPr>
            <p:cNvSpPr/>
            <p:nvPr/>
          </p:nvSpPr>
          <p:spPr>
            <a:xfrm>
              <a:off x="-13854" y="415635"/>
              <a:ext cx="3654961" cy="4979298"/>
            </a:xfrm>
            <a:custGeom>
              <a:avLst/>
              <a:gdLst>
                <a:gd name="connsiteX0" fmla="*/ 3034146 w 3034146"/>
                <a:gd name="connsiteY0" fmla="*/ 0 h 4724400"/>
                <a:gd name="connsiteX1" fmla="*/ 1676400 w 3034146"/>
                <a:gd name="connsiteY1" fmla="*/ 1939636 h 4724400"/>
                <a:gd name="connsiteX2" fmla="*/ 831273 w 3034146"/>
                <a:gd name="connsiteY2" fmla="*/ 2521527 h 4724400"/>
                <a:gd name="connsiteX3" fmla="*/ 498764 w 3034146"/>
                <a:gd name="connsiteY3" fmla="*/ 4322618 h 4724400"/>
                <a:gd name="connsiteX4" fmla="*/ 13855 w 3034146"/>
                <a:gd name="connsiteY4" fmla="*/ 4724400 h 4724400"/>
                <a:gd name="connsiteX5" fmla="*/ 0 w 3034146"/>
                <a:gd name="connsiteY5" fmla="*/ 41564 h 4724400"/>
                <a:gd name="connsiteX6" fmla="*/ 3034146 w 3034146"/>
                <a:gd name="connsiteY6" fmla="*/ 0 h 4724400"/>
                <a:gd name="connsiteX0" fmla="*/ 3034146 w 3034146"/>
                <a:gd name="connsiteY0" fmla="*/ 0 h 5021667"/>
                <a:gd name="connsiteX1" fmla="*/ 1676400 w 3034146"/>
                <a:gd name="connsiteY1" fmla="*/ 1939636 h 5021667"/>
                <a:gd name="connsiteX2" fmla="*/ 831273 w 3034146"/>
                <a:gd name="connsiteY2" fmla="*/ 2521527 h 5021667"/>
                <a:gd name="connsiteX3" fmla="*/ 498764 w 3034146"/>
                <a:gd name="connsiteY3" fmla="*/ 4322618 h 5021667"/>
                <a:gd name="connsiteX4" fmla="*/ 13855 w 3034146"/>
                <a:gd name="connsiteY4" fmla="*/ 4724400 h 5021667"/>
                <a:gd name="connsiteX5" fmla="*/ 0 w 3034146"/>
                <a:gd name="connsiteY5" fmla="*/ 41564 h 5021667"/>
                <a:gd name="connsiteX6" fmla="*/ 3034146 w 3034146"/>
                <a:gd name="connsiteY6" fmla="*/ 0 h 5021667"/>
                <a:gd name="connsiteX0" fmla="*/ 3034146 w 3034146"/>
                <a:gd name="connsiteY0" fmla="*/ 0 h 5021667"/>
                <a:gd name="connsiteX1" fmla="*/ 1676400 w 3034146"/>
                <a:gd name="connsiteY1" fmla="*/ 1939636 h 5021667"/>
                <a:gd name="connsiteX2" fmla="*/ 831273 w 3034146"/>
                <a:gd name="connsiteY2" fmla="*/ 2521527 h 5021667"/>
                <a:gd name="connsiteX3" fmla="*/ 498764 w 3034146"/>
                <a:gd name="connsiteY3" fmla="*/ 4322618 h 5021667"/>
                <a:gd name="connsiteX4" fmla="*/ 13855 w 3034146"/>
                <a:gd name="connsiteY4" fmla="*/ 4724400 h 5021667"/>
                <a:gd name="connsiteX5" fmla="*/ 0 w 3034146"/>
                <a:gd name="connsiteY5" fmla="*/ 41564 h 5021667"/>
                <a:gd name="connsiteX6" fmla="*/ 3034146 w 3034146"/>
                <a:gd name="connsiteY6" fmla="*/ 0 h 5021667"/>
                <a:gd name="connsiteX0" fmla="*/ 3034146 w 3073956"/>
                <a:gd name="connsiteY0" fmla="*/ 0 h 5021667"/>
                <a:gd name="connsiteX1" fmla="*/ 1676400 w 3073956"/>
                <a:gd name="connsiteY1" fmla="*/ 1939636 h 5021667"/>
                <a:gd name="connsiteX2" fmla="*/ 831273 w 3073956"/>
                <a:gd name="connsiteY2" fmla="*/ 2521527 h 5021667"/>
                <a:gd name="connsiteX3" fmla="*/ 498764 w 3073956"/>
                <a:gd name="connsiteY3" fmla="*/ 4322618 h 5021667"/>
                <a:gd name="connsiteX4" fmla="*/ 13855 w 3073956"/>
                <a:gd name="connsiteY4" fmla="*/ 4724400 h 5021667"/>
                <a:gd name="connsiteX5" fmla="*/ 0 w 3073956"/>
                <a:gd name="connsiteY5" fmla="*/ 41564 h 5021667"/>
                <a:gd name="connsiteX6" fmla="*/ 3034146 w 3073956"/>
                <a:gd name="connsiteY6" fmla="*/ 0 h 5021667"/>
                <a:gd name="connsiteX0" fmla="*/ 3034146 w 3101237"/>
                <a:gd name="connsiteY0" fmla="*/ 0 h 5021667"/>
                <a:gd name="connsiteX1" fmla="*/ 2286000 w 3101237"/>
                <a:gd name="connsiteY1" fmla="*/ 2119745 h 5021667"/>
                <a:gd name="connsiteX2" fmla="*/ 831273 w 3101237"/>
                <a:gd name="connsiteY2" fmla="*/ 2521527 h 5021667"/>
                <a:gd name="connsiteX3" fmla="*/ 498764 w 3101237"/>
                <a:gd name="connsiteY3" fmla="*/ 4322618 h 5021667"/>
                <a:gd name="connsiteX4" fmla="*/ 13855 w 3101237"/>
                <a:gd name="connsiteY4" fmla="*/ 4724400 h 5021667"/>
                <a:gd name="connsiteX5" fmla="*/ 0 w 3101237"/>
                <a:gd name="connsiteY5" fmla="*/ 41564 h 5021667"/>
                <a:gd name="connsiteX6" fmla="*/ 3034146 w 3101237"/>
                <a:gd name="connsiteY6" fmla="*/ 0 h 5021667"/>
                <a:gd name="connsiteX0" fmla="*/ 3740728 w 3780989"/>
                <a:gd name="connsiteY0" fmla="*/ 13854 h 4980103"/>
                <a:gd name="connsiteX1" fmla="*/ 2286000 w 3780989"/>
                <a:gd name="connsiteY1" fmla="*/ 2078181 h 4980103"/>
                <a:gd name="connsiteX2" fmla="*/ 831273 w 3780989"/>
                <a:gd name="connsiteY2" fmla="*/ 2479963 h 4980103"/>
                <a:gd name="connsiteX3" fmla="*/ 498764 w 3780989"/>
                <a:gd name="connsiteY3" fmla="*/ 4281054 h 4980103"/>
                <a:gd name="connsiteX4" fmla="*/ 13855 w 3780989"/>
                <a:gd name="connsiteY4" fmla="*/ 4682836 h 4980103"/>
                <a:gd name="connsiteX5" fmla="*/ 0 w 3780989"/>
                <a:gd name="connsiteY5" fmla="*/ 0 h 4980103"/>
                <a:gd name="connsiteX6" fmla="*/ 3740728 w 3780989"/>
                <a:gd name="connsiteY6" fmla="*/ 13854 h 4980103"/>
                <a:gd name="connsiteX0" fmla="*/ 3740728 w 3803936"/>
                <a:gd name="connsiteY0" fmla="*/ 13854 h 4980103"/>
                <a:gd name="connsiteX1" fmla="*/ 2826327 w 3803936"/>
                <a:gd name="connsiteY1" fmla="*/ 1884217 h 4980103"/>
                <a:gd name="connsiteX2" fmla="*/ 831273 w 3803936"/>
                <a:gd name="connsiteY2" fmla="*/ 2479963 h 4980103"/>
                <a:gd name="connsiteX3" fmla="*/ 498764 w 3803936"/>
                <a:gd name="connsiteY3" fmla="*/ 4281054 h 4980103"/>
                <a:gd name="connsiteX4" fmla="*/ 13855 w 3803936"/>
                <a:gd name="connsiteY4" fmla="*/ 4682836 h 4980103"/>
                <a:gd name="connsiteX5" fmla="*/ 0 w 3803936"/>
                <a:gd name="connsiteY5" fmla="*/ 0 h 4980103"/>
                <a:gd name="connsiteX6" fmla="*/ 3740728 w 3803936"/>
                <a:gd name="connsiteY6" fmla="*/ 13854 h 4980103"/>
                <a:gd name="connsiteX0" fmla="*/ 3740728 w 3819518"/>
                <a:gd name="connsiteY0" fmla="*/ 13854 h 4980103"/>
                <a:gd name="connsiteX1" fmla="*/ 2826327 w 3819518"/>
                <a:gd name="connsiteY1" fmla="*/ 1884217 h 4980103"/>
                <a:gd name="connsiteX2" fmla="*/ 831273 w 3819518"/>
                <a:gd name="connsiteY2" fmla="*/ 2479963 h 4980103"/>
                <a:gd name="connsiteX3" fmla="*/ 498764 w 3819518"/>
                <a:gd name="connsiteY3" fmla="*/ 4281054 h 4980103"/>
                <a:gd name="connsiteX4" fmla="*/ 13855 w 3819518"/>
                <a:gd name="connsiteY4" fmla="*/ 4682836 h 4980103"/>
                <a:gd name="connsiteX5" fmla="*/ 0 w 3819518"/>
                <a:gd name="connsiteY5" fmla="*/ 0 h 4980103"/>
                <a:gd name="connsiteX6" fmla="*/ 3740728 w 3819518"/>
                <a:gd name="connsiteY6" fmla="*/ 13854 h 4980103"/>
                <a:gd name="connsiteX0" fmla="*/ 3699165 w 3764759"/>
                <a:gd name="connsiteY0" fmla="*/ 0 h 4980103"/>
                <a:gd name="connsiteX1" fmla="*/ 2826327 w 3764759"/>
                <a:gd name="connsiteY1" fmla="*/ 1884217 h 4980103"/>
                <a:gd name="connsiteX2" fmla="*/ 831273 w 3764759"/>
                <a:gd name="connsiteY2" fmla="*/ 2479963 h 4980103"/>
                <a:gd name="connsiteX3" fmla="*/ 498764 w 3764759"/>
                <a:gd name="connsiteY3" fmla="*/ 4281054 h 4980103"/>
                <a:gd name="connsiteX4" fmla="*/ 13855 w 3764759"/>
                <a:gd name="connsiteY4" fmla="*/ 4682836 h 4980103"/>
                <a:gd name="connsiteX5" fmla="*/ 0 w 3764759"/>
                <a:gd name="connsiteY5" fmla="*/ 0 h 4980103"/>
                <a:gd name="connsiteX6" fmla="*/ 3699165 w 3764759"/>
                <a:gd name="connsiteY6" fmla="*/ 0 h 4980103"/>
                <a:gd name="connsiteX0" fmla="*/ 3408220 w 3496956"/>
                <a:gd name="connsiteY0" fmla="*/ 0 h 4993957"/>
                <a:gd name="connsiteX1" fmla="*/ 2826327 w 3496956"/>
                <a:gd name="connsiteY1" fmla="*/ 1898071 h 4993957"/>
                <a:gd name="connsiteX2" fmla="*/ 831273 w 3496956"/>
                <a:gd name="connsiteY2" fmla="*/ 2493817 h 4993957"/>
                <a:gd name="connsiteX3" fmla="*/ 498764 w 3496956"/>
                <a:gd name="connsiteY3" fmla="*/ 4294908 h 4993957"/>
                <a:gd name="connsiteX4" fmla="*/ 13855 w 3496956"/>
                <a:gd name="connsiteY4" fmla="*/ 4696690 h 4993957"/>
                <a:gd name="connsiteX5" fmla="*/ 0 w 3496956"/>
                <a:gd name="connsiteY5" fmla="*/ 13854 h 4993957"/>
                <a:gd name="connsiteX6" fmla="*/ 3408220 w 3496956"/>
                <a:gd name="connsiteY6" fmla="*/ 0 h 4993957"/>
                <a:gd name="connsiteX0" fmla="*/ 3408220 w 3460882"/>
                <a:gd name="connsiteY0" fmla="*/ 0 h 4993957"/>
                <a:gd name="connsiteX1" fmla="*/ 2355272 w 3460882"/>
                <a:gd name="connsiteY1" fmla="*/ 1787235 h 4993957"/>
                <a:gd name="connsiteX2" fmla="*/ 831273 w 3460882"/>
                <a:gd name="connsiteY2" fmla="*/ 2493817 h 4993957"/>
                <a:gd name="connsiteX3" fmla="*/ 498764 w 3460882"/>
                <a:gd name="connsiteY3" fmla="*/ 4294908 h 4993957"/>
                <a:gd name="connsiteX4" fmla="*/ 13855 w 3460882"/>
                <a:gd name="connsiteY4" fmla="*/ 4696690 h 4993957"/>
                <a:gd name="connsiteX5" fmla="*/ 0 w 3460882"/>
                <a:gd name="connsiteY5" fmla="*/ 13854 h 4993957"/>
                <a:gd name="connsiteX6" fmla="*/ 3408220 w 3460882"/>
                <a:gd name="connsiteY6" fmla="*/ 0 h 4993957"/>
                <a:gd name="connsiteX0" fmla="*/ 3408220 w 3461814"/>
                <a:gd name="connsiteY0" fmla="*/ 0 h 4997951"/>
                <a:gd name="connsiteX1" fmla="*/ 2355272 w 3461814"/>
                <a:gd name="connsiteY1" fmla="*/ 1787235 h 4997951"/>
                <a:gd name="connsiteX2" fmla="*/ 706582 w 3461814"/>
                <a:gd name="connsiteY2" fmla="*/ 2369126 h 4997951"/>
                <a:gd name="connsiteX3" fmla="*/ 498764 w 3461814"/>
                <a:gd name="connsiteY3" fmla="*/ 4294908 h 4997951"/>
                <a:gd name="connsiteX4" fmla="*/ 13855 w 3461814"/>
                <a:gd name="connsiteY4" fmla="*/ 4696690 h 4997951"/>
                <a:gd name="connsiteX5" fmla="*/ 0 w 3461814"/>
                <a:gd name="connsiteY5" fmla="*/ 13854 h 4997951"/>
                <a:gd name="connsiteX6" fmla="*/ 3408220 w 3461814"/>
                <a:gd name="connsiteY6" fmla="*/ 0 h 4997951"/>
                <a:gd name="connsiteX0" fmla="*/ 3505202 w 3555152"/>
                <a:gd name="connsiteY0" fmla="*/ 13855 h 4984097"/>
                <a:gd name="connsiteX1" fmla="*/ 2355272 w 3555152"/>
                <a:gd name="connsiteY1" fmla="*/ 1773381 h 4984097"/>
                <a:gd name="connsiteX2" fmla="*/ 706582 w 3555152"/>
                <a:gd name="connsiteY2" fmla="*/ 2355272 h 4984097"/>
                <a:gd name="connsiteX3" fmla="*/ 498764 w 3555152"/>
                <a:gd name="connsiteY3" fmla="*/ 4281054 h 4984097"/>
                <a:gd name="connsiteX4" fmla="*/ 13855 w 3555152"/>
                <a:gd name="connsiteY4" fmla="*/ 4682836 h 4984097"/>
                <a:gd name="connsiteX5" fmla="*/ 0 w 3555152"/>
                <a:gd name="connsiteY5" fmla="*/ 0 h 4984097"/>
                <a:gd name="connsiteX6" fmla="*/ 3505202 w 3555152"/>
                <a:gd name="connsiteY6" fmla="*/ 13855 h 4984097"/>
                <a:gd name="connsiteX0" fmla="*/ 3505202 w 3509945"/>
                <a:gd name="connsiteY0" fmla="*/ 13855 h 4984097"/>
                <a:gd name="connsiteX1" fmla="*/ 2355272 w 3509945"/>
                <a:gd name="connsiteY1" fmla="*/ 1773381 h 4984097"/>
                <a:gd name="connsiteX2" fmla="*/ 706582 w 3509945"/>
                <a:gd name="connsiteY2" fmla="*/ 2355272 h 4984097"/>
                <a:gd name="connsiteX3" fmla="*/ 498764 w 3509945"/>
                <a:gd name="connsiteY3" fmla="*/ 4281054 h 4984097"/>
                <a:gd name="connsiteX4" fmla="*/ 13855 w 3509945"/>
                <a:gd name="connsiteY4" fmla="*/ 4682836 h 4984097"/>
                <a:gd name="connsiteX5" fmla="*/ 0 w 3509945"/>
                <a:gd name="connsiteY5" fmla="*/ 0 h 4984097"/>
                <a:gd name="connsiteX6" fmla="*/ 3505202 w 3509945"/>
                <a:gd name="connsiteY6" fmla="*/ 13855 h 4984097"/>
                <a:gd name="connsiteX0" fmla="*/ 3505202 w 3510195"/>
                <a:gd name="connsiteY0" fmla="*/ 13855 h 4984097"/>
                <a:gd name="connsiteX1" fmla="*/ 2355272 w 3510195"/>
                <a:gd name="connsiteY1" fmla="*/ 1773381 h 4984097"/>
                <a:gd name="connsiteX2" fmla="*/ 706582 w 3510195"/>
                <a:gd name="connsiteY2" fmla="*/ 2355272 h 4984097"/>
                <a:gd name="connsiteX3" fmla="*/ 498764 w 3510195"/>
                <a:gd name="connsiteY3" fmla="*/ 4281054 h 4984097"/>
                <a:gd name="connsiteX4" fmla="*/ 13855 w 3510195"/>
                <a:gd name="connsiteY4" fmla="*/ 4682836 h 4984097"/>
                <a:gd name="connsiteX5" fmla="*/ 0 w 3510195"/>
                <a:gd name="connsiteY5" fmla="*/ 0 h 4984097"/>
                <a:gd name="connsiteX6" fmla="*/ 3505202 w 3510195"/>
                <a:gd name="connsiteY6" fmla="*/ 13855 h 4984097"/>
                <a:gd name="connsiteX0" fmla="*/ 3505202 w 3510379"/>
                <a:gd name="connsiteY0" fmla="*/ 13855 h 4984097"/>
                <a:gd name="connsiteX1" fmla="*/ 2382981 w 3510379"/>
                <a:gd name="connsiteY1" fmla="*/ 1911927 h 4984097"/>
                <a:gd name="connsiteX2" fmla="*/ 706582 w 3510379"/>
                <a:gd name="connsiteY2" fmla="*/ 2355272 h 4984097"/>
                <a:gd name="connsiteX3" fmla="*/ 498764 w 3510379"/>
                <a:gd name="connsiteY3" fmla="*/ 4281054 h 4984097"/>
                <a:gd name="connsiteX4" fmla="*/ 13855 w 3510379"/>
                <a:gd name="connsiteY4" fmla="*/ 4682836 h 4984097"/>
                <a:gd name="connsiteX5" fmla="*/ 0 w 3510379"/>
                <a:gd name="connsiteY5" fmla="*/ 0 h 4984097"/>
                <a:gd name="connsiteX6" fmla="*/ 3505202 w 3510379"/>
                <a:gd name="connsiteY6" fmla="*/ 13855 h 4984097"/>
                <a:gd name="connsiteX0" fmla="*/ 3865420 w 3868973"/>
                <a:gd name="connsiteY0" fmla="*/ 13855 h 4984097"/>
                <a:gd name="connsiteX1" fmla="*/ 2382981 w 3868973"/>
                <a:gd name="connsiteY1" fmla="*/ 1911927 h 4984097"/>
                <a:gd name="connsiteX2" fmla="*/ 706582 w 3868973"/>
                <a:gd name="connsiteY2" fmla="*/ 2355272 h 4984097"/>
                <a:gd name="connsiteX3" fmla="*/ 498764 w 3868973"/>
                <a:gd name="connsiteY3" fmla="*/ 4281054 h 4984097"/>
                <a:gd name="connsiteX4" fmla="*/ 13855 w 3868973"/>
                <a:gd name="connsiteY4" fmla="*/ 4682836 h 4984097"/>
                <a:gd name="connsiteX5" fmla="*/ 0 w 3868973"/>
                <a:gd name="connsiteY5" fmla="*/ 0 h 4984097"/>
                <a:gd name="connsiteX6" fmla="*/ 3865420 w 3868973"/>
                <a:gd name="connsiteY6" fmla="*/ 13855 h 4984097"/>
                <a:gd name="connsiteX0" fmla="*/ 3865420 w 3873426"/>
                <a:gd name="connsiteY0" fmla="*/ 13855 h 4984097"/>
                <a:gd name="connsiteX1" fmla="*/ 2992581 w 3873426"/>
                <a:gd name="connsiteY1" fmla="*/ 1717964 h 4984097"/>
                <a:gd name="connsiteX2" fmla="*/ 706582 w 3873426"/>
                <a:gd name="connsiteY2" fmla="*/ 2355272 h 4984097"/>
                <a:gd name="connsiteX3" fmla="*/ 498764 w 3873426"/>
                <a:gd name="connsiteY3" fmla="*/ 4281054 h 4984097"/>
                <a:gd name="connsiteX4" fmla="*/ 13855 w 3873426"/>
                <a:gd name="connsiteY4" fmla="*/ 4682836 h 4984097"/>
                <a:gd name="connsiteX5" fmla="*/ 0 w 3873426"/>
                <a:gd name="connsiteY5" fmla="*/ 0 h 4984097"/>
                <a:gd name="connsiteX6" fmla="*/ 3865420 w 3873426"/>
                <a:gd name="connsiteY6" fmla="*/ 13855 h 4984097"/>
                <a:gd name="connsiteX0" fmla="*/ 3865420 w 3873179"/>
                <a:gd name="connsiteY0" fmla="*/ 13855 h 4980543"/>
                <a:gd name="connsiteX1" fmla="*/ 2992581 w 3873179"/>
                <a:gd name="connsiteY1" fmla="*/ 1717964 h 4980543"/>
                <a:gd name="connsiteX2" fmla="*/ 803564 w 3873179"/>
                <a:gd name="connsiteY2" fmla="*/ 2466109 h 4980543"/>
                <a:gd name="connsiteX3" fmla="*/ 498764 w 3873179"/>
                <a:gd name="connsiteY3" fmla="*/ 4281054 h 4980543"/>
                <a:gd name="connsiteX4" fmla="*/ 13855 w 3873179"/>
                <a:gd name="connsiteY4" fmla="*/ 4682836 h 4980543"/>
                <a:gd name="connsiteX5" fmla="*/ 0 w 3873179"/>
                <a:gd name="connsiteY5" fmla="*/ 0 h 4980543"/>
                <a:gd name="connsiteX6" fmla="*/ 3865420 w 3873179"/>
                <a:gd name="connsiteY6" fmla="*/ 13855 h 4980543"/>
                <a:gd name="connsiteX0" fmla="*/ 3532911 w 3549464"/>
                <a:gd name="connsiteY0" fmla="*/ 138545 h 4980543"/>
                <a:gd name="connsiteX1" fmla="*/ 2992581 w 3549464"/>
                <a:gd name="connsiteY1" fmla="*/ 1717964 h 4980543"/>
                <a:gd name="connsiteX2" fmla="*/ 803564 w 3549464"/>
                <a:gd name="connsiteY2" fmla="*/ 2466109 h 4980543"/>
                <a:gd name="connsiteX3" fmla="*/ 498764 w 3549464"/>
                <a:gd name="connsiteY3" fmla="*/ 4281054 h 4980543"/>
                <a:gd name="connsiteX4" fmla="*/ 13855 w 3549464"/>
                <a:gd name="connsiteY4" fmla="*/ 4682836 h 4980543"/>
                <a:gd name="connsiteX5" fmla="*/ 0 w 3549464"/>
                <a:gd name="connsiteY5" fmla="*/ 0 h 4980543"/>
                <a:gd name="connsiteX6" fmla="*/ 3532911 w 3549464"/>
                <a:gd name="connsiteY6" fmla="*/ 138545 h 4980543"/>
                <a:gd name="connsiteX0" fmla="*/ 3546766 w 3562611"/>
                <a:gd name="connsiteY0" fmla="*/ 0 h 5008253"/>
                <a:gd name="connsiteX1" fmla="*/ 2992581 w 3562611"/>
                <a:gd name="connsiteY1" fmla="*/ 1745674 h 5008253"/>
                <a:gd name="connsiteX2" fmla="*/ 803564 w 3562611"/>
                <a:gd name="connsiteY2" fmla="*/ 2493819 h 5008253"/>
                <a:gd name="connsiteX3" fmla="*/ 498764 w 3562611"/>
                <a:gd name="connsiteY3" fmla="*/ 4308764 h 5008253"/>
                <a:gd name="connsiteX4" fmla="*/ 13855 w 3562611"/>
                <a:gd name="connsiteY4" fmla="*/ 4710546 h 5008253"/>
                <a:gd name="connsiteX5" fmla="*/ 0 w 3562611"/>
                <a:gd name="connsiteY5" fmla="*/ 27710 h 5008253"/>
                <a:gd name="connsiteX6" fmla="*/ 3546766 w 3562611"/>
                <a:gd name="connsiteY6" fmla="*/ 0 h 5008253"/>
                <a:gd name="connsiteX0" fmla="*/ 3546766 w 3706909"/>
                <a:gd name="connsiteY0" fmla="*/ 0 h 5008253"/>
                <a:gd name="connsiteX1" fmla="*/ 2992581 w 3706909"/>
                <a:gd name="connsiteY1" fmla="*/ 1745674 h 5008253"/>
                <a:gd name="connsiteX2" fmla="*/ 803564 w 3706909"/>
                <a:gd name="connsiteY2" fmla="*/ 2493819 h 5008253"/>
                <a:gd name="connsiteX3" fmla="*/ 498764 w 3706909"/>
                <a:gd name="connsiteY3" fmla="*/ 4308764 h 5008253"/>
                <a:gd name="connsiteX4" fmla="*/ 13855 w 3706909"/>
                <a:gd name="connsiteY4" fmla="*/ 4710546 h 5008253"/>
                <a:gd name="connsiteX5" fmla="*/ 0 w 3706909"/>
                <a:gd name="connsiteY5" fmla="*/ 27710 h 5008253"/>
                <a:gd name="connsiteX6" fmla="*/ 3546766 w 3706909"/>
                <a:gd name="connsiteY6" fmla="*/ 0 h 5008253"/>
                <a:gd name="connsiteX0" fmla="*/ 3546766 w 3576888"/>
                <a:gd name="connsiteY0" fmla="*/ 0 h 5008253"/>
                <a:gd name="connsiteX1" fmla="*/ 2992581 w 3576888"/>
                <a:gd name="connsiteY1" fmla="*/ 1745674 h 5008253"/>
                <a:gd name="connsiteX2" fmla="*/ 803564 w 3576888"/>
                <a:gd name="connsiteY2" fmla="*/ 2493819 h 5008253"/>
                <a:gd name="connsiteX3" fmla="*/ 498764 w 3576888"/>
                <a:gd name="connsiteY3" fmla="*/ 4308764 h 5008253"/>
                <a:gd name="connsiteX4" fmla="*/ 13855 w 3576888"/>
                <a:gd name="connsiteY4" fmla="*/ 4710546 h 5008253"/>
                <a:gd name="connsiteX5" fmla="*/ 0 w 3576888"/>
                <a:gd name="connsiteY5" fmla="*/ 27710 h 5008253"/>
                <a:gd name="connsiteX6" fmla="*/ 3546766 w 3576888"/>
                <a:gd name="connsiteY6" fmla="*/ 0 h 5008253"/>
                <a:gd name="connsiteX0" fmla="*/ 3546766 w 3560729"/>
                <a:gd name="connsiteY0" fmla="*/ 0 h 5008253"/>
                <a:gd name="connsiteX1" fmla="*/ 2604653 w 3560729"/>
                <a:gd name="connsiteY1" fmla="*/ 1814947 h 5008253"/>
                <a:gd name="connsiteX2" fmla="*/ 803564 w 3560729"/>
                <a:gd name="connsiteY2" fmla="*/ 2493819 h 5008253"/>
                <a:gd name="connsiteX3" fmla="*/ 498764 w 3560729"/>
                <a:gd name="connsiteY3" fmla="*/ 4308764 h 5008253"/>
                <a:gd name="connsiteX4" fmla="*/ 13855 w 3560729"/>
                <a:gd name="connsiteY4" fmla="*/ 4710546 h 5008253"/>
                <a:gd name="connsiteX5" fmla="*/ 0 w 3560729"/>
                <a:gd name="connsiteY5" fmla="*/ 27710 h 5008253"/>
                <a:gd name="connsiteX6" fmla="*/ 3546766 w 3560729"/>
                <a:gd name="connsiteY6" fmla="*/ 0 h 5008253"/>
                <a:gd name="connsiteX0" fmla="*/ 3546766 w 3560729"/>
                <a:gd name="connsiteY0" fmla="*/ 0 h 5022108"/>
                <a:gd name="connsiteX1" fmla="*/ 2604653 w 3560729"/>
                <a:gd name="connsiteY1" fmla="*/ 1828802 h 5022108"/>
                <a:gd name="connsiteX2" fmla="*/ 803564 w 3560729"/>
                <a:gd name="connsiteY2" fmla="*/ 2507674 h 5022108"/>
                <a:gd name="connsiteX3" fmla="*/ 498764 w 3560729"/>
                <a:gd name="connsiteY3" fmla="*/ 4322619 h 5022108"/>
                <a:gd name="connsiteX4" fmla="*/ 13855 w 3560729"/>
                <a:gd name="connsiteY4" fmla="*/ 4724401 h 5022108"/>
                <a:gd name="connsiteX5" fmla="*/ 0 w 3560729"/>
                <a:gd name="connsiteY5" fmla="*/ 41565 h 5022108"/>
                <a:gd name="connsiteX6" fmla="*/ 3546766 w 3560729"/>
                <a:gd name="connsiteY6" fmla="*/ 0 h 5022108"/>
                <a:gd name="connsiteX0" fmla="*/ 3546766 w 3560729"/>
                <a:gd name="connsiteY0" fmla="*/ 0 h 5028368"/>
                <a:gd name="connsiteX1" fmla="*/ 2604653 w 3560729"/>
                <a:gd name="connsiteY1" fmla="*/ 1828802 h 5028368"/>
                <a:gd name="connsiteX2" fmla="*/ 803564 w 3560729"/>
                <a:gd name="connsiteY2" fmla="*/ 2313710 h 5028368"/>
                <a:gd name="connsiteX3" fmla="*/ 498764 w 3560729"/>
                <a:gd name="connsiteY3" fmla="*/ 4322619 h 5028368"/>
                <a:gd name="connsiteX4" fmla="*/ 13855 w 3560729"/>
                <a:gd name="connsiteY4" fmla="*/ 4724401 h 5028368"/>
                <a:gd name="connsiteX5" fmla="*/ 0 w 3560729"/>
                <a:gd name="connsiteY5" fmla="*/ 41565 h 5028368"/>
                <a:gd name="connsiteX6" fmla="*/ 3546766 w 3560729"/>
                <a:gd name="connsiteY6" fmla="*/ 0 h 5028368"/>
                <a:gd name="connsiteX0" fmla="*/ 3546766 w 3567061"/>
                <a:gd name="connsiteY0" fmla="*/ 0 h 5028368"/>
                <a:gd name="connsiteX1" fmla="*/ 2826326 w 3567061"/>
                <a:gd name="connsiteY1" fmla="*/ 1731820 h 5028368"/>
                <a:gd name="connsiteX2" fmla="*/ 803564 w 3567061"/>
                <a:gd name="connsiteY2" fmla="*/ 2313710 h 5028368"/>
                <a:gd name="connsiteX3" fmla="*/ 498764 w 3567061"/>
                <a:gd name="connsiteY3" fmla="*/ 4322619 h 5028368"/>
                <a:gd name="connsiteX4" fmla="*/ 13855 w 3567061"/>
                <a:gd name="connsiteY4" fmla="*/ 4724401 h 5028368"/>
                <a:gd name="connsiteX5" fmla="*/ 0 w 3567061"/>
                <a:gd name="connsiteY5" fmla="*/ 41565 h 5028368"/>
                <a:gd name="connsiteX6" fmla="*/ 3546766 w 3567061"/>
                <a:gd name="connsiteY6" fmla="*/ 0 h 5028368"/>
                <a:gd name="connsiteX0" fmla="*/ 3546766 w 3567061"/>
                <a:gd name="connsiteY0" fmla="*/ 0 h 4939815"/>
                <a:gd name="connsiteX1" fmla="*/ 2826326 w 3567061"/>
                <a:gd name="connsiteY1" fmla="*/ 1731820 h 4939815"/>
                <a:gd name="connsiteX2" fmla="*/ 803564 w 3567061"/>
                <a:gd name="connsiteY2" fmla="*/ 2313710 h 4939815"/>
                <a:gd name="connsiteX3" fmla="*/ 1066801 w 3567061"/>
                <a:gd name="connsiteY3" fmla="*/ 3782292 h 4939815"/>
                <a:gd name="connsiteX4" fmla="*/ 13855 w 3567061"/>
                <a:gd name="connsiteY4" fmla="*/ 4724401 h 4939815"/>
                <a:gd name="connsiteX5" fmla="*/ 0 w 3567061"/>
                <a:gd name="connsiteY5" fmla="*/ 41565 h 4939815"/>
                <a:gd name="connsiteX6" fmla="*/ 3546766 w 3567061"/>
                <a:gd name="connsiteY6" fmla="*/ 0 h 4939815"/>
                <a:gd name="connsiteX0" fmla="*/ 3546766 w 3567427"/>
                <a:gd name="connsiteY0" fmla="*/ 0 h 4944652"/>
                <a:gd name="connsiteX1" fmla="*/ 2826326 w 3567427"/>
                <a:gd name="connsiteY1" fmla="*/ 1731820 h 4944652"/>
                <a:gd name="connsiteX2" fmla="*/ 748145 w 3567427"/>
                <a:gd name="connsiteY2" fmla="*/ 2050474 h 4944652"/>
                <a:gd name="connsiteX3" fmla="*/ 1066801 w 3567427"/>
                <a:gd name="connsiteY3" fmla="*/ 3782292 h 4944652"/>
                <a:gd name="connsiteX4" fmla="*/ 13855 w 3567427"/>
                <a:gd name="connsiteY4" fmla="*/ 4724401 h 4944652"/>
                <a:gd name="connsiteX5" fmla="*/ 0 w 3567427"/>
                <a:gd name="connsiteY5" fmla="*/ 41565 h 4944652"/>
                <a:gd name="connsiteX6" fmla="*/ 3546766 w 3567427"/>
                <a:gd name="connsiteY6" fmla="*/ 0 h 4944652"/>
                <a:gd name="connsiteX0" fmla="*/ 3546766 w 3566619"/>
                <a:gd name="connsiteY0" fmla="*/ 0 h 4940065"/>
                <a:gd name="connsiteX1" fmla="*/ 2826326 w 3566619"/>
                <a:gd name="connsiteY1" fmla="*/ 1731820 h 4940065"/>
                <a:gd name="connsiteX2" fmla="*/ 872836 w 3566619"/>
                <a:gd name="connsiteY2" fmla="*/ 2299856 h 4940065"/>
                <a:gd name="connsiteX3" fmla="*/ 1066801 w 3566619"/>
                <a:gd name="connsiteY3" fmla="*/ 3782292 h 4940065"/>
                <a:gd name="connsiteX4" fmla="*/ 13855 w 3566619"/>
                <a:gd name="connsiteY4" fmla="*/ 4724401 h 4940065"/>
                <a:gd name="connsiteX5" fmla="*/ 0 w 3566619"/>
                <a:gd name="connsiteY5" fmla="*/ 41565 h 4940065"/>
                <a:gd name="connsiteX6" fmla="*/ 3546766 w 3566619"/>
                <a:gd name="connsiteY6" fmla="*/ 0 h 4940065"/>
                <a:gd name="connsiteX0" fmla="*/ 3546766 w 3566619"/>
                <a:gd name="connsiteY0" fmla="*/ 0 h 4943391"/>
                <a:gd name="connsiteX1" fmla="*/ 2826326 w 3566619"/>
                <a:gd name="connsiteY1" fmla="*/ 1731820 h 4943391"/>
                <a:gd name="connsiteX2" fmla="*/ 872836 w 3566619"/>
                <a:gd name="connsiteY2" fmla="*/ 2299856 h 4943391"/>
                <a:gd name="connsiteX3" fmla="*/ 1343891 w 3566619"/>
                <a:gd name="connsiteY3" fmla="*/ 3810001 h 4943391"/>
                <a:gd name="connsiteX4" fmla="*/ 13855 w 3566619"/>
                <a:gd name="connsiteY4" fmla="*/ 4724401 h 4943391"/>
                <a:gd name="connsiteX5" fmla="*/ 0 w 3566619"/>
                <a:gd name="connsiteY5" fmla="*/ 41565 h 4943391"/>
                <a:gd name="connsiteX6" fmla="*/ 3546766 w 3566619"/>
                <a:gd name="connsiteY6" fmla="*/ 0 h 4943391"/>
                <a:gd name="connsiteX0" fmla="*/ 3546766 w 3566619"/>
                <a:gd name="connsiteY0" fmla="*/ 0 h 4955848"/>
                <a:gd name="connsiteX1" fmla="*/ 2826326 w 3566619"/>
                <a:gd name="connsiteY1" fmla="*/ 1731820 h 4955848"/>
                <a:gd name="connsiteX2" fmla="*/ 872836 w 3566619"/>
                <a:gd name="connsiteY2" fmla="*/ 2299856 h 4955848"/>
                <a:gd name="connsiteX3" fmla="*/ 1136073 w 3566619"/>
                <a:gd name="connsiteY3" fmla="*/ 3906983 h 4955848"/>
                <a:gd name="connsiteX4" fmla="*/ 13855 w 3566619"/>
                <a:gd name="connsiteY4" fmla="*/ 4724401 h 4955848"/>
                <a:gd name="connsiteX5" fmla="*/ 0 w 3566619"/>
                <a:gd name="connsiteY5" fmla="*/ 41565 h 4955848"/>
                <a:gd name="connsiteX6" fmla="*/ 3546766 w 3566619"/>
                <a:gd name="connsiteY6" fmla="*/ 0 h 4955848"/>
                <a:gd name="connsiteX0" fmla="*/ 3546766 w 3609882"/>
                <a:gd name="connsiteY0" fmla="*/ 0 h 4955848"/>
                <a:gd name="connsiteX1" fmla="*/ 3214254 w 3609882"/>
                <a:gd name="connsiteY1" fmla="*/ 1579420 h 4955848"/>
                <a:gd name="connsiteX2" fmla="*/ 872836 w 3609882"/>
                <a:gd name="connsiteY2" fmla="*/ 2299856 h 4955848"/>
                <a:gd name="connsiteX3" fmla="*/ 1136073 w 3609882"/>
                <a:gd name="connsiteY3" fmla="*/ 3906983 h 4955848"/>
                <a:gd name="connsiteX4" fmla="*/ 13855 w 3609882"/>
                <a:gd name="connsiteY4" fmla="*/ 4724401 h 4955848"/>
                <a:gd name="connsiteX5" fmla="*/ 0 w 3609882"/>
                <a:gd name="connsiteY5" fmla="*/ 41565 h 4955848"/>
                <a:gd name="connsiteX6" fmla="*/ 3546766 w 3609882"/>
                <a:gd name="connsiteY6" fmla="*/ 0 h 4955848"/>
                <a:gd name="connsiteX0" fmla="*/ 3546766 w 3609882"/>
                <a:gd name="connsiteY0" fmla="*/ 0 h 4957825"/>
                <a:gd name="connsiteX1" fmla="*/ 3214254 w 3609882"/>
                <a:gd name="connsiteY1" fmla="*/ 1579420 h 4957825"/>
                <a:gd name="connsiteX2" fmla="*/ 872836 w 3609882"/>
                <a:gd name="connsiteY2" fmla="*/ 2299856 h 4957825"/>
                <a:gd name="connsiteX3" fmla="*/ 1136073 w 3609882"/>
                <a:gd name="connsiteY3" fmla="*/ 3906983 h 4957825"/>
                <a:gd name="connsiteX4" fmla="*/ 13855 w 3609882"/>
                <a:gd name="connsiteY4" fmla="*/ 4724401 h 4957825"/>
                <a:gd name="connsiteX5" fmla="*/ 0 w 3609882"/>
                <a:gd name="connsiteY5" fmla="*/ 41565 h 4957825"/>
                <a:gd name="connsiteX6" fmla="*/ 3546766 w 3609882"/>
                <a:gd name="connsiteY6" fmla="*/ 0 h 4957825"/>
                <a:gd name="connsiteX0" fmla="*/ 3635098 w 3698214"/>
                <a:gd name="connsiteY0" fmla="*/ 0 h 4956688"/>
                <a:gd name="connsiteX1" fmla="*/ 3302586 w 3698214"/>
                <a:gd name="connsiteY1" fmla="*/ 1579420 h 4956688"/>
                <a:gd name="connsiteX2" fmla="*/ 961168 w 3698214"/>
                <a:gd name="connsiteY2" fmla="*/ 2299856 h 4956688"/>
                <a:gd name="connsiteX3" fmla="*/ 1432223 w 3698214"/>
                <a:gd name="connsiteY3" fmla="*/ 4045529 h 4956688"/>
                <a:gd name="connsiteX4" fmla="*/ 102187 w 3698214"/>
                <a:gd name="connsiteY4" fmla="*/ 4724401 h 4956688"/>
                <a:gd name="connsiteX5" fmla="*/ 88332 w 3698214"/>
                <a:gd name="connsiteY5" fmla="*/ 41565 h 4956688"/>
                <a:gd name="connsiteX6" fmla="*/ 3635098 w 3698214"/>
                <a:gd name="connsiteY6" fmla="*/ 0 h 4956688"/>
                <a:gd name="connsiteX0" fmla="*/ 3635098 w 3698214"/>
                <a:gd name="connsiteY0" fmla="*/ 0 h 4956688"/>
                <a:gd name="connsiteX1" fmla="*/ 3302586 w 3698214"/>
                <a:gd name="connsiteY1" fmla="*/ 1579420 h 4956688"/>
                <a:gd name="connsiteX2" fmla="*/ 961168 w 3698214"/>
                <a:gd name="connsiteY2" fmla="*/ 2299856 h 4956688"/>
                <a:gd name="connsiteX3" fmla="*/ 1432223 w 3698214"/>
                <a:gd name="connsiteY3" fmla="*/ 4045529 h 4956688"/>
                <a:gd name="connsiteX4" fmla="*/ 102187 w 3698214"/>
                <a:gd name="connsiteY4" fmla="*/ 4724401 h 4956688"/>
                <a:gd name="connsiteX5" fmla="*/ 88332 w 3698214"/>
                <a:gd name="connsiteY5" fmla="*/ 41565 h 4956688"/>
                <a:gd name="connsiteX6" fmla="*/ 3635098 w 3698214"/>
                <a:gd name="connsiteY6" fmla="*/ 0 h 4956688"/>
                <a:gd name="connsiteX0" fmla="*/ 3635098 w 3698214"/>
                <a:gd name="connsiteY0" fmla="*/ 0 h 4956688"/>
                <a:gd name="connsiteX1" fmla="*/ 3302586 w 3698214"/>
                <a:gd name="connsiteY1" fmla="*/ 1579420 h 4956688"/>
                <a:gd name="connsiteX2" fmla="*/ 961168 w 3698214"/>
                <a:gd name="connsiteY2" fmla="*/ 2299856 h 4956688"/>
                <a:gd name="connsiteX3" fmla="*/ 1432223 w 3698214"/>
                <a:gd name="connsiteY3" fmla="*/ 4045529 h 4956688"/>
                <a:gd name="connsiteX4" fmla="*/ 102187 w 3698214"/>
                <a:gd name="connsiteY4" fmla="*/ 4724401 h 4956688"/>
                <a:gd name="connsiteX5" fmla="*/ 88332 w 3698214"/>
                <a:gd name="connsiteY5" fmla="*/ 41565 h 4956688"/>
                <a:gd name="connsiteX6" fmla="*/ 3635098 w 3698214"/>
                <a:gd name="connsiteY6" fmla="*/ 0 h 4956688"/>
                <a:gd name="connsiteX0" fmla="*/ 3591845 w 3654961"/>
                <a:gd name="connsiteY0" fmla="*/ 0 h 4968373"/>
                <a:gd name="connsiteX1" fmla="*/ 3259333 w 3654961"/>
                <a:gd name="connsiteY1" fmla="*/ 1579420 h 4968373"/>
                <a:gd name="connsiteX2" fmla="*/ 917915 w 3654961"/>
                <a:gd name="connsiteY2" fmla="*/ 2299856 h 4968373"/>
                <a:gd name="connsiteX3" fmla="*/ 1388970 w 3654961"/>
                <a:gd name="connsiteY3" fmla="*/ 4045529 h 4968373"/>
                <a:gd name="connsiteX4" fmla="*/ 58934 w 3654961"/>
                <a:gd name="connsiteY4" fmla="*/ 4724401 h 4968373"/>
                <a:gd name="connsiteX5" fmla="*/ 45079 w 3654961"/>
                <a:gd name="connsiteY5" fmla="*/ 41565 h 4968373"/>
                <a:gd name="connsiteX6" fmla="*/ 3591845 w 3654961"/>
                <a:gd name="connsiteY6" fmla="*/ 0 h 4968373"/>
                <a:gd name="connsiteX0" fmla="*/ 3591845 w 3654961"/>
                <a:gd name="connsiteY0" fmla="*/ 0 h 4967280"/>
                <a:gd name="connsiteX1" fmla="*/ 3259333 w 3654961"/>
                <a:gd name="connsiteY1" fmla="*/ 1579420 h 4967280"/>
                <a:gd name="connsiteX2" fmla="*/ 917915 w 3654961"/>
                <a:gd name="connsiteY2" fmla="*/ 2299856 h 4967280"/>
                <a:gd name="connsiteX3" fmla="*/ 1388970 w 3654961"/>
                <a:gd name="connsiteY3" fmla="*/ 4045529 h 4967280"/>
                <a:gd name="connsiteX4" fmla="*/ 58934 w 3654961"/>
                <a:gd name="connsiteY4" fmla="*/ 4724401 h 4967280"/>
                <a:gd name="connsiteX5" fmla="*/ 45079 w 3654961"/>
                <a:gd name="connsiteY5" fmla="*/ 41565 h 4967280"/>
                <a:gd name="connsiteX6" fmla="*/ 3591845 w 3654961"/>
                <a:gd name="connsiteY6" fmla="*/ 0 h 4967280"/>
                <a:gd name="connsiteX0" fmla="*/ 3591845 w 3654961"/>
                <a:gd name="connsiteY0" fmla="*/ 0 h 4979298"/>
                <a:gd name="connsiteX1" fmla="*/ 3259333 w 3654961"/>
                <a:gd name="connsiteY1" fmla="*/ 1579420 h 4979298"/>
                <a:gd name="connsiteX2" fmla="*/ 917915 w 3654961"/>
                <a:gd name="connsiteY2" fmla="*/ 2299856 h 4979298"/>
                <a:gd name="connsiteX3" fmla="*/ 1388970 w 3654961"/>
                <a:gd name="connsiteY3" fmla="*/ 4045529 h 4979298"/>
                <a:gd name="connsiteX4" fmla="*/ 58934 w 3654961"/>
                <a:gd name="connsiteY4" fmla="*/ 4738255 h 4979298"/>
                <a:gd name="connsiteX5" fmla="*/ 45079 w 3654961"/>
                <a:gd name="connsiteY5" fmla="*/ 41565 h 4979298"/>
                <a:gd name="connsiteX6" fmla="*/ 3591845 w 3654961"/>
                <a:gd name="connsiteY6" fmla="*/ 0 h 4979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54961" h="4979298">
                  <a:moveTo>
                    <a:pt x="3591845" y="0"/>
                  </a:moveTo>
                  <a:cubicBezTo>
                    <a:pt x="3704991" y="635000"/>
                    <a:pt x="3704988" y="1196111"/>
                    <a:pt x="3259333" y="1579420"/>
                  </a:cubicBezTo>
                  <a:cubicBezTo>
                    <a:pt x="2813678" y="1962729"/>
                    <a:pt x="1229642" y="1888838"/>
                    <a:pt x="917915" y="2299856"/>
                  </a:cubicBezTo>
                  <a:cubicBezTo>
                    <a:pt x="606188" y="2710874"/>
                    <a:pt x="1532133" y="3639129"/>
                    <a:pt x="1388970" y="4045529"/>
                  </a:cubicBezTo>
                  <a:cubicBezTo>
                    <a:pt x="1245807" y="4451929"/>
                    <a:pt x="185461" y="5430703"/>
                    <a:pt x="58934" y="4738255"/>
                  </a:cubicBezTo>
                  <a:cubicBezTo>
                    <a:pt x="-67593" y="4045807"/>
                    <a:pt x="49697" y="1602510"/>
                    <a:pt x="45079" y="41565"/>
                  </a:cubicBezTo>
                  <a:lnTo>
                    <a:pt x="3591845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4407" tIns="42203" rIns="84407" bIns="4220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th-TH" sz="1661"/>
            </a:p>
          </p:txBody>
        </p:sp>
        <p:sp>
          <p:nvSpPr>
            <p:cNvPr id="23" name="รูปแบบอิสระ: รูปร่าง 22">
              <a:extLst>
                <a:ext uri="{FF2B5EF4-FFF2-40B4-BE49-F238E27FC236}">
                  <a16:creationId xmlns:a16="http://schemas.microsoft.com/office/drawing/2014/main" id="{D9CEDDBE-8C27-4A8F-9572-814A7BE126F2}"/>
                </a:ext>
              </a:extLst>
            </p:cNvPr>
            <p:cNvSpPr/>
            <p:nvPr/>
          </p:nvSpPr>
          <p:spPr>
            <a:xfrm>
              <a:off x="-13854" y="-53779"/>
              <a:ext cx="5988928" cy="3844532"/>
            </a:xfrm>
            <a:custGeom>
              <a:avLst/>
              <a:gdLst>
                <a:gd name="connsiteX0" fmla="*/ 5791200 w 5791200"/>
                <a:gd name="connsiteY0" fmla="*/ 13854 h 3574472"/>
                <a:gd name="connsiteX1" fmla="*/ 3061855 w 5791200"/>
                <a:gd name="connsiteY1" fmla="*/ 678872 h 3574472"/>
                <a:gd name="connsiteX2" fmla="*/ 2992582 w 5791200"/>
                <a:gd name="connsiteY2" fmla="*/ 1607127 h 3574472"/>
                <a:gd name="connsiteX3" fmla="*/ 1413164 w 5791200"/>
                <a:gd name="connsiteY3" fmla="*/ 1870363 h 3574472"/>
                <a:gd name="connsiteX4" fmla="*/ 0 w 5791200"/>
                <a:gd name="connsiteY4" fmla="*/ 3574472 h 3574472"/>
                <a:gd name="connsiteX5" fmla="*/ 55418 w 5791200"/>
                <a:gd name="connsiteY5" fmla="*/ 0 h 3574472"/>
                <a:gd name="connsiteX6" fmla="*/ 5791200 w 5791200"/>
                <a:gd name="connsiteY6" fmla="*/ 13854 h 3574472"/>
                <a:gd name="connsiteX0" fmla="*/ 5822003 w 5822003"/>
                <a:gd name="connsiteY0" fmla="*/ 28151 h 3588769"/>
                <a:gd name="connsiteX1" fmla="*/ 3092658 w 5822003"/>
                <a:gd name="connsiteY1" fmla="*/ 693169 h 3588769"/>
                <a:gd name="connsiteX2" fmla="*/ 3023385 w 5822003"/>
                <a:gd name="connsiteY2" fmla="*/ 1621424 h 3588769"/>
                <a:gd name="connsiteX3" fmla="*/ 1443967 w 5822003"/>
                <a:gd name="connsiteY3" fmla="*/ 1884660 h 3588769"/>
                <a:gd name="connsiteX4" fmla="*/ 30803 w 5822003"/>
                <a:gd name="connsiteY4" fmla="*/ 3588769 h 3588769"/>
                <a:gd name="connsiteX5" fmla="*/ 0 w 5822003"/>
                <a:gd name="connsiteY5" fmla="*/ 0 h 3588769"/>
                <a:gd name="connsiteX6" fmla="*/ 5822003 w 5822003"/>
                <a:gd name="connsiteY6" fmla="*/ 28151 h 3588769"/>
                <a:gd name="connsiteX0" fmla="*/ 5879484 w 5879484"/>
                <a:gd name="connsiteY0" fmla="*/ 42449 h 3603067"/>
                <a:gd name="connsiteX1" fmla="*/ 3150139 w 5879484"/>
                <a:gd name="connsiteY1" fmla="*/ 707467 h 3603067"/>
                <a:gd name="connsiteX2" fmla="*/ 3080866 w 5879484"/>
                <a:gd name="connsiteY2" fmla="*/ 1635722 h 3603067"/>
                <a:gd name="connsiteX3" fmla="*/ 1501448 w 5879484"/>
                <a:gd name="connsiteY3" fmla="*/ 1898958 h 3603067"/>
                <a:gd name="connsiteX4" fmla="*/ 88284 w 5879484"/>
                <a:gd name="connsiteY4" fmla="*/ 3603067 h 3603067"/>
                <a:gd name="connsiteX5" fmla="*/ 0 w 5879484"/>
                <a:gd name="connsiteY5" fmla="*/ 0 h 3603067"/>
                <a:gd name="connsiteX6" fmla="*/ 5879484 w 5879484"/>
                <a:gd name="connsiteY6" fmla="*/ 42449 h 3603067"/>
                <a:gd name="connsiteX0" fmla="*/ 5879484 w 5879484"/>
                <a:gd name="connsiteY0" fmla="*/ 42449 h 3603067"/>
                <a:gd name="connsiteX1" fmla="*/ 3150139 w 5879484"/>
                <a:gd name="connsiteY1" fmla="*/ 707467 h 3603067"/>
                <a:gd name="connsiteX2" fmla="*/ 3080866 w 5879484"/>
                <a:gd name="connsiteY2" fmla="*/ 1635722 h 3603067"/>
                <a:gd name="connsiteX3" fmla="*/ 1501448 w 5879484"/>
                <a:gd name="connsiteY3" fmla="*/ 1898958 h 3603067"/>
                <a:gd name="connsiteX4" fmla="*/ 2063 w 5879484"/>
                <a:gd name="connsiteY4" fmla="*/ 3603067 h 3603067"/>
                <a:gd name="connsiteX5" fmla="*/ 0 w 5879484"/>
                <a:gd name="connsiteY5" fmla="*/ 0 h 3603067"/>
                <a:gd name="connsiteX6" fmla="*/ 5879484 w 5879484"/>
                <a:gd name="connsiteY6" fmla="*/ 42449 h 3603067"/>
                <a:gd name="connsiteX0" fmla="*/ 6021126 w 6021126"/>
                <a:gd name="connsiteY0" fmla="*/ 42449 h 3688855"/>
                <a:gd name="connsiteX1" fmla="*/ 3291781 w 6021126"/>
                <a:gd name="connsiteY1" fmla="*/ 707467 h 3688855"/>
                <a:gd name="connsiteX2" fmla="*/ 3222508 w 6021126"/>
                <a:gd name="connsiteY2" fmla="*/ 1635722 h 3688855"/>
                <a:gd name="connsiteX3" fmla="*/ 1643090 w 6021126"/>
                <a:gd name="connsiteY3" fmla="*/ 1898958 h 3688855"/>
                <a:gd name="connsiteX4" fmla="*/ 2 w 6021126"/>
                <a:gd name="connsiteY4" fmla="*/ 3688855 h 3688855"/>
                <a:gd name="connsiteX5" fmla="*/ 141642 w 6021126"/>
                <a:gd name="connsiteY5" fmla="*/ 0 h 3688855"/>
                <a:gd name="connsiteX6" fmla="*/ 6021126 w 6021126"/>
                <a:gd name="connsiteY6" fmla="*/ 42449 h 3688855"/>
                <a:gd name="connsiteX0" fmla="*/ 6109408 w 6109408"/>
                <a:gd name="connsiteY0" fmla="*/ 128236 h 3774642"/>
                <a:gd name="connsiteX1" fmla="*/ 3380063 w 6109408"/>
                <a:gd name="connsiteY1" fmla="*/ 793254 h 3774642"/>
                <a:gd name="connsiteX2" fmla="*/ 3310790 w 6109408"/>
                <a:gd name="connsiteY2" fmla="*/ 1721509 h 3774642"/>
                <a:gd name="connsiteX3" fmla="*/ 1731372 w 6109408"/>
                <a:gd name="connsiteY3" fmla="*/ 1984745 h 3774642"/>
                <a:gd name="connsiteX4" fmla="*/ 88284 w 6109408"/>
                <a:gd name="connsiteY4" fmla="*/ 3774642 h 3774642"/>
                <a:gd name="connsiteX5" fmla="*/ 0 w 6109408"/>
                <a:gd name="connsiteY5" fmla="*/ 0 h 3774642"/>
                <a:gd name="connsiteX6" fmla="*/ 6109408 w 6109408"/>
                <a:gd name="connsiteY6" fmla="*/ 128236 h 3774642"/>
                <a:gd name="connsiteX0" fmla="*/ 6109408 w 6109408"/>
                <a:gd name="connsiteY0" fmla="*/ 128236 h 3774642"/>
                <a:gd name="connsiteX1" fmla="*/ 3380063 w 6109408"/>
                <a:gd name="connsiteY1" fmla="*/ 793254 h 3774642"/>
                <a:gd name="connsiteX2" fmla="*/ 3310790 w 6109408"/>
                <a:gd name="connsiteY2" fmla="*/ 1721509 h 3774642"/>
                <a:gd name="connsiteX3" fmla="*/ 1731372 w 6109408"/>
                <a:gd name="connsiteY3" fmla="*/ 1984745 h 3774642"/>
                <a:gd name="connsiteX4" fmla="*/ 88284 w 6109408"/>
                <a:gd name="connsiteY4" fmla="*/ 3774642 h 3774642"/>
                <a:gd name="connsiteX5" fmla="*/ 0 w 6109408"/>
                <a:gd name="connsiteY5" fmla="*/ 0 h 3774642"/>
                <a:gd name="connsiteX6" fmla="*/ 6109408 w 6109408"/>
                <a:gd name="connsiteY6" fmla="*/ 128236 h 3774642"/>
                <a:gd name="connsiteX0" fmla="*/ 6109408 w 6109408"/>
                <a:gd name="connsiteY0" fmla="*/ 128236 h 3774642"/>
                <a:gd name="connsiteX1" fmla="*/ 3380063 w 6109408"/>
                <a:gd name="connsiteY1" fmla="*/ 793254 h 3774642"/>
                <a:gd name="connsiteX2" fmla="*/ 3310790 w 6109408"/>
                <a:gd name="connsiteY2" fmla="*/ 1721509 h 3774642"/>
                <a:gd name="connsiteX3" fmla="*/ 1731372 w 6109408"/>
                <a:gd name="connsiteY3" fmla="*/ 1984745 h 3774642"/>
                <a:gd name="connsiteX4" fmla="*/ 88284 w 6109408"/>
                <a:gd name="connsiteY4" fmla="*/ 3774642 h 3774642"/>
                <a:gd name="connsiteX5" fmla="*/ 0 w 6109408"/>
                <a:gd name="connsiteY5" fmla="*/ 0 h 3774642"/>
                <a:gd name="connsiteX6" fmla="*/ 6109408 w 6109408"/>
                <a:gd name="connsiteY6" fmla="*/ 128236 h 3774642"/>
                <a:gd name="connsiteX0" fmla="*/ 6037557 w 6037557"/>
                <a:gd name="connsiteY0" fmla="*/ 142533 h 3788939"/>
                <a:gd name="connsiteX1" fmla="*/ 3308212 w 6037557"/>
                <a:gd name="connsiteY1" fmla="*/ 807551 h 3788939"/>
                <a:gd name="connsiteX2" fmla="*/ 3238939 w 6037557"/>
                <a:gd name="connsiteY2" fmla="*/ 1735806 h 3788939"/>
                <a:gd name="connsiteX3" fmla="*/ 1659521 w 6037557"/>
                <a:gd name="connsiteY3" fmla="*/ 1999042 h 3788939"/>
                <a:gd name="connsiteX4" fmla="*/ 16433 w 6037557"/>
                <a:gd name="connsiteY4" fmla="*/ 3788939 h 3788939"/>
                <a:gd name="connsiteX5" fmla="*/ 0 w 6037557"/>
                <a:gd name="connsiteY5" fmla="*/ 0 h 3788939"/>
                <a:gd name="connsiteX6" fmla="*/ 6037557 w 6037557"/>
                <a:gd name="connsiteY6" fmla="*/ 142533 h 3788939"/>
                <a:gd name="connsiteX0" fmla="*/ 6037557 w 6037557"/>
                <a:gd name="connsiteY0" fmla="*/ 142533 h 3788939"/>
                <a:gd name="connsiteX1" fmla="*/ 3308212 w 6037557"/>
                <a:gd name="connsiteY1" fmla="*/ 807551 h 3788939"/>
                <a:gd name="connsiteX2" fmla="*/ 3238939 w 6037557"/>
                <a:gd name="connsiteY2" fmla="*/ 1735806 h 3788939"/>
                <a:gd name="connsiteX3" fmla="*/ 1659521 w 6037557"/>
                <a:gd name="connsiteY3" fmla="*/ 1999042 h 3788939"/>
                <a:gd name="connsiteX4" fmla="*/ 16433 w 6037557"/>
                <a:gd name="connsiteY4" fmla="*/ 3788939 h 3788939"/>
                <a:gd name="connsiteX5" fmla="*/ 0 w 6037557"/>
                <a:gd name="connsiteY5" fmla="*/ 0 h 3788939"/>
                <a:gd name="connsiteX6" fmla="*/ 6037557 w 6037557"/>
                <a:gd name="connsiteY6" fmla="*/ 142533 h 3788939"/>
                <a:gd name="connsiteX0" fmla="*/ 6109407 w 6109407"/>
                <a:gd name="connsiteY0" fmla="*/ 0 h 3789385"/>
                <a:gd name="connsiteX1" fmla="*/ 3308212 w 6109407"/>
                <a:gd name="connsiteY1" fmla="*/ 807997 h 3789385"/>
                <a:gd name="connsiteX2" fmla="*/ 3238939 w 6109407"/>
                <a:gd name="connsiteY2" fmla="*/ 1736252 h 3789385"/>
                <a:gd name="connsiteX3" fmla="*/ 1659521 w 6109407"/>
                <a:gd name="connsiteY3" fmla="*/ 1999488 h 3789385"/>
                <a:gd name="connsiteX4" fmla="*/ 16433 w 6109407"/>
                <a:gd name="connsiteY4" fmla="*/ 3789385 h 3789385"/>
                <a:gd name="connsiteX5" fmla="*/ 0 w 6109407"/>
                <a:gd name="connsiteY5" fmla="*/ 446 h 3789385"/>
                <a:gd name="connsiteX6" fmla="*/ 6109407 w 6109407"/>
                <a:gd name="connsiteY6" fmla="*/ 0 h 3789385"/>
                <a:gd name="connsiteX0" fmla="*/ 6109407 w 6179364"/>
                <a:gd name="connsiteY0" fmla="*/ 0 h 3789385"/>
                <a:gd name="connsiteX1" fmla="*/ 3308212 w 6179364"/>
                <a:gd name="connsiteY1" fmla="*/ 807997 h 3789385"/>
                <a:gd name="connsiteX2" fmla="*/ 3238939 w 6179364"/>
                <a:gd name="connsiteY2" fmla="*/ 1736252 h 3789385"/>
                <a:gd name="connsiteX3" fmla="*/ 1659521 w 6179364"/>
                <a:gd name="connsiteY3" fmla="*/ 1999488 h 3789385"/>
                <a:gd name="connsiteX4" fmla="*/ 16433 w 6179364"/>
                <a:gd name="connsiteY4" fmla="*/ 3789385 h 3789385"/>
                <a:gd name="connsiteX5" fmla="*/ 0 w 6179364"/>
                <a:gd name="connsiteY5" fmla="*/ 446 h 3789385"/>
                <a:gd name="connsiteX6" fmla="*/ 6109407 w 6179364"/>
                <a:gd name="connsiteY6" fmla="*/ 0 h 3789385"/>
                <a:gd name="connsiteX0" fmla="*/ 6109407 w 6179364"/>
                <a:gd name="connsiteY0" fmla="*/ 0 h 3789385"/>
                <a:gd name="connsiteX1" fmla="*/ 3308212 w 6179364"/>
                <a:gd name="connsiteY1" fmla="*/ 807997 h 3789385"/>
                <a:gd name="connsiteX2" fmla="*/ 3238939 w 6179364"/>
                <a:gd name="connsiteY2" fmla="*/ 1736252 h 3789385"/>
                <a:gd name="connsiteX3" fmla="*/ 1659521 w 6179364"/>
                <a:gd name="connsiteY3" fmla="*/ 1999488 h 3789385"/>
                <a:gd name="connsiteX4" fmla="*/ 16433 w 6179364"/>
                <a:gd name="connsiteY4" fmla="*/ 3789385 h 3789385"/>
                <a:gd name="connsiteX5" fmla="*/ 0 w 6179364"/>
                <a:gd name="connsiteY5" fmla="*/ 446 h 3789385"/>
                <a:gd name="connsiteX6" fmla="*/ 6109407 w 6179364"/>
                <a:gd name="connsiteY6" fmla="*/ 0 h 3789385"/>
                <a:gd name="connsiteX0" fmla="*/ 6109407 w 6179364"/>
                <a:gd name="connsiteY0" fmla="*/ 0 h 3826203"/>
                <a:gd name="connsiteX1" fmla="*/ 3308212 w 6179364"/>
                <a:gd name="connsiteY1" fmla="*/ 807997 h 3826203"/>
                <a:gd name="connsiteX2" fmla="*/ 3238939 w 6179364"/>
                <a:gd name="connsiteY2" fmla="*/ 1736252 h 3826203"/>
                <a:gd name="connsiteX3" fmla="*/ 1659521 w 6179364"/>
                <a:gd name="connsiteY3" fmla="*/ 1999488 h 3826203"/>
                <a:gd name="connsiteX4" fmla="*/ 16433 w 6179364"/>
                <a:gd name="connsiteY4" fmla="*/ 3789385 h 3826203"/>
                <a:gd name="connsiteX5" fmla="*/ 0 w 6179364"/>
                <a:gd name="connsiteY5" fmla="*/ 446 h 3826203"/>
                <a:gd name="connsiteX6" fmla="*/ 6109407 w 6179364"/>
                <a:gd name="connsiteY6" fmla="*/ 0 h 3826203"/>
                <a:gd name="connsiteX0" fmla="*/ 6109407 w 6194666"/>
                <a:gd name="connsiteY0" fmla="*/ 0 h 3826203"/>
                <a:gd name="connsiteX1" fmla="*/ 3897392 w 6194666"/>
                <a:gd name="connsiteY1" fmla="*/ 636422 h 3826203"/>
                <a:gd name="connsiteX2" fmla="*/ 3238939 w 6194666"/>
                <a:gd name="connsiteY2" fmla="*/ 1736252 h 3826203"/>
                <a:gd name="connsiteX3" fmla="*/ 1659521 w 6194666"/>
                <a:gd name="connsiteY3" fmla="*/ 1999488 h 3826203"/>
                <a:gd name="connsiteX4" fmla="*/ 16433 w 6194666"/>
                <a:gd name="connsiteY4" fmla="*/ 3789385 h 3826203"/>
                <a:gd name="connsiteX5" fmla="*/ 0 w 6194666"/>
                <a:gd name="connsiteY5" fmla="*/ 446 h 3826203"/>
                <a:gd name="connsiteX6" fmla="*/ 6109407 w 6194666"/>
                <a:gd name="connsiteY6" fmla="*/ 0 h 3826203"/>
                <a:gd name="connsiteX0" fmla="*/ 6109407 w 6195622"/>
                <a:gd name="connsiteY0" fmla="*/ 0 h 3830610"/>
                <a:gd name="connsiteX1" fmla="*/ 3897392 w 6195622"/>
                <a:gd name="connsiteY1" fmla="*/ 636422 h 3830610"/>
                <a:gd name="connsiteX2" fmla="*/ 3052127 w 6195622"/>
                <a:gd name="connsiteY2" fmla="*/ 1764848 h 3830610"/>
                <a:gd name="connsiteX3" fmla="*/ 1659521 w 6195622"/>
                <a:gd name="connsiteY3" fmla="*/ 1999488 h 3830610"/>
                <a:gd name="connsiteX4" fmla="*/ 16433 w 6195622"/>
                <a:gd name="connsiteY4" fmla="*/ 3789385 h 3830610"/>
                <a:gd name="connsiteX5" fmla="*/ 0 w 6195622"/>
                <a:gd name="connsiteY5" fmla="*/ 446 h 3830610"/>
                <a:gd name="connsiteX6" fmla="*/ 6109407 w 6195622"/>
                <a:gd name="connsiteY6" fmla="*/ 0 h 3830610"/>
                <a:gd name="connsiteX0" fmla="*/ 6109407 w 6200522"/>
                <a:gd name="connsiteY0" fmla="*/ 0 h 3830610"/>
                <a:gd name="connsiteX1" fmla="*/ 4041094 w 6200522"/>
                <a:gd name="connsiteY1" fmla="*/ 893784 h 3830610"/>
                <a:gd name="connsiteX2" fmla="*/ 3052127 w 6200522"/>
                <a:gd name="connsiteY2" fmla="*/ 1764848 h 3830610"/>
                <a:gd name="connsiteX3" fmla="*/ 1659521 w 6200522"/>
                <a:gd name="connsiteY3" fmla="*/ 1999488 h 3830610"/>
                <a:gd name="connsiteX4" fmla="*/ 16433 w 6200522"/>
                <a:gd name="connsiteY4" fmla="*/ 3789385 h 3830610"/>
                <a:gd name="connsiteX5" fmla="*/ 0 w 6200522"/>
                <a:gd name="connsiteY5" fmla="*/ 446 h 3830610"/>
                <a:gd name="connsiteX6" fmla="*/ 6109407 w 6200522"/>
                <a:gd name="connsiteY6" fmla="*/ 0 h 3830610"/>
                <a:gd name="connsiteX0" fmla="*/ 6109407 w 6200522"/>
                <a:gd name="connsiteY0" fmla="*/ 0 h 3906887"/>
                <a:gd name="connsiteX1" fmla="*/ 4041094 w 6200522"/>
                <a:gd name="connsiteY1" fmla="*/ 893784 h 3906887"/>
                <a:gd name="connsiteX2" fmla="*/ 3052127 w 6200522"/>
                <a:gd name="connsiteY2" fmla="*/ 1764848 h 3906887"/>
                <a:gd name="connsiteX3" fmla="*/ 1659521 w 6200522"/>
                <a:gd name="connsiteY3" fmla="*/ 1999488 h 3906887"/>
                <a:gd name="connsiteX4" fmla="*/ 921756 w 6200522"/>
                <a:gd name="connsiteY4" fmla="*/ 2860023 h 3906887"/>
                <a:gd name="connsiteX5" fmla="*/ 16433 w 6200522"/>
                <a:gd name="connsiteY5" fmla="*/ 3789385 h 3906887"/>
                <a:gd name="connsiteX6" fmla="*/ 0 w 6200522"/>
                <a:gd name="connsiteY6" fmla="*/ 446 h 3906887"/>
                <a:gd name="connsiteX7" fmla="*/ 6109407 w 6200522"/>
                <a:gd name="connsiteY7" fmla="*/ 0 h 3906887"/>
                <a:gd name="connsiteX0" fmla="*/ 6109407 w 6210247"/>
                <a:gd name="connsiteY0" fmla="*/ 0 h 3906887"/>
                <a:gd name="connsiteX1" fmla="*/ 4285388 w 6210247"/>
                <a:gd name="connsiteY1" fmla="*/ 793699 h 3906887"/>
                <a:gd name="connsiteX2" fmla="*/ 3052127 w 6210247"/>
                <a:gd name="connsiteY2" fmla="*/ 1764848 h 3906887"/>
                <a:gd name="connsiteX3" fmla="*/ 1659521 w 6210247"/>
                <a:gd name="connsiteY3" fmla="*/ 1999488 h 3906887"/>
                <a:gd name="connsiteX4" fmla="*/ 921756 w 6210247"/>
                <a:gd name="connsiteY4" fmla="*/ 2860023 h 3906887"/>
                <a:gd name="connsiteX5" fmla="*/ 16433 w 6210247"/>
                <a:gd name="connsiteY5" fmla="*/ 3789385 h 3906887"/>
                <a:gd name="connsiteX6" fmla="*/ 0 w 6210247"/>
                <a:gd name="connsiteY6" fmla="*/ 446 h 3906887"/>
                <a:gd name="connsiteX7" fmla="*/ 6109407 w 6210247"/>
                <a:gd name="connsiteY7" fmla="*/ 0 h 3906887"/>
                <a:gd name="connsiteX0" fmla="*/ 6109407 w 6214422"/>
                <a:gd name="connsiteY0" fmla="*/ 0 h 3906887"/>
                <a:gd name="connsiteX1" fmla="*/ 4285388 w 6214422"/>
                <a:gd name="connsiteY1" fmla="*/ 793699 h 3906887"/>
                <a:gd name="connsiteX2" fmla="*/ 2477318 w 6214422"/>
                <a:gd name="connsiteY2" fmla="*/ 964165 h 3906887"/>
                <a:gd name="connsiteX3" fmla="*/ 1659521 w 6214422"/>
                <a:gd name="connsiteY3" fmla="*/ 1999488 h 3906887"/>
                <a:gd name="connsiteX4" fmla="*/ 921756 w 6214422"/>
                <a:gd name="connsiteY4" fmla="*/ 2860023 h 3906887"/>
                <a:gd name="connsiteX5" fmla="*/ 16433 w 6214422"/>
                <a:gd name="connsiteY5" fmla="*/ 3789385 h 3906887"/>
                <a:gd name="connsiteX6" fmla="*/ 0 w 6214422"/>
                <a:gd name="connsiteY6" fmla="*/ 446 h 3906887"/>
                <a:gd name="connsiteX7" fmla="*/ 6109407 w 6214422"/>
                <a:gd name="connsiteY7" fmla="*/ 0 h 3906887"/>
                <a:gd name="connsiteX0" fmla="*/ 6109407 w 6214422"/>
                <a:gd name="connsiteY0" fmla="*/ 0 h 3906887"/>
                <a:gd name="connsiteX1" fmla="*/ 4285388 w 6214422"/>
                <a:gd name="connsiteY1" fmla="*/ 793699 h 3906887"/>
                <a:gd name="connsiteX2" fmla="*/ 2477318 w 6214422"/>
                <a:gd name="connsiteY2" fmla="*/ 964165 h 3906887"/>
                <a:gd name="connsiteX3" fmla="*/ 2033147 w 6214422"/>
                <a:gd name="connsiteY3" fmla="*/ 2285446 h 3906887"/>
                <a:gd name="connsiteX4" fmla="*/ 921756 w 6214422"/>
                <a:gd name="connsiteY4" fmla="*/ 2860023 h 3906887"/>
                <a:gd name="connsiteX5" fmla="*/ 16433 w 6214422"/>
                <a:gd name="connsiteY5" fmla="*/ 3789385 h 3906887"/>
                <a:gd name="connsiteX6" fmla="*/ 0 w 6214422"/>
                <a:gd name="connsiteY6" fmla="*/ 446 h 3906887"/>
                <a:gd name="connsiteX7" fmla="*/ 6109407 w 6214422"/>
                <a:gd name="connsiteY7" fmla="*/ 0 h 3906887"/>
                <a:gd name="connsiteX0" fmla="*/ 6109407 w 6214422"/>
                <a:gd name="connsiteY0" fmla="*/ 0 h 3903573"/>
                <a:gd name="connsiteX1" fmla="*/ 4285388 w 6214422"/>
                <a:gd name="connsiteY1" fmla="*/ 793699 h 3903573"/>
                <a:gd name="connsiteX2" fmla="*/ 2477318 w 6214422"/>
                <a:gd name="connsiteY2" fmla="*/ 964165 h 3903573"/>
                <a:gd name="connsiteX3" fmla="*/ 2033147 w 6214422"/>
                <a:gd name="connsiteY3" fmla="*/ 2285446 h 3903573"/>
                <a:gd name="connsiteX4" fmla="*/ 849905 w 6214422"/>
                <a:gd name="connsiteY4" fmla="*/ 2817129 h 3903573"/>
                <a:gd name="connsiteX5" fmla="*/ 16433 w 6214422"/>
                <a:gd name="connsiteY5" fmla="*/ 3789385 h 3903573"/>
                <a:gd name="connsiteX6" fmla="*/ 0 w 6214422"/>
                <a:gd name="connsiteY6" fmla="*/ 446 h 3903573"/>
                <a:gd name="connsiteX7" fmla="*/ 6109407 w 6214422"/>
                <a:gd name="connsiteY7" fmla="*/ 0 h 3903573"/>
                <a:gd name="connsiteX0" fmla="*/ 6109407 w 6214422"/>
                <a:gd name="connsiteY0" fmla="*/ 0 h 3912056"/>
                <a:gd name="connsiteX1" fmla="*/ 4285388 w 6214422"/>
                <a:gd name="connsiteY1" fmla="*/ 793699 h 3912056"/>
                <a:gd name="connsiteX2" fmla="*/ 2477318 w 6214422"/>
                <a:gd name="connsiteY2" fmla="*/ 964165 h 3912056"/>
                <a:gd name="connsiteX3" fmla="*/ 2033147 w 6214422"/>
                <a:gd name="connsiteY3" fmla="*/ 2285446 h 3912056"/>
                <a:gd name="connsiteX4" fmla="*/ 849905 w 6214422"/>
                <a:gd name="connsiteY4" fmla="*/ 2817129 h 3912056"/>
                <a:gd name="connsiteX5" fmla="*/ 16433 w 6214422"/>
                <a:gd name="connsiteY5" fmla="*/ 3789385 h 3912056"/>
                <a:gd name="connsiteX6" fmla="*/ 0 w 6214422"/>
                <a:gd name="connsiteY6" fmla="*/ 446 h 3912056"/>
                <a:gd name="connsiteX7" fmla="*/ 6109407 w 6214422"/>
                <a:gd name="connsiteY7" fmla="*/ 0 h 3912056"/>
                <a:gd name="connsiteX0" fmla="*/ 6109407 w 6220180"/>
                <a:gd name="connsiteY0" fmla="*/ 0 h 3912056"/>
                <a:gd name="connsiteX1" fmla="*/ 4400350 w 6220180"/>
                <a:gd name="connsiteY1" fmla="*/ 993869 h 3912056"/>
                <a:gd name="connsiteX2" fmla="*/ 2477318 w 6220180"/>
                <a:gd name="connsiteY2" fmla="*/ 964165 h 3912056"/>
                <a:gd name="connsiteX3" fmla="*/ 2033147 w 6220180"/>
                <a:gd name="connsiteY3" fmla="*/ 2285446 h 3912056"/>
                <a:gd name="connsiteX4" fmla="*/ 849905 w 6220180"/>
                <a:gd name="connsiteY4" fmla="*/ 2817129 h 3912056"/>
                <a:gd name="connsiteX5" fmla="*/ 16433 w 6220180"/>
                <a:gd name="connsiteY5" fmla="*/ 3789385 h 3912056"/>
                <a:gd name="connsiteX6" fmla="*/ 0 w 6220180"/>
                <a:gd name="connsiteY6" fmla="*/ 446 h 3912056"/>
                <a:gd name="connsiteX7" fmla="*/ 6109407 w 6220180"/>
                <a:gd name="connsiteY7" fmla="*/ 0 h 3912056"/>
                <a:gd name="connsiteX0" fmla="*/ 6109407 w 6221637"/>
                <a:gd name="connsiteY0" fmla="*/ 0 h 3912056"/>
                <a:gd name="connsiteX1" fmla="*/ 4400350 w 6221637"/>
                <a:gd name="connsiteY1" fmla="*/ 993869 h 3912056"/>
                <a:gd name="connsiteX2" fmla="*/ 2477318 w 6221637"/>
                <a:gd name="connsiteY2" fmla="*/ 964165 h 3912056"/>
                <a:gd name="connsiteX3" fmla="*/ 2033147 w 6221637"/>
                <a:gd name="connsiteY3" fmla="*/ 2285446 h 3912056"/>
                <a:gd name="connsiteX4" fmla="*/ 849905 w 6221637"/>
                <a:gd name="connsiteY4" fmla="*/ 2817129 h 3912056"/>
                <a:gd name="connsiteX5" fmla="*/ 16433 w 6221637"/>
                <a:gd name="connsiteY5" fmla="*/ 3789385 h 3912056"/>
                <a:gd name="connsiteX6" fmla="*/ 0 w 6221637"/>
                <a:gd name="connsiteY6" fmla="*/ 446 h 3912056"/>
                <a:gd name="connsiteX7" fmla="*/ 6109407 w 6221637"/>
                <a:gd name="connsiteY7" fmla="*/ 0 h 3912056"/>
                <a:gd name="connsiteX0" fmla="*/ 6109407 w 6217155"/>
                <a:gd name="connsiteY0" fmla="*/ 0 h 3912056"/>
                <a:gd name="connsiteX1" fmla="*/ 4314129 w 6217155"/>
                <a:gd name="connsiteY1" fmla="*/ 765103 h 3912056"/>
                <a:gd name="connsiteX2" fmla="*/ 2477318 w 6217155"/>
                <a:gd name="connsiteY2" fmla="*/ 964165 h 3912056"/>
                <a:gd name="connsiteX3" fmla="*/ 2033147 w 6217155"/>
                <a:gd name="connsiteY3" fmla="*/ 2285446 h 3912056"/>
                <a:gd name="connsiteX4" fmla="*/ 849905 w 6217155"/>
                <a:gd name="connsiteY4" fmla="*/ 2817129 h 3912056"/>
                <a:gd name="connsiteX5" fmla="*/ 16433 w 6217155"/>
                <a:gd name="connsiteY5" fmla="*/ 3789385 h 3912056"/>
                <a:gd name="connsiteX6" fmla="*/ 0 w 6217155"/>
                <a:gd name="connsiteY6" fmla="*/ 446 h 3912056"/>
                <a:gd name="connsiteX7" fmla="*/ 6109407 w 6217155"/>
                <a:gd name="connsiteY7" fmla="*/ 0 h 3912056"/>
                <a:gd name="connsiteX0" fmla="*/ 6109407 w 6216702"/>
                <a:gd name="connsiteY0" fmla="*/ 0 h 3912056"/>
                <a:gd name="connsiteX1" fmla="*/ 4314129 w 6216702"/>
                <a:gd name="connsiteY1" fmla="*/ 765103 h 3912056"/>
                <a:gd name="connsiteX2" fmla="*/ 2362355 w 6216702"/>
                <a:gd name="connsiteY2" fmla="*/ 721101 h 3912056"/>
                <a:gd name="connsiteX3" fmla="*/ 2033147 w 6216702"/>
                <a:gd name="connsiteY3" fmla="*/ 2285446 h 3912056"/>
                <a:gd name="connsiteX4" fmla="*/ 849905 w 6216702"/>
                <a:gd name="connsiteY4" fmla="*/ 2817129 h 3912056"/>
                <a:gd name="connsiteX5" fmla="*/ 16433 w 6216702"/>
                <a:gd name="connsiteY5" fmla="*/ 3789385 h 3912056"/>
                <a:gd name="connsiteX6" fmla="*/ 0 w 6216702"/>
                <a:gd name="connsiteY6" fmla="*/ 446 h 3912056"/>
                <a:gd name="connsiteX7" fmla="*/ 6109407 w 6216702"/>
                <a:gd name="connsiteY7" fmla="*/ 0 h 3912056"/>
                <a:gd name="connsiteX0" fmla="*/ 6109407 w 6212589"/>
                <a:gd name="connsiteY0" fmla="*/ 0 h 3912056"/>
                <a:gd name="connsiteX1" fmla="*/ 4227908 w 6212589"/>
                <a:gd name="connsiteY1" fmla="*/ 622123 h 3912056"/>
                <a:gd name="connsiteX2" fmla="*/ 2362355 w 6212589"/>
                <a:gd name="connsiteY2" fmla="*/ 721101 h 3912056"/>
                <a:gd name="connsiteX3" fmla="*/ 2033147 w 6212589"/>
                <a:gd name="connsiteY3" fmla="*/ 2285446 h 3912056"/>
                <a:gd name="connsiteX4" fmla="*/ 849905 w 6212589"/>
                <a:gd name="connsiteY4" fmla="*/ 2817129 h 3912056"/>
                <a:gd name="connsiteX5" fmla="*/ 16433 w 6212589"/>
                <a:gd name="connsiteY5" fmla="*/ 3789385 h 3912056"/>
                <a:gd name="connsiteX6" fmla="*/ 0 w 6212589"/>
                <a:gd name="connsiteY6" fmla="*/ 446 h 3912056"/>
                <a:gd name="connsiteX7" fmla="*/ 6109407 w 6212589"/>
                <a:gd name="connsiteY7" fmla="*/ 0 h 3912056"/>
                <a:gd name="connsiteX0" fmla="*/ 6109407 w 6213116"/>
                <a:gd name="connsiteY0" fmla="*/ 0 h 3912056"/>
                <a:gd name="connsiteX1" fmla="*/ 4227908 w 6213116"/>
                <a:gd name="connsiteY1" fmla="*/ 622123 h 3912056"/>
                <a:gd name="connsiteX2" fmla="*/ 2290505 w 6213116"/>
                <a:gd name="connsiteY2" fmla="*/ 721102 h 3912056"/>
                <a:gd name="connsiteX3" fmla="*/ 2033147 w 6213116"/>
                <a:gd name="connsiteY3" fmla="*/ 2285446 h 3912056"/>
                <a:gd name="connsiteX4" fmla="*/ 849905 w 6213116"/>
                <a:gd name="connsiteY4" fmla="*/ 2817129 h 3912056"/>
                <a:gd name="connsiteX5" fmla="*/ 16433 w 6213116"/>
                <a:gd name="connsiteY5" fmla="*/ 3789385 h 3912056"/>
                <a:gd name="connsiteX6" fmla="*/ 0 w 6213116"/>
                <a:gd name="connsiteY6" fmla="*/ 446 h 3912056"/>
                <a:gd name="connsiteX7" fmla="*/ 6109407 w 6213116"/>
                <a:gd name="connsiteY7" fmla="*/ 0 h 3912056"/>
                <a:gd name="connsiteX0" fmla="*/ 6109407 w 6214399"/>
                <a:gd name="connsiteY0" fmla="*/ 0 h 3912056"/>
                <a:gd name="connsiteX1" fmla="*/ 4227908 w 6214399"/>
                <a:gd name="connsiteY1" fmla="*/ 622123 h 3912056"/>
                <a:gd name="connsiteX2" fmla="*/ 2290505 w 6214399"/>
                <a:gd name="connsiteY2" fmla="*/ 721102 h 3912056"/>
                <a:gd name="connsiteX3" fmla="*/ 2033147 w 6214399"/>
                <a:gd name="connsiteY3" fmla="*/ 2285446 h 3912056"/>
                <a:gd name="connsiteX4" fmla="*/ 849905 w 6214399"/>
                <a:gd name="connsiteY4" fmla="*/ 2817129 h 3912056"/>
                <a:gd name="connsiteX5" fmla="*/ 16433 w 6214399"/>
                <a:gd name="connsiteY5" fmla="*/ 3789385 h 3912056"/>
                <a:gd name="connsiteX6" fmla="*/ 0 w 6214399"/>
                <a:gd name="connsiteY6" fmla="*/ 446 h 3912056"/>
                <a:gd name="connsiteX7" fmla="*/ 6109407 w 6214399"/>
                <a:gd name="connsiteY7" fmla="*/ 0 h 3912056"/>
                <a:gd name="connsiteX0" fmla="*/ 6109407 w 6231869"/>
                <a:gd name="connsiteY0" fmla="*/ 0 h 3912056"/>
                <a:gd name="connsiteX1" fmla="*/ 4227908 w 6231869"/>
                <a:gd name="connsiteY1" fmla="*/ 622123 h 3912056"/>
                <a:gd name="connsiteX2" fmla="*/ 2290505 w 6231869"/>
                <a:gd name="connsiteY2" fmla="*/ 721102 h 3912056"/>
                <a:gd name="connsiteX3" fmla="*/ 2033147 w 6231869"/>
                <a:gd name="connsiteY3" fmla="*/ 2285446 h 3912056"/>
                <a:gd name="connsiteX4" fmla="*/ 849905 w 6231869"/>
                <a:gd name="connsiteY4" fmla="*/ 2817129 h 3912056"/>
                <a:gd name="connsiteX5" fmla="*/ 16433 w 6231869"/>
                <a:gd name="connsiteY5" fmla="*/ 3789385 h 3912056"/>
                <a:gd name="connsiteX6" fmla="*/ 0 w 6231869"/>
                <a:gd name="connsiteY6" fmla="*/ 446 h 3912056"/>
                <a:gd name="connsiteX7" fmla="*/ 6109407 w 6231869"/>
                <a:gd name="connsiteY7" fmla="*/ 0 h 3912056"/>
                <a:gd name="connsiteX0" fmla="*/ 6109407 w 6263187"/>
                <a:gd name="connsiteY0" fmla="*/ 0 h 3912056"/>
                <a:gd name="connsiteX1" fmla="*/ 4227908 w 6263187"/>
                <a:gd name="connsiteY1" fmla="*/ 622123 h 3912056"/>
                <a:gd name="connsiteX2" fmla="*/ 2290505 w 6263187"/>
                <a:gd name="connsiteY2" fmla="*/ 721102 h 3912056"/>
                <a:gd name="connsiteX3" fmla="*/ 2033147 w 6263187"/>
                <a:gd name="connsiteY3" fmla="*/ 2285446 h 3912056"/>
                <a:gd name="connsiteX4" fmla="*/ 849905 w 6263187"/>
                <a:gd name="connsiteY4" fmla="*/ 2817129 h 3912056"/>
                <a:gd name="connsiteX5" fmla="*/ 16433 w 6263187"/>
                <a:gd name="connsiteY5" fmla="*/ 3789385 h 3912056"/>
                <a:gd name="connsiteX6" fmla="*/ 0 w 6263187"/>
                <a:gd name="connsiteY6" fmla="*/ 446 h 3912056"/>
                <a:gd name="connsiteX7" fmla="*/ 6109407 w 6263187"/>
                <a:gd name="connsiteY7" fmla="*/ 0 h 3912056"/>
                <a:gd name="connsiteX0" fmla="*/ 6109407 w 6251157"/>
                <a:gd name="connsiteY0" fmla="*/ 53381 h 3965437"/>
                <a:gd name="connsiteX1" fmla="*/ 4141687 w 6251157"/>
                <a:gd name="connsiteY1" fmla="*/ 775590 h 3965437"/>
                <a:gd name="connsiteX2" fmla="*/ 2290505 w 6251157"/>
                <a:gd name="connsiteY2" fmla="*/ 774483 h 3965437"/>
                <a:gd name="connsiteX3" fmla="*/ 2033147 w 6251157"/>
                <a:gd name="connsiteY3" fmla="*/ 2338827 h 3965437"/>
                <a:gd name="connsiteX4" fmla="*/ 849905 w 6251157"/>
                <a:gd name="connsiteY4" fmla="*/ 2870510 h 3965437"/>
                <a:gd name="connsiteX5" fmla="*/ 16433 w 6251157"/>
                <a:gd name="connsiteY5" fmla="*/ 3842766 h 3965437"/>
                <a:gd name="connsiteX6" fmla="*/ 0 w 6251157"/>
                <a:gd name="connsiteY6" fmla="*/ 53827 h 3965437"/>
                <a:gd name="connsiteX7" fmla="*/ 6109407 w 6251157"/>
                <a:gd name="connsiteY7" fmla="*/ 53381 h 3965437"/>
                <a:gd name="connsiteX0" fmla="*/ 6109407 w 6249177"/>
                <a:gd name="connsiteY0" fmla="*/ 53381 h 3965437"/>
                <a:gd name="connsiteX1" fmla="*/ 4141687 w 6249177"/>
                <a:gd name="connsiteY1" fmla="*/ 775590 h 3965437"/>
                <a:gd name="connsiteX2" fmla="*/ 2520428 w 6249177"/>
                <a:gd name="connsiteY2" fmla="*/ 1131930 h 3965437"/>
                <a:gd name="connsiteX3" fmla="*/ 2033147 w 6249177"/>
                <a:gd name="connsiteY3" fmla="*/ 2338827 h 3965437"/>
                <a:gd name="connsiteX4" fmla="*/ 849905 w 6249177"/>
                <a:gd name="connsiteY4" fmla="*/ 2870510 h 3965437"/>
                <a:gd name="connsiteX5" fmla="*/ 16433 w 6249177"/>
                <a:gd name="connsiteY5" fmla="*/ 3842766 h 3965437"/>
                <a:gd name="connsiteX6" fmla="*/ 0 w 6249177"/>
                <a:gd name="connsiteY6" fmla="*/ 53827 h 3965437"/>
                <a:gd name="connsiteX7" fmla="*/ 6109407 w 6249177"/>
                <a:gd name="connsiteY7" fmla="*/ 53381 h 3965437"/>
                <a:gd name="connsiteX0" fmla="*/ 6109407 w 6258571"/>
                <a:gd name="connsiteY0" fmla="*/ 72445 h 3984501"/>
                <a:gd name="connsiteX1" fmla="*/ 4227908 w 6258571"/>
                <a:gd name="connsiteY1" fmla="*/ 1052016 h 3984501"/>
                <a:gd name="connsiteX2" fmla="*/ 2520428 w 6258571"/>
                <a:gd name="connsiteY2" fmla="*/ 1150994 h 3984501"/>
                <a:gd name="connsiteX3" fmla="*/ 2033147 w 6258571"/>
                <a:gd name="connsiteY3" fmla="*/ 2357891 h 3984501"/>
                <a:gd name="connsiteX4" fmla="*/ 849905 w 6258571"/>
                <a:gd name="connsiteY4" fmla="*/ 2889574 h 3984501"/>
                <a:gd name="connsiteX5" fmla="*/ 16433 w 6258571"/>
                <a:gd name="connsiteY5" fmla="*/ 3861830 h 3984501"/>
                <a:gd name="connsiteX6" fmla="*/ 0 w 6258571"/>
                <a:gd name="connsiteY6" fmla="*/ 72891 h 3984501"/>
                <a:gd name="connsiteX7" fmla="*/ 6109407 w 6258571"/>
                <a:gd name="connsiteY7" fmla="*/ 72445 h 3984501"/>
                <a:gd name="connsiteX0" fmla="*/ 6109407 w 6224172"/>
                <a:gd name="connsiteY0" fmla="*/ 72445 h 3984501"/>
                <a:gd name="connsiteX1" fmla="*/ 4227908 w 6224172"/>
                <a:gd name="connsiteY1" fmla="*/ 1052016 h 3984501"/>
                <a:gd name="connsiteX2" fmla="*/ 2520428 w 6224172"/>
                <a:gd name="connsiteY2" fmla="*/ 1150994 h 3984501"/>
                <a:gd name="connsiteX3" fmla="*/ 2033147 w 6224172"/>
                <a:gd name="connsiteY3" fmla="*/ 2357891 h 3984501"/>
                <a:gd name="connsiteX4" fmla="*/ 849905 w 6224172"/>
                <a:gd name="connsiteY4" fmla="*/ 2889574 h 3984501"/>
                <a:gd name="connsiteX5" fmla="*/ 16433 w 6224172"/>
                <a:gd name="connsiteY5" fmla="*/ 3861830 h 3984501"/>
                <a:gd name="connsiteX6" fmla="*/ 0 w 6224172"/>
                <a:gd name="connsiteY6" fmla="*/ 72891 h 3984501"/>
                <a:gd name="connsiteX7" fmla="*/ 6109407 w 6224172"/>
                <a:gd name="connsiteY7" fmla="*/ 72445 h 3984501"/>
                <a:gd name="connsiteX0" fmla="*/ 6109407 w 6241461"/>
                <a:gd name="connsiteY0" fmla="*/ 72445 h 3984501"/>
                <a:gd name="connsiteX1" fmla="*/ 4227908 w 6241461"/>
                <a:gd name="connsiteY1" fmla="*/ 1052016 h 3984501"/>
                <a:gd name="connsiteX2" fmla="*/ 2520428 w 6241461"/>
                <a:gd name="connsiteY2" fmla="*/ 1150994 h 3984501"/>
                <a:gd name="connsiteX3" fmla="*/ 2033147 w 6241461"/>
                <a:gd name="connsiteY3" fmla="*/ 2357891 h 3984501"/>
                <a:gd name="connsiteX4" fmla="*/ 849905 w 6241461"/>
                <a:gd name="connsiteY4" fmla="*/ 2889574 h 3984501"/>
                <a:gd name="connsiteX5" fmla="*/ 16433 w 6241461"/>
                <a:gd name="connsiteY5" fmla="*/ 3861830 h 3984501"/>
                <a:gd name="connsiteX6" fmla="*/ 0 w 6241461"/>
                <a:gd name="connsiteY6" fmla="*/ 72891 h 3984501"/>
                <a:gd name="connsiteX7" fmla="*/ 6109407 w 6241461"/>
                <a:gd name="connsiteY7" fmla="*/ 72445 h 3984501"/>
                <a:gd name="connsiteX0" fmla="*/ 6109407 w 6201346"/>
                <a:gd name="connsiteY0" fmla="*/ 55500 h 3967556"/>
                <a:gd name="connsiteX1" fmla="*/ 3739321 w 6201346"/>
                <a:gd name="connsiteY1" fmla="*/ 806305 h 3967556"/>
                <a:gd name="connsiteX2" fmla="*/ 2520428 w 6201346"/>
                <a:gd name="connsiteY2" fmla="*/ 1134049 h 3967556"/>
                <a:gd name="connsiteX3" fmla="*/ 2033147 w 6201346"/>
                <a:gd name="connsiteY3" fmla="*/ 2340946 h 3967556"/>
                <a:gd name="connsiteX4" fmla="*/ 849905 w 6201346"/>
                <a:gd name="connsiteY4" fmla="*/ 2872629 h 3967556"/>
                <a:gd name="connsiteX5" fmla="*/ 16433 w 6201346"/>
                <a:gd name="connsiteY5" fmla="*/ 3844885 h 3967556"/>
                <a:gd name="connsiteX6" fmla="*/ 0 w 6201346"/>
                <a:gd name="connsiteY6" fmla="*/ 55946 h 3967556"/>
                <a:gd name="connsiteX7" fmla="*/ 6109407 w 6201346"/>
                <a:gd name="connsiteY7" fmla="*/ 55500 h 3967556"/>
                <a:gd name="connsiteX0" fmla="*/ 6109407 w 6211840"/>
                <a:gd name="connsiteY0" fmla="*/ 55500 h 3967556"/>
                <a:gd name="connsiteX1" fmla="*/ 3739321 w 6211840"/>
                <a:gd name="connsiteY1" fmla="*/ 806305 h 3967556"/>
                <a:gd name="connsiteX2" fmla="*/ 2549169 w 6211840"/>
                <a:gd name="connsiteY2" fmla="*/ 1405710 h 3967556"/>
                <a:gd name="connsiteX3" fmla="*/ 2033147 w 6211840"/>
                <a:gd name="connsiteY3" fmla="*/ 2340946 h 3967556"/>
                <a:gd name="connsiteX4" fmla="*/ 849905 w 6211840"/>
                <a:gd name="connsiteY4" fmla="*/ 2872629 h 3967556"/>
                <a:gd name="connsiteX5" fmla="*/ 16433 w 6211840"/>
                <a:gd name="connsiteY5" fmla="*/ 3844885 h 3967556"/>
                <a:gd name="connsiteX6" fmla="*/ 0 w 6211840"/>
                <a:gd name="connsiteY6" fmla="*/ 55946 h 3967556"/>
                <a:gd name="connsiteX7" fmla="*/ 6109407 w 6211840"/>
                <a:gd name="connsiteY7" fmla="*/ 55500 h 3967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211840" h="3967556">
                  <a:moveTo>
                    <a:pt x="6109407" y="55500"/>
                  </a:moveTo>
                  <a:cubicBezTo>
                    <a:pt x="6732627" y="180560"/>
                    <a:pt x="4332694" y="581270"/>
                    <a:pt x="3739321" y="806305"/>
                  </a:cubicBezTo>
                  <a:cubicBezTo>
                    <a:pt x="3145948" y="1031340"/>
                    <a:pt x="2833531" y="1149936"/>
                    <a:pt x="2549169" y="1405710"/>
                  </a:cubicBezTo>
                  <a:cubicBezTo>
                    <a:pt x="2264807" y="1661484"/>
                    <a:pt x="2316358" y="2096460"/>
                    <a:pt x="2033147" y="2340946"/>
                  </a:cubicBezTo>
                  <a:cubicBezTo>
                    <a:pt x="1749936" y="2585432"/>
                    <a:pt x="1123753" y="2574313"/>
                    <a:pt x="849905" y="2872629"/>
                  </a:cubicBezTo>
                  <a:cubicBezTo>
                    <a:pt x="576057" y="3170945"/>
                    <a:pt x="16720" y="4345629"/>
                    <a:pt x="16433" y="3844885"/>
                  </a:cubicBezTo>
                  <a:cubicBezTo>
                    <a:pt x="15745" y="2643863"/>
                    <a:pt x="15057" y="1171182"/>
                    <a:pt x="0" y="55946"/>
                  </a:cubicBezTo>
                  <a:cubicBezTo>
                    <a:pt x="2036469" y="55797"/>
                    <a:pt x="5486187" y="-69560"/>
                    <a:pt x="6109407" y="5550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 dirty="0"/>
            </a:p>
          </p:txBody>
        </p:sp>
      </p:grpSp>
      <p:grpSp>
        <p:nvGrpSpPr>
          <p:cNvPr id="26" name="กลุ่ม 25">
            <a:extLst>
              <a:ext uri="{FF2B5EF4-FFF2-40B4-BE49-F238E27FC236}">
                <a16:creationId xmlns:a16="http://schemas.microsoft.com/office/drawing/2014/main" id="{7DAAD41E-889A-4C7E-AFE1-4E5DAD90ABFC}"/>
              </a:ext>
            </a:extLst>
          </p:cNvPr>
          <p:cNvGrpSpPr/>
          <p:nvPr/>
        </p:nvGrpSpPr>
        <p:grpSpPr>
          <a:xfrm flipH="1" flipV="1">
            <a:off x="3659829" y="569056"/>
            <a:ext cx="5503933" cy="4625727"/>
            <a:chOff x="-13854" y="-53779"/>
            <a:chExt cx="5988928" cy="5448712"/>
          </a:xfrm>
          <a:gradFill>
            <a:gsLst>
              <a:gs pos="0">
                <a:srgbClr val="FEE882"/>
              </a:gs>
              <a:gs pos="73000">
                <a:srgbClr val="FEE882"/>
              </a:gs>
              <a:gs pos="100000">
                <a:srgbClr val="FEE882"/>
              </a:gs>
            </a:gsLst>
            <a:path path="circle">
              <a:fillToRect l="50000" t="50000" r="50000" b="50000"/>
            </a:path>
          </a:gradFill>
        </p:grpSpPr>
        <p:sp>
          <p:nvSpPr>
            <p:cNvPr id="27" name="รูปแบบอิสระ: รูปร่าง 26">
              <a:extLst>
                <a:ext uri="{FF2B5EF4-FFF2-40B4-BE49-F238E27FC236}">
                  <a16:creationId xmlns:a16="http://schemas.microsoft.com/office/drawing/2014/main" id="{639E2FCE-E179-4B4B-B31A-9307FD1A748F}"/>
                </a:ext>
              </a:extLst>
            </p:cNvPr>
            <p:cNvSpPr/>
            <p:nvPr/>
          </p:nvSpPr>
          <p:spPr>
            <a:xfrm>
              <a:off x="-13854" y="415635"/>
              <a:ext cx="3654961" cy="4979298"/>
            </a:xfrm>
            <a:custGeom>
              <a:avLst/>
              <a:gdLst>
                <a:gd name="connsiteX0" fmla="*/ 3034146 w 3034146"/>
                <a:gd name="connsiteY0" fmla="*/ 0 h 4724400"/>
                <a:gd name="connsiteX1" fmla="*/ 1676400 w 3034146"/>
                <a:gd name="connsiteY1" fmla="*/ 1939636 h 4724400"/>
                <a:gd name="connsiteX2" fmla="*/ 831273 w 3034146"/>
                <a:gd name="connsiteY2" fmla="*/ 2521527 h 4724400"/>
                <a:gd name="connsiteX3" fmla="*/ 498764 w 3034146"/>
                <a:gd name="connsiteY3" fmla="*/ 4322618 h 4724400"/>
                <a:gd name="connsiteX4" fmla="*/ 13855 w 3034146"/>
                <a:gd name="connsiteY4" fmla="*/ 4724400 h 4724400"/>
                <a:gd name="connsiteX5" fmla="*/ 0 w 3034146"/>
                <a:gd name="connsiteY5" fmla="*/ 41564 h 4724400"/>
                <a:gd name="connsiteX6" fmla="*/ 3034146 w 3034146"/>
                <a:gd name="connsiteY6" fmla="*/ 0 h 4724400"/>
                <a:gd name="connsiteX0" fmla="*/ 3034146 w 3034146"/>
                <a:gd name="connsiteY0" fmla="*/ 0 h 5021667"/>
                <a:gd name="connsiteX1" fmla="*/ 1676400 w 3034146"/>
                <a:gd name="connsiteY1" fmla="*/ 1939636 h 5021667"/>
                <a:gd name="connsiteX2" fmla="*/ 831273 w 3034146"/>
                <a:gd name="connsiteY2" fmla="*/ 2521527 h 5021667"/>
                <a:gd name="connsiteX3" fmla="*/ 498764 w 3034146"/>
                <a:gd name="connsiteY3" fmla="*/ 4322618 h 5021667"/>
                <a:gd name="connsiteX4" fmla="*/ 13855 w 3034146"/>
                <a:gd name="connsiteY4" fmla="*/ 4724400 h 5021667"/>
                <a:gd name="connsiteX5" fmla="*/ 0 w 3034146"/>
                <a:gd name="connsiteY5" fmla="*/ 41564 h 5021667"/>
                <a:gd name="connsiteX6" fmla="*/ 3034146 w 3034146"/>
                <a:gd name="connsiteY6" fmla="*/ 0 h 5021667"/>
                <a:gd name="connsiteX0" fmla="*/ 3034146 w 3034146"/>
                <a:gd name="connsiteY0" fmla="*/ 0 h 5021667"/>
                <a:gd name="connsiteX1" fmla="*/ 1676400 w 3034146"/>
                <a:gd name="connsiteY1" fmla="*/ 1939636 h 5021667"/>
                <a:gd name="connsiteX2" fmla="*/ 831273 w 3034146"/>
                <a:gd name="connsiteY2" fmla="*/ 2521527 h 5021667"/>
                <a:gd name="connsiteX3" fmla="*/ 498764 w 3034146"/>
                <a:gd name="connsiteY3" fmla="*/ 4322618 h 5021667"/>
                <a:gd name="connsiteX4" fmla="*/ 13855 w 3034146"/>
                <a:gd name="connsiteY4" fmla="*/ 4724400 h 5021667"/>
                <a:gd name="connsiteX5" fmla="*/ 0 w 3034146"/>
                <a:gd name="connsiteY5" fmla="*/ 41564 h 5021667"/>
                <a:gd name="connsiteX6" fmla="*/ 3034146 w 3034146"/>
                <a:gd name="connsiteY6" fmla="*/ 0 h 5021667"/>
                <a:gd name="connsiteX0" fmla="*/ 3034146 w 3073956"/>
                <a:gd name="connsiteY0" fmla="*/ 0 h 5021667"/>
                <a:gd name="connsiteX1" fmla="*/ 1676400 w 3073956"/>
                <a:gd name="connsiteY1" fmla="*/ 1939636 h 5021667"/>
                <a:gd name="connsiteX2" fmla="*/ 831273 w 3073956"/>
                <a:gd name="connsiteY2" fmla="*/ 2521527 h 5021667"/>
                <a:gd name="connsiteX3" fmla="*/ 498764 w 3073956"/>
                <a:gd name="connsiteY3" fmla="*/ 4322618 h 5021667"/>
                <a:gd name="connsiteX4" fmla="*/ 13855 w 3073956"/>
                <a:gd name="connsiteY4" fmla="*/ 4724400 h 5021667"/>
                <a:gd name="connsiteX5" fmla="*/ 0 w 3073956"/>
                <a:gd name="connsiteY5" fmla="*/ 41564 h 5021667"/>
                <a:gd name="connsiteX6" fmla="*/ 3034146 w 3073956"/>
                <a:gd name="connsiteY6" fmla="*/ 0 h 5021667"/>
                <a:gd name="connsiteX0" fmla="*/ 3034146 w 3101237"/>
                <a:gd name="connsiteY0" fmla="*/ 0 h 5021667"/>
                <a:gd name="connsiteX1" fmla="*/ 2286000 w 3101237"/>
                <a:gd name="connsiteY1" fmla="*/ 2119745 h 5021667"/>
                <a:gd name="connsiteX2" fmla="*/ 831273 w 3101237"/>
                <a:gd name="connsiteY2" fmla="*/ 2521527 h 5021667"/>
                <a:gd name="connsiteX3" fmla="*/ 498764 w 3101237"/>
                <a:gd name="connsiteY3" fmla="*/ 4322618 h 5021667"/>
                <a:gd name="connsiteX4" fmla="*/ 13855 w 3101237"/>
                <a:gd name="connsiteY4" fmla="*/ 4724400 h 5021667"/>
                <a:gd name="connsiteX5" fmla="*/ 0 w 3101237"/>
                <a:gd name="connsiteY5" fmla="*/ 41564 h 5021667"/>
                <a:gd name="connsiteX6" fmla="*/ 3034146 w 3101237"/>
                <a:gd name="connsiteY6" fmla="*/ 0 h 5021667"/>
                <a:gd name="connsiteX0" fmla="*/ 3740728 w 3780989"/>
                <a:gd name="connsiteY0" fmla="*/ 13854 h 4980103"/>
                <a:gd name="connsiteX1" fmla="*/ 2286000 w 3780989"/>
                <a:gd name="connsiteY1" fmla="*/ 2078181 h 4980103"/>
                <a:gd name="connsiteX2" fmla="*/ 831273 w 3780989"/>
                <a:gd name="connsiteY2" fmla="*/ 2479963 h 4980103"/>
                <a:gd name="connsiteX3" fmla="*/ 498764 w 3780989"/>
                <a:gd name="connsiteY3" fmla="*/ 4281054 h 4980103"/>
                <a:gd name="connsiteX4" fmla="*/ 13855 w 3780989"/>
                <a:gd name="connsiteY4" fmla="*/ 4682836 h 4980103"/>
                <a:gd name="connsiteX5" fmla="*/ 0 w 3780989"/>
                <a:gd name="connsiteY5" fmla="*/ 0 h 4980103"/>
                <a:gd name="connsiteX6" fmla="*/ 3740728 w 3780989"/>
                <a:gd name="connsiteY6" fmla="*/ 13854 h 4980103"/>
                <a:gd name="connsiteX0" fmla="*/ 3740728 w 3803936"/>
                <a:gd name="connsiteY0" fmla="*/ 13854 h 4980103"/>
                <a:gd name="connsiteX1" fmla="*/ 2826327 w 3803936"/>
                <a:gd name="connsiteY1" fmla="*/ 1884217 h 4980103"/>
                <a:gd name="connsiteX2" fmla="*/ 831273 w 3803936"/>
                <a:gd name="connsiteY2" fmla="*/ 2479963 h 4980103"/>
                <a:gd name="connsiteX3" fmla="*/ 498764 w 3803936"/>
                <a:gd name="connsiteY3" fmla="*/ 4281054 h 4980103"/>
                <a:gd name="connsiteX4" fmla="*/ 13855 w 3803936"/>
                <a:gd name="connsiteY4" fmla="*/ 4682836 h 4980103"/>
                <a:gd name="connsiteX5" fmla="*/ 0 w 3803936"/>
                <a:gd name="connsiteY5" fmla="*/ 0 h 4980103"/>
                <a:gd name="connsiteX6" fmla="*/ 3740728 w 3803936"/>
                <a:gd name="connsiteY6" fmla="*/ 13854 h 4980103"/>
                <a:gd name="connsiteX0" fmla="*/ 3740728 w 3819518"/>
                <a:gd name="connsiteY0" fmla="*/ 13854 h 4980103"/>
                <a:gd name="connsiteX1" fmla="*/ 2826327 w 3819518"/>
                <a:gd name="connsiteY1" fmla="*/ 1884217 h 4980103"/>
                <a:gd name="connsiteX2" fmla="*/ 831273 w 3819518"/>
                <a:gd name="connsiteY2" fmla="*/ 2479963 h 4980103"/>
                <a:gd name="connsiteX3" fmla="*/ 498764 w 3819518"/>
                <a:gd name="connsiteY3" fmla="*/ 4281054 h 4980103"/>
                <a:gd name="connsiteX4" fmla="*/ 13855 w 3819518"/>
                <a:gd name="connsiteY4" fmla="*/ 4682836 h 4980103"/>
                <a:gd name="connsiteX5" fmla="*/ 0 w 3819518"/>
                <a:gd name="connsiteY5" fmla="*/ 0 h 4980103"/>
                <a:gd name="connsiteX6" fmla="*/ 3740728 w 3819518"/>
                <a:gd name="connsiteY6" fmla="*/ 13854 h 4980103"/>
                <a:gd name="connsiteX0" fmla="*/ 3699165 w 3764759"/>
                <a:gd name="connsiteY0" fmla="*/ 0 h 4980103"/>
                <a:gd name="connsiteX1" fmla="*/ 2826327 w 3764759"/>
                <a:gd name="connsiteY1" fmla="*/ 1884217 h 4980103"/>
                <a:gd name="connsiteX2" fmla="*/ 831273 w 3764759"/>
                <a:gd name="connsiteY2" fmla="*/ 2479963 h 4980103"/>
                <a:gd name="connsiteX3" fmla="*/ 498764 w 3764759"/>
                <a:gd name="connsiteY3" fmla="*/ 4281054 h 4980103"/>
                <a:gd name="connsiteX4" fmla="*/ 13855 w 3764759"/>
                <a:gd name="connsiteY4" fmla="*/ 4682836 h 4980103"/>
                <a:gd name="connsiteX5" fmla="*/ 0 w 3764759"/>
                <a:gd name="connsiteY5" fmla="*/ 0 h 4980103"/>
                <a:gd name="connsiteX6" fmla="*/ 3699165 w 3764759"/>
                <a:gd name="connsiteY6" fmla="*/ 0 h 4980103"/>
                <a:gd name="connsiteX0" fmla="*/ 3408220 w 3496956"/>
                <a:gd name="connsiteY0" fmla="*/ 0 h 4993957"/>
                <a:gd name="connsiteX1" fmla="*/ 2826327 w 3496956"/>
                <a:gd name="connsiteY1" fmla="*/ 1898071 h 4993957"/>
                <a:gd name="connsiteX2" fmla="*/ 831273 w 3496956"/>
                <a:gd name="connsiteY2" fmla="*/ 2493817 h 4993957"/>
                <a:gd name="connsiteX3" fmla="*/ 498764 w 3496956"/>
                <a:gd name="connsiteY3" fmla="*/ 4294908 h 4993957"/>
                <a:gd name="connsiteX4" fmla="*/ 13855 w 3496956"/>
                <a:gd name="connsiteY4" fmla="*/ 4696690 h 4993957"/>
                <a:gd name="connsiteX5" fmla="*/ 0 w 3496956"/>
                <a:gd name="connsiteY5" fmla="*/ 13854 h 4993957"/>
                <a:gd name="connsiteX6" fmla="*/ 3408220 w 3496956"/>
                <a:gd name="connsiteY6" fmla="*/ 0 h 4993957"/>
                <a:gd name="connsiteX0" fmla="*/ 3408220 w 3460882"/>
                <a:gd name="connsiteY0" fmla="*/ 0 h 4993957"/>
                <a:gd name="connsiteX1" fmla="*/ 2355272 w 3460882"/>
                <a:gd name="connsiteY1" fmla="*/ 1787235 h 4993957"/>
                <a:gd name="connsiteX2" fmla="*/ 831273 w 3460882"/>
                <a:gd name="connsiteY2" fmla="*/ 2493817 h 4993957"/>
                <a:gd name="connsiteX3" fmla="*/ 498764 w 3460882"/>
                <a:gd name="connsiteY3" fmla="*/ 4294908 h 4993957"/>
                <a:gd name="connsiteX4" fmla="*/ 13855 w 3460882"/>
                <a:gd name="connsiteY4" fmla="*/ 4696690 h 4993957"/>
                <a:gd name="connsiteX5" fmla="*/ 0 w 3460882"/>
                <a:gd name="connsiteY5" fmla="*/ 13854 h 4993957"/>
                <a:gd name="connsiteX6" fmla="*/ 3408220 w 3460882"/>
                <a:gd name="connsiteY6" fmla="*/ 0 h 4993957"/>
                <a:gd name="connsiteX0" fmla="*/ 3408220 w 3461814"/>
                <a:gd name="connsiteY0" fmla="*/ 0 h 4997951"/>
                <a:gd name="connsiteX1" fmla="*/ 2355272 w 3461814"/>
                <a:gd name="connsiteY1" fmla="*/ 1787235 h 4997951"/>
                <a:gd name="connsiteX2" fmla="*/ 706582 w 3461814"/>
                <a:gd name="connsiteY2" fmla="*/ 2369126 h 4997951"/>
                <a:gd name="connsiteX3" fmla="*/ 498764 w 3461814"/>
                <a:gd name="connsiteY3" fmla="*/ 4294908 h 4997951"/>
                <a:gd name="connsiteX4" fmla="*/ 13855 w 3461814"/>
                <a:gd name="connsiteY4" fmla="*/ 4696690 h 4997951"/>
                <a:gd name="connsiteX5" fmla="*/ 0 w 3461814"/>
                <a:gd name="connsiteY5" fmla="*/ 13854 h 4997951"/>
                <a:gd name="connsiteX6" fmla="*/ 3408220 w 3461814"/>
                <a:gd name="connsiteY6" fmla="*/ 0 h 4997951"/>
                <a:gd name="connsiteX0" fmla="*/ 3505202 w 3555152"/>
                <a:gd name="connsiteY0" fmla="*/ 13855 h 4984097"/>
                <a:gd name="connsiteX1" fmla="*/ 2355272 w 3555152"/>
                <a:gd name="connsiteY1" fmla="*/ 1773381 h 4984097"/>
                <a:gd name="connsiteX2" fmla="*/ 706582 w 3555152"/>
                <a:gd name="connsiteY2" fmla="*/ 2355272 h 4984097"/>
                <a:gd name="connsiteX3" fmla="*/ 498764 w 3555152"/>
                <a:gd name="connsiteY3" fmla="*/ 4281054 h 4984097"/>
                <a:gd name="connsiteX4" fmla="*/ 13855 w 3555152"/>
                <a:gd name="connsiteY4" fmla="*/ 4682836 h 4984097"/>
                <a:gd name="connsiteX5" fmla="*/ 0 w 3555152"/>
                <a:gd name="connsiteY5" fmla="*/ 0 h 4984097"/>
                <a:gd name="connsiteX6" fmla="*/ 3505202 w 3555152"/>
                <a:gd name="connsiteY6" fmla="*/ 13855 h 4984097"/>
                <a:gd name="connsiteX0" fmla="*/ 3505202 w 3509945"/>
                <a:gd name="connsiteY0" fmla="*/ 13855 h 4984097"/>
                <a:gd name="connsiteX1" fmla="*/ 2355272 w 3509945"/>
                <a:gd name="connsiteY1" fmla="*/ 1773381 h 4984097"/>
                <a:gd name="connsiteX2" fmla="*/ 706582 w 3509945"/>
                <a:gd name="connsiteY2" fmla="*/ 2355272 h 4984097"/>
                <a:gd name="connsiteX3" fmla="*/ 498764 w 3509945"/>
                <a:gd name="connsiteY3" fmla="*/ 4281054 h 4984097"/>
                <a:gd name="connsiteX4" fmla="*/ 13855 w 3509945"/>
                <a:gd name="connsiteY4" fmla="*/ 4682836 h 4984097"/>
                <a:gd name="connsiteX5" fmla="*/ 0 w 3509945"/>
                <a:gd name="connsiteY5" fmla="*/ 0 h 4984097"/>
                <a:gd name="connsiteX6" fmla="*/ 3505202 w 3509945"/>
                <a:gd name="connsiteY6" fmla="*/ 13855 h 4984097"/>
                <a:gd name="connsiteX0" fmla="*/ 3505202 w 3510195"/>
                <a:gd name="connsiteY0" fmla="*/ 13855 h 4984097"/>
                <a:gd name="connsiteX1" fmla="*/ 2355272 w 3510195"/>
                <a:gd name="connsiteY1" fmla="*/ 1773381 h 4984097"/>
                <a:gd name="connsiteX2" fmla="*/ 706582 w 3510195"/>
                <a:gd name="connsiteY2" fmla="*/ 2355272 h 4984097"/>
                <a:gd name="connsiteX3" fmla="*/ 498764 w 3510195"/>
                <a:gd name="connsiteY3" fmla="*/ 4281054 h 4984097"/>
                <a:gd name="connsiteX4" fmla="*/ 13855 w 3510195"/>
                <a:gd name="connsiteY4" fmla="*/ 4682836 h 4984097"/>
                <a:gd name="connsiteX5" fmla="*/ 0 w 3510195"/>
                <a:gd name="connsiteY5" fmla="*/ 0 h 4984097"/>
                <a:gd name="connsiteX6" fmla="*/ 3505202 w 3510195"/>
                <a:gd name="connsiteY6" fmla="*/ 13855 h 4984097"/>
                <a:gd name="connsiteX0" fmla="*/ 3505202 w 3510379"/>
                <a:gd name="connsiteY0" fmla="*/ 13855 h 4984097"/>
                <a:gd name="connsiteX1" fmla="*/ 2382981 w 3510379"/>
                <a:gd name="connsiteY1" fmla="*/ 1911927 h 4984097"/>
                <a:gd name="connsiteX2" fmla="*/ 706582 w 3510379"/>
                <a:gd name="connsiteY2" fmla="*/ 2355272 h 4984097"/>
                <a:gd name="connsiteX3" fmla="*/ 498764 w 3510379"/>
                <a:gd name="connsiteY3" fmla="*/ 4281054 h 4984097"/>
                <a:gd name="connsiteX4" fmla="*/ 13855 w 3510379"/>
                <a:gd name="connsiteY4" fmla="*/ 4682836 h 4984097"/>
                <a:gd name="connsiteX5" fmla="*/ 0 w 3510379"/>
                <a:gd name="connsiteY5" fmla="*/ 0 h 4984097"/>
                <a:gd name="connsiteX6" fmla="*/ 3505202 w 3510379"/>
                <a:gd name="connsiteY6" fmla="*/ 13855 h 4984097"/>
                <a:gd name="connsiteX0" fmla="*/ 3865420 w 3868973"/>
                <a:gd name="connsiteY0" fmla="*/ 13855 h 4984097"/>
                <a:gd name="connsiteX1" fmla="*/ 2382981 w 3868973"/>
                <a:gd name="connsiteY1" fmla="*/ 1911927 h 4984097"/>
                <a:gd name="connsiteX2" fmla="*/ 706582 w 3868973"/>
                <a:gd name="connsiteY2" fmla="*/ 2355272 h 4984097"/>
                <a:gd name="connsiteX3" fmla="*/ 498764 w 3868973"/>
                <a:gd name="connsiteY3" fmla="*/ 4281054 h 4984097"/>
                <a:gd name="connsiteX4" fmla="*/ 13855 w 3868973"/>
                <a:gd name="connsiteY4" fmla="*/ 4682836 h 4984097"/>
                <a:gd name="connsiteX5" fmla="*/ 0 w 3868973"/>
                <a:gd name="connsiteY5" fmla="*/ 0 h 4984097"/>
                <a:gd name="connsiteX6" fmla="*/ 3865420 w 3868973"/>
                <a:gd name="connsiteY6" fmla="*/ 13855 h 4984097"/>
                <a:gd name="connsiteX0" fmla="*/ 3865420 w 3873426"/>
                <a:gd name="connsiteY0" fmla="*/ 13855 h 4984097"/>
                <a:gd name="connsiteX1" fmla="*/ 2992581 w 3873426"/>
                <a:gd name="connsiteY1" fmla="*/ 1717964 h 4984097"/>
                <a:gd name="connsiteX2" fmla="*/ 706582 w 3873426"/>
                <a:gd name="connsiteY2" fmla="*/ 2355272 h 4984097"/>
                <a:gd name="connsiteX3" fmla="*/ 498764 w 3873426"/>
                <a:gd name="connsiteY3" fmla="*/ 4281054 h 4984097"/>
                <a:gd name="connsiteX4" fmla="*/ 13855 w 3873426"/>
                <a:gd name="connsiteY4" fmla="*/ 4682836 h 4984097"/>
                <a:gd name="connsiteX5" fmla="*/ 0 w 3873426"/>
                <a:gd name="connsiteY5" fmla="*/ 0 h 4984097"/>
                <a:gd name="connsiteX6" fmla="*/ 3865420 w 3873426"/>
                <a:gd name="connsiteY6" fmla="*/ 13855 h 4984097"/>
                <a:gd name="connsiteX0" fmla="*/ 3865420 w 3873179"/>
                <a:gd name="connsiteY0" fmla="*/ 13855 h 4980543"/>
                <a:gd name="connsiteX1" fmla="*/ 2992581 w 3873179"/>
                <a:gd name="connsiteY1" fmla="*/ 1717964 h 4980543"/>
                <a:gd name="connsiteX2" fmla="*/ 803564 w 3873179"/>
                <a:gd name="connsiteY2" fmla="*/ 2466109 h 4980543"/>
                <a:gd name="connsiteX3" fmla="*/ 498764 w 3873179"/>
                <a:gd name="connsiteY3" fmla="*/ 4281054 h 4980543"/>
                <a:gd name="connsiteX4" fmla="*/ 13855 w 3873179"/>
                <a:gd name="connsiteY4" fmla="*/ 4682836 h 4980543"/>
                <a:gd name="connsiteX5" fmla="*/ 0 w 3873179"/>
                <a:gd name="connsiteY5" fmla="*/ 0 h 4980543"/>
                <a:gd name="connsiteX6" fmla="*/ 3865420 w 3873179"/>
                <a:gd name="connsiteY6" fmla="*/ 13855 h 4980543"/>
                <a:gd name="connsiteX0" fmla="*/ 3532911 w 3549464"/>
                <a:gd name="connsiteY0" fmla="*/ 138545 h 4980543"/>
                <a:gd name="connsiteX1" fmla="*/ 2992581 w 3549464"/>
                <a:gd name="connsiteY1" fmla="*/ 1717964 h 4980543"/>
                <a:gd name="connsiteX2" fmla="*/ 803564 w 3549464"/>
                <a:gd name="connsiteY2" fmla="*/ 2466109 h 4980543"/>
                <a:gd name="connsiteX3" fmla="*/ 498764 w 3549464"/>
                <a:gd name="connsiteY3" fmla="*/ 4281054 h 4980543"/>
                <a:gd name="connsiteX4" fmla="*/ 13855 w 3549464"/>
                <a:gd name="connsiteY4" fmla="*/ 4682836 h 4980543"/>
                <a:gd name="connsiteX5" fmla="*/ 0 w 3549464"/>
                <a:gd name="connsiteY5" fmla="*/ 0 h 4980543"/>
                <a:gd name="connsiteX6" fmla="*/ 3532911 w 3549464"/>
                <a:gd name="connsiteY6" fmla="*/ 138545 h 4980543"/>
                <a:gd name="connsiteX0" fmla="*/ 3546766 w 3562611"/>
                <a:gd name="connsiteY0" fmla="*/ 0 h 5008253"/>
                <a:gd name="connsiteX1" fmla="*/ 2992581 w 3562611"/>
                <a:gd name="connsiteY1" fmla="*/ 1745674 h 5008253"/>
                <a:gd name="connsiteX2" fmla="*/ 803564 w 3562611"/>
                <a:gd name="connsiteY2" fmla="*/ 2493819 h 5008253"/>
                <a:gd name="connsiteX3" fmla="*/ 498764 w 3562611"/>
                <a:gd name="connsiteY3" fmla="*/ 4308764 h 5008253"/>
                <a:gd name="connsiteX4" fmla="*/ 13855 w 3562611"/>
                <a:gd name="connsiteY4" fmla="*/ 4710546 h 5008253"/>
                <a:gd name="connsiteX5" fmla="*/ 0 w 3562611"/>
                <a:gd name="connsiteY5" fmla="*/ 27710 h 5008253"/>
                <a:gd name="connsiteX6" fmla="*/ 3546766 w 3562611"/>
                <a:gd name="connsiteY6" fmla="*/ 0 h 5008253"/>
                <a:gd name="connsiteX0" fmla="*/ 3546766 w 3706909"/>
                <a:gd name="connsiteY0" fmla="*/ 0 h 5008253"/>
                <a:gd name="connsiteX1" fmla="*/ 2992581 w 3706909"/>
                <a:gd name="connsiteY1" fmla="*/ 1745674 h 5008253"/>
                <a:gd name="connsiteX2" fmla="*/ 803564 w 3706909"/>
                <a:gd name="connsiteY2" fmla="*/ 2493819 h 5008253"/>
                <a:gd name="connsiteX3" fmla="*/ 498764 w 3706909"/>
                <a:gd name="connsiteY3" fmla="*/ 4308764 h 5008253"/>
                <a:gd name="connsiteX4" fmla="*/ 13855 w 3706909"/>
                <a:gd name="connsiteY4" fmla="*/ 4710546 h 5008253"/>
                <a:gd name="connsiteX5" fmla="*/ 0 w 3706909"/>
                <a:gd name="connsiteY5" fmla="*/ 27710 h 5008253"/>
                <a:gd name="connsiteX6" fmla="*/ 3546766 w 3706909"/>
                <a:gd name="connsiteY6" fmla="*/ 0 h 5008253"/>
                <a:gd name="connsiteX0" fmla="*/ 3546766 w 3576888"/>
                <a:gd name="connsiteY0" fmla="*/ 0 h 5008253"/>
                <a:gd name="connsiteX1" fmla="*/ 2992581 w 3576888"/>
                <a:gd name="connsiteY1" fmla="*/ 1745674 h 5008253"/>
                <a:gd name="connsiteX2" fmla="*/ 803564 w 3576888"/>
                <a:gd name="connsiteY2" fmla="*/ 2493819 h 5008253"/>
                <a:gd name="connsiteX3" fmla="*/ 498764 w 3576888"/>
                <a:gd name="connsiteY3" fmla="*/ 4308764 h 5008253"/>
                <a:gd name="connsiteX4" fmla="*/ 13855 w 3576888"/>
                <a:gd name="connsiteY4" fmla="*/ 4710546 h 5008253"/>
                <a:gd name="connsiteX5" fmla="*/ 0 w 3576888"/>
                <a:gd name="connsiteY5" fmla="*/ 27710 h 5008253"/>
                <a:gd name="connsiteX6" fmla="*/ 3546766 w 3576888"/>
                <a:gd name="connsiteY6" fmla="*/ 0 h 5008253"/>
                <a:gd name="connsiteX0" fmla="*/ 3546766 w 3560729"/>
                <a:gd name="connsiteY0" fmla="*/ 0 h 5008253"/>
                <a:gd name="connsiteX1" fmla="*/ 2604653 w 3560729"/>
                <a:gd name="connsiteY1" fmla="*/ 1814947 h 5008253"/>
                <a:gd name="connsiteX2" fmla="*/ 803564 w 3560729"/>
                <a:gd name="connsiteY2" fmla="*/ 2493819 h 5008253"/>
                <a:gd name="connsiteX3" fmla="*/ 498764 w 3560729"/>
                <a:gd name="connsiteY3" fmla="*/ 4308764 h 5008253"/>
                <a:gd name="connsiteX4" fmla="*/ 13855 w 3560729"/>
                <a:gd name="connsiteY4" fmla="*/ 4710546 h 5008253"/>
                <a:gd name="connsiteX5" fmla="*/ 0 w 3560729"/>
                <a:gd name="connsiteY5" fmla="*/ 27710 h 5008253"/>
                <a:gd name="connsiteX6" fmla="*/ 3546766 w 3560729"/>
                <a:gd name="connsiteY6" fmla="*/ 0 h 5008253"/>
                <a:gd name="connsiteX0" fmla="*/ 3546766 w 3560729"/>
                <a:gd name="connsiteY0" fmla="*/ 0 h 5022108"/>
                <a:gd name="connsiteX1" fmla="*/ 2604653 w 3560729"/>
                <a:gd name="connsiteY1" fmla="*/ 1828802 h 5022108"/>
                <a:gd name="connsiteX2" fmla="*/ 803564 w 3560729"/>
                <a:gd name="connsiteY2" fmla="*/ 2507674 h 5022108"/>
                <a:gd name="connsiteX3" fmla="*/ 498764 w 3560729"/>
                <a:gd name="connsiteY3" fmla="*/ 4322619 h 5022108"/>
                <a:gd name="connsiteX4" fmla="*/ 13855 w 3560729"/>
                <a:gd name="connsiteY4" fmla="*/ 4724401 h 5022108"/>
                <a:gd name="connsiteX5" fmla="*/ 0 w 3560729"/>
                <a:gd name="connsiteY5" fmla="*/ 41565 h 5022108"/>
                <a:gd name="connsiteX6" fmla="*/ 3546766 w 3560729"/>
                <a:gd name="connsiteY6" fmla="*/ 0 h 5022108"/>
                <a:gd name="connsiteX0" fmla="*/ 3546766 w 3560729"/>
                <a:gd name="connsiteY0" fmla="*/ 0 h 5028368"/>
                <a:gd name="connsiteX1" fmla="*/ 2604653 w 3560729"/>
                <a:gd name="connsiteY1" fmla="*/ 1828802 h 5028368"/>
                <a:gd name="connsiteX2" fmla="*/ 803564 w 3560729"/>
                <a:gd name="connsiteY2" fmla="*/ 2313710 h 5028368"/>
                <a:gd name="connsiteX3" fmla="*/ 498764 w 3560729"/>
                <a:gd name="connsiteY3" fmla="*/ 4322619 h 5028368"/>
                <a:gd name="connsiteX4" fmla="*/ 13855 w 3560729"/>
                <a:gd name="connsiteY4" fmla="*/ 4724401 h 5028368"/>
                <a:gd name="connsiteX5" fmla="*/ 0 w 3560729"/>
                <a:gd name="connsiteY5" fmla="*/ 41565 h 5028368"/>
                <a:gd name="connsiteX6" fmla="*/ 3546766 w 3560729"/>
                <a:gd name="connsiteY6" fmla="*/ 0 h 5028368"/>
                <a:gd name="connsiteX0" fmla="*/ 3546766 w 3567061"/>
                <a:gd name="connsiteY0" fmla="*/ 0 h 5028368"/>
                <a:gd name="connsiteX1" fmla="*/ 2826326 w 3567061"/>
                <a:gd name="connsiteY1" fmla="*/ 1731820 h 5028368"/>
                <a:gd name="connsiteX2" fmla="*/ 803564 w 3567061"/>
                <a:gd name="connsiteY2" fmla="*/ 2313710 h 5028368"/>
                <a:gd name="connsiteX3" fmla="*/ 498764 w 3567061"/>
                <a:gd name="connsiteY3" fmla="*/ 4322619 h 5028368"/>
                <a:gd name="connsiteX4" fmla="*/ 13855 w 3567061"/>
                <a:gd name="connsiteY4" fmla="*/ 4724401 h 5028368"/>
                <a:gd name="connsiteX5" fmla="*/ 0 w 3567061"/>
                <a:gd name="connsiteY5" fmla="*/ 41565 h 5028368"/>
                <a:gd name="connsiteX6" fmla="*/ 3546766 w 3567061"/>
                <a:gd name="connsiteY6" fmla="*/ 0 h 5028368"/>
                <a:gd name="connsiteX0" fmla="*/ 3546766 w 3567061"/>
                <a:gd name="connsiteY0" fmla="*/ 0 h 4939815"/>
                <a:gd name="connsiteX1" fmla="*/ 2826326 w 3567061"/>
                <a:gd name="connsiteY1" fmla="*/ 1731820 h 4939815"/>
                <a:gd name="connsiteX2" fmla="*/ 803564 w 3567061"/>
                <a:gd name="connsiteY2" fmla="*/ 2313710 h 4939815"/>
                <a:gd name="connsiteX3" fmla="*/ 1066801 w 3567061"/>
                <a:gd name="connsiteY3" fmla="*/ 3782292 h 4939815"/>
                <a:gd name="connsiteX4" fmla="*/ 13855 w 3567061"/>
                <a:gd name="connsiteY4" fmla="*/ 4724401 h 4939815"/>
                <a:gd name="connsiteX5" fmla="*/ 0 w 3567061"/>
                <a:gd name="connsiteY5" fmla="*/ 41565 h 4939815"/>
                <a:gd name="connsiteX6" fmla="*/ 3546766 w 3567061"/>
                <a:gd name="connsiteY6" fmla="*/ 0 h 4939815"/>
                <a:gd name="connsiteX0" fmla="*/ 3546766 w 3567427"/>
                <a:gd name="connsiteY0" fmla="*/ 0 h 4944652"/>
                <a:gd name="connsiteX1" fmla="*/ 2826326 w 3567427"/>
                <a:gd name="connsiteY1" fmla="*/ 1731820 h 4944652"/>
                <a:gd name="connsiteX2" fmla="*/ 748145 w 3567427"/>
                <a:gd name="connsiteY2" fmla="*/ 2050474 h 4944652"/>
                <a:gd name="connsiteX3" fmla="*/ 1066801 w 3567427"/>
                <a:gd name="connsiteY3" fmla="*/ 3782292 h 4944652"/>
                <a:gd name="connsiteX4" fmla="*/ 13855 w 3567427"/>
                <a:gd name="connsiteY4" fmla="*/ 4724401 h 4944652"/>
                <a:gd name="connsiteX5" fmla="*/ 0 w 3567427"/>
                <a:gd name="connsiteY5" fmla="*/ 41565 h 4944652"/>
                <a:gd name="connsiteX6" fmla="*/ 3546766 w 3567427"/>
                <a:gd name="connsiteY6" fmla="*/ 0 h 4944652"/>
                <a:gd name="connsiteX0" fmla="*/ 3546766 w 3566619"/>
                <a:gd name="connsiteY0" fmla="*/ 0 h 4940065"/>
                <a:gd name="connsiteX1" fmla="*/ 2826326 w 3566619"/>
                <a:gd name="connsiteY1" fmla="*/ 1731820 h 4940065"/>
                <a:gd name="connsiteX2" fmla="*/ 872836 w 3566619"/>
                <a:gd name="connsiteY2" fmla="*/ 2299856 h 4940065"/>
                <a:gd name="connsiteX3" fmla="*/ 1066801 w 3566619"/>
                <a:gd name="connsiteY3" fmla="*/ 3782292 h 4940065"/>
                <a:gd name="connsiteX4" fmla="*/ 13855 w 3566619"/>
                <a:gd name="connsiteY4" fmla="*/ 4724401 h 4940065"/>
                <a:gd name="connsiteX5" fmla="*/ 0 w 3566619"/>
                <a:gd name="connsiteY5" fmla="*/ 41565 h 4940065"/>
                <a:gd name="connsiteX6" fmla="*/ 3546766 w 3566619"/>
                <a:gd name="connsiteY6" fmla="*/ 0 h 4940065"/>
                <a:gd name="connsiteX0" fmla="*/ 3546766 w 3566619"/>
                <a:gd name="connsiteY0" fmla="*/ 0 h 4943391"/>
                <a:gd name="connsiteX1" fmla="*/ 2826326 w 3566619"/>
                <a:gd name="connsiteY1" fmla="*/ 1731820 h 4943391"/>
                <a:gd name="connsiteX2" fmla="*/ 872836 w 3566619"/>
                <a:gd name="connsiteY2" fmla="*/ 2299856 h 4943391"/>
                <a:gd name="connsiteX3" fmla="*/ 1343891 w 3566619"/>
                <a:gd name="connsiteY3" fmla="*/ 3810001 h 4943391"/>
                <a:gd name="connsiteX4" fmla="*/ 13855 w 3566619"/>
                <a:gd name="connsiteY4" fmla="*/ 4724401 h 4943391"/>
                <a:gd name="connsiteX5" fmla="*/ 0 w 3566619"/>
                <a:gd name="connsiteY5" fmla="*/ 41565 h 4943391"/>
                <a:gd name="connsiteX6" fmla="*/ 3546766 w 3566619"/>
                <a:gd name="connsiteY6" fmla="*/ 0 h 4943391"/>
                <a:gd name="connsiteX0" fmla="*/ 3546766 w 3566619"/>
                <a:gd name="connsiteY0" fmla="*/ 0 h 4955848"/>
                <a:gd name="connsiteX1" fmla="*/ 2826326 w 3566619"/>
                <a:gd name="connsiteY1" fmla="*/ 1731820 h 4955848"/>
                <a:gd name="connsiteX2" fmla="*/ 872836 w 3566619"/>
                <a:gd name="connsiteY2" fmla="*/ 2299856 h 4955848"/>
                <a:gd name="connsiteX3" fmla="*/ 1136073 w 3566619"/>
                <a:gd name="connsiteY3" fmla="*/ 3906983 h 4955848"/>
                <a:gd name="connsiteX4" fmla="*/ 13855 w 3566619"/>
                <a:gd name="connsiteY4" fmla="*/ 4724401 h 4955848"/>
                <a:gd name="connsiteX5" fmla="*/ 0 w 3566619"/>
                <a:gd name="connsiteY5" fmla="*/ 41565 h 4955848"/>
                <a:gd name="connsiteX6" fmla="*/ 3546766 w 3566619"/>
                <a:gd name="connsiteY6" fmla="*/ 0 h 4955848"/>
                <a:gd name="connsiteX0" fmla="*/ 3546766 w 3609882"/>
                <a:gd name="connsiteY0" fmla="*/ 0 h 4955848"/>
                <a:gd name="connsiteX1" fmla="*/ 3214254 w 3609882"/>
                <a:gd name="connsiteY1" fmla="*/ 1579420 h 4955848"/>
                <a:gd name="connsiteX2" fmla="*/ 872836 w 3609882"/>
                <a:gd name="connsiteY2" fmla="*/ 2299856 h 4955848"/>
                <a:gd name="connsiteX3" fmla="*/ 1136073 w 3609882"/>
                <a:gd name="connsiteY3" fmla="*/ 3906983 h 4955848"/>
                <a:gd name="connsiteX4" fmla="*/ 13855 w 3609882"/>
                <a:gd name="connsiteY4" fmla="*/ 4724401 h 4955848"/>
                <a:gd name="connsiteX5" fmla="*/ 0 w 3609882"/>
                <a:gd name="connsiteY5" fmla="*/ 41565 h 4955848"/>
                <a:gd name="connsiteX6" fmla="*/ 3546766 w 3609882"/>
                <a:gd name="connsiteY6" fmla="*/ 0 h 4955848"/>
                <a:gd name="connsiteX0" fmla="*/ 3546766 w 3609882"/>
                <a:gd name="connsiteY0" fmla="*/ 0 h 4957825"/>
                <a:gd name="connsiteX1" fmla="*/ 3214254 w 3609882"/>
                <a:gd name="connsiteY1" fmla="*/ 1579420 h 4957825"/>
                <a:gd name="connsiteX2" fmla="*/ 872836 w 3609882"/>
                <a:gd name="connsiteY2" fmla="*/ 2299856 h 4957825"/>
                <a:gd name="connsiteX3" fmla="*/ 1136073 w 3609882"/>
                <a:gd name="connsiteY3" fmla="*/ 3906983 h 4957825"/>
                <a:gd name="connsiteX4" fmla="*/ 13855 w 3609882"/>
                <a:gd name="connsiteY4" fmla="*/ 4724401 h 4957825"/>
                <a:gd name="connsiteX5" fmla="*/ 0 w 3609882"/>
                <a:gd name="connsiteY5" fmla="*/ 41565 h 4957825"/>
                <a:gd name="connsiteX6" fmla="*/ 3546766 w 3609882"/>
                <a:gd name="connsiteY6" fmla="*/ 0 h 4957825"/>
                <a:gd name="connsiteX0" fmla="*/ 3635098 w 3698214"/>
                <a:gd name="connsiteY0" fmla="*/ 0 h 4956688"/>
                <a:gd name="connsiteX1" fmla="*/ 3302586 w 3698214"/>
                <a:gd name="connsiteY1" fmla="*/ 1579420 h 4956688"/>
                <a:gd name="connsiteX2" fmla="*/ 961168 w 3698214"/>
                <a:gd name="connsiteY2" fmla="*/ 2299856 h 4956688"/>
                <a:gd name="connsiteX3" fmla="*/ 1432223 w 3698214"/>
                <a:gd name="connsiteY3" fmla="*/ 4045529 h 4956688"/>
                <a:gd name="connsiteX4" fmla="*/ 102187 w 3698214"/>
                <a:gd name="connsiteY4" fmla="*/ 4724401 h 4956688"/>
                <a:gd name="connsiteX5" fmla="*/ 88332 w 3698214"/>
                <a:gd name="connsiteY5" fmla="*/ 41565 h 4956688"/>
                <a:gd name="connsiteX6" fmla="*/ 3635098 w 3698214"/>
                <a:gd name="connsiteY6" fmla="*/ 0 h 4956688"/>
                <a:gd name="connsiteX0" fmla="*/ 3635098 w 3698214"/>
                <a:gd name="connsiteY0" fmla="*/ 0 h 4956688"/>
                <a:gd name="connsiteX1" fmla="*/ 3302586 w 3698214"/>
                <a:gd name="connsiteY1" fmla="*/ 1579420 h 4956688"/>
                <a:gd name="connsiteX2" fmla="*/ 961168 w 3698214"/>
                <a:gd name="connsiteY2" fmla="*/ 2299856 h 4956688"/>
                <a:gd name="connsiteX3" fmla="*/ 1432223 w 3698214"/>
                <a:gd name="connsiteY3" fmla="*/ 4045529 h 4956688"/>
                <a:gd name="connsiteX4" fmla="*/ 102187 w 3698214"/>
                <a:gd name="connsiteY4" fmla="*/ 4724401 h 4956688"/>
                <a:gd name="connsiteX5" fmla="*/ 88332 w 3698214"/>
                <a:gd name="connsiteY5" fmla="*/ 41565 h 4956688"/>
                <a:gd name="connsiteX6" fmla="*/ 3635098 w 3698214"/>
                <a:gd name="connsiteY6" fmla="*/ 0 h 4956688"/>
                <a:gd name="connsiteX0" fmla="*/ 3635098 w 3698214"/>
                <a:gd name="connsiteY0" fmla="*/ 0 h 4956688"/>
                <a:gd name="connsiteX1" fmla="*/ 3302586 w 3698214"/>
                <a:gd name="connsiteY1" fmla="*/ 1579420 h 4956688"/>
                <a:gd name="connsiteX2" fmla="*/ 961168 w 3698214"/>
                <a:gd name="connsiteY2" fmla="*/ 2299856 h 4956688"/>
                <a:gd name="connsiteX3" fmla="*/ 1432223 w 3698214"/>
                <a:gd name="connsiteY3" fmla="*/ 4045529 h 4956688"/>
                <a:gd name="connsiteX4" fmla="*/ 102187 w 3698214"/>
                <a:gd name="connsiteY4" fmla="*/ 4724401 h 4956688"/>
                <a:gd name="connsiteX5" fmla="*/ 88332 w 3698214"/>
                <a:gd name="connsiteY5" fmla="*/ 41565 h 4956688"/>
                <a:gd name="connsiteX6" fmla="*/ 3635098 w 3698214"/>
                <a:gd name="connsiteY6" fmla="*/ 0 h 4956688"/>
                <a:gd name="connsiteX0" fmla="*/ 3591845 w 3654961"/>
                <a:gd name="connsiteY0" fmla="*/ 0 h 4968373"/>
                <a:gd name="connsiteX1" fmla="*/ 3259333 w 3654961"/>
                <a:gd name="connsiteY1" fmla="*/ 1579420 h 4968373"/>
                <a:gd name="connsiteX2" fmla="*/ 917915 w 3654961"/>
                <a:gd name="connsiteY2" fmla="*/ 2299856 h 4968373"/>
                <a:gd name="connsiteX3" fmla="*/ 1388970 w 3654961"/>
                <a:gd name="connsiteY3" fmla="*/ 4045529 h 4968373"/>
                <a:gd name="connsiteX4" fmla="*/ 58934 w 3654961"/>
                <a:gd name="connsiteY4" fmla="*/ 4724401 h 4968373"/>
                <a:gd name="connsiteX5" fmla="*/ 45079 w 3654961"/>
                <a:gd name="connsiteY5" fmla="*/ 41565 h 4968373"/>
                <a:gd name="connsiteX6" fmla="*/ 3591845 w 3654961"/>
                <a:gd name="connsiteY6" fmla="*/ 0 h 4968373"/>
                <a:gd name="connsiteX0" fmla="*/ 3591845 w 3654961"/>
                <a:gd name="connsiteY0" fmla="*/ 0 h 4967280"/>
                <a:gd name="connsiteX1" fmla="*/ 3259333 w 3654961"/>
                <a:gd name="connsiteY1" fmla="*/ 1579420 h 4967280"/>
                <a:gd name="connsiteX2" fmla="*/ 917915 w 3654961"/>
                <a:gd name="connsiteY2" fmla="*/ 2299856 h 4967280"/>
                <a:gd name="connsiteX3" fmla="*/ 1388970 w 3654961"/>
                <a:gd name="connsiteY3" fmla="*/ 4045529 h 4967280"/>
                <a:gd name="connsiteX4" fmla="*/ 58934 w 3654961"/>
                <a:gd name="connsiteY4" fmla="*/ 4724401 h 4967280"/>
                <a:gd name="connsiteX5" fmla="*/ 45079 w 3654961"/>
                <a:gd name="connsiteY5" fmla="*/ 41565 h 4967280"/>
                <a:gd name="connsiteX6" fmla="*/ 3591845 w 3654961"/>
                <a:gd name="connsiteY6" fmla="*/ 0 h 4967280"/>
                <a:gd name="connsiteX0" fmla="*/ 3591845 w 3654961"/>
                <a:gd name="connsiteY0" fmla="*/ 0 h 4979298"/>
                <a:gd name="connsiteX1" fmla="*/ 3259333 w 3654961"/>
                <a:gd name="connsiteY1" fmla="*/ 1579420 h 4979298"/>
                <a:gd name="connsiteX2" fmla="*/ 917915 w 3654961"/>
                <a:gd name="connsiteY2" fmla="*/ 2299856 h 4979298"/>
                <a:gd name="connsiteX3" fmla="*/ 1388970 w 3654961"/>
                <a:gd name="connsiteY3" fmla="*/ 4045529 h 4979298"/>
                <a:gd name="connsiteX4" fmla="*/ 58934 w 3654961"/>
                <a:gd name="connsiteY4" fmla="*/ 4738255 h 4979298"/>
                <a:gd name="connsiteX5" fmla="*/ 45079 w 3654961"/>
                <a:gd name="connsiteY5" fmla="*/ 41565 h 4979298"/>
                <a:gd name="connsiteX6" fmla="*/ 3591845 w 3654961"/>
                <a:gd name="connsiteY6" fmla="*/ 0 h 4979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54961" h="4979298">
                  <a:moveTo>
                    <a:pt x="3591845" y="0"/>
                  </a:moveTo>
                  <a:cubicBezTo>
                    <a:pt x="3704991" y="635000"/>
                    <a:pt x="3704988" y="1196111"/>
                    <a:pt x="3259333" y="1579420"/>
                  </a:cubicBezTo>
                  <a:cubicBezTo>
                    <a:pt x="2813678" y="1962729"/>
                    <a:pt x="1229642" y="1888838"/>
                    <a:pt x="917915" y="2299856"/>
                  </a:cubicBezTo>
                  <a:cubicBezTo>
                    <a:pt x="606188" y="2710874"/>
                    <a:pt x="1532133" y="3639129"/>
                    <a:pt x="1388970" y="4045529"/>
                  </a:cubicBezTo>
                  <a:cubicBezTo>
                    <a:pt x="1245807" y="4451929"/>
                    <a:pt x="185461" y="5430703"/>
                    <a:pt x="58934" y="4738255"/>
                  </a:cubicBezTo>
                  <a:cubicBezTo>
                    <a:pt x="-67593" y="4045807"/>
                    <a:pt x="49697" y="1602510"/>
                    <a:pt x="45079" y="41565"/>
                  </a:cubicBezTo>
                  <a:lnTo>
                    <a:pt x="3591845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4407" tIns="42203" rIns="84407" bIns="4220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th-TH" sz="1661"/>
            </a:p>
          </p:txBody>
        </p:sp>
        <p:sp>
          <p:nvSpPr>
            <p:cNvPr id="28" name="รูปแบบอิสระ: รูปร่าง 27">
              <a:extLst>
                <a:ext uri="{FF2B5EF4-FFF2-40B4-BE49-F238E27FC236}">
                  <a16:creationId xmlns:a16="http://schemas.microsoft.com/office/drawing/2014/main" id="{2BA85EDD-0A85-4EA9-8663-73F808501E58}"/>
                </a:ext>
              </a:extLst>
            </p:cNvPr>
            <p:cNvSpPr/>
            <p:nvPr/>
          </p:nvSpPr>
          <p:spPr>
            <a:xfrm>
              <a:off x="-13854" y="-53779"/>
              <a:ext cx="5988928" cy="3844532"/>
            </a:xfrm>
            <a:custGeom>
              <a:avLst/>
              <a:gdLst>
                <a:gd name="connsiteX0" fmla="*/ 5791200 w 5791200"/>
                <a:gd name="connsiteY0" fmla="*/ 13854 h 3574472"/>
                <a:gd name="connsiteX1" fmla="*/ 3061855 w 5791200"/>
                <a:gd name="connsiteY1" fmla="*/ 678872 h 3574472"/>
                <a:gd name="connsiteX2" fmla="*/ 2992582 w 5791200"/>
                <a:gd name="connsiteY2" fmla="*/ 1607127 h 3574472"/>
                <a:gd name="connsiteX3" fmla="*/ 1413164 w 5791200"/>
                <a:gd name="connsiteY3" fmla="*/ 1870363 h 3574472"/>
                <a:gd name="connsiteX4" fmla="*/ 0 w 5791200"/>
                <a:gd name="connsiteY4" fmla="*/ 3574472 h 3574472"/>
                <a:gd name="connsiteX5" fmla="*/ 55418 w 5791200"/>
                <a:gd name="connsiteY5" fmla="*/ 0 h 3574472"/>
                <a:gd name="connsiteX6" fmla="*/ 5791200 w 5791200"/>
                <a:gd name="connsiteY6" fmla="*/ 13854 h 3574472"/>
                <a:gd name="connsiteX0" fmla="*/ 5822003 w 5822003"/>
                <a:gd name="connsiteY0" fmla="*/ 28151 h 3588769"/>
                <a:gd name="connsiteX1" fmla="*/ 3092658 w 5822003"/>
                <a:gd name="connsiteY1" fmla="*/ 693169 h 3588769"/>
                <a:gd name="connsiteX2" fmla="*/ 3023385 w 5822003"/>
                <a:gd name="connsiteY2" fmla="*/ 1621424 h 3588769"/>
                <a:gd name="connsiteX3" fmla="*/ 1443967 w 5822003"/>
                <a:gd name="connsiteY3" fmla="*/ 1884660 h 3588769"/>
                <a:gd name="connsiteX4" fmla="*/ 30803 w 5822003"/>
                <a:gd name="connsiteY4" fmla="*/ 3588769 h 3588769"/>
                <a:gd name="connsiteX5" fmla="*/ 0 w 5822003"/>
                <a:gd name="connsiteY5" fmla="*/ 0 h 3588769"/>
                <a:gd name="connsiteX6" fmla="*/ 5822003 w 5822003"/>
                <a:gd name="connsiteY6" fmla="*/ 28151 h 3588769"/>
                <a:gd name="connsiteX0" fmla="*/ 5879484 w 5879484"/>
                <a:gd name="connsiteY0" fmla="*/ 42449 h 3603067"/>
                <a:gd name="connsiteX1" fmla="*/ 3150139 w 5879484"/>
                <a:gd name="connsiteY1" fmla="*/ 707467 h 3603067"/>
                <a:gd name="connsiteX2" fmla="*/ 3080866 w 5879484"/>
                <a:gd name="connsiteY2" fmla="*/ 1635722 h 3603067"/>
                <a:gd name="connsiteX3" fmla="*/ 1501448 w 5879484"/>
                <a:gd name="connsiteY3" fmla="*/ 1898958 h 3603067"/>
                <a:gd name="connsiteX4" fmla="*/ 88284 w 5879484"/>
                <a:gd name="connsiteY4" fmla="*/ 3603067 h 3603067"/>
                <a:gd name="connsiteX5" fmla="*/ 0 w 5879484"/>
                <a:gd name="connsiteY5" fmla="*/ 0 h 3603067"/>
                <a:gd name="connsiteX6" fmla="*/ 5879484 w 5879484"/>
                <a:gd name="connsiteY6" fmla="*/ 42449 h 3603067"/>
                <a:gd name="connsiteX0" fmla="*/ 5879484 w 5879484"/>
                <a:gd name="connsiteY0" fmla="*/ 42449 h 3603067"/>
                <a:gd name="connsiteX1" fmla="*/ 3150139 w 5879484"/>
                <a:gd name="connsiteY1" fmla="*/ 707467 h 3603067"/>
                <a:gd name="connsiteX2" fmla="*/ 3080866 w 5879484"/>
                <a:gd name="connsiteY2" fmla="*/ 1635722 h 3603067"/>
                <a:gd name="connsiteX3" fmla="*/ 1501448 w 5879484"/>
                <a:gd name="connsiteY3" fmla="*/ 1898958 h 3603067"/>
                <a:gd name="connsiteX4" fmla="*/ 2063 w 5879484"/>
                <a:gd name="connsiteY4" fmla="*/ 3603067 h 3603067"/>
                <a:gd name="connsiteX5" fmla="*/ 0 w 5879484"/>
                <a:gd name="connsiteY5" fmla="*/ 0 h 3603067"/>
                <a:gd name="connsiteX6" fmla="*/ 5879484 w 5879484"/>
                <a:gd name="connsiteY6" fmla="*/ 42449 h 3603067"/>
                <a:gd name="connsiteX0" fmla="*/ 6021126 w 6021126"/>
                <a:gd name="connsiteY0" fmla="*/ 42449 h 3688855"/>
                <a:gd name="connsiteX1" fmla="*/ 3291781 w 6021126"/>
                <a:gd name="connsiteY1" fmla="*/ 707467 h 3688855"/>
                <a:gd name="connsiteX2" fmla="*/ 3222508 w 6021126"/>
                <a:gd name="connsiteY2" fmla="*/ 1635722 h 3688855"/>
                <a:gd name="connsiteX3" fmla="*/ 1643090 w 6021126"/>
                <a:gd name="connsiteY3" fmla="*/ 1898958 h 3688855"/>
                <a:gd name="connsiteX4" fmla="*/ 2 w 6021126"/>
                <a:gd name="connsiteY4" fmla="*/ 3688855 h 3688855"/>
                <a:gd name="connsiteX5" fmla="*/ 141642 w 6021126"/>
                <a:gd name="connsiteY5" fmla="*/ 0 h 3688855"/>
                <a:gd name="connsiteX6" fmla="*/ 6021126 w 6021126"/>
                <a:gd name="connsiteY6" fmla="*/ 42449 h 3688855"/>
                <a:gd name="connsiteX0" fmla="*/ 6109408 w 6109408"/>
                <a:gd name="connsiteY0" fmla="*/ 128236 h 3774642"/>
                <a:gd name="connsiteX1" fmla="*/ 3380063 w 6109408"/>
                <a:gd name="connsiteY1" fmla="*/ 793254 h 3774642"/>
                <a:gd name="connsiteX2" fmla="*/ 3310790 w 6109408"/>
                <a:gd name="connsiteY2" fmla="*/ 1721509 h 3774642"/>
                <a:gd name="connsiteX3" fmla="*/ 1731372 w 6109408"/>
                <a:gd name="connsiteY3" fmla="*/ 1984745 h 3774642"/>
                <a:gd name="connsiteX4" fmla="*/ 88284 w 6109408"/>
                <a:gd name="connsiteY4" fmla="*/ 3774642 h 3774642"/>
                <a:gd name="connsiteX5" fmla="*/ 0 w 6109408"/>
                <a:gd name="connsiteY5" fmla="*/ 0 h 3774642"/>
                <a:gd name="connsiteX6" fmla="*/ 6109408 w 6109408"/>
                <a:gd name="connsiteY6" fmla="*/ 128236 h 3774642"/>
                <a:gd name="connsiteX0" fmla="*/ 6109408 w 6109408"/>
                <a:gd name="connsiteY0" fmla="*/ 128236 h 3774642"/>
                <a:gd name="connsiteX1" fmla="*/ 3380063 w 6109408"/>
                <a:gd name="connsiteY1" fmla="*/ 793254 h 3774642"/>
                <a:gd name="connsiteX2" fmla="*/ 3310790 w 6109408"/>
                <a:gd name="connsiteY2" fmla="*/ 1721509 h 3774642"/>
                <a:gd name="connsiteX3" fmla="*/ 1731372 w 6109408"/>
                <a:gd name="connsiteY3" fmla="*/ 1984745 h 3774642"/>
                <a:gd name="connsiteX4" fmla="*/ 88284 w 6109408"/>
                <a:gd name="connsiteY4" fmla="*/ 3774642 h 3774642"/>
                <a:gd name="connsiteX5" fmla="*/ 0 w 6109408"/>
                <a:gd name="connsiteY5" fmla="*/ 0 h 3774642"/>
                <a:gd name="connsiteX6" fmla="*/ 6109408 w 6109408"/>
                <a:gd name="connsiteY6" fmla="*/ 128236 h 3774642"/>
                <a:gd name="connsiteX0" fmla="*/ 6109408 w 6109408"/>
                <a:gd name="connsiteY0" fmla="*/ 128236 h 3774642"/>
                <a:gd name="connsiteX1" fmla="*/ 3380063 w 6109408"/>
                <a:gd name="connsiteY1" fmla="*/ 793254 h 3774642"/>
                <a:gd name="connsiteX2" fmla="*/ 3310790 w 6109408"/>
                <a:gd name="connsiteY2" fmla="*/ 1721509 h 3774642"/>
                <a:gd name="connsiteX3" fmla="*/ 1731372 w 6109408"/>
                <a:gd name="connsiteY3" fmla="*/ 1984745 h 3774642"/>
                <a:gd name="connsiteX4" fmla="*/ 88284 w 6109408"/>
                <a:gd name="connsiteY4" fmla="*/ 3774642 h 3774642"/>
                <a:gd name="connsiteX5" fmla="*/ 0 w 6109408"/>
                <a:gd name="connsiteY5" fmla="*/ 0 h 3774642"/>
                <a:gd name="connsiteX6" fmla="*/ 6109408 w 6109408"/>
                <a:gd name="connsiteY6" fmla="*/ 128236 h 3774642"/>
                <a:gd name="connsiteX0" fmla="*/ 6037557 w 6037557"/>
                <a:gd name="connsiteY0" fmla="*/ 142533 h 3788939"/>
                <a:gd name="connsiteX1" fmla="*/ 3308212 w 6037557"/>
                <a:gd name="connsiteY1" fmla="*/ 807551 h 3788939"/>
                <a:gd name="connsiteX2" fmla="*/ 3238939 w 6037557"/>
                <a:gd name="connsiteY2" fmla="*/ 1735806 h 3788939"/>
                <a:gd name="connsiteX3" fmla="*/ 1659521 w 6037557"/>
                <a:gd name="connsiteY3" fmla="*/ 1999042 h 3788939"/>
                <a:gd name="connsiteX4" fmla="*/ 16433 w 6037557"/>
                <a:gd name="connsiteY4" fmla="*/ 3788939 h 3788939"/>
                <a:gd name="connsiteX5" fmla="*/ 0 w 6037557"/>
                <a:gd name="connsiteY5" fmla="*/ 0 h 3788939"/>
                <a:gd name="connsiteX6" fmla="*/ 6037557 w 6037557"/>
                <a:gd name="connsiteY6" fmla="*/ 142533 h 3788939"/>
                <a:gd name="connsiteX0" fmla="*/ 6037557 w 6037557"/>
                <a:gd name="connsiteY0" fmla="*/ 142533 h 3788939"/>
                <a:gd name="connsiteX1" fmla="*/ 3308212 w 6037557"/>
                <a:gd name="connsiteY1" fmla="*/ 807551 h 3788939"/>
                <a:gd name="connsiteX2" fmla="*/ 3238939 w 6037557"/>
                <a:gd name="connsiteY2" fmla="*/ 1735806 h 3788939"/>
                <a:gd name="connsiteX3" fmla="*/ 1659521 w 6037557"/>
                <a:gd name="connsiteY3" fmla="*/ 1999042 h 3788939"/>
                <a:gd name="connsiteX4" fmla="*/ 16433 w 6037557"/>
                <a:gd name="connsiteY4" fmla="*/ 3788939 h 3788939"/>
                <a:gd name="connsiteX5" fmla="*/ 0 w 6037557"/>
                <a:gd name="connsiteY5" fmla="*/ 0 h 3788939"/>
                <a:gd name="connsiteX6" fmla="*/ 6037557 w 6037557"/>
                <a:gd name="connsiteY6" fmla="*/ 142533 h 3788939"/>
                <a:gd name="connsiteX0" fmla="*/ 6109407 w 6109407"/>
                <a:gd name="connsiteY0" fmla="*/ 0 h 3789385"/>
                <a:gd name="connsiteX1" fmla="*/ 3308212 w 6109407"/>
                <a:gd name="connsiteY1" fmla="*/ 807997 h 3789385"/>
                <a:gd name="connsiteX2" fmla="*/ 3238939 w 6109407"/>
                <a:gd name="connsiteY2" fmla="*/ 1736252 h 3789385"/>
                <a:gd name="connsiteX3" fmla="*/ 1659521 w 6109407"/>
                <a:gd name="connsiteY3" fmla="*/ 1999488 h 3789385"/>
                <a:gd name="connsiteX4" fmla="*/ 16433 w 6109407"/>
                <a:gd name="connsiteY4" fmla="*/ 3789385 h 3789385"/>
                <a:gd name="connsiteX5" fmla="*/ 0 w 6109407"/>
                <a:gd name="connsiteY5" fmla="*/ 446 h 3789385"/>
                <a:gd name="connsiteX6" fmla="*/ 6109407 w 6109407"/>
                <a:gd name="connsiteY6" fmla="*/ 0 h 3789385"/>
                <a:gd name="connsiteX0" fmla="*/ 6109407 w 6179364"/>
                <a:gd name="connsiteY0" fmla="*/ 0 h 3789385"/>
                <a:gd name="connsiteX1" fmla="*/ 3308212 w 6179364"/>
                <a:gd name="connsiteY1" fmla="*/ 807997 h 3789385"/>
                <a:gd name="connsiteX2" fmla="*/ 3238939 w 6179364"/>
                <a:gd name="connsiteY2" fmla="*/ 1736252 h 3789385"/>
                <a:gd name="connsiteX3" fmla="*/ 1659521 w 6179364"/>
                <a:gd name="connsiteY3" fmla="*/ 1999488 h 3789385"/>
                <a:gd name="connsiteX4" fmla="*/ 16433 w 6179364"/>
                <a:gd name="connsiteY4" fmla="*/ 3789385 h 3789385"/>
                <a:gd name="connsiteX5" fmla="*/ 0 w 6179364"/>
                <a:gd name="connsiteY5" fmla="*/ 446 h 3789385"/>
                <a:gd name="connsiteX6" fmla="*/ 6109407 w 6179364"/>
                <a:gd name="connsiteY6" fmla="*/ 0 h 3789385"/>
                <a:gd name="connsiteX0" fmla="*/ 6109407 w 6179364"/>
                <a:gd name="connsiteY0" fmla="*/ 0 h 3789385"/>
                <a:gd name="connsiteX1" fmla="*/ 3308212 w 6179364"/>
                <a:gd name="connsiteY1" fmla="*/ 807997 h 3789385"/>
                <a:gd name="connsiteX2" fmla="*/ 3238939 w 6179364"/>
                <a:gd name="connsiteY2" fmla="*/ 1736252 h 3789385"/>
                <a:gd name="connsiteX3" fmla="*/ 1659521 w 6179364"/>
                <a:gd name="connsiteY3" fmla="*/ 1999488 h 3789385"/>
                <a:gd name="connsiteX4" fmla="*/ 16433 w 6179364"/>
                <a:gd name="connsiteY4" fmla="*/ 3789385 h 3789385"/>
                <a:gd name="connsiteX5" fmla="*/ 0 w 6179364"/>
                <a:gd name="connsiteY5" fmla="*/ 446 h 3789385"/>
                <a:gd name="connsiteX6" fmla="*/ 6109407 w 6179364"/>
                <a:gd name="connsiteY6" fmla="*/ 0 h 3789385"/>
                <a:gd name="connsiteX0" fmla="*/ 6109407 w 6179364"/>
                <a:gd name="connsiteY0" fmla="*/ 0 h 3826203"/>
                <a:gd name="connsiteX1" fmla="*/ 3308212 w 6179364"/>
                <a:gd name="connsiteY1" fmla="*/ 807997 h 3826203"/>
                <a:gd name="connsiteX2" fmla="*/ 3238939 w 6179364"/>
                <a:gd name="connsiteY2" fmla="*/ 1736252 h 3826203"/>
                <a:gd name="connsiteX3" fmla="*/ 1659521 w 6179364"/>
                <a:gd name="connsiteY3" fmla="*/ 1999488 h 3826203"/>
                <a:gd name="connsiteX4" fmla="*/ 16433 w 6179364"/>
                <a:gd name="connsiteY4" fmla="*/ 3789385 h 3826203"/>
                <a:gd name="connsiteX5" fmla="*/ 0 w 6179364"/>
                <a:gd name="connsiteY5" fmla="*/ 446 h 3826203"/>
                <a:gd name="connsiteX6" fmla="*/ 6109407 w 6179364"/>
                <a:gd name="connsiteY6" fmla="*/ 0 h 3826203"/>
                <a:gd name="connsiteX0" fmla="*/ 6109407 w 6194666"/>
                <a:gd name="connsiteY0" fmla="*/ 0 h 3826203"/>
                <a:gd name="connsiteX1" fmla="*/ 3897392 w 6194666"/>
                <a:gd name="connsiteY1" fmla="*/ 636422 h 3826203"/>
                <a:gd name="connsiteX2" fmla="*/ 3238939 w 6194666"/>
                <a:gd name="connsiteY2" fmla="*/ 1736252 h 3826203"/>
                <a:gd name="connsiteX3" fmla="*/ 1659521 w 6194666"/>
                <a:gd name="connsiteY3" fmla="*/ 1999488 h 3826203"/>
                <a:gd name="connsiteX4" fmla="*/ 16433 w 6194666"/>
                <a:gd name="connsiteY4" fmla="*/ 3789385 h 3826203"/>
                <a:gd name="connsiteX5" fmla="*/ 0 w 6194666"/>
                <a:gd name="connsiteY5" fmla="*/ 446 h 3826203"/>
                <a:gd name="connsiteX6" fmla="*/ 6109407 w 6194666"/>
                <a:gd name="connsiteY6" fmla="*/ 0 h 3826203"/>
                <a:gd name="connsiteX0" fmla="*/ 6109407 w 6195622"/>
                <a:gd name="connsiteY0" fmla="*/ 0 h 3830610"/>
                <a:gd name="connsiteX1" fmla="*/ 3897392 w 6195622"/>
                <a:gd name="connsiteY1" fmla="*/ 636422 h 3830610"/>
                <a:gd name="connsiteX2" fmla="*/ 3052127 w 6195622"/>
                <a:gd name="connsiteY2" fmla="*/ 1764848 h 3830610"/>
                <a:gd name="connsiteX3" fmla="*/ 1659521 w 6195622"/>
                <a:gd name="connsiteY3" fmla="*/ 1999488 h 3830610"/>
                <a:gd name="connsiteX4" fmla="*/ 16433 w 6195622"/>
                <a:gd name="connsiteY4" fmla="*/ 3789385 h 3830610"/>
                <a:gd name="connsiteX5" fmla="*/ 0 w 6195622"/>
                <a:gd name="connsiteY5" fmla="*/ 446 h 3830610"/>
                <a:gd name="connsiteX6" fmla="*/ 6109407 w 6195622"/>
                <a:gd name="connsiteY6" fmla="*/ 0 h 3830610"/>
                <a:gd name="connsiteX0" fmla="*/ 6109407 w 6200522"/>
                <a:gd name="connsiteY0" fmla="*/ 0 h 3830610"/>
                <a:gd name="connsiteX1" fmla="*/ 4041094 w 6200522"/>
                <a:gd name="connsiteY1" fmla="*/ 893784 h 3830610"/>
                <a:gd name="connsiteX2" fmla="*/ 3052127 w 6200522"/>
                <a:gd name="connsiteY2" fmla="*/ 1764848 h 3830610"/>
                <a:gd name="connsiteX3" fmla="*/ 1659521 w 6200522"/>
                <a:gd name="connsiteY3" fmla="*/ 1999488 h 3830610"/>
                <a:gd name="connsiteX4" fmla="*/ 16433 w 6200522"/>
                <a:gd name="connsiteY4" fmla="*/ 3789385 h 3830610"/>
                <a:gd name="connsiteX5" fmla="*/ 0 w 6200522"/>
                <a:gd name="connsiteY5" fmla="*/ 446 h 3830610"/>
                <a:gd name="connsiteX6" fmla="*/ 6109407 w 6200522"/>
                <a:gd name="connsiteY6" fmla="*/ 0 h 3830610"/>
                <a:gd name="connsiteX0" fmla="*/ 6109407 w 6200522"/>
                <a:gd name="connsiteY0" fmla="*/ 0 h 3906887"/>
                <a:gd name="connsiteX1" fmla="*/ 4041094 w 6200522"/>
                <a:gd name="connsiteY1" fmla="*/ 893784 h 3906887"/>
                <a:gd name="connsiteX2" fmla="*/ 3052127 w 6200522"/>
                <a:gd name="connsiteY2" fmla="*/ 1764848 h 3906887"/>
                <a:gd name="connsiteX3" fmla="*/ 1659521 w 6200522"/>
                <a:gd name="connsiteY3" fmla="*/ 1999488 h 3906887"/>
                <a:gd name="connsiteX4" fmla="*/ 921756 w 6200522"/>
                <a:gd name="connsiteY4" fmla="*/ 2860023 h 3906887"/>
                <a:gd name="connsiteX5" fmla="*/ 16433 w 6200522"/>
                <a:gd name="connsiteY5" fmla="*/ 3789385 h 3906887"/>
                <a:gd name="connsiteX6" fmla="*/ 0 w 6200522"/>
                <a:gd name="connsiteY6" fmla="*/ 446 h 3906887"/>
                <a:gd name="connsiteX7" fmla="*/ 6109407 w 6200522"/>
                <a:gd name="connsiteY7" fmla="*/ 0 h 3906887"/>
                <a:gd name="connsiteX0" fmla="*/ 6109407 w 6210247"/>
                <a:gd name="connsiteY0" fmla="*/ 0 h 3906887"/>
                <a:gd name="connsiteX1" fmla="*/ 4285388 w 6210247"/>
                <a:gd name="connsiteY1" fmla="*/ 793699 h 3906887"/>
                <a:gd name="connsiteX2" fmla="*/ 3052127 w 6210247"/>
                <a:gd name="connsiteY2" fmla="*/ 1764848 h 3906887"/>
                <a:gd name="connsiteX3" fmla="*/ 1659521 w 6210247"/>
                <a:gd name="connsiteY3" fmla="*/ 1999488 h 3906887"/>
                <a:gd name="connsiteX4" fmla="*/ 921756 w 6210247"/>
                <a:gd name="connsiteY4" fmla="*/ 2860023 h 3906887"/>
                <a:gd name="connsiteX5" fmla="*/ 16433 w 6210247"/>
                <a:gd name="connsiteY5" fmla="*/ 3789385 h 3906887"/>
                <a:gd name="connsiteX6" fmla="*/ 0 w 6210247"/>
                <a:gd name="connsiteY6" fmla="*/ 446 h 3906887"/>
                <a:gd name="connsiteX7" fmla="*/ 6109407 w 6210247"/>
                <a:gd name="connsiteY7" fmla="*/ 0 h 3906887"/>
                <a:gd name="connsiteX0" fmla="*/ 6109407 w 6214422"/>
                <a:gd name="connsiteY0" fmla="*/ 0 h 3906887"/>
                <a:gd name="connsiteX1" fmla="*/ 4285388 w 6214422"/>
                <a:gd name="connsiteY1" fmla="*/ 793699 h 3906887"/>
                <a:gd name="connsiteX2" fmla="*/ 2477318 w 6214422"/>
                <a:gd name="connsiteY2" fmla="*/ 964165 h 3906887"/>
                <a:gd name="connsiteX3" fmla="*/ 1659521 w 6214422"/>
                <a:gd name="connsiteY3" fmla="*/ 1999488 h 3906887"/>
                <a:gd name="connsiteX4" fmla="*/ 921756 w 6214422"/>
                <a:gd name="connsiteY4" fmla="*/ 2860023 h 3906887"/>
                <a:gd name="connsiteX5" fmla="*/ 16433 w 6214422"/>
                <a:gd name="connsiteY5" fmla="*/ 3789385 h 3906887"/>
                <a:gd name="connsiteX6" fmla="*/ 0 w 6214422"/>
                <a:gd name="connsiteY6" fmla="*/ 446 h 3906887"/>
                <a:gd name="connsiteX7" fmla="*/ 6109407 w 6214422"/>
                <a:gd name="connsiteY7" fmla="*/ 0 h 3906887"/>
                <a:gd name="connsiteX0" fmla="*/ 6109407 w 6214422"/>
                <a:gd name="connsiteY0" fmla="*/ 0 h 3906887"/>
                <a:gd name="connsiteX1" fmla="*/ 4285388 w 6214422"/>
                <a:gd name="connsiteY1" fmla="*/ 793699 h 3906887"/>
                <a:gd name="connsiteX2" fmla="*/ 2477318 w 6214422"/>
                <a:gd name="connsiteY2" fmla="*/ 964165 h 3906887"/>
                <a:gd name="connsiteX3" fmla="*/ 2033147 w 6214422"/>
                <a:gd name="connsiteY3" fmla="*/ 2285446 h 3906887"/>
                <a:gd name="connsiteX4" fmla="*/ 921756 w 6214422"/>
                <a:gd name="connsiteY4" fmla="*/ 2860023 h 3906887"/>
                <a:gd name="connsiteX5" fmla="*/ 16433 w 6214422"/>
                <a:gd name="connsiteY5" fmla="*/ 3789385 h 3906887"/>
                <a:gd name="connsiteX6" fmla="*/ 0 w 6214422"/>
                <a:gd name="connsiteY6" fmla="*/ 446 h 3906887"/>
                <a:gd name="connsiteX7" fmla="*/ 6109407 w 6214422"/>
                <a:gd name="connsiteY7" fmla="*/ 0 h 3906887"/>
                <a:gd name="connsiteX0" fmla="*/ 6109407 w 6214422"/>
                <a:gd name="connsiteY0" fmla="*/ 0 h 3903573"/>
                <a:gd name="connsiteX1" fmla="*/ 4285388 w 6214422"/>
                <a:gd name="connsiteY1" fmla="*/ 793699 h 3903573"/>
                <a:gd name="connsiteX2" fmla="*/ 2477318 w 6214422"/>
                <a:gd name="connsiteY2" fmla="*/ 964165 h 3903573"/>
                <a:gd name="connsiteX3" fmla="*/ 2033147 w 6214422"/>
                <a:gd name="connsiteY3" fmla="*/ 2285446 h 3903573"/>
                <a:gd name="connsiteX4" fmla="*/ 849905 w 6214422"/>
                <a:gd name="connsiteY4" fmla="*/ 2817129 h 3903573"/>
                <a:gd name="connsiteX5" fmla="*/ 16433 w 6214422"/>
                <a:gd name="connsiteY5" fmla="*/ 3789385 h 3903573"/>
                <a:gd name="connsiteX6" fmla="*/ 0 w 6214422"/>
                <a:gd name="connsiteY6" fmla="*/ 446 h 3903573"/>
                <a:gd name="connsiteX7" fmla="*/ 6109407 w 6214422"/>
                <a:gd name="connsiteY7" fmla="*/ 0 h 3903573"/>
                <a:gd name="connsiteX0" fmla="*/ 6109407 w 6214422"/>
                <a:gd name="connsiteY0" fmla="*/ 0 h 3912056"/>
                <a:gd name="connsiteX1" fmla="*/ 4285388 w 6214422"/>
                <a:gd name="connsiteY1" fmla="*/ 793699 h 3912056"/>
                <a:gd name="connsiteX2" fmla="*/ 2477318 w 6214422"/>
                <a:gd name="connsiteY2" fmla="*/ 964165 h 3912056"/>
                <a:gd name="connsiteX3" fmla="*/ 2033147 w 6214422"/>
                <a:gd name="connsiteY3" fmla="*/ 2285446 h 3912056"/>
                <a:gd name="connsiteX4" fmla="*/ 849905 w 6214422"/>
                <a:gd name="connsiteY4" fmla="*/ 2817129 h 3912056"/>
                <a:gd name="connsiteX5" fmla="*/ 16433 w 6214422"/>
                <a:gd name="connsiteY5" fmla="*/ 3789385 h 3912056"/>
                <a:gd name="connsiteX6" fmla="*/ 0 w 6214422"/>
                <a:gd name="connsiteY6" fmla="*/ 446 h 3912056"/>
                <a:gd name="connsiteX7" fmla="*/ 6109407 w 6214422"/>
                <a:gd name="connsiteY7" fmla="*/ 0 h 3912056"/>
                <a:gd name="connsiteX0" fmla="*/ 6109407 w 6220180"/>
                <a:gd name="connsiteY0" fmla="*/ 0 h 3912056"/>
                <a:gd name="connsiteX1" fmla="*/ 4400350 w 6220180"/>
                <a:gd name="connsiteY1" fmla="*/ 993869 h 3912056"/>
                <a:gd name="connsiteX2" fmla="*/ 2477318 w 6220180"/>
                <a:gd name="connsiteY2" fmla="*/ 964165 h 3912056"/>
                <a:gd name="connsiteX3" fmla="*/ 2033147 w 6220180"/>
                <a:gd name="connsiteY3" fmla="*/ 2285446 h 3912056"/>
                <a:gd name="connsiteX4" fmla="*/ 849905 w 6220180"/>
                <a:gd name="connsiteY4" fmla="*/ 2817129 h 3912056"/>
                <a:gd name="connsiteX5" fmla="*/ 16433 w 6220180"/>
                <a:gd name="connsiteY5" fmla="*/ 3789385 h 3912056"/>
                <a:gd name="connsiteX6" fmla="*/ 0 w 6220180"/>
                <a:gd name="connsiteY6" fmla="*/ 446 h 3912056"/>
                <a:gd name="connsiteX7" fmla="*/ 6109407 w 6220180"/>
                <a:gd name="connsiteY7" fmla="*/ 0 h 3912056"/>
                <a:gd name="connsiteX0" fmla="*/ 6109407 w 6221637"/>
                <a:gd name="connsiteY0" fmla="*/ 0 h 3912056"/>
                <a:gd name="connsiteX1" fmla="*/ 4400350 w 6221637"/>
                <a:gd name="connsiteY1" fmla="*/ 993869 h 3912056"/>
                <a:gd name="connsiteX2" fmla="*/ 2477318 w 6221637"/>
                <a:gd name="connsiteY2" fmla="*/ 964165 h 3912056"/>
                <a:gd name="connsiteX3" fmla="*/ 2033147 w 6221637"/>
                <a:gd name="connsiteY3" fmla="*/ 2285446 h 3912056"/>
                <a:gd name="connsiteX4" fmla="*/ 849905 w 6221637"/>
                <a:gd name="connsiteY4" fmla="*/ 2817129 h 3912056"/>
                <a:gd name="connsiteX5" fmla="*/ 16433 w 6221637"/>
                <a:gd name="connsiteY5" fmla="*/ 3789385 h 3912056"/>
                <a:gd name="connsiteX6" fmla="*/ 0 w 6221637"/>
                <a:gd name="connsiteY6" fmla="*/ 446 h 3912056"/>
                <a:gd name="connsiteX7" fmla="*/ 6109407 w 6221637"/>
                <a:gd name="connsiteY7" fmla="*/ 0 h 3912056"/>
                <a:gd name="connsiteX0" fmla="*/ 6109407 w 6217155"/>
                <a:gd name="connsiteY0" fmla="*/ 0 h 3912056"/>
                <a:gd name="connsiteX1" fmla="*/ 4314129 w 6217155"/>
                <a:gd name="connsiteY1" fmla="*/ 765103 h 3912056"/>
                <a:gd name="connsiteX2" fmla="*/ 2477318 w 6217155"/>
                <a:gd name="connsiteY2" fmla="*/ 964165 h 3912056"/>
                <a:gd name="connsiteX3" fmla="*/ 2033147 w 6217155"/>
                <a:gd name="connsiteY3" fmla="*/ 2285446 h 3912056"/>
                <a:gd name="connsiteX4" fmla="*/ 849905 w 6217155"/>
                <a:gd name="connsiteY4" fmla="*/ 2817129 h 3912056"/>
                <a:gd name="connsiteX5" fmla="*/ 16433 w 6217155"/>
                <a:gd name="connsiteY5" fmla="*/ 3789385 h 3912056"/>
                <a:gd name="connsiteX6" fmla="*/ 0 w 6217155"/>
                <a:gd name="connsiteY6" fmla="*/ 446 h 3912056"/>
                <a:gd name="connsiteX7" fmla="*/ 6109407 w 6217155"/>
                <a:gd name="connsiteY7" fmla="*/ 0 h 3912056"/>
                <a:gd name="connsiteX0" fmla="*/ 6109407 w 6216702"/>
                <a:gd name="connsiteY0" fmla="*/ 0 h 3912056"/>
                <a:gd name="connsiteX1" fmla="*/ 4314129 w 6216702"/>
                <a:gd name="connsiteY1" fmla="*/ 765103 h 3912056"/>
                <a:gd name="connsiteX2" fmla="*/ 2362355 w 6216702"/>
                <a:gd name="connsiteY2" fmla="*/ 721101 h 3912056"/>
                <a:gd name="connsiteX3" fmla="*/ 2033147 w 6216702"/>
                <a:gd name="connsiteY3" fmla="*/ 2285446 h 3912056"/>
                <a:gd name="connsiteX4" fmla="*/ 849905 w 6216702"/>
                <a:gd name="connsiteY4" fmla="*/ 2817129 h 3912056"/>
                <a:gd name="connsiteX5" fmla="*/ 16433 w 6216702"/>
                <a:gd name="connsiteY5" fmla="*/ 3789385 h 3912056"/>
                <a:gd name="connsiteX6" fmla="*/ 0 w 6216702"/>
                <a:gd name="connsiteY6" fmla="*/ 446 h 3912056"/>
                <a:gd name="connsiteX7" fmla="*/ 6109407 w 6216702"/>
                <a:gd name="connsiteY7" fmla="*/ 0 h 3912056"/>
                <a:gd name="connsiteX0" fmla="*/ 6109407 w 6212589"/>
                <a:gd name="connsiteY0" fmla="*/ 0 h 3912056"/>
                <a:gd name="connsiteX1" fmla="*/ 4227908 w 6212589"/>
                <a:gd name="connsiteY1" fmla="*/ 622123 h 3912056"/>
                <a:gd name="connsiteX2" fmla="*/ 2362355 w 6212589"/>
                <a:gd name="connsiteY2" fmla="*/ 721101 h 3912056"/>
                <a:gd name="connsiteX3" fmla="*/ 2033147 w 6212589"/>
                <a:gd name="connsiteY3" fmla="*/ 2285446 h 3912056"/>
                <a:gd name="connsiteX4" fmla="*/ 849905 w 6212589"/>
                <a:gd name="connsiteY4" fmla="*/ 2817129 h 3912056"/>
                <a:gd name="connsiteX5" fmla="*/ 16433 w 6212589"/>
                <a:gd name="connsiteY5" fmla="*/ 3789385 h 3912056"/>
                <a:gd name="connsiteX6" fmla="*/ 0 w 6212589"/>
                <a:gd name="connsiteY6" fmla="*/ 446 h 3912056"/>
                <a:gd name="connsiteX7" fmla="*/ 6109407 w 6212589"/>
                <a:gd name="connsiteY7" fmla="*/ 0 h 3912056"/>
                <a:gd name="connsiteX0" fmla="*/ 6109407 w 6213116"/>
                <a:gd name="connsiteY0" fmla="*/ 0 h 3912056"/>
                <a:gd name="connsiteX1" fmla="*/ 4227908 w 6213116"/>
                <a:gd name="connsiteY1" fmla="*/ 622123 h 3912056"/>
                <a:gd name="connsiteX2" fmla="*/ 2290505 w 6213116"/>
                <a:gd name="connsiteY2" fmla="*/ 721102 h 3912056"/>
                <a:gd name="connsiteX3" fmla="*/ 2033147 w 6213116"/>
                <a:gd name="connsiteY3" fmla="*/ 2285446 h 3912056"/>
                <a:gd name="connsiteX4" fmla="*/ 849905 w 6213116"/>
                <a:gd name="connsiteY4" fmla="*/ 2817129 h 3912056"/>
                <a:gd name="connsiteX5" fmla="*/ 16433 w 6213116"/>
                <a:gd name="connsiteY5" fmla="*/ 3789385 h 3912056"/>
                <a:gd name="connsiteX6" fmla="*/ 0 w 6213116"/>
                <a:gd name="connsiteY6" fmla="*/ 446 h 3912056"/>
                <a:gd name="connsiteX7" fmla="*/ 6109407 w 6213116"/>
                <a:gd name="connsiteY7" fmla="*/ 0 h 3912056"/>
                <a:gd name="connsiteX0" fmla="*/ 6109407 w 6214399"/>
                <a:gd name="connsiteY0" fmla="*/ 0 h 3912056"/>
                <a:gd name="connsiteX1" fmla="*/ 4227908 w 6214399"/>
                <a:gd name="connsiteY1" fmla="*/ 622123 h 3912056"/>
                <a:gd name="connsiteX2" fmla="*/ 2290505 w 6214399"/>
                <a:gd name="connsiteY2" fmla="*/ 721102 h 3912056"/>
                <a:gd name="connsiteX3" fmla="*/ 2033147 w 6214399"/>
                <a:gd name="connsiteY3" fmla="*/ 2285446 h 3912056"/>
                <a:gd name="connsiteX4" fmla="*/ 849905 w 6214399"/>
                <a:gd name="connsiteY4" fmla="*/ 2817129 h 3912056"/>
                <a:gd name="connsiteX5" fmla="*/ 16433 w 6214399"/>
                <a:gd name="connsiteY5" fmla="*/ 3789385 h 3912056"/>
                <a:gd name="connsiteX6" fmla="*/ 0 w 6214399"/>
                <a:gd name="connsiteY6" fmla="*/ 446 h 3912056"/>
                <a:gd name="connsiteX7" fmla="*/ 6109407 w 6214399"/>
                <a:gd name="connsiteY7" fmla="*/ 0 h 3912056"/>
                <a:gd name="connsiteX0" fmla="*/ 6109407 w 6231869"/>
                <a:gd name="connsiteY0" fmla="*/ 0 h 3912056"/>
                <a:gd name="connsiteX1" fmla="*/ 4227908 w 6231869"/>
                <a:gd name="connsiteY1" fmla="*/ 622123 h 3912056"/>
                <a:gd name="connsiteX2" fmla="*/ 2290505 w 6231869"/>
                <a:gd name="connsiteY2" fmla="*/ 721102 h 3912056"/>
                <a:gd name="connsiteX3" fmla="*/ 2033147 w 6231869"/>
                <a:gd name="connsiteY3" fmla="*/ 2285446 h 3912056"/>
                <a:gd name="connsiteX4" fmla="*/ 849905 w 6231869"/>
                <a:gd name="connsiteY4" fmla="*/ 2817129 h 3912056"/>
                <a:gd name="connsiteX5" fmla="*/ 16433 w 6231869"/>
                <a:gd name="connsiteY5" fmla="*/ 3789385 h 3912056"/>
                <a:gd name="connsiteX6" fmla="*/ 0 w 6231869"/>
                <a:gd name="connsiteY6" fmla="*/ 446 h 3912056"/>
                <a:gd name="connsiteX7" fmla="*/ 6109407 w 6231869"/>
                <a:gd name="connsiteY7" fmla="*/ 0 h 3912056"/>
                <a:gd name="connsiteX0" fmla="*/ 6109407 w 6263187"/>
                <a:gd name="connsiteY0" fmla="*/ 0 h 3912056"/>
                <a:gd name="connsiteX1" fmla="*/ 4227908 w 6263187"/>
                <a:gd name="connsiteY1" fmla="*/ 622123 h 3912056"/>
                <a:gd name="connsiteX2" fmla="*/ 2290505 w 6263187"/>
                <a:gd name="connsiteY2" fmla="*/ 721102 h 3912056"/>
                <a:gd name="connsiteX3" fmla="*/ 2033147 w 6263187"/>
                <a:gd name="connsiteY3" fmla="*/ 2285446 h 3912056"/>
                <a:gd name="connsiteX4" fmla="*/ 849905 w 6263187"/>
                <a:gd name="connsiteY4" fmla="*/ 2817129 h 3912056"/>
                <a:gd name="connsiteX5" fmla="*/ 16433 w 6263187"/>
                <a:gd name="connsiteY5" fmla="*/ 3789385 h 3912056"/>
                <a:gd name="connsiteX6" fmla="*/ 0 w 6263187"/>
                <a:gd name="connsiteY6" fmla="*/ 446 h 3912056"/>
                <a:gd name="connsiteX7" fmla="*/ 6109407 w 6263187"/>
                <a:gd name="connsiteY7" fmla="*/ 0 h 3912056"/>
                <a:gd name="connsiteX0" fmla="*/ 6109407 w 6251157"/>
                <a:gd name="connsiteY0" fmla="*/ 53381 h 3965437"/>
                <a:gd name="connsiteX1" fmla="*/ 4141687 w 6251157"/>
                <a:gd name="connsiteY1" fmla="*/ 775590 h 3965437"/>
                <a:gd name="connsiteX2" fmla="*/ 2290505 w 6251157"/>
                <a:gd name="connsiteY2" fmla="*/ 774483 h 3965437"/>
                <a:gd name="connsiteX3" fmla="*/ 2033147 w 6251157"/>
                <a:gd name="connsiteY3" fmla="*/ 2338827 h 3965437"/>
                <a:gd name="connsiteX4" fmla="*/ 849905 w 6251157"/>
                <a:gd name="connsiteY4" fmla="*/ 2870510 h 3965437"/>
                <a:gd name="connsiteX5" fmla="*/ 16433 w 6251157"/>
                <a:gd name="connsiteY5" fmla="*/ 3842766 h 3965437"/>
                <a:gd name="connsiteX6" fmla="*/ 0 w 6251157"/>
                <a:gd name="connsiteY6" fmla="*/ 53827 h 3965437"/>
                <a:gd name="connsiteX7" fmla="*/ 6109407 w 6251157"/>
                <a:gd name="connsiteY7" fmla="*/ 53381 h 3965437"/>
                <a:gd name="connsiteX0" fmla="*/ 6109407 w 6249177"/>
                <a:gd name="connsiteY0" fmla="*/ 53381 h 3965437"/>
                <a:gd name="connsiteX1" fmla="*/ 4141687 w 6249177"/>
                <a:gd name="connsiteY1" fmla="*/ 775590 h 3965437"/>
                <a:gd name="connsiteX2" fmla="*/ 2520428 w 6249177"/>
                <a:gd name="connsiteY2" fmla="*/ 1131930 h 3965437"/>
                <a:gd name="connsiteX3" fmla="*/ 2033147 w 6249177"/>
                <a:gd name="connsiteY3" fmla="*/ 2338827 h 3965437"/>
                <a:gd name="connsiteX4" fmla="*/ 849905 w 6249177"/>
                <a:gd name="connsiteY4" fmla="*/ 2870510 h 3965437"/>
                <a:gd name="connsiteX5" fmla="*/ 16433 w 6249177"/>
                <a:gd name="connsiteY5" fmla="*/ 3842766 h 3965437"/>
                <a:gd name="connsiteX6" fmla="*/ 0 w 6249177"/>
                <a:gd name="connsiteY6" fmla="*/ 53827 h 3965437"/>
                <a:gd name="connsiteX7" fmla="*/ 6109407 w 6249177"/>
                <a:gd name="connsiteY7" fmla="*/ 53381 h 3965437"/>
                <a:gd name="connsiteX0" fmla="*/ 6109407 w 6258571"/>
                <a:gd name="connsiteY0" fmla="*/ 72445 h 3984501"/>
                <a:gd name="connsiteX1" fmla="*/ 4227908 w 6258571"/>
                <a:gd name="connsiteY1" fmla="*/ 1052016 h 3984501"/>
                <a:gd name="connsiteX2" fmla="*/ 2520428 w 6258571"/>
                <a:gd name="connsiteY2" fmla="*/ 1150994 h 3984501"/>
                <a:gd name="connsiteX3" fmla="*/ 2033147 w 6258571"/>
                <a:gd name="connsiteY3" fmla="*/ 2357891 h 3984501"/>
                <a:gd name="connsiteX4" fmla="*/ 849905 w 6258571"/>
                <a:gd name="connsiteY4" fmla="*/ 2889574 h 3984501"/>
                <a:gd name="connsiteX5" fmla="*/ 16433 w 6258571"/>
                <a:gd name="connsiteY5" fmla="*/ 3861830 h 3984501"/>
                <a:gd name="connsiteX6" fmla="*/ 0 w 6258571"/>
                <a:gd name="connsiteY6" fmla="*/ 72891 h 3984501"/>
                <a:gd name="connsiteX7" fmla="*/ 6109407 w 6258571"/>
                <a:gd name="connsiteY7" fmla="*/ 72445 h 3984501"/>
                <a:gd name="connsiteX0" fmla="*/ 6109407 w 6224172"/>
                <a:gd name="connsiteY0" fmla="*/ 72445 h 3984501"/>
                <a:gd name="connsiteX1" fmla="*/ 4227908 w 6224172"/>
                <a:gd name="connsiteY1" fmla="*/ 1052016 h 3984501"/>
                <a:gd name="connsiteX2" fmla="*/ 2520428 w 6224172"/>
                <a:gd name="connsiteY2" fmla="*/ 1150994 h 3984501"/>
                <a:gd name="connsiteX3" fmla="*/ 2033147 w 6224172"/>
                <a:gd name="connsiteY3" fmla="*/ 2357891 h 3984501"/>
                <a:gd name="connsiteX4" fmla="*/ 849905 w 6224172"/>
                <a:gd name="connsiteY4" fmla="*/ 2889574 h 3984501"/>
                <a:gd name="connsiteX5" fmla="*/ 16433 w 6224172"/>
                <a:gd name="connsiteY5" fmla="*/ 3861830 h 3984501"/>
                <a:gd name="connsiteX6" fmla="*/ 0 w 6224172"/>
                <a:gd name="connsiteY6" fmla="*/ 72891 h 3984501"/>
                <a:gd name="connsiteX7" fmla="*/ 6109407 w 6224172"/>
                <a:gd name="connsiteY7" fmla="*/ 72445 h 3984501"/>
                <a:gd name="connsiteX0" fmla="*/ 6109407 w 6241461"/>
                <a:gd name="connsiteY0" fmla="*/ 72445 h 3984501"/>
                <a:gd name="connsiteX1" fmla="*/ 4227908 w 6241461"/>
                <a:gd name="connsiteY1" fmla="*/ 1052016 h 3984501"/>
                <a:gd name="connsiteX2" fmla="*/ 2520428 w 6241461"/>
                <a:gd name="connsiteY2" fmla="*/ 1150994 h 3984501"/>
                <a:gd name="connsiteX3" fmla="*/ 2033147 w 6241461"/>
                <a:gd name="connsiteY3" fmla="*/ 2357891 h 3984501"/>
                <a:gd name="connsiteX4" fmla="*/ 849905 w 6241461"/>
                <a:gd name="connsiteY4" fmla="*/ 2889574 h 3984501"/>
                <a:gd name="connsiteX5" fmla="*/ 16433 w 6241461"/>
                <a:gd name="connsiteY5" fmla="*/ 3861830 h 3984501"/>
                <a:gd name="connsiteX6" fmla="*/ 0 w 6241461"/>
                <a:gd name="connsiteY6" fmla="*/ 72891 h 3984501"/>
                <a:gd name="connsiteX7" fmla="*/ 6109407 w 6241461"/>
                <a:gd name="connsiteY7" fmla="*/ 72445 h 3984501"/>
                <a:gd name="connsiteX0" fmla="*/ 6109407 w 6201346"/>
                <a:gd name="connsiteY0" fmla="*/ 55500 h 3967556"/>
                <a:gd name="connsiteX1" fmla="*/ 3739321 w 6201346"/>
                <a:gd name="connsiteY1" fmla="*/ 806305 h 3967556"/>
                <a:gd name="connsiteX2" fmla="*/ 2520428 w 6201346"/>
                <a:gd name="connsiteY2" fmla="*/ 1134049 h 3967556"/>
                <a:gd name="connsiteX3" fmla="*/ 2033147 w 6201346"/>
                <a:gd name="connsiteY3" fmla="*/ 2340946 h 3967556"/>
                <a:gd name="connsiteX4" fmla="*/ 849905 w 6201346"/>
                <a:gd name="connsiteY4" fmla="*/ 2872629 h 3967556"/>
                <a:gd name="connsiteX5" fmla="*/ 16433 w 6201346"/>
                <a:gd name="connsiteY5" fmla="*/ 3844885 h 3967556"/>
                <a:gd name="connsiteX6" fmla="*/ 0 w 6201346"/>
                <a:gd name="connsiteY6" fmla="*/ 55946 h 3967556"/>
                <a:gd name="connsiteX7" fmla="*/ 6109407 w 6201346"/>
                <a:gd name="connsiteY7" fmla="*/ 55500 h 3967556"/>
                <a:gd name="connsiteX0" fmla="*/ 6109407 w 6211840"/>
                <a:gd name="connsiteY0" fmla="*/ 55500 h 3967556"/>
                <a:gd name="connsiteX1" fmla="*/ 3739321 w 6211840"/>
                <a:gd name="connsiteY1" fmla="*/ 806305 h 3967556"/>
                <a:gd name="connsiteX2" fmla="*/ 2549169 w 6211840"/>
                <a:gd name="connsiteY2" fmla="*/ 1405710 h 3967556"/>
                <a:gd name="connsiteX3" fmla="*/ 2033147 w 6211840"/>
                <a:gd name="connsiteY3" fmla="*/ 2340946 h 3967556"/>
                <a:gd name="connsiteX4" fmla="*/ 849905 w 6211840"/>
                <a:gd name="connsiteY4" fmla="*/ 2872629 h 3967556"/>
                <a:gd name="connsiteX5" fmla="*/ 16433 w 6211840"/>
                <a:gd name="connsiteY5" fmla="*/ 3844885 h 3967556"/>
                <a:gd name="connsiteX6" fmla="*/ 0 w 6211840"/>
                <a:gd name="connsiteY6" fmla="*/ 55946 h 3967556"/>
                <a:gd name="connsiteX7" fmla="*/ 6109407 w 6211840"/>
                <a:gd name="connsiteY7" fmla="*/ 55500 h 3967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211840" h="3967556">
                  <a:moveTo>
                    <a:pt x="6109407" y="55500"/>
                  </a:moveTo>
                  <a:cubicBezTo>
                    <a:pt x="6732627" y="180560"/>
                    <a:pt x="4332694" y="581270"/>
                    <a:pt x="3739321" y="806305"/>
                  </a:cubicBezTo>
                  <a:cubicBezTo>
                    <a:pt x="3145948" y="1031340"/>
                    <a:pt x="2833531" y="1149936"/>
                    <a:pt x="2549169" y="1405710"/>
                  </a:cubicBezTo>
                  <a:cubicBezTo>
                    <a:pt x="2264807" y="1661484"/>
                    <a:pt x="2316358" y="2096460"/>
                    <a:pt x="2033147" y="2340946"/>
                  </a:cubicBezTo>
                  <a:cubicBezTo>
                    <a:pt x="1749936" y="2585432"/>
                    <a:pt x="1123753" y="2574313"/>
                    <a:pt x="849905" y="2872629"/>
                  </a:cubicBezTo>
                  <a:cubicBezTo>
                    <a:pt x="576057" y="3170945"/>
                    <a:pt x="16720" y="4345629"/>
                    <a:pt x="16433" y="3844885"/>
                  </a:cubicBezTo>
                  <a:cubicBezTo>
                    <a:pt x="15745" y="2643863"/>
                    <a:pt x="15057" y="1171182"/>
                    <a:pt x="0" y="55946"/>
                  </a:cubicBezTo>
                  <a:cubicBezTo>
                    <a:pt x="2036469" y="55797"/>
                    <a:pt x="5486187" y="-69560"/>
                    <a:pt x="6109407" y="5550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 dirty="0"/>
            </a:p>
          </p:txBody>
        </p:sp>
      </p:grpSp>
      <p:grpSp>
        <p:nvGrpSpPr>
          <p:cNvPr id="60" name="กลุ่ม 59">
            <a:extLst>
              <a:ext uri="{FF2B5EF4-FFF2-40B4-BE49-F238E27FC236}">
                <a16:creationId xmlns:a16="http://schemas.microsoft.com/office/drawing/2014/main" id="{5063384C-1B67-4C48-859F-3B720252A26A}"/>
              </a:ext>
            </a:extLst>
          </p:cNvPr>
          <p:cNvGrpSpPr>
            <a:grpSpLocks noChangeAspect="1"/>
          </p:cNvGrpSpPr>
          <p:nvPr/>
        </p:nvGrpSpPr>
        <p:grpSpPr>
          <a:xfrm>
            <a:off x="7255808" y="373919"/>
            <a:ext cx="376162" cy="907724"/>
            <a:chOff x="6264894" y="1446698"/>
            <a:chExt cx="759640" cy="1984379"/>
          </a:xfrm>
        </p:grpSpPr>
        <p:sp>
          <p:nvSpPr>
            <p:cNvPr id="61" name="วงรี 60">
              <a:extLst>
                <a:ext uri="{FF2B5EF4-FFF2-40B4-BE49-F238E27FC236}">
                  <a16:creationId xmlns:a16="http://schemas.microsoft.com/office/drawing/2014/main" id="{36043F64-AE10-48E1-83C6-E74C5B6505F5}"/>
                </a:ext>
              </a:extLst>
            </p:cNvPr>
            <p:cNvSpPr/>
            <p:nvPr/>
          </p:nvSpPr>
          <p:spPr>
            <a:xfrm>
              <a:off x="6264894" y="1450852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62" name="วงรี 61">
              <a:extLst>
                <a:ext uri="{FF2B5EF4-FFF2-40B4-BE49-F238E27FC236}">
                  <a16:creationId xmlns:a16="http://schemas.microsoft.com/office/drawing/2014/main" id="{CBF52C19-C282-41CB-A7C0-48F1DF132FDC}"/>
                </a:ext>
              </a:extLst>
            </p:cNvPr>
            <p:cNvSpPr/>
            <p:nvPr/>
          </p:nvSpPr>
          <p:spPr>
            <a:xfrm>
              <a:off x="6264894" y="1650877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63" name="วงรี 62">
              <a:extLst>
                <a:ext uri="{FF2B5EF4-FFF2-40B4-BE49-F238E27FC236}">
                  <a16:creationId xmlns:a16="http://schemas.microsoft.com/office/drawing/2014/main" id="{7DDA6A80-4690-4C1B-A94D-40F36F4808BF}"/>
                </a:ext>
              </a:extLst>
            </p:cNvPr>
            <p:cNvSpPr/>
            <p:nvPr/>
          </p:nvSpPr>
          <p:spPr>
            <a:xfrm>
              <a:off x="6264894" y="1850902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64" name="วงรี 63">
              <a:extLst>
                <a:ext uri="{FF2B5EF4-FFF2-40B4-BE49-F238E27FC236}">
                  <a16:creationId xmlns:a16="http://schemas.microsoft.com/office/drawing/2014/main" id="{61A1373D-3938-4F72-AC4E-E968BA8F0228}"/>
                </a:ext>
              </a:extLst>
            </p:cNvPr>
            <p:cNvSpPr/>
            <p:nvPr/>
          </p:nvSpPr>
          <p:spPr>
            <a:xfrm>
              <a:off x="6264894" y="2050927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65" name="วงรี 64">
              <a:extLst>
                <a:ext uri="{FF2B5EF4-FFF2-40B4-BE49-F238E27FC236}">
                  <a16:creationId xmlns:a16="http://schemas.microsoft.com/office/drawing/2014/main" id="{FBB0A0A6-1766-41CD-B47C-B65A5D10B60B}"/>
                </a:ext>
              </a:extLst>
            </p:cNvPr>
            <p:cNvSpPr/>
            <p:nvPr/>
          </p:nvSpPr>
          <p:spPr>
            <a:xfrm>
              <a:off x="6264894" y="2250952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66" name="วงรี 65">
              <a:extLst>
                <a:ext uri="{FF2B5EF4-FFF2-40B4-BE49-F238E27FC236}">
                  <a16:creationId xmlns:a16="http://schemas.microsoft.com/office/drawing/2014/main" id="{F3C923B7-F97B-4F27-B22C-C23479043118}"/>
                </a:ext>
              </a:extLst>
            </p:cNvPr>
            <p:cNvSpPr/>
            <p:nvPr/>
          </p:nvSpPr>
          <p:spPr>
            <a:xfrm>
              <a:off x="6264894" y="2450977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67" name="วงรี 66">
              <a:extLst>
                <a:ext uri="{FF2B5EF4-FFF2-40B4-BE49-F238E27FC236}">
                  <a16:creationId xmlns:a16="http://schemas.microsoft.com/office/drawing/2014/main" id="{3A3D4065-2C55-4581-9E65-7CF7555CDCCD}"/>
                </a:ext>
              </a:extLst>
            </p:cNvPr>
            <p:cNvSpPr/>
            <p:nvPr/>
          </p:nvSpPr>
          <p:spPr>
            <a:xfrm>
              <a:off x="6264894" y="2651002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68" name="วงรี 67">
              <a:extLst>
                <a:ext uri="{FF2B5EF4-FFF2-40B4-BE49-F238E27FC236}">
                  <a16:creationId xmlns:a16="http://schemas.microsoft.com/office/drawing/2014/main" id="{2A971D1F-3270-497F-B94D-4359CFF5097A}"/>
                </a:ext>
              </a:extLst>
            </p:cNvPr>
            <p:cNvSpPr/>
            <p:nvPr/>
          </p:nvSpPr>
          <p:spPr>
            <a:xfrm>
              <a:off x="6264894" y="2851027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69" name="วงรี 68">
              <a:extLst>
                <a:ext uri="{FF2B5EF4-FFF2-40B4-BE49-F238E27FC236}">
                  <a16:creationId xmlns:a16="http://schemas.microsoft.com/office/drawing/2014/main" id="{57687707-7206-4153-B28C-28F63D8AC682}"/>
                </a:ext>
              </a:extLst>
            </p:cNvPr>
            <p:cNvSpPr/>
            <p:nvPr/>
          </p:nvSpPr>
          <p:spPr>
            <a:xfrm>
              <a:off x="6264894" y="3051052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 dirty="0"/>
            </a:p>
          </p:txBody>
        </p:sp>
        <p:sp>
          <p:nvSpPr>
            <p:cNvPr id="70" name="วงรี 69">
              <a:extLst>
                <a:ext uri="{FF2B5EF4-FFF2-40B4-BE49-F238E27FC236}">
                  <a16:creationId xmlns:a16="http://schemas.microsoft.com/office/drawing/2014/main" id="{FE901680-D2A7-41ED-8B46-82035F174F4D}"/>
                </a:ext>
              </a:extLst>
            </p:cNvPr>
            <p:cNvSpPr/>
            <p:nvPr/>
          </p:nvSpPr>
          <p:spPr>
            <a:xfrm>
              <a:off x="6264894" y="3251077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71" name="วงรี 70">
              <a:extLst>
                <a:ext uri="{FF2B5EF4-FFF2-40B4-BE49-F238E27FC236}">
                  <a16:creationId xmlns:a16="http://schemas.microsoft.com/office/drawing/2014/main" id="{43BB84BE-9DA4-444F-A656-778A792D2066}"/>
                </a:ext>
              </a:extLst>
            </p:cNvPr>
            <p:cNvSpPr/>
            <p:nvPr/>
          </p:nvSpPr>
          <p:spPr>
            <a:xfrm>
              <a:off x="6554714" y="1448775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72" name="วงรี 71">
              <a:extLst>
                <a:ext uri="{FF2B5EF4-FFF2-40B4-BE49-F238E27FC236}">
                  <a16:creationId xmlns:a16="http://schemas.microsoft.com/office/drawing/2014/main" id="{B1E54609-962D-49EA-A36B-7EA95D697FF6}"/>
                </a:ext>
              </a:extLst>
            </p:cNvPr>
            <p:cNvSpPr/>
            <p:nvPr/>
          </p:nvSpPr>
          <p:spPr>
            <a:xfrm>
              <a:off x="6554714" y="1648800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73" name="วงรี 72">
              <a:extLst>
                <a:ext uri="{FF2B5EF4-FFF2-40B4-BE49-F238E27FC236}">
                  <a16:creationId xmlns:a16="http://schemas.microsoft.com/office/drawing/2014/main" id="{4249E772-E248-47E2-BBAB-0291054D4720}"/>
                </a:ext>
              </a:extLst>
            </p:cNvPr>
            <p:cNvSpPr/>
            <p:nvPr/>
          </p:nvSpPr>
          <p:spPr>
            <a:xfrm>
              <a:off x="6554714" y="1848825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74" name="วงรี 73">
              <a:extLst>
                <a:ext uri="{FF2B5EF4-FFF2-40B4-BE49-F238E27FC236}">
                  <a16:creationId xmlns:a16="http://schemas.microsoft.com/office/drawing/2014/main" id="{AB119595-6946-4196-9F2E-F14911126934}"/>
                </a:ext>
              </a:extLst>
            </p:cNvPr>
            <p:cNvSpPr/>
            <p:nvPr/>
          </p:nvSpPr>
          <p:spPr>
            <a:xfrm>
              <a:off x="6554714" y="2048850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75" name="วงรี 74">
              <a:extLst>
                <a:ext uri="{FF2B5EF4-FFF2-40B4-BE49-F238E27FC236}">
                  <a16:creationId xmlns:a16="http://schemas.microsoft.com/office/drawing/2014/main" id="{84B47960-2D2B-4ED8-950B-9CE3F526EDB1}"/>
                </a:ext>
              </a:extLst>
            </p:cNvPr>
            <p:cNvSpPr/>
            <p:nvPr/>
          </p:nvSpPr>
          <p:spPr>
            <a:xfrm>
              <a:off x="6554714" y="2248875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76" name="วงรี 75">
              <a:extLst>
                <a:ext uri="{FF2B5EF4-FFF2-40B4-BE49-F238E27FC236}">
                  <a16:creationId xmlns:a16="http://schemas.microsoft.com/office/drawing/2014/main" id="{660F6C5E-ECCA-45B6-973D-3F3237CA3209}"/>
                </a:ext>
              </a:extLst>
            </p:cNvPr>
            <p:cNvSpPr/>
            <p:nvPr/>
          </p:nvSpPr>
          <p:spPr>
            <a:xfrm>
              <a:off x="6554714" y="2448900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77" name="วงรี 76">
              <a:extLst>
                <a:ext uri="{FF2B5EF4-FFF2-40B4-BE49-F238E27FC236}">
                  <a16:creationId xmlns:a16="http://schemas.microsoft.com/office/drawing/2014/main" id="{BAB559BF-9D71-4F40-9506-56E190133E99}"/>
                </a:ext>
              </a:extLst>
            </p:cNvPr>
            <p:cNvSpPr/>
            <p:nvPr/>
          </p:nvSpPr>
          <p:spPr>
            <a:xfrm>
              <a:off x="6554714" y="2648925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78" name="วงรี 77">
              <a:extLst>
                <a:ext uri="{FF2B5EF4-FFF2-40B4-BE49-F238E27FC236}">
                  <a16:creationId xmlns:a16="http://schemas.microsoft.com/office/drawing/2014/main" id="{30A0802E-40FA-4B03-BFF6-642C8184E2DF}"/>
                </a:ext>
              </a:extLst>
            </p:cNvPr>
            <p:cNvSpPr/>
            <p:nvPr/>
          </p:nvSpPr>
          <p:spPr>
            <a:xfrm>
              <a:off x="6554714" y="2848950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79" name="วงรี 78">
              <a:extLst>
                <a:ext uri="{FF2B5EF4-FFF2-40B4-BE49-F238E27FC236}">
                  <a16:creationId xmlns:a16="http://schemas.microsoft.com/office/drawing/2014/main" id="{7AA9AE6D-DBCD-445D-8282-A5A6EF704155}"/>
                </a:ext>
              </a:extLst>
            </p:cNvPr>
            <p:cNvSpPr/>
            <p:nvPr/>
          </p:nvSpPr>
          <p:spPr>
            <a:xfrm>
              <a:off x="6554714" y="3048975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80" name="วงรี 79">
              <a:extLst>
                <a:ext uri="{FF2B5EF4-FFF2-40B4-BE49-F238E27FC236}">
                  <a16:creationId xmlns:a16="http://schemas.microsoft.com/office/drawing/2014/main" id="{E2AA38E1-88E4-4FD3-AB6B-C1C259132217}"/>
                </a:ext>
              </a:extLst>
            </p:cNvPr>
            <p:cNvSpPr/>
            <p:nvPr/>
          </p:nvSpPr>
          <p:spPr>
            <a:xfrm>
              <a:off x="6554714" y="3249000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81" name="วงรี 80">
              <a:extLst>
                <a:ext uri="{FF2B5EF4-FFF2-40B4-BE49-F238E27FC236}">
                  <a16:creationId xmlns:a16="http://schemas.microsoft.com/office/drawing/2014/main" id="{212CA890-9015-456E-98AA-AE1FEAB94E68}"/>
                </a:ext>
              </a:extLst>
            </p:cNvPr>
            <p:cNvSpPr/>
            <p:nvPr/>
          </p:nvSpPr>
          <p:spPr>
            <a:xfrm>
              <a:off x="6844534" y="1446698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82" name="วงรี 81">
              <a:extLst>
                <a:ext uri="{FF2B5EF4-FFF2-40B4-BE49-F238E27FC236}">
                  <a16:creationId xmlns:a16="http://schemas.microsoft.com/office/drawing/2014/main" id="{28142ACE-1576-457B-9FFB-A6E640C94C93}"/>
                </a:ext>
              </a:extLst>
            </p:cNvPr>
            <p:cNvSpPr/>
            <p:nvPr/>
          </p:nvSpPr>
          <p:spPr>
            <a:xfrm>
              <a:off x="6844534" y="1646723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83" name="วงรี 82">
              <a:extLst>
                <a:ext uri="{FF2B5EF4-FFF2-40B4-BE49-F238E27FC236}">
                  <a16:creationId xmlns:a16="http://schemas.microsoft.com/office/drawing/2014/main" id="{9E65A5C0-A1A5-4257-B83F-64DB62AD6D4A}"/>
                </a:ext>
              </a:extLst>
            </p:cNvPr>
            <p:cNvSpPr/>
            <p:nvPr/>
          </p:nvSpPr>
          <p:spPr>
            <a:xfrm>
              <a:off x="6844534" y="1846748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84" name="วงรี 83">
              <a:extLst>
                <a:ext uri="{FF2B5EF4-FFF2-40B4-BE49-F238E27FC236}">
                  <a16:creationId xmlns:a16="http://schemas.microsoft.com/office/drawing/2014/main" id="{F456F59F-3E8B-4A9C-A0A6-9D9A58347391}"/>
                </a:ext>
              </a:extLst>
            </p:cNvPr>
            <p:cNvSpPr/>
            <p:nvPr/>
          </p:nvSpPr>
          <p:spPr>
            <a:xfrm>
              <a:off x="6844534" y="2046773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85" name="วงรี 84">
              <a:extLst>
                <a:ext uri="{FF2B5EF4-FFF2-40B4-BE49-F238E27FC236}">
                  <a16:creationId xmlns:a16="http://schemas.microsoft.com/office/drawing/2014/main" id="{C6C7035C-D720-4782-9889-E7C52F07F731}"/>
                </a:ext>
              </a:extLst>
            </p:cNvPr>
            <p:cNvSpPr/>
            <p:nvPr/>
          </p:nvSpPr>
          <p:spPr>
            <a:xfrm>
              <a:off x="6844534" y="2246798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86" name="วงรี 85">
              <a:extLst>
                <a:ext uri="{FF2B5EF4-FFF2-40B4-BE49-F238E27FC236}">
                  <a16:creationId xmlns:a16="http://schemas.microsoft.com/office/drawing/2014/main" id="{12958C89-FAC6-4D6B-A6BC-89E7F57F49A9}"/>
                </a:ext>
              </a:extLst>
            </p:cNvPr>
            <p:cNvSpPr/>
            <p:nvPr/>
          </p:nvSpPr>
          <p:spPr>
            <a:xfrm>
              <a:off x="6844534" y="2446823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87" name="วงรี 86">
              <a:extLst>
                <a:ext uri="{FF2B5EF4-FFF2-40B4-BE49-F238E27FC236}">
                  <a16:creationId xmlns:a16="http://schemas.microsoft.com/office/drawing/2014/main" id="{0EB9EF5B-9B6B-4CCD-9D23-F1A66E05B5E1}"/>
                </a:ext>
              </a:extLst>
            </p:cNvPr>
            <p:cNvSpPr/>
            <p:nvPr/>
          </p:nvSpPr>
          <p:spPr>
            <a:xfrm>
              <a:off x="6844534" y="2646848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88" name="วงรี 87">
              <a:extLst>
                <a:ext uri="{FF2B5EF4-FFF2-40B4-BE49-F238E27FC236}">
                  <a16:creationId xmlns:a16="http://schemas.microsoft.com/office/drawing/2014/main" id="{4B41C75B-F80A-4FD0-B1BE-56B30ECAE20E}"/>
                </a:ext>
              </a:extLst>
            </p:cNvPr>
            <p:cNvSpPr/>
            <p:nvPr/>
          </p:nvSpPr>
          <p:spPr>
            <a:xfrm>
              <a:off x="6844534" y="2846873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89" name="วงรี 88">
              <a:extLst>
                <a:ext uri="{FF2B5EF4-FFF2-40B4-BE49-F238E27FC236}">
                  <a16:creationId xmlns:a16="http://schemas.microsoft.com/office/drawing/2014/main" id="{6E7786C0-A46F-4381-8D9D-7B9F8A2056D0}"/>
                </a:ext>
              </a:extLst>
            </p:cNvPr>
            <p:cNvSpPr/>
            <p:nvPr/>
          </p:nvSpPr>
          <p:spPr>
            <a:xfrm>
              <a:off x="6844534" y="3046898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90" name="วงรี 89">
              <a:extLst>
                <a:ext uri="{FF2B5EF4-FFF2-40B4-BE49-F238E27FC236}">
                  <a16:creationId xmlns:a16="http://schemas.microsoft.com/office/drawing/2014/main" id="{1E352FA3-EDA1-40E7-926E-C03C10A26667}"/>
                </a:ext>
              </a:extLst>
            </p:cNvPr>
            <p:cNvSpPr/>
            <p:nvPr/>
          </p:nvSpPr>
          <p:spPr>
            <a:xfrm>
              <a:off x="6844534" y="3246923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</p:grpSp>
      <p:grpSp>
        <p:nvGrpSpPr>
          <p:cNvPr id="125" name="กลุ่ม 124">
            <a:extLst>
              <a:ext uri="{FF2B5EF4-FFF2-40B4-BE49-F238E27FC236}">
                <a16:creationId xmlns:a16="http://schemas.microsoft.com/office/drawing/2014/main" id="{2A7EF110-C613-43EC-A91B-8724C8B7B2A1}"/>
              </a:ext>
            </a:extLst>
          </p:cNvPr>
          <p:cNvGrpSpPr>
            <a:grpSpLocks noChangeAspect="1"/>
          </p:cNvGrpSpPr>
          <p:nvPr/>
        </p:nvGrpSpPr>
        <p:grpSpPr>
          <a:xfrm rot="5400000">
            <a:off x="2133939" y="4354181"/>
            <a:ext cx="347486" cy="982634"/>
            <a:chOff x="6264894" y="1446698"/>
            <a:chExt cx="759640" cy="1984379"/>
          </a:xfrm>
        </p:grpSpPr>
        <p:sp>
          <p:nvSpPr>
            <p:cNvPr id="126" name="วงรี 125">
              <a:extLst>
                <a:ext uri="{FF2B5EF4-FFF2-40B4-BE49-F238E27FC236}">
                  <a16:creationId xmlns:a16="http://schemas.microsoft.com/office/drawing/2014/main" id="{087B597C-BD80-4707-83EB-0CA0D38815FA}"/>
                </a:ext>
              </a:extLst>
            </p:cNvPr>
            <p:cNvSpPr/>
            <p:nvPr/>
          </p:nvSpPr>
          <p:spPr>
            <a:xfrm>
              <a:off x="6264894" y="1450852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27" name="วงรี 126">
              <a:extLst>
                <a:ext uri="{FF2B5EF4-FFF2-40B4-BE49-F238E27FC236}">
                  <a16:creationId xmlns:a16="http://schemas.microsoft.com/office/drawing/2014/main" id="{BCDC5252-3B1F-4471-83D6-157DD3488F1D}"/>
                </a:ext>
              </a:extLst>
            </p:cNvPr>
            <p:cNvSpPr/>
            <p:nvPr/>
          </p:nvSpPr>
          <p:spPr>
            <a:xfrm>
              <a:off x="6264894" y="1650877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28" name="วงรี 127">
              <a:extLst>
                <a:ext uri="{FF2B5EF4-FFF2-40B4-BE49-F238E27FC236}">
                  <a16:creationId xmlns:a16="http://schemas.microsoft.com/office/drawing/2014/main" id="{72F01A66-27AA-4D43-B117-96BE8EDDD1AF}"/>
                </a:ext>
              </a:extLst>
            </p:cNvPr>
            <p:cNvSpPr/>
            <p:nvPr/>
          </p:nvSpPr>
          <p:spPr>
            <a:xfrm>
              <a:off x="6264894" y="1850902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29" name="วงรี 128">
              <a:extLst>
                <a:ext uri="{FF2B5EF4-FFF2-40B4-BE49-F238E27FC236}">
                  <a16:creationId xmlns:a16="http://schemas.microsoft.com/office/drawing/2014/main" id="{C442AD09-F6A2-41BE-B9D4-C779372A7A48}"/>
                </a:ext>
              </a:extLst>
            </p:cNvPr>
            <p:cNvSpPr/>
            <p:nvPr/>
          </p:nvSpPr>
          <p:spPr>
            <a:xfrm>
              <a:off x="6264894" y="2050927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30" name="วงรี 129">
              <a:extLst>
                <a:ext uri="{FF2B5EF4-FFF2-40B4-BE49-F238E27FC236}">
                  <a16:creationId xmlns:a16="http://schemas.microsoft.com/office/drawing/2014/main" id="{8F9C1533-F358-403F-9407-C2827AD41DB8}"/>
                </a:ext>
              </a:extLst>
            </p:cNvPr>
            <p:cNvSpPr/>
            <p:nvPr/>
          </p:nvSpPr>
          <p:spPr>
            <a:xfrm>
              <a:off x="6264894" y="2250952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31" name="วงรี 130">
              <a:extLst>
                <a:ext uri="{FF2B5EF4-FFF2-40B4-BE49-F238E27FC236}">
                  <a16:creationId xmlns:a16="http://schemas.microsoft.com/office/drawing/2014/main" id="{E9409C88-8E7C-42F9-AD4C-AC78A21D9EDD}"/>
                </a:ext>
              </a:extLst>
            </p:cNvPr>
            <p:cNvSpPr/>
            <p:nvPr/>
          </p:nvSpPr>
          <p:spPr>
            <a:xfrm>
              <a:off x="6264894" y="2450977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32" name="วงรี 131">
              <a:extLst>
                <a:ext uri="{FF2B5EF4-FFF2-40B4-BE49-F238E27FC236}">
                  <a16:creationId xmlns:a16="http://schemas.microsoft.com/office/drawing/2014/main" id="{4A7409C7-A987-4C36-8B3B-A5AC75002AAA}"/>
                </a:ext>
              </a:extLst>
            </p:cNvPr>
            <p:cNvSpPr/>
            <p:nvPr/>
          </p:nvSpPr>
          <p:spPr>
            <a:xfrm>
              <a:off x="6264894" y="2651002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33" name="วงรี 132">
              <a:extLst>
                <a:ext uri="{FF2B5EF4-FFF2-40B4-BE49-F238E27FC236}">
                  <a16:creationId xmlns:a16="http://schemas.microsoft.com/office/drawing/2014/main" id="{8EE3D0AA-B694-4139-92D2-BD8E66EA6B63}"/>
                </a:ext>
              </a:extLst>
            </p:cNvPr>
            <p:cNvSpPr/>
            <p:nvPr/>
          </p:nvSpPr>
          <p:spPr>
            <a:xfrm>
              <a:off x="6264894" y="2851027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34" name="วงรี 133">
              <a:extLst>
                <a:ext uri="{FF2B5EF4-FFF2-40B4-BE49-F238E27FC236}">
                  <a16:creationId xmlns:a16="http://schemas.microsoft.com/office/drawing/2014/main" id="{2BB0E1F4-1047-4408-8BFD-B5A0D565A2E6}"/>
                </a:ext>
              </a:extLst>
            </p:cNvPr>
            <p:cNvSpPr/>
            <p:nvPr/>
          </p:nvSpPr>
          <p:spPr>
            <a:xfrm>
              <a:off x="6264894" y="3051052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 dirty="0"/>
            </a:p>
          </p:txBody>
        </p:sp>
        <p:sp>
          <p:nvSpPr>
            <p:cNvPr id="135" name="วงรี 134">
              <a:extLst>
                <a:ext uri="{FF2B5EF4-FFF2-40B4-BE49-F238E27FC236}">
                  <a16:creationId xmlns:a16="http://schemas.microsoft.com/office/drawing/2014/main" id="{0EF7C8D2-A0BA-42DF-A4B3-7E8357F14533}"/>
                </a:ext>
              </a:extLst>
            </p:cNvPr>
            <p:cNvSpPr/>
            <p:nvPr/>
          </p:nvSpPr>
          <p:spPr>
            <a:xfrm>
              <a:off x="6264894" y="3251077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36" name="วงรี 135">
              <a:extLst>
                <a:ext uri="{FF2B5EF4-FFF2-40B4-BE49-F238E27FC236}">
                  <a16:creationId xmlns:a16="http://schemas.microsoft.com/office/drawing/2014/main" id="{BE23256E-38DF-49B1-93AC-78B4911E571A}"/>
                </a:ext>
              </a:extLst>
            </p:cNvPr>
            <p:cNvSpPr/>
            <p:nvPr/>
          </p:nvSpPr>
          <p:spPr>
            <a:xfrm>
              <a:off x="6554714" y="1448775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37" name="วงรี 136">
              <a:extLst>
                <a:ext uri="{FF2B5EF4-FFF2-40B4-BE49-F238E27FC236}">
                  <a16:creationId xmlns:a16="http://schemas.microsoft.com/office/drawing/2014/main" id="{D2EBBCA6-A58E-409A-8BB1-46096F953522}"/>
                </a:ext>
              </a:extLst>
            </p:cNvPr>
            <p:cNvSpPr/>
            <p:nvPr/>
          </p:nvSpPr>
          <p:spPr>
            <a:xfrm>
              <a:off x="6554714" y="1648800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38" name="วงรี 137">
              <a:extLst>
                <a:ext uri="{FF2B5EF4-FFF2-40B4-BE49-F238E27FC236}">
                  <a16:creationId xmlns:a16="http://schemas.microsoft.com/office/drawing/2014/main" id="{4EAA18AD-D225-4CAB-A830-06A73C29BA6B}"/>
                </a:ext>
              </a:extLst>
            </p:cNvPr>
            <p:cNvSpPr/>
            <p:nvPr/>
          </p:nvSpPr>
          <p:spPr>
            <a:xfrm>
              <a:off x="6554714" y="1848825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39" name="วงรี 138">
              <a:extLst>
                <a:ext uri="{FF2B5EF4-FFF2-40B4-BE49-F238E27FC236}">
                  <a16:creationId xmlns:a16="http://schemas.microsoft.com/office/drawing/2014/main" id="{0C1FF6D6-BAFB-4890-BDAF-0321109E106E}"/>
                </a:ext>
              </a:extLst>
            </p:cNvPr>
            <p:cNvSpPr/>
            <p:nvPr/>
          </p:nvSpPr>
          <p:spPr>
            <a:xfrm>
              <a:off x="6554714" y="2048850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40" name="วงรี 139">
              <a:extLst>
                <a:ext uri="{FF2B5EF4-FFF2-40B4-BE49-F238E27FC236}">
                  <a16:creationId xmlns:a16="http://schemas.microsoft.com/office/drawing/2014/main" id="{42CAA703-0698-4B2C-89D9-7623CE92359A}"/>
                </a:ext>
              </a:extLst>
            </p:cNvPr>
            <p:cNvSpPr/>
            <p:nvPr/>
          </p:nvSpPr>
          <p:spPr>
            <a:xfrm>
              <a:off x="6554714" y="2248875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41" name="วงรี 140">
              <a:extLst>
                <a:ext uri="{FF2B5EF4-FFF2-40B4-BE49-F238E27FC236}">
                  <a16:creationId xmlns:a16="http://schemas.microsoft.com/office/drawing/2014/main" id="{DA7B4F7D-1D18-420D-8433-F99DF2BFD5EB}"/>
                </a:ext>
              </a:extLst>
            </p:cNvPr>
            <p:cNvSpPr/>
            <p:nvPr/>
          </p:nvSpPr>
          <p:spPr>
            <a:xfrm>
              <a:off x="6554714" y="2448900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42" name="วงรี 141">
              <a:extLst>
                <a:ext uri="{FF2B5EF4-FFF2-40B4-BE49-F238E27FC236}">
                  <a16:creationId xmlns:a16="http://schemas.microsoft.com/office/drawing/2014/main" id="{AE91FF48-3E09-4F8A-AF4D-3AA54B047A9E}"/>
                </a:ext>
              </a:extLst>
            </p:cNvPr>
            <p:cNvSpPr/>
            <p:nvPr/>
          </p:nvSpPr>
          <p:spPr>
            <a:xfrm>
              <a:off x="6554714" y="2648925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43" name="วงรี 142">
              <a:extLst>
                <a:ext uri="{FF2B5EF4-FFF2-40B4-BE49-F238E27FC236}">
                  <a16:creationId xmlns:a16="http://schemas.microsoft.com/office/drawing/2014/main" id="{813DCB89-6B66-45B5-8F7E-7706E9A8160B}"/>
                </a:ext>
              </a:extLst>
            </p:cNvPr>
            <p:cNvSpPr/>
            <p:nvPr/>
          </p:nvSpPr>
          <p:spPr>
            <a:xfrm>
              <a:off x="6554714" y="2848950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44" name="วงรี 143">
              <a:extLst>
                <a:ext uri="{FF2B5EF4-FFF2-40B4-BE49-F238E27FC236}">
                  <a16:creationId xmlns:a16="http://schemas.microsoft.com/office/drawing/2014/main" id="{9795BA4E-5DC0-4DD6-A85F-8EA0857D4AD7}"/>
                </a:ext>
              </a:extLst>
            </p:cNvPr>
            <p:cNvSpPr/>
            <p:nvPr/>
          </p:nvSpPr>
          <p:spPr>
            <a:xfrm>
              <a:off x="6554714" y="3048975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45" name="วงรี 144">
              <a:extLst>
                <a:ext uri="{FF2B5EF4-FFF2-40B4-BE49-F238E27FC236}">
                  <a16:creationId xmlns:a16="http://schemas.microsoft.com/office/drawing/2014/main" id="{E029C643-64FC-489A-961F-BA499DD96B5F}"/>
                </a:ext>
              </a:extLst>
            </p:cNvPr>
            <p:cNvSpPr/>
            <p:nvPr/>
          </p:nvSpPr>
          <p:spPr>
            <a:xfrm>
              <a:off x="6554714" y="3249000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46" name="วงรี 145">
              <a:extLst>
                <a:ext uri="{FF2B5EF4-FFF2-40B4-BE49-F238E27FC236}">
                  <a16:creationId xmlns:a16="http://schemas.microsoft.com/office/drawing/2014/main" id="{30AB53CB-BFBE-474D-AB48-F68DE0EE987E}"/>
                </a:ext>
              </a:extLst>
            </p:cNvPr>
            <p:cNvSpPr/>
            <p:nvPr/>
          </p:nvSpPr>
          <p:spPr>
            <a:xfrm>
              <a:off x="6844534" y="1446698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47" name="วงรี 146">
              <a:extLst>
                <a:ext uri="{FF2B5EF4-FFF2-40B4-BE49-F238E27FC236}">
                  <a16:creationId xmlns:a16="http://schemas.microsoft.com/office/drawing/2014/main" id="{086C549C-08DF-463C-8A3D-A381ADCD4108}"/>
                </a:ext>
              </a:extLst>
            </p:cNvPr>
            <p:cNvSpPr/>
            <p:nvPr/>
          </p:nvSpPr>
          <p:spPr>
            <a:xfrm>
              <a:off x="6844534" y="1646723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48" name="วงรี 147">
              <a:extLst>
                <a:ext uri="{FF2B5EF4-FFF2-40B4-BE49-F238E27FC236}">
                  <a16:creationId xmlns:a16="http://schemas.microsoft.com/office/drawing/2014/main" id="{613A26D6-D114-4DB7-BF7A-3D4A1680BF71}"/>
                </a:ext>
              </a:extLst>
            </p:cNvPr>
            <p:cNvSpPr/>
            <p:nvPr/>
          </p:nvSpPr>
          <p:spPr>
            <a:xfrm>
              <a:off x="6844534" y="1846748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49" name="วงรี 148">
              <a:extLst>
                <a:ext uri="{FF2B5EF4-FFF2-40B4-BE49-F238E27FC236}">
                  <a16:creationId xmlns:a16="http://schemas.microsoft.com/office/drawing/2014/main" id="{E27DDA30-C4D6-4AA2-ACA1-1D3C030E1D72}"/>
                </a:ext>
              </a:extLst>
            </p:cNvPr>
            <p:cNvSpPr/>
            <p:nvPr/>
          </p:nvSpPr>
          <p:spPr>
            <a:xfrm>
              <a:off x="6844534" y="2046773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50" name="วงรี 149">
              <a:extLst>
                <a:ext uri="{FF2B5EF4-FFF2-40B4-BE49-F238E27FC236}">
                  <a16:creationId xmlns:a16="http://schemas.microsoft.com/office/drawing/2014/main" id="{0CA6F531-E93D-4AA4-8F21-C6AB8CC24A7C}"/>
                </a:ext>
              </a:extLst>
            </p:cNvPr>
            <p:cNvSpPr/>
            <p:nvPr/>
          </p:nvSpPr>
          <p:spPr>
            <a:xfrm>
              <a:off x="6844534" y="2246798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51" name="วงรี 150">
              <a:extLst>
                <a:ext uri="{FF2B5EF4-FFF2-40B4-BE49-F238E27FC236}">
                  <a16:creationId xmlns:a16="http://schemas.microsoft.com/office/drawing/2014/main" id="{56D3A951-4DAE-4497-A1BF-9DE01A1283E0}"/>
                </a:ext>
              </a:extLst>
            </p:cNvPr>
            <p:cNvSpPr/>
            <p:nvPr/>
          </p:nvSpPr>
          <p:spPr>
            <a:xfrm>
              <a:off x="6844534" y="2446823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52" name="วงรี 151">
              <a:extLst>
                <a:ext uri="{FF2B5EF4-FFF2-40B4-BE49-F238E27FC236}">
                  <a16:creationId xmlns:a16="http://schemas.microsoft.com/office/drawing/2014/main" id="{56624583-3AF1-434C-947B-DC01822C50CB}"/>
                </a:ext>
              </a:extLst>
            </p:cNvPr>
            <p:cNvSpPr/>
            <p:nvPr/>
          </p:nvSpPr>
          <p:spPr>
            <a:xfrm>
              <a:off x="6844534" y="2646848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53" name="วงรี 152">
              <a:extLst>
                <a:ext uri="{FF2B5EF4-FFF2-40B4-BE49-F238E27FC236}">
                  <a16:creationId xmlns:a16="http://schemas.microsoft.com/office/drawing/2014/main" id="{FFB94250-93F7-44D7-B0D3-00F3B7A4F59C}"/>
                </a:ext>
              </a:extLst>
            </p:cNvPr>
            <p:cNvSpPr/>
            <p:nvPr/>
          </p:nvSpPr>
          <p:spPr>
            <a:xfrm>
              <a:off x="6844534" y="2846873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54" name="วงรี 153">
              <a:extLst>
                <a:ext uri="{FF2B5EF4-FFF2-40B4-BE49-F238E27FC236}">
                  <a16:creationId xmlns:a16="http://schemas.microsoft.com/office/drawing/2014/main" id="{693A4000-C711-4213-881F-46174FD1239A}"/>
                </a:ext>
              </a:extLst>
            </p:cNvPr>
            <p:cNvSpPr/>
            <p:nvPr/>
          </p:nvSpPr>
          <p:spPr>
            <a:xfrm>
              <a:off x="6844534" y="3046898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55" name="วงรี 154">
              <a:extLst>
                <a:ext uri="{FF2B5EF4-FFF2-40B4-BE49-F238E27FC236}">
                  <a16:creationId xmlns:a16="http://schemas.microsoft.com/office/drawing/2014/main" id="{10DCF3F5-3C48-4642-B133-E3CC79C23C10}"/>
                </a:ext>
              </a:extLst>
            </p:cNvPr>
            <p:cNvSpPr/>
            <p:nvPr/>
          </p:nvSpPr>
          <p:spPr>
            <a:xfrm>
              <a:off x="6844534" y="3246923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</p:grpSp>
      <p:grpSp>
        <p:nvGrpSpPr>
          <p:cNvPr id="156" name="กลุ่ม 155">
            <a:extLst>
              <a:ext uri="{FF2B5EF4-FFF2-40B4-BE49-F238E27FC236}">
                <a16:creationId xmlns:a16="http://schemas.microsoft.com/office/drawing/2014/main" id="{B958616B-DD23-408E-8662-7F1436CDCE4F}"/>
              </a:ext>
            </a:extLst>
          </p:cNvPr>
          <p:cNvGrpSpPr>
            <a:grpSpLocks noChangeAspect="1"/>
          </p:cNvGrpSpPr>
          <p:nvPr/>
        </p:nvGrpSpPr>
        <p:grpSpPr>
          <a:xfrm rot="5400000">
            <a:off x="3466326" y="573401"/>
            <a:ext cx="347486" cy="982634"/>
            <a:chOff x="6264894" y="1446698"/>
            <a:chExt cx="759640" cy="1984379"/>
          </a:xfrm>
        </p:grpSpPr>
        <p:sp>
          <p:nvSpPr>
            <p:cNvPr id="157" name="วงรี 156">
              <a:extLst>
                <a:ext uri="{FF2B5EF4-FFF2-40B4-BE49-F238E27FC236}">
                  <a16:creationId xmlns:a16="http://schemas.microsoft.com/office/drawing/2014/main" id="{880946A2-5350-4B72-B3CF-3372A2D75CBF}"/>
                </a:ext>
              </a:extLst>
            </p:cNvPr>
            <p:cNvSpPr/>
            <p:nvPr/>
          </p:nvSpPr>
          <p:spPr>
            <a:xfrm>
              <a:off x="6264894" y="1450852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58" name="วงรี 157">
              <a:extLst>
                <a:ext uri="{FF2B5EF4-FFF2-40B4-BE49-F238E27FC236}">
                  <a16:creationId xmlns:a16="http://schemas.microsoft.com/office/drawing/2014/main" id="{3CE03E15-6C83-422D-BD88-166AD688CF2E}"/>
                </a:ext>
              </a:extLst>
            </p:cNvPr>
            <p:cNvSpPr/>
            <p:nvPr/>
          </p:nvSpPr>
          <p:spPr>
            <a:xfrm>
              <a:off x="6264894" y="1650877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59" name="วงรี 158">
              <a:extLst>
                <a:ext uri="{FF2B5EF4-FFF2-40B4-BE49-F238E27FC236}">
                  <a16:creationId xmlns:a16="http://schemas.microsoft.com/office/drawing/2014/main" id="{908F4668-BA50-42FC-A8E3-4423F5A64ABC}"/>
                </a:ext>
              </a:extLst>
            </p:cNvPr>
            <p:cNvSpPr/>
            <p:nvPr/>
          </p:nvSpPr>
          <p:spPr>
            <a:xfrm>
              <a:off x="6264894" y="1850902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60" name="วงรี 159">
              <a:extLst>
                <a:ext uri="{FF2B5EF4-FFF2-40B4-BE49-F238E27FC236}">
                  <a16:creationId xmlns:a16="http://schemas.microsoft.com/office/drawing/2014/main" id="{524554F2-A4AB-4A2E-91DE-4B0CB4B448EB}"/>
                </a:ext>
              </a:extLst>
            </p:cNvPr>
            <p:cNvSpPr/>
            <p:nvPr/>
          </p:nvSpPr>
          <p:spPr>
            <a:xfrm>
              <a:off x="6264894" y="2050927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61" name="วงรี 160">
              <a:extLst>
                <a:ext uri="{FF2B5EF4-FFF2-40B4-BE49-F238E27FC236}">
                  <a16:creationId xmlns:a16="http://schemas.microsoft.com/office/drawing/2014/main" id="{F3F51107-801F-4372-8E4D-3C58FA1B92B3}"/>
                </a:ext>
              </a:extLst>
            </p:cNvPr>
            <p:cNvSpPr/>
            <p:nvPr/>
          </p:nvSpPr>
          <p:spPr>
            <a:xfrm>
              <a:off x="6264894" y="2250952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62" name="วงรี 161">
              <a:extLst>
                <a:ext uri="{FF2B5EF4-FFF2-40B4-BE49-F238E27FC236}">
                  <a16:creationId xmlns:a16="http://schemas.microsoft.com/office/drawing/2014/main" id="{5D800A4B-1832-4643-A216-53E717B7A80C}"/>
                </a:ext>
              </a:extLst>
            </p:cNvPr>
            <p:cNvSpPr/>
            <p:nvPr/>
          </p:nvSpPr>
          <p:spPr>
            <a:xfrm>
              <a:off x="6264894" y="2450977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63" name="วงรี 162">
              <a:extLst>
                <a:ext uri="{FF2B5EF4-FFF2-40B4-BE49-F238E27FC236}">
                  <a16:creationId xmlns:a16="http://schemas.microsoft.com/office/drawing/2014/main" id="{BCF1EB5A-DBFC-4179-958C-1B9118471259}"/>
                </a:ext>
              </a:extLst>
            </p:cNvPr>
            <p:cNvSpPr/>
            <p:nvPr/>
          </p:nvSpPr>
          <p:spPr>
            <a:xfrm>
              <a:off x="6264894" y="2651002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64" name="วงรี 163">
              <a:extLst>
                <a:ext uri="{FF2B5EF4-FFF2-40B4-BE49-F238E27FC236}">
                  <a16:creationId xmlns:a16="http://schemas.microsoft.com/office/drawing/2014/main" id="{43A2364B-8D4A-4104-BC92-43A3EBCF0585}"/>
                </a:ext>
              </a:extLst>
            </p:cNvPr>
            <p:cNvSpPr/>
            <p:nvPr/>
          </p:nvSpPr>
          <p:spPr>
            <a:xfrm>
              <a:off x="6264894" y="2851027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65" name="วงรี 164">
              <a:extLst>
                <a:ext uri="{FF2B5EF4-FFF2-40B4-BE49-F238E27FC236}">
                  <a16:creationId xmlns:a16="http://schemas.microsoft.com/office/drawing/2014/main" id="{2009CE0F-1418-4A64-9EF9-E61143263B5C}"/>
                </a:ext>
              </a:extLst>
            </p:cNvPr>
            <p:cNvSpPr/>
            <p:nvPr/>
          </p:nvSpPr>
          <p:spPr>
            <a:xfrm>
              <a:off x="6264894" y="3051052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 dirty="0"/>
            </a:p>
          </p:txBody>
        </p:sp>
        <p:sp>
          <p:nvSpPr>
            <p:cNvPr id="166" name="วงรี 165">
              <a:extLst>
                <a:ext uri="{FF2B5EF4-FFF2-40B4-BE49-F238E27FC236}">
                  <a16:creationId xmlns:a16="http://schemas.microsoft.com/office/drawing/2014/main" id="{AD5C2724-F24C-49C5-B5E1-775DEA13487D}"/>
                </a:ext>
              </a:extLst>
            </p:cNvPr>
            <p:cNvSpPr/>
            <p:nvPr/>
          </p:nvSpPr>
          <p:spPr>
            <a:xfrm>
              <a:off x="6264894" y="3251077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67" name="วงรี 166">
              <a:extLst>
                <a:ext uri="{FF2B5EF4-FFF2-40B4-BE49-F238E27FC236}">
                  <a16:creationId xmlns:a16="http://schemas.microsoft.com/office/drawing/2014/main" id="{072B9939-058B-4D80-947C-409EF176F8F8}"/>
                </a:ext>
              </a:extLst>
            </p:cNvPr>
            <p:cNvSpPr/>
            <p:nvPr/>
          </p:nvSpPr>
          <p:spPr>
            <a:xfrm>
              <a:off x="6554714" y="1448775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68" name="วงรี 167">
              <a:extLst>
                <a:ext uri="{FF2B5EF4-FFF2-40B4-BE49-F238E27FC236}">
                  <a16:creationId xmlns:a16="http://schemas.microsoft.com/office/drawing/2014/main" id="{FD8A0C7A-2F21-40E4-A570-653933483C2A}"/>
                </a:ext>
              </a:extLst>
            </p:cNvPr>
            <p:cNvSpPr/>
            <p:nvPr/>
          </p:nvSpPr>
          <p:spPr>
            <a:xfrm>
              <a:off x="6554714" y="1648800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69" name="วงรี 168">
              <a:extLst>
                <a:ext uri="{FF2B5EF4-FFF2-40B4-BE49-F238E27FC236}">
                  <a16:creationId xmlns:a16="http://schemas.microsoft.com/office/drawing/2014/main" id="{4D647E18-E96F-4C4F-8BF3-5C1EA031B938}"/>
                </a:ext>
              </a:extLst>
            </p:cNvPr>
            <p:cNvSpPr/>
            <p:nvPr/>
          </p:nvSpPr>
          <p:spPr>
            <a:xfrm>
              <a:off x="6554714" y="1848825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70" name="วงรี 169">
              <a:extLst>
                <a:ext uri="{FF2B5EF4-FFF2-40B4-BE49-F238E27FC236}">
                  <a16:creationId xmlns:a16="http://schemas.microsoft.com/office/drawing/2014/main" id="{9035A499-ABAB-46EA-A7A5-5E21EF272C51}"/>
                </a:ext>
              </a:extLst>
            </p:cNvPr>
            <p:cNvSpPr/>
            <p:nvPr/>
          </p:nvSpPr>
          <p:spPr>
            <a:xfrm>
              <a:off x="6554714" y="2048850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71" name="วงรี 170">
              <a:extLst>
                <a:ext uri="{FF2B5EF4-FFF2-40B4-BE49-F238E27FC236}">
                  <a16:creationId xmlns:a16="http://schemas.microsoft.com/office/drawing/2014/main" id="{EC45FC70-FF67-4A0B-9F65-AC60DB5DD75A}"/>
                </a:ext>
              </a:extLst>
            </p:cNvPr>
            <p:cNvSpPr/>
            <p:nvPr/>
          </p:nvSpPr>
          <p:spPr>
            <a:xfrm>
              <a:off x="6554714" y="2248875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72" name="วงรี 171">
              <a:extLst>
                <a:ext uri="{FF2B5EF4-FFF2-40B4-BE49-F238E27FC236}">
                  <a16:creationId xmlns:a16="http://schemas.microsoft.com/office/drawing/2014/main" id="{3225911A-5A7F-4A6A-8D60-167EE0612ED8}"/>
                </a:ext>
              </a:extLst>
            </p:cNvPr>
            <p:cNvSpPr/>
            <p:nvPr/>
          </p:nvSpPr>
          <p:spPr>
            <a:xfrm>
              <a:off x="6554714" y="2448900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73" name="วงรี 172">
              <a:extLst>
                <a:ext uri="{FF2B5EF4-FFF2-40B4-BE49-F238E27FC236}">
                  <a16:creationId xmlns:a16="http://schemas.microsoft.com/office/drawing/2014/main" id="{779E656A-5DB3-43FD-A294-C984D27F3ECA}"/>
                </a:ext>
              </a:extLst>
            </p:cNvPr>
            <p:cNvSpPr/>
            <p:nvPr/>
          </p:nvSpPr>
          <p:spPr>
            <a:xfrm>
              <a:off x="6554714" y="2648925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74" name="วงรี 173">
              <a:extLst>
                <a:ext uri="{FF2B5EF4-FFF2-40B4-BE49-F238E27FC236}">
                  <a16:creationId xmlns:a16="http://schemas.microsoft.com/office/drawing/2014/main" id="{A14C5DAE-6A71-40BD-9109-F1EFE7D9D5B1}"/>
                </a:ext>
              </a:extLst>
            </p:cNvPr>
            <p:cNvSpPr/>
            <p:nvPr/>
          </p:nvSpPr>
          <p:spPr>
            <a:xfrm>
              <a:off x="6554714" y="2848950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75" name="วงรี 174">
              <a:extLst>
                <a:ext uri="{FF2B5EF4-FFF2-40B4-BE49-F238E27FC236}">
                  <a16:creationId xmlns:a16="http://schemas.microsoft.com/office/drawing/2014/main" id="{1C726E50-D9AB-44F7-B09D-260EA4A097D2}"/>
                </a:ext>
              </a:extLst>
            </p:cNvPr>
            <p:cNvSpPr/>
            <p:nvPr/>
          </p:nvSpPr>
          <p:spPr>
            <a:xfrm>
              <a:off x="6554714" y="3048975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76" name="วงรี 175">
              <a:extLst>
                <a:ext uri="{FF2B5EF4-FFF2-40B4-BE49-F238E27FC236}">
                  <a16:creationId xmlns:a16="http://schemas.microsoft.com/office/drawing/2014/main" id="{3381DF47-4EEC-4C5D-806D-331FFB99EDBB}"/>
                </a:ext>
              </a:extLst>
            </p:cNvPr>
            <p:cNvSpPr/>
            <p:nvPr/>
          </p:nvSpPr>
          <p:spPr>
            <a:xfrm>
              <a:off x="6554714" y="3249000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77" name="วงรี 176">
              <a:extLst>
                <a:ext uri="{FF2B5EF4-FFF2-40B4-BE49-F238E27FC236}">
                  <a16:creationId xmlns:a16="http://schemas.microsoft.com/office/drawing/2014/main" id="{B1A7197B-B98D-40DE-BF72-B4830EC03030}"/>
                </a:ext>
              </a:extLst>
            </p:cNvPr>
            <p:cNvSpPr/>
            <p:nvPr/>
          </p:nvSpPr>
          <p:spPr>
            <a:xfrm>
              <a:off x="6844534" y="1446698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78" name="วงรี 177">
              <a:extLst>
                <a:ext uri="{FF2B5EF4-FFF2-40B4-BE49-F238E27FC236}">
                  <a16:creationId xmlns:a16="http://schemas.microsoft.com/office/drawing/2014/main" id="{82DF469E-A085-4039-88CB-3969DA384FDB}"/>
                </a:ext>
              </a:extLst>
            </p:cNvPr>
            <p:cNvSpPr/>
            <p:nvPr/>
          </p:nvSpPr>
          <p:spPr>
            <a:xfrm>
              <a:off x="6844534" y="1646723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79" name="วงรี 178">
              <a:extLst>
                <a:ext uri="{FF2B5EF4-FFF2-40B4-BE49-F238E27FC236}">
                  <a16:creationId xmlns:a16="http://schemas.microsoft.com/office/drawing/2014/main" id="{2114E414-B577-4702-8E7D-052C8EB01B12}"/>
                </a:ext>
              </a:extLst>
            </p:cNvPr>
            <p:cNvSpPr/>
            <p:nvPr/>
          </p:nvSpPr>
          <p:spPr>
            <a:xfrm>
              <a:off x="6844534" y="1846748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80" name="วงรี 179">
              <a:extLst>
                <a:ext uri="{FF2B5EF4-FFF2-40B4-BE49-F238E27FC236}">
                  <a16:creationId xmlns:a16="http://schemas.microsoft.com/office/drawing/2014/main" id="{FAE97F4D-3390-442F-BABF-6A9F783CDAC4}"/>
                </a:ext>
              </a:extLst>
            </p:cNvPr>
            <p:cNvSpPr/>
            <p:nvPr/>
          </p:nvSpPr>
          <p:spPr>
            <a:xfrm>
              <a:off x="6844534" y="2046773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81" name="วงรี 180">
              <a:extLst>
                <a:ext uri="{FF2B5EF4-FFF2-40B4-BE49-F238E27FC236}">
                  <a16:creationId xmlns:a16="http://schemas.microsoft.com/office/drawing/2014/main" id="{B7B57EE1-A657-484F-9702-2D432A5836E3}"/>
                </a:ext>
              </a:extLst>
            </p:cNvPr>
            <p:cNvSpPr/>
            <p:nvPr/>
          </p:nvSpPr>
          <p:spPr>
            <a:xfrm>
              <a:off x="6844534" y="2246798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82" name="วงรี 181">
              <a:extLst>
                <a:ext uri="{FF2B5EF4-FFF2-40B4-BE49-F238E27FC236}">
                  <a16:creationId xmlns:a16="http://schemas.microsoft.com/office/drawing/2014/main" id="{C875F0C2-3305-4620-831F-EE6836698F44}"/>
                </a:ext>
              </a:extLst>
            </p:cNvPr>
            <p:cNvSpPr/>
            <p:nvPr/>
          </p:nvSpPr>
          <p:spPr>
            <a:xfrm>
              <a:off x="6844534" y="2446823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83" name="วงรี 182">
              <a:extLst>
                <a:ext uri="{FF2B5EF4-FFF2-40B4-BE49-F238E27FC236}">
                  <a16:creationId xmlns:a16="http://schemas.microsoft.com/office/drawing/2014/main" id="{C1FB343C-CD22-433C-A738-ED6ED98C86CA}"/>
                </a:ext>
              </a:extLst>
            </p:cNvPr>
            <p:cNvSpPr/>
            <p:nvPr/>
          </p:nvSpPr>
          <p:spPr>
            <a:xfrm>
              <a:off x="6844534" y="2646848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84" name="วงรี 183">
              <a:extLst>
                <a:ext uri="{FF2B5EF4-FFF2-40B4-BE49-F238E27FC236}">
                  <a16:creationId xmlns:a16="http://schemas.microsoft.com/office/drawing/2014/main" id="{AD1668AC-CF57-4C3A-B191-3854D89C3822}"/>
                </a:ext>
              </a:extLst>
            </p:cNvPr>
            <p:cNvSpPr/>
            <p:nvPr/>
          </p:nvSpPr>
          <p:spPr>
            <a:xfrm>
              <a:off x="6844534" y="2846873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85" name="วงรี 184">
              <a:extLst>
                <a:ext uri="{FF2B5EF4-FFF2-40B4-BE49-F238E27FC236}">
                  <a16:creationId xmlns:a16="http://schemas.microsoft.com/office/drawing/2014/main" id="{E99753CA-0192-41F6-9B70-A541EFAEA4DB}"/>
                </a:ext>
              </a:extLst>
            </p:cNvPr>
            <p:cNvSpPr/>
            <p:nvPr/>
          </p:nvSpPr>
          <p:spPr>
            <a:xfrm>
              <a:off x="6844534" y="3046898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86" name="วงรี 185">
              <a:extLst>
                <a:ext uri="{FF2B5EF4-FFF2-40B4-BE49-F238E27FC236}">
                  <a16:creationId xmlns:a16="http://schemas.microsoft.com/office/drawing/2014/main" id="{07334C29-3F9C-4309-BFD2-EEC5F7C587A2}"/>
                </a:ext>
              </a:extLst>
            </p:cNvPr>
            <p:cNvSpPr/>
            <p:nvPr/>
          </p:nvSpPr>
          <p:spPr>
            <a:xfrm>
              <a:off x="6844534" y="3246923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</p:grpSp>
      <p:sp>
        <p:nvSpPr>
          <p:cNvPr id="190" name="กากบาท 189">
            <a:extLst>
              <a:ext uri="{FF2B5EF4-FFF2-40B4-BE49-F238E27FC236}">
                <a16:creationId xmlns:a16="http://schemas.microsoft.com/office/drawing/2014/main" id="{5388398A-A471-4266-9A27-E079256CC8C9}"/>
              </a:ext>
            </a:extLst>
          </p:cNvPr>
          <p:cNvSpPr/>
          <p:nvPr/>
        </p:nvSpPr>
        <p:spPr>
          <a:xfrm rot="1087668">
            <a:off x="1191653" y="4451977"/>
            <a:ext cx="368040" cy="320174"/>
          </a:xfrm>
          <a:prstGeom prst="plus">
            <a:avLst>
              <a:gd name="adj" fmla="val 35728"/>
            </a:avLst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661"/>
          </a:p>
        </p:txBody>
      </p:sp>
      <p:sp>
        <p:nvSpPr>
          <p:cNvPr id="191" name="กากบาท 190">
            <a:extLst>
              <a:ext uri="{FF2B5EF4-FFF2-40B4-BE49-F238E27FC236}">
                <a16:creationId xmlns:a16="http://schemas.microsoft.com/office/drawing/2014/main" id="{06CDAA93-E217-4258-9A54-4C325A9332B8}"/>
              </a:ext>
            </a:extLst>
          </p:cNvPr>
          <p:cNvSpPr/>
          <p:nvPr/>
        </p:nvSpPr>
        <p:spPr>
          <a:xfrm rot="1087668">
            <a:off x="6767399" y="1518757"/>
            <a:ext cx="368040" cy="320174"/>
          </a:xfrm>
          <a:prstGeom prst="plus">
            <a:avLst>
              <a:gd name="adj" fmla="val 35728"/>
            </a:avLst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661"/>
          </a:p>
        </p:txBody>
      </p:sp>
      <p:sp>
        <p:nvSpPr>
          <p:cNvPr id="192" name="กากบาท 191">
            <a:extLst>
              <a:ext uri="{FF2B5EF4-FFF2-40B4-BE49-F238E27FC236}">
                <a16:creationId xmlns:a16="http://schemas.microsoft.com/office/drawing/2014/main" id="{E52586BA-A47A-4C67-BE1E-D768E320A5C8}"/>
              </a:ext>
            </a:extLst>
          </p:cNvPr>
          <p:cNvSpPr/>
          <p:nvPr/>
        </p:nvSpPr>
        <p:spPr>
          <a:xfrm rot="1087668">
            <a:off x="684864" y="1581020"/>
            <a:ext cx="620284" cy="500224"/>
          </a:xfrm>
          <a:prstGeom prst="plus">
            <a:avLst>
              <a:gd name="adj" fmla="val 35728"/>
            </a:avLst>
          </a:prstGeom>
          <a:solidFill>
            <a:srgbClr val="FDE92C">
              <a:alpha val="4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661"/>
          </a:p>
        </p:txBody>
      </p:sp>
      <p:sp>
        <p:nvSpPr>
          <p:cNvPr id="193" name="กากบาท 192">
            <a:extLst>
              <a:ext uri="{FF2B5EF4-FFF2-40B4-BE49-F238E27FC236}">
                <a16:creationId xmlns:a16="http://schemas.microsoft.com/office/drawing/2014/main" id="{9279B430-86FD-4915-87E5-58413A3B8599}"/>
              </a:ext>
            </a:extLst>
          </p:cNvPr>
          <p:cNvSpPr/>
          <p:nvPr/>
        </p:nvSpPr>
        <p:spPr>
          <a:xfrm rot="20237040">
            <a:off x="1318434" y="452353"/>
            <a:ext cx="552915" cy="426604"/>
          </a:xfrm>
          <a:prstGeom prst="plus">
            <a:avLst>
              <a:gd name="adj" fmla="val 35728"/>
            </a:avLst>
          </a:prstGeom>
          <a:solidFill>
            <a:schemeClr val="accent4">
              <a:lumMod val="20000"/>
              <a:lumOff val="80000"/>
              <a:alpha val="9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661" dirty="0"/>
          </a:p>
        </p:txBody>
      </p:sp>
      <p:sp>
        <p:nvSpPr>
          <p:cNvPr id="194" name="สี่เหลี่ยมผืนผ้า 193">
            <a:extLst>
              <a:ext uri="{FF2B5EF4-FFF2-40B4-BE49-F238E27FC236}">
                <a16:creationId xmlns:a16="http://schemas.microsoft.com/office/drawing/2014/main" id="{07A72EC4-E108-4388-8109-4BECAA9C8258}"/>
              </a:ext>
            </a:extLst>
          </p:cNvPr>
          <p:cNvSpPr/>
          <p:nvPr/>
        </p:nvSpPr>
        <p:spPr>
          <a:xfrm>
            <a:off x="6241377" y="425127"/>
            <a:ext cx="330847" cy="305625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661"/>
          </a:p>
        </p:txBody>
      </p:sp>
      <p:sp>
        <p:nvSpPr>
          <p:cNvPr id="195" name="สี่เหลี่ยมผืนผ้า 194">
            <a:extLst>
              <a:ext uri="{FF2B5EF4-FFF2-40B4-BE49-F238E27FC236}">
                <a16:creationId xmlns:a16="http://schemas.microsoft.com/office/drawing/2014/main" id="{DB745DB9-E68C-4099-8BC1-067971DA25AE}"/>
              </a:ext>
            </a:extLst>
          </p:cNvPr>
          <p:cNvSpPr/>
          <p:nvPr/>
        </p:nvSpPr>
        <p:spPr>
          <a:xfrm>
            <a:off x="7961308" y="4240268"/>
            <a:ext cx="330847" cy="305625"/>
          </a:xfrm>
          <a:prstGeom prst="rect">
            <a:avLst/>
          </a:prstGeom>
          <a:noFill/>
          <a:ln w="28575">
            <a:solidFill>
              <a:srgbClr val="FEF9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661"/>
          </a:p>
        </p:txBody>
      </p:sp>
      <p:grpSp>
        <p:nvGrpSpPr>
          <p:cNvPr id="196" name="กลุ่ม 195">
            <a:extLst>
              <a:ext uri="{FF2B5EF4-FFF2-40B4-BE49-F238E27FC236}">
                <a16:creationId xmlns:a16="http://schemas.microsoft.com/office/drawing/2014/main" id="{1ED1FCA0-FE85-49B0-B8E6-2709E2BE3F07}"/>
              </a:ext>
            </a:extLst>
          </p:cNvPr>
          <p:cNvGrpSpPr>
            <a:grpSpLocks noChangeAspect="1"/>
          </p:cNvGrpSpPr>
          <p:nvPr/>
        </p:nvGrpSpPr>
        <p:grpSpPr>
          <a:xfrm>
            <a:off x="7010805" y="3407851"/>
            <a:ext cx="376162" cy="907724"/>
            <a:chOff x="6264894" y="1446698"/>
            <a:chExt cx="759640" cy="1984379"/>
          </a:xfrm>
        </p:grpSpPr>
        <p:sp>
          <p:nvSpPr>
            <p:cNvPr id="197" name="วงรี 196">
              <a:extLst>
                <a:ext uri="{FF2B5EF4-FFF2-40B4-BE49-F238E27FC236}">
                  <a16:creationId xmlns:a16="http://schemas.microsoft.com/office/drawing/2014/main" id="{B21C1970-2128-49C3-9C00-8C4D8B5ABB22}"/>
                </a:ext>
              </a:extLst>
            </p:cNvPr>
            <p:cNvSpPr/>
            <p:nvPr/>
          </p:nvSpPr>
          <p:spPr>
            <a:xfrm>
              <a:off x="6264894" y="1450852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98" name="วงรี 197">
              <a:extLst>
                <a:ext uri="{FF2B5EF4-FFF2-40B4-BE49-F238E27FC236}">
                  <a16:creationId xmlns:a16="http://schemas.microsoft.com/office/drawing/2014/main" id="{99D12FE0-9D89-4DCA-BE55-81A666A3DC64}"/>
                </a:ext>
              </a:extLst>
            </p:cNvPr>
            <p:cNvSpPr/>
            <p:nvPr/>
          </p:nvSpPr>
          <p:spPr>
            <a:xfrm>
              <a:off x="6264894" y="1650877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99" name="วงรี 198">
              <a:extLst>
                <a:ext uri="{FF2B5EF4-FFF2-40B4-BE49-F238E27FC236}">
                  <a16:creationId xmlns:a16="http://schemas.microsoft.com/office/drawing/2014/main" id="{497810E9-68CB-444C-B53D-1DA8C12A8AC5}"/>
                </a:ext>
              </a:extLst>
            </p:cNvPr>
            <p:cNvSpPr/>
            <p:nvPr/>
          </p:nvSpPr>
          <p:spPr>
            <a:xfrm>
              <a:off x="6264894" y="1850902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200" name="วงรี 199">
              <a:extLst>
                <a:ext uri="{FF2B5EF4-FFF2-40B4-BE49-F238E27FC236}">
                  <a16:creationId xmlns:a16="http://schemas.microsoft.com/office/drawing/2014/main" id="{A28FF609-F343-47FC-A527-377C8D8A3C93}"/>
                </a:ext>
              </a:extLst>
            </p:cNvPr>
            <p:cNvSpPr/>
            <p:nvPr/>
          </p:nvSpPr>
          <p:spPr>
            <a:xfrm>
              <a:off x="6264894" y="2050927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201" name="วงรี 200">
              <a:extLst>
                <a:ext uri="{FF2B5EF4-FFF2-40B4-BE49-F238E27FC236}">
                  <a16:creationId xmlns:a16="http://schemas.microsoft.com/office/drawing/2014/main" id="{20C4603F-058E-4D02-9D62-323B1BACD948}"/>
                </a:ext>
              </a:extLst>
            </p:cNvPr>
            <p:cNvSpPr/>
            <p:nvPr/>
          </p:nvSpPr>
          <p:spPr>
            <a:xfrm>
              <a:off x="6264894" y="2250952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202" name="วงรี 201">
              <a:extLst>
                <a:ext uri="{FF2B5EF4-FFF2-40B4-BE49-F238E27FC236}">
                  <a16:creationId xmlns:a16="http://schemas.microsoft.com/office/drawing/2014/main" id="{937B6F76-0969-485E-9D13-BFDDA29747B5}"/>
                </a:ext>
              </a:extLst>
            </p:cNvPr>
            <p:cNvSpPr/>
            <p:nvPr/>
          </p:nvSpPr>
          <p:spPr>
            <a:xfrm>
              <a:off x="6264894" y="2450977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203" name="วงรี 202">
              <a:extLst>
                <a:ext uri="{FF2B5EF4-FFF2-40B4-BE49-F238E27FC236}">
                  <a16:creationId xmlns:a16="http://schemas.microsoft.com/office/drawing/2014/main" id="{1DF58B4A-A66B-4699-A37C-3F6987305D84}"/>
                </a:ext>
              </a:extLst>
            </p:cNvPr>
            <p:cNvSpPr/>
            <p:nvPr/>
          </p:nvSpPr>
          <p:spPr>
            <a:xfrm>
              <a:off x="6264894" y="2651002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204" name="วงรี 203">
              <a:extLst>
                <a:ext uri="{FF2B5EF4-FFF2-40B4-BE49-F238E27FC236}">
                  <a16:creationId xmlns:a16="http://schemas.microsoft.com/office/drawing/2014/main" id="{7BB84F2F-07D2-4487-A2CE-362EFBDAEE8E}"/>
                </a:ext>
              </a:extLst>
            </p:cNvPr>
            <p:cNvSpPr/>
            <p:nvPr/>
          </p:nvSpPr>
          <p:spPr>
            <a:xfrm>
              <a:off x="6264894" y="2851027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205" name="วงรี 204">
              <a:extLst>
                <a:ext uri="{FF2B5EF4-FFF2-40B4-BE49-F238E27FC236}">
                  <a16:creationId xmlns:a16="http://schemas.microsoft.com/office/drawing/2014/main" id="{4A16ED61-82D7-4D1C-8262-ED0B118D0E60}"/>
                </a:ext>
              </a:extLst>
            </p:cNvPr>
            <p:cNvSpPr/>
            <p:nvPr/>
          </p:nvSpPr>
          <p:spPr>
            <a:xfrm>
              <a:off x="6264894" y="3051052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 dirty="0"/>
            </a:p>
          </p:txBody>
        </p:sp>
        <p:sp>
          <p:nvSpPr>
            <p:cNvPr id="206" name="วงรี 205">
              <a:extLst>
                <a:ext uri="{FF2B5EF4-FFF2-40B4-BE49-F238E27FC236}">
                  <a16:creationId xmlns:a16="http://schemas.microsoft.com/office/drawing/2014/main" id="{B6E1BE97-4B81-4356-B357-468CBC454F5D}"/>
                </a:ext>
              </a:extLst>
            </p:cNvPr>
            <p:cNvSpPr/>
            <p:nvPr/>
          </p:nvSpPr>
          <p:spPr>
            <a:xfrm>
              <a:off x="6264894" y="3251077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207" name="วงรี 206">
              <a:extLst>
                <a:ext uri="{FF2B5EF4-FFF2-40B4-BE49-F238E27FC236}">
                  <a16:creationId xmlns:a16="http://schemas.microsoft.com/office/drawing/2014/main" id="{1B89C48D-F989-4854-8466-937575850FD9}"/>
                </a:ext>
              </a:extLst>
            </p:cNvPr>
            <p:cNvSpPr/>
            <p:nvPr/>
          </p:nvSpPr>
          <p:spPr>
            <a:xfrm>
              <a:off x="6554714" y="1448775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208" name="วงรี 207">
              <a:extLst>
                <a:ext uri="{FF2B5EF4-FFF2-40B4-BE49-F238E27FC236}">
                  <a16:creationId xmlns:a16="http://schemas.microsoft.com/office/drawing/2014/main" id="{96C63366-8923-47D7-AA38-4C9BB4EF2BD6}"/>
                </a:ext>
              </a:extLst>
            </p:cNvPr>
            <p:cNvSpPr/>
            <p:nvPr/>
          </p:nvSpPr>
          <p:spPr>
            <a:xfrm>
              <a:off x="6554714" y="1648800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209" name="วงรี 208">
              <a:extLst>
                <a:ext uri="{FF2B5EF4-FFF2-40B4-BE49-F238E27FC236}">
                  <a16:creationId xmlns:a16="http://schemas.microsoft.com/office/drawing/2014/main" id="{BF1800A9-E998-48BD-B122-08130C2F9023}"/>
                </a:ext>
              </a:extLst>
            </p:cNvPr>
            <p:cNvSpPr/>
            <p:nvPr/>
          </p:nvSpPr>
          <p:spPr>
            <a:xfrm>
              <a:off x="6554714" y="1848825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210" name="วงรี 209">
              <a:extLst>
                <a:ext uri="{FF2B5EF4-FFF2-40B4-BE49-F238E27FC236}">
                  <a16:creationId xmlns:a16="http://schemas.microsoft.com/office/drawing/2014/main" id="{2E5538F9-9A0A-4AC9-AD17-8BE00BC56514}"/>
                </a:ext>
              </a:extLst>
            </p:cNvPr>
            <p:cNvSpPr/>
            <p:nvPr/>
          </p:nvSpPr>
          <p:spPr>
            <a:xfrm>
              <a:off x="6554714" y="2048850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211" name="วงรี 210">
              <a:extLst>
                <a:ext uri="{FF2B5EF4-FFF2-40B4-BE49-F238E27FC236}">
                  <a16:creationId xmlns:a16="http://schemas.microsoft.com/office/drawing/2014/main" id="{2A9461A3-9C39-423A-A9BE-600880ECBB4A}"/>
                </a:ext>
              </a:extLst>
            </p:cNvPr>
            <p:cNvSpPr/>
            <p:nvPr/>
          </p:nvSpPr>
          <p:spPr>
            <a:xfrm>
              <a:off x="6554714" y="2248875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212" name="วงรี 211">
              <a:extLst>
                <a:ext uri="{FF2B5EF4-FFF2-40B4-BE49-F238E27FC236}">
                  <a16:creationId xmlns:a16="http://schemas.microsoft.com/office/drawing/2014/main" id="{EB19948A-221D-46CD-A226-B92B574D58FD}"/>
                </a:ext>
              </a:extLst>
            </p:cNvPr>
            <p:cNvSpPr/>
            <p:nvPr/>
          </p:nvSpPr>
          <p:spPr>
            <a:xfrm>
              <a:off x="6554714" y="2448900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213" name="วงรี 212">
              <a:extLst>
                <a:ext uri="{FF2B5EF4-FFF2-40B4-BE49-F238E27FC236}">
                  <a16:creationId xmlns:a16="http://schemas.microsoft.com/office/drawing/2014/main" id="{31D69F52-AAA3-49B4-8A41-80F4EF61CEDE}"/>
                </a:ext>
              </a:extLst>
            </p:cNvPr>
            <p:cNvSpPr/>
            <p:nvPr/>
          </p:nvSpPr>
          <p:spPr>
            <a:xfrm>
              <a:off x="6554714" y="2648925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214" name="วงรี 213">
              <a:extLst>
                <a:ext uri="{FF2B5EF4-FFF2-40B4-BE49-F238E27FC236}">
                  <a16:creationId xmlns:a16="http://schemas.microsoft.com/office/drawing/2014/main" id="{94CF82CC-7350-4639-837C-2205CCCD1DB8}"/>
                </a:ext>
              </a:extLst>
            </p:cNvPr>
            <p:cNvSpPr/>
            <p:nvPr/>
          </p:nvSpPr>
          <p:spPr>
            <a:xfrm>
              <a:off x="6554714" y="2848950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215" name="วงรี 214">
              <a:extLst>
                <a:ext uri="{FF2B5EF4-FFF2-40B4-BE49-F238E27FC236}">
                  <a16:creationId xmlns:a16="http://schemas.microsoft.com/office/drawing/2014/main" id="{C49CBAEF-D48F-407B-9D7D-23BA8CBCEE76}"/>
                </a:ext>
              </a:extLst>
            </p:cNvPr>
            <p:cNvSpPr/>
            <p:nvPr/>
          </p:nvSpPr>
          <p:spPr>
            <a:xfrm>
              <a:off x="6554714" y="3048975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216" name="วงรี 215">
              <a:extLst>
                <a:ext uri="{FF2B5EF4-FFF2-40B4-BE49-F238E27FC236}">
                  <a16:creationId xmlns:a16="http://schemas.microsoft.com/office/drawing/2014/main" id="{BDC7FAE8-A9A4-4908-9254-5E8D4C2CB107}"/>
                </a:ext>
              </a:extLst>
            </p:cNvPr>
            <p:cNvSpPr/>
            <p:nvPr/>
          </p:nvSpPr>
          <p:spPr>
            <a:xfrm>
              <a:off x="6554714" y="3249000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217" name="วงรี 216">
              <a:extLst>
                <a:ext uri="{FF2B5EF4-FFF2-40B4-BE49-F238E27FC236}">
                  <a16:creationId xmlns:a16="http://schemas.microsoft.com/office/drawing/2014/main" id="{93BE9E9C-F227-4576-B2C4-1ABD6DFF9755}"/>
                </a:ext>
              </a:extLst>
            </p:cNvPr>
            <p:cNvSpPr/>
            <p:nvPr/>
          </p:nvSpPr>
          <p:spPr>
            <a:xfrm>
              <a:off x="6844534" y="1446698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218" name="วงรี 217">
              <a:extLst>
                <a:ext uri="{FF2B5EF4-FFF2-40B4-BE49-F238E27FC236}">
                  <a16:creationId xmlns:a16="http://schemas.microsoft.com/office/drawing/2014/main" id="{D779A1E4-5D4B-4B22-888D-9049B03829A1}"/>
                </a:ext>
              </a:extLst>
            </p:cNvPr>
            <p:cNvSpPr/>
            <p:nvPr/>
          </p:nvSpPr>
          <p:spPr>
            <a:xfrm>
              <a:off x="6844534" y="1646723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219" name="วงรี 218">
              <a:extLst>
                <a:ext uri="{FF2B5EF4-FFF2-40B4-BE49-F238E27FC236}">
                  <a16:creationId xmlns:a16="http://schemas.microsoft.com/office/drawing/2014/main" id="{E62C645D-CB77-4CF9-91C8-46B04F7C3ECD}"/>
                </a:ext>
              </a:extLst>
            </p:cNvPr>
            <p:cNvSpPr/>
            <p:nvPr/>
          </p:nvSpPr>
          <p:spPr>
            <a:xfrm>
              <a:off x="6844534" y="1846748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220" name="วงรี 219">
              <a:extLst>
                <a:ext uri="{FF2B5EF4-FFF2-40B4-BE49-F238E27FC236}">
                  <a16:creationId xmlns:a16="http://schemas.microsoft.com/office/drawing/2014/main" id="{E0534271-F8DF-4164-A164-FD536E27C050}"/>
                </a:ext>
              </a:extLst>
            </p:cNvPr>
            <p:cNvSpPr/>
            <p:nvPr/>
          </p:nvSpPr>
          <p:spPr>
            <a:xfrm>
              <a:off x="6844534" y="2046773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221" name="วงรี 220">
              <a:extLst>
                <a:ext uri="{FF2B5EF4-FFF2-40B4-BE49-F238E27FC236}">
                  <a16:creationId xmlns:a16="http://schemas.microsoft.com/office/drawing/2014/main" id="{4F5C6CC2-8800-4B01-A9F4-94334A6BA60D}"/>
                </a:ext>
              </a:extLst>
            </p:cNvPr>
            <p:cNvSpPr/>
            <p:nvPr/>
          </p:nvSpPr>
          <p:spPr>
            <a:xfrm>
              <a:off x="6844534" y="2246798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222" name="วงรี 221">
              <a:extLst>
                <a:ext uri="{FF2B5EF4-FFF2-40B4-BE49-F238E27FC236}">
                  <a16:creationId xmlns:a16="http://schemas.microsoft.com/office/drawing/2014/main" id="{4454834D-F961-406D-8699-B4758F68EB12}"/>
                </a:ext>
              </a:extLst>
            </p:cNvPr>
            <p:cNvSpPr/>
            <p:nvPr/>
          </p:nvSpPr>
          <p:spPr>
            <a:xfrm>
              <a:off x="6844534" y="2446823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223" name="วงรี 222">
              <a:extLst>
                <a:ext uri="{FF2B5EF4-FFF2-40B4-BE49-F238E27FC236}">
                  <a16:creationId xmlns:a16="http://schemas.microsoft.com/office/drawing/2014/main" id="{B7092582-A074-4D6F-8DF3-C08625DF8805}"/>
                </a:ext>
              </a:extLst>
            </p:cNvPr>
            <p:cNvSpPr/>
            <p:nvPr/>
          </p:nvSpPr>
          <p:spPr>
            <a:xfrm>
              <a:off x="6844534" y="2646848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224" name="วงรี 223">
              <a:extLst>
                <a:ext uri="{FF2B5EF4-FFF2-40B4-BE49-F238E27FC236}">
                  <a16:creationId xmlns:a16="http://schemas.microsoft.com/office/drawing/2014/main" id="{F36B67CB-1EE8-4810-AB11-2B63DD43C430}"/>
                </a:ext>
              </a:extLst>
            </p:cNvPr>
            <p:cNvSpPr/>
            <p:nvPr/>
          </p:nvSpPr>
          <p:spPr>
            <a:xfrm>
              <a:off x="6844534" y="2846873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225" name="วงรี 224">
              <a:extLst>
                <a:ext uri="{FF2B5EF4-FFF2-40B4-BE49-F238E27FC236}">
                  <a16:creationId xmlns:a16="http://schemas.microsoft.com/office/drawing/2014/main" id="{7143009C-229C-42A1-8F6F-515250F203DF}"/>
                </a:ext>
              </a:extLst>
            </p:cNvPr>
            <p:cNvSpPr/>
            <p:nvPr/>
          </p:nvSpPr>
          <p:spPr>
            <a:xfrm>
              <a:off x="6844534" y="3046898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226" name="วงรี 225">
              <a:extLst>
                <a:ext uri="{FF2B5EF4-FFF2-40B4-BE49-F238E27FC236}">
                  <a16:creationId xmlns:a16="http://schemas.microsoft.com/office/drawing/2014/main" id="{1996C852-8787-421A-8B7A-B535912C8DBC}"/>
                </a:ext>
              </a:extLst>
            </p:cNvPr>
            <p:cNvSpPr/>
            <p:nvPr/>
          </p:nvSpPr>
          <p:spPr>
            <a:xfrm>
              <a:off x="6844534" y="3246923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</p:grpSp>
      <p:pic>
        <p:nvPicPr>
          <p:cNvPr id="230" name="รูปภาพ 229">
            <a:extLst>
              <a:ext uri="{FF2B5EF4-FFF2-40B4-BE49-F238E27FC236}">
                <a16:creationId xmlns:a16="http://schemas.microsoft.com/office/drawing/2014/main" id="{5BCBB62A-289D-4E01-BD9A-836A9963BB09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12710">
            <a:off x="2901771" y="5172733"/>
            <a:ext cx="496270" cy="458438"/>
          </a:xfrm>
          <a:prstGeom prst="rect">
            <a:avLst/>
          </a:prstGeom>
        </p:spPr>
      </p:pic>
      <p:sp>
        <p:nvSpPr>
          <p:cNvPr id="187" name="สี่เหลี่ยมผืนผ้า 186">
            <a:extLst>
              <a:ext uri="{FF2B5EF4-FFF2-40B4-BE49-F238E27FC236}">
                <a16:creationId xmlns:a16="http://schemas.microsoft.com/office/drawing/2014/main" id="{EEEA021F-FE91-4991-A9F4-6B54B83EBB5E}"/>
              </a:ext>
            </a:extLst>
          </p:cNvPr>
          <p:cNvSpPr/>
          <p:nvPr/>
        </p:nvSpPr>
        <p:spPr>
          <a:xfrm>
            <a:off x="399393" y="309383"/>
            <a:ext cx="8441305" cy="4559946"/>
          </a:xfrm>
          <a:prstGeom prst="rect">
            <a:avLst/>
          </a:prstGeom>
          <a:solidFill>
            <a:schemeClr val="accent4">
              <a:lumMod val="20000"/>
              <a:lumOff val="8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188" name="รูปภาพ 187">
            <a:extLst>
              <a:ext uri="{FF2B5EF4-FFF2-40B4-BE49-F238E27FC236}">
                <a16:creationId xmlns:a16="http://schemas.microsoft.com/office/drawing/2014/main" id="{2E2CC53F-2A76-4DCE-B1D9-E2A725A00E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55" y="327431"/>
            <a:ext cx="540000" cy="540000"/>
          </a:xfrm>
          <a:prstGeom prst="rect">
            <a:avLst/>
          </a:prstGeom>
        </p:spPr>
      </p:pic>
      <p:sp>
        <p:nvSpPr>
          <p:cNvPr id="189" name="สี่เหลี่ยมผืนผ้า 188">
            <a:extLst>
              <a:ext uri="{FF2B5EF4-FFF2-40B4-BE49-F238E27FC236}">
                <a16:creationId xmlns:a16="http://schemas.microsoft.com/office/drawing/2014/main" id="{F76878D2-FA56-46A6-84E5-B900967FE4BE}"/>
              </a:ext>
            </a:extLst>
          </p:cNvPr>
          <p:cNvSpPr/>
          <p:nvPr/>
        </p:nvSpPr>
        <p:spPr>
          <a:xfrm>
            <a:off x="1090496" y="291193"/>
            <a:ext cx="533030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altLang="ko-KR" sz="4500" b="1" u="sng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เฉลย</a:t>
            </a:r>
            <a:r>
              <a:rPr lang="th-TH" altLang="ko-KR" sz="4500" b="1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คำถามชวนคิด </a:t>
            </a:r>
            <a:r>
              <a:rPr lang="th-TH" altLang="ko-KR" sz="4800" b="1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กฎทรงมวล </a:t>
            </a:r>
            <a:endParaRPr lang="th-TH" sz="45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" name="สี่เหลี่ยมผืนผ้า 1">
            <a:extLst>
              <a:ext uri="{FF2B5EF4-FFF2-40B4-BE49-F238E27FC236}">
                <a16:creationId xmlns:a16="http://schemas.microsoft.com/office/drawing/2014/main" id="{41C16B1C-83CF-4F0C-86CD-D323E4AAFCC3}"/>
              </a:ext>
            </a:extLst>
          </p:cNvPr>
          <p:cNvSpPr/>
          <p:nvPr/>
        </p:nvSpPr>
        <p:spPr>
          <a:xfrm>
            <a:off x="538905" y="1318475"/>
            <a:ext cx="834914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h-TH" sz="1600" dirty="0"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BBA682E-0F56-4149-A59D-3EEBD16F2863}"/>
              </a:ext>
            </a:extLst>
          </p:cNvPr>
          <p:cNvSpPr/>
          <p:nvPr/>
        </p:nvSpPr>
        <p:spPr>
          <a:xfrm>
            <a:off x="477752" y="2698185"/>
            <a:ext cx="8349143" cy="1580472"/>
          </a:xfrm>
          <a:prstGeom prst="rect">
            <a:avLst/>
          </a:prstGeom>
          <a:noFill/>
          <a:ln>
            <a:solidFill>
              <a:srgbClr val="F08A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227" name="Picture 226">
            <a:extLst>
              <a:ext uri="{FF2B5EF4-FFF2-40B4-BE49-F238E27FC236}">
                <a16:creationId xmlns:a16="http://schemas.microsoft.com/office/drawing/2014/main" id="{14F07857-224E-486B-AE4E-AB05F9115F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0953" y="611414"/>
            <a:ext cx="1080000" cy="1080000"/>
          </a:xfrm>
          <a:prstGeom prst="rect">
            <a:avLst/>
          </a:prstGeom>
        </p:spPr>
      </p:pic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C3815822-5644-2E1B-6333-A2E0A96EF60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666"/>
          <a:stretch/>
        </p:blipFill>
        <p:spPr>
          <a:xfrm>
            <a:off x="439130" y="1653152"/>
            <a:ext cx="8410296" cy="3504212"/>
          </a:xfrm>
          <a:prstGeom prst="rect">
            <a:avLst/>
          </a:prstGeom>
        </p:spPr>
      </p:pic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CA549F0B-EC5C-DFA3-7ECF-B98C8D68F2D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3357" b="15549"/>
          <a:stretch/>
        </p:blipFill>
        <p:spPr>
          <a:xfrm>
            <a:off x="430652" y="21348"/>
            <a:ext cx="8427502" cy="163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0849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วงรี 123">
            <a:extLst>
              <a:ext uri="{FF2B5EF4-FFF2-40B4-BE49-F238E27FC236}">
                <a16:creationId xmlns:a16="http://schemas.microsoft.com/office/drawing/2014/main" id="{4D749C6A-B85E-4128-A4F5-3C008CE3256F}"/>
              </a:ext>
            </a:extLst>
          </p:cNvPr>
          <p:cNvSpPr/>
          <p:nvPr/>
        </p:nvSpPr>
        <p:spPr>
          <a:xfrm rot="2025166">
            <a:off x="4547239" y="3641871"/>
            <a:ext cx="1654232" cy="1528124"/>
          </a:xfrm>
          <a:prstGeom prst="ellipse">
            <a:avLst/>
          </a:prstGeom>
          <a:pattFill prst="dkHorz">
            <a:fgClr>
              <a:srgbClr val="3DADD4"/>
            </a:fgClr>
            <a:bgClr>
              <a:schemeClr val="accent5">
                <a:lumMod val="40000"/>
                <a:lumOff val="6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661" dirty="0"/>
          </a:p>
        </p:txBody>
      </p:sp>
      <p:sp>
        <p:nvSpPr>
          <p:cNvPr id="123" name="วงรี 122">
            <a:extLst>
              <a:ext uri="{FF2B5EF4-FFF2-40B4-BE49-F238E27FC236}">
                <a16:creationId xmlns:a16="http://schemas.microsoft.com/office/drawing/2014/main" id="{4547BB5D-980C-49C6-8DD2-5EBB553E6D2E}"/>
              </a:ext>
            </a:extLst>
          </p:cNvPr>
          <p:cNvSpPr/>
          <p:nvPr/>
        </p:nvSpPr>
        <p:spPr>
          <a:xfrm rot="2025166">
            <a:off x="248763" y="2075931"/>
            <a:ext cx="1654232" cy="1528124"/>
          </a:xfrm>
          <a:prstGeom prst="ellipse">
            <a:avLst/>
          </a:prstGeom>
          <a:pattFill prst="dkHorz">
            <a:fgClr>
              <a:srgbClr val="3DADD4"/>
            </a:fgClr>
            <a:bgClr>
              <a:schemeClr val="accent5">
                <a:lumMod val="40000"/>
                <a:lumOff val="6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661" dirty="0"/>
          </a:p>
        </p:txBody>
      </p:sp>
      <p:sp>
        <p:nvSpPr>
          <p:cNvPr id="122" name="วงรี 121">
            <a:extLst>
              <a:ext uri="{FF2B5EF4-FFF2-40B4-BE49-F238E27FC236}">
                <a16:creationId xmlns:a16="http://schemas.microsoft.com/office/drawing/2014/main" id="{136E3BA7-F06D-4AEC-9D6F-42B890E5616A}"/>
              </a:ext>
            </a:extLst>
          </p:cNvPr>
          <p:cNvSpPr/>
          <p:nvPr/>
        </p:nvSpPr>
        <p:spPr>
          <a:xfrm rot="2025166">
            <a:off x="6990495" y="1782658"/>
            <a:ext cx="1654232" cy="1528124"/>
          </a:xfrm>
          <a:prstGeom prst="ellipse">
            <a:avLst/>
          </a:prstGeom>
          <a:pattFill prst="dkHorz">
            <a:fgClr>
              <a:srgbClr val="3DADD4"/>
            </a:fgClr>
            <a:bgClr>
              <a:schemeClr val="accent5">
                <a:lumMod val="40000"/>
                <a:lumOff val="6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661" dirty="0"/>
          </a:p>
        </p:txBody>
      </p:sp>
      <p:grpSp>
        <p:nvGrpSpPr>
          <p:cNvPr id="25" name="กลุ่ม 24">
            <a:extLst>
              <a:ext uri="{FF2B5EF4-FFF2-40B4-BE49-F238E27FC236}">
                <a16:creationId xmlns:a16="http://schemas.microsoft.com/office/drawing/2014/main" id="{C3AE868D-FBBA-4B74-B214-3D8230C10F4E}"/>
              </a:ext>
            </a:extLst>
          </p:cNvPr>
          <p:cNvGrpSpPr/>
          <p:nvPr/>
        </p:nvGrpSpPr>
        <p:grpSpPr>
          <a:xfrm>
            <a:off x="-24524" y="-71791"/>
            <a:ext cx="5503933" cy="4625727"/>
            <a:chOff x="-13854" y="-53779"/>
            <a:chExt cx="5988928" cy="5448712"/>
          </a:xfrm>
          <a:gradFill>
            <a:gsLst>
              <a:gs pos="0">
                <a:srgbClr val="FEE882"/>
              </a:gs>
              <a:gs pos="73000">
                <a:srgbClr val="FEE882"/>
              </a:gs>
              <a:gs pos="100000">
                <a:srgbClr val="FEE882"/>
              </a:gs>
            </a:gsLst>
            <a:path path="circle">
              <a:fillToRect l="50000" t="50000" r="50000" b="50000"/>
            </a:path>
          </a:gradFill>
        </p:grpSpPr>
        <p:sp>
          <p:nvSpPr>
            <p:cNvPr id="24" name="รูปแบบอิสระ: รูปร่าง 23">
              <a:extLst>
                <a:ext uri="{FF2B5EF4-FFF2-40B4-BE49-F238E27FC236}">
                  <a16:creationId xmlns:a16="http://schemas.microsoft.com/office/drawing/2014/main" id="{8532D37F-FCA3-4BF8-BDEE-30A101219801}"/>
                </a:ext>
              </a:extLst>
            </p:cNvPr>
            <p:cNvSpPr/>
            <p:nvPr/>
          </p:nvSpPr>
          <p:spPr>
            <a:xfrm>
              <a:off x="-13854" y="415635"/>
              <a:ext cx="3654961" cy="4979298"/>
            </a:xfrm>
            <a:custGeom>
              <a:avLst/>
              <a:gdLst>
                <a:gd name="connsiteX0" fmla="*/ 3034146 w 3034146"/>
                <a:gd name="connsiteY0" fmla="*/ 0 h 4724400"/>
                <a:gd name="connsiteX1" fmla="*/ 1676400 w 3034146"/>
                <a:gd name="connsiteY1" fmla="*/ 1939636 h 4724400"/>
                <a:gd name="connsiteX2" fmla="*/ 831273 w 3034146"/>
                <a:gd name="connsiteY2" fmla="*/ 2521527 h 4724400"/>
                <a:gd name="connsiteX3" fmla="*/ 498764 w 3034146"/>
                <a:gd name="connsiteY3" fmla="*/ 4322618 h 4724400"/>
                <a:gd name="connsiteX4" fmla="*/ 13855 w 3034146"/>
                <a:gd name="connsiteY4" fmla="*/ 4724400 h 4724400"/>
                <a:gd name="connsiteX5" fmla="*/ 0 w 3034146"/>
                <a:gd name="connsiteY5" fmla="*/ 41564 h 4724400"/>
                <a:gd name="connsiteX6" fmla="*/ 3034146 w 3034146"/>
                <a:gd name="connsiteY6" fmla="*/ 0 h 4724400"/>
                <a:gd name="connsiteX0" fmla="*/ 3034146 w 3034146"/>
                <a:gd name="connsiteY0" fmla="*/ 0 h 5021667"/>
                <a:gd name="connsiteX1" fmla="*/ 1676400 w 3034146"/>
                <a:gd name="connsiteY1" fmla="*/ 1939636 h 5021667"/>
                <a:gd name="connsiteX2" fmla="*/ 831273 w 3034146"/>
                <a:gd name="connsiteY2" fmla="*/ 2521527 h 5021667"/>
                <a:gd name="connsiteX3" fmla="*/ 498764 w 3034146"/>
                <a:gd name="connsiteY3" fmla="*/ 4322618 h 5021667"/>
                <a:gd name="connsiteX4" fmla="*/ 13855 w 3034146"/>
                <a:gd name="connsiteY4" fmla="*/ 4724400 h 5021667"/>
                <a:gd name="connsiteX5" fmla="*/ 0 w 3034146"/>
                <a:gd name="connsiteY5" fmla="*/ 41564 h 5021667"/>
                <a:gd name="connsiteX6" fmla="*/ 3034146 w 3034146"/>
                <a:gd name="connsiteY6" fmla="*/ 0 h 5021667"/>
                <a:gd name="connsiteX0" fmla="*/ 3034146 w 3034146"/>
                <a:gd name="connsiteY0" fmla="*/ 0 h 5021667"/>
                <a:gd name="connsiteX1" fmla="*/ 1676400 w 3034146"/>
                <a:gd name="connsiteY1" fmla="*/ 1939636 h 5021667"/>
                <a:gd name="connsiteX2" fmla="*/ 831273 w 3034146"/>
                <a:gd name="connsiteY2" fmla="*/ 2521527 h 5021667"/>
                <a:gd name="connsiteX3" fmla="*/ 498764 w 3034146"/>
                <a:gd name="connsiteY3" fmla="*/ 4322618 h 5021667"/>
                <a:gd name="connsiteX4" fmla="*/ 13855 w 3034146"/>
                <a:gd name="connsiteY4" fmla="*/ 4724400 h 5021667"/>
                <a:gd name="connsiteX5" fmla="*/ 0 w 3034146"/>
                <a:gd name="connsiteY5" fmla="*/ 41564 h 5021667"/>
                <a:gd name="connsiteX6" fmla="*/ 3034146 w 3034146"/>
                <a:gd name="connsiteY6" fmla="*/ 0 h 5021667"/>
                <a:gd name="connsiteX0" fmla="*/ 3034146 w 3073956"/>
                <a:gd name="connsiteY0" fmla="*/ 0 h 5021667"/>
                <a:gd name="connsiteX1" fmla="*/ 1676400 w 3073956"/>
                <a:gd name="connsiteY1" fmla="*/ 1939636 h 5021667"/>
                <a:gd name="connsiteX2" fmla="*/ 831273 w 3073956"/>
                <a:gd name="connsiteY2" fmla="*/ 2521527 h 5021667"/>
                <a:gd name="connsiteX3" fmla="*/ 498764 w 3073956"/>
                <a:gd name="connsiteY3" fmla="*/ 4322618 h 5021667"/>
                <a:gd name="connsiteX4" fmla="*/ 13855 w 3073956"/>
                <a:gd name="connsiteY4" fmla="*/ 4724400 h 5021667"/>
                <a:gd name="connsiteX5" fmla="*/ 0 w 3073956"/>
                <a:gd name="connsiteY5" fmla="*/ 41564 h 5021667"/>
                <a:gd name="connsiteX6" fmla="*/ 3034146 w 3073956"/>
                <a:gd name="connsiteY6" fmla="*/ 0 h 5021667"/>
                <a:gd name="connsiteX0" fmla="*/ 3034146 w 3101237"/>
                <a:gd name="connsiteY0" fmla="*/ 0 h 5021667"/>
                <a:gd name="connsiteX1" fmla="*/ 2286000 w 3101237"/>
                <a:gd name="connsiteY1" fmla="*/ 2119745 h 5021667"/>
                <a:gd name="connsiteX2" fmla="*/ 831273 w 3101237"/>
                <a:gd name="connsiteY2" fmla="*/ 2521527 h 5021667"/>
                <a:gd name="connsiteX3" fmla="*/ 498764 w 3101237"/>
                <a:gd name="connsiteY3" fmla="*/ 4322618 h 5021667"/>
                <a:gd name="connsiteX4" fmla="*/ 13855 w 3101237"/>
                <a:gd name="connsiteY4" fmla="*/ 4724400 h 5021667"/>
                <a:gd name="connsiteX5" fmla="*/ 0 w 3101237"/>
                <a:gd name="connsiteY5" fmla="*/ 41564 h 5021667"/>
                <a:gd name="connsiteX6" fmla="*/ 3034146 w 3101237"/>
                <a:gd name="connsiteY6" fmla="*/ 0 h 5021667"/>
                <a:gd name="connsiteX0" fmla="*/ 3740728 w 3780989"/>
                <a:gd name="connsiteY0" fmla="*/ 13854 h 4980103"/>
                <a:gd name="connsiteX1" fmla="*/ 2286000 w 3780989"/>
                <a:gd name="connsiteY1" fmla="*/ 2078181 h 4980103"/>
                <a:gd name="connsiteX2" fmla="*/ 831273 w 3780989"/>
                <a:gd name="connsiteY2" fmla="*/ 2479963 h 4980103"/>
                <a:gd name="connsiteX3" fmla="*/ 498764 w 3780989"/>
                <a:gd name="connsiteY3" fmla="*/ 4281054 h 4980103"/>
                <a:gd name="connsiteX4" fmla="*/ 13855 w 3780989"/>
                <a:gd name="connsiteY4" fmla="*/ 4682836 h 4980103"/>
                <a:gd name="connsiteX5" fmla="*/ 0 w 3780989"/>
                <a:gd name="connsiteY5" fmla="*/ 0 h 4980103"/>
                <a:gd name="connsiteX6" fmla="*/ 3740728 w 3780989"/>
                <a:gd name="connsiteY6" fmla="*/ 13854 h 4980103"/>
                <a:gd name="connsiteX0" fmla="*/ 3740728 w 3803936"/>
                <a:gd name="connsiteY0" fmla="*/ 13854 h 4980103"/>
                <a:gd name="connsiteX1" fmla="*/ 2826327 w 3803936"/>
                <a:gd name="connsiteY1" fmla="*/ 1884217 h 4980103"/>
                <a:gd name="connsiteX2" fmla="*/ 831273 w 3803936"/>
                <a:gd name="connsiteY2" fmla="*/ 2479963 h 4980103"/>
                <a:gd name="connsiteX3" fmla="*/ 498764 w 3803936"/>
                <a:gd name="connsiteY3" fmla="*/ 4281054 h 4980103"/>
                <a:gd name="connsiteX4" fmla="*/ 13855 w 3803936"/>
                <a:gd name="connsiteY4" fmla="*/ 4682836 h 4980103"/>
                <a:gd name="connsiteX5" fmla="*/ 0 w 3803936"/>
                <a:gd name="connsiteY5" fmla="*/ 0 h 4980103"/>
                <a:gd name="connsiteX6" fmla="*/ 3740728 w 3803936"/>
                <a:gd name="connsiteY6" fmla="*/ 13854 h 4980103"/>
                <a:gd name="connsiteX0" fmla="*/ 3740728 w 3819518"/>
                <a:gd name="connsiteY0" fmla="*/ 13854 h 4980103"/>
                <a:gd name="connsiteX1" fmla="*/ 2826327 w 3819518"/>
                <a:gd name="connsiteY1" fmla="*/ 1884217 h 4980103"/>
                <a:gd name="connsiteX2" fmla="*/ 831273 w 3819518"/>
                <a:gd name="connsiteY2" fmla="*/ 2479963 h 4980103"/>
                <a:gd name="connsiteX3" fmla="*/ 498764 w 3819518"/>
                <a:gd name="connsiteY3" fmla="*/ 4281054 h 4980103"/>
                <a:gd name="connsiteX4" fmla="*/ 13855 w 3819518"/>
                <a:gd name="connsiteY4" fmla="*/ 4682836 h 4980103"/>
                <a:gd name="connsiteX5" fmla="*/ 0 w 3819518"/>
                <a:gd name="connsiteY5" fmla="*/ 0 h 4980103"/>
                <a:gd name="connsiteX6" fmla="*/ 3740728 w 3819518"/>
                <a:gd name="connsiteY6" fmla="*/ 13854 h 4980103"/>
                <a:gd name="connsiteX0" fmla="*/ 3699165 w 3764759"/>
                <a:gd name="connsiteY0" fmla="*/ 0 h 4980103"/>
                <a:gd name="connsiteX1" fmla="*/ 2826327 w 3764759"/>
                <a:gd name="connsiteY1" fmla="*/ 1884217 h 4980103"/>
                <a:gd name="connsiteX2" fmla="*/ 831273 w 3764759"/>
                <a:gd name="connsiteY2" fmla="*/ 2479963 h 4980103"/>
                <a:gd name="connsiteX3" fmla="*/ 498764 w 3764759"/>
                <a:gd name="connsiteY3" fmla="*/ 4281054 h 4980103"/>
                <a:gd name="connsiteX4" fmla="*/ 13855 w 3764759"/>
                <a:gd name="connsiteY4" fmla="*/ 4682836 h 4980103"/>
                <a:gd name="connsiteX5" fmla="*/ 0 w 3764759"/>
                <a:gd name="connsiteY5" fmla="*/ 0 h 4980103"/>
                <a:gd name="connsiteX6" fmla="*/ 3699165 w 3764759"/>
                <a:gd name="connsiteY6" fmla="*/ 0 h 4980103"/>
                <a:gd name="connsiteX0" fmla="*/ 3408220 w 3496956"/>
                <a:gd name="connsiteY0" fmla="*/ 0 h 4993957"/>
                <a:gd name="connsiteX1" fmla="*/ 2826327 w 3496956"/>
                <a:gd name="connsiteY1" fmla="*/ 1898071 h 4993957"/>
                <a:gd name="connsiteX2" fmla="*/ 831273 w 3496956"/>
                <a:gd name="connsiteY2" fmla="*/ 2493817 h 4993957"/>
                <a:gd name="connsiteX3" fmla="*/ 498764 w 3496956"/>
                <a:gd name="connsiteY3" fmla="*/ 4294908 h 4993957"/>
                <a:gd name="connsiteX4" fmla="*/ 13855 w 3496956"/>
                <a:gd name="connsiteY4" fmla="*/ 4696690 h 4993957"/>
                <a:gd name="connsiteX5" fmla="*/ 0 w 3496956"/>
                <a:gd name="connsiteY5" fmla="*/ 13854 h 4993957"/>
                <a:gd name="connsiteX6" fmla="*/ 3408220 w 3496956"/>
                <a:gd name="connsiteY6" fmla="*/ 0 h 4993957"/>
                <a:gd name="connsiteX0" fmla="*/ 3408220 w 3460882"/>
                <a:gd name="connsiteY0" fmla="*/ 0 h 4993957"/>
                <a:gd name="connsiteX1" fmla="*/ 2355272 w 3460882"/>
                <a:gd name="connsiteY1" fmla="*/ 1787235 h 4993957"/>
                <a:gd name="connsiteX2" fmla="*/ 831273 w 3460882"/>
                <a:gd name="connsiteY2" fmla="*/ 2493817 h 4993957"/>
                <a:gd name="connsiteX3" fmla="*/ 498764 w 3460882"/>
                <a:gd name="connsiteY3" fmla="*/ 4294908 h 4993957"/>
                <a:gd name="connsiteX4" fmla="*/ 13855 w 3460882"/>
                <a:gd name="connsiteY4" fmla="*/ 4696690 h 4993957"/>
                <a:gd name="connsiteX5" fmla="*/ 0 w 3460882"/>
                <a:gd name="connsiteY5" fmla="*/ 13854 h 4993957"/>
                <a:gd name="connsiteX6" fmla="*/ 3408220 w 3460882"/>
                <a:gd name="connsiteY6" fmla="*/ 0 h 4993957"/>
                <a:gd name="connsiteX0" fmla="*/ 3408220 w 3461814"/>
                <a:gd name="connsiteY0" fmla="*/ 0 h 4997951"/>
                <a:gd name="connsiteX1" fmla="*/ 2355272 w 3461814"/>
                <a:gd name="connsiteY1" fmla="*/ 1787235 h 4997951"/>
                <a:gd name="connsiteX2" fmla="*/ 706582 w 3461814"/>
                <a:gd name="connsiteY2" fmla="*/ 2369126 h 4997951"/>
                <a:gd name="connsiteX3" fmla="*/ 498764 w 3461814"/>
                <a:gd name="connsiteY3" fmla="*/ 4294908 h 4997951"/>
                <a:gd name="connsiteX4" fmla="*/ 13855 w 3461814"/>
                <a:gd name="connsiteY4" fmla="*/ 4696690 h 4997951"/>
                <a:gd name="connsiteX5" fmla="*/ 0 w 3461814"/>
                <a:gd name="connsiteY5" fmla="*/ 13854 h 4997951"/>
                <a:gd name="connsiteX6" fmla="*/ 3408220 w 3461814"/>
                <a:gd name="connsiteY6" fmla="*/ 0 h 4997951"/>
                <a:gd name="connsiteX0" fmla="*/ 3505202 w 3555152"/>
                <a:gd name="connsiteY0" fmla="*/ 13855 h 4984097"/>
                <a:gd name="connsiteX1" fmla="*/ 2355272 w 3555152"/>
                <a:gd name="connsiteY1" fmla="*/ 1773381 h 4984097"/>
                <a:gd name="connsiteX2" fmla="*/ 706582 w 3555152"/>
                <a:gd name="connsiteY2" fmla="*/ 2355272 h 4984097"/>
                <a:gd name="connsiteX3" fmla="*/ 498764 w 3555152"/>
                <a:gd name="connsiteY3" fmla="*/ 4281054 h 4984097"/>
                <a:gd name="connsiteX4" fmla="*/ 13855 w 3555152"/>
                <a:gd name="connsiteY4" fmla="*/ 4682836 h 4984097"/>
                <a:gd name="connsiteX5" fmla="*/ 0 w 3555152"/>
                <a:gd name="connsiteY5" fmla="*/ 0 h 4984097"/>
                <a:gd name="connsiteX6" fmla="*/ 3505202 w 3555152"/>
                <a:gd name="connsiteY6" fmla="*/ 13855 h 4984097"/>
                <a:gd name="connsiteX0" fmla="*/ 3505202 w 3509945"/>
                <a:gd name="connsiteY0" fmla="*/ 13855 h 4984097"/>
                <a:gd name="connsiteX1" fmla="*/ 2355272 w 3509945"/>
                <a:gd name="connsiteY1" fmla="*/ 1773381 h 4984097"/>
                <a:gd name="connsiteX2" fmla="*/ 706582 w 3509945"/>
                <a:gd name="connsiteY2" fmla="*/ 2355272 h 4984097"/>
                <a:gd name="connsiteX3" fmla="*/ 498764 w 3509945"/>
                <a:gd name="connsiteY3" fmla="*/ 4281054 h 4984097"/>
                <a:gd name="connsiteX4" fmla="*/ 13855 w 3509945"/>
                <a:gd name="connsiteY4" fmla="*/ 4682836 h 4984097"/>
                <a:gd name="connsiteX5" fmla="*/ 0 w 3509945"/>
                <a:gd name="connsiteY5" fmla="*/ 0 h 4984097"/>
                <a:gd name="connsiteX6" fmla="*/ 3505202 w 3509945"/>
                <a:gd name="connsiteY6" fmla="*/ 13855 h 4984097"/>
                <a:gd name="connsiteX0" fmla="*/ 3505202 w 3510195"/>
                <a:gd name="connsiteY0" fmla="*/ 13855 h 4984097"/>
                <a:gd name="connsiteX1" fmla="*/ 2355272 w 3510195"/>
                <a:gd name="connsiteY1" fmla="*/ 1773381 h 4984097"/>
                <a:gd name="connsiteX2" fmla="*/ 706582 w 3510195"/>
                <a:gd name="connsiteY2" fmla="*/ 2355272 h 4984097"/>
                <a:gd name="connsiteX3" fmla="*/ 498764 w 3510195"/>
                <a:gd name="connsiteY3" fmla="*/ 4281054 h 4984097"/>
                <a:gd name="connsiteX4" fmla="*/ 13855 w 3510195"/>
                <a:gd name="connsiteY4" fmla="*/ 4682836 h 4984097"/>
                <a:gd name="connsiteX5" fmla="*/ 0 w 3510195"/>
                <a:gd name="connsiteY5" fmla="*/ 0 h 4984097"/>
                <a:gd name="connsiteX6" fmla="*/ 3505202 w 3510195"/>
                <a:gd name="connsiteY6" fmla="*/ 13855 h 4984097"/>
                <a:gd name="connsiteX0" fmla="*/ 3505202 w 3510379"/>
                <a:gd name="connsiteY0" fmla="*/ 13855 h 4984097"/>
                <a:gd name="connsiteX1" fmla="*/ 2382981 w 3510379"/>
                <a:gd name="connsiteY1" fmla="*/ 1911927 h 4984097"/>
                <a:gd name="connsiteX2" fmla="*/ 706582 w 3510379"/>
                <a:gd name="connsiteY2" fmla="*/ 2355272 h 4984097"/>
                <a:gd name="connsiteX3" fmla="*/ 498764 w 3510379"/>
                <a:gd name="connsiteY3" fmla="*/ 4281054 h 4984097"/>
                <a:gd name="connsiteX4" fmla="*/ 13855 w 3510379"/>
                <a:gd name="connsiteY4" fmla="*/ 4682836 h 4984097"/>
                <a:gd name="connsiteX5" fmla="*/ 0 w 3510379"/>
                <a:gd name="connsiteY5" fmla="*/ 0 h 4984097"/>
                <a:gd name="connsiteX6" fmla="*/ 3505202 w 3510379"/>
                <a:gd name="connsiteY6" fmla="*/ 13855 h 4984097"/>
                <a:gd name="connsiteX0" fmla="*/ 3865420 w 3868973"/>
                <a:gd name="connsiteY0" fmla="*/ 13855 h 4984097"/>
                <a:gd name="connsiteX1" fmla="*/ 2382981 w 3868973"/>
                <a:gd name="connsiteY1" fmla="*/ 1911927 h 4984097"/>
                <a:gd name="connsiteX2" fmla="*/ 706582 w 3868973"/>
                <a:gd name="connsiteY2" fmla="*/ 2355272 h 4984097"/>
                <a:gd name="connsiteX3" fmla="*/ 498764 w 3868973"/>
                <a:gd name="connsiteY3" fmla="*/ 4281054 h 4984097"/>
                <a:gd name="connsiteX4" fmla="*/ 13855 w 3868973"/>
                <a:gd name="connsiteY4" fmla="*/ 4682836 h 4984097"/>
                <a:gd name="connsiteX5" fmla="*/ 0 w 3868973"/>
                <a:gd name="connsiteY5" fmla="*/ 0 h 4984097"/>
                <a:gd name="connsiteX6" fmla="*/ 3865420 w 3868973"/>
                <a:gd name="connsiteY6" fmla="*/ 13855 h 4984097"/>
                <a:gd name="connsiteX0" fmla="*/ 3865420 w 3873426"/>
                <a:gd name="connsiteY0" fmla="*/ 13855 h 4984097"/>
                <a:gd name="connsiteX1" fmla="*/ 2992581 w 3873426"/>
                <a:gd name="connsiteY1" fmla="*/ 1717964 h 4984097"/>
                <a:gd name="connsiteX2" fmla="*/ 706582 w 3873426"/>
                <a:gd name="connsiteY2" fmla="*/ 2355272 h 4984097"/>
                <a:gd name="connsiteX3" fmla="*/ 498764 w 3873426"/>
                <a:gd name="connsiteY3" fmla="*/ 4281054 h 4984097"/>
                <a:gd name="connsiteX4" fmla="*/ 13855 w 3873426"/>
                <a:gd name="connsiteY4" fmla="*/ 4682836 h 4984097"/>
                <a:gd name="connsiteX5" fmla="*/ 0 w 3873426"/>
                <a:gd name="connsiteY5" fmla="*/ 0 h 4984097"/>
                <a:gd name="connsiteX6" fmla="*/ 3865420 w 3873426"/>
                <a:gd name="connsiteY6" fmla="*/ 13855 h 4984097"/>
                <a:gd name="connsiteX0" fmla="*/ 3865420 w 3873179"/>
                <a:gd name="connsiteY0" fmla="*/ 13855 h 4980543"/>
                <a:gd name="connsiteX1" fmla="*/ 2992581 w 3873179"/>
                <a:gd name="connsiteY1" fmla="*/ 1717964 h 4980543"/>
                <a:gd name="connsiteX2" fmla="*/ 803564 w 3873179"/>
                <a:gd name="connsiteY2" fmla="*/ 2466109 h 4980543"/>
                <a:gd name="connsiteX3" fmla="*/ 498764 w 3873179"/>
                <a:gd name="connsiteY3" fmla="*/ 4281054 h 4980543"/>
                <a:gd name="connsiteX4" fmla="*/ 13855 w 3873179"/>
                <a:gd name="connsiteY4" fmla="*/ 4682836 h 4980543"/>
                <a:gd name="connsiteX5" fmla="*/ 0 w 3873179"/>
                <a:gd name="connsiteY5" fmla="*/ 0 h 4980543"/>
                <a:gd name="connsiteX6" fmla="*/ 3865420 w 3873179"/>
                <a:gd name="connsiteY6" fmla="*/ 13855 h 4980543"/>
                <a:gd name="connsiteX0" fmla="*/ 3532911 w 3549464"/>
                <a:gd name="connsiteY0" fmla="*/ 138545 h 4980543"/>
                <a:gd name="connsiteX1" fmla="*/ 2992581 w 3549464"/>
                <a:gd name="connsiteY1" fmla="*/ 1717964 h 4980543"/>
                <a:gd name="connsiteX2" fmla="*/ 803564 w 3549464"/>
                <a:gd name="connsiteY2" fmla="*/ 2466109 h 4980543"/>
                <a:gd name="connsiteX3" fmla="*/ 498764 w 3549464"/>
                <a:gd name="connsiteY3" fmla="*/ 4281054 h 4980543"/>
                <a:gd name="connsiteX4" fmla="*/ 13855 w 3549464"/>
                <a:gd name="connsiteY4" fmla="*/ 4682836 h 4980543"/>
                <a:gd name="connsiteX5" fmla="*/ 0 w 3549464"/>
                <a:gd name="connsiteY5" fmla="*/ 0 h 4980543"/>
                <a:gd name="connsiteX6" fmla="*/ 3532911 w 3549464"/>
                <a:gd name="connsiteY6" fmla="*/ 138545 h 4980543"/>
                <a:gd name="connsiteX0" fmla="*/ 3546766 w 3562611"/>
                <a:gd name="connsiteY0" fmla="*/ 0 h 5008253"/>
                <a:gd name="connsiteX1" fmla="*/ 2992581 w 3562611"/>
                <a:gd name="connsiteY1" fmla="*/ 1745674 h 5008253"/>
                <a:gd name="connsiteX2" fmla="*/ 803564 w 3562611"/>
                <a:gd name="connsiteY2" fmla="*/ 2493819 h 5008253"/>
                <a:gd name="connsiteX3" fmla="*/ 498764 w 3562611"/>
                <a:gd name="connsiteY3" fmla="*/ 4308764 h 5008253"/>
                <a:gd name="connsiteX4" fmla="*/ 13855 w 3562611"/>
                <a:gd name="connsiteY4" fmla="*/ 4710546 h 5008253"/>
                <a:gd name="connsiteX5" fmla="*/ 0 w 3562611"/>
                <a:gd name="connsiteY5" fmla="*/ 27710 h 5008253"/>
                <a:gd name="connsiteX6" fmla="*/ 3546766 w 3562611"/>
                <a:gd name="connsiteY6" fmla="*/ 0 h 5008253"/>
                <a:gd name="connsiteX0" fmla="*/ 3546766 w 3706909"/>
                <a:gd name="connsiteY0" fmla="*/ 0 h 5008253"/>
                <a:gd name="connsiteX1" fmla="*/ 2992581 w 3706909"/>
                <a:gd name="connsiteY1" fmla="*/ 1745674 h 5008253"/>
                <a:gd name="connsiteX2" fmla="*/ 803564 w 3706909"/>
                <a:gd name="connsiteY2" fmla="*/ 2493819 h 5008253"/>
                <a:gd name="connsiteX3" fmla="*/ 498764 w 3706909"/>
                <a:gd name="connsiteY3" fmla="*/ 4308764 h 5008253"/>
                <a:gd name="connsiteX4" fmla="*/ 13855 w 3706909"/>
                <a:gd name="connsiteY4" fmla="*/ 4710546 h 5008253"/>
                <a:gd name="connsiteX5" fmla="*/ 0 w 3706909"/>
                <a:gd name="connsiteY5" fmla="*/ 27710 h 5008253"/>
                <a:gd name="connsiteX6" fmla="*/ 3546766 w 3706909"/>
                <a:gd name="connsiteY6" fmla="*/ 0 h 5008253"/>
                <a:gd name="connsiteX0" fmla="*/ 3546766 w 3576888"/>
                <a:gd name="connsiteY0" fmla="*/ 0 h 5008253"/>
                <a:gd name="connsiteX1" fmla="*/ 2992581 w 3576888"/>
                <a:gd name="connsiteY1" fmla="*/ 1745674 h 5008253"/>
                <a:gd name="connsiteX2" fmla="*/ 803564 w 3576888"/>
                <a:gd name="connsiteY2" fmla="*/ 2493819 h 5008253"/>
                <a:gd name="connsiteX3" fmla="*/ 498764 w 3576888"/>
                <a:gd name="connsiteY3" fmla="*/ 4308764 h 5008253"/>
                <a:gd name="connsiteX4" fmla="*/ 13855 w 3576888"/>
                <a:gd name="connsiteY4" fmla="*/ 4710546 h 5008253"/>
                <a:gd name="connsiteX5" fmla="*/ 0 w 3576888"/>
                <a:gd name="connsiteY5" fmla="*/ 27710 h 5008253"/>
                <a:gd name="connsiteX6" fmla="*/ 3546766 w 3576888"/>
                <a:gd name="connsiteY6" fmla="*/ 0 h 5008253"/>
                <a:gd name="connsiteX0" fmla="*/ 3546766 w 3560729"/>
                <a:gd name="connsiteY0" fmla="*/ 0 h 5008253"/>
                <a:gd name="connsiteX1" fmla="*/ 2604653 w 3560729"/>
                <a:gd name="connsiteY1" fmla="*/ 1814947 h 5008253"/>
                <a:gd name="connsiteX2" fmla="*/ 803564 w 3560729"/>
                <a:gd name="connsiteY2" fmla="*/ 2493819 h 5008253"/>
                <a:gd name="connsiteX3" fmla="*/ 498764 w 3560729"/>
                <a:gd name="connsiteY3" fmla="*/ 4308764 h 5008253"/>
                <a:gd name="connsiteX4" fmla="*/ 13855 w 3560729"/>
                <a:gd name="connsiteY4" fmla="*/ 4710546 h 5008253"/>
                <a:gd name="connsiteX5" fmla="*/ 0 w 3560729"/>
                <a:gd name="connsiteY5" fmla="*/ 27710 h 5008253"/>
                <a:gd name="connsiteX6" fmla="*/ 3546766 w 3560729"/>
                <a:gd name="connsiteY6" fmla="*/ 0 h 5008253"/>
                <a:gd name="connsiteX0" fmla="*/ 3546766 w 3560729"/>
                <a:gd name="connsiteY0" fmla="*/ 0 h 5022108"/>
                <a:gd name="connsiteX1" fmla="*/ 2604653 w 3560729"/>
                <a:gd name="connsiteY1" fmla="*/ 1828802 h 5022108"/>
                <a:gd name="connsiteX2" fmla="*/ 803564 w 3560729"/>
                <a:gd name="connsiteY2" fmla="*/ 2507674 h 5022108"/>
                <a:gd name="connsiteX3" fmla="*/ 498764 w 3560729"/>
                <a:gd name="connsiteY3" fmla="*/ 4322619 h 5022108"/>
                <a:gd name="connsiteX4" fmla="*/ 13855 w 3560729"/>
                <a:gd name="connsiteY4" fmla="*/ 4724401 h 5022108"/>
                <a:gd name="connsiteX5" fmla="*/ 0 w 3560729"/>
                <a:gd name="connsiteY5" fmla="*/ 41565 h 5022108"/>
                <a:gd name="connsiteX6" fmla="*/ 3546766 w 3560729"/>
                <a:gd name="connsiteY6" fmla="*/ 0 h 5022108"/>
                <a:gd name="connsiteX0" fmla="*/ 3546766 w 3560729"/>
                <a:gd name="connsiteY0" fmla="*/ 0 h 5028368"/>
                <a:gd name="connsiteX1" fmla="*/ 2604653 w 3560729"/>
                <a:gd name="connsiteY1" fmla="*/ 1828802 h 5028368"/>
                <a:gd name="connsiteX2" fmla="*/ 803564 w 3560729"/>
                <a:gd name="connsiteY2" fmla="*/ 2313710 h 5028368"/>
                <a:gd name="connsiteX3" fmla="*/ 498764 w 3560729"/>
                <a:gd name="connsiteY3" fmla="*/ 4322619 h 5028368"/>
                <a:gd name="connsiteX4" fmla="*/ 13855 w 3560729"/>
                <a:gd name="connsiteY4" fmla="*/ 4724401 h 5028368"/>
                <a:gd name="connsiteX5" fmla="*/ 0 w 3560729"/>
                <a:gd name="connsiteY5" fmla="*/ 41565 h 5028368"/>
                <a:gd name="connsiteX6" fmla="*/ 3546766 w 3560729"/>
                <a:gd name="connsiteY6" fmla="*/ 0 h 5028368"/>
                <a:gd name="connsiteX0" fmla="*/ 3546766 w 3567061"/>
                <a:gd name="connsiteY0" fmla="*/ 0 h 5028368"/>
                <a:gd name="connsiteX1" fmla="*/ 2826326 w 3567061"/>
                <a:gd name="connsiteY1" fmla="*/ 1731820 h 5028368"/>
                <a:gd name="connsiteX2" fmla="*/ 803564 w 3567061"/>
                <a:gd name="connsiteY2" fmla="*/ 2313710 h 5028368"/>
                <a:gd name="connsiteX3" fmla="*/ 498764 w 3567061"/>
                <a:gd name="connsiteY3" fmla="*/ 4322619 h 5028368"/>
                <a:gd name="connsiteX4" fmla="*/ 13855 w 3567061"/>
                <a:gd name="connsiteY4" fmla="*/ 4724401 h 5028368"/>
                <a:gd name="connsiteX5" fmla="*/ 0 w 3567061"/>
                <a:gd name="connsiteY5" fmla="*/ 41565 h 5028368"/>
                <a:gd name="connsiteX6" fmla="*/ 3546766 w 3567061"/>
                <a:gd name="connsiteY6" fmla="*/ 0 h 5028368"/>
                <a:gd name="connsiteX0" fmla="*/ 3546766 w 3567061"/>
                <a:gd name="connsiteY0" fmla="*/ 0 h 4939815"/>
                <a:gd name="connsiteX1" fmla="*/ 2826326 w 3567061"/>
                <a:gd name="connsiteY1" fmla="*/ 1731820 h 4939815"/>
                <a:gd name="connsiteX2" fmla="*/ 803564 w 3567061"/>
                <a:gd name="connsiteY2" fmla="*/ 2313710 h 4939815"/>
                <a:gd name="connsiteX3" fmla="*/ 1066801 w 3567061"/>
                <a:gd name="connsiteY3" fmla="*/ 3782292 h 4939815"/>
                <a:gd name="connsiteX4" fmla="*/ 13855 w 3567061"/>
                <a:gd name="connsiteY4" fmla="*/ 4724401 h 4939815"/>
                <a:gd name="connsiteX5" fmla="*/ 0 w 3567061"/>
                <a:gd name="connsiteY5" fmla="*/ 41565 h 4939815"/>
                <a:gd name="connsiteX6" fmla="*/ 3546766 w 3567061"/>
                <a:gd name="connsiteY6" fmla="*/ 0 h 4939815"/>
                <a:gd name="connsiteX0" fmla="*/ 3546766 w 3567427"/>
                <a:gd name="connsiteY0" fmla="*/ 0 h 4944652"/>
                <a:gd name="connsiteX1" fmla="*/ 2826326 w 3567427"/>
                <a:gd name="connsiteY1" fmla="*/ 1731820 h 4944652"/>
                <a:gd name="connsiteX2" fmla="*/ 748145 w 3567427"/>
                <a:gd name="connsiteY2" fmla="*/ 2050474 h 4944652"/>
                <a:gd name="connsiteX3" fmla="*/ 1066801 w 3567427"/>
                <a:gd name="connsiteY3" fmla="*/ 3782292 h 4944652"/>
                <a:gd name="connsiteX4" fmla="*/ 13855 w 3567427"/>
                <a:gd name="connsiteY4" fmla="*/ 4724401 h 4944652"/>
                <a:gd name="connsiteX5" fmla="*/ 0 w 3567427"/>
                <a:gd name="connsiteY5" fmla="*/ 41565 h 4944652"/>
                <a:gd name="connsiteX6" fmla="*/ 3546766 w 3567427"/>
                <a:gd name="connsiteY6" fmla="*/ 0 h 4944652"/>
                <a:gd name="connsiteX0" fmla="*/ 3546766 w 3566619"/>
                <a:gd name="connsiteY0" fmla="*/ 0 h 4940065"/>
                <a:gd name="connsiteX1" fmla="*/ 2826326 w 3566619"/>
                <a:gd name="connsiteY1" fmla="*/ 1731820 h 4940065"/>
                <a:gd name="connsiteX2" fmla="*/ 872836 w 3566619"/>
                <a:gd name="connsiteY2" fmla="*/ 2299856 h 4940065"/>
                <a:gd name="connsiteX3" fmla="*/ 1066801 w 3566619"/>
                <a:gd name="connsiteY3" fmla="*/ 3782292 h 4940065"/>
                <a:gd name="connsiteX4" fmla="*/ 13855 w 3566619"/>
                <a:gd name="connsiteY4" fmla="*/ 4724401 h 4940065"/>
                <a:gd name="connsiteX5" fmla="*/ 0 w 3566619"/>
                <a:gd name="connsiteY5" fmla="*/ 41565 h 4940065"/>
                <a:gd name="connsiteX6" fmla="*/ 3546766 w 3566619"/>
                <a:gd name="connsiteY6" fmla="*/ 0 h 4940065"/>
                <a:gd name="connsiteX0" fmla="*/ 3546766 w 3566619"/>
                <a:gd name="connsiteY0" fmla="*/ 0 h 4943391"/>
                <a:gd name="connsiteX1" fmla="*/ 2826326 w 3566619"/>
                <a:gd name="connsiteY1" fmla="*/ 1731820 h 4943391"/>
                <a:gd name="connsiteX2" fmla="*/ 872836 w 3566619"/>
                <a:gd name="connsiteY2" fmla="*/ 2299856 h 4943391"/>
                <a:gd name="connsiteX3" fmla="*/ 1343891 w 3566619"/>
                <a:gd name="connsiteY3" fmla="*/ 3810001 h 4943391"/>
                <a:gd name="connsiteX4" fmla="*/ 13855 w 3566619"/>
                <a:gd name="connsiteY4" fmla="*/ 4724401 h 4943391"/>
                <a:gd name="connsiteX5" fmla="*/ 0 w 3566619"/>
                <a:gd name="connsiteY5" fmla="*/ 41565 h 4943391"/>
                <a:gd name="connsiteX6" fmla="*/ 3546766 w 3566619"/>
                <a:gd name="connsiteY6" fmla="*/ 0 h 4943391"/>
                <a:gd name="connsiteX0" fmla="*/ 3546766 w 3566619"/>
                <a:gd name="connsiteY0" fmla="*/ 0 h 4955848"/>
                <a:gd name="connsiteX1" fmla="*/ 2826326 w 3566619"/>
                <a:gd name="connsiteY1" fmla="*/ 1731820 h 4955848"/>
                <a:gd name="connsiteX2" fmla="*/ 872836 w 3566619"/>
                <a:gd name="connsiteY2" fmla="*/ 2299856 h 4955848"/>
                <a:gd name="connsiteX3" fmla="*/ 1136073 w 3566619"/>
                <a:gd name="connsiteY3" fmla="*/ 3906983 h 4955848"/>
                <a:gd name="connsiteX4" fmla="*/ 13855 w 3566619"/>
                <a:gd name="connsiteY4" fmla="*/ 4724401 h 4955848"/>
                <a:gd name="connsiteX5" fmla="*/ 0 w 3566619"/>
                <a:gd name="connsiteY5" fmla="*/ 41565 h 4955848"/>
                <a:gd name="connsiteX6" fmla="*/ 3546766 w 3566619"/>
                <a:gd name="connsiteY6" fmla="*/ 0 h 4955848"/>
                <a:gd name="connsiteX0" fmla="*/ 3546766 w 3609882"/>
                <a:gd name="connsiteY0" fmla="*/ 0 h 4955848"/>
                <a:gd name="connsiteX1" fmla="*/ 3214254 w 3609882"/>
                <a:gd name="connsiteY1" fmla="*/ 1579420 h 4955848"/>
                <a:gd name="connsiteX2" fmla="*/ 872836 w 3609882"/>
                <a:gd name="connsiteY2" fmla="*/ 2299856 h 4955848"/>
                <a:gd name="connsiteX3" fmla="*/ 1136073 w 3609882"/>
                <a:gd name="connsiteY3" fmla="*/ 3906983 h 4955848"/>
                <a:gd name="connsiteX4" fmla="*/ 13855 w 3609882"/>
                <a:gd name="connsiteY4" fmla="*/ 4724401 h 4955848"/>
                <a:gd name="connsiteX5" fmla="*/ 0 w 3609882"/>
                <a:gd name="connsiteY5" fmla="*/ 41565 h 4955848"/>
                <a:gd name="connsiteX6" fmla="*/ 3546766 w 3609882"/>
                <a:gd name="connsiteY6" fmla="*/ 0 h 4955848"/>
                <a:gd name="connsiteX0" fmla="*/ 3546766 w 3609882"/>
                <a:gd name="connsiteY0" fmla="*/ 0 h 4957825"/>
                <a:gd name="connsiteX1" fmla="*/ 3214254 w 3609882"/>
                <a:gd name="connsiteY1" fmla="*/ 1579420 h 4957825"/>
                <a:gd name="connsiteX2" fmla="*/ 872836 w 3609882"/>
                <a:gd name="connsiteY2" fmla="*/ 2299856 h 4957825"/>
                <a:gd name="connsiteX3" fmla="*/ 1136073 w 3609882"/>
                <a:gd name="connsiteY3" fmla="*/ 3906983 h 4957825"/>
                <a:gd name="connsiteX4" fmla="*/ 13855 w 3609882"/>
                <a:gd name="connsiteY4" fmla="*/ 4724401 h 4957825"/>
                <a:gd name="connsiteX5" fmla="*/ 0 w 3609882"/>
                <a:gd name="connsiteY5" fmla="*/ 41565 h 4957825"/>
                <a:gd name="connsiteX6" fmla="*/ 3546766 w 3609882"/>
                <a:gd name="connsiteY6" fmla="*/ 0 h 4957825"/>
                <a:gd name="connsiteX0" fmla="*/ 3635098 w 3698214"/>
                <a:gd name="connsiteY0" fmla="*/ 0 h 4956688"/>
                <a:gd name="connsiteX1" fmla="*/ 3302586 w 3698214"/>
                <a:gd name="connsiteY1" fmla="*/ 1579420 h 4956688"/>
                <a:gd name="connsiteX2" fmla="*/ 961168 w 3698214"/>
                <a:gd name="connsiteY2" fmla="*/ 2299856 h 4956688"/>
                <a:gd name="connsiteX3" fmla="*/ 1432223 w 3698214"/>
                <a:gd name="connsiteY3" fmla="*/ 4045529 h 4956688"/>
                <a:gd name="connsiteX4" fmla="*/ 102187 w 3698214"/>
                <a:gd name="connsiteY4" fmla="*/ 4724401 h 4956688"/>
                <a:gd name="connsiteX5" fmla="*/ 88332 w 3698214"/>
                <a:gd name="connsiteY5" fmla="*/ 41565 h 4956688"/>
                <a:gd name="connsiteX6" fmla="*/ 3635098 w 3698214"/>
                <a:gd name="connsiteY6" fmla="*/ 0 h 4956688"/>
                <a:gd name="connsiteX0" fmla="*/ 3635098 w 3698214"/>
                <a:gd name="connsiteY0" fmla="*/ 0 h 4956688"/>
                <a:gd name="connsiteX1" fmla="*/ 3302586 w 3698214"/>
                <a:gd name="connsiteY1" fmla="*/ 1579420 h 4956688"/>
                <a:gd name="connsiteX2" fmla="*/ 961168 w 3698214"/>
                <a:gd name="connsiteY2" fmla="*/ 2299856 h 4956688"/>
                <a:gd name="connsiteX3" fmla="*/ 1432223 w 3698214"/>
                <a:gd name="connsiteY3" fmla="*/ 4045529 h 4956688"/>
                <a:gd name="connsiteX4" fmla="*/ 102187 w 3698214"/>
                <a:gd name="connsiteY4" fmla="*/ 4724401 h 4956688"/>
                <a:gd name="connsiteX5" fmla="*/ 88332 w 3698214"/>
                <a:gd name="connsiteY5" fmla="*/ 41565 h 4956688"/>
                <a:gd name="connsiteX6" fmla="*/ 3635098 w 3698214"/>
                <a:gd name="connsiteY6" fmla="*/ 0 h 4956688"/>
                <a:gd name="connsiteX0" fmla="*/ 3635098 w 3698214"/>
                <a:gd name="connsiteY0" fmla="*/ 0 h 4956688"/>
                <a:gd name="connsiteX1" fmla="*/ 3302586 w 3698214"/>
                <a:gd name="connsiteY1" fmla="*/ 1579420 h 4956688"/>
                <a:gd name="connsiteX2" fmla="*/ 961168 w 3698214"/>
                <a:gd name="connsiteY2" fmla="*/ 2299856 h 4956688"/>
                <a:gd name="connsiteX3" fmla="*/ 1432223 w 3698214"/>
                <a:gd name="connsiteY3" fmla="*/ 4045529 h 4956688"/>
                <a:gd name="connsiteX4" fmla="*/ 102187 w 3698214"/>
                <a:gd name="connsiteY4" fmla="*/ 4724401 h 4956688"/>
                <a:gd name="connsiteX5" fmla="*/ 88332 w 3698214"/>
                <a:gd name="connsiteY5" fmla="*/ 41565 h 4956688"/>
                <a:gd name="connsiteX6" fmla="*/ 3635098 w 3698214"/>
                <a:gd name="connsiteY6" fmla="*/ 0 h 4956688"/>
                <a:gd name="connsiteX0" fmla="*/ 3591845 w 3654961"/>
                <a:gd name="connsiteY0" fmla="*/ 0 h 4968373"/>
                <a:gd name="connsiteX1" fmla="*/ 3259333 w 3654961"/>
                <a:gd name="connsiteY1" fmla="*/ 1579420 h 4968373"/>
                <a:gd name="connsiteX2" fmla="*/ 917915 w 3654961"/>
                <a:gd name="connsiteY2" fmla="*/ 2299856 h 4968373"/>
                <a:gd name="connsiteX3" fmla="*/ 1388970 w 3654961"/>
                <a:gd name="connsiteY3" fmla="*/ 4045529 h 4968373"/>
                <a:gd name="connsiteX4" fmla="*/ 58934 w 3654961"/>
                <a:gd name="connsiteY4" fmla="*/ 4724401 h 4968373"/>
                <a:gd name="connsiteX5" fmla="*/ 45079 w 3654961"/>
                <a:gd name="connsiteY5" fmla="*/ 41565 h 4968373"/>
                <a:gd name="connsiteX6" fmla="*/ 3591845 w 3654961"/>
                <a:gd name="connsiteY6" fmla="*/ 0 h 4968373"/>
                <a:gd name="connsiteX0" fmla="*/ 3591845 w 3654961"/>
                <a:gd name="connsiteY0" fmla="*/ 0 h 4967280"/>
                <a:gd name="connsiteX1" fmla="*/ 3259333 w 3654961"/>
                <a:gd name="connsiteY1" fmla="*/ 1579420 h 4967280"/>
                <a:gd name="connsiteX2" fmla="*/ 917915 w 3654961"/>
                <a:gd name="connsiteY2" fmla="*/ 2299856 h 4967280"/>
                <a:gd name="connsiteX3" fmla="*/ 1388970 w 3654961"/>
                <a:gd name="connsiteY3" fmla="*/ 4045529 h 4967280"/>
                <a:gd name="connsiteX4" fmla="*/ 58934 w 3654961"/>
                <a:gd name="connsiteY4" fmla="*/ 4724401 h 4967280"/>
                <a:gd name="connsiteX5" fmla="*/ 45079 w 3654961"/>
                <a:gd name="connsiteY5" fmla="*/ 41565 h 4967280"/>
                <a:gd name="connsiteX6" fmla="*/ 3591845 w 3654961"/>
                <a:gd name="connsiteY6" fmla="*/ 0 h 4967280"/>
                <a:gd name="connsiteX0" fmla="*/ 3591845 w 3654961"/>
                <a:gd name="connsiteY0" fmla="*/ 0 h 4979298"/>
                <a:gd name="connsiteX1" fmla="*/ 3259333 w 3654961"/>
                <a:gd name="connsiteY1" fmla="*/ 1579420 h 4979298"/>
                <a:gd name="connsiteX2" fmla="*/ 917915 w 3654961"/>
                <a:gd name="connsiteY2" fmla="*/ 2299856 h 4979298"/>
                <a:gd name="connsiteX3" fmla="*/ 1388970 w 3654961"/>
                <a:gd name="connsiteY3" fmla="*/ 4045529 h 4979298"/>
                <a:gd name="connsiteX4" fmla="*/ 58934 w 3654961"/>
                <a:gd name="connsiteY4" fmla="*/ 4738255 h 4979298"/>
                <a:gd name="connsiteX5" fmla="*/ 45079 w 3654961"/>
                <a:gd name="connsiteY5" fmla="*/ 41565 h 4979298"/>
                <a:gd name="connsiteX6" fmla="*/ 3591845 w 3654961"/>
                <a:gd name="connsiteY6" fmla="*/ 0 h 4979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54961" h="4979298">
                  <a:moveTo>
                    <a:pt x="3591845" y="0"/>
                  </a:moveTo>
                  <a:cubicBezTo>
                    <a:pt x="3704991" y="635000"/>
                    <a:pt x="3704988" y="1196111"/>
                    <a:pt x="3259333" y="1579420"/>
                  </a:cubicBezTo>
                  <a:cubicBezTo>
                    <a:pt x="2813678" y="1962729"/>
                    <a:pt x="1229642" y="1888838"/>
                    <a:pt x="917915" y="2299856"/>
                  </a:cubicBezTo>
                  <a:cubicBezTo>
                    <a:pt x="606188" y="2710874"/>
                    <a:pt x="1532133" y="3639129"/>
                    <a:pt x="1388970" y="4045529"/>
                  </a:cubicBezTo>
                  <a:cubicBezTo>
                    <a:pt x="1245807" y="4451929"/>
                    <a:pt x="185461" y="5430703"/>
                    <a:pt x="58934" y="4738255"/>
                  </a:cubicBezTo>
                  <a:cubicBezTo>
                    <a:pt x="-67593" y="4045807"/>
                    <a:pt x="49697" y="1602510"/>
                    <a:pt x="45079" y="41565"/>
                  </a:cubicBezTo>
                  <a:lnTo>
                    <a:pt x="3591845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4407" tIns="42203" rIns="84407" bIns="4220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th-TH" sz="1661"/>
            </a:p>
          </p:txBody>
        </p:sp>
        <p:sp>
          <p:nvSpPr>
            <p:cNvPr id="23" name="รูปแบบอิสระ: รูปร่าง 22">
              <a:extLst>
                <a:ext uri="{FF2B5EF4-FFF2-40B4-BE49-F238E27FC236}">
                  <a16:creationId xmlns:a16="http://schemas.microsoft.com/office/drawing/2014/main" id="{D9CEDDBE-8C27-4A8F-9572-814A7BE126F2}"/>
                </a:ext>
              </a:extLst>
            </p:cNvPr>
            <p:cNvSpPr/>
            <p:nvPr/>
          </p:nvSpPr>
          <p:spPr>
            <a:xfrm>
              <a:off x="-13854" y="-53779"/>
              <a:ext cx="5988928" cy="3844532"/>
            </a:xfrm>
            <a:custGeom>
              <a:avLst/>
              <a:gdLst>
                <a:gd name="connsiteX0" fmla="*/ 5791200 w 5791200"/>
                <a:gd name="connsiteY0" fmla="*/ 13854 h 3574472"/>
                <a:gd name="connsiteX1" fmla="*/ 3061855 w 5791200"/>
                <a:gd name="connsiteY1" fmla="*/ 678872 h 3574472"/>
                <a:gd name="connsiteX2" fmla="*/ 2992582 w 5791200"/>
                <a:gd name="connsiteY2" fmla="*/ 1607127 h 3574472"/>
                <a:gd name="connsiteX3" fmla="*/ 1413164 w 5791200"/>
                <a:gd name="connsiteY3" fmla="*/ 1870363 h 3574472"/>
                <a:gd name="connsiteX4" fmla="*/ 0 w 5791200"/>
                <a:gd name="connsiteY4" fmla="*/ 3574472 h 3574472"/>
                <a:gd name="connsiteX5" fmla="*/ 55418 w 5791200"/>
                <a:gd name="connsiteY5" fmla="*/ 0 h 3574472"/>
                <a:gd name="connsiteX6" fmla="*/ 5791200 w 5791200"/>
                <a:gd name="connsiteY6" fmla="*/ 13854 h 3574472"/>
                <a:gd name="connsiteX0" fmla="*/ 5822003 w 5822003"/>
                <a:gd name="connsiteY0" fmla="*/ 28151 h 3588769"/>
                <a:gd name="connsiteX1" fmla="*/ 3092658 w 5822003"/>
                <a:gd name="connsiteY1" fmla="*/ 693169 h 3588769"/>
                <a:gd name="connsiteX2" fmla="*/ 3023385 w 5822003"/>
                <a:gd name="connsiteY2" fmla="*/ 1621424 h 3588769"/>
                <a:gd name="connsiteX3" fmla="*/ 1443967 w 5822003"/>
                <a:gd name="connsiteY3" fmla="*/ 1884660 h 3588769"/>
                <a:gd name="connsiteX4" fmla="*/ 30803 w 5822003"/>
                <a:gd name="connsiteY4" fmla="*/ 3588769 h 3588769"/>
                <a:gd name="connsiteX5" fmla="*/ 0 w 5822003"/>
                <a:gd name="connsiteY5" fmla="*/ 0 h 3588769"/>
                <a:gd name="connsiteX6" fmla="*/ 5822003 w 5822003"/>
                <a:gd name="connsiteY6" fmla="*/ 28151 h 3588769"/>
                <a:gd name="connsiteX0" fmla="*/ 5879484 w 5879484"/>
                <a:gd name="connsiteY0" fmla="*/ 42449 h 3603067"/>
                <a:gd name="connsiteX1" fmla="*/ 3150139 w 5879484"/>
                <a:gd name="connsiteY1" fmla="*/ 707467 h 3603067"/>
                <a:gd name="connsiteX2" fmla="*/ 3080866 w 5879484"/>
                <a:gd name="connsiteY2" fmla="*/ 1635722 h 3603067"/>
                <a:gd name="connsiteX3" fmla="*/ 1501448 w 5879484"/>
                <a:gd name="connsiteY3" fmla="*/ 1898958 h 3603067"/>
                <a:gd name="connsiteX4" fmla="*/ 88284 w 5879484"/>
                <a:gd name="connsiteY4" fmla="*/ 3603067 h 3603067"/>
                <a:gd name="connsiteX5" fmla="*/ 0 w 5879484"/>
                <a:gd name="connsiteY5" fmla="*/ 0 h 3603067"/>
                <a:gd name="connsiteX6" fmla="*/ 5879484 w 5879484"/>
                <a:gd name="connsiteY6" fmla="*/ 42449 h 3603067"/>
                <a:gd name="connsiteX0" fmla="*/ 5879484 w 5879484"/>
                <a:gd name="connsiteY0" fmla="*/ 42449 h 3603067"/>
                <a:gd name="connsiteX1" fmla="*/ 3150139 w 5879484"/>
                <a:gd name="connsiteY1" fmla="*/ 707467 h 3603067"/>
                <a:gd name="connsiteX2" fmla="*/ 3080866 w 5879484"/>
                <a:gd name="connsiteY2" fmla="*/ 1635722 h 3603067"/>
                <a:gd name="connsiteX3" fmla="*/ 1501448 w 5879484"/>
                <a:gd name="connsiteY3" fmla="*/ 1898958 h 3603067"/>
                <a:gd name="connsiteX4" fmla="*/ 2063 w 5879484"/>
                <a:gd name="connsiteY4" fmla="*/ 3603067 h 3603067"/>
                <a:gd name="connsiteX5" fmla="*/ 0 w 5879484"/>
                <a:gd name="connsiteY5" fmla="*/ 0 h 3603067"/>
                <a:gd name="connsiteX6" fmla="*/ 5879484 w 5879484"/>
                <a:gd name="connsiteY6" fmla="*/ 42449 h 3603067"/>
                <a:gd name="connsiteX0" fmla="*/ 6021126 w 6021126"/>
                <a:gd name="connsiteY0" fmla="*/ 42449 h 3688855"/>
                <a:gd name="connsiteX1" fmla="*/ 3291781 w 6021126"/>
                <a:gd name="connsiteY1" fmla="*/ 707467 h 3688855"/>
                <a:gd name="connsiteX2" fmla="*/ 3222508 w 6021126"/>
                <a:gd name="connsiteY2" fmla="*/ 1635722 h 3688855"/>
                <a:gd name="connsiteX3" fmla="*/ 1643090 w 6021126"/>
                <a:gd name="connsiteY3" fmla="*/ 1898958 h 3688855"/>
                <a:gd name="connsiteX4" fmla="*/ 2 w 6021126"/>
                <a:gd name="connsiteY4" fmla="*/ 3688855 h 3688855"/>
                <a:gd name="connsiteX5" fmla="*/ 141642 w 6021126"/>
                <a:gd name="connsiteY5" fmla="*/ 0 h 3688855"/>
                <a:gd name="connsiteX6" fmla="*/ 6021126 w 6021126"/>
                <a:gd name="connsiteY6" fmla="*/ 42449 h 3688855"/>
                <a:gd name="connsiteX0" fmla="*/ 6109408 w 6109408"/>
                <a:gd name="connsiteY0" fmla="*/ 128236 h 3774642"/>
                <a:gd name="connsiteX1" fmla="*/ 3380063 w 6109408"/>
                <a:gd name="connsiteY1" fmla="*/ 793254 h 3774642"/>
                <a:gd name="connsiteX2" fmla="*/ 3310790 w 6109408"/>
                <a:gd name="connsiteY2" fmla="*/ 1721509 h 3774642"/>
                <a:gd name="connsiteX3" fmla="*/ 1731372 w 6109408"/>
                <a:gd name="connsiteY3" fmla="*/ 1984745 h 3774642"/>
                <a:gd name="connsiteX4" fmla="*/ 88284 w 6109408"/>
                <a:gd name="connsiteY4" fmla="*/ 3774642 h 3774642"/>
                <a:gd name="connsiteX5" fmla="*/ 0 w 6109408"/>
                <a:gd name="connsiteY5" fmla="*/ 0 h 3774642"/>
                <a:gd name="connsiteX6" fmla="*/ 6109408 w 6109408"/>
                <a:gd name="connsiteY6" fmla="*/ 128236 h 3774642"/>
                <a:gd name="connsiteX0" fmla="*/ 6109408 w 6109408"/>
                <a:gd name="connsiteY0" fmla="*/ 128236 h 3774642"/>
                <a:gd name="connsiteX1" fmla="*/ 3380063 w 6109408"/>
                <a:gd name="connsiteY1" fmla="*/ 793254 h 3774642"/>
                <a:gd name="connsiteX2" fmla="*/ 3310790 w 6109408"/>
                <a:gd name="connsiteY2" fmla="*/ 1721509 h 3774642"/>
                <a:gd name="connsiteX3" fmla="*/ 1731372 w 6109408"/>
                <a:gd name="connsiteY3" fmla="*/ 1984745 h 3774642"/>
                <a:gd name="connsiteX4" fmla="*/ 88284 w 6109408"/>
                <a:gd name="connsiteY4" fmla="*/ 3774642 h 3774642"/>
                <a:gd name="connsiteX5" fmla="*/ 0 w 6109408"/>
                <a:gd name="connsiteY5" fmla="*/ 0 h 3774642"/>
                <a:gd name="connsiteX6" fmla="*/ 6109408 w 6109408"/>
                <a:gd name="connsiteY6" fmla="*/ 128236 h 3774642"/>
                <a:gd name="connsiteX0" fmla="*/ 6109408 w 6109408"/>
                <a:gd name="connsiteY0" fmla="*/ 128236 h 3774642"/>
                <a:gd name="connsiteX1" fmla="*/ 3380063 w 6109408"/>
                <a:gd name="connsiteY1" fmla="*/ 793254 h 3774642"/>
                <a:gd name="connsiteX2" fmla="*/ 3310790 w 6109408"/>
                <a:gd name="connsiteY2" fmla="*/ 1721509 h 3774642"/>
                <a:gd name="connsiteX3" fmla="*/ 1731372 w 6109408"/>
                <a:gd name="connsiteY3" fmla="*/ 1984745 h 3774642"/>
                <a:gd name="connsiteX4" fmla="*/ 88284 w 6109408"/>
                <a:gd name="connsiteY4" fmla="*/ 3774642 h 3774642"/>
                <a:gd name="connsiteX5" fmla="*/ 0 w 6109408"/>
                <a:gd name="connsiteY5" fmla="*/ 0 h 3774642"/>
                <a:gd name="connsiteX6" fmla="*/ 6109408 w 6109408"/>
                <a:gd name="connsiteY6" fmla="*/ 128236 h 3774642"/>
                <a:gd name="connsiteX0" fmla="*/ 6037557 w 6037557"/>
                <a:gd name="connsiteY0" fmla="*/ 142533 h 3788939"/>
                <a:gd name="connsiteX1" fmla="*/ 3308212 w 6037557"/>
                <a:gd name="connsiteY1" fmla="*/ 807551 h 3788939"/>
                <a:gd name="connsiteX2" fmla="*/ 3238939 w 6037557"/>
                <a:gd name="connsiteY2" fmla="*/ 1735806 h 3788939"/>
                <a:gd name="connsiteX3" fmla="*/ 1659521 w 6037557"/>
                <a:gd name="connsiteY3" fmla="*/ 1999042 h 3788939"/>
                <a:gd name="connsiteX4" fmla="*/ 16433 w 6037557"/>
                <a:gd name="connsiteY4" fmla="*/ 3788939 h 3788939"/>
                <a:gd name="connsiteX5" fmla="*/ 0 w 6037557"/>
                <a:gd name="connsiteY5" fmla="*/ 0 h 3788939"/>
                <a:gd name="connsiteX6" fmla="*/ 6037557 w 6037557"/>
                <a:gd name="connsiteY6" fmla="*/ 142533 h 3788939"/>
                <a:gd name="connsiteX0" fmla="*/ 6037557 w 6037557"/>
                <a:gd name="connsiteY0" fmla="*/ 142533 h 3788939"/>
                <a:gd name="connsiteX1" fmla="*/ 3308212 w 6037557"/>
                <a:gd name="connsiteY1" fmla="*/ 807551 h 3788939"/>
                <a:gd name="connsiteX2" fmla="*/ 3238939 w 6037557"/>
                <a:gd name="connsiteY2" fmla="*/ 1735806 h 3788939"/>
                <a:gd name="connsiteX3" fmla="*/ 1659521 w 6037557"/>
                <a:gd name="connsiteY3" fmla="*/ 1999042 h 3788939"/>
                <a:gd name="connsiteX4" fmla="*/ 16433 w 6037557"/>
                <a:gd name="connsiteY4" fmla="*/ 3788939 h 3788939"/>
                <a:gd name="connsiteX5" fmla="*/ 0 w 6037557"/>
                <a:gd name="connsiteY5" fmla="*/ 0 h 3788939"/>
                <a:gd name="connsiteX6" fmla="*/ 6037557 w 6037557"/>
                <a:gd name="connsiteY6" fmla="*/ 142533 h 3788939"/>
                <a:gd name="connsiteX0" fmla="*/ 6109407 w 6109407"/>
                <a:gd name="connsiteY0" fmla="*/ 0 h 3789385"/>
                <a:gd name="connsiteX1" fmla="*/ 3308212 w 6109407"/>
                <a:gd name="connsiteY1" fmla="*/ 807997 h 3789385"/>
                <a:gd name="connsiteX2" fmla="*/ 3238939 w 6109407"/>
                <a:gd name="connsiteY2" fmla="*/ 1736252 h 3789385"/>
                <a:gd name="connsiteX3" fmla="*/ 1659521 w 6109407"/>
                <a:gd name="connsiteY3" fmla="*/ 1999488 h 3789385"/>
                <a:gd name="connsiteX4" fmla="*/ 16433 w 6109407"/>
                <a:gd name="connsiteY4" fmla="*/ 3789385 h 3789385"/>
                <a:gd name="connsiteX5" fmla="*/ 0 w 6109407"/>
                <a:gd name="connsiteY5" fmla="*/ 446 h 3789385"/>
                <a:gd name="connsiteX6" fmla="*/ 6109407 w 6109407"/>
                <a:gd name="connsiteY6" fmla="*/ 0 h 3789385"/>
                <a:gd name="connsiteX0" fmla="*/ 6109407 w 6179364"/>
                <a:gd name="connsiteY0" fmla="*/ 0 h 3789385"/>
                <a:gd name="connsiteX1" fmla="*/ 3308212 w 6179364"/>
                <a:gd name="connsiteY1" fmla="*/ 807997 h 3789385"/>
                <a:gd name="connsiteX2" fmla="*/ 3238939 w 6179364"/>
                <a:gd name="connsiteY2" fmla="*/ 1736252 h 3789385"/>
                <a:gd name="connsiteX3" fmla="*/ 1659521 w 6179364"/>
                <a:gd name="connsiteY3" fmla="*/ 1999488 h 3789385"/>
                <a:gd name="connsiteX4" fmla="*/ 16433 w 6179364"/>
                <a:gd name="connsiteY4" fmla="*/ 3789385 h 3789385"/>
                <a:gd name="connsiteX5" fmla="*/ 0 w 6179364"/>
                <a:gd name="connsiteY5" fmla="*/ 446 h 3789385"/>
                <a:gd name="connsiteX6" fmla="*/ 6109407 w 6179364"/>
                <a:gd name="connsiteY6" fmla="*/ 0 h 3789385"/>
                <a:gd name="connsiteX0" fmla="*/ 6109407 w 6179364"/>
                <a:gd name="connsiteY0" fmla="*/ 0 h 3789385"/>
                <a:gd name="connsiteX1" fmla="*/ 3308212 w 6179364"/>
                <a:gd name="connsiteY1" fmla="*/ 807997 h 3789385"/>
                <a:gd name="connsiteX2" fmla="*/ 3238939 w 6179364"/>
                <a:gd name="connsiteY2" fmla="*/ 1736252 h 3789385"/>
                <a:gd name="connsiteX3" fmla="*/ 1659521 w 6179364"/>
                <a:gd name="connsiteY3" fmla="*/ 1999488 h 3789385"/>
                <a:gd name="connsiteX4" fmla="*/ 16433 w 6179364"/>
                <a:gd name="connsiteY4" fmla="*/ 3789385 h 3789385"/>
                <a:gd name="connsiteX5" fmla="*/ 0 w 6179364"/>
                <a:gd name="connsiteY5" fmla="*/ 446 h 3789385"/>
                <a:gd name="connsiteX6" fmla="*/ 6109407 w 6179364"/>
                <a:gd name="connsiteY6" fmla="*/ 0 h 3789385"/>
                <a:gd name="connsiteX0" fmla="*/ 6109407 w 6179364"/>
                <a:gd name="connsiteY0" fmla="*/ 0 h 3826203"/>
                <a:gd name="connsiteX1" fmla="*/ 3308212 w 6179364"/>
                <a:gd name="connsiteY1" fmla="*/ 807997 h 3826203"/>
                <a:gd name="connsiteX2" fmla="*/ 3238939 w 6179364"/>
                <a:gd name="connsiteY2" fmla="*/ 1736252 h 3826203"/>
                <a:gd name="connsiteX3" fmla="*/ 1659521 w 6179364"/>
                <a:gd name="connsiteY3" fmla="*/ 1999488 h 3826203"/>
                <a:gd name="connsiteX4" fmla="*/ 16433 w 6179364"/>
                <a:gd name="connsiteY4" fmla="*/ 3789385 h 3826203"/>
                <a:gd name="connsiteX5" fmla="*/ 0 w 6179364"/>
                <a:gd name="connsiteY5" fmla="*/ 446 h 3826203"/>
                <a:gd name="connsiteX6" fmla="*/ 6109407 w 6179364"/>
                <a:gd name="connsiteY6" fmla="*/ 0 h 3826203"/>
                <a:gd name="connsiteX0" fmla="*/ 6109407 w 6194666"/>
                <a:gd name="connsiteY0" fmla="*/ 0 h 3826203"/>
                <a:gd name="connsiteX1" fmla="*/ 3897392 w 6194666"/>
                <a:gd name="connsiteY1" fmla="*/ 636422 h 3826203"/>
                <a:gd name="connsiteX2" fmla="*/ 3238939 w 6194666"/>
                <a:gd name="connsiteY2" fmla="*/ 1736252 h 3826203"/>
                <a:gd name="connsiteX3" fmla="*/ 1659521 w 6194666"/>
                <a:gd name="connsiteY3" fmla="*/ 1999488 h 3826203"/>
                <a:gd name="connsiteX4" fmla="*/ 16433 w 6194666"/>
                <a:gd name="connsiteY4" fmla="*/ 3789385 h 3826203"/>
                <a:gd name="connsiteX5" fmla="*/ 0 w 6194666"/>
                <a:gd name="connsiteY5" fmla="*/ 446 h 3826203"/>
                <a:gd name="connsiteX6" fmla="*/ 6109407 w 6194666"/>
                <a:gd name="connsiteY6" fmla="*/ 0 h 3826203"/>
                <a:gd name="connsiteX0" fmla="*/ 6109407 w 6195622"/>
                <a:gd name="connsiteY0" fmla="*/ 0 h 3830610"/>
                <a:gd name="connsiteX1" fmla="*/ 3897392 w 6195622"/>
                <a:gd name="connsiteY1" fmla="*/ 636422 h 3830610"/>
                <a:gd name="connsiteX2" fmla="*/ 3052127 w 6195622"/>
                <a:gd name="connsiteY2" fmla="*/ 1764848 h 3830610"/>
                <a:gd name="connsiteX3" fmla="*/ 1659521 w 6195622"/>
                <a:gd name="connsiteY3" fmla="*/ 1999488 h 3830610"/>
                <a:gd name="connsiteX4" fmla="*/ 16433 w 6195622"/>
                <a:gd name="connsiteY4" fmla="*/ 3789385 h 3830610"/>
                <a:gd name="connsiteX5" fmla="*/ 0 w 6195622"/>
                <a:gd name="connsiteY5" fmla="*/ 446 h 3830610"/>
                <a:gd name="connsiteX6" fmla="*/ 6109407 w 6195622"/>
                <a:gd name="connsiteY6" fmla="*/ 0 h 3830610"/>
                <a:gd name="connsiteX0" fmla="*/ 6109407 w 6200522"/>
                <a:gd name="connsiteY0" fmla="*/ 0 h 3830610"/>
                <a:gd name="connsiteX1" fmla="*/ 4041094 w 6200522"/>
                <a:gd name="connsiteY1" fmla="*/ 893784 h 3830610"/>
                <a:gd name="connsiteX2" fmla="*/ 3052127 w 6200522"/>
                <a:gd name="connsiteY2" fmla="*/ 1764848 h 3830610"/>
                <a:gd name="connsiteX3" fmla="*/ 1659521 w 6200522"/>
                <a:gd name="connsiteY3" fmla="*/ 1999488 h 3830610"/>
                <a:gd name="connsiteX4" fmla="*/ 16433 w 6200522"/>
                <a:gd name="connsiteY4" fmla="*/ 3789385 h 3830610"/>
                <a:gd name="connsiteX5" fmla="*/ 0 w 6200522"/>
                <a:gd name="connsiteY5" fmla="*/ 446 h 3830610"/>
                <a:gd name="connsiteX6" fmla="*/ 6109407 w 6200522"/>
                <a:gd name="connsiteY6" fmla="*/ 0 h 3830610"/>
                <a:gd name="connsiteX0" fmla="*/ 6109407 w 6200522"/>
                <a:gd name="connsiteY0" fmla="*/ 0 h 3906887"/>
                <a:gd name="connsiteX1" fmla="*/ 4041094 w 6200522"/>
                <a:gd name="connsiteY1" fmla="*/ 893784 h 3906887"/>
                <a:gd name="connsiteX2" fmla="*/ 3052127 w 6200522"/>
                <a:gd name="connsiteY2" fmla="*/ 1764848 h 3906887"/>
                <a:gd name="connsiteX3" fmla="*/ 1659521 w 6200522"/>
                <a:gd name="connsiteY3" fmla="*/ 1999488 h 3906887"/>
                <a:gd name="connsiteX4" fmla="*/ 921756 w 6200522"/>
                <a:gd name="connsiteY4" fmla="*/ 2860023 h 3906887"/>
                <a:gd name="connsiteX5" fmla="*/ 16433 w 6200522"/>
                <a:gd name="connsiteY5" fmla="*/ 3789385 h 3906887"/>
                <a:gd name="connsiteX6" fmla="*/ 0 w 6200522"/>
                <a:gd name="connsiteY6" fmla="*/ 446 h 3906887"/>
                <a:gd name="connsiteX7" fmla="*/ 6109407 w 6200522"/>
                <a:gd name="connsiteY7" fmla="*/ 0 h 3906887"/>
                <a:gd name="connsiteX0" fmla="*/ 6109407 w 6210247"/>
                <a:gd name="connsiteY0" fmla="*/ 0 h 3906887"/>
                <a:gd name="connsiteX1" fmla="*/ 4285388 w 6210247"/>
                <a:gd name="connsiteY1" fmla="*/ 793699 h 3906887"/>
                <a:gd name="connsiteX2" fmla="*/ 3052127 w 6210247"/>
                <a:gd name="connsiteY2" fmla="*/ 1764848 h 3906887"/>
                <a:gd name="connsiteX3" fmla="*/ 1659521 w 6210247"/>
                <a:gd name="connsiteY3" fmla="*/ 1999488 h 3906887"/>
                <a:gd name="connsiteX4" fmla="*/ 921756 w 6210247"/>
                <a:gd name="connsiteY4" fmla="*/ 2860023 h 3906887"/>
                <a:gd name="connsiteX5" fmla="*/ 16433 w 6210247"/>
                <a:gd name="connsiteY5" fmla="*/ 3789385 h 3906887"/>
                <a:gd name="connsiteX6" fmla="*/ 0 w 6210247"/>
                <a:gd name="connsiteY6" fmla="*/ 446 h 3906887"/>
                <a:gd name="connsiteX7" fmla="*/ 6109407 w 6210247"/>
                <a:gd name="connsiteY7" fmla="*/ 0 h 3906887"/>
                <a:gd name="connsiteX0" fmla="*/ 6109407 w 6214422"/>
                <a:gd name="connsiteY0" fmla="*/ 0 h 3906887"/>
                <a:gd name="connsiteX1" fmla="*/ 4285388 w 6214422"/>
                <a:gd name="connsiteY1" fmla="*/ 793699 h 3906887"/>
                <a:gd name="connsiteX2" fmla="*/ 2477318 w 6214422"/>
                <a:gd name="connsiteY2" fmla="*/ 964165 h 3906887"/>
                <a:gd name="connsiteX3" fmla="*/ 1659521 w 6214422"/>
                <a:gd name="connsiteY3" fmla="*/ 1999488 h 3906887"/>
                <a:gd name="connsiteX4" fmla="*/ 921756 w 6214422"/>
                <a:gd name="connsiteY4" fmla="*/ 2860023 h 3906887"/>
                <a:gd name="connsiteX5" fmla="*/ 16433 w 6214422"/>
                <a:gd name="connsiteY5" fmla="*/ 3789385 h 3906887"/>
                <a:gd name="connsiteX6" fmla="*/ 0 w 6214422"/>
                <a:gd name="connsiteY6" fmla="*/ 446 h 3906887"/>
                <a:gd name="connsiteX7" fmla="*/ 6109407 w 6214422"/>
                <a:gd name="connsiteY7" fmla="*/ 0 h 3906887"/>
                <a:gd name="connsiteX0" fmla="*/ 6109407 w 6214422"/>
                <a:gd name="connsiteY0" fmla="*/ 0 h 3906887"/>
                <a:gd name="connsiteX1" fmla="*/ 4285388 w 6214422"/>
                <a:gd name="connsiteY1" fmla="*/ 793699 h 3906887"/>
                <a:gd name="connsiteX2" fmla="*/ 2477318 w 6214422"/>
                <a:gd name="connsiteY2" fmla="*/ 964165 h 3906887"/>
                <a:gd name="connsiteX3" fmla="*/ 2033147 w 6214422"/>
                <a:gd name="connsiteY3" fmla="*/ 2285446 h 3906887"/>
                <a:gd name="connsiteX4" fmla="*/ 921756 w 6214422"/>
                <a:gd name="connsiteY4" fmla="*/ 2860023 h 3906887"/>
                <a:gd name="connsiteX5" fmla="*/ 16433 w 6214422"/>
                <a:gd name="connsiteY5" fmla="*/ 3789385 h 3906887"/>
                <a:gd name="connsiteX6" fmla="*/ 0 w 6214422"/>
                <a:gd name="connsiteY6" fmla="*/ 446 h 3906887"/>
                <a:gd name="connsiteX7" fmla="*/ 6109407 w 6214422"/>
                <a:gd name="connsiteY7" fmla="*/ 0 h 3906887"/>
                <a:gd name="connsiteX0" fmla="*/ 6109407 w 6214422"/>
                <a:gd name="connsiteY0" fmla="*/ 0 h 3903573"/>
                <a:gd name="connsiteX1" fmla="*/ 4285388 w 6214422"/>
                <a:gd name="connsiteY1" fmla="*/ 793699 h 3903573"/>
                <a:gd name="connsiteX2" fmla="*/ 2477318 w 6214422"/>
                <a:gd name="connsiteY2" fmla="*/ 964165 h 3903573"/>
                <a:gd name="connsiteX3" fmla="*/ 2033147 w 6214422"/>
                <a:gd name="connsiteY3" fmla="*/ 2285446 h 3903573"/>
                <a:gd name="connsiteX4" fmla="*/ 849905 w 6214422"/>
                <a:gd name="connsiteY4" fmla="*/ 2817129 h 3903573"/>
                <a:gd name="connsiteX5" fmla="*/ 16433 w 6214422"/>
                <a:gd name="connsiteY5" fmla="*/ 3789385 h 3903573"/>
                <a:gd name="connsiteX6" fmla="*/ 0 w 6214422"/>
                <a:gd name="connsiteY6" fmla="*/ 446 h 3903573"/>
                <a:gd name="connsiteX7" fmla="*/ 6109407 w 6214422"/>
                <a:gd name="connsiteY7" fmla="*/ 0 h 3903573"/>
                <a:gd name="connsiteX0" fmla="*/ 6109407 w 6214422"/>
                <a:gd name="connsiteY0" fmla="*/ 0 h 3912056"/>
                <a:gd name="connsiteX1" fmla="*/ 4285388 w 6214422"/>
                <a:gd name="connsiteY1" fmla="*/ 793699 h 3912056"/>
                <a:gd name="connsiteX2" fmla="*/ 2477318 w 6214422"/>
                <a:gd name="connsiteY2" fmla="*/ 964165 h 3912056"/>
                <a:gd name="connsiteX3" fmla="*/ 2033147 w 6214422"/>
                <a:gd name="connsiteY3" fmla="*/ 2285446 h 3912056"/>
                <a:gd name="connsiteX4" fmla="*/ 849905 w 6214422"/>
                <a:gd name="connsiteY4" fmla="*/ 2817129 h 3912056"/>
                <a:gd name="connsiteX5" fmla="*/ 16433 w 6214422"/>
                <a:gd name="connsiteY5" fmla="*/ 3789385 h 3912056"/>
                <a:gd name="connsiteX6" fmla="*/ 0 w 6214422"/>
                <a:gd name="connsiteY6" fmla="*/ 446 h 3912056"/>
                <a:gd name="connsiteX7" fmla="*/ 6109407 w 6214422"/>
                <a:gd name="connsiteY7" fmla="*/ 0 h 3912056"/>
                <a:gd name="connsiteX0" fmla="*/ 6109407 w 6220180"/>
                <a:gd name="connsiteY0" fmla="*/ 0 h 3912056"/>
                <a:gd name="connsiteX1" fmla="*/ 4400350 w 6220180"/>
                <a:gd name="connsiteY1" fmla="*/ 993869 h 3912056"/>
                <a:gd name="connsiteX2" fmla="*/ 2477318 w 6220180"/>
                <a:gd name="connsiteY2" fmla="*/ 964165 h 3912056"/>
                <a:gd name="connsiteX3" fmla="*/ 2033147 w 6220180"/>
                <a:gd name="connsiteY3" fmla="*/ 2285446 h 3912056"/>
                <a:gd name="connsiteX4" fmla="*/ 849905 w 6220180"/>
                <a:gd name="connsiteY4" fmla="*/ 2817129 h 3912056"/>
                <a:gd name="connsiteX5" fmla="*/ 16433 w 6220180"/>
                <a:gd name="connsiteY5" fmla="*/ 3789385 h 3912056"/>
                <a:gd name="connsiteX6" fmla="*/ 0 w 6220180"/>
                <a:gd name="connsiteY6" fmla="*/ 446 h 3912056"/>
                <a:gd name="connsiteX7" fmla="*/ 6109407 w 6220180"/>
                <a:gd name="connsiteY7" fmla="*/ 0 h 3912056"/>
                <a:gd name="connsiteX0" fmla="*/ 6109407 w 6221637"/>
                <a:gd name="connsiteY0" fmla="*/ 0 h 3912056"/>
                <a:gd name="connsiteX1" fmla="*/ 4400350 w 6221637"/>
                <a:gd name="connsiteY1" fmla="*/ 993869 h 3912056"/>
                <a:gd name="connsiteX2" fmla="*/ 2477318 w 6221637"/>
                <a:gd name="connsiteY2" fmla="*/ 964165 h 3912056"/>
                <a:gd name="connsiteX3" fmla="*/ 2033147 w 6221637"/>
                <a:gd name="connsiteY3" fmla="*/ 2285446 h 3912056"/>
                <a:gd name="connsiteX4" fmla="*/ 849905 w 6221637"/>
                <a:gd name="connsiteY4" fmla="*/ 2817129 h 3912056"/>
                <a:gd name="connsiteX5" fmla="*/ 16433 w 6221637"/>
                <a:gd name="connsiteY5" fmla="*/ 3789385 h 3912056"/>
                <a:gd name="connsiteX6" fmla="*/ 0 w 6221637"/>
                <a:gd name="connsiteY6" fmla="*/ 446 h 3912056"/>
                <a:gd name="connsiteX7" fmla="*/ 6109407 w 6221637"/>
                <a:gd name="connsiteY7" fmla="*/ 0 h 3912056"/>
                <a:gd name="connsiteX0" fmla="*/ 6109407 w 6217155"/>
                <a:gd name="connsiteY0" fmla="*/ 0 h 3912056"/>
                <a:gd name="connsiteX1" fmla="*/ 4314129 w 6217155"/>
                <a:gd name="connsiteY1" fmla="*/ 765103 h 3912056"/>
                <a:gd name="connsiteX2" fmla="*/ 2477318 w 6217155"/>
                <a:gd name="connsiteY2" fmla="*/ 964165 h 3912056"/>
                <a:gd name="connsiteX3" fmla="*/ 2033147 w 6217155"/>
                <a:gd name="connsiteY3" fmla="*/ 2285446 h 3912056"/>
                <a:gd name="connsiteX4" fmla="*/ 849905 w 6217155"/>
                <a:gd name="connsiteY4" fmla="*/ 2817129 h 3912056"/>
                <a:gd name="connsiteX5" fmla="*/ 16433 w 6217155"/>
                <a:gd name="connsiteY5" fmla="*/ 3789385 h 3912056"/>
                <a:gd name="connsiteX6" fmla="*/ 0 w 6217155"/>
                <a:gd name="connsiteY6" fmla="*/ 446 h 3912056"/>
                <a:gd name="connsiteX7" fmla="*/ 6109407 w 6217155"/>
                <a:gd name="connsiteY7" fmla="*/ 0 h 3912056"/>
                <a:gd name="connsiteX0" fmla="*/ 6109407 w 6216702"/>
                <a:gd name="connsiteY0" fmla="*/ 0 h 3912056"/>
                <a:gd name="connsiteX1" fmla="*/ 4314129 w 6216702"/>
                <a:gd name="connsiteY1" fmla="*/ 765103 h 3912056"/>
                <a:gd name="connsiteX2" fmla="*/ 2362355 w 6216702"/>
                <a:gd name="connsiteY2" fmla="*/ 721101 h 3912056"/>
                <a:gd name="connsiteX3" fmla="*/ 2033147 w 6216702"/>
                <a:gd name="connsiteY3" fmla="*/ 2285446 h 3912056"/>
                <a:gd name="connsiteX4" fmla="*/ 849905 w 6216702"/>
                <a:gd name="connsiteY4" fmla="*/ 2817129 h 3912056"/>
                <a:gd name="connsiteX5" fmla="*/ 16433 w 6216702"/>
                <a:gd name="connsiteY5" fmla="*/ 3789385 h 3912056"/>
                <a:gd name="connsiteX6" fmla="*/ 0 w 6216702"/>
                <a:gd name="connsiteY6" fmla="*/ 446 h 3912056"/>
                <a:gd name="connsiteX7" fmla="*/ 6109407 w 6216702"/>
                <a:gd name="connsiteY7" fmla="*/ 0 h 3912056"/>
                <a:gd name="connsiteX0" fmla="*/ 6109407 w 6212589"/>
                <a:gd name="connsiteY0" fmla="*/ 0 h 3912056"/>
                <a:gd name="connsiteX1" fmla="*/ 4227908 w 6212589"/>
                <a:gd name="connsiteY1" fmla="*/ 622123 h 3912056"/>
                <a:gd name="connsiteX2" fmla="*/ 2362355 w 6212589"/>
                <a:gd name="connsiteY2" fmla="*/ 721101 h 3912056"/>
                <a:gd name="connsiteX3" fmla="*/ 2033147 w 6212589"/>
                <a:gd name="connsiteY3" fmla="*/ 2285446 h 3912056"/>
                <a:gd name="connsiteX4" fmla="*/ 849905 w 6212589"/>
                <a:gd name="connsiteY4" fmla="*/ 2817129 h 3912056"/>
                <a:gd name="connsiteX5" fmla="*/ 16433 w 6212589"/>
                <a:gd name="connsiteY5" fmla="*/ 3789385 h 3912056"/>
                <a:gd name="connsiteX6" fmla="*/ 0 w 6212589"/>
                <a:gd name="connsiteY6" fmla="*/ 446 h 3912056"/>
                <a:gd name="connsiteX7" fmla="*/ 6109407 w 6212589"/>
                <a:gd name="connsiteY7" fmla="*/ 0 h 3912056"/>
                <a:gd name="connsiteX0" fmla="*/ 6109407 w 6213116"/>
                <a:gd name="connsiteY0" fmla="*/ 0 h 3912056"/>
                <a:gd name="connsiteX1" fmla="*/ 4227908 w 6213116"/>
                <a:gd name="connsiteY1" fmla="*/ 622123 h 3912056"/>
                <a:gd name="connsiteX2" fmla="*/ 2290505 w 6213116"/>
                <a:gd name="connsiteY2" fmla="*/ 721102 h 3912056"/>
                <a:gd name="connsiteX3" fmla="*/ 2033147 w 6213116"/>
                <a:gd name="connsiteY3" fmla="*/ 2285446 h 3912056"/>
                <a:gd name="connsiteX4" fmla="*/ 849905 w 6213116"/>
                <a:gd name="connsiteY4" fmla="*/ 2817129 h 3912056"/>
                <a:gd name="connsiteX5" fmla="*/ 16433 w 6213116"/>
                <a:gd name="connsiteY5" fmla="*/ 3789385 h 3912056"/>
                <a:gd name="connsiteX6" fmla="*/ 0 w 6213116"/>
                <a:gd name="connsiteY6" fmla="*/ 446 h 3912056"/>
                <a:gd name="connsiteX7" fmla="*/ 6109407 w 6213116"/>
                <a:gd name="connsiteY7" fmla="*/ 0 h 3912056"/>
                <a:gd name="connsiteX0" fmla="*/ 6109407 w 6214399"/>
                <a:gd name="connsiteY0" fmla="*/ 0 h 3912056"/>
                <a:gd name="connsiteX1" fmla="*/ 4227908 w 6214399"/>
                <a:gd name="connsiteY1" fmla="*/ 622123 h 3912056"/>
                <a:gd name="connsiteX2" fmla="*/ 2290505 w 6214399"/>
                <a:gd name="connsiteY2" fmla="*/ 721102 h 3912056"/>
                <a:gd name="connsiteX3" fmla="*/ 2033147 w 6214399"/>
                <a:gd name="connsiteY3" fmla="*/ 2285446 h 3912056"/>
                <a:gd name="connsiteX4" fmla="*/ 849905 w 6214399"/>
                <a:gd name="connsiteY4" fmla="*/ 2817129 h 3912056"/>
                <a:gd name="connsiteX5" fmla="*/ 16433 w 6214399"/>
                <a:gd name="connsiteY5" fmla="*/ 3789385 h 3912056"/>
                <a:gd name="connsiteX6" fmla="*/ 0 w 6214399"/>
                <a:gd name="connsiteY6" fmla="*/ 446 h 3912056"/>
                <a:gd name="connsiteX7" fmla="*/ 6109407 w 6214399"/>
                <a:gd name="connsiteY7" fmla="*/ 0 h 3912056"/>
                <a:gd name="connsiteX0" fmla="*/ 6109407 w 6231869"/>
                <a:gd name="connsiteY0" fmla="*/ 0 h 3912056"/>
                <a:gd name="connsiteX1" fmla="*/ 4227908 w 6231869"/>
                <a:gd name="connsiteY1" fmla="*/ 622123 h 3912056"/>
                <a:gd name="connsiteX2" fmla="*/ 2290505 w 6231869"/>
                <a:gd name="connsiteY2" fmla="*/ 721102 h 3912056"/>
                <a:gd name="connsiteX3" fmla="*/ 2033147 w 6231869"/>
                <a:gd name="connsiteY3" fmla="*/ 2285446 h 3912056"/>
                <a:gd name="connsiteX4" fmla="*/ 849905 w 6231869"/>
                <a:gd name="connsiteY4" fmla="*/ 2817129 h 3912056"/>
                <a:gd name="connsiteX5" fmla="*/ 16433 w 6231869"/>
                <a:gd name="connsiteY5" fmla="*/ 3789385 h 3912056"/>
                <a:gd name="connsiteX6" fmla="*/ 0 w 6231869"/>
                <a:gd name="connsiteY6" fmla="*/ 446 h 3912056"/>
                <a:gd name="connsiteX7" fmla="*/ 6109407 w 6231869"/>
                <a:gd name="connsiteY7" fmla="*/ 0 h 3912056"/>
                <a:gd name="connsiteX0" fmla="*/ 6109407 w 6263187"/>
                <a:gd name="connsiteY0" fmla="*/ 0 h 3912056"/>
                <a:gd name="connsiteX1" fmla="*/ 4227908 w 6263187"/>
                <a:gd name="connsiteY1" fmla="*/ 622123 h 3912056"/>
                <a:gd name="connsiteX2" fmla="*/ 2290505 w 6263187"/>
                <a:gd name="connsiteY2" fmla="*/ 721102 h 3912056"/>
                <a:gd name="connsiteX3" fmla="*/ 2033147 w 6263187"/>
                <a:gd name="connsiteY3" fmla="*/ 2285446 h 3912056"/>
                <a:gd name="connsiteX4" fmla="*/ 849905 w 6263187"/>
                <a:gd name="connsiteY4" fmla="*/ 2817129 h 3912056"/>
                <a:gd name="connsiteX5" fmla="*/ 16433 w 6263187"/>
                <a:gd name="connsiteY5" fmla="*/ 3789385 h 3912056"/>
                <a:gd name="connsiteX6" fmla="*/ 0 w 6263187"/>
                <a:gd name="connsiteY6" fmla="*/ 446 h 3912056"/>
                <a:gd name="connsiteX7" fmla="*/ 6109407 w 6263187"/>
                <a:gd name="connsiteY7" fmla="*/ 0 h 3912056"/>
                <a:gd name="connsiteX0" fmla="*/ 6109407 w 6251157"/>
                <a:gd name="connsiteY0" fmla="*/ 53381 h 3965437"/>
                <a:gd name="connsiteX1" fmla="*/ 4141687 w 6251157"/>
                <a:gd name="connsiteY1" fmla="*/ 775590 h 3965437"/>
                <a:gd name="connsiteX2" fmla="*/ 2290505 w 6251157"/>
                <a:gd name="connsiteY2" fmla="*/ 774483 h 3965437"/>
                <a:gd name="connsiteX3" fmla="*/ 2033147 w 6251157"/>
                <a:gd name="connsiteY3" fmla="*/ 2338827 h 3965437"/>
                <a:gd name="connsiteX4" fmla="*/ 849905 w 6251157"/>
                <a:gd name="connsiteY4" fmla="*/ 2870510 h 3965437"/>
                <a:gd name="connsiteX5" fmla="*/ 16433 w 6251157"/>
                <a:gd name="connsiteY5" fmla="*/ 3842766 h 3965437"/>
                <a:gd name="connsiteX6" fmla="*/ 0 w 6251157"/>
                <a:gd name="connsiteY6" fmla="*/ 53827 h 3965437"/>
                <a:gd name="connsiteX7" fmla="*/ 6109407 w 6251157"/>
                <a:gd name="connsiteY7" fmla="*/ 53381 h 3965437"/>
                <a:gd name="connsiteX0" fmla="*/ 6109407 w 6249177"/>
                <a:gd name="connsiteY0" fmla="*/ 53381 h 3965437"/>
                <a:gd name="connsiteX1" fmla="*/ 4141687 w 6249177"/>
                <a:gd name="connsiteY1" fmla="*/ 775590 h 3965437"/>
                <a:gd name="connsiteX2" fmla="*/ 2520428 w 6249177"/>
                <a:gd name="connsiteY2" fmla="*/ 1131930 h 3965437"/>
                <a:gd name="connsiteX3" fmla="*/ 2033147 w 6249177"/>
                <a:gd name="connsiteY3" fmla="*/ 2338827 h 3965437"/>
                <a:gd name="connsiteX4" fmla="*/ 849905 w 6249177"/>
                <a:gd name="connsiteY4" fmla="*/ 2870510 h 3965437"/>
                <a:gd name="connsiteX5" fmla="*/ 16433 w 6249177"/>
                <a:gd name="connsiteY5" fmla="*/ 3842766 h 3965437"/>
                <a:gd name="connsiteX6" fmla="*/ 0 w 6249177"/>
                <a:gd name="connsiteY6" fmla="*/ 53827 h 3965437"/>
                <a:gd name="connsiteX7" fmla="*/ 6109407 w 6249177"/>
                <a:gd name="connsiteY7" fmla="*/ 53381 h 3965437"/>
                <a:gd name="connsiteX0" fmla="*/ 6109407 w 6258571"/>
                <a:gd name="connsiteY0" fmla="*/ 72445 h 3984501"/>
                <a:gd name="connsiteX1" fmla="*/ 4227908 w 6258571"/>
                <a:gd name="connsiteY1" fmla="*/ 1052016 h 3984501"/>
                <a:gd name="connsiteX2" fmla="*/ 2520428 w 6258571"/>
                <a:gd name="connsiteY2" fmla="*/ 1150994 h 3984501"/>
                <a:gd name="connsiteX3" fmla="*/ 2033147 w 6258571"/>
                <a:gd name="connsiteY3" fmla="*/ 2357891 h 3984501"/>
                <a:gd name="connsiteX4" fmla="*/ 849905 w 6258571"/>
                <a:gd name="connsiteY4" fmla="*/ 2889574 h 3984501"/>
                <a:gd name="connsiteX5" fmla="*/ 16433 w 6258571"/>
                <a:gd name="connsiteY5" fmla="*/ 3861830 h 3984501"/>
                <a:gd name="connsiteX6" fmla="*/ 0 w 6258571"/>
                <a:gd name="connsiteY6" fmla="*/ 72891 h 3984501"/>
                <a:gd name="connsiteX7" fmla="*/ 6109407 w 6258571"/>
                <a:gd name="connsiteY7" fmla="*/ 72445 h 3984501"/>
                <a:gd name="connsiteX0" fmla="*/ 6109407 w 6224172"/>
                <a:gd name="connsiteY0" fmla="*/ 72445 h 3984501"/>
                <a:gd name="connsiteX1" fmla="*/ 4227908 w 6224172"/>
                <a:gd name="connsiteY1" fmla="*/ 1052016 h 3984501"/>
                <a:gd name="connsiteX2" fmla="*/ 2520428 w 6224172"/>
                <a:gd name="connsiteY2" fmla="*/ 1150994 h 3984501"/>
                <a:gd name="connsiteX3" fmla="*/ 2033147 w 6224172"/>
                <a:gd name="connsiteY3" fmla="*/ 2357891 h 3984501"/>
                <a:gd name="connsiteX4" fmla="*/ 849905 w 6224172"/>
                <a:gd name="connsiteY4" fmla="*/ 2889574 h 3984501"/>
                <a:gd name="connsiteX5" fmla="*/ 16433 w 6224172"/>
                <a:gd name="connsiteY5" fmla="*/ 3861830 h 3984501"/>
                <a:gd name="connsiteX6" fmla="*/ 0 w 6224172"/>
                <a:gd name="connsiteY6" fmla="*/ 72891 h 3984501"/>
                <a:gd name="connsiteX7" fmla="*/ 6109407 w 6224172"/>
                <a:gd name="connsiteY7" fmla="*/ 72445 h 3984501"/>
                <a:gd name="connsiteX0" fmla="*/ 6109407 w 6241461"/>
                <a:gd name="connsiteY0" fmla="*/ 72445 h 3984501"/>
                <a:gd name="connsiteX1" fmla="*/ 4227908 w 6241461"/>
                <a:gd name="connsiteY1" fmla="*/ 1052016 h 3984501"/>
                <a:gd name="connsiteX2" fmla="*/ 2520428 w 6241461"/>
                <a:gd name="connsiteY2" fmla="*/ 1150994 h 3984501"/>
                <a:gd name="connsiteX3" fmla="*/ 2033147 w 6241461"/>
                <a:gd name="connsiteY3" fmla="*/ 2357891 h 3984501"/>
                <a:gd name="connsiteX4" fmla="*/ 849905 w 6241461"/>
                <a:gd name="connsiteY4" fmla="*/ 2889574 h 3984501"/>
                <a:gd name="connsiteX5" fmla="*/ 16433 w 6241461"/>
                <a:gd name="connsiteY5" fmla="*/ 3861830 h 3984501"/>
                <a:gd name="connsiteX6" fmla="*/ 0 w 6241461"/>
                <a:gd name="connsiteY6" fmla="*/ 72891 h 3984501"/>
                <a:gd name="connsiteX7" fmla="*/ 6109407 w 6241461"/>
                <a:gd name="connsiteY7" fmla="*/ 72445 h 3984501"/>
                <a:gd name="connsiteX0" fmla="*/ 6109407 w 6201346"/>
                <a:gd name="connsiteY0" fmla="*/ 55500 h 3967556"/>
                <a:gd name="connsiteX1" fmla="*/ 3739321 w 6201346"/>
                <a:gd name="connsiteY1" fmla="*/ 806305 h 3967556"/>
                <a:gd name="connsiteX2" fmla="*/ 2520428 w 6201346"/>
                <a:gd name="connsiteY2" fmla="*/ 1134049 h 3967556"/>
                <a:gd name="connsiteX3" fmla="*/ 2033147 w 6201346"/>
                <a:gd name="connsiteY3" fmla="*/ 2340946 h 3967556"/>
                <a:gd name="connsiteX4" fmla="*/ 849905 w 6201346"/>
                <a:gd name="connsiteY4" fmla="*/ 2872629 h 3967556"/>
                <a:gd name="connsiteX5" fmla="*/ 16433 w 6201346"/>
                <a:gd name="connsiteY5" fmla="*/ 3844885 h 3967556"/>
                <a:gd name="connsiteX6" fmla="*/ 0 w 6201346"/>
                <a:gd name="connsiteY6" fmla="*/ 55946 h 3967556"/>
                <a:gd name="connsiteX7" fmla="*/ 6109407 w 6201346"/>
                <a:gd name="connsiteY7" fmla="*/ 55500 h 3967556"/>
                <a:gd name="connsiteX0" fmla="*/ 6109407 w 6211840"/>
                <a:gd name="connsiteY0" fmla="*/ 55500 h 3967556"/>
                <a:gd name="connsiteX1" fmla="*/ 3739321 w 6211840"/>
                <a:gd name="connsiteY1" fmla="*/ 806305 h 3967556"/>
                <a:gd name="connsiteX2" fmla="*/ 2549169 w 6211840"/>
                <a:gd name="connsiteY2" fmla="*/ 1405710 h 3967556"/>
                <a:gd name="connsiteX3" fmla="*/ 2033147 w 6211840"/>
                <a:gd name="connsiteY3" fmla="*/ 2340946 h 3967556"/>
                <a:gd name="connsiteX4" fmla="*/ 849905 w 6211840"/>
                <a:gd name="connsiteY4" fmla="*/ 2872629 h 3967556"/>
                <a:gd name="connsiteX5" fmla="*/ 16433 w 6211840"/>
                <a:gd name="connsiteY5" fmla="*/ 3844885 h 3967556"/>
                <a:gd name="connsiteX6" fmla="*/ 0 w 6211840"/>
                <a:gd name="connsiteY6" fmla="*/ 55946 h 3967556"/>
                <a:gd name="connsiteX7" fmla="*/ 6109407 w 6211840"/>
                <a:gd name="connsiteY7" fmla="*/ 55500 h 3967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211840" h="3967556">
                  <a:moveTo>
                    <a:pt x="6109407" y="55500"/>
                  </a:moveTo>
                  <a:cubicBezTo>
                    <a:pt x="6732627" y="180560"/>
                    <a:pt x="4332694" y="581270"/>
                    <a:pt x="3739321" y="806305"/>
                  </a:cubicBezTo>
                  <a:cubicBezTo>
                    <a:pt x="3145948" y="1031340"/>
                    <a:pt x="2833531" y="1149936"/>
                    <a:pt x="2549169" y="1405710"/>
                  </a:cubicBezTo>
                  <a:cubicBezTo>
                    <a:pt x="2264807" y="1661484"/>
                    <a:pt x="2316358" y="2096460"/>
                    <a:pt x="2033147" y="2340946"/>
                  </a:cubicBezTo>
                  <a:cubicBezTo>
                    <a:pt x="1749936" y="2585432"/>
                    <a:pt x="1123753" y="2574313"/>
                    <a:pt x="849905" y="2872629"/>
                  </a:cubicBezTo>
                  <a:cubicBezTo>
                    <a:pt x="576057" y="3170945"/>
                    <a:pt x="16720" y="4345629"/>
                    <a:pt x="16433" y="3844885"/>
                  </a:cubicBezTo>
                  <a:cubicBezTo>
                    <a:pt x="15745" y="2643863"/>
                    <a:pt x="15057" y="1171182"/>
                    <a:pt x="0" y="55946"/>
                  </a:cubicBezTo>
                  <a:cubicBezTo>
                    <a:pt x="2036469" y="55797"/>
                    <a:pt x="5486187" y="-69560"/>
                    <a:pt x="6109407" y="5550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 dirty="0"/>
            </a:p>
          </p:txBody>
        </p:sp>
      </p:grpSp>
      <p:grpSp>
        <p:nvGrpSpPr>
          <p:cNvPr id="26" name="กลุ่ม 25">
            <a:extLst>
              <a:ext uri="{FF2B5EF4-FFF2-40B4-BE49-F238E27FC236}">
                <a16:creationId xmlns:a16="http://schemas.microsoft.com/office/drawing/2014/main" id="{7DAAD41E-889A-4C7E-AFE1-4E5DAD90ABFC}"/>
              </a:ext>
            </a:extLst>
          </p:cNvPr>
          <p:cNvGrpSpPr/>
          <p:nvPr/>
        </p:nvGrpSpPr>
        <p:grpSpPr>
          <a:xfrm flipH="1" flipV="1">
            <a:off x="3659829" y="569056"/>
            <a:ext cx="5503933" cy="4625727"/>
            <a:chOff x="-13854" y="-53779"/>
            <a:chExt cx="5988928" cy="5448712"/>
          </a:xfrm>
          <a:gradFill>
            <a:gsLst>
              <a:gs pos="0">
                <a:srgbClr val="FEE882"/>
              </a:gs>
              <a:gs pos="73000">
                <a:srgbClr val="FEE882"/>
              </a:gs>
              <a:gs pos="100000">
                <a:srgbClr val="FEE882"/>
              </a:gs>
            </a:gsLst>
            <a:path path="circle">
              <a:fillToRect l="50000" t="50000" r="50000" b="50000"/>
            </a:path>
          </a:gradFill>
        </p:grpSpPr>
        <p:sp>
          <p:nvSpPr>
            <p:cNvPr id="27" name="รูปแบบอิสระ: รูปร่าง 26">
              <a:extLst>
                <a:ext uri="{FF2B5EF4-FFF2-40B4-BE49-F238E27FC236}">
                  <a16:creationId xmlns:a16="http://schemas.microsoft.com/office/drawing/2014/main" id="{639E2FCE-E179-4B4B-B31A-9307FD1A748F}"/>
                </a:ext>
              </a:extLst>
            </p:cNvPr>
            <p:cNvSpPr/>
            <p:nvPr/>
          </p:nvSpPr>
          <p:spPr>
            <a:xfrm>
              <a:off x="-13854" y="415635"/>
              <a:ext cx="3654961" cy="4979298"/>
            </a:xfrm>
            <a:custGeom>
              <a:avLst/>
              <a:gdLst>
                <a:gd name="connsiteX0" fmla="*/ 3034146 w 3034146"/>
                <a:gd name="connsiteY0" fmla="*/ 0 h 4724400"/>
                <a:gd name="connsiteX1" fmla="*/ 1676400 w 3034146"/>
                <a:gd name="connsiteY1" fmla="*/ 1939636 h 4724400"/>
                <a:gd name="connsiteX2" fmla="*/ 831273 w 3034146"/>
                <a:gd name="connsiteY2" fmla="*/ 2521527 h 4724400"/>
                <a:gd name="connsiteX3" fmla="*/ 498764 w 3034146"/>
                <a:gd name="connsiteY3" fmla="*/ 4322618 h 4724400"/>
                <a:gd name="connsiteX4" fmla="*/ 13855 w 3034146"/>
                <a:gd name="connsiteY4" fmla="*/ 4724400 h 4724400"/>
                <a:gd name="connsiteX5" fmla="*/ 0 w 3034146"/>
                <a:gd name="connsiteY5" fmla="*/ 41564 h 4724400"/>
                <a:gd name="connsiteX6" fmla="*/ 3034146 w 3034146"/>
                <a:gd name="connsiteY6" fmla="*/ 0 h 4724400"/>
                <a:gd name="connsiteX0" fmla="*/ 3034146 w 3034146"/>
                <a:gd name="connsiteY0" fmla="*/ 0 h 5021667"/>
                <a:gd name="connsiteX1" fmla="*/ 1676400 w 3034146"/>
                <a:gd name="connsiteY1" fmla="*/ 1939636 h 5021667"/>
                <a:gd name="connsiteX2" fmla="*/ 831273 w 3034146"/>
                <a:gd name="connsiteY2" fmla="*/ 2521527 h 5021667"/>
                <a:gd name="connsiteX3" fmla="*/ 498764 w 3034146"/>
                <a:gd name="connsiteY3" fmla="*/ 4322618 h 5021667"/>
                <a:gd name="connsiteX4" fmla="*/ 13855 w 3034146"/>
                <a:gd name="connsiteY4" fmla="*/ 4724400 h 5021667"/>
                <a:gd name="connsiteX5" fmla="*/ 0 w 3034146"/>
                <a:gd name="connsiteY5" fmla="*/ 41564 h 5021667"/>
                <a:gd name="connsiteX6" fmla="*/ 3034146 w 3034146"/>
                <a:gd name="connsiteY6" fmla="*/ 0 h 5021667"/>
                <a:gd name="connsiteX0" fmla="*/ 3034146 w 3034146"/>
                <a:gd name="connsiteY0" fmla="*/ 0 h 5021667"/>
                <a:gd name="connsiteX1" fmla="*/ 1676400 w 3034146"/>
                <a:gd name="connsiteY1" fmla="*/ 1939636 h 5021667"/>
                <a:gd name="connsiteX2" fmla="*/ 831273 w 3034146"/>
                <a:gd name="connsiteY2" fmla="*/ 2521527 h 5021667"/>
                <a:gd name="connsiteX3" fmla="*/ 498764 w 3034146"/>
                <a:gd name="connsiteY3" fmla="*/ 4322618 h 5021667"/>
                <a:gd name="connsiteX4" fmla="*/ 13855 w 3034146"/>
                <a:gd name="connsiteY4" fmla="*/ 4724400 h 5021667"/>
                <a:gd name="connsiteX5" fmla="*/ 0 w 3034146"/>
                <a:gd name="connsiteY5" fmla="*/ 41564 h 5021667"/>
                <a:gd name="connsiteX6" fmla="*/ 3034146 w 3034146"/>
                <a:gd name="connsiteY6" fmla="*/ 0 h 5021667"/>
                <a:gd name="connsiteX0" fmla="*/ 3034146 w 3073956"/>
                <a:gd name="connsiteY0" fmla="*/ 0 h 5021667"/>
                <a:gd name="connsiteX1" fmla="*/ 1676400 w 3073956"/>
                <a:gd name="connsiteY1" fmla="*/ 1939636 h 5021667"/>
                <a:gd name="connsiteX2" fmla="*/ 831273 w 3073956"/>
                <a:gd name="connsiteY2" fmla="*/ 2521527 h 5021667"/>
                <a:gd name="connsiteX3" fmla="*/ 498764 w 3073956"/>
                <a:gd name="connsiteY3" fmla="*/ 4322618 h 5021667"/>
                <a:gd name="connsiteX4" fmla="*/ 13855 w 3073956"/>
                <a:gd name="connsiteY4" fmla="*/ 4724400 h 5021667"/>
                <a:gd name="connsiteX5" fmla="*/ 0 w 3073956"/>
                <a:gd name="connsiteY5" fmla="*/ 41564 h 5021667"/>
                <a:gd name="connsiteX6" fmla="*/ 3034146 w 3073956"/>
                <a:gd name="connsiteY6" fmla="*/ 0 h 5021667"/>
                <a:gd name="connsiteX0" fmla="*/ 3034146 w 3101237"/>
                <a:gd name="connsiteY0" fmla="*/ 0 h 5021667"/>
                <a:gd name="connsiteX1" fmla="*/ 2286000 w 3101237"/>
                <a:gd name="connsiteY1" fmla="*/ 2119745 h 5021667"/>
                <a:gd name="connsiteX2" fmla="*/ 831273 w 3101237"/>
                <a:gd name="connsiteY2" fmla="*/ 2521527 h 5021667"/>
                <a:gd name="connsiteX3" fmla="*/ 498764 w 3101237"/>
                <a:gd name="connsiteY3" fmla="*/ 4322618 h 5021667"/>
                <a:gd name="connsiteX4" fmla="*/ 13855 w 3101237"/>
                <a:gd name="connsiteY4" fmla="*/ 4724400 h 5021667"/>
                <a:gd name="connsiteX5" fmla="*/ 0 w 3101237"/>
                <a:gd name="connsiteY5" fmla="*/ 41564 h 5021667"/>
                <a:gd name="connsiteX6" fmla="*/ 3034146 w 3101237"/>
                <a:gd name="connsiteY6" fmla="*/ 0 h 5021667"/>
                <a:gd name="connsiteX0" fmla="*/ 3740728 w 3780989"/>
                <a:gd name="connsiteY0" fmla="*/ 13854 h 4980103"/>
                <a:gd name="connsiteX1" fmla="*/ 2286000 w 3780989"/>
                <a:gd name="connsiteY1" fmla="*/ 2078181 h 4980103"/>
                <a:gd name="connsiteX2" fmla="*/ 831273 w 3780989"/>
                <a:gd name="connsiteY2" fmla="*/ 2479963 h 4980103"/>
                <a:gd name="connsiteX3" fmla="*/ 498764 w 3780989"/>
                <a:gd name="connsiteY3" fmla="*/ 4281054 h 4980103"/>
                <a:gd name="connsiteX4" fmla="*/ 13855 w 3780989"/>
                <a:gd name="connsiteY4" fmla="*/ 4682836 h 4980103"/>
                <a:gd name="connsiteX5" fmla="*/ 0 w 3780989"/>
                <a:gd name="connsiteY5" fmla="*/ 0 h 4980103"/>
                <a:gd name="connsiteX6" fmla="*/ 3740728 w 3780989"/>
                <a:gd name="connsiteY6" fmla="*/ 13854 h 4980103"/>
                <a:gd name="connsiteX0" fmla="*/ 3740728 w 3803936"/>
                <a:gd name="connsiteY0" fmla="*/ 13854 h 4980103"/>
                <a:gd name="connsiteX1" fmla="*/ 2826327 w 3803936"/>
                <a:gd name="connsiteY1" fmla="*/ 1884217 h 4980103"/>
                <a:gd name="connsiteX2" fmla="*/ 831273 w 3803936"/>
                <a:gd name="connsiteY2" fmla="*/ 2479963 h 4980103"/>
                <a:gd name="connsiteX3" fmla="*/ 498764 w 3803936"/>
                <a:gd name="connsiteY3" fmla="*/ 4281054 h 4980103"/>
                <a:gd name="connsiteX4" fmla="*/ 13855 w 3803936"/>
                <a:gd name="connsiteY4" fmla="*/ 4682836 h 4980103"/>
                <a:gd name="connsiteX5" fmla="*/ 0 w 3803936"/>
                <a:gd name="connsiteY5" fmla="*/ 0 h 4980103"/>
                <a:gd name="connsiteX6" fmla="*/ 3740728 w 3803936"/>
                <a:gd name="connsiteY6" fmla="*/ 13854 h 4980103"/>
                <a:gd name="connsiteX0" fmla="*/ 3740728 w 3819518"/>
                <a:gd name="connsiteY0" fmla="*/ 13854 h 4980103"/>
                <a:gd name="connsiteX1" fmla="*/ 2826327 w 3819518"/>
                <a:gd name="connsiteY1" fmla="*/ 1884217 h 4980103"/>
                <a:gd name="connsiteX2" fmla="*/ 831273 w 3819518"/>
                <a:gd name="connsiteY2" fmla="*/ 2479963 h 4980103"/>
                <a:gd name="connsiteX3" fmla="*/ 498764 w 3819518"/>
                <a:gd name="connsiteY3" fmla="*/ 4281054 h 4980103"/>
                <a:gd name="connsiteX4" fmla="*/ 13855 w 3819518"/>
                <a:gd name="connsiteY4" fmla="*/ 4682836 h 4980103"/>
                <a:gd name="connsiteX5" fmla="*/ 0 w 3819518"/>
                <a:gd name="connsiteY5" fmla="*/ 0 h 4980103"/>
                <a:gd name="connsiteX6" fmla="*/ 3740728 w 3819518"/>
                <a:gd name="connsiteY6" fmla="*/ 13854 h 4980103"/>
                <a:gd name="connsiteX0" fmla="*/ 3699165 w 3764759"/>
                <a:gd name="connsiteY0" fmla="*/ 0 h 4980103"/>
                <a:gd name="connsiteX1" fmla="*/ 2826327 w 3764759"/>
                <a:gd name="connsiteY1" fmla="*/ 1884217 h 4980103"/>
                <a:gd name="connsiteX2" fmla="*/ 831273 w 3764759"/>
                <a:gd name="connsiteY2" fmla="*/ 2479963 h 4980103"/>
                <a:gd name="connsiteX3" fmla="*/ 498764 w 3764759"/>
                <a:gd name="connsiteY3" fmla="*/ 4281054 h 4980103"/>
                <a:gd name="connsiteX4" fmla="*/ 13855 w 3764759"/>
                <a:gd name="connsiteY4" fmla="*/ 4682836 h 4980103"/>
                <a:gd name="connsiteX5" fmla="*/ 0 w 3764759"/>
                <a:gd name="connsiteY5" fmla="*/ 0 h 4980103"/>
                <a:gd name="connsiteX6" fmla="*/ 3699165 w 3764759"/>
                <a:gd name="connsiteY6" fmla="*/ 0 h 4980103"/>
                <a:gd name="connsiteX0" fmla="*/ 3408220 w 3496956"/>
                <a:gd name="connsiteY0" fmla="*/ 0 h 4993957"/>
                <a:gd name="connsiteX1" fmla="*/ 2826327 w 3496956"/>
                <a:gd name="connsiteY1" fmla="*/ 1898071 h 4993957"/>
                <a:gd name="connsiteX2" fmla="*/ 831273 w 3496956"/>
                <a:gd name="connsiteY2" fmla="*/ 2493817 h 4993957"/>
                <a:gd name="connsiteX3" fmla="*/ 498764 w 3496956"/>
                <a:gd name="connsiteY3" fmla="*/ 4294908 h 4993957"/>
                <a:gd name="connsiteX4" fmla="*/ 13855 w 3496956"/>
                <a:gd name="connsiteY4" fmla="*/ 4696690 h 4993957"/>
                <a:gd name="connsiteX5" fmla="*/ 0 w 3496956"/>
                <a:gd name="connsiteY5" fmla="*/ 13854 h 4993957"/>
                <a:gd name="connsiteX6" fmla="*/ 3408220 w 3496956"/>
                <a:gd name="connsiteY6" fmla="*/ 0 h 4993957"/>
                <a:gd name="connsiteX0" fmla="*/ 3408220 w 3460882"/>
                <a:gd name="connsiteY0" fmla="*/ 0 h 4993957"/>
                <a:gd name="connsiteX1" fmla="*/ 2355272 w 3460882"/>
                <a:gd name="connsiteY1" fmla="*/ 1787235 h 4993957"/>
                <a:gd name="connsiteX2" fmla="*/ 831273 w 3460882"/>
                <a:gd name="connsiteY2" fmla="*/ 2493817 h 4993957"/>
                <a:gd name="connsiteX3" fmla="*/ 498764 w 3460882"/>
                <a:gd name="connsiteY3" fmla="*/ 4294908 h 4993957"/>
                <a:gd name="connsiteX4" fmla="*/ 13855 w 3460882"/>
                <a:gd name="connsiteY4" fmla="*/ 4696690 h 4993957"/>
                <a:gd name="connsiteX5" fmla="*/ 0 w 3460882"/>
                <a:gd name="connsiteY5" fmla="*/ 13854 h 4993957"/>
                <a:gd name="connsiteX6" fmla="*/ 3408220 w 3460882"/>
                <a:gd name="connsiteY6" fmla="*/ 0 h 4993957"/>
                <a:gd name="connsiteX0" fmla="*/ 3408220 w 3461814"/>
                <a:gd name="connsiteY0" fmla="*/ 0 h 4997951"/>
                <a:gd name="connsiteX1" fmla="*/ 2355272 w 3461814"/>
                <a:gd name="connsiteY1" fmla="*/ 1787235 h 4997951"/>
                <a:gd name="connsiteX2" fmla="*/ 706582 w 3461814"/>
                <a:gd name="connsiteY2" fmla="*/ 2369126 h 4997951"/>
                <a:gd name="connsiteX3" fmla="*/ 498764 w 3461814"/>
                <a:gd name="connsiteY3" fmla="*/ 4294908 h 4997951"/>
                <a:gd name="connsiteX4" fmla="*/ 13855 w 3461814"/>
                <a:gd name="connsiteY4" fmla="*/ 4696690 h 4997951"/>
                <a:gd name="connsiteX5" fmla="*/ 0 w 3461814"/>
                <a:gd name="connsiteY5" fmla="*/ 13854 h 4997951"/>
                <a:gd name="connsiteX6" fmla="*/ 3408220 w 3461814"/>
                <a:gd name="connsiteY6" fmla="*/ 0 h 4997951"/>
                <a:gd name="connsiteX0" fmla="*/ 3505202 w 3555152"/>
                <a:gd name="connsiteY0" fmla="*/ 13855 h 4984097"/>
                <a:gd name="connsiteX1" fmla="*/ 2355272 w 3555152"/>
                <a:gd name="connsiteY1" fmla="*/ 1773381 h 4984097"/>
                <a:gd name="connsiteX2" fmla="*/ 706582 w 3555152"/>
                <a:gd name="connsiteY2" fmla="*/ 2355272 h 4984097"/>
                <a:gd name="connsiteX3" fmla="*/ 498764 w 3555152"/>
                <a:gd name="connsiteY3" fmla="*/ 4281054 h 4984097"/>
                <a:gd name="connsiteX4" fmla="*/ 13855 w 3555152"/>
                <a:gd name="connsiteY4" fmla="*/ 4682836 h 4984097"/>
                <a:gd name="connsiteX5" fmla="*/ 0 w 3555152"/>
                <a:gd name="connsiteY5" fmla="*/ 0 h 4984097"/>
                <a:gd name="connsiteX6" fmla="*/ 3505202 w 3555152"/>
                <a:gd name="connsiteY6" fmla="*/ 13855 h 4984097"/>
                <a:gd name="connsiteX0" fmla="*/ 3505202 w 3509945"/>
                <a:gd name="connsiteY0" fmla="*/ 13855 h 4984097"/>
                <a:gd name="connsiteX1" fmla="*/ 2355272 w 3509945"/>
                <a:gd name="connsiteY1" fmla="*/ 1773381 h 4984097"/>
                <a:gd name="connsiteX2" fmla="*/ 706582 w 3509945"/>
                <a:gd name="connsiteY2" fmla="*/ 2355272 h 4984097"/>
                <a:gd name="connsiteX3" fmla="*/ 498764 w 3509945"/>
                <a:gd name="connsiteY3" fmla="*/ 4281054 h 4984097"/>
                <a:gd name="connsiteX4" fmla="*/ 13855 w 3509945"/>
                <a:gd name="connsiteY4" fmla="*/ 4682836 h 4984097"/>
                <a:gd name="connsiteX5" fmla="*/ 0 w 3509945"/>
                <a:gd name="connsiteY5" fmla="*/ 0 h 4984097"/>
                <a:gd name="connsiteX6" fmla="*/ 3505202 w 3509945"/>
                <a:gd name="connsiteY6" fmla="*/ 13855 h 4984097"/>
                <a:gd name="connsiteX0" fmla="*/ 3505202 w 3510195"/>
                <a:gd name="connsiteY0" fmla="*/ 13855 h 4984097"/>
                <a:gd name="connsiteX1" fmla="*/ 2355272 w 3510195"/>
                <a:gd name="connsiteY1" fmla="*/ 1773381 h 4984097"/>
                <a:gd name="connsiteX2" fmla="*/ 706582 w 3510195"/>
                <a:gd name="connsiteY2" fmla="*/ 2355272 h 4984097"/>
                <a:gd name="connsiteX3" fmla="*/ 498764 w 3510195"/>
                <a:gd name="connsiteY3" fmla="*/ 4281054 h 4984097"/>
                <a:gd name="connsiteX4" fmla="*/ 13855 w 3510195"/>
                <a:gd name="connsiteY4" fmla="*/ 4682836 h 4984097"/>
                <a:gd name="connsiteX5" fmla="*/ 0 w 3510195"/>
                <a:gd name="connsiteY5" fmla="*/ 0 h 4984097"/>
                <a:gd name="connsiteX6" fmla="*/ 3505202 w 3510195"/>
                <a:gd name="connsiteY6" fmla="*/ 13855 h 4984097"/>
                <a:gd name="connsiteX0" fmla="*/ 3505202 w 3510379"/>
                <a:gd name="connsiteY0" fmla="*/ 13855 h 4984097"/>
                <a:gd name="connsiteX1" fmla="*/ 2382981 w 3510379"/>
                <a:gd name="connsiteY1" fmla="*/ 1911927 h 4984097"/>
                <a:gd name="connsiteX2" fmla="*/ 706582 w 3510379"/>
                <a:gd name="connsiteY2" fmla="*/ 2355272 h 4984097"/>
                <a:gd name="connsiteX3" fmla="*/ 498764 w 3510379"/>
                <a:gd name="connsiteY3" fmla="*/ 4281054 h 4984097"/>
                <a:gd name="connsiteX4" fmla="*/ 13855 w 3510379"/>
                <a:gd name="connsiteY4" fmla="*/ 4682836 h 4984097"/>
                <a:gd name="connsiteX5" fmla="*/ 0 w 3510379"/>
                <a:gd name="connsiteY5" fmla="*/ 0 h 4984097"/>
                <a:gd name="connsiteX6" fmla="*/ 3505202 w 3510379"/>
                <a:gd name="connsiteY6" fmla="*/ 13855 h 4984097"/>
                <a:gd name="connsiteX0" fmla="*/ 3865420 w 3868973"/>
                <a:gd name="connsiteY0" fmla="*/ 13855 h 4984097"/>
                <a:gd name="connsiteX1" fmla="*/ 2382981 w 3868973"/>
                <a:gd name="connsiteY1" fmla="*/ 1911927 h 4984097"/>
                <a:gd name="connsiteX2" fmla="*/ 706582 w 3868973"/>
                <a:gd name="connsiteY2" fmla="*/ 2355272 h 4984097"/>
                <a:gd name="connsiteX3" fmla="*/ 498764 w 3868973"/>
                <a:gd name="connsiteY3" fmla="*/ 4281054 h 4984097"/>
                <a:gd name="connsiteX4" fmla="*/ 13855 w 3868973"/>
                <a:gd name="connsiteY4" fmla="*/ 4682836 h 4984097"/>
                <a:gd name="connsiteX5" fmla="*/ 0 w 3868973"/>
                <a:gd name="connsiteY5" fmla="*/ 0 h 4984097"/>
                <a:gd name="connsiteX6" fmla="*/ 3865420 w 3868973"/>
                <a:gd name="connsiteY6" fmla="*/ 13855 h 4984097"/>
                <a:gd name="connsiteX0" fmla="*/ 3865420 w 3873426"/>
                <a:gd name="connsiteY0" fmla="*/ 13855 h 4984097"/>
                <a:gd name="connsiteX1" fmla="*/ 2992581 w 3873426"/>
                <a:gd name="connsiteY1" fmla="*/ 1717964 h 4984097"/>
                <a:gd name="connsiteX2" fmla="*/ 706582 w 3873426"/>
                <a:gd name="connsiteY2" fmla="*/ 2355272 h 4984097"/>
                <a:gd name="connsiteX3" fmla="*/ 498764 w 3873426"/>
                <a:gd name="connsiteY3" fmla="*/ 4281054 h 4984097"/>
                <a:gd name="connsiteX4" fmla="*/ 13855 w 3873426"/>
                <a:gd name="connsiteY4" fmla="*/ 4682836 h 4984097"/>
                <a:gd name="connsiteX5" fmla="*/ 0 w 3873426"/>
                <a:gd name="connsiteY5" fmla="*/ 0 h 4984097"/>
                <a:gd name="connsiteX6" fmla="*/ 3865420 w 3873426"/>
                <a:gd name="connsiteY6" fmla="*/ 13855 h 4984097"/>
                <a:gd name="connsiteX0" fmla="*/ 3865420 w 3873179"/>
                <a:gd name="connsiteY0" fmla="*/ 13855 h 4980543"/>
                <a:gd name="connsiteX1" fmla="*/ 2992581 w 3873179"/>
                <a:gd name="connsiteY1" fmla="*/ 1717964 h 4980543"/>
                <a:gd name="connsiteX2" fmla="*/ 803564 w 3873179"/>
                <a:gd name="connsiteY2" fmla="*/ 2466109 h 4980543"/>
                <a:gd name="connsiteX3" fmla="*/ 498764 w 3873179"/>
                <a:gd name="connsiteY3" fmla="*/ 4281054 h 4980543"/>
                <a:gd name="connsiteX4" fmla="*/ 13855 w 3873179"/>
                <a:gd name="connsiteY4" fmla="*/ 4682836 h 4980543"/>
                <a:gd name="connsiteX5" fmla="*/ 0 w 3873179"/>
                <a:gd name="connsiteY5" fmla="*/ 0 h 4980543"/>
                <a:gd name="connsiteX6" fmla="*/ 3865420 w 3873179"/>
                <a:gd name="connsiteY6" fmla="*/ 13855 h 4980543"/>
                <a:gd name="connsiteX0" fmla="*/ 3532911 w 3549464"/>
                <a:gd name="connsiteY0" fmla="*/ 138545 h 4980543"/>
                <a:gd name="connsiteX1" fmla="*/ 2992581 w 3549464"/>
                <a:gd name="connsiteY1" fmla="*/ 1717964 h 4980543"/>
                <a:gd name="connsiteX2" fmla="*/ 803564 w 3549464"/>
                <a:gd name="connsiteY2" fmla="*/ 2466109 h 4980543"/>
                <a:gd name="connsiteX3" fmla="*/ 498764 w 3549464"/>
                <a:gd name="connsiteY3" fmla="*/ 4281054 h 4980543"/>
                <a:gd name="connsiteX4" fmla="*/ 13855 w 3549464"/>
                <a:gd name="connsiteY4" fmla="*/ 4682836 h 4980543"/>
                <a:gd name="connsiteX5" fmla="*/ 0 w 3549464"/>
                <a:gd name="connsiteY5" fmla="*/ 0 h 4980543"/>
                <a:gd name="connsiteX6" fmla="*/ 3532911 w 3549464"/>
                <a:gd name="connsiteY6" fmla="*/ 138545 h 4980543"/>
                <a:gd name="connsiteX0" fmla="*/ 3546766 w 3562611"/>
                <a:gd name="connsiteY0" fmla="*/ 0 h 5008253"/>
                <a:gd name="connsiteX1" fmla="*/ 2992581 w 3562611"/>
                <a:gd name="connsiteY1" fmla="*/ 1745674 h 5008253"/>
                <a:gd name="connsiteX2" fmla="*/ 803564 w 3562611"/>
                <a:gd name="connsiteY2" fmla="*/ 2493819 h 5008253"/>
                <a:gd name="connsiteX3" fmla="*/ 498764 w 3562611"/>
                <a:gd name="connsiteY3" fmla="*/ 4308764 h 5008253"/>
                <a:gd name="connsiteX4" fmla="*/ 13855 w 3562611"/>
                <a:gd name="connsiteY4" fmla="*/ 4710546 h 5008253"/>
                <a:gd name="connsiteX5" fmla="*/ 0 w 3562611"/>
                <a:gd name="connsiteY5" fmla="*/ 27710 h 5008253"/>
                <a:gd name="connsiteX6" fmla="*/ 3546766 w 3562611"/>
                <a:gd name="connsiteY6" fmla="*/ 0 h 5008253"/>
                <a:gd name="connsiteX0" fmla="*/ 3546766 w 3706909"/>
                <a:gd name="connsiteY0" fmla="*/ 0 h 5008253"/>
                <a:gd name="connsiteX1" fmla="*/ 2992581 w 3706909"/>
                <a:gd name="connsiteY1" fmla="*/ 1745674 h 5008253"/>
                <a:gd name="connsiteX2" fmla="*/ 803564 w 3706909"/>
                <a:gd name="connsiteY2" fmla="*/ 2493819 h 5008253"/>
                <a:gd name="connsiteX3" fmla="*/ 498764 w 3706909"/>
                <a:gd name="connsiteY3" fmla="*/ 4308764 h 5008253"/>
                <a:gd name="connsiteX4" fmla="*/ 13855 w 3706909"/>
                <a:gd name="connsiteY4" fmla="*/ 4710546 h 5008253"/>
                <a:gd name="connsiteX5" fmla="*/ 0 w 3706909"/>
                <a:gd name="connsiteY5" fmla="*/ 27710 h 5008253"/>
                <a:gd name="connsiteX6" fmla="*/ 3546766 w 3706909"/>
                <a:gd name="connsiteY6" fmla="*/ 0 h 5008253"/>
                <a:gd name="connsiteX0" fmla="*/ 3546766 w 3576888"/>
                <a:gd name="connsiteY0" fmla="*/ 0 h 5008253"/>
                <a:gd name="connsiteX1" fmla="*/ 2992581 w 3576888"/>
                <a:gd name="connsiteY1" fmla="*/ 1745674 h 5008253"/>
                <a:gd name="connsiteX2" fmla="*/ 803564 w 3576888"/>
                <a:gd name="connsiteY2" fmla="*/ 2493819 h 5008253"/>
                <a:gd name="connsiteX3" fmla="*/ 498764 w 3576888"/>
                <a:gd name="connsiteY3" fmla="*/ 4308764 h 5008253"/>
                <a:gd name="connsiteX4" fmla="*/ 13855 w 3576888"/>
                <a:gd name="connsiteY4" fmla="*/ 4710546 h 5008253"/>
                <a:gd name="connsiteX5" fmla="*/ 0 w 3576888"/>
                <a:gd name="connsiteY5" fmla="*/ 27710 h 5008253"/>
                <a:gd name="connsiteX6" fmla="*/ 3546766 w 3576888"/>
                <a:gd name="connsiteY6" fmla="*/ 0 h 5008253"/>
                <a:gd name="connsiteX0" fmla="*/ 3546766 w 3560729"/>
                <a:gd name="connsiteY0" fmla="*/ 0 h 5008253"/>
                <a:gd name="connsiteX1" fmla="*/ 2604653 w 3560729"/>
                <a:gd name="connsiteY1" fmla="*/ 1814947 h 5008253"/>
                <a:gd name="connsiteX2" fmla="*/ 803564 w 3560729"/>
                <a:gd name="connsiteY2" fmla="*/ 2493819 h 5008253"/>
                <a:gd name="connsiteX3" fmla="*/ 498764 w 3560729"/>
                <a:gd name="connsiteY3" fmla="*/ 4308764 h 5008253"/>
                <a:gd name="connsiteX4" fmla="*/ 13855 w 3560729"/>
                <a:gd name="connsiteY4" fmla="*/ 4710546 h 5008253"/>
                <a:gd name="connsiteX5" fmla="*/ 0 w 3560729"/>
                <a:gd name="connsiteY5" fmla="*/ 27710 h 5008253"/>
                <a:gd name="connsiteX6" fmla="*/ 3546766 w 3560729"/>
                <a:gd name="connsiteY6" fmla="*/ 0 h 5008253"/>
                <a:gd name="connsiteX0" fmla="*/ 3546766 w 3560729"/>
                <a:gd name="connsiteY0" fmla="*/ 0 h 5022108"/>
                <a:gd name="connsiteX1" fmla="*/ 2604653 w 3560729"/>
                <a:gd name="connsiteY1" fmla="*/ 1828802 h 5022108"/>
                <a:gd name="connsiteX2" fmla="*/ 803564 w 3560729"/>
                <a:gd name="connsiteY2" fmla="*/ 2507674 h 5022108"/>
                <a:gd name="connsiteX3" fmla="*/ 498764 w 3560729"/>
                <a:gd name="connsiteY3" fmla="*/ 4322619 h 5022108"/>
                <a:gd name="connsiteX4" fmla="*/ 13855 w 3560729"/>
                <a:gd name="connsiteY4" fmla="*/ 4724401 h 5022108"/>
                <a:gd name="connsiteX5" fmla="*/ 0 w 3560729"/>
                <a:gd name="connsiteY5" fmla="*/ 41565 h 5022108"/>
                <a:gd name="connsiteX6" fmla="*/ 3546766 w 3560729"/>
                <a:gd name="connsiteY6" fmla="*/ 0 h 5022108"/>
                <a:gd name="connsiteX0" fmla="*/ 3546766 w 3560729"/>
                <a:gd name="connsiteY0" fmla="*/ 0 h 5028368"/>
                <a:gd name="connsiteX1" fmla="*/ 2604653 w 3560729"/>
                <a:gd name="connsiteY1" fmla="*/ 1828802 h 5028368"/>
                <a:gd name="connsiteX2" fmla="*/ 803564 w 3560729"/>
                <a:gd name="connsiteY2" fmla="*/ 2313710 h 5028368"/>
                <a:gd name="connsiteX3" fmla="*/ 498764 w 3560729"/>
                <a:gd name="connsiteY3" fmla="*/ 4322619 h 5028368"/>
                <a:gd name="connsiteX4" fmla="*/ 13855 w 3560729"/>
                <a:gd name="connsiteY4" fmla="*/ 4724401 h 5028368"/>
                <a:gd name="connsiteX5" fmla="*/ 0 w 3560729"/>
                <a:gd name="connsiteY5" fmla="*/ 41565 h 5028368"/>
                <a:gd name="connsiteX6" fmla="*/ 3546766 w 3560729"/>
                <a:gd name="connsiteY6" fmla="*/ 0 h 5028368"/>
                <a:gd name="connsiteX0" fmla="*/ 3546766 w 3567061"/>
                <a:gd name="connsiteY0" fmla="*/ 0 h 5028368"/>
                <a:gd name="connsiteX1" fmla="*/ 2826326 w 3567061"/>
                <a:gd name="connsiteY1" fmla="*/ 1731820 h 5028368"/>
                <a:gd name="connsiteX2" fmla="*/ 803564 w 3567061"/>
                <a:gd name="connsiteY2" fmla="*/ 2313710 h 5028368"/>
                <a:gd name="connsiteX3" fmla="*/ 498764 w 3567061"/>
                <a:gd name="connsiteY3" fmla="*/ 4322619 h 5028368"/>
                <a:gd name="connsiteX4" fmla="*/ 13855 w 3567061"/>
                <a:gd name="connsiteY4" fmla="*/ 4724401 h 5028368"/>
                <a:gd name="connsiteX5" fmla="*/ 0 w 3567061"/>
                <a:gd name="connsiteY5" fmla="*/ 41565 h 5028368"/>
                <a:gd name="connsiteX6" fmla="*/ 3546766 w 3567061"/>
                <a:gd name="connsiteY6" fmla="*/ 0 h 5028368"/>
                <a:gd name="connsiteX0" fmla="*/ 3546766 w 3567061"/>
                <a:gd name="connsiteY0" fmla="*/ 0 h 4939815"/>
                <a:gd name="connsiteX1" fmla="*/ 2826326 w 3567061"/>
                <a:gd name="connsiteY1" fmla="*/ 1731820 h 4939815"/>
                <a:gd name="connsiteX2" fmla="*/ 803564 w 3567061"/>
                <a:gd name="connsiteY2" fmla="*/ 2313710 h 4939815"/>
                <a:gd name="connsiteX3" fmla="*/ 1066801 w 3567061"/>
                <a:gd name="connsiteY3" fmla="*/ 3782292 h 4939815"/>
                <a:gd name="connsiteX4" fmla="*/ 13855 w 3567061"/>
                <a:gd name="connsiteY4" fmla="*/ 4724401 h 4939815"/>
                <a:gd name="connsiteX5" fmla="*/ 0 w 3567061"/>
                <a:gd name="connsiteY5" fmla="*/ 41565 h 4939815"/>
                <a:gd name="connsiteX6" fmla="*/ 3546766 w 3567061"/>
                <a:gd name="connsiteY6" fmla="*/ 0 h 4939815"/>
                <a:gd name="connsiteX0" fmla="*/ 3546766 w 3567427"/>
                <a:gd name="connsiteY0" fmla="*/ 0 h 4944652"/>
                <a:gd name="connsiteX1" fmla="*/ 2826326 w 3567427"/>
                <a:gd name="connsiteY1" fmla="*/ 1731820 h 4944652"/>
                <a:gd name="connsiteX2" fmla="*/ 748145 w 3567427"/>
                <a:gd name="connsiteY2" fmla="*/ 2050474 h 4944652"/>
                <a:gd name="connsiteX3" fmla="*/ 1066801 w 3567427"/>
                <a:gd name="connsiteY3" fmla="*/ 3782292 h 4944652"/>
                <a:gd name="connsiteX4" fmla="*/ 13855 w 3567427"/>
                <a:gd name="connsiteY4" fmla="*/ 4724401 h 4944652"/>
                <a:gd name="connsiteX5" fmla="*/ 0 w 3567427"/>
                <a:gd name="connsiteY5" fmla="*/ 41565 h 4944652"/>
                <a:gd name="connsiteX6" fmla="*/ 3546766 w 3567427"/>
                <a:gd name="connsiteY6" fmla="*/ 0 h 4944652"/>
                <a:gd name="connsiteX0" fmla="*/ 3546766 w 3566619"/>
                <a:gd name="connsiteY0" fmla="*/ 0 h 4940065"/>
                <a:gd name="connsiteX1" fmla="*/ 2826326 w 3566619"/>
                <a:gd name="connsiteY1" fmla="*/ 1731820 h 4940065"/>
                <a:gd name="connsiteX2" fmla="*/ 872836 w 3566619"/>
                <a:gd name="connsiteY2" fmla="*/ 2299856 h 4940065"/>
                <a:gd name="connsiteX3" fmla="*/ 1066801 w 3566619"/>
                <a:gd name="connsiteY3" fmla="*/ 3782292 h 4940065"/>
                <a:gd name="connsiteX4" fmla="*/ 13855 w 3566619"/>
                <a:gd name="connsiteY4" fmla="*/ 4724401 h 4940065"/>
                <a:gd name="connsiteX5" fmla="*/ 0 w 3566619"/>
                <a:gd name="connsiteY5" fmla="*/ 41565 h 4940065"/>
                <a:gd name="connsiteX6" fmla="*/ 3546766 w 3566619"/>
                <a:gd name="connsiteY6" fmla="*/ 0 h 4940065"/>
                <a:gd name="connsiteX0" fmla="*/ 3546766 w 3566619"/>
                <a:gd name="connsiteY0" fmla="*/ 0 h 4943391"/>
                <a:gd name="connsiteX1" fmla="*/ 2826326 w 3566619"/>
                <a:gd name="connsiteY1" fmla="*/ 1731820 h 4943391"/>
                <a:gd name="connsiteX2" fmla="*/ 872836 w 3566619"/>
                <a:gd name="connsiteY2" fmla="*/ 2299856 h 4943391"/>
                <a:gd name="connsiteX3" fmla="*/ 1343891 w 3566619"/>
                <a:gd name="connsiteY3" fmla="*/ 3810001 h 4943391"/>
                <a:gd name="connsiteX4" fmla="*/ 13855 w 3566619"/>
                <a:gd name="connsiteY4" fmla="*/ 4724401 h 4943391"/>
                <a:gd name="connsiteX5" fmla="*/ 0 w 3566619"/>
                <a:gd name="connsiteY5" fmla="*/ 41565 h 4943391"/>
                <a:gd name="connsiteX6" fmla="*/ 3546766 w 3566619"/>
                <a:gd name="connsiteY6" fmla="*/ 0 h 4943391"/>
                <a:gd name="connsiteX0" fmla="*/ 3546766 w 3566619"/>
                <a:gd name="connsiteY0" fmla="*/ 0 h 4955848"/>
                <a:gd name="connsiteX1" fmla="*/ 2826326 w 3566619"/>
                <a:gd name="connsiteY1" fmla="*/ 1731820 h 4955848"/>
                <a:gd name="connsiteX2" fmla="*/ 872836 w 3566619"/>
                <a:gd name="connsiteY2" fmla="*/ 2299856 h 4955848"/>
                <a:gd name="connsiteX3" fmla="*/ 1136073 w 3566619"/>
                <a:gd name="connsiteY3" fmla="*/ 3906983 h 4955848"/>
                <a:gd name="connsiteX4" fmla="*/ 13855 w 3566619"/>
                <a:gd name="connsiteY4" fmla="*/ 4724401 h 4955848"/>
                <a:gd name="connsiteX5" fmla="*/ 0 w 3566619"/>
                <a:gd name="connsiteY5" fmla="*/ 41565 h 4955848"/>
                <a:gd name="connsiteX6" fmla="*/ 3546766 w 3566619"/>
                <a:gd name="connsiteY6" fmla="*/ 0 h 4955848"/>
                <a:gd name="connsiteX0" fmla="*/ 3546766 w 3609882"/>
                <a:gd name="connsiteY0" fmla="*/ 0 h 4955848"/>
                <a:gd name="connsiteX1" fmla="*/ 3214254 w 3609882"/>
                <a:gd name="connsiteY1" fmla="*/ 1579420 h 4955848"/>
                <a:gd name="connsiteX2" fmla="*/ 872836 w 3609882"/>
                <a:gd name="connsiteY2" fmla="*/ 2299856 h 4955848"/>
                <a:gd name="connsiteX3" fmla="*/ 1136073 w 3609882"/>
                <a:gd name="connsiteY3" fmla="*/ 3906983 h 4955848"/>
                <a:gd name="connsiteX4" fmla="*/ 13855 w 3609882"/>
                <a:gd name="connsiteY4" fmla="*/ 4724401 h 4955848"/>
                <a:gd name="connsiteX5" fmla="*/ 0 w 3609882"/>
                <a:gd name="connsiteY5" fmla="*/ 41565 h 4955848"/>
                <a:gd name="connsiteX6" fmla="*/ 3546766 w 3609882"/>
                <a:gd name="connsiteY6" fmla="*/ 0 h 4955848"/>
                <a:gd name="connsiteX0" fmla="*/ 3546766 w 3609882"/>
                <a:gd name="connsiteY0" fmla="*/ 0 h 4957825"/>
                <a:gd name="connsiteX1" fmla="*/ 3214254 w 3609882"/>
                <a:gd name="connsiteY1" fmla="*/ 1579420 h 4957825"/>
                <a:gd name="connsiteX2" fmla="*/ 872836 w 3609882"/>
                <a:gd name="connsiteY2" fmla="*/ 2299856 h 4957825"/>
                <a:gd name="connsiteX3" fmla="*/ 1136073 w 3609882"/>
                <a:gd name="connsiteY3" fmla="*/ 3906983 h 4957825"/>
                <a:gd name="connsiteX4" fmla="*/ 13855 w 3609882"/>
                <a:gd name="connsiteY4" fmla="*/ 4724401 h 4957825"/>
                <a:gd name="connsiteX5" fmla="*/ 0 w 3609882"/>
                <a:gd name="connsiteY5" fmla="*/ 41565 h 4957825"/>
                <a:gd name="connsiteX6" fmla="*/ 3546766 w 3609882"/>
                <a:gd name="connsiteY6" fmla="*/ 0 h 4957825"/>
                <a:gd name="connsiteX0" fmla="*/ 3635098 w 3698214"/>
                <a:gd name="connsiteY0" fmla="*/ 0 h 4956688"/>
                <a:gd name="connsiteX1" fmla="*/ 3302586 w 3698214"/>
                <a:gd name="connsiteY1" fmla="*/ 1579420 h 4956688"/>
                <a:gd name="connsiteX2" fmla="*/ 961168 w 3698214"/>
                <a:gd name="connsiteY2" fmla="*/ 2299856 h 4956688"/>
                <a:gd name="connsiteX3" fmla="*/ 1432223 w 3698214"/>
                <a:gd name="connsiteY3" fmla="*/ 4045529 h 4956688"/>
                <a:gd name="connsiteX4" fmla="*/ 102187 w 3698214"/>
                <a:gd name="connsiteY4" fmla="*/ 4724401 h 4956688"/>
                <a:gd name="connsiteX5" fmla="*/ 88332 w 3698214"/>
                <a:gd name="connsiteY5" fmla="*/ 41565 h 4956688"/>
                <a:gd name="connsiteX6" fmla="*/ 3635098 w 3698214"/>
                <a:gd name="connsiteY6" fmla="*/ 0 h 4956688"/>
                <a:gd name="connsiteX0" fmla="*/ 3635098 w 3698214"/>
                <a:gd name="connsiteY0" fmla="*/ 0 h 4956688"/>
                <a:gd name="connsiteX1" fmla="*/ 3302586 w 3698214"/>
                <a:gd name="connsiteY1" fmla="*/ 1579420 h 4956688"/>
                <a:gd name="connsiteX2" fmla="*/ 961168 w 3698214"/>
                <a:gd name="connsiteY2" fmla="*/ 2299856 h 4956688"/>
                <a:gd name="connsiteX3" fmla="*/ 1432223 w 3698214"/>
                <a:gd name="connsiteY3" fmla="*/ 4045529 h 4956688"/>
                <a:gd name="connsiteX4" fmla="*/ 102187 w 3698214"/>
                <a:gd name="connsiteY4" fmla="*/ 4724401 h 4956688"/>
                <a:gd name="connsiteX5" fmla="*/ 88332 w 3698214"/>
                <a:gd name="connsiteY5" fmla="*/ 41565 h 4956688"/>
                <a:gd name="connsiteX6" fmla="*/ 3635098 w 3698214"/>
                <a:gd name="connsiteY6" fmla="*/ 0 h 4956688"/>
                <a:gd name="connsiteX0" fmla="*/ 3635098 w 3698214"/>
                <a:gd name="connsiteY0" fmla="*/ 0 h 4956688"/>
                <a:gd name="connsiteX1" fmla="*/ 3302586 w 3698214"/>
                <a:gd name="connsiteY1" fmla="*/ 1579420 h 4956688"/>
                <a:gd name="connsiteX2" fmla="*/ 961168 w 3698214"/>
                <a:gd name="connsiteY2" fmla="*/ 2299856 h 4956688"/>
                <a:gd name="connsiteX3" fmla="*/ 1432223 w 3698214"/>
                <a:gd name="connsiteY3" fmla="*/ 4045529 h 4956688"/>
                <a:gd name="connsiteX4" fmla="*/ 102187 w 3698214"/>
                <a:gd name="connsiteY4" fmla="*/ 4724401 h 4956688"/>
                <a:gd name="connsiteX5" fmla="*/ 88332 w 3698214"/>
                <a:gd name="connsiteY5" fmla="*/ 41565 h 4956688"/>
                <a:gd name="connsiteX6" fmla="*/ 3635098 w 3698214"/>
                <a:gd name="connsiteY6" fmla="*/ 0 h 4956688"/>
                <a:gd name="connsiteX0" fmla="*/ 3591845 w 3654961"/>
                <a:gd name="connsiteY0" fmla="*/ 0 h 4968373"/>
                <a:gd name="connsiteX1" fmla="*/ 3259333 w 3654961"/>
                <a:gd name="connsiteY1" fmla="*/ 1579420 h 4968373"/>
                <a:gd name="connsiteX2" fmla="*/ 917915 w 3654961"/>
                <a:gd name="connsiteY2" fmla="*/ 2299856 h 4968373"/>
                <a:gd name="connsiteX3" fmla="*/ 1388970 w 3654961"/>
                <a:gd name="connsiteY3" fmla="*/ 4045529 h 4968373"/>
                <a:gd name="connsiteX4" fmla="*/ 58934 w 3654961"/>
                <a:gd name="connsiteY4" fmla="*/ 4724401 h 4968373"/>
                <a:gd name="connsiteX5" fmla="*/ 45079 w 3654961"/>
                <a:gd name="connsiteY5" fmla="*/ 41565 h 4968373"/>
                <a:gd name="connsiteX6" fmla="*/ 3591845 w 3654961"/>
                <a:gd name="connsiteY6" fmla="*/ 0 h 4968373"/>
                <a:gd name="connsiteX0" fmla="*/ 3591845 w 3654961"/>
                <a:gd name="connsiteY0" fmla="*/ 0 h 4967280"/>
                <a:gd name="connsiteX1" fmla="*/ 3259333 w 3654961"/>
                <a:gd name="connsiteY1" fmla="*/ 1579420 h 4967280"/>
                <a:gd name="connsiteX2" fmla="*/ 917915 w 3654961"/>
                <a:gd name="connsiteY2" fmla="*/ 2299856 h 4967280"/>
                <a:gd name="connsiteX3" fmla="*/ 1388970 w 3654961"/>
                <a:gd name="connsiteY3" fmla="*/ 4045529 h 4967280"/>
                <a:gd name="connsiteX4" fmla="*/ 58934 w 3654961"/>
                <a:gd name="connsiteY4" fmla="*/ 4724401 h 4967280"/>
                <a:gd name="connsiteX5" fmla="*/ 45079 w 3654961"/>
                <a:gd name="connsiteY5" fmla="*/ 41565 h 4967280"/>
                <a:gd name="connsiteX6" fmla="*/ 3591845 w 3654961"/>
                <a:gd name="connsiteY6" fmla="*/ 0 h 4967280"/>
                <a:gd name="connsiteX0" fmla="*/ 3591845 w 3654961"/>
                <a:gd name="connsiteY0" fmla="*/ 0 h 4979298"/>
                <a:gd name="connsiteX1" fmla="*/ 3259333 w 3654961"/>
                <a:gd name="connsiteY1" fmla="*/ 1579420 h 4979298"/>
                <a:gd name="connsiteX2" fmla="*/ 917915 w 3654961"/>
                <a:gd name="connsiteY2" fmla="*/ 2299856 h 4979298"/>
                <a:gd name="connsiteX3" fmla="*/ 1388970 w 3654961"/>
                <a:gd name="connsiteY3" fmla="*/ 4045529 h 4979298"/>
                <a:gd name="connsiteX4" fmla="*/ 58934 w 3654961"/>
                <a:gd name="connsiteY4" fmla="*/ 4738255 h 4979298"/>
                <a:gd name="connsiteX5" fmla="*/ 45079 w 3654961"/>
                <a:gd name="connsiteY5" fmla="*/ 41565 h 4979298"/>
                <a:gd name="connsiteX6" fmla="*/ 3591845 w 3654961"/>
                <a:gd name="connsiteY6" fmla="*/ 0 h 4979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54961" h="4979298">
                  <a:moveTo>
                    <a:pt x="3591845" y="0"/>
                  </a:moveTo>
                  <a:cubicBezTo>
                    <a:pt x="3704991" y="635000"/>
                    <a:pt x="3704988" y="1196111"/>
                    <a:pt x="3259333" y="1579420"/>
                  </a:cubicBezTo>
                  <a:cubicBezTo>
                    <a:pt x="2813678" y="1962729"/>
                    <a:pt x="1229642" y="1888838"/>
                    <a:pt x="917915" y="2299856"/>
                  </a:cubicBezTo>
                  <a:cubicBezTo>
                    <a:pt x="606188" y="2710874"/>
                    <a:pt x="1532133" y="3639129"/>
                    <a:pt x="1388970" y="4045529"/>
                  </a:cubicBezTo>
                  <a:cubicBezTo>
                    <a:pt x="1245807" y="4451929"/>
                    <a:pt x="185461" y="5430703"/>
                    <a:pt x="58934" y="4738255"/>
                  </a:cubicBezTo>
                  <a:cubicBezTo>
                    <a:pt x="-67593" y="4045807"/>
                    <a:pt x="49697" y="1602510"/>
                    <a:pt x="45079" y="41565"/>
                  </a:cubicBezTo>
                  <a:lnTo>
                    <a:pt x="3591845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4407" tIns="42203" rIns="84407" bIns="4220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th-TH" sz="1661"/>
            </a:p>
          </p:txBody>
        </p:sp>
        <p:sp>
          <p:nvSpPr>
            <p:cNvPr id="28" name="รูปแบบอิสระ: รูปร่าง 27">
              <a:extLst>
                <a:ext uri="{FF2B5EF4-FFF2-40B4-BE49-F238E27FC236}">
                  <a16:creationId xmlns:a16="http://schemas.microsoft.com/office/drawing/2014/main" id="{2BA85EDD-0A85-4EA9-8663-73F808501E58}"/>
                </a:ext>
              </a:extLst>
            </p:cNvPr>
            <p:cNvSpPr/>
            <p:nvPr/>
          </p:nvSpPr>
          <p:spPr>
            <a:xfrm>
              <a:off x="-13854" y="-53779"/>
              <a:ext cx="5988928" cy="3844532"/>
            </a:xfrm>
            <a:custGeom>
              <a:avLst/>
              <a:gdLst>
                <a:gd name="connsiteX0" fmla="*/ 5791200 w 5791200"/>
                <a:gd name="connsiteY0" fmla="*/ 13854 h 3574472"/>
                <a:gd name="connsiteX1" fmla="*/ 3061855 w 5791200"/>
                <a:gd name="connsiteY1" fmla="*/ 678872 h 3574472"/>
                <a:gd name="connsiteX2" fmla="*/ 2992582 w 5791200"/>
                <a:gd name="connsiteY2" fmla="*/ 1607127 h 3574472"/>
                <a:gd name="connsiteX3" fmla="*/ 1413164 w 5791200"/>
                <a:gd name="connsiteY3" fmla="*/ 1870363 h 3574472"/>
                <a:gd name="connsiteX4" fmla="*/ 0 w 5791200"/>
                <a:gd name="connsiteY4" fmla="*/ 3574472 h 3574472"/>
                <a:gd name="connsiteX5" fmla="*/ 55418 w 5791200"/>
                <a:gd name="connsiteY5" fmla="*/ 0 h 3574472"/>
                <a:gd name="connsiteX6" fmla="*/ 5791200 w 5791200"/>
                <a:gd name="connsiteY6" fmla="*/ 13854 h 3574472"/>
                <a:gd name="connsiteX0" fmla="*/ 5822003 w 5822003"/>
                <a:gd name="connsiteY0" fmla="*/ 28151 h 3588769"/>
                <a:gd name="connsiteX1" fmla="*/ 3092658 w 5822003"/>
                <a:gd name="connsiteY1" fmla="*/ 693169 h 3588769"/>
                <a:gd name="connsiteX2" fmla="*/ 3023385 w 5822003"/>
                <a:gd name="connsiteY2" fmla="*/ 1621424 h 3588769"/>
                <a:gd name="connsiteX3" fmla="*/ 1443967 w 5822003"/>
                <a:gd name="connsiteY3" fmla="*/ 1884660 h 3588769"/>
                <a:gd name="connsiteX4" fmla="*/ 30803 w 5822003"/>
                <a:gd name="connsiteY4" fmla="*/ 3588769 h 3588769"/>
                <a:gd name="connsiteX5" fmla="*/ 0 w 5822003"/>
                <a:gd name="connsiteY5" fmla="*/ 0 h 3588769"/>
                <a:gd name="connsiteX6" fmla="*/ 5822003 w 5822003"/>
                <a:gd name="connsiteY6" fmla="*/ 28151 h 3588769"/>
                <a:gd name="connsiteX0" fmla="*/ 5879484 w 5879484"/>
                <a:gd name="connsiteY0" fmla="*/ 42449 h 3603067"/>
                <a:gd name="connsiteX1" fmla="*/ 3150139 w 5879484"/>
                <a:gd name="connsiteY1" fmla="*/ 707467 h 3603067"/>
                <a:gd name="connsiteX2" fmla="*/ 3080866 w 5879484"/>
                <a:gd name="connsiteY2" fmla="*/ 1635722 h 3603067"/>
                <a:gd name="connsiteX3" fmla="*/ 1501448 w 5879484"/>
                <a:gd name="connsiteY3" fmla="*/ 1898958 h 3603067"/>
                <a:gd name="connsiteX4" fmla="*/ 88284 w 5879484"/>
                <a:gd name="connsiteY4" fmla="*/ 3603067 h 3603067"/>
                <a:gd name="connsiteX5" fmla="*/ 0 w 5879484"/>
                <a:gd name="connsiteY5" fmla="*/ 0 h 3603067"/>
                <a:gd name="connsiteX6" fmla="*/ 5879484 w 5879484"/>
                <a:gd name="connsiteY6" fmla="*/ 42449 h 3603067"/>
                <a:gd name="connsiteX0" fmla="*/ 5879484 w 5879484"/>
                <a:gd name="connsiteY0" fmla="*/ 42449 h 3603067"/>
                <a:gd name="connsiteX1" fmla="*/ 3150139 w 5879484"/>
                <a:gd name="connsiteY1" fmla="*/ 707467 h 3603067"/>
                <a:gd name="connsiteX2" fmla="*/ 3080866 w 5879484"/>
                <a:gd name="connsiteY2" fmla="*/ 1635722 h 3603067"/>
                <a:gd name="connsiteX3" fmla="*/ 1501448 w 5879484"/>
                <a:gd name="connsiteY3" fmla="*/ 1898958 h 3603067"/>
                <a:gd name="connsiteX4" fmla="*/ 2063 w 5879484"/>
                <a:gd name="connsiteY4" fmla="*/ 3603067 h 3603067"/>
                <a:gd name="connsiteX5" fmla="*/ 0 w 5879484"/>
                <a:gd name="connsiteY5" fmla="*/ 0 h 3603067"/>
                <a:gd name="connsiteX6" fmla="*/ 5879484 w 5879484"/>
                <a:gd name="connsiteY6" fmla="*/ 42449 h 3603067"/>
                <a:gd name="connsiteX0" fmla="*/ 6021126 w 6021126"/>
                <a:gd name="connsiteY0" fmla="*/ 42449 h 3688855"/>
                <a:gd name="connsiteX1" fmla="*/ 3291781 w 6021126"/>
                <a:gd name="connsiteY1" fmla="*/ 707467 h 3688855"/>
                <a:gd name="connsiteX2" fmla="*/ 3222508 w 6021126"/>
                <a:gd name="connsiteY2" fmla="*/ 1635722 h 3688855"/>
                <a:gd name="connsiteX3" fmla="*/ 1643090 w 6021126"/>
                <a:gd name="connsiteY3" fmla="*/ 1898958 h 3688855"/>
                <a:gd name="connsiteX4" fmla="*/ 2 w 6021126"/>
                <a:gd name="connsiteY4" fmla="*/ 3688855 h 3688855"/>
                <a:gd name="connsiteX5" fmla="*/ 141642 w 6021126"/>
                <a:gd name="connsiteY5" fmla="*/ 0 h 3688855"/>
                <a:gd name="connsiteX6" fmla="*/ 6021126 w 6021126"/>
                <a:gd name="connsiteY6" fmla="*/ 42449 h 3688855"/>
                <a:gd name="connsiteX0" fmla="*/ 6109408 w 6109408"/>
                <a:gd name="connsiteY0" fmla="*/ 128236 h 3774642"/>
                <a:gd name="connsiteX1" fmla="*/ 3380063 w 6109408"/>
                <a:gd name="connsiteY1" fmla="*/ 793254 h 3774642"/>
                <a:gd name="connsiteX2" fmla="*/ 3310790 w 6109408"/>
                <a:gd name="connsiteY2" fmla="*/ 1721509 h 3774642"/>
                <a:gd name="connsiteX3" fmla="*/ 1731372 w 6109408"/>
                <a:gd name="connsiteY3" fmla="*/ 1984745 h 3774642"/>
                <a:gd name="connsiteX4" fmla="*/ 88284 w 6109408"/>
                <a:gd name="connsiteY4" fmla="*/ 3774642 h 3774642"/>
                <a:gd name="connsiteX5" fmla="*/ 0 w 6109408"/>
                <a:gd name="connsiteY5" fmla="*/ 0 h 3774642"/>
                <a:gd name="connsiteX6" fmla="*/ 6109408 w 6109408"/>
                <a:gd name="connsiteY6" fmla="*/ 128236 h 3774642"/>
                <a:gd name="connsiteX0" fmla="*/ 6109408 w 6109408"/>
                <a:gd name="connsiteY0" fmla="*/ 128236 h 3774642"/>
                <a:gd name="connsiteX1" fmla="*/ 3380063 w 6109408"/>
                <a:gd name="connsiteY1" fmla="*/ 793254 h 3774642"/>
                <a:gd name="connsiteX2" fmla="*/ 3310790 w 6109408"/>
                <a:gd name="connsiteY2" fmla="*/ 1721509 h 3774642"/>
                <a:gd name="connsiteX3" fmla="*/ 1731372 w 6109408"/>
                <a:gd name="connsiteY3" fmla="*/ 1984745 h 3774642"/>
                <a:gd name="connsiteX4" fmla="*/ 88284 w 6109408"/>
                <a:gd name="connsiteY4" fmla="*/ 3774642 h 3774642"/>
                <a:gd name="connsiteX5" fmla="*/ 0 w 6109408"/>
                <a:gd name="connsiteY5" fmla="*/ 0 h 3774642"/>
                <a:gd name="connsiteX6" fmla="*/ 6109408 w 6109408"/>
                <a:gd name="connsiteY6" fmla="*/ 128236 h 3774642"/>
                <a:gd name="connsiteX0" fmla="*/ 6109408 w 6109408"/>
                <a:gd name="connsiteY0" fmla="*/ 128236 h 3774642"/>
                <a:gd name="connsiteX1" fmla="*/ 3380063 w 6109408"/>
                <a:gd name="connsiteY1" fmla="*/ 793254 h 3774642"/>
                <a:gd name="connsiteX2" fmla="*/ 3310790 w 6109408"/>
                <a:gd name="connsiteY2" fmla="*/ 1721509 h 3774642"/>
                <a:gd name="connsiteX3" fmla="*/ 1731372 w 6109408"/>
                <a:gd name="connsiteY3" fmla="*/ 1984745 h 3774642"/>
                <a:gd name="connsiteX4" fmla="*/ 88284 w 6109408"/>
                <a:gd name="connsiteY4" fmla="*/ 3774642 h 3774642"/>
                <a:gd name="connsiteX5" fmla="*/ 0 w 6109408"/>
                <a:gd name="connsiteY5" fmla="*/ 0 h 3774642"/>
                <a:gd name="connsiteX6" fmla="*/ 6109408 w 6109408"/>
                <a:gd name="connsiteY6" fmla="*/ 128236 h 3774642"/>
                <a:gd name="connsiteX0" fmla="*/ 6037557 w 6037557"/>
                <a:gd name="connsiteY0" fmla="*/ 142533 h 3788939"/>
                <a:gd name="connsiteX1" fmla="*/ 3308212 w 6037557"/>
                <a:gd name="connsiteY1" fmla="*/ 807551 h 3788939"/>
                <a:gd name="connsiteX2" fmla="*/ 3238939 w 6037557"/>
                <a:gd name="connsiteY2" fmla="*/ 1735806 h 3788939"/>
                <a:gd name="connsiteX3" fmla="*/ 1659521 w 6037557"/>
                <a:gd name="connsiteY3" fmla="*/ 1999042 h 3788939"/>
                <a:gd name="connsiteX4" fmla="*/ 16433 w 6037557"/>
                <a:gd name="connsiteY4" fmla="*/ 3788939 h 3788939"/>
                <a:gd name="connsiteX5" fmla="*/ 0 w 6037557"/>
                <a:gd name="connsiteY5" fmla="*/ 0 h 3788939"/>
                <a:gd name="connsiteX6" fmla="*/ 6037557 w 6037557"/>
                <a:gd name="connsiteY6" fmla="*/ 142533 h 3788939"/>
                <a:gd name="connsiteX0" fmla="*/ 6037557 w 6037557"/>
                <a:gd name="connsiteY0" fmla="*/ 142533 h 3788939"/>
                <a:gd name="connsiteX1" fmla="*/ 3308212 w 6037557"/>
                <a:gd name="connsiteY1" fmla="*/ 807551 h 3788939"/>
                <a:gd name="connsiteX2" fmla="*/ 3238939 w 6037557"/>
                <a:gd name="connsiteY2" fmla="*/ 1735806 h 3788939"/>
                <a:gd name="connsiteX3" fmla="*/ 1659521 w 6037557"/>
                <a:gd name="connsiteY3" fmla="*/ 1999042 h 3788939"/>
                <a:gd name="connsiteX4" fmla="*/ 16433 w 6037557"/>
                <a:gd name="connsiteY4" fmla="*/ 3788939 h 3788939"/>
                <a:gd name="connsiteX5" fmla="*/ 0 w 6037557"/>
                <a:gd name="connsiteY5" fmla="*/ 0 h 3788939"/>
                <a:gd name="connsiteX6" fmla="*/ 6037557 w 6037557"/>
                <a:gd name="connsiteY6" fmla="*/ 142533 h 3788939"/>
                <a:gd name="connsiteX0" fmla="*/ 6109407 w 6109407"/>
                <a:gd name="connsiteY0" fmla="*/ 0 h 3789385"/>
                <a:gd name="connsiteX1" fmla="*/ 3308212 w 6109407"/>
                <a:gd name="connsiteY1" fmla="*/ 807997 h 3789385"/>
                <a:gd name="connsiteX2" fmla="*/ 3238939 w 6109407"/>
                <a:gd name="connsiteY2" fmla="*/ 1736252 h 3789385"/>
                <a:gd name="connsiteX3" fmla="*/ 1659521 w 6109407"/>
                <a:gd name="connsiteY3" fmla="*/ 1999488 h 3789385"/>
                <a:gd name="connsiteX4" fmla="*/ 16433 w 6109407"/>
                <a:gd name="connsiteY4" fmla="*/ 3789385 h 3789385"/>
                <a:gd name="connsiteX5" fmla="*/ 0 w 6109407"/>
                <a:gd name="connsiteY5" fmla="*/ 446 h 3789385"/>
                <a:gd name="connsiteX6" fmla="*/ 6109407 w 6109407"/>
                <a:gd name="connsiteY6" fmla="*/ 0 h 3789385"/>
                <a:gd name="connsiteX0" fmla="*/ 6109407 w 6179364"/>
                <a:gd name="connsiteY0" fmla="*/ 0 h 3789385"/>
                <a:gd name="connsiteX1" fmla="*/ 3308212 w 6179364"/>
                <a:gd name="connsiteY1" fmla="*/ 807997 h 3789385"/>
                <a:gd name="connsiteX2" fmla="*/ 3238939 w 6179364"/>
                <a:gd name="connsiteY2" fmla="*/ 1736252 h 3789385"/>
                <a:gd name="connsiteX3" fmla="*/ 1659521 w 6179364"/>
                <a:gd name="connsiteY3" fmla="*/ 1999488 h 3789385"/>
                <a:gd name="connsiteX4" fmla="*/ 16433 w 6179364"/>
                <a:gd name="connsiteY4" fmla="*/ 3789385 h 3789385"/>
                <a:gd name="connsiteX5" fmla="*/ 0 w 6179364"/>
                <a:gd name="connsiteY5" fmla="*/ 446 h 3789385"/>
                <a:gd name="connsiteX6" fmla="*/ 6109407 w 6179364"/>
                <a:gd name="connsiteY6" fmla="*/ 0 h 3789385"/>
                <a:gd name="connsiteX0" fmla="*/ 6109407 w 6179364"/>
                <a:gd name="connsiteY0" fmla="*/ 0 h 3789385"/>
                <a:gd name="connsiteX1" fmla="*/ 3308212 w 6179364"/>
                <a:gd name="connsiteY1" fmla="*/ 807997 h 3789385"/>
                <a:gd name="connsiteX2" fmla="*/ 3238939 w 6179364"/>
                <a:gd name="connsiteY2" fmla="*/ 1736252 h 3789385"/>
                <a:gd name="connsiteX3" fmla="*/ 1659521 w 6179364"/>
                <a:gd name="connsiteY3" fmla="*/ 1999488 h 3789385"/>
                <a:gd name="connsiteX4" fmla="*/ 16433 w 6179364"/>
                <a:gd name="connsiteY4" fmla="*/ 3789385 h 3789385"/>
                <a:gd name="connsiteX5" fmla="*/ 0 w 6179364"/>
                <a:gd name="connsiteY5" fmla="*/ 446 h 3789385"/>
                <a:gd name="connsiteX6" fmla="*/ 6109407 w 6179364"/>
                <a:gd name="connsiteY6" fmla="*/ 0 h 3789385"/>
                <a:gd name="connsiteX0" fmla="*/ 6109407 w 6179364"/>
                <a:gd name="connsiteY0" fmla="*/ 0 h 3826203"/>
                <a:gd name="connsiteX1" fmla="*/ 3308212 w 6179364"/>
                <a:gd name="connsiteY1" fmla="*/ 807997 h 3826203"/>
                <a:gd name="connsiteX2" fmla="*/ 3238939 w 6179364"/>
                <a:gd name="connsiteY2" fmla="*/ 1736252 h 3826203"/>
                <a:gd name="connsiteX3" fmla="*/ 1659521 w 6179364"/>
                <a:gd name="connsiteY3" fmla="*/ 1999488 h 3826203"/>
                <a:gd name="connsiteX4" fmla="*/ 16433 w 6179364"/>
                <a:gd name="connsiteY4" fmla="*/ 3789385 h 3826203"/>
                <a:gd name="connsiteX5" fmla="*/ 0 w 6179364"/>
                <a:gd name="connsiteY5" fmla="*/ 446 h 3826203"/>
                <a:gd name="connsiteX6" fmla="*/ 6109407 w 6179364"/>
                <a:gd name="connsiteY6" fmla="*/ 0 h 3826203"/>
                <a:gd name="connsiteX0" fmla="*/ 6109407 w 6194666"/>
                <a:gd name="connsiteY0" fmla="*/ 0 h 3826203"/>
                <a:gd name="connsiteX1" fmla="*/ 3897392 w 6194666"/>
                <a:gd name="connsiteY1" fmla="*/ 636422 h 3826203"/>
                <a:gd name="connsiteX2" fmla="*/ 3238939 w 6194666"/>
                <a:gd name="connsiteY2" fmla="*/ 1736252 h 3826203"/>
                <a:gd name="connsiteX3" fmla="*/ 1659521 w 6194666"/>
                <a:gd name="connsiteY3" fmla="*/ 1999488 h 3826203"/>
                <a:gd name="connsiteX4" fmla="*/ 16433 w 6194666"/>
                <a:gd name="connsiteY4" fmla="*/ 3789385 h 3826203"/>
                <a:gd name="connsiteX5" fmla="*/ 0 w 6194666"/>
                <a:gd name="connsiteY5" fmla="*/ 446 h 3826203"/>
                <a:gd name="connsiteX6" fmla="*/ 6109407 w 6194666"/>
                <a:gd name="connsiteY6" fmla="*/ 0 h 3826203"/>
                <a:gd name="connsiteX0" fmla="*/ 6109407 w 6195622"/>
                <a:gd name="connsiteY0" fmla="*/ 0 h 3830610"/>
                <a:gd name="connsiteX1" fmla="*/ 3897392 w 6195622"/>
                <a:gd name="connsiteY1" fmla="*/ 636422 h 3830610"/>
                <a:gd name="connsiteX2" fmla="*/ 3052127 w 6195622"/>
                <a:gd name="connsiteY2" fmla="*/ 1764848 h 3830610"/>
                <a:gd name="connsiteX3" fmla="*/ 1659521 w 6195622"/>
                <a:gd name="connsiteY3" fmla="*/ 1999488 h 3830610"/>
                <a:gd name="connsiteX4" fmla="*/ 16433 w 6195622"/>
                <a:gd name="connsiteY4" fmla="*/ 3789385 h 3830610"/>
                <a:gd name="connsiteX5" fmla="*/ 0 w 6195622"/>
                <a:gd name="connsiteY5" fmla="*/ 446 h 3830610"/>
                <a:gd name="connsiteX6" fmla="*/ 6109407 w 6195622"/>
                <a:gd name="connsiteY6" fmla="*/ 0 h 3830610"/>
                <a:gd name="connsiteX0" fmla="*/ 6109407 w 6200522"/>
                <a:gd name="connsiteY0" fmla="*/ 0 h 3830610"/>
                <a:gd name="connsiteX1" fmla="*/ 4041094 w 6200522"/>
                <a:gd name="connsiteY1" fmla="*/ 893784 h 3830610"/>
                <a:gd name="connsiteX2" fmla="*/ 3052127 w 6200522"/>
                <a:gd name="connsiteY2" fmla="*/ 1764848 h 3830610"/>
                <a:gd name="connsiteX3" fmla="*/ 1659521 w 6200522"/>
                <a:gd name="connsiteY3" fmla="*/ 1999488 h 3830610"/>
                <a:gd name="connsiteX4" fmla="*/ 16433 w 6200522"/>
                <a:gd name="connsiteY4" fmla="*/ 3789385 h 3830610"/>
                <a:gd name="connsiteX5" fmla="*/ 0 w 6200522"/>
                <a:gd name="connsiteY5" fmla="*/ 446 h 3830610"/>
                <a:gd name="connsiteX6" fmla="*/ 6109407 w 6200522"/>
                <a:gd name="connsiteY6" fmla="*/ 0 h 3830610"/>
                <a:gd name="connsiteX0" fmla="*/ 6109407 w 6200522"/>
                <a:gd name="connsiteY0" fmla="*/ 0 h 3906887"/>
                <a:gd name="connsiteX1" fmla="*/ 4041094 w 6200522"/>
                <a:gd name="connsiteY1" fmla="*/ 893784 h 3906887"/>
                <a:gd name="connsiteX2" fmla="*/ 3052127 w 6200522"/>
                <a:gd name="connsiteY2" fmla="*/ 1764848 h 3906887"/>
                <a:gd name="connsiteX3" fmla="*/ 1659521 w 6200522"/>
                <a:gd name="connsiteY3" fmla="*/ 1999488 h 3906887"/>
                <a:gd name="connsiteX4" fmla="*/ 921756 w 6200522"/>
                <a:gd name="connsiteY4" fmla="*/ 2860023 h 3906887"/>
                <a:gd name="connsiteX5" fmla="*/ 16433 w 6200522"/>
                <a:gd name="connsiteY5" fmla="*/ 3789385 h 3906887"/>
                <a:gd name="connsiteX6" fmla="*/ 0 w 6200522"/>
                <a:gd name="connsiteY6" fmla="*/ 446 h 3906887"/>
                <a:gd name="connsiteX7" fmla="*/ 6109407 w 6200522"/>
                <a:gd name="connsiteY7" fmla="*/ 0 h 3906887"/>
                <a:gd name="connsiteX0" fmla="*/ 6109407 w 6210247"/>
                <a:gd name="connsiteY0" fmla="*/ 0 h 3906887"/>
                <a:gd name="connsiteX1" fmla="*/ 4285388 w 6210247"/>
                <a:gd name="connsiteY1" fmla="*/ 793699 h 3906887"/>
                <a:gd name="connsiteX2" fmla="*/ 3052127 w 6210247"/>
                <a:gd name="connsiteY2" fmla="*/ 1764848 h 3906887"/>
                <a:gd name="connsiteX3" fmla="*/ 1659521 w 6210247"/>
                <a:gd name="connsiteY3" fmla="*/ 1999488 h 3906887"/>
                <a:gd name="connsiteX4" fmla="*/ 921756 w 6210247"/>
                <a:gd name="connsiteY4" fmla="*/ 2860023 h 3906887"/>
                <a:gd name="connsiteX5" fmla="*/ 16433 w 6210247"/>
                <a:gd name="connsiteY5" fmla="*/ 3789385 h 3906887"/>
                <a:gd name="connsiteX6" fmla="*/ 0 w 6210247"/>
                <a:gd name="connsiteY6" fmla="*/ 446 h 3906887"/>
                <a:gd name="connsiteX7" fmla="*/ 6109407 w 6210247"/>
                <a:gd name="connsiteY7" fmla="*/ 0 h 3906887"/>
                <a:gd name="connsiteX0" fmla="*/ 6109407 w 6214422"/>
                <a:gd name="connsiteY0" fmla="*/ 0 h 3906887"/>
                <a:gd name="connsiteX1" fmla="*/ 4285388 w 6214422"/>
                <a:gd name="connsiteY1" fmla="*/ 793699 h 3906887"/>
                <a:gd name="connsiteX2" fmla="*/ 2477318 w 6214422"/>
                <a:gd name="connsiteY2" fmla="*/ 964165 h 3906887"/>
                <a:gd name="connsiteX3" fmla="*/ 1659521 w 6214422"/>
                <a:gd name="connsiteY3" fmla="*/ 1999488 h 3906887"/>
                <a:gd name="connsiteX4" fmla="*/ 921756 w 6214422"/>
                <a:gd name="connsiteY4" fmla="*/ 2860023 h 3906887"/>
                <a:gd name="connsiteX5" fmla="*/ 16433 w 6214422"/>
                <a:gd name="connsiteY5" fmla="*/ 3789385 h 3906887"/>
                <a:gd name="connsiteX6" fmla="*/ 0 w 6214422"/>
                <a:gd name="connsiteY6" fmla="*/ 446 h 3906887"/>
                <a:gd name="connsiteX7" fmla="*/ 6109407 w 6214422"/>
                <a:gd name="connsiteY7" fmla="*/ 0 h 3906887"/>
                <a:gd name="connsiteX0" fmla="*/ 6109407 w 6214422"/>
                <a:gd name="connsiteY0" fmla="*/ 0 h 3906887"/>
                <a:gd name="connsiteX1" fmla="*/ 4285388 w 6214422"/>
                <a:gd name="connsiteY1" fmla="*/ 793699 h 3906887"/>
                <a:gd name="connsiteX2" fmla="*/ 2477318 w 6214422"/>
                <a:gd name="connsiteY2" fmla="*/ 964165 h 3906887"/>
                <a:gd name="connsiteX3" fmla="*/ 2033147 w 6214422"/>
                <a:gd name="connsiteY3" fmla="*/ 2285446 h 3906887"/>
                <a:gd name="connsiteX4" fmla="*/ 921756 w 6214422"/>
                <a:gd name="connsiteY4" fmla="*/ 2860023 h 3906887"/>
                <a:gd name="connsiteX5" fmla="*/ 16433 w 6214422"/>
                <a:gd name="connsiteY5" fmla="*/ 3789385 h 3906887"/>
                <a:gd name="connsiteX6" fmla="*/ 0 w 6214422"/>
                <a:gd name="connsiteY6" fmla="*/ 446 h 3906887"/>
                <a:gd name="connsiteX7" fmla="*/ 6109407 w 6214422"/>
                <a:gd name="connsiteY7" fmla="*/ 0 h 3906887"/>
                <a:gd name="connsiteX0" fmla="*/ 6109407 w 6214422"/>
                <a:gd name="connsiteY0" fmla="*/ 0 h 3903573"/>
                <a:gd name="connsiteX1" fmla="*/ 4285388 w 6214422"/>
                <a:gd name="connsiteY1" fmla="*/ 793699 h 3903573"/>
                <a:gd name="connsiteX2" fmla="*/ 2477318 w 6214422"/>
                <a:gd name="connsiteY2" fmla="*/ 964165 h 3903573"/>
                <a:gd name="connsiteX3" fmla="*/ 2033147 w 6214422"/>
                <a:gd name="connsiteY3" fmla="*/ 2285446 h 3903573"/>
                <a:gd name="connsiteX4" fmla="*/ 849905 w 6214422"/>
                <a:gd name="connsiteY4" fmla="*/ 2817129 h 3903573"/>
                <a:gd name="connsiteX5" fmla="*/ 16433 w 6214422"/>
                <a:gd name="connsiteY5" fmla="*/ 3789385 h 3903573"/>
                <a:gd name="connsiteX6" fmla="*/ 0 w 6214422"/>
                <a:gd name="connsiteY6" fmla="*/ 446 h 3903573"/>
                <a:gd name="connsiteX7" fmla="*/ 6109407 w 6214422"/>
                <a:gd name="connsiteY7" fmla="*/ 0 h 3903573"/>
                <a:gd name="connsiteX0" fmla="*/ 6109407 w 6214422"/>
                <a:gd name="connsiteY0" fmla="*/ 0 h 3912056"/>
                <a:gd name="connsiteX1" fmla="*/ 4285388 w 6214422"/>
                <a:gd name="connsiteY1" fmla="*/ 793699 h 3912056"/>
                <a:gd name="connsiteX2" fmla="*/ 2477318 w 6214422"/>
                <a:gd name="connsiteY2" fmla="*/ 964165 h 3912056"/>
                <a:gd name="connsiteX3" fmla="*/ 2033147 w 6214422"/>
                <a:gd name="connsiteY3" fmla="*/ 2285446 h 3912056"/>
                <a:gd name="connsiteX4" fmla="*/ 849905 w 6214422"/>
                <a:gd name="connsiteY4" fmla="*/ 2817129 h 3912056"/>
                <a:gd name="connsiteX5" fmla="*/ 16433 w 6214422"/>
                <a:gd name="connsiteY5" fmla="*/ 3789385 h 3912056"/>
                <a:gd name="connsiteX6" fmla="*/ 0 w 6214422"/>
                <a:gd name="connsiteY6" fmla="*/ 446 h 3912056"/>
                <a:gd name="connsiteX7" fmla="*/ 6109407 w 6214422"/>
                <a:gd name="connsiteY7" fmla="*/ 0 h 3912056"/>
                <a:gd name="connsiteX0" fmla="*/ 6109407 w 6220180"/>
                <a:gd name="connsiteY0" fmla="*/ 0 h 3912056"/>
                <a:gd name="connsiteX1" fmla="*/ 4400350 w 6220180"/>
                <a:gd name="connsiteY1" fmla="*/ 993869 h 3912056"/>
                <a:gd name="connsiteX2" fmla="*/ 2477318 w 6220180"/>
                <a:gd name="connsiteY2" fmla="*/ 964165 h 3912056"/>
                <a:gd name="connsiteX3" fmla="*/ 2033147 w 6220180"/>
                <a:gd name="connsiteY3" fmla="*/ 2285446 h 3912056"/>
                <a:gd name="connsiteX4" fmla="*/ 849905 w 6220180"/>
                <a:gd name="connsiteY4" fmla="*/ 2817129 h 3912056"/>
                <a:gd name="connsiteX5" fmla="*/ 16433 w 6220180"/>
                <a:gd name="connsiteY5" fmla="*/ 3789385 h 3912056"/>
                <a:gd name="connsiteX6" fmla="*/ 0 w 6220180"/>
                <a:gd name="connsiteY6" fmla="*/ 446 h 3912056"/>
                <a:gd name="connsiteX7" fmla="*/ 6109407 w 6220180"/>
                <a:gd name="connsiteY7" fmla="*/ 0 h 3912056"/>
                <a:gd name="connsiteX0" fmla="*/ 6109407 w 6221637"/>
                <a:gd name="connsiteY0" fmla="*/ 0 h 3912056"/>
                <a:gd name="connsiteX1" fmla="*/ 4400350 w 6221637"/>
                <a:gd name="connsiteY1" fmla="*/ 993869 h 3912056"/>
                <a:gd name="connsiteX2" fmla="*/ 2477318 w 6221637"/>
                <a:gd name="connsiteY2" fmla="*/ 964165 h 3912056"/>
                <a:gd name="connsiteX3" fmla="*/ 2033147 w 6221637"/>
                <a:gd name="connsiteY3" fmla="*/ 2285446 h 3912056"/>
                <a:gd name="connsiteX4" fmla="*/ 849905 w 6221637"/>
                <a:gd name="connsiteY4" fmla="*/ 2817129 h 3912056"/>
                <a:gd name="connsiteX5" fmla="*/ 16433 w 6221637"/>
                <a:gd name="connsiteY5" fmla="*/ 3789385 h 3912056"/>
                <a:gd name="connsiteX6" fmla="*/ 0 w 6221637"/>
                <a:gd name="connsiteY6" fmla="*/ 446 h 3912056"/>
                <a:gd name="connsiteX7" fmla="*/ 6109407 w 6221637"/>
                <a:gd name="connsiteY7" fmla="*/ 0 h 3912056"/>
                <a:gd name="connsiteX0" fmla="*/ 6109407 w 6217155"/>
                <a:gd name="connsiteY0" fmla="*/ 0 h 3912056"/>
                <a:gd name="connsiteX1" fmla="*/ 4314129 w 6217155"/>
                <a:gd name="connsiteY1" fmla="*/ 765103 h 3912056"/>
                <a:gd name="connsiteX2" fmla="*/ 2477318 w 6217155"/>
                <a:gd name="connsiteY2" fmla="*/ 964165 h 3912056"/>
                <a:gd name="connsiteX3" fmla="*/ 2033147 w 6217155"/>
                <a:gd name="connsiteY3" fmla="*/ 2285446 h 3912056"/>
                <a:gd name="connsiteX4" fmla="*/ 849905 w 6217155"/>
                <a:gd name="connsiteY4" fmla="*/ 2817129 h 3912056"/>
                <a:gd name="connsiteX5" fmla="*/ 16433 w 6217155"/>
                <a:gd name="connsiteY5" fmla="*/ 3789385 h 3912056"/>
                <a:gd name="connsiteX6" fmla="*/ 0 w 6217155"/>
                <a:gd name="connsiteY6" fmla="*/ 446 h 3912056"/>
                <a:gd name="connsiteX7" fmla="*/ 6109407 w 6217155"/>
                <a:gd name="connsiteY7" fmla="*/ 0 h 3912056"/>
                <a:gd name="connsiteX0" fmla="*/ 6109407 w 6216702"/>
                <a:gd name="connsiteY0" fmla="*/ 0 h 3912056"/>
                <a:gd name="connsiteX1" fmla="*/ 4314129 w 6216702"/>
                <a:gd name="connsiteY1" fmla="*/ 765103 h 3912056"/>
                <a:gd name="connsiteX2" fmla="*/ 2362355 w 6216702"/>
                <a:gd name="connsiteY2" fmla="*/ 721101 h 3912056"/>
                <a:gd name="connsiteX3" fmla="*/ 2033147 w 6216702"/>
                <a:gd name="connsiteY3" fmla="*/ 2285446 h 3912056"/>
                <a:gd name="connsiteX4" fmla="*/ 849905 w 6216702"/>
                <a:gd name="connsiteY4" fmla="*/ 2817129 h 3912056"/>
                <a:gd name="connsiteX5" fmla="*/ 16433 w 6216702"/>
                <a:gd name="connsiteY5" fmla="*/ 3789385 h 3912056"/>
                <a:gd name="connsiteX6" fmla="*/ 0 w 6216702"/>
                <a:gd name="connsiteY6" fmla="*/ 446 h 3912056"/>
                <a:gd name="connsiteX7" fmla="*/ 6109407 w 6216702"/>
                <a:gd name="connsiteY7" fmla="*/ 0 h 3912056"/>
                <a:gd name="connsiteX0" fmla="*/ 6109407 w 6212589"/>
                <a:gd name="connsiteY0" fmla="*/ 0 h 3912056"/>
                <a:gd name="connsiteX1" fmla="*/ 4227908 w 6212589"/>
                <a:gd name="connsiteY1" fmla="*/ 622123 h 3912056"/>
                <a:gd name="connsiteX2" fmla="*/ 2362355 w 6212589"/>
                <a:gd name="connsiteY2" fmla="*/ 721101 h 3912056"/>
                <a:gd name="connsiteX3" fmla="*/ 2033147 w 6212589"/>
                <a:gd name="connsiteY3" fmla="*/ 2285446 h 3912056"/>
                <a:gd name="connsiteX4" fmla="*/ 849905 w 6212589"/>
                <a:gd name="connsiteY4" fmla="*/ 2817129 h 3912056"/>
                <a:gd name="connsiteX5" fmla="*/ 16433 w 6212589"/>
                <a:gd name="connsiteY5" fmla="*/ 3789385 h 3912056"/>
                <a:gd name="connsiteX6" fmla="*/ 0 w 6212589"/>
                <a:gd name="connsiteY6" fmla="*/ 446 h 3912056"/>
                <a:gd name="connsiteX7" fmla="*/ 6109407 w 6212589"/>
                <a:gd name="connsiteY7" fmla="*/ 0 h 3912056"/>
                <a:gd name="connsiteX0" fmla="*/ 6109407 w 6213116"/>
                <a:gd name="connsiteY0" fmla="*/ 0 h 3912056"/>
                <a:gd name="connsiteX1" fmla="*/ 4227908 w 6213116"/>
                <a:gd name="connsiteY1" fmla="*/ 622123 h 3912056"/>
                <a:gd name="connsiteX2" fmla="*/ 2290505 w 6213116"/>
                <a:gd name="connsiteY2" fmla="*/ 721102 h 3912056"/>
                <a:gd name="connsiteX3" fmla="*/ 2033147 w 6213116"/>
                <a:gd name="connsiteY3" fmla="*/ 2285446 h 3912056"/>
                <a:gd name="connsiteX4" fmla="*/ 849905 w 6213116"/>
                <a:gd name="connsiteY4" fmla="*/ 2817129 h 3912056"/>
                <a:gd name="connsiteX5" fmla="*/ 16433 w 6213116"/>
                <a:gd name="connsiteY5" fmla="*/ 3789385 h 3912056"/>
                <a:gd name="connsiteX6" fmla="*/ 0 w 6213116"/>
                <a:gd name="connsiteY6" fmla="*/ 446 h 3912056"/>
                <a:gd name="connsiteX7" fmla="*/ 6109407 w 6213116"/>
                <a:gd name="connsiteY7" fmla="*/ 0 h 3912056"/>
                <a:gd name="connsiteX0" fmla="*/ 6109407 w 6214399"/>
                <a:gd name="connsiteY0" fmla="*/ 0 h 3912056"/>
                <a:gd name="connsiteX1" fmla="*/ 4227908 w 6214399"/>
                <a:gd name="connsiteY1" fmla="*/ 622123 h 3912056"/>
                <a:gd name="connsiteX2" fmla="*/ 2290505 w 6214399"/>
                <a:gd name="connsiteY2" fmla="*/ 721102 h 3912056"/>
                <a:gd name="connsiteX3" fmla="*/ 2033147 w 6214399"/>
                <a:gd name="connsiteY3" fmla="*/ 2285446 h 3912056"/>
                <a:gd name="connsiteX4" fmla="*/ 849905 w 6214399"/>
                <a:gd name="connsiteY4" fmla="*/ 2817129 h 3912056"/>
                <a:gd name="connsiteX5" fmla="*/ 16433 w 6214399"/>
                <a:gd name="connsiteY5" fmla="*/ 3789385 h 3912056"/>
                <a:gd name="connsiteX6" fmla="*/ 0 w 6214399"/>
                <a:gd name="connsiteY6" fmla="*/ 446 h 3912056"/>
                <a:gd name="connsiteX7" fmla="*/ 6109407 w 6214399"/>
                <a:gd name="connsiteY7" fmla="*/ 0 h 3912056"/>
                <a:gd name="connsiteX0" fmla="*/ 6109407 w 6231869"/>
                <a:gd name="connsiteY0" fmla="*/ 0 h 3912056"/>
                <a:gd name="connsiteX1" fmla="*/ 4227908 w 6231869"/>
                <a:gd name="connsiteY1" fmla="*/ 622123 h 3912056"/>
                <a:gd name="connsiteX2" fmla="*/ 2290505 w 6231869"/>
                <a:gd name="connsiteY2" fmla="*/ 721102 h 3912056"/>
                <a:gd name="connsiteX3" fmla="*/ 2033147 w 6231869"/>
                <a:gd name="connsiteY3" fmla="*/ 2285446 h 3912056"/>
                <a:gd name="connsiteX4" fmla="*/ 849905 w 6231869"/>
                <a:gd name="connsiteY4" fmla="*/ 2817129 h 3912056"/>
                <a:gd name="connsiteX5" fmla="*/ 16433 w 6231869"/>
                <a:gd name="connsiteY5" fmla="*/ 3789385 h 3912056"/>
                <a:gd name="connsiteX6" fmla="*/ 0 w 6231869"/>
                <a:gd name="connsiteY6" fmla="*/ 446 h 3912056"/>
                <a:gd name="connsiteX7" fmla="*/ 6109407 w 6231869"/>
                <a:gd name="connsiteY7" fmla="*/ 0 h 3912056"/>
                <a:gd name="connsiteX0" fmla="*/ 6109407 w 6263187"/>
                <a:gd name="connsiteY0" fmla="*/ 0 h 3912056"/>
                <a:gd name="connsiteX1" fmla="*/ 4227908 w 6263187"/>
                <a:gd name="connsiteY1" fmla="*/ 622123 h 3912056"/>
                <a:gd name="connsiteX2" fmla="*/ 2290505 w 6263187"/>
                <a:gd name="connsiteY2" fmla="*/ 721102 h 3912056"/>
                <a:gd name="connsiteX3" fmla="*/ 2033147 w 6263187"/>
                <a:gd name="connsiteY3" fmla="*/ 2285446 h 3912056"/>
                <a:gd name="connsiteX4" fmla="*/ 849905 w 6263187"/>
                <a:gd name="connsiteY4" fmla="*/ 2817129 h 3912056"/>
                <a:gd name="connsiteX5" fmla="*/ 16433 w 6263187"/>
                <a:gd name="connsiteY5" fmla="*/ 3789385 h 3912056"/>
                <a:gd name="connsiteX6" fmla="*/ 0 w 6263187"/>
                <a:gd name="connsiteY6" fmla="*/ 446 h 3912056"/>
                <a:gd name="connsiteX7" fmla="*/ 6109407 w 6263187"/>
                <a:gd name="connsiteY7" fmla="*/ 0 h 3912056"/>
                <a:gd name="connsiteX0" fmla="*/ 6109407 w 6251157"/>
                <a:gd name="connsiteY0" fmla="*/ 53381 h 3965437"/>
                <a:gd name="connsiteX1" fmla="*/ 4141687 w 6251157"/>
                <a:gd name="connsiteY1" fmla="*/ 775590 h 3965437"/>
                <a:gd name="connsiteX2" fmla="*/ 2290505 w 6251157"/>
                <a:gd name="connsiteY2" fmla="*/ 774483 h 3965437"/>
                <a:gd name="connsiteX3" fmla="*/ 2033147 w 6251157"/>
                <a:gd name="connsiteY3" fmla="*/ 2338827 h 3965437"/>
                <a:gd name="connsiteX4" fmla="*/ 849905 w 6251157"/>
                <a:gd name="connsiteY4" fmla="*/ 2870510 h 3965437"/>
                <a:gd name="connsiteX5" fmla="*/ 16433 w 6251157"/>
                <a:gd name="connsiteY5" fmla="*/ 3842766 h 3965437"/>
                <a:gd name="connsiteX6" fmla="*/ 0 w 6251157"/>
                <a:gd name="connsiteY6" fmla="*/ 53827 h 3965437"/>
                <a:gd name="connsiteX7" fmla="*/ 6109407 w 6251157"/>
                <a:gd name="connsiteY7" fmla="*/ 53381 h 3965437"/>
                <a:gd name="connsiteX0" fmla="*/ 6109407 w 6249177"/>
                <a:gd name="connsiteY0" fmla="*/ 53381 h 3965437"/>
                <a:gd name="connsiteX1" fmla="*/ 4141687 w 6249177"/>
                <a:gd name="connsiteY1" fmla="*/ 775590 h 3965437"/>
                <a:gd name="connsiteX2" fmla="*/ 2520428 w 6249177"/>
                <a:gd name="connsiteY2" fmla="*/ 1131930 h 3965437"/>
                <a:gd name="connsiteX3" fmla="*/ 2033147 w 6249177"/>
                <a:gd name="connsiteY3" fmla="*/ 2338827 h 3965437"/>
                <a:gd name="connsiteX4" fmla="*/ 849905 w 6249177"/>
                <a:gd name="connsiteY4" fmla="*/ 2870510 h 3965437"/>
                <a:gd name="connsiteX5" fmla="*/ 16433 w 6249177"/>
                <a:gd name="connsiteY5" fmla="*/ 3842766 h 3965437"/>
                <a:gd name="connsiteX6" fmla="*/ 0 w 6249177"/>
                <a:gd name="connsiteY6" fmla="*/ 53827 h 3965437"/>
                <a:gd name="connsiteX7" fmla="*/ 6109407 w 6249177"/>
                <a:gd name="connsiteY7" fmla="*/ 53381 h 3965437"/>
                <a:gd name="connsiteX0" fmla="*/ 6109407 w 6258571"/>
                <a:gd name="connsiteY0" fmla="*/ 72445 h 3984501"/>
                <a:gd name="connsiteX1" fmla="*/ 4227908 w 6258571"/>
                <a:gd name="connsiteY1" fmla="*/ 1052016 h 3984501"/>
                <a:gd name="connsiteX2" fmla="*/ 2520428 w 6258571"/>
                <a:gd name="connsiteY2" fmla="*/ 1150994 h 3984501"/>
                <a:gd name="connsiteX3" fmla="*/ 2033147 w 6258571"/>
                <a:gd name="connsiteY3" fmla="*/ 2357891 h 3984501"/>
                <a:gd name="connsiteX4" fmla="*/ 849905 w 6258571"/>
                <a:gd name="connsiteY4" fmla="*/ 2889574 h 3984501"/>
                <a:gd name="connsiteX5" fmla="*/ 16433 w 6258571"/>
                <a:gd name="connsiteY5" fmla="*/ 3861830 h 3984501"/>
                <a:gd name="connsiteX6" fmla="*/ 0 w 6258571"/>
                <a:gd name="connsiteY6" fmla="*/ 72891 h 3984501"/>
                <a:gd name="connsiteX7" fmla="*/ 6109407 w 6258571"/>
                <a:gd name="connsiteY7" fmla="*/ 72445 h 3984501"/>
                <a:gd name="connsiteX0" fmla="*/ 6109407 w 6224172"/>
                <a:gd name="connsiteY0" fmla="*/ 72445 h 3984501"/>
                <a:gd name="connsiteX1" fmla="*/ 4227908 w 6224172"/>
                <a:gd name="connsiteY1" fmla="*/ 1052016 h 3984501"/>
                <a:gd name="connsiteX2" fmla="*/ 2520428 w 6224172"/>
                <a:gd name="connsiteY2" fmla="*/ 1150994 h 3984501"/>
                <a:gd name="connsiteX3" fmla="*/ 2033147 w 6224172"/>
                <a:gd name="connsiteY3" fmla="*/ 2357891 h 3984501"/>
                <a:gd name="connsiteX4" fmla="*/ 849905 w 6224172"/>
                <a:gd name="connsiteY4" fmla="*/ 2889574 h 3984501"/>
                <a:gd name="connsiteX5" fmla="*/ 16433 w 6224172"/>
                <a:gd name="connsiteY5" fmla="*/ 3861830 h 3984501"/>
                <a:gd name="connsiteX6" fmla="*/ 0 w 6224172"/>
                <a:gd name="connsiteY6" fmla="*/ 72891 h 3984501"/>
                <a:gd name="connsiteX7" fmla="*/ 6109407 w 6224172"/>
                <a:gd name="connsiteY7" fmla="*/ 72445 h 3984501"/>
                <a:gd name="connsiteX0" fmla="*/ 6109407 w 6241461"/>
                <a:gd name="connsiteY0" fmla="*/ 72445 h 3984501"/>
                <a:gd name="connsiteX1" fmla="*/ 4227908 w 6241461"/>
                <a:gd name="connsiteY1" fmla="*/ 1052016 h 3984501"/>
                <a:gd name="connsiteX2" fmla="*/ 2520428 w 6241461"/>
                <a:gd name="connsiteY2" fmla="*/ 1150994 h 3984501"/>
                <a:gd name="connsiteX3" fmla="*/ 2033147 w 6241461"/>
                <a:gd name="connsiteY3" fmla="*/ 2357891 h 3984501"/>
                <a:gd name="connsiteX4" fmla="*/ 849905 w 6241461"/>
                <a:gd name="connsiteY4" fmla="*/ 2889574 h 3984501"/>
                <a:gd name="connsiteX5" fmla="*/ 16433 w 6241461"/>
                <a:gd name="connsiteY5" fmla="*/ 3861830 h 3984501"/>
                <a:gd name="connsiteX6" fmla="*/ 0 w 6241461"/>
                <a:gd name="connsiteY6" fmla="*/ 72891 h 3984501"/>
                <a:gd name="connsiteX7" fmla="*/ 6109407 w 6241461"/>
                <a:gd name="connsiteY7" fmla="*/ 72445 h 3984501"/>
                <a:gd name="connsiteX0" fmla="*/ 6109407 w 6201346"/>
                <a:gd name="connsiteY0" fmla="*/ 55500 h 3967556"/>
                <a:gd name="connsiteX1" fmla="*/ 3739321 w 6201346"/>
                <a:gd name="connsiteY1" fmla="*/ 806305 h 3967556"/>
                <a:gd name="connsiteX2" fmla="*/ 2520428 w 6201346"/>
                <a:gd name="connsiteY2" fmla="*/ 1134049 h 3967556"/>
                <a:gd name="connsiteX3" fmla="*/ 2033147 w 6201346"/>
                <a:gd name="connsiteY3" fmla="*/ 2340946 h 3967556"/>
                <a:gd name="connsiteX4" fmla="*/ 849905 w 6201346"/>
                <a:gd name="connsiteY4" fmla="*/ 2872629 h 3967556"/>
                <a:gd name="connsiteX5" fmla="*/ 16433 w 6201346"/>
                <a:gd name="connsiteY5" fmla="*/ 3844885 h 3967556"/>
                <a:gd name="connsiteX6" fmla="*/ 0 w 6201346"/>
                <a:gd name="connsiteY6" fmla="*/ 55946 h 3967556"/>
                <a:gd name="connsiteX7" fmla="*/ 6109407 w 6201346"/>
                <a:gd name="connsiteY7" fmla="*/ 55500 h 3967556"/>
                <a:gd name="connsiteX0" fmla="*/ 6109407 w 6211840"/>
                <a:gd name="connsiteY0" fmla="*/ 55500 h 3967556"/>
                <a:gd name="connsiteX1" fmla="*/ 3739321 w 6211840"/>
                <a:gd name="connsiteY1" fmla="*/ 806305 h 3967556"/>
                <a:gd name="connsiteX2" fmla="*/ 2549169 w 6211840"/>
                <a:gd name="connsiteY2" fmla="*/ 1405710 h 3967556"/>
                <a:gd name="connsiteX3" fmla="*/ 2033147 w 6211840"/>
                <a:gd name="connsiteY3" fmla="*/ 2340946 h 3967556"/>
                <a:gd name="connsiteX4" fmla="*/ 849905 w 6211840"/>
                <a:gd name="connsiteY4" fmla="*/ 2872629 h 3967556"/>
                <a:gd name="connsiteX5" fmla="*/ 16433 w 6211840"/>
                <a:gd name="connsiteY5" fmla="*/ 3844885 h 3967556"/>
                <a:gd name="connsiteX6" fmla="*/ 0 w 6211840"/>
                <a:gd name="connsiteY6" fmla="*/ 55946 h 3967556"/>
                <a:gd name="connsiteX7" fmla="*/ 6109407 w 6211840"/>
                <a:gd name="connsiteY7" fmla="*/ 55500 h 3967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211840" h="3967556">
                  <a:moveTo>
                    <a:pt x="6109407" y="55500"/>
                  </a:moveTo>
                  <a:cubicBezTo>
                    <a:pt x="6732627" y="180560"/>
                    <a:pt x="4332694" y="581270"/>
                    <a:pt x="3739321" y="806305"/>
                  </a:cubicBezTo>
                  <a:cubicBezTo>
                    <a:pt x="3145948" y="1031340"/>
                    <a:pt x="2833531" y="1149936"/>
                    <a:pt x="2549169" y="1405710"/>
                  </a:cubicBezTo>
                  <a:cubicBezTo>
                    <a:pt x="2264807" y="1661484"/>
                    <a:pt x="2316358" y="2096460"/>
                    <a:pt x="2033147" y="2340946"/>
                  </a:cubicBezTo>
                  <a:cubicBezTo>
                    <a:pt x="1749936" y="2585432"/>
                    <a:pt x="1123753" y="2574313"/>
                    <a:pt x="849905" y="2872629"/>
                  </a:cubicBezTo>
                  <a:cubicBezTo>
                    <a:pt x="576057" y="3170945"/>
                    <a:pt x="16720" y="4345629"/>
                    <a:pt x="16433" y="3844885"/>
                  </a:cubicBezTo>
                  <a:cubicBezTo>
                    <a:pt x="15745" y="2643863"/>
                    <a:pt x="15057" y="1171182"/>
                    <a:pt x="0" y="55946"/>
                  </a:cubicBezTo>
                  <a:cubicBezTo>
                    <a:pt x="2036469" y="55797"/>
                    <a:pt x="5486187" y="-69560"/>
                    <a:pt x="6109407" y="5550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 dirty="0"/>
            </a:p>
          </p:txBody>
        </p:sp>
      </p:grpSp>
      <p:grpSp>
        <p:nvGrpSpPr>
          <p:cNvPr id="60" name="กลุ่ม 59">
            <a:extLst>
              <a:ext uri="{FF2B5EF4-FFF2-40B4-BE49-F238E27FC236}">
                <a16:creationId xmlns:a16="http://schemas.microsoft.com/office/drawing/2014/main" id="{5063384C-1B67-4C48-859F-3B720252A26A}"/>
              </a:ext>
            </a:extLst>
          </p:cNvPr>
          <p:cNvGrpSpPr>
            <a:grpSpLocks noChangeAspect="1"/>
          </p:cNvGrpSpPr>
          <p:nvPr/>
        </p:nvGrpSpPr>
        <p:grpSpPr>
          <a:xfrm>
            <a:off x="7255808" y="373919"/>
            <a:ext cx="376162" cy="907724"/>
            <a:chOff x="6264894" y="1446698"/>
            <a:chExt cx="759640" cy="1984379"/>
          </a:xfrm>
        </p:grpSpPr>
        <p:sp>
          <p:nvSpPr>
            <p:cNvPr id="61" name="วงรี 60">
              <a:extLst>
                <a:ext uri="{FF2B5EF4-FFF2-40B4-BE49-F238E27FC236}">
                  <a16:creationId xmlns:a16="http://schemas.microsoft.com/office/drawing/2014/main" id="{36043F64-AE10-48E1-83C6-E74C5B6505F5}"/>
                </a:ext>
              </a:extLst>
            </p:cNvPr>
            <p:cNvSpPr/>
            <p:nvPr/>
          </p:nvSpPr>
          <p:spPr>
            <a:xfrm>
              <a:off x="6264894" y="1450852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62" name="วงรี 61">
              <a:extLst>
                <a:ext uri="{FF2B5EF4-FFF2-40B4-BE49-F238E27FC236}">
                  <a16:creationId xmlns:a16="http://schemas.microsoft.com/office/drawing/2014/main" id="{CBF52C19-C282-41CB-A7C0-48F1DF132FDC}"/>
                </a:ext>
              </a:extLst>
            </p:cNvPr>
            <p:cNvSpPr/>
            <p:nvPr/>
          </p:nvSpPr>
          <p:spPr>
            <a:xfrm>
              <a:off x="6264894" y="1650877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63" name="วงรี 62">
              <a:extLst>
                <a:ext uri="{FF2B5EF4-FFF2-40B4-BE49-F238E27FC236}">
                  <a16:creationId xmlns:a16="http://schemas.microsoft.com/office/drawing/2014/main" id="{7DDA6A80-4690-4C1B-A94D-40F36F4808BF}"/>
                </a:ext>
              </a:extLst>
            </p:cNvPr>
            <p:cNvSpPr/>
            <p:nvPr/>
          </p:nvSpPr>
          <p:spPr>
            <a:xfrm>
              <a:off x="6264894" y="1850902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64" name="วงรี 63">
              <a:extLst>
                <a:ext uri="{FF2B5EF4-FFF2-40B4-BE49-F238E27FC236}">
                  <a16:creationId xmlns:a16="http://schemas.microsoft.com/office/drawing/2014/main" id="{61A1373D-3938-4F72-AC4E-E968BA8F0228}"/>
                </a:ext>
              </a:extLst>
            </p:cNvPr>
            <p:cNvSpPr/>
            <p:nvPr/>
          </p:nvSpPr>
          <p:spPr>
            <a:xfrm>
              <a:off x="6264894" y="2050927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65" name="วงรี 64">
              <a:extLst>
                <a:ext uri="{FF2B5EF4-FFF2-40B4-BE49-F238E27FC236}">
                  <a16:creationId xmlns:a16="http://schemas.microsoft.com/office/drawing/2014/main" id="{FBB0A0A6-1766-41CD-B47C-B65A5D10B60B}"/>
                </a:ext>
              </a:extLst>
            </p:cNvPr>
            <p:cNvSpPr/>
            <p:nvPr/>
          </p:nvSpPr>
          <p:spPr>
            <a:xfrm>
              <a:off x="6264894" y="2250952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66" name="วงรี 65">
              <a:extLst>
                <a:ext uri="{FF2B5EF4-FFF2-40B4-BE49-F238E27FC236}">
                  <a16:creationId xmlns:a16="http://schemas.microsoft.com/office/drawing/2014/main" id="{F3C923B7-F97B-4F27-B22C-C23479043118}"/>
                </a:ext>
              </a:extLst>
            </p:cNvPr>
            <p:cNvSpPr/>
            <p:nvPr/>
          </p:nvSpPr>
          <p:spPr>
            <a:xfrm>
              <a:off x="6264894" y="2450977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67" name="วงรี 66">
              <a:extLst>
                <a:ext uri="{FF2B5EF4-FFF2-40B4-BE49-F238E27FC236}">
                  <a16:creationId xmlns:a16="http://schemas.microsoft.com/office/drawing/2014/main" id="{3A3D4065-2C55-4581-9E65-7CF7555CDCCD}"/>
                </a:ext>
              </a:extLst>
            </p:cNvPr>
            <p:cNvSpPr/>
            <p:nvPr/>
          </p:nvSpPr>
          <p:spPr>
            <a:xfrm>
              <a:off x="6264894" y="2651002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68" name="วงรี 67">
              <a:extLst>
                <a:ext uri="{FF2B5EF4-FFF2-40B4-BE49-F238E27FC236}">
                  <a16:creationId xmlns:a16="http://schemas.microsoft.com/office/drawing/2014/main" id="{2A971D1F-3270-497F-B94D-4359CFF5097A}"/>
                </a:ext>
              </a:extLst>
            </p:cNvPr>
            <p:cNvSpPr/>
            <p:nvPr/>
          </p:nvSpPr>
          <p:spPr>
            <a:xfrm>
              <a:off x="6264894" y="2851027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69" name="วงรี 68">
              <a:extLst>
                <a:ext uri="{FF2B5EF4-FFF2-40B4-BE49-F238E27FC236}">
                  <a16:creationId xmlns:a16="http://schemas.microsoft.com/office/drawing/2014/main" id="{57687707-7206-4153-B28C-28F63D8AC682}"/>
                </a:ext>
              </a:extLst>
            </p:cNvPr>
            <p:cNvSpPr/>
            <p:nvPr/>
          </p:nvSpPr>
          <p:spPr>
            <a:xfrm>
              <a:off x="6264894" y="3051052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 dirty="0"/>
            </a:p>
          </p:txBody>
        </p:sp>
        <p:sp>
          <p:nvSpPr>
            <p:cNvPr id="70" name="วงรี 69">
              <a:extLst>
                <a:ext uri="{FF2B5EF4-FFF2-40B4-BE49-F238E27FC236}">
                  <a16:creationId xmlns:a16="http://schemas.microsoft.com/office/drawing/2014/main" id="{FE901680-D2A7-41ED-8B46-82035F174F4D}"/>
                </a:ext>
              </a:extLst>
            </p:cNvPr>
            <p:cNvSpPr/>
            <p:nvPr/>
          </p:nvSpPr>
          <p:spPr>
            <a:xfrm>
              <a:off x="6264894" y="3251077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71" name="วงรี 70">
              <a:extLst>
                <a:ext uri="{FF2B5EF4-FFF2-40B4-BE49-F238E27FC236}">
                  <a16:creationId xmlns:a16="http://schemas.microsoft.com/office/drawing/2014/main" id="{43BB84BE-9DA4-444F-A656-778A792D2066}"/>
                </a:ext>
              </a:extLst>
            </p:cNvPr>
            <p:cNvSpPr/>
            <p:nvPr/>
          </p:nvSpPr>
          <p:spPr>
            <a:xfrm>
              <a:off x="6554714" y="1448775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72" name="วงรี 71">
              <a:extLst>
                <a:ext uri="{FF2B5EF4-FFF2-40B4-BE49-F238E27FC236}">
                  <a16:creationId xmlns:a16="http://schemas.microsoft.com/office/drawing/2014/main" id="{B1E54609-962D-49EA-A36B-7EA95D697FF6}"/>
                </a:ext>
              </a:extLst>
            </p:cNvPr>
            <p:cNvSpPr/>
            <p:nvPr/>
          </p:nvSpPr>
          <p:spPr>
            <a:xfrm>
              <a:off x="6554714" y="1648800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73" name="วงรี 72">
              <a:extLst>
                <a:ext uri="{FF2B5EF4-FFF2-40B4-BE49-F238E27FC236}">
                  <a16:creationId xmlns:a16="http://schemas.microsoft.com/office/drawing/2014/main" id="{4249E772-E248-47E2-BBAB-0291054D4720}"/>
                </a:ext>
              </a:extLst>
            </p:cNvPr>
            <p:cNvSpPr/>
            <p:nvPr/>
          </p:nvSpPr>
          <p:spPr>
            <a:xfrm>
              <a:off x="6554714" y="1848825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74" name="วงรี 73">
              <a:extLst>
                <a:ext uri="{FF2B5EF4-FFF2-40B4-BE49-F238E27FC236}">
                  <a16:creationId xmlns:a16="http://schemas.microsoft.com/office/drawing/2014/main" id="{AB119595-6946-4196-9F2E-F14911126934}"/>
                </a:ext>
              </a:extLst>
            </p:cNvPr>
            <p:cNvSpPr/>
            <p:nvPr/>
          </p:nvSpPr>
          <p:spPr>
            <a:xfrm>
              <a:off x="6554714" y="2048850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75" name="วงรี 74">
              <a:extLst>
                <a:ext uri="{FF2B5EF4-FFF2-40B4-BE49-F238E27FC236}">
                  <a16:creationId xmlns:a16="http://schemas.microsoft.com/office/drawing/2014/main" id="{84B47960-2D2B-4ED8-950B-9CE3F526EDB1}"/>
                </a:ext>
              </a:extLst>
            </p:cNvPr>
            <p:cNvSpPr/>
            <p:nvPr/>
          </p:nvSpPr>
          <p:spPr>
            <a:xfrm>
              <a:off x="6554714" y="2248875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76" name="วงรี 75">
              <a:extLst>
                <a:ext uri="{FF2B5EF4-FFF2-40B4-BE49-F238E27FC236}">
                  <a16:creationId xmlns:a16="http://schemas.microsoft.com/office/drawing/2014/main" id="{660F6C5E-ECCA-45B6-973D-3F3237CA3209}"/>
                </a:ext>
              </a:extLst>
            </p:cNvPr>
            <p:cNvSpPr/>
            <p:nvPr/>
          </p:nvSpPr>
          <p:spPr>
            <a:xfrm>
              <a:off x="6554714" y="2448900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77" name="วงรี 76">
              <a:extLst>
                <a:ext uri="{FF2B5EF4-FFF2-40B4-BE49-F238E27FC236}">
                  <a16:creationId xmlns:a16="http://schemas.microsoft.com/office/drawing/2014/main" id="{BAB559BF-9D71-4F40-9506-56E190133E99}"/>
                </a:ext>
              </a:extLst>
            </p:cNvPr>
            <p:cNvSpPr/>
            <p:nvPr/>
          </p:nvSpPr>
          <p:spPr>
            <a:xfrm>
              <a:off x="6554714" y="2648925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78" name="วงรี 77">
              <a:extLst>
                <a:ext uri="{FF2B5EF4-FFF2-40B4-BE49-F238E27FC236}">
                  <a16:creationId xmlns:a16="http://schemas.microsoft.com/office/drawing/2014/main" id="{30A0802E-40FA-4B03-BFF6-642C8184E2DF}"/>
                </a:ext>
              </a:extLst>
            </p:cNvPr>
            <p:cNvSpPr/>
            <p:nvPr/>
          </p:nvSpPr>
          <p:spPr>
            <a:xfrm>
              <a:off x="6554714" y="2848950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79" name="วงรี 78">
              <a:extLst>
                <a:ext uri="{FF2B5EF4-FFF2-40B4-BE49-F238E27FC236}">
                  <a16:creationId xmlns:a16="http://schemas.microsoft.com/office/drawing/2014/main" id="{7AA9AE6D-DBCD-445D-8282-A5A6EF704155}"/>
                </a:ext>
              </a:extLst>
            </p:cNvPr>
            <p:cNvSpPr/>
            <p:nvPr/>
          </p:nvSpPr>
          <p:spPr>
            <a:xfrm>
              <a:off x="6554714" y="3048975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80" name="วงรี 79">
              <a:extLst>
                <a:ext uri="{FF2B5EF4-FFF2-40B4-BE49-F238E27FC236}">
                  <a16:creationId xmlns:a16="http://schemas.microsoft.com/office/drawing/2014/main" id="{E2AA38E1-88E4-4FD3-AB6B-C1C259132217}"/>
                </a:ext>
              </a:extLst>
            </p:cNvPr>
            <p:cNvSpPr/>
            <p:nvPr/>
          </p:nvSpPr>
          <p:spPr>
            <a:xfrm>
              <a:off x="6554714" y="3249000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81" name="วงรี 80">
              <a:extLst>
                <a:ext uri="{FF2B5EF4-FFF2-40B4-BE49-F238E27FC236}">
                  <a16:creationId xmlns:a16="http://schemas.microsoft.com/office/drawing/2014/main" id="{212CA890-9015-456E-98AA-AE1FEAB94E68}"/>
                </a:ext>
              </a:extLst>
            </p:cNvPr>
            <p:cNvSpPr/>
            <p:nvPr/>
          </p:nvSpPr>
          <p:spPr>
            <a:xfrm>
              <a:off x="6844534" y="1446698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82" name="วงรี 81">
              <a:extLst>
                <a:ext uri="{FF2B5EF4-FFF2-40B4-BE49-F238E27FC236}">
                  <a16:creationId xmlns:a16="http://schemas.microsoft.com/office/drawing/2014/main" id="{28142ACE-1576-457B-9FFB-A6E640C94C93}"/>
                </a:ext>
              </a:extLst>
            </p:cNvPr>
            <p:cNvSpPr/>
            <p:nvPr/>
          </p:nvSpPr>
          <p:spPr>
            <a:xfrm>
              <a:off x="6844534" y="1646723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83" name="วงรี 82">
              <a:extLst>
                <a:ext uri="{FF2B5EF4-FFF2-40B4-BE49-F238E27FC236}">
                  <a16:creationId xmlns:a16="http://schemas.microsoft.com/office/drawing/2014/main" id="{9E65A5C0-A1A5-4257-B83F-64DB62AD6D4A}"/>
                </a:ext>
              </a:extLst>
            </p:cNvPr>
            <p:cNvSpPr/>
            <p:nvPr/>
          </p:nvSpPr>
          <p:spPr>
            <a:xfrm>
              <a:off x="6844534" y="1846748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84" name="วงรี 83">
              <a:extLst>
                <a:ext uri="{FF2B5EF4-FFF2-40B4-BE49-F238E27FC236}">
                  <a16:creationId xmlns:a16="http://schemas.microsoft.com/office/drawing/2014/main" id="{F456F59F-3E8B-4A9C-A0A6-9D9A58347391}"/>
                </a:ext>
              </a:extLst>
            </p:cNvPr>
            <p:cNvSpPr/>
            <p:nvPr/>
          </p:nvSpPr>
          <p:spPr>
            <a:xfrm>
              <a:off x="6844534" y="2046773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85" name="วงรี 84">
              <a:extLst>
                <a:ext uri="{FF2B5EF4-FFF2-40B4-BE49-F238E27FC236}">
                  <a16:creationId xmlns:a16="http://schemas.microsoft.com/office/drawing/2014/main" id="{C6C7035C-D720-4782-9889-E7C52F07F731}"/>
                </a:ext>
              </a:extLst>
            </p:cNvPr>
            <p:cNvSpPr/>
            <p:nvPr/>
          </p:nvSpPr>
          <p:spPr>
            <a:xfrm>
              <a:off x="6844534" y="2246798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86" name="วงรี 85">
              <a:extLst>
                <a:ext uri="{FF2B5EF4-FFF2-40B4-BE49-F238E27FC236}">
                  <a16:creationId xmlns:a16="http://schemas.microsoft.com/office/drawing/2014/main" id="{12958C89-FAC6-4D6B-A6BC-89E7F57F49A9}"/>
                </a:ext>
              </a:extLst>
            </p:cNvPr>
            <p:cNvSpPr/>
            <p:nvPr/>
          </p:nvSpPr>
          <p:spPr>
            <a:xfrm>
              <a:off x="6844534" y="2446823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87" name="วงรี 86">
              <a:extLst>
                <a:ext uri="{FF2B5EF4-FFF2-40B4-BE49-F238E27FC236}">
                  <a16:creationId xmlns:a16="http://schemas.microsoft.com/office/drawing/2014/main" id="{0EB9EF5B-9B6B-4CCD-9D23-F1A66E05B5E1}"/>
                </a:ext>
              </a:extLst>
            </p:cNvPr>
            <p:cNvSpPr/>
            <p:nvPr/>
          </p:nvSpPr>
          <p:spPr>
            <a:xfrm>
              <a:off x="6844534" y="2646848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88" name="วงรี 87">
              <a:extLst>
                <a:ext uri="{FF2B5EF4-FFF2-40B4-BE49-F238E27FC236}">
                  <a16:creationId xmlns:a16="http://schemas.microsoft.com/office/drawing/2014/main" id="{4B41C75B-F80A-4FD0-B1BE-56B30ECAE20E}"/>
                </a:ext>
              </a:extLst>
            </p:cNvPr>
            <p:cNvSpPr/>
            <p:nvPr/>
          </p:nvSpPr>
          <p:spPr>
            <a:xfrm>
              <a:off x="6844534" y="2846873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89" name="วงรี 88">
              <a:extLst>
                <a:ext uri="{FF2B5EF4-FFF2-40B4-BE49-F238E27FC236}">
                  <a16:creationId xmlns:a16="http://schemas.microsoft.com/office/drawing/2014/main" id="{6E7786C0-A46F-4381-8D9D-7B9F8A2056D0}"/>
                </a:ext>
              </a:extLst>
            </p:cNvPr>
            <p:cNvSpPr/>
            <p:nvPr/>
          </p:nvSpPr>
          <p:spPr>
            <a:xfrm>
              <a:off x="6844534" y="3046898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90" name="วงรี 89">
              <a:extLst>
                <a:ext uri="{FF2B5EF4-FFF2-40B4-BE49-F238E27FC236}">
                  <a16:creationId xmlns:a16="http://schemas.microsoft.com/office/drawing/2014/main" id="{1E352FA3-EDA1-40E7-926E-C03C10A26667}"/>
                </a:ext>
              </a:extLst>
            </p:cNvPr>
            <p:cNvSpPr/>
            <p:nvPr/>
          </p:nvSpPr>
          <p:spPr>
            <a:xfrm>
              <a:off x="6844534" y="3246923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</p:grpSp>
      <p:grpSp>
        <p:nvGrpSpPr>
          <p:cNvPr id="125" name="กลุ่ม 124">
            <a:extLst>
              <a:ext uri="{FF2B5EF4-FFF2-40B4-BE49-F238E27FC236}">
                <a16:creationId xmlns:a16="http://schemas.microsoft.com/office/drawing/2014/main" id="{2A7EF110-C613-43EC-A91B-8724C8B7B2A1}"/>
              </a:ext>
            </a:extLst>
          </p:cNvPr>
          <p:cNvGrpSpPr>
            <a:grpSpLocks noChangeAspect="1"/>
          </p:cNvGrpSpPr>
          <p:nvPr/>
        </p:nvGrpSpPr>
        <p:grpSpPr>
          <a:xfrm rot="5400000">
            <a:off x="2133939" y="4354181"/>
            <a:ext cx="347486" cy="982634"/>
            <a:chOff x="6264894" y="1446698"/>
            <a:chExt cx="759640" cy="1984379"/>
          </a:xfrm>
        </p:grpSpPr>
        <p:sp>
          <p:nvSpPr>
            <p:cNvPr id="126" name="วงรี 125">
              <a:extLst>
                <a:ext uri="{FF2B5EF4-FFF2-40B4-BE49-F238E27FC236}">
                  <a16:creationId xmlns:a16="http://schemas.microsoft.com/office/drawing/2014/main" id="{087B597C-BD80-4707-83EB-0CA0D38815FA}"/>
                </a:ext>
              </a:extLst>
            </p:cNvPr>
            <p:cNvSpPr/>
            <p:nvPr/>
          </p:nvSpPr>
          <p:spPr>
            <a:xfrm>
              <a:off x="6264894" y="1450852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27" name="วงรี 126">
              <a:extLst>
                <a:ext uri="{FF2B5EF4-FFF2-40B4-BE49-F238E27FC236}">
                  <a16:creationId xmlns:a16="http://schemas.microsoft.com/office/drawing/2014/main" id="{BCDC5252-3B1F-4471-83D6-157DD3488F1D}"/>
                </a:ext>
              </a:extLst>
            </p:cNvPr>
            <p:cNvSpPr/>
            <p:nvPr/>
          </p:nvSpPr>
          <p:spPr>
            <a:xfrm>
              <a:off x="6264894" y="1650877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28" name="วงรี 127">
              <a:extLst>
                <a:ext uri="{FF2B5EF4-FFF2-40B4-BE49-F238E27FC236}">
                  <a16:creationId xmlns:a16="http://schemas.microsoft.com/office/drawing/2014/main" id="{72F01A66-27AA-4D43-B117-96BE8EDDD1AF}"/>
                </a:ext>
              </a:extLst>
            </p:cNvPr>
            <p:cNvSpPr/>
            <p:nvPr/>
          </p:nvSpPr>
          <p:spPr>
            <a:xfrm>
              <a:off x="6264894" y="1850902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29" name="วงรี 128">
              <a:extLst>
                <a:ext uri="{FF2B5EF4-FFF2-40B4-BE49-F238E27FC236}">
                  <a16:creationId xmlns:a16="http://schemas.microsoft.com/office/drawing/2014/main" id="{C442AD09-F6A2-41BE-B9D4-C779372A7A48}"/>
                </a:ext>
              </a:extLst>
            </p:cNvPr>
            <p:cNvSpPr/>
            <p:nvPr/>
          </p:nvSpPr>
          <p:spPr>
            <a:xfrm>
              <a:off x="6264894" y="2050927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30" name="วงรี 129">
              <a:extLst>
                <a:ext uri="{FF2B5EF4-FFF2-40B4-BE49-F238E27FC236}">
                  <a16:creationId xmlns:a16="http://schemas.microsoft.com/office/drawing/2014/main" id="{8F9C1533-F358-403F-9407-C2827AD41DB8}"/>
                </a:ext>
              </a:extLst>
            </p:cNvPr>
            <p:cNvSpPr/>
            <p:nvPr/>
          </p:nvSpPr>
          <p:spPr>
            <a:xfrm>
              <a:off x="6264894" y="2250952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31" name="วงรี 130">
              <a:extLst>
                <a:ext uri="{FF2B5EF4-FFF2-40B4-BE49-F238E27FC236}">
                  <a16:creationId xmlns:a16="http://schemas.microsoft.com/office/drawing/2014/main" id="{E9409C88-8E7C-42F9-AD4C-AC78A21D9EDD}"/>
                </a:ext>
              </a:extLst>
            </p:cNvPr>
            <p:cNvSpPr/>
            <p:nvPr/>
          </p:nvSpPr>
          <p:spPr>
            <a:xfrm>
              <a:off x="6264894" y="2450977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32" name="วงรี 131">
              <a:extLst>
                <a:ext uri="{FF2B5EF4-FFF2-40B4-BE49-F238E27FC236}">
                  <a16:creationId xmlns:a16="http://schemas.microsoft.com/office/drawing/2014/main" id="{4A7409C7-A987-4C36-8B3B-A5AC75002AAA}"/>
                </a:ext>
              </a:extLst>
            </p:cNvPr>
            <p:cNvSpPr/>
            <p:nvPr/>
          </p:nvSpPr>
          <p:spPr>
            <a:xfrm>
              <a:off x="6264894" y="2651002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33" name="วงรี 132">
              <a:extLst>
                <a:ext uri="{FF2B5EF4-FFF2-40B4-BE49-F238E27FC236}">
                  <a16:creationId xmlns:a16="http://schemas.microsoft.com/office/drawing/2014/main" id="{8EE3D0AA-B694-4139-92D2-BD8E66EA6B63}"/>
                </a:ext>
              </a:extLst>
            </p:cNvPr>
            <p:cNvSpPr/>
            <p:nvPr/>
          </p:nvSpPr>
          <p:spPr>
            <a:xfrm>
              <a:off x="6264894" y="2851027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34" name="วงรี 133">
              <a:extLst>
                <a:ext uri="{FF2B5EF4-FFF2-40B4-BE49-F238E27FC236}">
                  <a16:creationId xmlns:a16="http://schemas.microsoft.com/office/drawing/2014/main" id="{2BB0E1F4-1047-4408-8BFD-B5A0D565A2E6}"/>
                </a:ext>
              </a:extLst>
            </p:cNvPr>
            <p:cNvSpPr/>
            <p:nvPr/>
          </p:nvSpPr>
          <p:spPr>
            <a:xfrm>
              <a:off x="6264894" y="3051052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 dirty="0"/>
            </a:p>
          </p:txBody>
        </p:sp>
        <p:sp>
          <p:nvSpPr>
            <p:cNvPr id="135" name="วงรี 134">
              <a:extLst>
                <a:ext uri="{FF2B5EF4-FFF2-40B4-BE49-F238E27FC236}">
                  <a16:creationId xmlns:a16="http://schemas.microsoft.com/office/drawing/2014/main" id="{0EF7C8D2-A0BA-42DF-A4B3-7E8357F14533}"/>
                </a:ext>
              </a:extLst>
            </p:cNvPr>
            <p:cNvSpPr/>
            <p:nvPr/>
          </p:nvSpPr>
          <p:spPr>
            <a:xfrm>
              <a:off x="6264894" y="3251077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36" name="วงรี 135">
              <a:extLst>
                <a:ext uri="{FF2B5EF4-FFF2-40B4-BE49-F238E27FC236}">
                  <a16:creationId xmlns:a16="http://schemas.microsoft.com/office/drawing/2014/main" id="{BE23256E-38DF-49B1-93AC-78B4911E571A}"/>
                </a:ext>
              </a:extLst>
            </p:cNvPr>
            <p:cNvSpPr/>
            <p:nvPr/>
          </p:nvSpPr>
          <p:spPr>
            <a:xfrm>
              <a:off x="6554714" y="1448775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37" name="วงรี 136">
              <a:extLst>
                <a:ext uri="{FF2B5EF4-FFF2-40B4-BE49-F238E27FC236}">
                  <a16:creationId xmlns:a16="http://schemas.microsoft.com/office/drawing/2014/main" id="{D2EBBCA6-A58E-409A-8BB1-46096F953522}"/>
                </a:ext>
              </a:extLst>
            </p:cNvPr>
            <p:cNvSpPr/>
            <p:nvPr/>
          </p:nvSpPr>
          <p:spPr>
            <a:xfrm>
              <a:off x="6554714" y="1648800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38" name="วงรี 137">
              <a:extLst>
                <a:ext uri="{FF2B5EF4-FFF2-40B4-BE49-F238E27FC236}">
                  <a16:creationId xmlns:a16="http://schemas.microsoft.com/office/drawing/2014/main" id="{4EAA18AD-D225-4CAB-A830-06A73C29BA6B}"/>
                </a:ext>
              </a:extLst>
            </p:cNvPr>
            <p:cNvSpPr/>
            <p:nvPr/>
          </p:nvSpPr>
          <p:spPr>
            <a:xfrm>
              <a:off x="6554714" y="1848825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39" name="วงรี 138">
              <a:extLst>
                <a:ext uri="{FF2B5EF4-FFF2-40B4-BE49-F238E27FC236}">
                  <a16:creationId xmlns:a16="http://schemas.microsoft.com/office/drawing/2014/main" id="{0C1FF6D6-BAFB-4890-BDAF-0321109E106E}"/>
                </a:ext>
              </a:extLst>
            </p:cNvPr>
            <p:cNvSpPr/>
            <p:nvPr/>
          </p:nvSpPr>
          <p:spPr>
            <a:xfrm>
              <a:off x="6554714" y="2048850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40" name="วงรี 139">
              <a:extLst>
                <a:ext uri="{FF2B5EF4-FFF2-40B4-BE49-F238E27FC236}">
                  <a16:creationId xmlns:a16="http://schemas.microsoft.com/office/drawing/2014/main" id="{42CAA703-0698-4B2C-89D9-7623CE92359A}"/>
                </a:ext>
              </a:extLst>
            </p:cNvPr>
            <p:cNvSpPr/>
            <p:nvPr/>
          </p:nvSpPr>
          <p:spPr>
            <a:xfrm>
              <a:off x="6554714" y="2248875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41" name="วงรี 140">
              <a:extLst>
                <a:ext uri="{FF2B5EF4-FFF2-40B4-BE49-F238E27FC236}">
                  <a16:creationId xmlns:a16="http://schemas.microsoft.com/office/drawing/2014/main" id="{DA7B4F7D-1D18-420D-8433-F99DF2BFD5EB}"/>
                </a:ext>
              </a:extLst>
            </p:cNvPr>
            <p:cNvSpPr/>
            <p:nvPr/>
          </p:nvSpPr>
          <p:spPr>
            <a:xfrm>
              <a:off x="6554714" y="2448900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42" name="วงรี 141">
              <a:extLst>
                <a:ext uri="{FF2B5EF4-FFF2-40B4-BE49-F238E27FC236}">
                  <a16:creationId xmlns:a16="http://schemas.microsoft.com/office/drawing/2014/main" id="{AE91FF48-3E09-4F8A-AF4D-3AA54B047A9E}"/>
                </a:ext>
              </a:extLst>
            </p:cNvPr>
            <p:cNvSpPr/>
            <p:nvPr/>
          </p:nvSpPr>
          <p:spPr>
            <a:xfrm>
              <a:off x="6554714" y="2648925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43" name="วงรี 142">
              <a:extLst>
                <a:ext uri="{FF2B5EF4-FFF2-40B4-BE49-F238E27FC236}">
                  <a16:creationId xmlns:a16="http://schemas.microsoft.com/office/drawing/2014/main" id="{813DCB89-6B66-45B5-8F7E-7706E9A8160B}"/>
                </a:ext>
              </a:extLst>
            </p:cNvPr>
            <p:cNvSpPr/>
            <p:nvPr/>
          </p:nvSpPr>
          <p:spPr>
            <a:xfrm>
              <a:off x="6554714" y="2848950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44" name="วงรี 143">
              <a:extLst>
                <a:ext uri="{FF2B5EF4-FFF2-40B4-BE49-F238E27FC236}">
                  <a16:creationId xmlns:a16="http://schemas.microsoft.com/office/drawing/2014/main" id="{9795BA4E-5DC0-4DD6-A85F-8EA0857D4AD7}"/>
                </a:ext>
              </a:extLst>
            </p:cNvPr>
            <p:cNvSpPr/>
            <p:nvPr/>
          </p:nvSpPr>
          <p:spPr>
            <a:xfrm>
              <a:off x="6554714" y="3048975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45" name="วงรี 144">
              <a:extLst>
                <a:ext uri="{FF2B5EF4-FFF2-40B4-BE49-F238E27FC236}">
                  <a16:creationId xmlns:a16="http://schemas.microsoft.com/office/drawing/2014/main" id="{E029C643-64FC-489A-961F-BA499DD96B5F}"/>
                </a:ext>
              </a:extLst>
            </p:cNvPr>
            <p:cNvSpPr/>
            <p:nvPr/>
          </p:nvSpPr>
          <p:spPr>
            <a:xfrm>
              <a:off x="6554714" y="3249000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46" name="วงรี 145">
              <a:extLst>
                <a:ext uri="{FF2B5EF4-FFF2-40B4-BE49-F238E27FC236}">
                  <a16:creationId xmlns:a16="http://schemas.microsoft.com/office/drawing/2014/main" id="{30AB53CB-BFBE-474D-AB48-F68DE0EE987E}"/>
                </a:ext>
              </a:extLst>
            </p:cNvPr>
            <p:cNvSpPr/>
            <p:nvPr/>
          </p:nvSpPr>
          <p:spPr>
            <a:xfrm>
              <a:off x="6844534" y="1446698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47" name="วงรี 146">
              <a:extLst>
                <a:ext uri="{FF2B5EF4-FFF2-40B4-BE49-F238E27FC236}">
                  <a16:creationId xmlns:a16="http://schemas.microsoft.com/office/drawing/2014/main" id="{086C549C-08DF-463C-8A3D-A381ADCD4108}"/>
                </a:ext>
              </a:extLst>
            </p:cNvPr>
            <p:cNvSpPr/>
            <p:nvPr/>
          </p:nvSpPr>
          <p:spPr>
            <a:xfrm>
              <a:off x="6844534" y="1646723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48" name="วงรี 147">
              <a:extLst>
                <a:ext uri="{FF2B5EF4-FFF2-40B4-BE49-F238E27FC236}">
                  <a16:creationId xmlns:a16="http://schemas.microsoft.com/office/drawing/2014/main" id="{613A26D6-D114-4DB7-BF7A-3D4A1680BF71}"/>
                </a:ext>
              </a:extLst>
            </p:cNvPr>
            <p:cNvSpPr/>
            <p:nvPr/>
          </p:nvSpPr>
          <p:spPr>
            <a:xfrm>
              <a:off x="6844534" y="1846748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49" name="วงรี 148">
              <a:extLst>
                <a:ext uri="{FF2B5EF4-FFF2-40B4-BE49-F238E27FC236}">
                  <a16:creationId xmlns:a16="http://schemas.microsoft.com/office/drawing/2014/main" id="{E27DDA30-C4D6-4AA2-ACA1-1D3C030E1D72}"/>
                </a:ext>
              </a:extLst>
            </p:cNvPr>
            <p:cNvSpPr/>
            <p:nvPr/>
          </p:nvSpPr>
          <p:spPr>
            <a:xfrm>
              <a:off x="6844534" y="2046773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50" name="วงรี 149">
              <a:extLst>
                <a:ext uri="{FF2B5EF4-FFF2-40B4-BE49-F238E27FC236}">
                  <a16:creationId xmlns:a16="http://schemas.microsoft.com/office/drawing/2014/main" id="{0CA6F531-E93D-4AA4-8F21-C6AB8CC24A7C}"/>
                </a:ext>
              </a:extLst>
            </p:cNvPr>
            <p:cNvSpPr/>
            <p:nvPr/>
          </p:nvSpPr>
          <p:spPr>
            <a:xfrm>
              <a:off x="6844534" y="2246798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51" name="วงรี 150">
              <a:extLst>
                <a:ext uri="{FF2B5EF4-FFF2-40B4-BE49-F238E27FC236}">
                  <a16:creationId xmlns:a16="http://schemas.microsoft.com/office/drawing/2014/main" id="{56D3A951-4DAE-4497-A1BF-9DE01A1283E0}"/>
                </a:ext>
              </a:extLst>
            </p:cNvPr>
            <p:cNvSpPr/>
            <p:nvPr/>
          </p:nvSpPr>
          <p:spPr>
            <a:xfrm>
              <a:off x="6844534" y="2446823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52" name="วงรี 151">
              <a:extLst>
                <a:ext uri="{FF2B5EF4-FFF2-40B4-BE49-F238E27FC236}">
                  <a16:creationId xmlns:a16="http://schemas.microsoft.com/office/drawing/2014/main" id="{56624583-3AF1-434C-947B-DC01822C50CB}"/>
                </a:ext>
              </a:extLst>
            </p:cNvPr>
            <p:cNvSpPr/>
            <p:nvPr/>
          </p:nvSpPr>
          <p:spPr>
            <a:xfrm>
              <a:off x="6844534" y="2646848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53" name="วงรี 152">
              <a:extLst>
                <a:ext uri="{FF2B5EF4-FFF2-40B4-BE49-F238E27FC236}">
                  <a16:creationId xmlns:a16="http://schemas.microsoft.com/office/drawing/2014/main" id="{FFB94250-93F7-44D7-B0D3-00F3B7A4F59C}"/>
                </a:ext>
              </a:extLst>
            </p:cNvPr>
            <p:cNvSpPr/>
            <p:nvPr/>
          </p:nvSpPr>
          <p:spPr>
            <a:xfrm>
              <a:off x="6844534" y="2846873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54" name="วงรี 153">
              <a:extLst>
                <a:ext uri="{FF2B5EF4-FFF2-40B4-BE49-F238E27FC236}">
                  <a16:creationId xmlns:a16="http://schemas.microsoft.com/office/drawing/2014/main" id="{693A4000-C711-4213-881F-46174FD1239A}"/>
                </a:ext>
              </a:extLst>
            </p:cNvPr>
            <p:cNvSpPr/>
            <p:nvPr/>
          </p:nvSpPr>
          <p:spPr>
            <a:xfrm>
              <a:off x="6844534" y="3046898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55" name="วงรี 154">
              <a:extLst>
                <a:ext uri="{FF2B5EF4-FFF2-40B4-BE49-F238E27FC236}">
                  <a16:creationId xmlns:a16="http://schemas.microsoft.com/office/drawing/2014/main" id="{10DCF3F5-3C48-4642-B133-E3CC79C23C10}"/>
                </a:ext>
              </a:extLst>
            </p:cNvPr>
            <p:cNvSpPr/>
            <p:nvPr/>
          </p:nvSpPr>
          <p:spPr>
            <a:xfrm>
              <a:off x="6844534" y="3246923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</p:grpSp>
      <p:grpSp>
        <p:nvGrpSpPr>
          <p:cNvPr id="156" name="กลุ่ม 155">
            <a:extLst>
              <a:ext uri="{FF2B5EF4-FFF2-40B4-BE49-F238E27FC236}">
                <a16:creationId xmlns:a16="http://schemas.microsoft.com/office/drawing/2014/main" id="{B958616B-DD23-408E-8662-7F1436CDCE4F}"/>
              </a:ext>
            </a:extLst>
          </p:cNvPr>
          <p:cNvGrpSpPr>
            <a:grpSpLocks noChangeAspect="1"/>
          </p:cNvGrpSpPr>
          <p:nvPr/>
        </p:nvGrpSpPr>
        <p:grpSpPr>
          <a:xfrm rot="5400000">
            <a:off x="3466326" y="573401"/>
            <a:ext cx="347486" cy="982634"/>
            <a:chOff x="6264894" y="1446698"/>
            <a:chExt cx="759640" cy="1984379"/>
          </a:xfrm>
        </p:grpSpPr>
        <p:sp>
          <p:nvSpPr>
            <p:cNvPr id="157" name="วงรี 156">
              <a:extLst>
                <a:ext uri="{FF2B5EF4-FFF2-40B4-BE49-F238E27FC236}">
                  <a16:creationId xmlns:a16="http://schemas.microsoft.com/office/drawing/2014/main" id="{880946A2-5350-4B72-B3CF-3372A2D75CBF}"/>
                </a:ext>
              </a:extLst>
            </p:cNvPr>
            <p:cNvSpPr/>
            <p:nvPr/>
          </p:nvSpPr>
          <p:spPr>
            <a:xfrm>
              <a:off x="6264894" y="1450852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58" name="วงรี 157">
              <a:extLst>
                <a:ext uri="{FF2B5EF4-FFF2-40B4-BE49-F238E27FC236}">
                  <a16:creationId xmlns:a16="http://schemas.microsoft.com/office/drawing/2014/main" id="{3CE03E15-6C83-422D-BD88-166AD688CF2E}"/>
                </a:ext>
              </a:extLst>
            </p:cNvPr>
            <p:cNvSpPr/>
            <p:nvPr/>
          </p:nvSpPr>
          <p:spPr>
            <a:xfrm>
              <a:off x="6264894" y="1650877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59" name="วงรี 158">
              <a:extLst>
                <a:ext uri="{FF2B5EF4-FFF2-40B4-BE49-F238E27FC236}">
                  <a16:creationId xmlns:a16="http://schemas.microsoft.com/office/drawing/2014/main" id="{908F4668-BA50-42FC-A8E3-4423F5A64ABC}"/>
                </a:ext>
              </a:extLst>
            </p:cNvPr>
            <p:cNvSpPr/>
            <p:nvPr/>
          </p:nvSpPr>
          <p:spPr>
            <a:xfrm>
              <a:off x="6264894" y="1850902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60" name="วงรี 159">
              <a:extLst>
                <a:ext uri="{FF2B5EF4-FFF2-40B4-BE49-F238E27FC236}">
                  <a16:creationId xmlns:a16="http://schemas.microsoft.com/office/drawing/2014/main" id="{524554F2-A4AB-4A2E-91DE-4B0CB4B448EB}"/>
                </a:ext>
              </a:extLst>
            </p:cNvPr>
            <p:cNvSpPr/>
            <p:nvPr/>
          </p:nvSpPr>
          <p:spPr>
            <a:xfrm>
              <a:off x="6264894" y="2050927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61" name="วงรี 160">
              <a:extLst>
                <a:ext uri="{FF2B5EF4-FFF2-40B4-BE49-F238E27FC236}">
                  <a16:creationId xmlns:a16="http://schemas.microsoft.com/office/drawing/2014/main" id="{F3F51107-801F-4372-8E4D-3C58FA1B92B3}"/>
                </a:ext>
              </a:extLst>
            </p:cNvPr>
            <p:cNvSpPr/>
            <p:nvPr/>
          </p:nvSpPr>
          <p:spPr>
            <a:xfrm>
              <a:off x="6264894" y="2250952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62" name="วงรี 161">
              <a:extLst>
                <a:ext uri="{FF2B5EF4-FFF2-40B4-BE49-F238E27FC236}">
                  <a16:creationId xmlns:a16="http://schemas.microsoft.com/office/drawing/2014/main" id="{5D800A4B-1832-4643-A216-53E717B7A80C}"/>
                </a:ext>
              </a:extLst>
            </p:cNvPr>
            <p:cNvSpPr/>
            <p:nvPr/>
          </p:nvSpPr>
          <p:spPr>
            <a:xfrm>
              <a:off x="6264894" y="2450977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63" name="วงรี 162">
              <a:extLst>
                <a:ext uri="{FF2B5EF4-FFF2-40B4-BE49-F238E27FC236}">
                  <a16:creationId xmlns:a16="http://schemas.microsoft.com/office/drawing/2014/main" id="{BCF1EB5A-DBFC-4179-958C-1B9118471259}"/>
                </a:ext>
              </a:extLst>
            </p:cNvPr>
            <p:cNvSpPr/>
            <p:nvPr/>
          </p:nvSpPr>
          <p:spPr>
            <a:xfrm>
              <a:off x="6264894" y="2651002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64" name="วงรี 163">
              <a:extLst>
                <a:ext uri="{FF2B5EF4-FFF2-40B4-BE49-F238E27FC236}">
                  <a16:creationId xmlns:a16="http://schemas.microsoft.com/office/drawing/2014/main" id="{43A2364B-8D4A-4104-BC92-43A3EBCF0585}"/>
                </a:ext>
              </a:extLst>
            </p:cNvPr>
            <p:cNvSpPr/>
            <p:nvPr/>
          </p:nvSpPr>
          <p:spPr>
            <a:xfrm>
              <a:off x="6264894" y="2851027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65" name="วงรี 164">
              <a:extLst>
                <a:ext uri="{FF2B5EF4-FFF2-40B4-BE49-F238E27FC236}">
                  <a16:creationId xmlns:a16="http://schemas.microsoft.com/office/drawing/2014/main" id="{2009CE0F-1418-4A64-9EF9-E61143263B5C}"/>
                </a:ext>
              </a:extLst>
            </p:cNvPr>
            <p:cNvSpPr/>
            <p:nvPr/>
          </p:nvSpPr>
          <p:spPr>
            <a:xfrm>
              <a:off x="6264894" y="3051052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 dirty="0"/>
            </a:p>
          </p:txBody>
        </p:sp>
        <p:sp>
          <p:nvSpPr>
            <p:cNvPr id="166" name="วงรี 165">
              <a:extLst>
                <a:ext uri="{FF2B5EF4-FFF2-40B4-BE49-F238E27FC236}">
                  <a16:creationId xmlns:a16="http://schemas.microsoft.com/office/drawing/2014/main" id="{AD5C2724-F24C-49C5-B5E1-775DEA13487D}"/>
                </a:ext>
              </a:extLst>
            </p:cNvPr>
            <p:cNvSpPr/>
            <p:nvPr/>
          </p:nvSpPr>
          <p:spPr>
            <a:xfrm>
              <a:off x="6264894" y="3251077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67" name="วงรี 166">
              <a:extLst>
                <a:ext uri="{FF2B5EF4-FFF2-40B4-BE49-F238E27FC236}">
                  <a16:creationId xmlns:a16="http://schemas.microsoft.com/office/drawing/2014/main" id="{072B9939-058B-4D80-947C-409EF176F8F8}"/>
                </a:ext>
              </a:extLst>
            </p:cNvPr>
            <p:cNvSpPr/>
            <p:nvPr/>
          </p:nvSpPr>
          <p:spPr>
            <a:xfrm>
              <a:off x="6554714" y="1448775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68" name="วงรี 167">
              <a:extLst>
                <a:ext uri="{FF2B5EF4-FFF2-40B4-BE49-F238E27FC236}">
                  <a16:creationId xmlns:a16="http://schemas.microsoft.com/office/drawing/2014/main" id="{FD8A0C7A-2F21-40E4-A570-653933483C2A}"/>
                </a:ext>
              </a:extLst>
            </p:cNvPr>
            <p:cNvSpPr/>
            <p:nvPr/>
          </p:nvSpPr>
          <p:spPr>
            <a:xfrm>
              <a:off x="6554714" y="1648800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69" name="วงรี 168">
              <a:extLst>
                <a:ext uri="{FF2B5EF4-FFF2-40B4-BE49-F238E27FC236}">
                  <a16:creationId xmlns:a16="http://schemas.microsoft.com/office/drawing/2014/main" id="{4D647E18-E96F-4C4F-8BF3-5C1EA031B938}"/>
                </a:ext>
              </a:extLst>
            </p:cNvPr>
            <p:cNvSpPr/>
            <p:nvPr/>
          </p:nvSpPr>
          <p:spPr>
            <a:xfrm>
              <a:off x="6554714" y="1848825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70" name="วงรี 169">
              <a:extLst>
                <a:ext uri="{FF2B5EF4-FFF2-40B4-BE49-F238E27FC236}">
                  <a16:creationId xmlns:a16="http://schemas.microsoft.com/office/drawing/2014/main" id="{9035A499-ABAB-46EA-A7A5-5E21EF272C51}"/>
                </a:ext>
              </a:extLst>
            </p:cNvPr>
            <p:cNvSpPr/>
            <p:nvPr/>
          </p:nvSpPr>
          <p:spPr>
            <a:xfrm>
              <a:off x="6554714" y="2048850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71" name="วงรี 170">
              <a:extLst>
                <a:ext uri="{FF2B5EF4-FFF2-40B4-BE49-F238E27FC236}">
                  <a16:creationId xmlns:a16="http://schemas.microsoft.com/office/drawing/2014/main" id="{EC45FC70-FF67-4A0B-9F65-AC60DB5DD75A}"/>
                </a:ext>
              </a:extLst>
            </p:cNvPr>
            <p:cNvSpPr/>
            <p:nvPr/>
          </p:nvSpPr>
          <p:spPr>
            <a:xfrm>
              <a:off x="6554714" y="2248875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72" name="วงรี 171">
              <a:extLst>
                <a:ext uri="{FF2B5EF4-FFF2-40B4-BE49-F238E27FC236}">
                  <a16:creationId xmlns:a16="http://schemas.microsoft.com/office/drawing/2014/main" id="{3225911A-5A7F-4A6A-8D60-167EE0612ED8}"/>
                </a:ext>
              </a:extLst>
            </p:cNvPr>
            <p:cNvSpPr/>
            <p:nvPr/>
          </p:nvSpPr>
          <p:spPr>
            <a:xfrm>
              <a:off x="6554714" y="2448900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73" name="วงรี 172">
              <a:extLst>
                <a:ext uri="{FF2B5EF4-FFF2-40B4-BE49-F238E27FC236}">
                  <a16:creationId xmlns:a16="http://schemas.microsoft.com/office/drawing/2014/main" id="{779E656A-5DB3-43FD-A294-C984D27F3ECA}"/>
                </a:ext>
              </a:extLst>
            </p:cNvPr>
            <p:cNvSpPr/>
            <p:nvPr/>
          </p:nvSpPr>
          <p:spPr>
            <a:xfrm>
              <a:off x="6554714" y="2648925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74" name="วงรี 173">
              <a:extLst>
                <a:ext uri="{FF2B5EF4-FFF2-40B4-BE49-F238E27FC236}">
                  <a16:creationId xmlns:a16="http://schemas.microsoft.com/office/drawing/2014/main" id="{A14C5DAE-6A71-40BD-9109-F1EFE7D9D5B1}"/>
                </a:ext>
              </a:extLst>
            </p:cNvPr>
            <p:cNvSpPr/>
            <p:nvPr/>
          </p:nvSpPr>
          <p:spPr>
            <a:xfrm>
              <a:off x="6554714" y="2848950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75" name="วงรี 174">
              <a:extLst>
                <a:ext uri="{FF2B5EF4-FFF2-40B4-BE49-F238E27FC236}">
                  <a16:creationId xmlns:a16="http://schemas.microsoft.com/office/drawing/2014/main" id="{1C726E50-D9AB-44F7-B09D-260EA4A097D2}"/>
                </a:ext>
              </a:extLst>
            </p:cNvPr>
            <p:cNvSpPr/>
            <p:nvPr/>
          </p:nvSpPr>
          <p:spPr>
            <a:xfrm>
              <a:off x="6554714" y="3048975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76" name="วงรี 175">
              <a:extLst>
                <a:ext uri="{FF2B5EF4-FFF2-40B4-BE49-F238E27FC236}">
                  <a16:creationId xmlns:a16="http://schemas.microsoft.com/office/drawing/2014/main" id="{3381DF47-4EEC-4C5D-806D-331FFB99EDBB}"/>
                </a:ext>
              </a:extLst>
            </p:cNvPr>
            <p:cNvSpPr/>
            <p:nvPr/>
          </p:nvSpPr>
          <p:spPr>
            <a:xfrm>
              <a:off x="6554714" y="3249000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77" name="วงรี 176">
              <a:extLst>
                <a:ext uri="{FF2B5EF4-FFF2-40B4-BE49-F238E27FC236}">
                  <a16:creationId xmlns:a16="http://schemas.microsoft.com/office/drawing/2014/main" id="{B1A7197B-B98D-40DE-BF72-B4830EC03030}"/>
                </a:ext>
              </a:extLst>
            </p:cNvPr>
            <p:cNvSpPr/>
            <p:nvPr/>
          </p:nvSpPr>
          <p:spPr>
            <a:xfrm>
              <a:off x="6844534" y="1446698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78" name="วงรี 177">
              <a:extLst>
                <a:ext uri="{FF2B5EF4-FFF2-40B4-BE49-F238E27FC236}">
                  <a16:creationId xmlns:a16="http://schemas.microsoft.com/office/drawing/2014/main" id="{82DF469E-A085-4039-88CB-3969DA384FDB}"/>
                </a:ext>
              </a:extLst>
            </p:cNvPr>
            <p:cNvSpPr/>
            <p:nvPr/>
          </p:nvSpPr>
          <p:spPr>
            <a:xfrm>
              <a:off x="6844534" y="1646723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79" name="วงรี 178">
              <a:extLst>
                <a:ext uri="{FF2B5EF4-FFF2-40B4-BE49-F238E27FC236}">
                  <a16:creationId xmlns:a16="http://schemas.microsoft.com/office/drawing/2014/main" id="{2114E414-B577-4702-8E7D-052C8EB01B12}"/>
                </a:ext>
              </a:extLst>
            </p:cNvPr>
            <p:cNvSpPr/>
            <p:nvPr/>
          </p:nvSpPr>
          <p:spPr>
            <a:xfrm>
              <a:off x="6844534" y="1846748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80" name="วงรี 179">
              <a:extLst>
                <a:ext uri="{FF2B5EF4-FFF2-40B4-BE49-F238E27FC236}">
                  <a16:creationId xmlns:a16="http://schemas.microsoft.com/office/drawing/2014/main" id="{FAE97F4D-3390-442F-BABF-6A9F783CDAC4}"/>
                </a:ext>
              </a:extLst>
            </p:cNvPr>
            <p:cNvSpPr/>
            <p:nvPr/>
          </p:nvSpPr>
          <p:spPr>
            <a:xfrm>
              <a:off x="6844534" y="2046773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81" name="วงรี 180">
              <a:extLst>
                <a:ext uri="{FF2B5EF4-FFF2-40B4-BE49-F238E27FC236}">
                  <a16:creationId xmlns:a16="http://schemas.microsoft.com/office/drawing/2014/main" id="{B7B57EE1-A657-484F-9702-2D432A5836E3}"/>
                </a:ext>
              </a:extLst>
            </p:cNvPr>
            <p:cNvSpPr/>
            <p:nvPr/>
          </p:nvSpPr>
          <p:spPr>
            <a:xfrm>
              <a:off x="6844534" y="2246798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82" name="วงรี 181">
              <a:extLst>
                <a:ext uri="{FF2B5EF4-FFF2-40B4-BE49-F238E27FC236}">
                  <a16:creationId xmlns:a16="http://schemas.microsoft.com/office/drawing/2014/main" id="{C875F0C2-3305-4620-831F-EE6836698F44}"/>
                </a:ext>
              </a:extLst>
            </p:cNvPr>
            <p:cNvSpPr/>
            <p:nvPr/>
          </p:nvSpPr>
          <p:spPr>
            <a:xfrm>
              <a:off x="6844534" y="2446823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83" name="วงรี 182">
              <a:extLst>
                <a:ext uri="{FF2B5EF4-FFF2-40B4-BE49-F238E27FC236}">
                  <a16:creationId xmlns:a16="http://schemas.microsoft.com/office/drawing/2014/main" id="{C1FB343C-CD22-433C-A738-ED6ED98C86CA}"/>
                </a:ext>
              </a:extLst>
            </p:cNvPr>
            <p:cNvSpPr/>
            <p:nvPr/>
          </p:nvSpPr>
          <p:spPr>
            <a:xfrm>
              <a:off x="6844534" y="2646848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84" name="วงรี 183">
              <a:extLst>
                <a:ext uri="{FF2B5EF4-FFF2-40B4-BE49-F238E27FC236}">
                  <a16:creationId xmlns:a16="http://schemas.microsoft.com/office/drawing/2014/main" id="{AD1668AC-CF57-4C3A-B191-3854D89C3822}"/>
                </a:ext>
              </a:extLst>
            </p:cNvPr>
            <p:cNvSpPr/>
            <p:nvPr/>
          </p:nvSpPr>
          <p:spPr>
            <a:xfrm>
              <a:off x="6844534" y="2846873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85" name="วงรี 184">
              <a:extLst>
                <a:ext uri="{FF2B5EF4-FFF2-40B4-BE49-F238E27FC236}">
                  <a16:creationId xmlns:a16="http://schemas.microsoft.com/office/drawing/2014/main" id="{E99753CA-0192-41F6-9B70-A541EFAEA4DB}"/>
                </a:ext>
              </a:extLst>
            </p:cNvPr>
            <p:cNvSpPr/>
            <p:nvPr/>
          </p:nvSpPr>
          <p:spPr>
            <a:xfrm>
              <a:off x="6844534" y="3046898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86" name="วงรี 185">
              <a:extLst>
                <a:ext uri="{FF2B5EF4-FFF2-40B4-BE49-F238E27FC236}">
                  <a16:creationId xmlns:a16="http://schemas.microsoft.com/office/drawing/2014/main" id="{07334C29-3F9C-4309-BFD2-EEC5F7C587A2}"/>
                </a:ext>
              </a:extLst>
            </p:cNvPr>
            <p:cNvSpPr/>
            <p:nvPr/>
          </p:nvSpPr>
          <p:spPr>
            <a:xfrm>
              <a:off x="6844534" y="3246923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</p:grpSp>
      <p:sp>
        <p:nvSpPr>
          <p:cNvPr id="190" name="กากบาท 189">
            <a:extLst>
              <a:ext uri="{FF2B5EF4-FFF2-40B4-BE49-F238E27FC236}">
                <a16:creationId xmlns:a16="http://schemas.microsoft.com/office/drawing/2014/main" id="{5388398A-A471-4266-9A27-E079256CC8C9}"/>
              </a:ext>
            </a:extLst>
          </p:cNvPr>
          <p:cNvSpPr/>
          <p:nvPr/>
        </p:nvSpPr>
        <p:spPr>
          <a:xfrm rot="1087668">
            <a:off x="1191653" y="4451977"/>
            <a:ext cx="368040" cy="320174"/>
          </a:xfrm>
          <a:prstGeom prst="plus">
            <a:avLst>
              <a:gd name="adj" fmla="val 35728"/>
            </a:avLst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661"/>
          </a:p>
        </p:txBody>
      </p:sp>
      <p:sp>
        <p:nvSpPr>
          <p:cNvPr id="191" name="กากบาท 190">
            <a:extLst>
              <a:ext uri="{FF2B5EF4-FFF2-40B4-BE49-F238E27FC236}">
                <a16:creationId xmlns:a16="http://schemas.microsoft.com/office/drawing/2014/main" id="{06CDAA93-E217-4258-9A54-4C325A9332B8}"/>
              </a:ext>
            </a:extLst>
          </p:cNvPr>
          <p:cNvSpPr/>
          <p:nvPr/>
        </p:nvSpPr>
        <p:spPr>
          <a:xfrm rot="1087668">
            <a:off x="6767399" y="1518757"/>
            <a:ext cx="368040" cy="320174"/>
          </a:xfrm>
          <a:prstGeom prst="plus">
            <a:avLst>
              <a:gd name="adj" fmla="val 35728"/>
            </a:avLst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661"/>
          </a:p>
        </p:txBody>
      </p:sp>
      <p:sp>
        <p:nvSpPr>
          <p:cNvPr id="192" name="กากบาท 191">
            <a:extLst>
              <a:ext uri="{FF2B5EF4-FFF2-40B4-BE49-F238E27FC236}">
                <a16:creationId xmlns:a16="http://schemas.microsoft.com/office/drawing/2014/main" id="{E52586BA-A47A-4C67-BE1E-D768E320A5C8}"/>
              </a:ext>
            </a:extLst>
          </p:cNvPr>
          <p:cNvSpPr/>
          <p:nvPr/>
        </p:nvSpPr>
        <p:spPr>
          <a:xfrm rot="1087668">
            <a:off x="684864" y="1581020"/>
            <a:ext cx="620284" cy="500224"/>
          </a:xfrm>
          <a:prstGeom prst="plus">
            <a:avLst>
              <a:gd name="adj" fmla="val 35728"/>
            </a:avLst>
          </a:prstGeom>
          <a:solidFill>
            <a:srgbClr val="FDE92C">
              <a:alpha val="4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661"/>
          </a:p>
        </p:txBody>
      </p:sp>
      <p:sp>
        <p:nvSpPr>
          <p:cNvPr id="193" name="กากบาท 192">
            <a:extLst>
              <a:ext uri="{FF2B5EF4-FFF2-40B4-BE49-F238E27FC236}">
                <a16:creationId xmlns:a16="http://schemas.microsoft.com/office/drawing/2014/main" id="{9279B430-86FD-4915-87E5-58413A3B8599}"/>
              </a:ext>
            </a:extLst>
          </p:cNvPr>
          <p:cNvSpPr/>
          <p:nvPr/>
        </p:nvSpPr>
        <p:spPr>
          <a:xfrm rot="20237040">
            <a:off x="1318434" y="452353"/>
            <a:ext cx="552915" cy="426604"/>
          </a:xfrm>
          <a:prstGeom prst="plus">
            <a:avLst>
              <a:gd name="adj" fmla="val 35728"/>
            </a:avLst>
          </a:prstGeom>
          <a:solidFill>
            <a:schemeClr val="accent4">
              <a:lumMod val="20000"/>
              <a:lumOff val="80000"/>
              <a:alpha val="9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661" dirty="0"/>
          </a:p>
        </p:txBody>
      </p:sp>
      <p:sp>
        <p:nvSpPr>
          <p:cNvPr id="194" name="สี่เหลี่ยมผืนผ้า 193">
            <a:extLst>
              <a:ext uri="{FF2B5EF4-FFF2-40B4-BE49-F238E27FC236}">
                <a16:creationId xmlns:a16="http://schemas.microsoft.com/office/drawing/2014/main" id="{07A72EC4-E108-4388-8109-4BECAA9C8258}"/>
              </a:ext>
            </a:extLst>
          </p:cNvPr>
          <p:cNvSpPr/>
          <p:nvPr/>
        </p:nvSpPr>
        <p:spPr>
          <a:xfrm>
            <a:off x="6241377" y="425127"/>
            <a:ext cx="330847" cy="305625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661"/>
          </a:p>
        </p:txBody>
      </p:sp>
      <p:sp>
        <p:nvSpPr>
          <p:cNvPr id="195" name="สี่เหลี่ยมผืนผ้า 194">
            <a:extLst>
              <a:ext uri="{FF2B5EF4-FFF2-40B4-BE49-F238E27FC236}">
                <a16:creationId xmlns:a16="http://schemas.microsoft.com/office/drawing/2014/main" id="{DB745DB9-E68C-4099-8BC1-067971DA25AE}"/>
              </a:ext>
            </a:extLst>
          </p:cNvPr>
          <p:cNvSpPr/>
          <p:nvPr/>
        </p:nvSpPr>
        <p:spPr>
          <a:xfrm>
            <a:off x="7961308" y="4240268"/>
            <a:ext cx="330847" cy="305625"/>
          </a:xfrm>
          <a:prstGeom prst="rect">
            <a:avLst/>
          </a:prstGeom>
          <a:noFill/>
          <a:ln w="28575">
            <a:solidFill>
              <a:srgbClr val="FEF9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661"/>
          </a:p>
        </p:txBody>
      </p:sp>
      <p:grpSp>
        <p:nvGrpSpPr>
          <p:cNvPr id="196" name="กลุ่ม 195">
            <a:extLst>
              <a:ext uri="{FF2B5EF4-FFF2-40B4-BE49-F238E27FC236}">
                <a16:creationId xmlns:a16="http://schemas.microsoft.com/office/drawing/2014/main" id="{1ED1FCA0-FE85-49B0-B8E6-2709E2BE3F07}"/>
              </a:ext>
            </a:extLst>
          </p:cNvPr>
          <p:cNvGrpSpPr>
            <a:grpSpLocks noChangeAspect="1"/>
          </p:cNvGrpSpPr>
          <p:nvPr/>
        </p:nvGrpSpPr>
        <p:grpSpPr>
          <a:xfrm>
            <a:off x="7010805" y="3407851"/>
            <a:ext cx="376162" cy="907724"/>
            <a:chOff x="6264894" y="1446698"/>
            <a:chExt cx="759640" cy="1984379"/>
          </a:xfrm>
        </p:grpSpPr>
        <p:sp>
          <p:nvSpPr>
            <p:cNvPr id="197" name="วงรี 196">
              <a:extLst>
                <a:ext uri="{FF2B5EF4-FFF2-40B4-BE49-F238E27FC236}">
                  <a16:creationId xmlns:a16="http://schemas.microsoft.com/office/drawing/2014/main" id="{B21C1970-2128-49C3-9C00-8C4D8B5ABB22}"/>
                </a:ext>
              </a:extLst>
            </p:cNvPr>
            <p:cNvSpPr/>
            <p:nvPr/>
          </p:nvSpPr>
          <p:spPr>
            <a:xfrm>
              <a:off x="6264894" y="1450852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98" name="วงรี 197">
              <a:extLst>
                <a:ext uri="{FF2B5EF4-FFF2-40B4-BE49-F238E27FC236}">
                  <a16:creationId xmlns:a16="http://schemas.microsoft.com/office/drawing/2014/main" id="{99D12FE0-9D89-4DCA-BE55-81A666A3DC64}"/>
                </a:ext>
              </a:extLst>
            </p:cNvPr>
            <p:cNvSpPr/>
            <p:nvPr/>
          </p:nvSpPr>
          <p:spPr>
            <a:xfrm>
              <a:off x="6264894" y="1650877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99" name="วงรี 198">
              <a:extLst>
                <a:ext uri="{FF2B5EF4-FFF2-40B4-BE49-F238E27FC236}">
                  <a16:creationId xmlns:a16="http://schemas.microsoft.com/office/drawing/2014/main" id="{497810E9-68CB-444C-B53D-1DA8C12A8AC5}"/>
                </a:ext>
              </a:extLst>
            </p:cNvPr>
            <p:cNvSpPr/>
            <p:nvPr/>
          </p:nvSpPr>
          <p:spPr>
            <a:xfrm>
              <a:off x="6264894" y="1850902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200" name="วงรี 199">
              <a:extLst>
                <a:ext uri="{FF2B5EF4-FFF2-40B4-BE49-F238E27FC236}">
                  <a16:creationId xmlns:a16="http://schemas.microsoft.com/office/drawing/2014/main" id="{A28FF609-F343-47FC-A527-377C8D8A3C93}"/>
                </a:ext>
              </a:extLst>
            </p:cNvPr>
            <p:cNvSpPr/>
            <p:nvPr/>
          </p:nvSpPr>
          <p:spPr>
            <a:xfrm>
              <a:off x="6264894" y="2050927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201" name="วงรี 200">
              <a:extLst>
                <a:ext uri="{FF2B5EF4-FFF2-40B4-BE49-F238E27FC236}">
                  <a16:creationId xmlns:a16="http://schemas.microsoft.com/office/drawing/2014/main" id="{20C4603F-058E-4D02-9D62-323B1BACD948}"/>
                </a:ext>
              </a:extLst>
            </p:cNvPr>
            <p:cNvSpPr/>
            <p:nvPr/>
          </p:nvSpPr>
          <p:spPr>
            <a:xfrm>
              <a:off x="6264894" y="2250952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202" name="วงรี 201">
              <a:extLst>
                <a:ext uri="{FF2B5EF4-FFF2-40B4-BE49-F238E27FC236}">
                  <a16:creationId xmlns:a16="http://schemas.microsoft.com/office/drawing/2014/main" id="{937B6F76-0969-485E-9D13-BFDDA29747B5}"/>
                </a:ext>
              </a:extLst>
            </p:cNvPr>
            <p:cNvSpPr/>
            <p:nvPr/>
          </p:nvSpPr>
          <p:spPr>
            <a:xfrm>
              <a:off x="6264894" y="2450977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203" name="วงรี 202">
              <a:extLst>
                <a:ext uri="{FF2B5EF4-FFF2-40B4-BE49-F238E27FC236}">
                  <a16:creationId xmlns:a16="http://schemas.microsoft.com/office/drawing/2014/main" id="{1DF58B4A-A66B-4699-A37C-3F6987305D84}"/>
                </a:ext>
              </a:extLst>
            </p:cNvPr>
            <p:cNvSpPr/>
            <p:nvPr/>
          </p:nvSpPr>
          <p:spPr>
            <a:xfrm>
              <a:off x="6264894" y="2651002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204" name="วงรี 203">
              <a:extLst>
                <a:ext uri="{FF2B5EF4-FFF2-40B4-BE49-F238E27FC236}">
                  <a16:creationId xmlns:a16="http://schemas.microsoft.com/office/drawing/2014/main" id="{7BB84F2F-07D2-4487-A2CE-362EFBDAEE8E}"/>
                </a:ext>
              </a:extLst>
            </p:cNvPr>
            <p:cNvSpPr/>
            <p:nvPr/>
          </p:nvSpPr>
          <p:spPr>
            <a:xfrm>
              <a:off x="6264894" y="2851027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205" name="วงรี 204">
              <a:extLst>
                <a:ext uri="{FF2B5EF4-FFF2-40B4-BE49-F238E27FC236}">
                  <a16:creationId xmlns:a16="http://schemas.microsoft.com/office/drawing/2014/main" id="{4A16ED61-82D7-4D1C-8262-ED0B118D0E60}"/>
                </a:ext>
              </a:extLst>
            </p:cNvPr>
            <p:cNvSpPr/>
            <p:nvPr/>
          </p:nvSpPr>
          <p:spPr>
            <a:xfrm>
              <a:off x="6264894" y="3051052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 dirty="0"/>
            </a:p>
          </p:txBody>
        </p:sp>
        <p:sp>
          <p:nvSpPr>
            <p:cNvPr id="206" name="วงรี 205">
              <a:extLst>
                <a:ext uri="{FF2B5EF4-FFF2-40B4-BE49-F238E27FC236}">
                  <a16:creationId xmlns:a16="http://schemas.microsoft.com/office/drawing/2014/main" id="{B6E1BE97-4B81-4356-B357-468CBC454F5D}"/>
                </a:ext>
              </a:extLst>
            </p:cNvPr>
            <p:cNvSpPr/>
            <p:nvPr/>
          </p:nvSpPr>
          <p:spPr>
            <a:xfrm>
              <a:off x="6264894" y="3251077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207" name="วงรี 206">
              <a:extLst>
                <a:ext uri="{FF2B5EF4-FFF2-40B4-BE49-F238E27FC236}">
                  <a16:creationId xmlns:a16="http://schemas.microsoft.com/office/drawing/2014/main" id="{1B89C48D-F989-4854-8466-937575850FD9}"/>
                </a:ext>
              </a:extLst>
            </p:cNvPr>
            <p:cNvSpPr/>
            <p:nvPr/>
          </p:nvSpPr>
          <p:spPr>
            <a:xfrm>
              <a:off x="6554714" y="1448775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208" name="วงรี 207">
              <a:extLst>
                <a:ext uri="{FF2B5EF4-FFF2-40B4-BE49-F238E27FC236}">
                  <a16:creationId xmlns:a16="http://schemas.microsoft.com/office/drawing/2014/main" id="{96C63366-8923-47D7-AA38-4C9BB4EF2BD6}"/>
                </a:ext>
              </a:extLst>
            </p:cNvPr>
            <p:cNvSpPr/>
            <p:nvPr/>
          </p:nvSpPr>
          <p:spPr>
            <a:xfrm>
              <a:off x="6554714" y="1648800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209" name="วงรี 208">
              <a:extLst>
                <a:ext uri="{FF2B5EF4-FFF2-40B4-BE49-F238E27FC236}">
                  <a16:creationId xmlns:a16="http://schemas.microsoft.com/office/drawing/2014/main" id="{BF1800A9-E998-48BD-B122-08130C2F9023}"/>
                </a:ext>
              </a:extLst>
            </p:cNvPr>
            <p:cNvSpPr/>
            <p:nvPr/>
          </p:nvSpPr>
          <p:spPr>
            <a:xfrm>
              <a:off x="6554714" y="1848825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210" name="วงรี 209">
              <a:extLst>
                <a:ext uri="{FF2B5EF4-FFF2-40B4-BE49-F238E27FC236}">
                  <a16:creationId xmlns:a16="http://schemas.microsoft.com/office/drawing/2014/main" id="{2E5538F9-9A0A-4AC9-AD17-8BE00BC56514}"/>
                </a:ext>
              </a:extLst>
            </p:cNvPr>
            <p:cNvSpPr/>
            <p:nvPr/>
          </p:nvSpPr>
          <p:spPr>
            <a:xfrm>
              <a:off x="6554714" y="2048850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211" name="วงรี 210">
              <a:extLst>
                <a:ext uri="{FF2B5EF4-FFF2-40B4-BE49-F238E27FC236}">
                  <a16:creationId xmlns:a16="http://schemas.microsoft.com/office/drawing/2014/main" id="{2A9461A3-9C39-423A-A9BE-600880ECBB4A}"/>
                </a:ext>
              </a:extLst>
            </p:cNvPr>
            <p:cNvSpPr/>
            <p:nvPr/>
          </p:nvSpPr>
          <p:spPr>
            <a:xfrm>
              <a:off x="6554714" y="2248875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212" name="วงรี 211">
              <a:extLst>
                <a:ext uri="{FF2B5EF4-FFF2-40B4-BE49-F238E27FC236}">
                  <a16:creationId xmlns:a16="http://schemas.microsoft.com/office/drawing/2014/main" id="{EB19948A-221D-46CD-A226-B92B574D58FD}"/>
                </a:ext>
              </a:extLst>
            </p:cNvPr>
            <p:cNvSpPr/>
            <p:nvPr/>
          </p:nvSpPr>
          <p:spPr>
            <a:xfrm>
              <a:off x="6554714" y="2448900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213" name="วงรี 212">
              <a:extLst>
                <a:ext uri="{FF2B5EF4-FFF2-40B4-BE49-F238E27FC236}">
                  <a16:creationId xmlns:a16="http://schemas.microsoft.com/office/drawing/2014/main" id="{31D69F52-AAA3-49B4-8A41-80F4EF61CEDE}"/>
                </a:ext>
              </a:extLst>
            </p:cNvPr>
            <p:cNvSpPr/>
            <p:nvPr/>
          </p:nvSpPr>
          <p:spPr>
            <a:xfrm>
              <a:off x="6554714" y="2648925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214" name="วงรี 213">
              <a:extLst>
                <a:ext uri="{FF2B5EF4-FFF2-40B4-BE49-F238E27FC236}">
                  <a16:creationId xmlns:a16="http://schemas.microsoft.com/office/drawing/2014/main" id="{94CF82CC-7350-4639-837C-2205CCCD1DB8}"/>
                </a:ext>
              </a:extLst>
            </p:cNvPr>
            <p:cNvSpPr/>
            <p:nvPr/>
          </p:nvSpPr>
          <p:spPr>
            <a:xfrm>
              <a:off x="6554714" y="2848950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215" name="วงรี 214">
              <a:extLst>
                <a:ext uri="{FF2B5EF4-FFF2-40B4-BE49-F238E27FC236}">
                  <a16:creationId xmlns:a16="http://schemas.microsoft.com/office/drawing/2014/main" id="{C49CBAEF-D48F-407B-9D7D-23BA8CBCEE76}"/>
                </a:ext>
              </a:extLst>
            </p:cNvPr>
            <p:cNvSpPr/>
            <p:nvPr/>
          </p:nvSpPr>
          <p:spPr>
            <a:xfrm>
              <a:off x="6554714" y="3048975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216" name="วงรี 215">
              <a:extLst>
                <a:ext uri="{FF2B5EF4-FFF2-40B4-BE49-F238E27FC236}">
                  <a16:creationId xmlns:a16="http://schemas.microsoft.com/office/drawing/2014/main" id="{BDC7FAE8-A9A4-4908-9254-5E8D4C2CB107}"/>
                </a:ext>
              </a:extLst>
            </p:cNvPr>
            <p:cNvSpPr/>
            <p:nvPr/>
          </p:nvSpPr>
          <p:spPr>
            <a:xfrm>
              <a:off x="6554714" y="3249000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217" name="วงรี 216">
              <a:extLst>
                <a:ext uri="{FF2B5EF4-FFF2-40B4-BE49-F238E27FC236}">
                  <a16:creationId xmlns:a16="http://schemas.microsoft.com/office/drawing/2014/main" id="{93BE9E9C-F227-4576-B2C4-1ABD6DFF9755}"/>
                </a:ext>
              </a:extLst>
            </p:cNvPr>
            <p:cNvSpPr/>
            <p:nvPr/>
          </p:nvSpPr>
          <p:spPr>
            <a:xfrm>
              <a:off x="6844534" y="1446698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218" name="วงรี 217">
              <a:extLst>
                <a:ext uri="{FF2B5EF4-FFF2-40B4-BE49-F238E27FC236}">
                  <a16:creationId xmlns:a16="http://schemas.microsoft.com/office/drawing/2014/main" id="{D779A1E4-5D4B-4B22-888D-9049B03829A1}"/>
                </a:ext>
              </a:extLst>
            </p:cNvPr>
            <p:cNvSpPr/>
            <p:nvPr/>
          </p:nvSpPr>
          <p:spPr>
            <a:xfrm>
              <a:off x="6844534" y="1646723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219" name="วงรี 218">
              <a:extLst>
                <a:ext uri="{FF2B5EF4-FFF2-40B4-BE49-F238E27FC236}">
                  <a16:creationId xmlns:a16="http://schemas.microsoft.com/office/drawing/2014/main" id="{E62C645D-CB77-4CF9-91C8-46B04F7C3ECD}"/>
                </a:ext>
              </a:extLst>
            </p:cNvPr>
            <p:cNvSpPr/>
            <p:nvPr/>
          </p:nvSpPr>
          <p:spPr>
            <a:xfrm>
              <a:off x="6844534" y="1846748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220" name="วงรี 219">
              <a:extLst>
                <a:ext uri="{FF2B5EF4-FFF2-40B4-BE49-F238E27FC236}">
                  <a16:creationId xmlns:a16="http://schemas.microsoft.com/office/drawing/2014/main" id="{E0534271-F8DF-4164-A164-FD536E27C050}"/>
                </a:ext>
              </a:extLst>
            </p:cNvPr>
            <p:cNvSpPr/>
            <p:nvPr/>
          </p:nvSpPr>
          <p:spPr>
            <a:xfrm>
              <a:off x="6844534" y="2046773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221" name="วงรี 220">
              <a:extLst>
                <a:ext uri="{FF2B5EF4-FFF2-40B4-BE49-F238E27FC236}">
                  <a16:creationId xmlns:a16="http://schemas.microsoft.com/office/drawing/2014/main" id="{4F5C6CC2-8800-4B01-A9F4-94334A6BA60D}"/>
                </a:ext>
              </a:extLst>
            </p:cNvPr>
            <p:cNvSpPr/>
            <p:nvPr/>
          </p:nvSpPr>
          <p:spPr>
            <a:xfrm>
              <a:off x="6844534" y="2246798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222" name="วงรี 221">
              <a:extLst>
                <a:ext uri="{FF2B5EF4-FFF2-40B4-BE49-F238E27FC236}">
                  <a16:creationId xmlns:a16="http://schemas.microsoft.com/office/drawing/2014/main" id="{4454834D-F961-406D-8699-B4758F68EB12}"/>
                </a:ext>
              </a:extLst>
            </p:cNvPr>
            <p:cNvSpPr/>
            <p:nvPr/>
          </p:nvSpPr>
          <p:spPr>
            <a:xfrm>
              <a:off x="6844534" y="2446823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223" name="วงรี 222">
              <a:extLst>
                <a:ext uri="{FF2B5EF4-FFF2-40B4-BE49-F238E27FC236}">
                  <a16:creationId xmlns:a16="http://schemas.microsoft.com/office/drawing/2014/main" id="{B7092582-A074-4D6F-8DF3-C08625DF8805}"/>
                </a:ext>
              </a:extLst>
            </p:cNvPr>
            <p:cNvSpPr/>
            <p:nvPr/>
          </p:nvSpPr>
          <p:spPr>
            <a:xfrm>
              <a:off x="6844534" y="2646848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224" name="วงรี 223">
              <a:extLst>
                <a:ext uri="{FF2B5EF4-FFF2-40B4-BE49-F238E27FC236}">
                  <a16:creationId xmlns:a16="http://schemas.microsoft.com/office/drawing/2014/main" id="{F36B67CB-1EE8-4810-AB11-2B63DD43C430}"/>
                </a:ext>
              </a:extLst>
            </p:cNvPr>
            <p:cNvSpPr/>
            <p:nvPr/>
          </p:nvSpPr>
          <p:spPr>
            <a:xfrm>
              <a:off x="6844534" y="2846873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225" name="วงรี 224">
              <a:extLst>
                <a:ext uri="{FF2B5EF4-FFF2-40B4-BE49-F238E27FC236}">
                  <a16:creationId xmlns:a16="http://schemas.microsoft.com/office/drawing/2014/main" id="{7143009C-229C-42A1-8F6F-515250F203DF}"/>
                </a:ext>
              </a:extLst>
            </p:cNvPr>
            <p:cNvSpPr/>
            <p:nvPr/>
          </p:nvSpPr>
          <p:spPr>
            <a:xfrm>
              <a:off x="6844534" y="3046898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226" name="วงรี 225">
              <a:extLst>
                <a:ext uri="{FF2B5EF4-FFF2-40B4-BE49-F238E27FC236}">
                  <a16:creationId xmlns:a16="http://schemas.microsoft.com/office/drawing/2014/main" id="{1996C852-8787-421A-8B7A-B535912C8DBC}"/>
                </a:ext>
              </a:extLst>
            </p:cNvPr>
            <p:cNvSpPr/>
            <p:nvPr/>
          </p:nvSpPr>
          <p:spPr>
            <a:xfrm>
              <a:off x="6844534" y="3246923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</p:grpSp>
      <p:pic>
        <p:nvPicPr>
          <p:cNvPr id="230" name="รูปภาพ 229">
            <a:extLst>
              <a:ext uri="{FF2B5EF4-FFF2-40B4-BE49-F238E27FC236}">
                <a16:creationId xmlns:a16="http://schemas.microsoft.com/office/drawing/2014/main" id="{5BCBB62A-289D-4E01-BD9A-836A9963BB09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12710">
            <a:off x="2901771" y="5172733"/>
            <a:ext cx="496270" cy="458438"/>
          </a:xfrm>
          <a:prstGeom prst="rect">
            <a:avLst/>
          </a:prstGeom>
        </p:spPr>
      </p:pic>
      <p:sp>
        <p:nvSpPr>
          <p:cNvPr id="187" name="สี่เหลี่ยมผืนผ้า 186">
            <a:extLst>
              <a:ext uri="{FF2B5EF4-FFF2-40B4-BE49-F238E27FC236}">
                <a16:creationId xmlns:a16="http://schemas.microsoft.com/office/drawing/2014/main" id="{EEEA021F-FE91-4991-A9F4-6B54B83EBB5E}"/>
              </a:ext>
            </a:extLst>
          </p:cNvPr>
          <p:cNvSpPr/>
          <p:nvPr/>
        </p:nvSpPr>
        <p:spPr>
          <a:xfrm>
            <a:off x="399393" y="309383"/>
            <a:ext cx="8441305" cy="4559946"/>
          </a:xfrm>
          <a:prstGeom prst="rect">
            <a:avLst/>
          </a:prstGeom>
          <a:solidFill>
            <a:schemeClr val="accent4">
              <a:lumMod val="20000"/>
              <a:lumOff val="8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188" name="รูปภาพ 187">
            <a:extLst>
              <a:ext uri="{FF2B5EF4-FFF2-40B4-BE49-F238E27FC236}">
                <a16:creationId xmlns:a16="http://schemas.microsoft.com/office/drawing/2014/main" id="{2E2CC53F-2A76-4DCE-B1D9-E2A725A00E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55" y="327431"/>
            <a:ext cx="540000" cy="540000"/>
          </a:xfrm>
          <a:prstGeom prst="rect">
            <a:avLst/>
          </a:prstGeom>
        </p:spPr>
      </p:pic>
      <p:sp>
        <p:nvSpPr>
          <p:cNvPr id="189" name="สี่เหลี่ยมผืนผ้า 188">
            <a:extLst>
              <a:ext uri="{FF2B5EF4-FFF2-40B4-BE49-F238E27FC236}">
                <a16:creationId xmlns:a16="http://schemas.microsoft.com/office/drawing/2014/main" id="{F76878D2-FA56-46A6-84E5-B900967FE4BE}"/>
              </a:ext>
            </a:extLst>
          </p:cNvPr>
          <p:cNvSpPr/>
          <p:nvPr/>
        </p:nvSpPr>
        <p:spPr>
          <a:xfrm>
            <a:off x="1090496" y="291193"/>
            <a:ext cx="6445995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altLang="ko-KR" sz="4500" b="1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มวลและพลังงานกับการเกิดปฏิกิริยาเคมี</a:t>
            </a:r>
            <a:endParaRPr lang="th-TH" sz="45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" name="สี่เหลี่ยมผืนผ้า 1">
            <a:extLst>
              <a:ext uri="{FF2B5EF4-FFF2-40B4-BE49-F238E27FC236}">
                <a16:creationId xmlns:a16="http://schemas.microsoft.com/office/drawing/2014/main" id="{41C16B1C-83CF-4F0C-86CD-D323E4AAFCC3}"/>
              </a:ext>
            </a:extLst>
          </p:cNvPr>
          <p:cNvSpPr/>
          <p:nvPr/>
        </p:nvSpPr>
        <p:spPr>
          <a:xfrm>
            <a:off x="538905" y="1318475"/>
            <a:ext cx="8349143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600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เมื่อเกิดปฏิกิริยาเคมี นอกจากจะมีการจัดเรียงตัวใหม่ของอะตอมแล้ว </a:t>
            </a:r>
          </a:p>
          <a:p>
            <a:r>
              <a:rPr lang="th-TH" sz="2600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ยังมีการถ่ายโอนความร้อนอีกด้วย ทำให้พลังงานของสารมีการเปลี่ยนแปลง </a:t>
            </a:r>
          </a:p>
          <a:p>
            <a:r>
              <a:rPr lang="th-TH" sz="2600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ในการศึกษาการถ่ายโอนความร้อนของปฏิกิริยาเคมี ต้องกำหนดขอบเขตที่ต้องการศึกษา</a:t>
            </a:r>
          </a:p>
          <a:p>
            <a:endParaRPr lang="th-TH" sz="1600" dirty="0"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r>
              <a:rPr lang="th-TH" sz="2600" b="1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ส่วนที่อยู่ภายในขอบเขตที่ต้องการศึกษา เรียกว่า สารตั้งต้น </a:t>
            </a:r>
            <a:r>
              <a:rPr lang="en-US" sz="2600" b="1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(substrate)</a:t>
            </a:r>
            <a:endParaRPr lang="th-TH" sz="2600" b="1" dirty="0"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r>
              <a:rPr lang="th-TH" sz="2600" b="1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และผลิตภัณฑ์ในปฏิกิริยา เรียกว่า</a:t>
            </a:r>
            <a:r>
              <a:rPr lang="th-TH" sz="2600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</a:t>
            </a:r>
            <a:r>
              <a:rPr lang="th-TH" sz="2600" b="1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ระบบ (</a:t>
            </a:r>
            <a:r>
              <a:rPr lang="en-US" sz="2600" b="1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system)</a:t>
            </a:r>
            <a:r>
              <a:rPr lang="en-US" sz="2600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</a:t>
            </a:r>
            <a:endParaRPr lang="th-TH" sz="2600" dirty="0"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r>
              <a:rPr lang="th-TH" sz="2600" b="1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ส่วนที่อยู่นอกระบบ </a:t>
            </a:r>
            <a:r>
              <a:rPr lang="th-TH" sz="2600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เช่น ภาชนะ เทอร์มอมิเตอร์ อื่น ๆ </a:t>
            </a:r>
            <a:r>
              <a:rPr lang="th-TH" sz="2600" b="1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เรียกว่า</a:t>
            </a:r>
            <a:r>
              <a:rPr lang="th-TH" sz="2600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</a:t>
            </a:r>
            <a:r>
              <a:rPr lang="th-TH" sz="2600" b="1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สิ่งแวดล้อม(</a:t>
            </a:r>
            <a:r>
              <a:rPr lang="en-US" sz="2600" b="1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environment)</a:t>
            </a:r>
            <a:endParaRPr lang="th-TH" sz="2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BBA682E-0F56-4149-A59D-3EEBD16F2863}"/>
              </a:ext>
            </a:extLst>
          </p:cNvPr>
          <p:cNvSpPr/>
          <p:nvPr/>
        </p:nvSpPr>
        <p:spPr>
          <a:xfrm>
            <a:off x="477752" y="2698185"/>
            <a:ext cx="8349143" cy="1580472"/>
          </a:xfrm>
          <a:prstGeom prst="rect">
            <a:avLst/>
          </a:prstGeom>
          <a:noFill/>
          <a:ln>
            <a:solidFill>
              <a:srgbClr val="F08A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227" name="Picture 226">
            <a:extLst>
              <a:ext uri="{FF2B5EF4-FFF2-40B4-BE49-F238E27FC236}">
                <a16:creationId xmlns:a16="http://schemas.microsoft.com/office/drawing/2014/main" id="{14F07857-224E-486B-AE4E-AB05F9115F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0953" y="611414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4402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5BF3E27F-B89A-4C8C-AF3C-518B47746AD2}"/>
              </a:ext>
            </a:extLst>
          </p:cNvPr>
          <p:cNvGrpSpPr/>
          <p:nvPr/>
        </p:nvGrpSpPr>
        <p:grpSpPr>
          <a:xfrm>
            <a:off x="-24524" y="-71791"/>
            <a:ext cx="9188286" cy="5702962"/>
            <a:chOff x="-24524" y="-71791"/>
            <a:chExt cx="9188286" cy="5702962"/>
          </a:xfrm>
        </p:grpSpPr>
        <p:sp>
          <p:nvSpPr>
            <p:cNvPr id="124" name="วงรี 123">
              <a:extLst>
                <a:ext uri="{FF2B5EF4-FFF2-40B4-BE49-F238E27FC236}">
                  <a16:creationId xmlns:a16="http://schemas.microsoft.com/office/drawing/2014/main" id="{4D749C6A-B85E-4128-A4F5-3C008CE3256F}"/>
                </a:ext>
              </a:extLst>
            </p:cNvPr>
            <p:cNvSpPr/>
            <p:nvPr/>
          </p:nvSpPr>
          <p:spPr>
            <a:xfrm rot="2025166">
              <a:off x="4547239" y="3641871"/>
              <a:ext cx="1654232" cy="1528124"/>
            </a:xfrm>
            <a:prstGeom prst="ellipse">
              <a:avLst/>
            </a:prstGeom>
            <a:pattFill prst="dkHorz">
              <a:fgClr>
                <a:srgbClr val="3DADD4"/>
              </a:fgClr>
              <a:bgClr>
                <a:schemeClr val="accent5">
                  <a:lumMod val="40000"/>
                  <a:lumOff val="6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 dirty="0"/>
            </a:p>
          </p:txBody>
        </p:sp>
        <p:sp>
          <p:nvSpPr>
            <p:cNvPr id="123" name="วงรี 122">
              <a:extLst>
                <a:ext uri="{FF2B5EF4-FFF2-40B4-BE49-F238E27FC236}">
                  <a16:creationId xmlns:a16="http://schemas.microsoft.com/office/drawing/2014/main" id="{4547BB5D-980C-49C6-8DD2-5EBB553E6D2E}"/>
                </a:ext>
              </a:extLst>
            </p:cNvPr>
            <p:cNvSpPr/>
            <p:nvPr/>
          </p:nvSpPr>
          <p:spPr>
            <a:xfrm rot="2025166">
              <a:off x="248763" y="2075931"/>
              <a:ext cx="1654232" cy="1528124"/>
            </a:xfrm>
            <a:prstGeom prst="ellipse">
              <a:avLst/>
            </a:prstGeom>
            <a:pattFill prst="dkHorz">
              <a:fgClr>
                <a:srgbClr val="3DADD4"/>
              </a:fgClr>
              <a:bgClr>
                <a:schemeClr val="accent5">
                  <a:lumMod val="40000"/>
                  <a:lumOff val="6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 dirty="0"/>
            </a:p>
          </p:txBody>
        </p:sp>
        <p:sp>
          <p:nvSpPr>
            <p:cNvPr id="122" name="วงรี 121">
              <a:extLst>
                <a:ext uri="{FF2B5EF4-FFF2-40B4-BE49-F238E27FC236}">
                  <a16:creationId xmlns:a16="http://schemas.microsoft.com/office/drawing/2014/main" id="{136E3BA7-F06D-4AEC-9D6F-42B890E5616A}"/>
                </a:ext>
              </a:extLst>
            </p:cNvPr>
            <p:cNvSpPr/>
            <p:nvPr/>
          </p:nvSpPr>
          <p:spPr>
            <a:xfrm rot="2025166">
              <a:off x="6990495" y="1782658"/>
              <a:ext cx="1654232" cy="1528124"/>
            </a:xfrm>
            <a:prstGeom prst="ellipse">
              <a:avLst/>
            </a:prstGeom>
            <a:pattFill prst="dkHorz">
              <a:fgClr>
                <a:srgbClr val="3DADD4"/>
              </a:fgClr>
              <a:bgClr>
                <a:schemeClr val="accent5">
                  <a:lumMod val="40000"/>
                  <a:lumOff val="6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 dirty="0"/>
            </a:p>
          </p:txBody>
        </p:sp>
        <p:grpSp>
          <p:nvGrpSpPr>
            <p:cNvPr id="25" name="กลุ่ม 24">
              <a:extLst>
                <a:ext uri="{FF2B5EF4-FFF2-40B4-BE49-F238E27FC236}">
                  <a16:creationId xmlns:a16="http://schemas.microsoft.com/office/drawing/2014/main" id="{C3AE868D-FBBA-4B74-B214-3D8230C10F4E}"/>
                </a:ext>
              </a:extLst>
            </p:cNvPr>
            <p:cNvGrpSpPr/>
            <p:nvPr/>
          </p:nvGrpSpPr>
          <p:grpSpPr>
            <a:xfrm>
              <a:off x="-24524" y="-71791"/>
              <a:ext cx="5503933" cy="4625727"/>
              <a:chOff x="-13854" y="-53779"/>
              <a:chExt cx="5988928" cy="5448712"/>
            </a:xfrm>
            <a:gradFill>
              <a:gsLst>
                <a:gs pos="0">
                  <a:srgbClr val="FEE882"/>
                </a:gs>
                <a:gs pos="73000">
                  <a:srgbClr val="FEE882"/>
                </a:gs>
                <a:gs pos="100000">
                  <a:srgbClr val="FEE882"/>
                </a:gs>
              </a:gsLst>
              <a:path path="circle">
                <a:fillToRect l="50000" t="50000" r="50000" b="50000"/>
              </a:path>
            </a:gradFill>
          </p:grpSpPr>
          <p:sp>
            <p:nvSpPr>
              <p:cNvPr id="24" name="รูปแบบอิสระ: รูปร่าง 23">
                <a:extLst>
                  <a:ext uri="{FF2B5EF4-FFF2-40B4-BE49-F238E27FC236}">
                    <a16:creationId xmlns:a16="http://schemas.microsoft.com/office/drawing/2014/main" id="{8532D37F-FCA3-4BF8-BDEE-30A101219801}"/>
                  </a:ext>
                </a:extLst>
              </p:cNvPr>
              <p:cNvSpPr/>
              <p:nvPr/>
            </p:nvSpPr>
            <p:spPr>
              <a:xfrm>
                <a:off x="-13854" y="415635"/>
                <a:ext cx="3654961" cy="4979298"/>
              </a:xfrm>
              <a:custGeom>
                <a:avLst/>
                <a:gdLst>
                  <a:gd name="connsiteX0" fmla="*/ 3034146 w 3034146"/>
                  <a:gd name="connsiteY0" fmla="*/ 0 h 4724400"/>
                  <a:gd name="connsiteX1" fmla="*/ 1676400 w 3034146"/>
                  <a:gd name="connsiteY1" fmla="*/ 1939636 h 4724400"/>
                  <a:gd name="connsiteX2" fmla="*/ 831273 w 3034146"/>
                  <a:gd name="connsiteY2" fmla="*/ 2521527 h 4724400"/>
                  <a:gd name="connsiteX3" fmla="*/ 498764 w 3034146"/>
                  <a:gd name="connsiteY3" fmla="*/ 4322618 h 4724400"/>
                  <a:gd name="connsiteX4" fmla="*/ 13855 w 3034146"/>
                  <a:gd name="connsiteY4" fmla="*/ 4724400 h 4724400"/>
                  <a:gd name="connsiteX5" fmla="*/ 0 w 3034146"/>
                  <a:gd name="connsiteY5" fmla="*/ 41564 h 4724400"/>
                  <a:gd name="connsiteX6" fmla="*/ 3034146 w 3034146"/>
                  <a:gd name="connsiteY6" fmla="*/ 0 h 4724400"/>
                  <a:gd name="connsiteX0" fmla="*/ 3034146 w 3034146"/>
                  <a:gd name="connsiteY0" fmla="*/ 0 h 5021667"/>
                  <a:gd name="connsiteX1" fmla="*/ 1676400 w 3034146"/>
                  <a:gd name="connsiteY1" fmla="*/ 1939636 h 5021667"/>
                  <a:gd name="connsiteX2" fmla="*/ 831273 w 3034146"/>
                  <a:gd name="connsiteY2" fmla="*/ 2521527 h 5021667"/>
                  <a:gd name="connsiteX3" fmla="*/ 498764 w 3034146"/>
                  <a:gd name="connsiteY3" fmla="*/ 4322618 h 5021667"/>
                  <a:gd name="connsiteX4" fmla="*/ 13855 w 3034146"/>
                  <a:gd name="connsiteY4" fmla="*/ 4724400 h 5021667"/>
                  <a:gd name="connsiteX5" fmla="*/ 0 w 3034146"/>
                  <a:gd name="connsiteY5" fmla="*/ 41564 h 5021667"/>
                  <a:gd name="connsiteX6" fmla="*/ 3034146 w 3034146"/>
                  <a:gd name="connsiteY6" fmla="*/ 0 h 5021667"/>
                  <a:gd name="connsiteX0" fmla="*/ 3034146 w 3034146"/>
                  <a:gd name="connsiteY0" fmla="*/ 0 h 5021667"/>
                  <a:gd name="connsiteX1" fmla="*/ 1676400 w 3034146"/>
                  <a:gd name="connsiteY1" fmla="*/ 1939636 h 5021667"/>
                  <a:gd name="connsiteX2" fmla="*/ 831273 w 3034146"/>
                  <a:gd name="connsiteY2" fmla="*/ 2521527 h 5021667"/>
                  <a:gd name="connsiteX3" fmla="*/ 498764 w 3034146"/>
                  <a:gd name="connsiteY3" fmla="*/ 4322618 h 5021667"/>
                  <a:gd name="connsiteX4" fmla="*/ 13855 w 3034146"/>
                  <a:gd name="connsiteY4" fmla="*/ 4724400 h 5021667"/>
                  <a:gd name="connsiteX5" fmla="*/ 0 w 3034146"/>
                  <a:gd name="connsiteY5" fmla="*/ 41564 h 5021667"/>
                  <a:gd name="connsiteX6" fmla="*/ 3034146 w 3034146"/>
                  <a:gd name="connsiteY6" fmla="*/ 0 h 5021667"/>
                  <a:gd name="connsiteX0" fmla="*/ 3034146 w 3073956"/>
                  <a:gd name="connsiteY0" fmla="*/ 0 h 5021667"/>
                  <a:gd name="connsiteX1" fmla="*/ 1676400 w 3073956"/>
                  <a:gd name="connsiteY1" fmla="*/ 1939636 h 5021667"/>
                  <a:gd name="connsiteX2" fmla="*/ 831273 w 3073956"/>
                  <a:gd name="connsiteY2" fmla="*/ 2521527 h 5021667"/>
                  <a:gd name="connsiteX3" fmla="*/ 498764 w 3073956"/>
                  <a:gd name="connsiteY3" fmla="*/ 4322618 h 5021667"/>
                  <a:gd name="connsiteX4" fmla="*/ 13855 w 3073956"/>
                  <a:gd name="connsiteY4" fmla="*/ 4724400 h 5021667"/>
                  <a:gd name="connsiteX5" fmla="*/ 0 w 3073956"/>
                  <a:gd name="connsiteY5" fmla="*/ 41564 h 5021667"/>
                  <a:gd name="connsiteX6" fmla="*/ 3034146 w 3073956"/>
                  <a:gd name="connsiteY6" fmla="*/ 0 h 5021667"/>
                  <a:gd name="connsiteX0" fmla="*/ 3034146 w 3101237"/>
                  <a:gd name="connsiteY0" fmla="*/ 0 h 5021667"/>
                  <a:gd name="connsiteX1" fmla="*/ 2286000 w 3101237"/>
                  <a:gd name="connsiteY1" fmla="*/ 2119745 h 5021667"/>
                  <a:gd name="connsiteX2" fmla="*/ 831273 w 3101237"/>
                  <a:gd name="connsiteY2" fmla="*/ 2521527 h 5021667"/>
                  <a:gd name="connsiteX3" fmla="*/ 498764 w 3101237"/>
                  <a:gd name="connsiteY3" fmla="*/ 4322618 h 5021667"/>
                  <a:gd name="connsiteX4" fmla="*/ 13855 w 3101237"/>
                  <a:gd name="connsiteY4" fmla="*/ 4724400 h 5021667"/>
                  <a:gd name="connsiteX5" fmla="*/ 0 w 3101237"/>
                  <a:gd name="connsiteY5" fmla="*/ 41564 h 5021667"/>
                  <a:gd name="connsiteX6" fmla="*/ 3034146 w 3101237"/>
                  <a:gd name="connsiteY6" fmla="*/ 0 h 5021667"/>
                  <a:gd name="connsiteX0" fmla="*/ 3740728 w 3780989"/>
                  <a:gd name="connsiteY0" fmla="*/ 13854 h 4980103"/>
                  <a:gd name="connsiteX1" fmla="*/ 2286000 w 3780989"/>
                  <a:gd name="connsiteY1" fmla="*/ 2078181 h 4980103"/>
                  <a:gd name="connsiteX2" fmla="*/ 831273 w 3780989"/>
                  <a:gd name="connsiteY2" fmla="*/ 2479963 h 4980103"/>
                  <a:gd name="connsiteX3" fmla="*/ 498764 w 3780989"/>
                  <a:gd name="connsiteY3" fmla="*/ 4281054 h 4980103"/>
                  <a:gd name="connsiteX4" fmla="*/ 13855 w 3780989"/>
                  <a:gd name="connsiteY4" fmla="*/ 4682836 h 4980103"/>
                  <a:gd name="connsiteX5" fmla="*/ 0 w 3780989"/>
                  <a:gd name="connsiteY5" fmla="*/ 0 h 4980103"/>
                  <a:gd name="connsiteX6" fmla="*/ 3740728 w 3780989"/>
                  <a:gd name="connsiteY6" fmla="*/ 13854 h 4980103"/>
                  <a:gd name="connsiteX0" fmla="*/ 3740728 w 3803936"/>
                  <a:gd name="connsiteY0" fmla="*/ 13854 h 4980103"/>
                  <a:gd name="connsiteX1" fmla="*/ 2826327 w 3803936"/>
                  <a:gd name="connsiteY1" fmla="*/ 1884217 h 4980103"/>
                  <a:gd name="connsiteX2" fmla="*/ 831273 w 3803936"/>
                  <a:gd name="connsiteY2" fmla="*/ 2479963 h 4980103"/>
                  <a:gd name="connsiteX3" fmla="*/ 498764 w 3803936"/>
                  <a:gd name="connsiteY3" fmla="*/ 4281054 h 4980103"/>
                  <a:gd name="connsiteX4" fmla="*/ 13855 w 3803936"/>
                  <a:gd name="connsiteY4" fmla="*/ 4682836 h 4980103"/>
                  <a:gd name="connsiteX5" fmla="*/ 0 w 3803936"/>
                  <a:gd name="connsiteY5" fmla="*/ 0 h 4980103"/>
                  <a:gd name="connsiteX6" fmla="*/ 3740728 w 3803936"/>
                  <a:gd name="connsiteY6" fmla="*/ 13854 h 4980103"/>
                  <a:gd name="connsiteX0" fmla="*/ 3740728 w 3819518"/>
                  <a:gd name="connsiteY0" fmla="*/ 13854 h 4980103"/>
                  <a:gd name="connsiteX1" fmla="*/ 2826327 w 3819518"/>
                  <a:gd name="connsiteY1" fmla="*/ 1884217 h 4980103"/>
                  <a:gd name="connsiteX2" fmla="*/ 831273 w 3819518"/>
                  <a:gd name="connsiteY2" fmla="*/ 2479963 h 4980103"/>
                  <a:gd name="connsiteX3" fmla="*/ 498764 w 3819518"/>
                  <a:gd name="connsiteY3" fmla="*/ 4281054 h 4980103"/>
                  <a:gd name="connsiteX4" fmla="*/ 13855 w 3819518"/>
                  <a:gd name="connsiteY4" fmla="*/ 4682836 h 4980103"/>
                  <a:gd name="connsiteX5" fmla="*/ 0 w 3819518"/>
                  <a:gd name="connsiteY5" fmla="*/ 0 h 4980103"/>
                  <a:gd name="connsiteX6" fmla="*/ 3740728 w 3819518"/>
                  <a:gd name="connsiteY6" fmla="*/ 13854 h 4980103"/>
                  <a:gd name="connsiteX0" fmla="*/ 3699165 w 3764759"/>
                  <a:gd name="connsiteY0" fmla="*/ 0 h 4980103"/>
                  <a:gd name="connsiteX1" fmla="*/ 2826327 w 3764759"/>
                  <a:gd name="connsiteY1" fmla="*/ 1884217 h 4980103"/>
                  <a:gd name="connsiteX2" fmla="*/ 831273 w 3764759"/>
                  <a:gd name="connsiteY2" fmla="*/ 2479963 h 4980103"/>
                  <a:gd name="connsiteX3" fmla="*/ 498764 w 3764759"/>
                  <a:gd name="connsiteY3" fmla="*/ 4281054 h 4980103"/>
                  <a:gd name="connsiteX4" fmla="*/ 13855 w 3764759"/>
                  <a:gd name="connsiteY4" fmla="*/ 4682836 h 4980103"/>
                  <a:gd name="connsiteX5" fmla="*/ 0 w 3764759"/>
                  <a:gd name="connsiteY5" fmla="*/ 0 h 4980103"/>
                  <a:gd name="connsiteX6" fmla="*/ 3699165 w 3764759"/>
                  <a:gd name="connsiteY6" fmla="*/ 0 h 4980103"/>
                  <a:gd name="connsiteX0" fmla="*/ 3408220 w 3496956"/>
                  <a:gd name="connsiteY0" fmla="*/ 0 h 4993957"/>
                  <a:gd name="connsiteX1" fmla="*/ 2826327 w 3496956"/>
                  <a:gd name="connsiteY1" fmla="*/ 1898071 h 4993957"/>
                  <a:gd name="connsiteX2" fmla="*/ 831273 w 3496956"/>
                  <a:gd name="connsiteY2" fmla="*/ 2493817 h 4993957"/>
                  <a:gd name="connsiteX3" fmla="*/ 498764 w 3496956"/>
                  <a:gd name="connsiteY3" fmla="*/ 4294908 h 4993957"/>
                  <a:gd name="connsiteX4" fmla="*/ 13855 w 3496956"/>
                  <a:gd name="connsiteY4" fmla="*/ 4696690 h 4993957"/>
                  <a:gd name="connsiteX5" fmla="*/ 0 w 3496956"/>
                  <a:gd name="connsiteY5" fmla="*/ 13854 h 4993957"/>
                  <a:gd name="connsiteX6" fmla="*/ 3408220 w 3496956"/>
                  <a:gd name="connsiteY6" fmla="*/ 0 h 4993957"/>
                  <a:gd name="connsiteX0" fmla="*/ 3408220 w 3460882"/>
                  <a:gd name="connsiteY0" fmla="*/ 0 h 4993957"/>
                  <a:gd name="connsiteX1" fmla="*/ 2355272 w 3460882"/>
                  <a:gd name="connsiteY1" fmla="*/ 1787235 h 4993957"/>
                  <a:gd name="connsiteX2" fmla="*/ 831273 w 3460882"/>
                  <a:gd name="connsiteY2" fmla="*/ 2493817 h 4993957"/>
                  <a:gd name="connsiteX3" fmla="*/ 498764 w 3460882"/>
                  <a:gd name="connsiteY3" fmla="*/ 4294908 h 4993957"/>
                  <a:gd name="connsiteX4" fmla="*/ 13855 w 3460882"/>
                  <a:gd name="connsiteY4" fmla="*/ 4696690 h 4993957"/>
                  <a:gd name="connsiteX5" fmla="*/ 0 w 3460882"/>
                  <a:gd name="connsiteY5" fmla="*/ 13854 h 4993957"/>
                  <a:gd name="connsiteX6" fmla="*/ 3408220 w 3460882"/>
                  <a:gd name="connsiteY6" fmla="*/ 0 h 4993957"/>
                  <a:gd name="connsiteX0" fmla="*/ 3408220 w 3461814"/>
                  <a:gd name="connsiteY0" fmla="*/ 0 h 4997951"/>
                  <a:gd name="connsiteX1" fmla="*/ 2355272 w 3461814"/>
                  <a:gd name="connsiteY1" fmla="*/ 1787235 h 4997951"/>
                  <a:gd name="connsiteX2" fmla="*/ 706582 w 3461814"/>
                  <a:gd name="connsiteY2" fmla="*/ 2369126 h 4997951"/>
                  <a:gd name="connsiteX3" fmla="*/ 498764 w 3461814"/>
                  <a:gd name="connsiteY3" fmla="*/ 4294908 h 4997951"/>
                  <a:gd name="connsiteX4" fmla="*/ 13855 w 3461814"/>
                  <a:gd name="connsiteY4" fmla="*/ 4696690 h 4997951"/>
                  <a:gd name="connsiteX5" fmla="*/ 0 w 3461814"/>
                  <a:gd name="connsiteY5" fmla="*/ 13854 h 4997951"/>
                  <a:gd name="connsiteX6" fmla="*/ 3408220 w 3461814"/>
                  <a:gd name="connsiteY6" fmla="*/ 0 h 4997951"/>
                  <a:gd name="connsiteX0" fmla="*/ 3505202 w 3555152"/>
                  <a:gd name="connsiteY0" fmla="*/ 13855 h 4984097"/>
                  <a:gd name="connsiteX1" fmla="*/ 2355272 w 3555152"/>
                  <a:gd name="connsiteY1" fmla="*/ 1773381 h 4984097"/>
                  <a:gd name="connsiteX2" fmla="*/ 706582 w 3555152"/>
                  <a:gd name="connsiteY2" fmla="*/ 2355272 h 4984097"/>
                  <a:gd name="connsiteX3" fmla="*/ 498764 w 3555152"/>
                  <a:gd name="connsiteY3" fmla="*/ 4281054 h 4984097"/>
                  <a:gd name="connsiteX4" fmla="*/ 13855 w 3555152"/>
                  <a:gd name="connsiteY4" fmla="*/ 4682836 h 4984097"/>
                  <a:gd name="connsiteX5" fmla="*/ 0 w 3555152"/>
                  <a:gd name="connsiteY5" fmla="*/ 0 h 4984097"/>
                  <a:gd name="connsiteX6" fmla="*/ 3505202 w 3555152"/>
                  <a:gd name="connsiteY6" fmla="*/ 13855 h 4984097"/>
                  <a:gd name="connsiteX0" fmla="*/ 3505202 w 3509945"/>
                  <a:gd name="connsiteY0" fmla="*/ 13855 h 4984097"/>
                  <a:gd name="connsiteX1" fmla="*/ 2355272 w 3509945"/>
                  <a:gd name="connsiteY1" fmla="*/ 1773381 h 4984097"/>
                  <a:gd name="connsiteX2" fmla="*/ 706582 w 3509945"/>
                  <a:gd name="connsiteY2" fmla="*/ 2355272 h 4984097"/>
                  <a:gd name="connsiteX3" fmla="*/ 498764 w 3509945"/>
                  <a:gd name="connsiteY3" fmla="*/ 4281054 h 4984097"/>
                  <a:gd name="connsiteX4" fmla="*/ 13855 w 3509945"/>
                  <a:gd name="connsiteY4" fmla="*/ 4682836 h 4984097"/>
                  <a:gd name="connsiteX5" fmla="*/ 0 w 3509945"/>
                  <a:gd name="connsiteY5" fmla="*/ 0 h 4984097"/>
                  <a:gd name="connsiteX6" fmla="*/ 3505202 w 3509945"/>
                  <a:gd name="connsiteY6" fmla="*/ 13855 h 4984097"/>
                  <a:gd name="connsiteX0" fmla="*/ 3505202 w 3510195"/>
                  <a:gd name="connsiteY0" fmla="*/ 13855 h 4984097"/>
                  <a:gd name="connsiteX1" fmla="*/ 2355272 w 3510195"/>
                  <a:gd name="connsiteY1" fmla="*/ 1773381 h 4984097"/>
                  <a:gd name="connsiteX2" fmla="*/ 706582 w 3510195"/>
                  <a:gd name="connsiteY2" fmla="*/ 2355272 h 4984097"/>
                  <a:gd name="connsiteX3" fmla="*/ 498764 w 3510195"/>
                  <a:gd name="connsiteY3" fmla="*/ 4281054 h 4984097"/>
                  <a:gd name="connsiteX4" fmla="*/ 13855 w 3510195"/>
                  <a:gd name="connsiteY4" fmla="*/ 4682836 h 4984097"/>
                  <a:gd name="connsiteX5" fmla="*/ 0 w 3510195"/>
                  <a:gd name="connsiteY5" fmla="*/ 0 h 4984097"/>
                  <a:gd name="connsiteX6" fmla="*/ 3505202 w 3510195"/>
                  <a:gd name="connsiteY6" fmla="*/ 13855 h 4984097"/>
                  <a:gd name="connsiteX0" fmla="*/ 3505202 w 3510379"/>
                  <a:gd name="connsiteY0" fmla="*/ 13855 h 4984097"/>
                  <a:gd name="connsiteX1" fmla="*/ 2382981 w 3510379"/>
                  <a:gd name="connsiteY1" fmla="*/ 1911927 h 4984097"/>
                  <a:gd name="connsiteX2" fmla="*/ 706582 w 3510379"/>
                  <a:gd name="connsiteY2" fmla="*/ 2355272 h 4984097"/>
                  <a:gd name="connsiteX3" fmla="*/ 498764 w 3510379"/>
                  <a:gd name="connsiteY3" fmla="*/ 4281054 h 4984097"/>
                  <a:gd name="connsiteX4" fmla="*/ 13855 w 3510379"/>
                  <a:gd name="connsiteY4" fmla="*/ 4682836 h 4984097"/>
                  <a:gd name="connsiteX5" fmla="*/ 0 w 3510379"/>
                  <a:gd name="connsiteY5" fmla="*/ 0 h 4984097"/>
                  <a:gd name="connsiteX6" fmla="*/ 3505202 w 3510379"/>
                  <a:gd name="connsiteY6" fmla="*/ 13855 h 4984097"/>
                  <a:gd name="connsiteX0" fmla="*/ 3865420 w 3868973"/>
                  <a:gd name="connsiteY0" fmla="*/ 13855 h 4984097"/>
                  <a:gd name="connsiteX1" fmla="*/ 2382981 w 3868973"/>
                  <a:gd name="connsiteY1" fmla="*/ 1911927 h 4984097"/>
                  <a:gd name="connsiteX2" fmla="*/ 706582 w 3868973"/>
                  <a:gd name="connsiteY2" fmla="*/ 2355272 h 4984097"/>
                  <a:gd name="connsiteX3" fmla="*/ 498764 w 3868973"/>
                  <a:gd name="connsiteY3" fmla="*/ 4281054 h 4984097"/>
                  <a:gd name="connsiteX4" fmla="*/ 13855 w 3868973"/>
                  <a:gd name="connsiteY4" fmla="*/ 4682836 h 4984097"/>
                  <a:gd name="connsiteX5" fmla="*/ 0 w 3868973"/>
                  <a:gd name="connsiteY5" fmla="*/ 0 h 4984097"/>
                  <a:gd name="connsiteX6" fmla="*/ 3865420 w 3868973"/>
                  <a:gd name="connsiteY6" fmla="*/ 13855 h 4984097"/>
                  <a:gd name="connsiteX0" fmla="*/ 3865420 w 3873426"/>
                  <a:gd name="connsiteY0" fmla="*/ 13855 h 4984097"/>
                  <a:gd name="connsiteX1" fmla="*/ 2992581 w 3873426"/>
                  <a:gd name="connsiteY1" fmla="*/ 1717964 h 4984097"/>
                  <a:gd name="connsiteX2" fmla="*/ 706582 w 3873426"/>
                  <a:gd name="connsiteY2" fmla="*/ 2355272 h 4984097"/>
                  <a:gd name="connsiteX3" fmla="*/ 498764 w 3873426"/>
                  <a:gd name="connsiteY3" fmla="*/ 4281054 h 4984097"/>
                  <a:gd name="connsiteX4" fmla="*/ 13855 w 3873426"/>
                  <a:gd name="connsiteY4" fmla="*/ 4682836 h 4984097"/>
                  <a:gd name="connsiteX5" fmla="*/ 0 w 3873426"/>
                  <a:gd name="connsiteY5" fmla="*/ 0 h 4984097"/>
                  <a:gd name="connsiteX6" fmla="*/ 3865420 w 3873426"/>
                  <a:gd name="connsiteY6" fmla="*/ 13855 h 4984097"/>
                  <a:gd name="connsiteX0" fmla="*/ 3865420 w 3873179"/>
                  <a:gd name="connsiteY0" fmla="*/ 13855 h 4980543"/>
                  <a:gd name="connsiteX1" fmla="*/ 2992581 w 3873179"/>
                  <a:gd name="connsiteY1" fmla="*/ 1717964 h 4980543"/>
                  <a:gd name="connsiteX2" fmla="*/ 803564 w 3873179"/>
                  <a:gd name="connsiteY2" fmla="*/ 2466109 h 4980543"/>
                  <a:gd name="connsiteX3" fmla="*/ 498764 w 3873179"/>
                  <a:gd name="connsiteY3" fmla="*/ 4281054 h 4980543"/>
                  <a:gd name="connsiteX4" fmla="*/ 13855 w 3873179"/>
                  <a:gd name="connsiteY4" fmla="*/ 4682836 h 4980543"/>
                  <a:gd name="connsiteX5" fmla="*/ 0 w 3873179"/>
                  <a:gd name="connsiteY5" fmla="*/ 0 h 4980543"/>
                  <a:gd name="connsiteX6" fmla="*/ 3865420 w 3873179"/>
                  <a:gd name="connsiteY6" fmla="*/ 13855 h 4980543"/>
                  <a:gd name="connsiteX0" fmla="*/ 3532911 w 3549464"/>
                  <a:gd name="connsiteY0" fmla="*/ 138545 h 4980543"/>
                  <a:gd name="connsiteX1" fmla="*/ 2992581 w 3549464"/>
                  <a:gd name="connsiteY1" fmla="*/ 1717964 h 4980543"/>
                  <a:gd name="connsiteX2" fmla="*/ 803564 w 3549464"/>
                  <a:gd name="connsiteY2" fmla="*/ 2466109 h 4980543"/>
                  <a:gd name="connsiteX3" fmla="*/ 498764 w 3549464"/>
                  <a:gd name="connsiteY3" fmla="*/ 4281054 h 4980543"/>
                  <a:gd name="connsiteX4" fmla="*/ 13855 w 3549464"/>
                  <a:gd name="connsiteY4" fmla="*/ 4682836 h 4980543"/>
                  <a:gd name="connsiteX5" fmla="*/ 0 w 3549464"/>
                  <a:gd name="connsiteY5" fmla="*/ 0 h 4980543"/>
                  <a:gd name="connsiteX6" fmla="*/ 3532911 w 3549464"/>
                  <a:gd name="connsiteY6" fmla="*/ 138545 h 4980543"/>
                  <a:gd name="connsiteX0" fmla="*/ 3546766 w 3562611"/>
                  <a:gd name="connsiteY0" fmla="*/ 0 h 5008253"/>
                  <a:gd name="connsiteX1" fmla="*/ 2992581 w 3562611"/>
                  <a:gd name="connsiteY1" fmla="*/ 1745674 h 5008253"/>
                  <a:gd name="connsiteX2" fmla="*/ 803564 w 3562611"/>
                  <a:gd name="connsiteY2" fmla="*/ 2493819 h 5008253"/>
                  <a:gd name="connsiteX3" fmla="*/ 498764 w 3562611"/>
                  <a:gd name="connsiteY3" fmla="*/ 4308764 h 5008253"/>
                  <a:gd name="connsiteX4" fmla="*/ 13855 w 3562611"/>
                  <a:gd name="connsiteY4" fmla="*/ 4710546 h 5008253"/>
                  <a:gd name="connsiteX5" fmla="*/ 0 w 3562611"/>
                  <a:gd name="connsiteY5" fmla="*/ 27710 h 5008253"/>
                  <a:gd name="connsiteX6" fmla="*/ 3546766 w 3562611"/>
                  <a:gd name="connsiteY6" fmla="*/ 0 h 5008253"/>
                  <a:gd name="connsiteX0" fmla="*/ 3546766 w 3706909"/>
                  <a:gd name="connsiteY0" fmla="*/ 0 h 5008253"/>
                  <a:gd name="connsiteX1" fmla="*/ 2992581 w 3706909"/>
                  <a:gd name="connsiteY1" fmla="*/ 1745674 h 5008253"/>
                  <a:gd name="connsiteX2" fmla="*/ 803564 w 3706909"/>
                  <a:gd name="connsiteY2" fmla="*/ 2493819 h 5008253"/>
                  <a:gd name="connsiteX3" fmla="*/ 498764 w 3706909"/>
                  <a:gd name="connsiteY3" fmla="*/ 4308764 h 5008253"/>
                  <a:gd name="connsiteX4" fmla="*/ 13855 w 3706909"/>
                  <a:gd name="connsiteY4" fmla="*/ 4710546 h 5008253"/>
                  <a:gd name="connsiteX5" fmla="*/ 0 w 3706909"/>
                  <a:gd name="connsiteY5" fmla="*/ 27710 h 5008253"/>
                  <a:gd name="connsiteX6" fmla="*/ 3546766 w 3706909"/>
                  <a:gd name="connsiteY6" fmla="*/ 0 h 5008253"/>
                  <a:gd name="connsiteX0" fmla="*/ 3546766 w 3576888"/>
                  <a:gd name="connsiteY0" fmla="*/ 0 h 5008253"/>
                  <a:gd name="connsiteX1" fmla="*/ 2992581 w 3576888"/>
                  <a:gd name="connsiteY1" fmla="*/ 1745674 h 5008253"/>
                  <a:gd name="connsiteX2" fmla="*/ 803564 w 3576888"/>
                  <a:gd name="connsiteY2" fmla="*/ 2493819 h 5008253"/>
                  <a:gd name="connsiteX3" fmla="*/ 498764 w 3576888"/>
                  <a:gd name="connsiteY3" fmla="*/ 4308764 h 5008253"/>
                  <a:gd name="connsiteX4" fmla="*/ 13855 w 3576888"/>
                  <a:gd name="connsiteY4" fmla="*/ 4710546 h 5008253"/>
                  <a:gd name="connsiteX5" fmla="*/ 0 w 3576888"/>
                  <a:gd name="connsiteY5" fmla="*/ 27710 h 5008253"/>
                  <a:gd name="connsiteX6" fmla="*/ 3546766 w 3576888"/>
                  <a:gd name="connsiteY6" fmla="*/ 0 h 5008253"/>
                  <a:gd name="connsiteX0" fmla="*/ 3546766 w 3560729"/>
                  <a:gd name="connsiteY0" fmla="*/ 0 h 5008253"/>
                  <a:gd name="connsiteX1" fmla="*/ 2604653 w 3560729"/>
                  <a:gd name="connsiteY1" fmla="*/ 1814947 h 5008253"/>
                  <a:gd name="connsiteX2" fmla="*/ 803564 w 3560729"/>
                  <a:gd name="connsiteY2" fmla="*/ 2493819 h 5008253"/>
                  <a:gd name="connsiteX3" fmla="*/ 498764 w 3560729"/>
                  <a:gd name="connsiteY3" fmla="*/ 4308764 h 5008253"/>
                  <a:gd name="connsiteX4" fmla="*/ 13855 w 3560729"/>
                  <a:gd name="connsiteY4" fmla="*/ 4710546 h 5008253"/>
                  <a:gd name="connsiteX5" fmla="*/ 0 w 3560729"/>
                  <a:gd name="connsiteY5" fmla="*/ 27710 h 5008253"/>
                  <a:gd name="connsiteX6" fmla="*/ 3546766 w 3560729"/>
                  <a:gd name="connsiteY6" fmla="*/ 0 h 5008253"/>
                  <a:gd name="connsiteX0" fmla="*/ 3546766 w 3560729"/>
                  <a:gd name="connsiteY0" fmla="*/ 0 h 5022108"/>
                  <a:gd name="connsiteX1" fmla="*/ 2604653 w 3560729"/>
                  <a:gd name="connsiteY1" fmla="*/ 1828802 h 5022108"/>
                  <a:gd name="connsiteX2" fmla="*/ 803564 w 3560729"/>
                  <a:gd name="connsiteY2" fmla="*/ 2507674 h 5022108"/>
                  <a:gd name="connsiteX3" fmla="*/ 498764 w 3560729"/>
                  <a:gd name="connsiteY3" fmla="*/ 4322619 h 5022108"/>
                  <a:gd name="connsiteX4" fmla="*/ 13855 w 3560729"/>
                  <a:gd name="connsiteY4" fmla="*/ 4724401 h 5022108"/>
                  <a:gd name="connsiteX5" fmla="*/ 0 w 3560729"/>
                  <a:gd name="connsiteY5" fmla="*/ 41565 h 5022108"/>
                  <a:gd name="connsiteX6" fmla="*/ 3546766 w 3560729"/>
                  <a:gd name="connsiteY6" fmla="*/ 0 h 5022108"/>
                  <a:gd name="connsiteX0" fmla="*/ 3546766 w 3560729"/>
                  <a:gd name="connsiteY0" fmla="*/ 0 h 5028368"/>
                  <a:gd name="connsiteX1" fmla="*/ 2604653 w 3560729"/>
                  <a:gd name="connsiteY1" fmla="*/ 1828802 h 5028368"/>
                  <a:gd name="connsiteX2" fmla="*/ 803564 w 3560729"/>
                  <a:gd name="connsiteY2" fmla="*/ 2313710 h 5028368"/>
                  <a:gd name="connsiteX3" fmla="*/ 498764 w 3560729"/>
                  <a:gd name="connsiteY3" fmla="*/ 4322619 h 5028368"/>
                  <a:gd name="connsiteX4" fmla="*/ 13855 w 3560729"/>
                  <a:gd name="connsiteY4" fmla="*/ 4724401 h 5028368"/>
                  <a:gd name="connsiteX5" fmla="*/ 0 w 3560729"/>
                  <a:gd name="connsiteY5" fmla="*/ 41565 h 5028368"/>
                  <a:gd name="connsiteX6" fmla="*/ 3546766 w 3560729"/>
                  <a:gd name="connsiteY6" fmla="*/ 0 h 5028368"/>
                  <a:gd name="connsiteX0" fmla="*/ 3546766 w 3567061"/>
                  <a:gd name="connsiteY0" fmla="*/ 0 h 5028368"/>
                  <a:gd name="connsiteX1" fmla="*/ 2826326 w 3567061"/>
                  <a:gd name="connsiteY1" fmla="*/ 1731820 h 5028368"/>
                  <a:gd name="connsiteX2" fmla="*/ 803564 w 3567061"/>
                  <a:gd name="connsiteY2" fmla="*/ 2313710 h 5028368"/>
                  <a:gd name="connsiteX3" fmla="*/ 498764 w 3567061"/>
                  <a:gd name="connsiteY3" fmla="*/ 4322619 h 5028368"/>
                  <a:gd name="connsiteX4" fmla="*/ 13855 w 3567061"/>
                  <a:gd name="connsiteY4" fmla="*/ 4724401 h 5028368"/>
                  <a:gd name="connsiteX5" fmla="*/ 0 w 3567061"/>
                  <a:gd name="connsiteY5" fmla="*/ 41565 h 5028368"/>
                  <a:gd name="connsiteX6" fmla="*/ 3546766 w 3567061"/>
                  <a:gd name="connsiteY6" fmla="*/ 0 h 5028368"/>
                  <a:gd name="connsiteX0" fmla="*/ 3546766 w 3567061"/>
                  <a:gd name="connsiteY0" fmla="*/ 0 h 4939815"/>
                  <a:gd name="connsiteX1" fmla="*/ 2826326 w 3567061"/>
                  <a:gd name="connsiteY1" fmla="*/ 1731820 h 4939815"/>
                  <a:gd name="connsiteX2" fmla="*/ 803564 w 3567061"/>
                  <a:gd name="connsiteY2" fmla="*/ 2313710 h 4939815"/>
                  <a:gd name="connsiteX3" fmla="*/ 1066801 w 3567061"/>
                  <a:gd name="connsiteY3" fmla="*/ 3782292 h 4939815"/>
                  <a:gd name="connsiteX4" fmla="*/ 13855 w 3567061"/>
                  <a:gd name="connsiteY4" fmla="*/ 4724401 h 4939815"/>
                  <a:gd name="connsiteX5" fmla="*/ 0 w 3567061"/>
                  <a:gd name="connsiteY5" fmla="*/ 41565 h 4939815"/>
                  <a:gd name="connsiteX6" fmla="*/ 3546766 w 3567061"/>
                  <a:gd name="connsiteY6" fmla="*/ 0 h 4939815"/>
                  <a:gd name="connsiteX0" fmla="*/ 3546766 w 3567427"/>
                  <a:gd name="connsiteY0" fmla="*/ 0 h 4944652"/>
                  <a:gd name="connsiteX1" fmla="*/ 2826326 w 3567427"/>
                  <a:gd name="connsiteY1" fmla="*/ 1731820 h 4944652"/>
                  <a:gd name="connsiteX2" fmla="*/ 748145 w 3567427"/>
                  <a:gd name="connsiteY2" fmla="*/ 2050474 h 4944652"/>
                  <a:gd name="connsiteX3" fmla="*/ 1066801 w 3567427"/>
                  <a:gd name="connsiteY3" fmla="*/ 3782292 h 4944652"/>
                  <a:gd name="connsiteX4" fmla="*/ 13855 w 3567427"/>
                  <a:gd name="connsiteY4" fmla="*/ 4724401 h 4944652"/>
                  <a:gd name="connsiteX5" fmla="*/ 0 w 3567427"/>
                  <a:gd name="connsiteY5" fmla="*/ 41565 h 4944652"/>
                  <a:gd name="connsiteX6" fmla="*/ 3546766 w 3567427"/>
                  <a:gd name="connsiteY6" fmla="*/ 0 h 4944652"/>
                  <a:gd name="connsiteX0" fmla="*/ 3546766 w 3566619"/>
                  <a:gd name="connsiteY0" fmla="*/ 0 h 4940065"/>
                  <a:gd name="connsiteX1" fmla="*/ 2826326 w 3566619"/>
                  <a:gd name="connsiteY1" fmla="*/ 1731820 h 4940065"/>
                  <a:gd name="connsiteX2" fmla="*/ 872836 w 3566619"/>
                  <a:gd name="connsiteY2" fmla="*/ 2299856 h 4940065"/>
                  <a:gd name="connsiteX3" fmla="*/ 1066801 w 3566619"/>
                  <a:gd name="connsiteY3" fmla="*/ 3782292 h 4940065"/>
                  <a:gd name="connsiteX4" fmla="*/ 13855 w 3566619"/>
                  <a:gd name="connsiteY4" fmla="*/ 4724401 h 4940065"/>
                  <a:gd name="connsiteX5" fmla="*/ 0 w 3566619"/>
                  <a:gd name="connsiteY5" fmla="*/ 41565 h 4940065"/>
                  <a:gd name="connsiteX6" fmla="*/ 3546766 w 3566619"/>
                  <a:gd name="connsiteY6" fmla="*/ 0 h 4940065"/>
                  <a:gd name="connsiteX0" fmla="*/ 3546766 w 3566619"/>
                  <a:gd name="connsiteY0" fmla="*/ 0 h 4943391"/>
                  <a:gd name="connsiteX1" fmla="*/ 2826326 w 3566619"/>
                  <a:gd name="connsiteY1" fmla="*/ 1731820 h 4943391"/>
                  <a:gd name="connsiteX2" fmla="*/ 872836 w 3566619"/>
                  <a:gd name="connsiteY2" fmla="*/ 2299856 h 4943391"/>
                  <a:gd name="connsiteX3" fmla="*/ 1343891 w 3566619"/>
                  <a:gd name="connsiteY3" fmla="*/ 3810001 h 4943391"/>
                  <a:gd name="connsiteX4" fmla="*/ 13855 w 3566619"/>
                  <a:gd name="connsiteY4" fmla="*/ 4724401 h 4943391"/>
                  <a:gd name="connsiteX5" fmla="*/ 0 w 3566619"/>
                  <a:gd name="connsiteY5" fmla="*/ 41565 h 4943391"/>
                  <a:gd name="connsiteX6" fmla="*/ 3546766 w 3566619"/>
                  <a:gd name="connsiteY6" fmla="*/ 0 h 4943391"/>
                  <a:gd name="connsiteX0" fmla="*/ 3546766 w 3566619"/>
                  <a:gd name="connsiteY0" fmla="*/ 0 h 4955848"/>
                  <a:gd name="connsiteX1" fmla="*/ 2826326 w 3566619"/>
                  <a:gd name="connsiteY1" fmla="*/ 1731820 h 4955848"/>
                  <a:gd name="connsiteX2" fmla="*/ 872836 w 3566619"/>
                  <a:gd name="connsiteY2" fmla="*/ 2299856 h 4955848"/>
                  <a:gd name="connsiteX3" fmla="*/ 1136073 w 3566619"/>
                  <a:gd name="connsiteY3" fmla="*/ 3906983 h 4955848"/>
                  <a:gd name="connsiteX4" fmla="*/ 13855 w 3566619"/>
                  <a:gd name="connsiteY4" fmla="*/ 4724401 h 4955848"/>
                  <a:gd name="connsiteX5" fmla="*/ 0 w 3566619"/>
                  <a:gd name="connsiteY5" fmla="*/ 41565 h 4955848"/>
                  <a:gd name="connsiteX6" fmla="*/ 3546766 w 3566619"/>
                  <a:gd name="connsiteY6" fmla="*/ 0 h 4955848"/>
                  <a:gd name="connsiteX0" fmla="*/ 3546766 w 3609882"/>
                  <a:gd name="connsiteY0" fmla="*/ 0 h 4955848"/>
                  <a:gd name="connsiteX1" fmla="*/ 3214254 w 3609882"/>
                  <a:gd name="connsiteY1" fmla="*/ 1579420 h 4955848"/>
                  <a:gd name="connsiteX2" fmla="*/ 872836 w 3609882"/>
                  <a:gd name="connsiteY2" fmla="*/ 2299856 h 4955848"/>
                  <a:gd name="connsiteX3" fmla="*/ 1136073 w 3609882"/>
                  <a:gd name="connsiteY3" fmla="*/ 3906983 h 4955848"/>
                  <a:gd name="connsiteX4" fmla="*/ 13855 w 3609882"/>
                  <a:gd name="connsiteY4" fmla="*/ 4724401 h 4955848"/>
                  <a:gd name="connsiteX5" fmla="*/ 0 w 3609882"/>
                  <a:gd name="connsiteY5" fmla="*/ 41565 h 4955848"/>
                  <a:gd name="connsiteX6" fmla="*/ 3546766 w 3609882"/>
                  <a:gd name="connsiteY6" fmla="*/ 0 h 4955848"/>
                  <a:gd name="connsiteX0" fmla="*/ 3546766 w 3609882"/>
                  <a:gd name="connsiteY0" fmla="*/ 0 h 4957825"/>
                  <a:gd name="connsiteX1" fmla="*/ 3214254 w 3609882"/>
                  <a:gd name="connsiteY1" fmla="*/ 1579420 h 4957825"/>
                  <a:gd name="connsiteX2" fmla="*/ 872836 w 3609882"/>
                  <a:gd name="connsiteY2" fmla="*/ 2299856 h 4957825"/>
                  <a:gd name="connsiteX3" fmla="*/ 1136073 w 3609882"/>
                  <a:gd name="connsiteY3" fmla="*/ 3906983 h 4957825"/>
                  <a:gd name="connsiteX4" fmla="*/ 13855 w 3609882"/>
                  <a:gd name="connsiteY4" fmla="*/ 4724401 h 4957825"/>
                  <a:gd name="connsiteX5" fmla="*/ 0 w 3609882"/>
                  <a:gd name="connsiteY5" fmla="*/ 41565 h 4957825"/>
                  <a:gd name="connsiteX6" fmla="*/ 3546766 w 3609882"/>
                  <a:gd name="connsiteY6" fmla="*/ 0 h 4957825"/>
                  <a:gd name="connsiteX0" fmla="*/ 3635098 w 3698214"/>
                  <a:gd name="connsiteY0" fmla="*/ 0 h 4956688"/>
                  <a:gd name="connsiteX1" fmla="*/ 3302586 w 3698214"/>
                  <a:gd name="connsiteY1" fmla="*/ 1579420 h 4956688"/>
                  <a:gd name="connsiteX2" fmla="*/ 961168 w 3698214"/>
                  <a:gd name="connsiteY2" fmla="*/ 2299856 h 4956688"/>
                  <a:gd name="connsiteX3" fmla="*/ 1432223 w 3698214"/>
                  <a:gd name="connsiteY3" fmla="*/ 4045529 h 4956688"/>
                  <a:gd name="connsiteX4" fmla="*/ 102187 w 3698214"/>
                  <a:gd name="connsiteY4" fmla="*/ 4724401 h 4956688"/>
                  <a:gd name="connsiteX5" fmla="*/ 88332 w 3698214"/>
                  <a:gd name="connsiteY5" fmla="*/ 41565 h 4956688"/>
                  <a:gd name="connsiteX6" fmla="*/ 3635098 w 3698214"/>
                  <a:gd name="connsiteY6" fmla="*/ 0 h 4956688"/>
                  <a:gd name="connsiteX0" fmla="*/ 3635098 w 3698214"/>
                  <a:gd name="connsiteY0" fmla="*/ 0 h 4956688"/>
                  <a:gd name="connsiteX1" fmla="*/ 3302586 w 3698214"/>
                  <a:gd name="connsiteY1" fmla="*/ 1579420 h 4956688"/>
                  <a:gd name="connsiteX2" fmla="*/ 961168 w 3698214"/>
                  <a:gd name="connsiteY2" fmla="*/ 2299856 h 4956688"/>
                  <a:gd name="connsiteX3" fmla="*/ 1432223 w 3698214"/>
                  <a:gd name="connsiteY3" fmla="*/ 4045529 h 4956688"/>
                  <a:gd name="connsiteX4" fmla="*/ 102187 w 3698214"/>
                  <a:gd name="connsiteY4" fmla="*/ 4724401 h 4956688"/>
                  <a:gd name="connsiteX5" fmla="*/ 88332 w 3698214"/>
                  <a:gd name="connsiteY5" fmla="*/ 41565 h 4956688"/>
                  <a:gd name="connsiteX6" fmla="*/ 3635098 w 3698214"/>
                  <a:gd name="connsiteY6" fmla="*/ 0 h 4956688"/>
                  <a:gd name="connsiteX0" fmla="*/ 3635098 w 3698214"/>
                  <a:gd name="connsiteY0" fmla="*/ 0 h 4956688"/>
                  <a:gd name="connsiteX1" fmla="*/ 3302586 w 3698214"/>
                  <a:gd name="connsiteY1" fmla="*/ 1579420 h 4956688"/>
                  <a:gd name="connsiteX2" fmla="*/ 961168 w 3698214"/>
                  <a:gd name="connsiteY2" fmla="*/ 2299856 h 4956688"/>
                  <a:gd name="connsiteX3" fmla="*/ 1432223 w 3698214"/>
                  <a:gd name="connsiteY3" fmla="*/ 4045529 h 4956688"/>
                  <a:gd name="connsiteX4" fmla="*/ 102187 w 3698214"/>
                  <a:gd name="connsiteY4" fmla="*/ 4724401 h 4956688"/>
                  <a:gd name="connsiteX5" fmla="*/ 88332 w 3698214"/>
                  <a:gd name="connsiteY5" fmla="*/ 41565 h 4956688"/>
                  <a:gd name="connsiteX6" fmla="*/ 3635098 w 3698214"/>
                  <a:gd name="connsiteY6" fmla="*/ 0 h 4956688"/>
                  <a:gd name="connsiteX0" fmla="*/ 3591845 w 3654961"/>
                  <a:gd name="connsiteY0" fmla="*/ 0 h 4968373"/>
                  <a:gd name="connsiteX1" fmla="*/ 3259333 w 3654961"/>
                  <a:gd name="connsiteY1" fmla="*/ 1579420 h 4968373"/>
                  <a:gd name="connsiteX2" fmla="*/ 917915 w 3654961"/>
                  <a:gd name="connsiteY2" fmla="*/ 2299856 h 4968373"/>
                  <a:gd name="connsiteX3" fmla="*/ 1388970 w 3654961"/>
                  <a:gd name="connsiteY3" fmla="*/ 4045529 h 4968373"/>
                  <a:gd name="connsiteX4" fmla="*/ 58934 w 3654961"/>
                  <a:gd name="connsiteY4" fmla="*/ 4724401 h 4968373"/>
                  <a:gd name="connsiteX5" fmla="*/ 45079 w 3654961"/>
                  <a:gd name="connsiteY5" fmla="*/ 41565 h 4968373"/>
                  <a:gd name="connsiteX6" fmla="*/ 3591845 w 3654961"/>
                  <a:gd name="connsiteY6" fmla="*/ 0 h 4968373"/>
                  <a:gd name="connsiteX0" fmla="*/ 3591845 w 3654961"/>
                  <a:gd name="connsiteY0" fmla="*/ 0 h 4967280"/>
                  <a:gd name="connsiteX1" fmla="*/ 3259333 w 3654961"/>
                  <a:gd name="connsiteY1" fmla="*/ 1579420 h 4967280"/>
                  <a:gd name="connsiteX2" fmla="*/ 917915 w 3654961"/>
                  <a:gd name="connsiteY2" fmla="*/ 2299856 h 4967280"/>
                  <a:gd name="connsiteX3" fmla="*/ 1388970 w 3654961"/>
                  <a:gd name="connsiteY3" fmla="*/ 4045529 h 4967280"/>
                  <a:gd name="connsiteX4" fmla="*/ 58934 w 3654961"/>
                  <a:gd name="connsiteY4" fmla="*/ 4724401 h 4967280"/>
                  <a:gd name="connsiteX5" fmla="*/ 45079 w 3654961"/>
                  <a:gd name="connsiteY5" fmla="*/ 41565 h 4967280"/>
                  <a:gd name="connsiteX6" fmla="*/ 3591845 w 3654961"/>
                  <a:gd name="connsiteY6" fmla="*/ 0 h 4967280"/>
                  <a:gd name="connsiteX0" fmla="*/ 3591845 w 3654961"/>
                  <a:gd name="connsiteY0" fmla="*/ 0 h 4979298"/>
                  <a:gd name="connsiteX1" fmla="*/ 3259333 w 3654961"/>
                  <a:gd name="connsiteY1" fmla="*/ 1579420 h 4979298"/>
                  <a:gd name="connsiteX2" fmla="*/ 917915 w 3654961"/>
                  <a:gd name="connsiteY2" fmla="*/ 2299856 h 4979298"/>
                  <a:gd name="connsiteX3" fmla="*/ 1388970 w 3654961"/>
                  <a:gd name="connsiteY3" fmla="*/ 4045529 h 4979298"/>
                  <a:gd name="connsiteX4" fmla="*/ 58934 w 3654961"/>
                  <a:gd name="connsiteY4" fmla="*/ 4738255 h 4979298"/>
                  <a:gd name="connsiteX5" fmla="*/ 45079 w 3654961"/>
                  <a:gd name="connsiteY5" fmla="*/ 41565 h 4979298"/>
                  <a:gd name="connsiteX6" fmla="*/ 3591845 w 3654961"/>
                  <a:gd name="connsiteY6" fmla="*/ 0 h 4979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654961" h="4979298">
                    <a:moveTo>
                      <a:pt x="3591845" y="0"/>
                    </a:moveTo>
                    <a:cubicBezTo>
                      <a:pt x="3704991" y="635000"/>
                      <a:pt x="3704988" y="1196111"/>
                      <a:pt x="3259333" y="1579420"/>
                    </a:cubicBezTo>
                    <a:cubicBezTo>
                      <a:pt x="2813678" y="1962729"/>
                      <a:pt x="1229642" y="1888838"/>
                      <a:pt x="917915" y="2299856"/>
                    </a:cubicBezTo>
                    <a:cubicBezTo>
                      <a:pt x="606188" y="2710874"/>
                      <a:pt x="1532133" y="3639129"/>
                      <a:pt x="1388970" y="4045529"/>
                    </a:cubicBezTo>
                    <a:cubicBezTo>
                      <a:pt x="1245807" y="4451929"/>
                      <a:pt x="185461" y="5430703"/>
                      <a:pt x="58934" y="4738255"/>
                    </a:cubicBezTo>
                    <a:cubicBezTo>
                      <a:pt x="-67593" y="4045807"/>
                      <a:pt x="49697" y="1602510"/>
                      <a:pt x="45079" y="41565"/>
                    </a:cubicBezTo>
                    <a:lnTo>
                      <a:pt x="359184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84407" tIns="42203" rIns="84407" bIns="42203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th-TH" sz="1661"/>
              </a:p>
            </p:txBody>
          </p:sp>
          <p:sp>
            <p:nvSpPr>
              <p:cNvPr id="23" name="รูปแบบอิสระ: รูปร่าง 22">
                <a:extLst>
                  <a:ext uri="{FF2B5EF4-FFF2-40B4-BE49-F238E27FC236}">
                    <a16:creationId xmlns:a16="http://schemas.microsoft.com/office/drawing/2014/main" id="{D9CEDDBE-8C27-4A8F-9572-814A7BE126F2}"/>
                  </a:ext>
                </a:extLst>
              </p:cNvPr>
              <p:cNvSpPr/>
              <p:nvPr/>
            </p:nvSpPr>
            <p:spPr>
              <a:xfrm>
                <a:off x="-13854" y="-53779"/>
                <a:ext cx="5988928" cy="3844532"/>
              </a:xfrm>
              <a:custGeom>
                <a:avLst/>
                <a:gdLst>
                  <a:gd name="connsiteX0" fmla="*/ 5791200 w 5791200"/>
                  <a:gd name="connsiteY0" fmla="*/ 13854 h 3574472"/>
                  <a:gd name="connsiteX1" fmla="*/ 3061855 w 5791200"/>
                  <a:gd name="connsiteY1" fmla="*/ 678872 h 3574472"/>
                  <a:gd name="connsiteX2" fmla="*/ 2992582 w 5791200"/>
                  <a:gd name="connsiteY2" fmla="*/ 1607127 h 3574472"/>
                  <a:gd name="connsiteX3" fmla="*/ 1413164 w 5791200"/>
                  <a:gd name="connsiteY3" fmla="*/ 1870363 h 3574472"/>
                  <a:gd name="connsiteX4" fmla="*/ 0 w 5791200"/>
                  <a:gd name="connsiteY4" fmla="*/ 3574472 h 3574472"/>
                  <a:gd name="connsiteX5" fmla="*/ 55418 w 5791200"/>
                  <a:gd name="connsiteY5" fmla="*/ 0 h 3574472"/>
                  <a:gd name="connsiteX6" fmla="*/ 5791200 w 5791200"/>
                  <a:gd name="connsiteY6" fmla="*/ 13854 h 3574472"/>
                  <a:gd name="connsiteX0" fmla="*/ 5822003 w 5822003"/>
                  <a:gd name="connsiteY0" fmla="*/ 28151 h 3588769"/>
                  <a:gd name="connsiteX1" fmla="*/ 3092658 w 5822003"/>
                  <a:gd name="connsiteY1" fmla="*/ 693169 h 3588769"/>
                  <a:gd name="connsiteX2" fmla="*/ 3023385 w 5822003"/>
                  <a:gd name="connsiteY2" fmla="*/ 1621424 h 3588769"/>
                  <a:gd name="connsiteX3" fmla="*/ 1443967 w 5822003"/>
                  <a:gd name="connsiteY3" fmla="*/ 1884660 h 3588769"/>
                  <a:gd name="connsiteX4" fmla="*/ 30803 w 5822003"/>
                  <a:gd name="connsiteY4" fmla="*/ 3588769 h 3588769"/>
                  <a:gd name="connsiteX5" fmla="*/ 0 w 5822003"/>
                  <a:gd name="connsiteY5" fmla="*/ 0 h 3588769"/>
                  <a:gd name="connsiteX6" fmla="*/ 5822003 w 5822003"/>
                  <a:gd name="connsiteY6" fmla="*/ 28151 h 3588769"/>
                  <a:gd name="connsiteX0" fmla="*/ 5879484 w 5879484"/>
                  <a:gd name="connsiteY0" fmla="*/ 42449 h 3603067"/>
                  <a:gd name="connsiteX1" fmla="*/ 3150139 w 5879484"/>
                  <a:gd name="connsiteY1" fmla="*/ 707467 h 3603067"/>
                  <a:gd name="connsiteX2" fmla="*/ 3080866 w 5879484"/>
                  <a:gd name="connsiteY2" fmla="*/ 1635722 h 3603067"/>
                  <a:gd name="connsiteX3" fmla="*/ 1501448 w 5879484"/>
                  <a:gd name="connsiteY3" fmla="*/ 1898958 h 3603067"/>
                  <a:gd name="connsiteX4" fmla="*/ 88284 w 5879484"/>
                  <a:gd name="connsiteY4" fmla="*/ 3603067 h 3603067"/>
                  <a:gd name="connsiteX5" fmla="*/ 0 w 5879484"/>
                  <a:gd name="connsiteY5" fmla="*/ 0 h 3603067"/>
                  <a:gd name="connsiteX6" fmla="*/ 5879484 w 5879484"/>
                  <a:gd name="connsiteY6" fmla="*/ 42449 h 3603067"/>
                  <a:gd name="connsiteX0" fmla="*/ 5879484 w 5879484"/>
                  <a:gd name="connsiteY0" fmla="*/ 42449 h 3603067"/>
                  <a:gd name="connsiteX1" fmla="*/ 3150139 w 5879484"/>
                  <a:gd name="connsiteY1" fmla="*/ 707467 h 3603067"/>
                  <a:gd name="connsiteX2" fmla="*/ 3080866 w 5879484"/>
                  <a:gd name="connsiteY2" fmla="*/ 1635722 h 3603067"/>
                  <a:gd name="connsiteX3" fmla="*/ 1501448 w 5879484"/>
                  <a:gd name="connsiteY3" fmla="*/ 1898958 h 3603067"/>
                  <a:gd name="connsiteX4" fmla="*/ 2063 w 5879484"/>
                  <a:gd name="connsiteY4" fmla="*/ 3603067 h 3603067"/>
                  <a:gd name="connsiteX5" fmla="*/ 0 w 5879484"/>
                  <a:gd name="connsiteY5" fmla="*/ 0 h 3603067"/>
                  <a:gd name="connsiteX6" fmla="*/ 5879484 w 5879484"/>
                  <a:gd name="connsiteY6" fmla="*/ 42449 h 3603067"/>
                  <a:gd name="connsiteX0" fmla="*/ 6021126 w 6021126"/>
                  <a:gd name="connsiteY0" fmla="*/ 42449 h 3688855"/>
                  <a:gd name="connsiteX1" fmla="*/ 3291781 w 6021126"/>
                  <a:gd name="connsiteY1" fmla="*/ 707467 h 3688855"/>
                  <a:gd name="connsiteX2" fmla="*/ 3222508 w 6021126"/>
                  <a:gd name="connsiteY2" fmla="*/ 1635722 h 3688855"/>
                  <a:gd name="connsiteX3" fmla="*/ 1643090 w 6021126"/>
                  <a:gd name="connsiteY3" fmla="*/ 1898958 h 3688855"/>
                  <a:gd name="connsiteX4" fmla="*/ 2 w 6021126"/>
                  <a:gd name="connsiteY4" fmla="*/ 3688855 h 3688855"/>
                  <a:gd name="connsiteX5" fmla="*/ 141642 w 6021126"/>
                  <a:gd name="connsiteY5" fmla="*/ 0 h 3688855"/>
                  <a:gd name="connsiteX6" fmla="*/ 6021126 w 6021126"/>
                  <a:gd name="connsiteY6" fmla="*/ 42449 h 3688855"/>
                  <a:gd name="connsiteX0" fmla="*/ 6109408 w 6109408"/>
                  <a:gd name="connsiteY0" fmla="*/ 128236 h 3774642"/>
                  <a:gd name="connsiteX1" fmla="*/ 3380063 w 6109408"/>
                  <a:gd name="connsiteY1" fmla="*/ 793254 h 3774642"/>
                  <a:gd name="connsiteX2" fmla="*/ 3310790 w 6109408"/>
                  <a:gd name="connsiteY2" fmla="*/ 1721509 h 3774642"/>
                  <a:gd name="connsiteX3" fmla="*/ 1731372 w 6109408"/>
                  <a:gd name="connsiteY3" fmla="*/ 1984745 h 3774642"/>
                  <a:gd name="connsiteX4" fmla="*/ 88284 w 6109408"/>
                  <a:gd name="connsiteY4" fmla="*/ 3774642 h 3774642"/>
                  <a:gd name="connsiteX5" fmla="*/ 0 w 6109408"/>
                  <a:gd name="connsiteY5" fmla="*/ 0 h 3774642"/>
                  <a:gd name="connsiteX6" fmla="*/ 6109408 w 6109408"/>
                  <a:gd name="connsiteY6" fmla="*/ 128236 h 3774642"/>
                  <a:gd name="connsiteX0" fmla="*/ 6109408 w 6109408"/>
                  <a:gd name="connsiteY0" fmla="*/ 128236 h 3774642"/>
                  <a:gd name="connsiteX1" fmla="*/ 3380063 w 6109408"/>
                  <a:gd name="connsiteY1" fmla="*/ 793254 h 3774642"/>
                  <a:gd name="connsiteX2" fmla="*/ 3310790 w 6109408"/>
                  <a:gd name="connsiteY2" fmla="*/ 1721509 h 3774642"/>
                  <a:gd name="connsiteX3" fmla="*/ 1731372 w 6109408"/>
                  <a:gd name="connsiteY3" fmla="*/ 1984745 h 3774642"/>
                  <a:gd name="connsiteX4" fmla="*/ 88284 w 6109408"/>
                  <a:gd name="connsiteY4" fmla="*/ 3774642 h 3774642"/>
                  <a:gd name="connsiteX5" fmla="*/ 0 w 6109408"/>
                  <a:gd name="connsiteY5" fmla="*/ 0 h 3774642"/>
                  <a:gd name="connsiteX6" fmla="*/ 6109408 w 6109408"/>
                  <a:gd name="connsiteY6" fmla="*/ 128236 h 3774642"/>
                  <a:gd name="connsiteX0" fmla="*/ 6109408 w 6109408"/>
                  <a:gd name="connsiteY0" fmla="*/ 128236 h 3774642"/>
                  <a:gd name="connsiteX1" fmla="*/ 3380063 w 6109408"/>
                  <a:gd name="connsiteY1" fmla="*/ 793254 h 3774642"/>
                  <a:gd name="connsiteX2" fmla="*/ 3310790 w 6109408"/>
                  <a:gd name="connsiteY2" fmla="*/ 1721509 h 3774642"/>
                  <a:gd name="connsiteX3" fmla="*/ 1731372 w 6109408"/>
                  <a:gd name="connsiteY3" fmla="*/ 1984745 h 3774642"/>
                  <a:gd name="connsiteX4" fmla="*/ 88284 w 6109408"/>
                  <a:gd name="connsiteY4" fmla="*/ 3774642 h 3774642"/>
                  <a:gd name="connsiteX5" fmla="*/ 0 w 6109408"/>
                  <a:gd name="connsiteY5" fmla="*/ 0 h 3774642"/>
                  <a:gd name="connsiteX6" fmla="*/ 6109408 w 6109408"/>
                  <a:gd name="connsiteY6" fmla="*/ 128236 h 3774642"/>
                  <a:gd name="connsiteX0" fmla="*/ 6037557 w 6037557"/>
                  <a:gd name="connsiteY0" fmla="*/ 142533 h 3788939"/>
                  <a:gd name="connsiteX1" fmla="*/ 3308212 w 6037557"/>
                  <a:gd name="connsiteY1" fmla="*/ 807551 h 3788939"/>
                  <a:gd name="connsiteX2" fmla="*/ 3238939 w 6037557"/>
                  <a:gd name="connsiteY2" fmla="*/ 1735806 h 3788939"/>
                  <a:gd name="connsiteX3" fmla="*/ 1659521 w 6037557"/>
                  <a:gd name="connsiteY3" fmla="*/ 1999042 h 3788939"/>
                  <a:gd name="connsiteX4" fmla="*/ 16433 w 6037557"/>
                  <a:gd name="connsiteY4" fmla="*/ 3788939 h 3788939"/>
                  <a:gd name="connsiteX5" fmla="*/ 0 w 6037557"/>
                  <a:gd name="connsiteY5" fmla="*/ 0 h 3788939"/>
                  <a:gd name="connsiteX6" fmla="*/ 6037557 w 6037557"/>
                  <a:gd name="connsiteY6" fmla="*/ 142533 h 3788939"/>
                  <a:gd name="connsiteX0" fmla="*/ 6037557 w 6037557"/>
                  <a:gd name="connsiteY0" fmla="*/ 142533 h 3788939"/>
                  <a:gd name="connsiteX1" fmla="*/ 3308212 w 6037557"/>
                  <a:gd name="connsiteY1" fmla="*/ 807551 h 3788939"/>
                  <a:gd name="connsiteX2" fmla="*/ 3238939 w 6037557"/>
                  <a:gd name="connsiteY2" fmla="*/ 1735806 h 3788939"/>
                  <a:gd name="connsiteX3" fmla="*/ 1659521 w 6037557"/>
                  <a:gd name="connsiteY3" fmla="*/ 1999042 h 3788939"/>
                  <a:gd name="connsiteX4" fmla="*/ 16433 w 6037557"/>
                  <a:gd name="connsiteY4" fmla="*/ 3788939 h 3788939"/>
                  <a:gd name="connsiteX5" fmla="*/ 0 w 6037557"/>
                  <a:gd name="connsiteY5" fmla="*/ 0 h 3788939"/>
                  <a:gd name="connsiteX6" fmla="*/ 6037557 w 6037557"/>
                  <a:gd name="connsiteY6" fmla="*/ 142533 h 3788939"/>
                  <a:gd name="connsiteX0" fmla="*/ 6109407 w 6109407"/>
                  <a:gd name="connsiteY0" fmla="*/ 0 h 3789385"/>
                  <a:gd name="connsiteX1" fmla="*/ 3308212 w 6109407"/>
                  <a:gd name="connsiteY1" fmla="*/ 807997 h 3789385"/>
                  <a:gd name="connsiteX2" fmla="*/ 3238939 w 6109407"/>
                  <a:gd name="connsiteY2" fmla="*/ 1736252 h 3789385"/>
                  <a:gd name="connsiteX3" fmla="*/ 1659521 w 6109407"/>
                  <a:gd name="connsiteY3" fmla="*/ 1999488 h 3789385"/>
                  <a:gd name="connsiteX4" fmla="*/ 16433 w 6109407"/>
                  <a:gd name="connsiteY4" fmla="*/ 3789385 h 3789385"/>
                  <a:gd name="connsiteX5" fmla="*/ 0 w 6109407"/>
                  <a:gd name="connsiteY5" fmla="*/ 446 h 3789385"/>
                  <a:gd name="connsiteX6" fmla="*/ 6109407 w 6109407"/>
                  <a:gd name="connsiteY6" fmla="*/ 0 h 3789385"/>
                  <a:gd name="connsiteX0" fmla="*/ 6109407 w 6179364"/>
                  <a:gd name="connsiteY0" fmla="*/ 0 h 3789385"/>
                  <a:gd name="connsiteX1" fmla="*/ 3308212 w 6179364"/>
                  <a:gd name="connsiteY1" fmla="*/ 807997 h 3789385"/>
                  <a:gd name="connsiteX2" fmla="*/ 3238939 w 6179364"/>
                  <a:gd name="connsiteY2" fmla="*/ 1736252 h 3789385"/>
                  <a:gd name="connsiteX3" fmla="*/ 1659521 w 6179364"/>
                  <a:gd name="connsiteY3" fmla="*/ 1999488 h 3789385"/>
                  <a:gd name="connsiteX4" fmla="*/ 16433 w 6179364"/>
                  <a:gd name="connsiteY4" fmla="*/ 3789385 h 3789385"/>
                  <a:gd name="connsiteX5" fmla="*/ 0 w 6179364"/>
                  <a:gd name="connsiteY5" fmla="*/ 446 h 3789385"/>
                  <a:gd name="connsiteX6" fmla="*/ 6109407 w 6179364"/>
                  <a:gd name="connsiteY6" fmla="*/ 0 h 3789385"/>
                  <a:gd name="connsiteX0" fmla="*/ 6109407 w 6179364"/>
                  <a:gd name="connsiteY0" fmla="*/ 0 h 3789385"/>
                  <a:gd name="connsiteX1" fmla="*/ 3308212 w 6179364"/>
                  <a:gd name="connsiteY1" fmla="*/ 807997 h 3789385"/>
                  <a:gd name="connsiteX2" fmla="*/ 3238939 w 6179364"/>
                  <a:gd name="connsiteY2" fmla="*/ 1736252 h 3789385"/>
                  <a:gd name="connsiteX3" fmla="*/ 1659521 w 6179364"/>
                  <a:gd name="connsiteY3" fmla="*/ 1999488 h 3789385"/>
                  <a:gd name="connsiteX4" fmla="*/ 16433 w 6179364"/>
                  <a:gd name="connsiteY4" fmla="*/ 3789385 h 3789385"/>
                  <a:gd name="connsiteX5" fmla="*/ 0 w 6179364"/>
                  <a:gd name="connsiteY5" fmla="*/ 446 h 3789385"/>
                  <a:gd name="connsiteX6" fmla="*/ 6109407 w 6179364"/>
                  <a:gd name="connsiteY6" fmla="*/ 0 h 3789385"/>
                  <a:gd name="connsiteX0" fmla="*/ 6109407 w 6179364"/>
                  <a:gd name="connsiteY0" fmla="*/ 0 h 3826203"/>
                  <a:gd name="connsiteX1" fmla="*/ 3308212 w 6179364"/>
                  <a:gd name="connsiteY1" fmla="*/ 807997 h 3826203"/>
                  <a:gd name="connsiteX2" fmla="*/ 3238939 w 6179364"/>
                  <a:gd name="connsiteY2" fmla="*/ 1736252 h 3826203"/>
                  <a:gd name="connsiteX3" fmla="*/ 1659521 w 6179364"/>
                  <a:gd name="connsiteY3" fmla="*/ 1999488 h 3826203"/>
                  <a:gd name="connsiteX4" fmla="*/ 16433 w 6179364"/>
                  <a:gd name="connsiteY4" fmla="*/ 3789385 h 3826203"/>
                  <a:gd name="connsiteX5" fmla="*/ 0 w 6179364"/>
                  <a:gd name="connsiteY5" fmla="*/ 446 h 3826203"/>
                  <a:gd name="connsiteX6" fmla="*/ 6109407 w 6179364"/>
                  <a:gd name="connsiteY6" fmla="*/ 0 h 3826203"/>
                  <a:gd name="connsiteX0" fmla="*/ 6109407 w 6194666"/>
                  <a:gd name="connsiteY0" fmla="*/ 0 h 3826203"/>
                  <a:gd name="connsiteX1" fmla="*/ 3897392 w 6194666"/>
                  <a:gd name="connsiteY1" fmla="*/ 636422 h 3826203"/>
                  <a:gd name="connsiteX2" fmla="*/ 3238939 w 6194666"/>
                  <a:gd name="connsiteY2" fmla="*/ 1736252 h 3826203"/>
                  <a:gd name="connsiteX3" fmla="*/ 1659521 w 6194666"/>
                  <a:gd name="connsiteY3" fmla="*/ 1999488 h 3826203"/>
                  <a:gd name="connsiteX4" fmla="*/ 16433 w 6194666"/>
                  <a:gd name="connsiteY4" fmla="*/ 3789385 h 3826203"/>
                  <a:gd name="connsiteX5" fmla="*/ 0 w 6194666"/>
                  <a:gd name="connsiteY5" fmla="*/ 446 h 3826203"/>
                  <a:gd name="connsiteX6" fmla="*/ 6109407 w 6194666"/>
                  <a:gd name="connsiteY6" fmla="*/ 0 h 3826203"/>
                  <a:gd name="connsiteX0" fmla="*/ 6109407 w 6195622"/>
                  <a:gd name="connsiteY0" fmla="*/ 0 h 3830610"/>
                  <a:gd name="connsiteX1" fmla="*/ 3897392 w 6195622"/>
                  <a:gd name="connsiteY1" fmla="*/ 636422 h 3830610"/>
                  <a:gd name="connsiteX2" fmla="*/ 3052127 w 6195622"/>
                  <a:gd name="connsiteY2" fmla="*/ 1764848 h 3830610"/>
                  <a:gd name="connsiteX3" fmla="*/ 1659521 w 6195622"/>
                  <a:gd name="connsiteY3" fmla="*/ 1999488 h 3830610"/>
                  <a:gd name="connsiteX4" fmla="*/ 16433 w 6195622"/>
                  <a:gd name="connsiteY4" fmla="*/ 3789385 h 3830610"/>
                  <a:gd name="connsiteX5" fmla="*/ 0 w 6195622"/>
                  <a:gd name="connsiteY5" fmla="*/ 446 h 3830610"/>
                  <a:gd name="connsiteX6" fmla="*/ 6109407 w 6195622"/>
                  <a:gd name="connsiteY6" fmla="*/ 0 h 3830610"/>
                  <a:gd name="connsiteX0" fmla="*/ 6109407 w 6200522"/>
                  <a:gd name="connsiteY0" fmla="*/ 0 h 3830610"/>
                  <a:gd name="connsiteX1" fmla="*/ 4041094 w 6200522"/>
                  <a:gd name="connsiteY1" fmla="*/ 893784 h 3830610"/>
                  <a:gd name="connsiteX2" fmla="*/ 3052127 w 6200522"/>
                  <a:gd name="connsiteY2" fmla="*/ 1764848 h 3830610"/>
                  <a:gd name="connsiteX3" fmla="*/ 1659521 w 6200522"/>
                  <a:gd name="connsiteY3" fmla="*/ 1999488 h 3830610"/>
                  <a:gd name="connsiteX4" fmla="*/ 16433 w 6200522"/>
                  <a:gd name="connsiteY4" fmla="*/ 3789385 h 3830610"/>
                  <a:gd name="connsiteX5" fmla="*/ 0 w 6200522"/>
                  <a:gd name="connsiteY5" fmla="*/ 446 h 3830610"/>
                  <a:gd name="connsiteX6" fmla="*/ 6109407 w 6200522"/>
                  <a:gd name="connsiteY6" fmla="*/ 0 h 3830610"/>
                  <a:gd name="connsiteX0" fmla="*/ 6109407 w 6200522"/>
                  <a:gd name="connsiteY0" fmla="*/ 0 h 3906887"/>
                  <a:gd name="connsiteX1" fmla="*/ 4041094 w 6200522"/>
                  <a:gd name="connsiteY1" fmla="*/ 893784 h 3906887"/>
                  <a:gd name="connsiteX2" fmla="*/ 3052127 w 6200522"/>
                  <a:gd name="connsiteY2" fmla="*/ 1764848 h 3906887"/>
                  <a:gd name="connsiteX3" fmla="*/ 1659521 w 6200522"/>
                  <a:gd name="connsiteY3" fmla="*/ 1999488 h 3906887"/>
                  <a:gd name="connsiteX4" fmla="*/ 921756 w 6200522"/>
                  <a:gd name="connsiteY4" fmla="*/ 2860023 h 3906887"/>
                  <a:gd name="connsiteX5" fmla="*/ 16433 w 6200522"/>
                  <a:gd name="connsiteY5" fmla="*/ 3789385 h 3906887"/>
                  <a:gd name="connsiteX6" fmla="*/ 0 w 6200522"/>
                  <a:gd name="connsiteY6" fmla="*/ 446 h 3906887"/>
                  <a:gd name="connsiteX7" fmla="*/ 6109407 w 6200522"/>
                  <a:gd name="connsiteY7" fmla="*/ 0 h 3906887"/>
                  <a:gd name="connsiteX0" fmla="*/ 6109407 w 6210247"/>
                  <a:gd name="connsiteY0" fmla="*/ 0 h 3906887"/>
                  <a:gd name="connsiteX1" fmla="*/ 4285388 w 6210247"/>
                  <a:gd name="connsiteY1" fmla="*/ 793699 h 3906887"/>
                  <a:gd name="connsiteX2" fmla="*/ 3052127 w 6210247"/>
                  <a:gd name="connsiteY2" fmla="*/ 1764848 h 3906887"/>
                  <a:gd name="connsiteX3" fmla="*/ 1659521 w 6210247"/>
                  <a:gd name="connsiteY3" fmla="*/ 1999488 h 3906887"/>
                  <a:gd name="connsiteX4" fmla="*/ 921756 w 6210247"/>
                  <a:gd name="connsiteY4" fmla="*/ 2860023 h 3906887"/>
                  <a:gd name="connsiteX5" fmla="*/ 16433 w 6210247"/>
                  <a:gd name="connsiteY5" fmla="*/ 3789385 h 3906887"/>
                  <a:gd name="connsiteX6" fmla="*/ 0 w 6210247"/>
                  <a:gd name="connsiteY6" fmla="*/ 446 h 3906887"/>
                  <a:gd name="connsiteX7" fmla="*/ 6109407 w 6210247"/>
                  <a:gd name="connsiteY7" fmla="*/ 0 h 3906887"/>
                  <a:gd name="connsiteX0" fmla="*/ 6109407 w 6214422"/>
                  <a:gd name="connsiteY0" fmla="*/ 0 h 3906887"/>
                  <a:gd name="connsiteX1" fmla="*/ 4285388 w 6214422"/>
                  <a:gd name="connsiteY1" fmla="*/ 793699 h 3906887"/>
                  <a:gd name="connsiteX2" fmla="*/ 2477318 w 6214422"/>
                  <a:gd name="connsiteY2" fmla="*/ 964165 h 3906887"/>
                  <a:gd name="connsiteX3" fmla="*/ 1659521 w 6214422"/>
                  <a:gd name="connsiteY3" fmla="*/ 1999488 h 3906887"/>
                  <a:gd name="connsiteX4" fmla="*/ 921756 w 6214422"/>
                  <a:gd name="connsiteY4" fmla="*/ 2860023 h 3906887"/>
                  <a:gd name="connsiteX5" fmla="*/ 16433 w 6214422"/>
                  <a:gd name="connsiteY5" fmla="*/ 3789385 h 3906887"/>
                  <a:gd name="connsiteX6" fmla="*/ 0 w 6214422"/>
                  <a:gd name="connsiteY6" fmla="*/ 446 h 3906887"/>
                  <a:gd name="connsiteX7" fmla="*/ 6109407 w 6214422"/>
                  <a:gd name="connsiteY7" fmla="*/ 0 h 3906887"/>
                  <a:gd name="connsiteX0" fmla="*/ 6109407 w 6214422"/>
                  <a:gd name="connsiteY0" fmla="*/ 0 h 3906887"/>
                  <a:gd name="connsiteX1" fmla="*/ 4285388 w 6214422"/>
                  <a:gd name="connsiteY1" fmla="*/ 793699 h 3906887"/>
                  <a:gd name="connsiteX2" fmla="*/ 2477318 w 6214422"/>
                  <a:gd name="connsiteY2" fmla="*/ 964165 h 3906887"/>
                  <a:gd name="connsiteX3" fmla="*/ 2033147 w 6214422"/>
                  <a:gd name="connsiteY3" fmla="*/ 2285446 h 3906887"/>
                  <a:gd name="connsiteX4" fmla="*/ 921756 w 6214422"/>
                  <a:gd name="connsiteY4" fmla="*/ 2860023 h 3906887"/>
                  <a:gd name="connsiteX5" fmla="*/ 16433 w 6214422"/>
                  <a:gd name="connsiteY5" fmla="*/ 3789385 h 3906887"/>
                  <a:gd name="connsiteX6" fmla="*/ 0 w 6214422"/>
                  <a:gd name="connsiteY6" fmla="*/ 446 h 3906887"/>
                  <a:gd name="connsiteX7" fmla="*/ 6109407 w 6214422"/>
                  <a:gd name="connsiteY7" fmla="*/ 0 h 3906887"/>
                  <a:gd name="connsiteX0" fmla="*/ 6109407 w 6214422"/>
                  <a:gd name="connsiteY0" fmla="*/ 0 h 3903573"/>
                  <a:gd name="connsiteX1" fmla="*/ 4285388 w 6214422"/>
                  <a:gd name="connsiteY1" fmla="*/ 793699 h 3903573"/>
                  <a:gd name="connsiteX2" fmla="*/ 2477318 w 6214422"/>
                  <a:gd name="connsiteY2" fmla="*/ 964165 h 3903573"/>
                  <a:gd name="connsiteX3" fmla="*/ 2033147 w 6214422"/>
                  <a:gd name="connsiteY3" fmla="*/ 2285446 h 3903573"/>
                  <a:gd name="connsiteX4" fmla="*/ 849905 w 6214422"/>
                  <a:gd name="connsiteY4" fmla="*/ 2817129 h 3903573"/>
                  <a:gd name="connsiteX5" fmla="*/ 16433 w 6214422"/>
                  <a:gd name="connsiteY5" fmla="*/ 3789385 h 3903573"/>
                  <a:gd name="connsiteX6" fmla="*/ 0 w 6214422"/>
                  <a:gd name="connsiteY6" fmla="*/ 446 h 3903573"/>
                  <a:gd name="connsiteX7" fmla="*/ 6109407 w 6214422"/>
                  <a:gd name="connsiteY7" fmla="*/ 0 h 3903573"/>
                  <a:gd name="connsiteX0" fmla="*/ 6109407 w 6214422"/>
                  <a:gd name="connsiteY0" fmla="*/ 0 h 3912056"/>
                  <a:gd name="connsiteX1" fmla="*/ 4285388 w 6214422"/>
                  <a:gd name="connsiteY1" fmla="*/ 793699 h 3912056"/>
                  <a:gd name="connsiteX2" fmla="*/ 2477318 w 6214422"/>
                  <a:gd name="connsiteY2" fmla="*/ 964165 h 3912056"/>
                  <a:gd name="connsiteX3" fmla="*/ 2033147 w 6214422"/>
                  <a:gd name="connsiteY3" fmla="*/ 2285446 h 3912056"/>
                  <a:gd name="connsiteX4" fmla="*/ 849905 w 6214422"/>
                  <a:gd name="connsiteY4" fmla="*/ 2817129 h 3912056"/>
                  <a:gd name="connsiteX5" fmla="*/ 16433 w 6214422"/>
                  <a:gd name="connsiteY5" fmla="*/ 3789385 h 3912056"/>
                  <a:gd name="connsiteX6" fmla="*/ 0 w 6214422"/>
                  <a:gd name="connsiteY6" fmla="*/ 446 h 3912056"/>
                  <a:gd name="connsiteX7" fmla="*/ 6109407 w 6214422"/>
                  <a:gd name="connsiteY7" fmla="*/ 0 h 3912056"/>
                  <a:gd name="connsiteX0" fmla="*/ 6109407 w 6220180"/>
                  <a:gd name="connsiteY0" fmla="*/ 0 h 3912056"/>
                  <a:gd name="connsiteX1" fmla="*/ 4400350 w 6220180"/>
                  <a:gd name="connsiteY1" fmla="*/ 993869 h 3912056"/>
                  <a:gd name="connsiteX2" fmla="*/ 2477318 w 6220180"/>
                  <a:gd name="connsiteY2" fmla="*/ 964165 h 3912056"/>
                  <a:gd name="connsiteX3" fmla="*/ 2033147 w 6220180"/>
                  <a:gd name="connsiteY3" fmla="*/ 2285446 h 3912056"/>
                  <a:gd name="connsiteX4" fmla="*/ 849905 w 6220180"/>
                  <a:gd name="connsiteY4" fmla="*/ 2817129 h 3912056"/>
                  <a:gd name="connsiteX5" fmla="*/ 16433 w 6220180"/>
                  <a:gd name="connsiteY5" fmla="*/ 3789385 h 3912056"/>
                  <a:gd name="connsiteX6" fmla="*/ 0 w 6220180"/>
                  <a:gd name="connsiteY6" fmla="*/ 446 h 3912056"/>
                  <a:gd name="connsiteX7" fmla="*/ 6109407 w 6220180"/>
                  <a:gd name="connsiteY7" fmla="*/ 0 h 3912056"/>
                  <a:gd name="connsiteX0" fmla="*/ 6109407 w 6221637"/>
                  <a:gd name="connsiteY0" fmla="*/ 0 h 3912056"/>
                  <a:gd name="connsiteX1" fmla="*/ 4400350 w 6221637"/>
                  <a:gd name="connsiteY1" fmla="*/ 993869 h 3912056"/>
                  <a:gd name="connsiteX2" fmla="*/ 2477318 w 6221637"/>
                  <a:gd name="connsiteY2" fmla="*/ 964165 h 3912056"/>
                  <a:gd name="connsiteX3" fmla="*/ 2033147 w 6221637"/>
                  <a:gd name="connsiteY3" fmla="*/ 2285446 h 3912056"/>
                  <a:gd name="connsiteX4" fmla="*/ 849905 w 6221637"/>
                  <a:gd name="connsiteY4" fmla="*/ 2817129 h 3912056"/>
                  <a:gd name="connsiteX5" fmla="*/ 16433 w 6221637"/>
                  <a:gd name="connsiteY5" fmla="*/ 3789385 h 3912056"/>
                  <a:gd name="connsiteX6" fmla="*/ 0 w 6221637"/>
                  <a:gd name="connsiteY6" fmla="*/ 446 h 3912056"/>
                  <a:gd name="connsiteX7" fmla="*/ 6109407 w 6221637"/>
                  <a:gd name="connsiteY7" fmla="*/ 0 h 3912056"/>
                  <a:gd name="connsiteX0" fmla="*/ 6109407 w 6217155"/>
                  <a:gd name="connsiteY0" fmla="*/ 0 h 3912056"/>
                  <a:gd name="connsiteX1" fmla="*/ 4314129 w 6217155"/>
                  <a:gd name="connsiteY1" fmla="*/ 765103 h 3912056"/>
                  <a:gd name="connsiteX2" fmla="*/ 2477318 w 6217155"/>
                  <a:gd name="connsiteY2" fmla="*/ 964165 h 3912056"/>
                  <a:gd name="connsiteX3" fmla="*/ 2033147 w 6217155"/>
                  <a:gd name="connsiteY3" fmla="*/ 2285446 h 3912056"/>
                  <a:gd name="connsiteX4" fmla="*/ 849905 w 6217155"/>
                  <a:gd name="connsiteY4" fmla="*/ 2817129 h 3912056"/>
                  <a:gd name="connsiteX5" fmla="*/ 16433 w 6217155"/>
                  <a:gd name="connsiteY5" fmla="*/ 3789385 h 3912056"/>
                  <a:gd name="connsiteX6" fmla="*/ 0 w 6217155"/>
                  <a:gd name="connsiteY6" fmla="*/ 446 h 3912056"/>
                  <a:gd name="connsiteX7" fmla="*/ 6109407 w 6217155"/>
                  <a:gd name="connsiteY7" fmla="*/ 0 h 3912056"/>
                  <a:gd name="connsiteX0" fmla="*/ 6109407 w 6216702"/>
                  <a:gd name="connsiteY0" fmla="*/ 0 h 3912056"/>
                  <a:gd name="connsiteX1" fmla="*/ 4314129 w 6216702"/>
                  <a:gd name="connsiteY1" fmla="*/ 765103 h 3912056"/>
                  <a:gd name="connsiteX2" fmla="*/ 2362355 w 6216702"/>
                  <a:gd name="connsiteY2" fmla="*/ 721101 h 3912056"/>
                  <a:gd name="connsiteX3" fmla="*/ 2033147 w 6216702"/>
                  <a:gd name="connsiteY3" fmla="*/ 2285446 h 3912056"/>
                  <a:gd name="connsiteX4" fmla="*/ 849905 w 6216702"/>
                  <a:gd name="connsiteY4" fmla="*/ 2817129 h 3912056"/>
                  <a:gd name="connsiteX5" fmla="*/ 16433 w 6216702"/>
                  <a:gd name="connsiteY5" fmla="*/ 3789385 h 3912056"/>
                  <a:gd name="connsiteX6" fmla="*/ 0 w 6216702"/>
                  <a:gd name="connsiteY6" fmla="*/ 446 h 3912056"/>
                  <a:gd name="connsiteX7" fmla="*/ 6109407 w 6216702"/>
                  <a:gd name="connsiteY7" fmla="*/ 0 h 3912056"/>
                  <a:gd name="connsiteX0" fmla="*/ 6109407 w 6212589"/>
                  <a:gd name="connsiteY0" fmla="*/ 0 h 3912056"/>
                  <a:gd name="connsiteX1" fmla="*/ 4227908 w 6212589"/>
                  <a:gd name="connsiteY1" fmla="*/ 622123 h 3912056"/>
                  <a:gd name="connsiteX2" fmla="*/ 2362355 w 6212589"/>
                  <a:gd name="connsiteY2" fmla="*/ 721101 h 3912056"/>
                  <a:gd name="connsiteX3" fmla="*/ 2033147 w 6212589"/>
                  <a:gd name="connsiteY3" fmla="*/ 2285446 h 3912056"/>
                  <a:gd name="connsiteX4" fmla="*/ 849905 w 6212589"/>
                  <a:gd name="connsiteY4" fmla="*/ 2817129 h 3912056"/>
                  <a:gd name="connsiteX5" fmla="*/ 16433 w 6212589"/>
                  <a:gd name="connsiteY5" fmla="*/ 3789385 h 3912056"/>
                  <a:gd name="connsiteX6" fmla="*/ 0 w 6212589"/>
                  <a:gd name="connsiteY6" fmla="*/ 446 h 3912056"/>
                  <a:gd name="connsiteX7" fmla="*/ 6109407 w 6212589"/>
                  <a:gd name="connsiteY7" fmla="*/ 0 h 3912056"/>
                  <a:gd name="connsiteX0" fmla="*/ 6109407 w 6213116"/>
                  <a:gd name="connsiteY0" fmla="*/ 0 h 3912056"/>
                  <a:gd name="connsiteX1" fmla="*/ 4227908 w 6213116"/>
                  <a:gd name="connsiteY1" fmla="*/ 622123 h 3912056"/>
                  <a:gd name="connsiteX2" fmla="*/ 2290505 w 6213116"/>
                  <a:gd name="connsiteY2" fmla="*/ 721102 h 3912056"/>
                  <a:gd name="connsiteX3" fmla="*/ 2033147 w 6213116"/>
                  <a:gd name="connsiteY3" fmla="*/ 2285446 h 3912056"/>
                  <a:gd name="connsiteX4" fmla="*/ 849905 w 6213116"/>
                  <a:gd name="connsiteY4" fmla="*/ 2817129 h 3912056"/>
                  <a:gd name="connsiteX5" fmla="*/ 16433 w 6213116"/>
                  <a:gd name="connsiteY5" fmla="*/ 3789385 h 3912056"/>
                  <a:gd name="connsiteX6" fmla="*/ 0 w 6213116"/>
                  <a:gd name="connsiteY6" fmla="*/ 446 h 3912056"/>
                  <a:gd name="connsiteX7" fmla="*/ 6109407 w 6213116"/>
                  <a:gd name="connsiteY7" fmla="*/ 0 h 3912056"/>
                  <a:gd name="connsiteX0" fmla="*/ 6109407 w 6214399"/>
                  <a:gd name="connsiteY0" fmla="*/ 0 h 3912056"/>
                  <a:gd name="connsiteX1" fmla="*/ 4227908 w 6214399"/>
                  <a:gd name="connsiteY1" fmla="*/ 622123 h 3912056"/>
                  <a:gd name="connsiteX2" fmla="*/ 2290505 w 6214399"/>
                  <a:gd name="connsiteY2" fmla="*/ 721102 h 3912056"/>
                  <a:gd name="connsiteX3" fmla="*/ 2033147 w 6214399"/>
                  <a:gd name="connsiteY3" fmla="*/ 2285446 h 3912056"/>
                  <a:gd name="connsiteX4" fmla="*/ 849905 w 6214399"/>
                  <a:gd name="connsiteY4" fmla="*/ 2817129 h 3912056"/>
                  <a:gd name="connsiteX5" fmla="*/ 16433 w 6214399"/>
                  <a:gd name="connsiteY5" fmla="*/ 3789385 h 3912056"/>
                  <a:gd name="connsiteX6" fmla="*/ 0 w 6214399"/>
                  <a:gd name="connsiteY6" fmla="*/ 446 h 3912056"/>
                  <a:gd name="connsiteX7" fmla="*/ 6109407 w 6214399"/>
                  <a:gd name="connsiteY7" fmla="*/ 0 h 3912056"/>
                  <a:gd name="connsiteX0" fmla="*/ 6109407 w 6231869"/>
                  <a:gd name="connsiteY0" fmla="*/ 0 h 3912056"/>
                  <a:gd name="connsiteX1" fmla="*/ 4227908 w 6231869"/>
                  <a:gd name="connsiteY1" fmla="*/ 622123 h 3912056"/>
                  <a:gd name="connsiteX2" fmla="*/ 2290505 w 6231869"/>
                  <a:gd name="connsiteY2" fmla="*/ 721102 h 3912056"/>
                  <a:gd name="connsiteX3" fmla="*/ 2033147 w 6231869"/>
                  <a:gd name="connsiteY3" fmla="*/ 2285446 h 3912056"/>
                  <a:gd name="connsiteX4" fmla="*/ 849905 w 6231869"/>
                  <a:gd name="connsiteY4" fmla="*/ 2817129 h 3912056"/>
                  <a:gd name="connsiteX5" fmla="*/ 16433 w 6231869"/>
                  <a:gd name="connsiteY5" fmla="*/ 3789385 h 3912056"/>
                  <a:gd name="connsiteX6" fmla="*/ 0 w 6231869"/>
                  <a:gd name="connsiteY6" fmla="*/ 446 h 3912056"/>
                  <a:gd name="connsiteX7" fmla="*/ 6109407 w 6231869"/>
                  <a:gd name="connsiteY7" fmla="*/ 0 h 3912056"/>
                  <a:gd name="connsiteX0" fmla="*/ 6109407 w 6263187"/>
                  <a:gd name="connsiteY0" fmla="*/ 0 h 3912056"/>
                  <a:gd name="connsiteX1" fmla="*/ 4227908 w 6263187"/>
                  <a:gd name="connsiteY1" fmla="*/ 622123 h 3912056"/>
                  <a:gd name="connsiteX2" fmla="*/ 2290505 w 6263187"/>
                  <a:gd name="connsiteY2" fmla="*/ 721102 h 3912056"/>
                  <a:gd name="connsiteX3" fmla="*/ 2033147 w 6263187"/>
                  <a:gd name="connsiteY3" fmla="*/ 2285446 h 3912056"/>
                  <a:gd name="connsiteX4" fmla="*/ 849905 w 6263187"/>
                  <a:gd name="connsiteY4" fmla="*/ 2817129 h 3912056"/>
                  <a:gd name="connsiteX5" fmla="*/ 16433 w 6263187"/>
                  <a:gd name="connsiteY5" fmla="*/ 3789385 h 3912056"/>
                  <a:gd name="connsiteX6" fmla="*/ 0 w 6263187"/>
                  <a:gd name="connsiteY6" fmla="*/ 446 h 3912056"/>
                  <a:gd name="connsiteX7" fmla="*/ 6109407 w 6263187"/>
                  <a:gd name="connsiteY7" fmla="*/ 0 h 3912056"/>
                  <a:gd name="connsiteX0" fmla="*/ 6109407 w 6251157"/>
                  <a:gd name="connsiteY0" fmla="*/ 53381 h 3965437"/>
                  <a:gd name="connsiteX1" fmla="*/ 4141687 w 6251157"/>
                  <a:gd name="connsiteY1" fmla="*/ 775590 h 3965437"/>
                  <a:gd name="connsiteX2" fmla="*/ 2290505 w 6251157"/>
                  <a:gd name="connsiteY2" fmla="*/ 774483 h 3965437"/>
                  <a:gd name="connsiteX3" fmla="*/ 2033147 w 6251157"/>
                  <a:gd name="connsiteY3" fmla="*/ 2338827 h 3965437"/>
                  <a:gd name="connsiteX4" fmla="*/ 849905 w 6251157"/>
                  <a:gd name="connsiteY4" fmla="*/ 2870510 h 3965437"/>
                  <a:gd name="connsiteX5" fmla="*/ 16433 w 6251157"/>
                  <a:gd name="connsiteY5" fmla="*/ 3842766 h 3965437"/>
                  <a:gd name="connsiteX6" fmla="*/ 0 w 6251157"/>
                  <a:gd name="connsiteY6" fmla="*/ 53827 h 3965437"/>
                  <a:gd name="connsiteX7" fmla="*/ 6109407 w 6251157"/>
                  <a:gd name="connsiteY7" fmla="*/ 53381 h 3965437"/>
                  <a:gd name="connsiteX0" fmla="*/ 6109407 w 6249177"/>
                  <a:gd name="connsiteY0" fmla="*/ 53381 h 3965437"/>
                  <a:gd name="connsiteX1" fmla="*/ 4141687 w 6249177"/>
                  <a:gd name="connsiteY1" fmla="*/ 775590 h 3965437"/>
                  <a:gd name="connsiteX2" fmla="*/ 2520428 w 6249177"/>
                  <a:gd name="connsiteY2" fmla="*/ 1131930 h 3965437"/>
                  <a:gd name="connsiteX3" fmla="*/ 2033147 w 6249177"/>
                  <a:gd name="connsiteY3" fmla="*/ 2338827 h 3965437"/>
                  <a:gd name="connsiteX4" fmla="*/ 849905 w 6249177"/>
                  <a:gd name="connsiteY4" fmla="*/ 2870510 h 3965437"/>
                  <a:gd name="connsiteX5" fmla="*/ 16433 w 6249177"/>
                  <a:gd name="connsiteY5" fmla="*/ 3842766 h 3965437"/>
                  <a:gd name="connsiteX6" fmla="*/ 0 w 6249177"/>
                  <a:gd name="connsiteY6" fmla="*/ 53827 h 3965437"/>
                  <a:gd name="connsiteX7" fmla="*/ 6109407 w 6249177"/>
                  <a:gd name="connsiteY7" fmla="*/ 53381 h 3965437"/>
                  <a:gd name="connsiteX0" fmla="*/ 6109407 w 6258571"/>
                  <a:gd name="connsiteY0" fmla="*/ 72445 h 3984501"/>
                  <a:gd name="connsiteX1" fmla="*/ 4227908 w 6258571"/>
                  <a:gd name="connsiteY1" fmla="*/ 1052016 h 3984501"/>
                  <a:gd name="connsiteX2" fmla="*/ 2520428 w 6258571"/>
                  <a:gd name="connsiteY2" fmla="*/ 1150994 h 3984501"/>
                  <a:gd name="connsiteX3" fmla="*/ 2033147 w 6258571"/>
                  <a:gd name="connsiteY3" fmla="*/ 2357891 h 3984501"/>
                  <a:gd name="connsiteX4" fmla="*/ 849905 w 6258571"/>
                  <a:gd name="connsiteY4" fmla="*/ 2889574 h 3984501"/>
                  <a:gd name="connsiteX5" fmla="*/ 16433 w 6258571"/>
                  <a:gd name="connsiteY5" fmla="*/ 3861830 h 3984501"/>
                  <a:gd name="connsiteX6" fmla="*/ 0 w 6258571"/>
                  <a:gd name="connsiteY6" fmla="*/ 72891 h 3984501"/>
                  <a:gd name="connsiteX7" fmla="*/ 6109407 w 6258571"/>
                  <a:gd name="connsiteY7" fmla="*/ 72445 h 3984501"/>
                  <a:gd name="connsiteX0" fmla="*/ 6109407 w 6224172"/>
                  <a:gd name="connsiteY0" fmla="*/ 72445 h 3984501"/>
                  <a:gd name="connsiteX1" fmla="*/ 4227908 w 6224172"/>
                  <a:gd name="connsiteY1" fmla="*/ 1052016 h 3984501"/>
                  <a:gd name="connsiteX2" fmla="*/ 2520428 w 6224172"/>
                  <a:gd name="connsiteY2" fmla="*/ 1150994 h 3984501"/>
                  <a:gd name="connsiteX3" fmla="*/ 2033147 w 6224172"/>
                  <a:gd name="connsiteY3" fmla="*/ 2357891 h 3984501"/>
                  <a:gd name="connsiteX4" fmla="*/ 849905 w 6224172"/>
                  <a:gd name="connsiteY4" fmla="*/ 2889574 h 3984501"/>
                  <a:gd name="connsiteX5" fmla="*/ 16433 w 6224172"/>
                  <a:gd name="connsiteY5" fmla="*/ 3861830 h 3984501"/>
                  <a:gd name="connsiteX6" fmla="*/ 0 w 6224172"/>
                  <a:gd name="connsiteY6" fmla="*/ 72891 h 3984501"/>
                  <a:gd name="connsiteX7" fmla="*/ 6109407 w 6224172"/>
                  <a:gd name="connsiteY7" fmla="*/ 72445 h 3984501"/>
                  <a:gd name="connsiteX0" fmla="*/ 6109407 w 6241461"/>
                  <a:gd name="connsiteY0" fmla="*/ 72445 h 3984501"/>
                  <a:gd name="connsiteX1" fmla="*/ 4227908 w 6241461"/>
                  <a:gd name="connsiteY1" fmla="*/ 1052016 h 3984501"/>
                  <a:gd name="connsiteX2" fmla="*/ 2520428 w 6241461"/>
                  <a:gd name="connsiteY2" fmla="*/ 1150994 h 3984501"/>
                  <a:gd name="connsiteX3" fmla="*/ 2033147 w 6241461"/>
                  <a:gd name="connsiteY3" fmla="*/ 2357891 h 3984501"/>
                  <a:gd name="connsiteX4" fmla="*/ 849905 w 6241461"/>
                  <a:gd name="connsiteY4" fmla="*/ 2889574 h 3984501"/>
                  <a:gd name="connsiteX5" fmla="*/ 16433 w 6241461"/>
                  <a:gd name="connsiteY5" fmla="*/ 3861830 h 3984501"/>
                  <a:gd name="connsiteX6" fmla="*/ 0 w 6241461"/>
                  <a:gd name="connsiteY6" fmla="*/ 72891 h 3984501"/>
                  <a:gd name="connsiteX7" fmla="*/ 6109407 w 6241461"/>
                  <a:gd name="connsiteY7" fmla="*/ 72445 h 3984501"/>
                  <a:gd name="connsiteX0" fmla="*/ 6109407 w 6201346"/>
                  <a:gd name="connsiteY0" fmla="*/ 55500 h 3967556"/>
                  <a:gd name="connsiteX1" fmla="*/ 3739321 w 6201346"/>
                  <a:gd name="connsiteY1" fmla="*/ 806305 h 3967556"/>
                  <a:gd name="connsiteX2" fmla="*/ 2520428 w 6201346"/>
                  <a:gd name="connsiteY2" fmla="*/ 1134049 h 3967556"/>
                  <a:gd name="connsiteX3" fmla="*/ 2033147 w 6201346"/>
                  <a:gd name="connsiteY3" fmla="*/ 2340946 h 3967556"/>
                  <a:gd name="connsiteX4" fmla="*/ 849905 w 6201346"/>
                  <a:gd name="connsiteY4" fmla="*/ 2872629 h 3967556"/>
                  <a:gd name="connsiteX5" fmla="*/ 16433 w 6201346"/>
                  <a:gd name="connsiteY5" fmla="*/ 3844885 h 3967556"/>
                  <a:gd name="connsiteX6" fmla="*/ 0 w 6201346"/>
                  <a:gd name="connsiteY6" fmla="*/ 55946 h 3967556"/>
                  <a:gd name="connsiteX7" fmla="*/ 6109407 w 6201346"/>
                  <a:gd name="connsiteY7" fmla="*/ 55500 h 3967556"/>
                  <a:gd name="connsiteX0" fmla="*/ 6109407 w 6211840"/>
                  <a:gd name="connsiteY0" fmla="*/ 55500 h 3967556"/>
                  <a:gd name="connsiteX1" fmla="*/ 3739321 w 6211840"/>
                  <a:gd name="connsiteY1" fmla="*/ 806305 h 3967556"/>
                  <a:gd name="connsiteX2" fmla="*/ 2549169 w 6211840"/>
                  <a:gd name="connsiteY2" fmla="*/ 1405710 h 3967556"/>
                  <a:gd name="connsiteX3" fmla="*/ 2033147 w 6211840"/>
                  <a:gd name="connsiteY3" fmla="*/ 2340946 h 3967556"/>
                  <a:gd name="connsiteX4" fmla="*/ 849905 w 6211840"/>
                  <a:gd name="connsiteY4" fmla="*/ 2872629 h 3967556"/>
                  <a:gd name="connsiteX5" fmla="*/ 16433 w 6211840"/>
                  <a:gd name="connsiteY5" fmla="*/ 3844885 h 3967556"/>
                  <a:gd name="connsiteX6" fmla="*/ 0 w 6211840"/>
                  <a:gd name="connsiteY6" fmla="*/ 55946 h 3967556"/>
                  <a:gd name="connsiteX7" fmla="*/ 6109407 w 6211840"/>
                  <a:gd name="connsiteY7" fmla="*/ 55500 h 39675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211840" h="3967556">
                    <a:moveTo>
                      <a:pt x="6109407" y="55500"/>
                    </a:moveTo>
                    <a:cubicBezTo>
                      <a:pt x="6732627" y="180560"/>
                      <a:pt x="4332694" y="581270"/>
                      <a:pt x="3739321" y="806305"/>
                    </a:cubicBezTo>
                    <a:cubicBezTo>
                      <a:pt x="3145948" y="1031340"/>
                      <a:pt x="2833531" y="1149936"/>
                      <a:pt x="2549169" y="1405710"/>
                    </a:cubicBezTo>
                    <a:cubicBezTo>
                      <a:pt x="2264807" y="1661484"/>
                      <a:pt x="2316358" y="2096460"/>
                      <a:pt x="2033147" y="2340946"/>
                    </a:cubicBezTo>
                    <a:cubicBezTo>
                      <a:pt x="1749936" y="2585432"/>
                      <a:pt x="1123753" y="2574313"/>
                      <a:pt x="849905" y="2872629"/>
                    </a:cubicBezTo>
                    <a:cubicBezTo>
                      <a:pt x="576057" y="3170945"/>
                      <a:pt x="16720" y="4345629"/>
                      <a:pt x="16433" y="3844885"/>
                    </a:cubicBezTo>
                    <a:cubicBezTo>
                      <a:pt x="15745" y="2643863"/>
                      <a:pt x="15057" y="1171182"/>
                      <a:pt x="0" y="55946"/>
                    </a:cubicBezTo>
                    <a:cubicBezTo>
                      <a:pt x="2036469" y="55797"/>
                      <a:pt x="5486187" y="-69560"/>
                      <a:pt x="6109407" y="5550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 dirty="0"/>
              </a:p>
            </p:txBody>
          </p:sp>
        </p:grpSp>
        <p:grpSp>
          <p:nvGrpSpPr>
            <p:cNvPr id="26" name="กลุ่ม 25">
              <a:extLst>
                <a:ext uri="{FF2B5EF4-FFF2-40B4-BE49-F238E27FC236}">
                  <a16:creationId xmlns:a16="http://schemas.microsoft.com/office/drawing/2014/main" id="{7DAAD41E-889A-4C7E-AFE1-4E5DAD90ABFC}"/>
                </a:ext>
              </a:extLst>
            </p:cNvPr>
            <p:cNvGrpSpPr/>
            <p:nvPr/>
          </p:nvGrpSpPr>
          <p:grpSpPr>
            <a:xfrm flipH="1" flipV="1">
              <a:off x="3659829" y="569056"/>
              <a:ext cx="5503933" cy="4625727"/>
              <a:chOff x="-13854" y="-53779"/>
              <a:chExt cx="5988928" cy="5448712"/>
            </a:xfrm>
            <a:gradFill>
              <a:gsLst>
                <a:gs pos="0">
                  <a:srgbClr val="FEE882"/>
                </a:gs>
                <a:gs pos="73000">
                  <a:srgbClr val="FEE882"/>
                </a:gs>
                <a:gs pos="100000">
                  <a:srgbClr val="FEE882"/>
                </a:gs>
              </a:gsLst>
              <a:path path="circle">
                <a:fillToRect l="50000" t="50000" r="50000" b="50000"/>
              </a:path>
            </a:gradFill>
          </p:grpSpPr>
          <p:sp>
            <p:nvSpPr>
              <p:cNvPr id="27" name="รูปแบบอิสระ: รูปร่าง 26">
                <a:extLst>
                  <a:ext uri="{FF2B5EF4-FFF2-40B4-BE49-F238E27FC236}">
                    <a16:creationId xmlns:a16="http://schemas.microsoft.com/office/drawing/2014/main" id="{639E2FCE-E179-4B4B-B31A-9307FD1A748F}"/>
                  </a:ext>
                </a:extLst>
              </p:cNvPr>
              <p:cNvSpPr/>
              <p:nvPr/>
            </p:nvSpPr>
            <p:spPr>
              <a:xfrm>
                <a:off x="-13854" y="415635"/>
                <a:ext cx="3654961" cy="4979298"/>
              </a:xfrm>
              <a:custGeom>
                <a:avLst/>
                <a:gdLst>
                  <a:gd name="connsiteX0" fmla="*/ 3034146 w 3034146"/>
                  <a:gd name="connsiteY0" fmla="*/ 0 h 4724400"/>
                  <a:gd name="connsiteX1" fmla="*/ 1676400 w 3034146"/>
                  <a:gd name="connsiteY1" fmla="*/ 1939636 h 4724400"/>
                  <a:gd name="connsiteX2" fmla="*/ 831273 w 3034146"/>
                  <a:gd name="connsiteY2" fmla="*/ 2521527 h 4724400"/>
                  <a:gd name="connsiteX3" fmla="*/ 498764 w 3034146"/>
                  <a:gd name="connsiteY3" fmla="*/ 4322618 h 4724400"/>
                  <a:gd name="connsiteX4" fmla="*/ 13855 w 3034146"/>
                  <a:gd name="connsiteY4" fmla="*/ 4724400 h 4724400"/>
                  <a:gd name="connsiteX5" fmla="*/ 0 w 3034146"/>
                  <a:gd name="connsiteY5" fmla="*/ 41564 h 4724400"/>
                  <a:gd name="connsiteX6" fmla="*/ 3034146 w 3034146"/>
                  <a:gd name="connsiteY6" fmla="*/ 0 h 4724400"/>
                  <a:gd name="connsiteX0" fmla="*/ 3034146 w 3034146"/>
                  <a:gd name="connsiteY0" fmla="*/ 0 h 5021667"/>
                  <a:gd name="connsiteX1" fmla="*/ 1676400 w 3034146"/>
                  <a:gd name="connsiteY1" fmla="*/ 1939636 h 5021667"/>
                  <a:gd name="connsiteX2" fmla="*/ 831273 w 3034146"/>
                  <a:gd name="connsiteY2" fmla="*/ 2521527 h 5021667"/>
                  <a:gd name="connsiteX3" fmla="*/ 498764 w 3034146"/>
                  <a:gd name="connsiteY3" fmla="*/ 4322618 h 5021667"/>
                  <a:gd name="connsiteX4" fmla="*/ 13855 w 3034146"/>
                  <a:gd name="connsiteY4" fmla="*/ 4724400 h 5021667"/>
                  <a:gd name="connsiteX5" fmla="*/ 0 w 3034146"/>
                  <a:gd name="connsiteY5" fmla="*/ 41564 h 5021667"/>
                  <a:gd name="connsiteX6" fmla="*/ 3034146 w 3034146"/>
                  <a:gd name="connsiteY6" fmla="*/ 0 h 5021667"/>
                  <a:gd name="connsiteX0" fmla="*/ 3034146 w 3034146"/>
                  <a:gd name="connsiteY0" fmla="*/ 0 h 5021667"/>
                  <a:gd name="connsiteX1" fmla="*/ 1676400 w 3034146"/>
                  <a:gd name="connsiteY1" fmla="*/ 1939636 h 5021667"/>
                  <a:gd name="connsiteX2" fmla="*/ 831273 w 3034146"/>
                  <a:gd name="connsiteY2" fmla="*/ 2521527 h 5021667"/>
                  <a:gd name="connsiteX3" fmla="*/ 498764 w 3034146"/>
                  <a:gd name="connsiteY3" fmla="*/ 4322618 h 5021667"/>
                  <a:gd name="connsiteX4" fmla="*/ 13855 w 3034146"/>
                  <a:gd name="connsiteY4" fmla="*/ 4724400 h 5021667"/>
                  <a:gd name="connsiteX5" fmla="*/ 0 w 3034146"/>
                  <a:gd name="connsiteY5" fmla="*/ 41564 h 5021667"/>
                  <a:gd name="connsiteX6" fmla="*/ 3034146 w 3034146"/>
                  <a:gd name="connsiteY6" fmla="*/ 0 h 5021667"/>
                  <a:gd name="connsiteX0" fmla="*/ 3034146 w 3073956"/>
                  <a:gd name="connsiteY0" fmla="*/ 0 h 5021667"/>
                  <a:gd name="connsiteX1" fmla="*/ 1676400 w 3073956"/>
                  <a:gd name="connsiteY1" fmla="*/ 1939636 h 5021667"/>
                  <a:gd name="connsiteX2" fmla="*/ 831273 w 3073956"/>
                  <a:gd name="connsiteY2" fmla="*/ 2521527 h 5021667"/>
                  <a:gd name="connsiteX3" fmla="*/ 498764 w 3073956"/>
                  <a:gd name="connsiteY3" fmla="*/ 4322618 h 5021667"/>
                  <a:gd name="connsiteX4" fmla="*/ 13855 w 3073956"/>
                  <a:gd name="connsiteY4" fmla="*/ 4724400 h 5021667"/>
                  <a:gd name="connsiteX5" fmla="*/ 0 w 3073956"/>
                  <a:gd name="connsiteY5" fmla="*/ 41564 h 5021667"/>
                  <a:gd name="connsiteX6" fmla="*/ 3034146 w 3073956"/>
                  <a:gd name="connsiteY6" fmla="*/ 0 h 5021667"/>
                  <a:gd name="connsiteX0" fmla="*/ 3034146 w 3101237"/>
                  <a:gd name="connsiteY0" fmla="*/ 0 h 5021667"/>
                  <a:gd name="connsiteX1" fmla="*/ 2286000 w 3101237"/>
                  <a:gd name="connsiteY1" fmla="*/ 2119745 h 5021667"/>
                  <a:gd name="connsiteX2" fmla="*/ 831273 w 3101237"/>
                  <a:gd name="connsiteY2" fmla="*/ 2521527 h 5021667"/>
                  <a:gd name="connsiteX3" fmla="*/ 498764 w 3101237"/>
                  <a:gd name="connsiteY3" fmla="*/ 4322618 h 5021667"/>
                  <a:gd name="connsiteX4" fmla="*/ 13855 w 3101237"/>
                  <a:gd name="connsiteY4" fmla="*/ 4724400 h 5021667"/>
                  <a:gd name="connsiteX5" fmla="*/ 0 w 3101237"/>
                  <a:gd name="connsiteY5" fmla="*/ 41564 h 5021667"/>
                  <a:gd name="connsiteX6" fmla="*/ 3034146 w 3101237"/>
                  <a:gd name="connsiteY6" fmla="*/ 0 h 5021667"/>
                  <a:gd name="connsiteX0" fmla="*/ 3740728 w 3780989"/>
                  <a:gd name="connsiteY0" fmla="*/ 13854 h 4980103"/>
                  <a:gd name="connsiteX1" fmla="*/ 2286000 w 3780989"/>
                  <a:gd name="connsiteY1" fmla="*/ 2078181 h 4980103"/>
                  <a:gd name="connsiteX2" fmla="*/ 831273 w 3780989"/>
                  <a:gd name="connsiteY2" fmla="*/ 2479963 h 4980103"/>
                  <a:gd name="connsiteX3" fmla="*/ 498764 w 3780989"/>
                  <a:gd name="connsiteY3" fmla="*/ 4281054 h 4980103"/>
                  <a:gd name="connsiteX4" fmla="*/ 13855 w 3780989"/>
                  <a:gd name="connsiteY4" fmla="*/ 4682836 h 4980103"/>
                  <a:gd name="connsiteX5" fmla="*/ 0 w 3780989"/>
                  <a:gd name="connsiteY5" fmla="*/ 0 h 4980103"/>
                  <a:gd name="connsiteX6" fmla="*/ 3740728 w 3780989"/>
                  <a:gd name="connsiteY6" fmla="*/ 13854 h 4980103"/>
                  <a:gd name="connsiteX0" fmla="*/ 3740728 w 3803936"/>
                  <a:gd name="connsiteY0" fmla="*/ 13854 h 4980103"/>
                  <a:gd name="connsiteX1" fmla="*/ 2826327 w 3803936"/>
                  <a:gd name="connsiteY1" fmla="*/ 1884217 h 4980103"/>
                  <a:gd name="connsiteX2" fmla="*/ 831273 w 3803936"/>
                  <a:gd name="connsiteY2" fmla="*/ 2479963 h 4980103"/>
                  <a:gd name="connsiteX3" fmla="*/ 498764 w 3803936"/>
                  <a:gd name="connsiteY3" fmla="*/ 4281054 h 4980103"/>
                  <a:gd name="connsiteX4" fmla="*/ 13855 w 3803936"/>
                  <a:gd name="connsiteY4" fmla="*/ 4682836 h 4980103"/>
                  <a:gd name="connsiteX5" fmla="*/ 0 w 3803936"/>
                  <a:gd name="connsiteY5" fmla="*/ 0 h 4980103"/>
                  <a:gd name="connsiteX6" fmla="*/ 3740728 w 3803936"/>
                  <a:gd name="connsiteY6" fmla="*/ 13854 h 4980103"/>
                  <a:gd name="connsiteX0" fmla="*/ 3740728 w 3819518"/>
                  <a:gd name="connsiteY0" fmla="*/ 13854 h 4980103"/>
                  <a:gd name="connsiteX1" fmla="*/ 2826327 w 3819518"/>
                  <a:gd name="connsiteY1" fmla="*/ 1884217 h 4980103"/>
                  <a:gd name="connsiteX2" fmla="*/ 831273 w 3819518"/>
                  <a:gd name="connsiteY2" fmla="*/ 2479963 h 4980103"/>
                  <a:gd name="connsiteX3" fmla="*/ 498764 w 3819518"/>
                  <a:gd name="connsiteY3" fmla="*/ 4281054 h 4980103"/>
                  <a:gd name="connsiteX4" fmla="*/ 13855 w 3819518"/>
                  <a:gd name="connsiteY4" fmla="*/ 4682836 h 4980103"/>
                  <a:gd name="connsiteX5" fmla="*/ 0 w 3819518"/>
                  <a:gd name="connsiteY5" fmla="*/ 0 h 4980103"/>
                  <a:gd name="connsiteX6" fmla="*/ 3740728 w 3819518"/>
                  <a:gd name="connsiteY6" fmla="*/ 13854 h 4980103"/>
                  <a:gd name="connsiteX0" fmla="*/ 3699165 w 3764759"/>
                  <a:gd name="connsiteY0" fmla="*/ 0 h 4980103"/>
                  <a:gd name="connsiteX1" fmla="*/ 2826327 w 3764759"/>
                  <a:gd name="connsiteY1" fmla="*/ 1884217 h 4980103"/>
                  <a:gd name="connsiteX2" fmla="*/ 831273 w 3764759"/>
                  <a:gd name="connsiteY2" fmla="*/ 2479963 h 4980103"/>
                  <a:gd name="connsiteX3" fmla="*/ 498764 w 3764759"/>
                  <a:gd name="connsiteY3" fmla="*/ 4281054 h 4980103"/>
                  <a:gd name="connsiteX4" fmla="*/ 13855 w 3764759"/>
                  <a:gd name="connsiteY4" fmla="*/ 4682836 h 4980103"/>
                  <a:gd name="connsiteX5" fmla="*/ 0 w 3764759"/>
                  <a:gd name="connsiteY5" fmla="*/ 0 h 4980103"/>
                  <a:gd name="connsiteX6" fmla="*/ 3699165 w 3764759"/>
                  <a:gd name="connsiteY6" fmla="*/ 0 h 4980103"/>
                  <a:gd name="connsiteX0" fmla="*/ 3408220 w 3496956"/>
                  <a:gd name="connsiteY0" fmla="*/ 0 h 4993957"/>
                  <a:gd name="connsiteX1" fmla="*/ 2826327 w 3496956"/>
                  <a:gd name="connsiteY1" fmla="*/ 1898071 h 4993957"/>
                  <a:gd name="connsiteX2" fmla="*/ 831273 w 3496956"/>
                  <a:gd name="connsiteY2" fmla="*/ 2493817 h 4993957"/>
                  <a:gd name="connsiteX3" fmla="*/ 498764 w 3496956"/>
                  <a:gd name="connsiteY3" fmla="*/ 4294908 h 4993957"/>
                  <a:gd name="connsiteX4" fmla="*/ 13855 w 3496956"/>
                  <a:gd name="connsiteY4" fmla="*/ 4696690 h 4993957"/>
                  <a:gd name="connsiteX5" fmla="*/ 0 w 3496956"/>
                  <a:gd name="connsiteY5" fmla="*/ 13854 h 4993957"/>
                  <a:gd name="connsiteX6" fmla="*/ 3408220 w 3496956"/>
                  <a:gd name="connsiteY6" fmla="*/ 0 h 4993957"/>
                  <a:gd name="connsiteX0" fmla="*/ 3408220 w 3460882"/>
                  <a:gd name="connsiteY0" fmla="*/ 0 h 4993957"/>
                  <a:gd name="connsiteX1" fmla="*/ 2355272 w 3460882"/>
                  <a:gd name="connsiteY1" fmla="*/ 1787235 h 4993957"/>
                  <a:gd name="connsiteX2" fmla="*/ 831273 w 3460882"/>
                  <a:gd name="connsiteY2" fmla="*/ 2493817 h 4993957"/>
                  <a:gd name="connsiteX3" fmla="*/ 498764 w 3460882"/>
                  <a:gd name="connsiteY3" fmla="*/ 4294908 h 4993957"/>
                  <a:gd name="connsiteX4" fmla="*/ 13855 w 3460882"/>
                  <a:gd name="connsiteY4" fmla="*/ 4696690 h 4993957"/>
                  <a:gd name="connsiteX5" fmla="*/ 0 w 3460882"/>
                  <a:gd name="connsiteY5" fmla="*/ 13854 h 4993957"/>
                  <a:gd name="connsiteX6" fmla="*/ 3408220 w 3460882"/>
                  <a:gd name="connsiteY6" fmla="*/ 0 h 4993957"/>
                  <a:gd name="connsiteX0" fmla="*/ 3408220 w 3461814"/>
                  <a:gd name="connsiteY0" fmla="*/ 0 h 4997951"/>
                  <a:gd name="connsiteX1" fmla="*/ 2355272 w 3461814"/>
                  <a:gd name="connsiteY1" fmla="*/ 1787235 h 4997951"/>
                  <a:gd name="connsiteX2" fmla="*/ 706582 w 3461814"/>
                  <a:gd name="connsiteY2" fmla="*/ 2369126 h 4997951"/>
                  <a:gd name="connsiteX3" fmla="*/ 498764 w 3461814"/>
                  <a:gd name="connsiteY3" fmla="*/ 4294908 h 4997951"/>
                  <a:gd name="connsiteX4" fmla="*/ 13855 w 3461814"/>
                  <a:gd name="connsiteY4" fmla="*/ 4696690 h 4997951"/>
                  <a:gd name="connsiteX5" fmla="*/ 0 w 3461814"/>
                  <a:gd name="connsiteY5" fmla="*/ 13854 h 4997951"/>
                  <a:gd name="connsiteX6" fmla="*/ 3408220 w 3461814"/>
                  <a:gd name="connsiteY6" fmla="*/ 0 h 4997951"/>
                  <a:gd name="connsiteX0" fmla="*/ 3505202 w 3555152"/>
                  <a:gd name="connsiteY0" fmla="*/ 13855 h 4984097"/>
                  <a:gd name="connsiteX1" fmla="*/ 2355272 w 3555152"/>
                  <a:gd name="connsiteY1" fmla="*/ 1773381 h 4984097"/>
                  <a:gd name="connsiteX2" fmla="*/ 706582 w 3555152"/>
                  <a:gd name="connsiteY2" fmla="*/ 2355272 h 4984097"/>
                  <a:gd name="connsiteX3" fmla="*/ 498764 w 3555152"/>
                  <a:gd name="connsiteY3" fmla="*/ 4281054 h 4984097"/>
                  <a:gd name="connsiteX4" fmla="*/ 13855 w 3555152"/>
                  <a:gd name="connsiteY4" fmla="*/ 4682836 h 4984097"/>
                  <a:gd name="connsiteX5" fmla="*/ 0 w 3555152"/>
                  <a:gd name="connsiteY5" fmla="*/ 0 h 4984097"/>
                  <a:gd name="connsiteX6" fmla="*/ 3505202 w 3555152"/>
                  <a:gd name="connsiteY6" fmla="*/ 13855 h 4984097"/>
                  <a:gd name="connsiteX0" fmla="*/ 3505202 w 3509945"/>
                  <a:gd name="connsiteY0" fmla="*/ 13855 h 4984097"/>
                  <a:gd name="connsiteX1" fmla="*/ 2355272 w 3509945"/>
                  <a:gd name="connsiteY1" fmla="*/ 1773381 h 4984097"/>
                  <a:gd name="connsiteX2" fmla="*/ 706582 w 3509945"/>
                  <a:gd name="connsiteY2" fmla="*/ 2355272 h 4984097"/>
                  <a:gd name="connsiteX3" fmla="*/ 498764 w 3509945"/>
                  <a:gd name="connsiteY3" fmla="*/ 4281054 h 4984097"/>
                  <a:gd name="connsiteX4" fmla="*/ 13855 w 3509945"/>
                  <a:gd name="connsiteY4" fmla="*/ 4682836 h 4984097"/>
                  <a:gd name="connsiteX5" fmla="*/ 0 w 3509945"/>
                  <a:gd name="connsiteY5" fmla="*/ 0 h 4984097"/>
                  <a:gd name="connsiteX6" fmla="*/ 3505202 w 3509945"/>
                  <a:gd name="connsiteY6" fmla="*/ 13855 h 4984097"/>
                  <a:gd name="connsiteX0" fmla="*/ 3505202 w 3510195"/>
                  <a:gd name="connsiteY0" fmla="*/ 13855 h 4984097"/>
                  <a:gd name="connsiteX1" fmla="*/ 2355272 w 3510195"/>
                  <a:gd name="connsiteY1" fmla="*/ 1773381 h 4984097"/>
                  <a:gd name="connsiteX2" fmla="*/ 706582 w 3510195"/>
                  <a:gd name="connsiteY2" fmla="*/ 2355272 h 4984097"/>
                  <a:gd name="connsiteX3" fmla="*/ 498764 w 3510195"/>
                  <a:gd name="connsiteY3" fmla="*/ 4281054 h 4984097"/>
                  <a:gd name="connsiteX4" fmla="*/ 13855 w 3510195"/>
                  <a:gd name="connsiteY4" fmla="*/ 4682836 h 4984097"/>
                  <a:gd name="connsiteX5" fmla="*/ 0 w 3510195"/>
                  <a:gd name="connsiteY5" fmla="*/ 0 h 4984097"/>
                  <a:gd name="connsiteX6" fmla="*/ 3505202 w 3510195"/>
                  <a:gd name="connsiteY6" fmla="*/ 13855 h 4984097"/>
                  <a:gd name="connsiteX0" fmla="*/ 3505202 w 3510379"/>
                  <a:gd name="connsiteY0" fmla="*/ 13855 h 4984097"/>
                  <a:gd name="connsiteX1" fmla="*/ 2382981 w 3510379"/>
                  <a:gd name="connsiteY1" fmla="*/ 1911927 h 4984097"/>
                  <a:gd name="connsiteX2" fmla="*/ 706582 w 3510379"/>
                  <a:gd name="connsiteY2" fmla="*/ 2355272 h 4984097"/>
                  <a:gd name="connsiteX3" fmla="*/ 498764 w 3510379"/>
                  <a:gd name="connsiteY3" fmla="*/ 4281054 h 4984097"/>
                  <a:gd name="connsiteX4" fmla="*/ 13855 w 3510379"/>
                  <a:gd name="connsiteY4" fmla="*/ 4682836 h 4984097"/>
                  <a:gd name="connsiteX5" fmla="*/ 0 w 3510379"/>
                  <a:gd name="connsiteY5" fmla="*/ 0 h 4984097"/>
                  <a:gd name="connsiteX6" fmla="*/ 3505202 w 3510379"/>
                  <a:gd name="connsiteY6" fmla="*/ 13855 h 4984097"/>
                  <a:gd name="connsiteX0" fmla="*/ 3865420 w 3868973"/>
                  <a:gd name="connsiteY0" fmla="*/ 13855 h 4984097"/>
                  <a:gd name="connsiteX1" fmla="*/ 2382981 w 3868973"/>
                  <a:gd name="connsiteY1" fmla="*/ 1911927 h 4984097"/>
                  <a:gd name="connsiteX2" fmla="*/ 706582 w 3868973"/>
                  <a:gd name="connsiteY2" fmla="*/ 2355272 h 4984097"/>
                  <a:gd name="connsiteX3" fmla="*/ 498764 w 3868973"/>
                  <a:gd name="connsiteY3" fmla="*/ 4281054 h 4984097"/>
                  <a:gd name="connsiteX4" fmla="*/ 13855 w 3868973"/>
                  <a:gd name="connsiteY4" fmla="*/ 4682836 h 4984097"/>
                  <a:gd name="connsiteX5" fmla="*/ 0 w 3868973"/>
                  <a:gd name="connsiteY5" fmla="*/ 0 h 4984097"/>
                  <a:gd name="connsiteX6" fmla="*/ 3865420 w 3868973"/>
                  <a:gd name="connsiteY6" fmla="*/ 13855 h 4984097"/>
                  <a:gd name="connsiteX0" fmla="*/ 3865420 w 3873426"/>
                  <a:gd name="connsiteY0" fmla="*/ 13855 h 4984097"/>
                  <a:gd name="connsiteX1" fmla="*/ 2992581 w 3873426"/>
                  <a:gd name="connsiteY1" fmla="*/ 1717964 h 4984097"/>
                  <a:gd name="connsiteX2" fmla="*/ 706582 w 3873426"/>
                  <a:gd name="connsiteY2" fmla="*/ 2355272 h 4984097"/>
                  <a:gd name="connsiteX3" fmla="*/ 498764 w 3873426"/>
                  <a:gd name="connsiteY3" fmla="*/ 4281054 h 4984097"/>
                  <a:gd name="connsiteX4" fmla="*/ 13855 w 3873426"/>
                  <a:gd name="connsiteY4" fmla="*/ 4682836 h 4984097"/>
                  <a:gd name="connsiteX5" fmla="*/ 0 w 3873426"/>
                  <a:gd name="connsiteY5" fmla="*/ 0 h 4984097"/>
                  <a:gd name="connsiteX6" fmla="*/ 3865420 w 3873426"/>
                  <a:gd name="connsiteY6" fmla="*/ 13855 h 4984097"/>
                  <a:gd name="connsiteX0" fmla="*/ 3865420 w 3873179"/>
                  <a:gd name="connsiteY0" fmla="*/ 13855 h 4980543"/>
                  <a:gd name="connsiteX1" fmla="*/ 2992581 w 3873179"/>
                  <a:gd name="connsiteY1" fmla="*/ 1717964 h 4980543"/>
                  <a:gd name="connsiteX2" fmla="*/ 803564 w 3873179"/>
                  <a:gd name="connsiteY2" fmla="*/ 2466109 h 4980543"/>
                  <a:gd name="connsiteX3" fmla="*/ 498764 w 3873179"/>
                  <a:gd name="connsiteY3" fmla="*/ 4281054 h 4980543"/>
                  <a:gd name="connsiteX4" fmla="*/ 13855 w 3873179"/>
                  <a:gd name="connsiteY4" fmla="*/ 4682836 h 4980543"/>
                  <a:gd name="connsiteX5" fmla="*/ 0 w 3873179"/>
                  <a:gd name="connsiteY5" fmla="*/ 0 h 4980543"/>
                  <a:gd name="connsiteX6" fmla="*/ 3865420 w 3873179"/>
                  <a:gd name="connsiteY6" fmla="*/ 13855 h 4980543"/>
                  <a:gd name="connsiteX0" fmla="*/ 3532911 w 3549464"/>
                  <a:gd name="connsiteY0" fmla="*/ 138545 h 4980543"/>
                  <a:gd name="connsiteX1" fmla="*/ 2992581 w 3549464"/>
                  <a:gd name="connsiteY1" fmla="*/ 1717964 h 4980543"/>
                  <a:gd name="connsiteX2" fmla="*/ 803564 w 3549464"/>
                  <a:gd name="connsiteY2" fmla="*/ 2466109 h 4980543"/>
                  <a:gd name="connsiteX3" fmla="*/ 498764 w 3549464"/>
                  <a:gd name="connsiteY3" fmla="*/ 4281054 h 4980543"/>
                  <a:gd name="connsiteX4" fmla="*/ 13855 w 3549464"/>
                  <a:gd name="connsiteY4" fmla="*/ 4682836 h 4980543"/>
                  <a:gd name="connsiteX5" fmla="*/ 0 w 3549464"/>
                  <a:gd name="connsiteY5" fmla="*/ 0 h 4980543"/>
                  <a:gd name="connsiteX6" fmla="*/ 3532911 w 3549464"/>
                  <a:gd name="connsiteY6" fmla="*/ 138545 h 4980543"/>
                  <a:gd name="connsiteX0" fmla="*/ 3546766 w 3562611"/>
                  <a:gd name="connsiteY0" fmla="*/ 0 h 5008253"/>
                  <a:gd name="connsiteX1" fmla="*/ 2992581 w 3562611"/>
                  <a:gd name="connsiteY1" fmla="*/ 1745674 h 5008253"/>
                  <a:gd name="connsiteX2" fmla="*/ 803564 w 3562611"/>
                  <a:gd name="connsiteY2" fmla="*/ 2493819 h 5008253"/>
                  <a:gd name="connsiteX3" fmla="*/ 498764 w 3562611"/>
                  <a:gd name="connsiteY3" fmla="*/ 4308764 h 5008253"/>
                  <a:gd name="connsiteX4" fmla="*/ 13855 w 3562611"/>
                  <a:gd name="connsiteY4" fmla="*/ 4710546 h 5008253"/>
                  <a:gd name="connsiteX5" fmla="*/ 0 w 3562611"/>
                  <a:gd name="connsiteY5" fmla="*/ 27710 h 5008253"/>
                  <a:gd name="connsiteX6" fmla="*/ 3546766 w 3562611"/>
                  <a:gd name="connsiteY6" fmla="*/ 0 h 5008253"/>
                  <a:gd name="connsiteX0" fmla="*/ 3546766 w 3706909"/>
                  <a:gd name="connsiteY0" fmla="*/ 0 h 5008253"/>
                  <a:gd name="connsiteX1" fmla="*/ 2992581 w 3706909"/>
                  <a:gd name="connsiteY1" fmla="*/ 1745674 h 5008253"/>
                  <a:gd name="connsiteX2" fmla="*/ 803564 w 3706909"/>
                  <a:gd name="connsiteY2" fmla="*/ 2493819 h 5008253"/>
                  <a:gd name="connsiteX3" fmla="*/ 498764 w 3706909"/>
                  <a:gd name="connsiteY3" fmla="*/ 4308764 h 5008253"/>
                  <a:gd name="connsiteX4" fmla="*/ 13855 w 3706909"/>
                  <a:gd name="connsiteY4" fmla="*/ 4710546 h 5008253"/>
                  <a:gd name="connsiteX5" fmla="*/ 0 w 3706909"/>
                  <a:gd name="connsiteY5" fmla="*/ 27710 h 5008253"/>
                  <a:gd name="connsiteX6" fmla="*/ 3546766 w 3706909"/>
                  <a:gd name="connsiteY6" fmla="*/ 0 h 5008253"/>
                  <a:gd name="connsiteX0" fmla="*/ 3546766 w 3576888"/>
                  <a:gd name="connsiteY0" fmla="*/ 0 h 5008253"/>
                  <a:gd name="connsiteX1" fmla="*/ 2992581 w 3576888"/>
                  <a:gd name="connsiteY1" fmla="*/ 1745674 h 5008253"/>
                  <a:gd name="connsiteX2" fmla="*/ 803564 w 3576888"/>
                  <a:gd name="connsiteY2" fmla="*/ 2493819 h 5008253"/>
                  <a:gd name="connsiteX3" fmla="*/ 498764 w 3576888"/>
                  <a:gd name="connsiteY3" fmla="*/ 4308764 h 5008253"/>
                  <a:gd name="connsiteX4" fmla="*/ 13855 w 3576888"/>
                  <a:gd name="connsiteY4" fmla="*/ 4710546 h 5008253"/>
                  <a:gd name="connsiteX5" fmla="*/ 0 w 3576888"/>
                  <a:gd name="connsiteY5" fmla="*/ 27710 h 5008253"/>
                  <a:gd name="connsiteX6" fmla="*/ 3546766 w 3576888"/>
                  <a:gd name="connsiteY6" fmla="*/ 0 h 5008253"/>
                  <a:gd name="connsiteX0" fmla="*/ 3546766 w 3560729"/>
                  <a:gd name="connsiteY0" fmla="*/ 0 h 5008253"/>
                  <a:gd name="connsiteX1" fmla="*/ 2604653 w 3560729"/>
                  <a:gd name="connsiteY1" fmla="*/ 1814947 h 5008253"/>
                  <a:gd name="connsiteX2" fmla="*/ 803564 w 3560729"/>
                  <a:gd name="connsiteY2" fmla="*/ 2493819 h 5008253"/>
                  <a:gd name="connsiteX3" fmla="*/ 498764 w 3560729"/>
                  <a:gd name="connsiteY3" fmla="*/ 4308764 h 5008253"/>
                  <a:gd name="connsiteX4" fmla="*/ 13855 w 3560729"/>
                  <a:gd name="connsiteY4" fmla="*/ 4710546 h 5008253"/>
                  <a:gd name="connsiteX5" fmla="*/ 0 w 3560729"/>
                  <a:gd name="connsiteY5" fmla="*/ 27710 h 5008253"/>
                  <a:gd name="connsiteX6" fmla="*/ 3546766 w 3560729"/>
                  <a:gd name="connsiteY6" fmla="*/ 0 h 5008253"/>
                  <a:gd name="connsiteX0" fmla="*/ 3546766 w 3560729"/>
                  <a:gd name="connsiteY0" fmla="*/ 0 h 5022108"/>
                  <a:gd name="connsiteX1" fmla="*/ 2604653 w 3560729"/>
                  <a:gd name="connsiteY1" fmla="*/ 1828802 h 5022108"/>
                  <a:gd name="connsiteX2" fmla="*/ 803564 w 3560729"/>
                  <a:gd name="connsiteY2" fmla="*/ 2507674 h 5022108"/>
                  <a:gd name="connsiteX3" fmla="*/ 498764 w 3560729"/>
                  <a:gd name="connsiteY3" fmla="*/ 4322619 h 5022108"/>
                  <a:gd name="connsiteX4" fmla="*/ 13855 w 3560729"/>
                  <a:gd name="connsiteY4" fmla="*/ 4724401 h 5022108"/>
                  <a:gd name="connsiteX5" fmla="*/ 0 w 3560729"/>
                  <a:gd name="connsiteY5" fmla="*/ 41565 h 5022108"/>
                  <a:gd name="connsiteX6" fmla="*/ 3546766 w 3560729"/>
                  <a:gd name="connsiteY6" fmla="*/ 0 h 5022108"/>
                  <a:gd name="connsiteX0" fmla="*/ 3546766 w 3560729"/>
                  <a:gd name="connsiteY0" fmla="*/ 0 h 5028368"/>
                  <a:gd name="connsiteX1" fmla="*/ 2604653 w 3560729"/>
                  <a:gd name="connsiteY1" fmla="*/ 1828802 h 5028368"/>
                  <a:gd name="connsiteX2" fmla="*/ 803564 w 3560729"/>
                  <a:gd name="connsiteY2" fmla="*/ 2313710 h 5028368"/>
                  <a:gd name="connsiteX3" fmla="*/ 498764 w 3560729"/>
                  <a:gd name="connsiteY3" fmla="*/ 4322619 h 5028368"/>
                  <a:gd name="connsiteX4" fmla="*/ 13855 w 3560729"/>
                  <a:gd name="connsiteY4" fmla="*/ 4724401 h 5028368"/>
                  <a:gd name="connsiteX5" fmla="*/ 0 w 3560729"/>
                  <a:gd name="connsiteY5" fmla="*/ 41565 h 5028368"/>
                  <a:gd name="connsiteX6" fmla="*/ 3546766 w 3560729"/>
                  <a:gd name="connsiteY6" fmla="*/ 0 h 5028368"/>
                  <a:gd name="connsiteX0" fmla="*/ 3546766 w 3567061"/>
                  <a:gd name="connsiteY0" fmla="*/ 0 h 5028368"/>
                  <a:gd name="connsiteX1" fmla="*/ 2826326 w 3567061"/>
                  <a:gd name="connsiteY1" fmla="*/ 1731820 h 5028368"/>
                  <a:gd name="connsiteX2" fmla="*/ 803564 w 3567061"/>
                  <a:gd name="connsiteY2" fmla="*/ 2313710 h 5028368"/>
                  <a:gd name="connsiteX3" fmla="*/ 498764 w 3567061"/>
                  <a:gd name="connsiteY3" fmla="*/ 4322619 h 5028368"/>
                  <a:gd name="connsiteX4" fmla="*/ 13855 w 3567061"/>
                  <a:gd name="connsiteY4" fmla="*/ 4724401 h 5028368"/>
                  <a:gd name="connsiteX5" fmla="*/ 0 w 3567061"/>
                  <a:gd name="connsiteY5" fmla="*/ 41565 h 5028368"/>
                  <a:gd name="connsiteX6" fmla="*/ 3546766 w 3567061"/>
                  <a:gd name="connsiteY6" fmla="*/ 0 h 5028368"/>
                  <a:gd name="connsiteX0" fmla="*/ 3546766 w 3567061"/>
                  <a:gd name="connsiteY0" fmla="*/ 0 h 4939815"/>
                  <a:gd name="connsiteX1" fmla="*/ 2826326 w 3567061"/>
                  <a:gd name="connsiteY1" fmla="*/ 1731820 h 4939815"/>
                  <a:gd name="connsiteX2" fmla="*/ 803564 w 3567061"/>
                  <a:gd name="connsiteY2" fmla="*/ 2313710 h 4939815"/>
                  <a:gd name="connsiteX3" fmla="*/ 1066801 w 3567061"/>
                  <a:gd name="connsiteY3" fmla="*/ 3782292 h 4939815"/>
                  <a:gd name="connsiteX4" fmla="*/ 13855 w 3567061"/>
                  <a:gd name="connsiteY4" fmla="*/ 4724401 h 4939815"/>
                  <a:gd name="connsiteX5" fmla="*/ 0 w 3567061"/>
                  <a:gd name="connsiteY5" fmla="*/ 41565 h 4939815"/>
                  <a:gd name="connsiteX6" fmla="*/ 3546766 w 3567061"/>
                  <a:gd name="connsiteY6" fmla="*/ 0 h 4939815"/>
                  <a:gd name="connsiteX0" fmla="*/ 3546766 w 3567427"/>
                  <a:gd name="connsiteY0" fmla="*/ 0 h 4944652"/>
                  <a:gd name="connsiteX1" fmla="*/ 2826326 w 3567427"/>
                  <a:gd name="connsiteY1" fmla="*/ 1731820 h 4944652"/>
                  <a:gd name="connsiteX2" fmla="*/ 748145 w 3567427"/>
                  <a:gd name="connsiteY2" fmla="*/ 2050474 h 4944652"/>
                  <a:gd name="connsiteX3" fmla="*/ 1066801 w 3567427"/>
                  <a:gd name="connsiteY3" fmla="*/ 3782292 h 4944652"/>
                  <a:gd name="connsiteX4" fmla="*/ 13855 w 3567427"/>
                  <a:gd name="connsiteY4" fmla="*/ 4724401 h 4944652"/>
                  <a:gd name="connsiteX5" fmla="*/ 0 w 3567427"/>
                  <a:gd name="connsiteY5" fmla="*/ 41565 h 4944652"/>
                  <a:gd name="connsiteX6" fmla="*/ 3546766 w 3567427"/>
                  <a:gd name="connsiteY6" fmla="*/ 0 h 4944652"/>
                  <a:gd name="connsiteX0" fmla="*/ 3546766 w 3566619"/>
                  <a:gd name="connsiteY0" fmla="*/ 0 h 4940065"/>
                  <a:gd name="connsiteX1" fmla="*/ 2826326 w 3566619"/>
                  <a:gd name="connsiteY1" fmla="*/ 1731820 h 4940065"/>
                  <a:gd name="connsiteX2" fmla="*/ 872836 w 3566619"/>
                  <a:gd name="connsiteY2" fmla="*/ 2299856 h 4940065"/>
                  <a:gd name="connsiteX3" fmla="*/ 1066801 w 3566619"/>
                  <a:gd name="connsiteY3" fmla="*/ 3782292 h 4940065"/>
                  <a:gd name="connsiteX4" fmla="*/ 13855 w 3566619"/>
                  <a:gd name="connsiteY4" fmla="*/ 4724401 h 4940065"/>
                  <a:gd name="connsiteX5" fmla="*/ 0 w 3566619"/>
                  <a:gd name="connsiteY5" fmla="*/ 41565 h 4940065"/>
                  <a:gd name="connsiteX6" fmla="*/ 3546766 w 3566619"/>
                  <a:gd name="connsiteY6" fmla="*/ 0 h 4940065"/>
                  <a:gd name="connsiteX0" fmla="*/ 3546766 w 3566619"/>
                  <a:gd name="connsiteY0" fmla="*/ 0 h 4943391"/>
                  <a:gd name="connsiteX1" fmla="*/ 2826326 w 3566619"/>
                  <a:gd name="connsiteY1" fmla="*/ 1731820 h 4943391"/>
                  <a:gd name="connsiteX2" fmla="*/ 872836 w 3566619"/>
                  <a:gd name="connsiteY2" fmla="*/ 2299856 h 4943391"/>
                  <a:gd name="connsiteX3" fmla="*/ 1343891 w 3566619"/>
                  <a:gd name="connsiteY3" fmla="*/ 3810001 h 4943391"/>
                  <a:gd name="connsiteX4" fmla="*/ 13855 w 3566619"/>
                  <a:gd name="connsiteY4" fmla="*/ 4724401 h 4943391"/>
                  <a:gd name="connsiteX5" fmla="*/ 0 w 3566619"/>
                  <a:gd name="connsiteY5" fmla="*/ 41565 h 4943391"/>
                  <a:gd name="connsiteX6" fmla="*/ 3546766 w 3566619"/>
                  <a:gd name="connsiteY6" fmla="*/ 0 h 4943391"/>
                  <a:gd name="connsiteX0" fmla="*/ 3546766 w 3566619"/>
                  <a:gd name="connsiteY0" fmla="*/ 0 h 4955848"/>
                  <a:gd name="connsiteX1" fmla="*/ 2826326 w 3566619"/>
                  <a:gd name="connsiteY1" fmla="*/ 1731820 h 4955848"/>
                  <a:gd name="connsiteX2" fmla="*/ 872836 w 3566619"/>
                  <a:gd name="connsiteY2" fmla="*/ 2299856 h 4955848"/>
                  <a:gd name="connsiteX3" fmla="*/ 1136073 w 3566619"/>
                  <a:gd name="connsiteY3" fmla="*/ 3906983 h 4955848"/>
                  <a:gd name="connsiteX4" fmla="*/ 13855 w 3566619"/>
                  <a:gd name="connsiteY4" fmla="*/ 4724401 h 4955848"/>
                  <a:gd name="connsiteX5" fmla="*/ 0 w 3566619"/>
                  <a:gd name="connsiteY5" fmla="*/ 41565 h 4955848"/>
                  <a:gd name="connsiteX6" fmla="*/ 3546766 w 3566619"/>
                  <a:gd name="connsiteY6" fmla="*/ 0 h 4955848"/>
                  <a:gd name="connsiteX0" fmla="*/ 3546766 w 3609882"/>
                  <a:gd name="connsiteY0" fmla="*/ 0 h 4955848"/>
                  <a:gd name="connsiteX1" fmla="*/ 3214254 w 3609882"/>
                  <a:gd name="connsiteY1" fmla="*/ 1579420 h 4955848"/>
                  <a:gd name="connsiteX2" fmla="*/ 872836 w 3609882"/>
                  <a:gd name="connsiteY2" fmla="*/ 2299856 h 4955848"/>
                  <a:gd name="connsiteX3" fmla="*/ 1136073 w 3609882"/>
                  <a:gd name="connsiteY3" fmla="*/ 3906983 h 4955848"/>
                  <a:gd name="connsiteX4" fmla="*/ 13855 w 3609882"/>
                  <a:gd name="connsiteY4" fmla="*/ 4724401 h 4955848"/>
                  <a:gd name="connsiteX5" fmla="*/ 0 w 3609882"/>
                  <a:gd name="connsiteY5" fmla="*/ 41565 h 4955848"/>
                  <a:gd name="connsiteX6" fmla="*/ 3546766 w 3609882"/>
                  <a:gd name="connsiteY6" fmla="*/ 0 h 4955848"/>
                  <a:gd name="connsiteX0" fmla="*/ 3546766 w 3609882"/>
                  <a:gd name="connsiteY0" fmla="*/ 0 h 4957825"/>
                  <a:gd name="connsiteX1" fmla="*/ 3214254 w 3609882"/>
                  <a:gd name="connsiteY1" fmla="*/ 1579420 h 4957825"/>
                  <a:gd name="connsiteX2" fmla="*/ 872836 w 3609882"/>
                  <a:gd name="connsiteY2" fmla="*/ 2299856 h 4957825"/>
                  <a:gd name="connsiteX3" fmla="*/ 1136073 w 3609882"/>
                  <a:gd name="connsiteY3" fmla="*/ 3906983 h 4957825"/>
                  <a:gd name="connsiteX4" fmla="*/ 13855 w 3609882"/>
                  <a:gd name="connsiteY4" fmla="*/ 4724401 h 4957825"/>
                  <a:gd name="connsiteX5" fmla="*/ 0 w 3609882"/>
                  <a:gd name="connsiteY5" fmla="*/ 41565 h 4957825"/>
                  <a:gd name="connsiteX6" fmla="*/ 3546766 w 3609882"/>
                  <a:gd name="connsiteY6" fmla="*/ 0 h 4957825"/>
                  <a:gd name="connsiteX0" fmla="*/ 3635098 w 3698214"/>
                  <a:gd name="connsiteY0" fmla="*/ 0 h 4956688"/>
                  <a:gd name="connsiteX1" fmla="*/ 3302586 w 3698214"/>
                  <a:gd name="connsiteY1" fmla="*/ 1579420 h 4956688"/>
                  <a:gd name="connsiteX2" fmla="*/ 961168 w 3698214"/>
                  <a:gd name="connsiteY2" fmla="*/ 2299856 h 4956688"/>
                  <a:gd name="connsiteX3" fmla="*/ 1432223 w 3698214"/>
                  <a:gd name="connsiteY3" fmla="*/ 4045529 h 4956688"/>
                  <a:gd name="connsiteX4" fmla="*/ 102187 w 3698214"/>
                  <a:gd name="connsiteY4" fmla="*/ 4724401 h 4956688"/>
                  <a:gd name="connsiteX5" fmla="*/ 88332 w 3698214"/>
                  <a:gd name="connsiteY5" fmla="*/ 41565 h 4956688"/>
                  <a:gd name="connsiteX6" fmla="*/ 3635098 w 3698214"/>
                  <a:gd name="connsiteY6" fmla="*/ 0 h 4956688"/>
                  <a:gd name="connsiteX0" fmla="*/ 3635098 w 3698214"/>
                  <a:gd name="connsiteY0" fmla="*/ 0 h 4956688"/>
                  <a:gd name="connsiteX1" fmla="*/ 3302586 w 3698214"/>
                  <a:gd name="connsiteY1" fmla="*/ 1579420 h 4956688"/>
                  <a:gd name="connsiteX2" fmla="*/ 961168 w 3698214"/>
                  <a:gd name="connsiteY2" fmla="*/ 2299856 h 4956688"/>
                  <a:gd name="connsiteX3" fmla="*/ 1432223 w 3698214"/>
                  <a:gd name="connsiteY3" fmla="*/ 4045529 h 4956688"/>
                  <a:gd name="connsiteX4" fmla="*/ 102187 w 3698214"/>
                  <a:gd name="connsiteY4" fmla="*/ 4724401 h 4956688"/>
                  <a:gd name="connsiteX5" fmla="*/ 88332 w 3698214"/>
                  <a:gd name="connsiteY5" fmla="*/ 41565 h 4956688"/>
                  <a:gd name="connsiteX6" fmla="*/ 3635098 w 3698214"/>
                  <a:gd name="connsiteY6" fmla="*/ 0 h 4956688"/>
                  <a:gd name="connsiteX0" fmla="*/ 3635098 w 3698214"/>
                  <a:gd name="connsiteY0" fmla="*/ 0 h 4956688"/>
                  <a:gd name="connsiteX1" fmla="*/ 3302586 w 3698214"/>
                  <a:gd name="connsiteY1" fmla="*/ 1579420 h 4956688"/>
                  <a:gd name="connsiteX2" fmla="*/ 961168 w 3698214"/>
                  <a:gd name="connsiteY2" fmla="*/ 2299856 h 4956688"/>
                  <a:gd name="connsiteX3" fmla="*/ 1432223 w 3698214"/>
                  <a:gd name="connsiteY3" fmla="*/ 4045529 h 4956688"/>
                  <a:gd name="connsiteX4" fmla="*/ 102187 w 3698214"/>
                  <a:gd name="connsiteY4" fmla="*/ 4724401 h 4956688"/>
                  <a:gd name="connsiteX5" fmla="*/ 88332 w 3698214"/>
                  <a:gd name="connsiteY5" fmla="*/ 41565 h 4956688"/>
                  <a:gd name="connsiteX6" fmla="*/ 3635098 w 3698214"/>
                  <a:gd name="connsiteY6" fmla="*/ 0 h 4956688"/>
                  <a:gd name="connsiteX0" fmla="*/ 3591845 w 3654961"/>
                  <a:gd name="connsiteY0" fmla="*/ 0 h 4968373"/>
                  <a:gd name="connsiteX1" fmla="*/ 3259333 w 3654961"/>
                  <a:gd name="connsiteY1" fmla="*/ 1579420 h 4968373"/>
                  <a:gd name="connsiteX2" fmla="*/ 917915 w 3654961"/>
                  <a:gd name="connsiteY2" fmla="*/ 2299856 h 4968373"/>
                  <a:gd name="connsiteX3" fmla="*/ 1388970 w 3654961"/>
                  <a:gd name="connsiteY3" fmla="*/ 4045529 h 4968373"/>
                  <a:gd name="connsiteX4" fmla="*/ 58934 w 3654961"/>
                  <a:gd name="connsiteY4" fmla="*/ 4724401 h 4968373"/>
                  <a:gd name="connsiteX5" fmla="*/ 45079 w 3654961"/>
                  <a:gd name="connsiteY5" fmla="*/ 41565 h 4968373"/>
                  <a:gd name="connsiteX6" fmla="*/ 3591845 w 3654961"/>
                  <a:gd name="connsiteY6" fmla="*/ 0 h 4968373"/>
                  <a:gd name="connsiteX0" fmla="*/ 3591845 w 3654961"/>
                  <a:gd name="connsiteY0" fmla="*/ 0 h 4967280"/>
                  <a:gd name="connsiteX1" fmla="*/ 3259333 w 3654961"/>
                  <a:gd name="connsiteY1" fmla="*/ 1579420 h 4967280"/>
                  <a:gd name="connsiteX2" fmla="*/ 917915 w 3654961"/>
                  <a:gd name="connsiteY2" fmla="*/ 2299856 h 4967280"/>
                  <a:gd name="connsiteX3" fmla="*/ 1388970 w 3654961"/>
                  <a:gd name="connsiteY3" fmla="*/ 4045529 h 4967280"/>
                  <a:gd name="connsiteX4" fmla="*/ 58934 w 3654961"/>
                  <a:gd name="connsiteY4" fmla="*/ 4724401 h 4967280"/>
                  <a:gd name="connsiteX5" fmla="*/ 45079 w 3654961"/>
                  <a:gd name="connsiteY5" fmla="*/ 41565 h 4967280"/>
                  <a:gd name="connsiteX6" fmla="*/ 3591845 w 3654961"/>
                  <a:gd name="connsiteY6" fmla="*/ 0 h 4967280"/>
                  <a:gd name="connsiteX0" fmla="*/ 3591845 w 3654961"/>
                  <a:gd name="connsiteY0" fmla="*/ 0 h 4979298"/>
                  <a:gd name="connsiteX1" fmla="*/ 3259333 w 3654961"/>
                  <a:gd name="connsiteY1" fmla="*/ 1579420 h 4979298"/>
                  <a:gd name="connsiteX2" fmla="*/ 917915 w 3654961"/>
                  <a:gd name="connsiteY2" fmla="*/ 2299856 h 4979298"/>
                  <a:gd name="connsiteX3" fmla="*/ 1388970 w 3654961"/>
                  <a:gd name="connsiteY3" fmla="*/ 4045529 h 4979298"/>
                  <a:gd name="connsiteX4" fmla="*/ 58934 w 3654961"/>
                  <a:gd name="connsiteY4" fmla="*/ 4738255 h 4979298"/>
                  <a:gd name="connsiteX5" fmla="*/ 45079 w 3654961"/>
                  <a:gd name="connsiteY5" fmla="*/ 41565 h 4979298"/>
                  <a:gd name="connsiteX6" fmla="*/ 3591845 w 3654961"/>
                  <a:gd name="connsiteY6" fmla="*/ 0 h 4979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654961" h="4979298">
                    <a:moveTo>
                      <a:pt x="3591845" y="0"/>
                    </a:moveTo>
                    <a:cubicBezTo>
                      <a:pt x="3704991" y="635000"/>
                      <a:pt x="3704988" y="1196111"/>
                      <a:pt x="3259333" y="1579420"/>
                    </a:cubicBezTo>
                    <a:cubicBezTo>
                      <a:pt x="2813678" y="1962729"/>
                      <a:pt x="1229642" y="1888838"/>
                      <a:pt x="917915" y="2299856"/>
                    </a:cubicBezTo>
                    <a:cubicBezTo>
                      <a:pt x="606188" y="2710874"/>
                      <a:pt x="1532133" y="3639129"/>
                      <a:pt x="1388970" y="4045529"/>
                    </a:cubicBezTo>
                    <a:cubicBezTo>
                      <a:pt x="1245807" y="4451929"/>
                      <a:pt x="185461" y="5430703"/>
                      <a:pt x="58934" y="4738255"/>
                    </a:cubicBezTo>
                    <a:cubicBezTo>
                      <a:pt x="-67593" y="4045807"/>
                      <a:pt x="49697" y="1602510"/>
                      <a:pt x="45079" y="41565"/>
                    </a:cubicBezTo>
                    <a:lnTo>
                      <a:pt x="359184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84407" tIns="42203" rIns="84407" bIns="42203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th-TH" sz="1661"/>
              </a:p>
            </p:txBody>
          </p:sp>
          <p:sp>
            <p:nvSpPr>
              <p:cNvPr id="28" name="รูปแบบอิสระ: รูปร่าง 27">
                <a:extLst>
                  <a:ext uri="{FF2B5EF4-FFF2-40B4-BE49-F238E27FC236}">
                    <a16:creationId xmlns:a16="http://schemas.microsoft.com/office/drawing/2014/main" id="{2BA85EDD-0A85-4EA9-8663-73F808501E58}"/>
                  </a:ext>
                </a:extLst>
              </p:cNvPr>
              <p:cNvSpPr/>
              <p:nvPr/>
            </p:nvSpPr>
            <p:spPr>
              <a:xfrm>
                <a:off x="-13854" y="-53779"/>
                <a:ext cx="5988928" cy="3844532"/>
              </a:xfrm>
              <a:custGeom>
                <a:avLst/>
                <a:gdLst>
                  <a:gd name="connsiteX0" fmla="*/ 5791200 w 5791200"/>
                  <a:gd name="connsiteY0" fmla="*/ 13854 h 3574472"/>
                  <a:gd name="connsiteX1" fmla="*/ 3061855 w 5791200"/>
                  <a:gd name="connsiteY1" fmla="*/ 678872 h 3574472"/>
                  <a:gd name="connsiteX2" fmla="*/ 2992582 w 5791200"/>
                  <a:gd name="connsiteY2" fmla="*/ 1607127 h 3574472"/>
                  <a:gd name="connsiteX3" fmla="*/ 1413164 w 5791200"/>
                  <a:gd name="connsiteY3" fmla="*/ 1870363 h 3574472"/>
                  <a:gd name="connsiteX4" fmla="*/ 0 w 5791200"/>
                  <a:gd name="connsiteY4" fmla="*/ 3574472 h 3574472"/>
                  <a:gd name="connsiteX5" fmla="*/ 55418 w 5791200"/>
                  <a:gd name="connsiteY5" fmla="*/ 0 h 3574472"/>
                  <a:gd name="connsiteX6" fmla="*/ 5791200 w 5791200"/>
                  <a:gd name="connsiteY6" fmla="*/ 13854 h 3574472"/>
                  <a:gd name="connsiteX0" fmla="*/ 5822003 w 5822003"/>
                  <a:gd name="connsiteY0" fmla="*/ 28151 h 3588769"/>
                  <a:gd name="connsiteX1" fmla="*/ 3092658 w 5822003"/>
                  <a:gd name="connsiteY1" fmla="*/ 693169 h 3588769"/>
                  <a:gd name="connsiteX2" fmla="*/ 3023385 w 5822003"/>
                  <a:gd name="connsiteY2" fmla="*/ 1621424 h 3588769"/>
                  <a:gd name="connsiteX3" fmla="*/ 1443967 w 5822003"/>
                  <a:gd name="connsiteY3" fmla="*/ 1884660 h 3588769"/>
                  <a:gd name="connsiteX4" fmla="*/ 30803 w 5822003"/>
                  <a:gd name="connsiteY4" fmla="*/ 3588769 h 3588769"/>
                  <a:gd name="connsiteX5" fmla="*/ 0 w 5822003"/>
                  <a:gd name="connsiteY5" fmla="*/ 0 h 3588769"/>
                  <a:gd name="connsiteX6" fmla="*/ 5822003 w 5822003"/>
                  <a:gd name="connsiteY6" fmla="*/ 28151 h 3588769"/>
                  <a:gd name="connsiteX0" fmla="*/ 5879484 w 5879484"/>
                  <a:gd name="connsiteY0" fmla="*/ 42449 h 3603067"/>
                  <a:gd name="connsiteX1" fmla="*/ 3150139 w 5879484"/>
                  <a:gd name="connsiteY1" fmla="*/ 707467 h 3603067"/>
                  <a:gd name="connsiteX2" fmla="*/ 3080866 w 5879484"/>
                  <a:gd name="connsiteY2" fmla="*/ 1635722 h 3603067"/>
                  <a:gd name="connsiteX3" fmla="*/ 1501448 w 5879484"/>
                  <a:gd name="connsiteY3" fmla="*/ 1898958 h 3603067"/>
                  <a:gd name="connsiteX4" fmla="*/ 88284 w 5879484"/>
                  <a:gd name="connsiteY4" fmla="*/ 3603067 h 3603067"/>
                  <a:gd name="connsiteX5" fmla="*/ 0 w 5879484"/>
                  <a:gd name="connsiteY5" fmla="*/ 0 h 3603067"/>
                  <a:gd name="connsiteX6" fmla="*/ 5879484 w 5879484"/>
                  <a:gd name="connsiteY6" fmla="*/ 42449 h 3603067"/>
                  <a:gd name="connsiteX0" fmla="*/ 5879484 w 5879484"/>
                  <a:gd name="connsiteY0" fmla="*/ 42449 h 3603067"/>
                  <a:gd name="connsiteX1" fmla="*/ 3150139 w 5879484"/>
                  <a:gd name="connsiteY1" fmla="*/ 707467 h 3603067"/>
                  <a:gd name="connsiteX2" fmla="*/ 3080866 w 5879484"/>
                  <a:gd name="connsiteY2" fmla="*/ 1635722 h 3603067"/>
                  <a:gd name="connsiteX3" fmla="*/ 1501448 w 5879484"/>
                  <a:gd name="connsiteY3" fmla="*/ 1898958 h 3603067"/>
                  <a:gd name="connsiteX4" fmla="*/ 2063 w 5879484"/>
                  <a:gd name="connsiteY4" fmla="*/ 3603067 h 3603067"/>
                  <a:gd name="connsiteX5" fmla="*/ 0 w 5879484"/>
                  <a:gd name="connsiteY5" fmla="*/ 0 h 3603067"/>
                  <a:gd name="connsiteX6" fmla="*/ 5879484 w 5879484"/>
                  <a:gd name="connsiteY6" fmla="*/ 42449 h 3603067"/>
                  <a:gd name="connsiteX0" fmla="*/ 6021126 w 6021126"/>
                  <a:gd name="connsiteY0" fmla="*/ 42449 h 3688855"/>
                  <a:gd name="connsiteX1" fmla="*/ 3291781 w 6021126"/>
                  <a:gd name="connsiteY1" fmla="*/ 707467 h 3688855"/>
                  <a:gd name="connsiteX2" fmla="*/ 3222508 w 6021126"/>
                  <a:gd name="connsiteY2" fmla="*/ 1635722 h 3688855"/>
                  <a:gd name="connsiteX3" fmla="*/ 1643090 w 6021126"/>
                  <a:gd name="connsiteY3" fmla="*/ 1898958 h 3688855"/>
                  <a:gd name="connsiteX4" fmla="*/ 2 w 6021126"/>
                  <a:gd name="connsiteY4" fmla="*/ 3688855 h 3688855"/>
                  <a:gd name="connsiteX5" fmla="*/ 141642 w 6021126"/>
                  <a:gd name="connsiteY5" fmla="*/ 0 h 3688855"/>
                  <a:gd name="connsiteX6" fmla="*/ 6021126 w 6021126"/>
                  <a:gd name="connsiteY6" fmla="*/ 42449 h 3688855"/>
                  <a:gd name="connsiteX0" fmla="*/ 6109408 w 6109408"/>
                  <a:gd name="connsiteY0" fmla="*/ 128236 h 3774642"/>
                  <a:gd name="connsiteX1" fmla="*/ 3380063 w 6109408"/>
                  <a:gd name="connsiteY1" fmla="*/ 793254 h 3774642"/>
                  <a:gd name="connsiteX2" fmla="*/ 3310790 w 6109408"/>
                  <a:gd name="connsiteY2" fmla="*/ 1721509 h 3774642"/>
                  <a:gd name="connsiteX3" fmla="*/ 1731372 w 6109408"/>
                  <a:gd name="connsiteY3" fmla="*/ 1984745 h 3774642"/>
                  <a:gd name="connsiteX4" fmla="*/ 88284 w 6109408"/>
                  <a:gd name="connsiteY4" fmla="*/ 3774642 h 3774642"/>
                  <a:gd name="connsiteX5" fmla="*/ 0 w 6109408"/>
                  <a:gd name="connsiteY5" fmla="*/ 0 h 3774642"/>
                  <a:gd name="connsiteX6" fmla="*/ 6109408 w 6109408"/>
                  <a:gd name="connsiteY6" fmla="*/ 128236 h 3774642"/>
                  <a:gd name="connsiteX0" fmla="*/ 6109408 w 6109408"/>
                  <a:gd name="connsiteY0" fmla="*/ 128236 h 3774642"/>
                  <a:gd name="connsiteX1" fmla="*/ 3380063 w 6109408"/>
                  <a:gd name="connsiteY1" fmla="*/ 793254 h 3774642"/>
                  <a:gd name="connsiteX2" fmla="*/ 3310790 w 6109408"/>
                  <a:gd name="connsiteY2" fmla="*/ 1721509 h 3774642"/>
                  <a:gd name="connsiteX3" fmla="*/ 1731372 w 6109408"/>
                  <a:gd name="connsiteY3" fmla="*/ 1984745 h 3774642"/>
                  <a:gd name="connsiteX4" fmla="*/ 88284 w 6109408"/>
                  <a:gd name="connsiteY4" fmla="*/ 3774642 h 3774642"/>
                  <a:gd name="connsiteX5" fmla="*/ 0 w 6109408"/>
                  <a:gd name="connsiteY5" fmla="*/ 0 h 3774642"/>
                  <a:gd name="connsiteX6" fmla="*/ 6109408 w 6109408"/>
                  <a:gd name="connsiteY6" fmla="*/ 128236 h 3774642"/>
                  <a:gd name="connsiteX0" fmla="*/ 6109408 w 6109408"/>
                  <a:gd name="connsiteY0" fmla="*/ 128236 h 3774642"/>
                  <a:gd name="connsiteX1" fmla="*/ 3380063 w 6109408"/>
                  <a:gd name="connsiteY1" fmla="*/ 793254 h 3774642"/>
                  <a:gd name="connsiteX2" fmla="*/ 3310790 w 6109408"/>
                  <a:gd name="connsiteY2" fmla="*/ 1721509 h 3774642"/>
                  <a:gd name="connsiteX3" fmla="*/ 1731372 w 6109408"/>
                  <a:gd name="connsiteY3" fmla="*/ 1984745 h 3774642"/>
                  <a:gd name="connsiteX4" fmla="*/ 88284 w 6109408"/>
                  <a:gd name="connsiteY4" fmla="*/ 3774642 h 3774642"/>
                  <a:gd name="connsiteX5" fmla="*/ 0 w 6109408"/>
                  <a:gd name="connsiteY5" fmla="*/ 0 h 3774642"/>
                  <a:gd name="connsiteX6" fmla="*/ 6109408 w 6109408"/>
                  <a:gd name="connsiteY6" fmla="*/ 128236 h 3774642"/>
                  <a:gd name="connsiteX0" fmla="*/ 6037557 w 6037557"/>
                  <a:gd name="connsiteY0" fmla="*/ 142533 h 3788939"/>
                  <a:gd name="connsiteX1" fmla="*/ 3308212 w 6037557"/>
                  <a:gd name="connsiteY1" fmla="*/ 807551 h 3788939"/>
                  <a:gd name="connsiteX2" fmla="*/ 3238939 w 6037557"/>
                  <a:gd name="connsiteY2" fmla="*/ 1735806 h 3788939"/>
                  <a:gd name="connsiteX3" fmla="*/ 1659521 w 6037557"/>
                  <a:gd name="connsiteY3" fmla="*/ 1999042 h 3788939"/>
                  <a:gd name="connsiteX4" fmla="*/ 16433 w 6037557"/>
                  <a:gd name="connsiteY4" fmla="*/ 3788939 h 3788939"/>
                  <a:gd name="connsiteX5" fmla="*/ 0 w 6037557"/>
                  <a:gd name="connsiteY5" fmla="*/ 0 h 3788939"/>
                  <a:gd name="connsiteX6" fmla="*/ 6037557 w 6037557"/>
                  <a:gd name="connsiteY6" fmla="*/ 142533 h 3788939"/>
                  <a:gd name="connsiteX0" fmla="*/ 6037557 w 6037557"/>
                  <a:gd name="connsiteY0" fmla="*/ 142533 h 3788939"/>
                  <a:gd name="connsiteX1" fmla="*/ 3308212 w 6037557"/>
                  <a:gd name="connsiteY1" fmla="*/ 807551 h 3788939"/>
                  <a:gd name="connsiteX2" fmla="*/ 3238939 w 6037557"/>
                  <a:gd name="connsiteY2" fmla="*/ 1735806 h 3788939"/>
                  <a:gd name="connsiteX3" fmla="*/ 1659521 w 6037557"/>
                  <a:gd name="connsiteY3" fmla="*/ 1999042 h 3788939"/>
                  <a:gd name="connsiteX4" fmla="*/ 16433 w 6037557"/>
                  <a:gd name="connsiteY4" fmla="*/ 3788939 h 3788939"/>
                  <a:gd name="connsiteX5" fmla="*/ 0 w 6037557"/>
                  <a:gd name="connsiteY5" fmla="*/ 0 h 3788939"/>
                  <a:gd name="connsiteX6" fmla="*/ 6037557 w 6037557"/>
                  <a:gd name="connsiteY6" fmla="*/ 142533 h 3788939"/>
                  <a:gd name="connsiteX0" fmla="*/ 6109407 w 6109407"/>
                  <a:gd name="connsiteY0" fmla="*/ 0 h 3789385"/>
                  <a:gd name="connsiteX1" fmla="*/ 3308212 w 6109407"/>
                  <a:gd name="connsiteY1" fmla="*/ 807997 h 3789385"/>
                  <a:gd name="connsiteX2" fmla="*/ 3238939 w 6109407"/>
                  <a:gd name="connsiteY2" fmla="*/ 1736252 h 3789385"/>
                  <a:gd name="connsiteX3" fmla="*/ 1659521 w 6109407"/>
                  <a:gd name="connsiteY3" fmla="*/ 1999488 h 3789385"/>
                  <a:gd name="connsiteX4" fmla="*/ 16433 w 6109407"/>
                  <a:gd name="connsiteY4" fmla="*/ 3789385 h 3789385"/>
                  <a:gd name="connsiteX5" fmla="*/ 0 w 6109407"/>
                  <a:gd name="connsiteY5" fmla="*/ 446 h 3789385"/>
                  <a:gd name="connsiteX6" fmla="*/ 6109407 w 6109407"/>
                  <a:gd name="connsiteY6" fmla="*/ 0 h 3789385"/>
                  <a:gd name="connsiteX0" fmla="*/ 6109407 w 6179364"/>
                  <a:gd name="connsiteY0" fmla="*/ 0 h 3789385"/>
                  <a:gd name="connsiteX1" fmla="*/ 3308212 w 6179364"/>
                  <a:gd name="connsiteY1" fmla="*/ 807997 h 3789385"/>
                  <a:gd name="connsiteX2" fmla="*/ 3238939 w 6179364"/>
                  <a:gd name="connsiteY2" fmla="*/ 1736252 h 3789385"/>
                  <a:gd name="connsiteX3" fmla="*/ 1659521 w 6179364"/>
                  <a:gd name="connsiteY3" fmla="*/ 1999488 h 3789385"/>
                  <a:gd name="connsiteX4" fmla="*/ 16433 w 6179364"/>
                  <a:gd name="connsiteY4" fmla="*/ 3789385 h 3789385"/>
                  <a:gd name="connsiteX5" fmla="*/ 0 w 6179364"/>
                  <a:gd name="connsiteY5" fmla="*/ 446 h 3789385"/>
                  <a:gd name="connsiteX6" fmla="*/ 6109407 w 6179364"/>
                  <a:gd name="connsiteY6" fmla="*/ 0 h 3789385"/>
                  <a:gd name="connsiteX0" fmla="*/ 6109407 w 6179364"/>
                  <a:gd name="connsiteY0" fmla="*/ 0 h 3789385"/>
                  <a:gd name="connsiteX1" fmla="*/ 3308212 w 6179364"/>
                  <a:gd name="connsiteY1" fmla="*/ 807997 h 3789385"/>
                  <a:gd name="connsiteX2" fmla="*/ 3238939 w 6179364"/>
                  <a:gd name="connsiteY2" fmla="*/ 1736252 h 3789385"/>
                  <a:gd name="connsiteX3" fmla="*/ 1659521 w 6179364"/>
                  <a:gd name="connsiteY3" fmla="*/ 1999488 h 3789385"/>
                  <a:gd name="connsiteX4" fmla="*/ 16433 w 6179364"/>
                  <a:gd name="connsiteY4" fmla="*/ 3789385 h 3789385"/>
                  <a:gd name="connsiteX5" fmla="*/ 0 w 6179364"/>
                  <a:gd name="connsiteY5" fmla="*/ 446 h 3789385"/>
                  <a:gd name="connsiteX6" fmla="*/ 6109407 w 6179364"/>
                  <a:gd name="connsiteY6" fmla="*/ 0 h 3789385"/>
                  <a:gd name="connsiteX0" fmla="*/ 6109407 w 6179364"/>
                  <a:gd name="connsiteY0" fmla="*/ 0 h 3826203"/>
                  <a:gd name="connsiteX1" fmla="*/ 3308212 w 6179364"/>
                  <a:gd name="connsiteY1" fmla="*/ 807997 h 3826203"/>
                  <a:gd name="connsiteX2" fmla="*/ 3238939 w 6179364"/>
                  <a:gd name="connsiteY2" fmla="*/ 1736252 h 3826203"/>
                  <a:gd name="connsiteX3" fmla="*/ 1659521 w 6179364"/>
                  <a:gd name="connsiteY3" fmla="*/ 1999488 h 3826203"/>
                  <a:gd name="connsiteX4" fmla="*/ 16433 w 6179364"/>
                  <a:gd name="connsiteY4" fmla="*/ 3789385 h 3826203"/>
                  <a:gd name="connsiteX5" fmla="*/ 0 w 6179364"/>
                  <a:gd name="connsiteY5" fmla="*/ 446 h 3826203"/>
                  <a:gd name="connsiteX6" fmla="*/ 6109407 w 6179364"/>
                  <a:gd name="connsiteY6" fmla="*/ 0 h 3826203"/>
                  <a:gd name="connsiteX0" fmla="*/ 6109407 w 6194666"/>
                  <a:gd name="connsiteY0" fmla="*/ 0 h 3826203"/>
                  <a:gd name="connsiteX1" fmla="*/ 3897392 w 6194666"/>
                  <a:gd name="connsiteY1" fmla="*/ 636422 h 3826203"/>
                  <a:gd name="connsiteX2" fmla="*/ 3238939 w 6194666"/>
                  <a:gd name="connsiteY2" fmla="*/ 1736252 h 3826203"/>
                  <a:gd name="connsiteX3" fmla="*/ 1659521 w 6194666"/>
                  <a:gd name="connsiteY3" fmla="*/ 1999488 h 3826203"/>
                  <a:gd name="connsiteX4" fmla="*/ 16433 w 6194666"/>
                  <a:gd name="connsiteY4" fmla="*/ 3789385 h 3826203"/>
                  <a:gd name="connsiteX5" fmla="*/ 0 w 6194666"/>
                  <a:gd name="connsiteY5" fmla="*/ 446 h 3826203"/>
                  <a:gd name="connsiteX6" fmla="*/ 6109407 w 6194666"/>
                  <a:gd name="connsiteY6" fmla="*/ 0 h 3826203"/>
                  <a:gd name="connsiteX0" fmla="*/ 6109407 w 6195622"/>
                  <a:gd name="connsiteY0" fmla="*/ 0 h 3830610"/>
                  <a:gd name="connsiteX1" fmla="*/ 3897392 w 6195622"/>
                  <a:gd name="connsiteY1" fmla="*/ 636422 h 3830610"/>
                  <a:gd name="connsiteX2" fmla="*/ 3052127 w 6195622"/>
                  <a:gd name="connsiteY2" fmla="*/ 1764848 h 3830610"/>
                  <a:gd name="connsiteX3" fmla="*/ 1659521 w 6195622"/>
                  <a:gd name="connsiteY3" fmla="*/ 1999488 h 3830610"/>
                  <a:gd name="connsiteX4" fmla="*/ 16433 w 6195622"/>
                  <a:gd name="connsiteY4" fmla="*/ 3789385 h 3830610"/>
                  <a:gd name="connsiteX5" fmla="*/ 0 w 6195622"/>
                  <a:gd name="connsiteY5" fmla="*/ 446 h 3830610"/>
                  <a:gd name="connsiteX6" fmla="*/ 6109407 w 6195622"/>
                  <a:gd name="connsiteY6" fmla="*/ 0 h 3830610"/>
                  <a:gd name="connsiteX0" fmla="*/ 6109407 w 6200522"/>
                  <a:gd name="connsiteY0" fmla="*/ 0 h 3830610"/>
                  <a:gd name="connsiteX1" fmla="*/ 4041094 w 6200522"/>
                  <a:gd name="connsiteY1" fmla="*/ 893784 h 3830610"/>
                  <a:gd name="connsiteX2" fmla="*/ 3052127 w 6200522"/>
                  <a:gd name="connsiteY2" fmla="*/ 1764848 h 3830610"/>
                  <a:gd name="connsiteX3" fmla="*/ 1659521 w 6200522"/>
                  <a:gd name="connsiteY3" fmla="*/ 1999488 h 3830610"/>
                  <a:gd name="connsiteX4" fmla="*/ 16433 w 6200522"/>
                  <a:gd name="connsiteY4" fmla="*/ 3789385 h 3830610"/>
                  <a:gd name="connsiteX5" fmla="*/ 0 w 6200522"/>
                  <a:gd name="connsiteY5" fmla="*/ 446 h 3830610"/>
                  <a:gd name="connsiteX6" fmla="*/ 6109407 w 6200522"/>
                  <a:gd name="connsiteY6" fmla="*/ 0 h 3830610"/>
                  <a:gd name="connsiteX0" fmla="*/ 6109407 w 6200522"/>
                  <a:gd name="connsiteY0" fmla="*/ 0 h 3906887"/>
                  <a:gd name="connsiteX1" fmla="*/ 4041094 w 6200522"/>
                  <a:gd name="connsiteY1" fmla="*/ 893784 h 3906887"/>
                  <a:gd name="connsiteX2" fmla="*/ 3052127 w 6200522"/>
                  <a:gd name="connsiteY2" fmla="*/ 1764848 h 3906887"/>
                  <a:gd name="connsiteX3" fmla="*/ 1659521 w 6200522"/>
                  <a:gd name="connsiteY3" fmla="*/ 1999488 h 3906887"/>
                  <a:gd name="connsiteX4" fmla="*/ 921756 w 6200522"/>
                  <a:gd name="connsiteY4" fmla="*/ 2860023 h 3906887"/>
                  <a:gd name="connsiteX5" fmla="*/ 16433 w 6200522"/>
                  <a:gd name="connsiteY5" fmla="*/ 3789385 h 3906887"/>
                  <a:gd name="connsiteX6" fmla="*/ 0 w 6200522"/>
                  <a:gd name="connsiteY6" fmla="*/ 446 h 3906887"/>
                  <a:gd name="connsiteX7" fmla="*/ 6109407 w 6200522"/>
                  <a:gd name="connsiteY7" fmla="*/ 0 h 3906887"/>
                  <a:gd name="connsiteX0" fmla="*/ 6109407 w 6210247"/>
                  <a:gd name="connsiteY0" fmla="*/ 0 h 3906887"/>
                  <a:gd name="connsiteX1" fmla="*/ 4285388 w 6210247"/>
                  <a:gd name="connsiteY1" fmla="*/ 793699 h 3906887"/>
                  <a:gd name="connsiteX2" fmla="*/ 3052127 w 6210247"/>
                  <a:gd name="connsiteY2" fmla="*/ 1764848 h 3906887"/>
                  <a:gd name="connsiteX3" fmla="*/ 1659521 w 6210247"/>
                  <a:gd name="connsiteY3" fmla="*/ 1999488 h 3906887"/>
                  <a:gd name="connsiteX4" fmla="*/ 921756 w 6210247"/>
                  <a:gd name="connsiteY4" fmla="*/ 2860023 h 3906887"/>
                  <a:gd name="connsiteX5" fmla="*/ 16433 w 6210247"/>
                  <a:gd name="connsiteY5" fmla="*/ 3789385 h 3906887"/>
                  <a:gd name="connsiteX6" fmla="*/ 0 w 6210247"/>
                  <a:gd name="connsiteY6" fmla="*/ 446 h 3906887"/>
                  <a:gd name="connsiteX7" fmla="*/ 6109407 w 6210247"/>
                  <a:gd name="connsiteY7" fmla="*/ 0 h 3906887"/>
                  <a:gd name="connsiteX0" fmla="*/ 6109407 w 6214422"/>
                  <a:gd name="connsiteY0" fmla="*/ 0 h 3906887"/>
                  <a:gd name="connsiteX1" fmla="*/ 4285388 w 6214422"/>
                  <a:gd name="connsiteY1" fmla="*/ 793699 h 3906887"/>
                  <a:gd name="connsiteX2" fmla="*/ 2477318 w 6214422"/>
                  <a:gd name="connsiteY2" fmla="*/ 964165 h 3906887"/>
                  <a:gd name="connsiteX3" fmla="*/ 1659521 w 6214422"/>
                  <a:gd name="connsiteY3" fmla="*/ 1999488 h 3906887"/>
                  <a:gd name="connsiteX4" fmla="*/ 921756 w 6214422"/>
                  <a:gd name="connsiteY4" fmla="*/ 2860023 h 3906887"/>
                  <a:gd name="connsiteX5" fmla="*/ 16433 w 6214422"/>
                  <a:gd name="connsiteY5" fmla="*/ 3789385 h 3906887"/>
                  <a:gd name="connsiteX6" fmla="*/ 0 w 6214422"/>
                  <a:gd name="connsiteY6" fmla="*/ 446 h 3906887"/>
                  <a:gd name="connsiteX7" fmla="*/ 6109407 w 6214422"/>
                  <a:gd name="connsiteY7" fmla="*/ 0 h 3906887"/>
                  <a:gd name="connsiteX0" fmla="*/ 6109407 w 6214422"/>
                  <a:gd name="connsiteY0" fmla="*/ 0 h 3906887"/>
                  <a:gd name="connsiteX1" fmla="*/ 4285388 w 6214422"/>
                  <a:gd name="connsiteY1" fmla="*/ 793699 h 3906887"/>
                  <a:gd name="connsiteX2" fmla="*/ 2477318 w 6214422"/>
                  <a:gd name="connsiteY2" fmla="*/ 964165 h 3906887"/>
                  <a:gd name="connsiteX3" fmla="*/ 2033147 w 6214422"/>
                  <a:gd name="connsiteY3" fmla="*/ 2285446 h 3906887"/>
                  <a:gd name="connsiteX4" fmla="*/ 921756 w 6214422"/>
                  <a:gd name="connsiteY4" fmla="*/ 2860023 h 3906887"/>
                  <a:gd name="connsiteX5" fmla="*/ 16433 w 6214422"/>
                  <a:gd name="connsiteY5" fmla="*/ 3789385 h 3906887"/>
                  <a:gd name="connsiteX6" fmla="*/ 0 w 6214422"/>
                  <a:gd name="connsiteY6" fmla="*/ 446 h 3906887"/>
                  <a:gd name="connsiteX7" fmla="*/ 6109407 w 6214422"/>
                  <a:gd name="connsiteY7" fmla="*/ 0 h 3906887"/>
                  <a:gd name="connsiteX0" fmla="*/ 6109407 w 6214422"/>
                  <a:gd name="connsiteY0" fmla="*/ 0 h 3903573"/>
                  <a:gd name="connsiteX1" fmla="*/ 4285388 w 6214422"/>
                  <a:gd name="connsiteY1" fmla="*/ 793699 h 3903573"/>
                  <a:gd name="connsiteX2" fmla="*/ 2477318 w 6214422"/>
                  <a:gd name="connsiteY2" fmla="*/ 964165 h 3903573"/>
                  <a:gd name="connsiteX3" fmla="*/ 2033147 w 6214422"/>
                  <a:gd name="connsiteY3" fmla="*/ 2285446 h 3903573"/>
                  <a:gd name="connsiteX4" fmla="*/ 849905 w 6214422"/>
                  <a:gd name="connsiteY4" fmla="*/ 2817129 h 3903573"/>
                  <a:gd name="connsiteX5" fmla="*/ 16433 w 6214422"/>
                  <a:gd name="connsiteY5" fmla="*/ 3789385 h 3903573"/>
                  <a:gd name="connsiteX6" fmla="*/ 0 w 6214422"/>
                  <a:gd name="connsiteY6" fmla="*/ 446 h 3903573"/>
                  <a:gd name="connsiteX7" fmla="*/ 6109407 w 6214422"/>
                  <a:gd name="connsiteY7" fmla="*/ 0 h 3903573"/>
                  <a:gd name="connsiteX0" fmla="*/ 6109407 w 6214422"/>
                  <a:gd name="connsiteY0" fmla="*/ 0 h 3912056"/>
                  <a:gd name="connsiteX1" fmla="*/ 4285388 w 6214422"/>
                  <a:gd name="connsiteY1" fmla="*/ 793699 h 3912056"/>
                  <a:gd name="connsiteX2" fmla="*/ 2477318 w 6214422"/>
                  <a:gd name="connsiteY2" fmla="*/ 964165 h 3912056"/>
                  <a:gd name="connsiteX3" fmla="*/ 2033147 w 6214422"/>
                  <a:gd name="connsiteY3" fmla="*/ 2285446 h 3912056"/>
                  <a:gd name="connsiteX4" fmla="*/ 849905 w 6214422"/>
                  <a:gd name="connsiteY4" fmla="*/ 2817129 h 3912056"/>
                  <a:gd name="connsiteX5" fmla="*/ 16433 w 6214422"/>
                  <a:gd name="connsiteY5" fmla="*/ 3789385 h 3912056"/>
                  <a:gd name="connsiteX6" fmla="*/ 0 w 6214422"/>
                  <a:gd name="connsiteY6" fmla="*/ 446 h 3912056"/>
                  <a:gd name="connsiteX7" fmla="*/ 6109407 w 6214422"/>
                  <a:gd name="connsiteY7" fmla="*/ 0 h 3912056"/>
                  <a:gd name="connsiteX0" fmla="*/ 6109407 w 6220180"/>
                  <a:gd name="connsiteY0" fmla="*/ 0 h 3912056"/>
                  <a:gd name="connsiteX1" fmla="*/ 4400350 w 6220180"/>
                  <a:gd name="connsiteY1" fmla="*/ 993869 h 3912056"/>
                  <a:gd name="connsiteX2" fmla="*/ 2477318 w 6220180"/>
                  <a:gd name="connsiteY2" fmla="*/ 964165 h 3912056"/>
                  <a:gd name="connsiteX3" fmla="*/ 2033147 w 6220180"/>
                  <a:gd name="connsiteY3" fmla="*/ 2285446 h 3912056"/>
                  <a:gd name="connsiteX4" fmla="*/ 849905 w 6220180"/>
                  <a:gd name="connsiteY4" fmla="*/ 2817129 h 3912056"/>
                  <a:gd name="connsiteX5" fmla="*/ 16433 w 6220180"/>
                  <a:gd name="connsiteY5" fmla="*/ 3789385 h 3912056"/>
                  <a:gd name="connsiteX6" fmla="*/ 0 w 6220180"/>
                  <a:gd name="connsiteY6" fmla="*/ 446 h 3912056"/>
                  <a:gd name="connsiteX7" fmla="*/ 6109407 w 6220180"/>
                  <a:gd name="connsiteY7" fmla="*/ 0 h 3912056"/>
                  <a:gd name="connsiteX0" fmla="*/ 6109407 w 6221637"/>
                  <a:gd name="connsiteY0" fmla="*/ 0 h 3912056"/>
                  <a:gd name="connsiteX1" fmla="*/ 4400350 w 6221637"/>
                  <a:gd name="connsiteY1" fmla="*/ 993869 h 3912056"/>
                  <a:gd name="connsiteX2" fmla="*/ 2477318 w 6221637"/>
                  <a:gd name="connsiteY2" fmla="*/ 964165 h 3912056"/>
                  <a:gd name="connsiteX3" fmla="*/ 2033147 w 6221637"/>
                  <a:gd name="connsiteY3" fmla="*/ 2285446 h 3912056"/>
                  <a:gd name="connsiteX4" fmla="*/ 849905 w 6221637"/>
                  <a:gd name="connsiteY4" fmla="*/ 2817129 h 3912056"/>
                  <a:gd name="connsiteX5" fmla="*/ 16433 w 6221637"/>
                  <a:gd name="connsiteY5" fmla="*/ 3789385 h 3912056"/>
                  <a:gd name="connsiteX6" fmla="*/ 0 w 6221637"/>
                  <a:gd name="connsiteY6" fmla="*/ 446 h 3912056"/>
                  <a:gd name="connsiteX7" fmla="*/ 6109407 w 6221637"/>
                  <a:gd name="connsiteY7" fmla="*/ 0 h 3912056"/>
                  <a:gd name="connsiteX0" fmla="*/ 6109407 w 6217155"/>
                  <a:gd name="connsiteY0" fmla="*/ 0 h 3912056"/>
                  <a:gd name="connsiteX1" fmla="*/ 4314129 w 6217155"/>
                  <a:gd name="connsiteY1" fmla="*/ 765103 h 3912056"/>
                  <a:gd name="connsiteX2" fmla="*/ 2477318 w 6217155"/>
                  <a:gd name="connsiteY2" fmla="*/ 964165 h 3912056"/>
                  <a:gd name="connsiteX3" fmla="*/ 2033147 w 6217155"/>
                  <a:gd name="connsiteY3" fmla="*/ 2285446 h 3912056"/>
                  <a:gd name="connsiteX4" fmla="*/ 849905 w 6217155"/>
                  <a:gd name="connsiteY4" fmla="*/ 2817129 h 3912056"/>
                  <a:gd name="connsiteX5" fmla="*/ 16433 w 6217155"/>
                  <a:gd name="connsiteY5" fmla="*/ 3789385 h 3912056"/>
                  <a:gd name="connsiteX6" fmla="*/ 0 w 6217155"/>
                  <a:gd name="connsiteY6" fmla="*/ 446 h 3912056"/>
                  <a:gd name="connsiteX7" fmla="*/ 6109407 w 6217155"/>
                  <a:gd name="connsiteY7" fmla="*/ 0 h 3912056"/>
                  <a:gd name="connsiteX0" fmla="*/ 6109407 w 6216702"/>
                  <a:gd name="connsiteY0" fmla="*/ 0 h 3912056"/>
                  <a:gd name="connsiteX1" fmla="*/ 4314129 w 6216702"/>
                  <a:gd name="connsiteY1" fmla="*/ 765103 h 3912056"/>
                  <a:gd name="connsiteX2" fmla="*/ 2362355 w 6216702"/>
                  <a:gd name="connsiteY2" fmla="*/ 721101 h 3912056"/>
                  <a:gd name="connsiteX3" fmla="*/ 2033147 w 6216702"/>
                  <a:gd name="connsiteY3" fmla="*/ 2285446 h 3912056"/>
                  <a:gd name="connsiteX4" fmla="*/ 849905 w 6216702"/>
                  <a:gd name="connsiteY4" fmla="*/ 2817129 h 3912056"/>
                  <a:gd name="connsiteX5" fmla="*/ 16433 w 6216702"/>
                  <a:gd name="connsiteY5" fmla="*/ 3789385 h 3912056"/>
                  <a:gd name="connsiteX6" fmla="*/ 0 w 6216702"/>
                  <a:gd name="connsiteY6" fmla="*/ 446 h 3912056"/>
                  <a:gd name="connsiteX7" fmla="*/ 6109407 w 6216702"/>
                  <a:gd name="connsiteY7" fmla="*/ 0 h 3912056"/>
                  <a:gd name="connsiteX0" fmla="*/ 6109407 w 6212589"/>
                  <a:gd name="connsiteY0" fmla="*/ 0 h 3912056"/>
                  <a:gd name="connsiteX1" fmla="*/ 4227908 w 6212589"/>
                  <a:gd name="connsiteY1" fmla="*/ 622123 h 3912056"/>
                  <a:gd name="connsiteX2" fmla="*/ 2362355 w 6212589"/>
                  <a:gd name="connsiteY2" fmla="*/ 721101 h 3912056"/>
                  <a:gd name="connsiteX3" fmla="*/ 2033147 w 6212589"/>
                  <a:gd name="connsiteY3" fmla="*/ 2285446 h 3912056"/>
                  <a:gd name="connsiteX4" fmla="*/ 849905 w 6212589"/>
                  <a:gd name="connsiteY4" fmla="*/ 2817129 h 3912056"/>
                  <a:gd name="connsiteX5" fmla="*/ 16433 w 6212589"/>
                  <a:gd name="connsiteY5" fmla="*/ 3789385 h 3912056"/>
                  <a:gd name="connsiteX6" fmla="*/ 0 w 6212589"/>
                  <a:gd name="connsiteY6" fmla="*/ 446 h 3912056"/>
                  <a:gd name="connsiteX7" fmla="*/ 6109407 w 6212589"/>
                  <a:gd name="connsiteY7" fmla="*/ 0 h 3912056"/>
                  <a:gd name="connsiteX0" fmla="*/ 6109407 w 6213116"/>
                  <a:gd name="connsiteY0" fmla="*/ 0 h 3912056"/>
                  <a:gd name="connsiteX1" fmla="*/ 4227908 w 6213116"/>
                  <a:gd name="connsiteY1" fmla="*/ 622123 h 3912056"/>
                  <a:gd name="connsiteX2" fmla="*/ 2290505 w 6213116"/>
                  <a:gd name="connsiteY2" fmla="*/ 721102 h 3912056"/>
                  <a:gd name="connsiteX3" fmla="*/ 2033147 w 6213116"/>
                  <a:gd name="connsiteY3" fmla="*/ 2285446 h 3912056"/>
                  <a:gd name="connsiteX4" fmla="*/ 849905 w 6213116"/>
                  <a:gd name="connsiteY4" fmla="*/ 2817129 h 3912056"/>
                  <a:gd name="connsiteX5" fmla="*/ 16433 w 6213116"/>
                  <a:gd name="connsiteY5" fmla="*/ 3789385 h 3912056"/>
                  <a:gd name="connsiteX6" fmla="*/ 0 w 6213116"/>
                  <a:gd name="connsiteY6" fmla="*/ 446 h 3912056"/>
                  <a:gd name="connsiteX7" fmla="*/ 6109407 w 6213116"/>
                  <a:gd name="connsiteY7" fmla="*/ 0 h 3912056"/>
                  <a:gd name="connsiteX0" fmla="*/ 6109407 w 6214399"/>
                  <a:gd name="connsiteY0" fmla="*/ 0 h 3912056"/>
                  <a:gd name="connsiteX1" fmla="*/ 4227908 w 6214399"/>
                  <a:gd name="connsiteY1" fmla="*/ 622123 h 3912056"/>
                  <a:gd name="connsiteX2" fmla="*/ 2290505 w 6214399"/>
                  <a:gd name="connsiteY2" fmla="*/ 721102 h 3912056"/>
                  <a:gd name="connsiteX3" fmla="*/ 2033147 w 6214399"/>
                  <a:gd name="connsiteY3" fmla="*/ 2285446 h 3912056"/>
                  <a:gd name="connsiteX4" fmla="*/ 849905 w 6214399"/>
                  <a:gd name="connsiteY4" fmla="*/ 2817129 h 3912056"/>
                  <a:gd name="connsiteX5" fmla="*/ 16433 w 6214399"/>
                  <a:gd name="connsiteY5" fmla="*/ 3789385 h 3912056"/>
                  <a:gd name="connsiteX6" fmla="*/ 0 w 6214399"/>
                  <a:gd name="connsiteY6" fmla="*/ 446 h 3912056"/>
                  <a:gd name="connsiteX7" fmla="*/ 6109407 w 6214399"/>
                  <a:gd name="connsiteY7" fmla="*/ 0 h 3912056"/>
                  <a:gd name="connsiteX0" fmla="*/ 6109407 w 6231869"/>
                  <a:gd name="connsiteY0" fmla="*/ 0 h 3912056"/>
                  <a:gd name="connsiteX1" fmla="*/ 4227908 w 6231869"/>
                  <a:gd name="connsiteY1" fmla="*/ 622123 h 3912056"/>
                  <a:gd name="connsiteX2" fmla="*/ 2290505 w 6231869"/>
                  <a:gd name="connsiteY2" fmla="*/ 721102 h 3912056"/>
                  <a:gd name="connsiteX3" fmla="*/ 2033147 w 6231869"/>
                  <a:gd name="connsiteY3" fmla="*/ 2285446 h 3912056"/>
                  <a:gd name="connsiteX4" fmla="*/ 849905 w 6231869"/>
                  <a:gd name="connsiteY4" fmla="*/ 2817129 h 3912056"/>
                  <a:gd name="connsiteX5" fmla="*/ 16433 w 6231869"/>
                  <a:gd name="connsiteY5" fmla="*/ 3789385 h 3912056"/>
                  <a:gd name="connsiteX6" fmla="*/ 0 w 6231869"/>
                  <a:gd name="connsiteY6" fmla="*/ 446 h 3912056"/>
                  <a:gd name="connsiteX7" fmla="*/ 6109407 w 6231869"/>
                  <a:gd name="connsiteY7" fmla="*/ 0 h 3912056"/>
                  <a:gd name="connsiteX0" fmla="*/ 6109407 w 6263187"/>
                  <a:gd name="connsiteY0" fmla="*/ 0 h 3912056"/>
                  <a:gd name="connsiteX1" fmla="*/ 4227908 w 6263187"/>
                  <a:gd name="connsiteY1" fmla="*/ 622123 h 3912056"/>
                  <a:gd name="connsiteX2" fmla="*/ 2290505 w 6263187"/>
                  <a:gd name="connsiteY2" fmla="*/ 721102 h 3912056"/>
                  <a:gd name="connsiteX3" fmla="*/ 2033147 w 6263187"/>
                  <a:gd name="connsiteY3" fmla="*/ 2285446 h 3912056"/>
                  <a:gd name="connsiteX4" fmla="*/ 849905 w 6263187"/>
                  <a:gd name="connsiteY4" fmla="*/ 2817129 h 3912056"/>
                  <a:gd name="connsiteX5" fmla="*/ 16433 w 6263187"/>
                  <a:gd name="connsiteY5" fmla="*/ 3789385 h 3912056"/>
                  <a:gd name="connsiteX6" fmla="*/ 0 w 6263187"/>
                  <a:gd name="connsiteY6" fmla="*/ 446 h 3912056"/>
                  <a:gd name="connsiteX7" fmla="*/ 6109407 w 6263187"/>
                  <a:gd name="connsiteY7" fmla="*/ 0 h 3912056"/>
                  <a:gd name="connsiteX0" fmla="*/ 6109407 w 6251157"/>
                  <a:gd name="connsiteY0" fmla="*/ 53381 h 3965437"/>
                  <a:gd name="connsiteX1" fmla="*/ 4141687 w 6251157"/>
                  <a:gd name="connsiteY1" fmla="*/ 775590 h 3965437"/>
                  <a:gd name="connsiteX2" fmla="*/ 2290505 w 6251157"/>
                  <a:gd name="connsiteY2" fmla="*/ 774483 h 3965437"/>
                  <a:gd name="connsiteX3" fmla="*/ 2033147 w 6251157"/>
                  <a:gd name="connsiteY3" fmla="*/ 2338827 h 3965437"/>
                  <a:gd name="connsiteX4" fmla="*/ 849905 w 6251157"/>
                  <a:gd name="connsiteY4" fmla="*/ 2870510 h 3965437"/>
                  <a:gd name="connsiteX5" fmla="*/ 16433 w 6251157"/>
                  <a:gd name="connsiteY5" fmla="*/ 3842766 h 3965437"/>
                  <a:gd name="connsiteX6" fmla="*/ 0 w 6251157"/>
                  <a:gd name="connsiteY6" fmla="*/ 53827 h 3965437"/>
                  <a:gd name="connsiteX7" fmla="*/ 6109407 w 6251157"/>
                  <a:gd name="connsiteY7" fmla="*/ 53381 h 3965437"/>
                  <a:gd name="connsiteX0" fmla="*/ 6109407 w 6249177"/>
                  <a:gd name="connsiteY0" fmla="*/ 53381 h 3965437"/>
                  <a:gd name="connsiteX1" fmla="*/ 4141687 w 6249177"/>
                  <a:gd name="connsiteY1" fmla="*/ 775590 h 3965437"/>
                  <a:gd name="connsiteX2" fmla="*/ 2520428 w 6249177"/>
                  <a:gd name="connsiteY2" fmla="*/ 1131930 h 3965437"/>
                  <a:gd name="connsiteX3" fmla="*/ 2033147 w 6249177"/>
                  <a:gd name="connsiteY3" fmla="*/ 2338827 h 3965437"/>
                  <a:gd name="connsiteX4" fmla="*/ 849905 w 6249177"/>
                  <a:gd name="connsiteY4" fmla="*/ 2870510 h 3965437"/>
                  <a:gd name="connsiteX5" fmla="*/ 16433 w 6249177"/>
                  <a:gd name="connsiteY5" fmla="*/ 3842766 h 3965437"/>
                  <a:gd name="connsiteX6" fmla="*/ 0 w 6249177"/>
                  <a:gd name="connsiteY6" fmla="*/ 53827 h 3965437"/>
                  <a:gd name="connsiteX7" fmla="*/ 6109407 w 6249177"/>
                  <a:gd name="connsiteY7" fmla="*/ 53381 h 3965437"/>
                  <a:gd name="connsiteX0" fmla="*/ 6109407 w 6258571"/>
                  <a:gd name="connsiteY0" fmla="*/ 72445 h 3984501"/>
                  <a:gd name="connsiteX1" fmla="*/ 4227908 w 6258571"/>
                  <a:gd name="connsiteY1" fmla="*/ 1052016 h 3984501"/>
                  <a:gd name="connsiteX2" fmla="*/ 2520428 w 6258571"/>
                  <a:gd name="connsiteY2" fmla="*/ 1150994 h 3984501"/>
                  <a:gd name="connsiteX3" fmla="*/ 2033147 w 6258571"/>
                  <a:gd name="connsiteY3" fmla="*/ 2357891 h 3984501"/>
                  <a:gd name="connsiteX4" fmla="*/ 849905 w 6258571"/>
                  <a:gd name="connsiteY4" fmla="*/ 2889574 h 3984501"/>
                  <a:gd name="connsiteX5" fmla="*/ 16433 w 6258571"/>
                  <a:gd name="connsiteY5" fmla="*/ 3861830 h 3984501"/>
                  <a:gd name="connsiteX6" fmla="*/ 0 w 6258571"/>
                  <a:gd name="connsiteY6" fmla="*/ 72891 h 3984501"/>
                  <a:gd name="connsiteX7" fmla="*/ 6109407 w 6258571"/>
                  <a:gd name="connsiteY7" fmla="*/ 72445 h 3984501"/>
                  <a:gd name="connsiteX0" fmla="*/ 6109407 w 6224172"/>
                  <a:gd name="connsiteY0" fmla="*/ 72445 h 3984501"/>
                  <a:gd name="connsiteX1" fmla="*/ 4227908 w 6224172"/>
                  <a:gd name="connsiteY1" fmla="*/ 1052016 h 3984501"/>
                  <a:gd name="connsiteX2" fmla="*/ 2520428 w 6224172"/>
                  <a:gd name="connsiteY2" fmla="*/ 1150994 h 3984501"/>
                  <a:gd name="connsiteX3" fmla="*/ 2033147 w 6224172"/>
                  <a:gd name="connsiteY3" fmla="*/ 2357891 h 3984501"/>
                  <a:gd name="connsiteX4" fmla="*/ 849905 w 6224172"/>
                  <a:gd name="connsiteY4" fmla="*/ 2889574 h 3984501"/>
                  <a:gd name="connsiteX5" fmla="*/ 16433 w 6224172"/>
                  <a:gd name="connsiteY5" fmla="*/ 3861830 h 3984501"/>
                  <a:gd name="connsiteX6" fmla="*/ 0 w 6224172"/>
                  <a:gd name="connsiteY6" fmla="*/ 72891 h 3984501"/>
                  <a:gd name="connsiteX7" fmla="*/ 6109407 w 6224172"/>
                  <a:gd name="connsiteY7" fmla="*/ 72445 h 3984501"/>
                  <a:gd name="connsiteX0" fmla="*/ 6109407 w 6241461"/>
                  <a:gd name="connsiteY0" fmla="*/ 72445 h 3984501"/>
                  <a:gd name="connsiteX1" fmla="*/ 4227908 w 6241461"/>
                  <a:gd name="connsiteY1" fmla="*/ 1052016 h 3984501"/>
                  <a:gd name="connsiteX2" fmla="*/ 2520428 w 6241461"/>
                  <a:gd name="connsiteY2" fmla="*/ 1150994 h 3984501"/>
                  <a:gd name="connsiteX3" fmla="*/ 2033147 w 6241461"/>
                  <a:gd name="connsiteY3" fmla="*/ 2357891 h 3984501"/>
                  <a:gd name="connsiteX4" fmla="*/ 849905 w 6241461"/>
                  <a:gd name="connsiteY4" fmla="*/ 2889574 h 3984501"/>
                  <a:gd name="connsiteX5" fmla="*/ 16433 w 6241461"/>
                  <a:gd name="connsiteY5" fmla="*/ 3861830 h 3984501"/>
                  <a:gd name="connsiteX6" fmla="*/ 0 w 6241461"/>
                  <a:gd name="connsiteY6" fmla="*/ 72891 h 3984501"/>
                  <a:gd name="connsiteX7" fmla="*/ 6109407 w 6241461"/>
                  <a:gd name="connsiteY7" fmla="*/ 72445 h 3984501"/>
                  <a:gd name="connsiteX0" fmla="*/ 6109407 w 6201346"/>
                  <a:gd name="connsiteY0" fmla="*/ 55500 h 3967556"/>
                  <a:gd name="connsiteX1" fmla="*/ 3739321 w 6201346"/>
                  <a:gd name="connsiteY1" fmla="*/ 806305 h 3967556"/>
                  <a:gd name="connsiteX2" fmla="*/ 2520428 w 6201346"/>
                  <a:gd name="connsiteY2" fmla="*/ 1134049 h 3967556"/>
                  <a:gd name="connsiteX3" fmla="*/ 2033147 w 6201346"/>
                  <a:gd name="connsiteY3" fmla="*/ 2340946 h 3967556"/>
                  <a:gd name="connsiteX4" fmla="*/ 849905 w 6201346"/>
                  <a:gd name="connsiteY4" fmla="*/ 2872629 h 3967556"/>
                  <a:gd name="connsiteX5" fmla="*/ 16433 w 6201346"/>
                  <a:gd name="connsiteY5" fmla="*/ 3844885 h 3967556"/>
                  <a:gd name="connsiteX6" fmla="*/ 0 w 6201346"/>
                  <a:gd name="connsiteY6" fmla="*/ 55946 h 3967556"/>
                  <a:gd name="connsiteX7" fmla="*/ 6109407 w 6201346"/>
                  <a:gd name="connsiteY7" fmla="*/ 55500 h 3967556"/>
                  <a:gd name="connsiteX0" fmla="*/ 6109407 w 6211840"/>
                  <a:gd name="connsiteY0" fmla="*/ 55500 h 3967556"/>
                  <a:gd name="connsiteX1" fmla="*/ 3739321 w 6211840"/>
                  <a:gd name="connsiteY1" fmla="*/ 806305 h 3967556"/>
                  <a:gd name="connsiteX2" fmla="*/ 2549169 w 6211840"/>
                  <a:gd name="connsiteY2" fmla="*/ 1405710 h 3967556"/>
                  <a:gd name="connsiteX3" fmla="*/ 2033147 w 6211840"/>
                  <a:gd name="connsiteY3" fmla="*/ 2340946 h 3967556"/>
                  <a:gd name="connsiteX4" fmla="*/ 849905 w 6211840"/>
                  <a:gd name="connsiteY4" fmla="*/ 2872629 h 3967556"/>
                  <a:gd name="connsiteX5" fmla="*/ 16433 w 6211840"/>
                  <a:gd name="connsiteY5" fmla="*/ 3844885 h 3967556"/>
                  <a:gd name="connsiteX6" fmla="*/ 0 w 6211840"/>
                  <a:gd name="connsiteY6" fmla="*/ 55946 h 3967556"/>
                  <a:gd name="connsiteX7" fmla="*/ 6109407 w 6211840"/>
                  <a:gd name="connsiteY7" fmla="*/ 55500 h 39675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211840" h="3967556">
                    <a:moveTo>
                      <a:pt x="6109407" y="55500"/>
                    </a:moveTo>
                    <a:cubicBezTo>
                      <a:pt x="6732627" y="180560"/>
                      <a:pt x="4332694" y="581270"/>
                      <a:pt x="3739321" y="806305"/>
                    </a:cubicBezTo>
                    <a:cubicBezTo>
                      <a:pt x="3145948" y="1031340"/>
                      <a:pt x="2833531" y="1149936"/>
                      <a:pt x="2549169" y="1405710"/>
                    </a:cubicBezTo>
                    <a:cubicBezTo>
                      <a:pt x="2264807" y="1661484"/>
                      <a:pt x="2316358" y="2096460"/>
                      <a:pt x="2033147" y="2340946"/>
                    </a:cubicBezTo>
                    <a:cubicBezTo>
                      <a:pt x="1749936" y="2585432"/>
                      <a:pt x="1123753" y="2574313"/>
                      <a:pt x="849905" y="2872629"/>
                    </a:cubicBezTo>
                    <a:cubicBezTo>
                      <a:pt x="576057" y="3170945"/>
                      <a:pt x="16720" y="4345629"/>
                      <a:pt x="16433" y="3844885"/>
                    </a:cubicBezTo>
                    <a:cubicBezTo>
                      <a:pt x="15745" y="2643863"/>
                      <a:pt x="15057" y="1171182"/>
                      <a:pt x="0" y="55946"/>
                    </a:cubicBezTo>
                    <a:cubicBezTo>
                      <a:pt x="2036469" y="55797"/>
                      <a:pt x="5486187" y="-69560"/>
                      <a:pt x="6109407" y="5550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 dirty="0"/>
              </a:p>
            </p:txBody>
          </p:sp>
        </p:grpSp>
        <p:grpSp>
          <p:nvGrpSpPr>
            <p:cNvPr id="60" name="กลุ่ม 59">
              <a:extLst>
                <a:ext uri="{FF2B5EF4-FFF2-40B4-BE49-F238E27FC236}">
                  <a16:creationId xmlns:a16="http://schemas.microsoft.com/office/drawing/2014/main" id="{5063384C-1B67-4C48-859F-3B720252A26A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255808" y="373919"/>
              <a:ext cx="376162" cy="907724"/>
              <a:chOff x="6264894" y="1446698"/>
              <a:chExt cx="759640" cy="1984379"/>
            </a:xfrm>
          </p:grpSpPr>
          <p:sp>
            <p:nvSpPr>
              <p:cNvPr id="61" name="วงรี 60">
                <a:extLst>
                  <a:ext uri="{FF2B5EF4-FFF2-40B4-BE49-F238E27FC236}">
                    <a16:creationId xmlns:a16="http://schemas.microsoft.com/office/drawing/2014/main" id="{36043F64-AE10-48E1-83C6-E74C5B6505F5}"/>
                  </a:ext>
                </a:extLst>
              </p:cNvPr>
              <p:cNvSpPr/>
              <p:nvPr/>
            </p:nvSpPr>
            <p:spPr>
              <a:xfrm>
                <a:off x="6264894" y="14508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62" name="วงรี 61">
                <a:extLst>
                  <a:ext uri="{FF2B5EF4-FFF2-40B4-BE49-F238E27FC236}">
                    <a16:creationId xmlns:a16="http://schemas.microsoft.com/office/drawing/2014/main" id="{CBF52C19-C282-41CB-A7C0-48F1DF132FDC}"/>
                  </a:ext>
                </a:extLst>
              </p:cNvPr>
              <p:cNvSpPr/>
              <p:nvPr/>
            </p:nvSpPr>
            <p:spPr>
              <a:xfrm>
                <a:off x="6264894" y="16508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63" name="วงรี 62">
                <a:extLst>
                  <a:ext uri="{FF2B5EF4-FFF2-40B4-BE49-F238E27FC236}">
                    <a16:creationId xmlns:a16="http://schemas.microsoft.com/office/drawing/2014/main" id="{7DDA6A80-4690-4C1B-A94D-40F36F4808BF}"/>
                  </a:ext>
                </a:extLst>
              </p:cNvPr>
              <p:cNvSpPr/>
              <p:nvPr/>
            </p:nvSpPr>
            <p:spPr>
              <a:xfrm>
                <a:off x="6264894" y="185090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64" name="วงรี 63">
                <a:extLst>
                  <a:ext uri="{FF2B5EF4-FFF2-40B4-BE49-F238E27FC236}">
                    <a16:creationId xmlns:a16="http://schemas.microsoft.com/office/drawing/2014/main" id="{61A1373D-3938-4F72-AC4E-E968BA8F0228}"/>
                  </a:ext>
                </a:extLst>
              </p:cNvPr>
              <p:cNvSpPr/>
              <p:nvPr/>
            </p:nvSpPr>
            <p:spPr>
              <a:xfrm>
                <a:off x="6264894" y="205092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65" name="วงรี 64">
                <a:extLst>
                  <a:ext uri="{FF2B5EF4-FFF2-40B4-BE49-F238E27FC236}">
                    <a16:creationId xmlns:a16="http://schemas.microsoft.com/office/drawing/2014/main" id="{FBB0A0A6-1766-41CD-B47C-B65A5D10B60B}"/>
                  </a:ext>
                </a:extLst>
              </p:cNvPr>
              <p:cNvSpPr/>
              <p:nvPr/>
            </p:nvSpPr>
            <p:spPr>
              <a:xfrm>
                <a:off x="6264894" y="22509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66" name="วงรี 65">
                <a:extLst>
                  <a:ext uri="{FF2B5EF4-FFF2-40B4-BE49-F238E27FC236}">
                    <a16:creationId xmlns:a16="http://schemas.microsoft.com/office/drawing/2014/main" id="{F3C923B7-F97B-4F27-B22C-C23479043118}"/>
                  </a:ext>
                </a:extLst>
              </p:cNvPr>
              <p:cNvSpPr/>
              <p:nvPr/>
            </p:nvSpPr>
            <p:spPr>
              <a:xfrm>
                <a:off x="6264894" y="24509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67" name="วงรี 66">
                <a:extLst>
                  <a:ext uri="{FF2B5EF4-FFF2-40B4-BE49-F238E27FC236}">
                    <a16:creationId xmlns:a16="http://schemas.microsoft.com/office/drawing/2014/main" id="{3A3D4065-2C55-4581-9E65-7CF7555CDCCD}"/>
                  </a:ext>
                </a:extLst>
              </p:cNvPr>
              <p:cNvSpPr/>
              <p:nvPr/>
            </p:nvSpPr>
            <p:spPr>
              <a:xfrm>
                <a:off x="6264894" y="265100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68" name="วงรี 67">
                <a:extLst>
                  <a:ext uri="{FF2B5EF4-FFF2-40B4-BE49-F238E27FC236}">
                    <a16:creationId xmlns:a16="http://schemas.microsoft.com/office/drawing/2014/main" id="{2A971D1F-3270-497F-B94D-4359CFF5097A}"/>
                  </a:ext>
                </a:extLst>
              </p:cNvPr>
              <p:cNvSpPr/>
              <p:nvPr/>
            </p:nvSpPr>
            <p:spPr>
              <a:xfrm>
                <a:off x="6264894" y="285102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69" name="วงรี 68">
                <a:extLst>
                  <a:ext uri="{FF2B5EF4-FFF2-40B4-BE49-F238E27FC236}">
                    <a16:creationId xmlns:a16="http://schemas.microsoft.com/office/drawing/2014/main" id="{57687707-7206-4153-B28C-28F63D8AC682}"/>
                  </a:ext>
                </a:extLst>
              </p:cNvPr>
              <p:cNvSpPr/>
              <p:nvPr/>
            </p:nvSpPr>
            <p:spPr>
              <a:xfrm>
                <a:off x="6264894" y="30510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 dirty="0"/>
              </a:p>
            </p:txBody>
          </p:sp>
          <p:sp>
            <p:nvSpPr>
              <p:cNvPr id="70" name="วงรี 69">
                <a:extLst>
                  <a:ext uri="{FF2B5EF4-FFF2-40B4-BE49-F238E27FC236}">
                    <a16:creationId xmlns:a16="http://schemas.microsoft.com/office/drawing/2014/main" id="{FE901680-D2A7-41ED-8B46-82035F174F4D}"/>
                  </a:ext>
                </a:extLst>
              </p:cNvPr>
              <p:cNvSpPr/>
              <p:nvPr/>
            </p:nvSpPr>
            <p:spPr>
              <a:xfrm>
                <a:off x="6264894" y="32510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71" name="วงรี 70">
                <a:extLst>
                  <a:ext uri="{FF2B5EF4-FFF2-40B4-BE49-F238E27FC236}">
                    <a16:creationId xmlns:a16="http://schemas.microsoft.com/office/drawing/2014/main" id="{43BB84BE-9DA4-444F-A656-778A792D2066}"/>
                  </a:ext>
                </a:extLst>
              </p:cNvPr>
              <p:cNvSpPr/>
              <p:nvPr/>
            </p:nvSpPr>
            <p:spPr>
              <a:xfrm>
                <a:off x="6554714" y="14487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72" name="วงรี 71">
                <a:extLst>
                  <a:ext uri="{FF2B5EF4-FFF2-40B4-BE49-F238E27FC236}">
                    <a16:creationId xmlns:a16="http://schemas.microsoft.com/office/drawing/2014/main" id="{B1E54609-962D-49EA-A36B-7EA95D697FF6}"/>
                  </a:ext>
                </a:extLst>
              </p:cNvPr>
              <p:cNvSpPr/>
              <p:nvPr/>
            </p:nvSpPr>
            <p:spPr>
              <a:xfrm>
                <a:off x="6554714" y="16488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73" name="วงรี 72">
                <a:extLst>
                  <a:ext uri="{FF2B5EF4-FFF2-40B4-BE49-F238E27FC236}">
                    <a16:creationId xmlns:a16="http://schemas.microsoft.com/office/drawing/2014/main" id="{4249E772-E248-47E2-BBAB-0291054D4720}"/>
                  </a:ext>
                </a:extLst>
              </p:cNvPr>
              <p:cNvSpPr/>
              <p:nvPr/>
            </p:nvSpPr>
            <p:spPr>
              <a:xfrm>
                <a:off x="6554714" y="184882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74" name="วงรี 73">
                <a:extLst>
                  <a:ext uri="{FF2B5EF4-FFF2-40B4-BE49-F238E27FC236}">
                    <a16:creationId xmlns:a16="http://schemas.microsoft.com/office/drawing/2014/main" id="{AB119595-6946-4196-9F2E-F14911126934}"/>
                  </a:ext>
                </a:extLst>
              </p:cNvPr>
              <p:cNvSpPr/>
              <p:nvPr/>
            </p:nvSpPr>
            <p:spPr>
              <a:xfrm>
                <a:off x="6554714" y="204885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75" name="วงรี 74">
                <a:extLst>
                  <a:ext uri="{FF2B5EF4-FFF2-40B4-BE49-F238E27FC236}">
                    <a16:creationId xmlns:a16="http://schemas.microsoft.com/office/drawing/2014/main" id="{84B47960-2D2B-4ED8-950B-9CE3F526EDB1}"/>
                  </a:ext>
                </a:extLst>
              </p:cNvPr>
              <p:cNvSpPr/>
              <p:nvPr/>
            </p:nvSpPr>
            <p:spPr>
              <a:xfrm>
                <a:off x="6554714" y="22488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76" name="วงรี 75">
                <a:extLst>
                  <a:ext uri="{FF2B5EF4-FFF2-40B4-BE49-F238E27FC236}">
                    <a16:creationId xmlns:a16="http://schemas.microsoft.com/office/drawing/2014/main" id="{660F6C5E-ECCA-45B6-973D-3F3237CA3209}"/>
                  </a:ext>
                </a:extLst>
              </p:cNvPr>
              <p:cNvSpPr/>
              <p:nvPr/>
            </p:nvSpPr>
            <p:spPr>
              <a:xfrm>
                <a:off x="6554714" y="24489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77" name="วงรี 76">
                <a:extLst>
                  <a:ext uri="{FF2B5EF4-FFF2-40B4-BE49-F238E27FC236}">
                    <a16:creationId xmlns:a16="http://schemas.microsoft.com/office/drawing/2014/main" id="{BAB559BF-9D71-4F40-9506-56E190133E99}"/>
                  </a:ext>
                </a:extLst>
              </p:cNvPr>
              <p:cNvSpPr/>
              <p:nvPr/>
            </p:nvSpPr>
            <p:spPr>
              <a:xfrm>
                <a:off x="6554714" y="264892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78" name="วงรี 77">
                <a:extLst>
                  <a:ext uri="{FF2B5EF4-FFF2-40B4-BE49-F238E27FC236}">
                    <a16:creationId xmlns:a16="http://schemas.microsoft.com/office/drawing/2014/main" id="{30A0802E-40FA-4B03-BFF6-642C8184E2DF}"/>
                  </a:ext>
                </a:extLst>
              </p:cNvPr>
              <p:cNvSpPr/>
              <p:nvPr/>
            </p:nvSpPr>
            <p:spPr>
              <a:xfrm>
                <a:off x="6554714" y="284895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79" name="วงรี 78">
                <a:extLst>
                  <a:ext uri="{FF2B5EF4-FFF2-40B4-BE49-F238E27FC236}">
                    <a16:creationId xmlns:a16="http://schemas.microsoft.com/office/drawing/2014/main" id="{7AA9AE6D-DBCD-445D-8282-A5A6EF704155}"/>
                  </a:ext>
                </a:extLst>
              </p:cNvPr>
              <p:cNvSpPr/>
              <p:nvPr/>
            </p:nvSpPr>
            <p:spPr>
              <a:xfrm>
                <a:off x="6554714" y="30489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80" name="วงรี 79">
                <a:extLst>
                  <a:ext uri="{FF2B5EF4-FFF2-40B4-BE49-F238E27FC236}">
                    <a16:creationId xmlns:a16="http://schemas.microsoft.com/office/drawing/2014/main" id="{E2AA38E1-88E4-4FD3-AB6B-C1C259132217}"/>
                  </a:ext>
                </a:extLst>
              </p:cNvPr>
              <p:cNvSpPr/>
              <p:nvPr/>
            </p:nvSpPr>
            <p:spPr>
              <a:xfrm>
                <a:off x="6554714" y="32490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81" name="วงรี 80">
                <a:extLst>
                  <a:ext uri="{FF2B5EF4-FFF2-40B4-BE49-F238E27FC236}">
                    <a16:creationId xmlns:a16="http://schemas.microsoft.com/office/drawing/2014/main" id="{212CA890-9015-456E-98AA-AE1FEAB94E68}"/>
                  </a:ext>
                </a:extLst>
              </p:cNvPr>
              <p:cNvSpPr/>
              <p:nvPr/>
            </p:nvSpPr>
            <p:spPr>
              <a:xfrm>
                <a:off x="6844534" y="14466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82" name="วงรี 81">
                <a:extLst>
                  <a:ext uri="{FF2B5EF4-FFF2-40B4-BE49-F238E27FC236}">
                    <a16:creationId xmlns:a16="http://schemas.microsoft.com/office/drawing/2014/main" id="{28142ACE-1576-457B-9FFB-A6E640C94C93}"/>
                  </a:ext>
                </a:extLst>
              </p:cNvPr>
              <p:cNvSpPr/>
              <p:nvPr/>
            </p:nvSpPr>
            <p:spPr>
              <a:xfrm>
                <a:off x="6844534" y="16467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83" name="วงรี 82">
                <a:extLst>
                  <a:ext uri="{FF2B5EF4-FFF2-40B4-BE49-F238E27FC236}">
                    <a16:creationId xmlns:a16="http://schemas.microsoft.com/office/drawing/2014/main" id="{9E65A5C0-A1A5-4257-B83F-64DB62AD6D4A}"/>
                  </a:ext>
                </a:extLst>
              </p:cNvPr>
              <p:cNvSpPr/>
              <p:nvPr/>
            </p:nvSpPr>
            <p:spPr>
              <a:xfrm>
                <a:off x="6844534" y="184674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84" name="วงรี 83">
                <a:extLst>
                  <a:ext uri="{FF2B5EF4-FFF2-40B4-BE49-F238E27FC236}">
                    <a16:creationId xmlns:a16="http://schemas.microsoft.com/office/drawing/2014/main" id="{F456F59F-3E8B-4A9C-A0A6-9D9A58347391}"/>
                  </a:ext>
                </a:extLst>
              </p:cNvPr>
              <p:cNvSpPr/>
              <p:nvPr/>
            </p:nvSpPr>
            <p:spPr>
              <a:xfrm>
                <a:off x="6844534" y="204677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85" name="วงรี 84">
                <a:extLst>
                  <a:ext uri="{FF2B5EF4-FFF2-40B4-BE49-F238E27FC236}">
                    <a16:creationId xmlns:a16="http://schemas.microsoft.com/office/drawing/2014/main" id="{C6C7035C-D720-4782-9889-E7C52F07F731}"/>
                  </a:ext>
                </a:extLst>
              </p:cNvPr>
              <p:cNvSpPr/>
              <p:nvPr/>
            </p:nvSpPr>
            <p:spPr>
              <a:xfrm>
                <a:off x="6844534" y="22467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86" name="วงรี 85">
                <a:extLst>
                  <a:ext uri="{FF2B5EF4-FFF2-40B4-BE49-F238E27FC236}">
                    <a16:creationId xmlns:a16="http://schemas.microsoft.com/office/drawing/2014/main" id="{12958C89-FAC6-4D6B-A6BC-89E7F57F49A9}"/>
                  </a:ext>
                </a:extLst>
              </p:cNvPr>
              <p:cNvSpPr/>
              <p:nvPr/>
            </p:nvSpPr>
            <p:spPr>
              <a:xfrm>
                <a:off x="6844534" y="24468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87" name="วงรี 86">
                <a:extLst>
                  <a:ext uri="{FF2B5EF4-FFF2-40B4-BE49-F238E27FC236}">
                    <a16:creationId xmlns:a16="http://schemas.microsoft.com/office/drawing/2014/main" id="{0EB9EF5B-9B6B-4CCD-9D23-F1A66E05B5E1}"/>
                  </a:ext>
                </a:extLst>
              </p:cNvPr>
              <p:cNvSpPr/>
              <p:nvPr/>
            </p:nvSpPr>
            <p:spPr>
              <a:xfrm>
                <a:off x="6844534" y="264684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88" name="วงรี 87">
                <a:extLst>
                  <a:ext uri="{FF2B5EF4-FFF2-40B4-BE49-F238E27FC236}">
                    <a16:creationId xmlns:a16="http://schemas.microsoft.com/office/drawing/2014/main" id="{4B41C75B-F80A-4FD0-B1BE-56B30ECAE20E}"/>
                  </a:ext>
                </a:extLst>
              </p:cNvPr>
              <p:cNvSpPr/>
              <p:nvPr/>
            </p:nvSpPr>
            <p:spPr>
              <a:xfrm>
                <a:off x="6844534" y="284687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89" name="วงรี 88">
                <a:extLst>
                  <a:ext uri="{FF2B5EF4-FFF2-40B4-BE49-F238E27FC236}">
                    <a16:creationId xmlns:a16="http://schemas.microsoft.com/office/drawing/2014/main" id="{6E7786C0-A46F-4381-8D9D-7B9F8A2056D0}"/>
                  </a:ext>
                </a:extLst>
              </p:cNvPr>
              <p:cNvSpPr/>
              <p:nvPr/>
            </p:nvSpPr>
            <p:spPr>
              <a:xfrm>
                <a:off x="6844534" y="30468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90" name="วงรี 89">
                <a:extLst>
                  <a:ext uri="{FF2B5EF4-FFF2-40B4-BE49-F238E27FC236}">
                    <a16:creationId xmlns:a16="http://schemas.microsoft.com/office/drawing/2014/main" id="{1E352FA3-EDA1-40E7-926E-C03C10A26667}"/>
                  </a:ext>
                </a:extLst>
              </p:cNvPr>
              <p:cNvSpPr/>
              <p:nvPr/>
            </p:nvSpPr>
            <p:spPr>
              <a:xfrm>
                <a:off x="6844534" y="32469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</p:grpSp>
        <p:grpSp>
          <p:nvGrpSpPr>
            <p:cNvPr id="125" name="กลุ่ม 124">
              <a:extLst>
                <a:ext uri="{FF2B5EF4-FFF2-40B4-BE49-F238E27FC236}">
                  <a16:creationId xmlns:a16="http://schemas.microsoft.com/office/drawing/2014/main" id="{2A7EF110-C613-43EC-A91B-8724C8B7B2A1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2133939" y="4354181"/>
              <a:ext cx="347486" cy="982634"/>
              <a:chOff x="6264894" y="1446698"/>
              <a:chExt cx="759640" cy="1984379"/>
            </a:xfrm>
          </p:grpSpPr>
          <p:sp>
            <p:nvSpPr>
              <p:cNvPr id="126" name="วงรี 125">
                <a:extLst>
                  <a:ext uri="{FF2B5EF4-FFF2-40B4-BE49-F238E27FC236}">
                    <a16:creationId xmlns:a16="http://schemas.microsoft.com/office/drawing/2014/main" id="{087B597C-BD80-4707-83EB-0CA0D38815FA}"/>
                  </a:ext>
                </a:extLst>
              </p:cNvPr>
              <p:cNvSpPr/>
              <p:nvPr/>
            </p:nvSpPr>
            <p:spPr>
              <a:xfrm>
                <a:off x="6264894" y="14508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27" name="วงรี 126">
                <a:extLst>
                  <a:ext uri="{FF2B5EF4-FFF2-40B4-BE49-F238E27FC236}">
                    <a16:creationId xmlns:a16="http://schemas.microsoft.com/office/drawing/2014/main" id="{BCDC5252-3B1F-4471-83D6-157DD3488F1D}"/>
                  </a:ext>
                </a:extLst>
              </p:cNvPr>
              <p:cNvSpPr/>
              <p:nvPr/>
            </p:nvSpPr>
            <p:spPr>
              <a:xfrm>
                <a:off x="6264894" y="16508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28" name="วงรี 127">
                <a:extLst>
                  <a:ext uri="{FF2B5EF4-FFF2-40B4-BE49-F238E27FC236}">
                    <a16:creationId xmlns:a16="http://schemas.microsoft.com/office/drawing/2014/main" id="{72F01A66-27AA-4D43-B117-96BE8EDDD1AF}"/>
                  </a:ext>
                </a:extLst>
              </p:cNvPr>
              <p:cNvSpPr/>
              <p:nvPr/>
            </p:nvSpPr>
            <p:spPr>
              <a:xfrm>
                <a:off x="6264894" y="185090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29" name="วงรี 128">
                <a:extLst>
                  <a:ext uri="{FF2B5EF4-FFF2-40B4-BE49-F238E27FC236}">
                    <a16:creationId xmlns:a16="http://schemas.microsoft.com/office/drawing/2014/main" id="{C442AD09-F6A2-41BE-B9D4-C779372A7A48}"/>
                  </a:ext>
                </a:extLst>
              </p:cNvPr>
              <p:cNvSpPr/>
              <p:nvPr/>
            </p:nvSpPr>
            <p:spPr>
              <a:xfrm>
                <a:off x="6264894" y="205092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30" name="วงรี 129">
                <a:extLst>
                  <a:ext uri="{FF2B5EF4-FFF2-40B4-BE49-F238E27FC236}">
                    <a16:creationId xmlns:a16="http://schemas.microsoft.com/office/drawing/2014/main" id="{8F9C1533-F358-403F-9407-C2827AD41DB8}"/>
                  </a:ext>
                </a:extLst>
              </p:cNvPr>
              <p:cNvSpPr/>
              <p:nvPr/>
            </p:nvSpPr>
            <p:spPr>
              <a:xfrm>
                <a:off x="6264894" y="22509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31" name="วงรี 130">
                <a:extLst>
                  <a:ext uri="{FF2B5EF4-FFF2-40B4-BE49-F238E27FC236}">
                    <a16:creationId xmlns:a16="http://schemas.microsoft.com/office/drawing/2014/main" id="{E9409C88-8E7C-42F9-AD4C-AC78A21D9EDD}"/>
                  </a:ext>
                </a:extLst>
              </p:cNvPr>
              <p:cNvSpPr/>
              <p:nvPr/>
            </p:nvSpPr>
            <p:spPr>
              <a:xfrm>
                <a:off x="6264894" y="24509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32" name="วงรี 131">
                <a:extLst>
                  <a:ext uri="{FF2B5EF4-FFF2-40B4-BE49-F238E27FC236}">
                    <a16:creationId xmlns:a16="http://schemas.microsoft.com/office/drawing/2014/main" id="{4A7409C7-A987-4C36-8B3B-A5AC75002AAA}"/>
                  </a:ext>
                </a:extLst>
              </p:cNvPr>
              <p:cNvSpPr/>
              <p:nvPr/>
            </p:nvSpPr>
            <p:spPr>
              <a:xfrm>
                <a:off x="6264894" y="265100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33" name="วงรี 132">
                <a:extLst>
                  <a:ext uri="{FF2B5EF4-FFF2-40B4-BE49-F238E27FC236}">
                    <a16:creationId xmlns:a16="http://schemas.microsoft.com/office/drawing/2014/main" id="{8EE3D0AA-B694-4139-92D2-BD8E66EA6B63}"/>
                  </a:ext>
                </a:extLst>
              </p:cNvPr>
              <p:cNvSpPr/>
              <p:nvPr/>
            </p:nvSpPr>
            <p:spPr>
              <a:xfrm>
                <a:off x="6264894" y="285102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34" name="วงรี 133">
                <a:extLst>
                  <a:ext uri="{FF2B5EF4-FFF2-40B4-BE49-F238E27FC236}">
                    <a16:creationId xmlns:a16="http://schemas.microsoft.com/office/drawing/2014/main" id="{2BB0E1F4-1047-4408-8BFD-B5A0D565A2E6}"/>
                  </a:ext>
                </a:extLst>
              </p:cNvPr>
              <p:cNvSpPr/>
              <p:nvPr/>
            </p:nvSpPr>
            <p:spPr>
              <a:xfrm>
                <a:off x="6264894" y="30510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 dirty="0"/>
              </a:p>
            </p:txBody>
          </p:sp>
          <p:sp>
            <p:nvSpPr>
              <p:cNvPr id="135" name="วงรี 134">
                <a:extLst>
                  <a:ext uri="{FF2B5EF4-FFF2-40B4-BE49-F238E27FC236}">
                    <a16:creationId xmlns:a16="http://schemas.microsoft.com/office/drawing/2014/main" id="{0EF7C8D2-A0BA-42DF-A4B3-7E8357F14533}"/>
                  </a:ext>
                </a:extLst>
              </p:cNvPr>
              <p:cNvSpPr/>
              <p:nvPr/>
            </p:nvSpPr>
            <p:spPr>
              <a:xfrm>
                <a:off x="6264894" y="32510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36" name="วงรี 135">
                <a:extLst>
                  <a:ext uri="{FF2B5EF4-FFF2-40B4-BE49-F238E27FC236}">
                    <a16:creationId xmlns:a16="http://schemas.microsoft.com/office/drawing/2014/main" id="{BE23256E-38DF-49B1-93AC-78B4911E571A}"/>
                  </a:ext>
                </a:extLst>
              </p:cNvPr>
              <p:cNvSpPr/>
              <p:nvPr/>
            </p:nvSpPr>
            <p:spPr>
              <a:xfrm>
                <a:off x="6554714" y="14487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37" name="วงรี 136">
                <a:extLst>
                  <a:ext uri="{FF2B5EF4-FFF2-40B4-BE49-F238E27FC236}">
                    <a16:creationId xmlns:a16="http://schemas.microsoft.com/office/drawing/2014/main" id="{D2EBBCA6-A58E-409A-8BB1-46096F953522}"/>
                  </a:ext>
                </a:extLst>
              </p:cNvPr>
              <p:cNvSpPr/>
              <p:nvPr/>
            </p:nvSpPr>
            <p:spPr>
              <a:xfrm>
                <a:off x="6554714" y="16488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38" name="วงรี 137">
                <a:extLst>
                  <a:ext uri="{FF2B5EF4-FFF2-40B4-BE49-F238E27FC236}">
                    <a16:creationId xmlns:a16="http://schemas.microsoft.com/office/drawing/2014/main" id="{4EAA18AD-D225-4CAB-A830-06A73C29BA6B}"/>
                  </a:ext>
                </a:extLst>
              </p:cNvPr>
              <p:cNvSpPr/>
              <p:nvPr/>
            </p:nvSpPr>
            <p:spPr>
              <a:xfrm>
                <a:off x="6554714" y="184882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39" name="วงรี 138">
                <a:extLst>
                  <a:ext uri="{FF2B5EF4-FFF2-40B4-BE49-F238E27FC236}">
                    <a16:creationId xmlns:a16="http://schemas.microsoft.com/office/drawing/2014/main" id="{0C1FF6D6-BAFB-4890-BDAF-0321109E106E}"/>
                  </a:ext>
                </a:extLst>
              </p:cNvPr>
              <p:cNvSpPr/>
              <p:nvPr/>
            </p:nvSpPr>
            <p:spPr>
              <a:xfrm>
                <a:off x="6554714" y="204885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40" name="วงรี 139">
                <a:extLst>
                  <a:ext uri="{FF2B5EF4-FFF2-40B4-BE49-F238E27FC236}">
                    <a16:creationId xmlns:a16="http://schemas.microsoft.com/office/drawing/2014/main" id="{42CAA703-0698-4B2C-89D9-7623CE92359A}"/>
                  </a:ext>
                </a:extLst>
              </p:cNvPr>
              <p:cNvSpPr/>
              <p:nvPr/>
            </p:nvSpPr>
            <p:spPr>
              <a:xfrm>
                <a:off x="6554714" y="22488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41" name="วงรี 140">
                <a:extLst>
                  <a:ext uri="{FF2B5EF4-FFF2-40B4-BE49-F238E27FC236}">
                    <a16:creationId xmlns:a16="http://schemas.microsoft.com/office/drawing/2014/main" id="{DA7B4F7D-1D18-420D-8433-F99DF2BFD5EB}"/>
                  </a:ext>
                </a:extLst>
              </p:cNvPr>
              <p:cNvSpPr/>
              <p:nvPr/>
            </p:nvSpPr>
            <p:spPr>
              <a:xfrm>
                <a:off x="6554714" y="24489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42" name="วงรี 141">
                <a:extLst>
                  <a:ext uri="{FF2B5EF4-FFF2-40B4-BE49-F238E27FC236}">
                    <a16:creationId xmlns:a16="http://schemas.microsoft.com/office/drawing/2014/main" id="{AE91FF48-3E09-4F8A-AF4D-3AA54B047A9E}"/>
                  </a:ext>
                </a:extLst>
              </p:cNvPr>
              <p:cNvSpPr/>
              <p:nvPr/>
            </p:nvSpPr>
            <p:spPr>
              <a:xfrm>
                <a:off x="6554714" y="264892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43" name="วงรี 142">
                <a:extLst>
                  <a:ext uri="{FF2B5EF4-FFF2-40B4-BE49-F238E27FC236}">
                    <a16:creationId xmlns:a16="http://schemas.microsoft.com/office/drawing/2014/main" id="{813DCB89-6B66-45B5-8F7E-7706E9A8160B}"/>
                  </a:ext>
                </a:extLst>
              </p:cNvPr>
              <p:cNvSpPr/>
              <p:nvPr/>
            </p:nvSpPr>
            <p:spPr>
              <a:xfrm>
                <a:off x="6554714" y="284895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44" name="วงรี 143">
                <a:extLst>
                  <a:ext uri="{FF2B5EF4-FFF2-40B4-BE49-F238E27FC236}">
                    <a16:creationId xmlns:a16="http://schemas.microsoft.com/office/drawing/2014/main" id="{9795BA4E-5DC0-4DD6-A85F-8EA0857D4AD7}"/>
                  </a:ext>
                </a:extLst>
              </p:cNvPr>
              <p:cNvSpPr/>
              <p:nvPr/>
            </p:nvSpPr>
            <p:spPr>
              <a:xfrm>
                <a:off x="6554714" y="30489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45" name="วงรี 144">
                <a:extLst>
                  <a:ext uri="{FF2B5EF4-FFF2-40B4-BE49-F238E27FC236}">
                    <a16:creationId xmlns:a16="http://schemas.microsoft.com/office/drawing/2014/main" id="{E029C643-64FC-489A-961F-BA499DD96B5F}"/>
                  </a:ext>
                </a:extLst>
              </p:cNvPr>
              <p:cNvSpPr/>
              <p:nvPr/>
            </p:nvSpPr>
            <p:spPr>
              <a:xfrm>
                <a:off x="6554714" y="32490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46" name="วงรี 145">
                <a:extLst>
                  <a:ext uri="{FF2B5EF4-FFF2-40B4-BE49-F238E27FC236}">
                    <a16:creationId xmlns:a16="http://schemas.microsoft.com/office/drawing/2014/main" id="{30AB53CB-BFBE-474D-AB48-F68DE0EE987E}"/>
                  </a:ext>
                </a:extLst>
              </p:cNvPr>
              <p:cNvSpPr/>
              <p:nvPr/>
            </p:nvSpPr>
            <p:spPr>
              <a:xfrm>
                <a:off x="6844534" y="14466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47" name="วงรี 146">
                <a:extLst>
                  <a:ext uri="{FF2B5EF4-FFF2-40B4-BE49-F238E27FC236}">
                    <a16:creationId xmlns:a16="http://schemas.microsoft.com/office/drawing/2014/main" id="{086C549C-08DF-463C-8A3D-A381ADCD4108}"/>
                  </a:ext>
                </a:extLst>
              </p:cNvPr>
              <p:cNvSpPr/>
              <p:nvPr/>
            </p:nvSpPr>
            <p:spPr>
              <a:xfrm>
                <a:off x="6844534" y="16467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48" name="วงรี 147">
                <a:extLst>
                  <a:ext uri="{FF2B5EF4-FFF2-40B4-BE49-F238E27FC236}">
                    <a16:creationId xmlns:a16="http://schemas.microsoft.com/office/drawing/2014/main" id="{613A26D6-D114-4DB7-BF7A-3D4A1680BF71}"/>
                  </a:ext>
                </a:extLst>
              </p:cNvPr>
              <p:cNvSpPr/>
              <p:nvPr/>
            </p:nvSpPr>
            <p:spPr>
              <a:xfrm>
                <a:off x="6844534" y="184674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49" name="วงรี 148">
                <a:extLst>
                  <a:ext uri="{FF2B5EF4-FFF2-40B4-BE49-F238E27FC236}">
                    <a16:creationId xmlns:a16="http://schemas.microsoft.com/office/drawing/2014/main" id="{E27DDA30-C4D6-4AA2-ACA1-1D3C030E1D72}"/>
                  </a:ext>
                </a:extLst>
              </p:cNvPr>
              <p:cNvSpPr/>
              <p:nvPr/>
            </p:nvSpPr>
            <p:spPr>
              <a:xfrm>
                <a:off x="6844534" y="204677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50" name="วงรี 149">
                <a:extLst>
                  <a:ext uri="{FF2B5EF4-FFF2-40B4-BE49-F238E27FC236}">
                    <a16:creationId xmlns:a16="http://schemas.microsoft.com/office/drawing/2014/main" id="{0CA6F531-E93D-4AA4-8F21-C6AB8CC24A7C}"/>
                  </a:ext>
                </a:extLst>
              </p:cNvPr>
              <p:cNvSpPr/>
              <p:nvPr/>
            </p:nvSpPr>
            <p:spPr>
              <a:xfrm>
                <a:off x="6844534" y="22467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51" name="วงรี 150">
                <a:extLst>
                  <a:ext uri="{FF2B5EF4-FFF2-40B4-BE49-F238E27FC236}">
                    <a16:creationId xmlns:a16="http://schemas.microsoft.com/office/drawing/2014/main" id="{56D3A951-4DAE-4497-A1BF-9DE01A1283E0}"/>
                  </a:ext>
                </a:extLst>
              </p:cNvPr>
              <p:cNvSpPr/>
              <p:nvPr/>
            </p:nvSpPr>
            <p:spPr>
              <a:xfrm>
                <a:off x="6844534" y="24468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52" name="วงรี 151">
                <a:extLst>
                  <a:ext uri="{FF2B5EF4-FFF2-40B4-BE49-F238E27FC236}">
                    <a16:creationId xmlns:a16="http://schemas.microsoft.com/office/drawing/2014/main" id="{56624583-3AF1-434C-947B-DC01822C50CB}"/>
                  </a:ext>
                </a:extLst>
              </p:cNvPr>
              <p:cNvSpPr/>
              <p:nvPr/>
            </p:nvSpPr>
            <p:spPr>
              <a:xfrm>
                <a:off x="6844534" y="264684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53" name="วงรี 152">
                <a:extLst>
                  <a:ext uri="{FF2B5EF4-FFF2-40B4-BE49-F238E27FC236}">
                    <a16:creationId xmlns:a16="http://schemas.microsoft.com/office/drawing/2014/main" id="{FFB94250-93F7-44D7-B0D3-00F3B7A4F59C}"/>
                  </a:ext>
                </a:extLst>
              </p:cNvPr>
              <p:cNvSpPr/>
              <p:nvPr/>
            </p:nvSpPr>
            <p:spPr>
              <a:xfrm>
                <a:off x="6844534" y="284687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54" name="วงรี 153">
                <a:extLst>
                  <a:ext uri="{FF2B5EF4-FFF2-40B4-BE49-F238E27FC236}">
                    <a16:creationId xmlns:a16="http://schemas.microsoft.com/office/drawing/2014/main" id="{693A4000-C711-4213-881F-46174FD1239A}"/>
                  </a:ext>
                </a:extLst>
              </p:cNvPr>
              <p:cNvSpPr/>
              <p:nvPr/>
            </p:nvSpPr>
            <p:spPr>
              <a:xfrm>
                <a:off x="6844534" y="30468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55" name="วงรี 154">
                <a:extLst>
                  <a:ext uri="{FF2B5EF4-FFF2-40B4-BE49-F238E27FC236}">
                    <a16:creationId xmlns:a16="http://schemas.microsoft.com/office/drawing/2014/main" id="{10DCF3F5-3C48-4642-B133-E3CC79C23C10}"/>
                  </a:ext>
                </a:extLst>
              </p:cNvPr>
              <p:cNvSpPr/>
              <p:nvPr/>
            </p:nvSpPr>
            <p:spPr>
              <a:xfrm>
                <a:off x="6844534" y="32469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</p:grpSp>
        <p:grpSp>
          <p:nvGrpSpPr>
            <p:cNvPr id="156" name="กลุ่ม 155">
              <a:extLst>
                <a:ext uri="{FF2B5EF4-FFF2-40B4-BE49-F238E27FC236}">
                  <a16:creationId xmlns:a16="http://schemas.microsoft.com/office/drawing/2014/main" id="{B958616B-DD23-408E-8662-7F1436CDCE4F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3466326" y="573401"/>
              <a:ext cx="347486" cy="982634"/>
              <a:chOff x="6264894" y="1446698"/>
              <a:chExt cx="759640" cy="1984379"/>
            </a:xfrm>
          </p:grpSpPr>
          <p:sp>
            <p:nvSpPr>
              <p:cNvPr id="157" name="วงรี 156">
                <a:extLst>
                  <a:ext uri="{FF2B5EF4-FFF2-40B4-BE49-F238E27FC236}">
                    <a16:creationId xmlns:a16="http://schemas.microsoft.com/office/drawing/2014/main" id="{880946A2-5350-4B72-B3CF-3372A2D75CBF}"/>
                  </a:ext>
                </a:extLst>
              </p:cNvPr>
              <p:cNvSpPr/>
              <p:nvPr/>
            </p:nvSpPr>
            <p:spPr>
              <a:xfrm>
                <a:off x="6264894" y="14508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58" name="วงรี 157">
                <a:extLst>
                  <a:ext uri="{FF2B5EF4-FFF2-40B4-BE49-F238E27FC236}">
                    <a16:creationId xmlns:a16="http://schemas.microsoft.com/office/drawing/2014/main" id="{3CE03E15-6C83-422D-BD88-166AD688CF2E}"/>
                  </a:ext>
                </a:extLst>
              </p:cNvPr>
              <p:cNvSpPr/>
              <p:nvPr/>
            </p:nvSpPr>
            <p:spPr>
              <a:xfrm>
                <a:off x="6264894" y="16508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59" name="วงรี 158">
                <a:extLst>
                  <a:ext uri="{FF2B5EF4-FFF2-40B4-BE49-F238E27FC236}">
                    <a16:creationId xmlns:a16="http://schemas.microsoft.com/office/drawing/2014/main" id="{908F4668-BA50-42FC-A8E3-4423F5A64ABC}"/>
                  </a:ext>
                </a:extLst>
              </p:cNvPr>
              <p:cNvSpPr/>
              <p:nvPr/>
            </p:nvSpPr>
            <p:spPr>
              <a:xfrm>
                <a:off x="6264894" y="185090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60" name="วงรี 159">
                <a:extLst>
                  <a:ext uri="{FF2B5EF4-FFF2-40B4-BE49-F238E27FC236}">
                    <a16:creationId xmlns:a16="http://schemas.microsoft.com/office/drawing/2014/main" id="{524554F2-A4AB-4A2E-91DE-4B0CB4B448EB}"/>
                  </a:ext>
                </a:extLst>
              </p:cNvPr>
              <p:cNvSpPr/>
              <p:nvPr/>
            </p:nvSpPr>
            <p:spPr>
              <a:xfrm>
                <a:off x="6264894" y="205092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61" name="วงรี 160">
                <a:extLst>
                  <a:ext uri="{FF2B5EF4-FFF2-40B4-BE49-F238E27FC236}">
                    <a16:creationId xmlns:a16="http://schemas.microsoft.com/office/drawing/2014/main" id="{F3F51107-801F-4372-8E4D-3C58FA1B92B3}"/>
                  </a:ext>
                </a:extLst>
              </p:cNvPr>
              <p:cNvSpPr/>
              <p:nvPr/>
            </p:nvSpPr>
            <p:spPr>
              <a:xfrm>
                <a:off x="6264894" y="22509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62" name="วงรี 161">
                <a:extLst>
                  <a:ext uri="{FF2B5EF4-FFF2-40B4-BE49-F238E27FC236}">
                    <a16:creationId xmlns:a16="http://schemas.microsoft.com/office/drawing/2014/main" id="{5D800A4B-1832-4643-A216-53E717B7A80C}"/>
                  </a:ext>
                </a:extLst>
              </p:cNvPr>
              <p:cNvSpPr/>
              <p:nvPr/>
            </p:nvSpPr>
            <p:spPr>
              <a:xfrm>
                <a:off x="6264894" y="24509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63" name="วงรี 162">
                <a:extLst>
                  <a:ext uri="{FF2B5EF4-FFF2-40B4-BE49-F238E27FC236}">
                    <a16:creationId xmlns:a16="http://schemas.microsoft.com/office/drawing/2014/main" id="{BCF1EB5A-DBFC-4179-958C-1B9118471259}"/>
                  </a:ext>
                </a:extLst>
              </p:cNvPr>
              <p:cNvSpPr/>
              <p:nvPr/>
            </p:nvSpPr>
            <p:spPr>
              <a:xfrm>
                <a:off x="6264894" y="265100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64" name="วงรี 163">
                <a:extLst>
                  <a:ext uri="{FF2B5EF4-FFF2-40B4-BE49-F238E27FC236}">
                    <a16:creationId xmlns:a16="http://schemas.microsoft.com/office/drawing/2014/main" id="{43A2364B-8D4A-4104-BC92-43A3EBCF0585}"/>
                  </a:ext>
                </a:extLst>
              </p:cNvPr>
              <p:cNvSpPr/>
              <p:nvPr/>
            </p:nvSpPr>
            <p:spPr>
              <a:xfrm>
                <a:off x="6264894" y="285102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65" name="วงรี 164">
                <a:extLst>
                  <a:ext uri="{FF2B5EF4-FFF2-40B4-BE49-F238E27FC236}">
                    <a16:creationId xmlns:a16="http://schemas.microsoft.com/office/drawing/2014/main" id="{2009CE0F-1418-4A64-9EF9-E61143263B5C}"/>
                  </a:ext>
                </a:extLst>
              </p:cNvPr>
              <p:cNvSpPr/>
              <p:nvPr/>
            </p:nvSpPr>
            <p:spPr>
              <a:xfrm>
                <a:off x="6264894" y="30510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 dirty="0"/>
              </a:p>
            </p:txBody>
          </p:sp>
          <p:sp>
            <p:nvSpPr>
              <p:cNvPr id="166" name="วงรี 165">
                <a:extLst>
                  <a:ext uri="{FF2B5EF4-FFF2-40B4-BE49-F238E27FC236}">
                    <a16:creationId xmlns:a16="http://schemas.microsoft.com/office/drawing/2014/main" id="{AD5C2724-F24C-49C5-B5E1-775DEA13487D}"/>
                  </a:ext>
                </a:extLst>
              </p:cNvPr>
              <p:cNvSpPr/>
              <p:nvPr/>
            </p:nvSpPr>
            <p:spPr>
              <a:xfrm>
                <a:off x="6264894" y="32510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67" name="วงรี 166">
                <a:extLst>
                  <a:ext uri="{FF2B5EF4-FFF2-40B4-BE49-F238E27FC236}">
                    <a16:creationId xmlns:a16="http://schemas.microsoft.com/office/drawing/2014/main" id="{072B9939-058B-4D80-947C-409EF176F8F8}"/>
                  </a:ext>
                </a:extLst>
              </p:cNvPr>
              <p:cNvSpPr/>
              <p:nvPr/>
            </p:nvSpPr>
            <p:spPr>
              <a:xfrm>
                <a:off x="6554714" y="14487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68" name="วงรี 167">
                <a:extLst>
                  <a:ext uri="{FF2B5EF4-FFF2-40B4-BE49-F238E27FC236}">
                    <a16:creationId xmlns:a16="http://schemas.microsoft.com/office/drawing/2014/main" id="{FD8A0C7A-2F21-40E4-A570-653933483C2A}"/>
                  </a:ext>
                </a:extLst>
              </p:cNvPr>
              <p:cNvSpPr/>
              <p:nvPr/>
            </p:nvSpPr>
            <p:spPr>
              <a:xfrm>
                <a:off x="6554714" y="16488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69" name="วงรี 168">
                <a:extLst>
                  <a:ext uri="{FF2B5EF4-FFF2-40B4-BE49-F238E27FC236}">
                    <a16:creationId xmlns:a16="http://schemas.microsoft.com/office/drawing/2014/main" id="{4D647E18-E96F-4C4F-8BF3-5C1EA031B938}"/>
                  </a:ext>
                </a:extLst>
              </p:cNvPr>
              <p:cNvSpPr/>
              <p:nvPr/>
            </p:nvSpPr>
            <p:spPr>
              <a:xfrm>
                <a:off x="6554714" y="184882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70" name="วงรี 169">
                <a:extLst>
                  <a:ext uri="{FF2B5EF4-FFF2-40B4-BE49-F238E27FC236}">
                    <a16:creationId xmlns:a16="http://schemas.microsoft.com/office/drawing/2014/main" id="{9035A499-ABAB-46EA-A7A5-5E21EF272C51}"/>
                  </a:ext>
                </a:extLst>
              </p:cNvPr>
              <p:cNvSpPr/>
              <p:nvPr/>
            </p:nvSpPr>
            <p:spPr>
              <a:xfrm>
                <a:off x="6554714" y="204885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71" name="วงรี 170">
                <a:extLst>
                  <a:ext uri="{FF2B5EF4-FFF2-40B4-BE49-F238E27FC236}">
                    <a16:creationId xmlns:a16="http://schemas.microsoft.com/office/drawing/2014/main" id="{EC45FC70-FF67-4A0B-9F65-AC60DB5DD75A}"/>
                  </a:ext>
                </a:extLst>
              </p:cNvPr>
              <p:cNvSpPr/>
              <p:nvPr/>
            </p:nvSpPr>
            <p:spPr>
              <a:xfrm>
                <a:off x="6554714" y="22488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72" name="วงรี 171">
                <a:extLst>
                  <a:ext uri="{FF2B5EF4-FFF2-40B4-BE49-F238E27FC236}">
                    <a16:creationId xmlns:a16="http://schemas.microsoft.com/office/drawing/2014/main" id="{3225911A-5A7F-4A6A-8D60-167EE0612ED8}"/>
                  </a:ext>
                </a:extLst>
              </p:cNvPr>
              <p:cNvSpPr/>
              <p:nvPr/>
            </p:nvSpPr>
            <p:spPr>
              <a:xfrm>
                <a:off x="6554714" y="24489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73" name="วงรี 172">
                <a:extLst>
                  <a:ext uri="{FF2B5EF4-FFF2-40B4-BE49-F238E27FC236}">
                    <a16:creationId xmlns:a16="http://schemas.microsoft.com/office/drawing/2014/main" id="{779E656A-5DB3-43FD-A294-C984D27F3ECA}"/>
                  </a:ext>
                </a:extLst>
              </p:cNvPr>
              <p:cNvSpPr/>
              <p:nvPr/>
            </p:nvSpPr>
            <p:spPr>
              <a:xfrm>
                <a:off x="6554714" y="264892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74" name="วงรี 173">
                <a:extLst>
                  <a:ext uri="{FF2B5EF4-FFF2-40B4-BE49-F238E27FC236}">
                    <a16:creationId xmlns:a16="http://schemas.microsoft.com/office/drawing/2014/main" id="{A14C5DAE-6A71-40BD-9109-F1EFE7D9D5B1}"/>
                  </a:ext>
                </a:extLst>
              </p:cNvPr>
              <p:cNvSpPr/>
              <p:nvPr/>
            </p:nvSpPr>
            <p:spPr>
              <a:xfrm>
                <a:off x="6554714" y="284895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75" name="วงรี 174">
                <a:extLst>
                  <a:ext uri="{FF2B5EF4-FFF2-40B4-BE49-F238E27FC236}">
                    <a16:creationId xmlns:a16="http://schemas.microsoft.com/office/drawing/2014/main" id="{1C726E50-D9AB-44F7-B09D-260EA4A097D2}"/>
                  </a:ext>
                </a:extLst>
              </p:cNvPr>
              <p:cNvSpPr/>
              <p:nvPr/>
            </p:nvSpPr>
            <p:spPr>
              <a:xfrm>
                <a:off x="6554714" y="30489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76" name="วงรี 175">
                <a:extLst>
                  <a:ext uri="{FF2B5EF4-FFF2-40B4-BE49-F238E27FC236}">
                    <a16:creationId xmlns:a16="http://schemas.microsoft.com/office/drawing/2014/main" id="{3381DF47-4EEC-4C5D-806D-331FFB99EDBB}"/>
                  </a:ext>
                </a:extLst>
              </p:cNvPr>
              <p:cNvSpPr/>
              <p:nvPr/>
            </p:nvSpPr>
            <p:spPr>
              <a:xfrm>
                <a:off x="6554714" y="32490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77" name="วงรี 176">
                <a:extLst>
                  <a:ext uri="{FF2B5EF4-FFF2-40B4-BE49-F238E27FC236}">
                    <a16:creationId xmlns:a16="http://schemas.microsoft.com/office/drawing/2014/main" id="{B1A7197B-B98D-40DE-BF72-B4830EC03030}"/>
                  </a:ext>
                </a:extLst>
              </p:cNvPr>
              <p:cNvSpPr/>
              <p:nvPr/>
            </p:nvSpPr>
            <p:spPr>
              <a:xfrm>
                <a:off x="6844534" y="14466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78" name="วงรี 177">
                <a:extLst>
                  <a:ext uri="{FF2B5EF4-FFF2-40B4-BE49-F238E27FC236}">
                    <a16:creationId xmlns:a16="http://schemas.microsoft.com/office/drawing/2014/main" id="{82DF469E-A085-4039-88CB-3969DA384FDB}"/>
                  </a:ext>
                </a:extLst>
              </p:cNvPr>
              <p:cNvSpPr/>
              <p:nvPr/>
            </p:nvSpPr>
            <p:spPr>
              <a:xfrm>
                <a:off x="6844534" y="16467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79" name="วงรี 178">
                <a:extLst>
                  <a:ext uri="{FF2B5EF4-FFF2-40B4-BE49-F238E27FC236}">
                    <a16:creationId xmlns:a16="http://schemas.microsoft.com/office/drawing/2014/main" id="{2114E414-B577-4702-8E7D-052C8EB01B12}"/>
                  </a:ext>
                </a:extLst>
              </p:cNvPr>
              <p:cNvSpPr/>
              <p:nvPr/>
            </p:nvSpPr>
            <p:spPr>
              <a:xfrm>
                <a:off x="6844534" y="184674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80" name="วงรี 179">
                <a:extLst>
                  <a:ext uri="{FF2B5EF4-FFF2-40B4-BE49-F238E27FC236}">
                    <a16:creationId xmlns:a16="http://schemas.microsoft.com/office/drawing/2014/main" id="{FAE97F4D-3390-442F-BABF-6A9F783CDAC4}"/>
                  </a:ext>
                </a:extLst>
              </p:cNvPr>
              <p:cNvSpPr/>
              <p:nvPr/>
            </p:nvSpPr>
            <p:spPr>
              <a:xfrm>
                <a:off x="6844534" y="204677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81" name="วงรี 180">
                <a:extLst>
                  <a:ext uri="{FF2B5EF4-FFF2-40B4-BE49-F238E27FC236}">
                    <a16:creationId xmlns:a16="http://schemas.microsoft.com/office/drawing/2014/main" id="{B7B57EE1-A657-484F-9702-2D432A5836E3}"/>
                  </a:ext>
                </a:extLst>
              </p:cNvPr>
              <p:cNvSpPr/>
              <p:nvPr/>
            </p:nvSpPr>
            <p:spPr>
              <a:xfrm>
                <a:off x="6844534" y="22467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82" name="วงรี 181">
                <a:extLst>
                  <a:ext uri="{FF2B5EF4-FFF2-40B4-BE49-F238E27FC236}">
                    <a16:creationId xmlns:a16="http://schemas.microsoft.com/office/drawing/2014/main" id="{C875F0C2-3305-4620-831F-EE6836698F44}"/>
                  </a:ext>
                </a:extLst>
              </p:cNvPr>
              <p:cNvSpPr/>
              <p:nvPr/>
            </p:nvSpPr>
            <p:spPr>
              <a:xfrm>
                <a:off x="6844534" y="24468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83" name="วงรี 182">
                <a:extLst>
                  <a:ext uri="{FF2B5EF4-FFF2-40B4-BE49-F238E27FC236}">
                    <a16:creationId xmlns:a16="http://schemas.microsoft.com/office/drawing/2014/main" id="{C1FB343C-CD22-433C-A738-ED6ED98C86CA}"/>
                  </a:ext>
                </a:extLst>
              </p:cNvPr>
              <p:cNvSpPr/>
              <p:nvPr/>
            </p:nvSpPr>
            <p:spPr>
              <a:xfrm>
                <a:off x="6844534" y="264684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84" name="วงรี 183">
                <a:extLst>
                  <a:ext uri="{FF2B5EF4-FFF2-40B4-BE49-F238E27FC236}">
                    <a16:creationId xmlns:a16="http://schemas.microsoft.com/office/drawing/2014/main" id="{AD1668AC-CF57-4C3A-B191-3854D89C3822}"/>
                  </a:ext>
                </a:extLst>
              </p:cNvPr>
              <p:cNvSpPr/>
              <p:nvPr/>
            </p:nvSpPr>
            <p:spPr>
              <a:xfrm>
                <a:off x="6844534" y="284687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85" name="วงรี 184">
                <a:extLst>
                  <a:ext uri="{FF2B5EF4-FFF2-40B4-BE49-F238E27FC236}">
                    <a16:creationId xmlns:a16="http://schemas.microsoft.com/office/drawing/2014/main" id="{E99753CA-0192-41F6-9B70-A541EFAEA4DB}"/>
                  </a:ext>
                </a:extLst>
              </p:cNvPr>
              <p:cNvSpPr/>
              <p:nvPr/>
            </p:nvSpPr>
            <p:spPr>
              <a:xfrm>
                <a:off x="6844534" y="30468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86" name="วงรี 185">
                <a:extLst>
                  <a:ext uri="{FF2B5EF4-FFF2-40B4-BE49-F238E27FC236}">
                    <a16:creationId xmlns:a16="http://schemas.microsoft.com/office/drawing/2014/main" id="{07334C29-3F9C-4309-BFD2-EEC5F7C587A2}"/>
                  </a:ext>
                </a:extLst>
              </p:cNvPr>
              <p:cNvSpPr/>
              <p:nvPr/>
            </p:nvSpPr>
            <p:spPr>
              <a:xfrm>
                <a:off x="6844534" y="32469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</p:grpSp>
        <p:sp>
          <p:nvSpPr>
            <p:cNvPr id="190" name="กากบาท 189">
              <a:extLst>
                <a:ext uri="{FF2B5EF4-FFF2-40B4-BE49-F238E27FC236}">
                  <a16:creationId xmlns:a16="http://schemas.microsoft.com/office/drawing/2014/main" id="{5388398A-A471-4266-9A27-E079256CC8C9}"/>
                </a:ext>
              </a:extLst>
            </p:cNvPr>
            <p:cNvSpPr/>
            <p:nvPr/>
          </p:nvSpPr>
          <p:spPr>
            <a:xfrm rot="1087668">
              <a:off x="1191653" y="4451977"/>
              <a:ext cx="368040" cy="320174"/>
            </a:xfrm>
            <a:prstGeom prst="plus">
              <a:avLst>
                <a:gd name="adj" fmla="val 35728"/>
              </a:avLst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91" name="กากบาท 190">
              <a:extLst>
                <a:ext uri="{FF2B5EF4-FFF2-40B4-BE49-F238E27FC236}">
                  <a16:creationId xmlns:a16="http://schemas.microsoft.com/office/drawing/2014/main" id="{06CDAA93-E217-4258-9A54-4C325A9332B8}"/>
                </a:ext>
              </a:extLst>
            </p:cNvPr>
            <p:cNvSpPr/>
            <p:nvPr/>
          </p:nvSpPr>
          <p:spPr>
            <a:xfrm rot="1087668">
              <a:off x="6767399" y="1518757"/>
              <a:ext cx="368040" cy="320174"/>
            </a:xfrm>
            <a:prstGeom prst="plus">
              <a:avLst>
                <a:gd name="adj" fmla="val 35728"/>
              </a:avLst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92" name="กากบาท 191">
              <a:extLst>
                <a:ext uri="{FF2B5EF4-FFF2-40B4-BE49-F238E27FC236}">
                  <a16:creationId xmlns:a16="http://schemas.microsoft.com/office/drawing/2014/main" id="{E52586BA-A47A-4C67-BE1E-D768E320A5C8}"/>
                </a:ext>
              </a:extLst>
            </p:cNvPr>
            <p:cNvSpPr/>
            <p:nvPr/>
          </p:nvSpPr>
          <p:spPr>
            <a:xfrm rot="1087668">
              <a:off x="684864" y="1581020"/>
              <a:ext cx="620284" cy="500224"/>
            </a:xfrm>
            <a:prstGeom prst="plus">
              <a:avLst>
                <a:gd name="adj" fmla="val 35728"/>
              </a:avLst>
            </a:prstGeom>
            <a:solidFill>
              <a:srgbClr val="FDE92C">
                <a:alpha val="40000"/>
              </a:srgb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93" name="กากบาท 192">
              <a:extLst>
                <a:ext uri="{FF2B5EF4-FFF2-40B4-BE49-F238E27FC236}">
                  <a16:creationId xmlns:a16="http://schemas.microsoft.com/office/drawing/2014/main" id="{9279B430-86FD-4915-87E5-58413A3B8599}"/>
                </a:ext>
              </a:extLst>
            </p:cNvPr>
            <p:cNvSpPr/>
            <p:nvPr/>
          </p:nvSpPr>
          <p:spPr>
            <a:xfrm rot="20237040">
              <a:off x="1318434" y="452353"/>
              <a:ext cx="552915" cy="426604"/>
            </a:xfrm>
            <a:prstGeom prst="plus">
              <a:avLst>
                <a:gd name="adj" fmla="val 35728"/>
              </a:avLst>
            </a:prstGeom>
            <a:solidFill>
              <a:schemeClr val="accent4">
                <a:lumMod val="20000"/>
                <a:lumOff val="80000"/>
                <a:alpha val="90000"/>
              </a:scheme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 dirty="0"/>
            </a:p>
          </p:txBody>
        </p:sp>
        <p:sp>
          <p:nvSpPr>
            <p:cNvPr id="194" name="สี่เหลี่ยมผืนผ้า 193">
              <a:extLst>
                <a:ext uri="{FF2B5EF4-FFF2-40B4-BE49-F238E27FC236}">
                  <a16:creationId xmlns:a16="http://schemas.microsoft.com/office/drawing/2014/main" id="{07A72EC4-E108-4388-8109-4BECAA9C8258}"/>
                </a:ext>
              </a:extLst>
            </p:cNvPr>
            <p:cNvSpPr/>
            <p:nvPr/>
          </p:nvSpPr>
          <p:spPr>
            <a:xfrm>
              <a:off x="6241377" y="425127"/>
              <a:ext cx="330847" cy="305625"/>
            </a:xfrm>
            <a:prstGeom prst="rect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95" name="สี่เหลี่ยมผืนผ้า 194">
              <a:extLst>
                <a:ext uri="{FF2B5EF4-FFF2-40B4-BE49-F238E27FC236}">
                  <a16:creationId xmlns:a16="http://schemas.microsoft.com/office/drawing/2014/main" id="{DB745DB9-E68C-4099-8BC1-067971DA25AE}"/>
                </a:ext>
              </a:extLst>
            </p:cNvPr>
            <p:cNvSpPr/>
            <p:nvPr/>
          </p:nvSpPr>
          <p:spPr>
            <a:xfrm>
              <a:off x="8452959" y="4217665"/>
              <a:ext cx="330847" cy="305625"/>
            </a:xfrm>
            <a:prstGeom prst="rect">
              <a:avLst/>
            </a:prstGeom>
            <a:noFill/>
            <a:ln w="28575">
              <a:solidFill>
                <a:srgbClr val="FEF9B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grpSp>
          <p:nvGrpSpPr>
            <p:cNvPr id="196" name="กลุ่ม 195">
              <a:extLst>
                <a:ext uri="{FF2B5EF4-FFF2-40B4-BE49-F238E27FC236}">
                  <a16:creationId xmlns:a16="http://schemas.microsoft.com/office/drawing/2014/main" id="{1ED1FCA0-FE85-49B0-B8E6-2709E2BE3F0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502456" y="3385248"/>
              <a:ext cx="376162" cy="907724"/>
              <a:chOff x="6264894" y="1446698"/>
              <a:chExt cx="759640" cy="1984379"/>
            </a:xfrm>
          </p:grpSpPr>
          <p:sp>
            <p:nvSpPr>
              <p:cNvPr id="197" name="วงรี 196">
                <a:extLst>
                  <a:ext uri="{FF2B5EF4-FFF2-40B4-BE49-F238E27FC236}">
                    <a16:creationId xmlns:a16="http://schemas.microsoft.com/office/drawing/2014/main" id="{B21C1970-2128-49C3-9C00-8C4D8B5ABB22}"/>
                  </a:ext>
                </a:extLst>
              </p:cNvPr>
              <p:cNvSpPr/>
              <p:nvPr/>
            </p:nvSpPr>
            <p:spPr>
              <a:xfrm>
                <a:off x="6264894" y="14508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98" name="วงรี 197">
                <a:extLst>
                  <a:ext uri="{FF2B5EF4-FFF2-40B4-BE49-F238E27FC236}">
                    <a16:creationId xmlns:a16="http://schemas.microsoft.com/office/drawing/2014/main" id="{99D12FE0-9D89-4DCA-BE55-81A666A3DC64}"/>
                  </a:ext>
                </a:extLst>
              </p:cNvPr>
              <p:cNvSpPr/>
              <p:nvPr/>
            </p:nvSpPr>
            <p:spPr>
              <a:xfrm>
                <a:off x="6264894" y="16508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99" name="วงรี 198">
                <a:extLst>
                  <a:ext uri="{FF2B5EF4-FFF2-40B4-BE49-F238E27FC236}">
                    <a16:creationId xmlns:a16="http://schemas.microsoft.com/office/drawing/2014/main" id="{497810E9-68CB-444C-B53D-1DA8C12A8AC5}"/>
                  </a:ext>
                </a:extLst>
              </p:cNvPr>
              <p:cNvSpPr/>
              <p:nvPr/>
            </p:nvSpPr>
            <p:spPr>
              <a:xfrm>
                <a:off x="6264894" y="185090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00" name="วงรี 199">
                <a:extLst>
                  <a:ext uri="{FF2B5EF4-FFF2-40B4-BE49-F238E27FC236}">
                    <a16:creationId xmlns:a16="http://schemas.microsoft.com/office/drawing/2014/main" id="{A28FF609-F343-47FC-A527-377C8D8A3C93}"/>
                  </a:ext>
                </a:extLst>
              </p:cNvPr>
              <p:cNvSpPr/>
              <p:nvPr/>
            </p:nvSpPr>
            <p:spPr>
              <a:xfrm>
                <a:off x="6264894" y="205092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01" name="วงรี 200">
                <a:extLst>
                  <a:ext uri="{FF2B5EF4-FFF2-40B4-BE49-F238E27FC236}">
                    <a16:creationId xmlns:a16="http://schemas.microsoft.com/office/drawing/2014/main" id="{20C4603F-058E-4D02-9D62-323B1BACD948}"/>
                  </a:ext>
                </a:extLst>
              </p:cNvPr>
              <p:cNvSpPr/>
              <p:nvPr/>
            </p:nvSpPr>
            <p:spPr>
              <a:xfrm>
                <a:off x="6264894" y="22509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02" name="วงรี 201">
                <a:extLst>
                  <a:ext uri="{FF2B5EF4-FFF2-40B4-BE49-F238E27FC236}">
                    <a16:creationId xmlns:a16="http://schemas.microsoft.com/office/drawing/2014/main" id="{937B6F76-0969-485E-9D13-BFDDA29747B5}"/>
                  </a:ext>
                </a:extLst>
              </p:cNvPr>
              <p:cNvSpPr/>
              <p:nvPr/>
            </p:nvSpPr>
            <p:spPr>
              <a:xfrm>
                <a:off x="6264894" y="24509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03" name="วงรี 202">
                <a:extLst>
                  <a:ext uri="{FF2B5EF4-FFF2-40B4-BE49-F238E27FC236}">
                    <a16:creationId xmlns:a16="http://schemas.microsoft.com/office/drawing/2014/main" id="{1DF58B4A-A66B-4699-A37C-3F6987305D84}"/>
                  </a:ext>
                </a:extLst>
              </p:cNvPr>
              <p:cNvSpPr/>
              <p:nvPr/>
            </p:nvSpPr>
            <p:spPr>
              <a:xfrm>
                <a:off x="6264894" y="265100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04" name="วงรี 203">
                <a:extLst>
                  <a:ext uri="{FF2B5EF4-FFF2-40B4-BE49-F238E27FC236}">
                    <a16:creationId xmlns:a16="http://schemas.microsoft.com/office/drawing/2014/main" id="{7BB84F2F-07D2-4487-A2CE-362EFBDAEE8E}"/>
                  </a:ext>
                </a:extLst>
              </p:cNvPr>
              <p:cNvSpPr/>
              <p:nvPr/>
            </p:nvSpPr>
            <p:spPr>
              <a:xfrm>
                <a:off x="6264894" y="285102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05" name="วงรี 204">
                <a:extLst>
                  <a:ext uri="{FF2B5EF4-FFF2-40B4-BE49-F238E27FC236}">
                    <a16:creationId xmlns:a16="http://schemas.microsoft.com/office/drawing/2014/main" id="{4A16ED61-82D7-4D1C-8262-ED0B118D0E60}"/>
                  </a:ext>
                </a:extLst>
              </p:cNvPr>
              <p:cNvSpPr/>
              <p:nvPr/>
            </p:nvSpPr>
            <p:spPr>
              <a:xfrm>
                <a:off x="6264894" y="30510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 dirty="0"/>
              </a:p>
            </p:txBody>
          </p:sp>
          <p:sp>
            <p:nvSpPr>
              <p:cNvPr id="206" name="วงรี 205">
                <a:extLst>
                  <a:ext uri="{FF2B5EF4-FFF2-40B4-BE49-F238E27FC236}">
                    <a16:creationId xmlns:a16="http://schemas.microsoft.com/office/drawing/2014/main" id="{B6E1BE97-4B81-4356-B357-468CBC454F5D}"/>
                  </a:ext>
                </a:extLst>
              </p:cNvPr>
              <p:cNvSpPr/>
              <p:nvPr/>
            </p:nvSpPr>
            <p:spPr>
              <a:xfrm>
                <a:off x="6264894" y="32510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07" name="วงรี 206">
                <a:extLst>
                  <a:ext uri="{FF2B5EF4-FFF2-40B4-BE49-F238E27FC236}">
                    <a16:creationId xmlns:a16="http://schemas.microsoft.com/office/drawing/2014/main" id="{1B89C48D-F989-4854-8466-937575850FD9}"/>
                  </a:ext>
                </a:extLst>
              </p:cNvPr>
              <p:cNvSpPr/>
              <p:nvPr/>
            </p:nvSpPr>
            <p:spPr>
              <a:xfrm>
                <a:off x="6554714" y="14487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08" name="วงรี 207">
                <a:extLst>
                  <a:ext uri="{FF2B5EF4-FFF2-40B4-BE49-F238E27FC236}">
                    <a16:creationId xmlns:a16="http://schemas.microsoft.com/office/drawing/2014/main" id="{96C63366-8923-47D7-AA38-4C9BB4EF2BD6}"/>
                  </a:ext>
                </a:extLst>
              </p:cNvPr>
              <p:cNvSpPr/>
              <p:nvPr/>
            </p:nvSpPr>
            <p:spPr>
              <a:xfrm>
                <a:off x="6554714" y="16488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09" name="วงรี 208">
                <a:extLst>
                  <a:ext uri="{FF2B5EF4-FFF2-40B4-BE49-F238E27FC236}">
                    <a16:creationId xmlns:a16="http://schemas.microsoft.com/office/drawing/2014/main" id="{BF1800A9-E998-48BD-B122-08130C2F9023}"/>
                  </a:ext>
                </a:extLst>
              </p:cNvPr>
              <p:cNvSpPr/>
              <p:nvPr/>
            </p:nvSpPr>
            <p:spPr>
              <a:xfrm>
                <a:off x="6554714" y="184882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10" name="วงรี 209">
                <a:extLst>
                  <a:ext uri="{FF2B5EF4-FFF2-40B4-BE49-F238E27FC236}">
                    <a16:creationId xmlns:a16="http://schemas.microsoft.com/office/drawing/2014/main" id="{2E5538F9-9A0A-4AC9-AD17-8BE00BC56514}"/>
                  </a:ext>
                </a:extLst>
              </p:cNvPr>
              <p:cNvSpPr/>
              <p:nvPr/>
            </p:nvSpPr>
            <p:spPr>
              <a:xfrm>
                <a:off x="6554714" y="204885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11" name="วงรี 210">
                <a:extLst>
                  <a:ext uri="{FF2B5EF4-FFF2-40B4-BE49-F238E27FC236}">
                    <a16:creationId xmlns:a16="http://schemas.microsoft.com/office/drawing/2014/main" id="{2A9461A3-9C39-423A-A9BE-600880ECBB4A}"/>
                  </a:ext>
                </a:extLst>
              </p:cNvPr>
              <p:cNvSpPr/>
              <p:nvPr/>
            </p:nvSpPr>
            <p:spPr>
              <a:xfrm>
                <a:off x="6554714" y="22488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12" name="วงรี 211">
                <a:extLst>
                  <a:ext uri="{FF2B5EF4-FFF2-40B4-BE49-F238E27FC236}">
                    <a16:creationId xmlns:a16="http://schemas.microsoft.com/office/drawing/2014/main" id="{EB19948A-221D-46CD-A226-B92B574D58FD}"/>
                  </a:ext>
                </a:extLst>
              </p:cNvPr>
              <p:cNvSpPr/>
              <p:nvPr/>
            </p:nvSpPr>
            <p:spPr>
              <a:xfrm>
                <a:off x="6554714" y="24489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13" name="วงรี 212">
                <a:extLst>
                  <a:ext uri="{FF2B5EF4-FFF2-40B4-BE49-F238E27FC236}">
                    <a16:creationId xmlns:a16="http://schemas.microsoft.com/office/drawing/2014/main" id="{31D69F52-AAA3-49B4-8A41-80F4EF61CEDE}"/>
                  </a:ext>
                </a:extLst>
              </p:cNvPr>
              <p:cNvSpPr/>
              <p:nvPr/>
            </p:nvSpPr>
            <p:spPr>
              <a:xfrm>
                <a:off x="6554714" y="264892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14" name="วงรี 213">
                <a:extLst>
                  <a:ext uri="{FF2B5EF4-FFF2-40B4-BE49-F238E27FC236}">
                    <a16:creationId xmlns:a16="http://schemas.microsoft.com/office/drawing/2014/main" id="{94CF82CC-7350-4639-837C-2205CCCD1DB8}"/>
                  </a:ext>
                </a:extLst>
              </p:cNvPr>
              <p:cNvSpPr/>
              <p:nvPr/>
            </p:nvSpPr>
            <p:spPr>
              <a:xfrm>
                <a:off x="6554714" y="284895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15" name="วงรี 214">
                <a:extLst>
                  <a:ext uri="{FF2B5EF4-FFF2-40B4-BE49-F238E27FC236}">
                    <a16:creationId xmlns:a16="http://schemas.microsoft.com/office/drawing/2014/main" id="{C49CBAEF-D48F-407B-9D7D-23BA8CBCEE76}"/>
                  </a:ext>
                </a:extLst>
              </p:cNvPr>
              <p:cNvSpPr/>
              <p:nvPr/>
            </p:nvSpPr>
            <p:spPr>
              <a:xfrm>
                <a:off x="6554714" y="30489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16" name="วงรี 215">
                <a:extLst>
                  <a:ext uri="{FF2B5EF4-FFF2-40B4-BE49-F238E27FC236}">
                    <a16:creationId xmlns:a16="http://schemas.microsoft.com/office/drawing/2014/main" id="{BDC7FAE8-A9A4-4908-9254-5E8D4C2CB107}"/>
                  </a:ext>
                </a:extLst>
              </p:cNvPr>
              <p:cNvSpPr/>
              <p:nvPr/>
            </p:nvSpPr>
            <p:spPr>
              <a:xfrm>
                <a:off x="6554714" y="32490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17" name="วงรี 216">
                <a:extLst>
                  <a:ext uri="{FF2B5EF4-FFF2-40B4-BE49-F238E27FC236}">
                    <a16:creationId xmlns:a16="http://schemas.microsoft.com/office/drawing/2014/main" id="{93BE9E9C-F227-4576-B2C4-1ABD6DFF9755}"/>
                  </a:ext>
                </a:extLst>
              </p:cNvPr>
              <p:cNvSpPr/>
              <p:nvPr/>
            </p:nvSpPr>
            <p:spPr>
              <a:xfrm>
                <a:off x="6844534" y="14466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18" name="วงรี 217">
                <a:extLst>
                  <a:ext uri="{FF2B5EF4-FFF2-40B4-BE49-F238E27FC236}">
                    <a16:creationId xmlns:a16="http://schemas.microsoft.com/office/drawing/2014/main" id="{D779A1E4-5D4B-4B22-888D-9049B03829A1}"/>
                  </a:ext>
                </a:extLst>
              </p:cNvPr>
              <p:cNvSpPr/>
              <p:nvPr/>
            </p:nvSpPr>
            <p:spPr>
              <a:xfrm>
                <a:off x="6844534" y="16467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19" name="วงรี 218">
                <a:extLst>
                  <a:ext uri="{FF2B5EF4-FFF2-40B4-BE49-F238E27FC236}">
                    <a16:creationId xmlns:a16="http://schemas.microsoft.com/office/drawing/2014/main" id="{E62C645D-CB77-4CF9-91C8-46B04F7C3ECD}"/>
                  </a:ext>
                </a:extLst>
              </p:cNvPr>
              <p:cNvSpPr/>
              <p:nvPr/>
            </p:nvSpPr>
            <p:spPr>
              <a:xfrm>
                <a:off x="6844534" y="184674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20" name="วงรี 219">
                <a:extLst>
                  <a:ext uri="{FF2B5EF4-FFF2-40B4-BE49-F238E27FC236}">
                    <a16:creationId xmlns:a16="http://schemas.microsoft.com/office/drawing/2014/main" id="{E0534271-F8DF-4164-A164-FD536E27C050}"/>
                  </a:ext>
                </a:extLst>
              </p:cNvPr>
              <p:cNvSpPr/>
              <p:nvPr/>
            </p:nvSpPr>
            <p:spPr>
              <a:xfrm>
                <a:off x="6844534" y="204677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21" name="วงรี 220">
                <a:extLst>
                  <a:ext uri="{FF2B5EF4-FFF2-40B4-BE49-F238E27FC236}">
                    <a16:creationId xmlns:a16="http://schemas.microsoft.com/office/drawing/2014/main" id="{4F5C6CC2-8800-4B01-A9F4-94334A6BA60D}"/>
                  </a:ext>
                </a:extLst>
              </p:cNvPr>
              <p:cNvSpPr/>
              <p:nvPr/>
            </p:nvSpPr>
            <p:spPr>
              <a:xfrm>
                <a:off x="6844534" y="22467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22" name="วงรี 221">
                <a:extLst>
                  <a:ext uri="{FF2B5EF4-FFF2-40B4-BE49-F238E27FC236}">
                    <a16:creationId xmlns:a16="http://schemas.microsoft.com/office/drawing/2014/main" id="{4454834D-F961-406D-8699-B4758F68EB12}"/>
                  </a:ext>
                </a:extLst>
              </p:cNvPr>
              <p:cNvSpPr/>
              <p:nvPr/>
            </p:nvSpPr>
            <p:spPr>
              <a:xfrm>
                <a:off x="6844534" y="24468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23" name="วงรี 222">
                <a:extLst>
                  <a:ext uri="{FF2B5EF4-FFF2-40B4-BE49-F238E27FC236}">
                    <a16:creationId xmlns:a16="http://schemas.microsoft.com/office/drawing/2014/main" id="{B7092582-A074-4D6F-8DF3-C08625DF8805}"/>
                  </a:ext>
                </a:extLst>
              </p:cNvPr>
              <p:cNvSpPr/>
              <p:nvPr/>
            </p:nvSpPr>
            <p:spPr>
              <a:xfrm>
                <a:off x="6844534" y="264684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24" name="วงรี 223">
                <a:extLst>
                  <a:ext uri="{FF2B5EF4-FFF2-40B4-BE49-F238E27FC236}">
                    <a16:creationId xmlns:a16="http://schemas.microsoft.com/office/drawing/2014/main" id="{F36B67CB-1EE8-4810-AB11-2B63DD43C430}"/>
                  </a:ext>
                </a:extLst>
              </p:cNvPr>
              <p:cNvSpPr/>
              <p:nvPr/>
            </p:nvSpPr>
            <p:spPr>
              <a:xfrm>
                <a:off x="6844534" y="284687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25" name="วงรี 224">
                <a:extLst>
                  <a:ext uri="{FF2B5EF4-FFF2-40B4-BE49-F238E27FC236}">
                    <a16:creationId xmlns:a16="http://schemas.microsoft.com/office/drawing/2014/main" id="{7143009C-229C-42A1-8F6F-515250F203DF}"/>
                  </a:ext>
                </a:extLst>
              </p:cNvPr>
              <p:cNvSpPr/>
              <p:nvPr/>
            </p:nvSpPr>
            <p:spPr>
              <a:xfrm>
                <a:off x="6844534" y="30468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26" name="วงรี 225">
                <a:extLst>
                  <a:ext uri="{FF2B5EF4-FFF2-40B4-BE49-F238E27FC236}">
                    <a16:creationId xmlns:a16="http://schemas.microsoft.com/office/drawing/2014/main" id="{1996C852-8787-421A-8B7A-B535912C8DBC}"/>
                  </a:ext>
                </a:extLst>
              </p:cNvPr>
              <p:cNvSpPr/>
              <p:nvPr/>
            </p:nvSpPr>
            <p:spPr>
              <a:xfrm>
                <a:off x="6844534" y="32469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</p:grpSp>
        <p:pic>
          <p:nvPicPr>
            <p:cNvPr id="230" name="รูปภาพ 229">
              <a:extLst>
                <a:ext uri="{FF2B5EF4-FFF2-40B4-BE49-F238E27FC236}">
                  <a16:creationId xmlns:a16="http://schemas.microsoft.com/office/drawing/2014/main" id="{5BCBB62A-289D-4E01-BD9A-836A9963BB0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412710">
              <a:off x="2901771" y="5172733"/>
              <a:ext cx="496270" cy="458438"/>
            </a:xfrm>
            <a:prstGeom prst="rect">
              <a:avLst/>
            </a:prstGeom>
          </p:spPr>
        </p:pic>
        <p:sp>
          <p:nvSpPr>
            <p:cNvPr id="187" name="สี่เหลี่ยมผืนผ้า 186">
              <a:extLst>
                <a:ext uri="{FF2B5EF4-FFF2-40B4-BE49-F238E27FC236}">
                  <a16:creationId xmlns:a16="http://schemas.microsoft.com/office/drawing/2014/main" id="{EEEA021F-FE91-4991-A9F4-6B54B83EBB5E}"/>
                </a:ext>
              </a:extLst>
            </p:cNvPr>
            <p:cNvSpPr/>
            <p:nvPr/>
          </p:nvSpPr>
          <p:spPr>
            <a:xfrm>
              <a:off x="364217" y="308015"/>
              <a:ext cx="8441305" cy="4559946"/>
            </a:xfrm>
            <a:prstGeom prst="rect">
              <a:avLst/>
            </a:prstGeom>
            <a:solidFill>
              <a:schemeClr val="accent4">
                <a:lumMod val="20000"/>
                <a:lumOff val="80000"/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188" name="รูปภาพ 187">
              <a:extLst>
                <a:ext uri="{FF2B5EF4-FFF2-40B4-BE49-F238E27FC236}">
                  <a16:creationId xmlns:a16="http://schemas.microsoft.com/office/drawing/2014/main" id="{2B71B652-7EFA-4328-9865-6E86C6F6448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9261" y="279383"/>
              <a:ext cx="540000" cy="540000"/>
            </a:xfrm>
            <a:prstGeom prst="rect">
              <a:avLst/>
            </a:prstGeom>
          </p:spPr>
        </p:pic>
        <p:sp>
          <p:nvSpPr>
            <p:cNvPr id="189" name="สี่เหลี่ยมผืนผ้า 188">
              <a:extLst>
                <a:ext uri="{FF2B5EF4-FFF2-40B4-BE49-F238E27FC236}">
                  <a16:creationId xmlns:a16="http://schemas.microsoft.com/office/drawing/2014/main" id="{A7FD6882-BF46-4480-BDE3-CF6FF2D515B5}"/>
                </a:ext>
              </a:extLst>
            </p:cNvPr>
            <p:cNvSpPr/>
            <p:nvPr/>
          </p:nvSpPr>
          <p:spPr>
            <a:xfrm>
              <a:off x="1123717" y="148208"/>
              <a:ext cx="4020652" cy="7848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altLang="ko-KR" sz="4500" b="1" u="sng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ประเภทของปฏิกิริยาเคมี</a:t>
              </a:r>
              <a:endParaRPr lang="th-TH" sz="4500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2" name="สี่เหลี่ยมผืนผ้า 1">
              <a:extLst>
                <a:ext uri="{FF2B5EF4-FFF2-40B4-BE49-F238E27FC236}">
                  <a16:creationId xmlns:a16="http://schemas.microsoft.com/office/drawing/2014/main" id="{49EE6971-7E7F-490F-A127-AE8E4F47B2D4}"/>
                </a:ext>
              </a:extLst>
            </p:cNvPr>
            <p:cNvSpPr/>
            <p:nvPr/>
          </p:nvSpPr>
          <p:spPr>
            <a:xfrm>
              <a:off x="1140699" y="924993"/>
              <a:ext cx="7661069" cy="20005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h-TH" sz="24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โดยใช้สมบัติการถ่ายโอนความร้อนของปฏิกิริยาเคมีทั้งการถ่ายโอนความร้อนจากสิ่งแวดล้อมเข้าสู่ระบบ และการถ่ายโอนความร้อนจากระบบไปยังสิ่งแวดล้อม</a:t>
              </a:r>
            </a:p>
            <a:p>
              <a:r>
                <a:rPr lang="th-TH" sz="24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จำแนกเป็นปฏิกิริยา 2 ประเภท ดังนี้</a:t>
              </a:r>
            </a:p>
            <a:p>
              <a:pPr lvl="3"/>
              <a:r>
                <a:rPr lang="th-TH" sz="26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1. ปฏิกิริยาดูดความร้อน (</a:t>
              </a:r>
              <a:r>
                <a:rPr lang="en-US" sz="26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endothermic reaction)</a:t>
              </a:r>
              <a:endParaRPr lang="th-TH" sz="2600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  <a:p>
              <a:pPr lvl="3"/>
              <a:r>
                <a:rPr lang="th-TH" sz="26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2. ปฏิกิริยาคายความร้อน (</a:t>
              </a:r>
              <a:r>
                <a:rPr lang="en-US" sz="26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exothermic reaction)</a:t>
              </a:r>
              <a:endParaRPr lang="th-TH" sz="2600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8B7B24C2-2867-4B2A-BD97-E6C18125D4D8}"/>
                </a:ext>
              </a:extLst>
            </p:cNvPr>
            <p:cNvSpPr/>
            <p:nvPr/>
          </p:nvSpPr>
          <p:spPr>
            <a:xfrm>
              <a:off x="1789674" y="3042660"/>
              <a:ext cx="1512000" cy="1512000"/>
            </a:xfrm>
            <a:prstGeom prst="ellipse">
              <a:avLst/>
            </a:prstGeom>
            <a:solidFill>
              <a:srgbClr val="FEF9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28" name="Oval 227">
              <a:extLst>
                <a:ext uri="{FF2B5EF4-FFF2-40B4-BE49-F238E27FC236}">
                  <a16:creationId xmlns:a16="http://schemas.microsoft.com/office/drawing/2014/main" id="{7F75D0FE-172A-482C-8E96-9D3216726837}"/>
                </a:ext>
              </a:extLst>
            </p:cNvPr>
            <p:cNvSpPr/>
            <p:nvPr/>
          </p:nvSpPr>
          <p:spPr>
            <a:xfrm>
              <a:off x="5595907" y="3044019"/>
              <a:ext cx="1512000" cy="1512000"/>
            </a:xfrm>
            <a:prstGeom prst="ellipse">
              <a:avLst/>
            </a:prstGeom>
            <a:solidFill>
              <a:srgbClr val="FEF9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229" name="Picture 228">
              <a:extLst>
                <a:ext uri="{FF2B5EF4-FFF2-40B4-BE49-F238E27FC236}">
                  <a16:creationId xmlns:a16="http://schemas.microsoft.com/office/drawing/2014/main" id="{B4DAD5B3-2807-4051-95C4-AD74E04BD2E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80894" y="3388075"/>
              <a:ext cx="720000" cy="72000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8A067EA-A290-48C5-9ECE-2EF1762F1E9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100981">
              <a:off x="1558999" y="3318483"/>
              <a:ext cx="540000" cy="540000"/>
            </a:xfrm>
            <a:prstGeom prst="rect">
              <a:avLst/>
            </a:prstGeom>
          </p:spPr>
        </p:pic>
        <p:pic>
          <p:nvPicPr>
            <p:cNvPr id="231" name="Picture 230">
              <a:extLst>
                <a:ext uri="{FF2B5EF4-FFF2-40B4-BE49-F238E27FC236}">
                  <a16:creationId xmlns:a16="http://schemas.microsoft.com/office/drawing/2014/main" id="{27D70882-C01A-4051-8F5E-00EA5D63ECE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383986">
              <a:off x="1489467" y="3810531"/>
              <a:ext cx="540000" cy="540000"/>
            </a:xfrm>
            <a:prstGeom prst="rect">
              <a:avLst/>
            </a:prstGeom>
          </p:spPr>
        </p:pic>
        <p:pic>
          <p:nvPicPr>
            <p:cNvPr id="232" name="Picture 231">
              <a:extLst>
                <a:ext uri="{FF2B5EF4-FFF2-40B4-BE49-F238E27FC236}">
                  <a16:creationId xmlns:a16="http://schemas.microsoft.com/office/drawing/2014/main" id="{553B2527-7B5B-43AE-9F3F-1D7B83F5F64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262099">
              <a:off x="1661631" y="4270278"/>
              <a:ext cx="540000" cy="540000"/>
            </a:xfrm>
            <a:prstGeom prst="rect">
              <a:avLst/>
            </a:prstGeom>
          </p:spPr>
        </p:pic>
        <p:pic>
          <p:nvPicPr>
            <p:cNvPr id="233" name="Picture 232">
              <a:extLst>
                <a:ext uri="{FF2B5EF4-FFF2-40B4-BE49-F238E27FC236}">
                  <a16:creationId xmlns:a16="http://schemas.microsoft.com/office/drawing/2014/main" id="{70325DF4-874C-4369-ACC5-965C866A1EC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774435">
              <a:off x="2737249" y="4262258"/>
              <a:ext cx="540000" cy="540000"/>
            </a:xfrm>
            <a:prstGeom prst="rect">
              <a:avLst/>
            </a:prstGeom>
          </p:spPr>
        </p:pic>
        <p:pic>
          <p:nvPicPr>
            <p:cNvPr id="234" name="Picture 233">
              <a:extLst>
                <a:ext uri="{FF2B5EF4-FFF2-40B4-BE49-F238E27FC236}">
                  <a16:creationId xmlns:a16="http://schemas.microsoft.com/office/drawing/2014/main" id="{79C012DA-9401-4925-A8A7-14CBE6CA9F0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871979">
              <a:off x="2930986" y="3769105"/>
              <a:ext cx="540000" cy="540000"/>
            </a:xfrm>
            <a:prstGeom prst="rect">
              <a:avLst/>
            </a:prstGeom>
          </p:spPr>
        </p:pic>
        <p:pic>
          <p:nvPicPr>
            <p:cNvPr id="235" name="Picture 234">
              <a:extLst>
                <a:ext uri="{FF2B5EF4-FFF2-40B4-BE49-F238E27FC236}">
                  <a16:creationId xmlns:a16="http://schemas.microsoft.com/office/drawing/2014/main" id="{E3900408-36E1-43E9-AD0D-266A233C0BE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745155">
              <a:off x="2877905" y="3281982"/>
              <a:ext cx="540000" cy="540000"/>
            </a:xfrm>
            <a:prstGeom prst="rect">
              <a:avLst/>
            </a:prstGeom>
          </p:spPr>
        </p:pic>
        <p:pic>
          <p:nvPicPr>
            <p:cNvPr id="236" name="Picture 235">
              <a:extLst>
                <a:ext uri="{FF2B5EF4-FFF2-40B4-BE49-F238E27FC236}">
                  <a16:creationId xmlns:a16="http://schemas.microsoft.com/office/drawing/2014/main" id="{79D94FAA-E45D-4DCC-86DF-CA2954C5F3C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725126">
              <a:off x="1884200" y="2855048"/>
              <a:ext cx="540000" cy="540000"/>
            </a:xfrm>
            <a:prstGeom prst="rect">
              <a:avLst/>
            </a:prstGeom>
          </p:spPr>
        </p:pic>
        <p:pic>
          <p:nvPicPr>
            <p:cNvPr id="237" name="Picture 236">
              <a:extLst>
                <a:ext uri="{FF2B5EF4-FFF2-40B4-BE49-F238E27FC236}">
                  <a16:creationId xmlns:a16="http://schemas.microsoft.com/office/drawing/2014/main" id="{A3049008-C291-4EF7-99C4-7F32D1D2145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2765996">
              <a:off x="2534092" y="2813562"/>
              <a:ext cx="540000" cy="540000"/>
            </a:xfrm>
            <a:prstGeom prst="rect">
              <a:avLst/>
            </a:prstGeom>
          </p:spPr>
        </p:pic>
        <p:pic>
          <p:nvPicPr>
            <p:cNvPr id="239" name="Picture 238">
              <a:extLst>
                <a:ext uri="{FF2B5EF4-FFF2-40B4-BE49-F238E27FC236}">
                  <a16:creationId xmlns:a16="http://schemas.microsoft.com/office/drawing/2014/main" id="{E2416734-B50E-4B91-ABEA-99C773B33A8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120902" flipH="1">
              <a:off x="5344569" y="3305515"/>
              <a:ext cx="540000" cy="540000"/>
            </a:xfrm>
            <a:prstGeom prst="rect">
              <a:avLst/>
            </a:prstGeom>
          </p:spPr>
        </p:pic>
        <p:pic>
          <p:nvPicPr>
            <p:cNvPr id="240" name="Picture 239">
              <a:extLst>
                <a:ext uri="{FF2B5EF4-FFF2-40B4-BE49-F238E27FC236}">
                  <a16:creationId xmlns:a16="http://schemas.microsoft.com/office/drawing/2014/main" id="{7528B55B-4A78-4E1C-B9C4-CCDB449025D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461061" flipH="1">
              <a:off x="5368896" y="3818810"/>
              <a:ext cx="540000" cy="540000"/>
            </a:xfrm>
            <a:prstGeom prst="rect">
              <a:avLst/>
            </a:prstGeom>
          </p:spPr>
        </p:pic>
        <p:pic>
          <p:nvPicPr>
            <p:cNvPr id="241" name="Picture 240">
              <a:extLst>
                <a:ext uri="{FF2B5EF4-FFF2-40B4-BE49-F238E27FC236}">
                  <a16:creationId xmlns:a16="http://schemas.microsoft.com/office/drawing/2014/main" id="{14FFFBC0-A3C7-4B8D-8F67-90341F24494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4296992" flipH="1">
              <a:off x="5619420" y="4260027"/>
              <a:ext cx="540000" cy="540000"/>
            </a:xfrm>
            <a:prstGeom prst="rect">
              <a:avLst/>
            </a:prstGeom>
          </p:spPr>
        </p:pic>
        <p:pic>
          <p:nvPicPr>
            <p:cNvPr id="242" name="Picture 241">
              <a:extLst>
                <a:ext uri="{FF2B5EF4-FFF2-40B4-BE49-F238E27FC236}">
                  <a16:creationId xmlns:a16="http://schemas.microsoft.com/office/drawing/2014/main" id="{6A6912C2-830D-4F65-A302-C929B63EFF5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952270" flipH="1">
              <a:off x="6510723" y="4289982"/>
              <a:ext cx="540000" cy="525494"/>
            </a:xfrm>
            <a:prstGeom prst="rect">
              <a:avLst/>
            </a:prstGeom>
          </p:spPr>
        </p:pic>
        <p:pic>
          <p:nvPicPr>
            <p:cNvPr id="243" name="Picture 242">
              <a:extLst>
                <a:ext uri="{FF2B5EF4-FFF2-40B4-BE49-F238E27FC236}">
                  <a16:creationId xmlns:a16="http://schemas.microsoft.com/office/drawing/2014/main" id="{B3A23FA6-B84D-4ACE-B9C0-CB014AAC34D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526265" flipH="1">
              <a:off x="6739919" y="3810468"/>
              <a:ext cx="540000" cy="540000"/>
            </a:xfrm>
            <a:prstGeom prst="rect">
              <a:avLst/>
            </a:prstGeom>
          </p:spPr>
        </p:pic>
        <p:pic>
          <p:nvPicPr>
            <p:cNvPr id="244" name="Picture 243">
              <a:extLst>
                <a:ext uri="{FF2B5EF4-FFF2-40B4-BE49-F238E27FC236}">
                  <a16:creationId xmlns:a16="http://schemas.microsoft.com/office/drawing/2014/main" id="{E2DD296C-7280-4747-A1D4-1F4C27A6F50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881424" flipH="1">
              <a:off x="6648408" y="3228423"/>
              <a:ext cx="540000" cy="540000"/>
            </a:xfrm>
            <a:prstGeom prst="rect">
              <a:avLst/>
            </a:prstGeom>
          </p:spPr>
        </p:pic>
        <p:pic>
          <p:nvPicPr>
            <p:cNvPr id="245" name="Picture 244">
              <a:extLst>
                <a:ext uri="{FF2B5EF4-FFF2-40B4-BE49-F238E27FC236}">
                  <a16:creationId xmlns:a16="http://schemas.microsoft.com/office/drawing/2014/main" id="{07312A57-0E89-4321-A75E-27DEE9DED2D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685589" flipH="1">
              <a:off x="5694098" y="2850426"/>
              <a:ext cx="540000" cy="540000"/>
            </a:xfrm>
            <a:prstGeom prst="rect">
              <a:avLst/>
            </a:prstGeom>
          </p:spPr>
        </p:pic>
        <p:pic>
          <p:nvPicPr>
            <p:cNvPr id="246" name="Picture 245">
              <a:extLst>
                <a:ext uri="{FF2B5EF4-FFF2-40B4-BE49-F238E27FC236}">
                  <a16:creationId xmlns:a16="http://schemas.microsoft.com/office/drawing/2014/main" id="{4022D974-2420-4491-A480-53807083B84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42790" flipH="1">
              <a:off x="6343990" y="2808940"/>
              <a:ext cx="540000" cy="540000"/>
            </a:xfrm>
            <a:prstGeom prst="rect">
              <a:avLst/>
            </a:prstGeom>
          </p:spPr>
        </p:pic>
        <p:sp>
          <p:nvSpPr>
            <p:cNvPr id="247" name="TextBox 246">
              <a:extLst>
                <a:ext uri="{FF2B5EF4-FFF2-40B4-BE49-F238E27FC236}">
                  <a16:creationId xmlns:a16="http://schemas.microsoft.com/office/drawing/2014/main" id="{D1ECD65E-D94B-4B22-983A-5FCE37636214}"/>
                </a:ext>
              </a:extLst>
            </p:cNvPr>
            <p:cNvSpPr txBox="1"/>
            <p:nvPr/>
          </p:nvSpPr>
          <p:spPr>
            <a:xfrm>
              <a:off x="951594" y="4786328"/>
              <a:ext cx="3414409" cy="369332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th-TH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ภาพการถ่ายโอนความร้อนของปฏิกิริยาดูดความร้อน</a:t>
              </a:r>
            </a:p>
          </p:txBody>
        </p:sp>
        <p:sp>
          <p:nvSpPr>
            <p:cNvPr id="248" name="TextBox 247">
              <a:extLst>
                <a:ext uri="{FF2B5EF4-FFF2-40B4-BE49-F238E27FC236}">
                  <a16:creationId xmlns:a16="http://schemas.microsoft.com/office/drawing/2014/main" id="{6ED6A41B-6ADD-42CF-B3E2-329BF0E96E02}"/>
                </a:ext>
              </a:extLst>
            </p:cNvPr>
            <p:cNvSpPr txBox="1"/>
            <p:nvPr/>
          </p:nvSpPr>
          <p:spPr>
            <a:xfrm>
              <a:off x="4584870" y="4794368"/>
              <a:ext cx="3607536" cy="369332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th-TH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ภาพการถ่ายโอนความร้อนของปฏิกิริยาคายความร้อน</a:t>
              </a:r>
            </a:p>
          </p:txBody>
        </p:sp>
        <p:sp>
          <p:nvSpPr>
            <p:cNvPr id="251" name="Rectangle 250">
              <a:extLst>
                <a:ext uri="{FF2B5EF4-FFF2-40B4-BE49-F238E27FC236}">
                  <a16:creationId xmlns:a16="http://schemas.microsoft.com/office/drawing/2014/main" id="{FEFE6405-8DEB-4228-B70B-DA94B7E6C144}"/>
                </a:ext>
              </a:extLst>
            </p:cNvPr>
            <p:cNvSpPr/>
            <p:nvPr/>
          </p:nvSpPr>
          <p:spPr>
            <a:xfrm>
              <a:off x="6125275" y="3911236"/>
              <a:ext cx="430532" cy="151151"/>
            </a:xfrm>
            <a:prstGeom prst="rect">
              <a:avLst/>
            </a:prstGeom>
            <a:solidFill>
              <a:srgbClr val="FD3C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52" name="TextBox 251">
              <a:extLst>
                <a:ext uri="{FF2B5EF4-FFF2-40B4-BE49-F238E27FC236}">
                  <a16:creationId xmlns:a16="http://schemas.microsoft.com/office/drawing/2014/main" id="{0457BDE1-A6D4-4AC0-8BF3-8567273FD948}"/>
                </a:ext>
              </a:extLst>
            </p:cNvPr>
            <p:cNvSpPr txBox="1"/>
            <p:nvPr/>
          </p:nvSpPr>
          <p:spPr>
            <a:xfrm>
              <a:off x="6064307" y="3779741"/>
              <a:ext cx="62577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th-TH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ระบบ</a:t>
              </a: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FF420625-3823-42B0-9B25-D74B649EEB2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98502" y="3433361"/>
              <a:ext cx="720000" cy="720000"/>
            </a:xfrm>
            <a:prstGeom prst="rect">
              <a:avLst/>
            </a:prstGeom>
          </p:spPr>
        </p:pic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AB5DAFF-5A28-45DD-8823-60C0B104BB11}"/>
                </a:ext>
              </a:extLst>
            </p:cNvPr>
            <p:cNvSpPr/>
            <p:nvPr/>
          </p:nvSpPr>
          <p:spPr>
            <a:xfrm>
              <a:off x="2370967" y="3853105"/>
              <a:ext cx="206253" cy="263100"/>
            </a:xfrm>
            <a:prstGeom prst="rect">
              <a:avLst/>
            </a:prstGeom>
            <a:solidFill>
              <a:srgbClr val="31A7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53" name="TextBox 252">
              <a:extLst>
                <a:ext uri="{FF2B5EF4-FFF2-40B4-BE49-F238E27FC236}">
                  <a16:creationId xmlns:a16="http://schemas.microsoft.com/office/drawing/2014/main" id="{8D8593EB-8BB8-435B-91C6-3D248D26D80F}"/>
                </a:ext>
              </a:extLst>
            </p:cNvPr>
            <p:cNvSpPr txBox="1"/>
            <p:nvPr/>
          </p:nvSpPr>
          <p:spPr>
            <a:xfrm>
              <a:off x="2164961" y="3799412"/>
              <a:ext cx="62577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th-TH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ระบบ</a:t>
              </a:r>
            </a:p>
          </p:txBody>
        </p:sp>
        <p:sp>
          <p:nvSpPr>
            <p:cNvPr id="254" name="TextBox 253">
              <a:extLst>
                <a:ext uri="{FF2B5EF4-FFF2-40B4-BE49-F238E27FC236}">
                  <a16:creationId xmlns:a16="http://schemas.microsoft.com/office/drawing/2014/main" id="{2395DD32-54C7-4DD6-856C-CF8AD9BE15C9}"/>
                </a:ext>
              </a:extLst>
            </p:cNvPr>
            <p:cNvSpPr txBox="1"/>
            <p:nvPr/>
          </p:nvSpPr>
          <p:spPr>
            <a:xfrm>
              <a:off x="2060436" y="4049104"/>
              <a:ext cx="912257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th-TH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สิ่งแวดล้อม</a:t>
              </a:r>
            </a:p>
          </p:txBody>
        </p:sp>
        <p:sp>
          <p:nvSpPr>
            <p:cNvPr id="255" name="TextBox 254">
              <a:extLst>
                <a:ext uri="{FF2B5EF4-FFF2-40B4-BE49-F238E27FC236}">
                  <a16:creationId xmlns:a16="http://schemas.microsoft.com/office/drawing/2014/main" id="{E5773B78-28AB-4B6A-902E-5E9F70F0F272}"/>
                </a:ext>
              </a:extLst>
            </p:cNvPr>
            <p:cNvSpPr txBox="1"/>
            <p:nvPr/>
          </p:nvSpPr>
          <p:spPr>
            <a:xfrm>
              <a:off x="5879881" y="4063988"/>
              <a:ext cx="912257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th-TH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สิ่งแวดล้อม</a:t>
              </a:r>
            </a:p>
          </p:txBody>
        </p:sp>
        <p:sp>
          <p:nvSpPr>
            <p:cNvPr id="256" name="TextBox 255">
              <a:extLst>
                <a:ext uri="{FF2B5EF4-FFF2-40B4-BE49-F238E27FC236}">
                  <a16:creationId xmlns:a16="http://schemas.microsoft.com/office/drawing/2014/main" id="{B977E326-0664-4885-985C-B27FED5289D5}"/>
                </a:ext>
              </a:extLst>
            </p:cNvPr>
            <p:cNvSpPr txBox="1"/>
            <p:nvPr/>
          </p:nvSpPr>
          <p:spPr>
            <a:xfrm>
              <a:off x="2847794" y="3096815"/>
              <a:ext cx="912257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th-TH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ความร้อน</a:t>
              </a:r>
            </a:p>
          </p:txBody>
        </p:sp>
        <p:sp>
          <p:nvSpPr>
            <p:cNvPr id="257" name="TextBox 256">
              <a:extLst>
                <a:ext uri="{FF2B5EF4-FFF2-40B4-BE49-F238E27FC236}">
                  <a16:creationId xmlns:a16="http://schemas.microsoft.com/office/drawing/2014/main" id="{CFFF6584-6F37-457E-97E0-F73725A61730}"/>
                </a:ext>
              </a:extLst>
            </p:cNvPr>
            <p:cNvSpPr txBox="1"/>
            <p:nvPr/>
          </p:nvSpPr>
          <p:spPr>
            <a:xfrm>
              <a:off x="6641193" y="3050076"/>
              <a:ext cx="912257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th-TH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ความร้อน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014766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E9357295-BBA7-41FC-8FDC-771A553A3FD1}"/>
              </a:ext>
            </a:extLst>
          </p:cNvPr>
          <p:cNvGrpSpPr/>
          <p:nvPr/>
        </p:nvGrpSpPr>
        <p:grpSpPr>
          <a:xfrm>
            <a:off x="-24524" y="-71791"/>
            <a:ext cx="9188286" cy="5702962"/>
            <a:chOff x="-24524" y="-71791"/>
            <a:chExt cx="9188286" cy="5702962"/>
          </a:xfrm>
        </p:grpSpPr>
        <p:sp>
          <p:nvSpPr>
            <p:cNvPr id="124" name="วงรี 123">
              <a:extLst>
                <a:ext uri="{FF2B5EF4-FFF2-40B4-BE49-F238E27FC236}">
                  <a16:creationId xmlns:a16="http://schemas.microsoft.com/office/drawing/2014/main" id="{4D749C6A-B85E-4128-A4F5-3C008CE3256F}"/>
                </a:ext>
              </a:extLst>
            </p:cNvPr>
            <p:cNvSpPr/>
            <p:nvPr/>
          </p:nvSpPr>
          <p:spPr>
            <a:xfrm rot="2025166">
              <a:off x="4547239" y="3641871"/>
              <a:ext cx="1654232" cy="1528124"/>
            </a:xfrm>
            <a:prstGeom prst="ellipse">
              <a:avLst/>
            </a:prstGeom>
            <a:pattFill prst="dkHorz">
              <a:fgClr>
                <a:srgbClr val="3DADD4"/>
              </a:fgClr>
              <a:bgClr>
                <a:schemeClr val="accent5">
                  <a:lumMod val="40000"/>
                  <a:lumOff val="6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 dirty="0"/>
            </a:p>
          </p:txBody>
        </p:sp>
        <p:sp>
          <p:nvSpPr>
            <p:cNvPr id="123" name="วงรี 122">
              <a:extLst>
                <a:ext uri="{FF2B5EF4-FFF2-40B4-BE49-F238E27FC236}">
                  <a16:creationId xmlns:a16="http://schemas.microsoft.com/office/drawing/2014/main" id="{4547BB5D-980C-49C6-8DD2-5EBB553E6D2E}"/>
                </a:ext>
              </a:extLst>
            </p:cNvPr>
            <p:cNvSpPr/>
            <p:nvPr/>
          </p:nvSpPr>
          <p:spPr>
            <a:xfrm rot="2025166">
              <a:off x="248763" y="2075931"/>
              <a:ext cx="1654232" cy="1528124"/>
            </a:xfrm>
            <a:prstGeom prst="ellipse">
              <a:avLst/>
            </a:prstGeom>
            <a:pattFill prst="dkHorz">
              <a:fgClr>
                <a:srgbClr val="3DADD4"/>
              </a:fgClr>
              <a:bgClr>
                <a:schemeClr val="accent5">
                  <a:lumMod val="40000"/>
                  <a:lumOff val="6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 dirty="0"/>
            </a:p>
          </p:txBody>
        </p:sp>
        <p:sp>
          <p:nvSpPr>
            <p:cNvPr id="122" name="วงรี 121">
              <a:extLst>
                <a:ext uri="{FF2B5EF4-FFF2-40B4-BE49-F238E27FC236}">
                  <a16:creationId xmlns:a16="http://schemas.microsoft.com/office/drawing/2014/main" id="{136E3BA7-F06D-4AEC-9D6F-42B890E5616A}"/>
                </a:ext>
              </a:extLst>
            </p:cNvPr>
            <p:cNvSpPr/>
            <p:nvPr/>
          </p:nvSpPr>
          <p:spPr>
            <a:xfrm rot="2025166">
              <a:off x="6990495" y="1782658"/>
              <a:ext cx="1654232" cy="1528124"/>
            </a:xfrm>
            <a:prstGeom prst="ellipse">
              <a:avLst/>
            </a:prstGeom>
            <a:pattFill prst="dkHorz">
              <a:fgClr>
                <a:srgbClr val="3DADD4"/>
              </a:fgClr>
              <a:bgClr>
                <a:schemeClr val="accent5">
                  <a:lumMod val="40000"/>
                  <a:lumOff val="6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 dirty="0"/>
            </a:p>
          </p:txBody>
        </p:sp>
        <p:grpSp>
          <p:nvGrpSpPr>
            <p:cNvPr id="25" name="กลุ่ม 24">
              <a:extLst>
                <a:ext uri="{FF2B5EF4-FFF2-40B4-BE49-F238E27FC236}">
                  <a16:creationId xmlns:a16="http://schemas.microsoft.com/office/drawing/2014/main" id="{C3AE868D-FBBA-4B74-B214-3D8230C10F4E}"/>
                </a:ext>
              </a:extLst>
            </p:cNvPr>
            <p:cNvGrpSpPr/>
            <p:nvPr/>
          </p:nvGrpSpPr>
          <p:grpSpPr>
            <a:xfrm>
              <a:off x="-24524" y="-71791"/>
              <a:ext cx="5503933" cy="4625727"/>
              <a:chOff x="-13854" y="-53779"/>
              <a:chExt cx="5988928" cy="5448712"/>
            </a:xfrm>
            <a:gradFill>
              <a:gsLst>
                <a:gs pos="0">
                  <a:srgbClr val="FEE882"/>
                </a:gs>
                <a:gs pos="73000">
                  <a:srgbClr val="FEE882"/>
                </a:gs>
                <a:gs pos="100000">
                  <a:srgbClr val="FEE882"/>
                </a:gs>
              </a:gsLst>
              <a:path path="circle">
                <a:fillToRect l="50000" t="50000" r="50000" b="50000"/>
              </a:path>
            </a:gradFill>
          </p:grpSpPr>
          <p:sp>
            <p:nvSpPr>
              <p:cNvPr id="24" name="รูปแบบอิสระ: รูปร่าง 23">
                <a:extLst>
                  <a:ext uri="{FF2B5EF4-FFF2-40B4-BE49-F238E27FC236}">
                    <a16:creationId xmlns:a16="http://schemas.microsoft.com/office/drawing/2014/main" id="{8532D37F-FCA3-4BF8-BDEE-30A101219801}"/>
                  </a:ext>
                </a:extLst>
              </p:cNvPr>
              <p:cNvSpPr/>
              <p:nvPr/>
            </p:nvSpPr>
            <p:spPr>
              <a:xfrm>
                <a:off x="-13854" y="415635"/>
                <a:ext cx="3654961" cy="4979298"/>
              </a:xfrm>
              <a:custGeom>
                <a:avLst/>
                <a:gdLst>
                  <a:gd name="connsiteX0" fmla="*/ 3034146 w 3034146"/>
                  <a:gd name="connsiteY0" fmla="*/ 0 h 4724400"/>
                  <a:gd name="connsiteX1" fmla="*/ 1676400 w 3034146"/>
                  <a:gd name="connsiteY1" fmla="*/ 1939636 h 4724400"/>
                  <a:gd name="connsiteX2" fmla="*/ 831273 w 3034146"/>
                  <a:gd name="connsiteY2" fmla="*/ 2521527 h 4724400"/>
                  <a:gd name="connsiteX3" fmla="*/ 498764 w 3034146"/>
                  <a:gd name="connsiteY3" fmla="*/ 4322618 h 4724400"/>
                  <a:gd name="connsiteX4" fmla="*/ 13855 w 3034146"/>
                  <a:gd name="connsiteY4" fmla="*/ 4724400 h 4724400"/>
                  <a:gd name="connsiteX5" fmla="*/ 0 w 3034146"/>
                  <a:gd name="connsiteY5" fmla="*/ 41564 h 4724400"/>
                  <a:gd name="connsiteX6" fmla="*/ 3034146 w 3034146"/>
                  <a:gd name="connsiteY6" fmla="*/ 0 h 4724400"/>
                  <a:gd name="connsiteX0" fmla="*/ 3034146 w 3034146"/>
                  <a:gd name="connsiteY0" fmla="*/ 0 h 5021667"/>
                  <a:gd name="connsiteX1" fmla="*/ 1676400 w 3034146"/>
                  <a:gd name="connsiteY1" fmla="*/ 1939636 h 5021667"/>
                  <a:gd name="connsiteX2" fmla="*/ 831273 w 3034146"/>
                  <a:gd name="connsiteY2" fmla="*/ 2521527 h 5021667"/>
                  <a:gd name="connsiteX3" fmla="*/ 498764 w 3034146"/>
                  <a:gd name="connsiteY3" fmla="*/ 4322618 h 5021667"/>
                  <a:gd name="connsiteX4" fmla="*/ 13855 w 3034146"/>
                  <a:gd name="connsiteY4" fmla="*/ 4724400 h 5021667"/>
                  <a:gd name="connsiteX5" fmla="*/ 0 w 3034146"/>
                  <a:gd name="connsiteY5" fmla="*/ 41564 h 5021667"/>
                  <a:gd name="connsiteX6" fmla="*/ 3034146 w 3034146"/>
                  <a:gd name="connsiteY6" fmla="*/ 0 h 5021667"/>
                  <a:gd name="connsiteX0" fmla="*/ 3034146 w 3034146"/>
                  <a:gd name="connsiteY0" fmla="*/ 0 h 5021667"/>
                  <a:gd name="connsiteX1" fmla="*/ 1676400 w 3034146"/>
                  <a:gd name="connsiteY1" fmla="*/ 1939636 h 5021667"/>
                  <a:gd name="connsiteX2" fmla="*/ 831273 w 3034146"/>
                  <a:gd name="connsiteY2" fmla="*/ 2521527 h 5021667"/>
                  <a:gd name="connsiteX3" fmla="*/ 498764 w 3034146"/>
                  <a:gd name="connsiteY3" fmla="*/ 4322618 h 5021667"/>
                  <a:gd name="connsiteX4" fmla="*/ 13855 w 3034146"/>
                  <a:gd name="connsiteY4" fmla="*/ 4724400 h 5021667"/>
                  <a:gd name="connsiteX5" fmla="*/ 0 w 3034146"/>
                  <a:gd name="connsiteY5" fmla="*/ 41564 h 5021667"/>
                  <a:gd name="connsiteX6" fmla="*/ 3034146 w 3034146"/>
                  <a:gd name="connsiteY6" fmla="*/ 0 h 5021667"/>
                  <a:gd name="connsiteX0" fmla="*/ 3034146 w 3073956"/>
                  <a:gd name="connsiteY0" fmla="*/ 0 h 5021667"/>
                  <a:gd name="connsiteX1" fmla="*/ 1676400 w 3073956"/>
                  <a:gd name="connsiteY1" fmla="*/ 1939636 h 5021667"/>
                  <a:gd name="connsiteX2" fmla="*/ 831273 w 3073956"/>
                  <a:gd name="connsiteY2" fmla="*/ 2521527 h 5021667"/>
                  <a:gd name="connsiteX3" fmla="*/ 498764 w 3073956"/>
                  <a:gd name="connsiteY3" fmla="*/ 4322618 h 5021667"/>
                  <a:gd name="connsiteX4" fmla="*/ 13855 w 3073956"/>
                  <a:gd name="connsiteY4" fmla="*/ 4724400 h 5021667"/>
                  <a:gd name="connsiteX5" fmla="*/ 0 w 3073956"/>
                  <a:gd name="connsiteY5" fmla="*/ 41564 h 5021667"/>
                  <a:gd name="connsiteX6" fmla="*/ 3034146 w 3073956"/>
                  <a:gd name="connsiteY6" fmla="*/ 0 h 5021667"/>
                  <a:gd name="connsiteX0" fmla="*/ 3034146 w 3101237"/>
                  <a:gd name="connsiteY0" fmla="*/ 0 h 5021667"/>
                  <a:gd name="connsiteX1" fmla="*/ 2286000 w 3101237"/>
                  <a:gd name="connsiteY1" fmla="*/ 2119745 h 5021667"/>
                  <a:gd name="connsiteX2" fmla="*/ 831273 w 3101237"/>
                  <a:gd name="connsiteY2" fmla="*/ 2521527 h 5021667"/>
                  <a:gd name="connsiteX3" fmla="*/ 498764 w 3101237"/>
                  <a:gd name="connsiteY3" fmla="*/ 4322618 h 5021667"/>
                  <a:gd name="connsiteX4" fmla="*/ 13855 w 3101237"/>
                  <a:gd name="connsiteY4" fmla="*/ 4724400 h 5021667"/>
                  <a:gd name="connsiteX5" fmla="*/ 0 w 3101237"/>
                  <a:gd name="connsiteY5" fmla="*/ 41564 h 5021667"/>
                  <a:gd name="connsiteX6" fmla="*/ 3034146 w 3101237"/>
                  <a:gd name="connsiteY6" fmla="*/ 0 h 5021667"/>
                  <a:gd name="connsiteX0" fmla="*/ 3740728 w 3780989"/>
                  <a:gd name="connsiteY0" fmla="*/ 13854 h 4980103"/>
                  <a:gd name="connsiteX1" fmla="*/ 2286000 w 3780989"/>
                  <a:gd name="connsiteY1" fmla="*/ 2078181 h 4980103"/>
                  <a:gd name="connsiteX2" fmla="*/ 831273 w 3780989"/>
                  <a:gd name="connsiteY2" fmla="*/ 2479963 h 4980103"/>
                  <a:gd name="connsiteX3" fmla="*/ 498764 w 3780989"/>
                  <a:gd name="connsiteY3" fmla="*/ 4281054 h 4980103"/>
                  <a:gd name="connsiteX4" fmla="*/ 13855 w 3780989"/>
                  <a:gd name="connsiteY4" fmla="*/ 4682836 h 4980103"/>
                  <a:gd name="connsiteX5" fmla="*/ 0 w 3780989"/>
                  <a:gd name="connsiteY5" fmla="*/ 0 h 4980103"/>
                  <a:gd name="connsiteX6" fmla="*/ 3740728 w 3780989"/>
                  <a:gd name="connsiteY6" fmla="*/ 13854 h 4980103"/>
                  <a:gd name="connsiteX0" fmla="*/ 3740728 w 3803936"/>
                  <a:gd name="connsiteY0" fmla="*/ 13854 h 4980103"/>
                  <a:gd name="connsiteX1" fmla="*/ 2826327 w 3803936"/>
                  <a:gd name="connsiteY1" fmla="*/ 1884217 h 4980103"/>
                  <a:gd name="connsiteX2" fmla="*/ 831273 w 3803936"/>
                  <a:gd name="connsiteY2" fmla="*/ 2479963 h 4980103"/>
                  <a:gd name="connsiteX3" fmla="*/ 498764 w 3803936"/>
                  <a:gd name="connsiteY3" fmla="*/ 4281054 h 4980103"/>
                  <a:gd name="connsiteX4" fmla="*/ 13855 w 3803936"/>
                  <a:gd name="connsiteY4" fmla="*/ 4682836 h 4980103"/>
                  <a:gd name="connsiteX5" fmla="*/ 0 w 3803936"/>
                  <a:gd name="connsiteY5" fmla="*/ 0 h 4980103"/>
                  <a:gd name="connsiteX6" fmla="*/ 3740728 w 3803936"/>
                  <a:gd name="connsiteY6" fmla="*/ 13854 h 4980103"/>
                  <a:gd name="connsiteX0" fmla="*/ 3740728 w 3819518"/>
                  <a:gd name="connsiteY0" fmla="*/ 13854 h 4980103"/>
                  <a:gd name="connsiteX1" fmla="*/ 2826327 w 3819518"/>
                  <a:gd name="connsiteY1" fmla="*/ 1884217 h 4980103"/>
                  <a:gd name="connsiteX2" fmla="*/ 831273 w 3819518"/>
                  <a:gd name="connsiteY2" fmla="*/ 2479963 h 4980103"/>
                  <a:gd name="connsiteX3" fmla="*/ 498764 w 3819518"/>
                  <a:gd name="connsiteY3" fmla="*/ 4281054 h 4980103"/>
                  <a:gd name="connsiteX4" fmla="*/ 13855 w 3819518"/>
                  <a:gd name="connsiteY4" fmla="*/ 4682836 h 4980103"/>
                  <a:gd name="connsiteX5" fmla="*/ 0 w 3819518"/>
                  <a:gd name="connsiteY5" fmla="*/ 0 h 4980103"/>
                  <a:gd name="connsiteX6" fmla="*/ 3740728 w 3819518"/>
                  <a:gd name="connsiteY6" fmla="*/ 13854 h 4980103"/>
                  <a:gd name="connsiteX0" fmla="*/ 3699165 w 3764759"/>
                  <a:gd name="connsiteY0" fmla="*/ 0 h 4980103"/>
                  <a:gd name="connsiteX1" fmla="*/ 2826327 w 3764759"/>
                  <a:gd name="connsiteY1" fmla="*/ 1884217 h 4980103"/>
                  <a:gd name="connsiteX2" fmla="*/ 831273 w 3764759"/>
                  <a:gd name="connsiteY2" fmla="*/ 2479963 h 4980103"/>
                  <a:gd name="connsiteX3" fmla="*/ 498764 w 3764759"/>
                  <a:gd name="connsiteY3" fmla="*/ 4281054 h 4980103"/>
                  <a:gd name="connsiteX4" fmla="*/ 13855 w 3764759"/>
                  <a:gd name="connsiteY4" fmla="*/ 4682836 h 4980103"/>
                  <a:gd name="connsiteX5" fmla="*/ 0 w 3764759"/>
                  <a:gd name="connsiteY5" fmla="*/ 0 h 4980103"/>
                  <a:gd name="connsiteX6" fmla="*/ 3699165 w 3764759"/>
                  <a:gd name="connsiteY6" fmla="*/ 0 h 4980103"/>
                  <a:gd name="connsiteX0" fmla="*/ 3408220 w 3496956"/>
                  <a:gd name="connsiteY0" fmla="*/ 0 h 4993957"/>
                  <a:gd name="connsiteX1" fmla="*/ 2826327 w 3496956"/>
                  <a:gd name="connsiteY1" fmla="*/ 1898071 h 4993957"/>
                  <a:gd name="connsiteX2" fmla="*/ 831273 w 3496956"/>
                  <a:gd name="connsiteY2" fmla="*/ 2493817 h 4993957"/>
                  <a:gd name="connsiteX3" fmla="*/ 498764 w 3496956"/>
                  <a:gd name="connsiteY3" fmla="*/ 4294908 h 4993957"/>
                  <a:gd name="connsiteX4" fmla="*/ 13855 w 3496956"/>
                  <a:gd name="connsiteY4" fmla="*/ 4696690 h 4993957"/>
                  <a:gd name="connsiteX5" fmla="*/ 0 w 3496956"/>
                  <a:gd name="connsiteY5" fmla="*/ 13854 h 4993957"/>
                  <a:gd name="connsiteX6" fmla="*/ 3408220 w 3496956"/>
                  <a:gd name="connsiteY6" fmla="*/ 0 h 4993957"/>
                  <a:gd name="connsiteX0" fmla="*/ 3408220 w 3460882"/>
                  <a:gd name="connsiteY0" fmla="*/ 0 h 4993957"/>
                  <a:gd name="connsiteX1" fmla="*/ 2355272 w 3460882"/>
                  <a:gd name="connsiteY1" fmla="*/ 1787235 h 4993957"/>
                  <a:gd name="connsiteX2" fmla="*/ 831273 w 3460882"/>
                  <a:gd name="connsiteY2" fmla="*/ 2493817 h 4993957"/>
                  <a:gd name="connsiteX3" fmla="*/ 498764 w 3460882"/>
                  <a:gd name="connsiteY3" fmla="*/ 4294908 h 4993957"/>
                  <a:gd name="connsiteX4" fmla="*/ 13855 w 3460882"/>
                  <a:gd name="connsiteY4" fmla="*/ 4696690 h 4993957"/>
                  <a:gd name="connsiteX5" fmla="*/ 0 w 3460882"/>
                  <a:gd name="connsiteY5" fmla="*/ 13854 h 4993957"/>
                  <a:gd name="connsiteX6" fmla="*/ 3408220 w 3460882"/>
                  <a:gd name="connsiteY6" fmla="*/ 0 h 4993957"/>
                  <a:gd name="connsiteX0" fmla="*/ 3408220 w 3461814"/>
                  <a:gd name="connsiteY0" fmla="*/ 0 h 4997951"/>
                  <a:gd name="connsiteX1" fmla="*/ 2355272 w 3461814"/>
                  <a:gd name="connsiteY1" fmla="*/ 1787235 h 4997951"/>
                  <a:gd name="connsiteX2" fmla="*/ 706582 w 3461814"/>
                  <a:gd name="connsiteY2" fmla="*/ 2369126 h 4997951"/>
                  <a:gd name="connsiteX3" fmla="*/ 498764 w 3461814"/>
                  <a:gd name="connsiteY3" fmla="*/ 4294908 h 4997951"/>
                  <a:gd name="connsiteX4" fmla="*/ 13855 w 3461814"/>
                  <a:gd name="connsiteY4" fmla="*/ 4696690 h 4997951"/>
                  <a:gd name="connsiteX5" fmla="*/ 0 w 3461814"/>
                  <a:gd name="connsiteY5" fmla="*/ 13854 h 4997951"/>
                  <a:gd name="connsiteX6" fmla="*/ 3408220 w 3461814"/>
                  <a:gd name="connsiteY6" fmla="*/ 0 h 4997951"/>
                  <a:gd name="connsiteX0" fmla="*/ 3505202 w 3555152"/>
                  <a:gd name="connsiteY0" fmla="*/ 13855 h 4984097"/>
                  <a:gd name="connsiteX1" fmla="*/ 2355272 w 3555152"/>
                  <a:gd name="connsiteY1" fmla="*/ 1773381 h 4984097"/>
                  <a:gd name="connsiteX2" fmla="*/ 706582 w 3555152"/>
                  <a:gd name="connsiteY2" fmla="*/ 2355272 h 4984097"/>
                  <a:gd name="connsiteX3" fmla="*/ 498764 w 3555152"/>
                  <a:gd name="connsiteY3" fmla="*/ 4281054 h 4984097"/>
                  <a:gd name="connsiteX4" fmla="*/ 13855 w 3555152"/>
                  <a:gd name="connsiteY4" fmla="*/ 4682836 h 4984097"/>
                  <a:gd name="connsiteX5" fmla="*/ 0 w 3555152"/>
                  <a:gd name="connsiteY5" fmla="*/ 0 h 4984097"/>
                  <a:gd name="connsiteX6" fmla="*/ 3505202 w 3555152"/>
                  <a:gd name="connsiteY6" fmla="*/ 13855 h 4984097"/>
                  <a:gd name="connsiteX0" fmla="*/ 3505202 w 3509945"/>
                  <a:gd name="connsiteY0" fmla="*/ 13855 h 4984097"/>
                  <a:gd name="connsiteX1" fmla="*/ 2355272 w 3509945"/>
                  <a:gd name="connsiteY1" fmla="*/ 1773381 h 4984097"/>
                  <a:gd name="connsiteX2" fmla="*/ 706582 w 3509945"/>
                  <a:gd name="connsiteY2" fmla="*/ 2355272 h 4984097"/>
                  <a:gd name="connsiteX3" fmla="*/ 498764 w 3509945"/>
                  <a:gd name="connsiteY3" fmla="*/ 4281054 h 4984097"/>
                  <a:gd name="connsiteX4" fmla="*/ 13855 w 3509945"/>
                  <a:gd name="connsiteY4" fmla="*/ 4682836 h 4984097"/>
                  <a:gd name="connsiteX5" fmla="*/ 0 w 3509945"/>
                  <a:gd name="connsiteY5" fmla="*/ 0 h 4984097"/>
                  <a:gd name="connsiteX6" fmla="*/ 3505202 w 3509945"/>
                  <a:gd name="connsiteY6" fmla="*/ 13855 h 4984097"/>
                  <a:gd name="connsiteX0" fmla="*/ 3505202 w 3510195"/>
                  <a:gd name="connsiteY0" fmla="*/ 13855 h 4984097"/>
                  <a:gd name="connsiteX1" fmla="*/ 2355272 w 3510195"/>
                  <a:gd name="connsiteY1" fmla="*/ 1773381 h 4984097"/>
                  <a:gd name="connsiteX2" fmla="*/ 706582 w 3510195"/>
                  <a:gd name="connsiteY2" fmla="*/ 2355272 h 4984097"/>
                  <a:gd name="connsiteX3" fmla="*/ 498764 w 3510195"/>
                  <a:gd name="connsiteY3" fmla="*/ 4281054 h 4984097"/>
                  <a:gd name="connsiteX4" fmla="*/ 13855 w 3510195"/>
                  <a:gd name="connsiteY4" fmla="*/ 4682836 h 4984097"/>
                  <a:gd name="connsiteX5" fmla="*/ 0 w 3510195"/>
                  <a:gd name="connsiteY5" fmla="*/ 0 h 4984097"/>
                  <a:gd name="connsiteX6" fmla="*/ 3505202 w 3510195"/>
                  <a:gd name="connsiteY6" fmla="*/ 13855 h 4984097"/>
                  <a:gd name="connsiteX0" fmla="*/ 3505202 w 3510379"/>
                  <a:gd name="connsiteY0" fmla="*/ 13855 h 4984097"/>
                  <a:gd name="connsiteX1" fmla="*/ 2382981 w 3510379"/>
                  <a:gd name="connsiteY1" fmla="*/ 1911927 h 4984097"/>
                  <a:gd name="connsiteX2" fmla="*/ 706582 w 3510379"/>
                  <a:gd name="connsiteY2" fmla="*/ 2355272 h 4984097"/>
                  <a:gd name="connsiteX3" fmla="*/ 498764 w 3510379"/>
                  <a:gd name="connsiteY3" fmla="*/ 4281054 h 4984097"/>
                  <a:gd name="connsiteX4" fmla="*/ 13855 w 3510379"/>
                  <a:gd name="connsiteY4" fmla="*/ 4682836 h 4984097"/>
                  <a:gd name="connsiteX5" fmla="*/ 0 w 3510379"/>
                  <a:gd name="connsiteY5" fmla="*/ 0 h 4984097"/>
                  <a:gd name="connsiteX6" fmla="*/ 3505202 w 3510379"/>
                  <a:gd name="connsiteY6" fmla="*/ 13855 h 4984097"/>
                  <a:gd name="connsiteX0" fmla="*/ 3865420 w 3868973"/>
                  <a:gd name="connsiteY0" fmla="*/ 13855 h 4984097"/>
                  <a:gd name="connsiteX1" fmla="*/ 2382981 w 3868973"/>
                  <a:gd name="connsiteY1" fmla="*/ 1911927 h 4984097"/>
                  <a:gd name="connsiteX2" fmla="*/ 706582 w 3868973"/>
                  <a:gd name="connsiteY2" fmla="*/ 2355272 h 4984097"/>
                  <a:gd name="connsiteX3" fmla="*/ 498764 w 3868973"/>
                  <a:gd name="connsiteY3" fmla="*/ 4281054 h 4984097"/>
                  <a:gd name="connsiteX4" fmla="*/ 13855 w 3868973"/>
                  <a:gd name="connsiteY4" fmla="*/ 4682836 h 4984097"/>
                  <a:gd name="connsiteX5" fmla="*/ 0 w 3868973"/>
                  <a:gd name="connsiteY5" fmla="*/ 0 h 4984097"/>
                  <a:gd name="connsiteX6" fmla="*/ 3865420 w 3868973"/>
                  <a:gd name="connsiteY6" fmla="*/ 13855 h 4984097"/>
                  <a:gd name="connsiteX0" fmla="*/ 3865420 w 3873426"/>
                  <a:gd name="connsiteY0" fmla="*/ 13855 h 4984097"/>
                  <a:gd name="connsiteX1" fmla="*/ 2992581 w 3873426"/>
                  <a:gd name="connsiteY1" fmla="*/ 1717964 h 4984097"/>
                  <a:gd name="connsiteX2" fmla="*/ 706582 w 3873426"/>
                  <a:gd name="connsiteY2" fmla="*/ 2355272 h 4984097"/>
                  <a:gd name="connsiteX3" fmla="*/ 498764 w 3873426"/>
                  <a:gd name="connsiteY3" fmla="*/ 4281054 h 4984097"/>
                  <a:gd name="connsiteX4" fmla="*/ 13855 w 3873426"/>
                  <a:gd name="connsiteY4" fmla="*/ 4682836 h 4984097"/>
                  <a:gd name="connsiteX5" fmla="*/ 0 w 3873426"/>
                  <a:gd name="connsiteY5" fmla="*/ 0 h 4984097"/>
                  <a:gd name="connsiteX6" fmla="*/ 3865420 w 3873426"/>
                  <a:gd name="connsiteY6" fmla="*/ 13855 h 4984097"/>
                  <a:gd name="connsiteX0" fmla="*/ 3865420 w 3873179"/>
                  <a:gd name="connsiteY0" fmla="*/ 13855 h 4980543"/>
                  <a:gd name="connsiteX1" fmla="*/ 2992581 w 3873179"/>
                  <a:gd name="connsiteY1" fmla="*/ 1717964 h 4980543"/>
                  <a:gd name="connsiteX2" fmla="*/ 803564 w 3873179"/>
                  <a:gd name="connsiteY2" fmla="*/ 2466109 h 4980543"/>
                  <a:gd name="connsiteX3" fmla="*/ 498764 w 3873179"/>
                  <a:gd name="connsiteY3" fmla="*/ 4281054 h 4980543"/>
                  <a:gd name="connsiteX4" fmla="*/ 13855 w 3873179"/>
                  <a:gd name="connsiteY4" fmla="*/ 4682836 h 4980543"/>
                  <a:gd name="connsiteX5" fmla="*/ 0 w 3873179"/>
                  <a:gd name="connsiteY5" fmla="*/ 0 h 4980543"/>
                  <a:gd name="connsiteX6" fmla="*/ 3865420 w 3873179"/>
                  <a:gd name="connsiteY6" fmla="*/ 13855 h 4980543"/>
                  <a:gd name="connsiteX0" fmla="*/ 3532911 w 3549464"/>
                  <a:gd name="connsiteY0" fmla="*/ 138545 h 4980543"/>
                  <a:gd name="connsiteX1" fmla="*/ 2992581 w 3549464"/>
                  <a:gd name="connsiteY1" fmla="*/ 1717964 h 4980543"/>
                  <a:gd name="connsiteX2" fmla="*/ 803564 w 3549464"/>
                  <a:gd name="connsiteY2" fmla="*/ 2466109 h 4980543"/>
                  <a:gd name="connsiteX3" fmla="*/ 498764 w 3549464"/>
                  <a:gd name="connsiteY3" fmla="*/ 4281054 h 4980543"/>
                  <a:gd name="connsiteX4" fmla="*/ 13855 w 3549464"/>
                  <a:gd name="connsiteY4" fmla="*/ 4682836 h 4980543"/>
                  <a:gd name="connsiteX5" fmla="*/ 0 w 3549464"/>
                  <a:gd name="connsiteY5" fmla="*/ 0 h 4980543"/>
                  <a:gd name="connsiteX6" fmla="*/ 3532911 w 3549464"/>
                  <a:gd name="connsiteY6" fmla="*/ 138545 h 4980543"/>
                  <a:gd name="connsiteX0" fmla="*/ 3546766 w 3562611"/>
                  <a:gd name="connsiteY0" fmla="*/ 0 h 5008253"/>
                  <a:gd name="connsiteX1" fmla="*/ 2992581 w 3562611"/>
                  <a:gd name="connsiteY1" fmla="*/ 1745674 h 5008253"/>
                  <a:gd name="connsiteX2" fmla="*/ 803564 w 3562611"/>
                  <a:gd name="connsiteY2" fmla="*/ 2493819 h 5008253"/>
                  <a:gd name="connsiteX3" fmla="*/ 498764 w 3562611"/>
                  <a:gd name="connsiteY3" fmla="*/ 4308764 h 5008253"/>
                  <a:gd name="connsiteX4" fmla="*/ 13855 w 3562611"/>
                  <a:gd name="connsiteY4" fmla="*/ 4710546 h 5008253"/>
                  <a:gd name="connsiteX5" fmla="*/ 0 w 3562611"/>
                  <a:gd name="connsiteY5" fmla="*/ 27710 h 5008253"/>
                  <a:gd name="connsiteX6" fmla="*/ 3546766 w 3562611"/>
                  <a:gd name="connsiteY6" fmla="*/ 0 h 5008253"/>
                  <a:gd name="connsiteX0" fmla="*/ 3546766 w 3706909"/>
                  <a:gd name="connsiteY0" fmla="*/ 0 h 5008253"/>
                  <a:gd name="connsiteX1" fmla="*/ 2992581 w 3706909"/>
                  <a:gd name="connsiteY1" fmla="*/ 1745674 h 5008253"/>
                  <a:gd name="connsiteX2" fmla="*/ 803564 w 3706909"/>
                  <a:gd name="connsiteY2" fmla="*/ 2493819 h 5008253"/>
                  <a:gd name="connsiteX3" fmla="*/ 498764 w 3706909"/>
                  <a:gd name="connsiteY3" fmla="*/ 4308764 h 5008253"/>
                  <a:gd name="connsiteX4" fmla="*/ 13855 w 3706909"/>
                  <a:gd name="connsiteY4" fmla="*/ 4710546 h 5008253"/>
                  <a:gd name="connsiteX5" fmla="*/ 0 w 3706909"/>
                  <a:gd name="connsiteY5" fmla="*/ 27710 h 5008253"/>
                  <a:gd name="connsiteX6" fmla="*/ 3546766 w 3706909"/>
                  <a:gd name="connsiteY6" fmla="*/ 0 h 5008253"/>
                  <a:gd name="connsiteX0" fmla="*/ 3546766 w 3576888"/>
                  <a:gd name="connsiteY0" fmla="*/ 0 h 5008253"/>
                  <a:gd name="connsiteX1" fmla="*/ 2992581 w 3576888"/>
                  <a:gd name="connsiteY1" fmla="*/ 1745674 h 5008253"/>
                  <a:gd name="connsiteX2" fmla="*/ 803564 w 3576888"/>
                  <a:gd name="connsiteY2" fmla="*/ 2493819 h 5008253"/>
                  <a:gd name="connsiteX3" fmla="*/ 498764 w 3576888"/>
                  <a:gd name="connsiteY3" fmla="*/ 4308764 h 5008253"/>
                  <a:gd name="connsiteX4" fmla="*/ 13855 w 3576888"/>
                  <a:gd name="connsiteY4" fmla="*/ 4710546 h 5008253"/>
                  <a:gd name="connsiteX5" fmla="*/ 0 w 3576888"/>
                  <a:gd name="connsiteY5" fmla="*/ 27710 h 5008253"/>
                  <a:gd name="connsiteX6" fmla="*/ 3546766 w 3576888"/>
                  <a:gd name="connsiteY6" fmla="*/ 0 h 5008253"/>
                  <a:gd name="connsiteX0" fmla="*/ 3546766 w 3560729"/>
                  <a:gd name="connsiteY0" fmla="*/ 0 h 5008253"/>
                  <a:gd name="connsiteX1" fmla="*/ 2604653 w 3560729"/>
                  <a:gd name="connsiteY1" fmla="*/ 1814947 h 5008253"/>
                  <a:gd name="connsiteX2" fmla="*/ 803564 w 3560729"/>
                  <a:gd name="connsiteY2" fmla="*/ 2493819 h 5008253"/>
                  <a:gd name="connsiteX3" fmla="*/ 498764 w 3560729"/>
                  <a:gd name="connsiteY3" fmla="*/ 4308764 h 5008253"/>
                  <a:gd name="connsiteX4" fmla="*/ 13855 w 3560729"/>
                  <a:gd name="connsiteY4" fmla="*/ 4710546 h 5008253"/>
                  <a:gd name="connsiteX5" fmla="*/ 0 w 3560729"/>
                  <a:gd name="connsiteY5" fmla="*/ 27710 h 5008253"/>
                  <a:gd name="connsiteX6" fmla="*/ 3546766 w 3560729"/>
                  <a:gd name="connsiteY6" fmla="*/ 0 h 5008253"/>
                  <a:gd name="connsiteX0" fmla="*/ 3546766 w 3560729"/>
                  <a:gd name="connsiteY0" fmla="*/ 0 h 5022108"/>
                  <a:gd name="connsiteX1" fmla="*/ 2604653 w 3560729"/>
                  <a:gd name="connsiteY1" fmla="*/ 1828802 h 5022108"/>
                  <a:gd name="connsiteX2" fmla="*/ 803564 w 3560729"/>
                  <a:gd name="connsiteY2" fmla="*/ 2507674 h 5022108"/>
                  <a:gd name="connsiteX3" fmla="*/ 498764 w 3560729"/>
                  <a:gd name="connsiteY3" fmla="*/ 4322619 h 5022108"/>
                  <a:gd name="connsiteX4" fmla="*/ 13855 w 3560729"/>
                  <a:gd name="connsiteY4" fmla="*/ 4724401 h 5022108"/>
                  <a:gd name="connsiteX5" fmla="*/ 0 w 3560729"/>
                  <a:gd name="connsiteY5" fmla="*/ 41565 h 5022108"/>
                  <a:gd name="connsiteX6" fmla="*/ 3546766 w 3560729"/>
                  <a:gd name="connsiteY6" fmla="*/ 0 h 5022108"/>
                  <a:gd name="connsiteX0" fmla="*/ 3546766 w 3560729"/>
                  <a:gd name="connsiteY0" fmla="*/ 0 h 5028368"/>
                  <a:gd name="connsiteX1" fmla="*/ 2604653 w 3560729"/>
                  <a:gd name="connsiteY1" fmla="*/ 1828802 h 5028368"/>
                  <a:gd name="connsiteX2" fmla="*/ 803564 w 3560729"/>
                  <a:gd name="connsiteY2" fmla="*/ 2313710 h 5028368"/>
                  <a:gd name="connsiteX3" fmla="*/ 498764 w 3560729"/>
                  <a:gd name="connsiteY3" fmla="*/ 4322619 h 5028368"/>
                  <a:gd name="connsiteX4" fmla="*/ 13855 w 3560729"/>
                  <a:gd name="connsiteY4" fmla="*/ 4724401 h 5028368"/>
                  <a:gd name="connsiteX5" fmla="*/ 0 w 3560729"/>
                  <a:gd name="connsiteY5" fmla="*/ 41565 h 5028368"/>
                  <a:gd name="connsiteX6" fmla="*/ 3546766 w 3560729"/>
                  <a:gd name="connsiteY6" fmla="*/ 0 h 5028368"/>
                  <a:gd name="connsiteX0" fmla="*/ 3546766 w 3567061"/>
                  <a:gd name="connsiteY0" fmla="*/ 0 h 5028368"/>
                  <a:gd name="connsiteX1" fmla="*/ 2826326 w 3567061"/>
                  <a:gd name="connsiteY1" fmla="*/ 1731820 h 5028368"/>
                  <a:gd name="connsiteX2" fmla="*/ 803564 w 3567061"/>
                  <a:gd name="connsiteY2" fmla="*/ 2313710 h 5028368"/>
                  <a:gd name="connsiteX3" fmla="*/ 498764 w 3567061"/>
                  <a:gd name="connsiteY3" fmla="*/ 4322619 h 5028368"/>
                  <a:gd name="connsiteX4" fmla="*/ 13855 w 3567061"/>
                  <a:gd name="connsiteY4" fmla="*/ 4724401 h 5028368"/>
                  <a:gd name="connsiteX5" fmla="*/ 0 w 3567061"/>
                  <a:gd name="connsiteY5" fmla="*/ 41565 h 5028368"/>
                  <a:gd name="connsiteX6" fmla="*/ 3546766 w 3567061"/>
                  <a:gd name="connsiteY6" fmla="*/ 0 h 5028368"/>
                  <a:gd name="connsiteX0" fmla="*/ 3546766 w 3567061"/>
                  <a:gd name="connsiteY0" fmla="*/ 0 h 4939815"/>
                  <a:gd name="connsiteX1" fmla="*/ 2826326 w 3567061"/>
                  <a:gd name="connsiteY1" fmla="*/ 1731820 h 4939815"/>
                  <a:gd name="connsiteX2" fmla="*/ 803564 w 3567061"/>
                  <a:gd name="connsiteY2" fmla="*/ 2313710 h 4939815"/>
                  <a:gd name="connsiteX3" fmla="*/ 1066801 w 3567061"/>
                  <a:gd name="connsiteY3" fmla="*/ 3782292 h 4939815"/>
                  <a:gd name="connsiteX4" fmla="*/ 13855 w 3567061"/>
                  <a:gd name="connsiteY4" fmla="*/ 4724401 h 4939815"/>
                  <a:gd name="connsiteX5" fmla="*/ 0 w 3567061"/>
                  <a:gd name="connsiteY5" fmla="*/ 41565 h 4939815"/>
                  <a:gd name="connsiteX6" fmla="*/ 3546766 w 3567061"/>
                  <a:gd name="connsiteY6" fmla="*/ 0 h 4939815"/>
                  <a:gd name="connsiteX0" fmla="*/ 3546766 w 3567427"/>
                  <a:gd name="connsiteY0" fmla="*/ 0 h 4944652"/>
                  <a:gd name="connsiteX1" fmla="*/ 2826326 w 3567427"/>
                  <a:gd name="connsiteY1" fmla="*/ 1731820 h 4944652"/>
                  <a:gd name="connsiteX2" fmla="*/ 748145 w 3567427"/>
                  <a:gd name="connsiteY2" fmla="*/ 2050474 h 4944652"/>
                  <a:gd name="connsiteX3" fmla="*/ 1066801 w 3567427"/>
                  <a:gd name="connsiteY3" fmla="*/ 3782292 h 4944652"/>
                  <a:gd name="connsiteX4" fmla="*/ 13855 w 3567427"/>
                  <a:gd name="connsiteY4" fmla="*/ 4724401 h 4944652"/>
                  <a:gd name="connsiteX5" fmla="*/ 0 w 3567427"/>
                  <a:gd name="connsiteY5" fmla="*/ 41565 h 4944652"/>
                  <a:gd name="connsiteX6" fmla="*/ 3546766 w 3567427"/>
                  <a:gd name="connsiteY6" fmla="*/ 0 h 4944652"/>
                  <a:gd name="connsiteX0" fmla="*/ 3546766 w 3566619"/>
                  <a:gd name="connsiteY0" fmla="*/ 0 h 4940065"/>
                  <a:gd name="connsiteX1" fmla="*/ 2826326 w 3566619"/>
                  <a:gd name="connsiteY1" fmla="*/ 1731820 h 4940065"/>
                  <a:gd name="connsiteX2" fmla="*/ 872836 w 3566619"/>
                  <a:gd name="connsiteY2" fmla="*/ 2299856 h 4940065"/>
                  <a:gd name="connsiteX3" fmla="*/ 1066801 w 3566619"/>
                  <a:gd name="connsiteY3" fmla="*/ 3782292 h 4940065"/>
                  <a:gd name="connsiteX4" fmla="*/ 13855 w 3566619"/>
                  <a:gd name="connsiteY4" fmla="*/ 4724401 h 4940065"/>
                  <a:gd name="connsiteX5" fmla="*/ 0 w 3566619"/>
                  <a:gd name="connsiteY5" fmla="*/ 41565 h 4940065"/>
                  <a:gd name="connsiteX6" fmla="*/ 3546766 w 3566619"/>
                  <a:gd name="connsiteY6" fmla="*/ 0 h 4940065"/>
                  <a:gd name="connsiteX0" fmla="*/ 3546766 w 3566619"/>
                  <a:gd name="connsiteY0" fmla="*/ 0 h 4943391"/>
                  <a:gd name="connsiteX1" fmla="*/ 2826326 w 3566619"/>
                  <a:gd name="connsiteY1" fmla="*/ 1731820 h 4943391"/>
                  <a:gd name="connsiteX2" fmla="*/ 872836 w 3566619"/>
                  <a:gd name="connsiteY2" fmla="*/ 2299856 h 4943391"/>
                  <a:gd name="connsiteX3" fmla="*/ 1343891 w 3566619"/>
                  <a:gd name="connsiteY3" fmla="*/ 3810001 h 4943391"/>
                  <a:gd name="connsiteX4" fmla="*/ 13855 w 3566619"/>
                  <a:gd name="connsiteY4" fmla="*/ 4724401 h 4943391"/>
                  <a:gd name="connsiteX5" fmla="*/ 0 w 3566619"/>
                  <a:gd name="connsiteY5" fmla="*/ 41565 h 4943391"/>
                  <a:gd name="connsiteX6" fmla="*/ 3546766 w 3566619"/>
                  <a:gd name="connsiteY6" fmla="*/ 0 h 4943391"/>
                  <a:gd name="connsiteX0" fmla="*/ 3546766 w 3566619"/>
                  <a:gd name="connsiteY0" fmla="*/ 0 h 4955848"/>
                  <a:gd name="connsiteX1" fmla="*/ 2826326 w 3566619"/>
                  <a:gd name="connsiteY1" fmla="*/ 1731820 h 4955848"/>
                  <a:gd name="connsiteX2" fmla="*/ 872836 w 3566619"/>
                  <a:gd name="connsiteY2" fmla="*/ 2299856 h 4955848"/>
                  <a:gd name="connsiteX3" fmla="*/ 1136073 w 3566619"/>
                  <a:gd name="connsiteY3" fmla="*/ 3906983 h 4955848"/>
                  <a:gd name="connsiteX4" fmla="*/ 13855 w 3566619"/>
                  <a:gd name="connsiteY4" fmla="*/ 4724401 h 4955848"/>
                  <a:gd name="connsiteX5" fmla="*/ 0 w 3566619"/>
                  <a:gd name="connsiteY5" fmla="*/ 41565 h 4955848"/>
                  <a:gd name="connsiteX6" fmla="*/ 3546766 w 3566619"/>
                  <a:gd name="connsiteY6" fmla="*/ 0 h 4955848"/>
                  <a:gd name="connsiteX0" fmla="*/ 3546766 w 3609882"/>
                  <a:gd name="connsiteY0" fmla="*/ 0 h 4955848"/>
                  <a:gd name="connsiteX1" fmla="*/ 3214254 w 3609882"/>
                  <a:gd name="connsiteY1" fmla="*/ 1579420 h 4955848"/>
                  <a:gd name="connsiteX2" fmla="*/ 872836 w 3609882"/>
                  <a:gd name="connsiteY2" fmla="*/ 2299856 h 4955848"/>
                  <a:gd name="connsiteX3" fmla="*/ 1136073 w 3609882"/>
                  <a:gd name="connsiteY3" fmla="*/ 3906983 h 4955848"/>
                  <a:gd name="connsiteX4" fmla="*/ 13855 w 3609882"/>
                  <a:gd name="connsiteY4" fmla="*/ 4724401 h 4955848"/>
                  <a:gd name="connsiteX5" fmla="*/ 0 w 3609882"/>
                  <a:gd name="connsiteY5" fmla="*/ 41565 h 4955848"/>
                  <a:gd name="connsiteX6" fmla="*/ 3546766 w 3609882"/>
                  <a:gd name="connsiteY6" fmla="*/ 0 h 4955848"/>
                  <a:gd name="connsiteX0" fmla="*/ 3546766 w 3609882"/>
                  <a:gd name="connsiteY0" fmla="*/ 0 h 4957825"/>
                  <a:gd name="connsiteX1" fmla="*/ 3214254 w 3609882"/>
                  <a:gd name="connsiteY1" fmla="*/ 1579420 h 4957825"/>
                  <a:gd name="connsiteX2" fmla="*/ 872836 w 3609882"/>
                  <a:gd name="connsiteY2" fmla="*/ 2299856 h 4957825"/>
                  <a:gd name="connsiteX3" fmla="*/ 1136073 w 3609882"/>
                  <a:gd name="connsiteY3" fmla="*/ 3906983 h 4957825"/>
                  <a:gd name="connsiteX4" fmla="*/ 13855 w 3609882"/>
                  <a:gd name="connsiteY4" fmla="*/ 4724401 h 4957825"/>
                  <a:gd name="connsiteX5" fmla="*/ 0 w 3609882"/>
                  <a:gd name="connsiteY5" fmla="*/ 41565 h 4957825"/>
                  <a:gd name="connsiteX6" fmla="*/ 3546766 w 3609882"/>
                  <a:gd name="connsiteY6" fmla="*/ 0 h 4957825"/>
                  <a:gd name="connsiteX0" fmla="*/ 3635098 w 3698214"/>
                  <a:gd name="connsiteY0" fmla="*/ 0 h 4956688"/>
                  <a:gd name="connsiteX1" fmla="*/ 3302586 w 3698214"/>
                  <a:gd name="connsiteY1" fmla="*/ 1579420 h 4956688"/>
                  <a:gd name="connsiteX2" fmla="*/ 961168 w 3698214"/>
                  <a:gd name="connsiteY2" fmla="*/ 2299856 h 4956688"/>
                  <a:gd name="connsiteX3" fmla="*/ 1432223 w 3698214"/>
                  <a:gd name="connsiteY3" fmla="*/ 4045529 h 4956688"/>
                  <a:gd name="connsiteX4" fmla="*/ 102187 w 3698214"/>
                  <a:gd name="connsiteY4" fmla="*/ 4724401 h 4956688"/>
                  <a:gd name="connsiteX5" fmla="*/ 88332 w 3698214"/>
                  <a:gd name="connsiteY5" fmla="*/ 41565 h 4956688"/>
                  <a:gd name="connsiteX6" fmla="*/ 3635098 w 3698214"/>
                  <a:gd name="connsiteY6" fmla="*/ 0 h 4956688"/>
                  <a:gd name="connsiteX0" fmla="*/ 3635098 w 3698214"/>
                  <a:gd name="connsiteY0" fmla="*/ 0 h 4956688"/>
                  <a:gd name="connsiteX1" fmla="*/ 3302586 w 3698214"/>
                  <a:gd name="connsiteY1" fmla="*/ 1579420 h 4956688"/>
                  <a:gd name="connsiteX2" fmla="*/ 961168 w 3698214"/>
                  <a:gd name="connsiteY2" fmla="*/ 2299856 h 4956688"/>
                  <a:gd name="connsiteX3" fmla="*/ 1432223 w 3698214"/>
                  <a:gd name="connsiteY3" fmla="*/ 4045529 h 4956688"/>
                  <a:gd name="connsiteX4" fmla="*/ 102187 w 3698214"/>
                  <a:gd name="connsiteY4" fmla="*/ 4724401 h 4956688"/>
                  <a:gd name="connsiteX5" fmla="*/ 88332 w 3698214"/>
                  <a:gd name="connsiteY5" fmla="*/ 41565 h 4956688"/>
                  <a:gd name="connsiteX6" fmla="*/ 3635098 w 3698214"/>
                  <a:gd name="connsiteY6" fmla="*/ 0 h 4956688"/>
                  <a:gd name="connsiteX0" fmla="*/ 3635098 w 3698214"/>
                  <a:gd name="connsiteY0" fmla="*/ 0 h 4956688"/>
                  <a:gd name="connsiteX1" fmla="*/ 3302586 w 3698214"/>
                  <a:gd name="connsiteY1" fmla="*/ 1579420 h 4956688"/>
                  <a:gd name="connsiteX2" fmla="*/ 961168 w 3698214"/>
                  <a:gd name="connsiteY2" fmla="*/ 2299856 h 4956688"/>
                  <a:gd name="connsiteX3" fmla="*/ 1432223 w 3698214"/>
                  <a:gd name="connsiteY3" fmla="*/ 4045529 h 4956688"/>
                  <a:gd name="connsiteX4" fmla="*/ 102187 w 3698214"/>
                  <a:gd name="connsiteY4" fmla="*/ 4724401 h 4956688"/>
                  <a:gd name="connsiteX5" fmla="*/ 88332 w 3698214"/>
                  <a:gd name="connsiteY5" fmla="*/ 41565 h 4956688"/>
                  <a:gd name="connsiteX6" fmla="*/ 3635098 w 3698214"/>
                  <a:gd name="connsiteY6" fmla="*/ 0 h 4956688"/>
                  <a:gd name="connsiteX0" fmla="*/ 3591845 w 3654961"/>
                  <a:gd name="connsiteY0" fmla="*/ 0 h 4968373"/>
                  <a:gd name="connsiteX1" fmla="*/ 3259333 w 3654961"/>
                  <a:gd name="connsiteY1" fmla="*/ 1579420 h 4968373"/>
                  <a:gd name="connsiteX2" fmla="*/ 917915 w 3654961"/>
                  <a:gd name="connsiteY2" fmla="*/ 2299856 h 4968373"/>
                  <a:gd name="connsiteX3" fmla="*/ 1388970 w 3654961"/>
                  <a:gd name="connsiteY3" fmla="*/ 4045529 h 4968373"/>
                  <a:gd name="connsiteX4" fmla="*/ 58934 w 3654961"/>
                  <a:gd name="connsiteY4" fmla="*/ 4724401 h 4968373"/>
                  <a:gd name="connsiteX5" fmla="*/ 45079 w 3654961"/>
                  <a:gd name="connsiteY5" fmla="*/ 41565 h 4968373"/>
                  <a:gd name="connsiteX6" fmla="*/ 3591845 w 3654961"/>
                  <a:gd name="connsiteY6" fmla="*/ 0 h 4968373"/>
                  <a:gd name="connsiteX0" fmla="*/ 3591845 w 3654961"/>
                  <a:gd name="connsiteY0" fmla="*/ 0 h 4967280"/>
                  <a:gd name="connsiteX1" fmla="*/ 3259333 w 3654961"/>
                  <a:gd name="connsiteY1" fmla="*/ 1579420 h 4967280"/>
                  <a:gd name="connsiteX2" fmla="*/ 917915 w 3654961"/>
                  <a:gd name="connsiteY2" fmla="*/ 2299856 h 4967280"/>
                  <a:gd name="connsiteX3" fmla="*/ 1388970 w 3654961"/>
                  <a:gd name="connsiteY3" fmla="*/ 4045529 h 4967280"/>
                  <a:gd name="connsiteX4" fmla="*/ 58934 w 3654961"/>
                  <a:gd name="connsiteY4" fmla="*/ 4724401 h 4967280"/>
                  <a:gd name="connsiteX5" fmla="*/ 45079 w 3654961"/>
                  <a:gd name="connsiteY5" fmla="*/ 41565 h 4967280"/>
                  <a:gd name="connsiteX6" fmla="*/ 3591845 w 3654961"/>
                  <a:gd name="connsiteY6" fmla="*/ 0 h 4967280"/>
                  <a:gd name="connsiteX0" fmla="*/ 3591845 w 3654961"/>
                  <a:gd name="connsiteY0" fmla="*/ 0 h 4979298"/>
                  <a:gd name="connsiteX1" fmla="*/ 3259333 w 3654961"/>
                  <a:gd name="connsiteY1" fmla="*/ 1579420 h 4979298"/>
                  <a:gd name="connsiteX2" fmla="*/ 917915 w 3654961"/>
                  <a:gd name="connsiteY2" fmla="*/ 2299856 h 4979298"/>
                  <a:gd name="connsiteX3" fmla="*/ 1388970 w 3654961"/>
                  <a:gd name="connsiteY3" fmla="*/ 4045529 h 4979298"/>
                  <a:gd name="connsiteX4" fmla="*/ 58934 w 3654961"/>
                  <a:gd name="connsiteY4" fmla="*/ 4738255 h 4979298"/>
                  <a:gd name="connsiteX5" fmla="*/ 45079 w 3654961"/>
                  <a:gd name="connsiteY5" fmla="*/ 41565 h 4979298"/>
                  <a:gd name="connsiteX6" fmla="*/ 3591845 w 3654961"/>
                  <a:gd name="connsiteY6" fmla="*/ 0 h 4979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654961" h="4979298">
                    <a:moveTo>
                      <a:pt x="3591845" y="0"/>
                    </a:moveTo>
                    <a:cubicBezTo>
                      <a:pt x="3704991" y="635000"/>
                      <a:pt x="3704988" y="1196111"/>
                      <a:pt x="3259333" y="1579420"/>
                    </a:cubicBezTo>
                    <a:cubicBezTo>
                      <a:pt x="2813678" y="1962729"/>
                      <a:pt x="1229642" y="1888838"/>
                      <a:pt x="917915" y="2299856"/>
                    </a:cubicBezTo>
                    <a:cubicBezTo>
                      <a:pt x="606188" y="2710874"/>
                      <a:pt x="1532133" y="3639129"/>
                      <a:pt x="1388970" y="4045529"/>
                    </a:cubicBezTo>
                    <a:cubicBezTo>
                      <a:pt x="1245807" y="4451929"/>
                      <a:pt x="185461" y="5430703"/>
                      <a:pt x="58934" y="4738255"/>
                    </a:cubicBezTo>
                    <a:cubicBezTo>
                      <a:pt x="-67593" y="4045807"/>
                      <a:pt x="49697" y="1602510"/>
                      <a:pt x="45079" y="41565"/>
                    </a:cubicBezTo>
                    <a:lnTo>
                      <a:pt x="359184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84407" tIns="42203" rIns="84407" bIns="42203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th-TH" sz="1661"/>
              </a:p>
            </p:txBody>
          </p:sp>
          <p:sp>
            <p:nvSpPr>
              <p:cNvPr id="23" name="รูปแบบอิสระ: รูปร่าง 22">
                <a:extLst>
                  <a:ext uri="{FF2B5EF4-FFF2-40B4-BE49-F238E27FC236}">
                    <a16:creationId xmlns:a16="http://schemas.microsoft.com/office/drawing/2014/main" id="{D9CEDDBE-8C27-4A8F-9572-814A7BE126F2}"/>
                  </a:ext>
                </a:extLst>
              </p:cNvPr>
              <p:cNvSpPr/>
              <p:nvPr/>
            </p:nvSpPr>
            <p:spPr>
              <a:xfrm>
                <a:off x="-13854" y="-53779"/>
                <a:ext cx="5988928" cy="3844532"/>
              </a:xfrm>
              <a:custGeom>
                <a:avLst/>
                <a:gdLst>
                  <a:gd name="connsiteX0" fmla="*/ 5791200 w 5791200"/>
                  <a:gd name="connsiteY0" fmla="*/ 13854 h 3574472"/>
                  <a:gd name="connsiteX1" fmla="*/ 3061855 w 5791200"/>
                  <a:gd name="connsiteY1" fmla="*/ 678872 h 3574472"/>
                  <a:gd name="connsiteX2" fmla="*/ 2992582 w 5791200"/>
                  <a:gd name="connsiteY2" fmla="*/ 1607127 h 3574472"/>
                  <a:gd name="connsiteX3" fmla="*/ 1413164 w 5791200"/>
                  <a:gd name="connsiteY3" fmla="*/ 1870363 h 3574472"/>
                  <a:gd name="connsiteX4" fmla="*/ 0 w 5791200"/>
                  <a:gd name="connsiteY4" fmla="*/ 3574472 h 3574472"/>
                  <a:gd name="connsiteX5" fmla="*/ 55418 w 5791200"/>
                  <a:gd name="connsiteY5" fmla="*/ 0 h 3574472"/>
                  <a:gd name="connsiteX6" fmla="*/ 5791200 w 5791200"/>
                  <a:gd name="connsiteY6" fmla="*/ 13854 h 3574472"/>
                  <a:gd name="connsiteX0" fmla="*/ 5822003 w 5822003"/>
                  <a:gd name="connsiteY0" fmla="*/ 28151 h 3588769"/>
                  <a:gd name="connsiteX1" fmla="*/ 3092658 w 5822003"/>
                  <a:gd name="connsiteY1" fmla="*/ 693169 h 3588769"/>
                  <a:gd name="connsiteX2" fmla="*/ 3023385 w 5822003"/>
                  <a:gd name="connsiteY2" fmla="*/ 1621424 h 3588769"/>
                  <a:gd name="connsiteX3" fmla="*/ 1443967 w 5822003"/>
                  <a:gd name="connsiteY3" fmla="*/ 1884660 h 3588769"/>
                  <a:gd name="connsiteX4" fmla="*/ 30803 w 5822003"/>
                  <a:gd name="connsiteY4" fmla="*/ 3588769 h 3588769"/>
                  <a:gd name="connsiteX5" fmla="*/ 0 w 5822003"/>
                  <a:gd name="connsiteY5" fmla="*/ 0 h 3588769"/>
                  <a:gd name="connsiteX6" fmla="*/ 5822003 w 5822003"/>
                  <a:gd name="connsiteY6" fmla="*/ 28151 h 3588769"/>
                  <a:gd name="connsiteX0" fmla="*/ 5879484 w 5879484"/>
                  <a:gd name="connsiteY0" fmla="*/ 42449 h 3603067"/>
                  <a:gd name="connsiteX1" fmla="*/ 3150139 w 5879484"/>
                  <a:gd name="connsiteY1" fmla="*/ 707467 h 3603067"/>
                  <a:gd name="connsiteX2" fmla="*/ 3080866 w 5879484"/>
                  <a:gd name="connsiteY2" fmla="*/ 1635722 h 3603067"/>
                  <a:gd name="connsiteX3" fmla="*/ 1501448 w 5879484"/>
                  <a:gd name="connsiteY3" fmla="*/ 1898958 h 3603067"/>
                  <a:gd name="connsiteX4" fmla="*/ 88284 w 5879484"/>
                  <a:gd name="connsiteY4" fmla="*/ 3603067 h 3603067"/>
                  <a:gd name="connsiteX5" fmla="*/ 0 w 5879484"/>
                  <a:gd name="connsiteY5" fmla="*/ 0 h 3603067"/>
                  <a:gd name="connsiteX6" fmla="*/ 5879484 w 5879484"/>
                  <a:gd name="connsiteY6" fmla="*/ 42449 h 3603067"/>
                  <a:gd name="connsiteX0" fmla="*/ 5879484 w 5879484"/>
                  <a:gd name="connsiteY0" fmla="*/ 42449 h 3603067"/>
                  <a:gd name="connsiteX1" fmla="*/ 3150139 w 5879484"/>
                  <a:gd name="connsiteY1" fmla="*/ 707467 h 3603067"/>
                  <a:gd name="connsiteX2" fmla="*/ 3080866 w 5879484"/>
                  <a:gd name="connsiteY2" fmla="*/ 1635722 h 3603067"/>
                  <a:gd name="connsiteX3" fmla="*/ 1501448 w 5879484"/>
                  <a:gd name="connsiteY3" fmla="*/ 1898958 h 3603067"/>
                  <a:gd name="connsiteX4" fmla="*/ 2063 w 5879484"/>
                  <a:gd name="connsiteY4" fmla="*/ 3603067 h 3603067"/>
                  <a:gd name="connsiteX5" fmla="*/ 0 w 5879484"/>
                  <a:gd name="connsiteY5" fmla="*/ 0 h 3603067"/>
                  <a:gd name="connsiteX6" fmla="*/ 5879484 w 5879484"/>
                  <a:gd name="connsiteY6" fmla="*/ 42449 h 3603067"/>
                  <a:gd name="connsiteX0" fmla="*/ 6021126 w 6021126"/>
                  <a:gd name="connsiteY0" fmla="*/ 42449 h 3688855"/>
                  <a:gd name="connsiteX1" fmla="*/ 3291781 w 6021126"/>
                  <a:gd name="connsiteY1" fmla="*/ 707467 h 3688855"/>
                  <a:gd name="connsiteX2" fmla="*/ 3222508 w 6021126"/>
                  <a:gd name="connsiteY2" fmla="*/ 1635722 h 3688855"/>
                  <a:gd name="connsiteX3" fmla="*/ 1643090 w 6021126"/>
                  <a:gd name="connsiteY3" fmla="*/ 1898958 h 3688855"/>
                  <a:gd name="connsiteX4" fmla="*/ 2 w 6021126"/>
                  <a:gd name="connsiteY4" fmla="*/ 3688855 h 3688855"/>
                  <a:gd name="connsiteX5" fmla="*/ 141642 w 6021126"/>
                  <a:gd name="connsiteY5" fmla="*/ 0 h 3688855"/>
                  <a:gd name="connsiteX6" fmla="*/ 6021126 w 6021126"/>
                  <a:gd name="connsiteY6" fmla="*/ 42449 h 3688855"/>
                  <a:gd name="connsiteX0" fmla="*/ 6109408 w 6109408"/>
                  <a:gd name="connsiteY0" fmla="*/ 128236 h 3774642"/>
                  <a:gd name="connsiteX1" fmla="*/ 3380063 w 6109408"/>
                  <a:gd name="connsiteY1" fmla="*/ 793254 h 3774642"/>
                  <a:gd name="connsiteX2" fmla="*/ 3310790 w 6109408"/>
                  <a:gd name="connsiteY2" fmla="*/ 1721509 h 3774642"/>
                  <a:gd name="connsiteX3" fmla="*/ 1731372 w 6109408"/>
                  <a:gd name="connsiteY3" fmla="*/ 1984745 h 3774642"/>
                  <a:gd name="connsiteX4" fmla="*/ 88284 w 6109408"/>
                  <a:gd name="connsiteY4" fmla="*/ 3774642 h 3774642"/>
                  <a:gd name="connsiteX5" fmla="*/ 0 w 6109408"/>
                  <a:gd name="connsiteY5" fmla="*/ 0 h 3774642"/>
                  <a:gd name="connsiteX6" fmla="*/ 6109408 w 6109408"/>
                  <a:gd name="connsiteY6" fmla="*/ 128236 h 3774642"/>
                  <a:gd name="connsiteX0" fmla="*/ 6109408 w 6109408"/>
                  <a:gd name="connsiteY0" fmla="*/ 128236 h 3774642"/>
                  <a:gd name="connsiteX1" fmla="*/ 3380063 w 6109408"/>
                  <a:gd name="connsiteY1" fmla="*/ 793254 h 3774642"/>
                  <a:gd name="connsiteX2" fmla="*/ 3310790 w 6109408"/>
                  <a:gd name="connsiteY2" fmla="*/ 1721509 h 3774642"/>
                  <a:gd name="connsiteX3" fmla="*/ 1731372 w 6109408"/>
                  <a:gd name="connsiteY3" fmla="*/ 1984745 h 3774642"/>
                  <a:gd name="connsiteX4" fmla="*/ 88284 w 6109408"/>
                  <a:gd name="connsiteY4" fmla="*/ 3774642 h 3774642"/>
                  <a:gd name="connsiteX5" fmla="*/ 0 w 6109408"/>
                  <a:gd name="connsiteY5" fmla="*/ 0 h 3774642"/>
                  <a:gd name="connsiteX6" fmla="*/ 6109408 w 6109408"/>
                  <a:gd name="connsiteY6" fmla="*/ 128236 h 3774642"/>
                  <a:gd name="connsiteX0" fmla="*/ 6109408 w 6109408"/>
                  <a:gd name="connsiteY0" fmla="*/ 128236 h 3774642"/>
                  <a:gd name="connsiteX1" fmla="*/ 3380063 w 6109408"/>
                  <a:gd name="connsiteY1" fmla="*/ 793254 h 3774642"/>
                  <a:gd name="connsiteX2" fmla="*/ 3310790 w 6109408"/>
                  <a:gd name="connsiteY2" fmla="*/ 1721509 h 3774642"/>
                  <a:gd name="connsiteX3" fmla="*/ 1731372 w 6109408"/>
                  <a:gd name="connsiteY3" fmla="*/ 1984745 h 3774642"/>
                  <a:gd name="connsiteX4" fmla="*/ 88284 w 6109408"/>
                  <a:gd name="connsiteY4" fmla="*/ 3774642 h 3774642"/>
                  <a:gd name="connsiteX5" fmla="*/ 0 w 6109408"/>
                  <a:gd name="connsiteY5" fmla="*/ 0 h 3774642"/>
                  <a:gd name="connsiteX6" fmla="*/ 6109408 w 6109408"/>
                  <a:gd name="connsiteY6" fmla="*/ 128236 h 3774642"/>
                  <a:gd name="connsiteX0" fmla="*/ 6037557 w 6037557"/>
                  <a:gd name="connsiteY0" fmla="*/ 142533 h 3788939"/>
                  <a:gd name="connsiteX1" fmla="*/ 3308212 w 6037557"/>
                  <a:gd name="connsiteY1" fmla="*/ 807551 h 3788939"/>
                  <a:gd name="connsiteX2" fmla="*/ 3238939 w 6037557"/>
                  <a:gd name="connsiteY2" fmla="*/ 1735806 h 3788939"/>
                  <a:gd name="connsiteX3" fmla="*/ 1659521 w 6037557"/>
                  <a:gd name="connsiteY3" fmla="*/ 1999042 h 3788939"/>
                  <a:gd name="connsiteX4" fmla="*/ 16433 w 6037557"/>
                  <a:gd name="connsiteY4" fmla="*/ 3788939 h 3788939"/>
                  <a:gd name="connsiteX5" fmla="*/ 0 w 6037557"/>
                  <a:gd name="connsiteY5" fmla="*/ 0 h 3788939"/>
                  <a:gd name="connsiteX6" fmla="*/ 6037557 w 6037557"/>
                  <a:gd name="connsiteY6" fmla="*/ 142533 h 3788939"/>
                  <a:gd name="connsiteX0" fmla="*/ 6037557 w 6037557"/>
                  <a:gd name="connsiteY0" fmla="*/ 142533 h 3788939"/>
                  <a:gd name="connsiteX1" fmla="*/ 3308212 w 6037557"/>
                  <a:gd name="connsiteY1" fmla="*/ 807551 h 3788939"/>
                  <a:gd name="connsiteX2" fmla="*/ 3238939 w 6037557"/>
                  <a:gd name="connsiteY2" fmla="*/ 1735806 h 3788939"/>
                  <a:gd name="connsiteX3" fmla="*/ 1659521 w 6037557"/>
                  <a:gd name="connsiteY3" fmla="*/ 1999042 h 3788939"/>
                  <a:gd name="connsiteX4" fmla="*/ 16433 w 6037557"/>
                  <a:gd name="connsiteY4" fmla="*/ 3788939 h 3788939"/>
                  <a:gd name="connsiteX5" fmla="*/ 0 w 6037557"/>
                  <a:gd name="connsiteY5" fmla="*/ 0 h 3788939"/>
                  <a:gd name="connsiteX6" fmla="*/ 6037557 w 6037557"/>
                  <a:gd name="connsiteY6" fmla="*/ 142533 h 3788939"/>
                  <a:gd name="connsiteX0" fmla="*/ 6109407 w 6109407"/>
                  <a:gd name="connsiteY0" fmla="*/ 0 h 3789385"/>
                  <a:gd name="connsiteX1" fmla="*/ 3308212 w 6109407"/>
                  <a:gd name="connsiteY1" fmla="*/ 807997 h 3789385"/>
                  <a:gd name="connsiteX2" fmla="*/ 3238939 w 6109407"/>
                  <a:gd name="connsiteY2" fmla="*/ 1736252 h 3789385"/>
                  <a:gd name="connsiteX3" fmla="*/ 1659521 w 6109407"/>
                  <a:gd name="connsiteY3" fmla="*/ 1999488 h 3789385"/>
                  <a:gd name="connsiteX4" fmla="*/ 16433 w 6109407"/>
                  <a:gd name="connsiteY4" fmla="*/ 3789385 h 3789385"/>
                  <a:gd name="connsiteX5" fmla="*/ 0 w 6109407"/>
                  <a:gd name="connsiteY5" fmla="*/ 446 h 3789385"/>
                  <a:gd name="connsiteX6" fmla="*/ 6109407 w 6109407"/>
                  <a:gd name="connsiteY6" fmla="*/ 0 h 3789385"/>
                  <a:gd name="connsiteX0" fmla="*/ 6109407 w 6179364"/>
                  <a:gd name="connsiteY0" fmla="*/ 0 h 3789385"/>
                  <a:gd name="connsiteX1" fmla="*/ 3308212 w 6179364"/>
                  <a:gd name="connsiteY1" fmla="*/ 807997 h 3789385"/>
                  <a:gd name="connsiteX2" fmla="*/ 3238939 w 6179364"/>
                  <a:gd name="connsiteY2" fmla="*/ 1736252 h 3789385"/>
                  <a:gd name="connsiteX3" fmla="*/ 1659521 w 6179364"/>
                  <a:gd name="connsiteY3" fmla="*/ 1999488 h 3789385"/>
                  <a:gd name="connsiteX4" fmla="*/ 16433 w 6179364"/>
                  <a:gd name="connsiteY4" fmla="*/ 3789385 h 3789385"/>
                  <a:gd name="connsiteX5" fmla="*/ 0 w 6179364"/>
                  <a:gd name="connsiteY5" fmla="*/ 446 h 3789385"/>
                  <a:gd name="connsiteX6" fmla="*/ 6109407 w 6179364"/>
                  <a:gd name="connsiteY6" fmla="*/ 0 h 3789385"/>
                  <a:gd name="connsiteX0" fmla="*/ 6109407 w 6179364"/>
                  <a:gd name="connsiteY0" fmla="*/ 0 h 3789385"/>
                  <a:gd name="connsiteX1" fmla="*/ 3308212 w 6179364"/>
                  <a:gd name="connsiteY1" fmla="*/ 807997 h 3789385"/>
                  <a:gd name="connsiteX2" fmla="*/ 3238939 w 6179364"/>
                  <a:gd name="connsiteY2" fmla="*/ 1736252 h 3789385"/>
                  <a:gd name="connsiteX3" fmla="*/ 1659521 w 6179364"/>
                  <a:gd name="connsiteY3" fmla="*/ 1999488 h 3789385"/>
                  <a:gd name="connsiteX4" fmla="*/ 16433 w 6179364"/>
                  <a:gd name="connsiteY4" fmla="*/ 3789385 h 3789385"/>
                  <a:gd name="connsiteX5" fmla="*/ 0 w 6179364"/>
                  <a:gd name="connsiteY5" fmla="*/ 446 h 3789385"/>
                  <a:gd name="connsiteX6" fmla="*/ 6109407 w 6179364"/>
                  <a:gd name="connsiteY6" fmla="*/ 0 h 3789385"/>
                  <a:gd name="connsiteX0" fmla="*/ 6109407 w 6179364"/>
                  <a:gd name="connsiteY0" fmla="*/ 0 h 3826203"/>
                  <a:gd name="connsiteX1" fmla="*/ 3308212 w 6179364"/>
                  <a:gd name="connsiteY1" fmla="*/ 807997 h 3826203"/>
                  <a:gd name="connsiteX2" fmla="*/ 3238939 w 6179364"/>
                  <a:gd name="connsiteY2" fmla="*/ 1736252 h 3826203"/>
                  <a:gd name="connsiteX3" fmla="*/ 1659521 w 6179364"/>
                  <a:gd name="connsiteY3" fmla="*/ 1999488 h 3826203"/>
                  <a:gd name="connsiteX4" fmla="*/ 16433 w 6179364"/>
                  <a:gd name="connsiteY4" fmla="*/ 3789385 h 3826203"/>
                  <a:gd name="connsiteX5" fmla="*/ 0 w 6179364"/>
                  <a:gd name="connsiteY5" fmla="*/ 446 h 3826203"/>
                  <a:gd name="connsiteX6" fmla="*/ 6109407 w 6179364"/>
                  <a:gd name="connsiteY6" fmla="*/ 0 h 3826203"/>
                  <a:gd name="connsiteX0" fmla="*/ 6109407 w 6194666"/>
                  <a:gd name="connsiteY0" fmla="*/ 0 h 3826203"/>
                  <a:gd name="connsiteX1" fmla="*/ 3897392 w 6194666"/>
                  <a:gd name="connsiteY1" fmla="*/ 636422 h 3826203"/>
                  <a:gd name="connsiteX2" fmla="*/ 3238939 w 6194666"/>
                  <a:gd name="connsiteY2" fmla="*/ 1736252 h 3826203"/>
                  <a:gd name="connsiteX3" fmla="*/ 1659521 w 6194666"/>
                  <a:gd name="connsiteY3" fmla="*/ 1999488 h 3826203"/>
                  <a:gd name="connsiteX4" fmla="*/ 16433 w 6194666"/>
                  <a:gd name="connsiteY4" fmla="*/ 3789385 h 3826203"/>
                  <a:gd name="connsiteX5" fmla="*/ 0 w 6194666"/>
                  <a:gd name="connsiteY5" fmla="*/ 446 h 3826203"/>
                  <a:gd name="connsiteX6" fmla="*/ 6109407 w 6194666"/>
                  <a:gd name="connsiteY6" fmla="*/ 0 h 3826203"/>
                  <a:gd name="connsiteX0" fmla="*/ 6109407 w 6195622"/>
                  <a:gd name="connsiteY0" fmla="*/ 0 h 3830610"/>
                  <a:gd name="connsiteX1" fmla="*/ 3897392 w 6195622"/>
                  <a:gd name="connsiteY1" fmla="*/ 636422 h 3830610"/>
                  <a:gd name="connsiteX2" fmla="*/ 3052127 w 6195622"/>
                  <a:gd name="connsiteY2" fmla="*/ 1764848 h 3830610"/>
                  <a:gd name="connsiteX3" fmla="*/ 1659521 w 6195622"/>
                  <a:gd name="connsiteY3" fmla="*/ 1999488 h 3830610"/>
                  <a:gd name="connsiteX4" fmla="*/ 16433 w 6195622"/>
                  <a:gd name="connsiteY4" fmla="*/ 3789385 h 3830610"/>
                  <a:gd name="connsiteX5" fmla="*/ 0 w 6195622"/>
                  <a:gd name="connsiteY5" fmla="*/ 446 h 3830610"/>
                  <a:gd name="connsiteX6" fmla="*/ 6109407 w 6195622"/>
                  <a:gd name="connsiteY6" fmla="*/ 0 h 3830610"/>
                  <a:gd name="connsiteX0" fmla="*/ 6109407 w 6200522"/>
                  <a:gd name="connsiteY0" fmla="*/ 0 h 3830610"/>
                  <a:gd name="connsiteX1" fmla="*/ 4041094 w 6200522"/>
                  <a:gd name="connsiteY1" fmla="*/ 893784 h 3830610"/>
                  <a:gd name="connsiteX2" fmla="*/ 3052127 w 6200522"/>
                  <a:gd name="connsiteY2" fmla="*/ 1764848 h 3830610"/>
                  <a:gd name="connsiteX3" fmla="*/ 1659521 w 6200522"/>
                  <a:gd name="connsiteY3" fmla="*/ 1999488 h 3830610"/>
                  <a:gd name="connsiteX4" fmla="*/ 16433 w 6200522"/>
                  <a:gd name="connsiteY4" fmla="*/ 3789385 h 3830610"/>
                  <a:gd name="connsiteX5" fmla="*/ 0 w 6200522"/>
                  <a:gd name="connsiteY5" fmla="*/ 446 h 3830610"/>
                  <a:gd name="connsiteX6" fmla="*/ 6109407 w 6200522"/>
                  <a:gd name="connsiteY6" fmla="*/ 0 h 3830610"/>
                  <a:gd name="connsiteX0" fmla="*/ 6109407 w 6200522"/>
                  <a:gd name="connsiteY0" fmla="*/ 0 h 3906887"/>
                  <a:gd name="connsiteX1" fmla="*/ 4041094 w 6200522"/>
                  <a:gd name="connsiteY1" fmla="*/ 893784 h 3906887"/>
                  <a:gd name="connsiteX2" fmla="*/ 3052127 w 6200522"/>
                  <a:gd name="connsiteY2" fmla="*/ 1764848 h 3906887"/>
                  <a:gd name="connsiteX3" fmla="*/ 1659521 w 6200522"/>
                  <a:gd name="connsiteY3" fmla="*/ 1999488 h 3906887"/>
                  <a:gd name="connsiteX4" fmla="*/ 921756 w 6200522"/>
                  <a:gd name="connsiteY4" fmla="*/ 2860023 h 3906887"/>
                  <a:gd name="connsiteX5" fmla="*/ 16433 w 6200522"/>
                  <a:gd name="connsiteY5" fmla="*/ 3789385 h 3906887"/>
                  <a:gd name="connsiteX6" fmla="*/ 0 w 6200522"/>
                  <a:gd name="connsiteY6" fmla="*/ 446 h 3906887"/>
                  <a:gd name="connsiteX7" fmla="*/ 6109407 w 6200522"/>
                  <a:gd name="connsiteY7" fmla="*/ 0 h 3906887"/>
                  <a:gd name="connsiteX0" fmla="*/ 6109407 w 6210247"/>
                  <a:gd name="connsiteY0" fmla="*/ 0 h 3906887"/>
                  <a:gd name="connsiteX1" fmla="*/ 4285388 w 6210247"/>
                  <a:gd name="connsiteY1" fmla="*/ 793699 h 3906887"/>
                  <a:gd name="connsiteX2" fmla="*/ 3052127 w 6210247"/>
                  <a:gd name="connsiteY2" fmla="*/ 1764848 h 3906887"/>
                  <a:gd name="connsiteX3" fmla="*/ 1659521 w 6210247"/>
                  <a:gd name="connsiteY3" fmla="*/ 1999488 h 3906887"/>
                  <a:gd name="connsiteX4" fmla="*/ 921756 w 6210247"/>
                  <a:gd name="connsiteY4" fmla="*/ 2860023 h 3906887"/>
                  <a:gd name="connsiteX5" fmla="*/ 16433 w 6210247"/>
                  <a:gd name="connsiteY5" fmla="*/ 3789385 h 3906887"/>
                  <a:gd name="connsiteX6" fmla="*/ 0 w 6210247"/>
                  <a:gd name="connsiteY6" fmla="*/ 446 h 3906887"/>
                  <a:gd name="connsiteX7" fmla="*/ 6109407 w 6210247"/>
                  <a:gd name="connsiteY7" fmla="*/ 0 h 3906887"/>
                  <a:gd name="connsiteX0" fmla="*/ 6109407 w 6214422"/>
                  <a:gd name="connsiteY0" fmla="*/ 0 h 3906887"/>
                  <a:gd name="connsiteX1" fmla="*/ 4285388 w 6214422"/>
                  <a:gd name="connsiteY1" fmla="*/ 793699 h 3906887"/>
                  <a:gd name="connsiteX2" fmla="*/ 2477318 w 6214422"/>
                  <a:gd name="connsiteY2" fmla="*/ 964165 h 3906887"/>
                  <a:gd name="connsiteX3" fmla="*/ 1659521 w 6214422"/>
                  <a:gd name="connsiteY3" fmla="*/ 1999488 h 3906887"/>
                  <a:gd name="connsiteX4" fmla="*/ 921756 w 6214422"/>
                  <a:gd name="connsiteY4" fmla="*/ 2860023 h 3906887"/>
                  <a:gd name="connsiteX5" fmla="*/ 16433 w 6214422"/>
                  <a:gd name="connsiteY5" fmla="*/ 3789385 h 3906887"/>
                  <a:gd name="connsiteX6" fmla="*/ 0 w 6214422"/>
                  <a:gd name="connsiteY6" fmla="*/ 446 h 3906887"/>
                  <a:gd name="connsiteX7" fmla="*/ 6109407 w 6214422"/>
                  <a:gd name="connsiteY7" fmla="*/ 0 h 3906887"/>
                  <a:gd name="connsiteX0" fmla="*/ 6109407 w 6214422"/>
                  <a:gd name="connsiteY0" fmla="*/ 0 h 3906887"/>
                  <a:gd name="connsiteX1" fmla="*/ 4285388 w 6214422"/>
                  <a:gd name="connsiteY1" fmla="*/ 793699 h 3906887"/>
                  <a:gd name="connsiteX2" fmla="*/ 2477318 w 6214422"/>
                  <a:gd name="connsiteY2" fmla="*/ 964165 h 3906887"/>
                  <a:gd name="connsiteX3" fmla="*/ 2033147 w 6214422"/>
                  <a:gd name="connsiteY3" fmla="*/ 2285446 h 3906887"/>
                  <a:gd name="connsiteX4" fmla="*/ 921756 w 6214422"/>
                  <a:gd name="connsiteY4" fmla="*/ 2860023 h 3906887"/>
                  <a:gd name="connsiteX5" fmla="*/ 16433 w 6214422"/>
                  <a:gd name="connsiteY5" fmla="*/ 3789385 h 3906887"/>
                  <a:gd name="connsiteX6" fmla="*/ 0 w 6214422"/>
                  <a:gd name="connsiteY6" fmla="*/ 446 h 3906887"/>
                  <a:gd name="connsiteX7" fmla="*/ 6109407 w 6214422"/>
                  <a:gd name="connsiteY7" fmla="*/ 0 h 3906887"/>
                  <a:gd name="connsiteX0" fmla="*/ 6109407 w 6214422"/>
                  <a:gd name="connsiteY0" fmla="*/ 0 h 3903573"/>
                  <a:gd name="connsiteX1" fmla="*/ 4285388 w 6214422"/>
                  <a:gd name="connsiteY1" fmla="*/ 793699 h 3903573"/>
                  <a:gd name="connsiteX2" fmla="*/ 2477318 w 6214422"/>
                  <a:gd name="connsiteY2" fmla="*/ 964165 h 3903573"/>
                  <a:gd name="connsiteX3" fmla="*/ 2033147 w 6214422"/>
                  <a:gd name="connsiteY3" fmla="*/ 2285446 h 3903573"/>
                  <a:gd name="connsiteX4" fmla="*/ 849905 w 6214422"/>
                  <a:gd name="connsiteY4" fmla="*/ 2817129 h 3903573"/>
                  <a:gd name="connsiteX5" fmla="*/ 16433 w 6214422"/>
                  <a:gd name="connsiteY5" fmla="*/ 3789385 h 3903573"/>
                  <a:gd name="connsiteX6" fmla="*/ 0 w 6214422"/>
                  <a:gd name="connsiteY6" fmla="*/ 446 h 3903573"/>
                  <a:gd name="connsiteX7" fmla="*/ 6109407 w 6214422"/>
                  <a:gd name="connsiteY7" fmla="*/ 0 h 3903573"/>
                  <a:gd name="connsiteX0" fmla="*/ 6109407 w 6214422"/>
                  <a:gd name="connsiteY0" fmla="*/ 0 h 3912056"/>
                  <a:gd name="connsiteX1" fmla="*/ 4285388 w 6214422"/>
                  <a:gd name="connsiteY1" fmla="*/ 793699 h 3912056"/>
                  <a:gd name="connsiteX2" fmla="*/ 2477318 w 6214422"/>
                  <a:gd name="connsiteY2" fmla="*/ 964165 h 3912056"/>
                  <a:gd name="connsiteX3" fmla="*/ 2033147 w 6214422"/>
                  <a:gd name="connsiteY3" fmla="*/ 2285446 h 3912056"/>
                  <a:gd name="connsiteX4" fmla="*/ 849905 w 6214422"/>
                  <a:gd name="connsiteY4" fmla="*/ 2817129 h 3912056"/>
                  <a:gd name="connsiteX5" fmla="*/ 16433 w 6214422"/>
                  <a:gd name="connsiteY5" fmla="*/ 3789385 h 3912056"/>
                  <a:gd name="connsiteX6" fmla="*/ 0 w 6214422"/>
                  <a:gd name="connsiteY6" fmla="*/ 446 h 3912056"/>
                  <a:gd name="connsiteX7" fmla="*/ 6109407 w 6214422"/>
                  <a:gd name="connsiteY7" fmla="*/ 0 h 3912056"/>
                  <a:gd name="connsiteX0" fmla="*/ 6109407 w 6220180"/>
                  <a:gd name="connsiteY0" fmla="*/ 0 h 3912056"/>
                  <a:gd name="connsiteX1" fmla="*/ 4400350 w 6220180"/>
                  <a:gd name="connsiteY1" fmla="*/ 993869 h 3912056"/>
                  <a:gd name="connsiteX2" fmla="*/ 2477318 w 6220180"/>
                  <a:gd name="connsiteY2" fmla="*/ 964165 h 3912056"/>
                  <a:gd name="connsiteX3" fmla="*/ 2033147 w 6220180"/>
                  <a:gd name="connsiteY3" fmla="*/ 2285446 h 3912056"/>
                  <a:gd name="connsiteX4" fmla="*/ 849905 w 6220180"/>
                  <a:gd name="connsiteY4" fmla="*/ 2817129 h 3912056"/>
                  <a:gd name="connsiteX5" fmla="*/ 16433 w 6220180"/>
                  <a:gd name="connsiteY5" fmla="*/ 3789385 h 3912056"/>
                  <a:gd name="connsiteX6" fmla="*/ 0 w 6220180"/>
                  <a:gd name="connsiteY6" fmla="*/ 446 h 3912056"/>
                  <a:gd name="connsiteX7" fmla="*/ 6109407 w 6220180"/>
                  <a:gd name="connsiteY7" fmla="*/ 0 h 3912056"/>
                  <a:gd name="connsiteX0" fmla="*/ 6109407 w 6221637"/>
                  <a:gd name="connsiteY0" fmla="*/ 0 h 3912056"/>
                  <a:gd name="connsiteX1" fmla="*/ 4400350 w 6221637"/>
                  <a:gd name="connsiteY1" fmla="*/ 993869 h 3912056"/>
                  <a:gd name="connsiteX2" fmla="*/ 2477318 w 6221637"/>
                  <a:gd name="connsiteY2" fmla="*/ 964165 h 3912056"/>
                  <a:gd name="connsiteX3" fmla="*/ 2033147 w 6221637"/>
                  <a:gd name="connsiteY3" fmla="*/ 2285446 h 3912056"/>
                  <a:gd name="connsiteX4" fmla="*/ 849905 w 6221637"/>
                  <a:gd name="connsiteY4" fmla="*/ 2817129 h 3912056"/>
                  <a:gd name="connsiteX5" fmla="*/ 16433 w 6221637"/>
                  <a:gd name="connsiteY5" fmla="*/ 3789385 h 3912056"/>
                  <a:gd name="connsiteX6" fmla="*/ 0 w 6221637"/>
                  <a:gd name="connsiteY6" fmla="*/ 446 h 3912056"/>
                  <a:gd name="connsiteX7" fmla="*/ 6109407 w 6221637"/>
                  <a:gd name="connsiteY7" fmla="*/ 0 h 3912056"/>
                  <a:gd name="connsiteX0" fmla="*/ 6109407 w 6217155"/>
                  <a:gd name="connsiteY0" fmla="*/ 0 h 3912056"/>
                  <a:gd name="connsiteX1" fmla="*/ 4314129 w 6217155"/>
                  <a:gd name="connsiteY1" fmla="*/ 765103 h 3912056"/>
                  <a:gd name="connsiteX2" fmla="*/ 2477318 w 6217155"/>
                  <a:gd name="connsiteY2" fmla="*/ 964165 h 3912056"/>
                  <a:gd name="connsiteX3" fmla="*/ 2033147 w 6217155"/>
                  <a:gd name="connsiteY3" fmla="*/ 2285446 h 3912056"/>
                  <a:gd name="connsiteX4" fmla="*/ 849905 w 6217155"/>
                  <a:gd name="connsiteY4" fmla="*/ 2817129 h 3912056"/>
                  <a:gd name="connsiteX5" fmla="*/ 16433 w 6217155"/>
                  <a:gd name="connsiteY5" fmla="*/ 3789385 h 3912056"/>
                  <a:gd name="connsiteX6" fmla="*/ 0 w 6217155"/>
                  <a:gd name="connsiteY6" fmla="*/ 446 h 3912056"/>
                  <a:gd name="connsiteX7" fmla="*/ 6109407 w 6217155"/>
                  <a:gd name="connsiteY7" fmla="*/ 0 h 3912056"/>
                  <a:gd name="connsiteX0" fmla="*/ 6109407 w 6216702"/>
                  <a:gd name="connsiteY0" fmla="*/ 0 h 3912056"/>
                  <a:gd name="connsiteX1" fmla="*/ 4314129 w 6216702"/>
                  <a:gd name="connsiteY1" fmla="*/ 765103 h 3912056"/>
                  <a:gd name="connsiteX2" fmla="*/ 2362355 w 6216702"/>
                  <a:gd name="connsiteY2" fmla="*/ 721101 h 3912056"/>
                  <a:gd name="connsiteX3" fmla="*/ 2033147 w 6216702"/>
                  <a:gd name="connsiteY3" fmla="*/ 2285446 h 3912056"/>
                  <a:gd name="connsiteX4" fmla="*/ 849905 w 6216702"/>
                  <a:gd name="connsiteY4" fmla="*/ 2817129 h 3912056"/>
                  <a:gd name="connsiteX5" fmla="*/ 16433 w 6216702"/>
                  <a:gd name="connsiteY5" fmla="*/ 3789385 h 3912056"/>
                  <a:gd name="connsiteX6" fmla="*/ 0 w 6216702"/>
                  <a:gd name="connsiteY6" fmla="*/ 446 h 3912056"/>
                  <a:gd name="connsiteX7" fmla="*/ 6109407 w 6216702"/>
                  <a:gd name="connsiteY7" fmla="*/ 0 h 3912056"/>
                  <a:gd name="connsiteX0" fmla="*/ 6109407 w 6212589"/>
                  <a:gd name="connsiteY0" fmla="*/ 0 h 3912056"/>
                  <a:gd name="connsiteX1" fmla="*/ 4227908 w 6212589"/>
                  <a:gd name="connsiteY1" fmla="*/ 622123 h 3912056"/>
                  <a:gd name="connsiteX2" fmla="*/ 2362355 w 6212589"/>
                  <a:gd name="connsiteY2" fmla="*/ 721101 h 3912056"/>
                  <a:gd name="connsiteX3" fmla="*/ 2033147 w 6212589"/>
                  <a:gd name="connsiteY3" fmla="*/ 2285446 h 3912056"/>
                  <a:gd name="connsiteX4" fmla="*/ 849905 w 6212589"/>
                  <a:gd name="connsiteY4" fmla="*/ 2817129 h 3912056"/>
                  <a:gd name="connsiteX5" fmla="*/ 16433 w 6212589"/>
                  <a:gd name="connsiteY5" fmla="*/ 3789385 h 3912056"/>
                  <a:gd name="connsiteX6" fmla="*/ 0 w 6212589"/>
                  <a:gd name="connsiteY6" fmla="*/ 446 h 3912056"/>
                  <a:gd name="connsiteX7" fmla="*/ 6109407 w 6212589"/>
                  <a:gd name="connsiteY7" fmla="*/ 0 h 3912056"/>
                  <a:gd name="connsiteX0" fmla="*/ 6109407 w 6213116"/>
                  <a:gd name="connsiteY0" fmla="*/ 0 h 3912056"/>
                  <a:gd name="connsiteX1" fmla="*/ 4227908 w 6213116"/>
                  <a:gd name="connsiteY1" fmla="*/ 622123 h 3912056"/>
                  <a:gd name="connsiteX2" fmla="*/ 2290505 w 6213116"/>
                  <a:gd name="connsiteY2" fmla="*/ 721102 h 3912056"/>
                  <a:gd name="connsiteX3" fmla="*/ 2033147 w 6213116"/>
                  <a:gd name="connsiteY3" fmla="*/ 2285446 h 3912056"/>
                  <a:gd name="connsiteX4" fmla="*/ 849905 w 6213116"/>
                  <a:gd name="connsiteY4" fmla="*/ 2817129 h 3912056"/>
                  <a:gd name="connsiteX5" fmla="*/ 16433 w 6213116"/>
                  <a:gd name="connsiteY5" fmla="*/ 3789385 h 3912056"/>
                  <a:gd name="connsiteX6" fmla="*/ 0 w 6213116"/>
                  <a:gd name="connsiteY6" fmla="*/ 446 h 3912056"/>
                  <a:gd name="connsiteX7" fmla="*/ 6109407 w 6213116"/>
                  <a:gd name="connsiteY7" fmla="*/ 0 h 3912056"/>
                  <a:gd name="connsiteX0" fmla="*/ 6109407 w 6214399"/>
                  <a:gd name="connsiteY0" fmla="*/ 0 h 3912056"/>
                  <a:gd name="connsiteX1" fmla="*/ 4227908 w 6214399"/>
                  <a:gd name="connsiteY1" fmla="*/ 622123 h 3912056"/>
                  <a:gd name="connsiteX2" fmla="*/ 2290505 w 6214399"/>
                  <a:gd name="connsiteY2" fmla="*/ 721102 h 3912056"/>
                  <a:gd name="connsiteX3" fmla="*/ 2033147 w 6214399"/>
                  <a:gd name="connsiteY3" fmla="*/ 2285446 h 3912056"/>
                  <a:gd name="connsiteX4" fmla="*/ 849905 w 6214399"/>
                  <a:gd name="connsiteY4" fmla="*/ 2817129 h 3912056"/>
                  <a:gd name="connsiteX5" fmla="*/ 16433 w 6214399"/>
                  <a:gd name="connsiteY5" fmla="*/ 3789385 h 3912056"/>
                  <a:gd name="connsiteX6" fmla="*/ 0 w 6214399"/>
                  <a:gd name="connsiteY6" fmla="*/ 446 h 3912056"/>
                  <a:gd name="connsiteX7" fmla="*/ 6109407 w 6214399"/>
                  <a:gd name="connsiteY7" fmla="*/ 0 h 3912056"/>
                  <a:gd name="connsiteX0" fmla="*/ 6109407 w 6231869"/>
                  <a:gd name="connsiteY0" fmla="*/ 0 h 3912056"/>
                  <a:gd name="connsiteX1" fmla="*/ 4227908 w 6231869"/>
                  <a:gd name="connsiteY1" fmla="*/ 622123 h 3912056"/>
                  <a:gd name="connsiteX2" fmla="*/ 2290505 w 6231869"/>
                  <a:gd name="connsiteY2" fmla="*/ 721102 h 3912056"/>
                  <a:gd name="connsiteX3" fmla="*/ 2033147 w 6231869"/>
                  <a:gd name="connsiteY3" fmla="*/ 2285446 h 3912056"/>
                  <a:gd name="connsiteX4" fmla="*/ 849905 w 6231869"/>
                  <a:gd name="connsiteY4" fmla="*/ 2817129 h 3912056"/>
                  <a:gd name="connsiteX5" fmla="*/ 16433 w 6231869"/>
                  <a:gd name="connsiteY5" fmla="*/ 3789385 h 3912056"/>
                  <a:gd name="connsiteX6" fmla="*/ 0 w 6231869"/>
                  <a:gd name="connsiteY6" fmla="*/ 446 h 3912056"/>
                  <a:gd name="connsiteX7" fmla="*/ 6109407 w 6231869"/>
                  <a:gd name="connsiteY7" fmla="*/ 0 h 3912056"/>
                  <a:gd name="connsiteX0" fmla="*/ 6109407 w 6263187"/>
                  <a:gd name="connsiteY0" fmla="*/ 0 h 3912056"/>
                  <a:gd name="connsiteX1" fmla="*/ 4227908 w 6263187"/>
                  <a:gd name="connsiteY1" fmla="*/ 622123 h 3912056"/>
                  <a:gd name="connsiteX2" fmla="*/ 2290505 w 6263187"/>
                  <a:gd name="connsiteY2" fmla="*/ 721102 h 3912056"/>
                  <a:gd name="connsiteX3" fmla="*/ 2033147 w 6263187"/>
                  <a:gd name="connsiteY3" fmla="*/ 2285446 h 3912056"/>
                  <a:gd name="connsiteX4" fmla="*/ 849905 w 6263187"/>
                  <a:gd name="connsiteY4" fmla="*/ 2817129 h 3912056"/>
                  <a:gd name="connsiteX5" fmla="*/ 16433 w 6263187"/>
                  <a:gd name="connsiteY5" fmla="*/ 3789385 h 3912056"/>
                  <a:gd name="connsiteX6" fmla="*/ 0 w 6263187"/>
                  <a:gd name="connsiteY6" fmla="*/ 446 h 3912056"/>
                  <a:gd name="connsiteX7" fmla="*/ 6109407 w 6263187"/>
                  <a:gd name="connsiteY7" fmla="*/ 0 h 3912056"/>
                  <a:gd name="connsiteX0" fmla="*/ 6109407 w 6251157"/>
                  <a:gd name="connsiteY0" fmla="*/ 53381 h 3965437"/>
                  <a:gd name="connsiteX1" fmla="*/ 4141687 w 6251157"/>
                  <a:gd name="connsiteY1" fmla="*/ 775590 h 3965437"/>
                  <a:gd name="connsiteX2" fmla="*/ 2290505 w 6251157"/>
                  <a:gd name="connsiteY2" fmla="*/ 774483 h 3965437"/>
                  <a:gd name="connsiteX3" fmla="*/ 2033147 w 6251157"/>
                  <a:gd name="connsiteY3" fmla="*/ 2338827 h 3965437"/>
                  <a:gd name="connsiteX4" fmla="*/ 849905 w 6251157"/>
                  <a:gd name="connsiteY4" fmla="*/ 2870510 h 3965437"/>
                  <a:gd name="connsiteX5" fmla="*/ 16433 w 6251157"/>
                  <a:gd name="connsiteY5" fmla="*/ 3842766 h 3965437"/>
                  <a:gd name="connsiteX6" fmla="*/ 0 w 6251157"/>
                  <a:gd name="connsiteY6" fmla="*/ 53827 h 3965437"/>
                  <a:gd name="connsiteX7" fmla="*/ 6109407 w 6251157"/>
                  <a:gd name="connsiteY7" fmla="*/ 53381 h 3965437"/>
                  <a:gd name="connsiteX0" fmla="*/ 6109407 w 6249177"/>
                  <a:gd name="connsiteY0" fmla="*/ 53381 h 3965437"/>
                  <a:gd name="connsiteX1" fmla="*/ 4141687 w 6249177"/>
                  <a:gd name="connsiteY1" fmla="*/ 775590 h 3965437"/>
                  <a:gd name="connsiteX2" fmla="*/ 2520428 w 6249177"/>
                  <a:gd name="connsiteY2" fmla="*/ 1131930 h 3965437"/>
                  <a:gd name="connsiteX3" fmla="*/ 2033147 w 6249177"/>
                  <a:gd name="connsiteY3" fmla="*/ 2338827 h 3965437"/>
                  <a:gd name="connsiteX4" fmla="*/ 849905 w 6249177"/>
                  <a:gd name="connsiteY4" fmla="*/ 2870510 h 3965437"/>
                  <a:gd name="connsiteX5" fmla="*/ 16433 w 6249177"/>
                  <a:gd name="connsiteY5" fmla="*/ 3842766 h 3965437"/>
                  <a:gd name="connsiteX6" fmla="*/ 0 w 6249177"/>
                  <a:gd name="connsiteY6" fmla="*/ 53827 h 3965437"/>
                  <a:gd name="connsiteX7" fmla="*/ 6109407 w 6249177"/>
                  <a:gd name="connsiteY7" fmla="*/ 53381 h 3965437"/>
                  <a:gd name="connsiteX0" fmla="*/ 6109407 w 6258571"/>
                  <a:gd name="connsiteY0" fmla="*/ 72445 h 3984501"/>
                  <a:gd name="connsiteX1" fmla="*/ 4227908 w 6258571"/>
                  <a:gd name="connsiteY1" fmla="*/ 1052016 h 3984501"/>
                  <a:gd name="connsiteX2" fmla="*/ 2520428 w 6258571"/>
                  <a:gd name="connsiteY2" fmla="*/ 1150994 h 3984501"/>
                  <a:gd name="connsiteX3" fmla="*/ 2033147 w 6258571"/>
                  <a:gd name="connsiteY3" fmla="*/ 2357891 h 3984501"/>
                  <a:gd name="connsiteX4" fmla="*/ 849905 w 6258571"/>
                  <a:gd name="connsiteY4" fmla="*/ 2889574 h 3984501"/>
                  <a:gd name="connsiteX5" fmla="*/ 16433 w 6258571"/>
                  <a:gd name="connsiteY5" fmla="*/ 3861830 h 3984501"/>
                  <a:gd name="connsiteX6" fmla="*/ 0 w 6258571"/>
                  <a:gd name="connsiteY6" fmla="*/ 72891 h 3984501"/>
                  <a:gd name="connsiteX7" fmla="*/ 6109407 w 6258571"/>
                  <a:gd name="connsiteY7" fmla="*/ 72445 h 3984501"/>
                  <a:gd name="connsiteX0" fmla="*/ 6109407 w 6224172"/>
                  <a:gd name="connsiteY0" fmla="*/ 72445 h 3984501"/>
                  <a:gd name="connsiteX1" fmla="*/ 4227908 w 6224172"/>
                  <a:gd name="connsiteY1" fmla="*/ 1052016 h 3984501"/>
                  <a:gd name="connsiteX2" fmla="*/ 2520428 w 6224172"/>
                  <a:gd name="connsiteY2" fmla="*/ 1150994 h 3984501"/>
                  <a:gd name="connsiteX3" fmla="*/ 2033147 w 6224172"/>
                  <a:gd name="connsiteY3" fmla="*/ 2357891 h 3984501"/>
                  <a:gd name="connsiteX4" fmla="*/ 849905 w 6224172"/>
                  <a:gd name="connsiteY4" fmla="*/ 2889574 h 3984501"/>
                  <a:gd name="connsiteX5" fmla="*/ 16433 w 6224172"/>
                  <a:gd name="connsiteY5" fmla="*/ 3861830 h 3984501"/>
                  <a:gd name="connsiteX6" fmla="*/ 0 w 6224172"/>
                  <a:gd name="connsiteY6" fmla="*/ 72891 h 3984501"/>
                  <a:gd name="connsiteX7" fmla="*/ 6109407 w 6224172"/>
                  <a:gd name="connsiteY7" fmla="*/ 72445 h 3984501"/>
                  <a:gd name="connsiteX0" fmla="*/ 6109407 w 6241461"/>
                  <a:gd name="connsiteY0" fmla="*/ 72445 h 3984501"/>
                  <a:gd name="connsiteX1" fmla="*/ 4227908 w 6241461"/>
                  <a:gd name="connsiteY1" fmla="*/ 1052016 h 3984501"/>
                  <a:gd name="connsiteX2" fmla="*/ 2520428 w 6241461"/>
                  <a:gd name="connsiteY2" fmla="*/ 1150994 h 3984501"/>
                  <a:gd name="connsiteX3" fmla="*/ 2033147 w 6241461"/>
                  <a:gd name="connsiteY3" fmla="*/ 2357891 h 3984501"/>
                  <a:gd name="connsiteX4" fmla="*/ 849905 w 6241461"/>
                  <a:gd name="connsiteY4" fmla="*/ 2889574 h 3984501"/>
                  <a:gd name="connsiteX5" fmla="*/ 16433 w 6241461"/>
                  <a:gd name="connsiteY5" fmla="*/ 3861830 h 3984501"/>
                  <a:gd name="connsiteX6" fmla="*/ 0 w 6241461"/>
                  <a:gd name="connsiteY6" fmla="*/ 72891 h 3984501"/>
                  <a:gd name="connsiteX7" fmla="*/ 6109407 w 6241461"/>
                  <a:gd name="connsiteY7" fmla="*/ 72445 h 3984501"/>
                  <a:gd name="connsiteX0" fmla="*/ 6109407 w 6201346"/>
                  <a:gd name="connsiteY0" fmla="*/ 55500 h 3967556"/>
                  <a:gd name="connsiteX1" fmla="*/ 3739321 w 6201346"/>
                  <a:gd name="connsiteY1" fmla="*/ 806305 h 3967556"/>
                  <a:gd name="connsiteX2" fmla="*/ 2520428 w 6201346"/>
                  <a:gd name="connsiteY2" fmla="*/ 1134049 h 3967556"/>
                  <a:gd name="connsiteX3" fmla="*/ 2033147 w 6201346"/>
                  <a:gd name="connsiteY3" fmla="*/ 2340946 h 3967556"/>
                  <a:gd name="connsiteX4" fmla="*/ 849905 w 6201346"/>
                  <a:gd name="connsiteY4" fmla="*/ 2872629 h 3967556"/>
                  <a:gd name="connsiteX5" fmla="*/ 16433 w 6201346"/>
                  <a:gd name="connsiteY5" fmla="*/ 3844885 h 3967556"/>
                  <a:gd name="connsiteX6" fmla="*/ 0 w 6201346"/>
                  <a:gd name="connsiteY6" fmla="*/ 55946 h 3967556"/>
                  <a:gd name="connsiteX7" fmla="*/ 6109407 w 6201346"/>
                  <a:gd name="connsiteY7" fmla="*/ 55500 h 3967556"/>
                  <a:gd name="connsiteX0" fmla="*/ 6109407 w 6211840"/>
                  <a:gd name="connsiteY0" fmla="*/ 55500 h 3967556"/>
                  <a:gd name="connsiteX1" fmla="*/ 3739321 w 6211840"/>
                  <a:gd name="connsiteY1" fmla="*/ 806305 h 3967556"/>
                  <a:gd name="connsiteX2" fmla="*/ 2549169 w 6211840"/>
                  <a:gd name="connsiteY2" fmla="*/ 1405710 h 3967556"/>
                  <a:gd name="connsiteX3" fmla="*/ 2033147 w 6211840"/>
                  <a:gd name="connsiteY3" fmla="*/ 2340946 h 3967556"/>
                  <a:gd name="connsiteX4" fmla="*/ 849905 w 6211840"/>
                  <a:gd name="connsiteY4" fmla="*/ 2872629 h 3967556"/>
                  <a:gd name="connsiteX5" fmla="*/ 16433 w 6211840"/>
                  <a:gd name="connsiteY5" fmla="*/ 3844885 h 3967556"/>
                  <a:gd name="connsiteX6" fmla="*/ 0 w 6211840"/>
                  <a:gd name="connsiteY6" fmla="*/ 55946 h 3967556"/>
                  <a:gd name="connsiteX7" fmla="*/ 6109407 w 6211840"/>
                  <a:gd name="connsiteY7" fmla="*/ 55500 h 39675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211840" h="3967556">
                    <a:moveTo>
                      <a:pt x="6109407" y="55500"/>
                    </a:moveTo>
                    <a:cubicBezTo>
                      <a:pt x="6732627" y="180560"/>
                      <a:pt x="4332694" y="581270"/>
                      <a:pt x="3739321" y="806305"/>
                    </a:cubicBezTo>
                    <a:cubicBezTo>
                      <a:pt x="3145948" y="1031340"/>
                      <a:pt x="2833531" y="1149936"/>
                      <a:pt x="2549169" y="1405710"/>
                    </a:cubicBezTo>
                    <a:cubicBezTo>
                      <a:pt x="2264807" y="1661484"/>
                      <a:pt x="2316358" y="2096460"/>
                      <a:pt x="2033147" y="2340946"/>
                    </a:cubicBezTo>
                    <a:cubicBezTo>
                      <a:pt x="1749936" y="2585432"/>
                      <a:pt x="1123753" y="2574313"/>
                      <a:pt x="849905" y="2872629"/>
                    </a:cubicBezTo>
                    <a:cubicBezTo>
                      <a:pt x="576057" y="3170945"/>
                      <a:pt x="16720" y="4345629"/>
                      <a:pt x="16433" y="3844885"/>
                    </a:cubicBezTo>
                    <a:cubicBezTo>
                      <a:pt x="15745" y="2643863"/>
                      <a:pt x="15057" y="1171182"/>
                      <a:pt x="0" y="55946"/>
                    </a:cubicBezTo>
                    <a:cubicBezTo>
                      <a:pt x="2036469" y="55797"/>
                      <a:pt x="5486187" y="-69560"/>
                      <a:pt x="6109407" y="5550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 dirty="0"/>
              </a:p>
            </p:txBody>
          </p:sp>
        </p:grpSp>
        <p:grpSp>
          <p:nvGrpSpPr>
            <p:cNvPr id="26" name="กลุ่ม 25">
              <a:extLst>
                <a:ext uri="{FF2B5EF4-FFF2-40B4-BE49-F238E27FC236}">
                  <a16:creationId xmlns:a16="http://schemas.microsoft.com/office/drawing/2014/main" id="{7DAAD41E-889A-4C7E-AFE1-4E5DAD90ABFC}"/>
                </a:ext>
              </a:extLst>
            </p:cNvPr>
            <p:cNvGrpSpPr/>
            <p:nvPr/>
          </p:nvGrpSpPr>
          <p:grpSpPr>
            <a:xfrm flipH="1" flipV="1">
              <a:off x="3659829" y="569056"/>
              <a:ext cx="5503933" cy="4625727"/>
              <a:chOff x="-13854" y="-53779"/>
              <a:chExt cx="5988928" cy="5448712"/>
            </a:xfrm>
            <a:gradFill>
              <a:gsLst>
                <a:gs pos="0">
                  <a:srgbClr val="FEE882"/>
                </a:gs>
                <a:gs pos="73000">
                  <a:srgbClr val="FEE882"/>
                </a:gs>
                <a:gs pos="100000">
                  <a:srgbClr val="FEE882"/>
                </a:gs>
              </a:gsLst>
              <a:path path="circle">
                <a:fillToRect l="50000" t="50000" r="50000" b="50000"/>
              </a:path>
            </a:gradFill>
          </p:grpSpPr>
          <p:sp>
            <p:nvSpPr>
              <p:cNvPr id="27" name="รูปแบบอิสระ: รูปร่าง 26">
                <a:extLst>
                  <a:ext uri="{FF2B5EF4-FFF2-40B4-BE49-F238E27FC236}">
                    <a16:creationId xmlns:a16="http://schemas.microsoft.com/office/drawing/2014/main" id="{639E2FCE-E179-4B4B-B31A-9307FD1A748F}"/>
                  </a:ext>
                </a:extLst>
              </p:cNvPr>
              <p:cNvSpPr/>
              <p:nvPr/>
            </p:nvSpPr>
            <p:spPr>
              <a:xfrm>
                <a:off x="-13854" y="415635"/>
                <a:ext cx="3654961" cy="4979298"/>
              </a:xfrm>
              <a:custGeom>
                <a:avLst/>
                <a:gdLst>
                  <a:gd name="connsiteX0" fmla="*/ 3034146 w 3034146"/>
                  <a:gd name="connsiteY0" fmla="*/ 0 h 4724400"/>
                  <a:gd name="connsiteX1" fmla="*/ 1676400 w 3034146"/>
                  <a:gd name="connsiteY1" fmla="*/ 1939636 h 4724400"/>
                  <a:gd name="connsiteX2" fmla="*/ 831273 w 3034146"/>
                  <a:gd name="connsiteY2" fmla="*/ 2521527 h 4724400"/>
                  <a:gd name="connsiteX3" fmla="*/ 498764 w 3034146"/>
                  <a:gd name="connsiteY3" fmla="*/ 4322618 h 4724400"/>
                  <a:gd name="connsiteX4" fmla="*/ 13855 w 3034146"/>
                  <a:gd name="connsiteY4" fmla="*/ 4724400 h 4724400"/>
                  <a:gd name="connsiteX5" fmla="*/ 0 w 3034146"/>
                  <a:gd name="connsiteY5" fmla="*/ 41564 h 4724400"/>
                  <a:gd name="connsiteX6" fmla="*/ 3034146 w 3034146"/>
                  <a:gd name="connsiteY6" fmla="*/ 0 h 4724400"/>
                  <a:gd name="connsiteX0" fmla="*/ 3034146 w 3034146"/>
                  <a:gd name="connsiteY0" fmla="*/ 0 h 5021667"/>
                  <a:gd name="connsiteX1" fmla="*/ 1676400 w 3034146"/>
                  <a:gd name="connsiteY1" fmla="*/ 1939636 h 5021667"/>
                  <a:gd name="connsiteX2" fmla="*/ 831273 w 3034146"/>
                  <a:gd name="connsiteY2" fmla="*/ 2521527 h 5021667"/>
                  <a:gd name="connsiteX3" fmla="*/ 498764 w 3034146"/>
                  <a:gd name="connsiteY3" fmla="*/ 4322618 h 5021667"/>
                  <a:gd name="connsiteX4" fmla="*/ 13855 w 3034146"/>
                  <a:gd name="connsiteY4" fmla="*/ 4724400 h 5021667"/>
                  <a:gd name="connsiteX5" fmla="*/ 0 w 3034146"/>
                  <a:gd name="connsiteY5" fmla="*/ 41564 h 5021667"/>
                  <a:gd name="connsiteX6" fmla="*/ 3034146 w 3034146"/>
                  <a:gd name="connsiteY6" fmla="*/ 0 h 5021667"/>
                  <a:gd name="connsiteX0" fmla="*/ 3034146 w 3034146"/>
                  <a:gd name="connsiteY0" fmla="*/ 0 h 5021667"/>
                  <a:gd name="connsiteX1" fmla="*/ 1676400 w 3034146"/>
                  <a:gd name="connsiteY1" fmla="*/ 1939636 h 5021667"/>
                  <a:gd name="connsiteX2" fmla="*/ 831273 w 3034146"/>
                  <a:gd name="connsiteY2" fmla="*/ 2521527 h 5021667"/>
                  <a:gd name="connsiteX3" fmla="*/ 498764 w 3034146"/>
                  <a:gd name="connsiteY3" fmla="*/ 4322618 h 5021667"/>
                  <a:gd name="connsiteX4" fmla="*/ 13855 w 3034146"/>
                  <a:gd name="connsiteY4" fmla="*/ 4724400 h 5021667"/>
                  <a:gd name="connsiteX5" fmla="*/ 0 w 3034146"/>
                  <a:gd name="connsiteY5" fmla="*/ 41564 h 5021667"/>
                  <a:gd name="connsiteX6" fmla="*/ 3034146 w 3034146"/>
                  <a:gd name="connsiteY6" fmla="*/ 0 h 5021667"/>
                  <a:gd name="connsiteX0" fmla="*/ 3034146 w 3073956"/>
                  <a:gd name="connsiteY0" fmla="*/ 0 h 5021667"/>
                  <a:gd name="connsiteX1" fmla="*/ 1676400 w 3073956"/>
                  <a:gd name="connsiteY1" fmla="*/ 1939636 h 5021667"/>
                  <a:gd name="connsiteX2" fmla="*/ 831273 w 3073956"/>
                  <a:gd name="connsiteY2" fmla="*/ 2521527 h 5021667"/>
                  <a:gd name="connsiteX3" fmla="*/ 498764 w 3073956"/>
                  <a:gd name="connsiteY3" fmla="*/ 4322618 h 5021667"/>
                  <a:gd name="connsiteX4" fmla="*/ 13855 w 3073956"/>
                  <a:gd name="connsiteY4" fmla="*/ 4724400 h 5021667"/>
                  <a:gd name="connsiteX5" fmla="*/ 0 w 3073956"/>
                  <a:gd name="connsiteY5" fmla="*/ 41564 h 5021667"/>
                  <a:gd name="connsiteX6" fmla="*/ 3034146 w 3073956"/>
                  <a:gd name="connsiteY6" fmla="*/ 0 h 5021667"/>
                  <a:gd name="connsiteX0" fmla="*/ 3034146 w 3101237"/>
                  <a:gd name="connsiteY0" fmla="*/ 0 h 5021667"/>
                  <a:gd name="connsiteX1" fmla="*/ 2286000 w 3101237"/>
                  <a:gd name="connsiteY1" fmla="*/ 2119745 h 5021667"/>
                  <a:gd name="connsiteX2" fmla="*/ 831273 w 3101237"/>
                  <a:gd name="connsiteY2" fmla="*/ 2521527 h 5021667"/>
                  <a:gd name="connsiteX3" fmla="*/ 498764 w 3101237"/>
                  <a:gd name="connsiteY3" fmla="*/ 4322618 h 5021667"/>
                  <a:gd name="connsiteX4" fmla="*/ 13855 w 3101237"/>
                  <a:gd name="connsiteY4" fmla="*/ 4724400 h 5021667"/>
                  <a:gd name="connsiteX5" fmla="*/ 0 w 3101237"/>
                  <a:gd name="connsiteY5" fmla="*/ 41564 h 5021667"/>
                  <a:gd name="connsiteX6" fmla="*/ 3034146 w 3101237"/>
                  <a:gd name="connsiteY6" fmla="*/ 0 h 5021667"/>
                  <a:gd name="connsiteX0" fmla="*/ 3740728 w 3780989"/>
                  <a:gd name="connsiteY0" fmla="*/ 13854 h 4980103"/>
                  <a:gd name="connsiteX1" fmla="*/ 2286000 w 3780989"/>
                  <a:gd name="connsiteY1" fmla="*/ 2078181 h 4980103"/>
                  <a:gd name="connsiteX2" fmla="*/ 831273 w 3780989"/>
                  <a:gd name="connsiteY2" fmla="*/ 2479963 h 4980103"/>
                  <a:gd name="connsiteX3" fmla="*/ 498764 w 3780989"/>
                  <a:gd name="connsiteY3" fmla="*/ 4281054 h 4980103"/>
                  <a:gd name="connsiteX4" fmla="*/ 13855 w 3780989"/>
                  <a:gd name="connsiteY4" fmla="*/ 4682836 h 4980103"/>
                  <a:gd name="connsiteX5" fmla="*/ 0 w 3780989"/>
                  <a:gd name="connsiteY5" fmla="*/ 0 h 4980103"/>
                  <a:gd name="connsiteX6" fmla="*/ 3740728 w 3780989"/>
                  <a:gd name="connsiteY6" fmla="*/ 13854 h 4980103"/>
                  <a:gd name="connsiteX0" fmla="*/ 3740728 w 3803936"/>
                  <a:gd name="connsiteY0" fmla="*/ 13854 h 4980103"/>
                  <a:gd name="connsiteX1" fmla="*/ 2826327 w 3803936"/>
                  <a:gd name="connsiteY1" fmla="*/ 1884217 h 4980103"/>
                  <a:gd name="connsiteX2" fmla="*/ 831273 w 3803936"/>
                  <a:gd name="connsiteY2" fmla="*/ 2479963 h 4980103"/>
                  <a:gd name="connsiteX3" fmla="*/ 498764 w 3803936"/>
                  <a:gd name="connsiteY3" fmla="*/ 4281054 h 4980103"/>
                  <a:gd name="connsiteX4" fmla="*/ 13855 w 3803936"/>
                  <a:gd name="connsiteY4" fmla="*/ 4682836 h 4980103"/>
                  <a:gd name="connsiteX5" fmla="*/ 0 w 3803936"/>
                  <a:gd name="connsiteY5" fmla="*/ 0 h 4980103"/>
                  <a:gd name="connsiteX6" fmla="*/ 3740728 w 3803936"/>
                  <a:gd name="connsiteY6" fmla="*/ 13854 h 4980103"/>
                  <a:gd name="connsiteX0" fmla="*/ 3740728 w 3819518"/>
                  <a:gd name="connsiteY0" fmla="*/ 13854 h 4980103"/>
                  <a:gd name="connsiteX1" fmla="*/ 2826327 w 3819518"/>
                  <a:gd name="connsiteY1" fmla="*/ 1884217 h 4980103"/>
                  <a:gd name="connsiteX2" fmla="*/ 831273 w 3819518"/>
                  <a:gd name="connsiteY2" fmla="*/ 2479963 h 4980103"/>
                  <a:gd name="connsiteX3" fmla="*/ 498764 w 3819518"/>
                  <a:gd name="connsiteY3" fmla="*/ 4281054 h 4980103"/>
                  <a:gd name="connsiteX4" fmla="*/ 13855 w 3819518"/>
                  <a:gd name="connsiteY4" fmla="*/ 4682836 h 4980103"/>
                  <a:gd name="connsiteX5" fmla="*/ 0 w 3819518"/>
                  <a:gd name="connsiteY5" fmla="*/ 0 h 4980103"/>
                  <a:gd name="connsiteX6" fmla="*/ 3740728 w 3819518"/>
                  <a:gd name="connsiteY6" fmla="*/ 13854 h 4980103"/>
                  <a:gd name="connsiteX0" fmla="*/ 3699165 w 3764759"/>
                  <a:gd name="connsiteY0" fmla="*/ 0 h 4980103"/>
                  <a:gd name="connsiteX1" fmla="*/ 2826327 w 3764759"/>
                  <a:gd name="connsiteY1" fmla="*/ 1884217 h 4980103"/>
                  <a:gd name="connsiteX2" fmla="*/ 831273 w 3764759"/>
                  <a:gd name="connsiteY2" fmla="*/ 2479963 h 4980103"/>
                  <a:gd name="connsiteX3" fmla="*/ 498764 w 3764759"/>
                  <a:gd name="connsiteY3" fmla="*/ 4281054 h 4980103"/>
                  <a:gd name="connsiteX4" fmla="*/ 13855 w 3764759"/>
                  <a:gd name="connsiteY4" fmla="*/ 4682836 h 4980103"/>
                  <a:gd name="connsiteX5" fmla="*/ 0 w 3764759"/>
                  <a:gd name="connsiteY5" fmla="*/ 0 h 4980103"/>
                  <a:gd name="connsiteX6" fmla="*/ 3699165 w 3764759"/>
                  <a:gd name="connsiteY6" fmla="*/ 0 h 4980103"/>
                  <a:gd name="connsiteX0" fmla="*/ 3408220 w 3496956"/>
                  <a:gd name="connsiteY0" fmla="*/ 0 h 4993957"/>
                  <a:gd name="connsiteX1" fmla="*/ 2826327 w 3496956"/>
                  <a:gd name="connsiteY1" fmla="*/ 1898071 h 4993957"/>
                  <a:gd name="connsiteX2" fmla="*/ 831273 w 3496956"/>
                  <a:gd name="connsiteY2" fmla="*/ 2493817 h 4993957"/>
                  <a:gd name="connsiteX3" fmla="*/ 498764 w 3496956"/>
                  <a:gd name="connsiteY3" fmla="*/ 4294908 h 4993957"/>
                  <a:gd name="connsiteX4" fmla="*/ 13855 w 3496956"/>
                  <a:gd name="connsiteY4" fmla="*/ 4696690 h 4993957"/>
                  <a:gd name="connsiteX5" fmla="*/ 0 w 3496956"/>
                  <a:gd name="connsiteY5" fmla="*/ 13854 h 4993957"/>
                  <a:gd name="connsiteX6" fmla="*/ 3408220 w 3496956"/>
                  <a:gd name="connsiteY6" fmla="*/ 0 h 4993957"/>
                  <a:gd name="connsiteX0" fmla="*/ 3408220 w 3460882"/>
                  <a:gd name="connsiteY0" fmla="*/ 0 h 4993957"/>
                  <a:gd name="connsiteX1" fmla="*/ 2355272 w 3460882"/>
                  <a:gd name="connsiteY1" fmla="*/ 1787235 h 4993957"/>
                  <a:gd name="connsiteX2" fmla="*/ 831273 w 3460882"/>
                  <a:gd name="connsiteY2" fmla="*/ 2493817 h 4993957"/>
                  <a:gd name="connsiteX3" fmla="*/ 498764 w 3460882"/>
                  <a:gd name="connsiteY3" fmla="*/ 4294908 h 4993957"/>
                  <a:gd name="connsiteX4" fmla="*/ 13855 w 3460882"/>
                  <a:gd name="connsiteY4" fmla="*/ 4696690 h 4993957"/>
                  <a:gd name="connsiteX5" fmla="*/ 0 w 3460882"/>
                  <a:gd name="connsiteY5" fmla="*/ 13854 h 4993957"/>
                  <a:gd name="connsiteX6" fmla="*/ 3408220 w 3460882"/>
                  <a:gd name="connsiteY6" fmla="*/ 0 h 4993957"/>
                  <a:gd name="connsiteX0" fmla="*/ 3408220 w 3461814"/>
                  <a:gd name="connsiteY0" fmla="*/ 0 h 4997951"/>
                  <a:gd name="connsiteX1" fmla="*/ 2355272 w 3461814"/>
                  <a:gd name="connsiteY1" fmla="*/ 1787235 h 4997951"/>
                  <a:gd name="connsiteX2" fmla="*/ 706582 w 3461814"/>
                  <a:gd name="connsiteY2" fmla="*/ 2369126 h 4997951"/>
                  <a:gd name="connsiteX3" fmla="*/ 498764 w 3461814"/>
                  <a:gd name="connsiteY3" fmla="*/ 4294908 h 4997951"/>
                  <a:gd name="connsiteX4" fmla="*/ 13855 w 3461814"/>
                  <a:gd name="connsiteY4" fmla="*/ 4696690 h 4997951"/>
                  <a:gd name="connsiteX5" fmla="*/ 0 w 3461814"/>
                  <a:gd name="connsiteY5" fmla="*/ 13854 h 4997951"/>
                  <a:gd name="connsiteX6" fmla="*/ 3408220 w 3461814"/>
                  <a:gd name="connsiteY6" fmla="*/ 0 h 4997951"/>
                  <a:gd name="connsiteX0" fmla="*/ 3505202 w 3555152"/>
                  <a:gd name="connsiteY0" fmla="*/ 13855 h 4984097"/>
                  <a:gd name="connsiteX1" fmla="*/ 2355272 w 3555152"/>
                  <a:gd name="connsiteY1" fmla="*/ 1773381 h 4984097"/>
                  <a:gd name="connsiteX2" fmla="*/ 706582 w 3555152"/>
                  <a:gd name="connsiteY2" fmla="*/ 2355272 h 4984097"/>
                  <a:gd name="connsiteX3" fmla="*/ 498764 w 3555152"/>
                  <a:gd name="connsiteY3" fmla="*/ 4281054 h 4984097"/>
                  <a:gd name="connsiteX4" fmla="*/ 13855 w 3555152"/>
                  <a:gd name="connsiteY4" fmla="*/ 4682836 h 4984097"/>
                  <a:gd name="connsiteX5" fmla="*/ 0 w 3555152"/>
                  <a:gd name="connsiteY5" fmla="*/ 0 h 4984097"/>
                  <a:gd name="connsiteX6" fmla="*/ 3505202 w 3555152"/>
                  <a:gd name="connsiteY6" fmla="*/ 13855 h 4984097"/>
                  <a:gd name="connsiteX0" fmla="*/ 3505202 w 3509945"/>
                  <a:gd name="connsiteY0" fmla="*/ 13855 h 4984097"/>
                  <a:gd name="connsiteX1" fmla="*/ 2355272 w 3509945"/>
                  <a:gd name="connsiteY1" fmla="*/ 1773381 h 4984097"/>
                  <a:gd name="connsiteX2" fmla="*/ 706582 w 3509945"/>
                  <a:gd name="connsiteY2" fmla="*/ 2355272 h 4984097"/>
                  <a:gd name="connsiteX3" fmla="*/ 498764 w 3509945"/>
                  <a:gd name="connsiteY3" fmla="*/ 4281054 h 4984097"/>
                  <a:gd name="connsiteX4" fmla="*/ 13855 w 3509945"/>
                  <a:gd name="connsiteY4" fmla="*/ 4682836 h 4984097"/>
                  <a:gd name="connsiteX5" fmla="*/ 0 w 3509945"/>
                  <a:gd name="connsiteY5" fmla="*/ 0 h 4984097"/>
                  <a:gd name="connsiteX6" fmla="*/ 3505202 w 3509945"/>
                  <a:gd name="connsiteY6" fmla="*/ 13855 h 4984097"/>
                  <a:gd name="connsiteX0" fmla="*/ 3505202 w 3510195"/>
                  <a:gd name="connsiteY0" fmla="*/ 13855 h 4984097"/>
                  <a:gd name="connsiteX1" fmla="*/ 2355272 w 3510195"/>
                  <a:gd name="connsiteY1" fmla="*/ 1773381 h 4984097"/>
                  <a:gd name="connsiteX2" fmla="*/ 706582 w 3510195"/>
                  <a:gd name="connsiteY2" fmla="*/ 2355272 h 4984097"/>
                  <a:gd name="connsiteX3" fmla="*/ 498764 w 3510195"/>
                  <a:gd name="connsiteY3" fmla="*/ 4281054 h 4984097"/>
                  <a:gd name="connsiteX4" fmla="*/ 13855 w 3510195"/>
                  <a:gd name="connsiteY4" fmla="*/ 4682836 h 4984097"/>
                  <a:gd name="connsiteX5" fmla="*/ 0 w 3510195"/>
                  <a:gd name="connsiteY5" fmla="*/ 0 h 4984097"/>
                  <a:gd name="connsiteX6" fmla="*/ 3505202 w 3510195"/>
                  <a:gd name="connsiteY6" fmla="*/ 13855 h 4984097"/>
                  <a:gd name="connsiteX0" fmla="*/ 3505202 w 3510379"/>
                  <a:gd name="connsiteY0" fmla="*/ 13855 h 4984097"/>
                  <a:gd name="connsiteX1" fmla="*/ 2382981 w 3510379"/>
                  <a:gd name="connsiteY1" fmla="*/ 1911927 h 4984097"/>
                  <a:gd name="connsiteX2" fmla="*/ 706582 w 3510379"/>
                  <a:gd name="connsiteY2" fmla="*/ 2355272 h 4984097"/>
                  <a:gd name="connsiteX3" fmla="*/ 498764 w 3510379"/>
                  <a:gd name="connsiteY3" fmla="*/ 4281054 h 4984097"/>
                  <a:gd name="connsiteX4" fmla="*/ 13855 w 3510379"/>
                  <a:gd name="connsiteY4" fmla="*/ 4682836 h 4984097"/>
                  <a:gd name="connsiteX5" fmla="*/ 0 w 3510379"/>
                  <a:gd name="connsiteY5" fmla="*/ 0 h 4984097"/>
                  <a:gd name="connsiteX6" fmla="*/ 3505202 w 3510379"/>
                  <a:gd name="connsiteY6" fmla="*/ 13855 h 4984097"/>
                  <a:gd name="connsiteX0" fmla="*/ 3865420 w 3868973"/>
                  <a:gd name="connsiteY0" fmla="*/ 13855 h 4984097"/>
                  <a:gd name="connsiteX1" fmla="*/ 2382981 w 3868973"/>
                  <a:gd name="connsiteY1" fmla="*/ 1911927 h 4984097"/>
                  <a:gd name="connsiteX2" fmla="*/ 706582 w 3868973"/>
                  <a:gd name="connsiteY2" fmla="*/ 2355272 h 4984097"/>
                  <a:gd name="connsiteX3" fmla="*/ 498764 w 3868973"/>
                  <a:gd name="connsiteY3" fmla="*/ 4281054 h 4984097"/>
                  <a:gd name="connsiteX4" fmla="*/ 13855 w 3868973"/>
                  <a:gd name="connsiteY4" fmla="*/ 4682836 h 4984097"/>
                  <a:gd name="connsiteX5" fmla="*/ 0 w 3868973"/>
                  <a:gd name="connsiteY5" fmla="*/ 0 h 4984097"/>
                  <a:gd name="connsiteX6" fmla="*/ 3865420 w 3868973"/>
                  <a:gd name="connsiteY6" fmla="*/ 13855 h 4984097"/>
                  <a:gd name="connsiteX0" fmla="*/ 3865420 w 3873426"/>
                  <a:gd name="connsiteY0" fmla="*/ 13855 h 4984097"/>
                  <a:gd name="connsiteX1" fmla="*/ 2992581 w 3873426"/>
                  <a:gd name="connsiteY1" fmla="*/ 1717964 h 4984097"/>
                  <a:gd name="connsiteX2" fmla="*/ 706582 w 3873426"/>
                  <a:gd name="connsiteY2" fmla="*/ 2355272 h 4984097"/>
                  <a:gd name="connsiteX3" fmla="*/ 498764 w 3873426"/>
                  <a:gd name="connsiteY3" fmla="*/ 4281054 h 4984097"/>
                  <a:gd name="connsiteX4" fmla="*/ 13855 w 3873426"/>
                  <a:gd name="connsiteY4" fmla="*/ 4682836 h 4984097"/>
                  <a:gd name="connsiteX5" fmla="*/ 0 w 3873426"/>
                  <a:gd name="connsiteY5" fmla="*/ 0 h 4984097"/>
                  <a:gd name="connsiteX6" fmla="*/ 3865420 w 3873426"/>
                  <a:gd name="connsiteY6" fmla="*/ 13855 h 4984097"/>
                  <a:gd name="connsiteX0" fmla="*/ 3865420 w 3873179"/>
                  <a:gd name="connsiteY0" fmla="*/ 13855 h 4980543"/>
                  <a:gd name="connsiteX1" fmla="*/ 2992581 w 3873179"/>
                  <a:gd name="connsiteY1" fmla="*/ 1717964 h 4980543"/>
                  <a:gd name="connsiteX2" fmla="*/ 803564 w 3873179"/>
                  <a:gd name="connsiteY2" fmla="*/ 2466109 h 4980543"/>
                  <a:gd name="connsiteX3" fmla="*/ 498764 w 3873179"/>
                  <a:gd name="connsiteY3" fmla="*/ 4281054 h 4980543"/>
                  <a:gd name="connsiteX4" fmla="*/ 13855 w 3873179"/>
                  <a:gd name="connsiteY4" fmla="*/ 4682836 h 4980543"/>
                  <a:gd name="connsiteX5" fmla="*/ 0 w 3873179"/>
                  <a:gd name="connsiteY5" fmla="*/ 0 h 4980543"/>
                  <a:gd name="connsiteX6" fmla="*/ 3865420 w 3873179"/>
                  <a:gd name="connsiteY6" fmla="*/ 13855 h 4980543"/>
                  <a:gd name="connsiteX0" fmla="*/ 3532911 w 3549464"/>
                  <a:gd name="connsiteY0" fmla="*/ 138545 h 4980543"/>
                  <a:gd name="connsiteX1" fmla="*/ 2992581 w 3549464"/>
                  <a:gd name="connsiteY1" fmla="*/ 1717964 h 4980543"/>
                  <a:gd name="connsiteX2" fmla="*/ 803564 w 3549464"/>
                  <a:gd name="connsiteY2" fmla="*/ 2466109 h 4980543"/>
                  <a:gd name="connsiteX3" fmla="*/ 498764 w 3549464"/>
                  <a:gd name="connsiteY3" fmla="*/ 4281054 h 4980543"/>
                  <a:gd name="connsiteX4" fmla="*/ 13855 w 3549464"/>
                  <a:gd name="connsiteY4" fmla="*/ 4682836 h 4980543"/>
                  <a:gd name="connsiteX5" fmla="*/ 0 w 3549464"/>
                  <a:gd name="connsiteY5" fmla="*/ 0 h 4980543"/>
                  <a:gd name="connsiteX6" fmla="*/ 3532911 w 3549464"/>
                  <a:gd name="connsiteY6" fmla="*/ 138545 h 4980543"/>
                  <a:gd name="connsiteX0" fmla="*/ 3546766 w 3562611"/>
                  <a:gd name="connsiteY0" fmla="*/ 0 h 5008253"/>
                  <a:gd name="connsiteX1" fmla="*/ 2992581 w 3562611"/>
                  <a:gd name="connsiteY1" fmla="*/ 1745674 h 5008253"/>
                  <a:gd name="connsiteX2" fmla="*/ 803564 w 3562611"/>
                  <a:gd name="connsiteY2" fmla="*/ 2493819 h 5008253"/>
                  <a:gd name="connsiteX3" fmla="*/ 498764 w 3562611"/>
                  <a:gd name="connsiteY3" fmla="*/ 4308764 h 5008253"/>
                  <a:gd name="connsiteX4" fmla="*/ 13855 w 3562611"/>
                  <a:gd name="connsiteY4" fmla="*/ 4710546 h 5008253"/>
                  <a:gd name="connsiteX5" fmla="*/ 0 w 3562611"/>
                  <a:gd name="connsiteY5" fmla="*/ 27710 h 5008253"/>
                  <a:gd name="connsiteX6" fmla="*/ 3546766 w 3562611"/>
                  <a:gd name="connsiteY6" fmla="*/ 0 h 5008253"/>
                  <a:gd name="connsiteX0" fmla="*/ 3546766 w 3706909"/>
                  <a:gd name="connsiteY0" fmla="*/ 0 h 5008253"/>
                  <a:gd name="connsiteX1" fmla="*/ 2992581 w 3706909"/>
                  <a:gd name="connsiteY1" fmla="*/ 1745674 h 5008253"/>
                  <a:gd name="connsiteX2" fmla="*/ 803564 w 3706909"/>
                  <a:gd name="connsiteY2" fmla="*/ 2493819 h 5008253"/>
                  <a:gd name="connsiteX3" fmla="*/ 498764 w 3706909"/>
                  <a:gd name="connsiteY3" fmla="*/ 4308764 h 5008253"/>
                  <a:gd name="connsiteX4" fmla="*/ 13855 w 3706909"/>
                  <a:gd name="connsiteY4" fmla="*/ 4710546 h 5008253"/>
                  <a:gd name="connsiteX5" fmla="*/ 0 w 3706909"/>
                  <a:gd name="connsiteY5" fmla="*/ 27710 h 5008253"/>
                  <a:gd name="connsiteX6" fmla="*/ 3546766 w 3706909"/>
                  <a:gd name="connsiteY6" fmla="*/ 0 h 5008253"/>
                  <a:gd name="connsiteX0" fmla="*/ 3546766 w 3576888"/>
                  <a:gd name="connsiteY0" fmla="*/ 0 h 5008253"/>
                  <a:gd name="connsiteX1" fmla="*/ 2992581 w 3576888"/>
                  <a:gd name="connsiteY1" fmla="*/ 1745674 h 5008253"/>
                  <a:gd name="connsiteX2" fmla="*/ 803564 w 3576888"/>
                  <a:gd name="connsiteY2" fmla="*/ 2493819 h 5008253"/>
                  <a:gd name="connsiteX3" fmla="*/ 498764 w 3576888"/>
                  <a:gd name="connsiteY3" fmla="*/ 4308764 h 5008253"/>
                  <a:gd name="connsiteX4" fmla="*/ 13855 w 3576888"/>
                  <a:gd name="connsiteY4" fmla="*/ 4710546 h 5008253"/>
                  <a:gd name="connsiteX5" fmla="*/ 0 w 3576888"/>
                  <a:gd name="connsiteY5" fmla="*/ 27710 h 5008253"/>
                  <a:gd name="connsiteX6" fmla="*/ 3546766 w 3576888"/>
                  <a:gd name="connsiteY6" fmla="*/ 0 h 5008253"/>
                  <a:gd name="connsiteX0" fmla="*/ 3546766 w 3560729"/>
                  <a:gd name="connsiteY0" fmla="*/ 0 h 5008253"/>
                  <a:gd name="connsiteX1" fmla="*/ 2604653 w 3560729"/>
                  <a:gd name="connsiteY1" fmla="*/ 1814947 h 5008253"/>
                  <a:gd name="connsiteX2" fmla="*/ 803564 w 3560729"/>
                  <a:gd name="connsiteY2" fmla="*/ 2493819 h 5008253"/>
                  <a:gd name="connsiteX3" fmla="*/ 498764 w 3560729"/>
                  <a:gd name="connsiteY3" fmla="*/ 4308764 h 5008253"/>
                  <a:gd name="connsiteX4" fmla="*/ 13855 w 3560729"/>
                  <a:gd name="connsiteY4" fmla="*/ 4710546 h 5008253"/>
                  <a:gd name="connsiteX5" fmla="*/ 0 w 3560729"/>
                  <a:gd name="connsiteY5" fmla="*/ 27710 h 5008253"/>
                  <a:gd name="connsiteX6" fmla="*/ 3546766 w 3560729"/>
                  <a:gd name="connsiteY6" fmla="*/ 0 h 5008253"/>
                  <a:gd name="connsiteX0" fmla="*/ 3546766 w 3560729"/>
                  <a:gd name="connsiteY0" fmla="*/ 0 h 5022108"/>
                  <a:gd name="connsiteX1" fmla="*/ 2604653 w 3560729"/>
                  <a:gd name="connsiteY1" fmla="*/ 1828802 h 5022108"/>
                  <a:gd name="connsiteX2" fmla="*/ 803564 w 3560729"/>
                  <a:gd name="connsiteY2" fmla="*/ 2507674 h 5022108"/>
                  <a:gd name="connsiteX3" fmla="*/ 498764 w 3560729"/>
                  <a:gd name="connsiteY3" fmla="*/ 4322619 h 5022108"/>
                  <a:gd name="connsiteX4" fmla="*/ 13855 w 3560729"/>
                  <a:gd name="connsiteY4" fmla="*/ 4724401 h 5022108"/>
                  <a:gd name="connsiteX5" fmla="*/ 0 w 3560729"/>
                  <a:gd name="connsiteY5" fmla="*/ 41565 h 5022108"/>
                  <a:gd name="connsiteX6" fmla="*/ 3546766 w 3560729"/>
                  <a:gd name="connsiteY6" fmla="*/ 0 h 5022108"/>
                  <a:gd name="connsiteX0" fmla="*/ 3546766 w 3560729"/>
                  <a:gd name="connsiteY0" fmla="*/ 0 h 5028368"/>
                  <a:gd name="connsiteX1" fmla="*/ 2604653 w 3560729"/>
                  <a:gd name="connsiteY1" fmla="*/ 1828802 h 5028368"/>
                  <a:gd name="connsiteX2" fmla="*/ 803564 w 3560729"/>
                  <a:gd name="connsiteY2" fmla="*/ 2313710 h 5028368"/>
                  <a:gd name="connsiteX3" fmla="*/ 498764 w 3560729"/>
                  <a:gd name="connsiteY3" fmla="*/ 4322619 h 5028368"/>
                  <a:gd name="connsiteX4" fmla="*/ 13855 w 3560729"/>
                  <a:gd name="connsiteY4" fmla="*/ 4724401 h 5028368"/>
                  <a:gd name="connsiteX5" fmla="*/ 0 w 3560729"/>
                  <a:gd name="connsiteY5" fmla="*/ 41565 h 5028368"/>
                  <a:gd name="connsiteX6" fmla="*/ 3546766 w 3560729"/>
                  <a:gd name="connsiteY6" fmla="*/ 0 h 5028368"/>
                  <a:gd name="connsiteX0" fmla="*/ 3546766 w 3567061"/>
                  <a:gd name="connsiteY0" fmla="*/ 0 h 5028368"/>
                  <a:gd name="connsiteX1" fmla="*/ 2826326 w 3567061"/>
                  <a:gd name="connsiteY1" fmla="*/ 1731820 h 5028368"/>
                  <a:gd name="connsiteX2" fmla="*/ 803564 w 3567061"/>
                  <a:gd name="connsiteY2" fmla="*/ 2313710 h 5028368"/>
                  <a:gd name="connsiteX3" fmla="*/ 498764 w 3567061"/>
                  <a:gd name="connsiteY3" fmla="*/ 4322619 h 5028368"/>
                  <a:gd name="connsiteX4" fmla="*/ 13855 w 3567061"/>
                  <a:gd name="connsiteY4" fmla="*/ 4724401 h 5028368"/>
                  <a:gd name="connsiteX5" fmla="*/ 0 w 3567061"/>
                  <a:gd name="connsiteY5" fmla="*/ 41565 h 5028368"/>
                  <a:gd name="connsiteX6" fmla="*/ 3546766 w 3567061"/>
                  <a:gd name="connsiteY6" fmla="*/ 0 h 5028368"/>
                  <a:gd name="connsiteX0" fmla="*/ 3546766 w 3567061"/>
                  <a:gd name="connsiteY0" fmla="*/ 0 h 4939815"/>
                  <a:gd name="connsiteX1" fmla="*/ 2826326 w 3567061"/>
                  <a:gd name="connsiteY1" fmla="*/ 1731820 h 4939815"/>
                  <a:gd name="connsiteX2" fmla="*/ 803564 w 3567061"/>
                  <a:gd name="connsiteY2" fmla="*/ 2313710 h 4939815"/>
                  <a:gd name="connsiteX3" fmla="*/ 1066801 w 3567061"/>
                  <a:gd name="connsiteY3" fmla="*/ 3782292 h 4939815"/>
                  <a:gd name="connsiteX4" fmla="*/ 13855 w 3567061"/>
                  <a:gd name="connsiteY4" fmla="*/ 4724401 h 4939815"/>
                  <a:gd name="connsiteX5" fmla="*/ 0 w 3567061"/>
                  <a:gd name="connsiteY5" fmla="*/ 41565 h 4939815"/>
                  <a:gd name="connsiteX6" fmla="*/ 3546766 w 3567061"/>
                  <a:gd name="connsiteY6" fmla="*/ 0 h 4939815"/>
                  <a:gd name="connsiteX0" fmla="*/ 3546766 w 3567427"/>
                  <a:gd name="connsiteY0" fmla="*/ 0 h 4944652"/>
                  <a:gd name="connsiteX1" fmla="*/ 2826326 w 3567427"/>
                  <a:gd name="connsiteY1" fmla="*/ 1731820 h 4944652"/>
                  <a:gd name="connsiteX2" fmla="*/ 748145 w 3567427"/>
                  <a:gd name="connsiteY2" fmla="*/ 2050474 h 4944652"/>
                  <a:gd name="connsiteX3" fmla="*/ 1066801 w 3567427"/>
                  <a:gd name="connsiteY3" fmla="*/ 3782292 h 4944652"/>
                  <a:gd name="connsiteX4" fmla="*/ 13855 w 3567427"/>
                  <a:gd name="connsiteY4" fmla="*/ 4724401 h 4944652"/>
                  <a:gd name="connsiteX5" fmla="*/ 0 w 3567427"/>
                  <a:gd name="connsiteY5" fmla="*/ 41565 h 4944652"/>
                  <a:gd name="connsiteX6" fmla="*/ 3546766 w 3567427"/>
                  <a:gd name="connsiteY6" fmla="*/ 0 h 4944652"/>
                  <a:gd name="connsiteX0" fmla="*/ 3546766 w 3566619"/>
                  <a:gd name="connsiteY0" fmla="*/ 0 h 4940065"/>
                  <a:gd name="connsiteX1" fmla="*/ 2826326 w 3566619"/>
                  <a:gd name="connsiteY1" fmla="*/ 1731820 h 4940065"/>
                  <a:gd name="connsiteX2" fmla="*/ 872836 w 3566619"/>
                  <a:gd name="connsiteY2" fmla="*/ 2299856 h 4940065"/>
                  <a:gd name="connsiteX3" fmla="*/ 1066801 w 3566619"/>
                  <a:gd name="connsiteY3" fmla="*/ 3782292 h 4940065"/>
                  <a:gd name="connsiteX4" fmla="*/ 13855 w 3566619"/>
                  <a:gd name="connsiteY4" fmla="*/ 4724401 h 4940065"/>
                  <a:gd name="connsiteX5" fmla="*/ 0 w 3566619"/>
                  <a:gd name="connsiteY5" fmla="*/ 41565 h 4940065"/>
                  <a:gd name="connsiteX6" fmla="*/ 3546766 w 3566619"/>
                  <a:gd name="connsiteY6" fmla="*/ 0 h 4940065"/>
                  <a:gd name="connsiteX0" fmla="*/ 3546766 w 3566619"/>
                  <a:gd name="connsiteY0" fmla="*/ 0 h 4943391"/>
                  <a:gd name="connsiteX1" fmla="*/ 2826326 w 3566619"/>
                  <a:gd name="connsiteY1" fmla="*/ 1731820 h 4943391"/>
                  <a:gd name="connsiteX2" fmla="*/ 872836 w 3566619"/>
                  <a:gd name="connsiteY2" fmla="*/ 2299856 h 4943391"/>
                  <a:gd name="connsiteX3" fmla="*/ 1343891 w 3566619"/>
                  <a:gd name="connsiteY3" fmla="*/ 3810001 h 4943391"/>
                  <a:gd name="connsiteX4" fmla="*/ 13855 w 3566619"/>
                  <a:gd name="connsiteY4" fmla="*/ 4724401 h 4943391"/>
                  <a:gd name="connsiteX5" fmla="*/ 0 w 3566619"/>
                  <a:gd name="connsiteY5" fmla="*/ 41565 h 4943391"/>
                  <a:gd name="connsiteX6" fmla="*/ 3546766 w 3566619"/>
                  <a:gd name="connsiteY6" fmla="*/ 0 h 4943391"/>
                  <a:gd name="connsiteX0" fmla="*/ 3546766 w 3566619"/>
                  <a:gd name="connsiteY0" fmla="*/ 0 h 4955848"/>
                  <a:gd name="connsiteX1" fmla="*/ 2826326 w 3566619"/>
                  <a:gd name="connsiteY1" fmla="*/ 1731820 h 4955848"/>
                  <a:gd name="connsiteX2" fmla="*/ 872836 w 3566619"/>
                  <a:gd name="connsiteY2" fmla="*/ 2299856 h 4955848"/>
                  <a:gd name="connsiteX3" fmla="*/ 1136073 w 3566619"/>
                  <a:gd name="connsiteY3" fmla="*/ 3906983 h 4955848"/>
                  <a:gd name="connsiteX4" fmla="*/ 13855 w 3566619"/>
                  <a:gd name="connsiteY4" fmla="*/ 4724401 h 4955848"/>
                  <a:gd name="connsiteX5" fmla="*/ 0 w 3566619"/>
                  <a:gd name="connsiteY5" fmla="*/ 41565 h 4955848"/>
                  <a:gd name="connsiteX6" fmla="*/ 3546766 w 3566619"/>
                  <a:gd name="connsiteY6" fmla="*/ 0 h 4955848"/>
                  <a:gd name="connsiteX0" fmla="*/ 3546766 w 3609882"/>
                  <a:gd name="connsiteY0" fmla="*/ 0 h 4955848"/>
                  <a:gd name="connsiteX1" fmla="*/ 3214254 w 3609882"/>
                  <a:gd name="connsiteY1" fmla="*/ 1579420 h 4955848"/>
                  <a:gd name="connsiteX2" fmla="*/ 872836 w 3609882"/>
                  <a:gd name="connsiteY2" fmla="*/ 2299856 h 4955848"/>
                  <a:gd name="connsiteX3" fmla="*/ 1136073 w 3609882"/>
                  <a:gd name="connsiteY3" fmla="*/ 3906983 h 4955848"/>
                  <a:gd name="connsiteX4" fmla="*/ 13855 w 3609882"/>
                  <a:gd name="connsiteY4" fmla="*/ 4724401 h 4955848"/>
                  <a:gd name="connsiteX5" fmla="*/ 0 w 3609882"/>
                  <a:gd name="connsiteY5" fmla="*/ 41565 h 4955848"/>
                  <a:gd name="connsiteX6" fmla="*/ 3546766 w 3609882"/>
                  <a:gd name="connsiteY6" fmla="*/ 0 h 4955848"/>
                  <a:gd name="connsiteX0" fmla="*/ 3546766 w 3609882"/>
                  <a:gd name="connsiteY0" fmla="*/ 0 h 4957825"/>
                  <a:gd name="connsiteX1" fmla="*/ 3214254 w 3609882"/>
                  <a:gd name="connsiteY1" fmla="*/ 1579420 h 4957825"/>
                  <a:gd name="connsiteX2" fmla="*/ 872836 w 3609882"/>
                  <a:gd name="connsiteY2" fmla="*/ 2299856 h 4957825"/>
                  <a:gd name="connsiteX3" fmla="*/ 1136073 w 3609882"/>
                  <a:gd name="connsiteY3" fmla="*/ 3906983 h 4957825"/>
                  <a:gd name="connsiteX4" fmla="*/ 13855 w 3609882"/>
                  <a:gd name="connsiteY4" fmla="*/ 4724401 h 4957825"/>
                  <a:gd name="connsiteX5" fmla="*/ 0 w 3609882"/>
                  <a:gd name="connsiteY5" fmla="*/ 41565 h 4957825"/>
                  <a:gd name="connsiteX6" fmla="*/ 3546766 w 3609882"/>
                  <a:gd name="connsiteY6" fmla="*/ 0 h 4957825"/>
                  <a:gd name="connsiteX0" fmla="*/ 3635098 w 3698214"/>
                  <a:gd name="connsiteY0" fmla="*/ 0 h 4956688"/>
                  <a:gd name="connsiteX1" fmla="*/ 3302586 w 3698214"/>
                  <a:gd name="connsiteY1" fmla="*/ 1579420 h 4956688"/>
                  <a:gd name="connsiteX2" fmla="*/ 961168 w 3698214"/>
                  <a:gd name="connsiteY2" fmla="*/ 2299856 h 4956688"/>
                  <a:gd name="connsiteX3" fmla="*/ 1432223 w 3698214"/>
                  <a:gd name="connsiteY3" fmla="*/ 4045529 h 4956688"/>
                  <a:gd name="connsiteX4" fmla="*/ 102187 w 3698214"/>
                  <a:gd name="connsiteY4" fmla="*/ 4724401 h 4956688"/>
                  <a:gd name="connsiteX5" fmla="*/ 88332 w 3698214"/>
                  <a:gd name="connsiteY5" fmla="*/ 41565 h 4956688"/>
                  <a:gd name="connsiteX6" fmla="*/ 3635098 w 3698214"/>
                  <a:gd name="connsiteY6" fmla="*/ 0 h 4956688"/>
                  <a:gd name="connsiteX0" fmla="*/ 3635098 w 3698214"/>
                  <a:gd name="connsiteY0" fmla="*/ 0 h 4956688"/>
                  <a:gd name="connsiteX1" fmla="*/ 3302586 w 3698214"/>
                  <a:gd name="connsiteY1" fmla="*/ 1579420 h 4956688"/>
                  <a:gd name="connsiteX2" fmla="*/ 961168 w 3698214"/>
                  <a:gd name="connsiteY2" fmla="*/ 2299856 h 4956688"/>
                  <a:gd name="connsiteX3" fmla="*/ 1432223 w 3698214"/>
                  <a:gd name="connsiteY3" fmla="*/ 4045529 h 4956688"/>
                  <a:gd name="connsiteX4" fmla="*/ 102187 w 3698214"/>
                  <a:gd name="connsiteY4" fmla="*/ 4724401 h 4956688"/>
                  <a:gd name="connsiteX5" fmla="*/ 88332 w 3698214"/>
                  <a:gd name="connsiteY5" fmla="*/ 41565 h 4956688"/>
                  <a:gd name="connsiteX6" fmla="*/ 3635098 w 3698214"/>
                  <a:gd name="connsiteY6" fmla="*/ 0 h 4956688"/>
                  <a:gd name="connsiteX0" fmla="*/ 3635098 w 3698214"/>
                  <a:gd name="connsiteY0" fmla="*/ 0 h 4956688"/>
                  <a:gd name="connsiteX1" fmla="*/ 3302586 w 3698214"/>
                  <a:gd name="connsiteY1" fmla="*/ 1579420 h 4956688"/>
                  <a:gd name="connsiteX2" fmla="*/ 961168 w 3698214"/>
                  <a:gd name="connsiteY2" fmla="*/ 2299856 h 4956688"/>
                  <a:gd name="connsiteX3" fmla="*/ 1432223 w 3698214"/>
                  <a:gd name="connsiteY3" fmla="*/ 4045529 h 4956688"/>
                  <a:gd name="connsiteX4" fmla="*/ 102187 w 3698214"/>
                  <a:gd name="connsiteY4" fmla="*/ 4724401 h 4956688"/>
                  <a:gd name="connsiteX5" fmla="*/ 88332 w 3698214"/>
                  <a:gd name="connsiteY5" fmla="*/ 41565 h 4956688"/>
                  <a:gd name="connsiteX6" fmla="*/ 3635098 w 3698214"/>
                  <a:gd name="connsiteY6" fmla="*/ 0 h 4956688"/>
                  <a:gd name="connsiteX0" fmla="*/ 3591845 w 3654961"/>
                  <a:gd name="connsiteY0" fmla="*/ 0 h 4968373"/>
                  <a:gd name="connsiteX1" fmla="*/ 3259333 w 3654961"/>
                  <a:gd name="connsiteY1" fmla="*/ 1579420 h 4968373"/>
                  <a:gd name="connsiteX2" fmla="*/ 917915 w 3654961"/>
                  <a:gd name="connsiteY2" fmla="*/ 2299856 h 4968373"/>
                  <a:gd name="connsiteX3" fmla="*/ 1388970 w 3654961"/>
                  <a:gd name="connsiteY3" fmla="*/ 4045529 h 4968373"/>
                  <a:gd name="connsiteX4" fmla="*/ 58934 w 3654961"/>
                  <a:gd name="connsiteY4" fmla="*/ 4724401 h 4968373"/>
                  <a:gd name="connsiteX5" fmla="*/ 45079 w 3654961"/>
                  <a:gd name="connsiteY5" fmla="*/ 41565 h 4968373"/>
                  <a:gd name="connsiteX6" fmla="*/ 3591845 w 3654961"/>
                  <a:gd name="connsiteY6" fmla="*/ 0 h 4968373"/>
                  <a:gd name="connsiteX0" fmla="*/ 3591845 w 3654961"/>
                  <a:gd name="connsiteY0" fmla="*/ 0 h 4967280"/>
                  <a:gd name="connsiteX1" fmla="*/ 3259333 w 3654961"/>
                  <a:gd name="connsiteY1" fmla="*/ 1579420 h 4967280"/>
                  <a:gd name="connsiteX2" fmla="*/ 917915 w 3654961"/>
                  <a:gd name="connsiteY2" fmla="*/ 2299856 h 4967280"/>
                  <a:gd name="connsiteX3" fmla="*/ 1388970 w 3654961"/>
                  <a:gd name="connsiteY3" fmla="*/ 4045529 h 4967280"/>
                  <a:gd name="connsiteX4" fmla="*/ 58934 w 3654961"/>
                  <a:gd name="connsiteY4" fmla="*/ 4724401 h 4967280"/>
                  <a:gd name="connsiteX5" fmla="*/ 45079 w 3654961"/>
                  <a:gd name="connsiteY5" fmla="*/ 41565 h 4967280"/>
                  <a:gd name="connsiteX6" fmla="*/ 3591845 w 3654961"/>
                  <a:gd name="connsiteY6" fmla="*/ 0 h 4967280"/>
                  <a:gd name="connsiteX0" fmla="*/ 3591845 w 3654961"/>
                  <a:gd name="connsiteY0" fmla="*/ 0 h 4979298"/>
                  <a:gd name="connsiteX1" fmla="*/ 3259333 w 3654961"/>
                  <a:gd name="connsiteY1" fmla="*/ 1579420 h 4979298"/>
                  <a:gd name="connsiteX2" fmla="*/ 917915 w 3654961"/>
                  <a:gd name="connsiteY2" fmla="*/ 2299856 h 4979298"/>
                  <a:gd name="connsiteX3" fmla="*/ 1388970 w 3654961"/>
                  <a:gd name="connsiteY3" fmla="*/ 4045529 h 4979298"/>
                  <a:gd name="connsiteX4" fmla="*/ 58934 w 3654961"/>
                  <a:gd name="connsiteY4" fmla="*/ 4738255 h 4979298"/>
                  <a:gd name="connsiteX5" fmla="*/ 45079 w 3654961"/>
                  <a:gd name="connsiteY5" fmla="*/ 41565 h 4979298"/>
                  <a:gd name="connsiteX6" fmla="*/ 3591845 w 3654961"/>
                  <a:gd name="connsiteY6" fmla="*/ 0 h 4979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654961" h="4979298">
                    <a:moveTo>
                      <a:pt x="3591845" y="0"/>
                    </a:moveTo>
                    <a:cubicBezTo>
                      <a:pt x="3704991" y="635000"/>
                      <a:pt x="3704988" y="1196111"/>
                      <a:pt x="3259333" y="1579420"/>
                    </a:cubicBezTo>
                    <a:cubicBezTo>
                      <a:pt x="2813678" y="1962729"/>
                      <a:pt x="1229642" y="1888838"/>
                      <a:pt x="917915" y="2299856"/>
                    </a:cubicBezTo>
                    <a:cubicBezTo>
                      <a:pt x="606188" y="2710874"/>
                      <a:pt x="1532133" y="3639129"/>
                      <a:pt x="1388970" y="4045529"/>
                    </a:cubicBezTo>
                    <a:cubicBezTo>
                      <a:pt x="1245807" y="4451929"/>
                      <a:pt x="185461" y="5430703"/>
                      <a:pt x="58934" y="4738255"/>
                    </a:cubicBezTo>
                    <a:cubicBezTo>
                      <a:pt x="-67593" y="4045807"/>
                      <a:pt x="49697" y="1602510"/>
                      <a:pt x="45079" y="41565"/>
                    </a:cubicBezTo>
                    <a:lnTo>
                      <a:pt x="359184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84407" tIns="42203" rIns="84407" bIns="42203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th-TH" sz="1661"/>
              </a:p>
            </p:txBody>
          </p:sp>
          <p:sp>
            <p:nvSpPr>
              <p:cNvPr id="28" name="รูปแบบอิสระ: รูปร่าง 27">
                <a:extLst>
                  <a:ext uri="{FF2B5EF4-FFF2-40B4-BE49-F238E27FC236}">
                    <a16:creationId xmlns:a16="http://schemas.microsoft.com/office/drawing/2014/main" id="{2BA85EDD-0A85-4EA9-8663-73F808501E58}"/>
                  </a:ext>
                </a:extLst>
              </p:cNvPr>
              <p:cNvSpPr/>
              <p:nvPr/>
            </p:nvSpPr>
            <p:spPr>
              <a:xfrm>
                <a:off x="-13854" y="-53779"/>
                <a:ext cx="5988928" cy="3844532"/>
              </a:xfrm>
              <a:custGeom>
                <a:avLst/>
                <a:gdLst>
                  <a:gd name="connsiteX0" fmla="*/ 5791200 w 5791200"/>
                  <a:gd name="connsiteY0" fmla="*/ 13854 h 3574472"/>
                  <a:gd name="connsiteX1" fmla="*/ 3061855 w 5791200"/>
                  <a:gd name="connsiteY1" fmla="*/ 678872 h 3574472"/>
                  <a:gd name="connsiteX2" fmla="*/ 2992582 w 5791200"/>
                  <a:gd name="connsiteY2" fmla="*/ 1607127 h 3574472"/>
                  <a:gd name="connsiteX3" fmla="*/ 1413164 w 5791200"/>
                  <a:gd name="connsiteY3" fmla="*/ 1870363 h 3574472"/>
                  <a:gd name="connsiteX4" fmla="*/ 0 w 5791200"/>
                  <a:gd name="connsiteY4" fmla="*/ 3574472 h 3574472"/>
                  <a:gd name="connsiteX5" fmla="*/ 55418 w 5791200"/>
                  <a:gd name="connsiteY5" fmla="*/ 0 h 3574472"/>
                  <a:gd name="connsiteX6" fmla="*/ 5791200 w 5791200"/>
                  <a:gd name="connsiteY6" fmla="*/ 13854 h 3574472"/>
                  <a:gd name="connsiteX0" fmla="*/ 5822003 w 5822003"/>
                  <a:gd name="connsiteY0" fmla="*/ 28151 h 3588769"/>
                  <a:gd name="connsiteX1" fmla="*/ 3092658 w 5822003"/>
                  <a:gd name="connsiteY1" fmla="*/ 693169 h 3588769"/>
                  <a:gd name="connsiteX2" fmla="*/ 3023385 w 5822003"/>
                  <a:gd name="connsiteY2" fmla="*/ 1621424 h 3588769"/>
                  <a:gd name="connsiteX3" fmla="*/ 1443967 w 5822003"/>
                  <a:gd name="connsiteY3" fmla="*/ 1884660 h 3588769"/>
                  <a:gd name="connsiteX4" fmla="*/ 30803 w 5822003"/>
                  <a:gd name="connsiteY4" fmla="*/ 3588769 h 3588769"/>
                  <a:gd name="connsiteX5" fmla="*/ 0 w 5822003"/>
                  <a:gd name="connsiteY5" fmla="*/ 0 h 3588769"/>
                  <a:gd name="connsiteX6" fmla="*/ 5822003 w 5822003"/>
                  <a:gd name="connsiteY6" fmla="*/ 28151 h 3588769"/>
                  <a:gd name="connsiteX0" fmla="*/ 5879484 w 5879484"/>
                  <a:gd name="connsiteY0" fmla="*/ 42449 h 3603067"/>
                  <a:gd name="connsiteX1" fmla="*/ 3150139 w 5879484"/>
                  <a:gd name="connsiteY1" fmla="*/ 707467 h 3603067"/>
                  <a:gd name="connsiteX2" fmla="*/ 3080866 w 5879484"/>
                  <a:gd name="connsiteY2" fmla="*/ 1635722 h 3603067"/>
                  <a:gd name="connsiteX3" fmla="*/ 1501448 w 5879484"/>
                  <a:gd name="connsiteY3" fmla="*/ 1898958 h 3603067"/>
                  <a:gd name="connsiteX4" fmla="*/ 88284 w 5879484"/>
                  <a:gd name="connsiteY4" fmla="*/ 3603067 h 3603067"/>
                  <a:gd name="connsiteX5" fmla="*/ 0 w 5879484"/>
                  <a:gd name="connsiteY5" fmla="*/ 0 h 3603067"/>
                  <a:gd name="connsiteX6" fmla="*/ 5879484 w 5879484"/>
                  <a:gd name="connsiteY6" fmla="*/ 42449 h 3603067"/>
                  <a:gd name="connsiteX0" fmla="*/ 5879484 w 5879484"/>
                  <a:gd name="connsiteY0" fmla="*/ 42449 h 3603067"/>
                  <a:gd name="connsiteX1" fmla="*/ 3150139 w 5879484"/>
                  <a:gd name="connsiteY1" fmla="*/ 707467 h 3603067"/>
                  <a:gd name="connsiteX2" fmla="*/ 3080866 w 5879484"/>
                  <a:gd name="connsiteY2" fmla="*/ 1635722 h 3603067"/>
                  <a:gd name="connsiteX3" fmla="*/ 1501448 w 5879484"/>
                  <a:gd name="connsiteY3" fmla="*/ 1898958 h 3603067"/>
                  <a:gd name="connsiteX4" fmla="*/ 2063 w 5879484"/>
                  <a:gd name="connsiteY4" fmla="*/ 3603067 h 3603067"/>
                  <a:gd name="connsiteX5" fmla="*/ 0 w 5879484"/>
                  <a:gd name="connsiteY5" fmla="*/ 0 h 3603067"/>
                  <a:gd name="connsiteX6" fmla="*/ 5879484 w 5879484"/>
                  <a:gd name="connsiteY6" fmla="*/ 42449 h 3603067"/>
                  <a:gd name="connsiteX0" fmla="*/ 6021126 w 6021126"/>
                  <a:gd name="connsiteY0" fmla="*/ 42449 h 3688855"/>
                  <a:gd name="connsiteX1" fmla="*/ 3291781 w 6021126"/>
                  <a:gd name="connsiteY1" fmla="*/ 707467 h 3688855"/>
                  <a:gd name="connsiteX2" fmla="*/ 3222508 w 6021126"/>
                  <a:gd name="connsiteY2" fmla="*/ 1635722 h 3688855"/>
                  <a:gd name="connsiteX3" fmla="*/ 1643090 w 6021126"/>
                  <a:gd name="connsiteY3" fmla="*/ 1898958 h 3688855"/>
                  <a:gd name="connsiteX4" fmla="*/ 2 w 6021126"/>
                  <a:gd name="connsiteY4" fmla="*/ 3688855 h 3688855"/>
                  <a:gd name="connsiteX5" fmla="*/ 141642 w 6021126"/>
                  <a:gd name="connsiteY5" fmla="*/ 0 h 3688855"/>
                  <a:gd name="connsiteX6" fmla="*/ 6021126 w 6021126"/>
                  <a:gd name="connsiteY6" fmla="*/ 42449 h 3688855"/>
                  <a:gd name="connsiteX0" fmla="*/ 6109408 w 6109408"/>
                  <a:gd name="connsiteY0" fmla="*/ 128236 h 3774642"/>
                  <a:gd name="connsiteX1" fmla="*/ 3380063 w 6109408"/>
                  <a:gd name="connsiteY1" fmla="*/ 793254 h 3774642"/>
                  <a:gd name="connsiteX2" fmla="*/ 3310790 w 6109408"/>
                  <a:gd name="connsiteY2" fmla="*/ 1721509 h 3774642"/>
                  <a:gd name="connsiteX3" fmla="*/ 1731372 w 6109408"/>
                  <a:gd name="connsiteY3" fmla="*/ 1984745 h 3774642"/>
                  <a:gd name="connsiteX4" fmla="*/ 88284 w 6109408"/>
                  <a:gd name="connsiteY4" fmla="*/ 3774642 h 3774642"/>
                  <a:gd name="connsiteX5" fmla="*/ 0 w 6109408"/>
                  <a:gd name="connsiteY5" fmla="*/ 0 h 3774642"/>
                  <a:gd name="connsiteX6" fmla="*/ 6109408 w 6109408"/>
                  <a:gd name="connsiteY6" fmla="*/ 128236 h 3774642"/>
                  <a:gd name="connsiteX0" fmla="*/ 6109408 w 6109408"/>
                  <a:gd name="connsiteY0" fmla="*/ 128236 h 3774642"/>
                  <a:gd name="connsiteX1" fmla="*/ 3380063 w 6109408"/>
                  <a:gd name="connsiteY1" fmla="*/ 793254 h 3774642"/>
                  <a:gd name="connsiteX2" fmla="*/ 3310790 w 6109408"/>
                  <a:gd name="connsiteY2" fmla="*/ 1721509 h 3774642"/>
                  <a:gd name="connsiteX3" fmla="*/ 1731372 w 6109408"/>
                  <a:gd name="connsiteY3" fmla="*/ 1984745 h 3774642"/>
                  <a:gd name="connsiteX4" fmla="*/ 88284 w 6109408"/>
                  <a:gd name="connsiteY4" fmla="*/ 3774642 h 3774642"/>
                  <a:gd name="connsiteX5" fmla="*/ 0 w 6109408"/>
                  <a:gd name="connsiteY5" fmla="*/ 0 h 3774642"/>
                  <a:gd name="connsiteX6" fmla="*/ 6109408 w 6109408"/>
                  <a:gd name="connsiteY6" fmla="*/ 128236 h 3774642"/>
                  <a:gd name="connsiteX0" fmla="*/ 6109408 w 6109408"/>
                  <a:gd name="connsiteY0" fmla="*/ 128236 h 3774642"/>
                  <a:gd name="connsiteX1" fmla="*/ 3380063 w 6109408"/>
                  <a:gd name="connsiteY1" fmla="*/ 793254 h 3774642"/>
                  <a:gd name="connsiteX2" fmla="*/ 3310790 w 6109408"/>
                  <a:gd name="connsiteY2" fmla="*/ 1721509 h 3774642"/>
                  <a:gd name="connsiteX3" fmla="*/ 1731372 w 6109408"/>
                  <a:gd name="connsiteY3" fmla="*/ 1984745 h 3774642"/>
                  <a:gd name="connsiteX4" fmla="*/ 88284 w 6109408"/>
                  <a:gd name="connsiteY4" fmla="*/ 3774642 h 3774642"/>
                  <a:gd name="connsiteX5" fmla="*/ 0 w 6109408"/>
                  <a:gd name="connsiteY5" fmla="*/ 0 h 3774642"/>
                  <a:gd name="connsiteX6" fmla="*/ 6109408 w 6109408"/>
                  <a:gd name="connsiteY6" fmla="*/ 128236 h 3774642"/>
                  <a:gd name="connsiteX0" fmla="*/ 6037557 w 6037557"/>
                  <a:gd name="connsiteY0" fmla="*/ 142533 h 3788939"/>
                  <a:gd name="connsiteX1" fmla="*/ 3308212 w 6037557"/>
                  <a:gd name="connsiteY1" fmla="*/ 807551 h 3788939"/>
                  <a:gd name="connsiteX2" fmla="*/ 3238939 w 6037557"/>
                  <a:gd name="connsiteY2" fmla="*/ 1735806 h 3788939"/>
                  <a:gd name="connsiteX3" fmla="*/ 1659521 w 6037557"/>
                  <a:gd name="connsiteY3" fmla="*/ 1999042 h 3788939"/>
                  <a:gd name="connsiteX4" fmla="*/ 16433 w 6037557"/>
                  <a:gd name="connsiteY4" fmla="*/ 3788939 h 3788939"/>
                  <a:gd name="connsiteX5" fmla="*/ 0 w 6037557"/>
                  <a:gd name="connsiteY5" fmla="*/ 0 h 3788939"/>
                  <a:gd name="connsiteX6" fmla="*/ 6037557 w 6037557"/>
                  <a:gd name="connsiteY6" fmla="*/ 142533 h 3788939"/>
                  <a:gd name="connsiteX0" fmla="*/ 6037557 w 6037557"/>
                  <a:gd name="connsiteY0" fmla="*/ 142533 h 3788939"/>
                  <a:gd name="connsiteX1" fmla="*/ 3308212 w 6037557"/>
                  <a:gd name="connsiteY1" fmla="*/ 807551 h 3788939"/>
                  <a:gd name="connsiteX2" fmla="*/ 3238939 w 6037557"/>
                  <a:gd name="connsiteY2" fmla="*/ 1735806 h 3788939"/>
                  <a:gd name="connsiteX3" fmla="*/ 1659521 w 6037557"/>
                  <a:gd name="connsiteY3" fmla="*/ 1999042 h 3788939"/>
                  <a:gd name="connsiteX4" fmla="*/ 16433 w 6037557"/>
                  <a:gd name="connsiteY4" fmla="*/ 3788939 h 3788939"/>
                  <a:gd name="connsiteX5" fmla="*/ 0 w 6037557"/>
                  <a:gd name="connsiteY5" fmla="*/ 0 h 3788939"/>
                  <a:gd name="connsiteX6" fmla="*/ 6037557 w 6037557"/>
                  <a:gd name="connsiteY6" fmla="*/ 142533 h 3788939"/>
                  <a:gd name="connsiteX0" fmla="*/ 6109407 w 6109407"/>
                  <a:gd name="connsiteY0" fmla="*/ 0 h 3789385"/>
                  <a:gd name="connsiteX1" fmla="*/ 3308212 w 6109407"/>
                  <a:gd name="connsiteY1" fmla="*/ 807997 h 3789385"/>
                  <a:gd name="connsiteX2" fmla="*/ 3238939 w 6109407"/>
                  <a:gd name="connsiteY2" fmla="*/ 1736252 h 3789385"/>
                  <a:gd name="connsiteX3" fmla="*/ 1659521 w 6109407"/>
                  <a:gd name="connsiteY3" fmla="*/ 1999488 h 3789385"/>
                  <a:gd name="connsiteX4" fmla="*/ 16433 w 6109407"/>
                  <a:gd name="connsiteY4" fmla="*/ 3789385 h 3789385"/>
                  <a:gd name="connsiteX5" fmla="*/ 0 w 6109407"/>
                  <a:gd name="connsiteY5" fmla="*/ 446 h 3789385"/>
                  <a:gd name="connsiteX6" fmla="*/ 6109407 w 6109407"/>
                  <a:gd name="connsiteY6" fmla="*/ 0 h 3789385"/>
                  <a:gd name="connsiteX0" fmla="*/ 6109407 w 6179364"/>
                  <a:gd name="connsiteY0" fmla="*/ 0 h 3789385"/>
                  <a:gd name="connsiteX1" fmla="*/ 3308212 w 6179364"/>
                  <a:gd name="connsiteY1" fmla="*/ 807997 h 3789385"/>
                  <a:gd name="connsiteX2" fmla="*/ 3238939 w 6179364"/>
                  <a:gd name="connsiteY2" fmla="*/ 1736252 h 3789385"/>
                  <a:gd name="connsiteX3" fmla="*/ 1659521 w 6179364"/>
                  <a:gd name="connsiteY3" fmla="*/ 1999488 h 3789385"/>
                  <a:gd name="connsiteX4" fmla="*/ 16433 w 6179364"/>
                  <a:gd name="connsiteY4" fmla="*/ 3789385 h 3789385"/>
                  <a:gd name="connsiteX5" fmla="*/ 0 w 6179364"/>
                  <a:gd name="connsiteY5" fmla="*/ 446 h 3789385"/>
                  <a:gd name="connsiteX6" fmla="*/ 6109407 w 6179364"/>
                  <a:gd name="connsiteY6" fmla="*/ 0 h 3789385"/>
                  <a:gd name="connsiteX0" fmla="*/ 6109407 w 6179364"/>
                  <a:gd name="connsiteY0" fmla="*/ 0 h 3789385"/>
                  <a:gd name="connsiteX1" fmla="*/ 3308212 w 6179364"/>
                  <a:gd name="connsiteY1" fmla="*/ 807997 h 3789385"/>
                  <a:gd name="connsiteX2" fmla="*/ 3238939 w 6179364"/>
                  <a:gd name="connsiteY2" fmla="*/ 1736252 h 3789385"/>
                  <a:gd name="connsiteX3" fmla="*/ 1659521 w 6179364"/>
                  <a:gd name="connsiteY3" fmla="*/ 1999488 h 3789385"/>
                  <a:gd name="connsiteX4" fmla="*/ 16433 w 6179364"/>
                  <a:gd name="connsiteY4" fmla="*/ 3789385 h 3789385"/>
                  <a:gd name="connsiteX5" fmla="*/ 0 w 6179364"/>
                  <a:gd name="connsiteY5" fmla="*/ 446 h 3789385"/>
                  <a:gd name="connsiteX6" fmla="*/ 6109407 w 6179364"/>
                  <a:gd name="connsiteY6" fmla="*/ 0 h 3789385"/>
                  <a:gd name="connsiteX0" fmla="*/ 6109407 w 6179364"/>
                  <a:gd name="connsiteY0" fmla="*/ 0 h 3826203"/>
                  <a:gd name="connsiteX1" fmla="*/ 3308212 w 6179364"/>
                  <a:gd name="connsiteY1" fmla="*/ 807997 h 3826203"/>
                  <a:gd name="connsiteX2" fmla="*/ 3238939 w 6179364"/>
                  <a:gd name="connsiteY2" fmla="*/ 1736252 h 3826203"/>
                  <a:gd name="connsiteX3" fmla="*/ 1659521 w 6179364"/>
                  <a:gd name="connsiteY3" fmla="*/ 1999488 h 3826203"/>
                  <a:gd name="connsiteX4" fmla="*/ 16433 w 6179364"/>
                  <a:gd name="connsiteY4" fmla="*/ 3789385 h 3826203"/>
                  <a:gd name="connsiteX5" fmla="*/ 0 w 6179364"/>
                  <a:gd name="connsiteY5" fmla="*/ 446 h 3826203"/>
                  <a:gd name="connsiteX6" fmla="*/ 6109407 w 6179364"/>
                  <a:gd name="connsiteY6" fmla="*/ 0 h 3826203"/>
                  <a:gd name="connsiteX0" fmla="*/ 6109407 w 6194666"/>
                  <a:gd name="connsiteY0" fmla="*/ 0 h 3826203"/>
                  <a:gd name="connsiteX1" fmla="*/ 3897392 w 6194666"/>
                  <a:gd name="connsiteY1" fmla="*/ 636422 h 3826203"/>
                  <a:gd name="connsiteX2" fmla="*/ 3238939 w 6194666"/>
                  <a:gd name="connsiteY2" fmla="*/ 1736252 h 3826203"/>
                  <a:gd name="connsiteX3" fmla="*/ 1659521 w 6194666"/>
                  <a:gd name="connsiteY3" fmla="*/ 1999488 h 3826203"/>
                  <a:gd name="connsiteX4" fmla="*/ 16433 w 6194666"/>
                  <a:gd name="connsiteY4" fmla="*/ 3789385 h 3826203"/>
                  <a:gd name="connsiteX5" fmla="*/ 0 w 6194666"/>
                  <a:gd name="connsiteY5" fmla="*/ 446 h 3826203"/>
                  <a:gd name="connsiteX6" fmla="*/ 6109407 w 6194666"/>
                  <a:gd name="connsiteY6" fmla="*/ 0 h 3826203"/>
                  <a:gd name="connsiteX0" fmla="*/ 6109407 w 6195622"/>
                  <a:gd name="connsiteY0" fmla="*/ 0 h 3830610"/>
                  <a:gd name="connsiteX1" fmla="*/ 3897392 w 6195622"/>
                  <a:gd name="connsiteY1" fmla="*/ 636422 h 3830610"/>
                  <a:gd name="connsiteX2" fmla="*/ 3052127 w 6195622"/>
                  <a:gd name="connsiteY2" fmla="*/ 1764848 h 3830610"/>
                  <a:gd name="connsiteX3" fmla="*/ 1659521 w 6195622"/>
                  <a:gd name="connsiteY3" fmla="*/ 1999488 h 3830610"/>
                  <a:gd name="connsiteX4" fmla="*/ 16433 w 6195622"/>
                  <a:gd name="connsiteY4" fmla="*/ 3789385 h 3830610"/>
                  <a:gd name="connsiteX5" fmla="*/ 0 w 6195622"/>
                  <a:gd name="connsiteY5" fmla="*/ 446 h 3830610"/>
                  <a:gd name="connsiteX6" fmla="*/ 6109407 w 6195622"/>
                  <a:gd name="connsiteY6" fmla="*/ 0 h 3830610"/>
                  <a:gd name="connsiteX0" fmla="*/ 6109407 w 6200522"/>
                  <a:gd name="connsiteY0" fmla="*/ 0 h 3830610"/>
                  <a:gd name="connsiteX1" fmla="*/ 4041094 w 6200522"/>
                  <a:gd name="connsiteY1" fmla="*/ 893784 h 3830610"/>
                  <a:gd name="connsiteX2" fmla="*/ 3052127 w 6200522"/>
                  <a:gd name="connsiteY2" fmla="*/ 1764848 h 3830610"/>
                  <a:gd name="connsiteX3" fmla="*/ 1659521 w 6200522"/>
                  <a:gd name="connsiteY3" fmla="*/ 1999488 h 3830610"/>
                  <a:gd name="connsiteX4" fmla="*/ 16433 w 6200522"/>
                  <a:gd name="connsiteY4" fmla="*/ 3789385 h 3830610"/>
                  <a:gd name="connsiteX5" fmla="*/ 0 w 6200522"/>
                  <a:gd name="connsiteY5" fmla="*/ 446 h 3830610"/>
                  <a:gd name="connsiteX6" fmla="*/ 6109407 w 6200522"/>
                  <a:gd name="connsiteY6" fmla="*/ 0 h 3830610"/>
                  <a:gd name="connsiteX0" fmla="*/ 6109407 w 6200522"/>
                  <a:gd name="connsiteY0" fmla="*/ 0 h 3906887"/>
                  <a:gd name="connsiteX1" fmla="*/ 4041094 w 6200522"/>
                  <a:gd name="connsiteY1" fmla="*/ 893784 h 3906887"/>
                  <a:gd name="connsiteX2" fmla="*/ 3052127 w 6200522"/>
                  <a:gd name="connsiteY2" fmla="*/ 1764848 h 3906887"/>
                  <a:gd name="connsiteX3" fmla="*/ 1659521 w 6200522"/>
                  <a:gd name="connsiteY3" fmla="*/ 1999488 h 3906887"/>
                  <a:gd name="connsiteX4" fmla="*/ 921756 w 6200522"/>
                  <a:gd name="connsiteY4" fmla="*/ 2860023 h 3906887"/>
                  <a:gd name="connsiteX5" fmla="*/ 16433 w 6200522"/>
                  <a:gd name="connsiteY5" fmla="*/ 3789385 h 3906887"/>
                  <a:gd name="connsiteX6" fmla="*/ 0 w 6200522"/>
                  <a:gd name="connsiteY6" fmla="*/ 446 h 3906887"/>
                  <a:gd name="connsiteX7" fmla="*/ 6109407 w 6200522"/>
                  <a:gd name="connsiteY7" fmla="*/ 0 h 3906887"/>
                  <a:gd name="connsiteX0" fmla="*/ 6109407 w 6210247"/>
                  <a:gd name="connsiteY0" fmla="*/ 0 h 3906887"/>
                  <a:gd name="connsiteX1" fmla="*/ 4285388 w 6210247"/>
                  <a:gd name="connsiteY1" fmla="*/ 793699 h 3906887"/>
                  <a:gd name="connsiteX2" fmla="*/ 3052127 w 6210247"/>
                  <a:gd name="connsiteY2" fmla="*/ 1764848 h 3906887"/>
                  <a:gd name="connsiteX3" fmla="*/ 1659521 w 6210247"/>
                  <a:gd name="connsiteY3" fmla="*/ 1999488 h 3906887"/>
                  <a:gd name="connsiteX4" fmla="*/ 921756 w 6210247"/>
                  <a:gd name="connsiteY4" fmla="*/ 2860023 h 3906887"/>
                  <a:gd name="connsiteX5" fmla="*/ 16433 w 6210247"/>
                  <a:gd name="connsiteY5" fmla="*/ 3789385 h 3906887"/>
                  <a:gd name="connsiteX6" fmla="*/ 0 w 6210247"/>
                  <a:gd name="connsiteY6" fmla="*/ 446 h 3906887"/>
                  <a:gd name="connsiteX7" fmla="*/ 6109407 w 6210247"/>
                  <a:gd name="connsiteY7" fmla="*/ 0 h 3906887"/>
                  <a:gd name="connsiteX0" fmla="*/ 6109407 w 6214422"/>
                  <a:gd name="connsiteY0" fmla="*/ 0 h 3906887"/>
                  <a:gd name="connsiteX1" fmla="*/ 4285388 w 6214422"/>
                  <a:gd name="connsiteY1" fmla="*/ 793699 h 3906887"/>
                  <a:gd name="connsiteX2" fmla="*/ 2477318 w 6214422"/>
                  <a:gd name="connsiteY2" fmla="*/ 964165 h 3906887"/>
                  <a:gd name="connsiteX3" fmla="*/ 1659521 w 6214422"/>
                  <a:gd name="connsiteY3" fmla="*/ 1999488 h 3906887"/>
                  <a:gd name="connsiteX4" fmla="*/ 921756 w 6214422"/>
                  <a:gd name="connsiteY4" fmla="*/ 2860023 h 3906887"/>
                  <a:gd name="connsiteX5" fmla="*/ 16433 w 6214422"/>
                  <a:gd name="connsiteY5" fmla="*/ 3789385 h 3906887"/>
                  <a:gd name="connsiteX6" fmla="*/ 0 w 6214422"/>
                  <a:gd name="connsiteY6" fmla="*/ 446 h 3906887"/>
                  <a:gd name="connsiteX7" fmla="*/ 6109407 w 6214422"/>
                  <a:gd name="connsiteY7" fmla="*/ 0 h 3906887"/>
                  <a:gd name="connsiteX0" fmla="*/ 6109407 w 6214422"/>
                  <a:gd name="connsiteY0" fmla="*/ 0 h 3906887"/>
                  <a:gd name="connsiteX1" fmla="*/ 4285388 w 6214422"/>
                  <a:gd name="connsiteY1" fmla="*/ 793699 h 3906887"/>
                  <a:gd name="connsiteX2" fmla="*/ 2477318 w 6214422"/>
                  <a:gd name="connsiteY2" fmla="*/ 964165 h 3906887"/>
                  <a:gd name="connsiteX3" fmla="*/ 2033147 w 6214422"/>
                  <a:gd name="connsiteY3" fmla="*/ 2285446 h 3906887"/>
                  <a:gd name="connsiteX4" fmla="*/ 921756 w 6214422"/>
                  <a:gd name="connsiteY4" fmla="*/ 2860023 h 3906887"/>
                  <a:gd name="connsiteX5" fmla="*/ 16433 w 6214422"/>
                  <a:gd name="connsiteY5" fmla="*/ 3789385 h 3906887"/>
                  <a:gd name="connsiteX6" fmla="*/ 0 w 6214422"/>
                  <a:gd name="connsiteY6" fmla="*/ 446 h 3906887"/>
                  <a:gd name="connsiteX7" fmla="*/ 6109407 w 6214422"/>
                  <a:gd name="connsiteY7" fmla="*/ 0 h 3906887"/>
                  <a:gd name="connsiteX0" fmla="*/ 6109407 w 6214422"/>
                  <a:gd name="connsiteY0" fmla="*/ 0 h 3903573"/>
                  <a:gd name="connsiteX1" fmla="*/ 4285388 w 6214422"/>
                  <a:gd name="connsiteY1" fmla="*/ 793699 h 3903573"/>
                  <a:gd name="connsiteX2" fmla="*/ 2477318 w 6214422"/>
                  <a:gd name="connsiteY2" fmla="*/ 964165 h 3903573"/>
                  <a:gd name="connsiteX3" fmla="*/ 2033147 w 6214422"/>
                  <a:gd name="connsiteY3" fmla="*/ 2285446 h 3903573"/>
                  <a:gd name="connsiteX4" fmla="*/ 849905 w 6214422"/>
                  <a:gd name="connsiteY4" fmla="*/ 2817129 h 3903573"/>
                  <a:gd name="connsiteX5" fmla="*/ 16433 w 6214422"/>
                  <a:gd name="connsiteY5" fmla="*/ 3789385 h 3903573"/>
                  <a:gd name="connsiteX6" fmla="*/ 0 w 6214422"/>
                  <a:gd name="connsiteY6" fmla="*/ 446 h 3903573"/>
                  <a:gd name="connsiteX7" fmla="*/ 6109407 w 6214422"/>
                  <a:gd name="connsiteY7" fmla="*/ 0 h 3903573"/>
                  <a:gd name="connsiteX0" fmla="*/ 6109407 w 6214422"/>
                  <a:gd name="connsiteY0" fmla="*/ 0 h 3912056"/>
                  <a:gd name="connsiteX1" fmla="*/ 4285388 w 6214422"/>
                  <a:gd name="connsiteY1" fmla="*/ 793699 h 3912056"/>
                  <a:gd name="connsiteX2" fmla="*/ 2477318 w 6214422"/>
                  <a:gd name="connsiteY2" fmla="*/ 964165 h 3912056"/>
                  <a:gd name="connsiteX3" fmla="*/ 2033147 w 6214422"/>
                  <a:gd name="connsiteY3" fmla="*/ 2285446 h 3912056"/>
                  <a:gd name="connsiteX4" fmla="*/ 849905 w 6214422"/>
                  <a:gd name="connsiteY4" fmla="*/ 2817129 h 3912056"/>
                  <a:gd name="connsiteX5" fmla="*/ 16433 w 6214422"/>
                  <a:gd name="connsiteY5" fmla="*/ 3789385 h 3912056"/>
                  <a:gd name="connsiteX6" fmla="*/ 0 w 6214422"/>
                  <a:gd name="connsiteY6" fmla="*/ 446 h 3912056"/>
                  <a:gd name="connsiteX7" fmla="*/ 6109407 w 6214422"/>
                  <a:gd name="connsiteY7" fmla="*/ 0 h 3912056"/>
                  <a:gd name="connsiteX0" fmla="*/ 6109407 w 6220180"/>
                  <a:gd name="connsiteY0" fmla="*/ 0 h 3912056"/>
                  <a:gd name="connsiteX1" fmla="*/ 4400350 w 6220180"/>
                  <a:gd name="connsiteY1" fmla="*/ 993869 h 3912056"/>
                  <a:gd name="connsiteX2" fmla="*/ 2477318 w 6220180"/>
                  <a:gd name="connsiteY2" fmla="*/ 964165 h 3912056"/>
                  <a:gd name="connsiteX3" fmla="*/ 2033147 w 6220180"/>
                  <a:gd name="connsiteY3" fmla="*/ 2285446 h 3912056"/>
                  <a:gd name="connsiteX4" fmla="*/ 849905 w 6220180"/>
                  <a:gd name="connsiteY4" fmla="*/ 2817129 h 3912056"/>
                  <a:gd name="connsiteX5" fmla="*/ 16433 w 6220180"/>
                  <a:gd name="connsiteY5" fmla="*/ 3789385 h 3912056"/>
                  <a:gd name="connsiteX6" fmla="*/ 0 w 6220180"/>
                  <a:gd name="connsiteY6" fmla="*/ 446 h 3912056"/>
                  <a:gd name="connsiteX7" fmla="*/ 6109407 w 6220180"/>
                  <a:gd name="connsiteY7" fmla="*/ 0 h 3912056"/>
                  <a:gd name="connsiteX0" fmla="*/ 6109407 w 6221637"/>
                  <a:gd name="connsiteY0" fmla="*/ 0 h 3912056"/>
                  <a:gd name="connsiteX1" fmla="*/ 4400350 w 6221637"/>
                  <a:gd name="connsiteY1" fmla="*/ 993869 h 3912056"/>
                  <a:gd name="connsiteX2" fmla="*/ 2477318 w 6221637"/>
                  <a:gd name="connsiteY2" fmla="*/ 964165 h 3912056"/>
                  <a:gd name="connsiteX3" fmla="*/ 2033147 w 6221637"/>
                  <a:gd name="connsiteY3" fmla="*/ 2285446 h 3912056"/>
                  <a:gd name="connsiteX4" fmla="*/ 849905 w 6221637"/>
                  <a:gd name="connsiteY4" fmla="*/ 2817129 h 3912056"/>
                  <a:gd name="connsiteX5" fmla="*/ 16433 w 6221637"/>
                  <a:gd name="connsiteY5" fmla="*/ 3789385 h 3912056"/>
                  <a:gd name="connsiteX6" fmla="*/ 0 w 6221637"/>
                  <a:gd name="connsiteY6" fmla="*/ 446 h 3912056"/>
                  <a:gd name="connsiteX7" fmla="*/ 6109407 w 6221637"/>
                  <a:gd name="connsiteY7" fmla="*/ 0 h 3912056"/>
                  <a:gd name="connsiteX0" fmla="*/ 6109407 w 6217155"/>
                  <a:gd name="connsiteY0" fmla="*/ 0 h 3912056"/>
                  <a:gd name="connsiteX1" fmla="*/ 4314129 w 6217155"/>
                  <a:gd name="connsiteY1" fmla="*/ 765103 h 3912056"/>
                  <a:gd name="connsiteX2" fmla="*/ 2477318 w 6217155"/>
                  <a:gd name="connsiteY2" fmla="*/ 964165 h 3912056"/>
                  <a:gd name="connsiteX3" fmla="*/ 2033147 w 6217155"/>
                  <a:gd name="connsiteY3" fmla="*/ 2285446 h 3912056"/>
                  <a:gd name="connsiteX4" fmla="*/ 849905 w 6217155"/>
                  <a:gd name="connsiteY4" fmla="*/ 2817129 h 3912056"/>
                  <a:gd name="connsiteX5" fmla="*/ 16433 w 6217155"/>
                  <a:gd name="connsiteY5" fmla="*/ 3789385 h 3912056"/>
                  <a:gd name="connsiteX6" fmla="*/ 0 w 6217155"/>
                  <a:gd name="connsiteY6" fmla="*/ 446 h 3912056"/>
                  <a:gd name="connsiteX7" fmla="*/ 6109407 w 6217155"/>
                  <a:gd name="connsiteY7" fmla="*/ 0 h 3912056"/>
                  <a:gd name="connsiteX0" fmla="*/ 6109407 w 6216702"/>
                  <a:gd name="connsiteY0" fmla="*/ 0 h 3912056"/>
                  <a:gd name="connsiteX1" fmla="*/ 4314129 w 6216702"/>
                  <a:gd name="connsiteY1" fmla="*/ 765103 h 3912056"/>
                  <a:gd name="connsiteX2" fmla="*/ 2362355 w 6216702"/>
                  <a:gd name="connsiteY2" fmla="*/ 721101 h 3912056"/>
                  <a:gd name="connsiteX3" fmla="*/ 2033147 w 6216702"/>
                  <a:gd name="connsiteY3" fmla="*/ 2285446 h 3912056"/>
                  <a:gd name="connsiteX4" fmla="*/ 849905 w 6216702"/>
                  <a:gd name="connsiteY4" fmla="*/ 2817129 h 3912056"/>
                  <a:gd name="connsiteX5" fmla="*/ 16433 w 6216702"/>
                  <a:gd name="connsiteY5" fmla="*/ 3789385 h 3912056"/>
                  <a:gd name="connsiteX6" fmla="*/ 0 w 6216702"/>
                  <a:gd name="connsiteY6" fmla="*/ 446 h 3912056"/>
                  <a:gd name="connsiteX7" fmla="*/ 6109407 w 6216702"/>
                  <a:gd name="connsiteY7" fmla="*/ 0 h 3912056"/>
                  <a:gd name="connsiteX0" fmla="*/ 6109407 w 6212589"/>
                  <a:gd name="connsiteY0" fmla="*/ 0 h 3912056"/>
                  <a:gd name="connsiteX1" fmla="*/ 4227908 w 6212589"/>
                  <a:gd name="connsiteY1" fmla="*/ 622123 h 3912056"/>
                  <a:gd name="connsiteX2" fmla="*/ 2362355 w 6212589"/>
                  <a:gd name="connsiteY2" fmla="*/ 721101 h 3912056"/>
                  <a:gd name="connsiteX3" fmla="*/ 2033147 w 6212589"/>
                  <a:gd name="connsiteY3" fmla="*/ 2285446 h 3912056"/>
                  <a:gd name="connsiteX4" fmla="*/ 849905 w 6212589"/>
                  <a:gd name="connsiteY4" fmla="*/ 2817129 h 3912056"/>
                  <a:gd name="connsiteX5" fmla="*/ 16433 w 6212589"/>
                  <a:gd name="connsiteY5" fmla="*/ 3789385 h 3912056"/>
                  <a:gd name="connsiteX6" fmla="*/ 0 w 6212589"/>
                  <a:gd name="connsiteY6" fmla="*/ 446 h 3912056"/>
                  <a:gd name="connsiteX7" fmla="*/ 6109407 w 6212589"/>
                  <a:gd name="connsiteY7" fmla="*/ 0 h 3912056"/>
                  <a:gd name="connsiteX0" fmla="*/ 6109407 w 6213116"/>
                  <a:gd name="connsiteY0" fmla="*/ 0 h 3912056"/>
                  <a:gd name="connsiteX1" fmla="*/ 4227908 w 6213116"/>
                  <a:gd name="connsiteY1" fmla="*/ 622123 h 3912056"/>
                  <a:gd name="connsiteX2" fmla="*/ 2290505 w 6213116"/>
                  <a:gd name="connsiteY2" fmla="*/ 721102 h 3912056"/>
                  <a:gd name="connsiteX3" fmla="*/ 2033147 w 6213116"/>
                  <a:gd name="connsiteY3" fmla="*/ 2285446 h 3912056"/>
                  <a:gd name="connsiteX4" fmla="*/ 849905 w 6213116"/>
                  <a:gd name="connsiteY4" fmla="*/ 2817129 h 3912056"/>
                  <a:gd name="connsiteX5" fmla="*/ 16433 w 6213116"/>
                  <a:gd name="connsiteY5" fmla="*/ 3789385 h 3912056"/>
                  <a:gd name="connsiteX6" fmla="*/ 0 w 6213116"/>
                  <a:gd name="connsiteY6" fmla="*/ 446 h 3912056"/>
                  <a:gd name="connsiteX7" fmla="*/ 6109407 w 6213116"/>
                  <a:gd name="connsiteY7" fmla="*/ 0 h 3912056"/>
                  <a:gd name="connsiteX0" fmla="*/ 6109407 w 6214399"/>
                  <a:gd name="connsiteY0" fmla="*/ 0 h 3912056"/>
                  <a:gd name="connsiteX1" fmla="*/ 4227908 w 6214399"/>
                  <a:gd name="connsiteY1" fmla="*/ 622123 h 3912056"/>
                  <a:gd name="connsiteX2" fmla="*/ 2290505 w 6214399"/>
                  <a:gd name="connsiteY2" fmla="*/ 721102 h 3912056"/>
                  <a:gd name="connsiteX3" fmla="*/ 2033147 w 6214399"/>
                  <a:gd name="connsiteY3" fmla="*/ 2285446 h 3912056"/>
                  <a:gd name="connsiteX4" fmla="*/ 849905 w 6214399"/>
                  <a:gd name="connsiteY4" fmla="*/ 2817129 h 3912056"/>
                  <a:gd name="connsiteX5" fmla="*/ 16433 w 6214399"/>
                  <a:gd name="connsiteY5" fmla="*/ 3789385 h 3912056"/>
                  <a:gd name="connsiteX6" fmla="*/ 0 w 6214399"/>
                  <a:gd name="connsiteY6" fmla="*/ 446 h 3912056"/>
                  <a:gd name="connsiteX7" fmla="*/ 6109407 w 6214399"/>
                  <a:gd name="connsiteY7" fmla="*/ 0 h 3912056"/>
                  <a:gd name="connsiteX0" fmla="*/ 6109407 w 6231869"/>
                  <a:gd name="connsiteY0" fmla="*/ 0 h 3912056"/>
                  <a:gd name="connsiteX1" fmla="*/ 4227908 w 6231869"/>
                  <a:gd name="connsiteY1" fmla="*/ 622123 h 3912056"/>
                  <a:gd name="connsiteX2" fmla="*/ 2290505 w 6231869"/>
                  <a:gd name="connsiteY2" fmla="*/ 721102 h 3912056"/>
                  <a:gd name="connsiteX3" fmla="*/ 2033147 w 6231869"/>
                  <a:gd name="connsiteY3" fmla="*/ 2285446 h 3912056"/>
                  <a:gd name="connsiteX4" fmla="*/ 849905 w 6231869"/>
                  <a:gd name="connsiteY4" fmla="*/ 2817129 h 3912056"/>
                  <a:gd name="connsiteX5" fmla="*/ 16433 w 6231869"/>
                  <a:gd name="connsiteY5" fmla="*/ 3789385 h 3912056"/>
                  <a:gd name="connsiteX6" fmla="*/ 0 w 6231869"/>
                  <a:gd name="connsiteY6" fmla="*/ 446 h 3912056"/>
                  <a:gd name="connsiteX7" fmla="*/ 6109407 w 6231869"/>
                  <a:gd name="connsiteY7" fmla="*/ 0 h 3912056"/>
                  <a:gd name="connsiteX0" fmla="*/ 6109407 w 6263187"/>
                  <a:gd name="connsiteY0" fmla="*/ 0 h 3912056"/>
                  <a:gd name="connsiteX1" fmla="*/ 4227908 w 6263187"/>
                  <a:gd name="connsiteY1" fmla="*/ 622123 h 3912056"/>
                  <a:gd name="connsiteX2" fmla="*/ 2290505 w 6263187"/>
                  <a:gd name="connsiteY2" fmla="*/ 721102 h 3912056"/>
                  <a:gd name="connsiteX3" fmla="*/ 2033147 w 6263187"/>
                  <a:gd name="connsiteY3" fmla="*/ 2285446 h 3912056"/>
                  <a:gd name="connsiteX4" fmla="*/ 849905 w 6263187"/>
                  <a:gd name="connsiteY4" fmla="*/ 2817129 h 3912056"/>
                  <a:gd name="connsiteX5" fmla="*/ 16433 w 6263187"/>
                  <a:gd name="connsiteY5" fmla="*/ 3789385 h 3912056"/>
                  <a:gd name="connsiteX6" fmla="*/ 0 w 6263187"/>
                  <a:gd name="connsiteY6" fmla="*/ 446 h 3912056"/>
                  <a:gd name="connsiteX7" fmla="*/ 6109407 w 6263187"/>
                  <a:gd name="connsiteY7" fmla="*/ 0 h 3912056"/>
                  <a:gd name="connsiteX0" fmla="*/ 6109407 w 6251157"/>
                  <a:gd name="connsiteY0" fmla="*/ 53381 h 3965437"/>
                  <a:gd name="connsiteX1" fmla="*/ 4141687 w 6251157"/>
                  <a:gd name="connsiteY1" fmla="*/ 775590 h 3965437"/>
                  <a:gd name="connsiteX2" fmla="*/ 2290505 w 6251157"/>
                  <a:gd name="connsiteY2" fmla="*/ 774483 h 3965437"/>
                  <a:gd name="connsiteX3" fmla="*/ 2033147 w 6251157"/>
                  <a:gd name="connsiteY3" fmla="*/ 2338827 h 3965437"/>
                  <a:gd name="connsiteX4" fmla="*/ 849905 w 6251157"/>
                  <a:gd name="connsiteY4" fmla="*/ 2870510 h 3965437"/>
                  <a:gd name="connsiteX5" fmla="*/ 16433 w 6251157"/>
                  <a:gd name="connsiteY5" fmla="*/ 3842766 h 3965437"/>
                  <a:gd name="connsiteX6" fmla="*/ 0 w 6251157"/>
                  <a:gd name="connsiteY6" fmla="*/ 53827 h 3965437"/>
                  <a:gd name="connsiteX7" fmla="*/ 6109407 w 6251157"/>
                  <a:gd name="connsiteY7" fmla="*/ 53381 h 3965437"/>
                  <a:gd name="connsiteX0" fmla="*/ 6109407 w 6249177"/>
                  <a:gd name="connsiteY0" fmla="*/ 53381 h 3965437"/>
                  <a:gd name="connsiteX1" fmla="*/ 4141687 w 6249177"/>
                  <a:gd name="connsiteY1" fmla="*/ 775590 h 3965437"/>
                  <a:gd name="connsiteX2" fmla="*/ 2520428 w 6249177"/>
                  <a:gd name="connsiteY2" fmla="*/ 1131930 h 3965437"/>
                  <a:gd name="connsiteX3" fmla="*/ 2033147 w 6249177"/>
                  <a:gd name="connsiteY3" fmla="*/ 2338827 h 3965437"/>
                  <a:gd name="connsiteX4" fmla="*/ 849905 w 6249177"/>
                  <a:gd name="connsiteY4" fmla="*/ 2870510 h 3965437"/>
                  <a:gd name="connsiteX5" fmla="*/ 16433 w 6249177"/>
                  <a:gd name="connsiteY5" fmla="*/ 3842766 h 3965437"/>
                  <a:gd name="connsiteX6" fmla="*/ 0 w 6249177"/>
                  <a:gd name="connsiteY6" fmla="*/ 53827 h 3965437"/>
                  <a:gd name="connsiteX7" fmla="*/ 6109407 w 6249177"/>
                  <a:gd name="connsiteY7" fmla="*/ 53381 h 3965437"/>
                  <a:gd name="connsiteX0" fmla="*/ 6109407 w 6258571"/>
                  <a:gd name="connsiteY0" fmla="*/ 72445 h 3984501"/>
                  <a:gd name="connsiteX1" fmla="*/ 4227908 w 6258571"/>
                  <a:gd name="connsiteY1" fmla="*/ 1052016 h 3984501"/>
                  <a:gd name="connsiteX2" fmla="*/ 2520428 w 6258571"/>
                  <a:gd name="connsiteY2" fmla="*/ 1150994 h 3984501"/>
                  <a:gd name="connsiteX3" fmla="*/ 2033147 w 6258571"/>
                  <a:gd name="connsiteY3" fmla="*/ 2357891 h 3984501"/>
                  <a:gd name="connsiteX4" fmla="*/ 849905 w 6258571"/>
                  <a:gd name="connsiteY4" fmla="*/ 2889574 h 3984501"/>
                  <a:gd name="connsiteX5" fmla="*/ 16433 w 6258571"/>
                  <a:gd name="connsiteY5" fmla="*/ 3861830 h 3984501"/>
                  <a:gd name="connsiteX6" fmla="*/ 0 w 6258571"/>
                  <a:gd name="connsiteY6" fmla="*/ 72891 h 3984501"/>
                  <a:gd name="connsiteX7" fmla="*/ 6109407 w 6258571"/>
                  <a:gd name="connsiteY7" fmla="*/ 72445 h 3984501"/>
                  <a:gd name="connsiteX0" fmla="*/ 6109407 w 6224172"/>
                  <a:gd name="connsiteY0" fmla="*/ 72445 h 3984501"/>
                  <a:gd name="connsiteX1" fmla="*/ 4227908 w 6224172"/>
                  <a:gd name="connsiteY1" fmla="*/ 1052016 h 3984501"/>
                  <a:gd name="connsiteX2" fmla="*/ 2520428 w 6224172"/>
                  <a:gd name="connsiteY2" fmla="*/ 1150994 h 3984501"/>
                  <a:gd name="connsiteX3" fmla="*/ 2033147 w 6224172"/>
                  <a:gd name="connsiteY3" fmla="*/ 2357891 h 3984501"/>
                  <a:gd name="connsiteX4" fmla="*/ 849905 w 6224172"/>
                  <a:gd name="connsiteY4" fmla="*/ 2889574 h 3984501"/>
                  <a:gd name="connsiteX5" fmla="*/ 16433 w 6224172"/>
                  <a:gd name="connsiteY5" fmla="*/ 3861830 h 3984501"/>
                  <a:gd name="connsiteX6" fmla="*/ 0 w 6224172"/>
                  <a:gd name="connsiteY6" fmla="*/ 72891 h 3984501"/>
                  <a:gd name="connsiteX7" fmla="*/ 6109407 w 6224172"/>
                  <a:gd name="connsiteY7" fmla="*/ 72445 h 3984501"/>
                  <a:gd name="connsiteX0" fmla="*/ 6109407 w 6241461"/>
                  <a:gd name="connsiteY0" fmla="*/ 72445 h 3984501"/>
                  <a:gd name="connsiteX1" fmla="*/ 4227908 w 6241461"/>
                  <a:gd name="connsiteY1" fmla="*/ 1052016 h 3984501"/>
                  <a:gd name="connsiteX2" fmla="*/ 2520428 w 6241461"/>
                  <a:gd name="connsiteY2" fmla="*/ 1150994 h 3984501"/>
                  <a:gd name="connsiteX3" fmla="*/ 2033147 w 6241461"/>
                  <a:gd name="connsiteY3" fmla="*/ 2357891 h 3984501"/>
                  <a:gd name="connsiteX4" fmla="*/ 849905 w 6241461"/>
                  <a:gd name="connsiteY4" fmla="*/ 2889574 h 3984501"/>
                  <a:gd name="connsiteX5" fmla="*/ 16433 w 6241461"/>
                  <a:gd name="connsiteY5" fmla="*/ 3861830 h 3984501"/>
                  <a:gd name="connsiteX6" fmla="*/ 0 w 6241461"/>
                  <a:gd name="connsiteY6" fmla="*/ 72891 h 3984501"/>
                  <a:gd name="connsiteX7" fmla="*/ 6109407 w 6241461"/>
                  <a:gd name="connsiteY7" fmla="*/ 72445 h 3984501"/>
                  <a:gd name="connsiteX0" fmla="*/ 6109407 w 6201346"/>
                  <a:gd name="connsiteY0" fmla="*/ 55500 h 3967556"/>
                  <a:gd name="connsiteX1" fmla="*/ 3739321 w 6201346"/>
                  <a:gd name="connsiteY1" fmla="*/ 806305 h 3967556"/>
                  <a:gd name="connsiteX2" fmla="*/ 2520428 w 6201346"/>
                  <a:gd name="connsiteY2" fmla="*/ 1134049 h 3967556"/>
                  <a:gd name="connsiteX3" fmla="*/ 2033147 w 6201346"/>
                  <a:gd name="connsiteY3" fmla="*/ 2340946 h 3967556"/>
                  <a:gd name="connsiteX4" fmla="*/ 849905 w 6201346"/>
                  <a:gd name="connsiteY4" fmla="*/ 2872629 h 3967556"/>
                  <a:gd name="connsiteX5" fmla="*/ 16433 w 6201346"/>
                  <a:gd name="connsiteY5" fmla="*/ 3844885 h 3967556"/>
                  <a:gd name="connsiteX6" fmla="*/ 0 w 6201346"/>
                  <a:gd name="connsiteY6" fmla="*/ 55946 h 3967556"/>
                  <a:gd name="connsiteX7" fmla="*/ 6109407 w 6201346"/>
                  <a:gd name="connsiteY7" fmla="*/ 55500 h 3967556"/>
                  <a:gd name="connsiteX0" fmla="*/ 6109407 w 6211840"/>
                  <a:gd name="connsiteY0" fmla="*/ 55500 h 3967556"/>
                  <a:gd name="connsiteX1" fmla="*/ 3739321 w 6211840"/>
                  <a:gd name="connsiteY1" fmla="*/ 806305 h 3967556"/>
                  <a:gd name="connsiteX2" fmla="*/ 2549169 w 6211840"/>
                  <a:gd name="connsiteY2" fmla="*/ 1405710 h 3967556"/>
                  <a:gd name="connsiteX3" fmla="*/ 2033147 w 6211840"/>
                  <a:gd name="connsiteY3" fmla="*/ 2340946 h 3967556"/>
                  <a:gd name="connsiteX4" fmla="*/ 849905 w 6211840"/>
                  <a:gd name="connsiteY4" fmla="*/ 2872629 h 3967556"/>
                  <a:gd name="connsiteX5" fmla="*/ 16433 w 6211840"/>
                  <a:gd name="connsiteY5" fmla="*/ 3844885 h 3967556"/>
                  <a:gd name="connsiteX6" fmla="*/ 0 w 6211840"/>
                  <a:gd name="connsiteY6" fmla="*/ 55946 h 3967556"/>
                  <a:gd name="connsiteX7" fmla="*/ 6109407 w 6211840"/>
                  <a:gd name="connsiteY7" fmla="*/ 55500 h 39675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211840" h="3967556">
                    <a:moveTo>
                      <a:pt x="6109407" y="55500"/>
                    </a:moveTo>
                    <a:cubicBezTo>
                      <a:pt x="6732627" y="180560"/>
                      <a:pt x="4332694" y="581270"/>
                      <a:pt x="3739321" y="806305"/>
                    </a:cubicBezTo>
                    <a:cubicBezTo>
                      <a:pt x="3145948" y="1031340"/>
                      <a:pt x="2833531" y="1149936"/>
                      <a:pt x="2549169" y="1405710"/>
                    </a:cubicBezTo>
                    <a:cubicBezTo>
                      <a:pt x="2264807" y="1661484"/>
                      <a:pt x="2316358" y="2096460"/>
                      <a:pt x="2033147" y="2340946"/>
                    </a:cubicBezTo>
                    <a:cubicBezTo>
                      <a:pt x="1749936" y="2585432"/>
                      <a:pt x="1123753" y="2574313"/>
                      <a:pt x="849905" y="2872629"/>
                    </a:cubicBezTo>
                    <a:cubicBezTo>
                      <a:pt x="576057" y="3170945"/>
                      <a:pt x="16720" y="4345629"/>
                      <a:pt x="16433" y="3844885"/>
                    </a:cubicBezTo>
                    <a:cubicBezTo>
                      <a:pt x="15745" y="2643863"/>
                      <a:pt x="15057" y="1171182"/>
                      <a:pt x="0" y="55946"/>
                    </a:cubicBezTo>
                    <a:cubicBezTo>
                      <a:pt x="2036469" y="55797"/>
                      <a:pt x="5486187" y="-69560"/>
                      <a:pt x="6109407" y="5550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 dirty="0"/>
              </a:p>
            </p:txBody>
          </p:sp>
        </p:grpSp>
        <p:grpSp>
          <p:nvGrpSpPr>
            <p:cNvPr id="60" name="กลุ่ม 59">
              <a:extLst>
                <a:ext uri="{FF2B5EF4-FFF2-40B4-BE49-F238E27FC236}">
                  <a16:creationId xmlns:a16="http://schemas.microsoft.com/office/drawing/2014/main" id="{5063384C-1B67-4C48-859F-3B720252A26A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255808" y="373919"/>
              <a:ext cx="376162" cy="907724"/>
              <a:chOff x="6264894" y="1446698"/>
              <a:chExt cx="759640" cy="1984379"/>
            </a:xfrm>
          </p:grpSpPr>
          <p:sp>
            <p:nvSpPr>
              <p:cNvPr id="61" name="วงรี 60">
                <a:extLst>
                  <a:ext uri="{FF2B5EF4-FFF2-40B4-BE49-F238E27FC236}">
                    <a16:creationId xmlns:a16="http://schemas.microsoft.com/office/drawing/2014/main" id="{36043F64-AE10-48E1-83C6-E74C5B6505F5}"/>
                  </a:ext>
                </a:extLst>
              </p:cNvPr>
              <p:cNvSpPr/>
              <p:nvPr/>
            </p:nvSpPr>
            <p:spPr>
              <a:xfrm>
                <a:off x="6264894" y="14508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62" name="วงรี 61">
                <a:extLst>
                  <a:ext uri="{FF2B5EF4-FFF2-40B4-BE49-F238E27FC236}">
                    <a16:creationId xmlns:a16="http://schemas.microsoft.com/office/drawing/2014/main" id="{CBF52C19-C282-41CB-A7C0-48F1DF132FDC}"/>
                  </a:ext>
                </a:extLst>
              </p:cNvPr>
              <p:cNvSpPr/>
              <p:nvPr/>
            </p:nvSpPr>
            <p:spPr>
              <a:xfrm>
                <a:off x="6264894" y="16508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63" name="วงรี 62">
                <a:extLst>
                  <a:ext uri="{FF2B5EF4-FFF2-40B4-BE49-F238E27FC236}">
                    <a16:creationId xmlns:a16="http://schemas.microsoft.com/office/drawing/2014/main" id="{7DDA6A80-4690-4C1B-A94D-40F36F4808BF}"/>
                  </a:ext>
                </a:extLst>
              </p:cNvPr>
              <p:cNvSpPr/>
              <p:nvPr/>
            </p:nvSpPr>
            <p:spPr>
              <a:xfrm>
                <a:off x="6264894" y="185090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64" name="วงรี 63">
                <a:extLst>
                  <a:ext uri="{FF2B5EF4-FFF2-40B4-BE49-F238E27FC236}">
                    <a16:creationId xmlns:a16="http://schemas.microsoft.com/office/drawing/2014/main" id="{61A1373D-3938-4F72-AC4E-E968BA8F0228}"/>
                  </a:ext>
                </a:extLst>
              </p:cNvPr>
              <p:cNvSpPr/>
              <p:nvPr/>
            </p:nvSpPr>
            <p:spPr>
              <a:xfrm>
                <a:off x="6264894" y="205092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65" name="วงรี 64">
                <a:extLst>
                  <a:ext uri="{FF2B5EF4-FFF2-40B4-BE49-F238E27FC236}">
                    <a16:creationId xmlns:a16="http://schemas.microsoft.com/office/drawing/2014/main" id="{FBB0A0A6-1766-41CD-B47C-B65A5D10B60B}"/>
                  </a:ext>
                </a:extLst>
              </p:cNvPr>
              <p:cNvSpPr/>
              <p:nvPr/>
            </p:nvSpPr>
            <p:spPr>
              <a:xfrm>
                <a:off x="6264894" y="22509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66" name="วงรี 65">
                <a:extLst>
                  <a:ext uri="{FF2B5EF4-FFF2-40B4-BE49-F238E27FC236}">
                    <a16:creationId xmlns:a16="http://schemas.microsoft.com/office/drawing/2014/main" id="{F3C923B7-F97B-4F27-B22C-C23479043118}"/>
                  </a:ext>
                </a:extLst>
              </p:cNvPr>
              <p:cNvSpPr/>
              <p:nvPr/>
            </p:nvSpPr>
            <p:spPr>
              <a:xfrm>
                <a:off x="6264894" y="24509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67" name="วงรี 66">
                <a:extLst>
                  <a:ext uri="{FF2B5EF4-FFF2-40B4-BE49-F238E27FC236}">
                    <a16:creationId xmlns:a16="http://schemas.microsoft.com/office/drawing/2014/main" id="{3A3D4065-2C55-4581-9E65-7CF7555CDCCD}"/>
                  </a:ext>
                </a:extLst>
              </p:cNvPr>
              <p:cNvSpPr/>
              <p:nvPr/>
            </p:nvSpPr>
            <p:spPr>
              <a:xfrm>
                <a:off x="6264894" y="265100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68" name="วงรี 67">
                <a:extLst>
                  <a:ext uri="{FF2B5EF4-FFF2-40B4-BE49-F238E27FC236}">
                    <a16:creationId xmlns:a16="http://schemas.microsoft.com/office/drawing/2014/main" id="{2A971D1F-3270-497F-B94D-4359CFF5097A}"/>
                  </a:ext>
                </a:extLst>
              </p:cNvPr>
              <p:cNvSpPr/>
              <p:nvPr/>
            </p:nvSpPr>
            <p:spPr>
              <a:xfrm>
                <a:off x="6264894" y="285102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69" name="วงรี 68">
                <a:extLst>
                  <a:ext uri="{FF2B5EF4-FFF2-40B4-BE49-F238E27FC236}">
                    <a16:creationId xmlns:a16="http://schemas.microsoft.com/office/drawing/2014/main" id="{57687707-7206-4153-B28C-28F63D8AC682}"/>
                  </a:ext>
                </a:extLst>
              </p:cNvPr>
              <p:cNvSpPr/>
              <p:nvPr/>
            </p:nvSpPr>
            <p:spPr>
              <a:xfrm>
                <a:off x="6264894" y="30510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 dirty="0"/>
              </a:p>
            </p:txBody>
          </p:sp>
          <p:sp>
            <p:nvSpPr>
              <p:cNvPr id="70" name="วงรี 69">
                <a:extLst>
                  <a:ext uri="{FF2B5EF4-FFF2-40B4-BE49-F238E27FC236}">
                    <a16:creationId xmlns:a16="http://schemas.microsoft.com/office/drawing/2014/main" id="{FE901680-D2A7-41ED-8B46-82035F174F4D}"/>
                  </a:ext>
                </a:extLst>
              </p:cNvPr>
              <p:cNvSpPr/>
              <p:nvPr/>
            </p:nvSpPr>
            <p:spPr>
              <a:xfrm>
                <a:off x="6264894" y="32510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71" name="วงรี 70">
                <a:extLst>
                  <a:ext uri="{FF2B5EF4-FFF2-40B4-BE49-F238E27FC236}">
                    <a16:creationId xmlns:a16="http://schemas.microsoft.com/office/drawing/2014/main" id="{43BB84BE-9DA4-444F-A656-778A792D2066}"/>
                  </a:ext>
                </a:extLst>
              </p:cNvPr>
              <p:cNvSpPr/>
              <p:nvPr/>
            </p:nvSpPr>
            <p:spPr>
              <a:xfrm>
                <a:off x="6554714" y="14487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72" name="วงรี 71">
                <a:extLst>
                  <a:ext uri="{FF2B5EF4-FFF2-40B4-BE49-F238E27FC236}">
                    <a16:creationId xmlns:a16="http://schemas.microsoft.com/office/drawing/2014/main" id="{B1E54609-962D-49EA-A36B-7EA95D697FF6}"/>
                  </a:ext>
                </a:extLst>
              </p:cNvPr>
              <p:cNvSpPr/>
              <p:nvPr/>
            </p:nvSpPr>
            <p:spPr>
              <a:xfrm>
                <a:off x="6554714" y="16488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73" name="วงรี 72">
                <a:extLst>
                  <a:ext uri="{FF2B5EF4-FFF2-40B4-BE49-F238E27FC236}">
                    <a16:creationId xmlns:a16="http://schemas.microsoft.com/office/drawing/2014/main" id="{4249E772-E248-47E2-BBAB-0291054D4720}"/>
                  </a:ext>
                </a:extLst>
              </p:cNvPr>
              <p:cNvSpPr/>
              <p:nvPr/>
            </p:nvSpPr>
            <p:spPr>
              <a:xfrm>
                <a:off x="6554714" y="184882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74" name="วงรี 73">
                <a:extLst>
                  <a:ext uri="{FF2B5EF4-FFF2-40B4-BE49-F238E27FC236}">
                    <a16:creationId xmlns:a16="http://schemas.microsoft.com/office/drawing/2014/main" id="{AB119595-6946-4196-9F2E-F14911126934}"/>
                  </a:ext>
                </a:extLst>
              </p:cNvPr>
              <p:cNvSpPr/>
              <p:nvPr/>
            </p:nvSpPr>
            <p:spPr>
              <a:xfrm>
                <a:off x="6554714" y="204885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75" name="วงรี 74">
                <a:extLst>
                  <a:ext uri="{FF2B5EF4-FFF2-40B4-BE49-F238E27FC236}">
                    <a16:creationId xmlns:a16="http://schemas.microsoft.com/office/drawing/2014/main" id="{84B47960-2D2B-4ED8-950B-9CE3F526EDB1}"/>
                  </a:ext>
                </a:extLst>
              </p:cNvPr>
              <p:cNvSpPr/>
              <p:nvPr/>
            </p:nvSpPr>
            <p:spPr>
              <a:xfrm>
                <a:off x="6554714" y="22488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76" name="วงรี 75">
                <a:extLst>
                  <a:ext uri="{FF2B5EF4-FFF2-40B4-BE49-F238E27FC236}">
                    <a16:creationId xmlns:a16="http://schemas.microsoft.com/office/drawing/2014/main" id="{660F6C5E-ECCA-45B6-973D-3F3237CA3209}"/>
                  </a:ext>
                </a:extLst>
              </p:cNvPr>
              <p:cNvSpPr/>
              <p:nvPr/>
            </p:nvSpPr>
            <p:spPr>
              <a:xfrm>
                <a:off x="6554714" y="24489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77" name="วงรี 76">
                <a:extLst>
                  <a:ext uri="{FF2B5EF4-FFF2-40B4-BE49-F238E27FC236}">
                    <a16:creationId xmlns:a16="http://schemas.microsoft.com/office/drawing/2014/main" id="{BAB559BF-9D71-4F40-9506-56E190133E99}"/>
                  </a:ext>
                </a:extLst>
              </p:cNvPr>
              <p:cNvSpPr/>
              <p:nvPr/>
            </p:nvSpPr>
            <p:spPr>
              <a:xfrm>
                <a:off x="6554714" y="264892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78" name="วงรี 77">
                <a:extLst>
                  <a:ext uri="{FF2B5EF4-FFF2-40B4-BE49-F238E27FC236}">
                    <a16:creationId xmlns:a16="http://schemas.microsoft.com/office/drawing/2014/main" id="{30A0802E-40FA-4B03-BFF6-642C8184E2DF}"/>
                  </a:ext>
                </a:extLst>
              </p:cNvPr>
              <p:cNvSpPr/>
              <p:nvPr/>
            </p:nvSpPr>
            <p:spPr>
              <a:xfrm>
                <a:off x="6554714" y="284895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79" name="วงรี 78">
                <a:extLst>
                  <a:ext uri="{FF2B5EF4-FFF2-40B4-BE49-F238E27FC236}">
                    <a16:creationId xmlns:a16="http://schemas.microsoft.com/office/drawing/2014/main" id="{7AA9AE6D-DBCD-445D-8282-A5A6EF704155}"/>
                  </a:ext>
                </a:extLst>
              </p:cNvPr>
              <p:cNvSpPr/>
              <p:nvPr/>
            </p:nvSpPr>
            <p:spPr>
              <a:xfrm>
                <a:off x="6554714" y="30489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80" name="วงรี 79">
                <a:extLst>
                  <a:ext uri="{FF2B5EF4-FFF2-40B4-BE49-F238E27FC236}">
                    <a16:creationId xmlns:a16="http://schemas.microsoft.com/office/drawing/2014/main" id="{E2AA38E1-88E4-4FD3-AB6B-C1C259132217}"/>
                  </a:ext>
                </a:extLst>
              </p:cNvPr>
              <p:cNvSpPr/>
              <p:nvPr/>
            </p:nvSpPr>
            <p:spPr>
              <a:xfrm>
                <a:off x="6554714" y="32490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81" name="วงรี 80">
                <a:extLst>
                  <a:ext uri="{FF2B5EF4-FFF2-40B4-BE49-F238E27FC236}">
                    <a16:creationId xmlns:a16="http://schemas.microsoft.com/office/drawing/2014/main" id="{212CA890-9015-456E-98AA-AE1FEAB94E68}"/>
                  </a:ext>
                </a:extLst>
              </p:cNvPr>
              <p:cNvSpPr/>
              <p:nvPr/>
            </p:nvSpPr>
            <p:spPr>
              <a:xfrm>
                <a:off x="6844534" y="14466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82" name="วงรี 81">
                <a:extLst>
                  <a:ext uri="{FF2B5EF4-FFF2-40B4-BE49-F238E27FC236}">
                    <a16:creationId xmlns:a16="http://schemas.microsoft.com/office/drawing/2014/main" id="{28142ACE-1576-457B-9FFB-A6E640C94C93}"/>
                  </a:ext>
                </a:extLst>
              </p:cNvPr>
              <p:cNvSpPr/>
              <p:nvPr/>
            </p:nvSpPr>
            <p:spPr>
              <a:xfrm>
                <a:off x="6844534" y="16467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83" name="วงรี 82">
                <a:extLst>
                  <a:ext uri="{FF2B5EF4-FFF2-40B4-BE49-F238E27FC236}">
                    <a16:creationId xmlns:a16="http://schemas.microsoft.com/office/drawing/2014/main" id="{9E65A5C0-A1A5-4257-B83F-64DB62AD6D4A}"/>
                  </a:ext>
                </a:extLst>
              </p:cNvPr>
              <p:cNvSpPr/>
              <p:nvPr/>
            </p:nvSpPr>
            <p:spPr>
              <a:xfrm>
                <a:off x="6844534" y="184674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84" name="วงรี 83">
                <a:extLst>
                  <a:ext uri="{FF2B5EF4-FFF2-40B4-BE49-F238E27FC236}">
                    <a16:creationId xmlns:a16="http://schemas.microsoft.com/office/drawing/2014/main" id="{F456F59F-3E8B-4A9C-A0A6-9D9A58347391}"/>
                  </a:ext>
                </a:extLst>
              </p:cNvPr>
              <p:cNvSpPr/>
              <p:nvPr/>
            </p:nvSpPr>
            <p:spPr>
              <a:xfrm>
                <a:off x="6844534" y="204677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85" name="วงรี 84">
                <a:extLst>
                  <a:ext uri="{FF2B5EF4-FFF2-40B4-BE49-F238E27FC236}">
                    <a16:creationId xmlns:a16="http://schemas.microsoft.com/office/drawing/2014/main" id="{C6C7035C-D720-4782-9889-E7C52F07F731}"/>
                  </a:ext>
                </a:extLst>
              </p:cNvPr>
              <p:cNvSpPr/>
              <p:nvPr/>
            </p:nvSpPr>
            <p:spPr>
              <a:xfrm>
                <a:off x="6844534" y="22467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86" name="วงรี 85">
                <a:extLst>
                  <a:ext uri="{FF2B5EF4-FFF2-40B4-BE49-F238E27FC236}">
                    <a16:creationId xmlns:a16="http://schemas.microsoft.com/office/drawing/2014/main" id="{12958C89-FAC6-4D6B-A6BC-89E7F57F49A9}"/>
                  </a:ext>
                </a:extLst>
              </p:cNvPr>
              <p:cNvSpPr/>
              <p:nvPr/>
            </p:nvSpPr>
            <p:spPr>
              <a:xfrm>
                <a:off x="6844534" y="24468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87" name="วงรี 86">
                <a:extLst>
                  <a:ext uri="{FF2B5EF4-FFF2-40B4-BE49-F238E27FC236}">
                    <a16:creationId xmlns:a16="http://schemas.microsoft.com/office/drawing/2014/main" id="{0EB9EF5B-9B6B-4CCD-9D23-F1A66E05B5E1}"/>
                  </a:ext>
                </a:extLst>
              </p:cNvPr>
              <p:cNvSpPr/>
              <p:nvPr/>
            </p:nvSpPr>
            <p:spPr>
              <a:xfrm>
                <a:off x="6844534" y="264684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88" name="วงรี 87">
                <a:extLst>
                  <a:ext uri="{FF2B5EF4-FFF2-40B4-BE49-F238E27FC236}">
                    <a16:creationId xmlns:a16="http://schemas.microsoft.com/office/drawing/2014/main" id="{4B41C75B-F80A-4FD0-B1BE-56B30ECAE20E}"/>
                  </a:ext>
                </a:extLst>
              </p:cNvPr>
              <p:cNvSpPr/>
              <p:nvPr/>
            </p:nvSpPr>
            <p:spPr>
              <a:xfrm>
                <a:off x="6844534" y="284687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89" name="วงรี 88">
                <a:extLst>
                  <a:ext uri="{FF2B5EF4-FFF2-40B4-BE49-F238E27FC236}">
                    <a16:creationId xmlns:a16="http://schemas.microsoft.com/office/drawing/2014/main" id="{6E7786C0-A46F-4381-8D9D-7B9F8A2056D0}"/>
                  </a:ext>
                </a:extLst>
              </p:cNvPr>
              <p:cNvSpPr/>
              <p:nvPr/>
            </p:nvSpPr>
            <p:spPr>
              <a:xfrm>
                <a:off x="6844534" y="30468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90" name="วงรี 89">
                <a:extLst>
                  <a:ext uri="{FF2B5EF4-FFF2-40B4-BE49-F238E27FC236}">
                    <a16:creationId xmlns:a16="http://schemas.microsoft.com/office/drawing/2014/main" id="{1E352FA3-EDA1-40E7-926E-C03C10A26667}"/>
                  </a:ext>
                </a:extLst>
              </p:cNvPr>
              <p:cNvSpPr/>
              <p:nvPr/>
            </p:nvSpPr>
            <p:spPr>
              <a:xfrm>
                <a:off x="6844534" y="32469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</p:grpSp>
        <p:grpSp>
          <p:nvGrpSpPr>
            <p:cNvPr id="125" name="กลุ่ม 124">
              <a:extLst>
                <a:ext uri="{FF2B5EF4-FFF2-40B4-BE49-F238E27FC236}">
                  <a16:creationId xmlns:a16="http://schemas.microsoft.com/office/drawing/2014/main" id="{2A7EF110-C613-43EC-A91B-8724C8B7B2A1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2133939" y="4354181"/>
              <a:ext cx="347486" cy="982634"/>
              <a:chOff x="6264894" y="1446698"/>
              <a:chExt cx="759640" cy="1984379"/>
            </a:xfrm>
          </p:grpSpPr>
          <p:sp>
            <p:nvSpPr>
              <p:cNvPr id="126" name="วงรี 125">
                <a:extLst>
                  <a:ext uri="{FF2B5EF4-FFF2-40B4-BE49-F238E27FC236}">
                    <a16:creationId xmlns:a16="http://schemas.microsoft.com/office/drawing/2014/main" id="{087B597C-BD80-4707-83EB-0CA0D38815FA}"/>
                  </a:ext>
                </a:extLst>
              </p:cNvPr>
              <p:cNvSpPr/>
              <p:nvPr/>
            </p:nvSpPr>
            <p:spPr>
              <a:xfrm>
                <a:off x="6264894" y="14508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27" name="วงรี 126">
                <a:extLst>
                  <a:ext uri="{FF2B5EF4-FFF2-40B4-BE49-F238E27FC236}">
                    <a16:creationId xmlns:a16="http://schemas.microsoft.com/office/drawing/2014/main" id="{BCDC5252-3B1F-4471-83D6-157DD3488F1D}"/>
                  </a:ext>
                </a:extLst>
              </p:cNvPr>
              <p:cNvSpPr/>
              <p:nvPr/>
            </p:nvSpPr>
            <p:spPr>
              <a:xfrm>
                <a:off x="6264894" y="16508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28" name="วงรี 127">
                <a:extLst>
                  <a:ext uri="{FF2B5EF4-FFF2-40B4-BE49-F238E27FC236}">
                    <a16:creationId xmlns:a16="http://schemas.microsoft.com/office/drawing/2014/main" id="{72F01A66-27AA-4D43-B117-96BE8EDDD1AF}"/>
                  </a:ext>
                </a:extLst>
              </p:cNvPr>
              <p:cNvSpPr/>
              <p:nvPr/>
            </p:nvSpPr>
            <p:spPr>
              <a:xfrm>
                <a:off x="6264894" y="185090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29" name="วงรี 128">
                <a:extLst>
                  <a:ext uri="{FF2B5EF4-FFF2-40B4-BE49-F238E27FC236}">
                    <a16:creationId xmlns:a16="http://schemas.microsoft.com/office/drawing/2014/main" id="{C442AD09-F6A2-41BE-B9D4-C779372A7A48}"/>
                  </a:ext>
                </a:extLst>
              </p:cNvPr>
              <p:cNvSpPr/>
              <p:nvPr/>
            </p:nvSpPr>
            <p:spPr>
              <a:xfrm>
                <a:off x="6264894" y="205092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30" name="วงรี 129">
                <a:extLst>
                  <a:ext uri="{FF2B5EF4-FFF2-40B4-BE49-F238E27FC236}">
                    <a16:creationId xmlns:a16="http://schemas.microsoft.com/office/drawing/2014/main" id="{8F9C1533-F358-403F-9407-C2827AD41DB8}"/>
                  </a:ext>
                </a:extLst>
              </p:cNvPr>
              <p:cNvSpPr/>
              <p:nvPr/>
            </p:nvSpPr>
            <p:spPr>
              <a:xfrm>
                <a:off x="6264894" y="22509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31" name="วงรี 130">
                <a:extLst>
                  <a:ext uri="{FF2B5EF4-FFF2-40B4-BE49-F238E27FC236}">
                    <a16:creationId xmlns:a16="http://schemas.microsoft.com/office/drawing/2014/main" id="{E9409C88-8E7C-42F9-AD4C-AC78A21D9EDD}"/>
                  </a:ext>
                </a:extLst>
              </p:cNvPr>
              <p:cNvSpPr/>
              <p:nvPr/>
            </p:nvSpPr>
            <p:spPr>
              <a:xfrm>
                <a:off x="6264894" y="24509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32" name="วงรี 131">
                <a:extLst>
                  <a:ext uri="{FF2B5EF4-FFF2-40B4-BE49-F238E27FC236}">
                    <a16:creationId xmlns:a16="http://schemas.microsoft.com/office/drawing/2014/main" id="{4A7409C7-A987-4C36-8B3B-A5AC75002AAA}"/>
                  </a:ext>
                </a:extLst>
              </p:cNvPr>
              <p:cNvSpPr/>
              <p:nvPr/>
            </p:nvSpPr>
            <p:spPr>
              <a:xfrm>
                <a:off x="6264894" y="265100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33" name="วงรี 132">
                <a:extLst>
                  <a:ext uri="{FF2B5EF4-FFF2-40B4-BE49-F238E27FC236}">
                    <a16:creationId xmlns:a16="http://schemas.microsoft.com/office/drawing/2014/main" id="{8EE3D0AA-B694-4139-92D2-BD8E66EA6B63}"/>
                  </a:ext>
                </a:extLst>
              </p:cNvPr>
              <p:cNvSpPr/>
              <p:nvPr/>
            </p:nvSpPr>
            <p:spPr>
              <a:xfrm>
                <a:off x="6264894" y="285102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34" name="วงรี 133">
                <a:extLst>
                  <a:ext uri="{FF2B5EF4-FFF2-40B4-BE49-F238E27FC236}">
                    <a16:creationId xmlns:a16="http://schemas.microsoft.com/office/drawing/2014/main" id="{2BB0E1F4-1047-4408-8BFD-B5A0D565A2E6}"/>
                  </a:ext>
                </a:extLst>
              </p:cNvPr>
              <p:cNvSpPr/>
              <p:nvPr/>
            </p:nvSpPr>
            <p:spPr>
              <a:xfrm>
                <a:off x="6264894" y="30510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 dirty="0"/>
              </a:p>
            </p:txBody>
          </p:sp>
          <p:sp>
            <p:nvSpPr>
              <p:cNvPr id="135" name="วงรี 134">
                <a:extLst>
                  <a:ext uri="{FF2B5EF4-FFF2-40B4-BE49-F238E27FC236}">
                    <a16:creationId xmlns:a16="http://schemas.microsoft.com/office/drawing/2014/main" id="{0EF7C8D2-A0BA-42DF-A4B3-7E8357F14533}"/>
                  </a:ext>
                </a:extLst>
              </p:cNvPr>
              <p:cNvSpPr/>
              <p:nvPr/>
            </p:nvSpPr>
            <p:spPr>
              <a:xfrm>
                <a:off x="6264894" y="32510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36" name="วงรี 135">
                <a:extLst>
                  <a:ext uri="{FF2B5EF4-FFF2-40B4-BE49-F238E27FC236}">
                    <a16:creationId xmlns:a16="http://schemas.microsoft.com/office/drawing/2014/main" id="{BE23256E-38DF-49B1-93AC-78B4911E571A}"/>
                  </a:ext>
                </a:extLst>
              </p:cNvPr>
              <p:cNvSpPr/>
              <p:nvPr/>
            </p:nvSpPr>
            <p:spPr>
              <a:xfrm>
                <a:off x="6554714" y="14487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37" name="วงรี 136">
                <a:extLst>
                  <a:ext uri="{FF2B5EF4-FFF2-40B4-BE49-F238E27FC236}">
                    <a16:creationId xmlns:a16="http://schemas.microsoft.com/office/drawing/2014/main" id="{D2EBBCA6-A58E-409A-8BB1-46096F953522}"/>
                  </a:ext>
                </a:extLst>
              </p:cNvPr>
              <p:cNvSpPr/>
              <p:nvPr/>
            </p:nvSpPr>
            <p:spPr>
              <a:xfrm>
                <a:off x="6554714" y="16488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38" name="วงรี 137">
                <a:extLst>
                  <a:ext uri="{FF2B5EF4-FFF2-40B4-BE49-F238E27FC236}">
                    <a16:creationId xmlns:a16="http://schemas.microsoft.com/office/drawing/2014/main" id="{4EAA18AD-D225-4CAB-A830-06A73C29BA6B}"/>
                  </a:ext>
                </a:extLst>
              </p:cNvPr>
              <p:cNvSpPr/>
              <p:nvPr/>
            </p:nvSpPr>
            <p:spPr>
              <a:xfrm>
                <a:off x="6554714" y="184882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39" name="วงรี 138">
                <a:extLst>
                  <a:ext uri="{FF2B5EF4-FFF2-40B4-BE49-F238E27FC236}">
                    <a16:creationId xmlns:a16="http://schemas.microsoft.com/office/drawing/2014/main" id="{0C1FF6D6-BAFB-4890-BDAF-0321109E106E}"/>
                  </a:ext>
                </a:extLst>
              </p:cNvPr>
              <p:cNvSpPr/>
              <p:nvPr/>
            </p:nvSpPr>
            <p:spPr>
              <a:xfrm>
                <a:off x="6554714" y="204885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40" name="วงรี 139">
                <a:extLst>
                  <a:ext uri="{FF2B5EF4-FFF2-40B4-BE49-F238E27FC236}">
                    <a16:creationId xmlns:a16="http://schemas.microsoft.com/office/drawing/2014/main" id="{42CAA703-0698-4B2C-89D9-7623CE92359A}"/>
                  </a:ext>
                </a:extLst>
              </p:cNvPr>
              <p:cNvSpPr/>
              <p:nvPr/>
            </p:nvSpPr>
            <p:spPr>
              <a:xfrm>
                <a:off x="6554714" y="22488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41" name="วงรี 140">
                <a:extLst>
                  <a:ext uri="{FF2B5EF4-FFF2-40B4-BE49-F238E27FC236}">
                    <a16:creationId xmlns:a16="http://schemas.microsoft.com/office/drawing/2014/main" id="{DA7B4F7D-1D18-420D-8433-F99DF2BFD5EB}"/>
                  </a:ext>
                </a:extLst>
              </p:cNvPr>
              <p:cNvSpPr/>
              <p:nvPr/>
            </p:nvSpPr>
            <p:spPr>
              <a:xfrm>
                <a:off x="6554714" y="24489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42" name="วงรี 141">
                <a:extLst>
                  <a:ext uri="{FF2B5EF4-FFF2-40B4-BE49-F238E27FC236}">
                    <a16:creationId xmlns:a16="http://schemas.microsoft.com/office/drawing/2014/main" id="{AE91FF48-3E09-4F8A-AF4D-3AA54B047A9E}"/>
                  </a:ext>
                </a:extLst>
              </p:cNvPr>
              <p:cNvSpPr/>
              <p:nvPr/>
            </p:nvSpPr>
            <p:spPr>
              <a:xfrm>
                <a:off x="6554714" y="264892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43" name="วงรี 142">
                <a:extLst>
                  <a:ext uri="{FF2B5EF4-FFF2-40B4-BE49-F238E27FC236}">
                    <a16:creationId xmlns:a16="http://schemas.microsoft.com/office/drawing/2014/main" id="{813DCB89-6B66-45B5-8F7E-7706E9A8160B}"/>
                  </a:ext>
                </a:extLst>
              </p:cNvPr>
              <p:cNvSpPr/>
              <p:nvPr/>
            </p:nvSpPr>
            <p:spPr>
              <a:xfrm>
                <a:off x="6554714" y="284895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44" name="วงรี 143">
                <a:extLst>
                  <a:ext uri="{FF2B5EF4-FFF2-40B4-BE49-F238E27FC236}">
                    <a16:creationId xmlns:a16="http://schemas.microsoft.com/office/drawing/2014/main" id="{9795BA4E-5DC0-4DD6-A85F-8EA0857D4AD7}"/>
                  </a:ext>
                </a:extLst>
              </p:cNvPr>
              <p:cNvSpPr/>
              <p:nvPr/>
            </p:nvSpPr>
            <p:spPr>
              <a:xfrm>
                <a:off x="6554714" y="30489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45" name="วงรี 144">
                <a:extLst>
                  <a:ext uri="{FF2B5EF4-FFF2-40B4-BE49-F238E27FC236}">
                    <a16:creationId xmlns:a16="http://schemas.microsoft.com/office/drawing/2014/main" id="{E029C643-64FC-489A-961F-BA499DD96B5F}"/>
                  </a:ext>
                </a:extLst>
              </p:cNvPr>
              <p:cNvSpPr/>
              <p:nvPr/>
            </p:nvSpPr>
            <p:spPr>
              <a:xfrm>
                <a:off x="6554714" y="32490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46" name="วงรี 145">
                <a:extLst>
                  <a:ext uri="{FF2B5EF4-FFF2-40B4-BE49-F238E27FC236}">
                    <a16:creationId xmlns:a16="http://schemas.microsoft.com/office/drawing/2014/main" id="{30AB53CB-BFBE-474D-AB48-F68DE0EE987E}"/>
                  </a:ext>
                </a:extLst>
              </p:cNvPr>
              <p:cNvSpPr/>
              <p:nvPr/>
            </p:nvSpPr>
            <p:spPr>
              <a:xfrm>
                <a:off x="6844534" y="14466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47" name="วงรี 146">
                <a:extLst>
                  <a:ext uri="{FF2B5EF4-FFF2-40B4-BE49-F238E27FC236}">
                    <a16:creationId xmlns:a16="http://schemas.microsoft.com/office/drawing/2014/main" id="{086C549C-08DF-463C-8A3D-A381ADCD4108}"/>
                  </a:ext>
                </a:extLst>
              </p:cNvPr>
              <p:cNvSpPr/>
              <p:nvPr/>
            </p:nvSpPr>
            <p:spPr>
              <a:xfrm>
                <a:off x="6844534" y="16467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48" name="วงรี 147">
                <a:extLst>
                  <a:ext uri="{FF2B5EF4-FFF2-40B4-BE49-F238E27FC236}">
                    <a16:creationId xmlns:a16="http://schemas.microsoft.com/office/drawing/2014/main" id="{613A26D6-D114-4DB7-BF7A-3D4A1680BF71}"/>
                  </a:ext>
                </a:extLst>
              </p:cNvPr>
              <p:cNvSpPr/>
              <p:nvPr/>
            </p:nvSpPr>
            <p:spPr>
              <a:xfrm>
                <a:off x="6844534" y="184674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49" name="วงรี 148">
                <a:extLst>
                  <a:ext uri="{FF2B5EF4-FFF2-40B4-BE49-F238E27FC236}">
                    <a16:creationId xmlns:a16="http://schemas.microsoft.com/office/drawing/2014/main" id="{E27DDA30-C4D6-4AA2-ACA1-1D3C030E1D72}"/>
                  </a:ext>
                </a:extLst>
              </p:cNvPr>
              <p:cNvSpPr/>
              <p:nvPr/>
            </p:nvSpPr>
            <p:spPr>
              <a:xfrm>
                <a:off x="6844534" y="204677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50" name="วงรี 149">
                <a:extLst>
                  <a:ext uri="{FF2B5EF4-FFF2-40B4-BE49-F238E27FC236}">
                    <a16:creationId xmlns:a16="http://schemas.microsoft.com/office/drawing/2014/main" id="{0CA6F531-E93D-4AA4-8F21-C6AB8CC24A7C}"/>
                  </a:ext>
                </a:extLst>
              </p:cNvPr>
              <p:cNvSpPr/>
              <p:nvPr/>
            </p:nvSpPr>
            <p:spPr>
              <a:xfrm>
                <a:off x="6844534" y="22467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51" name="วงรี 150">
                <a:extLst>
                  <a:ext uri="{FF2B5EF4-FFF2-40B4-BE49-F238E27FC236}">
                    <a16:creationId xmlns:a16="http://schemas.microsoft.com/office/drawing/2014/main" id="{56D3A951-4DAE-4497-A1BF-9DE01A1283E0}"/>
                  </a:ext>
                </a:extLst>
              </p:cNvPr>
              <p:cNvSpPr/>
              <p:nvPr/>
            </p:nvSpPr>
            <p:spPr>
              <a:xfrm>
                <a:off x="6844534" y="24468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52" name="วงรี 151">
                <a:extLst>
                  <a:ext uri="{FF2B5EF4-FFF2-40B4-BE49-F238E27FC236}">
                    <a16:creationId xmlns:a16="http://schemas.microsoft.com/office/drawing/2014/main" id="{56624583-3AF1-434C-947B-DC01822C50CB}"/>
                  </a:ext>
                </a:extLst>
              </p:cNvPr>
              <p:cNvSpPr/>
              <p:nvPr/>
            </p:nvSpPr>
            <p:spPr>
              <a:xfrm>
                <a:off x="6844534" y="264684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53" name="วงรี 152">
                <a:extLst>
                  <a:ext uri="{FF2B5EF4-FFF2-40B4-BE49-F238E27FC236}">
                    <a16:creationId xmlns:a16="http://schemas.microsoft.com/office/drawing/2014/main" id="{FFB94250-93F7-44D7-B0D3-00F3B7A4F59C}"/>
                  </a:ext>
                </a:extLst>
              </p:cNvPr>
              <p:cNvSpPr/>
              <p:nvPr/>
            </p:nvSpPr>
            <p:spPr>
              <a:xfrm>
                <a:off x="6844534" y="284687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54" name="วงรี 153">
                <a:extLst>
                  <a:ext uri="{FF2B5EF4-FFF2-40B4-BE49-F238E27FC236}">
                    <a16:creationId xmlns:a16="http://schemas.microsoft.com/office/drawing/2014/main" id="{693A4000-C711-4213-881F-46174FD1239A}"/>
                  </a:ext>
                </a:extLst>
              </p:cNvPr>
              <p:cNvSpPr/>
              <p:nvPr/>
            </p:nvSpPr>
            <p:spPr>
              <a:xfrm>
                <a:off x="6844534" y="30468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55" name="วงรี 154">
                <a:extLst>
                  <a:ext uri="{FF2B5EF4-FFF2-40B4-BE49-F238E27FC236}">
                    <a16:creationId xmlns:a16="http://schemas.microsoft.com/office/drawing/2014/main" id="{10DCF3F5-3C48-4642-B133-E3CC79C23C10}"/>
                  </a:ext>
                </a:extLst>
              </p:cNvPr>
              <p:cNvSpPr/>
              <p:nvPr/>
            </p:nvSpPr>
            <p:spPr>
              <a:xfrm>
                <a:off x="6844534" y="32469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</p:grpSp>
        <p:grpSp>
          <p:nvGrpSpPr>
            <p:cNvPr id="156" name="กลุ่ม 155">
              <a:extLst>
                <a:ext uri="{FF2B5EF4-FFF2-40B4-BE49-F238E27FC236}">
                  <a16:creationId xmlns:a16="http://schemas.microsoft.com/office/drawing/2014/main" id="{B958616B-DD23-408E-8662-7F1436CDCE4F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3466326" y="573401"/>
              <a:ext cx="347486" cy="982634"/>
              <a:chOff x="6264894" y="1446698"/>
              <a:chExt cx="759640" cy="1984379"/>
            </a:xfrm>
          </p:grpSpPr>
          <p:sp>
            <p:nvSpPr>
              <p:cNvPr id="157" name="วงรี 156">
                <a:extLst>
                  <a:ext uri="{FF2B5EF4-FFF2-40B4-BE49-F238E27FC236}">
                    <a16:creationId xmlns:a16="http://schemas.microsoft.com/office/drawing/2014/main" id="{880946A2-5350-4B72-B3CF-3372A2D75CBF}"/>
                  </a:ext>
                </a:extLst>
              </p:cNvPr>
              <p:cNvSpPr/>
              <p:nvPr/>
            </p:nvSpPr>
            <p:spPr>
              <a:xfrm>
                <a:off x="6264894" y="14508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58" name="วงรี 157">
                <a:extLst>
                  <a:ext uri="{FF2B5EF4-FFF2-40B4-BE49-F238E27FC236}">
                    <a16:creationId xmlns:a16="http://schemas.microsoft.com/office/drawing/2014/main" id="{3CE03E15-6C83-422D-BD88-166AD688CF2E}"/>
                  </a:ext>
                </a:extLst>
              </p:cNvPr>
              <p:cNvSpPr/>
              <p:nvPr/>
            </p:nvSpPr>
            <p:spPr>
              <a:xfrm>
                <a:off x="6264894" y="16508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59" name="วงรี 158">
                <a:extLst>
                  <a:ext uri="{FF2B5EF4-FFF2-40B4-BE49-F238E27FC236}">
                    <a16:creationId xmlns:a16="http://schemas.microsoft.com/office/drawing/2014/main" id="{908F4668-BA50-42FC-A8E3-4423F5A64ABC}"/>
                  </a:ext>
                </a:extLst>
              </p:cNvPr>
              <p:cNvSpPr/>
              <p:nvPr/>
            </p:nvSpPr>
            <p:spPr>
              <a:xfrm>
                <a:off x="6264894" y="185090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60" name="วงรี 159">
                <a:extLst>
                  <a:ext uri="{FF2B5EF4-FFF2-40B4-BE49-F238E27FC236}">
                    <a16:creationId xmlns:a16="http://schemas.microsoft.com/office/drawing/2014/main" id="{524554F2-A4AB-4A2E-91DE-4B0CB4B448EB}"/>
                  </a:ext>
                </a:extLst>
              </p:cNvPr>
              <p:cNvSpPr/>
              <p:nvPr/>
            </p:nvSpPr>
            <p:spPr>
              <a:xfrm>
                <a:off x="6264894" y="205092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61" name="วงรี 160">
                <a:extLst>
                  <a:ext uri="{FF2B5EF4-FFF2-40B4-BE49-F238E27FC236}">
                    <a16:creationId xmlns:a16="http://schemas.microsoft.com/office/drawing/2014/main" id="{F3F51107-801F-4372-8E4D-3C58FA1B92B3}"/>
                  </a:ext>
                </a:extLst>
              </p:cNvPr>
              <p:cNvSpPr/>
              <p:nvPr/>
            </p:nvSpPr>
            <p:spPr>
              <a:xfrm>
                <a:off x="6264894" y="22509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62" name="วงรี 161">
                <a:extLst>
                  <a:ext uri="{FF2B5EF4-FFF2-40B4-BE49-F238E27FC236}">
                    <a16:creationId xmlns:a16="http://schemas.microsoft.com/office/drawing/2014/main" id="{5D800A4B-1832-4643-A216-53E717B7A80C}"/>
                  </a:ext>
                </a:extLst>
              </p:cNvPr>
              <p:cNvSpPr/>
              <p:nvPr/>
            </p:nvSpPr>
            <p:spPr>
              <a:xfrm>
                <a:off x="6264894" y="24509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63" name="วงรี 162">
                <a:extLst>
                  <a:ext uri="{FF2B5EF4-FFF2-40B4-BE49-F238E27FC236}">
                    <a16:creationId xmlns:a16="http://schemas.microsoft.com/office/drawing/2014/main" id="{BCF1EB5A-DBFC-4179-958C-1B9118471259}"/>
                  </a:ext>
                </a:extLst>
              </p:cNvPr>
              <p:cNvSpPr/>
              <p:nvPr/>
            </p:nvSpPr>
            <p:spPr>
              <a:xfrm>
                <a:off x="6264894" y="265100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64" name="วงรี 163">
                <a:extLst>
                  <a:ext uri="{FF2B5EF4-FFF2-40B4-BE49-F238E27FC236}">
                    <a16:creationId xmlns:a16="http://schemas.microsoft.com/office/drawing/2014/main" id="{43A2364B-8D4A-4104-BC92-43A3EBCF0585}"/>
                  </a:ext>
                </a:extLst>
              </p:cNvPr>
              <p:cNvSpPr/>
              <p:nvPr/>
            </p:nvSpPr>
            <p:spPr>
              <a:xfrm>
                <a:off x="6264894" y="285102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65" name="วงรี 164">
                <a:extLst>
                  <a:ext uri="{FF2B5EF4-FFF2-40B4-BE49-F238E27FC236}">
                    <a16:creationId xmlns:a16="http://schemas.microsoft.com/office/drawing/2014/main" id="{2009CE0F-1418-4A64-9EF9-E61143263B5C}"/>
                  </a:ext>
                </a:extLst>
              </p:cNvPr>
              <p:cNvSpPr/>
              <p:nvPr/>
            </p:nvSpPr>
            <p:spPr>
              <a:xfrm>
                <a:off x="6264894" y="30510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 dirty="0"/>
              </a:p>
            </p:txBody>
          </p:sp>
          <p:sp>
            <p:nvSpPr>
              <p:cNvPr id="166" name="วงรี 165">
                <a:extLst>
                  <a:ext uri="{FF2B5EF4-FFF2-40B4-BE49-F238E27FC236}">
                    <a16:creationId xmlns:a16="http://schemas.microsoft.com/office/drawing/2014/main" id="{AD5C2724-F24C-49C5-B5E1-775DEA13487D}"/>
                  </a:ext>
                </a:extLst>
              </p:cNvPr>
              <p:cNvSpPr/>
              <p:nvPr/>
            </p:nvSpPr>
            <p:spPr>
              <a:xfrm>
                <a:off x="6264894" y="32510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67" name="วงรี 166">
                <a:extLst>
                  <a:ext uri="{FF2B5EF4-FFF2-40B4-BE49-F238E27FC236}">
                    <a16:creationId xmlns:a16="http://schemas.microsoft.com/office/drawing/2014/main" id="{072B9939-058B-4D80-947C-409EF176F8F8}"/>
                  </a:ext>
                </a:extLst>
              </p:cNvPr>
              <p:cNvSpPr/>
              <p:nvPr/>
            </p:nvSpPr>
            <p:spPr>
              <a:xfrm>
                <a:off x="6554714" y="14487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68" name="วงรี 167">
                <a:extLst>
                  <a:ext uri="{FF2B5EF4-FFF2-40B4-BE49-F238E27FC236}">
                    <a16:creationId xmlns:a16="http://schemas.microsoft.com/office/drawing/2014/main" id="{FD8A0C7A-2F21-40E4-A570-653933483C2A}"/>
                  </a:ext>
                </a:extLst>
              </p:cNvPr>
              <p:cNvSpPr/>
              <p:nvPr/>
            </p:nvSpPr>
            <p:spPr>
              <a:xfrm>
                <a:off x="6554714" y="16488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69" name="วงรี 168">
                <a:extLst>
                  <a:ext uri="{FF2B5EF4-FFF2-40B4-BE49-F238E27FC236}">
                    <a16:creationId xmlns:a16="http://schemas.microsoft.com/office/drawing/2014/main" id="{4D647E18-E96F-4C4F-8BF3-5C1EA031B938}"/>
                  </a:ext>
                </a:extLst>
              </p:cNvPr>
              <p:cNvSpPr/>
              <p:nvPr/>
            </p:nvSpPr>
            <p:spPr>
              <a:xfrm>
                <a:off x="6554714" y="184882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70" name="วงรี 169">
                <a:extLst>
                  <a:ext uri="{FF2B5EF4-FFF2-40B4-BE49-F238E27FC236}">
                    <a16:creationId xmlns:a16="http://schemas.microsoft.com/office/drawing/2014/main" id="{9035A499-ABAB-46EA-A7A5-5E21EF272C51}"/>
                  </a:ext>
                </a:extLst>
              </p:cNvPr>
              <p:cNvSpPr/>
              <p:nvPr/>
            </p:nvSpPr>
            <p:spPr>
              <a:xfrm>
                <a:off x="6554714" y="204885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71" name="วงรี 170">
                <a:extLst>
                  <a:ext uri="{FF2B5EF4-FFF2-40B4-BE49-F238E27FC236}">
                    <a16:creationId xmlns:a16="http://schemas.microsoft.com/office/drawing/2014/main" id="{EC45FC70-FF67-4A0B-9F65-AC60DB5DD75A}"/>
                  </a:ext>
                </a:extLst>
              </p:cNvPr>
              <p:cNvSpPr/>
              <p:nvPr/>
            </p:nvSpPr>
            <p:spPr>
              <a:xfrm>
                <a:off x="6554714" y="22488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72" name="วงรี 171">
                <a:extLst>
                  <a:ext uri="{FF2B5EF4-FFF2-40B4-BE49-F238E27FC236}">
                    <a16:creationId xmlns:a16="http://schemas.microsoft.com/office/drawing/2014/main" id="{3225911A-5A7F-4A6A-8D60-167EE0612ED8}"/>
                  </a:ext>
                </a:extLst>
              </p:cNvPr>
              <p:cNvSpPr/>
              <p:nvPr/>
            </p:nvSpPr>
            <p:spPr>
              <a:xfrm>
                <a:off x="6554714" y="24489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73" name="วงรี 172">
                <a:extLst>
                  <a:ext uri="{FF2B5EF4-FFF2-40B4-BE49-F238E27FC236}">
                    <a16:creationId xmlns:a16="http://schemas.microsoft.com/office/drawing/2014/main" id="{779E656A-5DB3-43FD-A294-C984D27F3ECA}"/>
                  </a:ext>
                </a:extLst>
              </p:cNvPr>
              <p:cNvSpPr/>
              <p:nvPr/>
            </p:nvSpPr>
            <p:spPr>
              <a:xfrm>
                <a:off x="6554714" y="264892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74" name="วงรี 173">
                <a:extLst>
                  <a:ext uri="{FF2B5EF4-FFF2-40B4-BE49-F238E27FC236}">
                    <a16:creationId xmlns:a16="http://schemas.microsoft.com/office/drawing/2014/main" id="{A14C5DAE-6A71-40BD-9109-F1EFE7D9D5B1}"/>
                  </a:ext>
                </a:extLst>
              </p:cNvPr>
              <p:cNvSpPr/>
              <p:nvPr/>
            </p:nvSpPr>
            <p:spPr>
              <a:xfrm>
                <a:off x="6554714" y="284895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75" name="วงรี 174">
                <a:extLst>
                  <a:ext uri="{FF2B5EF4-FFF2-40B4-BE49-F238E27FC236}">
                    <a16:creationId xmlns:a16="http://schemas.microsoft.com/office/drawing/2014/main" id="{1C726E50-D9AB-44F7-B09D-260EA4A097D2}"/>
                  </a:ext>
                </a:extLst>
              </p:cNvPr>
              <p:cNvSpPr/>
              <p:nvPr/>
            </p:nvSpPr>
            <p:spPr>
              <a:xfrm>
                <a:off x="6554714" y="30489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76" name="วงรี 175">
                <a:extLst>
                  <a:ext uri="{FF2B5EF4-FFF2-40B4-BE49-F238E27FC236}">
                    <a16:creationId xmlns:a16="http://schemas.microsoft.com/office/drawing/2014/main" id="{3381DF47-4EEC-4C5D-806D-331FFB99EDBB}"/>
                  </a:ext>
                </a:extLst>
              </p:cNvPr>
              <p:cNvSpPr/>
              <p:nvPr/>
            </p:nvSpPr>
            <p:spPr>
              <a:xfrm>
                <a:off x="6554714" y="32490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77" name="วงรี 176">
                <a:extLst>
                  <a:ext uri="{FF2B5EF4-FFF2-40B4-BE49-F238E27FC236}">
                    <a16:creationId xmlns:a16="http://schemas.microsoft.com/office/drawing/2014/main" id="{B1A7197B-B98D-40DE-BF72-B4830EC03030}"/>
                  </a:ext>
                </a:extLst>
              </p:cNvPr>
              <p:cNvSpPr/>
              <p:nvPr/>
            </p:nvSpPr>
            <p:spPr>
              <a:xfrm>
                <a:off x="6844534" y="14466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78" name="วงรี 177">
                <a:extLst>
                  <a:ext uri="{FF2B5EF4-FFF2-40B4-BE49-F238E27FC236}">
                    <a16:creationId xmlns:a16="http://schemas.microsoft.com/office/drawing/2014/main" id="{82DF469E-A085-4039-88CB-3969DA384FDB}"/>
                  </a:ext>
                </a:extLst>
              </p:cNvPr>
              <p:cNvSpPr/>
              <p:nvPr/>
            </p:nvSpPr>
            <p:spPr>
              <a:xfrm>
                <a:off x="6844534" y="16467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79" name="วงรี 178">
                <a:extLst>
                  <a:ext uri="{FF2B5EF4-FFF2-40B4-BE49-F238E27FC236}">
                    <a16:creationId xmlns:a16="http://schemas.microsoft.com/office/drawing/2014/main" id="{2114E414-B577-4702-8E7D-052C8EB01B12}"/>
                  </a:ext>
                </a:extLst>
              </p:cNvPr>
              <p:cNvSpPr/>
              <p:nvPr/>
            </p:nvSpPr>
            <p:spPr>
              <a:xfrm>
                <a:off x="6844534" y="184674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80" name="วงรี 179">
                <a:extLst>
                  <a:ext uri="{FF2B5EF4-FFF2-40B4-BE49-F238E27FC236}">
                    <a16:creationId xmlns:a16="http://schemas.microsoft.com/office/drawing/2014/main" id="{FAE97F4D-3390-442F-BABF-6A9F783CDAC4}"/>
                  </a:ext>
                </a:extLst>
              </p:cNvPr>
              <p:cNvSpPr/>
              <p:nvPr/>
            </p:nvSpPr>
            <p:spPr>
              <a:xfrm>
                <a:off x="6844534" y="204677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81" name="วงรี 180">
                <a:extLst>
                  <a:ext uri="{FF2B5EF4-FFF2-40B4-BE49-F238E27FC236}">
                    <a16:creationId xmlns:a16="http://schemas.microsoft.com/office/drawing/2014/main" id="{B7B57EE1-A657-484F-9702-2D432A5836E3}"/>
                  </a:ext>
                </a:extLst>
              </p:cNvPr>
              <p:cNvSpPr/>
              <p:nvPr/>
            </p:nvSpPr>
            <p:spPr>
              <a:xfrm>
                <a:off x="6844534" y="22467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82" name="วงรี 181">
                <a:extLst>
                  <a:ext uri="{FF2B5EF4-FFF2-40B4-BE49-F238E27FC236}">
                    <a16:creationId xmlns:a16="http://schemas.microsoft.com/office/drawing/2014/main" id="{C875F0C2-3305-4620-831F-EE6836698F44}"/>
                  </a:ext>
                </a:extLst>
              </p:cNvPr>
              <p:cNvSpPr/>
              <p:nvPr/>
            </p:nvSpPr>
            <p:spPr>
              <a:xfrm>
                <a:off x="6844534" y="24468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83" name="วงรี 182">
                <a:extLst>
                  <a:ext uri="{FF2B5EF4-FFF2-40B4-BE49-F238E27FC236}">
                    <a16:creationId xmlns:a16="http://schemas.microsoft.com/office/drawing/2014/main" id="{C1FB343C-CD22-433C-A738-ED6ED98C86CA}"/>
                  </a:ext>
                </a:extLst>
              </p:cNvPr>
              <p:cNvSpPr/>
              <p:nvPr/>
            </p:nvSpPr>
            <p:spPr>
              <a:xfrm>
                <a:off x="6844534" y="264684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84" name="วงรี 183">
                <a:extLst>
                  <a:ext uri="{FF2B5EF4-FFF2-40B4-BE49-F238E27FC236}">
                    <a16:creationId xmlns:a16="http://schemas.microsoft.com/office/drawing/2014/main" id="{AD1668AC-CF57-4C3A-B191-3854D89C3822}"/>
                  </a:ext>
                </a:extLst>
              </p:cNvPr>
              <p:cNvSpPr/>
              <p:nvPr/>
            </p:nvSpPr>
            <p:spPr>
              <a:xfrm>
                <a:off x="6844534" y="284687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85" name="วงรี 184">
                <a:extLst>
                  <a:ext uri="{FF2B5EF4-FFF2-40B4-BE49-F238E27FC236}">
                    <a16:creationId xmlns:a16="http://schemas.microsoft.com/office/drawing/2014/main" id="{E99753CA-0192-41F6-9B70-A541EFAEA4DB}"/>
                  </a:ext>
                </a:extLst>
              </p:cNvPr>
              <p:cNvSpPr/>
              <p:nvPr/>
            </p:nvSpPr>
            <p:spPr>
              <a:xfrm>
                <a:off x="6844534" y="30468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86" name="วงรี 185">
                <a:extLst>
                  <a:ext uri="{FF2B5EF4-FFF2-40B4-BE49-F238E27FC236}">
                    <a16:creationId xmlns:a16="http://schemas.microsoft.com/office/drawing/2014/main" id="{07334C29-3F9C-4309-BFD2-EEC5F7C587A2}"/>
                  </a:ext>
                </a:extLst>
              </p:cNvPr>
              <p:cNvSpPr/>
              <p:nvPr/>
            </p:nvSpPr>
            <p:spPr>
              <a:xfrm>
                <a:off x="6844534" y="32469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</p:grpSp>
        <p:sp>
          <p:nvSpPr>
            <p:cNvPr id="190" name="กากบาท 189">
              <a:extLst>
                <a:ext uri="{FF2B5EF4-FFF2-40B4-BE49-F238E27FC236}">
                  <a16:creationId xmlns:a16="http://schemas.microsoft.com/office/drawing/2014/main" id="{5388398A-A471-4266-9A27-E079256CC8C9}"/>
                </a:ext>
              </a:extLst>
            </p:cNvPr>
            <p:cNvSpPr/>
            <p:nvPr/>
          </p:nvSpPr>
          <p:spPr>
            <a:xfrm rot="1087668">
              <a:off x="1191653" y="4451977"/>
              <a:ext cx="368040" cy="320174"/>
            </a:xfrm>
            <a:prstGeom prst="plus">
              <a:avLst>
                <a:gd name="adj" fmla="val 35728"/>
              </a:avLst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91" name="กากบาท 190">
              <a:extLst>
                <a:ext uri="{FF2B5EF4-FFF2-40B4-BE49-F238E27FC236}">
                  <a16:creationId xmlns:a16="http://schemas.microsoft.com/office/drawing/2014/main" id="{06CDAA93-E217-4258-9A54-4C325A9332B8}"/>
                </a:ext>
              </a:extLst>
            </p:cNvPr>
            <p:cNvSpPr/>
            <p:nvPr/>
          </p:nvSpPr>
          <p:spPr>
            <a:xfrm rot="1087668">
              <a:off x="6767399" y="1518757"/>
              <a:ext cx="368040" cy="320174"/>
            </a:xfrm>
            <a:prstGeom prst="plus">
              <a:avLst>
                <a:gd name="adj" fmla="val 35728"/>
              </a:avLst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92" name="กากบาท 191">
              <a:extLst>
                <a:ext uri="{FF2B5EF4-FFF2-40B4-BE49-F238E27FC236}">
                  <a16:creationId xmlns:a16="http://schemas.microsoft.com/office/drawing/2014/main" id="{E52586BA-A47A-4C67-BE1E-D768E320A5C8}"/>
                </a:ext>
              </a:extLst>
            </p:cNvPr>
            <p:cNvSpPr/>
            <p:nvPr/>
          </p:nvSpPr>
          <p:spPr>
            <a:xfrm rot="1087668">
              <a:off x="684864" y="1581020"/>
              <a:ext cx="620284" cy="500224"/>
            </a:xfrm>
            <a:prstGeom prst="plus">
              <a:avLst>
                <a:gd name="adj" fmla="val 35728"/>
              </a:avLst>
            </a:prstGeom>
            <a:solidFill>
              <a:srgbClr val="FDE92C">
                <a:alpha val="40000"/>
              </a:srgb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93" name="กากบาท 192">
              <a:extLst>
                <a:ext uri="{FF2B5EF4-FFF2-40B4-BE49-F238E27FC236}">
                  <a16:creationId xmlns:a16="http://schemas.microsoft.com/office/drawing/2014/main" id="{9279B430-86FD-4915-87E5-58413A3B8599}"/>
                </a:ext>
              </a:extLst>
            </p:cNvPr>
            <p:cNvSpPr/>
            <p:nvPr/>
          </p:nvSpPr>
          <p:spPr>
            <a:xfrm rot="20237040">
              <a:off x="1318434" y="452353"/>
              <a:ext cx="552915" cy="426604"/>
            </a:xfrm>
            <a:prstGeom prst="plus">
              <a:avLst>
                <a:gd name="adj" fmla="val 35728"/>
              </a:avLst>
            </a:prstGeom>
            <a:solidFill>
              <a:schemeClr val="accent4">
                <a:lumMod val="20000"/>
                <a:lumOff val="80000"/>
                <a:alpha val="90000"/>
              </a:scheme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 dirty="0"/>
            </a:p>
          </p:txBody>
        </p:sp>
        <p:sp>
          <p:nvSpPr>
            <p:cNvPr id="194" name="สี่เหลี่ยมผืนผ้า 193">
              <a:extLst>
                <a:ext uri="{FF2B5EF4-FFF2-40B4-BE49-F238E27FC236}">
                  <a16:creationId xmlns:a16="http://schemas.microsoft.com/office/drawing/2014/main" id="{07A72EC4-E108-4388-8109-4BECAA9C8258}"/>
                </a:ext>
              </a:extLst>
            </p:cNvPr>
            <p:cNvSpPr/>
            <p:nvPr/>
          </p:nvSpPr>
          <p:spPr>
            <a:xfrm>
              <a:off x="6241377" y="425127"/>
              <a:ext cx="330847" cy="305625"/>
            </a:xfrm>
            <a:prstGeom prst="rect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95" name="สี่เหลี่ยมผืนผ้า 194">
              <a:extLst>
                <a:ext uri="{FF2B5EF4-FFF2-40B4-BE49-F238E27FC236}">
                  <a16:creationId xmlns:a16="http://schemas.microsoft.com/office/drawing/2014/main" id="{DB745DB9-E68C-4099-8BC1-067971DA25AE}"/>
                </a:ext>
              </a:extLst>
            </p:cNvPr>
            <p:cNvSpPr/>
            <p:nvPr/>
          </p:nvSpPr>
          <p:spPr>
            <a:xfrm>
              <a:off x="7961308" y="4240268"/>
              <a:ext cx="330847" cy="305625"/>
            </a:xfrm>
            <a:prstGeom prst="rect">
              <a:avLst/>
            </a:prstGeom>
            <a:noFill/>
            <a:ln w="28575">
              <a:solidFill>
                <a:srgbClr val="FEF9B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grpSp>
          <p:nvGrpSpPr>
            <p:cNvPr id="196" name="กลุ่ม 195">
              <a:extLst>
                <a:ext uri="{FF2B5EF4-FFF2-40B4-BE49-F238E27FC236}">
                  <a16:creationId xmlns:a16="http://schemas.microsoft.com/office/drawing/2014/main" id="{1ED1FCA0-FE85-49B0-B8E6-2709E2BE3F0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010805" y="3407851"/>
              <a:ext cx="376162" cy="907724"/>
              <a:chOff x="6264894" y="1446698"/>
              <a:chExt cx="759640" cy="1984379"/>
            </a:xfrm>
          </p:grpSpPr>
          <p:sp>
            <p:nvSpPr>
              <p:cNvPr id="197" name="วงรี 196">
                <a:extLst>
                  <a:ext uri="{FF2B5EF4-FFF2-40B4-BE49-F238E27FC236}">
                    <a16:creationId xmlns:a16="http://schemas.microsoft.com/office/drawing/2014/main" id="{B21C1970-2128-49C3-9C00-8C4D8B5ABB22}"/>
                  </a:ext>
                </a:extLst>
              </p:cNvPr>
              <p:cNvSpPr/>
              <p:nvPr/>
            </p:nvSpPr>
            <p:spPr>
              <a:xfrm>
                <a:off x="6264894" y="14508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98" name="วงรี 197">
                <a:extLst>
                  <a:ext uri="{FF2B5EF4-FFF2-40B4-BE49-F238E27FC236}">
                    <a16:creationId xmlns:a16="http://schemas.microsoft.com/office/drawing/2014/main" id="{99D12FE0-9D89-4DCA-BE55-81A666A3DC64}"/>
                  </a:ext>
                </a:extLst>
              </p:cNvPr>
              <p:cNvSpPr/>
              <p:nvPr/>
            </p:nvSpPr>
            <p:spPr>
              <a:xfrm>
                <a:off x="6264894" y="16508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99" name="วงรี 198">
                <a:extLst>
                  <a:ext uri="{FF2B5EF4-FFF2-40B4-BE49-F238E27FC236}">
                    <a16:creationId xmlns:a16="http://schemas.microsoft.com/office/drawing/2014/main" id="{497810E9-68CB-444C-B53D-1DA8C12A8AC5}"/>
                  </a:ext>
                </a:extLst>
              </p:cNvPr>
              <p:cNvSpPr/>
              <p:nvPr/>
            </p:nvSpPr>
            <p:spPr>
              <a:xfrm>
                <a:off x="6264894" y="185090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00" name="วงรี 199">
                <a:extLst>
                  <a:ext uri="{FF2B5EF4-FFF2-40B4-BE49-F238E27FC236}">
                    <a16:creationId xmlns:a16="http://schemas.microsoft.com/office/drawing/2014/main" id="{A28FF609-F343-47FC-A527-377C8D8A3C93}"/>
                  </a:ext>
                </a:extLst>
              </p:cNvPr>
              <p:cNvSpPr/>
              <p:nvPr/>
            </p:nvSpPr>
            <p:spPr>
              <a:xfrm>
                <a:off x="6264894" y="205092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01" name="วงรี 200">
                <a:extLst>
                  <a:ext uri="{FF2B5EF4-FFF2-40B4-BE49-F238E27FC236}">
                    <a16:creationId xmlns:a16="http://schemas.microsoft.com/office/drawing/2014/main" id="{20C4603F-058E-4D02-9D62-323B1BACD948}"/>
                  </a:ext>
                </a:extLst>
              </p:cNvPr>
              <p:cNvSpPr/>
              <p:nvPr/>
            </p:nvSpPr>
            <p:spPr>
              <a:xfrm>
                <a:off x="6264894" y="22509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02" name="วงรี 201">
                <a:extLst>
                  <a:ext uri="{FF2B5EF4-FFF2-40B4-BE49-F238E27FC236}">
                    <a16:creationId xmlns:a16="http://schemas.microsoft.com/office/drawing/2014/main" id="{937B6F76-0969-485E-9D13-BFDDA29747B5}"/>
                  </a:ext>
                </a:extLst>
              </p:cNvPr>
              <p:cNvSpPr/>
              <p:nvPr/>
            </p:nvSpPr>
            <p:spPr>
              <a:xfrm>
                <a:off x="6264894" y="24509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03" name="วงรี 202">
                <a:extLst>
                  <a:ext uri="{FF2B5EF4-FFF2-40B4-BE49-F238E27FC236}">
                    <a16:creationId xmlns:a16="http://schemas.microsoft.com/office/drawing/2014/main" id="{1DF58B4A-A66B-4699-A37C-3F6987305D84}"/>
                  </a:ext>
                </a:extLst>
              </p:cNvPr>
              <p:cNvSpPr/>
              <p:nvPr/>
            </p:nvSpPr>
            <p:spPr>
              <a:xfrm>
                <a:off x="6264894" y="265100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04" name="วงรี 203">
                <a:extLst>
                  <a:ext uri="{FF2B5EF4-FFF2-40B4-BE49-F238E27FC236}">
                    <a16:creationId xmlns:a16="http://schemas.microsoft.com/office/drawing/2014/main" id="{7BB84F2F-07D2-4487-A2CE-362EFBDAEE8E}"/>
                  </a:ext>
                </a:extLst>
              </p:cNvPr>
              <p:cNvSpPr/>
              <p:nvPr/>
            </p:nvSpPr>
            <p:spPr>
              <a:xfrm>
                <a:off x="6264894" y="285102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05" name="วงรี 204">
                <a:extLst>
                  <a:ext uri="{FF2B5EF4-FFF2-40B4-BE49-F238E27FC236}">
                    <a16:creationId xmlns:a16="http://schemas.microsoft.com/office/drawing/2014/main" id="{4A16ED61-82D7-4D1C-8262-ED0B118D0E60}"/>
                  </a:ext>
                </a:extLst>
              </p:cNvPr>
              <p:cNvSpPr/>
              <p:nvPr/>
            </p:nvSpPr>
            <p:spPr>
              <a:xfrm>
                <a:off x="6264894" y="30510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 dirty="0"/>
              </a:p>
            </p:txBody>
          </p:sp>
          <p:sp>
            <p:nvSpPr>
              <p:cNvPr id="206" name="วงรี 205">
                <a:extLst>
                  <a:ext uri="{FF2B5EF4-FFF2-40B4-BE49-F238E27FC236}">
                    <a16:creationId xmlns:a16="http://schemas.microsoft.com/office/drawing/2014/main" id="{B6E1BE97-4B81-4356-B357-468CBC454F5D}"/>
                  </a:ext>
                </a:extLst>
              </p:cNvPr>
              <p:cNvSpPr/>
              <p:nvPr/>
            </p:nvSpPr>
            <p:spPr>
              <a:xfrm>
                <a:off x="6264894" y="32510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07" name="วงรี 206">
                <a:extLst>
                  <a:ext uri="{FF2B5EF4-FFF2-40B4-BE49-F238E27FC236}">
                    <a16:creationId xmlns:a16="http://schemas.microsoft.com/office/drawing/2014/main" id="{1B89C48D-F989-4854-8466-937575850FD9}"/>
                  </a:ext>
                </a:extLst>
              </p:cNvPr>
              <p:cNvSpPr/>
              <p:nvPr/>
            </p:nvSpPr>
            <p:spPr>
              <a:xfrm>
                <a:off x="6554714" y="14487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08" name="วงรี 207">
                <a:extLst>
                  <a:ext uri="{FF2B5EF4-FFF2-40B4-BE49-F238E27FC236}">
                    <a16:creationId xmlns:a16="http://schemas.microsoft.com/office/drawing/2014/main" id="{96C63366-8923-47D7-AA38-4C9BB4EF2BD6}"/>
                  </a:ext>
                </a:extLst>
              </p:cNvPr>
              <p:cNvSpPr/>
              <p:nvPr/>
            </p:nvSpPr>
            <p:spPr>
              <a:xfrm>
                <a:off x="6554714" y="16488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09" name="วงรี 208">
                <a:extLst>
                  <a:ext uri="{FF2B5EF4-FFF2-40B4-BE49-F238E27FC236}">
                    <a16:creationId xmlns:a16="http://schemas.microsoft.com/office/drawing/2014/main" id="{BF1800A9-E998-48BD-B122-08130C2F9023}"/>
                  </a:ext>
                </a:extLst>
              </p:cNvPr>
              <p:cNvSpPr/>
              <p:nvPr/>
            </p:nvSpPr>
            <p:spPr>
              <a:xfrm>
                <a:off x="6554714" y="184882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10" name="วงรี 209">
                <a:extLst>
                  <a:ext uri="{FF2B5EF4-FFF2-40B4-BE49-F238E27FC236}">
                    <a16:creationId xmlns:a16="http://schemas.microsoft.com/office/drawing/2014/main" id="{2E5538F9-9A0A-4AC9-AD17-8BE00BC56514}"/>
                  </a:ext>
                </a:extLst>
              </p:cNvPr>
              <p:cNvSpPr/>
              <p:nvPr/>
            </p:nvSpPr>
            <p:spPr>
              <a:xfrm>
                <a:off x="6554714" y="204885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11" name="วงรี 210">
                <a:extLst>
                  <a:ext uri="{FF2B5EF4-FFF2-40B4-BE49-F238E27FC236}">
                    <a16:creationId xmlns:a16="http://schemas.microsoft.com/office/drawing/2014/main" id="{2A9461A3-9C39-423A-A9BE-600880ECBB4A}"/>
                  </a:ext>
                </a:extLst>
              </p:cNvPr>
              <p:cNvSpPr/>
              <p:nvPr/>
            </p:nvSpPr>
            <p:spPr>
              <a:xfrm>
                <a:off x="6554714" y="22488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12" name="วงรี 211">
                <a:extLst>
                  <a:ext uri="{FF2B5EF4-FFF2-40B4-BE49-F238E27FC236}">
                    <a16:creationId xmlns:a16="http://schemas.microsoft.com/office/drawing/2014/main" id="{EB19948A-221D-46CD-A226-B92B574D58FD}"/>
                  </a:ext>
                </a:extLst>
              </p:cNvPr>
              <p:cNvSpPr/>
              <p:nvPr/>
            </p:nvSpPr>
            <p:spPr>
              <a:xfrm>
                <a:off x="6554714" y="24489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13" name="วงรี 212">
                <a:extLst>
                  <a:ext uri="{FF2B5EF4-FFF2-40B4-BE49-F238E27FC236}">
                    <a16:creationId xmlns:a16="http://schemas.microsoft.com/office/drawing/2014/main" id="{31D69F52-AAA3-49B4-8A41-80F4EF61CEDE}"/>
                  </a:ext>
                </a:extLst>
              </p:cNvPr>
              <p:cNvSpPr/>
              <p:nvPr/>
            </p:nvSpPr>
            <p:spPr>
              <a:xfrm>
                <a:off x="6554714" y="264892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14" name="วงรี 213">
                <a:extLst>
                  <a:ext uri="{FF2B5EF4-FFF2-40B4-BE49-F238E27FC236}">
                    <a16:creationId xmlns:a16="http://schemas.microsoft.com/office/drawing/2014/main" id="{94CF82CC-7350-4639-837C-2205CCCD1DB8}"/>
                  </a:ext>
                </a:extLst>
              </p:cNvPr>
              <p:cNvSpPr/>
              <p:nvPr/>
            </p:nvSpPr>
            <p:spPr>
              <a:xfrm>
                <a:off x="6554714" y="284895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15" name="วงรี 214">
                <a:extLst>
                  <a:ext uri="{FF2B5EF4-FFF2-40B4-BE49-F238E27FC236}">
                    <a16:creationId xmlns:a16="http://schemas.microsoft.com/office/drawing/2014/main" id="{C49CBAEF-D48F-407B-9D7D-23BA8CBCEE76}"/>
                  </a:ext>
                </a:extLst>
              </p:cNvPr>
              <p:cNvSpPr/>
              <p:nvPr/>
            </p:nvSpPr>
            <p:spPr>
              <a:xfrm>
                <a:off x="6554714" y="30489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16" name="วงรี 215">
                <a:extLst>
                  <a:ext uri="{FF2B5EF4-FFF2-40B4-BE49-F238E27FC236}">
                    <a16:creationId xmlns:a16="http://schemas.microsoft.com/office/drawing/2014/main" id="{BDC7FAE8-A9A4-4908-9254-5E8D4C2CB107}"/>
                  </a:ext>
                </a:extLst>
              </p:cNvPr>
              <p:cNvSpPr/>
              <p:nvPr/>
            </p:nvSpPr>
            <p:spPr>
              <a:xfrm>
                <a:off x="6554714" y="32490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17" name="วงรี 216">
                <a:extLst>
                  <a:ext uri="{FF2B5EF4-FFF2-40B4-BE49-F238E27FC236}">
                    <a16:creationId xmlns:a16="http://schemas.microsoft.com/office/drawing/2014/main" id="{93BE9E9C-F227-4576-B2C4-1ABD6DFF9755}"/>
                  </a:ext>
                </a:extLst>
              </p:cNvPr>
              <p:cNvSpPr/>
              <p:nvPr/>
            </p:nvSpPr>
            <p:spPr>
              <a:xfrm>
                <a:off x="6844534" y="14466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18" name="วงรี 217">
                <a:extLst>
                  <a:ext uri="{FF2B5EF4-FFF2-40B4-BE49-F238E27FC236}">
                    <a16:creationId xmlns:a16="http://schemas.microsoft.com/office/drawing/2014/main" id="{D779A1E4-5D4B-4B22-888D-9049B03829A1}"/>
                  </a:ext>
                </a:extLst>
              </p:cNvPr>
              <p:cNvSpPr/>
              <p:nvPr/>
            </p:nvSpPr>
            <p:spPr>
              <a:xfrm>
                <a:off x="6844534" y="16467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19" name="วงรี 218">
                <a:extLst>
                  <a:ext uri="{FF2B5EF4-FFF2-40B4-BE49-F238E27FC236}">
                    <a16:creationId xmlns:a16="http://schemas.microsoft.com/office/drawing/2014/main" id="{E62C645D-CB77-4CF9-91C8-46B04F7C3ECD}"/>
                  </a:ext>
                </a:extLst>
              </p:cNvPr>
              <p:cNvSpPr/>
              <p:nvPr/>
            </p:nvSpPr>
            <p:spPr>
              <a:xfrm>
                <a:off x="6844534" y="184674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20" name="วงรี 219">
                <a:extLst>
                  <a:ext uri="{FF2B5EF4-FFF2-40B4-BE49-F238E27FC236}">
                    <a16:creationId xmlns:a16="http://schemas.microsoft.com/office/drawing/2014/main" id="{E0534271-F8DF-4164-A164-FD536E27C050}"/>
                  </a:ext>
                </a:extLst>
              </p:cNvPr>
              <p:cNvSpPr/>
              <p:nvPr/>
            </p:nvSpPr>
            <p:spPr>
              <a:xfrm>
                <a:off x="6844534" y="204677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21" name="วงรี 220">
                <a:extLst>
                  <a:ext uri="{FF2B5EF4-FFF2-40B4-BE49-F238E27FC236}">
                    <a16:creationId xmlns:a16="http://schemas.microsoft.com/office/drawing/2014/main" id="{4F5C6CC2-8800-4B01-A9F4-94334A6BA60D}"/>
                  </a:ext>
                </a:extLst>
              </p:cNvPr>
              <p:cNvSpPr/>
              <p:nvPr/>
            </p:nvSpPr>
            <p:spPr>
              <a:xfrm>
                <a:off x="6844534" y="22467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22" name="วงรี 221">
                <a:extLst>
                  <a:ext uri="{FF2B5EF4-FFF2-40B4-BE49-F238E27FC236}">
                    <a16:creationId xmlns:a16="http://schemas.microsoft.com/office/drawing/2014/main" id="{4454834D-F961-406D-8699-B4758F68EB12}"/>
                  </a:ext>
                </a:extLst>
              </p:cNvPr>
              <p:cNvSpPr/>
              <p:nvPr/>
            </p:nvSpPr>
            <p:spPr>
              <a:xfrm>
                <a:off x="6844534" y="24468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23" name="วงรี 222">
                <a:extLst>
                  <a:ext uri="{FF2B5EF4-FFF2-40B4-BE49-F238E27FC236}">
                    <a16:creationId xmlns:a16="http://schemas.microsoft.com/office/drawing/2014/main" id="{B7092582-A074-4D6F-8DF3-C08625DF8805}"/>
                  </a:ext>
                </a:extLst>
              </p:cNvPr>
              <p:cNvSpPr/>
              <p:nvPr/>
            </p:nvSpPr>
            <p:spPr>
              <a:xfrm>
                <a:off x="6844534" y="264684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24" name="วงรี 223">
                <a:extLst>
                  <a:ext uri="{FF2B5EF4-FFF2-40B4-BE49-F238E27FC236}">
                    <a16:creationId xmlns:a16="http://schemas.microsoft.com/office/drawing/2014/main" id="{F36B67CB-1EE8-4810-AB11-2B63DD43C430}"/>
                  </a:ext>
                </a:extLst>
              </p:cNvPr>
              <p:cNvSpPr/>
              <p:nvPr/>
            </p:nvSpPr>
            <p:spPr>
              <a:xfrm>
                <a:off x="6844534" y="284687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25" name="วงรี 224">
                <a:extLst>
                  <a:ext uri="{FF2B5EF4-FFF2-40B4-BE49-F238E27FC236}">
                    <a16:creationId xmlns:a16="http://schemas.microsoft.com/office/drawing/2014/main" id="{7143009C-229C-42A1-8F6F-515250F203DF}"/>
                  </a:ext>
                </a:extLst>
              </p:cNvPr>
              <p:cNvSpPr/>
              <p:nvPr/>
            </p:nvSpPr>
            <p:spPr>
              <a:xfrm>
                <a:off x="6844534" y="30468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26" name="วงรี 225">
                <a:extLst>
                  <a:ext uri="{FF2B5EF4-FFF2-40B4-BE49-F238E27FC236}">
                    <a16:creationId xmlns:a16="http://schemas.microsoft.com/office/drawing/2014/main" id="{1996C852-8787-421A-8B7A-B535912C8DBC}"/>
                  </a:ext>
                </a:extLst>
              </p:cNvPr>
              <p:cNvSpPr/>
              <p:nvPr/>
            </p:nvSpPr>
            <p:spPr>
              <a:xfrm>
                <a:off x="6844534" y="32469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</p:grpSp>
        <p:pic>
          <p:nvPicPr>
            <p:cNvPr id="230" name="รูปภาพ 229">
              <a:extLst>
                <a:ext uri="{FF2B5EF4-FFF2-40B4-BE49-F238E27FC236}">
                  <a16:creationId xmlns:a16="http://schemas.microsoft.com/office/drawing/2014/main" id="{5BCBB62A-289D-4E01-BD9A-836A9963BB0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412710">
              <a:off x="2901771" y="5172733"/>
              <a:ext cx="496270" cy="458438"/>
            </a:xfrm>
            <a:prstGeom prst="rect">
              <a:avLst/>
            </a:prstGeom>
          </p:spPr>
        </p:pic>
        <p:sp>
          <p:nvSpPr>
            <p:cNvPr id="187" name="สี่เหลี่ยมผืนผ้า 186">
              <a:extLst>
                <a:ext uri="{FF2B5EF4-FFF2-40B4-BE49-F238E27FC236}">
                  <a16:creationId xmlns:a16="http://schemas.microsoft.com/office/drawing/2014/main" id="{EEEA021F-FE91-4991-A9F4-6B54B83EBB5E}"/>
                </a:ext>
              </a:extLst>
            </p:cNvPr>
            <p:cNvSpPr/>
            <p:nvPr/>
          </p:nvSpPr>
          <p:spPr>
            <a:xfrm>
              <a:off x="399393" y="309383"/>
              <a:ext cx="8441305" cy="4559946"/>
            </a:xfrm>
            <a:prstGeom prst="rect">
              <a:avLst/>
            </a:prstGeom>
            <a:solidFill>
              <a:schemeClr val="accent4">
                <a:lumMod val="20000"/>
                <a:lumOff val="80000"/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6" name="สี่เหลี่ยมผืนผ้า 5">
              <a:extLst>
                <a:ext uri="{FF2B5EF4-FFF2-40B4-BE49-F238E27FC236}">
                  <a16:creationId xmlns:a16="http://schemas.microsoft.com/office/drawing/2014/main" id="{D13D829B-552F-46AA-9286-E0AA19C2944D}"/>
                </a:ext>
              </a:extLst>
            </p:cNvPr>
            <p:cNvSpPr/>
            <p:nvPr/>
          </p:nvSpPr>
          <p:spPr>
            <a:xfrm>
              <a:off x="620760" y="1173827"/>
              <a:ext cx="7995488" cy="261610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thaiDist"/>
              <a:r>
                <a:rPr lang="th-TH" sz="24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           ปฏิกิริยาเคมีที่มีการถ่ายโอนความร้อนจากสิ่งแวดล้อมเข้าสู่ระบบ ส่งผลให้อุณหภูมิของสิ่งแวดล้อมต่ำลง เมื่อใช้มือจับภาชนะจะรู้สึกว่าเย็นลง เนื่องจากเกิดการถ่ายโอนความร้อนจาก               มือเข้าสู่สาร เช่นเดียวกับการใช้เทอร์มอมิเตอร์วัดอุณหภูมิ จะเกิดการถ่ายโอนความร้อนจาก              เทอร์มอมิเตอร์สู่สาร ทำให้อุณหภูมิที่อ่านได้จากเทอร์มอมิเตอร์มีค่าลดลง </a:t>
              </a:r>
            </a:p>
            <a:p>
              <a:endParaRPr lang="th-TH" sz="2000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  <a:p>
              <a:r>
                <a:rPr lang="th-TH" sz="2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           ปฏิกิริยาดูดความร้อน </a:t>
              </a:r>
              <a:r>
                <a:rPr lang="th-TH" sz="24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เช่น ปฏิกิริยาระหว่างกรดแอซีติกกับโซเดียมไฮโดรเจนคาร์บอเนต </a:t>
              </a:r>
            </a:p>
            <a:p>
              <a:r>
                <a:rPr lang="th-TH" sz="24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ถ้าพิจารณาความร้อนในปฏิกิริยา สามารถเขียนสมการข้อความแสดงการเกิดปฏิกิริยาได้ ดังนี้</a:t>
              </a:r>
              <a:r>
                <a:rPr lang="th-TH" sz="20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	</a:t>
              </a:r>
              <a:endPara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7" name="สี่เหลี่ยมผืนผ้า 6">
              <a:extLst>
                <a:ext uri="{FF2B5EF4-FFF2-40B4-BE49-F238E27FC236}">
                  <a16:creationId xmlns:a16="http://schemas.microsoft.com/office/drawing/2014/main" id="{C2CC59DA-7A26-4EFB-BE48-A3F610590A00}"/>
                </a:ext>
              </a:extLst>
            </p:cNvPr>
            <p:cNvSpPr/>
            <p:nvPr/>
          </p:nvSpPr>
          <p:spPr>
            <a:xfrm>
              <a:off x="1257509" y="339097"/>
              <a:ext cx="7447873" cy="7386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4200" b="1" u="sng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ปฏิกิริยาดูดความร้อน </a:t>
              </a:r>
              <a:r>
                <a:rPr lang="th-TH" sz="42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(endothermic reaction)</a:t>
              </a:r>
            </a:p>
          </p:txBody>
        </p:sp>
        <p:pic>
          <p:nvPicPr>
            <p:cNvPr id="188" name="รูปภาพ 187">
              <a:extLst>
                <a:ext uri="{FF2B5EF4-FFF2-40B4-BE49-F238E27FC236}">
                  <a16:creationId xmlns:a16="http://schemas.microsoft.com/office/drawing/2014/main" id="{03079A60-68D5-451F-9102-FAF00F15EFD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8375" y="482732"/>
              <a:ext cx="540000" cy="540000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00245EDD-AA37-43FA-A8BD-0437E0298819}"/>
                </a:ext>
              </a:extLst>
            </p:cNvPr>
            <p:cNvSpPr/>
            <p:nvPr/>
          </p:nvSpPr>
          <p:spPr>
            <a:xfrm>
              <a:off x="399393" y="4460269"/>
              <a:ext cx="8441304" cy="40602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th-TH" sz="2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                                 สารตั้งต้น + ความร้อน → ผลิตภัณฑ์</a:t>
              </a:r>
              <a:endParaRPr lang="th-TH" sz="2400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89" name="TextBox 188">
              <a:extLst>
                <a:ext uri="{FF2B5EF4-FFF2-40B4-BE49-F238E27FC236}">
                  <a16:creationId xmlns:a16="http://schemas.microsoft.com/office/drawing/2014/main" id="{5773C49F-A6DC-4280-9D5F-0651F3F37645}"/>
                </a:ext>
              </a:extLst>
            </p:cNvPr>
            <p:cNvSpPr txBox="1"/>
            <p:nvPr/>
          </p:nvSpPr>
          <p:spPr>
            <a:xfrm>
              <a:off x="342689" y="3834216"/>
              <a:ext cx="8624105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th-TH" sz="22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กรดแอซีติก + โซเดียมไฮโดรเจนคาร์บอเนต + ความร้อน → โซเดียมแอซีเตต + น้ำ + แก๊สคาร์บอนไดออกไซด์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66365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6A701EA-BC6F-481E-B1DA-B4665DA81E76}"/>
              </a:ext>
            </a:extLst>
          </p:cNvPr>
          <p:cNvGrpSpPr/>
          <p:nvPr/>
        </p:nvGrpSpPr>
        <p:grpSpPr>
          <a:xfrm>
            <a:off x="-24524" y="-71791"/>
            <a:ext cx="9188286" cy="5702962"/>
            <a:chOff x="-24524" y="-71791"/>
            <a:chExt cx="9188286" cy="5702962"/>
          </a:xfrm>
        </p:grpSpPr>
        <p:grpSp>
          <p:nvGrpSpPr>
            <p:cNvPr id="187" name="กลุ่ม 186">
              <a:extLst>
                <a:ext uri="{FF2B5EF4-FFF2-40B4-BE49-F238E27FC236}">
                  <a16:creationId xmlns:a16="http://schemas.microsoft.com/office/drawing/2014/main" id="{20D42C39-43DE-4AA2-931C-D8F2A0D24DF1}"/>
                </a:ext>
              </a:extLst>
            </p:cNvPr>
            <p:cNvGrpSpPr/>
            <p:nvPr/>
          </p:nvGrpSpPr>
          <p:grpSpPr>
            <a:xfrm>
              <a:off x="-24524" y="-71791"/>
              <a:ext cx="9188286" cy="5702962"/>
              <a:chOff x="-24524" y="-71791"/>
              <a:chExt cx="9188286" cy="5702962"/>
            </a:xfrm>
          </p:grpSpPr>
          <p:sp>
            <p:nvSpPr>
              <p:cNvPr id="189" name="วงรี 188">
                <a:extLst>
                  <a:ext uri="{FF2B5EF4-FFF2-40B4-BE49-F238E27FC236}">
                    <a16:creationId xmlns:a16="http://schemas.microsoft.com/office/drawing/2014/main" id="{8740D9DD-33EE-4B10-A02F-3B8DE8B7C2D1}"/>
                  </a:ext>
                </a:extLst>
              </p:cNvPr>
              <p:cNvSpPr/>
              <p:nvPr/>
            </p:nvSpPr>
            <p:spPr>
              <a:xfrm rot="2025166">
                <a:off x="248763" y="2075931"/>
                <a:ext cx="1654232" cy="1528124"/>
              </a:xfrm>
              <a:prstGeom prst="ellipse">
                <a:avLst/>
              </a:prstGeom>
              <a:pattFill prst="dkHorz">
                <a:fgClr>
                  <a:srgbClr val="3DADD4"/>
                </a:fgClr>
                <a:bgClr>
                  <a:schemeClr val="accent5">
                    <a:lumMod val="40000"/>
                    <a:lumOff val="60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 dirty="0"/>
              </a:p>
            </p:txBody>
          </p:sp>
          <p:sp>
            <p:nvSpPr>
              <p:cNvPr id="232" name="วงรี 231">
                <a:extLst>
                  <a:ext uri="{FF2B5EF4-FFF2-40B4-BE49-F238E27FC236}">
                    <a16:creationId xmlns:a16="http://schemas.microsoft.com/office/drawing/2014/main" id="{EB422498-5C63-45BE-B7C3-DBA2A39A138C}"/>
                  </a:ext>
                </a:extLst>
              </p:cNvPr>
              <p:cNvSpPr/>
              <p:nvPr/>
            </p:nvSpPr>
            <p:spPr>
              <a:xfrm rot="2025166">
                <a:off x="6990495" y="1782658"/>
                <a:ext cx="1654232" cy="1528124"/>
              </a:xfrm>
              <a:prstGeom prst="ellipse">
                <a:avLst/>
              </a:prstGeom>
              <a:pattFill prst="dkHorz">
                <a:fgClr>
                  <a:srgbClr val="3DADD4"/>
                </a:fgClr>
                <a:bgClr>
                  <a:schemeClr val="accent5">
                    <a:lumMod val="40000"/>
                    <a:lumOff val="60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 dirty="0"/>
              </a:p>
            </p:txBody>
          </p:sp>
          <p:grpSp>
            <p:nvGrpSpPr>
              <p:cNvPr id="233" name="กลุ่ม 232">
                <a:extLst>
                  <a:ext uri="{FF2B5EF4-FFF2-40B4-BE49-F238E27FC236}">
                    <a16:creationId xmlns:a16="http://schemas.microsoft.com/office/drawing/2014/main" id="{77D0477B-2BDF-4223-A487-3D30B68DA995}"/>
                  </a:ext>
                </a:extLst>
              </p:cNvPr>
              <p:cNvGrpSpPr/>
              <p:nvPr/>
            </p:nvGrpSpPr>
            <p:grpSpPr>
              <a:xfrm>
                <a:off x="-24524" y="-71791"/>
                <a:ext cx="5503933" cy="4625727"/>
                <a:chOff x="-13854" y="-53779"/>
                <a:chExt cx="5988928" cy="5448711"/>
              </a:xfrm>
              <a:gradFill>
                <a:gsLst>
                  <a:gs pos="0">
                    <a:srgbClr val="FEE882"/>
                  </a:gs>
                  <a:gs pos="73000">
                    <a:srgbClr val="FEE882"/>
                  </a:gs>
                  <a:gs pos="100000">
                    <a:srgbClr val="FEE882"/>
                  </a:gs>
                </a:gsLst>
                <a:path path="circle">
                  <a:fillToRect l="50000" t="50000" r="50000" b="50000"/>
                </a:path>
              </a:gradFill>
            </p:grpSpPr>
            <p:sp>
              <p:nvSpPr>
                <p:cNvPr id="378" name="รูปแบบอิสระ: รูปร่าง 377">
                  <a:extLst>
                    <a:ext uri="{FF2B5EF4-FFF2-40B4-BE49-F238E27FC236}">
                      <a16:creationId xmlns:a16="http://schemas.microsoft.com/office/drawing/2014/main" id="{FCE53FA4-B1E7-47CD-AABC-3F73810F01CB}"/>
                    </a:ext>
                  </a:extLst>
                </p:cNvPr>
                <p:cNvSpPr/>
                <p:nvPr/>
              </p:nvSpPr>
              <p:spPr>
                <a:xfrm>
                  <a:off x="-13854" y="415635"/>
                  <a:ext cx="3654961" cy="4979297"/>
                </a:xfrm>
                <a:custGeom>
                  <a:avLst/>
                  <a:gdLst>
                    <a:gd name="connsiteX0" fmla="*/ 3034146 w 3034146"/>
                    <a:gd name="connsiteY0" fmla="*/ 0 h 4724400"/>
                    <a:gd name="connsiteX1" fmla="*/ 1676400 w 3034146"/>
                    <a:gd name="connsiteY1" fmla="*/ 1939636 h 4724400"/>
                    <a:gd name="connsiteX2" fmla="*/ 831273 w 3034146"/>
                    <a:gd name="connsiteY2" fmla="*/ 2521527 h 4724400"/>
                    <a:gd name="connsiteX3" fmla="*/ 498764 w 3034146"/>
                    <a:gd name="connsiteY3" fmla="*/ 4322618 h 4724400"/>
                    <a:gd name="connsiteX4" fmla="*/ 13855 w 3034146"/>
                    <a:gd name="connsiteY4" fmla="*/ 4724400 h 4724400"/>
                    <a:gd name="connsiteX5" fmla="*/ 0 w 3034146"/>
                    <a:gd name="connsiteY5" fmla="*/ 41564 h 4724400"/>
                    <a:gd name="connsiteX6" fmla="*/ 3034146 w 3034146"/>
                    <a:gd name="connsiteY6" fmla="*/ 0 h 4724400"/>
                    <a:gd name="connsiteX0" fmla="*/ 3034146 w 3034146"/>
                    <a:gd name="connsiteY0" fmla="*/ 0 h 5021667"/>
                    <a:gd name="connsiteX1" fmla="*/ 1676400 w 3034146"/>
                    <a:gd name="connsiteY1" fmla="*/ 1939636 h 5021667"/>
                    <a:gd name="connsiteX2" fmla="*/ 831273 w 3034146"/>
                    <a:gd name="connsiteY2" fmla="*/ 2521527 h 5021667"/>
                    <a:gd name="connsiteX3" fmla="*/ 498764 w 3034146"/>
                    <a:gd name="connsiteY3" fmla="*/ 4322618 h 5021667"/>
                    <a:gd name="connsiteX4" fmla="*/ 13855 w 3034146"/>
                    <a:gd name="connsiteY4" fmla="*/ 4724400 h 5021667"/>
                    <a:gd name="connsiteX5" fmla="*/ 0 w 3034146"/>
                    <a:gd name="connsiteY5" fmla="*/ 41564 h 5021667"/>
                    <a:gd name="connsiteX6" fmla="*/ 3034146 w 3034146"/>
                    <a:gd name="connsiteY6" fmla="*/ 0 h 5021667"/>
                    <a:gd name="connsiteX0" fmla="*/ 3034146 w 3034146"/>
                    <a:gd name="connsiteY0" fmla="*/ 0 h 5021667"/>
                    <a:gd name="connsiteX1" fmla="*/ 1676400 w 3034146"/>
                    <a:gd name="connsiteY1" fmla="*/ 1939636 h 5021667"/>
                    <a:gd name="connsiteX2" fmla="*/ 831273 w 3034146"/>
                    <a:gd name="connsiteY2" fmla="*/ 2521527 h 5021667"/>
                    <a:gd name="connsiteX3" fmla="*/ 498764 w 3034146"/>
                    <a:gd name="connsiteY3" fmla="*/ 4322618 h 5021667"/>
                    <a:gd name="connsiteX4" fmla="*/ 13855 w 3034146"/>
                    <a:gd name="connsiteY4" fmla="*/ 4724400 h 5021667"/>
                    <a:gd name="connsiteX5" fmla="*/ 0 w 3034146"/>
                    <a:gd name="connsiteY5" fmla="*/ 41564 h 5021667"/>
                    <a:gd name="connsiteX6" fmla="*/ 3034146 w 3034146"/>
                    <a:gd name="connsiteY6" fmla="*/ 0 h 5021667"/>
                    <a:gd name="connsiteX0" fmla="*/ 3034146 w 3073956"/>
                    <a:gd name="connsiteY0" fmla="*/ 0 h 5021667"/>
                    <a:gd name="connsiteX1" fmla="*/ 1676400 w 3073956"/>
                    <a:gd name="connsiteY1" fmla="*/ 1939636 h 5021667"/>
                    <a:gd name="connsiteX2" fmla="*/ 831273 w 3073956"/>
                    <a:gd name="connsiteY2" fmla="*/ 2521527 h 5021667"/>
                    <a:gd name="connsiteX3" fmla="*/ 498764 w 3073956"/>
                    <a:gd name="connsiteY3" fmla="*/ 4322618 h 5021667"/>
                    <a:gd name="connsiteX4" fmla="*/ 13855 w 3073956"/>
                    <a:gd name="connsiteY4" fmla="*/ 4724400 h 5021667"/>
                    <a:gd name="connsiteX5" fmla="*/ 0 w 3073956"/>
                    <a:gd name="connsiteY5" fmla="*/ 41564 h 5021667"/>
                    <a:gd name="connsiteX6" fmla="*/ 3034146 w 3073956"/>
                    <a:gd name="connsiteY6" fmla="*/ 0 h 5021667"/>
                    <a:gd name="connsiteX0" fmla="*/ 3034146 w 3101237"/>
                    <a:gd name="connsiteY0" fmla="*/ 0 h 5021667"/>
                    <a:gd name="connsiteX1" fmla="*/ 2286000 w 3101237"/>
                    <a:gd name="connsiteY1" fmla="*/ 2119745 h 5021667"/>
                    <a:gd name="connsiteX2" fmla="*/ 831273 w 3101237"/>
                    <a:gd name="connsiteY2" fmla="*/ 2521527 h 5021667"/>
                    <a:gd name="connsiteX3" fmla="*/ 498764 w 3101237"/>
                    <a:gd name="connsiteY3" fmla="*/ 4322618 h 5021667"/>
                    <a:gd name="connsiteX4" fmla="*/ 13855 w 3101237"/>
                    <a:gd name="connsiteY4" fmla="*/ 4724400 h 5021667"/>
                    <a:gd name="connsiteX5" fmla="*/ 0 w 3101237"/>
                    <a:gd name="connsiteY5" fmla="*/ 41564 h 5021667"/>
                    <a:gd name="connsiteX6" fmla="*/ 3034146 w 3101237"/>
                    <a:gd name="connsiteY6" fmla="*/ 0 h 5021667"/>
                    <a:gd name="connsiteX0" fmla="*/ 3740728 w 3780989"/>
                    <a:gd name="connsiteY0" fmla="*/ 13854 h 4980103"/>
                    <a:gd name="connsiteX1" fmla="*/ 2286000 w 3780989"/>
                    <a:gd name="connsiteY1" fmla="*/ 2078181 h 4980103"/>
                    <a:gd name="connsiteX2" fmla="*/ 831273 w 3780989"/>
                    <a:gd name="connsiteY2" fmla="*/ 2479963 h 4980103"/>
                    <a:gd name="connsiteX3" fmla="*/ 498764 w 3780989"/>
                    <a:gd name="connsiteY3" fmla="*/ 4281054 h 4980103"/>
                    <a:gd name="connsiteX4" fmla="*/ 13855 w 3780989"/>
                    <a:gd name="connsiteY4" fmla="*/ 4682836 h 4980103"/>
                    <a:gd name="connsiteX5" fmla="*/ 0 w 3780989"/>
                    <a:gd name="connsiteY5" fmla="*/ 0 h 4980103"/>
                    <a:gd name="connsiteX6" fmla="*/ 3740728 w 3780989"/>
                    <a:gd name="connsiteY6" fmla="*/ 13854 h 4980103"/>
                    <a:gd name="connsiteX0" fmla="*/ 3740728 w 3803936"/>
                    <a:gd name="connsiteY0" fmla="*/ 13854 h 4980103"/>
                    <a:gd name="connsiteX1" fmla="*/ 2826327 w 3803936"/>
                    <a:gd name="connsiteY1" fmla="*/ 1884217 h 4980103"/>
                    <a:gd name="connsiteX2" fmla="*/ 831273 w 3803936"/>
                    <a:gd name="connsiteY2" fmla="*/ 2479963 h 4980103"/>
                    <a:gd name="connsiteX3" fmla="*/ 498764 w 3803936"/>
                    <a:gd name="connsiteY3" fmla="*/ 4281054 h 4980103"/>
                    <a:gd name="connsiteX4" fmla="*/ 13855 w 3803936"/>
                    <a:gd name="connsiteY4" fmla="*/ 4682836 h 4980103"/>
                    <a:gd name="connsiteX5" fmla="*/ 0 w 3803936"/>
                    <a:gd name="connsiteY5" fmla="*/ 0 h 4980103"/>
                    <a:gd name="connsiteX6" fmla="*/ 3740728 w 3803936"/>
                    <a:gd name="connsiteY6" fmla="*/ 13854 h 4980103"/>
                    <a:gd name="connsiteX0" fmla="*/ 3740728 w 3819518"/>
                    <a:gd name="connsiteY0" fmla="*/ 13854 h 4980103"/>
                    <a:gd name="connsiteX1" fmla="*/ 2826327 w 3819518"/>
                    <a:gd name="connsiteY1" fmla="*/ 1884217 h 4980103"/>
                    <a:gd name="connsiteX2" fmla="*/ 831273 w 3819518"/>
                    <a:gd name="connsiteY2" fmla="*/ 2479963 h 4980103"/>
                    <a:gd name="connsiteX3" fmla="*/ 498764 w 3819518"/>
                    <a:gd name="connsiteY3" fmla="*/ 4281054 h 4980103"/>
                    <a:gd name="connsiteX4" fmla="*/ 13855 w 3819518"/>
                    <a:gd name="connsiteY4" fmla="*/ 4682836 h 4980103"/>
                    <a:gd name="connsiteX5" fmla="*/ 0 w 3819518"/>
                    <a:gd name="connsiteY5" fmla="*/ 0 h 4980103"/>
                    <a:gd name="connsiteX6" fmla="*/ 3740728 w 3819518"/>
                    <a:gd name="connsiteY6" fmla="*/ 13854 h 4980103"/>
                    <a:gd name="connsiteX0" fmla="*/ 3699165 w 3764759"/>
                    <a:gd name="connsiteY0" fmla="*/ 0 h 4980103"/>
                    <a:gd name="connsiteX1" fmla="*/ 2826327 w 3764759"/>
                    <a:gd name="connsiteY1" fmla="*/ 1884217 h 4980103"/>
                    <a:gd name="connsiteX2" fmla="*/ 831273 w 3764759"/>
                    <a:gd name="connsiteY2" fmla="*/ 2479963 h 4980103"/>
                    <a:gd name="connsiteX3" fmla="*/ 498764 w 3764759"/>
                    <a:gd name="connsiteY3" fmla="*/ 4281054 h 4980103"/>
                    <a:gd name="connsiteX4" fmla="*/ 13855 w 3764759"/>
                    <a:gd name="connsiteY4" fmla="*/ 4682836 h 4980103"/>
                    <a:gd name="connsiteX5" fmla="*/ 0 w 3764759"/>
                    <a:gd name="connsiteY5" fmla="*/ 0 h 4980103"/>
                    <a:gd name="connsiteX6" fmla="*/ 3699165 w 3764759"/>
                    <a:gd name="connsiteY6" fmla="*/ 0 h 4980103"/>
                    <a:gd name="connsiteX0" fmla="*/ 3408220 w 3496956"/>
                    <a:gd name="connsiteY0" fmla="*/ 0 h 4993957"/>
                    <a:gd name="connsiteX1" fmla="*/ 2826327 w 3496956"/>
                    <a:gd name="connsiteY1" fmla="*/ 1898071 h 4993957"/>
                    <a:gd name="connsiteX2" fmla="*/ 831273 w 3496956"/>
                    <a:gd name="connsiteY2" fmla="*/ 2493817 h 4993957"/>
                    <a:gd name="connsiteX3" fmla="*/ 498764 w 3496956"/>
                    <a:gd name="connsiteY3" fmla="*/ 4294908 h 4993957"/>
                    <a:gd name="connsiteX4" fmla="*/ 13855 w 3496956"/>
                    <a:gd name="connsiteY4" fmla="*/ 4696690 h 4993957"/>
                    <a:gd name="connsiteX5" fmla="*/ 0 w 3496956"/>
                    <a:gd name="connsiteY5" fmla="*/ 13854 h 4993957"/>
                    <a:gd name="connsiteX6" fmla="*/ 3408220 w 3496956"/>
                    <a:gd name="connsiteY6" fmla="*/ 0 h 4993957"/>
                    <a:gd name="connsiteX0" fmla="*/ 3408220 w 3460882"/>
                    <a:gd name="connsiteY0" fmla="*/ 0 h 4993957"/>
                    <a:gd name="connsiteX1" fmla="*/ 2355272 w 3460882"/>
                    <a:gd name="connsiteY1" fmla="*/ 1787235 h 4993957"/>
                    <a:gd name="connsiteX2" fmla="*/ 831273 w 3460882"/>
                    <a:gd name="connsiteY2" fmla="*/ 2493817 h 4993957"/>
                    <a:gd name="connsiteX3" fmla="*/ 498764 w 3460882"/>
                    <a:gd name="connsiteY3" fmla="*/ 4294908 h 4993957"/>
                    <a:gd name="connsiteX4" fmla="*/ 13855 w 3460882"/>
                    <a:gd name="connsiteY4" fmla="*/ 4696690 h 4993957"/>
                    <a:gd name="connsiteX5" fmla="*/ 0 w 3460882"/>
                    <a:gd name="connsiteY5" fmla="*/ 13854 h 4993957"/>
                    <a:gd name="connsiteX6" fmla="*/ 3408220 w 3460882"/>
                    <a:gd name="connsiteY6" fmla="*/ 0 h 4993957"/>
                    <a:gd name="connsiteX0" fmla="*/ 3408220 w 3461814"/>
                    <a:gd name="connsiteY0" fmla="*/ 0 h 4997951"/>
                    <a:gd name="connsiteX1" fmla="*/ 2355272 w 3461814"/>
                    <a:gd name="connsiteY1" fmla="*/ 1787235 h 4997951"/>
                    <a:gd name="connsiteX2" fmla="*/ 706582 w 3461814"/>
                    <a:gd name="connsiteY2" fmla="*/ 2369126 h 4997951"/>
                    <a:gd name="connsiteX3" fmla="*/ 498764 w 3461814"/>
                    <a:gd name="connsiteY3" fmla="*/ 4294908 h 4997951"/>
                    <a:gd name="connsiteX4" fmla="*/ 13855 w 3461814"/>
                    <a:gd name="connsiteY4" fmla="*/ 4696690 h 4997951"/>
                    <a:gd name="connsiteX5" fmla="*/ 0 w 3461814"/>
                    <a:gd name="connsiteY5" fmla="*/ 13854 h 4997951"/>
                    <a:gd name="connsiteX6" fmla="*/ 3408220 w 3461814"/>
                    <a:gd name="connsiteY6" fmla="*/ 0 h 4997951"/>
                    <a:gd name="connsiteX0" fmla="*/ 3505202 w 3555152"/>
                    <a:gd name="connsiteY0" fmla="*/ 13855 h 4984097"/>
                    <a:gd name="connsiteX1" fmla="*/ 2355272 w 3555152"/>
                    <a:gd name="connsiteY1" fmla="*/ 1773381 h 4984097"/>
                    <a:gd name="connsiteX2" fmla="*/ 706582 w 3555152"/>
                    <a:gd name="connsiteY2" fmla="*/ 2355272 h 4984097"/>
                    <a:gd name="connsiteX3" fmla="*/ 498764 w 3555152"/>
                    <a:gd name="connsiteY3" fmla="*/ 4281054 h 4984097"/>
                    <a:gd name="connsiteX4" fmla="*/ 13855 w 3555152"/>
                    <a:gd name="connsiteY4" fmla="*/ 4682836 h 4984097"/>
                    <a:gd name="connsiteX5" fmla="*/ 0 w 3555152"/>
                    <a:gd name="connsiteY5" fmla="*/ 0 h 4984097"/>
                    <a:gd name="connsiteX6" fmla="*/ 3505202 w 3555152"/>
                    <a:gd name="connsiteY6" fmla="*/ 13855 h 4984097"/>
                    <a:gd name="connsiteX0" fmla="*/ 3505202 w 3509945"/>
                    <a:gd name="connsiteY0" fmla="*/ 13855 h 4984097"/>
                    <a:gd name="connsiteX1" fmla="*/ 2355272 w 3509945"/>
                    <a:gd name="connsiteY1" fmla="*/ 1773381 h 4984097"/>
                    <a:gd name="connsiteX2" fmla="*/ 706582 w 3509945"/>
                    <a:gd name="connsiteY2" fmla="*/ 2355272 h 4984097"/>
                    <a:gd name="connsiteX3" fmla="*/ 498764 w 3509945"/>
                    <a:gd name="connsiteY3" fmla="*/ 4281054 h 4984097"/>
                    <a:gd name="connsiteX4" fmla="*/ 13855 w 3509945"/>
                    <a:gd name="connsiteY4" fmla="*/ 4682836 h 4984097"/>
                    <a:gd name="connsiteX5" fmla="*/ 0 w 3509945"/>
                    <a:gd name="connsiteY5" fmla="*/ 0 h 4984097"/>
                    <a:gd name="connsiteX6" fmla="*/ 3505202 w 3509945"/>
                    <a:gd name="connsiteY6" fmla="*/ 13855 h 4984097"/>
                    <a:gd name="connsiteX0" fmla="*/ 3505202 w 3510195"/>
                    <a:gd name="connsiteY0" fmla="*/ 13855 h 4984097"/>
                    <a:gd name="connsiteX1" fmla="*/ 2355272 w 3510195"/>
                    <a:gd name="connsiteY1" fmla="*/ 1773381 h 4984097"/>
                    <a:gd name="connsiteX2" fmla="*/ 706582 w 3510195"/>
                    <a:gd name="connsiteY2" fmla="*/ 2355272 h 4984097"/>
                    <a:gd name="connsiteX3" fmla="*/ 498764 w 3510195"/>
                    <a:gd name="connsiteY3" fmla="*/ 4281054 h 4984097"/>
                    <a:gd name="connsiteX4" fmla="*/ 13855 w 3510195"/>
                    <a:gd name="connsiteY4" fmla="*/ 4682836 h 4984097"/>
                    <a:gd name="connsiteX5" fmla="*/ 0 w 3510195"/>
                    <a:gd name="connsiteY5" fmla="*/ 0 h 4984097"/>
                    <a:gd name="connsiteX6" fmla="*/ 3505202 w 3510195"/>
                    <a:gd name="connsiteY6" fmla="*/ 13855 h 4984097"/>
                    <a:gd name="connsiteX0" fmla="*/ 3505202 w 3510379"/>
                    <a:gd name="connsiteY0" fmla="*/ 13855 h 4984097"/>
                    <a:gd name="connsiteX1" fmla="*/ 2382981 w 3510379"/>
                    <a:gd name="connsiteY1" fmla="*/ 1911927 h 4984097"/>
                    <a:gd name="connsiteX2" fmla="*/ 706582 w 3510379"/>
                    <a:gd name="connsiteY2" fmla="*/ 2355272 h 4984097"/>
                    <a:gd name="connsiteX3" fmla="*/ 498764 w 3510379"/>
                    <a:gd name="connsiteY3" fmla="*/ 4281054 h 4984097"/>
                    <a:gd name="connsiteX4" fmla="*/ 13855 w 3510379"/>
                    <a:gd name="connsiteY4" fmla="*/ 4682836 h 4984097"/>
                    <a:gd name="connsiteX5" fmla="*/ 0 w 3510379"/>
                    <a:gd name="connsiteY5" fmla="*/ 0 h 4984097"/>
                    <a:gd name="connsiteX6" fmla="*/ 3505202 w 3510379"/>
                    <a:gd name="connsiteY6" fmla="*/ 13855 h 4984097"/>
                    <a:gd name="connsiteX0" fmla="*/ 3865420 w 3868973"/>
                    <a:gd name="connsiteY0" fmla="*/ 13855 h 4984097"/>
                    <a:gd name="connsiteX1" fmla="*/ 2382981 w 3868973"/>
                    <a:gd name="connsiteY1" fmla="*/ 1911927 h 4984097"/>
                    <a:gd name="connsiteX2" fmla="*/ 706582 w 3868973"/>
                    <a:gd name="connsiteY2" fmla="*/ 2355272 h 4984097"/>
                    <a:gd name="connsiteX3" fmla="*/ 498764 w 3868973"/>
                    <a:gd name="connsiteY3" fmla="*/ 4281054 h 4984097"/>
                    <a:gd name="connsiteX4" fmla="*/ 13855 w 3868973"/>
                    <a:gd name="connsiteY4" fmla="*/ 4682836 h 4984097"/>
                    <a:gd name="connsiteX5" fmla="*/ 0 w 3868973"/>
                    <a:gd name="connsiteY5" fmla="*/ 0 h 4984097"/>
                    <a:gd name="connsiteX6" fmla="*/ 3865420 w 3868973"/>
                    <a:gd name="connsiteY6" fmla="*/ 13855 h 4984097"/>
                    <a:gd name="connsiteX0" fmla="*/ 3865420 w 3873426"/>
                    <a:gd name="connsiteY0" fmla="*/ 13855 h 4984097"/>
                    <a:gd name="connsiteX1" fmla="*/ 2992581 w 3873426"/>
                    <a:gd name="connsiteY1" fmla="*/ 1717964 h 4984097"/>
                    <a:gd name="connsiteX2" fmla="*/ 706582 w 3873426"/>
                    <a:gd name="connsiteY2" fmla="*/ 2355272 h 4984097"/>
                    <a:gd name="connsiteX3" fmla="*/ 498764 w 3873426"/>
                    <a:gd name="connsiteY3" fmla="*/ 4281054 h 4984097"/>
                    <a:gd name="connsiteX4" fmla="*/ 13855 w 3873426"/>
                    <a:gd name="connsiteY4" fmla="*/ 4682836 h 4984097"/>
                    <a:gd name="connsiteX5" fmla="*/ 0 w 3873426"/>
                    <a:gd name="connsiteY5" fmla="*/ 0 h 4984097"/>
                    <a:gd name="connsiteX6" fmla="*/ 3865420 w 3873426"/>
                    <a:gd name="connsiteY6" fmla="*/ 13855 h 4984097"/>
                    <a:gd name="connsiteX0" fmla="*/ 3865420 w 3873179"/>
                    <a:gd name="connsiteY0" fmla="*/ 13855 h 4980543"/>
                    <a:gd name="connsiteX1" fmla="*/ 2992581 w 3873179"/>
                    <a:gd name="connsiteY1" fmla="*/ 1717964 h 4980543"/>
                    <a:gd name="connsiteX2" fmla="*/ 803564 w 3873179"/>
                    <a:gd name="connsiteY2" fmla="*/ 2466109 h 4980543"/>
                    <a:gd name="connsiteX3" fmla="*/ 498764 w 3873179"/>
                    <a:gd name="connsiteY3" fmla="*/ 4281054 h 4980543"/>
                    <a:gd name="connsiteX4" fmla="*/ 13855 w 3873179"/>
                    <a:gd name="connsiteY4" fmla="*/ 4682836 h 4980543"/>
                    <a:gd name="connsiteX5" fmla="*/ 0 w 3873179"/>
                    <a:gd name="connsiteY5" fmla="*/ 0 h 4980543"/>
                    <a:gd name="connsiteX6" fmla="*/ 3865420 w 3873179"/>
                    <a:gd name="connsiteY6" fmla="*/ 13855 h 4980543"/>
                    <a:gd name="connsiteX0" fmla="*/ 3532911 w 3549464"/>
                    <a:gd name="connsiteY0" fmla="*/ 138545 h 4980543"/>
                    <a:gd name="connsiteX1" fmla="*/ 2992581 w 3549464"/>
                    <a:gd name="connsiteY1" fmla="*/ 1717964 h 4980543"/>
                    <a:gd name="connsiteX2" fmla="*/ 803564 w 3549464"/>
                    <a:gd name="connsiteY2" fmla="*/ 2466109 h 4980543"/>
                    <a:gd name="connsiteX3" fmla="*/ 498764 w 3549464"/>
                    <a:gd name="connsiteY3" fmla="*/ 4281054 h 4980543"/>
                    <a:gd name="connsiteX4" fmla="*/ 13855 w 3549464"/>
                    <a:gd name="connsiteY4" fmla="*/ 4682836 h 4980543"/>
                    <a:gd name="connsiteX5" fmla="*/ 0 w 3549464"/>
                    <a:gd name="connsiteY5" fmla="*/ 0 h 4980543"/>
                    <a:gd name="connsiteX6" fmla="*/ 3532911 w 3549464"/>
                    <a:gd name="connsiteY6" fmla="*/ 138545 h 4980543"/>
                    <a:gd name="connsiteX0" fmla="*/ 3546766 w 3562611"/>
                    <a:gd name="connsiteY0" fmla="*/ 0 h 5008253"/>
                    <a:gd name="connsiteX1" fmla="*/ 2992581 w 3562611"/>
                    <a:gd name="connsiteY1" fmla="*/ 1745674 h 5008253"/>
                    <a:gd name="connsiteX2" fmla="*/ 803564 w 3562611"/>
                    <a:gd name="connsiteY2" fmla="*/ 2493819 h 5008253"/>
                    <a:gd name="connsiteX3" fmla="*/ 498764 w 3562611"/>
                    <a:gd name="connsiteY3" fmla="*/ 4308764 h 5008253"/>
                    <a:gd name="connsiteX4" fmla="*/ 13855 w 3562611"/>
                    <a:gd name="connsiteY4" fmla="*/ 4710546 h 5008253"/>
                    <a:gd name="connsiteX5" fmla="*/ 0 w 3562611"/>
                    <a:gd name="connsiteY5" fmla="*/ 27710 h 5008253"/>
                    <a:gd name="connsiteX6" fmla="*/ 3546766 w 3562611"/>
                    <a:gd name="connsiteY6" fmla="*/ 0 h 5008253"/>
                    <a:gd name="connsiteX0" fmla="*/ 3546766 w 3706909"/>
                    <a:gd name="connsiteY0" fmla="*/ 0 h 5008253"/>
                    <a:gd name="connsiteX1" fmla="*/ 2992581 w 3706909"/>
                    <a:gd name="connsiteY1" fmla="*/ 1745674 h 5008253"/>
                    <a:gd name="connsiteX2" fmla="*/ 803564 w 3706909"/>
                    <a:gd name="connsiteY2" fmla="*/ 2493819 h 5008253"/>
                    <a:gd name="connsiteX3" fmla="*/ 498764 w 3706909"/>
                    <a:gd name="connsiteY3" fmla="*/ 4308764 h 5008253"/>
                    <a:gd name="connsiteX4" fmla="*/ 13855 w 3706909"/>
                    <a:gd name="connsiteY4" fmla="*/ 4710546 h 5008253"/>
                    <a:gd name="connsiteX5" fmla="*/ 0 w 3706909"/>
                    <a:gd name="connsiteY5" fmla="*/ 27710 h 5008253"/>
                    <a:gd name="connsiteX6" fmla="*/ 3546766 w 3706909"/>
                    <a:gd name="connsiteY6" fmla="*/ 0 h 5008253"/>
                    <a:gd name="connsiteX0" fmla="*/ 3546766 w 3576888"/>
                    <a:gd name="connsiteY0" fmla="*/ 0 h 5008253"/>
                    <a:gd name="connsiteX1" fmla="*/ 2992581 w 3576888"/>
                    <a:gd name="connsiteY1" fmla="*/ 1745674 h 5008253"/>
                    <a:gd name="connsiteX2" fmla="*/ 803564 w 3576888"/>
                    <a:gd name="connsiteY2" fmla="*/ 2493819 h 5008253"/>
                    <a:gd name="connsiteX3" fmla="*/ 498764 w 3576888"/>
                    <a:gd name="connsiteY3" fmla="*/ 4308764 h 5008253"/>
                    <a:gd name="connsiteX4" fmla="*/ 13855 w 3576888"/>
                    <a:gd name="connsiteY4" fmla="*/ 4710546 h 5008253"/>
                    <a:gd name="connsiteX5" fmla="*/ 0 w 3576888"/>
                    <a:gd name="connsiteY5" fmla="*/ 27710 h 5008253"/>
                    <a:gd name="connsiteX6" fmla="*/ 3546766 w 3576888"/>
                    <a:gd name="connsiteY6" fmla="*/ 0 h 5008253"/>
                    <a:gd name="connsiteX0" fmla="*/ 3546766 w 3560729"/>
                    <a:gd name="connsiteY0" fmla="*/ 0 h 5008253"/>
                    <a:gd name="connsiteX1" fmla="*/ 2604653 w 3560729"/>
                    <a:gd name="connsiteY1" fmla="*/ 1814947 h 5008253"/>
                    <a:gd name="connsiteX2" fmla="*/ 803564 w 3560729"/>
                    <a:gd name="connsiteY2" fmla="*/ 2493819 h 5008253"/>
                    <a:gd name="connsiteX3" fmla="*/ 498764 w 3560729"/>
                    <a:gd name="connsiteY3" fmla="*/ 4308764 h 5008253"/>
                    <a:gd name="connsiteX4" fmla="*/ 13855 w 3560729"/>
                    <a:gd name="connsiteY4" fmla="*/ 4710546 h 5008253"/>
                    <a:gd name="connsiteX5" fmla="*/ 0 w 3560729"/>
                    <a:gd name="connsiteY5" fmla="*/ 27710 h 5008253"/>
                    <a:gd name="connsiteX6" fmla="*/ 3546766 w 3560729"/>
                    <a:gd name="connsiteY6" fmla="*/ 0 h 5008253"/>
                    <a:gd name="connsiteX0" fmla="*/ 3546766 w 3560729"/>
                    <a:gd name="connsiteY0" fmla="*/ 0 h 5022108"/>
                    <a:gd name="connsiteX1" fmla="*/ 2604653 w 3560729"/>
                    <a:gd name="connsiteY1" fmla="*/ 1828802 h 5022108"/>
                    <a:gd name="connsiteX2" fmla="*/ 803564 w 3560729"/>
                    <a:gd name="connsiteY2" fmla="*/ 2507674 h 5022108"/>
                    <a:gd name="connsiteX3" fmla="*/ 498764 w 3560729"/>
                    <a:gd name="connsiteY3" fmla="*/ 4322619 h 5022108"/>
                    <a:gd name="connsiteX4" fmla="*/ 13855 w 3560729"/>
                    <a:gd name="connsiteY4" fmla="*/ 4724401 h 5022108"/>
                    <a:gd name="connsiteX5" fmla="*/ 0 w 3560729"/>
                    <a:gd name="connsiteY5" fmla="*/ 41565 h 5022108"/>
                    <a:gd name="connsiteX6" fmla="*/ 3546766 w 3560729"/>
                    <a:gd name="connsiteY6" fmla="*/ 0 h 5022108"/>
                    <a:gd name="connsiteX0" fmla="*/ 3546766 w 3560729"/>
                    <a:gd name="connsiteY0" fmla="*/ 0 h 5028368"/>
                    <a:gd name="connsiteX1" fmla="*/ 2604653 w 3560729"/>
                    <a:gd name="connsiteY1" fmla="*/ 1828802 h 5028368"/>
                    <a:gd name="connsiteX2" fmla="*/ 803564 w 3560729"/>
                    <a:gd name="connsiteY2" fmla="*/ 2313710 h 5028368"/>
                    <a:gd name="connsiteX3" fmla="*/ 498764 w 3560729"/>
                    <a:gd name="connsiteY3" fmla="*/ 4322619 h 5028368"/>
                    <a:gd name="connsiteX4" fmla="*/ 13855 w 3560729"/>
                    <a:gd name="connsiteY4" fmla="*/ 4724401 h 5028368"/>
                    <a:gd name="connsiteX5" fmla="*/ 0 w 3560729"/>
                    <a:gd name="connsiteY5" fmla="*/ 41565 h 5028368"/>
                    <a:gd name="connsiteX6" fmla="*/ 3546766 w 3560729"/>
                    <a:gd name="connsiteY6" fmla="*/ 0 h 5028368"/>
                    <a:gd name="connsiteX0" fmla="*/ 3546766 w 3567061"/>
                    <a:gd name="connsiteY0" fmla="*/ 0 h 5028368"/>
                    <a:gd name="connsiteX1" fmla="*/ 2826326 w 3567061"/>
                    <a:gd name="connsiteY1" fmla="*/ 1731820 h 5028368"/>
                    <a:gd name="connsiteX2" fmla="*/ 803564 w 3567061"/>
                    <a:gd name="connsiteY2" fmla="*/ 2313710 h 5028368"/>
                    <a:gd name="connsiteX3" fmla="*/ 498764 w 3567061"/>
                    <a:gd name="connsiteY3" fmla="*/ 4322619 h 5028368"/>
                    <a:gd name="connsiteX4" fmla="*/ 13855 w 3567061"/>
                    <a:gd name="connsiteY4" fmla="*/ 4724401 h 5028368"/>
                    <a:gd name="connsiteX5" fmla="*/ 0 w 3567061"/>
                    <a:gd name="connsiteY5" fmla="*/ 41565 h 5028368"/>
                    <a:gd name="connsiteX6" fmla="*/ 3546766 w 3567061"/>
                    <a:gd name="connsiteY6" fmla="*/ 0 h 5028368"/>
                    <a:gd name="connsiteX0" fmla="*/ 3546766 w 3567061"/>
                    <a:gd name="connsiteY0" fmla="*/ 0 h 4939815"/>
                    <a:gd name="connsiteX1" fmla="*/ 2826326 w 3567061"/>
                    <a:gd name="connsiteY1" fmla="*/ 1731820 h 4939815"/>
                    <a:gd name="connsiteX2" fmla="*/ 803564 w 3567061"/>
                    <a:gd name="connsiteY2" fmla="*/ 2313710 h 4939815"/>
                    <a:gd name="connsiteX3" fmla="*/ 1066801 w 3567061"/>
                    <a:gd name="connsiteY3" fmla="*/ 3782292 h 4939815"/>
                    <a:gd name="connsiteX4" fmla="*/ 13855 w 3567061"/>
                    <a:gd name="connsiteY4" fmla="*/ 4724401 h 4939815"/>
                    <a:gd name="connsiteX5" fmla="*/ 0 w 3567061"/>
                    <a:gd name="connsiteY5" fmla="*/ 41565 h 4939815"/>
                    <a:gd name="connsiteX6" fmla="*/ 3546766 w 3567061"/>
                    <a:gd name="connsiteY6" fmla="*/ 0 h 4939815"/>
                    <a:gd name="connsiteX0" fmla="*/ 3546766 w 3567427"/>
                    <a:gd name="connsiteY0" fmla="*/ 0 h 4944652"/>
                    <a:gd name="connsiteX1" fmla="*/ 2826326 w 3567427"/>
                    <a:gd name="connsiteY1" fmla="*/ 1731820 h 4944652"/>
                    <a:gd name="connsiteX2" fmla="*/ 748145 w 3567427"/>
                    <a:gd name="connsiteY2" fmla="*/ 2050474 h 4944652"/>
                    <a:gd name="connsiteX3" fmla="*/ 1066801 w 3567427"/>
                    <a:gd name="connsiteY3" fmla="*/ 3782292 h 4944652"/>
                    <a:gd name="connsiteX4" fmla="*/ 13855 w 3567427"/>
                    <a:gd name="connsiteY4" fmla="*/ 4724401 h 4944652"/>
                    <a:gd name="connsiteX5" fmla="*/ 0 w 3567427"/>
                    <a:gd name="connsiteY5" fmla="*/ 41565 h 4944652"/>
                    <a:gd name="connsiteX6" fmla="*/ 3546766 w 3567427"/>
                    <a:gd name="connsiteY6" fmla="*/ 0 h 4944652"/>
                    <a:gd name="connsiteX0" fmla="*/ 3546766 w 3566619"/>
                    <a:gd name="connsiteY0" fmla="*/ 0 h 4940065"/>
                    <a:gd name="connsiteX1" fmla="*/ 2826326 w 3566619"/>
                    <a:gd name="connsiteY1" fmla="*/ 1731820 h 4940065"/>
                    <a:gd name="connsiteX2" fmla="*/ 872836 w 3566619"/>
                    <a:gd name="connsiteY2" fmla="*/ 2299856 h 4940065"/>
                    <a:gd name="connsiteX3" fmla="*/ 1066801 w 3566619"/>
                    <a:gd name="connsiteY3" fmla="*/ 3782292 h 4940065"/>
                    <a:gd name="connsiteX4" fmla="*/ 13855 w 3566619"/>
                    <a:gd name="connsiteY4" fmla="*/ 4724401 h 4940065"/>
                    <a:gd name="connsiteX5" fmla="*/ 0 w 3566619"/>
                    <a:gd name="connsiteY5" fmla="*/ 41565 h 4940065"/>
                    <a:gd name="connsiteX6" fmla="*/ 3546766 w 3566619"/>
                    <a:gd name="connsiteY6" fmla="*/ 0 h 4940065"/>
                    <a:gd name="connsiteX0" fmla="*/ 3546766 w 3566619"/>
                    <a:gd name="connsiteY0" fmla="*/ 0 h 4943391"/>
                    <a:gd name="connsiteX1" fmla="*/ 2826326 w 3566619"/>
                    <a:gd name="connsiteY1" fmla="*/ 1731820 h 4943391"/>
                    <a:gd name="connsiteX2" fmla="*/ 872836 w 3566619"/>
                    <a:gd name="connsiteY2" fmla="*/ 2299856 h 4943391"/>
                    <a:gd name="connsiteX3" fmla="*/ 1343891 w 3566619"/>
                    <a:gd name="connsiteY3" fmla="*/ 3810001 h 4943391"/>
                    <a:gd name="connsiteX4" fmla="*/ 13855 w 3566619"/>
                    <a:gd name="connsiteY4" fmla="*/ 4724401 h 4943391"/>
                    <a:gd name="connsiteX5" fmla="*/ 0 w 3566619"/>
                    <a:gd name="connsiteY5" fmla="*/ 41565 h 4943391"/>
                    <a:gd name="connsiteX6" fmla="*/ 3546766 w 3566619"/>
                    <a:gd name="connsiteY6" fmla="*/ 0 h 4943391"/>
                    <a:gd name="connsiteX0" fmla="*/ 3546766 w 3566619"/>
                    <a:gd name="connsiteY0" fmla="*/ 0 h 4955848"/>
                    <a:gd name="connsiteX1" fmla="*/ 2826326 w 3566619"/>
                    <a:gd name="connsiteY1" fmla="*/ 1731820 h 4955848"/>
                    <a:gd name="connsiteX2" fmla="*/ 872836 w 3566619"/>
                    <a:gd name="connsiteY2" fmla="*/ 2299856 h 4955848"/>
                    <a:gd name="connsiteX3" fmla="*/ 1136073 w 3566619"/>
                    <a:gd name="connsiteY3" fmla="*/ 3906983 h 4955848"/>
                    <a:gd name="connsiteX4" fmla="*/ 13855 w 3566619"/>
                    <a:gd name="connsiteY4" fmla="*/ 4724401 h 4955848"/>
                    <a:gd name="connsiteX5" fmla="*/ 0 w 3566619"/>
                    <a:gd name="connsiteY5" fmla="*/ 41565 h 4955848"/>
                    <a:gd name="connsiteX6" fmla="*/ 3546766 w 3566619"/>
                    <a:gd name="connsiteY6" fmla="*/ 0 h 4955848"/>
                    <a:gd name="connsiteX0" fmla="*/ 3546766 w 3609882"/>
                    <a:gd name="connsiteY0" fmla="*/ 0 h 4955848"/>
                    <a:gd name="connsiteX1" fmla="*/ 3214254 w 3609882"/>
                    <a:gd name="connsiteY1" fmla="*/ 1579420 h 4955848"/>
                    <a:gd name="connsiteX2" fmla="*/ 872836 w 3609882"/>
                    <a:gd name="connsiteY2" fmla="*/ 2299856 h 4955848"/>
                    <a:gd name="connsiteX3" fmla="*/ 1136073 w 3609882"/>
                    <a:gd name="connsiteY3" fmla="*/ 3906983 h 4955848"/>
                    <a:gd name="connsiteX4" fmla="*/ 13855 w 3609882"/>
                    <a:gd name="connsiteY4" fmla="*/ 4724401 h 4955848"/>
                    <a:gd name="connsiteX5" fmla="*/ 0 w 3609882"/>
                    <a:gd name="connsiteY5" fmla="*/ 41565 h 4955848"/>
                    <a:gd name="connsiteX6" fmla="*/ 3546766 w 3609882"/>
                    <a:gd name="connsiteY6" fmla="*/ 0 h 4955848"/>
                    <a:gd name="connsiteX0" fmla="*/ 3546766 w 3609882"/>
                    <a:gd name="connsiteY0" fmla="*/ 0 h 4957825"/>
                    <a:gd name="connsiteX1" fmla="*/ 3214254 w 3609882"/>
                    <a:gd name="connsiteY1" fmla="*/ 1579420 h 4957825"/>
                    <a:gd name="connsiteX2" fmla="*/ 872836 w 3609882"/>
                    <a:gd name="connsiteY2" fmla="*/ 2299856 h 4957825"/>
                    <a:gd name="connsiteX3" fmla="*/ 1136073 w 3609882"/>
                    <a:gd name="connsiteY3" fmla="*/ 3906983 h 4957825"/>
                    <a:gd name="connsiteX4" fmla="*/ 13855 w 3609882"/>
                    <a:gd name="connsiteY4" fmla="*/ 4724401 h 4957825"/>
                    <a:gd name="connsiteX5" fmla="*/ 0 w 3609882"/>
                    <a:gd name="connsiteY5" fmla="*/ 41565 h 4957825"/>
                    <a:gd name="connsiteX6" fmla="*/ 3546766 w 3609882"/>
                    <a:gd name="connsiteY6" fmla="*/ 0 h 4957825"/>
                    <a:gd name="connsiteX0" fmla="*/ 3635098 w 3698214"/>
                    <a:gd name="connsiteY0" fmla="*/ 0 h 4956688"/>
                    <a:gd name="connsiteX1" fmla="*/ 3302586 w 3698214"/>
                    <a:gd name="connsiteY1" fmla="*/ 1579420 h 4956688"/>
                    <a:gd name="connsiteX2" fmla="*/ 961168 w 3698214"/>
                    <a:gd name="connsiteY2" fmla="*/ 2299856 h 4956688"/>
                    <a:gd name="connsiteX3" fmla="*/ 1432223 w 3698214"/>
                    <a:gd name="connsiteY3" fmla="*/ 4045529 h 4956688"/>
                    <a:gd name="connsiteX4" fmla="*/ 102187 w 3698214"/>
                    <a:gd name="connsiteY4" fmla="*/ 4724401 h 4956688"/>
                    <a:gd name="connsiteX5" fmla="*/ 88332 w 3698214"/>
                    <a:gd name="connsiteY5" fmla="*/ 41565 h 4956688"/>
                    <a:gd name="connsiteX6" fmla="*/ 3635098 w 3698214"/>
                    <a:gd name="connsiteY6" fmla="*/ 0 h 4956688"/>
                    <a:gd name="connsiteX0" fmla="*/ 3635098 w 3698214"/>
                    <a:gd name="connsiteY0" fmla="*/ 0 h 4956688"/>
                    <a:gd name="connsiteX1" fmla="*/ 3302586 w 3698214"/>
                    <a:gd name="connsiteY1" fmla="*/ 1579420 h 4956688"/>
                    <a:gd name="connsiteX2" fmla="*/ 961168 w 3698214"/>
                    <a:gd name="connsiteY2" fmla="*/ 2299856 h 4956688"/>
                    <a:gd name="connsiteX3" fmla="*/ 1432223 w 3698214"/>
                    <a:gd name="connsiteY3" fmla="*/ 4045529 h 4956688"/>
                    <a:gd name="connsiteX4" fmla="*/ 102187 w 3698214"/>
                    <a:gd name="connsiteY4" fmla="*/ 4724401 h 4956688"/>
                    <a:gd name="connsiteX5" fmla="*/ 88332 w 3698214"/>
                    <a:gd name="connsiteY5" fmla="*/ 41565 h 4956688"/>
                    <a:gd name="connsiteX6" fmla="*/ 3635098 w 3698214"/>
                    <a:gd name="connsiteY6" fmla="*/ 0 h 4956688"/>
                    <a:gd name="connsiteX0" fmla="*/ 3635098 w 3698214"/>
                    <a:gd name="connsiteY0" fmla="*/ 0 h 4956688"/>
                    <a:gd name="connsiteX1" fmla="*/ 3302586 w 3698214"/>
                    <a:gd name="connsiteY1" fmla="*/ 1579420 h 4956688"/>
                    <a:gd name="connsiteX2" fmla="*/ 961168 w 3698214"/>
                    <a:gd name="connsiteY2" fmla="*/ 2299856 h 4956688"/>
                    <a:gd name="connsiteX3" fmla="*/ 1432223 w 3698214"/>
                    <a:gd name="connsiteY3" fmla="*/ 4045529 h 4956688"/>
                    <a:gd name="connsiteX4" fmla="*/ 102187 w 3698214"/>
                    <a:gd name="connsiteY4" fmla="*/ 4724401 h 4956688"/>
                    <a:gd name="connsiteX5" fmla="*/ 88332 w 3698214"/>
                    <a:gd name="connsiteY5" fmla="*/ 41565 h 4956688"/>
                    <a:gd name="connsiteX6" fmla="*/ 3635098 w 3698214"/>
                    <a:gd name="connsiteY6" fmla="*/ 0 h 4956688"/>
                    <a:gd name="connsiteX0" fmla="*/ 3591845 w 3654961"/>
                    <a:gd name="connsiteY0" fmla="*/ 0 h 4968373"/>
                    <a:gd name="connsiteX1" fmla="*/ 3259333 w 3654961"/>
                    <a:gd name="connsiteY1" fmla="*/ 1579420 h 4968373"/>
                    <a:gd name="connsiteX2" fmla="*/ 917915 w 3654961"/>
                    <a:gd name="connsiteY2" fmla="*/ 2299856 h 4968373"/>
                    <a:gd name="connsiteX3" fmla="*/ 1388970 w 3654961"/>
                    <a:gd name="connsiteY3" fmla="*/ 4045529 h 4968373"/>
                    <a:gd name="connsiteX4" fmla="*/ 58934 w 3654961"/>
                    <a:gd name="connsiteY4" fmla="*/ 4724401 h 4968373"/>
                    <a:gd name="connsiteX5" fmla="*/ 45079 w 3654961"/>
                    <a:gd name="connsiteY5" fmla="*/ 41565 h 4968373"/>
                    <a:gd name="connsiteX6" fmla="*/ 3591845 w 3654961"/>
                    <a:gd name="connsiteY6" fmla="*/ 0 h 4968373"/>
                    <a:gd name="connsiteX0" fmla="*/ 3591845 w 3654961"/>
                    <a:gd name="connsiteY0" fmla="*/ 0 h 4967280"/>
                    <a:gd name="connsiteX1" fmla="*/ 3259333 w 3654961"/>
                    <a:gd name="connsiteY1" fmla="*/ 1579420 h 4967280"/>
                    <a:gd name="connsiteX2" fmla="*/ 917915 w 3654961"/>
                    <a:gd name="connsiteY2" fmla="*/ 2299856 h 4967280"/>
                    <a:gd name="connsiteX3" fmla="*/ 1388970 w 3654961"/>
                    <a:gd name="connsiteY3" fmla="*/ 4045529 h 4967280"/>
                    <a:gd name="connsiteX4" fmla="*/ 58934 w 3654961"/>
                    <a:gd name="connsiteY4" fmla="*/ 4724401 h 4967280"/>
                    <a:gd name="connsiteX5" fmla="*/ 45079 w 3654961"/>
                    <a:gd name="connsiteY5" fmla="*/ 41565 h 4967280"/>
                    <a:gd name="connsiteX6" fmla="*/ 3591845 w 3654961"/>
                    <a:gd name="connsiteY6" fmla="*/ 0 h 4967280"/>
                    <a:gd name="connsiteX0" fmla="*/ 3591845 w 3654961"/>
                    <a:gd name="connsiteY0" fmla="*/ 0 h 4979298"/>
                    <a:gd name="connsiteX1" fmla="*/ 3259333 w 3654961"/>
                    <a:gd name="connsiteY1" fmla="*/ 1579420 h 4979298"/>
                    <a:gd name="connsiteX2" fmla="*/ 917915 w 3654961"/>
                    <a:gd name="connsiteY2" fmla="*/ 2299856 h 4979298"/>
                    <a:gd name="connsiteX3" fmla="*/ 1388970 w 3654961"/>
                    <a:gd name="connsiteY3" fmla="*/ 4045529 h 4979298"/>
                    <a:gd name="connsiteX4" fmla="*/ 58934 w 3654961"/>
                    <a:gd name="connsiteY4" fmla="*/ 4738255 h 4979298"/>
                    <a:gd name="connsiteX5" fmla="*/ 45079 w 3654961"/>
                    <a:gd name="connsiteY5" fmla="*/ 41565 h 4979298"/>
                    <a:gd name="connsiteX6" fmla="*/ 3591845 w 3654961"/>
                    <a:gd name="connsiteY6" fmla="*/ 0 h 49792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654961" h="4979298">
                      <a:moveTo>
                        <a:pt x="3591845" y="0"/>
                      </a:moveTo>
                      <a:cubicBezTo>
                        <a:pt x="3704991" y="635000"/>
                        <a:pt x="3704988" y="1196111"/>
                        <a:pt x="3259333" y="1579420"/>
                      </a:cubicBezTo>
                      <a:cubicBezTo>
                        <a:pt x="2813678" y="1962729"/>
                        <a:pt x="1229642" y="1888838"/>
                        <a:pt x="917915" y="2299856"/>
                      </a:cubicBezTo>
                      <a:cubicBezTo>
                        <a:pt x="606188" y="2710874"/>
                        <a:pt x="1532133" y="3639129"/>
                        <a:pt x="1388970" y="4045529"/>
                      </a:cubicBezTo>
                      <a:cubicBezTo>
                        <a:pt x="1245807" y="4451929"/>
                        <a:pt x="185461" y="5430703"/>
                        <a:pt x="58934" y="4738255"/>
                      </a:cubicBezTo>
                      <a:cubicBezTo>
                        <a:pt x="-67593" y="4045807"/>
                        <a:pt x="49697" y="1602510"/>
                        <a:pt x="45079" y="41565"/>
                      </a:cubicBezTo>
                      <a:lnTo>
                        <a:pt x="3591845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84407" tIns="42203" rIns="84407" bIns="42203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th-TH" sz="1661"/>
                </a:p>
              </p:txBody>
            </p:sp>
            <p:sp>
              <p:nvSpPr>
                <p:cNvPr id="379" name="รูปแบบอิสระ: รูปร่าง 378">
                  <a:extLst>
                    <a:ext uri="{FF2B5EF4-FFF2-40B4-BE49-F238E27FC236}">
                      <a16:creationId xmlns:a16="http://schemas.microsoft.com/office/drawing/2014/main" id="{F22A0BAF-ED71-48FB-9631-6E8054A71788}"/>
                    </a:ext>
                  </a:extLst>
                </p:cNvPr>
                <p:cNvSpPr/>
                <p:nvPr/>
              </p:nvSpPr>
              <p:spPr>
                <a:xfrm>
                  <a:off x="-13854" y="-53779"/>
                  <a:ext cx="5988928" cy="3844532"/>
                </a:xfrm>
                <a:custGeom>
                  <a:avLst/>
                  <a:gdLst>
                    <a:gd name="connsiteX0" fmla="*/ 5791200 w 5791200"/>
                    <a:gd name="connsiteY0" fmla="*/ 13854 h 3574472"/>
                    <a:gd name="connsiteX1" fmla="*/ 3061855 w 5791200"/>
                    <a:gd name="connsiteY1" fmla="*/ 678872 h 3574472"/>
                    <a:gd name="connsiteX2" fmla="*/ 2992582 w 5791200"/>
                    <a:gd name="connsiteY2" fmla="*/ 1607127 h 3574472"/>
                    <a:gd name="connsiteX3" fmla="*/ 1413164 w 5791200"/>
                    <a:gd name="connsiteY3" fmla="*/ 1870363 h 3574472"/>
                    <a:gd name="connsiteX4" fmla="*/ 0 w 5791200"/>
                    <a:gd name="connsiteY4" fmla="*/ 3574472 h 3574472"/>
                    <a:gd name="connsiteX5" fmla="*/ 55418 w 5791200"/>
                    <a:gd name="connsiteY5" fmla="*/ 0 h 3574472"/>
                    <a:gd name="connsiteX6" fmla="*/ 5791200 w 5791200"/>
                    <a:gd name="connsiteY6" fmla="*/ 13854 h 3574472"/>
                    <a:gd name="connsiteX0" fmla="*/ 5822003 w 5822003"/>
                    <a:gd name="connsiteY0" fmla="*/ 28151 h 3588769"/>
                    <a:gd name="connsiteX1" fmla="*/ 3092658 w 5822003"/>
                    <a:gd name="connsiteY1" fmla="*/ 693169 h 3588769"/>
                    <a:gd name="connsiteX2" fmla="*/ 3023385 w 5822003"/>
                    <a:gd name="connsiteY2" fmla="*/ 1621424 h 3588769"/>
                    <a:gd name="connsiteX3" fmla="*/ 1443967 w 5822003"/>
                    <a:gd name="connsiteY3" fmla="*/ 1884660 h 3588769"/>
                    <a:gd name="connsiteX4" fmla="*/ 30803 w 5822003"/>
                    <a:gd name="connsiteY4" fmla="*/ 3588769 h 3588769"/>
                    <a:gd name="connsiteX5" fmla="*/ 0 w 5822003"/>
                    <a:gd name="connsiteY5" fmla="*/ 0 h 3588769"/>
                    <a:gd name="connsiteX6" fmla="*/ 5822003 w 5822003"/>
                    <a:gd name="connsiteY6" fmla="*/ 28151 h 3588769"/>
                    <a:gd name="connsiteX0" fmla="*/ 5879484 w 5879484"/>
                    <a:gd name="connsiteY0" fmla="*/ 42449 h 3603067"/>
                    <a:gd name="connsiteX1" fmla="*/ 3150139 w 5879484"/>
                    <a:gd name="connsiteY1" fmla="*/ 707467 h 3603067"/>
                    <a:gd name="connsiteX2" fmla="*/ 3080866 w 5879484"/>
                    <a:gd name="connsiteY2" fmla="*/ 1635722 h 3603067"/>
                    <a:gd name="connsiteX3" fmla="*/ 1501448 w 5879484"/>
                    <a:gd name="connsiteY3" fmla="*/ 1898958 h 3603067"/>
                    <a:gd name="connsiteX4" fmla="*/ 88284 w 5879484"/>
                    <a:gd name="connsiteY4" fmla="*/ 3603067 h 3603067"/>
                    <a:gd name="connsiteX5" fmla="*/ 0 w 5879484"/>
                    <a:gd name="connsiteY5" fmla="*/ 0 h 3603067"/>
                    <a:gd name="connsiteX6" fmla="*/ 5879484 w 5879484"/>
                    <a:gd name="connsiteY6" fmla="*/ 42449 h 3603067"/>
                    <a:gd name="connsiteX0" fmla="*/ 5879484 w 5879484"/>
                    <a:gd name="connsiteY0" fmla="*/ 42449 h 3603067"/>
                    <a:gd name="connsiteX1" fmla="*/ 3150139 w 5879484"/>
                    <a:gd name="connsiteY1" fmla="*/ 707467 h 3603067"/>
                    <a:gd name="connsiteX2" fmla="*/ 3080866 w 5879484"/>
                    <a:gd name="connsiteY2" fmla="*/ 1635722 h 3603067"/>
                    <a:gd name="connsiteX3" fmla="*/ 1501448 w 5879484"/>
                    <a:gd name="connsiteY3" fmla="*/ 1898958 h 3603067"/>
                    <a:gd name="connsiteX4" fmla="*/ 2063 w 5879484"/>
                    <a:gd name="connsiteY4" fmla="*/ 3603067 h 3603067"/>
                    <a:gd name="connsiteX5" fmla="*/ 0 w 5879484"/>
                    <a:gd name="connsiteY5" fmla="*/ 0 h 3603067"/>
                    <a:gd name="connsiteX6" fmla="*/ 5879484 w 5879484"/>
                    <a:gd name="connsiteY6" fmla="*/ 42449 h 3603067"/>
                    <a:gd name="connsiteX0" fmla="*/ 6021126 w 6021126"/>
                    <a:gd name="connsiteY0" fmla="*/ 42449 h 3688855"/>
                    <a:gd name="connsiteX1" fmla="*/ 3291781 w 6021126"/>
                    <a:gd name="connsiteY1" fmla="*/ 707467 h 3688855"/>
                    <a:gd name="connsiteX2" fmla="*/ 3222508 w 6021126"/>
                    <a:gd name="connsiteY2" fmla="*/ 1635722 h 3688855"/>
                    <a:gd name="connsiteX3" fmla="*/ 1643090 w 6021126"/>
                    <a:gd name="connsiteY3" fmla="*/ 1898958 h 3688855"/>
                    <a:gd name="connsiteX4" fmla="*/ 2 w 6021126"/>
                    <a:gd name="connsiteY4" fmla="*/ 3688855 h 3688855"/>
                    <a:gd name="connsiteX5" fmla="*/ 141642 w 6021126"/>
                    <a:gd name="connsiteY5" fmla="*/ 0 h 3688855"/>
                    <a:gd name="connsiteX6" fmla="*/ 6021126 w 6021126"/>
                    <a:gd name="connsiteY6" fmla="*/ 42449 h 3688855"/>
                    <a:gd name="connsiteX0" fmla="*/ 6109408 w 6109408"/>
                    <a:gd name="connsiteY0" fmla="*/ 128236 h 3774642"/>
                    <a:gd name="connsiteX1" fmla="*/ 3380063 w 6109408"/>
                    <a:gd name="connsiteY1" fmla="*/ 793254 h 3774642"/>
                    <a:gd name="connsiteX2" fmla="*/ 3310790 w 6109408"/>
                    <a:gd name="connsiteY2" fmla="*/ 1721509 h 3774642"/>
                    <a:gd name="connsiteX3" fmla="*/ 1731372 w 6109408"/>
                    <a:gd name="connsiteY3" fmla="*/ 1984745 h 3774642"/>
                    <a:gd name="connsiteX4" fmla="*/ 88284 w 6109408"/>
                    <a:gd name="connsiteY4" fmla="*/ 3774642 h 3774642"/>
                    <a:gd name="connsiteX5" fmla="*/ 0 w 6109408"/>
                    <a:gd name="connsiteY5" fmla="*/ 0 h 3774642"/>
                    <a:gd name="connsiteX6" fmla="*/ 6109408 w 6109408"/>
                    <a:gd name="connsiteY6" fmla="*/ 128236 h 3774642"/>
                    <a:gd name="connsiteX0" fmla="*/ 6109408 w 6109408"/>
                    <a:gd name="connsiteY0" fmla="*/ 128236 h 3774642"/>
                    <a:gd name="connsiteX1" fmla="*/ 3380063 w 6109408"/>
                    <a:gd name="connsiteY1" fmla="*/ 793254 h 3774642"/>
                    <a:gd name="connsiteX2" fmla="*/ 3310790 w 6109408"/>
                    <a:gd name="connsiteY2" fmla="*/ 1721509 h 3774642"/>
                    <a:gd name="connsiteX3" fmla="*/ 1731372 w 6109408"/>
                    <a:gd name="connsiteY3" fmla="*/ 1984745 h 3774642"/>
                    <a:gd name="connsiteX4" fmla="*/ 88284 w 6109408"/>
                    <a:gd name="connsiteY4" fmla="*/ 3774642 h 3774642"/>
                    <a:gd name="connsiteX5" fmla="*/ 0 w 6109408"/>
                    <a:gd name="connsiteY5" fmla="*/ 0 h 3774642"/>
                    <a:gd name="connsiteX6" fmla="*/ 6109408 w 6109408"/>
                    <a:gd name="connsiteY6" fmla="*/ 128236 h 3774642"/>
                    <a:gd name="connsiteX0" fmla="*/ 6109408 w 6109408"/>
                    <a:gd name="connsiteY0" fmla="*/ 128236 h 3774642"/>
                    <a:gd name="connsiteX1" fmla="*/ 3380063 w 6109408"/>
                    <a:gd name="connsiteY1" fmla="*/ 793254 h 3774642"/>
                    <a:gd name="connsiteX2" fmla="*/ 3310790 w 6109408"/>
                    <a:gd name="connsiteY2" fmla="*/ 1721509 h 3774642"/>
                    <a:gd name="connsiteX3" fmla="*/ 1731372 w 6109408"/>
                    <a:gd name="connsiteY3" fmla="*/ 1984745 h 3774642"/>
                    <a:gd name="connsiteX4" fmla="*/ 88284 w 6109408"/>
                    <a:gd name="connsiteY4" fmla="*/ 3774642 h 3774642"/>
                    <a:gd name="connsiteX5" fmla="*/ 0 w 6109408"/>
                    <a:gd name="connsiteY5" fmla="*/ 0 h 3774642"/>
                    <a:gd name="connsiteX6" fmla="*/ 6109408 w 6109408"/>
                    <a:gd name="connsiteY6" fmla="*/ 128236 h 3774642"/>
                    <a:gd name="connsiteX0" fmla="*/ 6037557 w 6037557"/>
                    <a:gd name="connsiteY0" fmla="*/ 142533 h 3788939"/>
                    <a:gd name="connsiteX1" fmla="*/ 3308212 w 6037557"/>
                    <a:gd name="connsiteY1" fmla="*/ 807551 h 3788939"/>
                    <a:gd name="connsiteX2" fmla="*/ 3238939 w 6037557"/>
                    <a:gd name="connsiteY2" fmla="*/ 1735806 h 3788939"/>
                    <a:gd name="connsiteX3" fmla="*/ 1659521 w 6037557"/>
                    <a:gd name="connsiteY3" fmla="*/ 1999042 h 3788939"/>
                    <a:gd name="connsiteX4" fmla="*/ 16433 w 6037557"/>
                    <a:gd name="connsiteY4" fmla="*/ 3788939 h 3788939"/>
                    <a:gd name="connsiteX5" fmla="*/ 0 w 6037557"/>
                    <a:gd name="connsiteY5" fmla="*/ 0 h 3788939"/>
                    <a:gd name="connsiteX6" fmla="*/ 6037557 w 6037557"/>
                    <a:gd name="connsiteY6" fmla="*/ 142533 h 3788939"/>
                    <a:gd name="connsiteX0" fmla="*/ 6037557 w 6037557"/>
                    <a:gd name="connsiteY0" fmla="*/ 142533 h 3788939"/>
                    <a:gd name="connsiteX1" fmla="*/ 3308212 w 6037557"/>
                    <a:gd name="connsiteY1" fmla="*/ 807551 h 3788939"/>
                    <a:gd name="connsiteX2" fmla="*/ 3238939 w 6037557"/>
                    <a:gd name="connsiteY2" fmla="*/ 1735806 h 3788939"/>
                    <a:gd name="connsiteX3" fmla="*/ 1659521 w 6037557"/>
                    <a:gd name="connsiteY3" fmla="*/ 1999042 h 3788939"/>
                    <a:gd name="connsiteX4" fmla="*/ 16433 w 6037557"/>
                    <a:gd name="connsiteY4" fmla="*/ 3788939 h 3788939"/>
                    <a:gd name="connsiteX5" fmla="*/ 0 w 6037557"/>
                    <a:gd name="connsiteY5" fmla="*/ 0 h 3788939"/>
                    <a:gd name="connsiteX6" fmla="*/ 6037557 w 6037557"/>
                    <a:gd name="connsiteY6" fmla="*/ 142533 h 3788939"/>
                    <a:gd name="connsiteX0" fmla="*/ 6109407 w 6109407"/>
                    <a:gd name="connsiteY0" fmla="*/ 0 h 3789385"/>
                    <a:gd name="connsiteX1" fmla="*/ 3308212 w 6109407"/>
                    <a:gd name="connsiteY1" fmla="*/ 807997 h 3789385"/>
                    <a:gd name="connsiteX2" fmla="*/ 3238939 w 6109407"/>
                    <a:gd name="connsiteY2" fmla="*/ 1736252 h 3789385"/>
                    <a:gd name="connsiteX3" fmla="*/ 1659521 w 6109407"/>
                    <a:gd name="connsiteY3" fmla="*/ 1999488 h 3789385"/>
                    <a:gd name="connsiteX4" fmla="*/ 16433 w 6109407"/>
                    <a:gd name="connsiteY4" fmla="*/ 3789385 h 3789385"/>
                    <a:gd name="connsiteX5" fmla="*/ 0 w 6109407"/>
                    <a:gd name="connsiteY5" fmla="*/ 446 h 3789385"/>
                    <a:gd name="connsiteX6" fmla="*/ 6109407 w 6109407"/>
                    <a:gd name="connsiteY6" fmla="*/ 0 h 3789385"/>
                    <a:gd name="connsiteX0" fmla="*/ 6109407 w 6179364"/>
                    <a:gd name="connsiteY0" fmla="*/ 0 h 3789385"/>
                    <a:gd name="connsiteX1" fmla="*/ 3308212 w 6179364"/>
                    <a:gd name="connsiteY1" fmla="*/ 807997 h 3789385"/>
                    <a:gd name="connsiteX2" fmla="*/ 3238939 w 6179364"/>
                    <a:gd name="connsiteY2" fmla="*/ 1736252 h 3789385"/>
                    <a:gd name="connsiteX3" fmla="*/ 1659521 w 6179364"/>
                    <a:gd name="connsiteY3" fmla="*/ 1999488 h 3789385"/>
                    <a:gd name="connsiteX4" fmla="*/ 16433 w 6179364"/>
                    <a:gd name="connsiteY4" fmla="*/ 3789385 h 3789385"/>
                    <a:gd name="connsiteX5" fmla="*/ 0 w 6179364"/>
                    <a:gd name="connsiteY5" fmla="*/ 446 h 3789385"/>
                    <a:gd name="connsiteX6" fmla="*/ 6109407 w 6179364"/>
                    <a:gd name="connsiteY6" fmla="*/ 0 h 3789385"/>
                    <a:gd name="connsiteX0" fmla="*/ 6109407 w 6179364"/>
                    <a:gd name="connsiteY0" fmla="*/ 0 h 3789385"/>
                    <a:gd name="connsiteX1" fmla="*/ 3308212 w 6179364"/>
                    <a:gd name="connsiteY1" fmla="*/ 807997 h 3789385"/>
                    <a:gd name="connsiteX2" fmla="*/ 3238939 w 6179364"/>
                    <a:gd name="connsiteY2" fmla="*/ 1736252 h 3789385"/>
                    <a:gd name="connsiteX3" fmla="*/ 1659521 w 6179364"/>
                    <a:gd name="connsiteY3" fmla="*/ 1999488 h 3789385"/>
                    <a:gd name="connsiteX4" fmla="*/ 16433 w 6179364"/>
                    <a:gd name="connsiteY4" fmla="*/ 3789385 h 3789385"/>
                    <a:gd name="connsiteX5" fmla="*/ 0 w 6179364"/>
                    <a:gd name="connsiteY5" fmla="*/ 446 h 3789385"/>
                    <a:gd name="connsiteX6" fmla="*/ 6109407 w 6179364"/>
                    <a:gd name="connsiteY6" fmla="*/ 0 h 3789385"/>
                    <a:gd name="connsiteX0" fmla="*/ 6109407 w 6179364"/>
                    <a:gd name="connsiteY0" fmla="*/ 0 h 3826203"/>
                    <a:gd name="connsiteX1" fmla="*/ 3308212 w 6179364"/>
                    <a:gd name="connsiteY1" fmla="*/ 807997 h 3826203"/>
                    <a:gd name="connsiteX2" fmla="*/ 3238939 w 6179364"/>
                    <a:gd name="connsiteY2" fmla="*/ 1736252 h 3826203"/>
                    <a:gd name="connsiteX3" fmla="*/ 1659521 w 6179364"/>
                    <a:gd name="connsiteY3" fmla="*/ 1999488 h 3826203"/>
                    <a:gd name="connsiteX4" fmla="*/ 16433 w 6179364"/>
                    <a:gd name="connsiteY4" fmla="*/ 3789385 h 3826203"/>
                    <a:gd name="connsiteX5" fmla="*/ 0 w 6179364"/>
                    <a:gd name="connsiteY5" fmla="*/ 446 h 3826203"/>
                    <a:gd name="connsiteX6" fmla="*/ 6109407 w 6179364"/>
                    <a:gd name="connsiteY6" fmla="*/ 0 h 3826203"/>
                    <a:gd name="connsiteX0" fmla="*/ 6109407 w 6194666"/>
                    <a:gd name="connsiteY0" fmla="*/ 0 h 3826203"/>
                    <a:gd name="connsiteX1" fmla="*/ 3897392 w 6194666"/>
                    <a:gd name="connsiteY1" fmla="*/ 636422 h 3826203"/>
                    <a:gd name="connsiteX2" fmla="*/ 3238939 w 6194666"/>
                    <a:gd name="connsiteY2" fmla="*/ 1736252 h 3826203"/>
                    <a:gd name="connsiteX3" fmla="*/ 1659521 w 6194666"/>
                    <a:gd name="connsiteY3" fmla="*/ 1999488 h 3826203"/>
                    <a:gd name="connsiteX4" fmla="*/ 16433 w 6194666"/>
                    <a:gd name="connsiteY4" fmla="*/ 3789385 h 3826203"/>
                    <a:gd name="connsiteX5" fmla="*/ 0 w 6194666"/>
                    <a:gd name="connsiteY5" fmla="*/ 446 h 3826203"/>
                    <a:gd name="connsiteX6" fmla="*/ 6109407 w 6194666"/>
                    <a:gd name="connsiteY6" fmla="*/ 0 h 3826203"/>
                    <a:gd name="connsiteX0" fmla="*/ 6109407 w 6195622"/>
                    <a:gd name="connsiteY0" fmla="*/ 0 h 3830610"/>
                    <a:gd name="connsiteX1" fmla="*/ 3897392 w 6195622"/>
                    <a:gd name="connsiteY1" fmla="*/ 636422 h 3830610"/>
                    <a:gd name="connsiteX2" fmla="*/ 3052127 w 6195622"/>
                    <a:gd name="connsiteY2" fmla="*/ 1764848 h 3830610"/>
                    <a:gd name="connsiteX3" fmla="*/ 1659521 w 6195622"/>
                    <a:gd name="connsiteY3" fmla="*/ 1999488 h 3830610"/>
                    <a:gd name="connsiteX4" fmla="*/ 16433 w 6195622"/>
                    <a:gd name="connsiteY4" fmla="*/ 3789385 h 3830610"/>
                    <a:gd name="connsiteX5" fmla="*/ 0 w 6195622"/>
                    <a:gd name="connsiteY5" fmla="*/ 446 h 3830610"/>
                    <a:gd name="connsiteX6" fmla="*/ 6109407 w 6195622"/>
                    <a:gd name="connsiteY6" fmla="*/ 0 h 3830610"/>
                    <a:gd name="connsiteX0" fmla="*/ 6109407 w 6200522"/>
                    <a:gd name="connsiteY0" fmla="*/ 0 h 3830610"/>
                    <a:gd name="connsiteX1" fmla="*/ 4041094 w 6200522"/>
                    <a:gd name="connsiteY1" fmla="*/ 893784 h 3830610"/>
                    <a:gd name="connsiteX2" fmla="*/ 3052127 w 6200522"/>
                    <a:gd name="connsiteY2" fmla="*/ 1764848 h 3830610"/>
                    <a:gd name="connsiteX3" fmla="*/ 1659521 w 6200522"/>
                    <a:gd name="connsiteY3" fmla="*/ 1999488 h 3830610"/>
                    <a:gd name="connsiteX4" fmla="*/ 16433 w 6200522"/>
                    <a:gd name="connsiteY4" fmla="*/ 3789385 h 3830610"/>
                    <a:gd name="connsiteX5" fmla="*/ 0 w 6200522"/>
                    <a:gd name="connsiteY5" fmla="*/ 446 h 3830610"/>
                    <a:gd name="connsiteX6" fmla="*/ 6109407 w 6200522"/>
                    <a:gd name="connsiteY6" fmla="*/ 0 h 3830610"/>
                    <a:gd name="connsiteX0" fmla="*/ 6109407 w 6200522"/>
                    <a:gd name="connsiteY0" fmla="*/ 0 h 3906887"/>
                    <a:gd name="connsiteX1" fmla="*/ 4041094 w 6200522"/>
                    <a:gd name="connsiteY1" fmla="*/ 893784 h 3906887"/>
                    <a:gd name="connsiteX2" fmla="*/ 3052127 w 6200522"/>
                    <a:gd name="connsiteY2" fmla="*/ 1764848 h 3906887"/>
                    <a:gd name="connsiteX3" fmla="*/ 1659521 w 6200522"/>
                    <a:gd name="connsiteY3" fmla="*/ 1999488 h 3906887"/>
                    <a:gd name="connsiteX4" fmla="*/ 921756 w 6200522"/>
                    <a:gd name="connsiteY4" fmla="*/ 2860023 h 3906887"/>
                    <a:gd name="connsiteX5" fmla="*/ 16433 w 6200522"/>
                    <a:gd name="connsiteY5" fmla="*/ 3789385 h 3906887"/>
                    <a:gd name="connsiteX6" fmla="*/ 0 w 6200522"/>
                    <a:gd name="connsiteY6" fmla="*/ 446 h 3906887"/>
                    <a:gd name="connsiteX7" fmla="*/ 6109407 w 6200522"/>
                    <a:gd name="connsiteY7" fmla="*/ 0 h 3906887"/>
                    <a:gd name="connsiteX0" fmla="*/ 6109407 w 6210247"/>
                    <a:gd name="connsiteY0" fmla="*/ 0 h 3906887"/>
                    <a:gd name="connsiteX1" fmla="*/ 4285388 w 6210247"/>
                    <a:gd name="connsiteY1" fmla="*/ 793699 h 3906887"/>
                    <a:gd name="connsiteX2" fmla="*/ 3052127 w 6210247"/>
                    <a:gd name="connsiteY2" fmla="*/ 1764848 h 3906887"/>
                    <a:gd name="connsiteX3" fmla="*/ 1659521 w 6210247"/>
                    <a:gd name="connsiteY3" fmla="*/ 1999488 h 3906887"/>
                    <a:gd name="connsiteX4" fmla="*/ 921756 w 6210247"/>
                    <a:gd name="connsiteY4" fmla="*/ 2860023 h 3906887"/>
                    <a:gd name="connsiteX5" fmla="*/ 16433 w 6210247"/>
                    <a:gd name="connsiteY5" fmla="*/ 3789385 h 3906887"/>
                    <a:gd name="connsiteX6" fmla="*/ 0 w 6210247"/>
                    <a:gd name="connsiteY6" fmla="*/ 446 h 3906887"/>
                    <a:gd name="connsiteX7" fmla="*/ 6109407 w 6210247"/>
                    <a:gd name="connsiteY7" fmla="*/ 0 h 3906887"/>
                    <a:gd name="connsiteX0" fmla="*/ 6109407 w 6214422"/>
                    <a:gd name="connsiteY0" fmla="*/ 0 h 3906887"/>
                    <a:gd name="connsiteX1" fmla="*/ 4285388 w 6214422"/>
                    <a:gd name="connsiteY1" fmla="*/ 793699 h 3906887"/>
                    <a:gd name="connsiteX2" fmla="*/ 2477318 w 6214422"/>
                    <a:gd name="connsiteY2" fmla="*/ 964165 h 3906887"/>
                    <a:gd name="connsiteX3" fmla="*/ 1659521 w 6214422"/>
                    <a:gd name="connsiteY3" fmla="*/ 1999488 h 3906887"/>
                    <a:gd name="connsiteX4" fmla="*/ 921756 w 6214422"/>
                    <a:gd name="connsiteY4" fmla="*/ 2860023 h 3906887"/>
                    <a:gd name="connsiteX5" fmla="*/ 16433 w 6214422"/>
                    <a:gd name="connsiteY5" fmla="*/ 3789385 h 3906887"/>
                    <a:gd name="connsiteX6" fmla="*/ 0 w 6214422"/>
                    <a:gd name="connsiteY6" fmla="*/ 446 h 3906887"/>
                    <a:gd name="connsiteX7" fmla="*/ 6109407 w 6214422"/>
                    <a:gd name="connsiteY7" fmla="*/ 0 h 3906887"/>
                    <a:gd name="connsiteX0" fmla="*/ 6109407 w 6214422"/>
                    <a:gd name="connsiteY0" fmla="*/ 0 h 3906887"/>
                    <a:gd name="connsiteX1" fmla="*/ 4285388 w 6214422"/>
                    <a:gd name="connsiteY1" fmla="*/ 793699 h 3906887"/>
                    <a:gd name="connsiteX2" fmla="*/ 2477318 w 6214422"/>
                    <a:gd name="connsiteY2" fmla="*/ 964165 h 3906887"/>
                    <a:gd name="connsiteX3" fmla="*/ 2033147 w 6214422"/>
                    <a:gd name="connsiteY3" fmla="*/ 2285446 h 3906887"/>
                    <a:gd name="connsiteX4" fmla="*/ 921756 w 6214422"/>
                    <a:gd name="connsiteY4" fmla="*/ 2860023 h 3906887"/>
                    <a:gd name="connsiteX5" fmla="*/ 16433 w 6214422"/>
                    <a:gd name="connsiteY5" fmla="*/ 3789385 h 3906887"/>
                    <a:gd name="connsiteX6" fmla="*/ 0 w 6214422"/>
                    <a:gd name="connsiteY6" fmla="*/ 446 h 3906887"/>
                    <a:gd name="connsiteX7" fmla="*/ 6109407 w 6214422"/>
                    <a:gd name="connsiteY7" fmla="*/ 0 h 3906887"/>
                    <a:gd name="connsiteX0" fmla="*/ 6109407 w 6214422"/>
                    <a:gd name="connsiteY0" fmla="*/ 0 h 3903573"/>
                    <a:gd name="connsiteX1" fmla="*/ 4285388 w 6214422"/>
                    <a:gd name="connsiteY1" fmla="*/ 793699 h 3903573"/>
                    <a:gd name="connsiteX2" fmla="*/ 2477318 w 6214422"/>
                    <a:gd name="connsiteY2" fmla="*/ 964165 h 3903573"/>
                    <a:gd name="connsiteX3" fmla="*/ 2033147 w 6214422"/>
                    <a:gd name="connsiteY3" fmla="*/ 2285446 h 3903573"/>
                    <a:gd name="connsiteX4" fmla="*/ 849905 w 6214422"/>
                    <a:gd name="connsiteY4" fmla="*/ 2817129 h 3903573"/>
                    <a:gd name="connsiteX5" fmla="*/ 16433 w 6214422"/>
                    <a:gd name="connsiteY5" fmla="*/ 3789385 h 3903573"/>
                    <a:gd name="connsiteX6" fmla="*/ 0 w 6214422"/>
                    <a:gd name="connsiteY6" fmla="*/ 446 h 3903573"/>
                    <a:gd name="connsiteX7" fmla="*/ 6109407 w 6214422"/>
                    <a:gd name="connsiteY7" fmla="*/ 0 h 3903573"/>
                    <a:gd name="connsiteX0" fmla="*/ 6109407 w 6214422"/>
                    <a:gd name="connsiteY0" fmla="*/ 0 h 3912056"/>
                    <a:gd name="connsiteX1" fmla="*/ 4285388 w 6214422"/>
                    <a:gd name="connsiteY1" fmla="*/ 793699 h 3912056"/>
                    <a:gd name="connsiteX2" fmla="*/ 2477318 w 6214422"/>
                    <a:gd name="connsiteY2" fmla="*/ 964165 h 3912056"/>
                    <a:gd name="connsiteX3" fmla="*/ 2033147 w 6214422"/>
                    <a:gd name="connsiteY3" fmla="*/ 2285446 h 3912056"/>
                    <a:gd name="connsiteX4" fmla="*/ 849905 w 6214422"/>
                    <a:gd name="connsiteY4" fmla="*/ 2817129 h 3912056"/>
                    <a:gd name="connsiteX5" fmla="*/ 16433 w 6214422"/>
                    <a:gd name="connsiteY5" fmla="*/ 3789385 h 3912056"/>
                    <a:gd name="connsiteX6" fmla="*/ 0 w 6214422"/>
                    <a:gd name="connsiteY6" fmla="*/ 446 h 3912056"/>
                    <a:gd name="connsiteX7" fmla="*/ 6109407 w 6214422"/>
                    <a:gd name="connsiteY7" fmla="*/ 0 h 3912056"/>
                    <a:gd name="connsiteX0" fmla="*/ 6109407 w 6220180"/>
                    <a:gd name="connsiteY0" fmla="*/ 0 h 3912056"/>
                    <a:gd name="connsiteX1" fmla="*/ 4400350 w 6220180"/>
                    <a:gd name="connsiteY1" fmla="*/ 993869 h 3912056"/>
                    <a:gd name="connsiteX2" fmla="*/ 2477318 w 6220180"/>
                    <a:gd name="connsiteY2" fmla="*/ 964165 h 3912056"/>
                    <a:gd name="connsiteX3" fmla="*/ 2033147 w 6220180"/>
                    <a:gd name="connsiteY3" fmla="*/ 2285446 h 3912056"/>
                    <a:gd name="connsiteX4" fmla="*/ 849905 w 6220180"/>
                    <a:gd name="connsiteY4" fmla="*/ 2817129 h 3912056"/>
                    <a:gd name="connsiteX5" fmla="*/ 16433 w 6220180"/>
                    <a:gd name="connsiteY5" fmla="*/ 3789385 h 3912056"/>
                    <a:gd name="connsiteX6" fmla="*/ 0 w 6220180"/>
                    <a:gd name="connsiteY6" fmla="*/ 446 h 3912056"/>
                    <a:gd name="connsiteX7" fmla="*/ 6109407 w 6220180"/>
                    <a:gd name="connsiteY7" fmla="*/ 0 h 3912056"/>
                    <a:gd name="connsiteX0" fmla="*/ 6109407 w 6221637"/>
                    <a:gd name="connsiteY0" fmla="*/ 0 h 3912056"/>
                    <a:gd name="connsiteX1" fmla="*/ 4400350 w 6221637"/>
                    <a:gd name="connsiteY1" fmla="*/ 993869 h 3912056"/>
                    <a:gd name="connsiteX2" fmla="*/ 2477318 w 6221637"/>
                    <a:gd name="connsiteY2" fmla="*/ 964165 h 3912056"/>
                    <a:gd name="connsiteX3" fmla="*/ 2033147 w 6221637"/>
                    <a:gd name="connsiteY3" fmla="*/ 2285446 h 3912056"/>
                    <a:gd name="connsiteX4" fmla="*/ 849905 w 6221637"/>
                    <a:gd name="connsiteY4" fmla="*/ 2817129 h 3912056"/>
                    <a:gd name="connsiteX5" fmla="*/ 16433 w 6221637"/>
                    <a:gd name="connsiteY5" fmla="*/ 3789385 h 3912056"/>
                    <a:gd name="connsiteX6" fmla="*/ 0 w 6221637"/>
                    <a:gd name="connsiteY6" fmla="*/ 446 h 3912056"/>
                    <a:gd name="connsiteX7" fmla="*/ 6109407 w 6221637"/>
                    <a:gd name="connsiteY7" fmla="*/ 0 h 3912056"/>
                    <a:gd name="connsiteX0" fmla="*/ 6109407 w 6217155"/>
                    <a:gd name="connsiteY0" fmla="*/ 0 h 3912056"/>
                    <a:gd name="connsiteX1" fmla="*/ 4314129 w 6217155"/>
                    <a:gd name="connsiteY1" fmla="*/ 765103 h 3912056"/>
                    <a:gd name="connsiteX2" fmla="*/ 2477318 w 6217155"/>
                    <a:gd name="connsiteY2" fmla="*/ 964165 h 3912056"/>
                    <a:gd name="connsiteX3" fmla="*/ 2033147 w 6217155"/>
                    <a:gd name="connsiteY3" fmla="*/ 2285446 h 3912056"/>
                    <a:gd name="connsiteX4" fmla="*/ 849905 w 6217155"/>
                    <a:gd name="connsiteY4" fmla="*/ 2817129 h 3912056"/>
                    <a:gd name="connsiteX5" fmla="*/ 16433 w 6217155"/>
                    <a:gd name="connsiteY5" fmla="*/ 3789385 h 3912056"/>
                    <a:gd name="connsiteX6" fmla="*/ 0 w 6217155"/>
                    <a:gd name="connsiteY6" fmla="*/ 446 h 3912056"/>
                    <a:gd name="connsiteX7" fmla="*/ 6109407 w 6217155"/>
                    <a:gd name="connsiteY7" fmla="*/ 0 h 3912056"/>
                    <a:gd name="connsiteX0" fmla="*/ 6109407 w 6216702"/>
                    <a:gd name="connsiteY0" fmla="*/ 0 h 3912056"/>
                    <a:gd name="connsiteX1" fmla="*/ 4314129 w 6216702"/>
                    <a:gd name="connsiteY1" fmla="*/ 765103 h 3912056"/>
                    <a:gd name="connsiteX2" fmla="*/ 2362355 w 6216702"/>
                    <a:gd name="connsiteY2" fmla="*/ 721101 h 3912056"/>
                    <a:gd name="connsiteX3" fmla="*/ 2033147 w 6216702"/>
                    <a:gd name="connsiteY3" fmla="*/ 2285446 h 3912056"/>
                    <a:gd name="connsiteX4" fmla="*/ 849905 w 6216702"/>
                    <a:gd name="connsiteY4" fmla="*/ 2817129 h 3912056"/>
                    <a:gd name="connsiteX5" fmla="*/ 16433 w 6216702"/>
                    <a:gd name="connsiteY5" fmla="*/ 3789385 h 3912056"/>
                    <a:gd name="connsiteX6" fmla="*/ 0 w 6216702"/>
                    <a:gd name="connsiteY6" fmla="*/ 446 h 3912056"/>
                    <a:gd name="connsiteX7" fmla="*/ 6109407 w 6216702"/>
                    <a:gd name="connsiteY7" fmla="*/ 0 h 3912056"/>
                    <a:gd name="connsiteX0" fmla="*/ 6109407 w 6212589"/>
                    <a:gd name="connsiteY0" fmla="*/ 0 h 3912056"/>
                    <a:gd name="connsiteX1" fmla="*/ 4227908 w 6212589"/>
                    <a:gd name="connsiteY1" fmla="*/ 622123 h 3912056"/>
                    <a:gd name="connsiteX2" fmla="*/ 2362355 w 6212589"/>
                    <a:gd name="connsiteY2" fmla="*/ 721101 h 3912056"/>
                    <a:gd name="connsiteX3" fmla="*/ 2033147 w 6212589"/>
                    <a:gd name="connsiteY3" fmla="*/ 2285446 h 3912056"/>
                    <a:gd name="connsiteX4" fmla="*/ 849905 w 6212589"/>
                    <a:gd name="connsiteY4" fmla="*/ 2817129 h 3912056"/>
                    <a:gd name="connsiteX5" fmla="*/ 16433 w 6212589"/>
                    <a:gd name="connsiteY5" fmla="*/ 3789385 h 3912056"/>
                    <a:gd name="connsiteX6" fmla="*/ 0 w 6212589"/>
                    <a:gd name="connsiteY6" fmla="*/ 446 h 3912056"/>
                    <a:gd name="connsiteX7" fmla="*/ 6109407 w 6212589"/>
                    <a:gd name="connsiteY7" fmla="*/ 0 h 3912056"/>
                    <a:gd name="connsiteX0" fmla="*/ 6109407 w 6213116"/>
                    <a:gd name="connsiteY0" fmla="*/ 0 h 3912056"/>
                    <a:gd name="connsiteX1" fmla="*/ 4227908 w 6213116"/>
                    <a:gd name="connsiteY1" fmla="*/ 622123 h 3912056"/>
                    <a:gd name="connsiteX2" fmla="*/ 2290505 w 6213116"/>
                    <a:gd name="connsiteY2" fmla="*/ 721102 h 3912056"/>
                    <a:gd name="connsiteX3" fmla="*/ 2033147 w 6213116"/>
                    <a:gd name="connsiteY3" fmla="*/ 2285446 h 3912056"/>
                    <a:gd name="connsiteX4" fmla="*/ 849905 w 6213116"/>
                    <a:gd name="connsiteY4" fmla="*/ 2817129 h 3912056"/>
                    <a:gd name="connsiteX5" fmla="*/ 16433 w 6213116"/>
                    <a:gd name="connsiteY5" fmla="*/ 3789385 h 3912056"/>
                    <a:gd name="connsiteX6" fmla="*/ 0 w 6213116"/>
                    <a:gd name="connsiteY6" fmla="*/ 446 h 3912056"/>
                    <a:gd name="connsiteX7" fmla="*/ 6109407 w 6213116"/>
                    <a:gd name="connsiteY7" fmla="*/ 0 h 3912056"/>
                    <a:gd name="connsiteX0" fmla="*/ 6109407 w 6214399"/>
                    <a:gd name="connsiteY0" fmla="*/ 0 h 3912056"/>
                    <a:gd name="connsiteX1" fmla="*/ 4227908 w 6214399"/>
                    <a:gd name="connsiteY1" fmla="*/ 622123 h 3912056"/>
                    <a:gd name="connsiteX2" fmla="*/ 2290505 w 6214399"/>
                    <a:gd name="connsiteY2" fmla="*/ 721102 h 3912056"/>
                    <a:gd name="connsiteX3" fmla="*/ 2033147 w 6214399"/>
                    <a:gd name="connsiteY3" fmla="*/ 2285446 h 3912056"/>
                    <a:gd name="connsiteX4" fmla="*/ 849905 w 6214399"/>
                    <a:gd name="connsiteY4" fmla="*/ 2817129 h 3912056"/>
                    <a:gd name="connsiteX5" fmla="*/ 16433 w 6214399"/>
                    <a:gd name="connsiteY5" fmla="*/ 3789385 h 3912056"/>
                    <a:gd name="connsiteX6" fmla="*/ 0 w 6214399"/>
                    <a:gd name="connsiteY6" fmla="*/ 446 h 3912056"/>
                    <a:gd name="connsiteX7" fmla="*/ 6109407 w 6214399"/>
                    <a:gd name="connsiteY7" fmla="*/ 0 h 3912056"/>
                    <a:gd name="connsiteX0" fmla="*/ 6109407 w 6231869"/>
                    <a:gd name="connsiteY0" fmla="*/ 0 h 3912056"/>
                    <a:gd name="connsiteX1" fmla="*/ 4227908 w 6231869"/>
                    <a:gd name="connsiteY1" fmla="*/ 622123 h 3912056"/>
                    <a:gd name="connsiteX2" fmla="*/ 2290505 w 6231869"/>
                    <a:gd name="connsiteY2" fmla="*/ 721102 h 3912056"/>
                    <a:gd name="connsiteX3" fmla="*/ 2033147 w 6231869"/>
                    <a:gd name="connsiteY3" fmla="*/ 2285446 h 3912056"/>
                    <a:gd name="connsiteX4" fmla="*/ 849905 w 6231869"/>
                    <a:gd name="connsiteY4" fmla="*/ 2817129 h 3912056"/>
                    <a:gd name="connsiteX5" fmla="*/ 16433 w 6231869"/>
                    <a:gd name="connsiteY5" fmla="*/ 3789385 h 3912056"/>
                    <a:gd name="connsiteX6" fmla="*/ 0 w 6231869"/>
                    <a:gd name="connsiteY6" fmla="*/ 446 h 3912056"/>
                    <a:gd name="connsiteX7" fmla="*/ 6109407 w 6231869"/>
                    <a:gd name="connsiteY7" fmla="*/ 0 h 3912056"/>
                    <a:gd name="connsiteX0" fmla="*/ 6109407 w 6263187"/>
                    <a:gd name="connsiteY0" fmla="*/ 0 h 3912056"/>
                    <a:gd name="connsiteX1" fmla="*/ 4227908 w 6263187"/>
                    <a:gd name="connsiteY1" fmla="*/ 622123 h 3912056"/>
                    <a:gd name="connsiteX2" fmla="*/ 2290505 w 6263187"/>
                    <a:gd name="connsiteY2" fmla="*/ 721102 h 3912056"/>
                    <a:gd name="connsiteX3" fmla="*/ 2033147 w 6263187"/>
                    <a:gd name="connsiteY3" fmla="*/ 2285446 h 3912056"/>
                    <a:gd name="connsiteX4" fmla="*/ 849905 w 6263187"/>
                    <a:gd name="connsiteY4" fmla="*/ 2817129 h 3912056"/>
                    <a:gd name="connsiteX5" fmla="*/ 16433 w 6263187"/>
                    <a:gd name="connsiteY5" fmla="*/ 3789385 h 3912056"/>
                    <a:gd name="connsiteX6" fmla="*/ 0 w 6263187"/>
                    <a:gd name="connsiteY6" fmla="*/ 446 h 3912056"/>
                    <a:gd name="connsiteX7" fmla="*/ 6109407 w 6263187"/>
                    <a:gd name="connsiteY7" fmla="*/ 0 h 3912056"/>
                    <a:gd name="connsiteX0" fmla="*/ 6109407 w 6251157"/>
                    <a:gd name="connsiteY0" fmla="*/ 53381 h 3965437"/>
                    <a:gd name="connsiteX1" fmla="*/ 4141687 w 6251157"/>
                    <a:gd name="connsiteY1" fmla="*/ 775590 h 3965437"/>
                    <a:gd name="connsiteX2" fmla="*/ 2290505 w 6251157"/>
                    <a:gd name="connsiteY2" fmla="*/ 774483 h 3965437"/>
                    <a:gd name="connsiteX3" fmla="*/ 2033147 w 6251157"/>
                    <a:gd name="connsiteY3" fmla="*/ 2338827 h 3965437"/>
                    <a:gd name="connsiteX4" fmla="*/ 849905 w 6251157"/>
                    <a:gd name="connsiteY4" fmla="*/ 2870510 h 3965437"/>
                    <a:gd name="connsiteX5" fmla="*/ 16433 w 6251157"/>
                    <a:gd name="connsiteY5" fmla="*/ 3842766 h 3965437"/>
                    <a:gd name="connsiteX6" fmla="*/ 0 w 6251157"/>
                    <a:gd name="connsiteY6" fmla="*/ 53827 h 3965437"/>
                    <a:gd name="connsiteX7" fmla="*/ 6109407 w 6251157"/>
                    <a:gd name="connsiteY7" fmla="*/ 53381 h 3965437"/>
                    <a:gd name="connsiteX0" fmla="*/ 6109407 w 6249177"/>
                    <a:gd name="connsiteY0" fmla="*/ 53381 h 3965437"/>
                    <a:gd name="connsiteX1" fmla="*/ 4141687 w 6249177"/>
                    <a:gd name="connsiteY1" fmla="*/ 775590 h 3965437"/>
                    <a:gd name="connsiteX2" fmla="*/ 2520428 w 6249177"/>
                    <a:gd name="connsiteY2" fmla="*/ 1131930 h 3965437"/>
                    <a:gd name="connsiteX3" fmla="*/ 2033147 w 6249177"/>
                    <a:gd name="connsiteY3" fmla="*/ 2338827 h 3965437"/>
                    <a:gd name="connsiteX4" fmla="*/ 849905 w 6249177"/>
                    <a:gd name="connsiteY4" fmla="*/ 2870510 h 3965437"/>
                    <a:gd name="connsiteX5" fmla="*/ 16433 w 6249177"/>
                    <a:gd name="connsiteY5" fmla="*/ 3842766 h 3965437"/>
                    <a:gd name="connsiteX6" fmla="*/ 0 w 6249177"/>
                    <a:gd name="connsiteY6" fmla="*/ 53827 h 3965437"/>
                    <a:gd name="connsiteX7" fmla="*/ 6109407 w 6249177"/>
                    <a:gd name="connsiteY7" fmla="*/ 53381 h 3965437"/>
                    <a:gd name="connsiteX0" fmla="*/ 6109407 w 6258571"/>
                    <a:gd name="connsiteY0" fmla="*/ 72445 h 3984501"/>
                    <a:gd name="connsiteX1" fmla="*/ 4227908 w 6258571"/>
                    <a:gd name="connsiteY1" fmla="*/ 1052016 h 3984501"/>
                    <a:gd name="connsiteX2" fmla="*/ 2520428 w 6258571"/>
                    <a:gd name="connsiteY2" fmla="*/ 1150994 h 3984501"/>
                    <a:gd name="connsiteX3" fmla="*/ 2033147 w 6258571"/>
                    <a:gd name="connsiteY3" fmla="*/ 2357891 h 3984501"/>
                    <a:gd name="connsiteX4" fmla="*/ 849905 w 6258571"/>
                    <a:gd name="connsiteY4" fmla="*/ 2889574 h 3984501"/>
                    <a:gd name="connsiteX5" fmla="*/ 16433 w 6258571"/>
                    <a:gd name="connsiteY5" fmla="*/ 3861830 h 3984501"/>
                    <a:gd name="connsiteX6" fmla="*/ 0 w 6258571"/>
                    <a:gd name="connsiteY6" fmla="*/ 72891 h 3984501"/>
                    <a:gd name="connsiteX7" fmla="*/ 6109407 w 6258571"/>
                    <a:gd name="connsiteY7" fmla="*/ 72445 h 3984501"/>
                    <a:gd name="connsiteX0" fmla="*/ 6109407 w 6224172"/>
                    <a:gd name="connsiteY0" fmla="*/ 72445 h 3984501"/>
                    <a:gd name="connsiteX1" fmla="*/ 4227908 w 6224172"/>
                    <a:gd name="connsiteY1" fmla="*/ 1052016 h 3984501"/>
                    <a:gd name="connsiteX2" fmla="*/ 2520428 w 6224172"/>
                    <a:gd name="connsiteY2" fmla="*/ 1150994 h 3984501"/>
                    <a:gd name="connsiteX3" fmla="*/ 2033147 w 6224172"/>
                    <a:gd name="connsiteY3" fmla="*/ 2357891 h 3984501"/>
                    <a:gd name="connsiteX4" fmla="*/ 849905 w 6224172"/>
                    <a:gd name="connsiteY4" fmla="*/ 2889574 h 3984501"/>
                    <a:gd name="connsiteX5" fmla="*/ 16433 w 6224172"/>
                    <a:gd name="connsiteY5" fmla="*/ 3861830 h 3984501"/>
                    <a:gd name="connsiteX6" fmla="*/ 0 w 6224172"/>
                    <a:gd name="connsiteY6" fmla="*/ 72891 h 3984501"/>
                    <a:gd name="connsiteX7" fmla="*/ 6109407 w 6224172"/>
                    <a:gd name="connsiteY7" fmla="*/ 72445 h 3984501"/>
                    <a:gd name="connsiteX0" fmla="*/ 6109407 w 6241461"/>
                    <a:gd name="connsiteY0" fmla="*/ 72445 h 3984501"/>
                    <a:gd name="connsiteX1" fmla="*/ 4227908 w 6241461"/>
                    <a:gd name="connsiteY1" fmla="*/ 1052016 h 3984501"/>
                    <a:gd name="connsiteX2" fmla="*/ 2520428 w 6241461"/>
                    <a:gd name="connsiteY2" fmla="*/ 1150994 h 3984501"/>
                    <a:gd name="connsiteX3" fmla="*/ 2033147 w 6241461"/>
                    <a:gd name="connsiteY3" fmla="*/ 2357891 h 3984501"/>
                    <a:gd name="connsiteX4" fmla="*/ 849905 w 6241461"/>
                    <a:gd name="connsiteY4" fmla="*/ 2889574 h 3984501"/>
                    <a:gd name="connsiteX5" fmla="*/ 16433 w 6241461"/>
                    <a:gd name="connsiteY5" fmla="*/ 3861830 h 3984501"/>
                    <a:gd name="connsiteX6" fmla="*/ 0 w 6241461"/>
                    <a:gd name="connsiteY6" fmla="*/ 72891 h 3984501"/>
                    <a:gd name="connsiteX7" fmla="*/ 6109407 w 6241461"/>
                    <a:gd name="connsiteY7" fmla="*/ 72445 h 3984501"/>
                    <a:gd name="connsiteX0" fmla="*/ 6109407 w 6201346"/>
                    <a:gd name="connsiteY0" fmla="*/ 55500 h 3967556"/>
                    <a:gd name="connsiteX1" fmla="*/ 3739321 w 6201346"/>
                    <a:gd name="connsiteY1" fmla="*/ 806305 h 3967556"/>
                    <a:gd name="connsiteX2" fmla="*/ 2520428 w 6201346"/>
                    <a:gd name="connsiteY2" fmla="*/ 1134049 h 3967556"/>
                    <a:gd name="connsiteX3" fmla="*/ 2033147 w 6201346"/>
                    <a:gd name="connsiteY3" fmla="*/ 2340946 h 3967556"/>
                    <a:gd name="connsiteX4" fmla="*/ 849905 w 6201346"/>
                    <a:gd name="connsiteY4" fmla="*/ 2872629 h 3967556"/>
                    <a:gd name="connsiteX5" fmla="*/ 16433 w 6201346"/>
                    <a:gd name="connsiteY5" fmla="*/ 3844885 h 3967556"/>
                    <a:gd name="connsiteX6" fmla="*/ 0 w 6201346"/>
                    <a:gd name="connsiteY6" fmla="*/ 55946 h 3967556"/>
                    <a:gd name="connsiteX7" fmla="*/ 6109407 w 6201346"/>
                    <a:gd name="connsiteY7" fmla="*/ 55500 h 3967556"/>
                    <a:gd name="connsiteX0" fmla="*/ 6109407 w 6211840"/>
                    <a:gd name="connsiteY0" fmla="*/ 55500 h 3967556"/>
                    <a:gd name="connsiteX1" fmla="*/ 3739321 w 6211840"/>
                    <a:gd name="connsiteY1" fmla="*/ 806305 h 3967556"/>
                    <a:gd name="connsiteX2" fmla="*/ 2549169 w 6211840"/>
                    <a:gd name="connsiteY2" fmla="*/ 1405710 h 3967556"/>
                    <a:gd name="connsiteX3" fmla="*/ 2033147 w 6211840"/>
                    <a:gd name="connsiteY3" fmla="*/ 2340946 h 3967556"/>
                    <a:gd name="connsiteX4" fmla="*/ 849905 w 6211840"/>
                    <a:gd name="connsiteY4" fmla="*/ 2872629 h 3967556"/>
                    <a:gd name="connsiteX5" fmla="*/ 16433 w 6211840"/>
                    <a:gd name="connsiteY5" fmla="*/ 3844885 h 3967556"/>
                    <a:gd name="connsiteX6" fmla="*/ 0 w 6211840"/>
                    <a:gd name="connsiteY6" fmla="*/ 55946 h 3967556"/>
                    <a:gd name="connsiteX7" fmla="*/ 6109407 w 6211840"/>
                    <a:gd name="connsiteY7" fmla="*/ 55500 h 3967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211840" h="3967556">
                      <a:moveTo>
                        <a:pt x="6109407" y="55500"/>
                      </a:moveTo>
                      <a:cubicBezTo>
                        <a:pt x="6732627" y="180560"/>
                        <a:pt x="4332694" y="581270"/>
                        <a:pt x="3739321" y="806305"/>
                      </a:cubicBezTo>
                      <a:cubicBezTo>
                        <a:pt x="3145948" y="1031340"/>
                        <a:pt x="2833531" y="1149936"/>
                        <a:pt x="2549169" y="1405710"/>
                      </a:cubicBezTo>
                      <a:cubicBezTo>
                        <a:pt x="2264807" y="1661484"/>
                        <a:pt x="2316358" y="2096460"/>
                        <a:pt x="2033147" y="2340946"/>
                      </a:cubicBezTo>
                      <a:cubicBezTo>
                        <a:pt x="1749936" y="2585432"/>
                        <a:pt x="1123753" y="2574313"/>
                        <a:pt x="849905" y="2872629"/>
                      </a:cubicBezTo>
                      <a:cubicBezTo>
                        <a:pt x="576057" y="3170945"/>
                        <a:pt x="16720" y="4345629"/>
                        <a:pt x="16433" y="3844885"/>
                      </a:cubicBezTo>
                      <a:cubicBezTo>
                        <a:pt x="15745" y="2643863"/>
                        <a:pt x="15057" y="1171182"/>
                        <a:pt x="0" y="55946"/>
                      </a:cubicBezTo>
                      <a:cubicBezTo>
                        <a:pt x="2036469" y="55797"/>
                        <a:pt x="5486187" y="-69560"/>
                        <a:pt x="6109407" y="5550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 dirty="0"/>
                </a:p>
              </p:txBody>
            </p:sp>
          </p:grpSp>
          <p:grpSp>
            <p:nvGrpSpPr>
              <p:cNvPr id="234" name="กลุ่ม 233">
                <a:extLst>
                  <a:ext uri="{FF2B5EF4-FFF2-40B4-BE49-F238E27FC236}">
                    <a16:creationId xmlns:a16="http://schemas.microsoft.com/office/drawing/2014/main" id="{9ECDB7B5-712A-48A0-BA44-CFF421C44F1D}"/>
                  </a:ext>
                </a:extLst>
              </p:cNvPr>
              <p:cNvGrpSpPr/>
              <p:nvPr/>
            </p:nvGrpSpPr>
            <p:grpSpPr>
              <a:xfrm flipH="1" flipV="1">
                <a:off x="3659829" y="569056"/>
                <a:ext cx="5503933" cy="4625727"/>
                <a:chOff x="-13854" y="-53779"/>
                <a:chExt cx="5988928" cy="5448712"/>
              </a:xfrm>
              <a:gradFill>
                <a:gsLst>
                  <a:gs pos="0">
                    <a:srgbClr val="FEE882"/>
                  </a:gs>
                  <a:gs pos="73000">
                    <a:srgbClr val="FEE882"/>
                  </a:gs>
                  <a:gs pos="100000">
                    <a:srgbClr val="FEE882"/>
                  </a:gs>
                </a:gsLst>
                <a:path path="circle">
                  <a:fillToRect l="50000" t="50000" r="50000" b="50000"/>
                </a:path>
              </a:gradFill>
            </p:grpSpPr>
            <p:sp>
              <p:nvSpPr>
                <p:cNvPr id="376" name="รูปแบบอิสระ: รูปร่าง 375">
                  <a:extLst>
                    <a:ext uri="{FF2B5EF4-FFF2-40B4-BE49-F238E27FC236}">
                      <a16:creationId xmlns:a16="http://schemas.microsoft.com/office/drawing/2014/main" id="{5FBEABC6-ACD9-4535-B0FB-CD368633328E}"/>
                    </a:ext>
                  </a:extLst>
                </p:cNvPr>
                <p:cNvSpPr/>
                <p:nvPr/>
              </p:nvSpPr>
              <p:spPr>
                <a:xfrm>
                  <a:off x="-13854" y="415635"/>
                  <a:ext cx="3654961" cy="4979298"/>
                </a:xfrm>
                <a:custGeom>
                  <a:avLst/>
                  <a:gdLst>
                    <a:gd name="connsiteX0" fmla="*/ 3034146 w 3034146"/>
                    <a:gd name="connsiteY0" fmla="*/ 0 h 4724400"/>
                    <a:gd name="connsiteX1" fmla="*/ 1676400 w 3034146"/>
                    <a:gd name="connsiteY1" fmla="*/ 1939636 h 4724400"/>
                    <a:gd name="connsiteX2" fmla="*/ 831273 w 3034146"/>
                    <a:gd name="connsiteY2" fmla="*/ 2521527 h 4724400"/>
                    <a:gd name="connsiteX3" fmla="*/ 498764 w 3034146"/>
                    <a:gd name="connsiteY3" fmla="*/ 4322618 h 4724400"/>
                    <a:gd name="connsiteX4" fmla="*/ 13855 w 3034146"/>
                    <a:gd name="connsiteY4" fmla="*/ 4724400 h 4724400"/>
                    <a:gd name="connsiteX5" fmla="*/ 0 w 3034146"/>
                    <a:gd name="connsiteY5" fmla="*/ 41564 h 4724400"/>
                    <a:gd name="connsiteX6" fmla="*/ 3034146 w 3034146"/>
                    <a:gd name="connsiteY6" fmla="*/ 0 h 4724400"/>
                    <a:gd name="connsiteX0" fmla="*/ 3034146 w 3034146"/>
                    <a:gd name="connsiteY0" fmla="*/ 0 h 5021667"/>
                    <a:gd name="connsiteX1" fmla="*/ 1676400 w 3034146"/>
                    <a:gd name="connsiteY1" fmla="*/ 1939636 h 5021667"/>
                    <a:gd name="connsiteX2" fmla="*/ 831273 w 3034146"/>
                    <a:gd name="connsiteY2" fmla="*/ 2521527 h 5021667"/>
                    <a:gd name="connsiteX3" fmla="*/ 498764 w 3034146"/>
                    <a:gd name="connsiteY3" fmla="*/ 4322618 h 5021667"/>
                    <a:gd name="connsiteX4" fmla="*/ 13855 w 3034146"/>
                    <a:gd name="connsiteY4" fmla="*/ 4724400 h 5021667"/>
                    <a:gd name="connsiteX5" fmla="*/ 0 w 3034146"/>
                    <a:gd name="connsiteY5" fmla="*/ 41564 h 5021667"/>
                    <a:gd name="connsiteX6" fmla="*/ 3034146 w 3034146"/>
                    <a:gd name="connsiteY6" fmla="*/ 0 h 5021667"/>
                    <a:gd name="connsiteX0" fmla="*/ 3034146 w 3034146"/>
                    <a:gd name="connsiteY0" fmla="*/ 0 h 5021667"/>
                    <a:gd name="connsiteX1" fmla="*/ 1676400 w 3034146"/>
                    <a:gd name="connsiteY1" fmla="*/ 1939636 h 5021667"/>
                    <a:gd name="connsiteX2" fmla="*/ 831273 w 3034146"/>
                    <a:gd name="connsiteY2" fmla="*/ 2521527 h 5021667"/>
                    <a:gd name="connsiteX3" fmla="*/ 498764 w 3034146"/>
                    <a:gd name="connsiteY3" fmla="*/ 4322618 h 5021667"/>
                    <a:gd name="connsiteX4" fmla="*/ 13855 w 3034146"/>
                    <a:gd name="connsiteY4" fmla="*/ 4724400 h 5021667"/>
                    <a:gd name="connsiteX5" fmla="*/ 0 w 3034146"/>
                    <a:gd name="connsiteY5" fmla="*/ 41564 h 5021667"/>
                    <a:gd name="connsiteX6" fmla="*/ 3034146 w 3034146"/>
                    <a:gd name="connsiteY6" fmla="*/ 0 h 5021667"/>
                    <a:gd name="connsiteX0" fmla="*/ 3034146 w 3073956"/>
                    <a:gd name="connsiteY0" fmla="*/ 0 h 5021667"/>
                    <a:gd name="connsiteX1" fmla="*/ 1676400 w 3073956"/>
                    <a:gd name="connsiteY1" fmla="*/ 1939636 h 5021667"/>
                    <a:gd name="connsiteX2" fmla="*/ 831273 w 3073956"/>
                    <a:gd name="connsiteY2" fmla="*/ 2521527 h 5021667"/>
                    <a:gd name="connsiteX3" fmla="*/ 498764 w 3073956"/>
                    <a:gd name="connsiteY3" fmla="*/ 4322618 h 5021667"/>
                    <a:gd name="connsiteX4" fmla="*/ 13855 w 3073956"/>
                    <a:gd name="connsiteY4" fmla="*/ 4724400 h 5021667"/>
                    <a:gd name="connsiteX5" fmla="*/ 0 w 3073956"/>
                    <a:gd name="connsiteY5" fmla="*/ 41564 h 5021667"/>
                    <a:gd name="connsiteX6" fmla="*/ 3034146 w 3073956"/>
                    <a:gd name="connsiteY6" fmla="*/ 0 h 5021667"/>
                    <a:gd name="connsiteX0" fmla="*/ 3034146 w 3101237"/>
                    <a:gd name="connsiteY0" fmla="*/ 0 h 5021667"/>
                    <a:gd name="connsiteX1" fmla="*/ 2286000 w 3101237"/>
                    <a:gd name="connsiteY1" fmla="*/ 2119745 h 5021667"/>
                    <a:gd name="connsiteX2" fmla="*/ 831273 w 3101237"/>
                    <a:gd name="connsiteY2" fmla="*/ 2521527 h 5021667"/>
                    <a:gd name="connsiteX3" fmla="*/ 498764 w 3101237"/>
                    <a:gd name="connsiteY3" fmla="*/ 4322618 h 5021667"/>
                    <a:gd name="connsiteX4" fmla="*/ 13855 w 3101237"/>
                    <a:gd name="connsiteY4" fmla="*/ 4724400 h 5021667"/>
                    <a:gd name="connsiteX5" fmla="*/ 0 w 3101237"/>
                    <a:gd name="connsiteY5" fmla="*/ 41564 h 5021667"/>
                    <a:gd name="connsiteX6" fmla="*/ 3034146 w 3101237"/>
                    <a:gd name="connsiteY6" fmla="*/ 0 h 5021667"/>
                    <a:gd name="connsiteX0" fmla="*/ 3740728 w 3780989"/>
                    <a:gd name="connsiteY0" fmla="*/ 13854 h 4980103"/>
                    <a:gd name="connsiteX1" fmla="*/ 2286000 w 3780989"/>
                    <a:gd name="connsiteY1" fmla="*/ 2078181 h 4980103"/>
                    <a:gd name="connsiteX2" fmla="*/ 831273 w 3780989"/>
                    <a:gd name="connsiteY2" fmla="*/ 2479963 h 4980103"/>
                    <a:gd name="connsiteX3" fmla="*/ 498764 w 3780989"/>
                    <a:gd name="connsiteY3" fmla="*/ 4281054 h 4980103"/>
                    <a:gd name="connsiteX4" fmla="*/ 13855 w 3780989"/>
                    <a:gd name="connsiteY4" fmla="*/ 4682836 h 4980103"/>
                    <a:gd name="connsiteX5" fmla="*/ 0 w 3780989"/>
                    <a:gd name="connsiteY5" fmla="*/ 0 h 4980103"/>
                    <a:gd name="connsiteX6" fmla="*/ 3740728 w 3780989"/>
                    <a:gd name="connsiteY6" fmla="*/ 13854 h 4980103"/>
                    <a:gd name="connsiteX0" fmla="*/ 3740728 w 3803936"/>
                    <a:gd name="connsiteY0" fmla="*/ 13854 h 4980103"/>
                    <a:gd name="connsiteX1" fmla="*/ 2826327 w 3803936"/>
                    <a:gd name="connsiteY1" fmla="*/ 1884217 h 4980103"/>
                    <a:gd name="connsiteX2" fmla="*/ 831273 w 3803936"/>
                    <a:gd name="connsiteY2" fmla="*/ 2479963 h 4980103"/>
                    <a:gd name="connsiteX3" fmla="*/ 498764 w 3803936"/>
                    <a:gd name="connsiteY3" fmla="*/ 4281054 h 4980103"/>
                    <a:gd name="connsiteX4" fmla="*/ 13855 w 3803936"/>
                    <a:gd name="connsiteY4" fmla="*/ 4682836 h 4980103"/>
                    <a:gd name="connsiteX5" fmla="*/ 0 w 3803936"/>
                    <a:gd name="connsiteY5" fmla="*/ 0 h 4980103"/>
                    <a:gd name="connsiteX6" fmla="*/ 3740728 w 3803936"/>
                    <a:gd name="connsiteY6" fmla="*/ 13854 h 4980103"/>
                    <a:gd name="connsiteX0" fmla="*/ 3740728 w 3819518"/>
                    <a:gd name="connsiteY0" fmla="*/ 13854 h 4980103"/>
                    <a:gd name="connsiteX1" fmla="*/ 2826327 w 3819518"/>
                    <a:gd name="connsiteY1" fmla="*/ 1884217 h 4980103"/>
                    <a:gd name="connsiteX2" fmla="*/ 831273 w 3819518"/>
                    <a:gd name="connsiteY2" fmla="*/ 2479963 h 4980103"/>
                    <a:gd name="connsiteX3" fmla="*/ 498764 w 3819518"/>
                    <a:gd name="connsiteY3" fmla="*/ 4281054 h 4980103"/>
                    <a:gd name="connsiteX4" fmla="*/ 13855 w 3819518"/>
                    <a:gd name="connsiteY4" fmla="*/ 4682836 h 4980103"/>
                    <a:gd name="connsiteX5" fmla="*/ 0 w 3819518"/>
                    <a:gd name="connsiteY5" fmla="*/ 0 h 4980103"/>
                    <a:gd name="connsiteX6" fmla="*/ 3740728 w 3819518"/>
                    <a:gd name="connsiteY6" fmla="*/ 13854 h 4980103"/>
                    <a:gd name="connsiteX0" fmla="*/ 3699165 w 3764759"/>
                    <a:gd name="connsiteY0" fmla="*/ 0 h 4980103"/>
                    <a:gd name="connsiteX1" fmla="*/ 2826327 w 3764759"/>
                    <a:gd name="connsiteY1" fmla="*/ 1884217 h 4980103"/>
                    <a:gd name="connsiteX2" fmla="*/ 831273 w 3764759"/>
                    <a:gd name="connsiteY2" fmla="*/ 2479963 h 4980103"/>
                    <a:gd name="connsiteX3" fmla="*/ 498764 w 3764759"/>
                    <a:gd name="connsiteY3" fmla="*/ 4281054 h 4980103"/>
                    <a:gd name="connsiteX4" fmla="*/ 13855 w 3764759"/>
                    <a:gd name="connsiteY4" fmla="*/ 4682836 h 4980103"/>
                    <a:gd name="connsiteX5" fmla="*/ 0 w 3764759"/>
                    <a:gd name="connsiteY5" fmla="*/ 0 h 4980103"/>
                    <a:gd name="connsiteX6" fmla="*/ 3699165 w 3764759"/>
                    <a:gd name="connsiteY6" fmla="*/ 0 h 4980103"/>
                    <a:gd name="connsiteX0" fmla="*/ 3408220 w 3496956"/>
                    <a:gd name="connsiteY0" fmla="*/ 0 h 4993957"/>
                    <a:gd name="connsiteX1" fmla="*/ 2826327 w 3496956"/>
                    <a:gd name="connsiteY1" fmla="*/ 1898071 h 4993957"/>
                    <a:gd name="connsiteX2" fmla="*/ 831273 w 3496956"/>
                    <a:gd name="connsiteY2" fmla="*/ 2493817 h 4993957"/>
                    <a:gd name="connsiteX3" fmla="*/ 498764 w 3496956"/>
                    <a:gd name="connsiteY3" fmla="*/ 4294908 h 4993957"/>
                    <a:gd name="connsiteX4" fmla="*/ 13855 w 3496956"/>
                    <a:gd name="connsiteY4" fmla="*/ 4696690 h 4993957"/>
                    <a:gd name="connsiteX5" fmla="*/ 0 w 3496956"/>
                    <a:gd name="connsiteY5" fmla="*/ 13854 h 4993957"/>
                    <a:gd name="connsiteX6" fmla="*/ 3408220 w 3496956"/>
                    <a:gd name="connsiteY6" fmla="*/ 0 h 4993957"/>
                    <a:gd name="connsiteX0" fmla="*/ 3408220 w 3460882"/>
                    <a:gd name="connsiteY0" fmla="*/ 0 h 4993957"/>
                    <a:gd name="connsiteX1" fmla="*/ 2355272 w 3460882"/>
                    <a:gd name="connsiteY1" fmla="*/ 1787235 h 4993957"/>
                    <a:gd name="connsiteX2" fmla="*/ 831273 w 3460882"/>
                    <a:gd name="connsiteY2" fmla="*/ 2493817 h 4993957"/>
                    <a:gd name="connsiteX3" fmla="*/ 498764 w 3460882"/>
                    <a:gd name="connsiteY3" fmla="*/ 4294908 h 4993957"/>
                    <a:gd name="connsiteX4" fmla="*/ 13855 w 3460882"/>
                    <a:gd name="connsiteY4" fmla="*/ 4696690 h 4993957"/>
                    <a:gd name="connsiteX5" fmla="*/ 0 w 3460882"/>
                    <a:gd name="connsiteY5" fmla="*/ 13854 h 4993957"/>
                    <a:gd name="connsiteX6" fmla="*/ 3408220 w 3460882"/>
                    <a:gd name="connsiteY6" fmla="*/ 0 h 4993957"/>
                    <a:gd name="connsiteX0" fmla="*/ 3408220 w 3461814"/>
                    <a:gd name="connsiteY0" fmla="*/ 0 h 4997951"/>
                    <a:gd name="connsiteX1" fmla="*/ 2355272 w 3461814"/>
                    <a:gd name="connsiteY1" fmla="*/ 1787235 h 4997951"/>
                    <a:gd name="connsiteX2" fmla="*/ 706582 w 3461814"/>
                    <a:gd name="connsiteY2" fmla="*/ 2369126 h 4997951"/>
                    <a:gd name="connsiteX3" fmla="*/ 498764 w 3461814"/>
                    <a:gd name="connsiteY3" fmla="*/ 4294908 h 4997951"/>
                    <a:gd name="connsiteX4" fmla="*/ 13855 w 3461814"/>
                    <a:gd name="connsiteY4" fmla="*/ 4696690 h 4997951"/>
                    <a:gd name="connsiteX5" fmla="*/ 0 w 3461814"/>
                    <a:gd name="connsiteY5" fmla="*/ 13854 h 4997951"/>
                    <a:gd name="connsiteX6" fmla="*/ 3408220 w 3461814"/>
                    <a:gd name="connsiteY6" fmla="*/ 0 h 4997951"/>
                    <a:gd name="connsiteX0" fmla="*/ 3505202 w 3555152"/>
                    <a:gd name="connsiteY0" fmla="*/ 13855 h 4984097"/>
                    <a:gd name="connsiteX1" fmla="*/ 2355272 w 3555152"/>
                    <a:gd name="connsiteY1" fmla="*/ 1773381 h 4984097"/>
                    <a:gd name="connsiteX2" fmla="*/ 706582 w 3555152"/>
                    <a:gd name="connsiteY2" fmla="*/ 2355272 h 4984097"/>
                    <a:gd name="connsiteX3" fmla="*/ 498764 w 3555152"/>
                    <a:gd name="connsiteY3" fmla="*/ 4281054 h 4984097"/>
                    <a:gd name="connsiteX4" fmla="*/ 13855 w 3555152"/>
                    <a:gd name="connsiteY4" fmla="*/ 4682836 h 4984097"/>
                    <a:gd name="connsiteX5" fmla="*/ 0 w 3555152"/>
                    <a:gd name="connsiteY5" fmla="*/ 0 h 4984097"/>
                    <a:gd name="connsiteX6" fmla="*/ 3505202 w 3555152"/>
                    <a:gd name="connsiteY6" fmla="*/ 13855 h 4984097"/>
                    <a:gd name="connsiteX0" fmla="*/ 3505202 w 3509945"/>
                    <a:gd name="connsiteY0" fmla="*/ 13855 h 4984097"/>
                    <a:gd name="connsiteX1" fmla="*/ 2355272 w 3509945"/>
                    <a:gd name="connsiteY1" fmla="*/ 1773381 h 4984097"/>
                    <a:gd name="connsiteX2" fmla="*/ 706582 w 3509945"/>
                    <a:gd name="connsiteY2" fmla="*/ 2355272 h 4984097"/>
                    <a:gd name="connsiteX3" fmla="*/ 498764 w 3509945"/>
                    <a:gd name="connsiteY3" fmla="*/ 4281054 h 4984097"/>
                    <a:gd name="connsiteX4" fmla="*/ 13855 w 3509945"/>
                    <a:gd name="connsiteY4" fmla="*/ 4682836 h 4984097"/>
                    <a:gd name="connsiteX5" fmla="*/ 0 w 3509945"/>
                    <a:gd name="connsiteY5" fmla="*/ 0 h 4984097"/>
                    <a:gd name="connsiteX6" fmla="*/ 3505202 w 3509945"/>
                    <a:gd name="connsiteY6" fmla="*/ 13855 h 4984097"/>
                    <a:gd name="connsiteX0" fmla="*/ 3505202 w 3510195"/>
                    <a:gd name="connsiteY0" fmla="*/ 13855 h 4984097"/>
                    <a:gd name="connsiteX1" fmla="*/ 2355272 w 3510195"/>
                    <a:gd name="connsiteY1" fmla="*/ 1773381 h 4984097"/>
                    <a:gd name="connsiteX2" fmla="*/ 706582 w 3510195"/>
                    <a:gd name="connsiteY2" fmla="*/ 2355272 h 4984097"/>
                    <a:gd name="connsiteX3" fmla="*/ 498764 w 3510195"/>
                    <a:gd name="connsiteY3" fmla="*/ 4281054 h 4984097"/>
                    <a:gd name="connsiteX4" fmla="*/ 13855 w 3510195"/>
                    <a:gd name="connsiteY4" fmla="*/ 4682836 h 4984097"/>
                    <a:gd name="connsiteX5" fmla="*/ 0 w 3510195"/>
                    <a:gd name="connsiteY5" fmla="*/ 0 h 4984097"/>
                    <a:gd name="connsiteX6" fmla="*/ 3505202 w 3510195"/>
                    <a:gd name="connsiteY6" fmla="*/ 13855 h 4984097"/>
                    <a:gd name="connsiteX0" fmla="*/ 3505202 w 3510379"/>
                    <a:gd name="connsiteY0" fmla="*/ 13855 h 4984097"/>
                    <a:gd name="connsiteX1" fmla="*/ 2382981 w 3510379"/>
                    <a:gd name="connsiteY1" fmla="*/ 1911927 h 4984097"/>
                    <a:gd name="connsiteX2" fmla="*/ 706582 w 3510379"/>
                    <a:gd name="connsiteY2" fmla="*/ 2355272 h 4984097"/>
                    <a:gd name="connsiteX3" fmla="*/ 498764 w 3510379"/>
                    <a:gd name="connsiteY3" fmla="*/ 4281054 h 4984097"/>
                    <a:gd name="connsiteX4" fmla="*/ 13855 w 3510379"/>
                    <a:gd name="connsiteY4" fmla="*/ 4682836 h 4984097"/>
                    <a:gd name="connsiteX5" fmla="*/ 0 w 3510379"/>
                    <a:gd name="connsiteY5" fmla="*/ 0 h 4984097"/>
                    <a:gd name="connsiteX6" fmla="*/ 3505202 w 3510379"/>
                    <a:gd name="connsiteY6" fmla="*/ 13855 h 4984097"/>
                    <a:gd name="connsiteX0" fmla="*/ 3865420 w 3868973"/>
                    <a:gd name="connsiteY0" fmla="*/ 13855 h 4984097"/>
                    <a:gd name="connsiteX1" fmla="*/ 2382981 w 3868973"/>
                    <a:gd name="connsiteY1" fmla="*/ 1911927 h 4984097"/>
                    <a:gd name="connsiteX2" fmla="*/ 706582 w 3868973"/>
                    <a:gd name="connsiteY2" fmla="*/ 2355272 h 4984097"/>
                    <a:gd name="connsiteX3" fmla="*/ 498764 w 3868973"/>
                    <a:gd name="connsiteY3" fmla="*/ 4281054 h 4984097"/>
                    <a:gd name="connsiteX4" fmla="*/ 13855 w 3868973"/>
                    <a:gd name="connsiteY4" fmla="*/ 4682836 h 4984097"/>
                    <a:gd name="connsiteX5" fmla="*/ 0 w 3868973"/>
                    <a:gd name="connsiteY5" fmla="*/ 0 h 4984097"/>
                    <a:gd name="connsiteX6" fmla="*/ 3865420 w 3868973"/>
                    <a:gd name="connsiteY6" fmla="*/ 13855 h 4984097"/>
                    <a:gd name="connsiteX0" fmla="*/ 3865420 w 3873426"/>
                    <a:gd name="connsiteY0" fmla="*/ 13855 h 4984097"/>
                    <a:gd name="connsiteX1" fmla="*/ 2992581 w 3873426"/>
                    <a:gd name="connsiteY1" fmla="*/ 1717964 h 4984097"/>
                    <a:gd name="connsiteX2" fmla="*/ 706582 w 3873426"/>
                    <a:gd name="connsiteY2" fmla="*/ 2355272 h 4984097"/>
                    <a:gd name="connsiteX3" fmla="*/ 498764 w 3873426"/>
                    <a:gd name="connsiteY3" fmla="*/ 4281054 h 4984097"/>
                    <a:gd name="connsiteX4" fmla="*/ 13855 w 3873426"/>
                    <a:gd name="connsiteY4" fmla="*/ 4682836 h 4984097"/>
                    <a:gd name="connsiteX5" fmla="*/ 0 w 3873426"/>
                    <a:gd name="connsiteY5" fmla="*/ 0 h 4984097"/>
                    <a:gd name="connsiteX6" fmla="*/ 3865420 w 3873426"/>
                    <a:gd name="connsiteY6" fmla="*/ 13855 h 4984097"/>
                    <a:gd name="connsiteX0" fmla="*/ 3865420 w 3873179"/>
                    <a:gd name="connsiteY0" fmla="*/ 13855 h 4980543"/>
                    <a:gd name="connsiteX1" fmla="*/ 2992581 w 3873179"/>
                    <a:gd name="connsiteY1" fmla="*/ 1717964 h 4980543"/>
                    <a:gd name="connsiteX2" fmla="*/ 803564 w 3873179"/>
                    <a:gd name="connsiteY2" fmla="*/ 2466109 h 4980543"/>
                    <a:gd name="connsiteX3" fmla="*/ 498764 w 3873179"/>
                    <a:gd name="connsiteY3" fmla="*/ 4281054 h 4980543"/>
                    <a:gd name="connsiteX4" fmla="*/ 13855 w 3873179"/>
                    <a:gd name="connsiteY4" fmla="*/ 4682836 h 4980543"/>
                    <a:gd name="connsiteX5" fmla="*/ 0 w 3873179"/>
                    <a:gd name="connsiteY5" fmla="*/ 0 h 4980543"/>
                    <a:gd name="connsiteX6" fmla="*/ 3865420 w 3873179"/>
                    <a:gd name="connsiteY6" fmla="*/ 13855 h 4980543"/>
                    <a:gd name="connsiteX0" fmla="*/ 3532911 w 3549464"/>
                    <a:gd name="connsiteY0" fmla="*/ 138545 h 4980543"/>
                    <a:gd name="connsiteX1" fmla="*/ 2992581 w 3549464"/>
                    <a:gd name="connsiteY1" fmla="*/ 1717964 h 4980543"/>
                    <a:gd name="connsiteX2" fmla="*/ 803564 w 3549464"/>
                    <a:gd name="connsiteY2" fmla="*/ 2466109 h 4980543"/>
                    <a:gd name="connsiteX3" fmla="*/ 498764 w 3549464"/>
                    <a:gd name="connsiteY3" fmla="*/ 4281054 h 4980543"/>
                    <a:gd name="connsiteX4" fmla="*/ 13855 w 3549464"/>
                    <a:gd name="connsiteY4" fmla="*/ 4682836 h 4980543"/>
                    <a:gd name="connsiteX5" fmla="*/ 0 w 3549464"/>
                    <a:gd name="connsiteY5" fmla="*/ 0 h 4980543"/>
                    <a:gd name="connsiteX6" fmla="*/ 3532911 w 3549464"/>
                    <a:gd name="connsiteY6" fmla="*/ 138545 h 4980543"/>
                    <a:gd name="connsiteX0" fmla="*/ 3546766 w 3562611"/>
                    <a:gd name="connsiteY0" fmla="*/ 0 h 5008253"/>
                    <a:gd name="connsiteX1" fmla="*/ 2992581 w 3562611"/>
                    <a:gd name="connsiteY1" fmla="*/ 1745674 h 5008253"/>
                    <a:gd name="connsiteX2" fmla="*/ 803564 w 3562611"/>
                    <a:gd name="connsiteY2" fmla="*/ 2493819 h 5008253"/>
                    <a:gd name="connsiteX3" fmla="*/ 498764 w 3562611"/>
                    <a:gd name="connsiteY3" fmla="*/ 4308764 h 5008253"/>
                    <a:gd name="connsiteX4" fmla="*/ 13855 w 3562611"/>
                    <a:gd name="connsiteY4" fmla="*/ 4710546 h 5008253"/>
                    <a:gd name="connsiteX5" fmla="*/ 0 w 3562611"/>
                    <a:gd name="connsiteY5" fmla="*/ 27710 h 5008253"/>
                    <a:gd name="connsiteX6" fmla="*/ 3546766 w 3562611"/>
                    <a:gd name="connsiteY6" fmla="*/ 0 h 5008253"/>
                    <a:gd name="connsiteX0" fmla="*/ 3546766 w 3706909"/>
                    <a:gd name="connsiteY0" fmla="*/ 0 h 5008253"/>
                    <a:gd name="connsiteX1" fmla="*/ 2992581 w 3706909"/>
                    <a:gd name="connsiteY1" fmla="*/ 1745674 h 5008253"/>
                    <a:gd name="connsiteX2" fmla="*/ 803564 w 3706909"/>
                    <a:gd name="connsiteY2" fmla="*/ 2493819 h 5008253"/>
                    <a:gd name="connsiteX3" fmla="*/ 498764 w 3706909"/>
                    <a:gd name="connsiteY3" fmla="*/ 4308764 h 5008253"/>
                    <a:gd name="connsiteX4" fmla="*/ 13855 w 3706909"/>
                    <a:gd name="connsiteY4" fmla="*/ 4710546 h 5008253"/>
                    <a:gd name="connsiteX5" fmla="*/ 0 w 3706909"/>
                    <a:gd name="connsiteY5" fmla="*/ 27710 h 5008253"/>
                    <a:gd name="connsiteX6" fmla="*/ 3546766 w 3706909"/>
                    <a:gd name="connsiteY6" fmla="*/ 0 h 5008253"/>
                    <a:gd name="connsiteX0" fmla="*/ 3546766 w 3576888"/>
                    <a:gd name="connsiteY0" fmla="*/ 0 h 5008253"/>
                    <a:gd name="connsiteX1" fmla="*/ 2992581 w 3576888"/>
                    <a:gd name="connsiteY1" fmla="*/ 1745674 h 5008253"/>
                    <a:gd name="connsiteX2" fmla="*/ 803564 w 3576888"/>
                    <a:gd name="connsiteY2" fmla="*/ 2493819 h 5008253"/>
                    <a:gd name="connsiteX3" fmla="*/ 498764 w 3576888"/>
                    <a:gd name="connsiteY3" fmla="*/ 4308764 h 5008253"/>
                    <a:gd name="connsiteX4" fmla="*/ 13855 w 3576888"/>
                    <a:gd name="connsiteY4" fmla="*/ 4710546 h 5008253"/>
                    <a:gd name="connsiteX5" fmla="*/ 0 w 3576888"/>
                    <a:gd name="connsiteY5" fmla="*/ 27710 h 5008253"/>
                    <a:gd name="connsiteX6" fmla="*/ 3546766 w 3576888"/>
                    <a:gd name="connsiteY6" fmla="*/ 0 h 5008253"/>
                    <a:gd name="connsiteX0" fmla="*/ 3546766 w 3560729"/>
                    <a:gd name="connsiteY0" fmla="*/ 0 h 5008253"/>
                    <a:gd name="connsiteX1" fmla="*/ 2604653 w 3560729"/>
                    <a:gd name="connsiteY1" fmla="*/ 1814947 h 5008253"/>
                    <a:gd name="connsiteX2" fmla="*/ 803564 w 3560729"/>
                    <a:gd name="connsiteY2" fmla="*/ 2493819 h 5008253"/>
                    <a:gd name="connsiteX3" fmla="*/ 498764 w 3560729"/>
                    <a:gd name="connsiteY3" fmla="*/ 4308764 h 5008253"/>
                    <a:gd name="connsiteX4" fmla="*/ 13855 w 3560729"/>
                    <a:gd name="connsiteY4" fmla="*/ 4710546 h 5008253"/>
                    <a:gd name="connsiteX5" fmla="*/ 0 w 3560729"/>
                    <a:gd name="connsiteY5" fmla="*/ 27710 h 5008253"/>
                    <a:gd name="connsiteX6" fmla="*/ 3546766 w 3560729"/>
                    <a:gd name="connsiteY6" fmla="*/ 0 h 5008253"/>
                    <a:gd name="connsiteX0" fmla="*/ 3546766 w 3560729"/>
                    <a:gd name="connsiteY0" fmla="*/ 0 h 5022108"/>
                    <a:gd name="connsiteX1" fmla="*/ 2604653 w 3560729"/>
                    <a:gd name="connsiteY1" fmla="*/ 1828802 h 5022108"/>
                    <a:gd name="connsiteX2" fmla="*/ 803564 w 3560729"/>
                    <a:gd name="connsiteY2" fmla="*/ 2507674 h 5022108"/>
                    <a:gd name="connsiteX3" fmla="*/ 498764 w 3560729"/>
                    <a:gd name="connsiteY3" fmla="*/ 4322619 h 5022108"/>
                    <a:gd name="connsiteX4" fmla="*/ 13855 w 3560729"/>
                    <a:gd name="connsiteY4" fmla="*/ 4724401 h 5022108"/>
                    <a:gd name="connsiteX5" fmla="*/ 0 w 3560729"/>
                    <a:gd name="connsiteY5" fmla="*/ 41565 h 5022108"/>
                    <a:gd name="connsiteX6" fmla="*/ 3546766 w 3560729"/>
                    <a:gd name="connsiteY6" fmla="*/ 0 h 5022108"/>
                    <a:gd name="connsiteX0" fmla="*/ 3546766 w 3560729"/>
                    <a:gd name="connsiteY0" fmla="*/ 0 h 5028368"/>
                    <a:gd name="connsiteX1" fmla="*/ 2604653 w 3560729"/>
                    <a:gd name="connsiteY1" fmla="*/ 1828802 h 5028368"/>
                    <a:gd name="connsiteX2" fmla="*/ 803564 w 3560729"/>
                    <a:gd name="connsiteY2" fmla="*/ 2313710 h 5028368"/>
                    <a:gd name="connsiteX3" fmla="*/ 498764 w 3560729"/>
                    <a:gd name="connsiteY3" fmla="*/ 4322619 h 5028368"/>
                    <a:gd name="connsiteX4" fmla="*/ 13855 w 3560729"/>
                    <a:gd name="connsiteY4" fmla="*/ 4724401 h 5028368"/>
                    <a:gd name="connsiteX5" fmla="*/ 0 w 3560729"/>
                    <a:gd name="connsiteY5" fmla="*/ 41565 h 5028368"/>
                    <a:gd name="connsiteX6" fmla="*/ 3546766 w 3560729"/>
                    <a:gd name="connsiteY6" fmla="*/ 0 h 5028368"/>
                    <a:gd name="connsiteX0" fmla="*/ 3546766 w 3567061"/>
                    <a:gd name="connsiteY0" fmla="*/ 0 h 5028368"/>
                    <a:gd name="connsiteX1" fmla="*/ 2826326 w 3567061"/>
                    <a:gd name="connsiteY1" fmla="*/ 1731820 h 5028368"/>
                    <a:gd name="connsiteX2" fmla="*/ 803564 w 3567061"/>
                    <a:gd name="connsiteY2" fmla="*/ 2313710 h 5028368"/>
                    <a:gd name="connsiteX3" fmla="*/ 498764 w 3567061"/>
                    <a:gd name="connsiteY3" fmla="*/ 4322619 h 5028368"/>
                    <a:gd name="connsiteX4" fmla="*/ 13855 w 3567061"/>
                    <a:gd name="connsiteY4" fmla="*/ 4724401 h 5028368"/>
                    <a:gd name="connsiteX5" fmla="*/ 0 w 3567061"/>
                    <a:gd name="connsiteY5" fmla="*/ 41565 h 5028368"/>
                    <a:gd name="connsiteX6" fmla="*/ 3546766 w 3567061"/>
                    <a:gd name="connsiteY6" fmla="*/ 0 h 5028368"/>
                    <a:gd name="connsiteX0" fmla="*/ 3546766 w 3567061"/>
                    <a:gd name="connsiteY0" fmla="*/ 0 h 4939815"/>
                    <a:gd name="connsiteX1" fmla="*/ 2826326 w 3567061"/>
                    <a:gd name="connsiteY1" fmla="*/ 1731820 h 4939815"/>
                    <a:gd name="connsiteX2" fmla="*/ 803564 w 3567061"/>
                    <a:gd name="connsiteY2" fmla="*/ 2313710 h 4939815"/>
                    <a:gd name="connsiteX3" fmla="*/ 1066801 w 3567061"/>
                    <a:gd name="connsiteY3" fmla="*/ 3782292 h 4939815"/>
                    <a:gd name="connsiteX4" fmla="*/ 13855 w 3567061"/>
                    <a:gd name="connsiteY4" fmla="*/ 4724401 h 4939815"/>
                    <a:gd name="connsiteX5" fmla="*/ 0 w 3567061"/>
                    <a:gd name="connsiteY5" fmla="*/ 41565 h 4939815"/>
                    <a:gd name="connsiteX6" fmla="*/ 3546766 w 3567061"/>
                    <a:gd name="connsiteY6" fmla="*/ 0 h 4939815"/>
                    <a:gd name="connsiteX0" fmla="*/ 3546766 w 3567427"/>
                    <a:gd name="connsiteY0" fmla="*/ 0 h 4944652"/>
                    <a:gd name="connsiteX1" fmla="*/ 2826326 w 3567427"/>
                    <a:gd name="connsiteY1" fmla="*/ 1731820 h 4944652"/>
                    <a:gd name="connsiteX2" fmla="*/ 748145 w 3567427"/>
                    <a:gd name="connsiteY2" fmla="*/ 2050474 h 4944652"/>
                    <a:gd name="connsiteX3" fmla="*/ 1066801 w 3567427"/>
                    <a:gd name="connsiteY3" fmla="*/ 3782292 h 4944652"/>
                    <a:gd name="connsiteX4" fmla="*/ 13855 w 3567427"/>
                    <a:gd name="connsiteY4" fmla="*/ 4724401 h 4944652"/>
                    <a:gd name="connsiteX5" fmla="*/ 0 w 3567427"/>
                    <a:gd name="connsiteY5" fmla="*/ 41565 h 4944652"/>
                    <a:gd name="connsiteX6" fmla="*/ 3546766 w 3567427"/>
                    <a:gd name="connsiteY6" fmla="*/ 0 h 4944652"/>
                    <a:gd name="connsiteX0" fmla="*/ 3546766 w 3566619"/>
                    <a:gd name="connsiteY0" fmla="*/ 0 h 4940065"/>
                    <a:gd name="connsiteX1" fmla="*/ 2826326 w 3566619"/>
                    <a:gd name="connsiteY1" fmla="*/ 1731820 h 4940065"/>
                    <a:gd name="connsiteX2" fmla="*/ 872836 w 3566619"/>
                    <a:gd name="connsiteY2" fmla="*/ 2299856 h 4940065"/>
                    <a:gd name="connsiteX3" fmla="*/ 1066801 w 3566619"/>
                    <a:gd name="connsiteY3" fmla="*/ 3782292 h 4940065"/>
                    <a:gd name="connsiteX4" fmla="*/ 13855 w 3566619"/>
                    <a:gd name="connsiteY4" fmla="*/ 4724401 h 4940065"/>
                    <a:gd name="connsiteX5" fmla="*/ 0 w 3566619"/>
                    <a:gd name="connsiteY5" fmla="*/ 41565 h 4940065"/>
                    <a:gd name="connsiteX6" fmla="*/ 3546766 w 3566619"/>
                    <a:gd name="connsiteY6" fmla="*/ 0 h 4940065"/>
                    <a:gd name="connsiteX0" fmla="*/ 3546766 w 3566619"/>
                    <a:gd name="connsiteY0" fmla="*/ 0 h 4943391"/>
                    <a:gd name="connsiteX1" fmla="*/ 2826326 w 3566619"/>
                    <a:gd name="connsiteY1" fmla="*/ 1731820 h 4943391"/>
                    <a:gd name="connsiteX2" fmla="*/ 872836 w 3566619"/>
                    <a:gd name="connsiteY2" fmla="*/ 2299856 h 4943391"/>
                    <a:gd name="connsiteX3" fmla="*/ 1343891 w 3566619"/>
                    <a:gd name="connsiteY3" fmla="*/ 3810001 h 4943391"/>
                    <a:gd name="connsiteX4" fmla="*/ 13855 w 3566619"/>
                    <a:gd name="connsiteY4" fmla="*/ 4724401 h 4943391"/>
                    <a:gd name="connsiteX5" fmla="*/ 0 w 3566619"/>
                    <a:gd name="connsiteY5" fmla="*/ 41565 h 4943391"/>
                    <a:gd name="connsiteX6" fmla="*/ 3546766 w 3566619"/>
                    <a:gd name="connsiteY6" fmla="*/ 0 h 4943391"/>
                    <a:gd name="connsiteX0" fmla="*/ 3546766 w 3566619"/>
                    <a:gd name="connsiteY0" fmla="*/ 0 h 4955848"/>
                    <a:gd name="connsiteX1" fmla="*/ 2826326 w 3566619"/>
                    <a:gd name="connsiteY1" fmla="*/ 1731820 h 4955848"/>
                    <a:gd name="connsiteX2" fmla="*/ 872836 w 3566619"/>
                    <a:gd name="connsiteY2" fmla="*/ 2299856 h 4955848"/>
                    <a:gd name="connsiteX3" fmla="*/ 1136073 w 3566619"/>
                    <a:gd name="connsiteY3" fmla="*/ 3906983 h 4955848"/>
                    <a:gd name="connsiteX4" fmla="*/ 13855 w 3566619"/>
                    <a:gd name="connsiteY4" fmla="*/ 4724401 h 4955848"/>
                    <a:gd name="connsiteX5" fmla="*/ 0 w 3566619"/>
                    <a:gd name="connsiteY5" fmla="*/ 41565 h 4955848"/>
                    <a:gd name="connsiteX6" fmla="*/ 3546766 w 3566619"/>
                    <a:gd name="connsiteY6" fmla="*/ 0 h 4955848"/>
                    <a:gd name="connsiteX0" fmla="*/ 3546766 w 3609882"/>
                    <a:gd name="connsiteY0" fmla="*/ 0 h 4955848"/>
                    <a:gd name="connsiteX1" fmla="*/ 3214254 w 3609882"/>
                    <a:gd name="connsiteY1" fmla="*/ 1579420 h 4955848"/>
                    <a:gd name="connsiteX2" fmla="*/ 872836 w 3609882"/>
                    <a:gd name="connsiteY2" fmla="*/ 2299856 h 4955848"/>
                    <a:gd name="connsiteX3" fmla="*/ 1136073 w 3609882"/>
                    <a:gd name="connsiteY3" fmla="*/ 3906983 h 4955848"/>
                    <a:gd name="connsiteX4" fmla="*/ 13855 w 3609882"/>
                    <a:gd name="connsiteY4" fmla="*/ 4724401 h 4955848"/>
                    <a:gd name="connsiteX5" fmla="*/ 0 w 3609882"/>
                    <a:gd name="connsiteY5" fmla="*/ 41565 h 4955848"/>
                    <a:gd name="connsiteX6" fmla="*/ 3546766 w 3609882"/>
                    <a:gd name="connsiteY6" fmla="*/ 0 h 4955848"/>
                    <a:gd name="connsiteX0" fmla="*/ 3546766 w 3609882"/>
                    <a:gd name="connsiteY0" fmla="*/ 0 h 4957825"/>
                    <a:gd name="connsiteX1" fmla="*/ 3214254 w 3609882"/>
                    <a:gd name="connsiteY1" fmla="*/ 1579420 h 4957825"/>
                    <a:gd name="connsiteX2" fmla="*/ 872836 w 3609882"/>
                    <a:gd name="connsiteY2" fmla="*/ 2299856 h 4957825"/>
                    <a:gd name="connsiteX3" fmla="*/ 1136073 w 3609882"/>
                    <a:gd name="connsiteY3" fmla="*/ 3906983 h 4957825"/>
                    <a:gd name="connsiteX4" fmla="*/ 13855 w 3609882"/>
                    <a:gd name="connsiteY4" fmla="*/ 4724401 h 4957825"/>
                    <a:gd name="connsiteX5" fmla="*/ 0 w 3609882"/>
                    <a:gd name="connsiteY5" fmla="*/ 41565 h 4957825"/>
                    <a:gd name="connsiteX6" fmla="*/ 3546766 w 3609882"/>
                    <a:gd name="connsiteY6" fmla="*/ 0 h 4957825"/>
                    <a:gd name="connsiteX0" fmla="*/ 3635098 w 3698214"/>
                    <a:gd name="connsiteY0" fmla="*/ 0 h 4956688"/>
                    <a:gd name="connsiteX1" fmla="*/ 3302586 w 3698214"/>
                    <a:gd name="connsiteY1" fmla="*/ 1579420 h 4956688"/>
                    <a:gd name="connsiteX2" fmla="*/ 961168 w 3698214"/>
                    <a:gd name="connsiteY2" fmla="*/ 2299856 h 4956688"/>
                    <a:gd name="connsiteX3" fmla="*/ 1432223 w 3698214"/>
                    <a:gd name="connsiteY3" fmla="*/ 4045529 h 4956688"/>
                    <a:gd name="connsiteX4" fmla="*/ 102187 w 3698214"/>
                    <a:gd name="connsiteY4" fmla="*/ 4724401 h 4956688"/>
                    <a:gd name="connsiteX5" fmla="*/ 88332 w 3698214"/>
                    <a:gd name="connsiteY5" fmla="*/ 41565 h 4956688"/>
                    <a:gd name="connsiteX6" fmla="*/ 3635098 w 3698214"/>
                    <a:gd name="connsiteY6" fmla="*/ 0 h 4956688"/>
                    <a:gd name="connsiteX0" fmla="*/ 3635098 w 3698214"/>
                    <a:gd name="connsiteY0" fmla="*/ 0 h 4956688"/>
                    <a:gd name="connsiteX1" fmla="*/ 3302586 w 3698214"/>
                    <a:gd name="connsiteY1" fmla="*/ 1579420 h 4956688"/>
                    <a:gd name="connsiteX2" fmla="*/ 961168 w 3698214"/>
                    <a:gd name="connsiteY2" fmla="*/ 2299856 h 4956688"/>
                    <a:gd name="connsiteX3" fmla="*/ 1432223 w 3698214"/>
                    <a:gd name="connsiteY3" fmla="*/ 4045529 h 4956688"/>
                    <a:gd name="connsiteX4" fmla="*/ 102187 w 3698214"/>
                    <a:gd name="connsiteY4" fmla="*/ 4724401 h 4956688"/>
                    <a:gd name="connsiteX5" fmla="*/ 88332 w 3698214"/>
                    <a:gd name="connsiteY5" fmla="*/ 41565 h 4956688"/>
                    <a:gd name="connsiteX6" fmla="*/ 3635098 w 3698214"/>
                    <a:gd name="connsiteY6" fmla="*/ 0 h 4956688"/>
                    <a:gd name="connsiteX0" fmla="*/ 3635098 w 3698214"/>
                    <a:gd name="connsiteY0" fmla="*/ 0 h 4956688"/>
                    <a:gd name="connsiteX1" fmla="*/ 3302586 w 3698214"/>
                    <a:gd name="connsiteY1" fmla="*/ 1579420 h 4956688"/>
                    <a:gd name="connsiteX2" fmla="*/ 961168 w 3698214"/>
                    <a:gd name="connsiteY2" fmla="*/ 2299856 h 4956688"/>
                    <a:gd name="connsiteX3" fmla="*/ 1432223 w 3698214"/>
                    <a:gd name="connsiteY3" fmla="*/ 4045529 h 4956688"/>
                    <a:gd name="connsiteX4" fmla="*/ 102187 w 3698214"/>
                    <a:gd name="connsiteY4" fmla="*/ 4724401 h 4956688"/>
                    <a:gd name="connsiteX5" fmla="*/ 88332 w 3698214"/>
                    <a:gd name="connsiteY5" fmla="*/ 41565 h 4956688"/>
                    <a:gd name="connsiteX6" fmla="*/ 3635098 w 3698214"/>
                    <a:gd name="connsiteY6" fmla="*/ 0 h 4956688"/>
                    <a:gd name="connsiteX0" fmla="*/ 3591845 w 3654961"/>
                    <a:gd name="connsiteY0" fmla="*/ 0 h 4968373"/>
                    <a:gd name="connsiteX1" fmla="*/ 3259333 w 3654961"/>
                    <a:gd name="connsiteY1" fmla="*/ 1579420 h 4968373"/>
                    <a:gd name="connsiteX2" fmla="*/ 917915 w 3654961"/>
                    <a:gd name="connsiteY2" fmla="*/ 2299856 h 4968373"/>
                    <a:gd name="connsiteX3" fmla="*/ 1388970 w 3654961"/>
                    <a:gd name="connsiteY3" fmla="*/ 4045529 h 4968373"/>
                    <a:gd name="connsiteX4" fmla="*/ 58934 w 3654961"/>
                    <a:gd name="connsiteY4" fmla="*/ 4724401 h 4968373"/>
                    <a:gd name="connsiteX5" fmla="*/ 45079 w 3654961"/>
                    <a:gd name="connsiteY5" fmla="*/ 41565 h 4968373"/>
                    <a:gd name="connsiteX6" fmla="*/ 3591845 w 3654961"/>
                    <a:gd name="connsiteY6" fmla="*/ 0 h 4968373"/>
                    <a:gd name="connsiteX0" fmla="*/ 3591845 w 3654961"/>
                    <a:gd name="connsiteY0" fmla="*/ 0 h 4967280"/>
                    <a:gd name="connsiteX1" fmla="*/ 3259333 w 3654961"/>
                    <a:gd name="connsiteY1" fmla="*/ 1579420 h 4967280"/>
                    <a:gd name="connsiteX2" fmla="*/ 917915 w 3654961"/>
                    <a:gd name="connsiteY2" fmla="*/ 2299856 h 4967280"/>
                    <a:gd name="connsiteX3" fmla="*/ 1388970 w 3654961"/>
                    <a:gd name="connsiteY3" fmla="*/ 4045529 h 4967280"/>
                    <a:gd name="connsiteX4" fmla="*/ 58934 w 3654961"/>
                    <a:gd name="connsiteY4" fmla="*/ 4724401 h 4967280"/>
                    <a:gd name="connsiteX5" fmla="*/ 45079 w 3654961"/>
                    <a:gd name="connsiteY5" fmla="*/ 41565 h 4967280"/>
                    <a:gd name="connsiteX6" fmla="*/ 3591845 w 3654961"/>
                    <a:gd name="connsiteY6" fmla="*/ 0 h 4967280"/>
                    <a:gd name="connsiteX0" fmla="*/ 3591845 w 3654961"/>
                    <a:gd name="connsiteY0" fmla="*/ 0 h 4979298"/>
                    <a:gd name="connsiteX1" fmla="*/ 3259333 w 3654961"/>
                    <a:gd name="connsiteY1" fmla="*/ 1579420 h 4979298"/>
                    <a:gd name="connsiteX2" fmla="*/ 917915 w 3654961"/>
                    <a:gd name="connsiteY2" fmla="*/ 2299856 h 4979298"/>
                    <a:gd name="connsiteX3" fmla="*/ 1388970 w 3654961"/>
                    <a:gd name="connsiteY3" fmla="*/ 4045529 h 4979298"/>
                    <a:gd name="connsiteX4" fmla="*/ 58934 w 3654961"/>
                    <a:gd name="connsiteY4" fmla="*/ 4738255 h 4979298"/>
                    <a:gd name="connsiteX5" fmla="*/ 45079 w 3654961"/>
                    <a:gd name="connsiteY5" fmla="*/ 41565 h 4979298"/>
                    <a:gd name="connsiteX6" fmla="*/ 3591845 w 3654961"/>
                    <a:gd name="connsiteY6" fmla="*/ 0 h 49792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654961" h="4979298">
                      <a:moveTo>
                        <a:pt x="3591845" y="0"/>
                      </a:moveTo>
                      <a:cubicBezTo>
                        <a:pt x="3704991" y="635000"/>
                        <a:pt x="3704988" y="1196111"/>
                        <a:pt x="3259333" y="1579420"/>
                      </a:cubicBezTo>
                      <a:cubicBezTo>
                        <a:pt x="2813678" y="1962729"/>
                        <a:pt x="1229642" y="1888838"/>
                        <a:pt x="917915" y="2299856"/>
                      </a:cubicBezTo>
                      <a:cubicBezTo>
                        <a:pt x="606188" y="2710874"/>
                        <a:pt x="1532133" y="3639129"/>
                        <a:pt x="1388970" y="4045529"/>
                      </a:cubicBezTo>
                      <a:cubicBezTo>
                        <a:pt x="1245807" y="4451929"/>
                        <a:pt x="185461" y="5430703"/>
                        <a:pt x="58934" y="4738255"/>
                      </a:cubicBezTo>
                      <a:cubicBezTo>
                        <a:pt x="-67593" y="4045807"/>
                        <a:pt x="49697" y="1602510"/>
                        <a:pt x="45079" y="41565"/>
                      </a:cubicBezTo>
                      <a:lnTo>
                        <a:pt x="3591845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84407" tIns="42203" rIns="84407" bIns="42203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th-TH" sz="1661"/>
                </a:p>
              </p:txBody>
            </p:sp>
            <p:sp>
              <p:nvSpPr>
                <p:cNvPr id="377" name="รูปแบบอิสระ: รูปร่าง 376">
                  <a:extLst>
                    <a:ext uri="{FF2B5EF4-FFF2-40B4-BE49-F238E27FC236}">
                      <a16:creationId xmlns:a16="http://schemas.microsoft.com/office/drawing/2014/main" id="{ADA6353B-5979-4B4B-A165-5FF47491248A}"/>
                    </a:ext>
                  </a:extLst>
                </p:cNvPr>
                <p:cNvSpPr/>
                <p:nvPr/>
              </p:nvSpPr>
              <p:spPr>
                <a:xfrm>
                  <a:off x="-13854" y="-53779"/>
                  <a:ext cx="5988928" cy="3844532"/>
                </a:xfrm>
                <a:custGeom>
                  <a:avLst/>
                  <a:gdLst>
                    <a:gd name="connsiteX0" fmla="*/ 5791200 w 5791200"/>
                    <a:gd name="connsiteY0" fmla="*/ 13854 h 3574472"/>
                    <a:gd name="connsiteX1" fmla="*/ 3061855 w 5791200"/>
                    <a:gd name="connsiteY1" fmla="*/ 678872 h 3574472"/>
                    <a:gd name="connsiteX2" fmla="*/ 2992582 w 5791200"/>
                    <a:gd name="connsiteY2" fmla="*/ 1607127 h 3574472"/>
                    <a:gd name="connsiteX3" fmla="*/ 1413164 w 5791200"/>
                    <a:gd name="connsiteY3" fmla="*/ 1870363 h 3574472"/>
                    <a:gd name="connsiteX4" fmla="*/ 0 w 5791200"/>
                    <a:gd name="connsiteY4" fmla="*/ 3574472 h 3574472"/>
                    <a:gd name="connsiteX5" fmla="*/ 55418 w 5791200"/>
                    <a:gd name="connsiteY5" fmla="*/ 0 h 3574472"/>
                    <a:gd name="connsiteX6" fmla="*/ 5791200 w 5791200"/>
                    <a:gd name="connsiteY6" fmla="*/ 13854 h 3574472"/>
                    <a:gd name="connsiteX0" fmla="*/ 5822003 w 5822003"/>
                    <a:gd name="connsiteY0" fmla="*/ 28151 h 3588769"/>
                    <a:gd name="connsiteX1" fmla="*/ 3092658 w 5822003"/>
                    <a:gd name="connsiteY1" fmla="*/ 693169 h 3588769"/>
                    <a:gd name="connsiteX2" fmla="*/ 3023385 w 5822003"/>
                    <a:gd name="connsiteY2" fmla="*/ 1621424 h 3588769"/>
                    <a:gd name="connsiteX3" fmla="*/ 1443967 w 5822003"/>
                    <a:gd name="connsiteY3" fmla="*/ 1884660 h 3588769"/>
                    <a:gd name="connsiteX4" fmla="*/ 30803 w 5822003"/>
                    <a:gd name="connsiteY4" fmla="*/ 3588769 h 3588769"/>
                    <a:gd name="connsiteX5" fmla="*/ 0 w 5822003"/>
                    <a:gd name="connsiteY5" fmla="*/ 0 h 3588769"/>
                    <a:gd name="connsiteX6" fmla="*/ 5822003 w 5822003"/>
                    <a:gd name="connsiteY6" fmla="*/ 28151 h 3588769"/>
                    <a:gd name="connsiteX0" fmla="*/ 5879484 w 5879484"/>
                    <a:gd name="connsiteY0" fmla="*/ 42449 h 3603067"/>
                    <a:gd name="connsiteX1" fmla="*/ 3150139 w 5879484"/>
                    <a:gd name="connsiteY1" fmla="*/ 707467 h 3603067"/>
                    <a:gd name="connsiteX2" fmla="*/ 3080866 w 5879484"/>
                    <a:gd name="connsiteY2" fmla="*/ 1635722 h 3603067"/>
                    <a:gd name="connsiteX3" fmla="*/ 1501448 w 5879484"/>
                    <a:gd name="connsiteY3" fmla="*/ 1898958 h 3603067"/>
                    <a:gd name="connsiteX4" fmla="*/ 88284 w 5879484"/>
                    <a:gd name="connsiteY4" fmla="*/ 3603067 h 3603067"/>
                    <a:gd name="connsiteX5" fmla="*/ 0 w 5879484"/>
                    <a:gd name="connsiteY5" fmla="*/ 0 h 3603067"/>
                    <a:gd name="connsiteX6" fmla="*/ 5879484 w 5879484"/>
                    <a:gd name="connsiteY6" fmla="*/ 42449 h 3603067"/>
                    <a:gd name="connsiteX0" fmla="*/ 5879484 w 5879484"/>
                    <a:gd name="connsiteY0" fmla="*/ 42449 h 3603067"/>
                    <a:gd name="connsiteX1" fmla="*/ 3150139 w 5879484"/>
                    <a:gd name="connsiteY1" fmla="*/ 707467 h 3603067"/>
                    <a:gd name="connsiteX2" fmla="*/ 3080866 w 5879484"/>
                    <a:gd name="connsiteY2" fmla="*/ 1635722 h 3603067"/>
                    <a:gd name="connsiteX3" fmla="*/ 1501448 w 5879484"/>
                    <a:gd name="connsiteY3" fmla="*/ 1898958 h 3603067"/>
                    <a:gd name="connsiteX4" fmla="*/ 2063 w 5879484"/>
                    <a:gd name="connsiteY4" fmla="*/ 3603067 h 3603067"/>
                    <a:gd name="connsiteX5" fmla="*/ 0 w 5879484"/>
                    <a:gd name="connsiteY5" fmla="*/ 0 h 3603067"/>
                    <a:gd name="connsiteX6" fmla="*/ 5879484 w 5879484"/>
                    <a:gd name="connsiteY6" fmla="*/ 42449 h 3603067"/>
                    <a:gd name="connsiteX0" fmla="*/ 6021126 w 6021126"/>
                    <a:gd name="connsiteY0" fmla="*/ 42449 h 3688855"/>
                    <a:gd name="connsiteX1" fmla="*/ 3291781 w 6021126"/>
                    <a:gd name="connsiteY1" fmla="*/ 707467 h 3688855"/>
                    <a:gd name="connsiteX2" fmla="*/ 3222508 w 6021126"/>
                    <a:gd name="connsiteY2" fmla="*/ 1635722 h 3688855"/>
                    <a:gd name="connsiteX3" fmla="*/ 1643090 w 6021126"/>
                    <a:gd name="connsiteY3" fmla="*/ 1898958 h 3688855"/>
                    <a:gd name="connsiteX4" fmla="*/ 2 w 6021126"/>
                    <a:gd name="connsiteY4" fmla="*/ 3688855 h 3688855"/>
                    <a:gd name="connsiteX5" fmla="*/ 141642 w 6021126"/>
                    <a:gd name="connsiteY5" fmla="*/ 0 h 3688855"/>
                    <a:gd name="connsiteX6" fmla="*/ 6021126 w 6021126"/>
                    <a:gd name="connsiteY6" fmla="*/ 42449 h 3688855"/>
                    <a:gd name="connsiteX0" fmla="*/ 6109408 w 6109408"/>
                    <a:gd name="connsiteY0" fmla="*/ 128236 h 3774642"/>
                    <a:gd name="connsiteX1" fmla="*/ 3380063 w 6109408"/>
                    <a:gd name="connsiteY1" fmla="*/ 793254 h 3774642"/>
                    <a:gd name="connsiteX2" fmla="*/ 3310790 w 6109408"/>
                    <a:gd name="connsiteY2" fmla="*/ 1721509 h 3774642"/>
                    <a:gd name="connsiteX3" fmla="*/ 1731372 w 6109408"/>
                    <a:gd name="connsiteY3" fmla="*/ 1984745 h 3774642"/>
                    <a:gd name="connsiteX4" fmla="*/ 88284 w 6109408"/>
                    <a:gd name="connsiteY4" fmla="*/ 3774642 h 3774642"/>
                    <a:gd name="connsiteX5" fmla="*/ 0 w 6109408"/>
                    <a:gd name="connsiteY5" fmla="*/ 0 h 3774642"/>
                    <a:gd name="connsiteX6" fmla="*/ 6109408 w 6109408"/>
                    <a:gd name="connsiteY6" fmla="*/ 128236 h 3774642"/>
                    <a:gd name="connsiteX0" fmla="*/ 6109408 w 6109408"/>
                    <a:gd name="connsiteY0" fmla="*/ 128236 h 3774642"/>
                    <a:gd name="connsiteX1" fmla="*/ 3380063 w 6109408"/>
                    <a:gd name="connsiteY1" fmla="*/ 793254 h 3774642"/>
                    <a:gd name="connsiteX2" fmla="*/ 3310790 w 6109408"/>
                    <a:gd name="connsiteY2" fmla="*/ 1721509 h 3774642"/>
                    <a:gd name="connsiteX3" fmla="*/ 1731372 w 6109408"/>
                    <a:gd name="connsiteY3" fmla="*/ 1984745 h 3774642"/>
                    <a:gd name="connsiteX4" fmla="*/ 88284 w 6109408"/>
                    <a:gd name="connsiteY4" fmla="*/ 3774642 h 3774642"/>
                    <a:gd name="connsiteX5" fmla="*/ 0 w 6109408"/>
                    <a:gd name="connsiteY5" fmla="*/ 0 h 3774642"/>
                    <a:gd name="connsiteX6" fmla="*/ 6109408 w 6109408"/>
                    <a:gd name="connsiteY6" fmla="*/ 128236 h 3774642"/>
                    <a:gd name="connsiteX0" fmla="*/ 6109408 w 6109408"/>
                    <a:gd name="connsiteY0" fmla="*/ 128236 h 3774642"/>
                    <a:gd name="connsiteX1" fmla="*/ 3380063 w 6109408"/>
                    <a:gd name="connsiteY1" fmla="*/ 793254 h 3774642"/>
                    <a:gd name="connsiteX2" fmla="*/ 3310790 w 6109408"/>
                    <a:gd name="connsiteY2" fmla="*/ 1721509 h 3774642"/>
                    <a:gd name="connsiteX3" fmla="*/ 1731372 w 6109408"/>
                    <a:gd name="connsiteY3" fmla="*/ 1984745 h 3774642"/>
                    <a:gd name="connsiteX4" fmla="*/ 88284 w 6109408"/>
                    <a:gd name="connsiteY4" fmla="*/ 3774642 h 3774642"/>
                    <a:gd name="connsiteX5" fmla="*/ 0 w 6109408"/>
                    <a:gd name="connsiteY5" fmla="*/ 0 h 3774642"/>
                    <a:gd name="connsiteX6" fmla="*/ 6109408 w 6109408"/>
                    <a:gd name="connsiteY6" fmla="*/ 128236 h 3774642"/>
                    <a:gd name="connsiteX0" fmla="*/ 6037557 w 6037557"/>
                    <a:gd name="connsiteY0" fmla="*/ 142533 h 3788939"/>
                    <a:gd name="connsiteX1" fmla="*/ 3308212 w 6037557"/>
                    <a:gd name="connsiteY1" fmla="*/ 807551 h 3788939"/>
                    <a:gd name="connsiteX2" fmla="*/ 3238939 w 6037557"/>
                    <a:gd name="connsiteY2" fmla="*/ 1735806 h 3788939"/>
                    <a:gd name="connsiteX3" fmla="*/ 1659521 w 6037557"/>
                    <a:gd name="connsiteY3" fmla="*/ 1999042 h 3788939"/>
                    <a:gd name="connsiteX4" fmla="*/ 16433 w 6037557"/>
                    <a:gd name="connsiteY4" fmla="*/ 3788939 h 3788939"/>
                    <a:gd name="connsiteX5" fmla="*/ 0 w 6037557"/>
                    <a:gd name="connsiteY5" fmla="*/ 0 h 3788939"/>
                    <a:gd name="connsiteX6" fmla="*/ 6037557 w 6037557"/>
                    <a:gd name="connsiteY6" fmla="*/ 142533 h 3788939"/>
                    <a:gd name="connsiteX0" fmla="*/ 6037557 w 6037557"/>
                    <a:gd name="connsiteY0" fmla="*/ 142533 h 3788939"/>
                    <a:gd name="connsiteX1" fmla="*/ 3308212 w 6037557"/>
                    <a:gd name="connsiteY1" fmla="*/ 807551 h 3788939"/>
                    <a:gd name="connsiteX2" fmla="*/ 3238939 w 6037557"/>
                    <a:gd name="connsiteY2" fmla="*/ 1735806 h 3788939"/>
                    <a:gd name="connsiteX3" fmla="*/ 1659521 w 6037557"/>
                    <a:gd name="connsiteY3" fmla="*/ 1999042 h 3788939"/>
                    <a:gd name="connsiteX4" fmla="*/ 16433 w 6037557"/>
                    <a:gd name="connsiteY4" fmla="*/ 3788939 h 3788939"/>
                    <a:gd name="connsiteX5" fmla="*/ 0 w 6037557"/>
                    <a:gd name="connsiteY5" fmla="*/ 0 h 3788939"/>
                    <a:gd name="connsiteX6" fmla="*/ 6037557 w 6037557"/>
                    <a:gd name="connsiteY6" fmla="*/ 142533 h 3788939"/>
                    <a:gd name="connsiteX0" fmla="*/ 6109407 w 6109407"/>
                    <a:gd name="connsiteY0" fmla="*/ 0 h 3789385"/>
                    <a:gd name="connsiteX1" fmla="*/ 3308212 w 6109407"/>
                    <a:gd name="connsiteY1" fmla="*/ 807997 h 3789385"/>
                    <a:gd name="connsiteX2" fmla="*/ 3238939 w 6109407"/>
                    <a:gd name="connsiteY2" fmla="*/ 1736252 h 3789385"/>
                    <a:gd name="connsiteX3" fmla="*/ 1659521 w 6109407"/>
                    <a:gd name="connsiteY3" fmla="*/ 1999488 h 3789385"/>
                    <a:gd name="connsiteX4" fmla="*/ 16433 w 6109407"/>
                    <a:gd name="connsiteY4" fmla="*/ 3789385 h 3789385"/>
                    <a:gd name="connsiteX5" fmla="*/ 0 w 6109407"/>
                    <a:gd name="connsiteY5" fmla="*/ 446 h 3789385"/>
                    <a:gd name="connsiteX6" fmla="*/ 6109407 w 6109407"/>
                    <a:gd name="connsiteY6" fmla="*/ 0 h 3789385"/>
                    <a:gd name="connsiteX0" fmla="*/ 6109407 w 6179364"/>
                    <a:gd name="connsiteY0" fmla="*/ 0 h 3789385"/>
                    <a:gd name="connsiteX1" fmla="*/ 3308212 w 6179364"/>
                    <a:gd name="connsiteY1" fmla="*/ 807997 h 3789385"/>
                    <a:gd name="connsiteX2" fmla="*/ 3238939 w 6179364"/>
                    <a:gd name="connsiteY2" fmla="*/ 1736252 h 3789385"/>
                    <a:gd name="connsiteX3" fmla="*/ 1659521 w 6179364"/>
                    <a:gd name="connsiteY3" fmla="*/ 1999488 h 3789385"/>
                    <a:gd name="connsiteX4" fmla="*/ 16433 w 6179364"/>
                    <a:gd name="connsiteY4" fmla="*/ 3789385 h 3789385"/>
                    <a:gd name="connsiteX5" fmla="*/ 0 w 6179364"/>
                    <a:gd name="connsiteY5" fmla="*/ 446 h 3789385"/>
                    <a:gd name="connsiteX6" fmla="*/ 6109407 w 6179364"/>
                    <a:gd name="connsiteY6" fmla="*/ 0 h 3789385"/>
                    <a:gd name="connsiteX0" fmla="*/ 6109407 w 6179364"/>
                    <a:gd name="connsiteY0" fmla="*/ 0 h 3789385"/>
                    <a:gd name="connsiteX1" fmla="*/ 3308212 w 6179364"/>
                    <a:gd name="connsiteY1" fmla="*/ 807997 h 3789385"/>
                    <a:gd name="connsiteX2" fmla="*/ 3238939 w 6179364"/>
                    <a:gd name="connsiteY2" fmla="*/ 1736252 h 3789385"/>
                    <a:gd name="connsiteX3" fmla="*/ 1659521 w 6179364"/>
                    <a:gd name="connsiteY3" fmla="*/ 1999488 h 3789385"/>
                    <a:gd name="connsiteX4" fmla="*/ 16433 w 6179364"/>
                    <a:gd name="connsiteY4" fmla="*/ 3789385 h 3789385"/>
                    <a:gd name="connsiteX5" fmla="*/ 0 w 6179364"/>
                    <a:gd name="connsiteY5" fmla="*/ 446 h 3789385"/>
                    <a:gd name="connsiteX6" fmla="*/ 6109407 w 6179364"/>
                    <a:gd name="connsiteY6" fmla="*/ 0 h 3789385"/>
                    <a:gd name="connsiteX0" fmla="*/ 6109407 w 6179364"/>
                    <a:gd name="connsiteY0" fmla="*/ 0 h 3826203"/>
                    <a:gd name="connsiteX1" fmla="*/ 3308212 w 6179364"/>
                    <a:gd name="connsiteY1" fmla="*/ 807997 h 3826203"/>
                    <a:gd name="connsiteX2" fmla="*/ 3238939 w 6179364"/>
                    <a:gd name="connsiteY2" fmla="*/ 1736252 h 3826203"/>
                    <a:gd name="connsiteX3" fmla="*/ 1659521 w 6179364"/>
                    <a:gd name="connsiteY3" fmla="*/ 1999488 h 3826203"/>
                    <a:gd name="connsiteX4" fmla="*/ 16433 w 6179364"/>
                    <a:gd name="connsiteY4" fmla="*/ 3789385 h 3826203"/>
                    <a:gd name="connsiteX5" fmla="*/ 0 w 6179364"/>
                    <a:gd name="connsiteY5" fmla="*/ 446 h 3826203"/>
                    <a:gd name="connsiteX6" fmla="*/ 6109407 w 6179364"/>
                    <a:gd name="connsiteY6" fmla="*/ 0 h 3826203"/>
                    <a:gd name="connsiteX0" fmla="*/ 6109407 w 6194666"/>
                    <a:gd name="connsiteY0" fmla="*/ 0 h 3826203"/>
                    <a:gd name="connsiteX1" fmla="*/ 3897392 w 6194666"/>
                    <a:gd name="connsiteY1" fmla="*/ 636422 h 3826203"/>
                    <a:gd name="connsiteX2" fmla="*/ 3238939 w 6194666"/>
                    <a:gd name="connsiteY2" fmla="*/ 1736252 h 3826203"/>
                    <a:gd name="connsiteX3" fmla="*/ 1659521 w 6194666"/>
                    <a:gd name="connsiteY3" fmla="*/ 1999488 h 3826203"/>
                    <a:gd name="connsiteX4" fmla="*/ 16433 w 6194666"/>
                    <a:gd name="connsiteY4" fmla="*/ 3789385 h 3826203"/>
                    <a:gd name="connsiteX5" fmla="*/ 0 w 6194666"/>
                    <a:gd name="connsiteY5" fmla="*/ 446 h 3826203"/>
                    <a:gd name="connsiteX6" fmla="*/ 6109407 w 6194666"/>
                    <a:gd name="connsiteY6" fmla="*/ 0 h 3826203"/>
                    <a:gd name="connsiteX0" fmla="*/ 6109407 w 6195622"/>
                    <a:gd name="connsiteY0" fmla="*/ 0 h 3830610"/>
                    <a:gd name="connsiteX1" fmla="*/ 3897392 w 6195622"/>
                    <a:gd name="connsiteY1" fmla="*/ 636422 h 3830610"/>
                    <a:gd name="connsiteX2" fmla="*/ 3052127 w 6195622"/>
                    <a:gd name="connsiteY2" fmla="*/ 1764848 h 3830610"/>
                    <a:gd name="connsiteX3" fmla="*/ 1659521 w 6195622"/>
                    <a:gd name="connsiteY3" fmla="*/ 1999488 h 3830610"/>
                    <a:gd name="connsiteX4" fmla="*/ 16433 w 6195622"/>
                    <a:gd name="connsiteY4" fmla="*/ 3789385 h 3830610"/>
                    <a:gd name="connsiteX5" fmla="*/ 0 w 6195622"/>
                    <a:gd name="connsiteY5" fmla="*/ 446 h 3830610"/>
                    <a:gd name="connsiteX6" fmla="*/ 6109407 w 6195622"/>
                    <a:gd name="connsiteY6" fmla="*/ 0 h 3830610"/>
                    <a:gd name="connsiteX0" fmla="*/ 6109407 w 6200522"/>
                    <a:gd name="connsiteY0" fmla="*/ 0 h 3830610"/>
                    <a:gd name="connsiteX1" fmla="*/ 4041094 w 6200522"/>
                    <a:gd name="connsiteY1" fmla="*/ 893784 h 3830610"/>
                    <a:gd name="connsiteX2" fmla="*/ 3052127 w 6200522"/>
                    <a:gd name="connsiteY2" fmla="*/ 1764848 h 3830610"/>
                    <a:gd name="connsiteX3" fmla="*/ 1659521 w 6200522"/>
                    <a:gd name="connsiteY3" fmla="*/ 1999488 h 3830610"/>
                    <a:gd name="connsiteX4" fmla="*/ 16433 w 6200522"/>
                    <a:gd name="connsiteY4" fmla="*/ 3789385 h 3830610"/>
                    <a:gd name="connsiteX5" fmla="*/ 0 w 6200522"/>
                    <a:gd name="connsiteY5" fmla="*/ 446 h 3830610"/>
                    <a:gd name="connsiteX6" fmla="*/ 6109407 w 6200522"/>
                    <a:gd name="connsiteY6" fmla="*/ 0 h 3830610"/>
                    <a:gd name="connsiteX0" fmla="*/ 6109407 w 6200522"/>
                    <a:gd name="connsiteY0" fmla="*/ 0 h 3906887"/>
                    <a:gd name="connsiteX1" fmla="*/ 4041094 w 6200522"/>
                    <a:gd name="connsiteY1" fmla="*/ 893784 h 3906887"/>
                    <a:gd name="connsiteX2" fmla="*/ 3052127 w 6200522"/>
                    <a:gd name="connsiteY2" fmla="*/ 1764848 h 3906887"/>
                    <a:gd name="connsiteX3" fmla="*/ 1659521 w 6200522"/>
                    <a:gd name="connsiteY3" fmla="*/ 1999488 h 3906887"/>
                    <a:gd name="connsiteX4" fmla="*/ 921756 w 6200522"/>
                    <a:gd name="connsiteY4" fmla="*/ 2860023 h 3906887"/>
                    <a:gd name="connsiteX5" fmla="*/ 16433 w 6200522"/>
                    <a:gd name="connsiteY5" fmla="*/ 3789385 h 3906887"/>
                    <a:gd name="connsiteX6" fmla="*/ 0 w 6200522"/>
                    <a:gd name="connsiteY6" fmla="*/ 446 h 3906887"/>
                    <a:gd name="connsiteX7" fmla="*/ 6109407 w 6200522"/>
                    <a:gd name="connsiteY7" fmla="*/ 0 h 3906887"/>
                    <a:gd name="connsiteX0" fmla="*/ 6109407 w 6210247"/>
                    <a:gd name="connsiteY0" fmla="*/ 0 h 3906887"/>
                    <a:gd name="connsiteX1" fmla="*/ 4285388 w 6210247"/>
                    <a:gd name="connsiteY1" fmla="*/ 793699 h 3906887"/>
                    <a:gd name="connsiteX2" fmla="*/ 3052127 w 6210247"/>
                    <a:gd name="connsiteY2" fmla="*/ 1764848 h 3906887"/>
                    <a:gd name="connsiteX3" fmla="*/ 1659521 w 6210247"/>
                    <a:gd name="connsiteY3" fmla="*/ 1999488 h 3906887"/>
                    <a:gd name="connsiteX4" fmla="*/ 921756 w 6210247"/>
                    <a:gd name="connsiteY4" fmla="*/ 2860023 h 3906887"/>
                    <a:gd name="connsiteX5" fmla="*/ 16433 w 6210247"/>
                    <a:gd name="connsiteY5" fmla="*/ 3789385 h 3906887"/>
                    <a:gd name="connsiteX6" fmla="*/ 0 w 6210247"/>
                    <a:gd name="connsiteY6" fmla="*/ 446 h 3906887"/>
                    <a:gd name="connsiteX7" fmla="*/ 6109407 w 6210247"/>
                    <a:gd name="connsiteY7" fmla="*/ 0 h 3906887"/>
                    <a:gd name="connsiteX0" fmla="*/ 6109407 w 6214422"/>
                    <a:gd name="connsiteY0" fmla="*/ 0 h 3906887"/>
                    <a:gd name="connsiteX1" fmla="*/ 4285388 w 6214422"/>
                    <a:gd name="connsiteY1" fmla="*/ 793699 h 3906887"/>
                    <a:gd name="connsiteX2" fmla="*/ 2477318 w 6214422"/>
                    <a:gd name="connsiteY2" fmla="*/ 964165 h 3906887"/>
                    <a:gd name="connsiteX3" fmla="*/ 1659521 w 6214422"/>
                    <a:gd name="connsiteY3" fmla="*/ 1999488 h 3906887"/>
                    <a:gd name="connsiteX4" fmla="*/ 921756 w 6214422"/>
                    <a:gd name="connsiteY4" fmla="*/ 2860023 h 3906887"/>
                    <a:gd name="connsiteX5" fmla="*/ 16433 w 6214422"/>
                    <a:gd name="connsiteY5" fmla="*/ 3789385 h 3906887"/>
                    <a:gd name="connsiteX6" fmla="*/ 0 w 6214422"/>
                    <a:gd name="connsiteY6" fmla="*/ 446 h 3906887"/>
                    <a:gd name="connsiteX7" fmla="*/ 6109407 w 6214422"/>
                    <a:gd name="connsiteY7" fmla="*/ 0 h 3906887"/>
                    <a:gd name="connsiteX0" fmla="*/ 6109407 w 6214422"/>
                    <a:gd name="connsiteY0" fmla="*/ 0 h 3906887"/>
                    <a:gd name="connsiteX1" fmla="*/ 4285388 w 6214422"/>
                    <a:gd name="connsiteY1" fmla="*/ 793699 h 3906887"/>
                    <a:gd name="connsiteX2" fmla="*/ 2477318 w 6214422"/>
                    <a:gd name="connsiteY2" fmla="*/ 964165 h 3906887"/>
                    <a:gd name="connsiteX3" fmla="*/ 2033147 w 6214422"/>
                    <a:gd name="connsiteY3" fmla="*/ 2285446 h 3906887"/>
                    <a:gd name="connsiteX4" fmla="*/ 921756 w 6214422"/>
                    <a:gd name="connsiteY4" fmla="*/ 2860023 h 3906887"/>
                    <a:gd name="connsiteX5" fmla="*/ 16433 w 6214422"/>
                    <a:gd name="connsiteY5" fmla="*/ 3789385 h 3906887"/>
                    <a:gd name="connsiteX6" fmla="*/ 0 w 6214422"/>
                    <a:gd name="connsiteY6" fmla="*/ 446 h 3906887"/>
                    <a:gd name="connsiteX7" fmla="*/ 6109407 w 6214422"/>
                    <a:gd name="connsiteY7" fmla="*/ 0 h 3906887"/>
                    <a:gd name="connsiteX0" fmla="*/ 6109407 w 6214422"/>
                    <a:gd name="connsiteY0" fmla="*/ 0 h 3903573"/>
                    <a:gd name="connsiteX1" fmla="*/ 4285388 w 6214422"/>
                    <a:gd name="connsiteY1" fmla="*/ 793699 h 3903573"/>
                    <a:gd name="connsiteX2" fmla="*/ 2477318 w 6214422"/>
                    <a:gd name="connsiteY2" fmla="*/ 964165 h 3903573"/>
                    <a:gd name="connsiteX3" fmla="*/ 2033147 w 6214422"/>
                    <a:gd name="connsiteY3" fmla="*/ 2285446 h 3903573"/>
                    <a:gd name="connsiteX4" fmla="*/ 849905 w 6214422"/>
                    <a:gd name="connsiteY4" fmla="*/ 2817129 h 3903573"/>
                    <a:gd name="connsiteX5" fmla="*/ 16433 w 6214422"/>
                    <a:gd name="connsiteY5" fmla="*/ 3789385 h 3903573"/>
                    <a:gd name="connsiteX6" fmla="*/ 0 w 6214422"/>
                    <a:gd name="connsiteY6" fmla="*/ 446 h 3903573"/>
                    <a:gd name="connsiteX7" fmla="*/ 6109407 w 6214422"/>
                    <a:gd name="connsiteY7" fmla="*/ 0 h 3903573"/>
                    <a:gd name="connsiteX0" fmla="*/ 6109407 w 6214422"/>
                    <a:gd name="connsiteY0" fmla="*/ 0 h 3912056"/>
                    <a:gd name="connsiteX1" fmla="*/ 4285388 w 6214422"/>
                    <a:gd name="connsiteY1" fmla="*/ 793699 h 3912056"/>
                    <a:gd name="connsiteX2" fmla="*/ 2477318 w 6214422"/>
                    <a:gd name="connsiteY2" fmla="*/ 964165 h 3912056"/>
                    <a:gd name="connsiteX3" fmla="*/ 2033147 w 6214422"/>
                    <a:gd name="connsiteY3" fmla="*/ 2285446 h 3912056"/>
                    <a:gd name="connsiteX4" fmla="*/ 849905 w 6214422"/>
                    <a:gd name="connsiteY4" fmla="*/ 2817129 h 3912056"/>
                    <a:gd name="connsiteX5" fmla="*/ 16433 w 6214422"/>
                    <a:gd name="connsiteY5" fmla="*/ 3789385 h 3912056"/>
                    <a:gd name="connsiteX6" fmla="*/ 0 w 6214422"/>
                    <a:gd name="connsiteY6" fmla="*/ 446 h 3912056"/>
                    <a:gd name="connsiteX7" fmla="*/ 6109407 w 6214422"/>
                    <a:gd name="connsiteY7" fmla="*/ 0 h 3912056"/>
                    <a:gd name="connsiteX0" fmla="*/ 6109407 w 6220180"/>
                    <a:gd name="connsiteY0" fmla="*/ 0 h 3912056"/>
                    <a:gd name="connsiteX1" fmla="*/ 4400350 w 6220180"/>
                    <a:gd name="connsiteY1" fmla="*/ 993869 h 3912056"/>
                    <a:gd name="connsiteX2" fmla="*/ 2477318 w 6220180"/>
                    <a:gd name="connsiteY2" fmla="*/ 964165 h 3912056"/>
                    <a:gd name="connsiteX3" fmla="*/ 2033147 w 6220180"/>
                    <a:gd name="connsiteY3" fmla="*/ 2285446 h 3912056"/>
                    <a:gd name="connsiteX4" fmla="*/ 849905 w 6220180"/>
                    <a:gd name="connsiteY4" fmla="*/ 2817129 h 3912056"/>
                    <a:gd name="connsiteX5" fmla="*/ 16433 w 6220180"/>
                    <a:gd name="connsiteY5" fmla="*/ 3789385 h 3912056"/>
                    <a:gd name="connsiteX6" fmla="*/ 0 w 6220180"/>
                    <a:gd name="connsiteY6" fmla="*/ 446 h 3912056"/>
                    <a:gd name="connsiteX7" fmla="*/ 6109407 w 6220180"/>
                    <a:gd name="connsiteY7" fmla="*/ 0 h 3912056"/>
                    <a:gd name="connsiteX0" fmla="*/ 6109407 w 6221637"/>
                    <a:gd name="connsiteY0" fmla="*/ 0 h 3912056"/>
                    <a:gd name="connsiteX1" fmla="*/ 4400350 w 6221637"/>
                    <a:gd name="connsiteY1" fmla="*/ 993869 h 3912056"/>
                    <a:gd name="connsiteX2" fmla="*/ 2477318 w 6221637"/>
                    <a:gd name="connsiteY2" fmla="*/ 964165 h 3912056"/>
                    <a:gd name="connsiteX3" fmla="*/ 2033147 w 6221637"/>
                    <a:gd name="connsiteY3" fmla="*/ 2285446 h 3912056"/>
                    <a:gd name="connsiteX4" fmla="*/ 849905 w 6221637"/>
                    <a:gd name="connsiteY4" fmla="*/ 2817129 h 3912056"/>
                    <a:gd name="connsiteX5" fmla="*/ 16433 w 6221637"/>
                    <a:gd name="connsiteY5" fmla="*/ 3789385 h 3912056"/>
                    <a:gd name="connsiteX6" fmla="*/ 0 w 6221637"/>
                    <a:gd name="connsiteY6" fmla="*/ 446 h 3912056"/>
                    <a:gd name="connsiteX7" fmla="*/ 6109407 w 6221637"/>
                    <a:gd name="connsiteY7" fmla="*/ 0 h 3912056"/>
                    <a:gd name="connsiteX0" fmla="*/ 6109407 w 6217155"/>
                    <a:gd name="connsiteY0" fmla="*/ 0 h 3912056"/>
                    <a:gd name="connsiteX1" fmla="*/ 4314129 w 6217155"/>
                    <a:gd name="connsiteY1" fmla="*/ 765103 h 3912056"/>
                    <a:gd name="connsiteX2" fmla="*/ 2477318 w 6217155"/>
                    <a:gd name="connsiteY2" fmla="*/ 964165 h 3912056"/>
                    <a:gd name="connsiteX3" fmla="*/ 2033147 w 6217155"/>
                    <a:gd name="connsiteY3" fmla="*/ 2285446 h 3912056"/>
                    <a:gd name="connsiteX4" fmla="*/ 849905 w 6217155"/>
                    <a:gd name="connsiteY4" fmla="*/ 2817129 h 3912056"/>
                    <a:gd name="connsiteX5" fmla="*/ 16433 w 6217155"/>
                    <a:gd name="connsiteY5" fmla="*/ 3789385 h 3912056"/>
                    <a:gd name="connsiteX6" fmla="*/ 0 w 6217155"/>
                    <a:gd name="connsiteY6" fmla="*/ 446 h 3912056"/>
                    <a:gd name="connsiteX7" fmla="*/ 6109407 w 6217155"/>
                    <a:gd name="connsiteY7" fmla="*/ 0 h 3912056"/>
                    <a:gd name="connsiteX0" fmla="*/ 6109407 w 6216702"/>
                    <a:gd name="connsiteY0" fmla="*/ 0 h 3912056"/>
                    <a:gd name="connsiteX1" fmla="*/ 4314129 w 6216702"/>
                    <a:gd name="connsiteY1" fmla="*/ 765103 h 3912056"/>
                    <a:gd name="connsiteX2" fmla="*/ 2362355 w 6216702"/>
                    <a:gd name="connsiteY2" fmla="*/ 721101 h 3912056"/>
                    <a:gd name="connsiteX3" fmla="*/ 2033147 w 6216702"/>
                    <a:gd name="connsiteY3" fmla="*/ 2285446 h 3912056"/>
                    <a:gd name="connsiteX4" fmla="*/ 849905 w 6216702"/>
                    <a:gd name="connsiteY4" fmla="*/ 2817129 h 3912056"/>
                    <a:gd name="connsiteX5" fmla="*/ 16433 w 6216702"/>
                    <a:gd name="connsiteY5" fmla="*/ 3789385 h 3912056"/>
                    <a:gd name="connsiteX6" fmla="*/ 0 w 6216702"/>
                    <a:gd name="connsiteY6" fmla="*/ 446 h 3912056"/>
                    <a:gd name="connsiteX7" fmla="*/ 6109407 w 6216702"/>
                    <a:gd name="connsiteY7" fmla="*/ 0 h 3912056"/>
                    <a:gd name="connsiteX0" fmla="*/ 6109407 w 6212589"/>
                    <a:gd name="connsiteY0" fmla="*/ 0 h 3912056"/>
                    <a:gd name="connsiteX1" fmla="*/ 4227908 w 6212589"/>
                    <a:gd name="connsiteY1" fmla="*/ 622123 h 3912056"/>
                    <a:gd name="connsiteX2" fmla="*/ 2362355 w 6212589"/>
                    <a:gd name="connsiteY2" fmla="*/ 721101 h 3912056"/>
                    <a:gd name="connsiteX3" fmla="*/ 2033147 w 6212589"/>
                    <a:gd name="connsiteY3" fmla="*/ 2285446 h 3912056"/>
                    <a:gd name="connsiteX4" fmla="*/ 849905 w 6212589"/>
                    <a:gd name="connsiteY4" fmla="*/ 2817129 h 3912056"/>
                    <a:gd name="connsiteX5" fmla="*/ 16433 w 6212589"/>
                    <a:gd name="connsiteY5" fmla="*/ 3789385 h 3912056"/>
                    <a:gd name="connsiteX6" fmla="*/ 0 w 6212589"/>
                    <a:gd name="connsiteY6" fmla="*/ 446 h 3912056"/>
                    <a:gd name="connsiteX7" fmla="*/ 6109407 w 6212589"/>
                    <a:gd name="connsiteY7" fmla="*/ 0 h 3912056"/>
                    <a:gd name="connsiteX0" fmla="*/ 6109407 w 6213116"/>
                    <a:gd name="connsiteY0" fmla="*/ 0 h 3912056"/>
                    <a:gd name="connsiteX1" fmla="*/ 4227908 w 6213116"/>
                    <a:gd name="connsiteY1" fmla="*/ 622123 h 3912056"/>
                    <a:gd name="connsiteX2" fmla="*/ 2290505 w 6213116"/>
                    <a:gd name="connsiteY2" fmla="*/ 721102 h 3912056"/>
                    <a:gd name="connsiteX3" fmla="*/ 2033147 w 6213116"/>
                    <a:gd name="connsiteY3" fmla="*/ 2285446 h 3912056"/>
                    <a:gd name="connsiteX4" fmla="*/ 849905 w 6213116"/>
                    <a:gd name="connsiteY4" fmla="*/ 2817129 h 3912056"/>
                    <a:gd name="connsiteX5" fmla="*/ 16433 w 6213116"/>
                    <a:gd name="connsiteY5" fmla="*/ 3789385 h 3912056"/>
                    <a:gd name="connsiteX6" fmla="*/ 0 w 6213116"/>
                    <a:gd name="connsiteY6" fmla="*/ 446 h 3912056"/>
                    <a:gd name="connsiteX7" fmla="*/ 6109407 w 6213116"/>
                    <a:gd name="connsiteY7" fmla="*/ 0 h 3912056"/>
                    <a:gd name="connsiteX0" fmla="*/ 6109407 w 6214399"/>
                    <a:gd name="connsiteY0" fmla="*/ 0 h 3912056"/>
                    <a:gd name="connsiteX1" fmla="*/ 4227908 w 6214399"/>
                    <a:gd name="connsiteY1" fmla="*/ 622123 h 3912056"/>
                    <a:gd name="connsiteX2" fmla="*/ 2290505 w 6214399"/>
                    <a:gd name="connsiteY2" fmla="*/ 721102 h 3912056"/>
                    <a:gd name="connsiteX3" fmla="*/ 2033147 w 6214399"/>
                    <a:gd name="connsiteY3" fmla="*/ 2285446 h 3912056"/>
                    <a:gd name="connsiteX4" fmla="*/ 849905 w 6214399"/>
                    <a:gd name="connsiteY4" fmla="*/ 2817129 h 3912056"/>
                    <a:gd name="connsiteX5" fmla="*/ 16433 w 6214399"/>
                    <a:gd name="connsiteY5" fmla="*/ 3789385 h 3912056"/>
                    <a:gd name="connsiteX6" fmla="*/ 0 w 6214399"/>
                    <a:gd name="connsiteY6" fmla="*/ 446 h 3912056"/>
                    <a:gd name="connsiteX7" fmla="*/ 6109407 w 6214399"/>
                    <a:gd name="connsiteY7" fmla="*/ 0 h 3912056"/>
                    <a:gd name="connsiteX0" fmla="*/ 6109407 w 6231869"/>
                    <a:gd name="connsiteY0" fmla="*/ 0 h 3912056"/>
                    <a:gd name="connsiteX1" fmla="*/ 4227908 w 6231869"/>
                    <a:gd name="connsiteY1" fmla="*/ 622123 h 3912056"/>
                    <a:gd name="connsiteX2" fmla="*/ 2290505 w 6231869"/>
                    <a:gd name="connsiteY2" fmla="*/ 721102 h 3912056"/>
                    <a:gd name="connsiteX3" fmla="*/ 2033147 w 6231869"/>
                    <a:gd name="connsiteY3" fmla="*/ 2285446 h 3912056"/>
                    <a:gd name="connsiteX4" fmla="*/ 849905 w 6231869"/>
                    <a:gd name="connsiteY4" fmla="*/ 2817129 h 3912056"/>
                    <a:gd name="connsiteX5" fmla="*/ 16433 w 6231869"/>
                    <a:gd name="connsiteY5" fmla="*/ 3789385 h 3912056"/>
                    <a:gd name="connsiteX6" fmla="*/ 0 w 6231869"/>
                    <a:gd name="connsiteY6" fmla="*/ 446 h 3912056"/>
                    <a:gd name="connsiteX7" fmla="*/ 6109407 w 6231869"/>
                    <a:gd name="connsiteY7" fmla="*/ 0 h 3912056"/>
                    <a:gd name="connsiteX0" fmla="*/ 6109407 w 6263187"/>
                    <a:gd name="connsiteY0" fmla="*/ 0 h 3912056"/>
                    <a:gd name="connsiteX1" fmla="*/ 4227908 w 6263187"/>
                    <a:gd name="connsiteY1" fmla="*/ 622123 h 3912056"/>
                    <a:gd name="connsiteX2" fmla="*/ 2290505 w 6263187"/>
                    <a:gd name="connsiteY2" fmla="*/ 721102 h 3912056"/>
                    <a:gd name="connsiteX3" fmla="*/ 2033147 w 6263187"/>
                    <a:gd name="connsiteY3" fmla="*/ 2285446 h 3912056"/>
                    <a:gd name="connsiteX4" fmla="*/ 849905 w 6263187"/>
                    <a:gd name="connsiteY4" fmla="*/ 2817129 h 3912056"/>
                    <a:gd name="connsiteX5" fmla="*/ 16433 w 6263187"/>
                    <a:gd name="connsiteY5" fmla="*/ 3789385 h 3912056"/>
                    <a:gd name="connsiteX6" fmla="*/ 0 w 6263187"/>
                    <a:gd name="connsiteY6" fmla="*/ 446 h 3912056"/>
                    <a:gd name="connsiteX7" fmla="*/ 6109407 w 6263187"/>
                    <a:gd name="connsiteY7" fmla="*/ 0 h 3912056"/>
                    <a:gd name="connsiteX0" fmla="*/ 6109407 w 6251157"/>
                    <a:gd name="connsiteY0" fmla="*/ 53381 h 3965437"/>
                    <a:gd name="connsiteX1" fmla="*/ 4141687 w 6251157"/>
                    <a:gd name="connsiteY1" fmla="*/ 775590 h 3965437"/>
                    <a:gd name="connsiteX2" fmla="*/ 2290505 w 6251157"/>
                    <a:gd name="connsiteY2" fmla="*/ 774483 h 3965437"/>
                    <a:gd name="connsiteX3" fmla="*/ 2033147 w 6251157"/>
                    <a:gd name="connsiteY3" fmla="*/ 2338827 h 3965437"/>
                    <a:gd name="connsiteX4" fmla="*/ 849905 w 6251157"/>
                    <a:gd name="connsiteY4" fmla="*/ 2870510 h 3965437"/>
                    <a:gd name="connsiteX5" fmla="*/ 16433 w 6251157"/>
                    <a:gd name="connsiteY5" fmla="*/ 3842766 h 3965437"/>
                    <a:gd name="connsiteX6" fmla="*/ 0 w 6251157"/>
                    <a:gd name="connsiteY6" fmla="*/ 53827 h 3965437"/>
                    <a:gd name="connsiteX7" fmla="*/ 6109407 w 6251157"/>
                    <a:gd name="connsiteY7" fmla="*/ 53381 h 3965437"/>
                    <a:gd name="connsiteX0" fmla="*/ 6109407 w 6249177"/>
                    <a:gd name="connsiteY0" fmla="*/ 53381 h 3965437"/>
                    <a:gd name="connsiteX1" fmla="*/ 4141687 w 6249177"/>
                    <a:gd name="connsiteY1" fmla="*/ 775590 h 3965437"/>
                    <a:gd name="connsiteX2" fmla="*/ 2520428 w 6249177"/>
                    <a:gd name="connsiteY2" fmla="*/ 1131930 h 3965437"/>
                    <a:gd name="connsiteX3" fmla="*/ 2033147 w 6249177"/>
                    <a:gd name="connsiteY3" fmla="*/ 2338827 h 3965437"/>
                    <a:gd name="connsiteX4" fmla="*/ 849905 w 6249177"/>
                    <a:gd name="connsiteY4" fmla="*/ 2870510 h 3965437"/>
                    <a:gd name="connsiteX5" fmla="*/ 16433 w 6249177"/>
                    <a:gd name="connsiteY5" fmla="*/ 3842766 h 3965437"/>
                    <a:gd name="connsiteX6" fmla="*/ 0 w 6249177"/>
                    <a:gd name="connsiteY6" fmla="*/ 53827 h 3965437"/>
                    <a:gd name="connsiteX7" fmla="*/ 6109407 w 6249177"/>
                    <a:gd name="connsiteY7" fmla="*/ 53381 h 3965437"/>
                    <a:gd name="connsiteX0" fmla="*/ 6109407 w 6258571"/>
                    <a:gd name="connsiteY0" fmla="*/ 72445 h 3984501"/>
                    <a:gd name="connsiteX1" fmla="*/ 4227908 w 6258571"/>
                    <a:gd name="connsiteY1" fmla="*/ 1052016 h 3984501"/>
                    <a:gd name="connsiteX2" fmla="*/ 2520428 w 6258571"/>
                    <a:gd name="connsiteY2" fmla="*/ 1150994 h 3984501"/>
                    <a:gd name="connsiteX3" fmla="*/ 2033147 w 6258571"/>
                    <a:gd name="connsiteY3" fmla="*/ 2357891 h 3984501"/>
                    <a:gd name="connsiteX4" fmla="*/ 849905 w 6258571"/>
                    <a:gd name="connsiteY4" fmla="*/ 2889574 h 3984501"/>
                    <a:gd name="connsiteX5" fmla="*/ 16433 w 6258571"/>
                    <a:gd name="connsiteY5" fmla="*/ 3861830 h 3984501"/>
                    <a:gd name="connsiteX6" fmla="*/ 0 w 6258571"/>
                    <a:gd name="connsiteY6" fmla="*/ 72891 h 3984501"/>
                    <a:gd name="connsiteX7" fmla="*/ 6109407 w 6258571"/>
                    <a:gd name="connsiteY7" fmla="*/ 72445 h 3984501"/>
                    <a:gd name="connsiteX0" fmla="*/ 6109407 w 6224172"/>
                    <a:gd name="connsiteY0" fmla="*/ 72445 h 3984501"/>
                    <a:gd name="connsiteX1" fmla="*/ 4227908 w 6224172"/>
                    <a:gd name="connsiteY1" fmla="*/ 1052016 h 3984501"/>
                    <a:gd name="connsiteX2" fmla="*/ 2520428 w 6224172"/>
                    <a:gd name="connsiteY2" fmla="*/ 1150994 h 3984501"/>
                    <a:gd name="connsiteX3" fmla="*/ 2033147 w 6224172"/>
                    <a:gd name="connsiteY3" fmla="*/ 2357891 h 3984501"/>
                    <a:gd name="connsiteX4" fmla="*/ 849905 w 6224172"/>
                    <a:gd name="connsiteY4" fmla="*/ 2889574 h 3984501"/>
                    <a:gd name="connsiteX5" fmla="*/ 16433 w 6224172"/>
                    <a:gd name="connsiteY5" fmla="*/ 3861830 h 3984501"/>
                    <a:gd name="connsiteX6" fmla="*/ 0 w 6224172"/>
                    <a:gd name="connsiteY6" fmla="*/ 72891 h 3984501"/>
                    <a:gd name="connsiteX7" fmla="*/ 6109407 w 6224172"/>
                    <a:gd name="connsiteY7" fmla="*/ 72445 h 3984501"/>
                    <a:gd name="connsiteX0" fmla="*/ 6109407 w 6241461"/>
                    <a:gd name="connsiteY0" fmla="*/ 72445 h 3984501"/>
                    <a:gd name="connsiteX1" fmla="*/ 4227908 w 6241461"/>
                    <a:gd name="connsiteY1" fmla="*/ 1052016 h 3984501"/>
                    <a:gd name="connsiteX2" fmla="*/ 2520428 w 6241461"/>
                    <a:gd name="connsiteY2" fmla="*/ 1150994 h 3984501"/>
                    <a:gd name="connsiteX3" fmla="*/ 2033147 w 6241461"/>
                    <a:gd name="connsiteY3" fmla="*/ 2357891 h 3984501"/>
                    <a:gd name="connsiteX4" fmla="*/ 849905 w 6241461"/>
                    <a:gd name="connsiteY4" fmla="*/ 2889574 h 3984501"/>
                    <a:gd name="connsiteX5" fmla="*/ 16433 w 6241461"/>
                    <a:gd name="connsiteY5" fmla="*/ 3861830 h 3984501"/>
                    <a:gd name="connsiteX6" fmla="*/ 0 w 6241461"/>
                    <a:gd name="connsiteY6" fmla="*/ 72891 h 3984501"/>
                    <a:gd name="connsiteX7" fmla="*/ 6109407 w 6241461"/>
                    <a:gd name="connsiteY7" fmla="*/ 72445 h 3984501"/>
                    <a:gd name="connsiteX0" fmla="*/ 6109407 w 6201346"/>
                    <a:gd name="connsiteY0" fmla="*/ 55500 h 3967556"/>
                    <a:gd name="connsiteX1" fmla="*/ 3739321 w 6201346"/>
                    <a:gd name="connsiteY1" fmla="*/ 806305 h 3967556"/>
                    <a:gd name="connsiteX2" fmla="*/ 2520428 w 6201346"/>
                    <a:gd name="connsiteY2" fmla="*/ 1134049 h 3967556"/>
                    <a:gd name="connsiteX3" fmla="*/ 2033147 w 6201346"/>
                    <a:gd name="connsiteY3" fmla="*/ 2340946 h 3967556"/>
                    <a:gd name="connsiteX4" fmla="*/ 849905 w 6201346"/>
                    <a:gd name="connsiteY4" fmla="*/ 2872629 h 3967556"/>
                    <a:gd name="connsiteX5" fmla="*/ 16433 w 6201346"/>
                    <a:gd name="connsiteY5" fmla="*/ 3844885 h 3967556"/>
                    <a:gd name="connsiteX6" fmla="*/ 0 w 6201346"/>
                    <a:gd name="connsiteY6" fmla="*/ 55946 h 3967556"/>
                    <a:gd name="connsiteX7" fmla="*/ 6109407 w 6201346"/>
                    <a:gd name="connsiteY7" fmla="*/ 55500 h 3967556"/>
                    <a:gd name="connsiteX0" fmla="*/ 6109407 w 6211840"/>
                    <a:gd name="connsiteY0" fmla="*/ 55500 h 3967556"/>
                    <a:gd name="connsiteX1" fmla="*/ 3739321 w 6211840"/>
                    <a:gd name="connsiteY1" fmla="*/ 806305 h 3967556"/>
                    <a:gd name="connsiteX2" fmla="*/ 2549169 w 6211840"/>
                    <a:gd name="connsiteY2" fmla="*/ 1405710 h 3967556"/>
                    <a:gd name="connsiteX3" fmla="*/ 2033147 w 6211840"/>
                    <a:gd name="connsiteY3" fmla="*/ 2340946 h 3967556"/>
                    <a:gd name="connsiteX4" fmla="*/ 849905 w 6211840"/>
                    <a:gd name="connsiteY4" fmla="*/ 2872629 h 3967556"/>
                    <a:gd name="connsiteX5" fmla="*/ 16433 w 6211840"/>
                    <a:gd name="connsiteY5" fmla="*/ 3844885 h 3967556"/>
                    <a:gd name="connsiteX6" fmla="*/ 0 w 6211840"/>
                    <a:gd name="connsiteY6" fmla="*/ 55946 h 3967556"/>
                    <a:gd name="connsiteX7" fmla="*/ 6109407 w 6211840"/>
                    <a:gd name="connsiteY7" fmla="*/ 55500 h 3967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211840" h="3967556">
                      <a:moveTo>
                        <a:pt x="6109407" y="55500"/>
                      </a:moveTo>
                      <a:cubicBezTo>
                        <a:pt x="6732627" y="180560"/>
                        <a:pt x="4332694" y="581270"/>
                        <a:pt x="3739321" y="806305"/>
                      </a:cubicBezTo>
                      <a:cubicBezTo>
                        <a:pt x="3145948" y="1031340"/>
                        <a:pt x="2833531" y="1149936"/>
                        <a:pt x="2549169" y="1405710"/>
                      </a:cubicBezTo>
                      <a:cubicBezTo>
                        <a:pt x="2264807" y="1661484"/>
                        <a:pt x="2316358" y="2096460"/>
                        <a:pt x="2033147" y="2340946"/>
                      </a:cubicBezTo>
                      <a:cubicBezTo>
                        <a:pt x="1749936" y="2585432"/>
                        <a:pt x="1123753" y="2574313"/>
                        <a:pt x="849905" y="2872629"/>
                      </a:cubicBezTo>
                      <a:cubicBezTo>
                        <a:pt x="576057" y="3170945"/>
                        <a:pt x="16720" y="4345629"/>
                        <a:pt x="16433" y="3844885"/>
                      </a:cubicBezTo>
                      <a:cubicBezTo>
                        <a:pt x="15745" y="2643863"/>
                        <a:pt x="15057" y="1171182"/>
                        <a:pt x="0" y="55946"/>
                      </a:cubicBezTo>
                      <a:cubicBezTo>
                        <a:pt x="2036469" y="55797"/>
                        <a:pt x="5486187" y="-69560"/>
                        <a:pt x="6109407" y="5550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 dirty="0"/>
                </a:p>
              </p:txBody>
            </p:sp>
          </p:grpSp>
          <p:grpSp>
            <p:nvGrpSpPr>
              <p:cNvPr id="235" name="กลุ่ม 234">
                <a:extLst>
                  <a:ext uri="{FF2B5EF4-FFF2-40B4-BE49-F238E27FC236}">
                    <a16:creationId xmlns:a16="http://schemas.microsoft.com/office/drawing/2014/main" id="{FEF87A84-ACDF-4F3E-9DF6-C6900FF97EA2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7255808" y="373919"/>
                <a:ext cx="376162" cy="907724"/>
                <a:chOff x="6264894" y="1446698"/>
                <a:chExt cx="759640" cy="1984379"/>
              </a:xfrm>
            </p:grpSpPr>
            <p:sp>
              <p:nvSpPr>
                <p:cNvPr id="346" name="วงรี 345">
                  <a:extLst>
                    <a:ext uri="{FF2B5EF4-FFF2-40B4-BE49-F238E27FC236}">
                      <a16:creationId xmlns:a16="http://schemas.microsoft.com/office/drawing/2014/main" id="{144F9685-1B11-43D4-A26A-1EEC8893DD7A}"/>
                    </a:ext>
                  </a:extLst>
                </p:cNvPr>
                <p:cNvSpPr/>
                <p:nvPr/>
              </p:nvSpPr>
              <p:spPr>
                <a:xfrm>
                  <a:off x="6264894" y="1450852"/>
                  <a:ext cx="180000" cy="180000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/>
                </a:p>
              </p:txBody>
            </p:sp>
            <p:sp>
              <p:nvSpPr>
                <p:cNvPr id="347" name="วงรี 346">
                  <a:extLst>
                    <a:ext uri="{FF2B5EF4-FFF2-40B4-BE49-F238E27FC236}">
                      <a16:creationId xmlns:a16="http://schemas.microsoft.com/office/drawing/2014/main" id="{552DD83F-9CDC-45D0-994B-7A87E0CC5F32}"/>
                    </a:ext>
                  </a:extLst>
                </p:cNvPr>
                <p:cNvSpPr/>
                <p:nvPr/>
              </p:nvSpPr>
              <p:spPr>
                <a:xfrm>
                  <a:off x="6264894" y="1650877"/>
                  <a:ext cx="180000" cy="180000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/>
                </a:p>
              </p:txBody>
            </p:sp>
            <p:sp>
              <p:nvSpPr>
                <p:cNvPr id="348" name="วงรี 347">
                  <a:extLst>
                    <a:ext uri="{FF2B5EF4-FFF2-40B4-BE49-F238E27FC236}">
                      <a16:creationId xmlns:a16="http://schemas.microsoft.com/office/drawing/2014/main" id="{53064526-9548-4532-B012-8B1E3E541D43}"/>
                    </a:ext>
                  </a:extLst>
                </p:cNvPr>
                <p:cNvSpPr/>
                <p:nvPr/>
              </p:nvSpPr>
              <p:spPr>
                <a:xfrm>
                  <a:off x="6264894" y="1850902"/>
                  <a:ext cx="180000" cy="180000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/>
                </a:p>
              </p:txBody>
            </p:sp>
            <p:sp>
              <p:nvSpPr>
                <p:cNvPr id="349" name="วงรี 348">
                  <a:extLst>
                    <a:ext uri="{FF2B5EF4-FFF2-40B4-BE49-F238E27FC236}">
                      <a16:creationId xmlns:a16="http://schemas.microsoft.com/office/drawing/2014/main" id="{3DF412EE-5DFF-4885-91EB-87B556E6CFDE}"/>
                    </a:ext>
                  </a:extLst>
                </p:cNvPr>
                <p:cNvSpPr/>
                <p:nvPr/>
              </p:nvSpPr>
              <p:spPr>
                <a:xfrm>
                  <a:off x="6264894" y="2050927"/>
                  <a:ext cx="180000" cy="180000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/>
                </a:p>
              </p:txBody>
            </p:sp>
            <p:sp>
              <p:nvSpPr>
                <p:cNvPr id="350" name="วงรี 349">
                  <a:extLst>
                    <a:ext uri="{FF2B5EF4-FFF2-40B4-BE49-F238E27FC236}">
                      <a16:creationId xmlns:a16="http://schemas.microsoft.com/office/drawing/2014/main" id="{DE6F25CD-86D1-4914-86C2-812614F99F5C}"/>
                    </a:ext>
                  </a:extLst>
                </p:cNvPr>
                <p:cNvSpPr/>
                <p:nvPr/>
              </p:nvSpPr>
              <p:spPr>
                <a:xfrm>
                  <a:off x="6264894" y="2250952"/>
                  <a:ext cx="180000" cy="180000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/>
                </a:p>
              </p:txBody>
            </p:sp>
            <p:sp>
              <p:nvSpPr>
                <p:cNvPr id="351" name="วงรี 350">
                  <a:extLst>
                    <a:ext uri="{FF2B5EF4-FFF2-40B4-BE49-F238E27FC236}">
                      <a16:creationId xmlns:a16="http://schemas.microsoft.com/office/drawing/2014/main" id="{91D5D987-78D4-4DF3-9654-CB2E84FC4B90}"/>
                    </a:ext>
                  </a:extLst>
                </p:cNvPr>
                <p:cNvSpPr/>
                <p:nvPr/>
              </p:nvSpPr>
              <p:spPr>
                <a:xfrm>
                  <a:off x="6264894" y="2450977"/>
                  <a:ext cx="180000" cy="180000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/>
                </a:p>
              </p:txBody>
            </p:sp>
            <p:sp>
              <p:nvSpPr>
                <p:cNvPr id="352" name="วงรี 351">
                  <a:extLst>
                    <a:ext uri="{FF2B5EF4-FFF2-40B4-BE49-F238E27FC236}">
                      <a16:creationId xmlns:a16="http://schemas.microsoft.com/office/drawing/2014/main" id="{DF58FD09-26F3-4311-9264-67645CDDF17B}"/>
                    </a:ext>
                  </a:extLst>
                </p:cNvPr>
                <p:cNvSpPr/>
                <p:nvPr/>
              </p:nvSpPr>
              <p:spPr>
                <a:xfrm>
                  <a:off x="6264894" y="2651002"/>
                  <a:ext cx="180000" cy="180000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/>
                </a:p>
              </p:txBody>
            </p:sp>
            <p:sp>
              <p:nvSpPr>
                <p:cNvPr id="353" name="วงรี 352">
                  <a:extLst>
                    <a:ext uri="{FF2B5EF4-FFF2-40B4-BE49-F238E27FC236}">
                      <a16:creationId xmlns:a16="http://schemas.microsoft.com/office/drawing/2014/main" id="{33740B50-3AAD-4B0D-B72C-F4F294CD6BF1}"/>
                    </a:ext>
                  </a:extLst>
                </p:cNvPr>
                <p:cNvSpPr/>
                <p:nvPr/>
              </p:nvSpPr>
              <p:spPr>
                <a:xfrm>
                  <a:off x="6264894" y="2851027"/>
                  <a:ext cx="180000" cy="180000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/>
                </a:p>
              </p:txBody>
            </p:sp>
            <p:sp>
              <p:nvSpPr>
                <p:cNvPr id="354" name="วงรี 353">
                  <a:extLst>
                    <a:ext uri="{FF2B5EF4-FFF2-40B4-BE49-F238E27FC236}">
                      <a16:creationId xmlns:a16="http://schemas.microsoft.com/office/drawing/2014/main" id="{FBBB5C3E-F98B-40AD-A22C-BD9DBD3FECB2}"/>
                    </a:ext>
                  </a:extLst>
                </p:cNvPr>
                <p:cNvSpPr/>
                <p:nvPr/>
              </p:nvSpPr>
              <p:spPr>
                <a:xfrm>
                  <a:off x="6264894" y="3051052"/>
                  <a:ext cx="180000" cy="180000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 dirty="0"/>
                </a:p>
              </p:txBody>
            </p:sp>
            <p:sp>
              <p:nvSpPr>
                <p:cNvPr id="355" name="วงรี 354">
                  <a:extLst>
                    <a:ext uri="{FF2B5EF4-FFF2-40B4-BE49-F238E27FC236}">
                      <a16:creationId xmlns:a16="http://schemas.microsoft.com/office/drawing/2014/main" id="{7224F1E1-02C2-49CF-A8E5-1B3A365D7949}"/>
                    </a:ext>
                  </a:extLst>
                </p:cNvPr>
                <p:cNvSpPr/>
                <p:nvPr/>
              </p:nvSpPr>
              <p:spPr>
                <a:xfrm>
                  <a:off x="6264894" y="3251077"/>
                  <a:ext cx="180000" cy="180000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/>
                </a:p>
              </p:txBody>
            </p:sp>
            <p:sp>
              <p:nvSpPr>
                <p:cNvPr id="356" name="วงรี 355">
                  <a:extLst>
                    <a:ext uri="{FF2B5EF4-FFF2-40B4-BE49-F238E27FC236}">
                      <a16:creationId xmlns:a16="http://schemas.microsoft.com/office/drawing/2014/main" id="{22C68A6D-18B3-41EC-B650-1E5F46F779F3}"/>
                    </a:ext>
                  </a:extLst>
                </p:cNvPr>
                <p:cNvSpPr/>
                <p:nvPr/>
              </p:nvSpPr>
              <p:spPr>
                <a:xfrm>
                  <a:off x="6554714" y="1448775"/>
                  <a:ext cx="180000" cy="180000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/>
                </a:p>
              </p:txBody>
            </p:sp>
            <p:sp>
              <p:nvSpPr>
                <p:cNvPr id="357" name="วงรี 356">
                  <a:extLst>
                    <a:ext uri="{FF2B5EF4-FFF2-40B4-BE49-F238E27FC236}">
                      <a16:creationId xmlns:a16="http://schemas.microsoft.com/office/drawing/2014/main" id="{71167B7C-4E25-4857-901D-C92D5D8D7C14}"/>
                    </a:ext>
                  </a:extLst>
                </p:cNvPr>
                <p:cNvSpPr/>
                <p:nvPr/>
              </p:nvSpPr>
              <p:spPr>
                <a:xfrm>
                  <a:off x="6554714" y="1648800"/>
                  <a:ext cx="180000" cy="180000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/>
                </a:p>
              </p:txBody>
            </p:sp>
            <p:sp>
              <p:nvSpPr>
                <p:cNvPr id="358" name="วงรี 357">
                  <a:extLst>
                    <a:ext uri="{FF2B5EF4-FFF2-40B4-BE49-F238E27FC236}">
                      <a16:creationId xmlns:a16="http://schemas.microsoft.com/office/drawing/2014/main" id="{C19CE8C8-E03F-4AAF-89F2-06032330FB1B}"/>
                    </a:ext>
                  </a:extLst>
                </p:cNvPr>
                <p:cNvSpPr/>
                <p:nvPr/>
              </p:nvSpPr>
              <p:spPr>
                <a:xfrm>
                  <a:off x="6554714" y="1848825"/>
                  <a:ext cx="180000" cy="180000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/>
                </a:p>
              </p:txBody>
            </p:sp>
            <p:sp>
              <p:nvSpPr>
                <p:cNvPr id="359" name="วงรี 358">
                  <a:extLst>
                    <a:ext uri="{FF2B5EF4-FFF2-40B4-BE49-F238E27FC236}">
                      <a16:creationId xmlns:a16="http://schemas.microsoft.com/office/drawing/2014/main" id="{1C1A1BD8-9657-4DEB-AC50-539F57ACD044}"/>
                    </a:ext>
                  </a:extLst>
                </p:cNvPr>
                <p:cNvSpPr/>
                <p:nvPr/>
              </p:nvSpPr>
              <p:spPr>
                <a:xfrm>
                  <a:off x="6554714" y="2048850"/>
                  <a:ext cx="180000" cy="180000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/>
                </a:p>
              </p:txBody>
            </p:sp>
            <p:sp>
              <p:nvSpPr>
                <p:cNvPr id="360" name="วงรี 359">
                  <a:extLst>
                    <a:ext uri="{FF2B5EF4-FFF2-40B4-BE49-F238E27FC236}">
                      <a16:creationId xmlns:a16="http://schemas.microsoft.com/office/drawing/2014/main" id="{C2901169-3C91-48C2-A0BC-BD09EE8DE78D}"/>
                    </a:ext>
                  </a:extLst>
                </p:cNvPr>
                <p:cNvSpPr/>
                <p:nvPr/>
              </p:nvSpPr>
              <p:spPr>
                <a:xfrm>
                  <a:off x="6554714" y="2248875"/>
                  <a:ext cx="180000" cy="180000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/>
                </a:p>
              </p:txBody>
            </p:sp>
            <p:sp>
              <p:nvSpPr>
                <p:cNvPr id="361" name="วงรี 360">
                  <a:extLst>
                    <a:ext uri="{FF2B5EF4-FFF2-40B4-BE49-F238E27FC236}">
                      <a16:creationId xmlns:a16="http://schemas.microsoft.com/office/drawing/2014/main" id="{C21CCE87-AE39-4218-9137-EE7A564A3D43}"/>
                    </a:ext>
                  </a:extLst>
                </p:cNvPr>
                <p:cNvSpPr/>
                <p:nvPr/>
              </p:nvSpPr>
              <p:spPr>
                <a:xfrm>
                  <a:off x="6554714" y="2448900"/>
                  <a:ext cx="180000" cy="180000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/>
                </a:p>
              </p:txBody>
            </p:sp>
            <p:sp>
              <p:nvSpPr>
                <p:cNvPr id="362" name="วงรี 361">
                  <a:extLst>
                    <a:ext uri="{FF2B5EF4-FFF2-40B4-BE49-F238E27FC236}">
                      <a16:creationId xmlns:a16="http://schemas.microsoft.com/office/drawing/2014/main" id="{9CED6429-E929-4128-9E52-E414D317563A}"/>
                    </a:ext>
                  </a:extLst>
                </p:cNvPr>
                <p:cNvSpPr/>
                <p:nvPr/>
              </p:nvSpPr>
              <p:spPr>
                <a:xfrm>
                  <a:off x="6554714" y="2648925"/>
                  <a:ext cx="180000" cy="180000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/>
                </a:p>
              </p:txBody>
            </p:sp>
            <p:sp>
              <p:nvSpPr>
                <p:cNvPr id="363" name="วงรี 362">
                  <a:extLst>
                    <a:ext uri="{FF2B5EF4-FFF2-40B4-BE49-F238E27FC236}">
                      <a16:creationId xmlns:a16="http://schemas.microsoft.com/office/drawing/2014/main" id="{C0621CCA-1BA8-4CED-9372-DDFB5F7A1580}"/>
                    </a:ext>
                  </a:extLst>
                </p:cNvPr>
                <p:cNvSpPr/>
                <p:nvPr/>
              </p:nvSpPr>
              <p:spPr>
                <a:xfrm>
                  <a:off x="6554714" y="2848950"/>
                  <a:ext cx="180000" cy="180000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/>
                </a:p>
              </p:txBody>
            </p:sp>
            <p:sp>
              <p:nvSpPr>
                <p:cNvPr id="364" name="วงรี 363">
                  <a:extLst>
                    <a:ext uri="{FF2B5EF4-FFF2-40B4-BE49-F238E27FC236}">
                      <a16:creationId xmlns:a16="http://schemas.microsoft.com/office/drawing/2014/main" id="{F34D0D5C-9A3F-47F4-B911-E31EAE2E3BFC}"/>
                    </a:ext>
                  </a:extLst>
                </p:cNvPr>
                <p:cNvSpPr/>
                <p:nvPr/>
              </p:nvSpPr>
              <p:spPr>
                <a:xfrm>
                  <a:off x="6554714" y="3048975"/>
                  <a:ext cx="180000" cy="180000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/>
                </a:p>
              </p:txBody>
            </p:sp>
            <p:sp>
              <p:nvSpPr>
                <p:cNvPr id="365" name="วงรี 364">
                  <a:extLst>
                    <a:ext uri="{FF2B5EF4-FFF2-40B4-BE49-F238E27FC236}">
                      <a16:creationId xmlns:a16="http://schemas.microsoft.com/office/drawing/2014/main" id="{7086B8FF-8F6A-44EE-AF71-A96EFBE236D0}"/>
                    </a:ext>
                  </a:extLst>
                </p:cNvPr>
                <p:cNvSpPr/>
                <p:nvPr/>
              </p:nvSpPr>
              <p:spPr>
                <a:xfrm>
                  <a:off x="6554714" y="3249000"/>
                  <a:ext cx="180000" cy="180000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/>
                </a:p>
              </p:txBody>
            </p:sp>
            <p:sp>
              <p:nvSpPr>
                <p:cNvPr id="366" name="วงรี 365">
                  <a:extLst>
                    <a:ext uri="{FF2B5EF4-FFF2-40B4-BE49-F238E27FC236}">
                      <a16:creationId xmlns:a16="http://schemas.microsoft.com/office/drawing/2014/main" id="{19D96A91-A6AE-45E1-AD85-0E5C589FE0D0}"/>
                    </a:ext>
                  </a:extLst>
                </p:cNvPr>
                <p:cNvSpPr/>
                <p:nvPr/>
              </p:nvSpPr>
              <p:spPr>
                <a:xfrm>
                  <a:off x="6844534" y="1446698"/>
                  <a:ext cx="180000" cy="180000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/>
                </a:p>
              </p:txBody>
            </p:sp>
            <p:sp>
              <p:nvSpPr>
                <p:cNvPr id="367" name="วงรี 366">
                  <a:extLst>
                    <a:ext uri="{FF2B5EF4-FFF2-40B4-BE49-F238E27FC236}">
                      <a16:creationId xmlns:a16="http://schemas.microsoft.com/office/drawing/2014/main" id="{0759E8CF-101D-4DAF-9612-53D08B9F84F4}"/>
                    </a:ext>
                  </a:extLst>
                </p:cNvPr>
                <p:cNvSpPr/>
                <p:nvPr/>
              </p:nvSpPr>
              <p:spPr>
                <a:xfrm>
                  <a:off x="6844534" y="1646723"/>
                  <a:ext cx="180000" cy="180000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/>
                </a:p>
              </p:txBody>
            </p:sp>
            <p:sp>
              <p:nvSpPr>
                <p:cNvPr id="368" name="วงรี 367">
                  <a:extLst>
                    <a:ext uri="{FF2B5EF4-FFF2-40B4-BE49-F238E27FC236}">
                      <a16:creationId xmlns:a16="http://schemas.microsoft.com/office/drawing/2014/main" id="{5C40AB1C-4BEA-43FC-92EA-BB8A8CB3DF2D}"/>
                    </a:ext>
                  </a:extLst>
                </p:cNvPr>
                <p:cNvSpPr/>
                <p:nvPr/>
              </p:nvSpPr>
              <p:spPr>
                <a:xfrm>
                  <a:off x="6844534" y="1846748"/>
                  <a:ext cx="180000" cy="180000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/>
                </a:p>
              </p:txBody>
            </p:sp>
            <p:sp>
              <p:nvSpPr>
                <p:cNvPr id="369" name="วงรี 368">
                  <a:extLst>
                    <a:ext uri="{FF2B5EF4-FFF2-40B4-BE49-F238E27FC236}">
                      <a16:creationId xmlns:a16="http://schemas.microsoft.com/office/drawing/2014/main" id="{8A94F92F-517A-40E0-91A6-1042D95BDA3C}"/>
                    </a:ext>
                  </a:extLst>
                </p:cNvPr>
                <p:cNvSpPr/>
                <p:nvPr/>
              </p:nvSpPr>
              <p:spPr>
                <a:xfrm>
                  <a:off x="6844534" y="2046773"/>
                  <a:ext cx="180000" cy="180000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/>
                </a:p>
              </p:txBody>
            </p:sp>
            <p:sp>
              <p:nvSpPr>
                <p:cNvPr id="370" name="วงรี 369">
                  <a:extLst>
                    <a:ext uri="{FF2B5EF4-FFF2-40B4-BE49-F238E27FC236}">
                      <a16:creationId xmlns:a16="http://schemas.microsoft.com/office/drawing/2014/main" id="{A17DA432-F1E4-4118-8789-AD50FF2ED501}"/>
                    </a:ext>
                  </a:extLst>
                </p:cNvPr>
                <p:cNvSpPr/>
                <p:nvPr/>
              </p:nvSpPr>
              <p:spPr>
                <a:xfrm>
                  <a:off x="6844534" y="2246798"/>
                  <a:ext cx="180000" cy="180000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/>
                </a:p>
              </p:txBody>
            </p:sp>
            <p:sp>
              <p:nvSpPr>
                <p:cNvPr id="371" name="วงรี 370">
                  <a:extLst>
                    <a:ext uri="{FF2B5EF4-FFF2-40B4-BE49-F238E27FC236}">
                      <a16:creationId xmlns:a16="http://schemas.microsoft.com/office/drawing/2014/main" id="{8D8DB22F-6A79-4F33-89DC-3C57B0A6BFFC}"/>
                    </a:ext>
                  </a:extLst>
                </p:cNvPr>
                <p:cNvSpPr/>
                <p:nvPr/>
              </p:nvSpPr>
              <p:spPr>
                <a:xfrm>
                  <a:off x="6844534" y="2446823"/>
                  <a:ext cx="180000" cy="180000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/>
                </a:p>
              </p:txBody>
            </p:sp>
            <p:sp>
              <p:nvSpPr>
                <p:cNvPr id="372" name="วงรี 371">
                  <a:extLst>
                    <a:ext uri="{FF2B5EF4-FFF2-40B4-BE49-F238E27FC236}">
                      <a16:creationId xmlns:a16="http://schemas.microsoft.com/office/drawing/2014/main" id="{941CD4A2-997C-44AF-ADF7-B99AEDEAEE63}"/>
                    </a:ext>
                  </a:extLst>
                </p:cNvPr>
                <p:cNvSpPr/>
                <p:nvPr/>
              </p:nvSpPr>
              <p:spPr>
                <a:xfrm>
                  <a:off x="6844534" y="2646848"/>
                  <a:ext cx="180000" cy="180000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/>
                </a:p>
              </p:txBody>
            </p:sp>
            <p:sp>
              <p:nvSpPr>
                <p:cNvPr id="373" name="วงรี 372">
                  <a:extLst>
                    <a:ext uri="{FF2B5EF4-FFF2-40B4-BE49-F238E27FC236}">
                      <a16:creationId xmlns:a16="http://schemas.microsoft.com/office/drawing/2014/main" id="{EA55F7A5-21C2-42DD-8311-1CC4BF4A27B7}"/>
                    </a:ext>
                  </a:extLst>
                </p:cNvPr>
                <p:cNvSpPr/>
                <p:nvPr/>
              </p:nvSpPr>
              <p:spPr>
                <a:xfrm>
                  <a:off x="6844534" y="2846873"/>
                  <a:ext cx="180000" cy="180000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/>
                </a:p>
              </p:txBody>
            </p:sp>
            <p:sp>
              <p:nvSpPr>
                <p:cNvPr id="374" name="วงรี 373">
                  <a:extLst>
                    <a:ext uri="{FF2B5EF4-FFF2-40B4-BE49-F238E27FC236}">
                      <a16:creationId xmlns:a16="http://schemas.microsoft.com/office/drawing/2014/main" id="{9FE65B92-DCC4-47F2-AD1A-360D73312A7B}"/>
                    </a:ext>
                  </a:extLst>
                </p:cNvPr>
                <p:cNvSpPr/>
                <p:nvPr/>
              </p:nvSpPr>
              <p:spPr>
                <a:xfrm>
                  <a:off x="6844534" y="3046898"/>
                  <a:ext cx="180000" cy="180000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/>
                </a:p>
              </p:txBody>
            </p:sp>
            <p:sp>
              <p:nvSpPr>
                <p:cNvPr id="375" name="วงรี 374">
                  <a:extLst>
                    <a:ext uri="{FF2B5EF4-FFF2-40B4-BE49-F238E27FC236}">
                      <a16:creationId xmlns:a16="http://schemas.microsoft.com/office/drawing/2014/main" id="{3AAC6E63-E41C-4BA6-B952-FE126CDE6E5E}"/>
                    </a:ext>
                  </a:extLst>
                </p:cNvPr>
                <p:cNvSpPr/>
                <p:nvPr/>
              </p:nvSpPr>
              <p:spPr>
                <a:xfrm>
                  <a:off x="6844534" y="3246923"/>
                  <a:ext cx="180000" cy="180000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/>
                </a:p>
              </p:txBody>
            </p:sp>
          </p:grpSp>
          <p:grpSp>
            <p:nvGrpSpPr>
              <p:cNvPr id="236" name="กลุ่ม 235">
                <a:extLst>
                  <a:ext uri="{FF2B5EF4-FFF2-40B4-BE49-F238E27FC236}">
                    <a16:creationId xmlns:a16="http://schemas.microsoft.com/office/drawing/2014/main" id="{E7A63DBB-190B-47E5-B658-EA63164CAD61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5400000">
                <a:off x="2133939" y="4354181"/>
                <a:ext cx="347486" cy="982634"/>
                <a:chOff x="6264894" y="1446698"/>
                <a:chExt cx="759640" cy="1984379"/>
              </a:xfrm>
            </p:grpSpPr>
            <p:sp>
              <p:nvSpPr>
                <p:cNvPr id="316" name="วงรี 315">
                  <a:extLst>
                    <a:ext uri="{FF2B5EF4-FFF2-40B4-BE49-F238E27FC236}">
                      <a16:creationId xmlns:a16="http://schemas.microsoft.com/office/drawing/2014/main" id="{28831C52-6FE3-4AFB-8E86-88DE170972BF}"/>
                    </a:ext>
                  </a:extLst>
                </p:cNvPr>
                <p:cNvSpPr/>
                <p:nvPr/>
              </p:nvSpPr>
              <p:spPr>
                <a:xfrm>
                  <a:off x="6264894" y="1450852"/>
                  <a:ext cx="180000" cy="180000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/>
                </a:p>
              </p:txBody>
            </p:sp>
            <p:sp>
              <p:nvSpPr>
                <p:cNvPr id="317" name="วงรี 316">
                  <a:extLst>
                    <a:ext uri="{FF2B5EF4-FFF2-40B4-BE49-F238E27FC236}">
                      <a16:creationId xmlns:a16="http://schemas.microsoft.com/office/drawing/2014/main" id="{9E1BFA7E-839F-440F-82B2-6AD2E957D55F}"/>
                    </a:ext>
                  </a:extLst>
                </p:cNvPr>
                <p:cNvSpPr/>
                <p:nvPr/>
              </p:nvSpPr>
              <p:spPr>
                <a:xfrm>
                  <a:off x="6264894" y="1650877"/>
                  <a:ext cx="180000" cy="180000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/>
                </a:p>
              </p:txBody>
            </p:sp>
            <p:sp>
              <p:nvSpPr>
                <p:cNvPr id="318" name="วงรี 317">
                  <a:extLst>
                    <a:ext uri="{FF2B5EF4-FFF2-40B4-BE49-F238E27FC236}">
                      <a16:creationId xmlns:a16="http://schemas.microsoft.com/office/drawing/2014/main" id="{0D15E60D-0683-432C-A238-B00E81E64E6F}"/>
                    </a:ext>
                  </a:extLst>
                </p:cNvPr>
                <p:cNvSpPr/>
                <p:nvPr/>
              </p:nvSpPr>
              <p:spPr>
                <a:xfrm>
                  <a:off x="6264894" y="1850902"/>
                  <a:ext cx="180000" cy="180000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/>
                </a:p>
              </p:txBody>
            </p:sp>
            <p:sp>
              <p:nvSpPr>
                <p:cNvPr id="319" name="วงรี 318">
                  <a:extLst>
                    <a:ext uri="{FF2B5EF4-FFF2-40B4-BE49-F238E27FC236}">
                      <a16:creationId xmlns:a16="http://schemas.microsoft.com/office/drawing/2014/main" id="{F9502160-DAE7-4936-8322-7372030043F8}"/>
                    </a:ext>
                  </a:extLst>
                </p:cNvPr>
                <p:cNvSpPr/>
                <p:nvPr/>
              </p:nvSpPr>
              <p:spPr>
                <a:xfrm>
                  <a:off x="6264894" y="2050927"/>
                  <a:ext cx="180000" cy="180000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/>
                </a:p>
              </p:txBody>
            </p:sp>
            <p:sp>
              <p:nvSpPr>
                <p:cNvPr id="320" name="วงรี 319">
                  <a:extLst>
                    <a:ext uri="{FF2B5EF4-FFF2-40B4-BE49-F238E27FC236}">
                      <a16:creationId xmlns:a16="http://schemas.microsoft.com/office/drawing/2014/main" id="{3B626B53-A75D-4EFE-9B56-C9E89456137F}"/>
                    </a:ext>
                  </a:extLst>
                </p:cNvPr>
                <p:cNvSpPr/>
                <p:nvPr/>
              </p:nvSpPr>
              <p:spPr>
                <a:xfrm>
                  <a:off x="6264894" y="2250952"/>
                  <a:ext cx="180000" cy="180000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/>
                </a:p>
              </p:txBody>
            </p:sp>
            <p:sp>
              <p:nvSpPr>
                <p:cNvPr id="321" name="วงรี 320">
                  <a:extLst>
                    <a:ext uri="{FF2B5EF4-FFF2-40B4-BE49-F238E27FC236}">
                      <a16:creationId xmlns:a16="http://schemas.microsoft.com/office/drawing/2014/main" id="{618351FA-A3E1-49F0-8E18-FF03B515F562}"/>
                    </a:ext>
                  </a:extLst>
                </p:cNvPr>
                <p:cNvSpPr/>
                <p:nvPr/>
              </p:nvSpPr>
              <p:spPr>
                <a:xfrm>
                  <a:off x="6264894" y="2450977"/>
                  <a:ext cx="180000" cy="180000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/>
                </a:p>
              </p:txBody>
            </p:sp>
            <p:sp>
              <p:nvSpPr>
                <p:cNvPr id="322" name="วงรี 321">
                  <a:extLst>
                    <a:ext uri="{FF2B5EF4-FFF2-40B4-BE49-F238E27FC236}">
                      <a16:creationId xmlns:a16="http://schemas.microsoft.com/office/drawing/2014/main" id="{C6A5E26A-B876-4A9D-9407-77CE2D312C87}"/>
                    </a:ext>
                  </a:extLst>
                </p:cNvPr>
                <p:cNvSpPr/>
                <p:nvPr/>
              </p:nvSpPr>
              <p:spPr>
                <a:xfrm>
                  <a:off x="6264894" y="2651002"/>
                  <a:ext cx="180000" cy="180000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/>
                </a:p>
              </p:txBody>
            </p:sp>
            <p:sp>
              <p:nvSpPr>
                <p:cNvPr id="323" name="วงรี 322">
                  <a:extLst>
                    <a:ext uri="{FF2B5EF4-FFF2-40B4-BE49-F238E27FC236}">
                      <a16:creationId xmlns:a16="http://schemas.microsoft.com/office/drawing/2014/main" id="{3BF1B700-EA8D-404F-83B5-A794BADE59BE}"/>
                    </a:ext>
                  </a:extLst>
                </p:cNvPr>
                <p:cNvSpPr/>
                <p:nvPr/>
              </p:nvSpPr>
              <p:spPr>
                <a:xfrm>
                  <a:off x="6264894" y="2851027"/>
                  <a:ext cx="180000" cy="180000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/>
                </a:p>
              </p:txBody>
            </p:sp>
            <p:sp>
              <p:nvSpPr>
                <p:cNvPr id="324" name="วงรี 323">
                  <a:extLst>
                    <a:ext uri="{FF2B5EF4-FFF2-40B4-BE49-F238E27FC236}">
                      <a16:creationId xmlns:a16="http://schemas.microsoft.com/office/drawing/2014/main" id="{C6A9CE35-F20D-4345-8983-373250000203}"/>
                    </a:ext>
                  </a:extLst>
                </p:cNvPr>
                <p:cNvSpPr/>
                <p:nvPr/>
              </p:nvSpPr>
              <p:spPr>
                <a:xfrm>
                  <a:off x="6264894" y="3051052"/>
                  <a:ext cx="180000" cy="180000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 dirty="0"/>
                </a:p>
              </p:txBody>
            </p:sp>
            <p:sp>
              <p:nvSpPr>
                <p:cNvPr id="325" name="วงรี 324">
                  <a:extLst>
                    <a:ext uri="{FF2B5EF4-FFF2-40B4-BE49-F238E27FC236}">
                      <a16:creationId xmlns:a16="http://schemas.microsoft.com/office/drawing/2014/main" id="{F9A42D06-F62D-441A-A864-26A3F6C02E4D}"/>
                    </a:ext>
                  </a:extLst>
                </p:cNvPr>
                <p:cNvSpPr/>
                <p:nvPr/>
              </p:nvSpPr>
              <p:spPr>
                <a:xfrm>
                  <a:off x="6264894" y="3251077"/>
                  <a:ext cx="180000" cy="180000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/>
                </a:p>
              </p:txBody>
            </p:sp>
            <p:sp>
              <p:nvSpPr>
                <p:cNvPr id="326" name="วงรี 325">
                  <a:extLst>
                    <a:ext uri="{FF2B5EF4-FFF2-40B4-BE49-F238E27FC236}">
                      <a16:creationId xmlns:a16="http://schemas.microsoft.com/office/drawing/2014/main" id="{C46AE773-64CB-468C-86BB-FA97BB10A9A8}"/>
                    </a:ext>
                  </a:extLst>
                </p:cNvPr>
                <p:cNvSpPr/>
                <p:nvPr/>
              </p:nvSpPr>
              <p:spPr>
                <a:xfrm>
                  <a:off x="6554714" y="1448775"/>
                  <a:ext cx="180000" cy="180000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/>
                </a:p>
              </p:txBody>
            </p:sp>
            <p:sp>
              <p:nvSpPr>
                <p:cNvPr id="327" name="วงรี 326">
                  <a:extLst>
                    <a:ext uri="{FF2B5EF4-FFF2-40B4-BE49-F238E27FC236}">
                      <a16:creationId xmlns:a16="http://schemas.microsoft.com/office/drawing/2014/main" id="{38BB922A-F8F5-46E7-927B-58BD80E6240A}"/>
                    </a:ext>
                  </a:extLst>
                </p:cNvPr>
                <p:cNvSpPr/>
                <p:nvPr/>
              </p:nvSpPr>
              <p:spPr>
                <a:xfrm>
                  <a:off x="6554714" y="1648800"/>
                  <a:ext cx="180000" cy="180000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/>
                </a:p>
              </p:txBody>
            </p:sp>
            <p:sp>
              <p:nvSpPr>
                <p:cNvPr id="328" name="วงรี 327">
                  <a:extLst>
                    <a:ext uri="{FF2B5EF4-FFF2-40B4-BE49-F238E27FC236}">
                      <a16:creationId xmlns:a16="http://schemas.microsoft.com/office/drawing/2014/main" id="{47375AEF-4733-42F8-B6AA-1A3D452857B7}"/>
                    </a:ext>
                  </a:extLst>
                </p:cNvPr>
                <p:cNvSpPr/>
                <p:nvPr/>
              </p:nvSpPr>
              <p:spPr>
                <a:xfrm>
                  <a:off x="6554714" y="1848825"/>
                  <a:ext cx="180000" cy="180000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/>
                </a:p>
              </p:txBody>
            </p:sp>
            <p:sp>
              <p:nvSpPr>
                <p:cNvPr id="329" name="วงรี 328">
                  <a:extLst>
                    <a:ext uri="{FF2B5EF4-FFF2-40B4-BE49-F238E27FC236}">
                      <a16:creationId xmlns:a16="http://schemas.microsoft.com/office/drawing/2014/main" id="{6BEBE747-DA2E-45AA-9973-0AA0D78CCDC7}"/>
                    </a:ext>
                  </a:extLst>
                </p:cNvPr>
                <p:cNvSpPr/>
                <p:nvPr/>
              </p:nvSpPr>
              <p:spPr>
                <a:xfrm>
                  <a:off x="6554714" y="2048850"/>
                  <a:ext cx="180000" cy="180000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/>
                </a:p>
              </p:txBody>
            </p:sp>
            <p:sp>
              <p:nvSpPr>
                <p:cNvPr id="330" name="วงรี 329">
                  <a:extLst>
                    <a:ext uri="{FF2B5EF4-FFF2-40B4-BE49-F238E27FC236}">
                      <a16:creationId xmlns:a16="http://schemas.microsoft.com/office/drawing/2014/main" id="{2911AA05-5D72-4DDE-940D-EB3A179A03E9}"/>
                    </a:ext>
                  </a:extLst>
                </p:cNvPr>
                <p:cNvSpPr/>
                <p:nvPr/>
              </p:nvSpPr>
              <p:spPr>
                <a:xfrm>
                  <a:off x="6554714" y="2248875"/>
                  <a:ext cx="180000" cy="180000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/>
                </a:p>
              </p:txBody>
            </p:sp>
            <p:sp>
              <p:nvSpPr>
                <p:cNvPr id="331" name="วงรี 330">
                  <a:extLst>
                    <a:ext uri="{FF2B5EF4-FFF2-40B4-BE49-F238E27FC236}">
                      <a16:creationId xmlns:a16="http://schemas.microsoft.com/office/drawing/2014/main" id="{BA86231B-6EAA-446A-BEB1-A308F1BDEA01}"/>
                    </a:ext>
                  </a:extLst>
                </p:cNvPr>
                <p:cNvSpPr/>
                <p:nvPr/>
              </p:nvSpPr>
              <p:spPr>
                <a:xfrm>
                  <a:off x="6554714" y="2448900"/>
                  <a:ext cx="180000" cy="180000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/>
                </a:p>
              </p:txBody>
            </p:sp>
            <p:sp>
              <p:nvSpPr>
                <p:cNvPr id="332" name="วงรี 331">
                  <a:extLst>
                    <a:ext uri="{FF2B5EF4-FFF2-40B4-BE49-F238E27FC236}">
                      <a16:creationId xmlns:a16="http://schemas.microsoft.com/office/drawing/2014/main" id="{BA054A4A-74E9-4788-98B7-25BD8265639C}"/>
                    </a:ext>
                  </a:extLst>
                </p:cNvPr>
                <p:cNvSpPr/>
                <p:nvPr/>
              </p:nvSpPr>
              <p:spPr>
                <a:xfrm>
                  <a:off x="6554714" y="2648925"/>
                  <a:ext cx="180000" cy="180000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/>
                </a:p>
              </p:txBody>
            </p:sp>
            <p:sp>
              <p:nvSpPr>
                <p:cNvPr id="333" name="วงรี 332">
                  <a:extLst>
                    <a:ext uri="{FF2B5EF4-FFF2-40B4-BE49-F238E27FC236}">
                      <a16:creationId xmlns:a16="http://schemas.microsoft.com/office/drawing/2014/main" id="{07586C87-80C8-4C54-9EBC-4B33CFC67282}"/>
                    </a:ext>
                  </a:extLst>
                </p:cNvPr>
                <p:cNvSpPr/>
                <p:nvPr/>
              </p:nvSpPr>
              <p:spPr>
                <a:xfrm>
                  <a:off x="6554714" y="2848950"/>
                  <a:ext cx="180000" cy="180000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/>
                </a:p>
              </p:txBody>
            </p:sp>
            <p:sp>
              <p:nvSpPr>
                <p:cNvPr id="334" name="วงรี 333">
                  <a:extLst>
                    <a:ext uri="{FF2B5EF4-FFF2-40B4-BE49-F238E27FC236}">
                      <a16:creationId xmlns:a16="http://schemas.microsoft.com/office/drawing/2014/main" id="{EB3C3A95-7675-48BC-BE5E-D64450239CF3}"/>
                    </a:ext>
                  </a:extLst>
                </p:cNvPr>
                <p:cNvSpPr/>
                <p:nvPr/>
              </p:nvSpPr>
              <p:spPr>
                <a:xfrm>
                  <a:off x="6554714" y="3048975"/>
                  <a:ext cx="180000" cy="180000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/>
                </a:p>
              </p:txBody>
            </p:sp>
            <p:sp>
              <p:nvSpPr>
                <p:cNvPr id="335" name="วงรี 334">
                  <a:extLst>
                    <a:ext uri="{FF2B5EF4-FFF2-40B4-BE49-F238E27FC236}">
                      <a16:creationId xmlns:a16="http://schemas.microsoft.com/office/drawing/2014/main" id="{38FB8236-FEC3-4A51-B0AC-03AB2192EB5A}"/>
                    </a:ext>
                  </a:extLst>
                </p:cNvPr>
                <p:cNvSpPr/>
                <p:nvPr/>
              </p:nvSpPr>
              <p:spPr>
                <a:xfrm>
                  <a:off x="6554714" y="3249000"/>
                  <a:ext cx="180000" cy="180000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/>
                </a:p>
              </p:txBody>
            </p:sp>
            <p:sp>
              <p:nvSpPr>
                <p:cNvPr id="336" name="วงรี 335">
                  <a:extLst>
                    <a:ext uri="{FF2B5EF4-FFF2-40B4-BE49-F238E27FC236}">
                      <a16:creationId xmlns:a16="http://schemas.microsoft.com/office/drawing/2014/main" id="{D0312261-80C0-4ABD-95E0-8A006921C16A}"/>
                    </a:ext>
                  </a:extLst>
                </p:cNvPr>
                <p:cNvSpPr/>
                <p:nvPr/>
              </p:nvSpPr>
              <p:spPr>
                <a:xfrm>
                  <a:off x="6844534" y="1446698"/>
                  <a:ext cx="180000" cy="180000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/>
                </a:p>
              </p:txBody>
            </p:sp>
            <p:sp>
              <p:nvSpPr>
                <p:cNvPr id="337" name="วงรี 336">
                  <a:extLst>
                    <a:ext uri="{FF2B5EF4-FFF2-40B4-BE49-F238E27FC236}">
                      <a16:creationId xmlns:a16="http://schemas.microsoft.com/office/drawing/2014/main" id="{6F2AF469-E905-41DF-A941-1F26BAF83DD9}"/>
                    </a:ext>
                  </a:extLst>
                </p:cNvPr>
                <p:cNvSpPr/>
                <p:nvPr/>
              </p:nvSpPr>
              <p:spPr>
                <a:xfrm>
                  <a:off x="6844534" y="1646723"/>
                  <a:ext cx="180000" cy="180000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/>
                </a:p>
              </p:txBody>
            </p:sp>
            <p:sp>
              <p:nvSpPr>
                <p:cNvPr id="338" name="วงรี 337">
                  <a:extLst>
                    <a:ext uri="{FF2B5EF4-FFF2-40B4-BE49-F238E27FC236}">
                      <a16:creationId xmlns:a16="http://schemas.microsoft.com/office/drawing/2014/main" id="{B2F3FD3A-DAFC-4028-8FB8-666ECF380999}"/>
                    </a:ext>
                  </a:extLst>
                </p:cNvPr>
                <p:cNvSpPr/>
                <p:nvPr/>
              </p:nvSpPr>
              <p:spPr>
                <a:xfrm>
                  <a:off x="6844534" y="1846748"/>
                  <a:ext cx="180000" cy="180000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/>
                </a:p>
              </p:txBody>
            </p:sp>
            <p:sp>
              <p:nvSpPr>
                <p:cNvPr id="339" name="วงรี 338">
                  <a:extLst>
                    <a:ext uri="{FF2B5EF4-FFF2-40B4-BE49-F238E27FC236}">
                      <a16:creationId xmlns:a16="http://schemas.microsoft.com/office/drawing/2014/main" id="{030393D0-1E60-4A36-AF8E-F9A9703B2A5A}"/>
                    </a:ext>
                  </a:extLst>
                </p:cNvPr>
                <p:cNvSpPr/>
                <p:nvPr/>
              </p:nvSpPr>
              <p:spPr>
                <a:xfrm>
                  <a:off x="6844534" y="2046773"/>
                  <a:ext cx="180000" cy="180000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/>
                </a:p>
              </p:txBody>
            </p:sp>
            <p:sp>
              <p:nvSpPr>
                <p:cNvPr id="340" name="วงรี 339">
                  <a:extLst>
                    <a:ext uri="{FF2B5EF4-FFF2-40B4-BE49-F238E27FC236}">
                      <a16:creationId xmlns:a16="http://schemas.microsoft.com/office/drawing/2014/main" id="{543617E0-5AFB-4D4B-B5B1-68E9516C1CE3}"/>
                    </a:ext>
                  </a:extLst>
                </p:cNvPr>
                <p:cNvSpPr/>
                <p:nvPr/>
              </p:nvSpPr>
              <p:spPr>
                <a:xfrm>
                  <a:off x="6844534" y="2246798"/>
                  <a:ext cx="180000" cy="180000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/>
                </a:p>
              </p:txBody>
            </p:sp>
            <p:sp>
              <p:nvSpPr>
                <p:cNvPr id="341" name="วงรี 340">
                  <a:extLst>
                    <a:ext uri="{FF2B5EF4-FFF2-40B4-BE49-F238E27FC236}">
                      <a16:creationId xmlns:a16="http://schemas.microsoft.com/office/drawing/2014/main" id="{DA824C7E-CA48-4BB7-858A-09F39F19BCA3}"/>
                    </a:ext>
                  </a:extLst>
                </p:cNvPr>
                <p:cNvSpPr/>
                <p:nvPr/>
              </p:nvSpPr>
              <p:spPr>
                <a:xfrm>
                  <a:off x="6844534" y="2446823"/>
                  <a:ext cx="180000" cy="180000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/>
                </a:p>
              </p:txBody>
            </p:sp>
            <p:sp>
              <p:nvSpPr>
                <p:cNvPr id="342" name="วงรี 341">
                  <a:extLst>
                    <a:ext uri="{FF2B5EF4-FFF2-40B4-BE49-F238E27FC236}">
                      <a16:creationId xmlns:a16="http://schemas.microsoft.com/office/drawing/2014/main" id="{3C39D9BA-ACFF-4FF9-BEE3-BEA57E334C25}"/>
                    </a:ext>
                  </a:extLst>
                </p:cNvPr>
                <p:cNvSpPr/>
                <p:nvPr/>
              </p:nvSpPr>
              <p:spPr>
                <a:xfrm>
                  <a:off x="6844534" y="2646848"/>
                  <a:ext cx="180000" cy="180000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/>
                </a:p>
              </p:txBody>
            </p:sp>
            <p:sp>
              <p:nvSpPr>
                <p:cNvPr id="343" name="วงรี 342">
                  <a:extLst>
                    <a:ext uri="{FF2B5EF4-FFF2-40B4-BE49-F238E27FC236}">
                      <a16:creationId xmlns:a16="http://schemas.microsoft.com/office/drawing/2014/main" id="{0D1F2535-5B2B-49F0-811E-E1497DD66AB8}"/>
                    </a:ext>
                  </a:extLst>
                </p:cNvPr>
                <p:cNvSpPr/>
                <p:nvPr/>
              </p:nvSpPr>
              <p:spPr>
                <a:xfrm>
                  <a:off x="6844534" y="2846873"/>
                  <a:ext cx="180000" cy="180000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/>
                </a:p>
              </p:txBody>
            </p:sp>
            <p:sp>
              <p:nvSpPr>
                <p:cNvPr id="344" name="วงรี 343">
                  <a:extLst>
                    <a:ext uri="{FF2B5EF4-FFF2-40B4-BE49-F238E27FC236}">
                      <a16:creationId xmlns:a16="http://schemas.microsoft.com/office/drawing/2014/main" id="{6C4167DC-A96D-4434-92C7-BC46AB2B0BB5}"/>
                    </a:ext>
                  </a:extLst>
                </p:cNvPr>
                <p:cNvSpPr/>
                <p:nvPr/>
              </p:nvSpPr>
              <p:spPr>
                <a:xfrm>
                  <a:off x="6844534" y="3046898"/>
                  <a:ext cx="180000" cy="180000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/>
                </a:p>
              </p:txBody>
            </p:sp>
            <p:sp>
              <p:nvSpPr>
                <p:cNvPr id="345" name="วงรี 344">
                  <a:extLst>
                    <a:ext uri="{FF2B5EF4-FFF2-40B4-BE49-F238E27FC236}">
                      <a16:creationId xmlns:a16="http://schemas.microsoft.com/office/drawing/2014/main" id="{082EDC2E-5F98-4BFC-BA11-CA47CAEA3EB0}"/>
                    </a:ext>
                  </a:extLst>
                </p:cNvPr>
                <p:cNvSpPr/>
                <p:nvPr/>
              </p:nvSpPr>
              <p:spPr>
                <a:xfrm>
                  <a:off x="6844534" y="3246923"/>
                  <a:ext cx="180000" cy="180000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/>
                </a:p>
              </p:txBody>
            </p:sp>
          </p:grpSp>
          <p:grpSp>
            <p:nvGrpSpPr>
              <p:cNvPr id="237" name="กลุ่ม 236">
                <a:extLst>
                  <a:ext uri="{FF2B5EF4-FFF2-40B4-BE49-F238E27FC236}">
                    <a16:creationId xmlns:a16="http://schemas.microsoft.com/office/drawing/2014/main" id="{C0B7B823-BECA-40BA-9489-BA0CF3D98990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5400000">
                <a:off x="3466326" y="573401"/>
                <a:ext cx="347486" cy="982634"/>
                <a:chOff x="6264894" y="1446698"/>
                <a:chExt cx="759640" cy="1984379"/>
              </a:xfrm>
            </p:grpSpPr>
            <p:sp>
              <p:nvSpPr>
                <p:cNvPr id="286" name="วงรี 285">
                  <a:extLst>
                    <a:ext uri="{FF2B5EF4-FFF2-40B4-BE49-F238E27FC236}">
                      <a16:creationId xmlns:a16="http://schemas.microsoft.com/office/drawing/2014/main" id="{CBC8E8EA-975A-4899-9D91-47EF6B265951}"/>
                    </a:ext>
                  </a:extLst>
                </p:cNvPr>
                <p:cNvSpPr/>
                <p:nvPr/>
              </p:nvSpPr>
              <p:spPr>
                <a:xfrm>
                  <a:off x="6264894" y="1450852"/>
                  <a:ext cx="180000" cy="180000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/>
                </a:p>
              </p:txBody>
            </p:sp>
            <p:sp>
              <p:nvSpPr>
                <p:cNvPr id="287" name="วงรี 286">
                  <a:extLst>
                    <a:ext uri="{FF2B5EF4-FFF2-40B4-BE49-F238E27FC236}">
                      <a16:creationId xmlns:a16="http://schemas.microsoft.com/office/drawing/2014/main" id="{25DAEC93-BFA0-4A2F-9BDB-B74125BACAEF}"/>
                    </a:ext>
                  </a:extLst>
                </p:cNvPr>
                <p:cNvSpPr/>
                <p:nvPr/>
              </p:nvSpPr>
              <p:spPr>
                <a:xfrm>
                  <a:off x="6264894" y="1650877"/>
                  <a:ext cx="180000" cy="180000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/>
                </a:p>
              </p:txBody>
            </p:sp>
            <p:sp>
              <p:nvSpPr>
                <p:cNvPr id="288" name="วงรี 287">
                  <a:extLst>
                    <a:ext uri="{FF2B5EF4-FFF2-40B4-BE49-F238E27FC236}">
                      <a16:creationId xmlns:a16="http://schemas.microsoft.com/office/drawing/2014/main" id="{A5101DBA-3AA8-4DAF-AD72-AF294A7BB641}"/>
                    </a:ext>
                  </a:extLst>
                </p:cNvPr>
                <p:cNvSpPr/>
                <p:nvPr/>
              </p:nvSpPr>
              <p:spPr>
                <a:xfrm>
                  <a:off x="6264894" y="1850902"/>
                  <a:ext cx="180000" cy="180000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/>
                </a:p>
              </p:txBody>
            </p:sp>
            <p:sp>
              <p:nvSpPr>
                <p:cNvPr id="289" name="วงรี 288">
                  <a:extLst>
                    <a:ext uri="{FF2B5EF4-FFF2-40B4-BE49-F238E27FC236}">
                      <a16:creationId xmlns:a16="http://schemas.microsoft.com/office/drawing/2014/main" id="{C3E77F91-5994-4C1B-840A-74C678EA4D09}"/>
                    </a:ext>
                  </a:extLst>
                </p:cNvPr>
                <p:cNvSpPr/>
                <p:nvPr/>
              </p:nvSpPr>
              <p:spPr>
                <a:xfrm>
                  <a:off x="6264894" y="2050927"/>
                  <a:ext cx="180000" cy="180000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/>
                </a:p>
              </p:txBody>
            </p:sp>
            <p:sp>
              <p:nvSpPr>
                <p:cNvPr id="290" name="วงรี 289">
                  <a:extLst>
                    <a:ext uri="{FF2B5EF4-FFF2-40B4-BE49-F238E27FC236}">
                      <a16:creationId xmlns:a16="http://schemas.microsoft.com/office/drawing/2014/main" id="{BD11E941-7410-49D2-A999-BDBF887D59FD}"/>
                    </a:ext>
                  </a:extLst>
                </p:cNvPr>
                <p:cNvSpPr/>
                <p:nvPr/>
              </p:nvSpPr>
              <p:spPr>
                <a:xfrm>
                  <a:off x="6264894" y="2250952"/>
                  <a:ext cx="180000" cy="180000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/>
                </a:p>
              </p:txBody>
            </p:sp>
            <p:sp>
              <p:nvSpPr>
                <p:cNvPr id="291" name="วงรี 290">
                  <a:extLst>
                    <a:ext uri="{FF2B5EF4-FFF2-40B4-BE49-F238E27FC236}">
                      <a16:creationId xmlns:a16="http://schemas.microsoft.com/office/drawing/2014/main" id="{1C917BBE-E207-42A8-B20C-353D28595498}"/>
                    </a:ext>
                  </a:extLst>
                </p:cNvPr>
                <p:cNvSpPr/>
                <p:nvPr/>
              </p:nvSpPr>
              <p:spPr>
                <a:xfrm>
                  <a:off x="6264894" y="2450977"/>
                  <a:ext cx="180000" cy="180000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/>
                </a:p>
              </p:txBody>
            </p:sp>
            <p:sp>
              <p:nvSpPr>
                <p:cNvPr id="292" name="วงรี 291">
                  <a:extLst>
                    <a:ext uri="{FF2B5EF4-FFF2-40B4-BE49-F238E27FC236}">
                      <a16:creationId xmlns:a16="http://schemas.microsoft.com/office/drawing/2014/main" id="{AE3D30E7-7269-433A-9D4D-610EB7524562}"/>
                    </a:ext>
                  </a:extLst>
                </p:cNvPr>
                <p:cNvSpPr/>
                <p:nvPr/>
              </p:nvSpPr>
              <p:spPr>
                <a:xfrm>
                  <a:off x="6264894" y="2651002"/>
                  <a:ext cx="180000" cy="180000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/>
                </a:p>
              </p:txBody>
            </p:sp>
            <p:sp>
              <p:nvSpPr>
                <p:cNvPr id="293" name="วงรี 292">
                  <a:extLst>
                    <a:ext uri="{FF2B5EF4-FFF2-40B4-BE49-F238E27FC236}">
                      <a16:creationId xmlns:a16="http://schemas.microsoft.com/office/drawing/2014/main" id="{69673541-89EE-4AA0-8B61-A18AB4EA6EFB}"/>
                    </a:ext>
                  </a:extLst>
                </p:cNvPr>
                <p:cNvSpPr/>
                <p:nvPr/>
              </p:nvSpPr>
              <p:spPr>
                <a:xfrm>
                  <a:off x="6264894" y="2851027"/>
                  <a:ext cx="180000" cy="180000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/>
                </a:p>
              </p:txBody>
            </p:sp>
            <p:sp>
              <p:nvSpPr>
                <p:cNvPr id="294" name="วงรี 293">
                  <a:extLst>
                    <a:ext uri="{FF2B5EF4-FFF2-40B4-BE49-F238E27FC236}">
                      <a16:creationId xmlns:a16="http://schemas.microsoft.com/office/drawing/2014/main" id="{D1456C99-B9A0-42A9-856A-4BBA50AEC1E1}"/>
                    </a:ext>
                  </a:extLst>
                </p:cNvPr>
                <p:cNvSpPr/>
                <p:nvPr/>
              </p:nvSpPr>
              <p:spPr>
                <a:xfrm>
                  <a:off x="6264894" y="3051052"/>
                  <a:ext cx="180000" cy="180000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 dirty="0"/>
                </a:p>
              </p:txBody>
            </p:sp>
            <p:sp>
              <p:nvSpPr>
                <p:cNvPr id="295" name="วงรี 294">
                  <a:extLst>
                    <a:ext uri="{FF2B5EF4-FFF2-40B4-BE49-F238E27FC236}">
                      <a16:creationId xmlns:a16="http://schemas.microsoft.com/office/drawing/2014/main" id="{84716F22-DC71-40FF-8477-DE560D0D50CA}"/>
                    </a:ext>
                  </a:extLst>
                </p:cNvPr>
                <p:cNvSpPr/>
                <p:nvPr/>
              </p:nvSpPr>
              <p:spPr>
                <a:xfrm>
                  <a:off x="6264894" y="3251077"/>
                  <a:ext cx="180000" cy="180000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/>
                </a:p>
              </p:txBody>
            </p:sp>
            <p:sp>
              <p:nvSpPr>
                <p:cNvPr id="296" name="วงรี 295">
                  <a:extLst>
                    <a:ext uri="{FF2B5EF4-FFF2-40B4-BE49-F238E27FC236}">
                      <a16:creationId xmlns:a16="http://schemas.microsoft.com/office/drawing/2014/main" id="{BAF60B36-6BDB-4121-9F71-606B3052C496}"/>
                    </a:ext>
                  </a:extLst>
                </p:cNvPr>
                <p:cNvSpPr/>
                <p:nvPr/>
              </p:nvSpPr>
              <p:spPr>
                <a:xfrm>
                  <a:off x="6554714" y="1448775"/>
                  <a:ext cx="180000" cy="180000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/>
                </a:p>
              </p:txBody>
            </p:sp>
            <p:sp>
              <p:nvSpPr>
                <p:cNvPr id="297" name="วงรี 296">
                  <a:extLst>
                    <a:ext uri="{FF2B5EF4-FFF2-40B4-BE49-F238E27FC236}">
                      <a16:creationId xmlns:a16="http://schemas.microsoft.com/office/drawing/2014/main" id="{6D58217F-BAA4-4603-8EDB-88337F1E3FF0}"/>
                    </a:ext>
                  </a:extLst>
                </p:cNvPr>
                <p:cNvSpPr/>
                <p:nvPr/>
              </p:nvSpPr>
              <p:spPr>
                <a:xfrm>
                  <a:off x="6554714" y="1648800"/>
                  <a:ext cx="180000" cy="180000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/>
                </a:p>
              </p:txBody>
            </p:sp>
            <p:sp>
              <p:nvSpPr>
                <p:cNvPr id="298" name="วงรี 297">
                  <a:extLst>
                    <a:ext uri="{FF2B5EF4-FFF2-40B4-BE49-F238E27FC236}">
                      <a16:creationId xmlns:a16="http://schemas.microsoft.com/office/drawing/2014/main" id="{B2187359-B691-4D12-99C0-58DA97D0216C}"/>
                    </a:ext>
                  </a:extLst>
                </p:cNvPr>
                <p:cNvSpPr/>
                <p:nvPr/>
              </p:nvSpPr>
              <p:spPr>
                <a:xfrm>
                  <a:off x="6554714" y="1848825"/>
                  <a:ext cx="180000" cy="180000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/>
                </a:p>
              </p:txBody>
            </p:sp>
            <p:sp>
              <p:nvSpPr>
                <p:cNvPr id="299" name="วงรี 298">
                  <a:extLst>
                    <a:ext uri="{FF2B5EF4-FFF2-40B4-BE49-F238E27FC236}">
                      <a16:creationId xmlns:a16="http://schemas.microsoft.com/office/drawing/2014/main" id="{1BDAC54B-6DF2-4BF6-BD7B-EC4E2F910BDC}"/>
                    </a:ext>
                  </a:extLst>
                </p:cNvPr>
                <p:cNvSpPr/>
                <p:nvPr/>
              </p:nvSpPr>
              <p:spPr>
                <a:xfrm>
                  <a:off x="6554714" y="2048850"/>
                  <a:ext cx="180000" cy="180000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/>
                </a:p>
              </p:txBody>
            </p:sp>
            <p:sp>
              <p:nvSpPr>
                <p:cNvPr id="300" name="วงรี 299">
                  <a:extLst>
                    <a:ext uri="{FF2B5EF4-FFF2-40B4-BE49-F238E27FC236}">
                      <a16:creationId xmlns:a16="http://schemas.microsoft.com/office/drawing/2014/main" id="{50728FCC-DC17-4A6C-B7EF-87435A0DBCC3}"/>
                    </a:ext>
                  </a:extLst>
                </p:cNvPr>
                <p:cNvSpPr/>
                <p:nvPr/>
              </p:nvSpPr>
              <p:spPr>
                <a:xfrm>
                  <a:off x="6554714" y="2248875"/>
                  <a:ext cx="180000" cy="180000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/>
                </a:p>
              </p:txBody>
            </p:sp>
            <p:sp>
              <p:nvSpPr>
                <p:cNvPr id="301" name="วงรี 300">
                  <a:extLst>
                    <a:ext uri="{FF2B5EF4-FFF2-40B4-BE49-F238E27FC236}">
                      <a16:creationId xmlns:a16="http://schemas.microsoft.com/office/drawing/2014/main" id="{BA22FA6E-5010-4882-897C-00622308932D}"/>
                    </a:ext>
                  </a:extLst>
                </p:cNvPr>
                <p:cNvSpPr/>
                <p:nvPr/>
              </p:nvSpPr>
              <p:spPr>
                <a:xfrm>
                  <a:off x="6554714" y="2448900"/>
                  <a:ext cx="180000" cy="180000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/>
                </a:p>
              </p:txBody>
            </p:sp>
            <p:sp>
              <p:nvSpPr>
                <p:cNvPr id="302" name="วงรี 301">
                  <a:extLst>
                    <a:ext uri="{FF2B5EF4-FFF2-40B4-BE49-F238E27FC236}">
                      <a16:creationId xmlns:a16="http://schemas.microsoft.com/office/drawing/2014/main" id="{1E23343C-B326-4494-8AEF-8A84DBF4054B}"/>
                    </a:ext>
                  </a:extLst>
                </p:cNvPr>
                <p:cNvSpPr/>
                <p:nvPr/>
              </p:nvSpPr>
              <p:spPr>
                <a:xfrm>
                  <a:off x="6554714" y="2648925"/>
                  <a:ext cx="180000" cy="180000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/>
                </a:p>
              </p:txBody>
            </p:sp>
            <p:sp>
              <p:nvSpPr>
                <p:cNvPr id="303" name="วงรี 302">
                  <a:extLst>
                    <a:ext uri="{FF2B5EF4-FFF2-40B4-BE49-F238E27FC236}">
                      <a16:creationId xmlns:a16="http://schemas.microsoft.com/office/drawing/2014/main" id="{F5E65641-DA6F-4FA5-824F-B5D8987B7496}"/>
                    </a:ext>
                  </a:extLst>
                </p:cNvPr>
                <p:cNvSpPr/>
                <p:nvPr/>
              </p:nvSpPr>
              <p:spPr>
                <a:xfrm>
                  <a:off x="6554714" y="2848950"/>
                  <a:ext cx="180000" cy="180000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/>
                </a:p>
              </p:txBody>
            </p:sp>
            <p:sp>
              <p:nvSpPr>
                <p:cNvPr id="304" name="วงรี 303">
                  <a:extLst>
                    <a:ext uri="{FF2B5EF4-FFF2-40B4-BE49-F238E27FC236}">
                      <a16:creationId xmlns:a16="http://schemas.microsoft.com/office/drawing/2014/main" id="{2C2352B9-E09D-4A71-A73F-FC7CF7EAE1E3}"/>
                    </a:ext>
                  </a:extLst>
                </p:cNvPr>
                <p:cNvSpPr/>
                <p:nvPr/>
              </p:nvSpPr>
              <p:spPr>
                <a:xfrm>
                  <a:off x="6554714" y="3048975"/>
                  <a:ext cx="180000" cy="180000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/>
                </a:p>
              </p:txBody>
            </p:sp>
            <p:sp>
              <p:nvSpPr>
                <p:cNvPr id="305" name="วงรี 304">
                  <a:extLst>
                    <a:ext uri="{FF2B5EF4-FFF2-40B4-BE49-F238E27FC236}">
                      <a16:creationId xmlns:a16="http://schemas.microsoft.com/office/drawing/2014/main" id="{9D999164-7F76-428E-B8EE-69360DEBA329}"/>
                    </a:ext>
                  </a:extLst>
                </p:cNvPr>
                <p:cNvSpPr/>
                <p:nvPr/>
              </p:nvSpPr>
              <p:spPr>
                <a:xfrm>
                  <a:off x="6554714" y="3249000"/>
                  <a:ext cx="180000" cy="180000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/>
                </a:p>
              </p:txBody>
            </p:sp>
            <p:sp>
              <p:nvSpPr>
                <p:cNvPr id="306" name="วงรี 305">
                  <a:extLst>
                    <a:ext uri="{FF2B5EF4-FFF2-40B4-BE49-F238E27FC236}">
                      <a16:creationId xmlns:a16="http://schemas.microsoft.com/office/drawing/2014/main" id="{C26D8DA3-1B67-459A-8E01-44DDAC0CC8AA}"/>
                    </a:ext>
                  </a:extLst>
                </p:cNvPr>
                <p:cNvSpPr/>
                <p:nvPr/>
              </p:nvSpPr>
              <p:spPr>
                <a:xfrm>
                  <a:off x="6844534" y="1446698"/>
                  <a:ext cx="180000" cy="180000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/>
                </a:p>
              </p:txBody>
            </p:sp>
            <p:sp>
              <p:nvSpPr>
                <p:cNvPr id="307" name="วงรี 306">
                  <a:extLst>
                    <a:ext uri="{FF2B5EF4-FFF2-40B4-BE49-F238E27FC236}">
                      <a16:creationId xmlns:a16="http://schemas.microsoft.com/office/drawing/2014/main" id="{5EB91B7D-F9CF-4D8F-BF3F-10B6C14E6BF3}"/>
                    </a:ext>
                  </a:extLst>
                </p:cNvPr>
                <p:cNvSpPr/>
                <p:nvPr/>
              </p:nvSpPr>
              <p:spPr>
                <a:xfrm>
                  <a:off x="6844534" y="1646723"/>
                  <a:ext cx="180000" cy="180000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/>
                </a:p>
              </p:txBody>
            </p:sp>
            <p:sp>
              <p:nvSpPr>
                <p:cNvPr id="308" name="วงรี 307">
                  <a:extLst>
                    <a:ext uri="{FF2B5EF4-FFF2-40B4-BE49-F238E27FC236}">
                      <a16:creationId xmlns:a16="http://schemas.microsoft.com/office/drawing/2014/main" id="{4704DC44-5744-44B8-A03A-1709409BDCB5}"/>
                    </a:ext>
                  </a:extLst>
                </p:cNvPr>
                <p:cNvSpPr/>
                <p:nvPr/>
              </p:nvSpPr>
              <p:spPr>
                <a:xfrm>
                  <a:off x="6844534" y="1846748"/>
                  <a:ext cx="180000" cy="180000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/>
                </a:p>
              </p:txBody>
            </p:sp>
            <p:sp>
              <p:nvSpPr>
                <p:cNvPr id="309" name="วงรี 308">
                  <a:extLst>
                    <a:ext uri="{FF2B5EF4-FFF2-40B4-BE49-F238E27FC236}">
                      <a16:creationId xmlns:a16="http://schemas.microsoft.com/office/drawing/2014/main" id="{61F5B638-CB6E-4535-BC48-C03FCA328F72}"/>
                    </a:ext>
                  </a:extLst>
                </p:cNvPr>
                <p:cNvSpPr/>
                <p:nvPr/>
              </p:nvSpPr>
              <p:spPr>
                <a:xfrm>
                  <a:off x="6844534" y="2046773"/>
                  <a:ext cx="180000" cy="180000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/>
                </a:p>
              </p:txBody>
            </p:sp>
            <p:sp>
              <p:nvSpPr>
                <p:cNvPr id="310" name="วงรี 309">
                  <a:extLst>
                    <a:ext uri="{FF2B5EF4-FFF2-40B4-BE49-F238E27FC236}">
                      <a16:creationId xmlns:a16="http://schemas.microsoft.com/office/drawing/2014/main" id="{A17023C5-2B92-44DB-944A-C970A3ACB9A1}"/>
                    </a:ext>
                  </a:extLst>
                </p:cNvPr>
                <p:cNvSpPr/>
                <p:nvPr/>
              </p:nvSpPr>
              <p:spPr>
                <a:xfrm>
                  <a:off x="6844534" y="2246798"/>
                  <a:ext cx="180000" cy="180000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/>
                </a:p>
              </p:txBody>
            </p:sp>
            <p:sp>
              <p:nvSpPr>
                <p:cNvPr id="311" name="วงรี 310">
                  <a:extLst>
                    <a:ext uri="{FF2B5EF4-FFF2-40B4-BE49-F238E27FC236}">
                      <a16:creationId xmlns:a16="http://schemas.microsoft.com/office/drawing/2014/main" id="{22760A48-77C0-40F4-9A3C-AED83D5DCE5B}"/>
                    </a:ext>
                  </a:extLst>
                </p:cNvPr>
                <p:cNvSpPr/>
                <p:nvPr/>
              </p:nvSpPr>
              <p:spPr>
                <a:xfrm>
                  <a:off x="6844534" y="2446823"/>
                  <a:ext cx="180000" cy="180000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/>
                </a:p>
              </p:txBody>
            </p:sp>
            <p:sp>
              <p:nvSpPr>
                <p:cNvPr id="312" name="วงรี 311">
                  <a:extLst>
                    <a:ext uri="{FF2B5EF4-FFF2-40B4-BE49-F238E27FC236}">
                      <a16:creationId xmlns:a16="http://schemas.microsoft.com/office/drawing/2014/main" id="{AAF8FC00-5987-4DB1-8FAF-C3187CBF6F54}"/>
                    </a:ext>
                  </a:extLst>
                </p:cNvPr>
                <p:cNvSpPr/>
                <p:nvPr/>
              </p:nvSpPr>
              <p:spPr>
                <a:xfrm>
                  <a:off x="6844534" y="2646848"/>
                  <a:ext cx="180000" cy="180000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/>
                </a:p>
              </p:txBody>
            </p:sp>
            <p:sp>
              <p:nvSpPr>
                <p:cNvPr id="313" name="วงรี 312">
                  <a:extLst>
                    <a:ext uri="{FF2B5EF4-FFF2-40B4-BE49-F238E27FC236}">
                      <a16:creationId xmlns:a16="http://schemas.microsoft.com/office/drawing/2014/main" id="{CE3BD8AB-BA04-4DA6-8F05-4FAF06E9DCC2}"/>
                    </a:ext>
                  </a:extLst>
                </p:cNvPr>
                <p:cNvSpPr/>
                <p:nvPr/>
              </p:nvSpPr>
              <p:spPr>
                <a:xfrm>
                  <a:off x="6844534" y="2846873"/>
                  <a:ext cx="180000" cy="180000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/>
                </a:p>
              </p:txBody>
            </p:sp>
            <p:sp>
              <p:nvSpPr>
                <p:cNvPr id="314" name="วงรี 313">
                  <a:extLst>
                    <a:ext uri="{FF2B5EF4-FFF2-40B4-BE49-F238E27FC236}">
                      <a16:creationId xmlns:a16="http://schemas.microsoft.com/office/drawing/2014/main" id="{8E71B773-65A0-4EE5-A032-F77761E1090C}"/>
                    </a:ext>
                  </a:extLst>
                </p:cNvPr>
                <p:cNvSpPr/>
                <p:nvPr/>
              </p:nvSpPr>
              <p:spPr>
                <a:xfrm>
                  <a:off x="6844534" y="3046898"/>
                  <a:ext cx="180000" cy="180000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/>
                </a:p>
              </p:txBody>
            </p:sp>
            <p:sp>
              <p:nvSpPr>
                <p:cNvPr id="315" name="วงรี 314">
                  <a:extLst>
                    <a:ext uri="{FF2B5EF4-FFF2-40B4-BE49-F238E27FC236}">
                      <a16:creationId xmlns:a16="http://schemas.microsoft.com/office/drawing/2014/main" id="{A74D83C6-8025-4902-A455-541177407B55}"/>
                    </a:ext>
                  </a:extLst>
                </p:cNvPr>
                <p:cNvSpPr/>
                <p:nvPr/>
              </p:nvSpPr>
              <p:spPr>
                <a:xfrm>
                  <a:off x="6844534" y="3246923"/>
                  <a:ext cx="180000" cy="180000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/>
                </a:p>
              </p:txBody>
            </p:sp>
          </p:grpSp>
          <p:sp>
            <p:nvSpPr>
              <p:cNvPr id="238" name="กากบาท 237">
                <a:extLst>
                  <a:ext uri="{FF2B5EF4-FFF2-40B4-BE49-F238E27FC236}">
                    <a16:creationId xmlns:a16="http://schemas.microsoft.com/office/drawing/2014/main" id="{7B8F7565-2649-4651-9861-4326E9D01924}"/>
                  </a:ext>
                </a:extLst>
              </p:cNvPr>
              <p:cNvSpPr/>
              <p:nvPr/>
            </p:nvSpPr>
            <p:spPr>
              <a:xfrm rot="1087668">
                <a:off x="1191653" y="4451977"/>
                <a:ext cx="368040" cy="320174"/>
              </a:xfrm>
              <a:prstGeom prst="plus">
                <a:avLst>
                  <a:gd name="adj" fmla="val 35728"/>
                </a:avLst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39" name="กากบาท 238">
                <a:extLst>
                  <a:ext uri="{FF2B5EF4-FFF2-40B4-BE49-F238E27FC236}">
                    <a16:creationId xmlns:a16="http://schemas.microsoft.com/office/drawing/2014/main" id="{D5EE35B1-4583-4757-9D0E-EC79656A05EF}"/>
                  </a:ext>
                </a:extLst>
              </p:cNvPr>
              <p:cNvSpPr/>
              <p:nvPr/>
            </p:nvSpPr>
            <p:spPr>
              <a:xfrm rot="1087668">
                <a:off x="6767399" y="1518757"/>
                <a:ext cx="368040" cy="320174"/>
              </a:xfrm>
              <a:prstGeom prst="plus">
                <a:avLst>
                  <a:gd name="adj" fmla="val 35728"/>
                </a:avLst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49" name="กากบาท 248">
                <a:extLst>
                  <a:ext uri="{FF2B5EF4-FFF2-40B4-BE49-F238E27FC236}">
                    <a16:creationId xmlns:a16="http://schemas.microsoft.com/office/drawing/2014/main" id="{CFD71EB0-09F5-4EF1-AC70-396385E5C408}"/>
                  </a:ext>
                </a:extLst>
              </p:cNvPr>
              <p:cNvSpPr/>
              <p:nvPr/>
            </p:nvSpPr>
            <p:spPr>
              <a:xfrm rot="1087668">
                <a:off x="684864" y="1581020"/>
                <a:ext cx="620284" cy="500224"/>
              </a:xfrm>
              <a:prstGeom prst="plus">
                <a:avLst>
                  <a:gd name="adj" fmla="val 35728"/>
                </a:avLst>
              </a:prstGeom>
              <a:solidFill>
                <a:srgbClr val="FDE92C">
                  <a:alpha val="40000"/>
                </a:srgb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50" name="กากบาท 249">
                <a:extLst>
                  <a:ext uri="{FF2B5EF4-FFF2-40B4-BE49-F238E27FC236}">
                    <a16:creationId xmlns:a16="http://schemas.microsoft.com/office/drawing/2014/main" id="{8277C648-F4E8-4601-A167-BAEF2B8034A4}"/>
                  </a:ext>
                </a:extLst>
              </p:cNvPr>
              <p:cNvSpPr/>
              <p:nvPr/>
            </p:nvSpPr>
            <p:spPr>
              <a:xfrm rot="20237040">
                <a:off x="1318434" y="452353"/>
                <a:ext cx="552915" cy="426604"/>
              </a:xfrm>
              <a:prstGeom prst="plus">
                <a:avLst>
                  <a:gd name="adj" fmla="val 35728"/>
                </a:avLst>
              </a:prstGeom>
              <a:solidFill>
                <a:schemeClr val="accent4">
                  <a:lumMod val="20000"/>
                  <a:lumOff val="80000"/>
                  <a:alpha val="90000"/>
                </a:schemeClr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 dirty="0"/>
              </a:p>
            </p:txBody>
          </p:sp>
          <p:sp>
            <p:nvSpPr>
              <p:cNvPr id="251" name="สี่เหลี่ยมผืนผ้า 250">
                <a:extLst>
                  <a:ext uri="{FF2B5EF4-FFF2-40B4-BE49-F238E27FC236}">
                    <a16:creationId xmlns:a16="http://schemas.microsoft.com/office/drawing/2014/main" id="{C62046D3-A469-4D58-80AD-0AF7E4EC9058}"/>
                  </a:ext>
                </a:extLst>
              </p:cNvPr>
              <p:cNvSpPr/>
              <p:nvPr/>
            </p:nvSpPr>
            <p:spPr>
              <a:xfrm>
                <a:off x="6241377" y="425127"/>
                <a:ext cx="330847" cy="305625"/>
              </a:xfrm>
              <a:prstGeom prst="rect">
                <a:avLst/>
              </a:prstGeom>
              <a:noFill/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52" name="สี่เหลี่ยมผืนผ้า 251">
                <a:extLst>
                  <a:ext uri="{FF2B5EF4-FFF2-40B4-BE49-F238E27FC236}">
                    <a16:creationId xmlns:a16="http://schemas.microsoft.com/office/drawing/2014/main" id="{27FE6348-35F1-4F21-B458-B4B987E577F1}"/>
                  </a:ext>
                </a:extLst>
              </p:cNvPr>
              <p:cNvSpPr/>
              <p:nvPr/>
            </p:nvSpPr>
            <p:spPr>
              <a:xfrm>
                <a:off x="7961308" y="4240268"/>
                <a:ext cx="330847" cy="305625"/>
              </a:xfrm>
              <a:prstGeom prst="rect">
                <a:avLst/>
              </a:prstGeom>
              <a:noFill/>
              <a:ln w="28575">
                <a:solidFill>
                  <a:srgbClr val="FEF9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grpSp>
            <p:nvGrpSpPr>
              <p:cNvPr id="253" name="กลุ่ม 252">
                <a:extLst>
                  <a:ext uri="{FF2B5EF4-FFF2-40B4-BE49-F238E27FC236}">
                    <a16:creationId xmlns:a16="http://schemas.microsoft.com/office/drawing/2014/main" id="{046CE3DB-EDBC-4644-ADD7-25405F2620AA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7010805" y="3407851"/>
                <a:ext cx="376162" cy="907724"/>
                <a:chOff x="6264894" y="1446698"/>
                <a:chExt cx="759640" cy="1984379"/>
              </a:xfrm>
            </p:grpSpPr>
            <p:sp>
              <p:nvSpPr>
                <p:cNvPr id="256" name="วงรี 255">
                  <a:extLst>
                    <a:ext uri="{FF2B5EF4-FFF2-40B4-BE49-F238E27FC236}">
                      <a16:creationId xmlns:a16="http://schemas.microsoft.com/office/drawing/2014/main" id="{1778CD98-E7FB-4D84-8BE2-86B88EA85432}"/>
                    </a:ext>
                  </a:extLst>
                </p:cNvPr>
                <p:cNvSpPr/>
                <p:nvPr/>
              </p:nvSpPr>
              <p:spPr>
                <a:xfrm>
                  <a:off x="6264894" y="1450852"/>
                  <a:ext cx="180000" cy="180000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/>
                </a:p>
              </p:txBody>
            </p:sp>
            <p:sp>
              <p:nvSpPr>
                <p:cNvPr id="257" name="วงรี 256">
                  <a:extLst>
                    <a:ext uri="{FF2B5EF4-FFF2-40B4-BE49-F238E27FC236}">
                      <a16:creationId xmlns:a16="http://schemas.microsoft.com/office/drawing/2014/main" id="{86A056A1-004F-42EC-BEA5-6E57EA1057F5}"/>
                    </a:ext>
                  </a:extLst>
                </p:cNvPr>
                <p:cNvSpPr/>
                <p:nvPr/>
              </p:nvSpPr>
              <p:spPr>
                <a:xfrm>
                  <a:off x="6264894" y="1650877"/>
                  <a:ext cx="180000" cy="180000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/>
                </a:p>
              </p:txBody>
            </p:sp>
            <p:sp>
              <p:nvSpPr>
                <p:cNvPr id="258" name="วงรี 257">
                  <a:extLst>
                    <a:ext uri="{FF2B5EF4-FFF2-40B4-BE49-F238E27FC236}">
                      <a16:creationId xmlns:a16="http://schemas.microsoft.com/office/drawing/2014/main" id="{0A286124-9F83-4504-BCE7-002DCAAF6C38}"/>
                    </a:ext>
                  </a:extLst>
                </p:cNvPr>
                <p:cNvSpPr/>
                <p:nvPr/>
              </p:nvSpPr>
              <p:spPr>
                <a:xfrm>
                  <a:off x="6264894" y="1850902"/>
                  <a:ext cx="180000" cy="180000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/>
                </a:p>
              </p:txBody>
            </p:sp>
            <p:sp>
              <p:nvSpPr>
                <p:cNvPr id="259" name="วงรี 258">
                  <a:extLst>
                    <a:ext uri="{FF2B5EF4-FFF2-40B4-BE49-F238E27FC236}">
                      <a16:creationId xmlns:a16="http://schemas.microsoft.com/office/drawing/2014/main" id="{8856E93D-3CE8-4BB4-A32A-6C3304DB0B98}"/>
                    </a:ext>
                  </a:extLst>
                </p:cNvPr>
                <p:cNvSpPr/>
                <p:nvPr/>
              </p:nvSpPr>
              <p:spPr>
                <a:xfrm>
                  <a:off x="6264894" y="2050927"/>
                  <a:ext cx="180000" cy="180000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/>
                </a:p>
              </p:txBody>
            </p:sp>
            <p:sp>
              <p:nvSpPr>
                <p:cNvPr id="260" name="วงรี 259">
                  <a:extLst>
                    <a:ext uri="{FF2B5EF4-FFF2-40B4-BE49-F238E27FC236}">
                      <a16:creationId xmlns:a16="http://schemas.microsoft.com/office/drawing/2014/main" id="{D01EFA76-EA1C-4CBB-A04B-2A2E7C991B56}"/>
                    </a:ext>
                  </a:extLst>
                </p:cNvPr>
                <p:cNvSpPr/>
                <p:nvPr/>
              </p:nvSpPr>
              <p:spPr>
                <a:xfrm>
                  <a:off x="6264894" y="2250952"/>
                  <a:ext cx="180000" cy="180000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/>
                </a:p>
              </p:txBody>
            </p:sp>
            <p:sp>
              <p:nvSpPr>
                <p:cNvPr id="261" name="วงรี 260">
                  <a:extLst>
                    <a:ext uri="{FF2B5EF4-FFF2-40B4-BE49-F238E27FC236}">
                      <a16:creationId xmlns:a16="http://schemas.microsoft.com/office/drawing/2014/main" id="{D5B569DE-5ECD-4CDD-A43B-151CABB9114F}"/>
                    </a:ext>
                  </a:extLst>
                </p:cNvPr>
                <p:cNvSpPr/>
                <p:nvPr/>
              </p:nvSpPr>
              <p:spPr>
                <a:xfrm>
                  <a:off x="6264894" y="2450977"/>
                  <a:ext cx="180000" cy="180000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/>
                </a:p>
              </p:txBody>
            </p:sp>
            <p:sp>
              <p:nvSpPr>
                <p:cNvPr id="262" name="วงรี 261">
                  <a:extLst>
                    <a:ext uri="{FF2B5EF4-FFF2-40B4-BE49-F238E27FC236}">
                      <a16:creationId xmlns:a16="http://schemas.microsoft.com/office/drawing/2014/main" id="{1D5D56A9-AA6F-4E49-8979-312D95AE26F1}"/>
                    </a:ext>
                  </a:extLst>
                </p:cNvPr>
                <p:cNvSpPr/>
                <p:nvPr/>
              </p:nvSpPr>
              <p:spPr>
                <a:xfrm>
                  <a:off x="6264894" y="2651002"/>
                  <a:ext cx="180000" cy="180000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/>
                </a:p>
              </p:txBody>
            </p:sp>
            <p:sp>
              <p:nvSpPr>
                <p:cNvPr id="263" name="วงรี 262">
                  <a:extLst>
                    <a:ext uri="{FF2B5EF4-FFF2-40B4-BE49-F238E27FC236}">
                      <a16:creationId xmlns:a16="http://schemas.microsoft.com/office/drawing/2014/main" id="{97EC1C5D-A803-4ECA-A0FA-6F6DE2D6F1CA}"/>
                    </a:ext>
                  </a:extLst>
                </p:cNvPr>
                <p:cNvSpPr/>
                <p:nvPr/>
              </p:nvSpPr>
              <p:spPr>
                <a:xfrm>
                  <a:off x="6264894" y="2851027"/>
                  <a:ext cx="180000" cy="180000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/>
                </a:p>
              </p:txBody>
            </p:sp>
            <p:sp>
              <p:nvSpPr>
                <p:cNvPr id="264" name="วงรี 263">
                  <a:extLst>
                    <a:ext uri="{FF2B5EF4-FFF2-40B4-BE49-F238E27FC236}">
                      <a16:creationId xmlns:a16="http://schemas.microsoft.com/office/drawing/2014/main" id="{E1269B50-01C6-45DF-97D6-B36442C25E19}"/>
                    </a:ext>
                  </a:extLst>
                </p:cNvPr>
                <p:cNvSpPr/>
                <p:nvPr/>
              </p:nvSpPr>
              <p:spPr>
                <a:xfrm>
                  <a:off x="6264894" y="3051052"/>
                  <a:ext cx="180000" cy="180000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 dirty="0"/>
                </a:p>
              </p:txBody>
            </p:sp>
            <p:sp>
              <p:nvSpPr>
                <p:cNvPr id="265" name="วงรี 264">
                  <a:extLst>
                    <a:ext uri="{FF2B5EF4-FFF2-40B4-BE49-F238E27FC236}">
                      <a16:creationId xmlns:a16="http://schemas.microsoft.com/office/drawing/2014/main" id="{5ABB3868-08FA-463E-B58D-E9BC7446CB20}"/>
                    </a:ext>
                  </a:extLst>
                </p:cNvPr>
                <p:cNvSpPr/>
                <p:nvPr/>
              </p:nvSpPr>
              <p:spPr>
                <a:xfrm>
                  <a:off x="6264894" y="3251077"/>
                  <a:ext cx="180000" cy="180000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/>
                </a:p>
              </p:txBody>
            </p:sp>
            <p:sp>
              <p:nvSpPr>
                <p:cNvPr id="266" name="วงรี 265">
                  <a:extLst>
                    <a:ext uri="{FF2B5EF4-FFF2-40B4-BE49-F238E27FC236}">
                      <a16:creationId xmlns:a16="http://schemas.microsoft.com/office/drawing/2014/main" id="{4C990B2D-C2A9-4BA2-87FE-B59AE65081A0}"/>
                    </a:ext>
                  </a:extLst>
                </p:cNvPr>
                <p:cNvSpPr/>
                <p:nvPr/>
              </p:nvSpPr>
              <p:spPr>
                <a:xfrm>
                  <a:off x="6554714" y="1448775"/>
                  <a:ext cx="180000" cy="180000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/>
                </a:p>
              </p:txBody>
            </p:sp>
            <p:sp>
              <p:nvSpPr>
                <p:cNvPr id="267" name="วงรี 266">
                  <a:extLst>
                    <a:ext uri="{FF2B5EF4-FFF2-40B4-BE49-F238E27FC236}">
                      <a16:creationId xmlns:a16="http://schemas.microsoft.com/office/drawing/2014/main" id="{BD6567B1-7D2D-4AD1-918E-6D44F4D459A2}"/>
                    </a:ext>
                  </a:extLst>
                </p:cNvPr>
                <p:cNvSpPr/>
                <p:nvPr/>
              </p:nvSpPr>
              <p:spPr>
                <a:xfrm>
                  <a:off x="6554714" y="1648800"/>
                  <a:ext cx="180000" cy="180000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/>
                </a:p>
              </p:txBody>
            </p:sp>
            <p:sp>
              <p:nvSpPr>
                <p:cNvPr id="268" name="วงรี 267">
                  <a:extLst>
                    <a:ext uri="{FF2B5EF4-FFF2-40B4-BE49-F238E27FC236}">
                      <a16:creationId xmlns:a16="http://schemas.microsoft.com/office/drawing/2014/main" id="{FAE13410-33EB-48DF-8A4A-5C7ACCED3A1E}"/>
                    </a:ext>
                  </a:extLst>
                </p:cNvPr>
                <p:cNvSpPr/>
                <p:nvPr/>
              </p:nvSpPr>
              <p:spPr>
                <a:xfrm>
                  <a:off x="6554714" y="1848825"/>
                  <a:ext cx="180000" cy="180000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/>
                </a:p>
              </p:txBody>
            </p:sp>
            <p:sp>
              <p:nvSpPr>
                <p:cNvPr id="269" name="วงรี 268">
                  <a:extLst>
                    <a:ext uri="{FF2B5EF4-FFF2-40B4-BE49-F238E27FC236}">
                      <a16:creationId xmlns:a16="http://schemas.microsoft.com/office/drawing/2014/main" id="{BCA6FB7A-23BC-400B-BE35-6846BE26482F}"/>
                    </a:ext>
                  </a:extLst>
                </p:cNvPr>
                <p:cNvSpPr/>
                <p:nvPr/>
              </p:nvSpPr>
              <p:spPr>
                <a:xfrm>
                  <a:off x="6554714" y="2048850"/>
                  <a:ext cx="180000" cy="180000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/>
                </a:p>
              </p:txBody>
            </p:sp>
            <p:sp>
              <p:nvSpPr>
                <p:cNvPr id="270" name="วงรี 269">
                  <a:extLst>
                    <a:ext uri="{FF2B5EF4-FFF2-40B4-BE49-F238E27FC236}">
                      <a16:creationId xmlns:a16="http://schemas.microsoft.com/office/drawing/2014/main" id="{AB02C270-092F-42B5-804F-6E0A277A5112}"/>
                    </a:ext>
                  </a:extLst>
                </p:cNvPr>
                <p:cNvSpPr/>
                <p:nvPr/>
              </p:nvSpPr>
              <p:spPr>
                <a:xfrm>
                  <a:off x="6554714" y="2248875"/>
                  <a:ext cx="180000" cy="180000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/>
                </a:p>
              </p:txBody>
            </p:sp>
            <p:sp>
              <p:nvSpPr>
                <p:cNvPr id="271" name="วงรี 270">
                  <a:extLst>
                    <a:ext uri="{FF2B5EF4-FFF2-40B4-BE49-F238E27FC236}">
                      <a16:creationId xmlns:a16="http://schemas.microsoft.com/office/drawing/2014/main" id="{01232B78-F6C6-4657-A4B4-16B2CC9B8C72}"/>
                    </a:ext>
                  </a:extLst>
                </p:cNvPr>
                <p:cNvSpPr/>
                <p:nvPr/>
              </p:nvSpPr>
              <p:spPr>
                <a:xfrm>
                  <a:off x="6554714" y="2448900"/>
                  <a:ext cx="180000" cy="180000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/>
                </a:p>
              </p:txBody>
            </p:sp>
            <p:sp>
              <p:nvSpPr>
                <p:cNvPr id="272" name="วงรี 271">
                  <a:extLst>
                    <a:ext uri="{FF2B5EF4-FFF2-40B4-BE49-F238E27FC236}">
                      <a16:creationId xmlns:a16="http://schemas.microsoft.com/office/drawing/2014/main" id="{2EAB906C-0FA8-4E97-9962-5DEADB3F7F01}"/>
                    </a:ext>
                  </a:extLst>
                </p:cNvPr>
                <p:cNvSpPr/>
                <p:nvPr/>
              </p:nvSpPr>
              <p:spPr>
                <a:xfrm>
                  <a:off x="6554714" y="2648925"/>
                  <a:ext cx="180000" cy="180000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/>
                </a:p>
              </p:txBody>
            </p:sp>
            <p:sp>
              <p:nvSpPr>
                <p:cNvPr id="273" name="วงรี 272">
                  <a:extLst>
                    <a:ext uri="{FF2B5EF4-FFF2-40B4-BE49-F238E27FC236}">
                      <a16:creationId xmlns:a16="http://schemas.microsoft.com/office/drawing/2014/main" id="{6AB6CC71-BE62-4A58-B917-0C9C81CCA59C}"/>
                    </a:ext>
                  </a:extLst>
                </p:cNvPr>
                <p:cNvSpPr/>
                <p:nvPr/>
              </p:nvSpPr>
              <p:spPr>
                <a:xfrm>
                  <a:off x="6554714" y="2848950"/>
                  <a:ext cx="180000" cy="180000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/>
                </a:p>
              </p:txBody>
            </p:sp>
            <p:sp>
              <p:nvSpPr>
                <p:cNvPr id="274" name="วงรี 273">
                  <a:extLst>
                    <a:ext uri="{FF2B5EF4-FFF2-40B4-BE49-F238E27FC236}">
                      <a16:creationId xmlns:a16="http://schemas.microsoft.com/office/drawing/2014/main" id="{B6C6BB0B-AE08-4904-9C65-12AE868766BF}"/>
                    </a:ext>
                  </a:extLst>
                </p:cNvPr>
                <p:cNvSpPr/>
                <p:nvPr/>
              </p:nvSpPr>
              <p:spPr>
                <a:xfrm>
                  <a:off x="6554714" y="3048975"/>
                  <a:ext cx="180000" cy="180000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/>
                </a:p>
              </p:txBody>
            </p:sp>
            <p:sp>
              <p:nvSpPr>
                <p:cNvPr id="275" name="วงรี 274">
                  <a:extLst>
                    <a:ext uri="{FF2B5EF4-FFF2-40B4-BE49-F238E27FC236}">
                      <a16:creationId xmlns:a16="http://schemas.microsoft.com/office/drawing/2014/main" id="{D5069BD1-9523-45EB-8981-144818A40417}"/>
                    </a:ext>
                  </a:extLst>
                </p:cNvPr>
                <p:cNvSpPr/>
                <p:nvPr/>
              </p:nvSpPr>
              <p:spPr>
                <a:xfrm>
                  <a:off x="6554714" y="3249000"/>
                  <a:ext cx="180000" cy="180000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/>
                </a:p>
              </p:txBody>
            </p:sp>
            <p:sp>
              <p:nvSpPr>
                <p:cNvPr id="276" name="วงรี 275">
                  <a:extLst>
                    <a:ext uri="{FF2B5EF4-FFF2-40B4-BE49-F238E27FC236}">
                      <a16:creationId xmlns:a16="http://schemas.microsoft.com/office/drawing/2014/main" id="{09FED5DF-2BBF-4890-8237-17B220EA73D3}"/>
                    </a:ext>
                  </a:extLst>
                </p:cNvPr>
                <p:cNvSpPr/>
                <p:nvPr/>
              </p:nvSpPr>
              <p:spPr>
                <a:xfrm>
                  <a:off x="6844534" y="1446698"/>
                  <a:ext cx="180000" cy="180000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/>
                </a:p>
              </p:txBody>
            </p:sp>
            <p:sp>
              <p:nvSpPr>
                <p:cNvPr id="277" name="วงรี 276">
                  <a:extLst>
                    <a:ext uri="{FF2B5EF4-FFF2-40B4-BE49-F238E27FC236}">
                      <a16:creationId xmlns:a16="http://schemas.microsoft.com/office/drawing/2014/main" id="{61A859CC-D4CC-4C60-8A55-93247BAAF4CF}"/>
                    </a:ext>
                  </a:extLst>
                </p:cNvPr>
                <p:cNvSpPr/>
                <p:nvPr/>
              </p:nvSpPr>
              <p:spPr>
                <a:xfrm>
                  <a:off x="6844534" y="1646723"/>
                  <a:ext cx="180000" cy="180000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/>
                </a:p>
              </p:txBody>
            </p:sp>
            <p:sp>
              <p:nvSpPr>
                <p:cNvPr id="278" name="วงรี 277">
                  <a:extLst>
                    <a:ext uri="{FF2B5EF4-FFF2-40B4-BE49-F238E27FC236}">
                      <a16:creationId xmlns:a16="http://schemas.microsoft.com/office/drawing/2014/main" id="{2CAD6C97-B86A-4D4E-94E7-B66B2C5266B9}"/>
                    </a:ext>
                  </a:extLst>
                </p:cNvPr>
                <p:cNvSpPr/>
                <p:nvPr/>
              </p:nvSpPr>
              <p:spPr>
                <a:xfrm>
                  <a:off x="6844534" y="1846748"/>
                  <a:ext cx="180000" cy="180000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/>
                </a:p>
              </p:txBody>
            </p:sp>
            <p:sp>
              <p:nvSpPr>
                <p:cNvPr id="279" name="วงรี 278">
                  <a:extLst>
                    <a:ext uri="{FF2B5EF4-FFF2-40B4-BE49-F238E27FC236}">
                      <a16:creationId xmlns:a16="http://schemas.microsoft.com/office/drawing/2014/main" id="{2A6D2D61-3FDE-4141-A24B-50AEE8DBD9E7}"/>
                    </a:ext>
                  </a:extLst>
                </p:cNvPr>
                <p:cNvSpPr/>
                <p:nvPr/>
              </p:nvSpPr>
              <p:spPr>
                <a:xfrm>
                  <a:off x="6844534" y="2046773"/>
                  <a:ext cx="180000" cy="180000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/>
                </a:p>
              </p:txBody>
            </p:sp>
            <p:sp>
              <p:nvSpPr>
                <p:cNvPr id="280" name="วงรี 279">
                  <a:extLst>
                    <a:ext uri="{FF2B5EF4-FFF2-40B4-BE49-F238E27FC236}">
                      <a16:creationId xmlns:a16="http://schemas.microsoft.com/office/drawing/2014/main" id="{87B33B8E-6B8B-41C8-96AE-82F6720A2804}"/>
                    </a:ext>
                  </a:extLst>
                </p:cNvPr>
                <p:cNvSpPr/>
                <p:nvPr/>
              </p:nvSpPr>
              <p:spPr>
                <a:xfrm>
                  <a:off x="6844534" y="2246798"/>
                  <a:ext cx="180000" cy="180000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/>
                </a:p>
              </p:txBody>
            </p:sp>
            <p:sp>
              <p:nvSpPr>
                <p:cNvPr id="281" name="วงรี 280">
                  <a:extLst>
                    <a:ext uri="{FF2B5EF4-FFF2-40B4-BE49-F238E27FC236}">
                      <a16:creationId xmlns:a16="http://schemas.microsoft.com/office/drawing/2014/main" id="{A9501E6C-48CF-4659-96D3-FE07E5007725}"/>
                    </a:ext>
                  </a:extLst>
                </p:cNvPr>
                <p:cNvSpPr/>
                <p:nvPr/>
              </p:nvSpPr>
              <p:spPr>
                <a:xfrm>
                  <a:off x="6844534" y="2446823"/>
                  <a:ext cx="180000" cy="180000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/>
                </a:p>
              </p:txBody>
            </p:sp>
            <p:sp>
              <p:nvSpPr>
                <p:cNvPr id="282" name="วงรี 281">
                  <a:extLst>
                    <a:ext uri="{FF2B5EF4-FFF2-40B4-BE49-F238E27FC236}">
                      <a16:creationId xmlns:a16="http://schemas.microsoft.com/office/drawing/2014/main" id="{D0ACFB59-714E-4BEB-B205-2E255FF70206}"/>
                    </a:ext>
                  </a:extLst>
                </p:cNvPr>
                <p:cNvSpPr/>
                <p:nvPr/>
              </p:nvSpPr>
              <p:spPr>
                <a:xfrm>
                  <a:off x="6844534" y="2646848"/>
                  <a:ext cx="180000" cy="180000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/>
                </a:p>
              </p:txBody>
            </p:sp>
            <p:sp>
              <p:nvSpPr>
                <p:cNvPr id="283" name="วงรี 282">
                  <a:extLst>
                    <a:ext uri="{FF2B5EF4-FFF2-40B4-BE49-F238E27FC236}">
                      <a16:creationId xmlns:a16="http://schemas.microsoft.com/office/drawing/2014/main" id="{5983B7D8-742F-4B2B-86D8-29DCD2B74AE6}"/>
                    </a:ext>
                  </a:extLst>
                </p:cNvPr>
                <p:cNvSpPr/>
                <p:nvPr/>
              </p:nvSpPr>
              <p:spPr>
                <a:xfrm>
                  <a:off x="6844534" y="2846873"/>
                  <a:ext cx="180000" cy="180000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/>
                </a:p>
              </p:txBody>
            </p:sp>
            <p:sp>
              <p:nvSpPr>
                <p:cNvPr id="284" name="วงรี 283">
                  <a:extLst>
                    <a:ext uri="{FF2B5EF4-FFF2-40B4-BE49-F238E27FC236}">
                      <a16:creationId xmlns:a16="http://schemas.microsoft.com/office/drawing/2014/main" id="{BE0C14B5-477F-47A6-9883-CDAACA27883E}"/>
                    </a:ext>
                  </a:extLst>
                </p:cNvPr>
                <p:cNvSpPr/>
                <p:nvPr/>
              </p:nvSpPr>
              <p:spPr>
                <a:xfrm>
                  <a:off x="6844534" y="3046898"/>
                  <a:ext cx="180000" cy="180000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/>
                </a:p>
              </p:txBody>
            </p:sp>
            <p:sp>
              <p:nvSpPr>
                <p:cNvPr id="285" name="วงรี 284">
                  <a:extLst>
                    <a:ext uri="{FF2B5EF4-FFF2-40B4-BE49-F238E27FC236}">
                      <a16:creationId xmlns:a16="http://schemas.microsoft.com/office/drawing/2014/main" id="{1A80DE51-70B3-4CB7-81C3-313674F92240}"/>
                    </a:ext>
                  </a:extLst>
                </p:cNvPr>
                <p:cNvSpPr/>
                <p:nvPr/>
              </p:nvSpPr>
              <p:spPr>
                <a:xfrm>
                  <a:off x="6844534" y="3246923"/>
                  <a:ext cx="180000" cy="180000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/>
                </a:p>
              </p:txBody>
            </p:sp>
          </p:grpSp>
          <p:pic>
            <p:nvPicPr>
              <p:cNvPr id="254" name="รูปภาพ 253">
                <a:extLst>
                  <a:ext uri="{FF2B5EF4-FFF2-40B4-BE49-F238E27FC236}">
                    <a16:creationId xmlns:a16="http://schemas.microsoft.com/office/drawing/2014/main" id="{6A54DBB4-7623-4BF0-A473-5EDC383BAD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412710">
                <a:off x="2901771" y="5172733"/>
                <a:ext cx="496270" cy="458438"/>
              </a:xfrm>
              <a:prstGeom prst="rect">
                <a:avLst/>
              </a:prstGeom>
            </p:spPr>
          </p:pic>
        </p:grpSp>
        <p:sp>
          <p:nvSpPr>
            <p:cNvPr id="240" name="Text Placeholder 2">
              <a:extLst>
                <a:ext uri="{FF2B5EF4-FFF2-40B4-BE49-F238E27FC236}">
                  <a16:creationId xmlns:a16="http://schemas.microsoft.com/office/drawing/2014/main" id="{5F59F50C-1B7F-437C-9BC6-D1521CA117FD}"/>
                </a:ext>
              </a:extLst>
            </p:cNvPr>
            <p:cNvSpPr txBox="1">
              <a:spLocks/>
            </p:cNvSpPr>
            <p:nvPr/>
          </p:nvSpPr>
          <p:spPr>
            <a:xfrm>
              <a:off x="1" y="284049"/>
              <a:ext cx="9144000" cy="619301"/>
            </a:xfrm>
            <a:prstGeom prst="rect">
              <a:avLst/>
            </a:prstGeom>
            <a:solidFill>
              <a:srgbClr val="FEF9B0">
                <a:alpha val="90000"/>
              </a:srgbClr>
            </a:solidFill>
          </p:spPr>
          <p:txBody>
            <a:bodyPr vert="horz" lIns="91440" tIns="45720" rIns="91440" bIns="45720" rtlCol="0" anchor="ctr"/>
            <a:lstStyle>
              <a:defPPr>
                <a:defRPr lang="th-TH"/>
              </a:defPPr>
              <a:lvl1pPr marL="0" algn="ctr" defTabSz="685800" rtl="0" eaLnBrk="1" latinLnBrk="0" hangingPunct="1">
                <a:defRPr sz="9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5000" b="1" u="sng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Timeline </a:t>
              </a:r>
              <a:r>
                <a:rPr lang="th-TH" altLang="ko-KR" sz="5000" b="1" u="sng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หน่วยการเรียนรู้</a:t>
              </a:r>
              <a:endParaRPr lang="en-US" altLang="ko-KR" sz="5000" b="1" u="sng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grpSp>
          <p:nvGrpSpPr>
            <p:cNvPr id="5" name="กลุ่ม 4">
              <a:extLst>
                <a:ext uri="{FF2B5EF4-FFF2-40B4-BE49-F238E27FC236}">
                  <a16:creationId xmlns:a16="http://schemas.microsoft.com/office/drawing/2014/main" id="{CC838E76-FE06-4A2F-A2FE-17397EBFE056}"/>
                </a:ext>
              </a:extLst>
            </p:cNvPr>
            <p:cNvGrpSpPr/>
            <p:nvPr/>
          </p:nvGrpSpPr>
          <p:grpSpPr>
            <a:xfrm>
              <a:off x="2278723" y="1746798"/>
              <a:ext cx="4964729" cy="3169670"/>
              <a:chOff x="2317891" y="1756609"/>
              <a:chExt cx="4964729" cy="3169670"/>
            </a:xfrm>
          </p:grpSpPr>
          <p:sp>
            <p:nvSpPr>
              <p:cNvPr id="241" name="TextBox 5">
                <a:extLst>
                  <a:ext uri="{FF2B5EF4-FFF2-40B4-BE49-F238E27FC236}">
                    <a16:creationId xmlns:a16="http://schemas.microsoft.com/office/drawing/2014/main" id="{9CD0D971-DC3D-4D51-BA9D-805163A64030}"/>
                  </a:ext>
                </a:extLst>
              </p:cNvPr>
              <p:cNvSpPr txBox="1"/>
              <p:nvPr/>
            </p:nvSpPr>
            <p:spPr>
              <a:xfrm>
                <a:off x="2324676" y="2421016"/>
                <a:ext cx="4928918" cy="1169551"/>
              </a:xfrm>
              <a:prstGeom prst="rect">
                <a:avLst/>
              </a:prstGeom>
              <a:solidFill>
                <a:srgbClr val="FEF9B0">
                  <a:alpha val="90000"/>
                </a:srgb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th-TH" altLang="ko-KR" sz="3500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               การเกิดปฏิกิริยาเคมี</a:t>
                </a:r>
              </a:p>
              <a:p>
                <a:r>
                  <a:rPr lang="th-TH" altLang="ko-KR" sz="3500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               ปฏิกิริยาเคมีรอบตัว</a:t>
                </a:r>
                <a:endParaRPr lang="ko-KR" altLang="en-US" sz="3500" dirty="0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242" name="Text Placeholder 2">
                <a:extLst>
                  <a:ext uri="{FF2B5EF4-FFF2-40B4-BE49-F238E27FC236}">
                    <a16:creationId xmlns:a16="http://schemas.microsoft.com/office/drawing/2014/main" id="{87E78416-1A0D-4AAF-8EAD-2ACBAB403A5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324675" y="1756609"/>
                <a:ext cx="4922135" cy="662333"/>
              </a:xfrm>
              <a:prstGeom prst="rect">
                <a:avLst/>
              </a:prstGeom>
              <a:solidFill>
                <a:srgbClr val="FEF9B0">
                  <a:alpha val="90000"/>
                </a:srgbClr>
              </a:solidFill>
            </p:spPr>
            <p:txBody>
              <a:bodyPr vert="horz" lIns="91440" tIns="45720" rIns="91440" bIns="45720" rtlCol="0" anchor="ctr"/>
              <a:lstStyle>
                <a:defPPr>
                  <a:defRPr lang="th-TH"/>
                </a:defPPr>
                <a:lvl1pPr marL="0" algn="ctr" defTabSz="685800" rtl="0" eaLnBrk="1" latinLnBrk="0" hangingPunct="1">
                  <a:defRPr sz="9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th-TH" altLang="ko-KR" sz="4000" b="1" dirty="0">
                    <a:solidFill>
                      <a:schemeClr val="tx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บทที่ 1 ปฏิกิริยาเคมี</a:t>
                </a:r>
              </a:p>
            </p:txBody>
          </p:sp>
          <p:sp>
            <p:nvSpPr>
              <p:cNvPr id="243" name="TextBox 5">
                <a:extLst>
                  <a:ext uri="{FF2B5EF4-FFF2-40B4-BE49-F238E27FC236}">
                    <a16:creationId xmlns:a16="http://schemas.microsoft.com/office/drawing/2014/main" id="{9829FE2D-93E0-4329-8732-BC087EB1F650}"/>
                  </a:ext>
                </a:extLst>
              </p:cNvPr>
              <p:cNvSpPr txBox="1"/>
              <p:nvPr/>
            </p:nvSpPr>
            <p:spPr>
              <a:xfrm>
                <a:off x="2317891" y="4295337"/>
                <a:ext cx="4964729" cy="630942"/>
              </a:xfrm>
              <a:prstGeom prst="rect">
                <a:avLst/>
              </a:prstGeom>
              <a:solidFill>
                <a:srgbClr val="FEF9B0">
                  <a:alpha val="90000"/>
                </a:srgb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th-TH" altLang="ko-KR" sz="3500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               วัสดุรอบตัว</a:t>
                </a:r>
              </a:p>
            </p:txBody>
          </p:sp>
          <p:sp>
            <p:nvSpPr>
              <p:cNvPr id="244" name="สี่เหลี่ยมผืนผ้า 243">
                <a:extLst>
                  <a:ext uri="{FF2B5EF4-FFF2-40B4-BE49-F238E27FC236}">
                    <a16:creationId xmlns:a16="http://schemas.microsoft.com/office/drawing/2014/main" id="{59CCA1F8-4915-40BE-86F4-A883470159EF}"/>
                  </a:ext>
                </a:extLst>
              </p:cNvPr>
              <p:cNvSpPr/>
              <p:nvPr/>
            </p:nvSpPr>
            <p:spPr>
              <a:xfrm>
                <a:off x="2324674" y="3589483"/>
                <a:ext cx="4940239" cy="707886"/>
              </a:xfrm>
              <a:prstGeom prst="rect">
                <a:avLst/>
              </a:prstGeom>
              <a:solidFill>
                <a:srgbClr val="FEF9B0">
                  <a:alpha val="90000"/>
                </a:srgbClr>
              </a:solidFill>
            </p:spPr>
            <p:txBody>
              <a:bodyPr wrap="square">
                <a:spAutoFit/>
              </a:bodyPr>
              <a:lstStyle/>
              <a:p>
                <a:r>
                  <a:rPr lang="th-TH" altLang="ko-KR" sz="4000" b="1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บทที่ 2 วัสดุในชีวิตประจำวัน</a:t>
                </a:r>
                <a:endParaRPr lang="en-US" altLang="ko-KR" sz="4000" b="1" dirty="0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</p:grpSp>
        <p:sp>
          <p:nvSpPr>
            <p:cNvPr id="245" name="สี่เหลี่ยมผืนผ้า 244">
              <a:extLst>
                <a:ext uri="{FF2B5EF4-FFF2-40B4-BE49-F238E27FC236}">
                  <a16:creationId xmlns:a16="http://schemas.microsoft.com/office/drawing/2014/main" id="{1426D07F-AFE6-4EAF-AA0B-08209773DB9C}"/>
                </a:ext>
              </a:extLst>
            </p:cNvPr>
            <p:cNvSpPr/>
            <p:nvPr/>
          </p:nvSpPr>
          <p:spPr>
            <a:xfrm>
              <a:off x="-23266" y="902514"/>
              <a:ext cx="9187028" cy="861774"/>
            </a:xfrm>
            <a:prstGeom prst="rect">
              <a:avLst/>
            </a:prstGeom>
            <a:solidFill>
              <a:srgbClr val="FEF9B0">
                <a:alpha val="90000"/>
              </a:srgbClr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th-TH" altLang="ko-KR" sz="50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ปฏิกิริยาเคมีและวัสดุในชีวิตประจำวัน</a:t>
              </a:r>
              <a:endParaRPr lang="th-TH" sz="5000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pic>
          <p:nvPicPr>
            <p:cNvPr id="246" name="รูปภาพ 245">
              <a:extLst>
                <a:ext uri="{FF2B5EF4-FFF2-40B4-BE49-F238E27FC236}">
                  <a16:creationId xmlns:a16="http://schemas.microsoft.com/office/drawing/2014/main" id="{638B9FCF-1C0D-46E5-AE57-77BFC6E04EF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310384" y="2461638"/>
              <a:ext cx="432000" cy="432000"/>
            </a:xfrm>
            <a:prstGeom prst="rect">
              <a:avLst/>
            </a:prstGeom>
          </p:spPr>
        </p:pic>
        <p:pic>
          <p:nvPicPr>
            <p:cNvPr id="247" name="รูปภาพ 246">
              <a:extLst>
                <a:ext uri="{FF2B5EF4-FFF2-40B4-BE49-F238E27FC236}">
                  <a16:creationId xmlns:a16="http://schemas.microsoft.com/office/drawing/2014/main" id="{D2181D50-814C-4358-AC23-70809B2B43C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337026" y="3019671"/>
              <a:ext cx="432000" cy="432000"/>
            </a:xfrm>
            <a:prstGeom prst="rect">
              <a:avLst/>
            </a:prstGeom>
          </p:spPr>
        </p:pic>
        <p:pic>
          <p:nvPicPr>
            <p:cNvPr id="248" name="รูปภาพ 247">
              <a:extLst>
                <a:ext uri="{FF2B5EF4-FFF2-40B4-BE49-F238E27FC236}">
                  <a16:creationId xmlns:a16="http://schemas.microsoft.com/office/drawing/2014/main" id="{7F8979C6-13D4-4F53-9CAD-46CC757E22D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324821" y="4349008"/>
              <a:ext cx="432000" cy="43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990085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วงรี 123">
            <a:extLst>
              <a:ext uri="{FF2B5EF4-FFF2-40B4-BE49-F238E27FC236}">
                <a16:creationId xmlns:a16="http://schemas.microsoft.com/office/drawing/2014/main" id="{4D749C6A-B85E-4128-A4F5-3C008CE3256F}"/>
              </a:ext>
            </a:extLst>
          </p:cNvPr>
          <p:cNvSpPr/>
          <p:nvPr/>
        </p:nvSpPr>
        <p:spPr>
          <a:xfrm rot="2025166">
            <a:off x="4547239" y="3641871"/>
            <a:ext cx="1654232" cy="1528124"/>
          </a:xfrm>
          <a:prstGeom prst="ellipse">
            <a:avLst/>
          </a:prstGeom>
          <a:pattFill prst="dkHorz">
            <a:fgClr>
              <a:srgbClr val="3DADD4"/>
            </a:fgClr>
            <a:bgClr>
              <a:schemeClr val="accent5">
                <a:lumMod val="40000"/>
                <a:lumOff val="6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661" dirty="0"/>
          </a:p>
        </p:txBody>
      </p:sp>
      <p:sp>
        <p:nvSpPr>
          <p:cNvPr id="123" name="วงรี 122">
            <a:extLst>
              <a:ext uri="{FF2B5EF4-FFF2-40B4-BE49-F238E27FC236}">
                <a16:creationId xmlns:a16="http://schemas.microsoft.com/office/drawing/2014/main" id="{4547BB5D-980C-49C6-8DD2-5EBB553E6D2E}"/>
              </a:ext>
            </a:extLst>
          </p:cNvPr>
          <p:cNvSpPr/>
          <p:nvPr/>
        </p:nvSpPr>
        <p:spPr>
          <a:xfrm rot="2025166">
            <a:off x="248763" y="2075931"/>
            <a:ext cx="1654232" cy="1528124"/>
          </a:xfrm>
          <a:prstGeom prst="ellipse">
            <a:avLst/>
          </a:prstGeom>
          <a:pattFill prst="dkHorz">
            <a:fgClr>
              <a:srgbClr val="3DADD4"/>
            </a:fgClr>
            <a:bgClr>
              <a:schemeClr val="accent5">
                <a:lumMod val="40000"/>
                <a:lumOff val="6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661" dirty="0"/>
          </a:p>
        </p:txBody>
      </p:sp>
      <p:sp>
        <p:nvSpPr>
          <p:cNvPr id="122" name="วงรี 121">
            <a:extLst>
              <a:ext uri="{FF2B5EF4-FFF2-40B4-BE49-F238E27FC236}">
                <a16:creationId xmlns:a16="http://schemas.microsoft.com/office/drawing/2014/main" id="{136E3BA7-F06D-4AEC-9D6F-42B890E5616A}"/>
              </a:ext>
            </a:extLst>
          </p:cNvPr>
          <p:cNvSpPr/>
          <p:nvPr/>
        </p:nvSpPr>
        <p:spPr>
          <a:xfrm rot="2025166">
            <a:off x="6990495" y="1782658"/>
            <a:ext cx="1654232" cy="1528124"/>
          </a:xfrm>
          <a:prstGeom prst="ellipse">
            <a:avLst/>
          </a:prstGeom>
          <a:pattFill prst="dkHorz">
            <a:fgClr>
              <a:srgbClr val="3DADD4"/>
            </a:fgClr>
            <a:bgClr>
              <a:schemeClr val="accent5">
                <a:lumMod val="40000"/>
                <a:lumOff val="6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661" dirty="0"/>
          </a:p>
        </p:txBody>
      </p:sp>
      <p:grpSp>
        <p:nvGrpSpPr>
          <p:cNvPr id="25" name="กลุ่ม 24">
            <a:extLst>
              <a:ext uri="{FF2B5EF4-FFF2-40B4-BE49-F238E27FC236}">
                <a16:creationId xmlns:a16="http://schemas.microsoft.com/office/drawing/2014/main" id="{C3AE868D-FBBA-4B74-B214-3D8230C10F4E}"/>
              </a:ext>
            </a:extLst>
          </p:cNvPr>
          <p:cNvGrpSpPr/>
          <p:nvPr/>
        </p:nvGrpSpPr>
        <p:grpSpPr>
          <a:xfrm>
            <a:off x="-24524" y="-71791"/>
            <a:ext cx="5503933" cy="4625727"/>
            <a:chOff x="-13854" y="-53779"/>
            <a:chExt cx="5988928" cy="5448712"/>
          </a:xfrm>
          <a:gradFill>
            <a:gsLst>
              <a:gs pos="0">
                <a:srgbClr val="FEE882"/>
              </a:gs>
              <a:gs pos="73000">
                <a:srgbClr val="FEE882"/>
              </a:gs>
              <a:gs pos="100000">
                <a:srgbClr val="FEE882"/>
              </a:gs>
            </a:gsLst>
            <a:path path="circle">
              <a:fillToRect l="50000" t="50000" r="50000" b="50000"/>
            </a:path>
          </a:gradFill>
        </p:grpSpPr>
        <p:sp>
          <p:nvSpPr>
            <p:cNvPr id="24" name="รูปแบบอิสระ: รูปร่าง 23">
              <a:extLst>
                <a:ext uri="{FF2B5EF4-FFF2-40B4-BE49-F238E27FC236}">
                  <a16:creationId xmlns:a16="http://schemas.microsoft.com/office/drawing/2014/main" id="{8532D37F-FCA3-4BF8-BDEE-30A101219801}"/>
                </a:ext>
              </a:extLst>
            </p:cNvPr>
            <p:cNvSpPr/>
            <p:nvPr/>
          </p:nvSpPr>
          <p:spPr>
            <a:xfrm>
              <a:off x="-13854" y="415635"/>
              <a:ext cx="3654961" cy="4979298"/>
            </a:xfrm>
            <a:custGeom>
              <a:avLst/>
              <a:gdLst>
                <a:gd name="connsiteX0" fmla="*/ 3034146 w 3034146"/>
                <a:gd name="connsiteY0" fmla="*/ 0 h 4724400"/>
                <a:gd name="connsiteX1" fmla="*/ 1676400 w 3034146"/>
                <a:gd name="connsiteY1" fmla="*/ 1939636 h 4724400"/>
                <a:gd name="connsiteX2" fmla="*/ 831273 w 3034146"/>
                <a:gd name="connsiteY2" fmla="*/ 2521527 h 4724400"/>
                <a:gd name="connsiteX3" fmla="*/ 498764 w 3034146"/>
                <a:gd name="connsiteY3" fmla="*/ 4322618 h 4724400"/>
                <a:gd name="connsiteX4" fmla="*/ 13855 w 3034146"/>
                <a:gd name="connsiteY4" fmla="*/ 4724400 h 4724400"/>
                <a:gd name="connsiteX5" fmla="*/ 0 w 3034146"/>
                <a:gd name="connsiteY5" fmla="*/ 41564 h 4724400"/>
                <a:gd name="connsiteX6" fmla="*/ 3034146 w 3034146"/>
                <a:gd name="connsiteY6" fmla="*/ 0 h 4724400"/>
                <a:gd name="connsiteX0" fmla="*/ 3034146 w 3034146"/>
                <a:gd name="connsiteY0" fmla="*/ 0 h 5021667"/>
                <a:gd name="connsiteX1" fmla="*/ 1676400 w 3034146"/>
                <a:gd name="connsiteY1" fmla="*/ 1939636 h 5021667"/>
                <a:gd name="connsiteX2" fmla="*/ 831273 w 3034146"/>
                <a:gd name="connsiteY2" fmla="*/ 2521527 h 5021667"/>
                <a:gd name="connsiteX3" fmla="*/ 498764 w 3034146"/>
                <a:gd name="connsiteY3" fmla="*/ 4322618 h 5021667"/>
                <a:gd name="connsiteX4" fmla="*/ 13855 w 3034146"/>
                <a:gd name="connsiteY4" fmla="*/ 4724400 h 5021667"/>
                <a:gd name="connsiteX5" fmla="*/ 0 w 3034146"/>
                <a:gd name="connsiteY5" fmla="*/ 41564 h 5021667"/>
                <a:gd name="connsiteX6" fmla="*/ 3034146 w 3034146"/>
                <a:gd name="connsiteY6" fmla="*/ 0 h 5021667"/>
                <a:gd name="connsiteX0" fmla="*/ 3034146 w 3034146"/>
                <a:gd name="connsiteY0" fmla="*/ 0 h 5021667"/>
                <a:gd name="connsiteX1" fmla="*/ 1676400 w 3034146"/>
                <a:gd name="connsiteY1" fmla="*/ 1939636 h 5021667"/>
                <a:gd name="connsiteX2" fmla="*/ 831273 w 3034146"/>
                <a:gd name="connsiteY2" fmla="*/ 2521527 h 5021667"/>
                <a:gd name="connsiteX3" fmla="*/ 498764 w 3034146"/>
                <a:gd name="connsiteY3" fmla="*/ 4322618 h 5021667"/>
                <a:gd name="connsiteX4" fmla="*/ 13855 w 3034146"/>
                <a:gd name="connsiteY4" fmla="*/ 4724400 h 5021667"/>
                <a:gd name="connsiteX5" fmla="*/ 0 w 3034146"/>
                <a:gd name="connsiteY5" fmla="*/ 41564 h 5021667"/>
                <a:gd name="connsiteX6" fmla="*/ 3034146 w 3034146"/>
                <a:gd name="connsiteY6" fmla="*/ 0 h 5021667"/>
                <a:gd name="connsiteX0" fmla="*/ 3034146 w 3073956"/>
                <a:gd name="connsiteY0" fmla="*/ 0 h 5021667"/>
                <a:gd name="connsiteX1" fmla="*/ 1676400 w 3073956"/>
                <a:gd name="connsiteY1" fmla="*/ 1939636 h 5021667"/>
                <a:gd name="connsiteX2" fmla="*/ 831273 w 3073956"/>
                <a:gd name="connsiteY2" fmla="*/ 2521527 h 5021667"/>
                <a:gd name="connsiteX3" fmla="*/ 498764 w 3073956"/>
                <a:gd name="connsiteY3" fmla="*/ 4322618 h 5021667"/>
                <a:gd name="connsiteX4" fmla="*/ 13855 w 3073956"/>
                <a:gd name="connsiteY4" fmla="*/ 4724400 h 5021667"/>
                <a:gd name="connsiteX5" fmla="*/ 0 w 3073956"/>
                <a:gd name="connsiteY5" fmla="*/ 41564 h 5021667"/>
                <a:gd name="connsiteX6" fmla="*/ 3034146 w 3073956"/>
                <a:gd name="connsiteY6" fmla="*/ 0 h 5021667"/>
                <a:gd name="connsiteX0" fmla="*/ 3034146 w 3101237"/>
                <a:gd name="connsiteY0" fmla="*/ 0 h 5021667"/>
                <a:gd name="connsiteX1" fmla="*/ 2286000 w 3101237"/>
                <a:gd name="connsiteY1" fmla="*/ 2119745 h 5021667"/>
                <a:gd name="connsiteX2" fmla="*/ 831273 w 3101237"/>
                <a:gd name="connsiteY2" fmla="*/ 2521527 h 5021667"/>
                <a:gd name="connsiteX3" fmla="*/ 498764 w 3101237"/>
                <a:gd name="connsiteY3" fmla="*/ 4322618 h 5021667"/>
                <a:gd name="connsiteX4" fmla="*/ 13855 w 3101237"/>
                <a:gd name="connsiteY4" fmla="*/ 4724400 h 5021667"/>
                <a:gd name="connsiteX5" fmla="*/ 0 w 3101237"/>
                <a:gd name="connsiteY5" fmla="*/ 41564 h 5021667"/>
                <a:gd name="connsiteX6" fmla="*/ 3034146 w 3101237"/>
                <a:gd name="connsiteY6" fmla="*/ 0 h 5021667"/>
                <a:gd name="connsiteX0" fmla="*/ 3740728 w 3780989"/>
                <a:gd name="connsiteY0" fmla="*/ 13854 h 4980103"/>
                <a:gd name="connsiteX1" fmla="*/ 2286000 w 3780989"/>
                <a:gd name="connsiteY1" fmla="*/ 2078181 h 4980103"/>
                <a:gd name="connsiteX2" fmla="*/ 831273 w 3780989"/>
                <a:gd name="connsiteY2" fmla="*/ 2479963 h 4980103"/>
                <a:gd name="connsiteX3" fmla="*/ 498764 w 3780989"/>
                <a:gd name="connsiteY3" fmla="*/ 4281054 h 4980103"/>
                <a:gd name="connsiteX4" fmla="*/ 13855 w 3780989"/>
                <a:gd name="connsiteY4" fmla="*/ 4682836 h 4980103"/>
                <a:gd name="connsiteX5" fmla="*/ 0 w 3780989"/>
                <a:gd name="connsiteY5" fmla="*/ 0 h 4980103"/>
                <a:gd name="connsiteX6" fmla="*/ 3740728 w 3780989"/>
                <a:gd name="connsiteY6" fmla="*/ 13854 h 4980103"/>
                <a:gd name="connsiteX0" fmla="*/ 3740728 w 3803936"/>
                <a:gd name="connsiteY0" fmla="*/ 13854 h 4980103"/>
                <a:gd name="connsiteX1" fmla="*/ 2826327 w 3803936"/>
                <a:gd name="connsiteY1" fmla="*/ 1884217 h 4980103"/>
                <a:gd name="connsiteX2" fmla="*/ 831273 w 3803936"/>
                <a:gd name="connsiteY2" fmla="*/ 2479963 h 4980103"/>
                <a:gd name="connsiteX3" fmla="*/ 498764 w 3803936"/>
                <a:gd name="connsiteY3" fmla="*/ 4281054 h 4980103"/>
                <a:gd name="connsiteX4" fmla="*/ 13855 w 3803936"/>
                <a:gd name="connsiteY4" fmla="*/ 4682836 h 4980103"/>
                <a:gd name="connsiteX5" fmla="*/ 0 w 3803936"/>
                <a:gd name="connsiteY5" fmla="*/ 0 h 4980103"/>
                <a:gd name="connsiteX6" fmla="*/ 3740728 w 3803936"/>
                <a:gd name="connsiteY6" fmla="*/ 13854 h 4980103"/>
                <a:gd name="connsiteX0" fmla="*/ 3740728 w 3819518"/>
                <a:gd name="connsiteY0" fmla="*/ 13854 h 4980103"/>
                <a:gd name="connsiteX1" fmla="*/ 2826327 w 3819518"/>
                <a:gd name="connsiteY1" fmla="*/ 1884217 h 4980103"/>
                <a:gd name="connsiteX2" fmla="*/ 831273 w 3819518"/>
                <a:gd name="connsiteY2" fmla="*/ 2479963 h 4980103"/>
                <a:gd name="connsiteX3" fmla="*/ 498764 w 3819518"/>
                <a:gd name="connsiteY3" fmla="*/ 4281054 h 4980103"/>
                <a:gd name="connsiteX4" fmla="*/ 13855 w 3819518"/>
                <a:gd name="connsiteY4" fmla="*/ 4682836 h 4980103"/>
                <a:gd name="connsiteX5" fmla="*/ 0 w 3819518"/>
                <a:gd name="connsiteY5" fmla="*/ 0 h 4980103"/>
                <a:gd name="connsiteX6" fmla="*/ 3740728 w 3819518"/>
                <a:gd name="connsiteY6" fmla="*/ 13854 h 4980103"/>
                <a:gd name="connsiteX0" fmla="*/ 3699165 w 3764759"/>
                <a:gd name="connsiteY0" fmla="*/ 0 h 4980103"/>
                <a:gd name="connsiteX1" fmla="*/ 2826327 w 3764759"/>
                <a:gd name="connsiteY1" fmla="*/ 1884217 h 4980103"/>
                <a:gd name="connsiteX2" fmla="*/ 831273 w 3764759"/>
                <a:gd name="connsiteY2" fmla="*/ 2479963 h 4980103"/>
                <a:gd name="connsiteX3" fmla="*/ 498764 w 3764759"/>
                <a:gd name="connsiteY3" fmla="*/ 4281054 h 4980103"/>
                <a:gd name="connsiteX4" fmla="*/ 13855 w 3764759"/>
                <a:gd name="connsiteY4" fmla="*/ 4682836 h 4980103"/>
                <a:gd name="connsiteX5" fmla="*/ 0 w 3764759"/>
                <a:gd name="connsiteY5" fmla="*/ 0 h 4980103"/>
                <a:gd name="connsiteX6" fmla="*/ 3699165 w 3764759"/>
                <a:gd name="connsiteY6" fmla="*/ 0 h 4980103"/>
                <a:gd name="connsiteX0" fmla="*/ 3408220 w 3496956"/>
                <a:gd name="connsiteY0" fmla="*/ 0 h 4993957"/>
                <a:gd name="connsiteX1" fmla="*/ 2826327 w 3496956"/>
                <a:gd name="connsiteY1" fmla="*/ 1898071 h 4993957"/>
                <a:gd name="connsiteX2" fmla="*/ 831273 w 3496956"/>
                <a:gd name="connsiteY2" fmla="*/ 2493817 h 4993957"/>
                <a:gd name="connsiteX3" fmla="*/ 498764 w 3496956"/>
                <a:gd name="connsiteY3" fmla="*/ 4294908 h 4993957"/>
                <a:gd name="connsiteX4" fmla="*/ 13855 w 3496956"/>
                <a:gd name="connsiteY4" fmla="*/ 4696690 h 4993957"/>
                <a:gd name="connsiteX5" fmla="*/ 0 w 3496956"/>
                <a:gd name="connsiteY5" fmla="*/ 13854 h 4993957"/>
                <a:gd name="connsiteX6" fmla="*/ 3408220 w 3496956"/>
                <a:gd name="connsiteY6" fmla="*/ 0 h 4993957"/>
                <a:gd name="connsiteX0" fmla="*/ 3408220 w 3460882"/>
                <a:gd name="connsiteY0" fmla="*/ 0 h 4993957"/>
                <a:gd name="connsiteX1" fmla="*/ 2355272 w 3460882"/>
                <a:gd name="connsiteY1" fmla="*/ 1787235 h 4993957"/>
                <a:gd name="connsiteX2" fmla="*/ 831273 w 3460882"/>
                <a:gd name="connsiteY2" fmla="*/ 2493817 h 4993957"/>
                <a:gd name="connsiteX3" fmla="*/ 498764 w 3460882"/>
                <a:gd name="connsiteY3" fmla="*/ 4294908 h 4993957"/>
                <a:gd name="connsiteX4" fmla="*/ 13855 w 3460882"/>
                <a:gd name="connsiteY4" fmla="*/ 4696690 h 4993957"/>
                <a:gd name="connsiteX5" fmla="*/ 0 w 3460882"/>
                <a:gd name="connsiteY5" fmla="*/ 13854 h 4993957"/>
                <a:gd name="connsiteX6" fmla="*/ 3408220 w 3460882"/>
                <a:gd name="connsiteY6" fmla="*/ 0 h 4993957"/>
                <a:gd name="connsiteX0" fmla="*/ 3408220 w 3461814"/>
                <a:gd name="connsiteY0" fmla="*/ 0 h 4997951"/>
                <a:gd name="connsiteX1" fmla="*/ 2355272 w 3461814"/>
                <a:gd name="connsiteY1" fmla="*/ 1787235 h 4997951"/>
                <a:gd name="connsiteX2" fmla="*/ 706582 w 3461814"/>
                <a:gd name="connsiteY2" fmla="*/ 2369126 h 4997951"/>
                <a:gd name="connsiteX3" fmla="*/ 498764 w 3461814"/>
                <a:gd name="connsiteY3" fmla="*/ 4294908 h 4997951"/>
                <a:gd name="connsiteX4" fmla="*/ 13855 w 3461814"/>
                <a:gd name="connsiteY4" fmla="*/ 4696690 h 4997951"/>
                <a:gd name="connsiteX5" fmla="*/ 0 w 3461814"/>
                <a:gd name="connsiteY5" fmla="*/ 13854 h 4997951"/>
                <a:gd name="connsiteX6" fmla="*/ 3408220 w 3461814"/>
                <a:gd name="connsiteY6" fmla="*/ 0 h 4997951"/>
                <a:gd name="connsiteX0" fmla="*/ 3505202 w 3555152"/>
                <a:gd name="connsiteY0" fmla="*/ 13855 h 4984097"/>
                <a:gd name="connsiteX1" fmla="*/ 2355272 w 3555152"/>
                <a:gd name="connsiteY1" fmla="*/ 1773381 h 4984097"/>
                <a:gd name="connsiteX2" fmla="*/ 706582 w 3555152"/>
                <a:gd name="connsiteY2" fmla="*/ 2355272 h 4984097"/>
                <a:gd name="connsiteX3" fmla="*/ 498764 w 3555152"/>
                <a:gd name="connsiteY3" fmla="*/ 4281054 h 4984097"/>
                <a:gd name="connsiteX4" fmla="*/ 13855 w 3555152"/>
                <a:gd name="connsiteY4" fmla="*/ 4682836 h 4984097"/>
                <a:gd name="connsiteX5" fmla="*/ 0 w 3555152"/>
                <a:gd name="connsiteY5" fmla="*/ 0 h 4984097"/>
                <a:gd name="connsiteX6" fmla="*/ 3505202 w 3555152"/>
                <a:gd name="connsiteY6" fmla="*/ 13855 h 4984097"/>
                <a:gd name="connsiteX0" fmla="*/ 3505202 w 3509945"/>
                <a:gd name="connsiteY0" fmla="*/ 13855 h 4984097"/>
                <a:gd name="connsiteX1" fmla="*/ 2355272 w 3509945"/>
                <a:gd name="connsiteY1" fmla="*/ 1773381 h 4984097"/>
                <a:gd name="connsiteX2" fmla="*/ 706582 w 3509945"/>
                <a:gd name="connsiteY2" fmla="*/ 2355272 h 4984097"/>
                <a:gd name="connsiteX3" fmla="*/ 498764 w 3509945"/>
                <a:gd name="connsiteY3" fmla="*/ 4281054 h 4984097"/>
                <a:gd name="connsiteX4" fmla="*/ 13855 w 3509945"/>
                <a:gd name="connsiteY4" fmla="*/ 4682836 h 4984097"/>
                <a:gd name="connsiteX5" fmla="*/ 0 w 3509945"/>
                <a:gd name="connsiteY5" fmla="*/ 0 h 4984097"/>
                <a:gd name="connsiteX6" fmla="*/ 3505202 w 3509945"/>
                <a:gd name="connsiteY6" fmla="*/ 13855 h 4984097"/>
                <a:gd name="connsiteX0" fmla="*/ 3505202 w 3510195"/>
                <a:gd name="connsiteY0" fmla="*/ 13855 h 4984097"/>
                <a:gd name="connsiteX1" fmla="*/ 2355272 w 3510195"/>
                <a:gd name="connsiteY1" fmla="*/ 1773381 h 4984097"/>
                <a:gd name="connsiteX2" fmla="*/ 706582 w 3510195"/>
                <a:gd name="connsiteY2" fmla="*/ 2355272 h 4984097"/>
                <a:gd name="connsiteX3" fmla="*/ 498764 w 3510195"/>
                <a:gd name="connsiteY3" fmla="*/ 4281054 h 4984097"/>
                <a:gd name="connsiteX4" fmla="*/ 13855 w 3510195"/>
                <a:gd name="connsiteY4" fmla="*/ 4682836 h 4984097"/>
                <a:gd name="connsiteX5" fmla="*/ 0 w 3510195"/>
                <a:gd name="connsiteY5" fmla="*/ 0 h 4984097"/>
                <a:gd name="connsiteX6" fmla="*/ 3505202 w 3510195"/>
                <a:gd name="connsiteY6" fmla="*/ 13855 h 4984097"/>
                <a:gd name="connsiteX0" fmla="*/ 3505202 w 3510379"/>
                <a:gd name="connsiteY0" fmla="*/ 13855 h 4984097"/>
                <a:gd name="connsiteX1" fmla="*/ 2382981 w 3510379"/>
                <a:gd name="connsiteY1" fmla="*/ 1911927 h 4984097"/>
                <a:gd name="connsiteX2" fmla="*/ 706582 w 3510379"/>
                <a:gd name="connsiteY2" fmla="*/ 2355272 h 4984097"/>
                <a:gd name="connsiteX3" fmla="*/ 498764 w 3510379"/>
                <a:gd name="connsiteY3" fmla="*/ 4281054 h 4984097"/>
                <a:gd name="connsiteX4" fmla="*/ 13855 w 3510379"/>
                <a:gd name="connsiteY4" fmla="*/ 4682836 h 4984097"/>
                <a:gd name="connsiteX5" fmla="*/ 0 w 3510379"/>
                <a:gd name="connsiteY5" fmla="*/ 0 h 4984097"/>
                <a:gd name="connsiteX6" fmla="*/ 3505202 w 3510379"/>
                <a:gd name="connsiteY6" fmla="*/ 13855 h 4984097"/>
                <a:gd name="connsiteX0" fmla="*/ 3865420 w 3868973"/>
                <a:gd name="connsiteY0" fmla="*/ 13855 h 4984097"/>
                <a:gd name="connsiteX1" fmla="*/ 2382981 w 3868973"/>
                <a:gd name="connsiteY1" fmla="*/ 1911927 h 4984097"/>
                <a:gd name="connsiteX2" fmla="*/ 706582 w 3868973"/>
                <a:gd name="connsiteY2" fmla="*/ 2355272 h 4984097"/>
                <a:gd name="connsiteX3" fmla="*/ 498764 w 3868973"/>
                <a:gd name="connsiteY3" fmla="*/ 4281054 h 4984097"/>
                <a:gd name="connsiteX4" fmla="*/ 13855 w 3868973"/>
                <a:gd name="connsiteY4" fmla="*/ 4682836 h 4984097"/>
                <a:gd name="connsiteX5" fmla="*/ 0 w 3868973"/>
                <a:gd name="connsiteY5" fmla="*/ 0 h 4984097"/>
                <a:gd name="connsiteX6" fmla="*/ 3865420 w 3868973"/>
                <a:gd name="connsiteY6" fmla="*/ 13855 h 4984097"/>
                <a:gd name="connsiteX0" fmla="*/ 3865420 w 3873426"/>
                <a:gd name="connsiteY0" fmla="*/ 13855 h 4984097"/>
                <a:gd name="connsiteX1" fmla="*/ 2992581 w 3873426"/>
                <a:gd name="connsiteY1" fmla="*/ 1717964 h 4984097"/>
                <a:gd name="connsiteX2" fmla="*/ 706582 w 3873426"/>
                <a:gd name="connsiteY2" fmla="*/ 2355272 h 4984097"/>
                <a:gd name="connsiteX3" fmla="*/ 498764 w 3873426"/>
                <a:gd name="connsiteY3" fmla="*/ 4281054 h 4984097"/>
                <a:gd name="connsiteX4" fmla="*/ 13855 w 3873426"/>
                <a:gd name="connsiteY4" fmla="*/ 4682836 h 4984097"/>
                <a:gd name="connsiteX5" fmla="*/ 0 w 3873426"/>
                <a:gd name="connsiteY5" fmla="*/ 0 h 4984097"/>
                <a:gd name="connsiteX6" fmla="*/ 3865420 w 3873426"/>
                <a:gd name="connsiteY6" fmla="*/ 13855 h 4984097"/>
                <a:gd name="connsiteX0" fmla="*/ 3865420 w 3873179"/>
                <a:gd name="connsiteY0" fmla="*/ 13855 h 4980543"/>
                <a:gd name="connsiteX1" fmla="*/ 2992581 w 3873179"/>
                <a:gd name="connsiteY1" fmla="*/ 1717964 h 4980543"/>
                <a:gd name="connsiteX2" fmla="*/ 803564 w 3873179"/>
                <a:gd name="connsiteY2" fmla="*/ 2466109 h 4980543"/>
                <a:gd name="connsiteX3" fmla="*/ 498764 w 3873179"/>
                <a:gd name="connsiteY3" fmla="*/ 4281054 h 4980543"/>
                <a:gd name="connsiteX4" fmla="*/ 13855 w 3873179"/>
                <a:gd name="connsiteY4" fmla="*/ 4682836 h 4980543"/>
                <a:gd name="connsiteX5" fmla="*/ 0 w 3873179"/>
                <a:gd name="connsiteY5" fmla="*/ 0 h 4980543"/>
                <a:gd name="connsiteX6" fmla="*/ 3865420 w 3873179"/>
                <a:gd name="connsiteY6" fmla="*/ 13855 h 4980543"/>
                <a:gd name="connsiteX0" fmla="*/ 3532911 w 3549464"/>
                <a:gd name="connsiteY0" fmla="*/ 138545 h 4980543"/>
                <a:gd name="connsiteX1" fmla="*/ 2992581 w 3549464"/>
                <a:gd name="connsiteY1" fmla="*/ 1717964 h 4980543"/>
                <a:gd name="connsiteX2" fmla="*/ 803564 w 3549464"/>
                <a:gd name="connsiteY2" fmla="*/ 2466109 h 4980543"/>
                <a:gd name="connsiteX3" fmla="*/ 498764 w 3549464"/>
                <a:gd name="connsiteY3" fmla="*/ 4281054 h 4980543"/>
                <a:gd name="connsiteX4" fmla="*/ 13855 w 3549464"/>
                <a:gd name="connsiteY4" fmla="*/ 4682836 h 4980543"/>
                <a:gd name="connsiteX5" fmla="*/ 0 w 3549464"/>
                <a:gd name="connsiteY5" fmla="*/ 0 h 4980543"/>
                <a:gd name="connsiteX6" fmla="*/ 3532911 w 3549464"/>
                <a:gd name="connsiteY6" fmla="*/ 138545 h 4980543"/>
                <a:gd name="connsiteX0" fmla="*/ 3546766 w 3562611"/>
                <a:gd name="connsiteY0" fmla="*/ 0 h 5008253"/>
                <a:gd name="connsiteX1" fmla="*/ 2992581 w 3562611"/>
                <a:gd name="connsiteY1" fmla="*/ 1745674 h 5008253"/>
                <a:gd name="connsiteX2" fmla="*/ 803564 w 3562611"/>
                <a:gd name="connsiteY2" fmla="*/ 2493819 h 5008253"/>
                <a:gd name="connsiteX3" fmla="*/ 498764 w 3562611"/>
                <a:gd name="connsiteY3" fmla="*/ 4308764 h 5008253"/>
                <a:gd name="connsiteX4" fmla="*/ 13855 w 3562611"/>
                <a:gd name="connsiteY4" fmla="*/ 4710546 h 5008253"/>
                <a:gd name="connsiteX5" fmla="*/ 0 w 3562611"/>
                <a:gd name="connsiteY5" fmla="*/ 27710 h 5008253"/>
                <a:gd name="connsiteX6" fmla="*/ 3546766 w 3562611"/>
                <a:gd name="connsiteY6" fmla="*/ 0 h 5008253"/>
                <a:gd name="connsiteX0" fmla="*/ 3546766 w 3706909"/>
                <a:gd name="connsiteY0" fmla="*/ 0 h 5008253"/>
                <a:gd name="connsiteX1" fmla="*/ 2992581 w 3706909"/>
                <a:gd name="connsiteY1" fmla="*/ 1745674 h 5008253"/>
                <a:gd name="connsiteX2" fmla="*/ 803564 w 3706909"/>
                <a:gd name="connsiteY2" fmla="*/ 2493819 h 5008253"/>
                <a:gd name="connsiteX3" fmla="*/ 498764 w 3706909"/>
                <a:gd name="connsiteY3" fmla="*/ 4308764 h 5008253"/>
                <a:gd name="connsiteX4" fmla="*/ 13855 w 3706909"/>
                <a:gd name="connsiteY4" fmla="*/ 4710546 h 5008253"/>
                <a:gd name="connsiteX5" fmla="*/ 0 w 3706909"/>
                <a:gd name="connsiteY5" fmla="*/ 27710 h 5008253"/>
                <a:gd name="connsiteX6" fmla="*/ 3546766 w 3706909"/>
                <a:gd name="connsiteY6" fmla="*/ 0 h 5008253"/>
                <a:gd name="connsiteX0" fmla="*/ 3546766 w 3576888"/>
                <a:gd name="connsiteY0" fmla="*/ 0 h 5008253"/>
                <a:gd name="connsiteX1" fmla="*/ 2992581 w 3576888"/>
                <a:gd name="connsiteY1" fmla="*/ 1745674 h 5008253"/>
                <a:gd name="connsiteX2" fmla="*/ 803564 w 3576888"/>
                <a:gd name="connsiteY2" fmla="*/ 2493819 h 5008253"/>
                <a:gd name="connsiteX3" fmla="*/ 498764 w 3576888"/>
                <a:gd name="connsiteY3" fmla="*/ 4308764 h 5008253"/>
                <a:gd name="connsiteX4" fmla="*/ 13855 w 3576888"/>
                <a:gd name="connsiteY4" fmla="*/ 4710546 h 5008253"/>
                <a:gd name="connsiteX5" fmla="*/ 0 w 3576888"/>
                <a:gd name="connsiteY5" fmla="*/ 27710 h 5008253"/>
                <a:gd name="connsiteX6" fmla="*/ 3546766 w 3576888"/>
                <a:gd name="connsiteY6" fmla="*/ 0 h 5008253"/>
                <a:gd name="connsiteX0" fmla="*/ 3546766 w 3560729"/>
                <a:gd name="connsiteY0" fmla="*/ 0 h 5008253"/>
                <a:gd name="connsiteX1" fmla="*/ 2604653 w 3560729"/>
                <a:gd name="connsiteY1" fmla="*/ 1814947 h 5008253"/>
                <a:gd name="connsiteX2" fmla="*/ 803564 w 3560729"/>
                <a:gd name="connsiteY2" fmla="*/ 2493819 h 5008253"/>
                <a:gd name="connsiteX3" fmla="*/ 498764 w 3560729"/>
                <a:gd name="connsiteY3" fmla="*/ 4308764 h 5008253"/>
                <a:gd name="connsiteX4" fmla="*/ 13855 w 3560729"/>
                <a:gd name="connsiteY4" fmla="*/ 4710546 h 5008253"/>
                <a:gd name="connsiteX5" fmla="*/ 0 w 3560729"/>
                <a:gd name="connsiteY5" fmla="*/ 27710 h 5008253"/>
                <a:gd name="connsiteX6" fmla="*/ 3546766 w 3560729"/>
                <a:gd name="connsiteY6" fmla="*/ 0 h 5008253"/>
                <a:gd name="connsiteX0" fmla="*/ 3546766 w 3560729"/>
                <a:gd name="connsiteY0" fmla="*/ 0 h 5022108"/>
                <a:gd name="connsiteX1" fmla="*/ 2604653 w 3560729"/>
                <a:gd name="connsiteY1" fmla="*/ 1828802 h 5022108"/>
                <a:gd name="connsiteX2" fmla="*/ 803564 w 3560729"/>
                <a:gd name="connsiteY2" fmla="*/ 2507674 h 5022108"/>
                <a:gd name="connsiteX3" fmla="*/ 498764 w 3560729"/>
                <a:gd name="connsiteY3" fmla="*/ 4322619 h 5022108"/>
                <a:gd name="connsiteX4" fmla="*/ 13855 w 3560729"/>
                <a:gd name="connsiteY4" fmla="*/ 4724401 h 5022108"/>
                <a:gd name="connsiteX5" fmla="*/ 0 w 3560729"/>
                <a:gd name="connsiteY5" fmla="*/ 41565 h 5022108"/>
                <a:gd name="connsiteX6" fmla="*/ 3546766 w 3560729"/>
                <a:gd name="connsiteY6" fmla="*/ 0 h 5022108"/>
                <a:gd name="connsiteX0" fmla="*/ 3546766 w 3560729"/>
                <a:gd name="connsiteY0" fmla="*/ 0 h 5028368"/>
                <a:gd name="connsiteX1" fmla="*/ 2604653 w 3560729"/>
                <a:gd name="connsiteY1" fmla="*/ 1828802 h 5028368"/>
                <a:gd name="connsiteX2" fmla="*/ 803564 w 3560729"/>
                <a:gd name="connsiteY2" fmla="*/ 2313710 h 5028368"/>
                <a:gd name="connsiteX3" fmla="*/ 498764 w 3560729"/>
                <a:gd name="connsiteY3" fmla="*/ 4322619 h 5028368"/>
                <a:gd name="connsiteX4" fmla="*/ 13855 w 3560729"/>
                <a:gd name="connsiteY4" fmla="*/ 4724401 h 5028368"/>
                <a:gd name="connsiteX5" fmla="*/ 0 w 3560729"/>
                <a:gd name="connsiteY5" fmla="*/ 41565 h 5028368"/>
                <a:gd name="connsiteX6" fmla="*/ 3546766 w 3560729"/>
                <a:gd name="connsiteY6" fmla="*/ 0 h 5028368"/>
                <a:gd name="connsiteX0" fmla="*/ 3546766 w 3567061"/>
                <a:gd name="connsiteY0" fmla="*/ 0 h 5028368"/>
                <a:gd name="connsiteX1" fmla="*/ 2826326 w 3567061"/>
                <a:gd name="connsiteY1" fmla="*/ 1731820 h 5028368"/>
                <a:gd name="connsiteX2" fmla="*/ 803564 w 3567061"/>
                <a:gd name="connsiteY2" fmla="*/ 2313710 h 5028368"/>
                <a:gd name="connsiteX3" fmla="*/ 498764 w 3567061"/>
                <a:gd name="connsiteY3" fmla="*/ 4322619 h 5028368"/>
                <a:gd name="connsiteX4" fmla="*/ 13855 w 3567061"/>
                <a:gd name="connsiteY4" fmla="*/ 4724401 h 5028368"/>
                <a:gd name="connsiteX5" fmla="*/ 0 w 3567061"/>
                <a:gd name="connsiteY5" fmla="*/ 41565 h 5028368"/>
                <a:gd name="connsiteX6" fmla="*/ 3546766 w 3567061"/>
                <a:gd name="connsiteY6" fmla="*/ 0 h 5028368"/>
                <a:gd name="connsiteX0" fmla="*/ 3546766 w 3567061"/>
                <a:gd name="connsiteY0" fmla="*/ 0 h 4939815"/>
                <a:gd name="connsiteX1" fmla="*/ 2826326 w 3567061"/>
                <a:gd name="connsiteY1" fmla="*/ 1731820 h 4939815"/>
                <a:gd name="connsiteX2" fmla="*/ 803564 w 3567061"/>
                <a:gd name="connsiteY2" fmla="*/ 2313710 h 4939815"/>
                <a:gd name="connsiteX3" fmla="*/ 1066801 w 3567061"/>
                <a:gd name="connsiteY3" fmla="*/ 3782292 h 4939815"/>
                <a:gd name="connsiteX4" fmla="*/ 13855 w 3567061"/>
                <a:gd name="connsiteY4" fmla="*/ 4724401 h 4939815"/>
                <a:gd name="connsiteX5" fmla="*/ 0 w 3567061"/>
                <a:gd name="connsiteY5" fmla="*/ 41565 h 4939815"/>
                <a:gd name="connsiteX6" fmla="*/ 3546766 w 3567061"/>
                <a:gd name="connsiteY6" fmla="*/ 0 h 4939815"/>
                <a:gd name="connsiteX0" fmla="*/ 3546766 w 3567427"/>
                <a:gd name="connsiteY0" fmla="*/ 0 h 4944652"/>
                <a:gd name="connsiteX1" fmla="*/ 2826326 w 3567427"/>
                <a:gd name="connsiteY1" fmla="*/ 1731820 h 4944652"/>
                <a:gd name="connsiteX2" fmla="*/ 748145 w 3567427"/>
                <a:gd name="connsiteY2" fmla="*/ 2050474 h 4944652"/>
                <a:gd name="connsiteX3" fmla="*/ 1066801 w 3567427"/>
                <a:gd name="connsiteY3" fmla="*/ 3782292 h 4944652"/>
                <a:gd name="connsiteX4" fmla="*/ 13855 w 3567427"/>
                <a:gd name="connsiteY4" fmla="*/ 4724401 h 4944652"/>
                <a:gd name="connsiteX5" fmla="*/ 0 w 3567427"/>
                <a:gd name="connsiteY5" fmla="*/ 41565 h 4944652"/>
                <a:gd name="connsiteX6" fmla="*/ 3546766 w 3567427"/>
                <a:gd name="connsiteY6" fmla="*/ 0 h 4944652"/>
                <a:gd name="connsiteX0" fmla="*/ 3546766 w 3566619"/>
                <a:gd name="connsiteY0" fmla="*/ 0 h 4940065"/>
                <a:gd name="connsiteX1" fmla="*/ 2826326 w 3566619"/>
                <a:gd name="connsiteY1" fmla="*/ 1731820 h 4940065"/>
                <a:gd name="connsiteX2" fmla="*/ 872836 w 3566619"/>
                <a:gd name="connsiteY2" fmla="*/ 2299856 h 4940065"/>
                <a:gd name="connsiteX3" fmla="*/ 1066801 w 3566619"/>
                <a:gd name="connsiteY3" fmla="*/ 3782292 h 4940065"/>
                <a:gd name="connsiteX4" fmla="*/ 13855 w 3566619"/>
                <a:gd name="connsiteY4" fmla="*/ 4724401 h 4940065"/>
                <a:gd name="connsiteX5" fmla="*/ 0 w 3566619"/>
                <a:gd name="connsiteY5" fmla="*/ 41565 h 4940065"/>
                <a:gd name="connsiteX6" fmla="*/ 3546766 w 3566619"/>
                <a:gd name="connsiteY6" fmla="*/ 0 h 4940065"/>
                <a:gd name="connsiteX0" fmla="*/ 3546766 w 3566619"/>
                <a:gd name="connsiteY0" fmla="*/ 0 h 4943391"/>
                <a:gd name="connsiteX1" fmla="*/ 2826326 w 3566619"/>
                <a:gd name="connsiteY1" fmla="*/ 1731820 h 4943391"/>
                <a:gd name="connsiteX2" fmla="*/ 872836 w 3566619"/>
                <a:gd name="connsiteY2" fmla="*/ 2299856 h 4943391"/>
                <a:gd name="connsiteX3" fmla="*/ 1343891 w 3566619"/>
                <a:gd name="connsiteY3" fmla="*/ 3810001 h 4943391"/>
                <a:gd name="connsiteX4" fmla="*/ 13855 w 3566619"/>
                <a:gd name="connsiteY4" fmla="*/ 4724401 h 4943391"/>
                <a:gd name="connsiteX5" fmla="*/ 0 w 3566619"/>
                <a:gd name="connsiteY5" fmla="*/ 41565 h 4943391"/>
                <a:gd name="connsiteX6" fmla="*/ 3546766 w 3566619"/>
                <a:gd name="connsiteY6" fmla="*/ 0 h 4943391"/>
                <a:gd name="connsiteX0" fmla="*/ 3546766 w 3566619"/>
                <a:gd name="connsiteY0" fmla="*/ 0 h 4955848"/>
                <a:gd name="connsiteX1" fmla="*/ 2826326 w 3566619"/>
                <a:gd name="connsiteY1" fmla="*/ 1731820 h 4955848"/>
                <a:gd name="connsiteX2" fmla="*/ 872836 w 3566619"/>
                <a:gd name="connsiteY2" fmla="*/ 2299856 h 4955848"/>
                <a:gd name="connsiteX3" fmla="*/ 1136073 w 3566619"/>
                <a:gd name="connsiteY3" fmla="*/ 3906983 h 4955848"/>
                <a:gd name="connsiteX4" fmla="*/ 13855 w 3566619"/>
                <a:gd name="connsiteY4" fmla="*/ 4724401 h 4955848"/>
                <a:gd name="connsiteX5" fmla="*/ 0 w 3566619"/>
                <a:gd name="connsiteY5" fmla="*/ 41565 h 4955848"/>
                <a:gd name="connsiteX6" fmla="*/ 3546766 w 3566619"/>
                <a:gd name="connsiteY6" fmla="*/ 0 h 4955848"/>
                <a:gd name="connsiteX0" fmla="*/ 3546766 w 3609882"/>
                <a:gd name="connsiteY0" fmla="*/ 0 h 4955848"/>
                <a:gd name="connsiteX1" fmla="*/ 3214254 w 3609882"/>
                <a:gd name="connsiteY1" fmla="*/ 1579420 h 4955848"/>
                <a:gd name="connsiteX2" fmla="*/ 872836 w 3609882"/>
                <a:gd name="connsiteY2" fmla="*/ 2299856 h 4955848"/>
                <a:gd name="connsiteX3" fmla="*/ 1136073 w 3609882"/>
                <a:gd name="connsiteY3" fmla="*/ 3906983 h 4955848"/>
                <a:gd name="connsiteX4" fmla="*/ 13855 w 3609882"/>
                <a:gd name="connsiteY4" fmla="*/ 4724401 h 4955848"/>
                <a:gd name="connsiteX5" fmla="*/ 0 w 3609882"/>
                <a:gd name="connsiteY5" fmla="*/ 41565 h 4955848"/>
                <a:gd name="connsiteX6" fmla="*/ 3546766 w 3609882"/>
                <a:gd name="connsiteY6" fmla="*/ 0 h 4955848"/>
                <a:gd name="connsiteX0" fmla="*/ 3546766 w 3609882"/>
                <a:gd name="connsiteY0" fmla="*/ 0 h 4957825"/>
                <a:gd name="connsiteX1" fmla="*/ 3214254 w 3609882"/>
                <a:gd name="connsiteY1" fmla="*/ 1579420 h 4957825"/>
                <a:gd name="connsiteX2" fmla="*/ 872836 w 3609882"/>
                <a:gd name="connsiteY2" fmla="*/ 2299856 h 4957825"/>
                <a:gd name="connsiteX3" fmla="*/ 1136073 w 3609882"/>
                <a:gd name="connsiteY3" fmla="*/ 3906983 h 4957825"/>
                <a:gd name="connsiteX4" fmla="*/ 13855 w 3609882"/>
                <a:gd name="connsiteY4" fmla="*/ 4724401 h 4957825"/>
                <a:gd name="connsiteX5" fmla="*/ 0 w 3609882"/>
                <a:gd name="connsiteY5" fmla="*/ 41565 h 4957825"/>
                <a:gd name="connsiteX6" fmla="*/ 3546766 w 3609882"/>
                <a:gd name="connsiteY6" fmla="*/ 0 h 4957825"/>
                <a:gd name="connsiteX0" fmla="*/ 3635098 w 3698214"/>
                <a:gd name="connsiteY0" fmla="*/ 0 h 4956688"/>
                <a:gd name="connsiteX1" fmla="*/ 3302586 w 3698214"/>
                <a:gd name="connsiteY1" fmla="*/ 1579420 h 4956688"/>
                <a:gd name="connsiteX2" fmla="*/ 961168 w 3698214"/>
                <a:gd name="connsiteY2" fmla="*/ 2299856 h 4956688"/>
                <a:gd name="connsiteX3" fmla="*/ 1432223 w 3698214"/>
                <a:gd name="connsiteY3" fmla="*/ 4045529 h 4956688"/>
                <a:gd name="connsiteX4" fmla="*/ 102187 w 3698214"/>
                <a:gd name="connsiteY4" fmla="*/ 4724401 h 4956688"/>
                <a:gd name="connsiteX5" fmla="*/ 88332 w 3698214"/>
                <a:gd name="connsiteY5" fmla="*/ 41565 h 4956688"/>
                <a:gd name="connsiteX6" fmla="*/ 3635098 w 3698214"/>
                <a:gd name="connsiteY6" fmla="*/ 0 h 4956688"/>
                <a:gd name="connsiteX0" fmla="*/ 3635098 w 3698214"/>
                <a:gd name="connsiteY0" fmla="*/ 0 h 4956688"/>
                <a:gd name="connsiteX1" fmla="*/ 3302586 w 3698214"/>
                <a:gd name="connsiteY1" fmla="*/ 1579420 h 4956688"/>
                <a:gd name="connsiteX2" fmla="*/ 961168 w 3698214"/>
                <a:gd name="connsiteY2" fmla="*/ 2299856 h 4956688"/>
                <a:gd name="connsiteX3" fmla="*/ 1432223 w 3698214"/>
                <a:gd name="connsiteY3" fmla="*/ 4045529 h 4956688"/>
                <a:gd name="connsiteX4" fmla="*/ 102187 w 3698214"/>
                <a:gd name="connsiteY4" fmla="*/ 4724401 h 4956688"/>
                <a:gd name="connsiteX5" fmla="*/ 88332 w 3698214"/>
                <a:gd name="connsiteY5" fmla="*/ 41565 h 4956688"/>
                <a:gd name="connsiteX6" fmla="*/ 3635098 w 3698214"/>
                <a:gd name="connsiteY6" fmla="*/ 0 h 4956688"/>
                <a:gd name="connsiteX0" fmla="*/ 3635098 w 3698214"/>
                <a:gd name="connsiteY0" fmla="*/ 0 h 4956688"/>
                <a:gd name="connsiteX1" fmla="*/ 3302586 w 3698214"/>
                <a:gd name="connsiteY1" fmla="*/ 1579420 h 4956688"/>
                <a:gd name="connsiteX2" fmla="*/ 961168 w 3698214"/>
                <a:gd name="connsiteY2" fmla="*/ 2299856 h 4956688"/>
                <a:gd name="connsiteX3" fmla="*/ 1432223 w 3698214"/>
                <a:gd name="connsiteY3" fmla="*/ 4045529 h 4956688"/>
                <a:gd name="connsiteX4" fmla="*/ 102187 w 3698214"/>
                <a:gd name="connsiteY4" fmla="*/ 4724401 h 4956688"/>
                <a:gd name="connsiteX5" fmla="*/ 88332 w 3698214"/>
                <a:gd name="connsiteY5" fmla="*/ 41565 h 4956688"/>
                <a:gd name="connsiteX6" fmla="*/ 3635098 w 3698214"/>
                <a:gd name="connsiteY6" fmla="*/ 0 h 4956688"/>
                <a:gd name="connsiteX0" fmla="*/ 3591845 w 3654961"/>
                <a:gd name="connsiteY0" fmla="*/ 0 h 4968373"/>
                <a:gd name="connsiteX1" fmla="*/ 3259333 w 3654961"/>
                <a:gd name="connsiteY1" fmla="*/ 1579420 h 4968373"/>
                <a:gd name="connsiteX2" fmla="*/ 917915 w 3654961"/>
                <a:gd name="connsiteY2" fmla="*/ 2299856 h 4968373"/>
                <a:gd name="connsiteX3" fmla="*/ 1388970 w 3654961"/>
                <a:gd name="connsiteY3" fmla="*/ 4045529 h 4968373"/>
                <a:gd name="connsiteX4" fmla="*/ 58934 w 3654961"/>
                <a:gd name="connsiteY4" fmla="*/ 4724401 h 4968373"/>
                <a:gd name="connsiteX5" fmla="*/ 45079 w 3654961"/>
                <a:gd name="connsiteY5" fmla="*/ 41565 h 4968373"/>
                <a:gd name="connsiteX6" fmla="*/ 3591845 w 3654961"/>
                <a:gd name="connsiteY6" fmla="*/ 0 h 4968373"/>
                <a:gd name="connsiteX0" fmla="*/ 3591845 w 3654961"/>
                <a:gd name="connsiteY0" fmla="*/ 0 h 4967280"/>
                <a:gd name="connsiteX1" fmla="*/ 3259333 w 3654961"/>
                <a:gd name="connsiteY1" fmla="*/ 1579420 h 4967280"/>
                <a:gd name="connsiteX2" fmla="*/ 917915 w 3654961"/>
                <a:gd name="connsiteY2" fmla="*/ 2299856 h 4967280"/>
                <a:gd name="connsiteX3" fmla="*/ 1388970 w 3654961"/>
                <a:gd name="connsiteY3" fmla="*/ 4045529 h 4967280"/>
                <a:gd name="connsiteX4" fmla="*/ 58934 w 3654961"/>
                <a:gd name="connsiteY4" fmla="*/ 4724401 h 4967280"/>
                <a:gd name="connsiteX5" fmla="*/ 45079 w 3654961"/>
                <a:gd name="connsiteY5" fmla="*/ 41565 h 4967280"/>
                <a:gd name="connsiteX6" fmla="*/ 3591845 w 3654961"/>
                <a:gd name="connsiteY6" fmla="*/ 0 h 4967280"/>
                <a:gd name="connsiteX0" fmla="*/ 3591845 w 3654961"/>
                <a:gd name="connsiteY0" fmla="*/ 0 h 4979298"/>
                <a:gd name="connsiteX1" fmla="*/ 3259333 w 3654961"/>
                <a:gd name="connsiteY1" fmla="*/ 1579420 h 4979298"/>
                <a:gd name="connsiteX2" fmla="*/ 917915 w 3654961"/>
                <a:gd name="connsiteY2" fmla="*/ 2299856 h 4979298"/>
                <a:gd name="connsiteX3" fmla="*/ 1388970 w 3654961"/>
                <a:gd name="connsiteY3" fmla="*/ 4045529 h 4979298"/>
                <a:gd name="connsiteX4" fmla="*/ 58934 w 3654961"/>
                <a:gd name="connsiteY4" fmla="*/ 4738255 h 4979298"/>
                <a:gd name="connsiteX5" fmla="*/ 45079 w 3654961"/>
                <a:gd name="connsiteY5" fmla="*/ 41565 h 4979298"/>
                <a:gd name="connsiteX6" fmla="*/ 3591845 w 3654961"/>
                <a:gd name="connsiteY6" fmla="*/ 0 h 4979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54961" h="4979298">
                  <a:moveTo>
                    <a:pt x="3591845" y="0"/>
                  </a:moveTo>
                  <a:cubicBezTo>
                    <a:pt x="3704991" y="635000"/>
                    <a:pt x="3704988" y="1196111"/>
                    <a:pt x="3259333" y="1579420"/>
                  </a:cubicBezTo>
                  <a:cubicBezTo>
                    <a:pt x="2813678" y="1962729"/>
                    <a:pt x="1229642" y="1888838"/>
                    <a:pt x="917915" y="2299856"/>
                  </a:cubicBezTo>
                  <a:cubicBezTo>
                    <a:pt x="606188" y="2710874"/>
                    <a:pt x="1532133" y="3639129"/>
                    <a:pt x="1388970" y="4045529"/>
                  </a:cubicBezTo>
                  <a:cubicBezTo>
                    <a:pt x="1245807" y="4451929"/>
                    <a:pt x="185461" y="5430703"/>
                    <a:pt x="58934" y="4738255"/>
                  </a:cubicBezTo>
                  <a:cubicBezTo>
                    <a:pt x="-67593" y="4045807"/>
                    <a:pt x="49697" y="1602510"/>
                    <a:pt x="45079" y="41565"/>
                  </a:cubicBezTo>
                  <a:lnTo>
                    <a:pt x="3591845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4407" tIns="42203" rIns="84407" bIns="4220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th-TH" sz="1661"/>
            </a:p>
          </p:txBody>
        </p:sp>
        <p:sp>
          <p:nvSpPr>
            <p:cNvPr id="23" name="รูปแบบอิสระ: รูปร่าง 22">
              <a:extLst>
                <a:ext uri="{FF2B5EF4-FFF2-40B4-BE49-F238E27FC236}">
                  <a16:creationId xmlns:a16="http://schemas.microsoft.com/office/drawing/2014/main" id="{D9CEDDBE-8C27-4A8F-9572-814A7BE126F2}"/>
                </a:ext>
              </a:extLst>
            </p:cNvPr>
            <p:cNvSpPr/>
            <p:nvPr/>
          </p:nvSpPr>
          <p:spPr>
            <a:xfrm>
              <a:off x="-13854" y="-53779"/>
              <a:ext cx="5988928" cy="3844532"/>
            </a:xfrm>
            <a:custGeom>
              <a:avLst/>
              <a:gdLst>
                <a:gd name="connsiteX0" fmla="*/ 5791200 w 5791200"/>
                <a:gd name="connsiteY0" fmla="*/ 13854 h 3574472"/>
                <a:gd name="connsiteX1" fmla="*/ 3061855 w 5791200"/>
                <a:gd name="connsiteY1" fmla="*/ 678872 h 3574472"/>
                <a:gd name="connsiteX2" fmla="*/ 2992582 w 5791200"/>
                <a:gd name="connsiteY2" fmla="*/ 1607127 h 3574472"/>
                <a:gd name="connsiteX3" fmla="*/ 1413164 w 5791200"/>
                <a:gd name="connsiteY3" fmla="*/ 1870363 h 3574472"/>
                <a:gd name="connsiteX4" fmla="*/ 0 w 5791200"/>
                <a:gd name="connsiteY4" fmla="*/ 3574472 h 3574472"/>
                <a:gd name="connsiteX5" fmla="*/ 55418 w 5791200"/>
                <a:gd name="connsiteY5" fmla="*/ 0 h 3574472"/>
                <a:gd name="connsiteX6" fmla="*/ 5791200 w 5791200"/>
                <a:gd name="connsiteY6" fmla="*/ 13854 h 3574472"/>
                <a:gd name="connsiteX0" fmla="*/ 5822003 w 5822003"/>
                <a:gd name="connsiteY0" fmla="*/ 28151 h 3588769"/>
                <a:gd name="connsiteX1" fmla="*/ 3092658 w 5822003"/>
                <a:gd name="connsiteY1" fmla="*/ 693169 h 3588769"/>
                <a:gd name="connsiteX2" fmla="*/ 3023385 w 5822003"/>
                <a:gd name="connsiteY2" fmla="*/ 1621424 h 3588769"/>
                <a:gd name="connsiteX3" fmla="*/ 1443967 w 5822003"/>
                <a:gd name="connsiteY3" fmla="*/ 1884660 h 3588769"/>
                <a:gd name="connsiteX4" fmla="*/ 30803 w 5822003"/>
                <a:gd name="connsiteY4" fmla="*/ 3588769 h 3588769"/>
                <a:gd name="connsiteX5" fmla="*/ 0 w 5822003"/>
                <a:gd name="connsiteY5" fmla="*/ 0 h 3588769"/>
                <a:gd name="connsiteX6" fmla="*/ 5822003 w 5822003"/>
                <a:gd name="connsiteY6" fmla="*/ 28151 h 3588769"/>
                <a:gd name="connsiteX0" fmla="*/ 5879484 w 5879484"/>
                <a:gd name="connsiteY0" fmla="*/ 42449 h 3603067"/>
                <a:gd name="connsiteX1" fmla="*/ 3150139 w 5879484"/>
                <a:gd name="connsiteY1" fmla="*/ 707467 h 3603067"/>
                <a:gd name="connsiteX2" fmla="*/ 3080866 w 5879484"/>
                <a:gd name="connsiteY2" fmla="*/ 1635722 h 3603067"/>
                <a:gd name="connsiteX3" fmla="*/ 1501448 w 5879484"/>
                <a:gd name="connsiteY3" fmla="*/ 1898958 h 3603067"/>
                <a:gd name="connsiteX4" fmla="*/ 88284 w 5879484"/>
                <a:gd name="connsiteY4" fmla="*/ 3603067 h 3603067"/>
                <a:gd name="connsiteX5" fmla="*/ 0 w 5879484"/>
                <a:gd name="connsiteY5" fmla="*/ 0 h 3603067"/>
                <a:gd name="connsiteX6" fmla="*/ 5879484 w 5879484"/>
                <a:gd name="connsiteY6" fmla="*/ 42449 h 3603067"/>
                <a:gd name="connsiteX0" fmla="*/ 5879484 w 5879484"/>
                <a:gd name="connsiteY0" fmla="*/ 42449 h 3603067"/>
                <a:gd name="connsiteX1" fmla="*/ 3150139 w 5879484"/>
                <a:gd name="connsiteY1" fmla="*/ 707467 h 3603067"/>
                <a:gd name="connsiteX2" fmla="*/ 3080866 w 5879484"/>
                <a:gd name="connsiteY2" fmla="*/ 1635722 h 3603067"/>
                <a:gd name="connsiteX3" fmla="*/ 1501448 w 5879484"/>
                <a:gd name="connsiteY3" fmla="*/ 1898958 h 3603067"/>
                <a:gd name="connsiteX4" fmla="*/ 2063 w 5879484"/>
                <a:gd name="connsiteY4" fmla="*/ 3603067 h 3603067"/>
                <a:gd name="connsiteX5" fmla="*/ 0 w 5879484"/>
                <a:gd name="connsiteY5" fmla="*/ 0 h 3603067"/>
                <a:gd name="connsiteX6" fmla="*/ 5879484 w 5879484"/>
                <a:gd name="connsiteY6" fmla="*/ 42449 h 3603067"/>
                <a:gd name="connsiteX0" fmla="*/ 6021126 w 6021126"/>
                <a:gd name="connsiteY0" fmla="*/ 42449 h 3688855"/>
                <a:gd name="connsiteX1" fmla="*/ 3291781 w 6021126"/>
                <a:gd name="connsiteY1" fmla="*/ 707467 h 3688855"/>
                <a:gd name="connsiteX2" fmla="*/ 3222508 w 6021126"/>
                <a:gd name="connsiteY2" fmla="*/ 1635722 h 3688855"/>
                <a:gd name="connsiteX3" fmla="*/ 1643090 w 6021126"/>
                <a:gd name="connsiteY3" fmla="*/ 1898958 h 3688855"/>
                <a:gd name="connsiteX4" fmla="*/ 2 w 6021126"/>
                <a:gd name="connsiteY4" fmla="*/ 3688855 h 3688855"/>
                <a:gd name="connsiteX5" fmla="*/ 141642 w 6021126"/>
                <a:gd name="connsiteY5" fmla="*/ 0 h 3688855"/>
                <a:gd name="connsiteX6" fmla="*/ 6021126 w 6021126"/>
                <a:gd name="connsiteY6" fmla="*/ 42449 h 3688855"/>
                <a:gd name="connsiteX0" fmla="*/ 6109408 w 6109408"/>
                <a:gd name="connsiteY0" fmla="*/ 128236 h 3774642"/>
                <a:gd name="connsiteX1" fmla="*/ 3380063 w 6109408"/>
                <a:gd name="connsiteY1" fmla="*/ 793254 h 3774642"/>
                <a:gd name="connsiteX2" fmla="*/ 3310790 w 6109408"/>
                <a:gd name="connsiteY2" fmla="*/ 1721509 h 3774642"/>
                <a:gd name="connsiteX3" fmla="*/ 1731372 w 6109408"/>
                <a:gd name="connsiteY3" fmla="*/ 1984745 h 3774642"/>
                <a:gd name="connsiteX4" fmla="*/ 88284 w 6109408"/>
                <a:gd name="connsiteY4" fmla="*/ 3774642 h 3774642"/>
                <a:gd name="connsiteX5" fmla="*/ 0 w 6109408"/>
                <a:gd name="connsiteY5" fmla="*/ 0 h 3774642"/>
                <a:gd name="connsiteX6" fmla="*/ 6109408 w 6109408"/>
                <a:gd name="connsiteY6" fmla="*/ 128236 h 3774642"/>
                <a:gd name="connsiteX0" fmla="*/ 6109408 w 6109408"/>
                <a:gd name="connsiteY0" fmla="*/ 128236 h 3774642"/>
                <a:gd name="connsiteX1" fmla="*/ 3380063 w 6109408"/>
                <a:gd name="connsiteY1" fmla="*/ 793254 h 3774642"/>
                <a:gd name="connsiteX2" fmla="*/ 3310790 w 6109408"/>
                <a:gd name="connsiteY2" fmla="*/ 1721509 h 3774642"/>
                <a:gd name="connsiteX3" fmla="*/ 1731372 w 6109408"/>
                <a:gd name="connsiteY3" fmla="*/ 1984745 h 3774642"/>
                <a:gd name="connsiteX4" fmla="*/ 88284 w 6109408"/>
                <a:gd name="connsiteY4" fmla="*/ 3774642 h 3774642"/>
                <a:gd name="connsiteX5" fmla="*/ 0 w 6109408"/>
                <a:gd name="connsiteY5" fmla="*/ 0 h 3774642"/>
                <a:gd name="connsiteX6" fmla="*/ 6109408 w 6109408"/>
                <a:gd name="connsiteY6" fmla="*/ 128236 h 3774642"/>
                <a:gd name="connsiteX0" fmla="*/ 6109408 w 6109408"/>
                <a:gd name="connsiteY0" fmla="*/ 128236 h 3774642"/>
                <a:gd name="connsiteX1" fmla="*/ 3380063 w 6109408"/>
                <a:gd name="connsiteY1" fmla="*/ 793254 h 3774642"/>
                <a:gd name="connsiteX2" fmla="*/ 3310790 w 6109408"/>
                <a:gd name="connsiteY2" fmla="*/ 1721509 h 3774642"/>
                <a:gd name="connsiteX3" fmla="*/ 1731372 w 6109408"/>
                <a:gd name="connsiteY3" fmla="*/ 1984745 h 3774642"/>
                <a:gd name="connsiteX4" fmla="*/ 88284 w 6109408"/>
                <a:gd name="connsiteY4" fmla="*/ 3774642 h 3774642"/>
                <a:gd name="connsiteX5" fmla="*/ 0 w 6109408"/>
                <a:gd name="connsiteY5" fmla="*/ 0 h 3774642"/>
                <a:gd name="connsiteX6" fmla="*/ 6109408 w 6109408"/>
                <a:gd name="connsiteY6" fmla="*/ 128236 h 3774642"/>
                <a:gd name="connsiteX0" fmla="*/ 6037557 w 6037557"/>
                <a:gd name="connsiteY0" fmla="*/ 142533 h 3788939"/>
                <a:gd name="connsiteX1" fmla="*/ 3308212 w 6037557"/>
                <a:gd name="connsiteY1" fmla="*/ 807551 h 3788939"/>
                <a:gd name="connsiteX2" fmla="*/ 3238939 w 6037557"/>
                <a:gd name="connsiteY2" fmla="*/ 1735806 h 3788939"/>
                <a:gd name="connsiteX3" fmla="*/ 1659521 w 6037557"/>
                <a:gd name="connsiteY3" fmla="*/ 1999042 h 3788939"/>
                <a:gd name="connsiteX4" fmla="*/ 16433 w 6037557"/>
                <a:gd name="connsiteY4" fmla="*/ 3788939 h 3788939"/>
                <a:gd name="connsiteX5" fmla="*/ 0 w 6037557"/>
                <a:gd name="connsiteY5" fmla="*/ 0 h 3788939"/>
                <a:gd name="connsiteX6" fmla="*/ 6037557 w 6037557"/>
                <a:gd name="connsiteY6" fmla="*/ 142533 h 3788939"/>
                <a:gd name="connsiteX0" fmla="*/ 6037557 w 6037557"/>
                <a:gd name="connsiteY0" fmla="*/ 142533 h 3788939"/>
                <a:gd name="connsiteX1" fmla="*/ 3308212 w 6037557"/>
                <a:gd name="connsiteY1" fmla="*/ 807551 h 3788939"/>
                <a:gd name="connsiteX2" fmla="*/ 3238939 w 6037557"/>
                <a:gd name="connsiteY2" fmla="*/ 1735806 h 3788939"/>
                <a:gd name="connsiteX3" fmla="*/ 1659521 w 6037557"/>
                <a:gd name="connsiteY3" fmla="*/ 1999042 h 3788939"/>
                <a:gd name="connsiteX4" fmla="*/ 16433 w 6037557"/>
                <a:gd name="connsiteY4" fmla="*/ 3788939 h 3788939"/>
                <a:gd name="connsiteX5" fmla="*/ 0 w 6037557"/>
                <a:gd name="connsiteY5" fmla="*/ 0 h 3788939"/>
                <a:gd name="connsiteX6" fmla="*/ 6037557 w 6037557"/>
                <a:gd name="connsiteY6" fmla="*/ 142533 h 3788939"/>
                <a:gd name="connsiteX0" fmla="*/ 6109407 w 6109407"/>
                <a:gd name="connsiteY0" fmla="*/ 0 h 3789385"/>
                <a:gd name="connsiteX1" fmla="*/ 3308212 w 6109407"/>
                <a:gd name="connsiteY1" fmla="*/ 807997 h 3789385"/>
                <a:gd name="connsiteX2" fmla="*/ 3238939 w 6109407"/>
                <a:gd name="connsiteY2" fmla="*/ 1736252 h 3789385"/>
                <a:gd name="connsiteX3" fmla="*/ 1659521 w 6109407"/>
                <a:gd name="connsiteY3" fmla="*/ 1999488 h 3789385"/>
                <a:gd name="connsiteX4" fmla="*/ 16433 w 6109407"/>
                <a:gd name="connsiteY4" fmla="*/ 3789385 h 3789385"/>
                <a:gd name="connsiteX5" fmla="*/ 0 w 6109407"/>
                <a:gd name="connsiteY5" fmla="*/ 446 h 3789385"/>
                <a:gd name="connsiteX6" fmla="*/ 6109407 w 6109407"/>
                <a:gd name="connsiteY6" fmla="*/ 0 h 3789385"/>
                <a:gd name="connsiteX0" fmla="*/ 6109407 w 6179364"/>
                <a:gd name="connsiteY0" fmla="*/ 0 h 3789385"/>
                <a:gd name="connsiteX1" fmla="*/ 3308212 w 6179364"/>
                <a:gd name="connsiteY1" fmla="*/ 807997 h 3789385"/>
                <a:gd name="connsiteX2" fmla="*/ 3238939 w 6179364"/>
                <a:gd name="connsiteY2" fmla="*/ 1736252 h 3789385"/>
                <a:gd name="connsiteX3" fmla="*/ 1659521 w 6179364"/>
                <a:gd name="connsiteY3" fmla="*/ 1999488 h 3789385"/>
                <a:gd name="connsiteX4" fmla="*/ 16433 w 6179364"/>
                <a:gd name="connsiteY4" fmla="*/ 3789385 h 3789385"/>
                <a:gd name="connsiteX5" fmla="*/ 0 w 6179364"/>
                <a:gd name="connsiteY5" fmla="*/ 446 h 3789385"/>
                <a:gd name="connsiteX6" fmla="*/ 6109407 w 6179364"/>
                <a:gd name="connsiteY6" fmla="*/ 0 h 3789385"/>
                <a:gd name="connsiteX0" fmla="*/ 6109407 w 6179364"/>
                <a:gd name="connsiteY0" fmla="*/ 0 h 3789385"/>
                <a:gd name="connsiteX1" fmla="*/ 3308212 w 6179364"/>
                <a:gd name="connsiteY1" fmla="*/ 807997 h 3789385"/>
                <a:gd name="connsiteX2" fmla="*/ 3238939 w 6179364"/>
                <a:gd name="connsiteY2" fmla="*/ 1736252 h 3789385"/>
                <a:gd name="connsiteX3" fmla="*/ 1659521 w 6179364"/>
                <a:gd name="connsiteY3" fmla="*/ 1999488 h 3789385"/>
                <a:gd name="connsiteX4" fmla="*/ 16433 w 6179364"/>
                <a:gd name="connsiteY4" fmla="*/ 3789385 h 3789385"/>
                <a:gd name="connsiteX5" fmla="*/ 0 w 6179364"/>
                <a:gd name="connsiteY5" fmla="*/ 446 h 3789385"/>
                <a:gd name="connsiteX6" fmla="*/ 6109407 w 6179364"/>
                <a:gd name="connsiteY6" fmla="*/ 0 h 3789385"/>
                <a:gd name="connsiteX0" fmla="*/ 6109407 w 6179364"/>
                <a:gd name="connsiteY0" fmla="*/ 0 h 3826203"/>
                <a:gd name="connsiteX1" fmla="*/ 3308212 w 6179364"/>
                <a:gd name="connsiteY1" fmla="*/ 807997 h 3826203"/>
                <a:gd name="connsiteX2" fmla="*/ 3238939 w 6179364"/>
                <a:gd name="connsiteY2" fmla="*/ 1736252 h 3826203"/>
                <a:gd name="connsiteX3" fmla="*/ 1659521 w 6179364"/>
                <a:gd name="connsiteY3" fmla="*/ 1999488 h 3826203"/>
                <a:gd name="connsiteX4" fmla="*/ 16433 w 6179364"/>
                <a:gd name="connsiteY4" fmla="*/ 3789385 h 3826203"/>
                <a:gd name="connsiteX5" fmla="*/ 0 w 6179364"/>
                <a:gd name="connsiteY5" fmla="*/ 446 h 3826203"/>
                <a:gd name="connsiteX6" fmla="*/ 6109407 w 6179364"/>
                <a:gd name="connsiteY6" fmla="*/ 0 h 3826203"/>
                <a:gd name="connsiteX0" fmla="*/ 6109407 w 6194666"/>
                <a:gd name="connsiteY0" fmla="*/ 0 h 3826203"/>
                <a:gd name="connsiteX1" fmla="*/ 3897392 w 6194666"/>
                <a:gd name="connsiteY1" fmla="*/ 636422 h 3826203"/>
                <a:gd name="connsiteX2" fmla="*/ 3238939 w 6194666"/>
                <a:gd name="connsiteY2" fmla="*/ 1736252 h 3826203"/>
                <a:gd name="connsiteX3" fmla="*/ 1659521 w 6194666"/>
                <a:gd name="connsiteY3" fmla="*/ 1999488 h 3826203"/>
                <a:gd name="connsiteX4" fmla="*/ 16433 w 6194666"/>
                <a:gd name="connsiteY4" fmla="*/ 3789385 h 3826203"/>
                <a:gd name="connsiteX5" fmla="*/ 0 w 6194666"/>
                <a:gd name="connsiteY5" fmla="*/ 446 h 3826203"/>
                <a:gd name="connsiteX6" fmla="*/ 6109407 w 6194666"/>
                <a:gd name="connsiteY6" fmla="*/ 0 h 3826203"/>
                <a:gd name="connsiteX0" fmla="*/ 6109407 w 6195622"/>
                <a:gd name="connsiteY0" fmla="*/ 0 h 3830610"/>
                <a:gd name="connsiteX1" fmla="*/ 3897392 w 6195622"/>
                <a:gd name="connsiteY1" fmla="*/ 636422 h 3830610"/>
                <a:gd name="connsiteX2" fmla="*/ 3052127 w 6195622"/>
                <a:gd name="connsiteY2" fmla="*/ 1764848 h 3830610"/>
                <a:gd name="connsiteX3" fmla="*/ 1659521 w 6195622"/>
                <a:gd name="connsiteY3" fmla="*/ 1999488 h 3830610"/>
                <a:gd name="connsiteX4" fmla="*/ 16433 w 6195622"/>
                <a:gd name="connsiteY4" fmla="*/ 3789385 h 3830610"/>
                <a:gd name="connsiteX5" fmla="*/ 0 w 6195622"/>
                <a:gd name="connsiteY5" fmla="*/ 446 h 3830610"/>
                <a:gd name="connsiteX6" fmla="*/ 6109407 w 6195622"/>
                <a:gd name="connsiteY6" fmla="*/ 0 h 3830610"/>
                <a:gd name="connsiteX0" fmla="*/ 6109407 w 6200522"/>
                <a:gd name="connsiteY0" fmla="*/ 0 h 3830610"/>
                <a:gd name="connsiteX1" fmla="*/ 4041094 w 6200522"/>
                <a:gd name="connsiteY1" fmla="*/ 893784 h 3830610"/>
                <a:gd name="connsiteX2" fmla="*/ 3052127 w 6200522"/>
                <a:gd name="connsiteY2" fmla="*/ 1764848 h 3830610"/>
                <a:gd name="connsiteX3" fmla="*/ 1659521 w 6200522"/>
                <a:gd name="connsiteY3" fmla="*/ 1999488 h 3830610"/>
                <a:gd name="connsiteX4" fmla="*/ 16433 w 6200522"/>
                <a:gd name="connsiteY4" fmla="*/ 3789385 h 3830610"/>
                <a:gd name="connsiteX5" fmla="*/ 0 w 6200522"/>
                <a:gd name="connsiteY5" fmla="*/ 446 h 3830610"/>
                <a:gd name="connsiteX6" fmla="*/ 6109407 w 6200522"/>
                <a:gd name="connsiteY6" fmla="*/ 0 h 3830610"/>
                <a:gd name="connsiteX0" fmla="*/ 6109407 w 6200522"/>
                <a:gd name="connsiteY0" fmla="*/ 0 h 3906887"/>
                <a:gd name="connsiteX1" fmla="*/ 4041094 w 6200522"/>
                <a:gd name="connsiteY1" fmla="*/ 893784 h 3906887"/>
                <a:gd name="connsiteX2" fmla="*/ 3052127 w 6200522"/>
                <a:gd name="connsiteY2" fmla="*/ 1764848 h 3906887"/>
                <a:gd name="connsiteX3" fmla="*/ 1659521 w 6200522"/>
                <a:gd name="connsiteY3" fmla="*/ 1999488 h 3906887"/>
                <a:gd name="connsiteX4" fmla="*/ 921756 w 6200522"/>
                <a:gd name="connsiteY4" fmla="*/ 2860023 h 3906887"/>
                <a:gd name="connsiteX5" fmla="*/ 16433 w 6200522"/>
                <a:gd name="connsiteY5" fmla="*/ 3789385 h 3906887"/>
                <a:gd name="connsiteX6" fmla="*/ 0 w 6200522"/>
                <a:gd name="connsiteY6" fmla="*/ 446 h 3906887"/>
                <a:gd name="connsiteX7" fmla="*/ 6109407 w 6200522"/>
                <a:gd name="connsiteY7" fmla="*/ 0 h 3906887"/>
                <a:gd name="connsiteX0" fmla="*/ 6109407 w 6210247"/>
                <a:gd name="connsiteY0" fmla="*/ 0 h 3906887"/>
                <a:gd name="connsiteX1" fmla="*/ 4285388 w 6210247"/>
                <a:gd name="connsiteY1" fmla="*/ 793699 h 3906887"/>
                <a:gd name="connsiteX2" fmla="*/ 3052127 w 6210247"/>
                <a:gd name="connsiteY2" fmla="*/ 1764848 h 3906887"/>
                <a:gd name="connsiteX3" fmla="*/ 1659521 w 6210247"/>
                <a:gd name="connsiteY3" fmla="*/ 1999488 h 3906887"/>
                <a:gd name="connsiteX4" fmla="*/ 921756 w 6210247"/>
                <a:gd name="connsiteY4" fmla="*/ 2860023 h 3906887"/>
                <a:gd name="connsiteX5" fmla="*/ 16433 w 6210247"/>
                <a:gd name="connsiteY5" fmla="*/ 3789385 h 3906887"/>
                <a:gd name="connsiteX6" fmla="*/ 0 w 6210247"/>
                <a:gd name="connsiteY6" fmla="*/ 446 h 3906887"/>
                <a:gd name="connsiteX7" fmla="*/ 6109407 w 6210247"/>
                <a:gd name="connsiteY7" fmla="*/ 0 h 3906887"/>
                <a:gd name="connsiteX0" fmla="*/ 6109407 w 6214422"/>
                <a:gd name="connsiteY0" fmla="*/ 0 h 3906887"/>
                <a:gd name="connsiteX1" fmla="*/ 4285388 w 6214422"/>
                <a:gd name="connsiteY1" fmla="*/ 793699 h 3906887"/>
                <a:gd name="connsiteX2" fmla="*/ 2477318 w 6214422"/>
                <a:gd name="connsiteY2" fmla="*/ 964165 h 3906887"/>
                <a:gd name="connsiteX3" fmla="*/ 1659521 w 6214422"/>
                <a:gd name="connsiteY3" fmla="*/ 1999488 h 3906887"/>
                <a:gd name="connsiteX4" fmla="*/ 921756 w 6214422"/>
                <a:gd name="connsiteY4" fmla="*/ 2860023 h 3906887"/>
                <a:gd name="connsiteX5" fmla="*/ 16433 w 6214422"/>
                <a:gd name="connsiteY5" fmla="*/ 3789385 h 3906887"/>
                <a:gd name="connsiteX6" fmla="*/ 0 w 6214422"/>
                <a:gd name="connsiteY6" fmla="*/ 446 h 3906887"/>
                <a:gd name="connsiteX7" fmla="*/ 6109407 w 6214422"/>
                <a:gd name="connsiteY7" fmla="*/ 0 h 3906887"/>
                <a:gd name="connsiteX0" fmla="*/ 6109407 w 6214422"/>
                <a:gd name="connsiteY0" fmla="*/ 0 h 3906887"/>
                <a:gd name="connsiteX1" fmla="*/ 4285388 w 6214422"/>
                <a:gd name="connsiteY1" fmla="*/ 793699 h 3906887"/>
                <a:gd name="connsiteX2" fmla="*/ 2477318 w 6214422"/>
                <a:gd name="connsiteY2" fmla="*/ 964165 h 3906887"/>
                <a:gd name="connsiteX3" fmla="*/ 2033147 w 6214422"/>
                <a:gd name="connsiteY3" fmla="*/ 2285446 h 3906887"/>
                <a:gd name="connsiteX4" fmla="*/ 921756 w 6214422"/>
                <a:gd name="connsiteY4" fmla="*/ 2860023 h 3906887"/>
                <a:gd name="connsiteX5" fmla="*/ 16433 w 6214422"/>
                <a:gd name="connsiteY5" fmla="*/ 3789385 h 3906887"/>
                <a:gd name="connsiteX6" fmla="*/ 0 w 6214422"/>
                <a:gd name="connsiteY6" fmla="*/ 446 h 3906887"/>
                <a:gd name="connsiteX7" fmla="*/ 6109407 w 6214422"/>
                <a:gd name="connsiteY7" fmla="*/ 0 h 3906887"/>
                <a:gd name="connsiteX0" fmla="*/ 6109407 w 6214422"/>
                <a:gd name="connsiteY0" fmla="*/ 0 h 3903573"/>
                <a:gd name="connsiteX1" fmla="*/ 4285388 w 6214422"/>
                <a:gd name="connsiteY1" fmla="*/ 793699 h 3903573"/>
                <a:gd name="connsiteX2" fmla="*/ 2477318 w 6214422"/>
                <a:gd name="connsiteY2" fmla="*/ 964165 h 3903573"/>
                <a:gd name="connsiteX3" fmla="*/ 2033147 w 6214422"/>
                <a:gd name="connsiteY3" fmla="*/ 2285446 h 3903573"/>
                <a:gd name="connsiteX4" fmla="*/ 849905 w 6214422"/>
                <a:gd name="connsiteY4" fmla="*/ 2817129 h 3903573"/>
                <a:gd name="connsiteX5" fmla="*/ 16433 w 6214422"/>
                <a:gd name="connsiteY5" fmla="*/ 3789385 h 3903573"/>
                <a:gd name="connsiteX6" fmla="*/ 0 w 6214422"/>
                <a:gd name="connsiteY6" fmla="*/ 446 h 3903573"/>
                <a:gd name="connsiteX7" fmla="*/ 6109407 w 6214422"/>
                <a:gd name="connsiteY7" fmla="*/ 0 h 3903573"/>
                <a:gd name="connsiteX0" fmla="*/ 6109407 w 6214422"/>
                <a:gd name="connsiteY0" fmla="*/ 0 h 3912056"/>
                <a:gd name="connsiteX1" fmla="*/ 4285388 w 6214422"/>
                <a:gd name="connsiteY1" fmla="*/ 793699 h 3912056"/>
                <a:gd name="connsiteX2" fmla="*/ 2477318 w 6214422"/>
                <a:gd name="connsiteY2" fmla="*/ 964165 h 3912056"/>
                <a:gd name="connsiteX3" fmla="*/ 2033147 w 6214422"/>
                <a:gd name="connsiteY3" fmla="*/ 2285446 h 3912056"/>
                <a:gd name="connsiteX4" fmla="*/ 849905 w 6214422"/>
                <a:gd name="connsiteY4" fmla="*/ 2817129 h 3912056"/>
                <a:gd name="connsiteX5" fmla="*/ 16433 w 6214422"/>
                <a:gd name="connsiteY5" fmla="*/ 3789385 h 3912056"/>
                <a:gd name="connsiteX6" fmla="*/ 0 w 6214422"/>
                <a:gd name="connsiteY6" fmla="*/ 446 h 3912056"/>
                <a:gd name="connsiteX7" fmla="*/ 6109407 w 6214422"/>
                <a:gd name="connsiteY7" fmla="*/ 0 h 3912056"/>
                <a:gd name="connsiteX0" fmla="*/ 6109407 w 6220180"/>
                <a:gd name="connsiteY0" fmla="*/ 0 h 3912056"/>
                <a:gd name="connsiteX1" fmla="*/ 4400350 w 6220180"/>
                <a:gd name="connsiteY1" fmla="*/ 993869 h 3912056"/>
                <a:gd name="connsiteX2" fmla="*/ 2477318 w 6220180"/>
                <a:gd name="connsiteY2" fmla="*/ 964165 h 3912056"/>
                <a:gd name="connsiteX3" fmla="*/ 2033147 w 6220180"/>
                <a:gd name="connsiteY3" fmla="*/ 2285446 h 3912056"/>
                <a:gd name="connsiteX4" fmla="*/ 849905 w 6220180"/>
                <a:gd name="connsiteY4" fmla="*/ 2817129 h 3912056"/>
                <a:gd name="connsiteX5" fmla="*/ 16433 w 6220180"/>
                <a:gd name="connsiteY5" fmla="*/ 3789385 h 3912056"/>
                <a:gd name="connsiteX6" fmla="*/ 0 w 6220180"/>
                <a:gd name="connsiteY6" fmla="*/ 446 h 3912056"/>
                <a:gd name="connsiteX7" fmla="*/ 6109407 w 6220180"/>
                <a:gd name="connsiteY7" fmla="*/ 0 h 3912056"/>
                <a:gd name="connsiteX0" fmla="*/ 6109407 w 6221637"/>
                <a:gd name="connsiteY0" fmla="*/ 0 h 3912056"/>
                <a:gd name="connsiteX1" fmla="*/ 4400350 w 6221637"/>
                <a:gd name="connsiteY1" fmla="*/ 993869 h 3912056"/>
                <a:gd name="connsiteX2" fmla="*/ 2477318 w 6221637"/>
                <a:gd name="connsiteY2" fmla="*/ 964165 h 3912056"/>
                <a:gd name="connsiteX3" fmla="*/ 2033147 w 6221637"/>
                <a:gd name="connsiteY3" fmla="*/ 2285446 h 3912056"/>
                <a:gd name="connsiteX4" fmla="*/ 849905 w 6221637"/>
                <a:gd name="connsiteY4" fmla="*/ 2817129 h 3912056"/>
                <a:gd name="connsiteX5" fmla="*/ 16433 w 6221637"/>
                <a:gd name="connsiteY5" fmla="*/ 3789385 h 3912056"/>
                <a:gd name="connsiteX6" fmla="*/ 0 w 6221637"/>
                <a:gd name="connsiteY6" fmla="*/ 446 h 3912056"/>
                <a:gd name="connsiteX7" fmla="*/ 6109407 w 6221637"/>
                <a:gd name="connsiteY7" fmla="*/ 0 h 3912056"/>
                <a:gd name="connsiteX0" fmla="*/ 6109407 w 6217155"/>
                <a:gd name="connsiteY0" fmla="*/ 0 h 3912056"/>
                <a:gd name="connsiteX1" fmla="*/ 4314129 w 6217155"/>
                <a:gd name="connsiteY1" fmla="*/ 765103 h 3912056"/>
                <a:gd name="connsiteX2" fmla="*/ 2477318 w 6217155"/>
                <a:gd name="connsiteY2" fmla="*/ 964165 h 3912056"/>
                <a:gd name="connsiteX3" fmla="*/ 2033147 w 6217155"/>
                <a:gd name="connsiteY3" fmla="*/ 2285446 h 3912056"/>
                <a:gd name="connsiteX4" fmla="*/ 849905 w 6217155"/>
                <a:gd name="connsiteY4" fmla="*/ 2817129 h 3912056"/>
                <a:gd name="connsiteX5" fmla="*/ 16433 w 6217155"/>
                <a:gd name="connsiteY5" fmla="*/ 3789385 h 3912056"/>
                <a:gd name="connsiteX6" fmla="*/ 0 w 6217155"/>
                <a:gd name="connsiteY6" fmla="*/ 446 h 3912056"/>
                <a:gd name="connsiteX7" fmla="*/ 6109407 w 6217155"/>
                <a:gd name="connsiteY7" fmla="*/ 0 h 3912056"/>
                <a:gd name="connsiteX0" fmla="*/ 6109407 w 6216702"/>
                <a:gd name="connsiteY0" fmla="*/ 0 h 3912056"/>
                <a:gd name="connsiteX1" fmla="*/ 4314129 w 6216702"/>
                <a:gd name="connsiteY1" fmla="*/ 765103 h 3912056"/>
                <a:gd name="connsiteX2" fmla="*/ 2362355 w 6216702"/>
                <a:gd name="connsiteY2" fmla="*/ 721101 h 3912056"/>
                <a:gd name="connsiteX3" fmla="*/ 2033147 w 6216702"/>
                <a:gd name="connsiteY3" fmla="*/ 2285446 h 3912056"/>
                <a:gd name="connsiteX4" fmla="*/ 849905 w 6216702"/>
                <a:gd name="connsiteY4" fmla="*/ 2817129 h 3912056"/>
                <a:gd name="connsiteX5" fmla="*/ 16433 w 6216702"/>
                <a:gd name="connsiteY5" fmla="*/ 3789385 h 3912056"/>
                <a:gd name="connsiteX6" fmla="*/ 0 w 6216702"/>
                <a:gd name="connsiteY6" fmla="*/ 446 h 3912056"/>
                <a:gd name="connsiteX7" fmla="*/ 6109407 w 6216702"/>
                <a:gd name="connsiteY7" fmla="*/ 0 h 3912056"/>
                <a:gd name="connsiteX0" fmla="*/ 6109407 w 6212589"/>
                <a:gd name="connsiteY0" fmla="*/ 0 h 3912056"/>
                <a:gd name="connsiteX1" fmla="*/ 4227908 w 6212589"/>
                <a:gd name="connsiteY1" fmla="*/ 622123 h 3912056"/>
                <a:gd name="connsiteX2" fmla="*/ 2362355 w 6212589"/>
                <a:gd name="connsiteY2" fmla="*/ 721101 h 3912056"/>
                <a:gd name="connsiteX3" fmla="*/ 2033147 w 6212589"/>
                <a:gd name="connsiteY3" fmla="*/ 2285446 h 3912056"/>
                <a:gd name="connsiteX4" fmla="*/ 849905 w 6212589"/>
                <a:gd name="connsiteY4" fmla="*/ 2817129 h 3912056"/>
                <a:gd name="connsiteX5" fmla="*/ 16433 w 6212589"/>
                <a:gd name="connsiteY5" fmla="*/ 3789385 h 3912056"/>
                <a:gd name="connsiteX6" fmla="*/ 0 w 6212589"/>
                <a:gd name="connsiteY6" fmla="*/ 446 h 3912056"/>
                <a:gd name="connsiteX7" fmla="*/ 6109407 w 6212589"/>
                <a:gd name="connsiteY7" fmla="*/ 0 h 3912056"/>
                <a:gd name="connsiteX0" fmla="*/ 6109407 w 6213116"/>
                <a:gd name="connsiteY0" fmla="*/ 0 h 3912056"/>
                <a:gd name="connsiteX1" fmla="*/ 4227908 w 6213116"/>
                <a:gd name="connsiteY1" fmla="*/ 622123 h 3912056"/>
                <a:gd name="connsiteX2" fmla="*/ 2290505 w 6213116"/>
                <a:gd name="connsiteY2" fmla="*/ 721102 h 3912056"/>
                <a:gd name="connsiteX3" fmla="*/ 2033147 w 6213116"/>
                <a:gd name="connsiteY3" fmla="*/ 2285446 h 3912056"/>
                <a:gd name="connsiteX4" fmla="*/ 849905 w 6213116"/>
                <a:gd name="connsiteY4" fmla="*/ 2817129 h 3912056"/>
                <a:gd name="connsiteX5" fmla="*/ 16433 w 6213116"/>
                <a:gd name="connsiteY5" fmla="*/ 3789385 h 3912056"/>
                <a:gd name="connsiteX6" fmla="*/ 0 w 6213116"/>
                <a:gd name="connsiteY6" fmla="*/ 446 h 3912056"/>
                <a:gd name="connsiteX7" fmla="*/ 6109407 w 6213116"/>
                <a:gd name="connsiteY7" fmla="*/ 0 h 3912056"/>
                <a:gd name="connsiteX0" fmla="*/ 6109407 w 6214399"/>
                <a:gd name="connsiteY0" fmla="*/ 0 h 3912056"/>
                <a:gd name="connsiteX1" fmla="*/ 4227908 w 6214399"/>
                <a:gd name="connsiteY1" fmla="*/ 622123 h 3912056"/>
                <a:gd name="connsiteX2" fmla="*/ 2290505 w 6214399"/>
                <a:gd name="connsiteY2" fmla="*/ 721102 h 3912056"/>
                <a:gd name="connsiteX3" fmla="*/ 2033147 w 6214399"/>
                <a:gd name="connsiteY3" fmla="*/ 2285446 h 3912056"/>
                <a:gd name="connsiteX4" fmla="*/ 849905 w 6214399"/>
                <a:gd name="connsiteY4" fmla="*/ 2817129 h 3912056"/>
                <a:gd name="connsiteX5" fmla="*/ 16433 w 6214399"/>
                <a:gd name="connsiteY5" fmla="*/ 3789385 h 3912056"/>
                <a:gd name="connsiteX6" fmla="*/ 0 w 6214399"/>
                <a:gd name="connsiteY6" fmla="*/ 446 h 3912056"/>
                <a:gd name="connsiteX7" fmla="*/ 6109407 w 6214399"/>
                <a:gd name="connsiteY7" fmla="*/ 0 h 3912056"/>
                <a:gd name="connsiteX0" fmla="*/ 6109407 w 6231869"/>
                <a:gd name="connsiteY0" fmla="*/ 0 h 3912056"/>
                <a:gd name="connsiteX1" fmla="*/ 4227908 w 6231869"/>
                <a:gd name="connsiteY1" fmla="*/ 622123 h 3912056"/>
                <a:gd name="connsiteX2" fmla="*/ 2290505 w 6231869"/>
                <a:gd name="connsiteY2" fmla="*/ 721102 h 3912056"/>
                <a:gd name="connsiteX3" fmla="*/ 2033147 w 6231869"/>
                <a:gd name="connsiteY3" fmla="*/ 2285446 h 3912056"/>
                <a:gd name="connsiteX4" fmla="*/ 849905 w 6231869"/>
                <a:gd name="connsiteY4" fmla="*/ 2817129 h 3912056"/>
                <a:gd name="connsiteX5" fmla="*/ 16433 w 6231869"/>
                <a:gd name="connsiteY5" fmla="*/ 3789385 h 3912056"/>
                <a:gd name="connsiteX6" fmla="*/ 0 w 6231869"/>
                <a:gd name="connsiteY6" fmla="*/ 446 h 3912056"/>
                <a:gd name="connsiteX7" fmla="*/ 6109407 w 6231869"/>
                <a:gd name="connsiteY7" fmla="*/ 0 h 3912056"/>
                <a:gd name="connsiteX0" fmla="*/ 6109407 w 6263187"/>
                <a:gd name="connsiteY0" fmla="*/ 0 h 3912056"/>
                <a:gd name="connsiteX1" fmla="*/ 4227908 w 6263187"/>
                <a:gd name="connsiteY1" fmla="*/ 622123 h 3912056"/>
                <a:gd name="connsiteX2" fmla="*/ 2290505 w 6263187"/>
                <a:gd name="connsiteY2" fmla="*/ 721102 h 3912056"/>
                <a:gd name="connsiteX3" fmla="*/ 2033147 w 6263187"/>
                <a:gd name="connsiteY3" fmla="*/ 2285446 h 3912056"/>
                <a:gd name="connsiteX4" fmla="*/ 849905 w 6263187"/>
                <a:gd name="connsiteY4" fmla="*/ 2817129 h 3912056"/>
                <a:gd name="connsiteX5" fmla="*/ 16433 w 6263187"/>
                <a:gd name="connsiteY5" fmla="*/ 3789385 h 3912056"/>
                <a:gd name="connsiteX6" fmla="*/ 0 w 6263187"/>
                <a:gd name="connsiteY6" fmla="*/ 446 h 3912056"/>
                <a:gd name="connsiteX7" fmla="*/ 6109407 w 6263187"/>
                <a:gd name="connsiteY7" fmla="*/ 0 h 3912056"/>
                <a:gd name="connsiteX0" fmla="*/ 6109407 w 6251157"/>
                <a:gd name="connsiteY0" fmla="*/ 53381 h 3965437"/>
                <a:gd name="connsiteX1" fmla="*/ 4141687 w 6251157"/>
                <a:gd name="connsiteY1" fmla="*/ 775590 h 3965437"/>
                <a:gd name="connsiteX2" fmla="*/ 2290505 w 6251157"/>
                <a:gd name="connsiteY2" fmla="*/ 774483 h 3965437"/>
                <a:gd name="connsiteX3" fmla="*/ 2033147 w 6251157"/>
                <a:gd name="connsiteY3" fmla="*/ 2338827 h 3965437"/>
                <a:gd name="connsiteX4" fmla="*/ 849905 w 6251157"/>
                <a:gd name="connsiteY4" fmla="*/ 2870510 h 3965437"/>
                <a:gd name="connsiteX5" fmla="*/ 16433 w 6251157"/>
                <a:gd name="connsiteY5" fmla="*/ 3842766 h 3965437"/>
                <a:gd name="connsiteX6" fmla="*/ 0 w 6251157"/>
                <a:gd name="connsiteY6" fmla="*/ 53827 h 3965437"/>
                <a:gd name="connsiteX7" fmla="*/ 6109407 w 6251157"/>
                <a:gd name="connsiteY7" fmla="*/ 53381 h 3965437"/>
                <a:gd name="connsiteX0" fmla="*/ 6109407 w 6249177"/>
                <a:gd name="connsiteY0" fmla="*/ 53381 h 3965437"/>
                <a:gd name="connsiteX1" fmla="*/ 4141687 w 6249177"/>
                <a:gd name="connsiteY1" fmla="*/ 775590 h 3965437"/>
                <a:gd name="connsiteX2" fmla="*/ 2520428 w 6249177"/>
                <a:gd name="connsiteY2" fmla="*/ 1131930 h 3965437"/>
                <a:gd name="connsiteX3" fmla="*/ 2033147 w 6249177"/>
                <a:gd name="connsiteY3" fmla="*/ 2338827 h 3965437"/>
                <a:gd name="connsiteX4" fmla="*/ 849905 w 6249177"/>
                <a:gd name="connsiteY4" fmla="*/ 2870510 h 3965437"/>
                <a:gd name="connsiteX5" fmla="*/ 16433 w 6249177"/>
                <a:gd name="connsiteY5" fmla="*/ 3842766 h 3965437"/>
                <a:gd name="connsiteX6" fmla="*/ 0 w 6249177"/>
                <a:gd name="connsiteY6" fmla="*/ 53827 h 3965437"/>
                <a:gd name="connsiteX7" fmla="*/ 6109407 w 6249177"/>
                <a:gd name="connsiteY7" fmla="*/ 53381 h 3965437"/>
                <a:gd name="connsiteX0" fmla="*/ 6109407 w 6258571"/>
                <a:gd name="connsiteY0" fmla="*/ 72445 h 3984501"/>
                <a:gd name="connsiteX1" fmla="*/ 4227908 w 6258571"/>
                <a:gd name="connsiteY1" fmla="*/ 1052016 h 3984501"/>
                <a:gd name="connsiteX2" fmla="*/ 2520428 w 6258571"/>
                <a:gd name="connsiteY2" fmla="*/ 1150994 h 3984501"/>
                <a:gd name="connsiteX3" fmla="*/ 2033147 w 6258571"/>
                <a:gd name="connsiteY3" fmla="*/ 2357891 h 3984501"/>
                <a:gd name="connsiteX4" fmla="*/ 849905 w 6258571"/>
                <a:gd name="connsiteY4" fmla="*/ 2889574 h 3984501"/>
                <a:gd name="connsiteX5" fmla="*/ 16433 w 6258571"/>
                <a:gd name="connsiteY5" fmla="*/ 3861830 h 3984501"/>
                <a:gd name="connsiteX6" fmla="*/ 0 w 6258571"/>
                <a:gd name="connsiteY6" fmla="*/ 72891 h 3984501"/>
                <a:gd name="connsiteX7" fmla="*/ 6109407 w 6258571"/>
                <a:gd name="connsiteY7" fmla="*/ 72445 h 3984501"/>
                <a:gd name="connsiteX0" fmla="*/ 6109407 w 6224172"/>
                <a:gd name="connsiteY0" fmla="*/ 72445 h 3984501"/>
                <a:gd name="connsiteX1" fmla="*/ 4227908 w 6224172"/>
                <a:gd name="connsiteY1" fmla="*/ 1052016 h 3984501"/>
                <a:gd name="connsiteX2" fmla="*/ 2520428 w 6224172"/>
                <a:gd name="connsiteY2" fmla="*/ 1150994 h 3984501"/>
                <a:gd name="connsiteX3" fmla="*/ 2033147 w 6224172"/>
                <a:gd name="connsiteY3" fmla="*/ 2357891 h 3984501"/>
                <a:gd name="connsiteX4" fmla="*/ 849905 w 6224172"/>
                <a:gd name="connsiteY4" fmla="*/ 2889574 h 3984501"/>
                <a:gd name="connsiteX5" fmla="*/ 16433 w 6224172"/>
                <a:gd name="connsiteY5" fmla="*/ 3861830 h 3984501"/>
                <a:gd name="connsiteX6" fmla="*/ 0 w 6224172"/>
                <a:gd name="connsiteY6" fmla="*/ 72891 h 3984501"/>
                <a:gd name="connsiteX7" fmla="*/ 6109407 w 6224172"/>
                <a:gd name="connsiteY7" fmla="*/ 72445 h 3984501"/>
                <a:gd name="connsiteX0" fmla="*/ 6109407 w 6241461"/>
                <a:gd name="connsiteY0" fmla="*/ 72445 h 3984501"/>
                <a:gd name="connsiteX1" fmla="*/ 4227908 w 6241461"/>
                <a:gd name="connsiteY1" fmla="*/ 1052016 h 3984501"/>
                <a:gd name="connsiteX2" fmla="*/ 2520428 w 6241461"/>
                <a:gd name="connsiteY2" fmla="*/ 1150994 h 3984501"/>
                <a:gd name="connsiteX3" fmla="*/ 2033147 w 6241461"/>
                <a:gd name="connsiteY3" fmla="*/ 2357891 h 3984501"/>
                <a:gd name="connsiteX4" fmla="*/ 849905 w 6241461"/>
                <a:gd name="connsiteY4" fmla="*/ 2889574 h 3984501"/>
                <a:gd name="connsiteX5" fmla="*/ 16433 w 6241461"/>
                <a:gd name="connsiteY5" fmla="*/ 3861830 h 3984501"/>
                <a:gd name="connsiteX6" fmla="*/ 0 w 6241461"/>
                <a:gd name="connsiteY6" fmla="*/ 72891 h 3984501"/>
                <a:gd name="connsiteX7" fmla="*/ 6109407 w 6241461"/>
                <a:gd name="connsiteY7" fmla="*/ 72445 h 3984501"/>
                <a:gd name="connsiteX0" fmla="*/ 6109407 w 6201346"/>
                <a:gd name="connsiteY0" fmla="*/ 55500 h 3967556"/>
                <a:gd name="connsiteX1" fmla="*/ 3739321 w 6201346"/>
                <a:gd name="connsiteY1" fmla="*/ 806305 h 3967556"/>
                <a:gd name="connsiteX2" fmla="*/ 2520428 w 6201346"/>
                <a:gd name="connsiteY2" fmla="*/ 1134049 h 3967556"/>
                <a:gd name="connsiteX3" fmla="*/ 2033147 w 6201346"/>
                <a:gd name="connsiteY3" fmla="*/ 2340946 h 3967556"/>
                <a:gd name="connsiteX4" fmla="*/ 849905 w 6201346"/>
                <a:gd name="connsiteY4" fmla="*/ 2872629 h 3967556"/>
                <a:gd name="connsiteX5" fmla="*/ 16433 w 6201346"/>
                <a:gd name="connsiteY5" fmla="*/ 3844885 h 3967556"/>
                <a:gd name="connsiteX6" fmla="*/ 0 w 6201346"/>
                <a:gd name="connsiteY6" fmla="*/ 55946 h 3967556"/>
                <a:gd name="connsiteX7" fmla="*/ 6109407 w 6201346"/>
                <a:gd name="connsiteY7" fmla="*/ 55500 h 3967556"/>
                <a:gd name="connsiteX0" fmla="*/ 6109407 w 6211840"/>
                <a:gd name="connsiteY0" fmla="*/ 55500 h 3967556"/>
                <a:gd name="connsiteX1" fmla="*/ 3739321 w 6211840"/>
                <a:gd name="connsiteY1" fmla="*/ 806305 h 3967556"/>
                <a:gd name="connsiteX2" fmla="*/ 2549169 w 6211840"/>
                <a:gd name="connsiteY2" fmla="*/ 1405710 h 3967556"/>
                <a:gd name="connsiteX3" fmla="*/ 2033147 w 6211840"/>
                <a:gd name="connsiteY3" fmla="*/ 2340946 h 3967556"/>
                <a:gd name="connsiteX4" fmla="*/ 849905 w 6211840"/>
                <a:gd name="connsiteY4" fmla="*/ 2872629 h 3967556"/>
                <a:gd name="connsiteX5" fmla="*/ 16433 w 6211840"/>
                <a:gd name="connsiteY5" fmla="*/ 3844885 h 3967556"/>
                <a:gd name="connsiteX6" fmla="*/ 0 w 6211840"/>
                <a:gd name="connsiteY6" fmla="*/ 55946 h 3967556"/>
                <a:gd name="connsiteX7" fmla="*/ 6109407 w 6211840"/>
                <a:gd name="connsiteY7" fmla="*/ 55500 h 3967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211840" h="3967556">
                  <a:moveTo>
                    <a:pt x="6109407" y="55500"/>
                  </a:moveTo>
                  <a:cubicBezTo>
                    <a:pt x="6732627" y="180560"/>
                    <a:pt x="4332694" y="581270"/>
                    <a:pt x="3739321" y="806305"/>
                  </a:cubicBezTo>
                  <a:cubicBezTo>
                    <a:pt x="3145948" y="1031340"/>
                    <a:pt x="2833531" y="1149936"/>
                    <a:pt x="2549169" y="1405710"/>
                  </a:cubicBezTo>
                  <a:cubicBezTo>
                    <a:pt x="2264807" y="1661484"/>
                    <a:pt x="2316358" y="2096460"/>
                    <a:pt x="2033147" y="2340946"/>
                  </a:cubicBezTo>
                  <a:cubicBezTo>
                    <a:pt x="1749936" y="2585432"/>
                    <a:pt x="1123753" y="2574313"/>
                    <a:pt x="849905" y="2872629"/>
                  </a:cubicBezTo>
                  <a:cubicBezTo>
                    <a:pt x="576057" y="3170945"/>
                    <a:pt x="16720" y="4345629"/>
                    <a:pt x="16433" y="3844885"/>
                  </a:cubicBezTo>
                  <a:cubicBezTo>
                    <a:pt x="15745" y="2643863"/>
                    <a:pt x="15057" y="1171182"/>
                    <a:pt x="0" y="55946"/>
                  </a:cubicBezTo>
                  <a:cubicBezTo>
                    <a:pt x="2036469" y="55797"/>
                    <a:pt x="5486187" y="-69560"/>
                    <a:pt x="6109407" y="5550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 dirty="0"/>
            </a:p>
          </p:txBody>
        </p:sp>
      </p:grpSp>
      <p:grpSp>
        <p:nvGrpSpPr>
          <p:cNvPr id="26" name="กลุ่ม 25">
            <a:extLst>
              <a:ext uri="{FF2B5EF4-FFF2-40B4-BE49-F238E27FC236}">
                <a16:creationId xmlns:a16="http://schemas.microsoft.com/office/drawing/2014/main" id="{7DAAD41E-889A-4C7E-AFE1-4E5DAD90ABFC}"/>
              </a:ext>
            </a:extLst>
          </p:cNvPr>
          <p:cNvGrpSpPr/>
          <p:nvPr/>
        </p:nvGrpSpPr>
        <p:grpSpPr>
          <a:xfrm flipH="1" flipV="1">
            <a:off x="3659829" y="569056"/>
            <a:ext cx="5503933" cy="4625727"/>
            <a:chOff x="-13854" y="-53779"/>
            <a:chExt cx="5988928" cy="5448712"/>
          </a:xfrm>
          <a:gradFill>
            <a:gsLst>
              <a:gs pos="0">
                <a:srgbClr val="FEE882"/>
              </a:gs>
              <a:gs pos="73000">
                <a:srgbClr val="FEE882"/>
              </a:gs>
              <a:gs pos="100000">
                <a:srgbClr val="FEE882"/>
              </a:gs>
            </a:gsLst>
            <a:path path="circle">
              <a:fillToRect l="50000" t="50000" r="50000" b="50000"/>
            </a:path>
          </a:gradFill>
        </p:grpSpPr>
        <p:sp>
          <p:nvSpPr>
            <p:cNvPr id="27" name="รูปแบบอิสระ: รูปร่าง 26">
              <a:extLst>
                <a:ext uri="{FF2B5EF4-FFF2-40B4-BE49-F238E27FC236}">
                  <a16:creationId xmlns:a16="http://schemas.microsoft.com/office/drawing/2014/main" id="{639E2FCE-E179-4B4B-B31A-9307FD1A748F}"/>
                </a:ext>
              </a:extLst>
            </p:cNvPr>
            <p:cNvSpPr/>
            <p:nvPr/>
          </p:nvSpPr>
          <p:spPr>
            <a:xfrm>
              <a:off x="-13854" y="415635"/>
              <a:ext cx="3654961" cy="4979298"/>
            </a:xfrm>
            <a:custGeom>
              <a:avLst/>
              <a:gdLst>
                <a:gd name="connsiteX0" fmla="*/ 3034146 w 3034146"/>
                <a:gd name="connsiteY0" fmla="*/ 0 h 4724400"/>
                <a:gd name="connsiteX1" fmla="*/ 1676400 w 3034146"/>
                <a:gd name="connsiteY1" fmla="*/ 1939636 h 4724400"/>
                <a:gd name="connsiteX2" fmla="*/ 831273 w 3034146"/>
                <a:gd name="connsiteY2" fmla="*/ 2521527 h 4724400"/>
                <a:gd name="connsiteX3" fmla="*/ 498764 w 3034146"/>
                <a:gd name="connsiteY3" fmla="*/ 4322618 h 4724400"/>
                <a:gd name="connsiteX4" fmla="*/ 13855 w 3034146"/>
                <a:gd name="connsiteY4" fmla="*/ 4724400 h 4724400"/>
                <a:gd name="connsiteX5" fmla="*/ 0 w 3034146"/>
                <a:gd name="connsiteY5" fmla="*/ 41564 h 4724400"/>
                <a:gd name="connsiteX6" fmla="*/ 3034146 w 3034146"/>
                <a:gd name="connsiteY6" fmla="*/ 0 h 4724400"/>
                <a:gd name="connsiteX0" fmla="*/ 3034146 w 3034146"/>
                <a:gd name="connsiteY0" fmla="*/ 0 h 5021667"/>
                <a:gd name="connsiteX1" fmla="*/ 1676400 w 3034146"/>
                <a:gd name="connsiteY1" fmla="*/ 1939636 h 5021667"/>
                <a:gd name="connsiteX2" fmla="*/ 831273 w 3034146"/>
                <a:gd name="connsiteY2" fmla="*/ 2521527 h 5021667"/>
                <a:gd name="connsiteX3" fmla="*/ 498764 w 3034146"/>
                <a:gd name="connsiteY3" fmla="*/ 4322618 h 5021667"/>
                <a:gd name="connsiteX4" fmla="*/ 13855 w 3034146"/>
                <a:gd name="connsiteY4" fmla="*/ 4724400 h 5021667"/>
                <a:gd name="connsiteX5" fmla="*/ 0 w 3034146"/>
                <a:gd name="connsiteY5" fmla="*/ 41564 h 5021667"/>
                <a:gd name="connsiteX6" fmla="*/ 3034146 w 3034146"/>
                <a:gd name="connsiteY6" fmla="*/ 0 h 5021667"/>
                <a:gd name="connsiteX0" fmla="*/ 3034146 w 3034146"/>
                <a:gd name="connsiteY0" fmla="*/ 0 h 5021667"/>
                <a:gd name="connsiteX1" fmla="*/ 1676400 w 3034146"/>
                <a:gd name="connsiteY1" fmla="*/ 1939636 h 5021667"/>
                <a:gd name="connsiteX2" fmla="*/ 831273 w 3034146"/>
                <a:gd name="connsiteY2" fmla="*/ 2521527 h 5021667"/>
                <a:gd name="connsiteX3" fmla="*/ 498764 w 3034146"/>
                <a:gd name="connsiteY3" fmla="*/ 4322618 h 5021667"/>
                <a:gd name="connsiteX4" fmla="*/ 13855 w 3034146"/>
                <a:gd name="connsiteY4" fmla="*/ 4724400 h 5021667"/>
                <a:gd name="connsiteX5" fmla="*/ 0 w 3034146"/>
                <a:gd name="connsiteY5" fmla="*/ 41564 h 5021667"/>
                <a:gd name="connsiteX6" fmla="*/ 3034146 w 3034146"/>
                <a:gd name="connsiteY6" fmla="*/ 0 h 5021667"/>
                <a:gd name="connsiteX0" fmla="*/ 3034146 w 3073956"/>
                <a:gd name="connsiteY0" fmla="*/ 0 h 5021667"/>
                <a:gd name="connsiteX1" fmla="*/ 1676400 w 3073956"/>
                <a:gd name="connsiteY1" fmla="*/ 1939636 h 5021667"/>
                <a:gd name="connsiteX2" fmla="*/ 831273 w 3073956"/>
                <a:gd name="connsiteY2" fmla="*/ 2521527 h 5021667"/>
                <a:gd name="connsiteX3" fmla="*/ 498764 w 3073956"/>
                <a:gd name="connsiteY3" fmla="*/ 4322618 h 5021667"/>
                <a:gd name="connsiteX4" fmla="*/ 13855 w 3073956"/>
                <a:gd name="connsiteY4" fmla="*/ 4724400 h 5021667"/>
                <a:gd name="connsiteX5" fmla="*/ 0 w 3073956"/>
                <a:gd name="connsiteY5" fmla="*/ 41564 h 5021667"/>
                <a:gd name="connsiteX6" fmla="*/ 3034146 w 3073956"/>
                <a:gd name="connsiteY6" fmla="*/ 0 h 5021667"/>
                <a:gd name="connsiteX0" fmla="*/ 3034146 w 3101237"/>
                <a:gd name="connsiteY0" fmla="*/ 0 h 5021667"/>
                <a:gd name="connsiteX1" fmla="*/ 2286000 w 3101237"/>
                <a:gd name="connsiteY1" fmla="*/ 2119745 h 5021667"/>
                <a:gd name="connsiteX2" fmla="*/ 831273 w 3101237"/>
                <a:gd name="connsiteY2" fmla="*/ 2521527 h 5021667"/>
                <a:gd name="connsiteX3" fmla="*/ 498764 w 3101237"/>
                <a:gd name="connsiteY3" fmla="*/ 4322618 h 5021667"/>
                <a:gd name="connsiteX4" fmla="*/ 13855 w 3101237"/>
                <a:gd name="connsiteY4" fmla="*/ 4724400 h 5021667"/>
                <a:gd name="connsiteX5" fmla="*/ 0 w 3101237"/>
                <a:gd name="connsiteY5" fmla="*/ 41564 h 5021667"/>
                <a:gd name="connsiteX6" fmla="*/ 3034146 w 3101237"/>
                <a:gd name="connsiteY6" fmla="*/ 0 h 5021667"/>
                <a:gd name="connsiteX0" fmla="*/ 3740728 w 3780989"/>
                <a:gd name="connsiteY0" fmla="*/ 13854 h 4980103"/>
                <a:gd name="connsiteX1" fmla="*/ 2286000 w 3780989"/>
                <a:gd name="connsiteY1" fmla="*/ 2078181 h 4980103"/>
                <a:gd name="connsiteX2" fmla="*/ 831273 w 3780989"/>
                <a:gd name="connsiteY2" fmla="*/ 2479963 h 4980103"/>
                <a:gd name="connsiteX3" fmla="*/ 498764 w 3780989"/>
                <a:gd name="connsiteY3" fmla="*/ 4281054 h 4980103"/>
                <a:gd name="connsiteX4" fmla="*/ 13855 w 3780989"/>
                <a:gd name="connsiteY4" fmla="*/ 4682836 h 4980103"/>
                <a:gd name="connsiteX5" fmla="*/ 0 w 3780989"/>
                <a:gd name="connsiteY5" fmla="*/ 0 h 4980103"/>
                <a:gd name="connsiteX6" fmla="*/ 3740728 w 3780989"/>
                <a:gd name="connsiteY6" fmla="*/ 13854 h 4980103"/>
                <a:gd name="connsiteX0" fmla="*/ 3740728 w 3803936"/>
                <a:gd name="connsiteY0" fmla="*/ 13854 h 4980103"/>
                <a:gd name="connsiteX1" fmla="*/ 2826327 w 3803936"/>
                <a:gd name="connsiteY1" fmla="*/ 1884217 h 4980103"/>
                <a:gd name="connsiteX2" fmla="*/ 831273 w 3803936"/>
                <a:gd name="connsiteY2" fmla="*/ 2479963 h 4980103"/>
                <a:gd name="connsiteX3" fmla="*/ 498764 w 3803936"/>
                <a:gd name="connsiteY3" fmla="*/ 4281054 h 4980103"/>
                <a:gd name="connsiteX4" fmla="*/ 13855 w 3803936"/>
                <a:gd name="connsiteY4" fmla="*/ 4682836 h 4980103"/>
                <a:gd name="connsiteX5" fmla="*/ 0 w 3803936"/>
                <a:gd name="connsiteY5" fmla="*/ 0 h 4980103"/>
                <a:gd name="connsiteX6" fmla="*/ 3740728 w 3803936"/>
                <a:gd name="connsiteY6" fmla="*/ 13854 h 4980103"/>
                <a:gd name="connsiteX0" fmla="*/ 3740728 w 3819518"/>
                <a:gd name="connsiteY0" fmla="*/ 13854 h 4980103"/>
                <a:gd name="connsiteX1" fmla="*/ 2826327 w 3819518"/>
                <a:gd name="connsiteY1" fmla="*/ 1884217 h 4980103"/>
                <a:gd name="connsiteX2" fmla="*/ 831273 w 3819518"/>
                <a:gd name="connsiteY2" fmla="*/ 2479963 h 4980103"/>
                <a:gd name="connsiteX3" fmla="*/ 498764 w 3819518"/>
                <a:gd name="connsiteY3" fmla="*/ 4281054 h 4980103"/>
                <a:gd name="connsiteX4" fmla="*/ 13855 w 3819518"/>
                <a:gd name="connsiteY4" fmla="*/ 4682836 h 4980103"/>
                <a:gd name="connsiteX5" fmla="*/ 0 w 3819518"/>
                <a:gd name="connsiteY5" fmla="*/ 0 h 4980103"/>
                <a:gd name="connsiteX6" fmla="*/ 3740728 w 3819518"/>
                <a:gd name="connsiteY6" fmla="*/ 13854 h 4980103"/>
                <a:gd name="connsiteX0" fmla="*/ 3699165 w 3764759"/>
                <a:gd name="connsiteY0" fmla="*/ 0 h 4980103"/>
                <a:gd name="connsiteX1" fmla="*/ 2826327 w 3764759"/>
                <a:gd name="connsiteY1" fmla="*/ 1884217 h 4980103"/>
                <a:gd name="connsiteX2" fmla="*/ 831273 w 3764759"/>
                <a:gd name="connsiteY2" fmla="*/ 2479963 h 4980103"/>
                <a:gd name="connsiteX3" fmla="*/ 498764 w 3764759"/>
                <a:gd name="connsiteY3" fmla="*/ 4281054 h 4980103"/>
                <a:gd name="connsiteX4" fmla="*/ 13855 w 3764759"/>
                <a:gd name="connsiteY4" fmla="*/ 4682836 h 4980103"/>
                <a:gd name="connsiteX5" fmla="*/ 0 w 3764759"/>
                <a:gd name="connsiteY5" fmla="*/ 0 h 4980103"/>
                <a:gd name="connsiteX6" fmla="*/ 3699165 w 3764759"/>
                <a:gd name="connsiteY6" fmla="*/ 0 h 4980103"/>
                <a:gd name="connsiteX0" fmla="*/ 3408220 w 3496956"/>
                <a:gd name="connsiteY0" fmla="*/ 0 h 4993957"/>
                <a:gd name="connsiteX1" fmla="*/ 2826327 w 3496956"/>
                <a:gd name="connsiteY1" fmla="*/ 1898071 h 4993957"/>
                <a:gd name="connsiteX2" fmla="*/ 831273 w 3496956"/>
                <a:gd name="connsiteY2" fmla="*/ 2493817 h 4993957"/>
                <a:gd name="connsiteX3" fmla="*/ 498764 w 3496956"/>
                <a:gd name="connsiteY3" fmla="*/ 4294908 h 4993957"/>
                <a:gd name="connsiteX4" fmla="*/ 13855 w 3496956"/>
                <a:gd name="connsiteY4" fmla="*/ 4696690 h 4993957"/>
                <a:gd name="connsiteX5" fmla="*/ 0 w 3496956"/>
                <a:gd name="connsiteY5" fmla="*/ 13854 h 4993957"/>
                <a:gd name="connsiteX6" fmla="*/ 3408220 w 3496956"/>
                <a:gd name="connsiteY6" fmla="*/ 0 h 4993957"/>
                <a:gd name="connsiteX0" fmla="*/ 3408220 w 3460882"/>
                <a:gd name="connsiteY0" fmla="*/ 0 h 4993957"/>
                <a:gd name="connsiteX1" fmla="*/ 2355272 w 3460882"/>
                <a:gd name="connsiteY1" fmla="*/ 1787235 h 4993957"/>
                <a:gd name="connsiteX2" fmla="*/ 831273 w 3460882"/>
                <a:gd name="connsiteY2" fmla="*/ 2493817 h 4993957"/>
                <a:gd name="connsiteX3" fmla="*/ 498764 w 3460882"/>
                <a:gd name="connsiteY3" fmla="*/ 4294908 h 4993957"/>
                <a:gd name="connsiteX4" fmla="*/ 13855 w 3460882"/>
                <a:gd name="connsiteY4" fmla="*/ 4696690 h 4993957"/>
                <a:gd name="connsiteX5" fmla="*/ 0 w 3460882"/>
                <a:gd name="connsiteY5" fmla="*/ 13854 h 4993957"/>
                <a:gd name="connsiteX6" fmla="*/ 3408220 w 3460882"/>
                <a:gd name="connsiteY6" fmla="*/ 0 h 4993957"/>
                <a:gd name="connsiteX0" fmla="*/ 3408220 w 3461814"/>
                <a:gd name="connsiteY0" fmla="*/ 0 h 4997951"/>
                <a:gd name="connsiteX1" fmla="*/ 2355272 w 3461814"/>
                <a:gd name="connsiteY1" fmla="*/ 1787235 h 4997951"/>
                <a:gd name="connsiteX2" fmla="*/ 706582 w 3461814"/>
                <a:gd name="connsiteY2" fmla="*/ 2369126 h 4997951"/>
                <a:gd name="connsiteX3" fmla="*/ 498764 w 3461814"/>
                <a:gd name="connsiteY3" fmla="*/ 4294908 h 4997951"/>
                <a:gd name="connsiteX4" fmla="*/ 13855 w 3461814"/>
                <a:gd name="connsiteY4" fmla="*/ 4696690 h 4997951"/>
                <a:gd name="connsiteX5" fmla="*/ 0 w 3461814"/>
                <a:gd name="connsiteY5" fmla="*/ 13854 h 4997951"/>
                <a:gd name="connsiteX6" fmla="*/ 3408220 w 3461814"/>
                <a:gd name="connsiteY6" fmla="*/ 0 h 4997951"/>
                <a:gd name="connsiteX0" fmla="*/ 3505202 w 3555152"/>
                <a:gd name="connsiteY0" fmla="*/ 13855 h 4984097"/>
                <a:gd name="connsiteX1" fmla="*/ 2355272 w 3555152"/>
                <a:gd name="connsiteY1" fmla="*/ 1773381 h 4984097"/>
                <a:gd name="connsiteX2" fmla="*/ 706582 w 3555152"/>
                <a:gd name="connsiteY2" fmla="*/ 2355272 h 4984097"/>
                <a:gd name="connsiteX3" fmla="*/ 498764 w 3555152"/>
                <a:gd name="connsiteY3" fmla="*/ 4281054 h 4984097"/>
                <a:gd name="connsiteX4" fmla="*/ 13855 w 3555152"/>
                <a:gd name="connsiteY4" fmla="*/ 4682836 h 4984097"/>
                <a:gd name="connsiteX5" fmla="*/ 0 w 3555152"/>
                <a:gd name="connsiteY5" fmla="*/ 0 h 4984097"/>
                <a:gd name="connsiteX6" fmla="*/ 3505202 w 3555152"/>
                <a:gd name="connsiteY6" fmla="*/ 13855 h 4984097"/>
                <a:gd name="connsiteX0" fmla="*/ 3505202 w 3509945"/>
                <a:gd name="connsiteY0" fmla="*/ 13855 h 4984097"/>
                <a:gd name="connsiteX1" fmla="*/ 2355272 w 3509945"/>
                <a:gd name="connsiteY1" fmla="*/ 1773381 h 4984097"/>
                <a:gd name="connsiteX2" fmla="*/ 706582 w 3509945"/>
                <a:gd name="connsiteY2" fmla="*/ 2355272 h 4984097"/>
                <a:gd name="connsiteX3" fmla="*/ 498764 w 3509945"/>
                <a:gd name="connsiteY3" fmla="*/ 4281054 h 4984097"/>
                <a:gd name="connsiteX4" fmla="*/ 13855 w 3509945"/>
                <a:gd name="connsiteY4" fmla="*/ 4682836 h 4984097"/>
                <a:gd name="connsiteX5" fmla="*/ 0 w 3509945"/>
                <a:gd name="connsiteY5" fmla="*/ 0 h 4984097"/>
                <a:gd name="connsiteX6" fmla="*/ 3505202 w 3509945"/>
                <a:gd name="connsiteY6" fmla="*/ 13855 h 4984097"/>
                <a:gd name="connsiteX0" fmla="*/ 3505202 w 3510195"/>
                <a:gd name="connsiteY0" fmla="*/ 13855 h 4984097"/>
                <a:gd name="connsiteX1" fmla="*/ 2355272 w 3510195"/>
                <a:gd name="connsiteY1" fmla="*/ 1773381 h 4984097"/>
                <a:gd name="connsiteX2" fmla="*/ 706582 w 3510195"/>
                <a:gd name="connsiteY2" fmla="*/ 2355272 h 4984097"/>
                <a:gd name="connsiteX3" fmla="*/ 498764 w 3510195"/>
                <a:gd name="connsiteY3" fmla="*/ 4281054 h 4984097"/>
                <a:gd name="connsiteX4" fmla="*/ 13855 w 3510195"/>
                <a:gd name="connsiteY4" fmla="*/ 4682836 h 4984097"/>
                <a:gd name="connsiteX5" fmla="*/ 0 w 3510195"/>
                <a:gd name="connsiteY5" fmla="*/ 0 h 4984097"/>
                <a:gd name="connsiteX6" fmla="*/ 3505202 w 3510195"/>
                <a:gd name="connsiteY6" fmla="*/ 13855 h 4984097"/>
                <a:gd name="connsiteX0" fmla="*/ 3505202 w 3510379"/>
                <a:gd name="connsiteY0" fmla="*/ 13855 h 4984097"/>
                <a:gd name="connsiteX1" fmla="*/ 2382981 w 3510379"/>
                <a:gd name="connsiteY1" fmla="*/ 1911927 h 4984097"/>
                <a:gd name="connsiteX2" fmla="*/ 706582 w 3510379"/>
                <a:gd name="connsiteY2" fmla="*/ 2355272 h 4984097"/>
                <a:gd name="connsiteX3" fmla="*/ 498764 w 3510379"/>
                <a:gd name="connsiteY3" fmla="*/ 4281054 h 4984097"/>
                <a:gd name="connsiteX4" fmla="*/ 13855 w 3510379"/>
                <a:gd name="connsiteY4" fmla="*/ 4682836 h 4984097"/>
                <a:gd name="connsiteX5" fmla="*/ 0 w 3510379"/>
                <a:gd name="connsiteY5" fmla="*/ 0 h 4984097"/>
                <a:gd name="connsiteX6" fmla="*/ 3505202 w 3510379"/>
                <a:gd name="connsiteY6" fmla="*/ 13855 h 4984097"/>
                <a:gd name="connsiteX0" fmla="*/ 3865420 w 3868973"/>
                <a:gd name="connsiteY0" fmla="*/ 13855 h 4984097"/>
                <a:gd name="connsiteX1" fmla="*/ 2382981 w 3868973"/>
                <a:gd name="connsiteY1" fmla="*/ 1911927 h 4984097"/>
                <a:gd name="connsiteX2" fmla="*/ 706582 w 3868973"/>
                <a:gd name="connsiteY2" fmla="*/ 2355272 h 4984097"/>
                <a:gd name="connsiteX3" fmla="*/ 498764 w 3868973"/>
                <a:gd name="connsiteY3" fmla="*/ 4281054 h 4984097"/>
                <a:gd name="connsiteX4" fmla="*/ 13855 w 3868973"/>
                <a:gd name="connsiteY4" fmla="*/ 4682836 h 4984097"/>
                <a:gd name="connsiteX5" fmla="*/ 0 w 3868973"/>
                <a:gd name="connsiteY5" fmla="*/ 0 h 4984097"/>
                <a:gd name="connsiteX6" fmla="*/ 3865420 w 3868973"/>
                <a:gd name="connsiteY6" fmla="*/ 13855 h 4984097"/>
                <a:gd name="connsiteX0" fmla="*/ 3865420 w 3873426"/>
                <a:gd name="connsiteY0" fmla="*/ 13855 h 4984097"/>
                <a:gd name="connsiteX1" fmla="*/ 2992581 w 3873426"/>
                <a:gd name="connsiteY1" fmla="*/ 1717964 h 4984097"/>
                <a:gd name="connsiteX2" fmla="*/ 706582 w 3873426"/>
                <a:gd name="connsiteY2" fmla="*/ 2355272 h 4984097"/>
                <a:gd name="connsiteX3" fmla="*/ 498764 w 3873426"/>
                <a:gd name="connsiteY3" fmla="*/ 4281054 h 4984097"/>
                <a:gd name="connsiteX4" fmla="*/ 13855 w 3873426"/>
                <a:gd name="connsiteY4" fmla="*/ 4682836 h 4984097"/>
                <a:gd name="connsiteX5" fmla="*/ 0 w 3873426"/>
                <a:gd name="connsiteY5" fmla="*/ 0 h 4984097"/>
                <a:gd name="connsiteX6" fmla="*/ 3865420 w 3873426"/>
                <a:gd name="connsiteY6" fmla="*/ 13855 h 4984097"/>
                <a:gd name="connsiteX0" fmla="*/ 3865420 w 3873179"/>
                <a:gd name="connsiteY0" fmla="*/ 13855 h 4980543"/>
                <a:gd name="connsiteX1" fmla="*/ 2992581 w 3873179"/>
                <a:gd name="connsiteY1" fmla="*/ 1717964 h 4980543"/>
                <a:gd name="connsiteX2" fmla="*/ 803564 w 3873179"/>
                <a:gd name="connsiteY2" fmla="*/ 2466109 h 4980543"/>
                <a:gd name="connsiteX3" fmla="*/ 498764 w 3873179"/>
                <a:gd name="connsiteY3" fmla="*/ 4281054 h 4980543"/>
                <a:gd name="connsiteX4" fmla="*/ 13855 w 3873179"/>
                <a:gd name="connsiteY4" fmla="*/ 4682836 h 4980543"/>
                <a:gd name="connsiteX5" fmla="*/ 0 w 3873179"/>
                <a:gd name="connsiteY5" fmla="*/ 0 h 4980543"/>
                <a:gd name="connsiteX6" fmla="*/ 3865420 w 3873179"/>
                <a:gd name="connsiteY6" fmla="*/ 13855 h 4980543"/>
                <a:gd name="connsiteX0" fmla="*/ 3532911 w 3549464"/>
                <a:gd name="connsiteY0" fmla="*/ 138545 h 4980543"/>
                <a:gd name="connsiteX1" fmla="*/ 2992581 w 3549464"/>
                <a:gd name="connsiteY1" fmla="*/ 1717964 h 4980543"/>
                <a:gd name="connsiteX2" fmla="*/ 803564 w 3549464"/>
                <a:gd name="connsiteY2" fmla="*/ 2466109 h 4980543"/>
                <a:gd name="connsiteX3" fmla="*/ 498764 w 3549464"/>
                <a:gd name="connsiteY3" fmla="*/ 4281054 h 4980543"/>
                <a:gd name="connsiteX4" fmla="*/ 13855 w 3549464"/>
                <a:gd name="connsiteY4" fmla="*/ 4682836 h 4980543"/>
                <a:gd name="connsiteX5" fmla="*/ 0 w 3549464"/>
                <a:gd name="connsiteY5" fmla="*/ 0 h 4980543"/>
                <a:gd name="connsiteX6" fmla="*/ 3532911 w 3549464"/>
                <a:gd name="connsiteY6" fmla="*/ 138545 h 4980543"/>
                <a:gd name="connsiteX0" fmla="*/ 3546766 w 3562611"/>
                <a:gd name="connsiteY0" fmla="*/ 0 h 5008253"/>
                <a:gd name="connsiteX1" fmla="*/ 2992581 w 3562611"/>
                <a:gd name="connsiteY1" fmla="*/ 1745674 h 5008253"/>
                <a:gd name="connsiteX2" fmla="*/ 803564 w 3562611"/>
                <a:gd name="connsiteY2" fmla="*/ 2493819 h 5008253"/>
                <a:gd name="connsiteX3" fmla="*/ 498764 w 3562611"/>
                <a:gd name="connsiteY3" fmla="*/ 4308764 h 5008253"/>
                <a:gd name="connsiteX4" fmla="*/ 13855 w 3562611"/>
                <a:gd name="connsiteY4" fmla="*/ 4710546 h 5008253"/>
                <a:gd name="connsiteX5" fmla="*/ 0 w 3562611"/>
                <a:gd name="connsiteY5" fmla="*/ 27710 h 5008253"/>
                <a:gd name="connsiteX6" fmla="*/ 3546766 w 3562611"/>
                <a:gd name="connsiteY6" fmla="*/ 0 h 5008253"/>
                <a:gd name="connsiteX0" fmla="*/ 3546766 w 3706909"/>
                <a:gd name="connsiteY0" fmla="*/ 0 h 5008253"/>
                <a:gd name="connsiteX1" fmla="*/ 2992581 w 3706909"/>
                <a:gd name="connsiteY1" fmla="*/ 1745674 h 5008253"/>
                <a:gd name="connsiteX2" fmla="*/ 803564 w 3706909"/>
                <a:gd name="connsiteY2" fmla="*/ 2493819 h 5008253"/>
                <a:gd name="connsiteX3" fmla="*/ 498764 w 3706909"/>
                <a:gd name="connsiteY3" fmla="*/ 4308764 h 5008253"/>
                <a:gd name="connsiteX4" fmla="*/ 13855 w 3706909"/>
                <a:gd name="connsiteY4" fmla="*/ 4710546 h 5008253"/>
                <a:gd name="connsiteX5" fmla="*/ 0 w 3706909"/>
                <a:gd name="connsiteY5" fmla="*/ 27710 h 5008253"/>
                <a:gd name="connsiteX6" fmla="*/ 3546766 w 3706909"/>
                <a:gd name="connsiteY6" fmla="*/ 0 h 5008253"/>
                <a:gd name="connsiteX0" fmla="*/ 3546766 w 3576888"/>
                <a:gd name="connsiteY0" fmla="*/ 0 h 5008253"/>
                <a:gd name="connsiteX1" fmla="*/ 2992581 w 3576888"/>
                <a:gd name="connsiteY1" fmla="*/ 1745674 h 5008253"/>
                <a:gd name="connsiteX2" fmla="*/ 803564 w 3576888"/>
                <a:gd name="connsiteY2" fmla="*/ 2493819 h 5008253"/>
                <a:gd name="connsiteX3" fmla="*/ 498764 w 3576888"/>
                <a:gd name="connsiteY3" fmla="*/ 4308764 h 5008253"/>
                <a:gd name="connsiteX4" fmla="*/ 13855 w 3576888"/>
                <a:gd name="connsiteY4" fmla="*/ 4710546 h 5008253"/>
                <a:gd name="connsiteX5" fmla="*/ 0 w 3576888"/>
                <a:gd name="connsiteY5" fmla="*/ 27710 h 5008253"/>
                <a:gd name="connsiteX6" fmla="*/ 3546766 w 3576888"/>
                <a:gd name="connsiteY6" fmla="*/ 0 h 5008253"/>
                <a:gd name="connsiteX0" fmla="*/ 3546766 w 3560729"/>
                <a:gd name="connsiteY0" fmla="*/ 0 h 5008253"/>
                <a:gd name="connsiteX1" fmla="*/ 2604653 w 3560729"/>
                <a:gd name="connsiteY1" fmla="*/ 1814947 h 5008253"/>
                <a:gd name="connsiteX2" fmla="*/ 803564 w 3560729"/>
                <a:gd name="connsiteY2" fmla="*/ 2493819 h 5008253"/>
                <a:gd name="connsiteX3" fmla="*/ 498764 w 3560729"/>
                <a:gd name="connsiteY3" fmla="*/ 4308764 h 5008253"/>
                <a:gd name="connsiteX4" fmla="*/ 13855 w 3560729"/>
                <a:gd name="connsiteY4" fmla="*/ 4710546 h 5008253"/>
                <a:gd name="connsiteX5" fmla="*/ 0 w 3560729"/>
                <a:gd name="connsiteY5" fmla="*/ 27710 h 5008253"/>
                <a:gd name="connsiteX6" fmla="*/ 3546766 w 3560729"/>
                <a:gd name="connsiteY6" fmla="*/ 0 h 5008253"/>
                <a:gd name="connsiteX0" fmla="*/ 3546766 w 3560729"/>
                <a:gd name="connsiteY0" fmla="*/ 0 h 5022108"/>
                <a:gd name="connsiteX1" fmla="*/ 2604653 w 3560729"/>
                <a:gd name="connsiteY1" fmla="*/ 1828802 h 5022108"/>
                <a:gd name="connsiteX2" fmla="*/ 803564 w 3560729"/>
                <a:gd name="connsiteY2" fmla="*/ 2507674 h 5022108"/>
                <a:gd name="connsiteX3" fmla="*/ 498764 w 3560729"/>
                <a:gd name="connsiteY3" fmla="*/ 4322619 h 5022108"/>
                <a:gd name="connsiteX4" fmla="*/ 13855 w 3560729"/>
                <a:gd name="connsiteY4" fmla="*/ 4724401 h 5022108"/>
                <a:gd name="connsiteX5" fmla="*/ 0 w 3560729"/>
                <a:gd name="connsiteY5" fmla="*/ 41565 h 5022108"/>
                <a:gd name="connsiteX6" fmla="*/ 3546766 w 3560729"/>
                <a:gd name="connsiteY6" fmla="*/ 0 h 5022108"/>
                <a:gd name="connsiteX0" fmla="*/ 3546766 w 3560729"/>
                <a:gd name="connsiteY0" fmla="*/ 0 h 5028368"/>
                <a:gd name="connsiteX1" fmla="*/ 2604653 w 3560729"/>
                <a:gd name="connsiteY1" fmla="*/ 1828802 h 5028368"/>
                <a:gd name="connsiteX2" fmla="*/ 803564 w 3560729"/>
                <a:gd name="connsiteY2" fmla="*/ 2313710 h 5028368"/>
                <a:gd name="connsiteX3" fmla="*/ 498764 w 3560729"/>
                <a:gd name="connsiteY3" fmla="*/ 4322619 h 5028368"/>
                <a:gd name="connsiteX4" fmla="*/ 13855 w 3560729"/>
                <a:gd name="connsiteY4" fmla="*/ 4724401 h 5028368"/>
                <a:gd name="connsiteX5" fmla="*/ 0 w 3560729"/>
                <a:gd name="connsiteY5" fmla="*/ 41565 h 5028368"/>
                <a:gd name="connsiteX6" fmla="*/ 3546766 w 3560729"/>
                <a:gd name="connsiteY6" fmla="*/ 0 h 5028368"/>
                <a:gd name="connsiteX0" fmla="*/ 3546766 w 3567061"/>
                <a:gd name="connsiteY0" fmla="*/ 0 h 5028368"/>
                <a:gd name="connsiteX1" fmla="*/ 2826326 w 3567061"/>
                <a:gd name="connsiteY1" fmla="*/ 1731820 h 5028368"/>
                <a:gd name="connsiteX2" fmla="*/ 803564 w 3567061"/>
                <a:gd name="connsiteY2" fmla="*/ 2313710 h 5028368"/>
                <a:gd name="connsiteX3" fmla="*/ 498764 w 3567061"/>
                <a:gd name="connsiteY3" fmla="*/ 4322619 h 5028368"/>
                <a:gd name="connsiteX4" fmla="*/ 13855 w 3567061"/>
                <a:gd name="connsiteY4" fmla="*/ 4724401 h 5028368"/>
                <a:gd name="connsiteX5" fmla="*/ 0 w 3567061"/>
                <a:gd name="connsiteY5" fmla="*/ 41565 h 5028368"/>
                <a:gd name="connsiteX6" fmla="*/ 3546766 w 3567061"/>
                <a:gd name="connsiteY6" fmla="*/ 0 h 5028368"/>
                <a:gd name="connsiteX0" fmla="*/ 3546766 w 3567061"/>
                <a:gd name="connsiteY0" fmla="*/ 0 h 4939815"/>
                <a:gd name="connsiteX1" fmla="*/ 2826326 w 3567061"/>
                <a:gd name="connsiteY1" fmla="*/ 1731820 h 4939815"/>
                <a:gd name="connsiteX2" fmla="*/ 803564 w 3567061"/>
                <a:gd name="connsiteY2" fmla="*/ 2313710 h 4939815"/>
                <a:gd name="connsiteX3" fmla="*/ 1066801 w 3567061"/>
                <a:gd name="connsiteY3" fmla="*/ 3782292 h 4939815"/>
                <a:gd name="connsiteX4" fmla="*/ 13855 w 3567061"/>
                <a:gd name="connsiteY4" fmla="*/ 4724401 h 4939815"/>
                <a:gd name="connsiteX5" fmla="*/ 0 w 3567061"/>
                <a:gd name="connsiteY5" fmla="*/ 41565 h 4939815"/>
                <a:gd name="connsiteX6" fmla="*/ 3546766 w 3567061"/>
                <a:gd name="connsiteY6" fmla="*/ 0 h 4939815"/>
                <a:gd name="connsiteX0" fmla="*/ 3546766 w 3567427"/>
                <a:gd name="connsiteY0" fmla="*/ 0 h 4944652"/>
                <a:gd name="connsiteX1" fmla="*/ 2826326 w 3567427"/>
                <a:gd name="connsiteY1" fmla="*/ 1731820 h 4944652"/>
                <a:gd name="connsiteX2" fmla="*/ 748145 w 3567427"/>
                <a:gd name="connsiteY2" fmla="*/ 2050474 h 4944652"/>
                <a:gd name="connsiteX3" fmla="*/ 1066801 w 3567427"/>
                <a:gd name="connsiteY3" fmla="*/ 3782292 h 4944652"/>
                <a:gd name="connsiteX4" fmla="*/ 13855 w 3567427"/>
                <a:gd name="connsiteY4" fmla="*/ 4724401 h 4944652"/>
                <a:gd name="connsiteX5" fmla="*/ 0 w 3567427"/>
                <a:gd name="connsiteY5" fmla="*/ 41565 h 4944652"/>
                <a:gd name="connsiteX6" fmla="*/ 3546766 w 3567427"/>
                <a:gd name="connsiteY6" fmla="*/ 0 h 4944652"/>
                <a:gd name="connsiteX0" fmla="*/ 3546766 w 3566619"/>
                <a:gd name="connsiteY0" fmla="*/ 0 h 4940065"/>
                <a:gd name="connsiteX1" fmla="*/ 2826326 w 3566619"/>
                <a:gd name="connsiteY1" fmla="*/ 1731820 h 4940065"/>
                <a:gd name="connsiteX2" fmla="*/ 872836 w 3566619"/>
                <a:gd name="connsiteY2" fmla="*/ 2299856 h 4940065"/>
                <a:gd name="connsiteX3" fmla="*/ 1066801 w 3566619"/>
                <a:gd name="connsiteY3" fmla="*/ 3782292 h 4940065"/>
                <a:gd name="connsiteX4" fmla="*/ 13855 w 3566619"/>
                <a:gd name="connsiteY4" fmla="*/ 4724401 h 4940065"/>
                <a:gd name="connsiteX5" fmla="*/ 0 w 3566619"/>
                <a:gd name="connsiteY5" fmla="*/ 41565 h 4940065"/>
                <a:gd name="connsiteX6" fmla="*/ 3546766 w 3566619"/>
                <a:gd name="connsiteY6" fmla="*/ 0 h 4940065"/>
                <a:gd name="connsiteX0" fmla="*/ 3546766 w 3566619"/>
                <a:gd name="connsiteY0" fmla="*/ 0 h 4943391"/>
                <a:gd name="connsiteX1" fmla="*/ 2826326 w 3566619"/>
                <a:gd name="connsiteY1" fmla="*/ 1731820 h 4943391"/>
                <a:gd name="connsiteX2" fmla="*/ 872836 w 3566619"/>
                <a:gd name="connsiteY2" fmla="*/ 2299856 h 4943391"/>
                <a:gd name="connsiteX3" fmla="*/ 1343891 w 3566619"/>
                <a:gd name="connsiteY3" fmla="*/ 3810001 h 4943391"/>
                <a:gd name="connsiteX4" fmla="*/ 13855 w 3566619"/>
                <a:gd name="connsiteY4" fmla="*/ 4724401 h 4943391"/>
                <a:gd name="connsiteX5" fmla="*/ 0 w 3566619"/>
                <a:gd name="connsiteY5" fmla="*/ 41565 h 4943391"/>
                <a:gd name="connsiteX6" fmla="*/ 3546766 w 3566619"/>
                <a:gd name="connsiteY6" fmla="*/ 0 h 4943391"/>
                <a:gd name="connsiteX0" fmla="*/ 3546766 w 3566619"/>
                <a:gd name="connsiteY0" fmla="*/ 0 h 4955848"/>
                <a:gd name="connsiteX1" fmla="*/ 2826326 w 3566619"/>
                <a:gd name="connsiteY1" fmla="*/ 1731820 h 4955848"/>
                <a:gd name="connsiteX2" fmla="*/ 872836 w 3566619"/>
                <a:gd name="connsiteY2" fmla="*/ 2299856 h 4955848"/>
                <a:gd name="connsiteX3" fmla="*/ 1136073 w 3566619"/>
                <a:gd name="connsiteY3" fmla="*/ 3906983 h 4955848"/>
                <a:gd name="connsiteX4" fmla="*/ 13855 w 3566619"/>
                <a:gd name="connsiteY4" fmla="*/ 4724401 h 4955848"/>
                <a:gd name="connsiteX5" fmla="*/ 0 w 3566619"/>
                <a:gd name="connsiteY5" fmla="*/ 41565 h 4955848"/>
                <a:gd name="connsiteX6" fmla="*/ 3546766 w 3566619"/>
                <a:gd name="connsiteY6" fmla="*/ 0 h 4955848"/>
                <a:gd name="connsiteX0" fmla="*/ 3546766 w 3609882"/>
                <a:gd name="connsiteY0" fmla="*/ 0 h 4955848"/>
                <a:gd name="connsiteX1" fmla="*/ 3214254 w 3609882"/>
                <a:gd name="connsiteY1" fmla="*/ 1579420 h 4955848"/>
                <a:gd name="connsiteX2" fmla="*/ 872836 w 3609882"/>
                <a:gd name="connsiteY2" fmla="*/ 2299856 h 4955848"/>
                <a:gd name="connsiteX3" fmla="*/ 1136073 w 3609882"/>
                <a:gd name="connsiteY3" fmla="*/ 3906983 h 4955848"/>
                <a:gd name="connsiteX4" fmla="*/ 13855 w 3609882"/>
                <a:gd name="connsiteY4" fmla="*/ 4724401 h 4955848"/>
                <a:gd name="connsiteX5" fmla="*/ 0 w 3609882"/>
                <a:gd name="connsiteY5" fmla="*/ 41565 h 4955848"/>
                <a:gd name="connsiteX6" fmla="*/ 3546766 w 3609882"/>
                <a:gd name="connsiteY6" fmla="*/ 0 h 4955848"/>
                <a:gd name="connsiteX0" fmla="*/ 3546766 w 3609882"/>
                <a:gd name="connsiteY0" fmla="*/ 0 h 4957825"/>
                <a:gd name="connsiteX1" fmla="*/ 3214254 w 3609882"/>
                <a:gd name="connsiteY1" fmla="*/ 1579420 h 4957825"/>
                <a:gd name="connsiteX2" fmla="*/ 872836 w 3609882"/>
                <a:gd name="connsiteY2" fmla="*/ 2299856 h 4957825"/>
                <a:gd name="connsiteX3" fmla="*/ 1136073 w 3609882"/>
                <a:gd name="connsiteY3" fmla="*/ 3906983 h 4957825"/>
                <a:gd name="connsiteX4" fmla="*/ 13855 w 3609882"/>
                <a:gd name="connsiteY4" fmla="*/ 4724401 h 4957825"/>
                <a:gd name="connsiteX5" fmla="*/ 0 w 3609882"/>
                <a:gd name="connsiteY5" fmla="*/ 41565 h 4957825"/>
                <a:gd name="connsiteX6" fmla="*/ 3546766 w 3609882"/>
                <a:gd name="connsiteY6" fmla="*/ 0 h 4957825"/>
                <a:gd name="connsiteX0" fmla="*/ 3635098 w 3698214"/>
                <a:gd name="connsiteY0" fmla="*/ 0 h 4956688"/>
                <a:gd name="connsiteX1" fmla="*/ 3302586 w 3698214"/>
                <a:gd name="connsiteY1" fmla="*/ 1579420 h 4956688"/>
                <a:gd name="connsiteX2" fmla="*/ 961168 w 3698214"/>
                <a:gd name="connsiteY2" fmla="*/ 2299856 h 4956688"/>
                <a:gd name="connsiteX3" fmla="*/ 1432223 w 3698214"/>
                <a:gd name="connsiteY3" fmla="*/ 4045529 h 4956688"/>
                <a:gd name="connsiteX4" fmla="*/ 102187 w 3698214"/>
                <a:gd name="connsiteY4" fmla="*/ 4724401 h 4956688"/>
                <a:gd name="connsiteX5" fmla="*/ 88332 w 3698214"/>
                <a:gd name="connsiteY5" fmla="*/ 41565 h 4956688"/>
                <a:gd name="connsiteX6" fmla="*/ 3635098 w 3698214"/>
                <a:gd name="connsiteY6" fmla="*/ 0 h 4956688"/>
                <a:gd name="connsiteX0" fmla="*/ 3635098 w 3698214"/>
                <a:gd name="connsiteY0" fmla="*/ 0 h 4956688"/>
                <a:gd name="connsiteX1" fmla="*/ 3302586 w 3698214"/>
                <a:gd name="connsiteY1" fmla="*/ 1579420 h 4956688"/>
                <a:gd name="connsiteX2" fmla="*/ 961168 w 3698214"/>
                <a:gd name="connsiteY2" fmla="*/ 2299856 h 4956688"/>
                <a:gd name="connsiteX3" fmla="*/ 1432223 w 3698214"/>
                <a:gd name="connsiteY3" fmla="*/ 4045529 h 4956688"/>
                <a:gd name="connsiteX4" fmla="*/ 102187 w 3698214"/>
                <a:gd name="connsiteY4" fmla="*/ 4724401 h 4956688"/>
                <a:gd name="connsiteX5" fmla="*/ 88332 w 3698214"/>
                <a:gd name="connsiteY5" fmla="*/ 41565 h 4956688"/>
                <a:gd name="connsiteX6" fmla="*/ 3635098 w 3698214"/>
                <a:gd name="connsiteY6" fmla="*/ 0 h 4956688"/>
                <a:gd name="connsiteX0" fmla="*/ 3635098 w 3698214"/>
                <a:gd name="connsiteY0" fmla="*/ 0 h 4956688"/>
                <a:gd name="connsiteX1" fmla="*/ 3302586 w 3698214"/>
                <a:gd name="connsiteY1" fmla="*/ 1579420 h 4956688"/>
                <a:gd name="connsiteX2" fmla="*/ 961168 w 3698214"/>
                <a:gd name="connsiteY2" fmla="*/ 2299856 h 4956688"/>
                <a:gd name="connsiteX3" fmla="*/ 1432223 w 3698214"/>
                <a:gd name="connsiteY3" fmla="*/ 4045529 h 4956688"/>
                <a:gd name="connsiteX4" fmla="*/ 102187 w 3698214"/>
                <a:gd name="connsiteY4" fmla="*/ 4724401 h 4956688"/>
                <a:gd name="connsiteX5" fmla="*/ 88332 w 3698214"/>
                <a:gd name="connsiteY5" fmla="*/ 41565 h 4956688"/>
                <a:gd name="connsiteX6" fmla="*/ 3635098 w 3698214"/>
                <a:gd name="connsiteY6" fmla="*/ 0 h 4956688"/>
                <a:gd name="connsiteX0" fmla="*/ 3591845 w 3654961"/>
                <a:gd name="connsiteY0" fmla="*/ 0 h 4968373"/>
                <a:gd name="connsiteX1" fmla="*/ 3259333 w 3654961"/>
                <a:gd name="connsiteY1" fmla="*/ 1579420 h 4968373"/>
                <a:gd name="connsiteX2" fmla="*/ 917915 w 3654961"/>
                <a:gd name="connsiteY2" fmla="*/ 2299856 h 4968373"/>
                <a:gd name="connsiteX3" fmla="*/ 1388970 w 3654961"/>
                <a:gd name="connsiteY3" fmla="*/ 4045529 h 4968373"/>
                <a:gd name="connsiteX4" fmla="*/ 58934 w 3654961"/>
                <a:gd name="connsiteY4" fmla="*/ 4724401 h 4968373"/>
                <a:gd name="connsiteX5" fmla="*/ 45079 w 3654961"/>
                <a:gd name="connsiteY5" fmla="*/ 41565 h 4968373"/>
                <a:gd name="connsiteX6" fmla="*/ 3591845 w 3654961"/>
                <a:gd name="connsiteY6" fmla="*/ 0 h 4968373"/>
                <a:gd name="connsiteX0" fmla="*/ 3591845 w 3654961"/>
                <a:gd name="connsiteY0" fmla="*/ 0 h 4967280"/>
                <a:gd name="connsiteX1" fmla="*/ 3259333 w 3654961"/>
                <a:gd name="connsiteY1" fmla="*/ 1579420 h 4967280"/>
                <a:gd name="connsiteX2" fmla="*/ 917915 w 3654961"/>
                <a:gd name="connsiteY2" fmla="*/ 2299856 h 4967280"/>
                <a:gd name="connsiteX3" fmla="*/ 1388970 w 3654961"/>
                <a:gd name="connsiteY3" fmla="*/ 4045529 h 4967280"/>
                <a:gd name="connsiteX4" fmla="*/ 58934 w 3654961"/>
                <a:gd name="connsiteY4" fmla="*/ 4724401 h 4967280"/>
                <a:gd name="connsiteX5" fmla="*/ 45079 w 3654961"/>
                <a:gd name="connsiteY5" fmla="*/ 41565 h 4967280"/>
                <a:gd name="connsiteX6" fmla="*/ 3591845 w 3654961"/>
                <a:gd name="connsiteY6" fmla="*/ 0 h 4967280"/>
                <a:gd name="connsiteX0" fmla="*/ 3591845 w 3654961"/>
                <a:gd name="connsiteY0" fmla="*/ 0 h 4979298"/>
                <a:gd name="connsiteX1" fmla="*/ 3259333 w 3654961"/>
                <a:gd name="connsiteY1" fmla="*/ 1579420 h 4979298"/>
                <a:gd name="connsiteX2" fmla="*/ 917915 w 3654961"/>
                <a:gd name="connsiteY2" fmla="*/ 2299856 h 4979298"/>
                <a:gd name="connsiteX3" fmla="*/ 1388970 w 3654961"/>
                <a:gd name="connsiteY3" fmla="*/ 4045529 h 4979298"/>
                <a:gd name="connsiteX4" fmla="*/ 58934 w 3654961"/>
                <a:gd name="connsiteY4" fmla="*/ 4738255 h 4979298"/>
                <a:gd name="connsiteX5" fmla="*/ 45079 w 3654961"/>
                <a:gd name="connsiteY5" fmla="*/ 41565 h 4979298"/>
                <a:gd name="connsiteX6" fmla="*/ 3591845 w 3654961"/>
                <a:gd name="connsiteY6" fmla="*/ 0 h 4979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54961" h="4979298">
                  <a:moveTo>
                    <a:pt x="3591845" y="0"/>
                  </a:moveTo>
                  <a:cubicBezTo>
                    <a:pt x="3704991" y="635000"/>
                    <a:pt x="3704988" y="1196111"/>
                    <a:pt x="3259333" y="1579420"/>
                  </a:cubicBezTo>
                  <a:cubicBezTo>
                    <a:pt x="2813678" y="1962729"/>
                    <a:pt x="1229642" y="1888838"/>
                    <a:pt x="917915" y="2299856"/>
                  </a:cubicBezTo>
                  <a:cubicBezTo>
                    <a:pt x="606188" y="2710874"/>
                    <a:pt x="1532133" y="3639129"/>
                    <a:pt x="1388970" y="4045529"/>
                  </a:cubicBezTo>
                  <a:cubicBezTo>
                    <a:pt x="1245807" y="4451929"/>
                    <a:pt x="185461" y="5430703"/>
                    <a:pt x="58934" y="4738255"/>
                  </a:cubicBezTo>
                  <a:cubicBezTo>
                    <a:pt x="-67593" y="4045807"/>
                    <a:pt x="49697" y="1602510"/>
                    <a:pt x="45079" y="41565"/>
                  </a:cubicBezTo>
                  <a:lnTo>
                    <a:pt x="3591845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4407" tIns="42203" rIns="84407" bIns="4220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th-TH" sz="1661"/>
            </a:p>
          </p:txBody>
        </p:sp>
        <p:sp>
          <p:nvSpPr>
            <p:cNvPr id="28" name="รูปแบบอิสระ: รูปร่าง 27">
              <a:extLst>
                <a:ext uri="{FF2B5EF4-FFF2-40B4-BE49-F238E27FC236}">
                  <a16:creationId xmlns:a16="http://schemas.microsoft.com/office/drawing/2014/main" id="{2BA85EDD-0A85-4EA9-8663-73F808501E58}"/>
                </a:ext>
              </a:extLst>
            </p:cNvPr>
            <p:cNvSpPr/>
            <p:nvPr/>
          </p:nvSpPr>
          <p:spPr>
            <a:xfrm>
              <a:off x="-13854" y="-53779"/>
              <a:ext cx="5988928" cy="3844532"/>
            </a:xfrm>
            <a:custGeom>
              <a:avLst/>
              <a:gdLst>
                <a:gd name="connsiteX0" fmla="*/ 5791200 w 5791200"/>
                <a:gd name="connsiteY0" fmla="*/ 13854 h 3574472"/>
                <a:gd name="connsiteX1" fmla="*/ 3061855 w 5791200"/>
                <a:gd name="connsiteY1" fmla="*/ 678872 h 3574472"/>
                <a:gd name="connsiteX2" fmla="*/ 2992582 w 5791200"/>
                <a:gd name="connsiteY2" fmla="*/ 1607127 h 3574472"/>
                <a:gd name="connsiteX3" fmla="*/ 1413164 w 5791200"/>
                <a:gd name="connsiteY3" fmla="*/ 1870363 h 3574472"/>
                <a:gd name="connsiteX4" fmla="*/ 0 w 5791200"/>
                <a:gd name="connsiteY4" fmla="*/ 3574472 h 3574472"/>
                <a:gd name="connsiteX5" fmla="*/ 55418 w 5791200"/>
                <a:gd name="connsiteY5" fmla="*/ 0 h 3574472"/>
                <a:gd name="connsiteX6" fmla="*/ 5791200 w 5791200"/>
                <a:gd name="connsiteY6" fmla="*/ 13854 h 3574472"/>
                <a:gd name="connsiteX0" fmla="*/ 5822003 w 5822003"/>
                <a:gd name="connsiteY0" fmla="*/ 28151 h 3588769"/>
                <a:gd name="connsiteX1" fmla="*/ 3092658 w 5822003"/>
                <a:gd name="connsiteY1" fmla="*/ 693169 h 3588769"/>
                <a:gd name="connsiteX2" fmla="*/ 3023385 w 5822003"/>
                <a:gd name="connsiteY2" fmla="*/ 1621424 h 3588769"/>
                <a:gd name="connsiteX3" fmla="*/ 1443967 w 5822003"/>
                <a:gd name="connsiteY3" fmla="*/ 1884660 h 3588769"/>
                <a:gd name="connsiteX4" fmla="*/ 30803 w 5822003"/>
                <a:gd name="connsiteY4" fmla="*/ 3588769 h 3588769"/>
                <a:gd name="connsiteX5" fmla="*/ 0 w 5822003"/>
                <a:gd name="connsiteY5" fmla="*/ 0 h 3588769"/>
                <a:gd name="connsiteX6" fmla="*/ 5822003 w 5822003"/>
                <a:gd name="connsiteY6" fmla="*/ 28151 h 3588769"/>
                <a:gd name="connsiteX0" fmla="*/ 5879484 w 5879484"/>
                <a:gd name="connsiteY0" fmla="*/ 42449 h 3603067"/>
                <a:gd name="connsiteX1" fmla="*/ 3150139 w 5879484"/>
                <a:gd name="connsiteY1" fmla="*/ 707467 h 3603067"/>
                <a:gd name="connsiteX2" fmla="*/ 3080866 w 5879484"/>
                <a:gd name="connsiteY2" fmla="*/ 1635722 h 3603067"/>
                <a:gd name="connsiteX3" fmla="*/ 1501448 w 5879484"/>
                <a:gd name="connsiteY3" fmla="*/ 1898958 h 3603067"/>
                <a:gd name="connsiteX4" fmla="*/ 88284 w 5879484"/>
                <a:gd name="connsiteY4" fmla="*/ 3603067 h 3603067"/>
                <a:gd name="connsiteX5" fmla="*/ 0 w 5879484"/>
                <a:gd name="connsiteY5" fmla="*/ 0 h 3603067"/>
                <a:gd name="connsiteX6" fmla="*/ 5879484 w 5879484"/>
                <a:gd name="connsiteY6" fmla="*/ 42449 h 3603067"/>
                <a:gd name="connsiteX0" fmla="*/ 5879484 w 5879484"/>
                <a:gd name="connsiteY0" fmla="*/ 42449 h 3603067"/>
                <a:gd name="connsiteX1" fmla="*/ 3150139 w 5879484"/>
                <a:gd name="connsiteY1" fmla="*/ 707467 h 3603067"/>
                <a:gd name="connsiteX2" fmla="*/ 3080866 w 5879484"/>
                <a:gd name="connsiteY2" fmla="*/ 1635722 h 3603067"/>
                <a:gd name="connsiteX3" fmla="*/ 1501448 w 5879484"/>
                <a:gd name="connsiteY3" fmla="*/ 1898958 h 3603067"/>
                <a:gd name="connsiteX4" fmla="*/ 2063 w 5879484"/>
                <a:gd name="connsiteY4" fmla="*/ 3603067 h 3603067"/>
                <a:gd name="connsiteX5" fmla="*/ 0 w 5879484"/>
                <a:gd name="connsiteY5" fmla="*/ 0 h 3603067"/>
                <a:gd name="connsiteX6" fmla="*/ 5879484 w 5879484"/>
                <a:gd name="connsiteY6" fmla="*/ 42449 h 3603067"/>
                <a:gd name="connsiteX0" fmla="*/ 6021126 w 6021126"/>
                <a:gd name="connsiteY0" fmla="*/ 42449 h 3688855"/>
                <a:gd name="connsiteX1" fmla="*/ 3291781 w 6021126"/>
                <a:gd name="connsiteY1" fmla="*/ 707467 h 3688855"/>
                <a:gd name="connsiteX2" fmla="*/ 3222508 w 6021126"/>
                <a:gd name="connsiteY2" fmla="*/ 1635722 h 3688855"/>
                <a:gd name="connsiteX3" fmla="*/ 1643090 w 6021126"/>
                <a:gd name="connsiteY3" fmla="*/ 1898958 h 3688855"/>
                <a:gd name="connsiteX4" fmla="*/ 2 w 6021126"/>
                <a:gd name="connsiteY4" fmla="*/ 3688855 h 3688855"/>
                <a:gd name="connsiteX5" fmla="*/ 141642 w 6021126"/>
                <a:gd name="connsiteY5" fmla="*/ 0 h 3688855"/>
                <a:gd name="connsiteX6" fmla="*/ 6021126 w 6021126"/>
                <a:gd name="connsiteY6" fmla="*/ 42449 h 3688855"/>
                <a:gd name="connsiteX0" fmla="*/ 6109408 w 6109408"/>
                <a:gd name="connsiteY0" fmla="*/ 128236 h 3774642"/>
                <a:gd name="connsiteX1" fmla="*/ 3380063 w 6109408"/>
                <a:gd name="connsiteY1" fmla="*/ 793254 h 3774642"/>
                <a:gd name="connsiteX2" fmla="*/ 3310790 w 6109408"/>
                <a:gd name="connsiteY2" fmla="*/ 1721509 h 3774642"/>
                <a:gd name="connsiteX3" fmla="*/ 1731372 w 6109408"/>
                <a:gd name="connsiteY3" fmla="*/ 1984745 h 3774642"/>
                <a:gd name="connsiteX4" fmla="*/ 88284 w 6109408"/>
                <a:gd name="connsiteY4" fmla="*/ 3774642 h 3774642"/>
                <a:gd name="connsiteX5" fmla="*/ 0 w 6109408"/>
                <a:gd name="connsiteY5" fmla="*/ 0 h 3774642"/>
                <a:gd name="connsiteX6" fmla="*/ 6109408 w 6109408"/>
                <a:gd name="connsiteY6" fmla="*/ 128236 h 3774642"/>
                <a:gd name="connsiteX0" fmla="*/ 6109408 w 6109408"/>
                <a:gd name="connsiteY0" fmla="*/ 128236 h 3774642"/>
                <a:gd name="connsiteX1" fmla="*/ 3380063 w 6109408"/>
                <a:gd name="connsiteY1" fmla="*/ 793254 h 3774642"/>
                <a:gd name="connsiteX2" fmla="*/ 3310790 w 6109408"/>
                <a:gd name="connsiteY2" fmla="*/ 1721509 h 3774642"/>
                <a:gd name="connsiteX3" fmla="*/ 1731372 w 6109408"/>
                <a:gd name="connsiteY3" fmla="*/ 1984745 h 3774642"/>
                <a:gd name="connsiteX4" fmla="*/ 88284 w 6109408"/>
                <a:gd name="connsiteY4" fmla="*/ 3774642 h 3774642"/>
                <a:gd name="connsiteX5" fmla="*/ 0 w 6109408"/>
                <a:gd name="connsiteY5" fmla="*/ 0 h 3774642"/>
                <a:gd name="connsiteX6" fmla="*/ 6109408 w 6109408"/>
                <a:gd name="connsiteY6" fmla="*/ 128236 h 3774642"/>
                <a:gd name="connsiteX0" fmla="*/ 6109408 w 6109408"/>
                <a:gd name="connsiteY0" fmla="*/ 128236 h 3774642"/>
                <a:gd name="connsiteX1" fmla="*/ 3380063 w 6109408"/>
                <a:gd name="connsiteY1" fmla="*/ 793254 h 3774642"/>
                <a:gd name="connsiteX2" fmla="*/ 3310790 w 6109408"/>
                <a:gd name="connsiteY2" fmla="*/ 1721509 h 3774642"/>
                <a:gd name="connsiteX3" fmla="*/ 1731372 w 6109408"/>
                <a:gd name="connsiteY3" fmla="*/ 1984745 h 3774642"/>
                <a:gd name="connsiteX4" fmla="*/ 88284 w 6109408"/>
                <a:gd name="connsiteY4" fmla="*/ 3774642 h 3774642"/>
                <a:gd name="connsiteX5" fmla="*/ 0 w 6109408"/>
                <a:gd name="connsiteY5" fmla="*/ 0 h 3774642"/>
                <a:gd name="connsiteX6" fmla="*/ 6109408 w 6109408"/>
                <a:gd name="connsiteY6" fmla="*/ 128236 h 3774642"/>
                <a:gd name="connsiteX0" fmla="*/ 6037557 w 6037557"/>
                <a:gd name="connsiteY0" fmla="*/ 142533 h 3788939"/>
                <a:gd name="connsiteX1" fmla="*/ 3308212 w 6037557"/>
                <a:gd name="connsiteY1" fmla="*/ 807551 h 3788939"/>
                <a:gd name="connsiteX2" fmla="*/ 3238939 w 6037557"/>
                <a:gd name="connsiteY2" fmla="*/ 1735806 h 3788939"/>
                <a:gd name="connsiteX3" fmla="*/ 1659521 w 6037557"/>
                <a:gd name="connsiteY3" fmla="*/ 1999042 h 3788939"/>
                <a:gd name="connsiteX4" fmla="*/ 16433 w 6037557"/>
                <a:gd name="connsiteY4" fmla="*/ 3788939 h 3788939"/>
                <a:gd name="connsiteX5" fmla="*/ 0 w 6037557"/>
                <a:gd name="connsiteY5" fmla="*/ 0 h 3788939"/>
                <a:gd name="connsiteX6" fmla="*/ 6037557 w 6037557"/>
                <a:gd name="connsiteY6" fmla="*/ 142533 h 3788939"/>
                <a:gd name="connsiteX0" fmla="*/ 6037557 w 6037557"/>
                <a:gd name="connsiteY0" fmla="*/ 142533 h 3788939"/>
                <a:gd name="connsiteX1" fmla="*/ 3308212 w 6037557"/>
                <a:gd name="connsiteY1" fmla="*/ 807551 h 3788939"/>
                <a:gd name="connsiteX2" fmla="*/ 3238939 w 6037557"/>
                <a:gd name="connsiteY2" fmla="*/ 1735806 h 3788939"/>
                <a:gd name="connsiteX3" fmla="*/ 1659521 w 6037557"/>
                <a:gd name="connsiteY3" fmla="*/ 1999042 h 3788939"/>
                <a:gd name="connsiteX4" fmla="*/ 16433 w 6037557"/>
                <a:gd name="connsiteY4" fmla="*/ 3788939 h 3788939"/>
                <a:gd name="connsiteX5" fmla="*/ 0 w 6037557"/>
                <a:gd name="connsiteY5" fmla="*/ 0 h 3788939"/>
                <a:gd name="connsiteX6" fmla="*/ 6037557 w 6037557"/>
                <a:gd name="connsiteY6" fmla="*/ 142533 h 3788939"/>
                <a:gd name="connsiteX0" fmla="*/ 6109407 w 6109407"/>
                <a:gd name="connsiteY0" fmla="*/ 0 h 3789385"/>
                <a:gd name="connsiteX1" fmla="*/ 3308212 w 6109407"/>
                <a:gd name="connsiteY1" fmla="*/ 807997 h 3789385"/>
                <a:gd name="connsiteX2" fmla="*/ 3238939 w 6109407"/>
                <a:gd name="connsiteY2" fmla="*/ 1736252 h 3789385"/>
                <a:gd name="connsiteX3" fmla="*/ 1659521 w 6109407"/>
                <a:gd name="connsiteY3" fmla="*/ 1999488 h 3789385"/>
                <a:gd name="connsiteX4" fmla="*/ 16433 w 6109407"/>
                <a:gd name="connsiteY4" fmla="*/ 3789385 h 3789385"/>
                <a:gd name="connsiteX5" fmla="*/ 0 w 6109407"/>
                <a:gd name="connsiteY5" fmla="*/ 446 h 3789385"/>
                <a:gd name="connsiteX6" fmla="*/ 6109407 w 6109407"/>
                <a:gd name="connsiteY6" fmla="*/ 0 h 3789385"/>
                <a:gd name="connsiteX0" fmla="*/ 6109407 w 6179364"/>
                <a:gd name="connsiteY0" fmla="*/ 0 h 3789385"/>
                <a:gd name="connsiteX1" fmla="*/ 3308212 w 6179364"/>
                <a:gd name="connsiteY1" fmla="*/ 807997 h 3789385"/>
                <a:gd name="connsiteX2" fmla="*/ 3238939 w 6179364"/>
                <a:gd name="connsiteY2" fmla="*/ 1736252 h 3789385"/>
                <a:gd name="connsiteX3" fmla="*/ 1659521 w 6179364"/>
                <a:gd name="connsiteY3" fmla="*/ 1999488 h 3789385"/>
                <a:gd name="connsiteX4" fmla="*/ 16433 w 6179364"/>
                <a:gd name="connsiteY4" fmla="*/ 3789385 h 3789385"/>
                <a:gd name="connsiteX5" fmla="*/ 0 w 6179364"/>
                <a:gd name="connsiteY5" fmla="*/ 446 h 3789385"/>
                <a:gd name="connsiteX6" fmla="*/ 6109407 w 6179364"/>
                <a:gd name="connsiteY6" fmla="*/ 0 h 3789385"/>
                <a:gd name="connsiteX0" fmla="*/ 6109407 w 6179364"/>
                <a:gd name="connsiteY0" fmla="*/ 0 h 3789385"/>
                <a:gd name="connsiteX1" fmla="*/ 3308212 w 6179364"/>
                <a:gd name="connsiteY1" fmla="*/ 807997 h 3789385"/>
                <a:gd name="connsiteX2" fmla="*/ 3238939 w 6179364"/>
                <a:gd name="connsiteY2" fmla="*/ 1736252 h 3789385"/>
                <a:gd name="connsiteX3" fmla="*/ 1659521 w 6179364"/>
                <a:gd name="connsiteY3" fmla="*/ 1999488 h 3789385"/>
                <a:gd name="connsiteX4" fmla="*/ 16433 w 6179364"/>
                <a:gd name="connsiteY4" fmla="*/ 3789385 h 3789385"/>
                <a:gd name="connsiteX5" fmla="*/ 0 w 6179364"/>
                <a:gd name="connsiteY5" fmla="*/ 446 h 3789385"/>
                <a:gd name="connsiteX6" fmla="*/ 6109407 w 6179364"/>
                <a:gd name="connsiteY6" fmla="*/ 0 h 3789385"/>
                <a:gd name="connsiteX0" fmla="*/ 6109407 w 6179364"/>
                <a:gd name="connsiteY0" fmla="*/ 0 h 3826203"/>
                <a:gd name="connsiteX1" fmla="*/ 3308212 w 6179364"/>
                <a:gd name="connsiteY1" fmla="*/ 807997 h 3826203"/>
                <a:gd name="connsiteX2" fmla="*/ 3238939 w 6179364"/>
                <a:gd name="connsiteY2" fmla="*/ 1736252 h 3826203"/>
                <a:gd name="connsiteX3" fmla="*/ 1659521 w 6179364"/>
                <a:gd name="connsiteY3" fmla="*/ 1999488 h 3826203"/>
                <a:gd name="connsiteX4" fmla="*/ 16433 w 6179364"/>
                <a:gd name="connsiteY4" fmla="*/ 3789385 h 3826203"/>
                <a:gd name="connsiteX5" fmla="*/ 0 w 6179364"/>
                <a:gd name="connsiteY5" fmla="*/ 446 h 3826203"/>
                <a:gd name="connsiteX6" fmla="*/ 6109407 w 6179364"/>
                <a:gd name="connsiteY6" fmla="*/ 0 h 3826203"/>
                <a:gd name="connsiteX0" fmla="*/ 6109407 w 6194666"/>
                <a:gd name="connsiteY0" fmla="*/ 0 h 3826203"/>
                <a:gd name="connsiteX1" fmla="*/ 3897392 w 6194666"/>
                <a:gd name="connsiteY1" fmla="*/ 636422 h 3826203"/>
                <a:gd name="connsiteX2" fmla="*/ 3238939 w 6194666"/>
                <a:gd name="connsiteY2" fmla="*/ 1736252 h 3826203"/>
                <a:gd name="connsiteX3" fmla="*/ 1659521 w 6194666"/>
                <a:gd name="connsiteY3" fmla="*/ 1999488 h 3826203"/>
                <a:gd name="connsiteX4" fmla="*/ 16433 w 6194666"/>
                <a:gd name="connsiteY4" fmla="*/ 3789385 h 3826203"/>
                <a:gd name="connsiteX5" fmla="*/ 0 w 6194666"/>
                <a:gd name="connsiteY5" fmla="*/ 446 h 3826203"/>
                <a:gd name="connsiteX6" fmla="*/ 6109407 w 6194666"/>
                <a:gd name="connsiteY6" fmla="*/ 0 h 3826203"/>
                <a:gd name="connsiteX0" fmla="*/ 6109407 w 6195622"/>
                <a:gd name="connsiteY0" fmla="*/ 0 h 3830610"/>
                <a:gd name="connsiteX1" fmla="*/ 3897392 w 6195622"/>
                <a:gd name="connsiteY1" fmla="*/ 636422 h 3830610"/>
                <a:gd name="connsiteX2" fmla="*/ 3052127 w 6195622"/>
                <a:gd name="connsiteY2" fmla="*/ 1764848 h 3830610"/>
                <a:gd name="connsiteX3" fmla="*/ 1659521 w 6195622"/>
                <a:gd name="connsiteY3" fmla="*/ 1999488 h 3830610"/>
                <a:gd name="connsiteX4" fmla="*/ 16433 w 6195622"/>
                <a:gd name="connsiteY4" fmla="*/ 3789385 h 3830610"/>
                <a:gd name="connsiteX5" fmla="*/ 0 w 6195622"/>
                <a:gd name="connsiteY5" fmla="*/ 446 h 3830610"/>
                <a:gd name="connsiteX6" fmla="*/ 6109407 w 6195622"/>
                <a:gd name="connsiteY6" fmla="*/ 0 h 3830610"/>
                <a:gd name="connsiteX0" fmla="*/ 6109407 w 6200522"/>
                <a:gd name="connsiteY0" fmla="*/ 0 h 3830610"/>
                <a:gd name="connsiteX1" fmla="*/ 4041094 w 6200522"/>
                <a:gd name="connsiteY1" fmla="*/ 893784 h 3830610"/>
                <a:gd name="connsiteX2" fmla="*/ 3052127 w 6200522"/>
                <a:gd name="connsiteY2" fmla="*/ 1764848 h 3830610"/>
                <a:gd name="connsiteX3" fmla="*/ 1659521 w 6200522"/>
                <a:gd name="connsiteY3" fmla="*/ 1999488 h 3830610"/>
                <a:gd name="connsiteX4" fmla="*/ 16433 w 6200522"/>
                <a:gd name="connsiteY4" fmla="*/ 3789385 h 3830610"/>
                <a:gd name="connsiteX5" fmla="*/ 0 w 6200522"/>
                <a:gd name="connsiteY5" fmla="*/ 446 h 3830610"/>
                <a:gd name="connsiteX6" fmla="*/ 6109407 w 6200522"/>
                <a:gd name="connsiteY6" fmla="*/ 0 h 3830610"/>
                <a:gd name="connsiteX0" fmla="*/ 6109407 w 6200522"/>
                <a:gd name="connsiteY0" fmla="*/ 0 h 3906887"/>
                <a:gd name="connsiteX1" fmla="*/ 4041094 w 6200522"/>
                <a:gd name="connsiteY1" fmla="*/ 893784 h 3906887"/>
                <a:gd name="connsiteX2" fmla="*/ 3052127 w 6200522"/>
                <a:gd name="connsiteY2" fmla="*/ 1764848 h 3906887"/>
                <a:gd name="connsiteX3" fmla="*/ 1659521 w 6200522"/>
                <a:gd name="connsiteY3" fmla="*/ 1999488 h 3906887"/>
                <a:gd name="connsiteX4" fmla="*/ 921756 w 6200522"/>
                <a:gd name="connsiteY4" fmla="*/ 2860023 h 3906887"/>
                <a:gd name="connsiteX5" fmla="*/ 16433 w 6200522"/>
                <a:gd name="connsiteY5" fmla="*/ 3789385 h 3906887"/>
                <a:gd name="connsiteX6" fmla="*/ 0 w 6200522"/>
                <a:gd name="connsiteY6" fmla="*/ 446 h 3906887"/>
                <a:gd name="connsiteX7" fmla="*/ 6109407 w 6200522"/>
                <a:gd name="connsiteY7" fmla="*/ 0 h 3906887"/>
                <a:gd name="connsiteX0" fmla="*/ 6109407 w 6210247"/>
                <a:gd name="connsiteY0" fmla="*/ 0 h 3906887"/>
                <a:gd name="connsiteX1" fmla="*/ 4285388 w 6210247"/>
                <a:gd name="connsiteY1" fmla="*/ 793699 h 3906887"/>
                <a:gd name="connsiteX2" fmla="*/ 3052127 w 6210247"/>
                <a:gd name="connsiteY2" fmla="*/ 1764848 h 3906887"/>
                <a:gd name="connsiteX3" fmla="*/ 1659521 w 6210247"/>
                <a:gd name="connsiteY3" fmla="*/ 1999488 h 3906887"/>
                <a:gd name="connsiteX4" fmla="*/ 921756 w 6210247"/>
                <a:gd name="connsiteY4" fmla="*/ 2860023 h 3906887"/>
                <a:gd name="connsiteX5" fmla="*/ 16433 w 6210247"/>
                <a:gd name="connsiteY5" fmla="*/ 3789385 h 3906887"/>
                <a:gd name="connsiteX6" fmla="*/ 0 w 6210247"/>
                <a:gd name="connsiteY6" fmla="*/ 446 h 3906887"/>
                <a:gd name="connsiteX7" fmla="*/ 6109407 w 6210247"/>
                <a:gd name="connsiteY7" fmla="*/ 0 h 3906887"/>
                <a:gd name="connsiteX0" fmla="*/ 6109407 w 6214422"/>
                <a:gd name="connsiteY0" fmla="*/ 0 h 3906887"/>
                <a:gd name="connsiteX1" fmla="*/ 4285388 w 6214422"/>
                <a:gd name="connsiteY1" fmla="*/ 793699 h 3906887"/>
                <a:gd name="connsiteX2" fmla="*/ 2477318 w 6214422"/>
                <a:gd name="connsiteY2" fmla="*/ 964165 h 3906887"/>
                <a:gd name="connsiteX3" fmla="*/ 1659521 w 6214422"/>
                <a:gd name="connsiteY3" fmla="*/ 1999488 h 3906887"/>
                <a:gd name="connsiteX4" fmla="*/ 921756 w 6214422"/>
                <a:gd name="connsiteY4" fmla="*/ 2860023 h 3906887"/>
                <a:gd name="connsiteX5" fmla="*/ 16433 w 6214422"/>
                <a:gd name="connsiteY5" fmla="*/ 3789385 h 3906887"/>
                <a:gd name="connsiteX6" fmla="*/ 0 w 6214422"/>
                <a:gd name="connsiteY6" fmla="*/ 446 h 3906887"/>
                <a:gd name="connsiteX7" fmla="*/ 6109407 w 6214422"/>
                <a:gd name="connsiteY7" fmla="*/ 0 h 3906887"/>
                <a:gd name="connsiteX0" fmla="*/ 6109407 w 6214422"/>
                <a:gd name="connsiteY0" fmla="*/ 0 h 3906887"/>
                <a:gd name="connsiteX1" fmla="*/ 4285388 w 6214422"/>
                <a:gd name="connsiteY1" fmla="*/ 793699 h 3906887"/>
                <a:gd name="connsiteX2" fmla="*/ 2477318 w 6214422"/>
                <a:gd name="connsiteY2" fmla="*/ 964165 h 3906887"/>
                <a:gd name="connsiteX3" fmla="*/ 2033147 w 6214422"/>
                <a:gd name="connsiteY3" fmla="*/ 2285446 h 3906887"/>
                <a:gd name="connsiteX4" fmla="*/ 921756 w 6214422"/>
                <a:gd name="connsiteY4" fmla="*/ 2860023 h 3906887"/>
                <a:gd name="connsiteX5" fmla="*/ 16433 w 6214422"/>
                <a:gd name="connsiteY5" fmla="*/ 3789385 h 3906887"/>
                <a:gd name="connsiteX6" fmla="*/ 0 w 6214422"/>
                <a:gd name="connsiteY6" fmla="*/ 446 h 3906887"/>
                <a:gd name="connsiteX7" fmla="*/ 6109407 w 6214422"/>
                <a:gd name="connsiteY7" fmla="*/ 0 h 3906887"/>
                <a:gd name="connsiteX0" fmla="*/ 6109407 w 6214422"/>
                <a:gd name="connsiteY0" fmla="*/ 0 h 3903573"/>
                <a:gd name="connsiteX1" fmla="*/ 4285388 w 6214422"/>
                <a:gd name="connsiteY1" fmla="*/ 793699 h 3903573"/>
                <a:gd name="connsiteX2" fmla="*/ 2477318 w 6214422"/>
                <a:gd name="connsiteY2" fmla="*/ 964165 h 3903573"/>
                <a:gd name="connsiteX3" fmla="*/ 2033147 w 6214422"/>
                <a:gd name="connsiteY3" fmla="*/ 2285446 h 3903573"/>
                <a:gd name="connsiteX4" fmla="*/ 849905 w 6214422"/>
                <a:gd name="connsiteY4" fmla="*/ 2817129 h 3903573"/>
                <a:gd name="connsiteX5" fmla="*/ 16433 w 6214422"/>
                <a:gd name="connsiteY5" fmla="*/ 3789385 h 3903573"/>
                <a:gd name="connsiteX6" fmla="*/ 0 w 6214422"/>
                <a:gd name="connsiteY6" fmla="*/ 446 h 3903573"/>
                <a:gd name="connsiteX7" fmla="*/ 6109407 w 6214422"/>
                <a:gd name="connsiteY7" fmla="*/ 0 h 3903573"/>
                <a:gd name="connsiteX0" fmla="*/ 6109407 w 6214422"/>
                <a:gd name="connsiteY0" fmla="*/ 0 h 3912056"/>
                <a:gd name="connsiteX1" fmla="*/ 4285388 w 6214422"/>
                <a:gd name="connsiteY1" fmla="*/ 793699 h 3912056"/>
                <a:gd name="connsiteX2" fmla="*/ 2477318 w 6214422"/>
                <a:gd name="connsiteY2" fmla="*/ 964165 h 3912056"/>
                <a:gd name="connsiteX3" fmla="*/ 2033147 w 6214422"/>
                <a:gd name="connsiteY3" fmla="*/ 2285446 h 3912056"/>
                <a:gd name="connsiteX4" fmla="*/ 849905 w 6214422"/>
                <a:gd name="connsiteY4" fmla="*/ 2817129 h 3912056"/>
                <a:gd name="connsiteX5" fmla="*/ 16433 w 6214422"/>
                <a:gd name="connsiteY5" fmla="*/ 3789385 h 3912056"/>
                <a:gd name="connsiteX6" fmla="*/ 0 w 6214422"/>
                <a:gd name="connsiteY6" fmla="*/ 446 h 3912056"/>
                <a:gd name="connsiteX7" fmla="*/ 6109407 w 6214422"/>
                <a:gd name="connsiteY7" fmla="*/ 0 h 3912056"/>
                <a:gd name="connsiteX0" fmla="*/ 6109407 w 6220180"/>
                <a:gd name="connsiteY0" fmla="*/ 0 h 3912056"/>
                <a:gd name="connsiteX1" fmla="*/ 4400350 w 6220180"/>
                <a:gd name="connsiteY1" fmla="*/ 993869 h 3912056"/>
                <a:gd name="connsiteX2" fmla="*/ 2477318 w 6220180"/>
                <a:gd name="connsiteY2" fmla="*/ 964165 h 3912056"/>
                <a:gd name="connsiteX3" fmla="*/ 2033147 w 6220180"/>
                <a:gd name="connsiteY3" fmla="*/ 2285446 h 3912056"/>
                <a:gd name="connsiteX4" fmla="*/ 849905 w 6220180"/>
                <a:gd name="connsiteY4" fmla="*/ 2817129 h 3912056"/>
                <a:gd name="connsiteX5" fmla="*/ 16433 w 6220180"/>
                <a:gd name="connsiteY5" fmla="*/ 3789385 h 3912056"/>
                <a:gd name="connsiteX6" fmla="*/ 0 w 6220180"/>
                <a:gd name="connsiteY6" fmla="*/ 446 h 3912056"/>
                <a:gd name="connsiteX7" fmla="*/ 6109407 w 6220180"/>
                <a:gd name="connsiteY7" fmla="*/ 0 h 3912056"/>
                <a:gd name="connsiteX0" fmla="*/ 6109407 w 6221637"/>
                <a:gd name="connsiteY0" fmla="*/ 0 h 3912056"/>
                <a:gd name="connsiteX1" fmla="*/ 4400350 w 6221637"/>
                <a:gd name="connsiteY1" fmla="*/ 993869 h 3912056"/>
                <a:gd name="connsiteX2" fmla="*/ 2477318 w 6221637"/>
                <a:gd name="connsiteY2" fmla="*/ 964165 h 3912056"/>
                <a:gd name="connsiteX3" fmla="*/ 2033147 w 6221637"/>
                <a:gd name="connsiteY3" fmla="*/ 2285446 h 3912056"/>
                <a:gd name="connsiteX4" fmla="*/ 849905 w 6221637"/>
                <a:gd name="connsiteY4" fmla="*/ 2817129 h 3912056"/>
                <a:gd name="connsiteX5" fmla="*/ 16433 w 6221637"/>
                <a:gd name="connsiteY5" fmla="*/ 3789385 h 3912056"/>
                <a:gd name="connsiteX6" fmla="*/ 0 w 6221637"/>
                <a:gd name="connsiteY6" fmla="*/ 446 h 3912056"/>
                <a:gd name="connsiteX7" fmla="*/ 6109407 w 6221637"/>
                <a:gd name="connsiteY7" fmla="*/ 0 h 3912056"/>
                <a:gd name="connsiteX0" fmla="*/ 6109407 w 6217155"/>
                <a:gd name="connsiteY0" fmla="*/ 0 h 3912056"/>
                <a:gd name="connsiteX1" fmla="*/ 4314129 w 6217155"/>
                <a:gd name="connsiteY1" fmla="*/ 765103 h 3912056"/>
                <a:gd name="connsiteX2" fmla="*/ 2477318 w 6217155"/>
                <a:gd name="connsiteY2" fmla="*/ 964165 h 3912056"/>
                <a:gd name="connsiteX3" fmla="*/ 2033147 w 6217155"/>
                <a:gd name="connsiteY3" fmla="*/ 2285446 h 3912056"/>
                <a:gd name="connsiteX4" fmla="*/ 849905 w 6217155"/>
                <a:gd name="connsiteY4" fmla="*/ 2817129 h 3912056"/>
                <a:gd name="connsiteX5" fmla="*/ 16433 w 6217155"/>
                <a:gd name="connsiteY5" fmla="*/ 3789385 h 3912056"/>
                <a:gd name="connsiteX6" fmla="*/ 0 w 6217155"/>
                <a:gd name="connsiteY6" fmla="*/ 446 h 3912056"/>
                <a:gd name="connsiteX7" fmla="*/ 6109407 w 6217155"/>
                <a:gd name="connsiteY7" fmla="*/ 0 h 3912056"/>
                <a:gd name="connsiteX0" fmla="*/ 6109407 w 6216702"/>
                <a:gd name="connsiteY0" fmla="*/ 0 h 3912056"/>
                <a:gd name="connsiteX1" fmla="*/ 4314129 w 6216702"/>
                <a:gd name="connsiteY1" fmla="*/ 765103 h 3912056"/>
                <a:gd name="connsiteX2" fmla="*/ 2362355 w 6216702"/>
                <a:gd name="connsiteY2" fmla="*/ 721101 h 3912056"/>
                <a:gd name="connsiteX3" fmla="*/ 2033147 w 6216702"/>
                <a:gd name="connsiteY3" fmla="*/ 2285446 h 3912056"/>
                <a:gd name="connsiteX4" fmla="*/ 849905 w 6216702"/>
                <a:gd name="connsiteY4" fmla="*/ 2817129 h 3912056"/>
                <a:gd name="connsiteX5" fmla="*/ 16433 w 6216702"/>
                <a:gd name="connsiteY5" fmla="*/ 3789385 h 3912056"/>
                <a:gd name="connsiteX6" fmla="*/ 0 w 6216702"/>
                <a:gd name="connsiteY6" fmla="*/ 446 h 3912056"/>
                <a:gd name="connsiteX7" fmla="*/ 6109407 w 6216702"/>
                <a:gd name="connsiteY7" fmla="*/ 0 h 3912056"/>
                <a:gd name="connsiteX0" fmla="*/ 6109407 w 6212589"/>
                <a:gd name="connsiteY0" fmla="*/ 0 h 3912056"/>
                <a:gd name="connsiteX1" fmla="*/ 4227908 w 6212589"/>
                <a:gd name="connsiteY1" fmla="*/ 622123 h 3912056"/>
                <a:gd name="connsiteX2" fmla="*/ 2362355 w 6212589"/>
                <a:gd name="connsiteY2" fmla="*/ 721101 h 3912056"/>
                <a:gd name="connsiteX3" fmla="*/ 2033147 w 6212589"/>
                <a:gd name="connsiteY3" fmla="*/ 2285446 h 3912056"/>
                <a:gd name="connsiteX4" fmla="*/ 849905 w 6212589"/>
                <a:gd name="connsiteY4" fmla="*/ 2817129 h 3912056"/>
                <a:gd name="connsiteX5" fmla="*/ 16433 w 6212589"/>
                <a:gd name="connsiteY5" fmla="*/ 3789385 h 3912056"/>
                <a:gd name="connsiteX6" fmla="*/ 0 w 6212589"/>
                <a:gd name="connsiteY6" fmla="*/ 446 h 3912056"/>
                <a:gd name="connsiteX7" fmla="*/ 6109407 w 6212589"/>
                <a:gd name="connsiteY7" fmla="*/ 0 h 3912056"/>
                <a:gd name="connsiteX0" fmla="*/ 6109407 w 6213116"/>
                <a:gd name="connsiteY0" fmla="*/ 0 h 3912056"/>
                <a:gd name="connsiteX1" fmla="*/ 4227908 w 6213116"/>
                <a:gd name="connsiteY1" fmla="*/ 622123 h 3912056"/>
                <a:gd name="connsiteX2" fmla="*/ 2290505 w 6213116"/>
                <a:gd name="connsiteY2" fmla="*/ 721102 h 3912056"/>
                <a:gd name="connsiteX3" fmla="*/ 2033147 w 6213116"/>
                <a:gd name="connsiteY3" fmla="*/ 2285446 h 3912056"/>
                <a:gd name="connsiteX4" fmla="*/ 849905 w 6213116"/>
                <a:gd name="connsiteY4" fmla="*/ 2817129 h 3912056"/>
                <a:gd name="connsiteX5" fmla="*/ 16433 w 6213116"/>
                <a:gd name="connsiteY5" fmla="*/ 3789385 h 3912056"/>
                <a:gd name="connsiteX6" fmla="*/ 0 w 6213116"/>
                <a:gd name="connsiteY6" fmla="*/ 446 h 3912056"/>
                <a:gd name="connsiteX7" fmla="*/ 6109407 w 6213116"/>
                <a:gd name="connsiteY7" fmla="*/ 0 h 3912056"/>
                <a:gd name="connsiteX0" fmla="*/ 6109407 w 6214399"/>
                <a:gd name="connsiteY0" fmla="*/ 0 h 3912056"/>
                <a:gd name="connsiteX1" fmla="*/ 4227908 w 6214399"/>
                <a:gd name="connsiteY1" fmla="*/ 622123 h 3912056"/>
                <a:gd name="connsiteX2" fmla="*/ 2290505 w 6214399"/>
                <a:gd name="connsiteY2" fmla="*/ 721102 h 3912056"/>
                <a:gd name="connsiteX3" fmla="*/ 2033147 w 6214399"/>
                <a:gd name="connsiteY3" fmla="*/ 2285446 h 3912056"/>
                <a:gd name="connsiteX4" fmla="*/ 849905 w 6214399"/>
                <a:gd name="connsiteY4" fmla="*/ 2817129 h 3912056"/>
                <a:gd name="connsiteX5" fmla="*/ 16433 w 6214399"/>
                <a:gd name="connsiteY5" fmla="*/ 3789385 h 3912056"/>
                <a:gd name="connsiteX6" fmla="*/ 0 w 6214399"/>
                <a:gd name="connsiteY6" fmla="*/ 446 h 3912056"/>
                <a:gd name="connsiteX7" fmla="*/ 6109407 w 6214399"/>
                <a:gd name="connsiteY7" fmla="*/ 0 h 3912056"/>
                <a:gd name="connsiteX0" fmla="*/ 6109407 w 6231869"/>
                <a:gd name="connsiteY0" fmla="*/ 0 h 3912056"/>
                <a:gd name="connsiteX1" fmla="*/ 4227908 w 6231869"/>
                <a:gd name="connsiteY1" fmla="*/ 622123 h 3912056"/>
                <a:gd name="connsiteX2" fmla="*/ 2290505 w 6231869"/>
                <a:gd name="connsiteY2" fmla="*/ 721102 h 3912056"/>
                <a:gd name="connsiteX3" fmla="*/ 2033147 w 6231869"/>
                <a:gd name="connsiteY3" fmla="*/ 2285446 h 3912056"/>
                <a:gd name="connsiteX4" fmla="*/ 849905 w 6231869"/>
                <a:gd name="connsiteY4" fmla="*/ 2817129 h 3912056"/>
                <a:gd name="connsiteX5" fmla="*/ 16433 w 6231869"/>
                <a:gd name="connsiteY5" fmla="*/ 3789385 h 3912056"/>
                <a:gd name="connsiteX6" fmla="*/ 0 w 6231869"/>
                <a:gd name="connsiteY6" fmla="*/ 446 h 3912056"/>
                <a:gd name="connsiteX7" fmla="*/ 6109407 w 6231869"/>
                <a:gd name="connsiteY7" fmla="*/ 0 h 3912056"/>
                <a:gd name="connsiteX0" fmla="*/ 6109407 w 6263187"/>
                <a:gd name="connsiteY0" fmla="*/ 0 h 3912056"/>
                <a:gd name="connsiteX1" fmla="*/ 4227908 w 6263187"/>
                <a:gd name="connsiteY1" fmla="*/ 622123 h 3912056"/>
                <a:gd name="connsiteX2" fmla="*/ 2290505 w 6263187"/>
                <a:gd name="connsiteY2" fmla="*/ 721102 h 3912056"/>
                <a:gd name="connsiteX3" fmla="*/ 2033147 w 6263187"/>
                <a:gd name="connsiteY3" fmla="*/ 2285446 h 3912056"/>
                <a:gd name="connsiteX4" fmla="*/ 849905 w 6263187"/>
                <a:gd name="connsiteY4" fmla="*/ 2817129 h 3912056"/>
                <a:gd name="connsiteX5" fmla="*/ 16433 w 6263187"/>
                <a:gd name="connsiteY5" fmla="*/ 3789385 h 3912056"/>
                <a:gd name="connsiteX6" fmla="*/ 0 w 6263187"/>
                <a:gd name="connsiteY6" fmla="*/ 446 h 3912056"/>
                <a:gd name="connsiteX7" fmla="*/ 6109407 w 6263187"/>
                <a:gd name="connsiteY7" fmla="*/ 0 h 3912056"/>
                <a:gd name="connsiteX0" fmla="*/ 6109407 w 6251157"/>
                <a:gd name="connsiteY0" fmla="*/ 53381 h 3965437"/>
                <a:gd name="connsiteX1" fmla="*/ 4141687 w 6251157"/>
                <a:gd name="connsiteY1" fmla="*/ 775590 h 3965437"/>
                <a:gd name="connsiteX2" fmla="*/ 2290505 w 6251157"/>
                <a:gd name="connsiteY2" fmla="*/ 774483 h 3965437"/>
                <a:gd name="connsiteX3" fmla="*/ 2033147 w 6251157"/>
                <a:gd name="connsiteY3" fmla="*/ 2338827 h 3965437"/>
                <a:gd name="connsiteX4" fmla="*/ 849905 w 6251157"/>
                <a:gd name="connsiteY4" fmla="*/ 2870510 h 3965437"/>
                <a:gd name="connsiteX5" fmla="*/ 16433 w 6251157"/>
                <a:gd name="connsiteY5" fmla="*/ 3842766 h 3965437"/>
                <a:gd name="connsiteX6" fmla="*/ 0 w 6251157"/>
                <a:gd name="connsiteY6" fmla="*/ 53827 h 3965437"/>
                <a:gd name="connsiteX7" fmla="*/ 6109407 w 6251157"/>
                <a:gd name="connsiteY7" fmla="*/ 53381 h 3965437"/>
                <a:gd name="connsiteX0" fmla="*/ 6109407 w 6249177"/>
                <a:gd name="connsiteY0" fmla="*/ 53381 h 3965437"/>
                <a:gd name="connsiteX1" fmla="*/ 4141687 w 6249177"/>
                <a:gd name="connsiteY1" fmla="*/ 775590 h 3965437"/>
                <a:gd name="connsiteX2" fmla="*/ 2520428 w 6249177"/>
                <a:gd name="connsiteY2" fmla="*/ 1131930 h 3965437"/>
                <a:gd name="connsiteX3" fmla="*/ 2033147 w 6249177"/>
                <a:gd name="connsiteY3" fmla="*/ 2338827 h 3965437"/>
                <a:gd name="connsiteX4" fmla="*/ 849905 w 6249177"/>
                <a:gd name="connsiteY4" fmla="*/ 2870510 h 3965437"/>
                <a:gd name="connsiteX5" fmla="*/ 16433 w 6249177"/>
                <a:gd name="connsiteY5" fmla="*/ 3842766 h 3965437"/>
                <a:gd name="connsiteX6" fmla="*/ 0 w 6249177"/>
                <a:gd name="connsiteY6" fmla="*/ 53827 h 3965437"/>
                <a:gd name="connsiteX7" fmla="*/ 6109407 w 6249177"/>
                <a:gd name="connsiteY7" fmla="*/ 53381 h 3965437"/>
                <a:gd name="connsiteX0" fmla="*/ 6109407 w 6258571"/>
                <a:gd name="connsiteY0" fmla="*/ 72445 h 3984501"/>
                <a:gd name="connsiteX1" fmla="*/ 4227908 w 6258571"/>
                <a:gd name="connsiteY1" fmla="*/ 1052016 h 3984501"/>
                <a:gd name="connsiteX2" fmla="*/ 2520428 w 6258571"/>
                <a:gd name="connsiteY2" fmla="*/ 1150994 h 3984501"/>
                <a:gd name="connsiteX3" fmla="*/ 2033147 w 6258571"/>
                <a:gd name="connsiteY3" fmla="*/ 2357891 h 3984501"/>
                <a:gd name="connsiteX4" fmla="*/ 849905 w 6258571"/>
                <a:gd name="connsiteY4" fmla="*/ 2889574 h 3984501"/>
                <a:gd name="connsiteX5" fmla="*/ 16433 w 6258571"/>
                <a:gd name="connsiteY5" fmla="*/ 3861830 h 3984501"/>
                <a:gd name="connsiteX6" fmla="*/ 0 w 6258571"/>
                <a:gd name="connsiteY6" fmla="*/ 72891 h 3984501"/>
                <a:gd name="connsiteX7" fmla="*/ 6109407 w 6258571"/>
                <a:gd name="connsiteY7" fmla="*/ 72445 h 3984501"/>
                <a:gd name="connsiteX0" fmla="*/ 6109407 w 6224172"/>
                <a:gd name="connsiteY0" fmla="*/ 72445 h 3984501"/>
                <a:gd name="connsiteX1" fmla="*/ 4227908 w 6224172"/>
                <a:gd name="connsiteY1" fmla="*/ 1052016 h 3984501"/>
                <a:gd name="connsiteX2" fmla="*/ 2520428 w 6224172"/>
                <a:gd name="connsiteY2" fmla="*/ 1150994 h 3984501"/>
                <a:gd name="connsiteX3" fmla="*/ 2033147 w 6224172"/>
                <a:gd name="connsiteY3" fmla="*/ 2357891 h 3984501"/>
                <a:gd name="connsiteX4" fmla="*/ 849905 w 6224172"/>
                <a:gd name="connsiteY4" fmla="*/ 2889574 h 3984501"/>
                <a:gd name="connsiteX5" fmla="*/ 16433 w 6224172"/>
                <a:gd name="connsiteY5" fmla="*/ 3861830 h 3984501"/>
                <a:gd name="connsiteX6" fmla="*/ 0 w 6224172"/>
                <a:gd name="connsiteY6" fmla="*/ 72891 h 3984501"/>
                <a:gd name="connsiteX7" fmla="*/ 6109407 w 6224172"/>
                <a:gd name="connsiteY7" fmla="*/ 72445 h 3984501"/>
                <a:gd name="connsiteX0" fmla="*/ 6109407 w 6241461"/>
                <a:gd name="connsiteY0" fmla="*/ 72445 h 3984501"/>
                <a:gd name="connsiteX1" fmla="*/ 4227908 w 6241461"/>
                <a:gd name="connsiteY1" fmla="*/ 1052016 h 3984501"/>
                <a:gd name="connsiteX2" fmla="*/ 2520428 w 6241461"/>
                <a:gd name="connsiteY2" fmla="*/ 1150994 h 3984501"/>
                <a:gd name="connsiteX3" fmla="*/ 2033147 w 6241461"/>
                <a:gd name="connsiteY3" fmla="*/ 2357891 h 3984501"/>
                <a:gd name="connsiteX4" fmla="*/ 849905 w 6241461"/>
                <a:gd name="connsiteY4" fmla="*/ 2889574 h 3984501"/>
                <a:gd name="connsiteX5" fmla="*/ 16433 w 6241461"/>
                <a:gd name="connsiteY5" fmla="*/ 3861830 h 3984501"/>
                <a:gd name="connsiteX6" fmla="*/ 0 w 6241461"/>
                <a:gd name="connsiteY6" fmla="*/ 72891 h 3984501"/>
                <a:gd name="connsiteX7" fmla="*/ 6109407 w 6241461"/>
                <a:gd name="connsiteY7" fmla="*/ 72445 h 3984501"/>
                <a:gd name="connsiteX0" fmla="*/ 6109407 w 6201346"/>
                <a:gd name="connsiteY0" fmla="*/ 55500 h 3967556"/>
                <a:gd name="connsiteX1" fmla="*/ 3739321 w 6201346"/>
                <a:gd name="connsiteY1" fmla="*/ 806305 h 3967556"/>
                <a:gd name="connsiteX2" fmla="*/ 2520428 w 6201346"/>
                <a:gd name="connsiteY2" fmla="*/ 1134049 h 3967556"/>
                <a:gd name="connsiteX3" fmla="*/ 2033147 w 6201346"/>
                <a:gd name="connsiteY3" fmla="*/ 2340946 h 3967556"/>
                <a:gd name="connsiteX4" fmla="*/ 849905 w 6201346"/>
                <a:gd name="connsiteY4" fmla="*/ 2872629 h 3967556"/>
                <a:gd name="connsiteX5" fmla="*/ 16433 w 6201346"/>
                <a:gd name="connsiteY5" fmla="*/ 3844885 h 3967556"/>
                <a:gd name="connsiteX6" fmla="*/ 0 w 6201346"/>
                <a:gd name="connsiteY6" fmla="*/ 55946 h 3967556"/>
                <a:gd name="connsiteX7" fmla="*/ 6109407 w 6201346"/>
                <a:gd name="connsiteY7" fmla="*/ 55500 h 3967556"/>
                <a:gd name="connsiteX0" fmla="*/ 6109407 w 6211840"/>
                <a:gd name="connsiteY0" fmla="*/ 55500 h 3967556"/>
                <a:gd name="connsiteX1" fmla="*/ 3739321 w 6211840"/>
                <a:gd name="connsiteY1" fmla="*/ 806305 h 3967556"/>
                <a:gd name="connsiteX2" fmla="*/ 2549169 w 6211840"/>
                <a:gd name="connsiteY2" fmla="*/ 1405710 h 3967556"/>
                <a:gd name="connsiteX3" fmla="*/ 2033147 w 6211840"/>
                <a:gd name="connsiteY3" fmla="*/ 2340946 h 3967556"/>
                <a:gd name="connsiteX4" fmla="*/ 849905 w 6211840"/>
                <a:gd name="connsiteY4" fmla="*/ 2872629 h 3967556"/>
                <a:gd name="connsiteX5" fmla="*/ 16433 w 6211840"/>
                <a:gd name="connsiteY5" fmla="*/ 3844885 h 3967556"/>
                <a:gd name="connsiteX6" fmla="*/ 0 w 6211840"/>
                <a:gd name="connsiteY6" fmla="*/ 55946 h 3967556"/>
                <a:gd name="connsiteX7" fmla="*/ 6109407 w 6211840"/>
                <a:gd name="connsiteY7" fmla="*/ 55500 h 3967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211840" h="3967556">
                  <a:moveTo>
                    <a:pt x="6109407" y="55500"/>
                  </a:moveTo>
                  <a:cubicBezTo>
                    <a:pt x="6732627" y="180560"/>
                    <a:pt x="4332694" y="581270"/>
                    <a:pt x="3739321" y="806305"/>
                  </a:cubicBezTo>
                  <a:cubicBezTo>
                    <a:pt x="3145948" y="1031340"/>
                    <a:pt x="2833531" y="1149936"/>
                    <a:pt x="2549169" y="1405710"/>
                  </a:cubicBezTo>
                  <a:cubicBezTo>
                    <a:pt x="2264807" y="1661484"/>
                    <a:pt x="2316358" y="2096460"/>
                    <a:pt x="2033147" y="2340946"/>
                  </a:cubicBezTo>
                  <a:cubicBezTo>
                    <a:pt x="1749936" y="2585432"/>
                    <a:pt x="1123753" y="2574313"/>
                    <a:pt x="849905" y="2872629"/>
                  </a:cubicBezTo>
                  <a:cubicBezTo>
                    <a:pt x="576057" y="3170945"/>
                    <a:pt x="16720" y="4345629"/>
                    <a:pt x="16433" y="3844885"/>
                  </a:cubicBezTo>
                  <a:cubicBezTo>
                    <a:pt x="15745" y="2643863"/>
                    <a:pt x="15057" y="1171182"/>
                    <a:pt x="0" y="55946"/>
                  </a:cubicBezTo>
                  <a:cubicBezTo>
                    <a:pt x="2036469" y="55797"/>
                    <a:pt x="5486187" y="-69560"/>
                    <a:pt x="6109407" y="5550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 dirty="0"/>
            </a:p>
          </p:txBody>
        </p:sp>
      </p:grpSp>
      <p:grpSp>
        <p:nvGrpSpPr>
          <p:cNvPr id="60" name="กลุ่ม 59">
            <a:extLst>
              <a:ext uri="{FF2B5EF4-FFF2-40B4-BE49-F238E27FC236}">
                <a16:creationId xmlns:a16="http://schemas.microsoft.com/office/drawing/2014/main" id="{5063384C-1B67-4C48-859F-3B720252A26A}"/>
              </a:ext>
            </a:extLst>
          </p:cNvPr>
          <p:cNvGrpSpPr>
            <a:grpSpLocks noChangeAspect="1"/>
          </p:cNvGrpSpPr>
          <p:nvPr/>
        </p:nvGrpSpPr>
        <p:grpSpPr>
          <a:xfrm>
            <a:off x="7255808" y="373919"/>
            <a:ext cx="376162" cy="907724"/>
            <a:chOff x="6264894" y="1446698"/>
            <a:chExt cx="759640" cy="1984379"/>
          </a:xfrm>
        </p:grpSpPr>
        <p:sp>
          <p:nvSpPr>
            <p:cNvPr id="61" name="วงรี 60">
              <a:extLst>
                <a:ext uri="{FF2B5EF4-FFF2-40B4-BE49-F238E27FC236}">
                  <a16:creationId xmlns:a16="http://schemas.microsoft.com/office/drawing/2014/main" id="{36043F64-AE10-48E1-83C6-E74C5B6505F5}"/>
                </a:ext>
              </a:extLst>
            </p:cNvPr>
            <p:cNvSpPr/>
            <p:nvPr/>
          </p:nvSpPr>
          <p:spPr>
            <a:xfrm>
              <a:off x="6264894" y="1450852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62" name="วงรี 61">
              <a:extLst>
                <a:ext uri="{FF2B5EF4-FFF2-40B4-BE49-F238E27FC236}">
                  <a16:creationId xmlns:a16="http://schemas.microsoft.com/office/drawing/2014/main" id="{CBF52C19-C282-41CB-A7C0-48F1DF132FDC}"/>
                </a:ext>
              </a:extLst>
            </p:cNvPr>
            <p:cNvSpPr/>
            <p:nvPr/>
          </p:nvSpPr>
          <p:spPr>
            <a:xfrm>
              <a:off x="6264894" y="1650877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63" name="วงรี 62">
              <a:extLst>
                <a:ext uri="{FF2B5EF4-FFF2-40B4-BE49-F238E27FC236}">
                  <a16:creationId xmlns:a16="http://schemas.microsoft.com/office/drawing/2014/main" id="{7DDA6A80-4690-4C1B-A94D-40F36F4808BF}"/>
                </a:ext>
              </a:extLst>
            </p:cNvPr>
            <p:cNvSpPr/>
            <p:nvPr/>
          </p:nvSpPr>
          <p:spPr>
            <a:xfrm>
              <a:off x="6264894" y="1850902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64" name="วงรี 63">
              <a:extLst>
                <a:ext uri="{FF2B5EF4-FFF2-40B4-BE49-F238E27FC236}">
                  <a16:creationId xmlns:a16="http://schemas.microsoft.com/office/drawing/2014/main" id="{61A1373D-3938-4F72-AC4E-E968BA8F0228}"/>
                </a:ext>
              </a:extLst>
            </p:cNvPr>
            <p:cNvSpPr/>
            <p:nvPr/>
          </p:nvSpPr>
          <p:spPr>
            <a:xfrm>
              <a:off x="6264894" y="2050927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65" name="วงรี 64">
              <a:extLst>
                <a:ext uri="{FF2B5EF4-FFF2-40B4-BE49-F238E27FC236}">
                  <a16:creationId xmlns:a16="http://schemas.microsoft.com/office/drawing/2014/main" id="{FBB0A0A6-1766-41CD-B47C-B65A5D10B60B}"/>
                </a:ext>
              </a:extLst>
            </p:cNvPr>
            <p:cNvSpPr/>
            <p:nvPr/>
          </p:nvSpPr>
          <p:spPr>
            <a:xfrm>
              <a:off x="6264894" y="2250952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66" name="วงรี 65">
              <a:extLst>
                <a:ext uri="{FF2B5EF4-FFF2-40B4-BE49-F238E27FC236}">
                  <a16:creationId xmlns:a16="http://schemas.microsoft.com/office/drawing/2014/main" id="{F3C923B7-F97B-4F27-B22C-C23479043118}"/>
                </a:ext>
              </a:extLst>
            </p:cNvPr>
            <p:cNvSpPr/>
            <p:nvPr/>
          </p:nvSpPr>
          <p:spPr>
            <a:xfrm>
              <a:off x="6264894" y="2450977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67" name="วงรี 66">
              <a:extLst>
                <a:ext uri="{FF2B5EF4-FFF2-40B4-BE49-F238E27FC236}">
                  <a16:creationId xmlns:a16="http://schemas.microsoft.com/office/drawing/2014/main" id="{3A3D4065-2C55-4581-9E65-7CF7555CDCCD}"/>
                </a:ext>
              </a:extLst>
            </p:cNvPr>
            <p:cNvSpPr/>
            <p:nvPr/>
          </p:nvSpPr>
          <p:spPr>
            <a:xfrm>
              <a:off x="6264894" y="2651002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68" name="วงรี 67">
              <a:extLst>
                <a:ext uri="{FF2B5EF4-FFF2-40B4-BE49-F238E27FC236}">
                  <a16:creationId xmlns:a16="http://schemas.microsoft.com/office/drawing/2014/main" id="{2A971D1F-3270-497F-B94D-4359CFF5097A}"/>
                </a:ext>
              </a:extLst>
            </p:cNvPr>
            <p:cNvSpPr/>
            <p:nvPr/>
          </p:nvSpPr>
          <p:spPr>
            <a:xfrm>
              <a:off x="6264894" y="2851027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69" name="วงรี 68">
              <a:extLst>
                <a:ext uri="{FF2B5EF4-FFF2-40B4-BE49-F238E27FC236}">
                  <a16:creationId xmlns:a16="http://schemas.microsoft.com/office/drawing/2014/main" id="{57687707-7206-4153-B28C-28F63D8AC682}"/>
                </a:ext>
              </a:extLst>
            </p:cNvPr>
            <p:cNvSpPr/>
            <p:nvPr/>
          </p:nvSpPr>
          <p:spPr>
            <a:xfrm>
              <a:off x="6264894" y="3051052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 dirty="0"/>
            </a:p>
          </p:txBody>
        </p:sp>
        <p:sp>
          <p:nvSpPr>
            <p:cNvPr id="70" name="วงรี 69">
              <a:extLst>
                <a:ext uri="{FF2B5EF4-FFF2-40B4-BE49-F238E27FC236}">
                  <a16:creationId xmlns:a16="http://schemas.microsoft.com/office/drawing/2014/main" id="{FE901680-D2A7-41ED-8B46-82035F174F4D}"/>
                </a:ext>
              </a:extLst>
            </p:cNvPr>
            <p:cNvSpPr/>
            <p:nvPr/>
          </p:nvSpPr>
          <p:spPr>
            <a:xfrm>
              <a:off x="6264894" y="3251077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71" name="วงรี 70">
              <a:extLst>
                <a:ext uri="{FF2B5EF4-FFF2-40B4-BE49-F238E27FC236}">
                  <a16:creationId xmlns:a16="http://schemas.microsoft.com/office/drawing/2014/main" id="{43BB84BE-9DA4-444F-A656-778A792D2066}"/>
                </a:ext>
              </a:extLst>
            </p:cNvPr>
            <p:cNvSpPr/>
            <p:nvPr/>
          </p:nvSpPr>
          <p:spPr>
            <a:xfrm>
              <a:off x="6554714" y="1448775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72" name="วงรี 71">
              <a:extLst>
                <a:ext uri="{FF2B5EF4-FFF2-40B4-BE49-F238E27FC236}">
                  <a16:creationId xmlns:a16="http://schemas.microsoft.com/office/drawing/2014/main" id="{B1E54609-962D-49EA-A36B-7EA95D697FF6}"/>
                </a:ext>
              </a:extLst>
            </p:cNvPr>
            <p:cNvSpPr/>
            <p:nvPr/>
          </p:nvSpPr>
          <p:spPr>
            <a:xfrm>
              <a:off x="6554714" y="1648800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73" name="วงรี 72">
              <a:extLst>
                <a:ext uri="{FF2B5EF4-FFF2-40B4-BE49-F238E27FC236}">
                  <a16:creationId xmlns:a16="http://schemas.microsoft.com/office/drawing/2014/main" id="{4249E772-E248-47E2-BBAB-0291054D4720}"/>
                </a:ext>
              </a:extLst>
            </p:cNvPr>
            <p:cNvSpPr/>
            <p:nvPr/>
          </p:nvSpPr>
          <p:spPr>
            <a:xfrm>
              <a:off x="6554714" y="1848825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74" name="วงรี 73">
              <a:extLst>
                <a:ext uri="{FF2B5EF4-FFF2-40B4-BE49-F238E27FC236}">
                  <a16:creationId xmlns:a16="http://schemas.microsoft.com/office/drawing/2014/main" id="{AB119595-6946-4196-9F2E-F14911126934}"/>
                </a:ext>
              </a:extLst>
            </p:cNvPr>
            <p:cNvSpPr/>
            <p:nvPr/>
          </p:nvSpPr>
          <p:spPr>
            <a:xfrm>
              <a:off x="6554714" y="2048850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75" name="วงรี 74">
              <a:extLst>
                <a:ext uri="{FF2B5EF4-FFF2-40B4-BE49-F238E27FC236}">
                  <a16:creationId xmlns:a16="http://schemas.microsoft.com/office/drawing/2014/main" id="{84B47960-2D2B-4ED8-950B-9CE3F526EDB1}"/>
                </a:ext>
              </a:extLst>
            </p:cNvPr>
            <p:cNvSpPr/>
            <p:nvPr/>
          </p:nvSpPr>
          <p:spPr>
            <a:xfrm>
              <a:off x="6554714" y="2248875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76" name="วงรี 75">
              <a:extLst>
                <a:ext uri="{FF2B5EF4-FFF2-40B4-BE49-F238E27FC236}">
                  <a16:creationId xmlns:a16="http://schemas.microsoft.com/office/drawing/2014/main" id="{660F6C5E-ECCA-45B6-973D-3F3237CA3209}"/>
                </a:ext>
              </a:extLst>
            </p:cNvPr>
            <p:cNvSpPr/>
            <p:nvPr/>
          </p:nvSpPr>
          <p:spPr>
            <a:xfrm>
              <a:off x="6554714" y="2448900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77" name="วงรี 76">
              <a:extLst>
                <a:ext uri="{FF2B5EF4-FFF2-40B4-BE49-F238E27FC236}">
                  <a16:creationId xmlns:a16="http://schemas.microsoft.com/office/drawing/2014/main" id="{BAB559BF-9D71-4F40-9506-56E190133E99}"/>
                </a:ext>
              </a:extLst>
            </p:cNvPr>
            <p:cNvSpPr/>
            <p:nvPr/>
          </p:nvSpPr>
          <p:spPr>
            <a:xfrm>
              <a:off x="6554714" y="2648925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78" name="วงรี 77">
              <a:extLst>
                <a:ext uri="{FF2B5EF4-FFF2-40B4-BE49-F238E27FC236}">
                  <a16:creationId xmlns:a16="http://schemas.microsoft.com/office/drawing/2014/main" id="{30A0802E-40FA-4B03-BFF6-642C8184E2DF}"/>
                </a:ext>
              </a:extLst>
            </p:cNvPr>
            <p:cNvSpPr/>
            <p:nvPr/>
          </p:nvSpPr>
          <p:spPr>
            <a:xfrm>
              <a:off x="6554714" y="2848950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79" name="วงรี 78">
              <a:extLst>
                <a:ext uri="{FF2B5EF4-FFF2-40B4-BE49-F238E27FC236}">
                  <a16:creationId xmlns:a16="http://schemas.microsoft.com/office/drawing/2014/main" id="{7AA9AE6D-DBCD-445D-8282-A5A6EF704155}"/>
                </a:ext>
              </a:extLst>
            </p:cNvPr>
            <p:cNvSpPr/>
            <p:nvPr/>
          </p:nvSpPr>
          <p:spPr>
            <a:xfrm>
              <a:off x="6554714" y="3048975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80" name="วงรี 79">
              <a:extLst>
                <a:ext uri="{FF2B5EF4-FFF2-40B4-BE49-F238E27FC236}">
                  <a16:creationId xmlns:a16="http://schemas.microsoft.com/office/drawing/2014/main" id="{E2AA38E1-88E4-4FD3-AB6B-C1C259132217}"/>
                </a:ext>
              </a:extLst>
            </p:cNvPr>
            <p:cNvSpPr/>
            <p:nvPr/>
          </p:nvSpPr>
          <p:spPr>
            <a:xfrm>
              <a:off x="6554714" y="3249000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81" name="วงรี 80">
              <a:extLst>
                <a:ext uri="{FF2B5EF4-FFF2-40B4-BE49-F238E27FC236}">
                  <a16:creationId xmlns:a16="http://schemas.microsoft.com/office/drawing/2014/main" id="{212CA890-9015-456E-98AA-AE1FEAB94E68}"/>
                </a:ext>
              </a:extLst>
            </p:cNvPr>
            <p:cNvSpPr/>
            <p:nvPr/>
          </p:nvSpPr>
          <p:spPr>
            <a:xfrm>
              <a:off x="6844534" y="1446698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82" name="วงรี 81">
              <a:extLst>
                <a:ext uri="{FF2B5EF4-FFF2-40B4-BE49-F238E27FC236}">
                  <a16:creationId xmlns:a16="http://schemas.microsoft.com/office/drawing/2014/main" id="{28142ACE-1576-457B-9FFB-A6E640C94C93}"/>
                </a:ext>
              </a:extLst>
            </p:cNvPr>
            <p:cNvSpPr/>
            <p:nvPr/>
          </p:nvSpPr>
          <p:spPr>
            <a:xfrm>
              <a:off x="6844534" y="1646723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83" name="วงรี 82">
              <a:extLst>
                <a:ext uri="{FF2B5EF4-FFF2-40B4-BE49-F238E27FC236}">
                  <a16:creationId xmlns:a16="http://schemas.microsoft.com/office/drawing/2014/main" id="{9E65A5C0-A1A5-4257-B83F-64DB62AD6D4A}"/>
                </a:ext>
              </a:extLst>
            </p:cNvPr>
            <p:cNvSpPr/>
            <p:nvPr/>
          </p:nvSpPr>
          <p:spPr>
            <a:xfrm>
              <a:off x="6844534" y="1846748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84" name="วงรี 83">
              <a:extLst>
                <a:ext uri="{FF2B5EF4-FFF2-40B4-BE49-F238E27FC236}">
                  <a16:creationId xmlns:a16="http://schemas.microsoft.com/office/drawing/2014/main" id="{F456F59F-3E8B-4A9C-A0A6-9D9A58347391}"/>
                </a:ext>
              </a:extLst>
            </p:cNvPr>
            <p:cNvSpPr/>
            <p:nvPr/>
          </p:nvSpPr>
          <p:spPr>
            <a:xfrm>
              <a:off x="6844534" y="2046773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85" name="วงรี 84">
              <a:extLst>
                <a:ext uri="{FF2B5EF4-FFF2-40B4-BE49-F238E27FC236}">
                  <a16:creationId xmlns:a16="http://schemas.microsoft.com/office/drawing/2014/main" id="{C6C7035C-D720-4782-9889-E7C52F07F731}"/>
                </a:ext>
              </a:extLst>
            </p:cNvPr>
            <p:cNvSpPr/>
            <p:nvPr/>
          </p:nvSpPr>
          <p:spPr>
            <a:xfrm>
              <a:off x="6844534" y="2246798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86" name="วงรี 85">
              <a:extLst>
                <a:ext uri="{FF2B5EF4-FFF2-40B4-BE49-F238E27FC236}">
                  <a16:creationId xmlns:a16="http://schemas.microsoft.com/office/drawing/2014/main" id="{12958C89-FAC6-4D6B-A6BC-89E7F57F49A9}"/>
                </a:ext>
              </a:extLst>
            </p:cNvPr>
            <p:cNvSpPr/>
            <p:nvPr/>
          </p:nvSpPr>
          <p:spPr>
            <a:xfrm>
              <a:off x="6844534" y="2446823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87" name="วงรี 86">
              <a:extLst>
                <a:ext uri="{FF2B5EF4-FFF2-40B4-BE49-F238E27FC236}">
                  <a16:creationId xmlns:a16="http://schemas.microsoft.com/office/drawing/2014/main" id="{0EB9EF5B-9B6B-4CCD-9D23-F1A66E05B5E1}"/>
                </a:ext>
              </a:extLst>
            </p:cNvPr>
            <p:cNvSpPr/>
            <p:nvPr/>
          </p:nvSpPr>
          <p:spPr>
            <a:xfrm>
              <a:off x="6844534" y="2646848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88" name="วงรี 87">
              <a:extLst>
                <a:ext uri="{FF2B5EF4-FFF2-40B4-BE49-F238E27FC236}">
                  <a16:creationId xmlns:a16="http://schemas.microsoft.com/office/drawing/2014/main" id="{4B41C75B-F80A-4FD0-B1BE-56B30ECAE20E}"/>
                </a:ext>
              </a:extLst>
            </p:cNvPr>
            <p:cNvSpPr/>
            <p:nvPr/>
          </p:nvSpPr>
          <p:spPr>
            <a:xfrm>
              <a:off x="6844534" y="2846873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89" name="วงรี 88">
              <a:extLst>
                <a:ext uri="{FF2B5EF4-FFF2-40B4-BE49-F238E27FC236}">
                  <a16:creationId xmlns:a16="http://schemas.microsoft.com/office/drawing/2014/main" id="{6E7786C0-A46F-4381-8D9D-7B9F8A2056D0}"/>
                </a:ext>
              </a:extLst>
            </p:cNvPr>
            <p:cNvSpPr/>
            <p:nvPr/>
          </p:nvSpPr>
          <p:spPr>
            <a:xfrm>
              <a:off x="6844534" y="3046898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90" name="วงรี 89">
              <a:extLst>
                <a:ext uri="{FF2B5EF4-FFF2-40B4-BE49-F238E27FC236}">
                  <a16:creationId xmlns:a16="http://schemas.microsoft.com/office/drawing/2014/main" id="{1E352FA3-EDA1-40E7-926E-C03C10A26667}"/>
                </a:ext>
              </a:extLst>
            </p:cNvPr>
            <p:cNvSpPr/>
            <p:nvPr/>
          </p:nvSpPr>
          <p:spPr>
            <a:xfrm>
              <a:off x="6844534" y="3246923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</p:grpSp>
      <p:grpSp>
        <p:nvGrpSpPr>
          <p:cNvPr id="125" name="กลุ่ม 124">
            <a:extLst>
              <a:ext uri="{FF2B5EF4-FFF2-40B4-BE49-F238E27FC236}">
                <a16:creationId xmlns:a16="http://schemas.microsoft.com/office/drawing/2014/main" id="{2A7EF110-C613-43EC-A91B-8724C8B7B2A1}"/>
              </a:ext>
            </a:extLst>
          </p:cNvPr>
          <p:cNvGrpSpPr>
            <a:grpSpLocks noChangeAspect="1"/>
          </p:cNvGrpSpPr>
          <p:nvPr/>
        </p:nvGrpSpPr>
        <p:grpSpPr>
          <a:xfrm rot="5400000">
            <a:off x="2133939" y="4354181"/>
            <a:ext cx="347486" cy="982634"/>
            <a:chOff x="6264894" y="1446698"/>
            <a:chExt cx="759640" cy="1984379"/>
          </a:xfrm>
        </p:grpSpPr>
        <p:sp>
          <p:nvSpPr>
            <p:cNvPr id="126" name="วงรี 125">
              <a:extLst>
                <a:ext uri="{FF2B5EF4-FFF2-40B4-BE49-F238E27FC236}">
                  <a16:creationId xmlns:a16="http://schemas.microsoft.com/office/drawing/2014/main" id="{087B597C-BD80-4707-83EB-0CA0D38815FA}"/>
                </a:ext>
              </a:extLst>
            </p:cNvPr>
            <p:cNvSpPr/>
            <p:nvPr/>
          </p:nvSpPr>
          <p:spPr>
            <a:xfrm>
              <a:off x="6264894" y="1450852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27" name="วงรี 126">
              <a:extLst>
                <a:ext uri="{FF2B5EF4-FFF2-40B4-BE49-F238E27FC236}">
                  <a16:creationId xmlns:a16="http://schemas.microsoft.com/office/drawing/2014/main" id="{BCDC5252-3B1F-4471-83D6-157DD3488F1D}"/>
                </a:ext>
              </a:extLst>
            </p:cNvPr>
            <p:cNvSpPr/>
            <p:nvPr/>
          </p:nvSpPr>
          <p:spPr>
            <a:xfrm>
              <a:off x="6264894" y="1650877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28" name="วงรี 127">
              <a:extLst>
                <a:ext uri="{FF2B5EF4-FFF2-40B4-BE49-F238E27FC236}">
                  <a16:creationId xmlns:a16="http://schemas.microsoft.com/office/drawing/2014/main" id="{72F01A66-27AA-4D43-B117-96BE8EDDD1AF}"/>
                </a:ext>
              </a:extLst>
            </p:cNvPr>
            <p:cNvSpPr/>
            <p:nvPr/>
          </p:nvSpPr>
          <p:spPr>
            <a:xfrm>
              <a:off x="6264894" y="1850902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29" name="วงรี 128">
              <a:extLst>
                <a:ext uri="{FF2B5EF4-FFF2-40B4-BE49-F238E27FC236}">
                  <a16:creationId xmlns:a16="http://schemas.microsoft.com/office/drawing/2014/main" id="{C442AD09-F6A2-41BE-B9D4-C779372A7A48}"/>
                </a:ext>
              </a:extLst>
            </p:cNvPr>
            <p:cNvSpPr/>
            <p:nvPr/>
          </p:nvSpPr>
          <p:spPr>
            <a:xfrm>
              <a:off x="6264894" y="2050927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30" name="วงรี 129">
              <a:extLst>
                <a:ext uri="{FF2B5EF4-FFF2-40B4-BE49-F238E27FC236}">
                  <a16:creationId xmlns:a16="http://schemas.microsoft.com/office/drawing/2014/main" id="{8F9C1533-F358-403F-9407-C2827AD41DB8}"/>
                </a:ext>
              </a:extLst>
            </p:cNvPr>
            <p:cNvSpPr/>
            <p:nvPr/>
          </p:nvSpPr>
          <p:spPr>
            <a:xfrm>
              <a:off x="6264894" y="2250952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31" name="วงรี 130">
              <a:extLst>
                <a:ext uri="{FF2B5EF4-FFF2-40B4-BE49-F238E27FC236}">
                  <a16:creationId xmlns:a16="http://schemas.microsoft.com/office/drawing/2014/main" id="{E9409C88-8E7C-42F9-AD4C-AC78A21D9EDD}"/>
                </a:ext>
              </a:extLst>
            </p:cNvPr>
            <p:cNvSpPr/>
            <p:nvPr/>
          </p:nvSpPr>
          <p:spPr>
            <a:xfrm>
              <a:off x="6264894" y="2450977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32" name="วงรี 131">
              <a:extLst>
                <a:ext uri="{FF2B5EF4-FFF2-40B4-BE49-F238E27FC236}">
                  <a16:creationId xmlns:a16="http://schemas.microsoft.com/office/drawing/2014/main" id="{4A7409C7-A987-4C36-8B3B-A5AC75002AAA}"/>
                </a:ext>
              </a:extLst>
            </p:cNvPr>
            <p:cNvSpPr/>
            <p:nvPr/>
          </p:nvSpPr>
          <p:spPr>
            <a:xfrm>
              <a:off x="6264894" y="2651002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33" name="วงรี 132">
              <a:extLst>
                <a:ext uri="{FF2B5EF4-FFF2-40B4-BE49-F238E27FC236}">
                  <a16:creationId xmlns:a16="http://schemas.microsoft.com/office/drawing/2014/main" id="{8EE3D0AA-B694-4139-92D2-BD8E66EA6B63}"/>
                </a:ext>
              </a:extLst>
            </p:cNvPr>
            <p:cNvSpPr/>
            <p:nvPr/>
          </p:nvSpPr>
          <p:spPr>
            <a:xfrm>
              <a:off x="6264894" y="2851027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34" name="วงรี 133">
              <a:extLst>
                <a:ext uri="{FF2B5EF4-FFF2-40B4-BE49-F238E27FC236}">
                  <a16:creationId xmlns:a16="http://schemas.microsoft.com/office/drawing/2014/main" id="{2BB0E1F4-1047-4408-8BFD-B5A0D565A2E6}"/>
                </a:ext>
              </a:extLst>
            </p:cNvPr>
            <p:cNvSpPr/>
            <p:nvPr/>
          </p:nvSpPr>
          <p:spPr>
            <a:xfrm>
              <a:off x="6264894" y="3051052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 dirty="0"/>
            </a:p>
          </p:txBody>
        </p:sp>
        <p:sp>
          <p:nvSpPr>
            <p:cNvPr id="135" name="วงรี 134">
              <a:extLst>
                <a:ext uri="{FF2B5EF4-FFF2-40B4-BE49-F238E27FC236}">
                  <a16:creationId xmlns:a16="http://schemas.microsoft.com/office/drawing/2014/main" id="{0EF7C8D2-A0BA-42DF-A4B3-7E8357F14533}"/>
                </a:ext>
              </a:extLst>
            </p:cNvPr>
            <p:cNvSpPr/>
            <p:nvPr/>
          </p:nvSpPr>
          <p:spPr>
            <a:xfrm>
              <a:off x="6264894" y="3251077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36" name="วงรี 135">
              <a:extLst>
                <a:ext uri="{FF2B5EF4-FFF2-40B4-BE49-F238E27FC236}">
                  <a16:creationId xmlns:a16="http://schemas.microsoft.com/office/drawing/2014/main" id="{BE23256E-38DF-49B1-93AC-78B4911E571A}"/>
                </a:ext>
              </a:extLst>
            </p:cNvPr>
            <p:cNvSpPr/>
            <p:nvPr/>
          </p:nvSpPr>
          <p:spPr>
            <a:xfrm>
              <a:off x="6554714" y="1448775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37" name="วงรี 136">
              <a:extLst>
                <a:ext uri="{FF2B5EF4-FFF2-40B4-BE49-F238E27FC236}">
                  <a16:creationId xmlns:a16="http://schemas.microsoft.com/office/drawing/2014/main" id="{D2EBBCA6-A58E-409A-8BB1-46096F953522}"/>
                </a:ext>
              </a:extLst>
            </p:cNvPr>
            <p:cNvSpPr/>
            <p:nvPr/>
          </p:nvSpPr>
          <p:spPr>
            <a:xfrm>
              <a:off x="6554714" y="1648800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38" name="วงรี 137">
              <a:extLst>
                <a:ext uri="{FF2B5EF4-FFF2-40B4-BE49-F238E27FC236}">
                  <a16:creationId xmlns:a16="http://schemas.microsoft.com/office/drawing/2014/main" id="{4EAA18AD-D225-4CAB-A830-06A73C29BA6B}"/>
                </a:ext>
              </a:extLst>
            </p:cNvPr>
            <p:cNvSpPr/>
            <p:nvPr/>
          </p:nvSpPr>
          <p:spPr>
            <a:xfrm>
              <a:off x="6554714" y="1848825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39" name="วงรี 138">
              <a:extLst>
                <a:ext uri="{FF2B5EF4-FFF2-40B4-BE49-F238E27FC236}">
                  <a16:creationId xmlns:a16="http://schemas.microsoft.com/office/drawing/2014/main" id="{0C1FF6D6-BAFB-4890-BDAF-0321109E106E}"/>
                </a:ext>
              </a:extLst>
            </p:cNvPr>
            <p:cNvSpPr/>
            <p:nvPr/>
          </p:nvSpPr>
          <p:spPr>
            <a:xfrm>
              <a:off x="6554714" y="2048850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40" name="วงรี 139">
              <a:extLst>
                <a:ext uri="{FF2B5EF4-FFF2-40B4-BE49-F238E27FC236}">
                  <a16:creationId xmlns:a16="http://schemas.microsoft.com/office/drawing/2014/main" id="{42CAA703-0698-4B2C-89D9-7623CE92359A}"/>
                </a:ext>
              </a:extLst>
            </p:cNvPr>
            <p:cNvSpPr/>
            <p:nvPr/>
          </p:nvSpPr>
          <p:spPr>
            <a:xfrm>
              <a:off x="6554714" y="2248875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41" name="วงรี 140">
              <a:extLst>
                <a:ext uri="{FF2B5EF4-FFF2-40B4-BE49-F238E27FC236}">
                  <a16:creationId xmlns:a16="http://schemas.microsoft.com/office/drawing/2014/main" id="{DA7B4F7D-1D18-420D-8433-F99DF2BFD5EB}"/>
                </a:ext>
              </a:extLst>
            </p:cNvPr>
            <p:cNvSpPr/>
            <p:nvPr/>
          </p:nvSpPr>
          <p:spPr>
            <a:xfrm>
              <a:off x="6554714" y="2448900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42" name="วงรี 141">
              <a:extLst>
                <a:ext uri="{FF2B5EF4-FFF2-40B4-BE49-F238E27FC236}">
                  <a16:creationId xmlns:a16="http://schemas.microsoft.com/office/drawing/2014/main" id="{AE91FF48-3E09-4F8A-AF4D-3AA54B047A9E}"/>
                </a:ext>
              </a:extLst>
            </p:cNvPr>
            <p:cNvSpPr/>
            <p:nvPr/>
          </p:nvSpPr>
          <p:spPr>
            <a:xfrm>
              <a:off x="6554714" y="2648925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43" name="วงรี 142">
              <a:extLst>
                <a:ext uri="{FF2B5EF4-FFF2-40B4-BE49-F238E27FC236}">
                  <a16:creationId xmlns:a16="http://schemas.microsoft.com/office/drawing/2014/main" id="{813DCB89-6B66-45B5-8F7E-7706E9A8160B}"/>
                </a:ext>
              </a:extLst>
            </p:cNvPr>
            <p:cNvSpPr/>
            <p:nvPr/>
          </p:nvSpPr>
          <p:spPr>
            <a:xfrm>
              <a:off x="6554714" y="2848950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44" name="วงรี 143">
              <a:extLst>
                <a:ext uri="{FF2B5EF4-FFF2-40B4-BE49-F238E27FC236}">
                  <a16:creationId xmlns:a16="http://schemas.microsoft.com/office/drawing/2014/main" id="{9795BA4E-5DC0-4DD6-A85F-8EA0857D4AD7}"/>
                </a:ext>
              </a:extLst>
            </p:cNvPr>
            <p:cNvSpPr/>
            <p:nvPr/>
          </p:nvSpPr>
          <p:spPr>
            <a:xfrm>
              <a:off x="6554714" y="3048975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45" name="วงรี 144">
              <a:extLst>
                <a:ext uri="{FF2B5EF4-FFF2-40B4-BE49-F238E27FC236}">
                  <a16:creationId xmlns:a16="http://schemas.microsoft.com/office/drawing/2014/main" id="{E029C643-64FC-489A-961F-BA499DD96B5F}"/>
                </a:ext>
              </a:extLst>
            </p:cNvPr>
            <p:cNvSpPr/>
            <p:nvPr/>
          </p:nvSpPr>
          <p:spPr>
            <a:xfrm>
              <a:off x="6554714" y="3249000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46" name="วงรี 145">
              <a:extLst>
                <a:ext uri="{FF2B5EF4-FFF2-40B4-BE49-F238E27FC236}">
                  <a16:creationId xmlns:a16="http://schemas.microsoft.com/office/drawing/2014/main" id="{30AB53CB-BFBE-474D-AB48-F68DE0EE987E}"/>
                </a:ext>
              </a:extLst>
            </p:cNvPr>
            <p:cNvSpPr/>
            <p:nvPr/>
          </p:nvSpPr>
          <p:spPr>
            <a:xfrm>
              <a:off x="6844534" y="1446698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47" name="วงรี 146">
              <a:extLst>
                <a:ext uri="{FF2B5EF4-FFF2-40B4-BE49-F238E27FC236}">
                  <a16:creationId xmlns:a16="http://schemas.microsoft.com/office/drawing/2014/main" id="{086C549C-08DF-463C-8A3D-A381ADCD4108}"/>
                </a:ext>
              </a:extLst>
            </p:cNvPr>
            <p:cNvSpPr/>
            <p:nvPr/>
          </p:nvSpPr>
          <p:spPr>
            <a:xfrm>
              <a:off x="6844534" y="1646723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48" name="วงรี 147">
              <a:extLst>
                <a:ext uri="{FF2B5EF4-FFF2-40B4-BE49-F238E27FC236}">
                  <a16:creationId xmlns:a16="http://schemas.microsoft.com/office/drawing/2014/main" id="{613A26D6-D114-4DB7-BF7A-3D4A1680BF71}"/>
                </a:ext>
              </a:extLst>
            </p:cNvPr>
            <p:cNvSpPr/>
            <p:nvPr/>
          </p:nvSpPr>
          <p:spPr>
            <a:xfrm>
              <a:off x="6844534" y="1846748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49" name="วงรี 148">
              <a:extLst>
                <a:ext uri="{FF2B5EF4-FFF2-40B4-BE49-F238E27FC236}">
                  <a16:creationId xmlns:a16="http://schemas.microsoft.com/office/drawing/2014/main" id="{E27DDA30-C4D6-4AA2-ACA1-1D3C030E1D72}"/>
                </a:ext>
              </a:extLst>
            </p:cNvPr>
            <p:cNvSpPr/>
            <p:nvPr/>
          </p:nvSpPr>
          <p:spPr>
            <a:xfrm>
              <a:off x="6844534" y="2046773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50" name="วงรี 149">
              <a:extLst>
                <a:ext uri="{FF2B5EF4-FFF2-40B4-BE49-F238E27FC236}">
                  <a16:creationId xmlns:a16="http://schemas.microsoft.com/office/drawing/2014/main" id="{0CA6F531-E93D-4AA4-8F21-C6AB8CC24A7C}"/>
                </a:ext>
              </a:extLst>
            </p:cNvPr>
            <p:cNvSpPr/>
            <p:nvPr/>
          </p:nvSpPr>
          <p:spPr>
            <a:xfrm>
              <a:off x="6844534" y="2246798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51" name="วงรี 150">
              <a:extLst>
                <a:ext uri="{FF2B5EF4-FFF2-40B4-BE49-F238E27FC236}">
                  <a16:creationId xmlns:a16="http://schemas.microsoft.com/office/drawing/2014/main" id="{56D3A951-4DAE-4497-A1BF-9DE01A1283E0}"/>
                </a:ext>
              </a:extLst>
            </p:cNvPr>
            <p:cNvSpPr/>
            <p:nvPr/>
          </p:nvSpPr>
          <p:spPr>
            <a:xfrm>
              <a:off x="6844534" y="2446823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52" name="วงรี 151">
              <a:extLst>
                <a:ext uri="{FF2B5EF4-FFF2-40B4-BE49-F238E27FC236}">
                  <a16:creationId xmlns:a16="http://schemas.microsoft.com/office/drawing/2014/main" id="{56624583-3AF1-434C-947B-DC01822C50CB}"/>
                </a:ext>
              </a:extLst>
            </p:cNvPr>
            <p:cNvSpPr/>
            <p:nvPr/>
          </p:nvSpPr>
          <p:spPr>
            <a:xfrm>
              <a:off x="6844534" y="2646848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53" name="วงรี 152">
              <a:extLst>
                <a:ext uri="{FF2B5EF4-FFF2-40B4-BE49-F238E27FC236}">
                  <a16:creationId xmlns:a16="http://schemas.microsoft.com/office/drawing/2014/main" id="{FFB94250-93F7-44D7-B0D3-00F3B7A4F59C}"/>
                </a:ext>
              </a:extLst>
            </p:cNvPr>
            <p:cNvSpPr/>
            <p:nvPr/>
          </p:nvSpPr>
          <p:spPr>
            <a:xfrm>
              <a:off x="6844534" y="2846873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54" name="วงรี 153">
              <a:extLst>
                <a:ext uri="{FF2B5EF4-FFF2-40B4-BE49-F238E27FC236}">
                  <a16:creationId xmlns:a16="http://schemas.microsoft.com/office/drawing/2014/main" id="{693A4000-C711-4213-881F-46174FD1239A}"/>
                </a:ext>
              </a:extLst>
            </p:cNvPr>
            <p:cNvSpPr/>
            <p:nvPr/>
          </p:nvSpPr>
          <p:spPr>
            <a:xfrm>
              <a:off x="6844534" y="3046898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55" name="วงรี 154">
              <a:extLst>
                <a:ext uri="{FF2B5EF4-FFF2-40B4-BE49-F238E27FC236}">
                  <a16:creationId xmlns:a16="http://schemas.microsoft.com/office/drawing/2014/main" id="{10DCF3F5-3C48-4642-B133-E3CC79C23C10}"/>
                </a:ext>
              </a:extLst>
            </p:cNvPr>
            <p:cNvSpPr/>
            <p:nvPr/>
          </p:nvSpPr>
          <p:spPr>
            <a:xfrm>
              <a:off x="6844534" y="3246923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</p:grpSp>
      <p:grpSp>
        <p:nvGrpSpPr>
          <p:cNvPr id="156" name="กลุ่ม 155">
            <a:extLst>
              <a:ext uri="{FF2B5EF4-FFF2-40B4-BE49-F238E27FC236}">
                <a16:creationId xmlns:a16="http://schemas.microsoft.com/office/drawing/2014/main" id="{B958616B-DD23-408E-8662-7F1436CDCE4F}"/>
              </a:ext>
            </a:extLst>
          </p:cNvPr>
          <p:cNvGrpSpPr>
            <a:grpSpLocks noChangeAspect="1"/>
          </p:cNvGrpSpPr>
          <p:nvPr/>
        </p:nvGrpSpPr>
        <p:grpSpPr>
          <a:xfrm rot="5400000">
            <a:off x="3466326" y="573401"/>
            <a:ext cx="347486" cy="982634"/>
            <a:chOff x="6264894" y="1446698"/>
            <a:chExt cx="759640" cy="1984379"/>
          </a:xfrm>
        </p:grpSpPr>
        <p:sp>
          <p:nvSpPr>
            <p:cNvPr id="157" name="วงรี 156">
              <a:extLst>
                <a:ext uri="{FF2B5EF4-FFF2-40B4-BE49-F238E27FC236}">
                  <a16:creationId xmlns:a16="http://schemas.microsoft.com/office/drawing/2014/main" id="{880946A2-5350-4B72-B3CF-3372A2D75CBF}"/>
                </a:ext>
              </a:extLst>
            </p:cNvPr>
            <p:cNvSpPr/>
            <p:nvPr/>
          </p:nvSpPr>
          <p:spPr>
            <a:xfrm>
              <a:off x="6264894" y="1450852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58" name="วงรี 157">
              <a:extLst>
                <a:ext uri="{FF2B5EF4-FFF2-40B4-BE49-F238E27FC236}">
                  <a16:creationId xmlns:a16="http://schemas.microsoft.com/office/drawing/2014/main" id="{3CE03E15-6C83-422D-BD88-166AD688CF2E}"/>
                </a:ext>
              </a:extLst>
            </p:cNvPr>
            <p:cNvSpPr/>
            <p:nvPr/>
          </p:nvSpPr>
          <p:spPr>
            <a:xfrm>
              <a:off x="6264894" y="1650877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59" name="วงรี 158">
              <a:extLst>
                <a:ext uri="{FF2B5EF4-FFF2-40B4-BE49-F238E27FC236}">
                  <a16:creationId xmlns:a16="http://schemas.microsoft.com/office/drawing/2014/main" id="{908F4668-BA50-42FC-A8E3-4423F5A64ABC}"/>
                </a:ext>
              </a:extLst>
            </p:cNvPr>
            <p:cNvSpPr/>
            <p:nvPr/>
          </p:nvSpPr>
          <p:spPr>
            <a:xfrm>
              <a:off x="6264894" y="1850902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60" name="วงรี 159">
              <a:extLst>
                <a:ext uri="{FF2B5EF4-FFF2-40B4-BE49-F238E27FC236}">
                  <a16:creationId xmlns:a16="http://schemas.microsoft.com/office/drawing/2014/main" id="{524554F2-A4AB-4A2E-91DE-4B0CB4B448EB}"/>
                </a:ext>
              </a:extLst>
            </p:cNvPr>
            <p:cNvSpPr/>
            <p:nvPr/>
          </p:nvSpPr>
          <p:spPr>
            <a:xfrm>
              <a:off x="6264894" y="2050927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61" name="วงรี 160">
              <a:extLst>
                <a:ext uri="{FF2B5EF4-FFF2-40B4-BE49-F238E27FC236}">
                  <a16:creationId xmlns:a16="http://schemas.microsoft.com/office/drawing/2014/main" id="{F3F51107-801F-4372-8E4D-3C58FA1B92B3}"/>
                </a:ext>
              </a:extLst>
            </p:cNvPr>
            <p:cNvSpPr/>
            <p:nvPr/>
          </p:nvSpPr>
          <p:spPr>
            <a:xfrm>
              <a:off x="6264894" y="2250952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62" name="วงรี 161">
              <a:extLst>
                <a:ext uri="{FF2B5EF4-FFF2-40B4-BE49-F238E27FC236}">
                  <a16:creationId xmlns:a16="http://schemas.microsoft.com/office/drawing/2014/main" id="{5D800A4B-1832-4643-A216-53E717B7A80C}"/>
                </a:ext>
              </a:extLst>
            </p:cNvPr>
            <p:cNvSpPr/>
            <p:nvPr/>
          </p:nvSpPr>
          <p:spPr>
            <a:xfrm>
              <a:off x="6264894" y="2450977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63" name="วงรี 162">
              <a:extLst>
                <a:ext uri="{FF2B5EF4-FFF2-40B4-BE49-F238E27FC236}">
                  <a16:creationId xmlns:a16="http://schemas.microsoft.com/office/drawing/2014/main" id="{BCF1EB5A-DBFC-4179-958C-1B9118471259}"/>
                </a:ext>
              </a:extLst>
            </p:cNvPr>
            <p:cNvSpPr/>
            <p:nvPr/>
          </p:nvSpPr>
          <p:spPr>
            <a:xfrm>
              <a:off x="6264894" y="2651002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64" name="วงรี 163">
              <a:extLst>
                <a:ext uri="{FF2B5EF4-FFF2-40B4-BE49-F238E27FC236}">
                  <a16:creationId xmlns:a16="http://schemas.microsoft.com/office/drawing/2014/main" id="{43A2364B-8D4A-4104-BC92-43A3EBCF0585}"/>
                </a:ext>
              </a:extLst>
            </p:cNvPr>
            <p:cNvSpPr/>
            <p:nvPr/>
          </p:nvSpPr>
          <p:spPr>
            <a:xfrm>
              <a:off x="6264894" y="2851027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65" name="วงรี 164">
              <a:extLst>
                <a:ext uri="{FF2B5EF4-FFF2-40B4-BE49-F238E27FC236}">
                  <a16:creationId xmlns:a16="http://schemas.microsoft.com/office/drawing/2014/main" id="{2009CE0F-1418-4A64-9EF9-E61143263B5C}"/>
                </a:ext>
              </a:extLst>
            </p:cNvPr>
            <p:cNvSpPr/>
            <p:nvPr/>
          </p:nvSpPr>
          <p:spPr>
            <a:xfrm>
              <a:off x="6264894" y="3051052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 dirty="0"/>
            </a:p>
          </p:txBody>
        </p:sp>
        <p:sp>
          <p:nvSpPr>
            <p:cNvPr id="166" name="วงรี 165">
              <a:extLst>
                <a:ext uri="{FF2B5EF4-FFF2-40B4-BE49-F238E27FC236}">
                  <a16:creationId xmlns:a16="http://schemas.microsoft.com/office/drawing/2014/main" id="{AD5C2724-F24C-49C5-B5E1-775DEA13487D}"/>
                </a:ext>
              </a:extLst>
            </p:cNvPr>
            <p:cNvSpPr/>
            <p:nvPr/>
          </p:nvSpPr>
          <p:spPr>
            <a:xfrm>
              <a:off x="6264894" y="3251077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67" name="วงรี 166">
              <a:extLst>
                <a:ext uri="{FF2B5EF4-FFF2-40B4-BE49-F238E27FC236}">
                  <a16:creationId xmlns:a16="http://schemas.microsoft.com/office/drawing/2014/main" id="{072B9939-058B-4D80-947C-409EF176F8F8}"/>
                </a:ext>
              </a:extLst>
            </p:cNvPr>
            <p:cNvSpPr/>
            <p:nvPr/>
          </p:nvSpPr>
          <p:spPr>
            <a:xfrm>
              <a:off x="6554714" y="1448775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68" name="วงรี 167">
              <a:extLst>
                <a:ext uri="{FF2B5EF4-FFF2-40B4-BE49-F238E27FC236}">
                  <a16:creationId xmlns:a16="http://schemas.microsoft.com/office/drawing/2014/main" id="{FD8A0C7A-2F21-40E4-A570-653933483C2A}"/>
                </a:ext>
              </a:extLst>
            </p:cNvPr>
            <p:cNvSpPr/>
            <p:nvPr/>
          </p:nvSpPr>
          <p:spPr>
            <a:xfrm>
              <a:off x="6554714" y="1648800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69" name="วงรี 168">
              <a:extLst>
                <a:ext uri="{FF2B5EF4-FFF2-40B4-BE49-F238E27FC236}">
                  <a16:creationId xmlns:a16="http://schemas.microsoft.com/office/drawing/2014/main" id="{4D647E18-E96F-4C4F-8BF3-5C1EA031B938}"/>
                </a:ext>
              </a:extLst>
            </p:cNvPr>
            <p:cNvSpPr/>
            <p:nvPr/>
          </p:nvSpPr>
          <p:spPr>
            <a:xfrm>
              <a:off x="6554714" y="1848825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70" name="วงรี 169">
              <a:extLst>
                <a:ext uri="{FF2B5EF4-FFF2-40B4-BE49-F238E27FC236}">
                  <a16:creationId xmlns:a16="http://schemas.microsoft.com/office/drawing/2014/main" id="{9035A499-ABAB-46EA-A7A5-5E21EF272C51}"/>
                </a:ext>
              </a:extLst>
            </p:cNvPr>
            <p:cNvSpPr/>
            <p:nvPr/>
          </p:nvSpPr>
          <p:spPr>
            <a:xfrm>
              <a:off x="6554714" y="2048850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71" name="วงรี 170">
              <a:extLst>
                <a:ext uri="{FF2B5EF4-FFF2-40B4-BE49-F238E27FC236}">
                  <a16:creationId xmlns:a16="http://schemas.microsoft.com/office/drawing/2014/main" id="{EC45FC70-FF67-4A0B-9F65-AC60DB5DD75A}"/>
                </a:ext>
              </a:extLst>
            </p:cNvPr>
            <p:cNvSpPr/>
            <p:nvPr/>
          </p:nvSpPr>
          <p:spPr>
            <a:xfrm>
              <a:off x="6554714" y="2248875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72" name="วงรี 171">
              <a:extLst>
                <a:ext uri="{FF2B5EF4-FFF2-40B4-BE49-F238E27FC236}">
                  <a16:creationId xmlns:a16="http://schemas.microsoft.com/office/drawing/2014/main" id="{3225911A-5A7F-4A6A-8D60-167EE0612ED8}"/>
                </a:ext>
              </a:extLst>
            </p:cNvPr>
            <p:cNvSpPr/>
            <p:nvPr/>
          </p:nvSpPr>
          <p:spPr>
            <a:xfrm>
              <a:off x="6554714" y="2448900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73" name="วงรี 172">
              <a:extLst>
                <a:ext uri="{FF2B5EF4-FFF2-40B4-BE49-F238E27FC236}">
                  <a16:creationId xmlns:a16="http://schemas.microsoft.com/office/drawing/2014/main" id="{779E656A-5DB3-43FD-A294-C984D27F3ECA}"/>
                </a:ext>
              </a:extLst>
            </p:cNvPr>
            <p:cNvSpPr/>
            <p:nvPr/>
          </p:nvSpPr>
          <p:spPr>
            <a:xfrm>
              <a:off x="6554714" y="2648925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74" name="วงรี 173">
              <a:extLst>
                <a:ext uri="{FF2B5EF4-FFF2-40B4-BE49-F238E27FC236}">
                  <a16:creationId xmlns:a16="http://schemas.microsoft.com/office/drawing/2014/main" id="{A14C5DAE-6A71-40BD-9109-F1EFE7D9D5B1}"/>
                </a:ext>
              </a:extLst>
            </p:cNvPr>
            <p:cNvSpPr/>
            <p:nvPr/>
          </p:nvSpPr>
          <p:spPr>
            <a:xfrm>
              <a:off x="6554714" y="2848950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75" name="วงรี 174">
              <a:extLst>
                <a:ext uri="{FF2B5EF4-FFF2-40B4-BE49-F238E27FC236}">
                  <a16:creationId xmlns:a16="http://schemas.microsoft.com/office/drawing/2014/main" id="{1C726E50-D9AB-44F7-B09D-260EA4A097D2}"/>
                </a:ext>
              </a:extLst>
            </p:cNvPr>
            <p:cNvSpPr/>
            <p:nvPr/>
          </p:nvSpPr>
          <p:spPr>
            <a:xfrm>
              <a:off x="6554714" y="3048975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76" name="วงรี 175">
              <a:extLst>
                <a:ext uri="{FF2B5EF4-FFF2-40B4-BE49-F238E27FC236}">
                  <a16:creationId xmlns:a16="http://schemas.microsoft.com/office/drawing/2014/main" id="{3381DF47-4EEC-4C5D-806D-331FFB99EDBB}"/>
                </a:ext>
              </a:extLst>
            </p:cNvPr>
            <p:cNvSpPr/>
            <p:nvPr/>
          </p:nvSpPr>
          <p:spPr>
            <a:xfrm>
              <a:off x="6554714" y="3249000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77" name="วงรี 176">
              <a:extLst>
                <a:ext uri="{FF2B5EF4-FFF2-40B4-BE49-F238E27FC236}">
                  <a16:creationId xmlns:a16="http://schemas.microsoft.com/office/drawing/2014/main" id="{B1A7197B-B98D-40DE-BF72-B4830EC03030}"/>
                </a:ext>
              </a:extLst>
            </p:cNvPr>
            <p:cNvSpPr/>
            <p:nvPr/>
          </p:nvSpPr>
          <p:spPr>
            <a:xfrm>
              <a:off x="6844534" y="1446698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78" name="วงรี 177">
              <a:extLst>
                <a:ext uri="{FF2B5EF4-FFF2-40B4-BE49-F238E27FC236}">
                  <a16:creationId xmlns:a16="http://schemas.microsoft.com/office/drawing/2014/main" id="{82DF469E-A085-4039-88CB-3969DA384FDB}"/>
                </a:ext>
              </a:extLst>
            </p:cNvPr>
            <p:cNvSpPr/>
            <p:nvPr/>
          </p:nvSpPr>
          <p:spPr>
            <a:xfrm>
              <a:off x="6844534" y="1646723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79" name="วงรี 178">
              <a:extLst>
                <a:ext uri="{FF2B5EF4-FFF2-40B4-BE49-F238E27FC236}">
                  <a16:creationId xmlns:a16="http://schemas.microsoft.com/office/drawing/2014/main" id="{2114E414-B577-4702-8E7D-052C8EB01B12}"/>
                </a:ext>
              </a:extLst>
            </p:cNvPr>
            <p:cNvSpPr/>
            <p:nvPr/>
          </p:nvSpPr>
          <p:spPr>
            <a:xfrm>
              <a:off x="6844534" y="1846748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80" name="วงรี 179">
              <a:extLst>
                <a:ext uri="{FF2B5EF4-FFF2-40B4-BE49-F238E27FC236}">
                  <a16:creationId xmlns:a16="http://schemas.microsoft.com/office/drawing/2014/main" id="{FAE97F4D-3390-442F-BABF-6A9F783CDAC4}"/>
                </a:ext>
              </a:extLst>
            </p:cNvPr>
            <p:cNvSpPr/>
            <p:nvPr/>
          </p:nvSpPr>
          <p:spPr>
            <a:xfrm>
              <a:off x="6844534" y="2046773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81" name="วงรี 180">
              <a:extLst>
                <a:ext uri="{FF2B5EF4-FFF2-40B4-BE49-F238E27FC236}">
                  <a16:creationId xmlns:a16="http://schemas.microsoft.com/office/drawing/2014/main" id="{B7B57EE1-A657-484F-9702-2D432A5836E3}"/>
                </a:ext>
              </a:extLst>
            </p:cNvPr>
            <p:cNvSpPr/>
            <p:nvPr/>
          </p:nvSpPr>
          <p:spPr>
            <a:xfrm>
              <a:off x="6844534" y="2246798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82" name="วงรี 181">
              <a:extLst>
                <a:ext uri="{FF2B5EF4-FFF2-40B4-BE49-F238E27FC236}">
                  <a16:creationId xmlns:a16="http://schemas.microsoft.com/office/drawing/2014/main" id="{C875F0C2-3305-4620-831F-EE6836698F44}"/>
                </a:ext>
              </a:extLst>
            </p:cNvPr>
            <p:cNvSpPr/>
            <p:nvPr/>
          </p:nvSpPr>
          <p:spPr>
            <a:xfrm>
              <a:off x="6844534" y="2446823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83" name="วงรี 182">
              <a:extLst>
                <a:ext uri="{FF2B5EF4-FFF2-40B4-BE49-F238E27FC236}">
                  <a16:creationId xmlns:a16="http://schemas.microsoft.com/office/drawing/2014/main" id="{C1FB343C-CD22-433C-A738-ED6ED98C86CA}"/>
                </a:ext>
              </a:extLst>
            </p:cNvPr>
            <p:cNvSpPr/>
            <p:nvPr/>
          </p:nvSpPr>
          <p:spPr>
            <a:xfrm>
              <a:off x="6844534" y="2646848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84" name="วงรี 183">
              <a:extLst>
                <a:ext uri="{FF2B5EF4-FFF2-40B4-BE49-F238E27FC236}">
                  <a16:creationId xmlns:a16="http://schemas.microsoft.com/office/drawing/2014/main" id="{AD1668AC-CF57-4C3A-B191-3854D89C3822}"/>
                </a:ext>
              </a:extLst>
            </p:cNvPr>
            <p:cNvSpPr/>
            <p:nvPr/>
          </p:nvSpPr>
          <p:spPr>
            <a:xfrm>
              <a:off x="6844534" y="2846873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85" name="วงรี 184">
              <a:extLst>
                <a:ext uri="{FF2B5EF4-FFF2-40B4-BE49-F238E27FC236}">
                  <a16:creationId xmlns:a16="http://schemas.microsoft.com/office/drawing/2014/main" id="{E99753CA-0192-41F6-9B70-A541EFAEA4DB}"/>
                </a:ext>
              </a:extLst>
            </p:cNvPr>
            <p:cNvSpPr/>
            <p:nvPr/>
          </p:nvSpPr>
          <p:spPr>
            <a:xfrm>
              <a:off x="6844534" y="3046898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86" name="วงรี 185">
              <a:extLst>
                <a:ext uri="{FF2B5EF4-FFF2-40B4-BE49-F238E27FC236}">
                  <a16:creationId xmlns:a16="http://schemas.microsoft.com/office/drawing/2014/main" id="{07334C29-3F9C-4309-BFD2-EEC5F7C587A2}"/>
                </a:ext>
              </a:extLst>
            </p:cNvPr>
            <p:cNvSpPr/>
            <p:nvPr/>
          </p:nvSpPr>
          <p:spPr>
            <a:xfrm>
              <a:off x="6844534" y="3246923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</p:grpSp>
      <p:sp>
        <p:nvSpPr>
          <p:cNvPr id="190" name="กากบาท 189">
            <a:extLst>
              <a:ext uri="{FF2B5EF4-FFF2-40B4-BE49-F238E27FC236}">
                <a16:creationId xmlns:a16="http://schemas.microsoft.com/office/drawing/2014/main" id="{5388398A-A471-4266-9A27-E079256CC8C9}"/>
              </a:ext>
            </a:extLst>
          </p:cNvPr>
          <p:cNvSpPr/>
          <p:nvPr/>
        </p:nvSpPr>
        <p:spPr>
          <a:xfrm rot="1087668">
            <a:off x="1191653" y="4451977"/>
            <a:ext cx="368040" cy="320174"/>
          </a:xfrm>
          <a:prstGeom prst="plus">
            <a:avLst>
              <a:gd name="adj" fmla="val 35728"/>
            </a:avLst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661"/>
          </a:p>
        </p:txBody>
      </p:sp>
      <p:sp>
        <p:nvSpPr>
          <p:cNvPr id="191" name="กากบาท 190">
            <a:extLst>
              <a:ext uri="{FF2B5EF4-FFF2-40B4-BE49-F238E27FC236}">
                <a16:creationId xmlns:a16="http://schemas.microsoft.com/office/drawing/2014/main" id="{06CDAA93-E217-4258-9A54-4C325A9332B8}"/>
              </a:ext>
            </a:extLst>
          </p:cNvPr>
          <p:cNvSpPr/>
          <p:nvPr/>
        </p:nvSpPr>
        <p:spPr>
          <a:xfrm rot="1087668">
            <a:off x="6767399" y="1518757"/>
            <a:ext cx="368040" cy="320174"/>
          </a:xfrm>
          <a:prstGeom prst="plus">
            <a:avLst>
              <a:gd name="adj" fmla="val 35728"/>
            </a:avLst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661"/>
          </a:p>
        </p:txBody>
      </p:sp>
      <p:sp>
        <p:nvSpPr>
          <p:cNvPr id="192" name="กากบาท 191">
            <a:extLst>
              <a:ext uri="{FF2B5EF4-FFF2-40B4-BE49-F238E27FC236}">
                <a16:creationId xmlns:a16="http://schemas.microsoft.com/office/drawing/2014/main" id="{E52586BA-A47A-4C67-BE1E-D768E320A5C8}"/>
              </a:ext>
            </a:extLst>
          </p:cNvPr>
          <p:cNvSpPr/>
          <p:nvPr/>
        </p:nvSpPr>
        <p:spPr>
          <a:xfrm rot="1087668">
            <a:off x="684864" y="1581020"/>
            <a:ext cx="620284" cy="500224"/>
          </a:xfrm>
          <a:prstGeom prst="plus">
            <a:avLst>
              <a:gd name="adj" fmla="val 35728"/>
            </a:avLst>
          </a:prstGeom>
          <a:solidFill>
            <a:srgbClr val="FDE92C">
              <a:alpha val="4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661"/>
          </a:p>
        </p:txBody>
      </p:sp>
      <p:sp>
        <p:nvSpPr>
          <p:cNvPr id="193" name="กากบาท 192">
            <a:extLst>
              <a:ext uri="{FF2B5EF4-FFF2-40B4-BE49-F238E27FC236}">
                <a16:creationId xmlns:a16="http://schemas.microsoft.com/office/drawing/2014/main" id="{9279B430-86FD-4915-87E5-58413A3B8599}"/>
              </a:ext>
            </a:extLst>
          </p:cNvPr>
          <p:cNvSpPr/>
          <p:nvPr/>
        </p:nvSpPr>
        <p:spPr>
          <a:xfrm rot="20237040">
            <a:off x="1318434" y="452353"/>
            <a:ext cx="552915" cy="426604"/>
          </a:xfrm>
          <a:prstGeom prst="plus">
            <a:avLst>
              <a:gd name="adj" fmla="val 35728"/>
            </a:avLst>
          </a:prstGeom>
          <a:solidFill>
            <a:schemeClr val="accent4">
              <a:lumMod val="20000"/>
              <a:lumOff val="80000"/>
              <a:alpha val="9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661" dirty="0"/>
          </a:p>
        </p:txBody>
      </p:sp>
      <p:sp>
        <p:nvSpPr>
          <p:cNvPr id="194" name="สี่เหลี่ยมผืนผ้า 193">
            <a:extLst>
              <a:ext uri="{FF2B5EF4-FFF2-40B4-BE49-F238E27FC236}">
                <a16:creationId xmlns:a16="http://schemas.microsoft.com/office/drawing/2014/main" id="{07A72EC4-E108-4388-8109-4BECAA9C8258}"/>
              </a:ext>
            </a:extLst>
          </p:cNvPr>
          <p:cNvSpPr/>
          <p:nvPr/>
        </p:nvSpPr>
        <p:spPr>
          <a:xfrm>
            <a:off x="6241377" y="425127"/>
            <a:ext cx="330847" cy="305625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661"/>
          </a:p>
        </p:txBody>
      </p:sp>
      <p:sp>
        <p:nvSpPr>
          <p:cNvPr id="195" name="สี่เหลี่ยมผืนผ้า 194">
            <a:extLst>
              <a:ext uri="{FF2B5EF4-FFF2-40B4-BE49-F238E27FC236}">
                <a16:creationId xmlns:a16="http://schemas.microsoft.com/office/drawing/2014/main" id="{DB745DB9-E68C-4099-8BC1-067971DA25AE}"/>
              </a:ext>
            </a:extLst>
          </p:cNvPr>
          <p:cNvSpPr/>
          <p:nvPr/>
        </p:nvSpPr>
        <p:spPr>
          <a:xfrm>
            <a:off x="7961308" y="4240268"/>
            <a:ext cx="330847" cy="305625"/>
          </a:xfrm>
          <a:prstGeom prst="rect">
            <a:avLst/>
          </a:prstGeom>
          <a:noFill/>
          <a:ln w="28575">
            <a:solidFill>
              <a:srgbClr val="FEF9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661"/>
          </a:p>
        </p:txBody>
      </p:sp>
      <p:grpSp>
        <p:nvGrpSpPr>
          <p:cNvPr id="196" name="กลุ่ม 195">
            <a:extLst>
              <a:ext uri="{FF2B5EF4-FFF2-40B4-BE49-F238E27FC236}">
                <a16:creationId xmlns:a16="http://schemas.microsoft.com/office/drawing/2014/main" id="{1ED1FCA0-FE85-49B0-B8E6-2709E2BE3F07}"/>
              </a:ext>
            </a:extLst>
          </p:cNvPr>
          <p:cNvGrpSpPr>
            <a:grpSpLocks noChangeAspect="1"/>
          </p:cNvGrpSpPr>
          <p:nvPr/>
        </p:nvGrpSpPr>
        <p:grpSpPr>
          <a:xfrm>
            <a:off x="7010805" y="3407851"/>
            <a:ext cx="376162" cy="907724"/>
            <a:chOff x="6264894" y="1446698"/>
            <a:chExt cx="759640" cy="1984379"/>
          </a:xfrm>
        </p:grpSpPr>
        <p:sp>
          <p:nvSpPr>
            <p:cNvPr id="197" name="วงรี 196">
              <a:extLst>
                <a:ext uri="{FF2B5EF4-FFF2-40B4-BE49-F238E27FC236}">
                  <a16:creationId xmlns:a16="http://schemas.microsoft.com/office/drawing/2014/main" id="{B21C1970-2128-49C3-9C00-8C4D8B5ABB22}"/>
                </a:ext>
              </a:extLst>
            </p:cNvPr>
            <p:cNvSpPr/>
            <p:nvPr/>
          </p:nvSpPr>
          <p:spPr>
            <a:xfrm>
              <a:off x="6264894" y="1450852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98" name="วงรี 197">
              <a:extLst>
                <a:ext uri="{FF2B5EF4-FFF2-40B4-BE49-F238E27FC236}">
                  <a16:creationId xmlns:a16="http://schemas.microsoft.com/office/drawing/2014/main" id="{99D12FE0-9D89-4DCA-BE55-81A666A3DC64}"/>
                </a:ext>
              </a:extLst>
            </p:cNvPr>
            <p:cNvSpPr/>
            <p:nvPr/>
          </p:nvSpPr>
          <p:spPr>
            <a:xfrm>
              <a:off x="6264894" y="1650877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99" name="วงรี 198">
              <a:extLst>
                <a:ext uri="{FF2B5EF4-FFF2-40B4-BE49-F238E27FC236}">
                  <a16:creationId xmlns:a16="http://schemas.microsoft.com/office/drawing/2014/main" id="{497810E9-68CB-444C-B53D-1DA8C12A8AC5}"/>
                </a:ext>
              </a:extLst>
            </p:cNvPr>
            <p:cNvSpPr/>
            <p:nvPr/>
          </p:nvSpPr>
          <p:spPr>
            <a:xfrm>
              <a:off x="6264894" y="1850902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200" name="วงรี 199">
              <a:extLst>
                <a:ext uri="{FF2B5EF4-FFF2-40B4-BE49-F238E27FC236}">
                  <a16:creationId xmlns:a16="http://schemas.microsoft.com/office/drawing/2014/main" id="{A28FF609-F343-47FC-A527-377C8D8A3C93}"/>
                </a:ext>
              </a:extLst>
            </p:cNvPr>
            <p:cNvSpPr/>
            <p:nvPr/>
          </p:nvSpPr>
          <p:spPr>
            <a:xfrm>
              <a:off x="6264894" y="2050927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201" name="วงรี 200">
              <a:extLst>
                <a:ext uri="{FF2B5EF4-FFF2-40B4-BE49-F238E27FC236}">
                  <a16:creationId xmlns:a16="http://schemas.microsoft.com/office/drawing/2014/main" id="{20C4603F-058E-4D02-9D62-323B1BACD948}"/>
                </a:ext>
              </a:extLst>
            </p:cNvPr>
            <p:cNvSpPr/>
            <p:nvPr/>
          </p:nvSpPr>
          <p:spPr>
            <a:xfrm>
              <a:off x="6264894" y="2250952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202" name="วงรี 201">
              <a:extLst>
                <a:ext uri="{FF2B5EF4-FFF2-40B4-BE49-F238E27FC236}">
                  <a16:creationId xmlns:a16="http://schemas.microsoft.com/office/drawing/2014/main" id="{937B6F76-0969-485E-9D13-BFDDA29747B5}"/>
                </a:ext>
              </a:extLst>
            </p:cNvPr>
            <p:cNvSpPr/>
            <p:nvPr/>
          </p:nvSpPr>
          <p:spPr>
            <a:xfrm>
              <a:off x="6264894" y="2450977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203" name="วงรี 202">
              <a:extLst>
                <a:ext uri="{FF2B5EF4-FFF2-40B4-BE49-F238E27FC236}">
                  <a16:creationId xmlns:a16="http://schemas.microsoft.com/office/drawing/2014/main" id="{1DF58B4A-A66B-4699-A37C-3F6987305D84}"/>
                </a:ext>
              </a:extLst>
            </p:cNvPr>
            <p:cNvSpPr/>
            <p:nvPr/>
          </p:nvSpPr>
          <p:spPr>
            <a:xfrm>
              <a:off x="6264894" y="2651002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204" name="วงรี 203">
              <a:extLst>
                <a:ext uri="{FF2B5EF4-FFF2-40B4-BE49-F238E27FC236}">
                  <a16:creationId xmlns:a16="http://schemas.microsoft.com/office/drawing/2014/main" id="{7BB84F2F-07D2-4487-A2CE-362EFBDAEE8E}"/>
                </a:ext>
              </a:extLst>
            </p:cNvPr>
            <p:cNvSpPr/>
            <p:nvPr/>
          </p:nvSpPr>
          <p:spPr>
            <a:xfrm>
              <a:off x="6264894" y="2851027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205" name="วงรี 204">
              <a:extLst>
                <a:ext uri="{FF2B5EF4-FFF2-40B4-BE49-F238E27FC236}">
                  <a16:creationId xmlns:a16="http://schemas.microsoft.com/office/drawing/2014/main" id="{4A16ED61-82D7-4D1C-8262-ED0B118D0E60}"/>
                </a:ext>
              </a:extLst>
            </p:cNvPr>
            <p:cNvSpPr/>
            <p:nvPr/>
          </p:nvSpPr>
          <p:spPr>
            <a:xfrm>
              <a:off x="6264894" y="3051052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 dirty="0"/>
            </a:p>
          </p:txBody>
        </p:sp>
        <p:sp>
          <p:nvSpPr>
            <p:cNvPr id="206" name="วงรี 205">
              <a:extLst>
                <a:ext uri="{FF2B5EF4-FFF2-40B4-BE49-F238E27FC236}">
                  <a16:creationId xmlns:a16="http://schemas.microsoft.com/office/drawing/2014/main" id="{B6E1BE97-4B81-4356-B357-468CBC454F5D}"/>
                </a:ext>
              </a:extLst>
            </p:cNvPr>
            <p:cNvSpPr/>
            <p:nvPr/>
          </p:nvSpPr>
          <p:spPr>
            <a:xfrm>
              <a:off x="6264894" y="3251077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207" name="วงรี 206">
              <a:extLst>
                <a:ext uri="{FF2B5EF4-FFF2-40B4-BE49-F238E27FC236}">
                  <a16:creationId xmlns:a16="http://schemas.microsoft.com/office/drawing/2014/main" id="{1B89C48D-F989-4854-8466-937575850FD9}"/>
                </a:ext>
              </a:extLst>
            </p:cNvPr>
            <p:cNvSpPr/>
            <p:nvPr/>
          </p:nvSpPr>
          <p:spPr>
            <a:xfrm>
              <a:off x="6554714" y="1448775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208" name="วงรี 207">
              <a:extLst>
                <a:ext uri="{FF2B5EF4-FFF2-40B4-BE49-F238E27FC236}">
                  <a16:creationId xmlns:a16="http://schemas.microsoft.com/office/drawing/2014/main" id="{96C63366-8923-47D7-AA38-4C9BB4EF2BD6}"/>
                </a:ext>
              </a:extLst>
            </p:cNvPr>
            <p:cNvSpPr/>
            <p:nvPr/>
          </p:nvSpPr>
          <p:spPr>
            <a:xfrm>
              <a:off x="6554714" y="1648800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209" name="วงรี 208">
              <a:extLst>
                <a:ext uri="{FF2B5EF4-FFF2-40B4-BE49-F238E27FC236}">
                  <a16:creationId xmlns:a16="http://schemas.microsoft.com/office/drawing/2014/main" id="{BF1800A9-E998-48BD-B122-08130C2F9023}"/>
                </a:ext>
              </a:extLst>
            </p:cNvPr>
            <p:cNvSpPr/>
            <p:nvPr/>
          </p:nvSpPr>
          <p:spPr>
            <a:xfrm>
              <a:off x="6554714" y="1848825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210" name="วงรี 209">
              <a:extLst>
                <a:ext uri="{FF2B5EF4-FFF2-40B4-BE49-F238E27FC236}">
                  <a16:creationId xmlns:a16="http://schemas.microsoft.com/office/drawing/2014/main" id="{2E5538F9-9A0A-4AC9-AD17-8BE00BC56514}"/>
                </a:ext>
              </a:extLst>
            </p:cNvPr>
            <p:cNvSpPr/>
            <p:nvPr/>
          </p:nvSpPr>
          <p:spPr>
            <a:xfrm>
              <a:off x="6554714" y="2048850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211" name="วงรี 210">
              <a:extLst>
                <a:ext uri="{FF2B5EF4-FFF2-40B4-BE49-F238E27FC236}">
                  <a16:creationId xmlns:a16="http://schemas.microsoft.com/office/drawing/2014/main" id="{2A9461A3-9C39-423A-A9BE-600880ECBB4A}"/>
                </a:ext>
              </a:extLst>
            </p:cNvPr>
            <p:cNvSpPr/>
            <p:nvPr/>
          </p:nvSpPr>
          <p:spPr>
            <a:xfrm>
              <a:off x="6554714" y="2248875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212" name="วงรี 211">
              <a:extLst>
                <a:ext uri="{FF2B5EF4-FFF2-40B4-BE49-F238E27FC236}">
                  <a16:creationId xmlns:a16="http://schemas.microsoft.com/office/drawing/2014/main" id="{EB19948A-221D-46CD-A226-B92B574D58FD}"/>
                </a:ext>
              </a:extLst>
            </p:cNvPr>
            <p:cNvSpPr/>
            <p:nvPr/>
          </p:nvSpPr>
          <p:spPr>
            <a:xfrm>
              <a:off x="6554714" y="2448900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213" name="วงรี 212">
              <a:extLst>
                <a:ext uri="{FF2B5EF4-FFF2-40B4-BE49-F238E27FC236}">
                  <a16:creationId xmlns:a16="http://schemas.microsoft.com/office/drawing/2014/main" id="{31D69F52-AAA3-49B4-8A41-80F4EF61CEDE}"/>
                </a:ext>
              </a:extLst>
            </p:cNvPr>
            <p:cNvSpPr/>
            <p:nvPr/>
          </p:nvSpPr>
          <p:spPr>
            <a:xfrm>
              <a:off x="6554714" y="2648925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214" name="วงรี 213">
              <a:extLst>
                <a:ext uri="{FF2B5EF4-FFF2-40B4-BE49-F238E27FC236}">
                  <a16:creationId xmlns:a16="http://schemas.microsoft.com/office/drawing/2014/main" id="{94CF82CC-7350-4639-837C-2205CCCD1DB8}"/>
                </a:ext>
              </a:extLst>
            </p:cNvPr>
            <p:cNvSpPr/>
            <p:nvPr/>
          </p:nvSpPr>
          <p:spPr>
            <a:xfrm>
              <a:off x="6554714" y="2848950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215" name="วงรี 214">
              <a:extLst>
                <a:ext uri="{FF2B5EF4-FFF2-40B4-BE49-F238E27FC236}">
                  <a16:creationId xmlns:a16="http://schemas.microsoft.com/office/drawing/2014/main" id="{C49CBAEF-D48F-407B-9D7D-23BA8CBCEE76}"/>
                </a:ext>
              </a:extLst>
            </p:cNvPr>
            <p:cNvSpPr/>
            <p:nvPr/>
          </p:nvSpPr>
          <p:spPr>
            <a:xfrm>
              <a:off x="6554714" y="3048975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216" name="วงรี 215">
              <a:extLst>
                <a:ext uri="{FF2B5EF4-FFF2-40B4-BE49-F238E27FC236}">
                  <a16:creationId xmlns:a16="http://schemas.microsoft.com/office/drawing/2014/main" id="{BDC7FAE8-A9A4-4908-9254-5E8D4C2CB107}"/>
                </a:ext>
              </a:extLst>
            </p:cNvPr>
            <p:cNvSpPr/>
            <p:nvPr/>
          </p:nvSpPr>
          <p:spPr>
            <a:xfrm>
              <a:off x="6554714" y="3249000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217" name="วงรี 216">
              <a:extLst>
                <a:ext uri="{FF2B5EF4-FFF2-40B4-BE49-F238E27FC236}">
                  <a16:creationId xmlns:a16="http://schemas.microsoft.com/office/drawing/2014/main" id="{93BE9E9C-F227-4576-B2C4-1ABD6DFF9755}"/>
                </a:ext>
              </a:extLst>
            </p:cNvPr>
            <p:cNvSpPr/>
            <p:nvPr/>
          </p:nvSpPr>
          <p:spPr>
            <a:xfrm>
              <a:off x="6844534" y="1446698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218" name="วงรี 217">
              <a:extLst>
                <a:ext uri="{FF2B5EF4-FFF2-40B4-BE49-F238E27FC236}">
                  <a16:creationId xmlns:a16="http://schemas.microsoft.com/office/drawing/2014/main" id="{D779A1E4-5D4B-4B22-888D-9049B03829A1}"/>
                </a:ext>
              </a:extLst>
            </p:cNvPr>
            <p:cNvSpPr/>
            <p:nvPr/>
          </p:nvSpPr>
          <p:spPr>
            <a:xfrm>
              <a:off x="6844534" y="1646723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219" name="วงรี 218">
              <a:extLst>
                <a:ext uri="{FF2B5EF4-FFF2-40B4-BE49-F238E27FC236}">
                  <a16:creationId xmlns:a16="http://schemas.microsoft.com/office/drawing/2014/main" id="{E62C645D-CB77-4CF9-91C8-46B04F7C3ECD}"/>
                </a:ext>
              </a:extLst>
            </p:cNvPr>
            <p:cNvSpPr/>
            <p:nvPr/>
          </p:nvSpPr>
          <p:spPr>
            <a:xfrm>
              <a:off x="6844534" y="1846748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220" name="วงรี 219">
              <a:extLst>
                <a:ext uri="{FF2B5EF4-FFF2-40B4-BE49-F238E27FC236}">
                  <a16:creationId xmlns:a16="http://schemas.microsoft.com/office/drawing/2014/main" id="{E0534271-F8DF-4164-A164-FD536E27C050}"/>
                </a:ext>
              </a:extLst>
            </p:cNvPr>
            <p:cNvSpPr/>
            <p:nvPr/>
          </p:nvSpPr>
          <p:spPr>
            <a:xfrm>
              <a:off x="6844534" y="2046773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221" name="วงรี 220">
              <a:extLst>
                <a:ext uri="{FF2B5EF4-FFF2-40B4-BE49-F238E27FC236}">
                  <a16:creationId xmlns:a16="http://schemas.microsoft.com/office/drawing/2014/main" id="{4F5C6CC2-8800-4B01-A9F4-94334A6BA60D}"/>
                </a:ext>
              </a:extLst>
            </p:cNvPr>
            <p:cNvSpPr/>
            <p:nvPr/>
          </p:nvSpPr>
          <p:spPr>
            <a:xfrm>
              <a:off x="6844534" y="2246798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222" name="วงรี 221">
              <a:extLst>
                <a:ext uri="{FF2B5EF4-FFF2-40B4-BE49-F238E27FC236}">
                  <a16:creationId xmlns:a16="http://schemas.microsoft.com/office/drawing/2014/main" id="{4454834D-F961-406D-8699-B4758F68EB12}"/>
                </a:ext>
              </a:extLst>
            </p:cNvPr>
            <p:cNvSpPr/>
            <p:nvPr/>
          </p:nvSpPr>
          <p:spPr>
            <a:xfrm>
              <a:off x="6844534" y="2446823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223" name="วงรี 222">
              <a:extLst>
                <a:ext uri="{FF2B5EF4-FFF2-40B4-BE49-F238E27FC236}">
                  <a16:creationId xmlns:a16="http://schemas.microsoft.com/office/drawing/2014/main" id="{B7092582-A074-4D6F-8DF3-C08625DF8805}"/>
                </a:ext>
              </a:extLst>
            </p:cNvPr>
            <p:cNvSpPr/>
            <p:nvPr/>
          </p:nvSpPr>
          <p:spPr>
            <a:xfrm>
              <a:off x="6844534" y="2646848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224" name="วงรี 223">
              <a:extLst>
                <a:ext uri="{FF2B5EF4-FFF2-40B4-BE49-F238E27FC236}">
                  <a16:creationId xmlns:a16="http://schemas.microsoft.com/office/drawing/2014/main" id="{F36B67CB-1EE8-4810-AB11-2B63DD43C430}"/>
                </a:ext>
              </a:extLst>
            </p:cNvPr>
            <p:cNvSpPr/>
            <p:nvPr/>
          </p:nvSpPr>
          <p:spPr>
            <a:xfrm>
              <a:off x="6844534" y="2846873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225" name="วงรี 224">
              <a:extLst>
                <a:ext uri="{FF2B5EF4-FFF2-40B4-BE49-F238E27FC236}">
                  <a16:creationId xmlns:a16="http://schemas.microsoft.com/office/drawing/2014/main" id="{7143009C-229C-42A1-8F6F-515250F203DF}"/>
                </a:ext>
              </a:extLst>
            </p:cNvPr>
            <p:cNvSpPr/>
            <p:nvPr/>
          </p:nvSpPr>
          <p:spPr>
            <a:xfrm>
              <a:off x="6844534" y="3046898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226" name="วงรี 225">
              <a:extLst>
                <a:ext uri="{FF2B5EF4-FFF2-40B4-BE49-F238E27FC236}">
                  <a16:creationId xmlns:a16="http://schemas.microsoft.com/office/drawing/2014/main" id="{1996C852-8787-421A-8B7A-B535912C8DBC}"/>
                </a:ext>
              </a:extLst>
            </p:cNvPr>
            <p:cNvSpPr/>
            <p:nvPr/>
          </p:nvSpPr>
          <p:spPr>
            <a:xfrm>
              <a:off x="6844534" y="3246923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</p:grpSp>
      <p:pic>
        <p:nvPicPr>
          <p:cNvPr id="230" name="รูปภาพ 229">
            <a:extLst>
              <a:ext uri="{FF2B5EF4-FFF2-40B4-BE49-F238E27FC236}">
                <a16:creationId xmlns:a16="http://schemas.microsoft.com/office/drawing/2014/main" id="{5BCBB62A-289D-4E01-BD9A-836A9963BB09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12710">
            <a:off x="2901771" y="5172733"/>
            <a:ext cx="496270" cy="458438"/>
          </a:xfrm>
          <a:prstGeom prst="rect">
            <a:avLst/>
          </a:prstGeom>
        </p:spPr>
      </p:pic>
      <p:sp>
        <p:nvSpPr>
          <p:cNvPr id="187" name="สี่เหลี่ยมผืนผ้า 186">
            <a:extLst>
              <a:ext uri="{FF2B5EF4-FFF2-40B4-BE49-F238E27FC236}">
                <a16:creationId xmlns:a16="http://schemas.microsoft.com/office/drawing/2014/main" id="{EEEA021F-FE91-4991-A9F4-6B54B83EBB5E}"/>
              </a:ext>
            </a:extLst>
          </p:cNvPr>
          <p:cNvSpPr/>
          <p:nvPr/>
        </p:nvSpPr>
        <p:spPr>
          <a:xfrm>
            <a:off x="399393" y="309383"/>
            <a:ext cx="8441305" cy="4559946"/>
          </a:xfrm>
          <a:prstGeom prst="rect">
            <a:avLst/>
          </a:prstGeom>
          <a:solidFill>
            <a:schemeClr val="accent4">
              <a:lumMod val="20000"/>
              <a:lumOff val="8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สี่เหลี่ยมผืนผ้า 1">
            <a:extLst>
              <a:ext uri="{FF2B5EF4-FFF2-40B4-BE49-F238E27FC236}">
                <a16:creationId xmlns:a16="http://schemas.microsoft.com/office/drawing/2014/main" id="{BDC487EF-876A-49C7-B2B3-D45B6ED04B58}"/>
              </a:ext>
            </a:extLst>
          </p:cNvPr>
          <p:cNvSpPr/>
          <p:nvPr/>
        </p:nvSpPr>
        <p:spPr>
          <a:xfrm>
            <a:off x="622438" y="1004588"/>
            <a:ext cx="799479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ปฏิกิริยาเคมีที่มีการถ่ายโอนความร้อนจากระบบไปยังสิ่งแวดล้อม ส่งผลให้อุณหภูมิของสิ่งแวดล้อมสูงขึ้น เมื่อใช้มือจับภาชนะจะรู้สึกว่าร้อนขึ้น เนื่องจากเกิดการถ่ายโอนความร้อนจากสารเข้าสู่มือเช่นเดียวกับการใช้เทอร์มอมิเตอร์วัดอุณหภูมิ จะเกิดการถ่ายโอนความร้อนจากสารสู่              เทอร์มอมิเตอร์ ทำให้อุณหภูมิที่อ่านได้จากเทอร์มอมิเตอร์มีค่าเพิ่มขึ้น </a:t>
            </a:r>
          </a:p>
          <a:p>
            <a:pPr algn="thaiDist"/>
            <a:endParaRPr lang="th-TH" sz="2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ปฏิกิริยาคายความร้อน 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เช่น ปฏิกิริยาระหว่างกรดแอซีติกกับโซเดียมไฮดรอกไซด์ </a:t>
            </a:r>
          </a:p>
          <a:p>
            <a:pPr algn="thaiDist"/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ถ้าพิจารณาความร้อนในปฏิกิริยา สามารถเขียนสมการข้อความแสดงการเกิดปฏิกิริยาได้ ดังนี้</a:t>
            </a:r>
          </a:p>
        </p:txBody>
      </p:sp>
      <p:sp>
        <p:nvSpPr>
          <p:cNvPr id="3" name="สี่เหลี่ยมผืนผ้า 2">
            <a:extLst>
              <a:ext uri="{FF2B5EF4-FFF2-40B4-BE49-F238E27FC236}">
                <a16:creationId xmlns:a16="http://schemas.microsoft.com/office/drawing/2014/main" id="{E872C484-5F24-4FB9-97CE-696C84DEC3D8}"/>
              </a:ext>
            </a:extLst>
          </p:cNvPr>
          <p:cNvSpPr/>
          <p:nvPr/>
        </p:nvSpPr>
        <p:spPr>
          <a:xfrm>
            <a:off x="1187235" y="237794"/>
            <a:ext cx="7343677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ปฏิกิริยาคายความร้อน (exothermic reaction)</a:t>
            </a:r>
          </a:p>
        </p:txBody>
      </p:sp>
      <p:pic>
        <p:nvPicPr>
          <p:cNvPr id="188" name="รูปภาพ 187">
            <a:extLst>
              <a:ext uri="{FF2B5EF4-FFF2-40B4-BE49-F238E27FC236}">
                <a16:creationId xmlns:a16="http://schemas.microsoft.com/office/drawing/2014/main" id="{BFDB521E-06FA-4A00-9696-103119C65A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375" y="326722"/>
            <a:ext cx="540000" cy="540000"/>
          </a:xfrm>
          <a:prstGeom prst="rect">
            <a:avLst/>
          </a:prstGeom>
        </p:spPr>
      </p:pic>
      <p:sp>
        <p:nvSpPr>
          <p:cNvPr id="189" name="Rectangle 188">
            <a:extLst>
              <a:ext uri="{FF2B5EF4-FFF2-40B4-BE49-F238E27FC236}">
                <a16:creationId xmlns:a16="http://schemas.microsoft.com/office/drawing/2014/main" id="{6D8747E2-9C80-4AB5-9710-F8939032A0D4}"/>
              </a:ext>
            </a:extLst>
          </p:cNvPr>
          <p:cNvSpPr/>
          <p:nvPr/>
        </p:nvSpPr>
        <p:spPr>
          <a:xfrm>
            <a:off x="399393" y="4460269"/>
            <a:ext cx="8441304" cy="4060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                                สารตั้งต้น → ผลิตภัณฑ์ + ความร้อน </a:t>
            </a:r>
            <a:endParaRPr lang="th-TH" sz="2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27" name="TextBox 226">
            <a:extLst>
              <a:ext uri="{FF2B5EF4-FFF2-40B4-BE49-F238E27FC236}">
                <a16:creationId xmlns:a16="http://schemas.microsoft.com/office/drawing/2014/main" id="{95F0D2CD-CC7D-4A3C-B8C3-79B07EC13ACB}"/>
              </a:ext>
            </a:extLst>
          </p:cNvPr>
          <p:cNvSpPr txBox="1"/>
          <p:nvPr/>
        </p:nvSpPr>
        <p:spPr>
          <a:xfrm>
            <a:off x="342689" y="3834216"/>
            <a:ext cx="862410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กรดแอซีติก + โซเดียมไฮดรอกไซต์ → โซเดียมแอซีเตต + น้ำ + ความร้อน </a:t>
            </a:r>
          </a:p>
        </p:txBody>
      </p:sp>
    </p:spTree>
    <p:extLst>
      <p:ext uri="{BB962C8B-B14F-4D97-AF65-F5344CB8AC3E}">
        <p14:creationId xmlns:p14="http://schemas.microsoft.com/office/powerpoint/2010/main" val="3082985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80832C16-0A5E-45EA-ACB5-57F74C3A1BD9}"/>
              </a:ext>
            </a:extLst>
          </p:cNvPr>
          <p:cNvGrpSpPr/>
          <p:nvPr/>
        </p:nvGrpSpPr>
        <p:grpSpPr>
          <a:xfrm>
            <a:off x="-24524" y="-71791"/>
            <a:ext cx="9188286" cy="5702962"/>
            <a:chOff x="-24524" y="-71791"/>
            <a:chExt cx="9188286" cy="5702962"/>
          </a:xfrm>
        </p:grpSpPr>
        <p:sp>
          <p:nvSpPr>
            <p:cNvPr id="124" name="วงรี 123">
              <a:extLst>
                <a:ext uri="{FF2B5EF4-FFF2-40B4-BE49-F238E27FC236}">
                  <a16:creationId xmlns:a16="http://schemas.microsoft.com/office/drawing/2014/main" id="{4D749C6A-B85E-4128-A4F5-3C008CE3256F}"/>
                </a:ext>
              </a:extLst>
            </p:cNvPr>
            <p:cNvSpPr/>
            <p:nvPr/>
          </p:nvSpPr>
          <p:spPr>
            <a:xfrm rot="2025166">
              <a:off x="4547239" y="3641871"/>
              <a:ext cx="1654232" cy="1528124"/>
            </a:xfrm>
            <a:prstGeom prst="ellipse">
              <a:avLst/>
            </a:prstGeom>
            <a:pattFill prst="dkHorz">
              <a:fgClr>
                <a:srgbClr val="3DADD4"/>
              </a:fgClr>
              <a:bgClr>
                <a:schemeClr val="accent5">
                  <a:lumMod val="40000"/>
                  <a:lumOff val="6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23" name="วงรี 122">
              <a:extLst>
                <a:ext uri="{FF2B5EF4-FFF2-40B4-BE49-F238E27FC236}">
                  <a16:creationId xmlns:a16="http://schemas.microsoft.com/office/drawing/2014/main" id="{4547BB5D-980C-49C6-8DD2-5EBB553E6D2E}"/>
                </a:ext>
              </a:extLst>
            </p:cNvPr>
            <p:cNvSpPr/>
            <p:nvPr/>
          </p:nvSpPr>
          <p:spPr>
            <a:xfrm rot="2025166">
              <a:off x="248763" y="2075931"/>
              <a:ext cx="1654232" cy="1528124"/>
            </a:xfrm>
            <a:prstGeom prst="ellipse">
              <a:avLst/>
            </a:prstGeom>
            <a:pattFill prst="dkHorz">
              <a:fgClr>
                <a:srgbClr val="3DADD4"/>
              </a:fgClr>
              <a:bgClr>
                <a:schemeClr val="accent5">
                  <a:lumMod val="40000"/>
                  <a:lumOff val="6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22" name="วงรี 121">
              <a:extLst>
                <a:ext uri="{FF2B5EF4-FFF2-40B4-BE49-F238E27FC236}">
                  <a16:creationId xmlns:a16="http://schemas.microsoft.com/office/drawing/2014/main" id="{136E3BA7-F06D-4AEC-9D6F-42B890E5616A}"/>
                </a:ext>
              </a:extLst>
            </p:cNvPr>
            <p:cNvSpPr/>
            <p:nvPr/>
          </p:nvSpPr>
          <p:spPr>
            <a:xfrm rot="2025166">
              <a:off x="6990495" y="1782658"/>
              <a:ext cx="1654232" cy="1528124"/>
            </a:xfrm>
            <a:prstGeom prst="ellipse">
              <a:avLst/>
            </a:prstGeom>
            <a:pattFill prst="dkHorz">
              <a:fgClr>
                <a:srgbClr val="3DADD4"/>
              </a:fgClr>
              <a:bgClr>
                <a:schemeClr val="accent5">
                  <a:lumMod val="40000"/>
                  <a:lumOff val="6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grpSp>
          <p:nvGrpSpPr>
            <p:cNvPr id="25" name="กลุ่ม 24">
              <a:extLst>
                <a:ext uri="{FF2B5EF4-FFF2-40B4-BE49-F238E27FC236}">
                  <a16:creationId xmlns:a16="http://schemas.microsoft.com/office/drawing/2014/main" id="{C3AE868D-FBBA-4B74-B214-3D8230C10F4E}"/>
                </a:ext>
              </a:extLst>
            </p:cNvPr>
            <p:cNvGrpSpPr/>
            <p:nvPr/>
          </p:nvGrpSpPr>
          <p:grpSpPr>
            <a:xfrm>
              <a:off x="-24524" y="-71791"/>
              <a:ext cx="5503933" cy="4625727"/>
              <a:chOff x="-13854" y="-53779"/>
              <a:chExt cx="5988928" cy="5448712"/>
            </a:xfrm>
            <a:gradFill>
              <a:gsLst>
                <a:gs pos="0">
                  <a:srgbClr val="FEE882"/>
                </a:gs>
                <a:gs pos="73000">
                  <a:srgbClr val="FEE882"/>
                </a:gs>
                <a:gs pos="100000">
                  <a:srgbClr val="FEE882"/>
                </a:gs>
              </a:gsLst>
              <a:path path="circle">
                <a:fillToRect l="50000" t="50000" r="50000" b="50000"/>
              </a:path>
            </a:gradFill>
          </p:grpSpPr>
          <p:sp>
            <p:nvSpPr>
              <p:cNvPr id="24" name="รูปแบบอิสระ: รูปร่าง 23">
                <a:extLst>
                  <a:ext uri="{FF2B5EF4-FFF2-40B4-BE49-F238E27FC236}">
                    <a16:creationId xmlns:a16="http://schemas.microsoft.com/office/drawing/2014/main" id="{8532D37F-FCA3-4BF8-BDEE-30A101219801}"/>
                  </a:ext>
                </a:extLst>
              </p:cNvPr>
              <p:cNvSpPr/>
              <p:nvPr/>
            </p:nvSpPr>
            <p:spPr>
              <a:xfrm>
                <a:off x="-13854" y="415635"/>
                <a:ext cx="3654961" cy="4979298"/>
              </a:xfrm>
              <a:custGeom>
                <a:avLst/>
                <a:gdLst>
                  <a:gd name="connsiteX0" fmla="*/ 3034146 w 3034146"/>
                  <a:gd name="connsiteY0" fmla="*/ 0 h 4724400"/>
                  <a:gd name="connsiteX1" fmla="*/ 1676400 w 3034146"/>
                  <a:gd name="connsiteY1" fmla="*/ 1939636 h 4724400"/>
                  <a:gd name="connsiteX2" fmla="*/ 831273 w 3034146"/>
                  <a:gd name="connsiteY2" fmla="*/ 2521527 h 4724400"/>
                  <a:gd name="connsiteX3" fmla="*/ 498764 w 3034146"/>
                  <a:gd name="connsiteY3" fmla="*/ 4322618 h 4724400"/>
                  <a:gd name="connsiteX4" fmla="*/ 13855 w 3034146"/>
                  <a:gd name="connsiteY4" fmla="*/ 4724400 h 4724400"/>
                  <a:gd name="connsiteX5" fmla="*/ 0 w 3034146"/>
                  <a:gd name="connsiteY5" fmla="*/ 41564 h 4724400"/>
                  <a:gd name="connsiteX6" fmla="*/ 3034146 w 3034146"/>
                  <a:gd name="connsiteY6" fmla="*/ 0 h 4724400"/>
                  <a:gd name="connsiteX0" fmla="*/ 3034146 w 3034146"/>
                  <a:gd name="connsiteY0" fmla="*/ 0 h 5021667"/>
                  <a:gd name="connsiteX1" fmla="*/ 1676400 w 3034146"/>
                  <a:gd name="connsiteY1" fmla="*/ 1939636 h 5021667"/>
                  <a:gd name="connsiteX2" fmla="*/ 831273 w 3034146"/>
                  <a:gd name="connsiteY2" fmla="*/ 2521527 h 5021667"/>
                  <a:gd name="connsiteX3" fmla="*/ 498764 w 3034146"/>
                  <a:gd name="connsiteY3" fmla="*/ 4322618 h 5021667"/>
                  <a:gd name="connsiteX4" fmla="*/ 13855 w 3034146"/>
                  <a:gd name="connsiteY4" fmla="*/ 4724400 h 5021667"/>
                  <a:gd name="connsiteX5" fmla="*/ 0 w 3034146"/>
                  <a:gd name="connsiteY5" fmla="*/ 41564 h 5021667"/>
                  <a:gd name="connsiteX6" fmla="*/ 3034146 w 3034146"/>
                  <a:gd name="connsiteY6" fmla="*/ 0 h 5021667"/>
                  <a:gd name="connsiteX0" fmla="*/ 3034146 w 3034146"/>
                  <a:gd name="connsiteY0" fmla="*/ 0 h 5021667"/>
                  <a:gd name="connsiteX1" fmla="*/ 1676400 w 3034146"/>
                  <a:gd name="connsiteY1" fmla="*/ 1939636 h 5021667"/>
                  <a:gd name="connsiteX2" fmla="*/ 831273 w 3034146"/>
                  <a:gd name="connsiteY2" fmla="*/ 2521527 h 5021667"/>
                  <a:gd name="connsiteX3" fmla="*/ 498764 w 3034146"/>
                  <a:gd name="connsiteY3" fmla="*/ 4322618 h 5021667"/>
                  <a:gd name="connsiteX4" fmla="*/ 13855 w 3034146"/>
                  <a:gd name="connsiteY4" fmla="*/ 4724400 h 5021667"/>
                  <a:gd name="connsiteX5" fmla="*/ 0 w 3034146"/>
                  <a:gd name="connsiteY5" fmla="*/ 41564 h 5021667"/>
                  <a:gd name="connsiteX6" fmla="*/ 3034146 w 3034146"/>
                  <a:gd name="connsiteY6" fmla="*/ 0 h 5021667"/>
                  <a:gd name="connsiteX0" fmla="*/ 3034146 w 3073956"/>
                  <a:gd name="connsiteY0" fmla="*/ 0 h 5021667"/>
                  <a:gd name="connsiteX1" fmla="*/ 1676400 w 3073956"/>
                  <a:gd name="connsiteY1" fmla="*/ 1939636 h 5021667"/>
                  <a:gd name="connsiteX2" fmla="*/ 831273 w 3073956"/>
                  <a:gd name="connsiteY2" fmla="*/ 2521527 h 5021667"/>
                  <a:gd name="connsiteX3" fmla="*/ 498764 w 3073956"/>
                  <a:gd name="connsiteY3" fmla="*/ 4322618 h 5021667"/>
                  <a:gd name="connsiteX4" fmla="*/ 13855 w 3073956"/>
                  <a:gd name="connsiteY4" fmla="*/ 4724400 h 5021667"/>
                  <a:gd name="connsiteX5" fmla="*/ 0 w 3073956"/>
                  <a:gd name="connsiteY5" fmla="*/ 41564 h 5021667"/>
                  <a:gd name="connsiteX6" fmla="*/ 3034146 w 3073956"/>
                  <a:gd name="connsiteY6" fmla="*/ 0 h 5021667"/>
                  <a:gd name="connsiteX0" fmla="*/ 3034146 w 3101237"/>
                  <a:gd name="connsiteY0" fmla="*/ 0 h 5021667"/>
                  <a:gd name="connsiteX1" fmla="*/ 2286000 w 3101237"/>
                  <a:gd name="connsiteY1" fmla="*/ 2119745 h 5021667"/>
                  <a:gd name="connsiteX2" fmla="*/ 831273 w 3101237"/>
                  <a:gd name="connsiteY2" fmla="*/ 2521527 h 5021667"/>
                  <a:gd name="connsiteX3" fmla="*/ 498764 w 3101237"/>
                  <a:gd name="connsiteY3" fmla="*/ 4322618 h 5021667"/>
                  <a:gd name="connsiteX4" fmla="*/ 13855 w 3101237"/>
                  <a:gd name="connsiteY4" fmla="*/ 4724400 h 5021667"/>
                  <a:gd name="connsiteX5" fmla="*/ 0 w 3101237"/>
                  <a:gd name="connsiteY5" fmla="*/ 41564 h 5021667"/>
                  <a:gd name="connsiteX6" fmla="*/ 3034146 w 3101237"/>
                  <a:gd name="connsiteY6" fmla="*/ 0 h 5021667"/>
                  <a:gd name="connsiteX0" fmla="*/ 3740728 w 3780989"/>
                  <a:gd name="connsiteY0" fmla="*/ 13854 h 4980103"/>
                  <a:gd name="connsiteX1" fmla="*/ 2286000 w 3780989"/>
                  <a:gd name="connsiteY1" fmla="*/ 2078181 h 4980103"/>
                  <a:gd name="connsiteX2" fmla="*/ 831273 w 3780989"/>
                  <a:gd name="connsiteY2" fmla="*/ 2479963 h 4980103"/>
                  <a:gd name="connsiteX3" fmla="*/ 498764 w 3780989"/>
                  <a:gd name="connsiteY3" fmla="*/ 4281054 h 4980103"/>
                  <a:gd name="connsiteX4" fmla="*/ 13855 w 3780989"/>
                  <a:gd name="connsiteY4" fmla="*/ 4682836 h 4980103"/>
                  <a:gd name="connsiteX5" fmla="*/ 0 w 3780989"/>
                  <a:gd name="connsiteY5" fmla="*/ 0 h 4980103"/>
                  <a:gd name="connsiteX6" fmla="*/ 3740728 w 3780989"/>
                  <a:gd name="connsiteY6" fmla="*/ 13854 h 4980103"/>
                  <a:gd name="connsiteX0" fmla="*/ 3740728 w 3803936"/>
                  <a:gd name="connsiteY0" fmla="*/ 13854 h 4980103"/>
                  <a:gd name="connsiteX1" fmla="*/ 2826327 w 3803936"/>
                  <a:gd name="connsiteY1" fmla="*/ 1884217 h 4980103"/>
                  <a:gd name="connsiteX2" fmla="*/ 831273 w 3803936"/>
                  <a:gd name="connsiteY2" fmla="*/ 2479963 h 4980103"/>
                  <a:gd name="connsiteX3" fmla="*/ 498764 w 3803936"/>
                  <a:gd name="connsiteY3" fmla="*/ 4281054 h 4980103"/>
                  <a:gd name="connsiteX4" fmla="*/ 13855 w 3803936"/>
                  <a:gd name="connsiteY4" fmla="*/ 4682836 h 4980103"/>
                  <a:gd name="connsiteX5" fmla="*/ 0 w 3803936"/>
                  <a:gd name="connsiteY5" fmla="*/ 0 h 4980103"/>
                  <a:gd name="connsiteX6" fmla="*/ 3740728 w 3803936"/>
                  <a:gd name="connsiteY6" fmla="*/ 13854 h 4980103"/>
                  <a:gd name="connsiteX0" fmla="*/ 3740728 w 3819518"/>
                  <a:gd name="connsiteY0" fmla="*/ 13854 h 4980103"/>
                  <a:gd name="connsiteX1" fmla="*/ 2826327 w 3819518"/>
                  <a:gd name="connsiteY1" fmla="*/ 1884217 h 4980103"/>
                  <a:gd name="connsiteX2" fmla="*/ 831273 w 3819518"/>
                  <a:gd name="connsiteY2" fmla="*/ 2479963 h 4980103"/>
                  <a:gd name="connsiteX3" fmla="*/ 498764 w 3819518"/>
                  <a:gd name="connsiteY3" fmla="*/ 4281054 h 4980103"/>
                  <a:gd name="connsiteX4" fmla="*/ 13855 w 3819518"/>
                  <a:gd name="connsiteY4" fmla="*/ 4682836 h 4980103"/>
                  <a:gd name="connsiteX5" fmla="*/ 0 w 3819518"/>
                  <a:gd name="connsiteY5" fmla="*/ 0 h 4980103"/>
                  <a:gd name="connsiteX6" fmla="*/ 3740728 w 3819518"/>
                  <a:gd name="connsiteY6" fmla="*/ 13854 h 4980103"/>
                  <a:gd name="connsiteX0" fmla="*/ 3699165 w 3764759"/>
                  <a:gd name="connsiteY0" fmla="*/ 0 h 4980103"/>
                  <a:gd name="connsiteX1" fmla="*/ 2826327 w 3764759"/>
                  <a:gd name="connsiteY1" fmla="*/ 1884217 h 4980103"/>
                  <a:gd name="connsiteX2" fmla="*/ 831273 w 3764759"/>
                  <a:gd name="connsiteY2" fmla="*/ 2479963 h 4980103"/>
                  <a:gd name="connsiteX3" fmla="*/ 498764 w 3764759"/>
                  <a:gd name="connsiteY3" fmla="*/ 4281054 h 4980103"/>
                  <a:gd name="connsiteX4" fmla="*/ 13855 w 3764759"/>
                  <a:gd name="connsiteY4" fmla="*/ 4682836 h 4980103"/>
                  <a:gd name="connsiteX5" fmla="*/ 0 w 3764759"/>
                  <a:gd name="connsiteY5" fmla="*/ 0 h 4980103"/>
                  <a:gd name="connsiteX6" fmla="*/ 3699165 w 3764759"/>
                  <a:gd name="connsiteY6" fmla="*/ 0 h 4980103"/>
                  <a:gd name="connsiteX0" fmla="*/ 3408220 w 3496956"/>
                  <a:gd name="connsiteY0" fmla="*/ 0 h 4993957"/>
                  <a:gd name="connsiteX1" fmla="*/ 2826327 w 3496956"/>
                  <a:gd name="connsiteY1" fmla="*/ 1898071 h 4993957"/>
                  <a:gd name="connsiteX2" fmla="*/ 831273 w 3496956"/>
                  <a:gd name="connsiteY2" fmla="*/ 2493817 h 4993957"/>
                  <a:gd name="connsiteX3" fmla="*/ 498764 w 3496956"/>
                  <a:gd name="connsiteY3" fmla="*/ 4294908 h 4993957"/>
                  <a:gd name="connsiteX4" fmla="*/ 13855 w 3496956"/>
                  <a:gd name="connsiteY4" fmla="*/ 4696690 h 4993957"/>
                  <a:gd name="connsiteX5" fmla="*/ 0 w 3496956"/>
                  <a:gd name="connsiteY5" fmla="*/ 13854 h 4993957"/>
                  <a:gd name="connsiteX6" fmla="*/ 3408220 w 3496956"/>
                  <a:gd name="connsiteY6" fmla="*/ 0 h 4993957"/>
                  <a:gd name="connsiteX0" fmla="*/ 3408220 w 3460882"/>
                  <a:gd name="connsiteY0" fmla="*/ 0 h 4993957"/>
                  <a:gd name="connsiteX1" fmla="*/ 2355272 w 3460882"/>
                  <a:gd name="connsiteY1" fmla="*/ 1787235 h 4993957"/>
                  <a:gd name="connsiteX2" fmla="*/ 831273 w 3460882"/>
                  <a:gd name="connsiteY2" fmla="*/ 2493817 h 4993957"/>
                  <a:gd name="connsiteX3" fmla="*/ 498764 w 3460882"/>
                  <a:gd name="connsiteY3" fmla="*/ 4294908 h 4993957"/>
                  <a:gd name="connsiteX4" fmla="*/ 13855 w 3460882"/>
                  <a:gd name="connsiteY4" fmla="*/ 4696690 h 4993957"/>
                  <a:gd name="connsiteX5" fmla="*/ 0 w 3460882"/>
                  <a:gd name="connsiteY5" fmla="*/ 13854 h 4993957"/>
                  <a:gd name="connsiteX6" fmla="*/ 3408220 w 3460882"/>
                  <a:gd name="connsiteY6" fmla="*/ 0 h 4993957"/>
                  <a:gd name="connsiteX0" fmla="*/ 3408220 w 3461814"/>
                  <a:gd name="connsiteY0" fmla="*/ 0 h 4997951"/>
                  <a:gd name="connsiteX1" fmla="*/ 2355272 w 3461814"/>
                  <a:gd name="connsiteY1" fmla="*/ 1787235 h 4997951"/>
                  <a:gd name="connsiteX2" fmla="*/ 706582 w 3461814"/>
                  <a:gd name="connsiteY2" fmla="*/ 2369126 h 4997951"/>
                  <a:gd name="connsiteX3" fmla="*/ 498764 w 3461814"/>
                  <a:gd name="connsiteY3" fmla="*/ 4294908 h 4997951"/>
                  <a:gd name="connsiteX4" fmla="*/ 13855 w 3461814"/>
                  <a:gd name="connsiteY4" fmla="*/ 4696690 h 4997951"/>
                  <a:gd name="connsiteX5" fmla="*/ 0 w 3461814"/>
                  <a:gd name="connsiteY5" fmla="*/ 13854 h 4997951"/>
                  <a:gd name="connsiteX6" fmla="*/ 3408220 w 3461814"/>
                  <a:gd name="connsiteY6" fmla="*/ 0 h 4997951"/>
                  <a:gd name="connsiteX0" fmla="*/ 3505202 w 3555152"/>
                  <a:gd name="connsiteY0" fmla="*/ 13855 h 4984097"/>
                  <a:gd name="connsiteX1" fmla="*/ 2355272 w 3555152"/>
                  <a:gd name="connsiteY1" fmla="*/ 1773381 h 4984097"/>
                  <a:gd name="connsiteX2" fmla="*/ 706582 w 3555152"/>
                  <a:gd name="connsiteY2" fmla="*/ 2355272 h 4984097"/>
                  <a:gd name="connsiteX3" fmla="*/ 498764 w 3555152"/>
                  <a:gd name="connsiteY3" fmla="*/ 4281054 h 4984097"/>
                  <a:gd name="connsiteX4" fmla="*/ 13855 w 3555152"/>
                  <a:gd name="connsiteY4" fmla="*/ 4682836 h 4984097"/>
                  <a:gd name="connsiteX5" fmla="*/ 0 w 3555152"/>
                  <a:gd name="connsiteY5" fmla="*/ 0 h 4984097"/>
                  <a:gd name="connsiteX6" fmla="*/ 3505202 w 3555152"/>
                  <a:gd name="connsiteY6" fmla="*/ 13855 h 4984097"/>
                  <a:gd name="connsiteX0" fmla="*/ 3505202 w 3509945"/>
                  <a:gd name="connsiteY0" fmla="*/ 13855 h 4984097"/>
                  <a:gd name="connsiteX1" fmla="*/ 2355272 w 3509945"/>
                  <a:gd name="connsiteY1" fmla="*/ 1773381 h 4984097"/>
                  <a:gd name="connsiteX2" fmla="*/ 706582 w 3509945"/>
                  <a:gd name="connsiteY2" fmla="*/ 2355272 h 4984097"/>
                  <a:gd name="connsiteX3" fmla="*/ 498764 w 3509945"/>
                  <a:gd name="connsiteY3" fmla="*/ 4281054 h 4984097"/>
                  <a:gd name="connsiteX4" fmla="*/ 13855 w 3509945"/>
                  <a:gd name="connsiteY4" fmla="*/ 4682836 h 4984097"/>
                  <a:gd name="connsiteX5" fmla="*/ 0 w 3509945"/>
                  <a:gd name="connsiteY5" fmla="*/ 0 h 4984097"/>
                  <a:gd name="connsiteX6" fmla="*/ 3505202 w 3509945"/>
                  <a:gd name="connsiteY6" fmla="*/ 13855 h 4984097"/>
                  <a:gd name="connsiteX0" fmla="*/ 3505202 w 3510195"/>
                  <a:gd name="connsiteY0" fmla="*/ 13855 h 4984097"/>
                  <a:gd name="connsiteX1" fmla="*/ 2355272 w 3510195"/>
                  <a:gd name="connsiteY1" fmla="*/ 1773381 h 4984097"/>
                  <a:gd name="connsiteX2" fmla="*/ 706582 w 3510195"/>
                  <a:gd name="connsiteY2" fmla="*/ 2355272 h 4984097"/>
                  <a:gd name="connsiteX3" fmla="*/ 498764 w 3510195"/>
                  <a:gd name="connsiteY3" fmla="*/ 4281054 h 4984097"/>
                  <a:gd name="connsiteX4" fmla="*/ 13855 w 3510195"/>
                  <a:gd name="connsiteY4" fmla="*/ 4682836 h 4984097"/>
                  <a:gd name="connsiteX5" fmla="*/ 0 w 3510195"/>
                  <a:gd name="connsiteY5" fmla="*/ 0 h 4984097"/>
                  <a:gd name="connsiteX6" fmla="*/ 3505202 w 3510195"/>
                  <a:gd name="connsiteY6" fmla="*/ 13855 h 4984097"/>
                  <a:gd name="connsiteX0" fmla="*/ 3505202 w 3510379"/>
                  <a:gd name="connsiteY0" fmla="*/ 13855 h 4984097"/>
                  <a:gd name="connsiteX1" fmla="*/ 2382981 w 3510379"/>
                  <a:gd name="connsiteY1" fmla="*/ 1911927 h 4984097"/>
                  <a:gd name="connsiteX2" fmla="*/ 706582 w 3510379"/>
                  <a:gd name="connsiteY2" fmla="*/ 2355272 h 4984097"/>
                  <a:gd name="connsiteX3" fmla="*/ 498764 w 3510379"/>
                  <a:gd name="connsiteY3" fmla="*/ 4281054 h 4984097"/>
                  <a:gd name="connsiteX4" fmla="*/ 13855 w 3510379"/>
                  <a:gd name="connsiteY4" fmla="*/ 4682836 h 4984097"/>
                  <a:gd name="connsiteX5" fmla="*/ 0 w 3510379"/>
                  <a:gd name="connsiteY5" fmla="*/ 0 h 4984097"/>
                  <a:gd name="connsiteX6" fmla="*/ 3505202 w 3510379"/>
                  <a:gd name="connsiteY6" fmla="*/ 13855 h 4984097"/>
                  <a:gd name="connsiteX0" fmla="*/ 3865420 w 3868973"/>
                  <a:gd name="connsiteY0" fmla="*/ 13855 h 4984097"/>
                  <a:gd name="connsiteX1" fmla="*/ 2382981 w 3868973"/>
                  <a:gd name="connsiteY1" fmla="*/ 1911927 h 4984097"/>
                  <a:gd name="connsiteX2" fmla="*/ 706582 w 3868973"/>
                  <a:gd name="connsiteY2" fmla="*/ 2355272 h 4984097"/>
                  <a:gd name="connsiteX3" fmla="*/ 498764 w 3868973"/>
                  <a:gd name="connsiteY3" fmla="*/ 4281054 h 4984097"/>
                  <a:gd name="connsiteX4" fmla="*/ 13855 w 3868973"/>
                  <a:gd name="connsiteY4" fmla="*/ 4682836 h 4984097"/>
                  <a:gd name="connsiteX5" fmla="*/ 0 w 3868973"/>
                  <a:gd name="connsiteY5" fmla="*/ 0 h 4984097"/>
                  <a:gd name="connsiteX6" fmla="*/ 3865420 w 3868973"/>
                  <a:gd name="connsiteY6" fmla="*/ 13855 h 4984097"/>
                  <a:gd name="connsiteX0" fmla="*/ 3865420 w 3873426"/>
                  <a:gd name="connsiteY0" fmla="*/ 13855 h 4984097"/>
                  <a:gd name="connsiteX1" fmla="*/ 2992581 w 3873426"/>
                  <a:gd name="connsiteY1" fmla="*/ 1717964 h 4984097"/>
                  <a:gd name="connsiteX2" fmla="*/ 706582 w 3873426"/>
                  <a:gd name="connsiteY2" fmla="*/ 2355272 h 4984097"/>
                  <a:gd name="connsiteX3" fmla="*/ 498764 w 3873426"/>
                  <a:gd name="connsiteY3" fmla="*/ 4281054 h 4984097"/>
                  <a:gd name="connsiteX4" fmla="*/ 13855 w 3873426"/>
                  <a:gd name="connsiteY4" fmla="*/ 4682836 h 4984097"/>
                  <a:gd name="connsiteX5" fmla="*/ 0 w 3873426"/>
                  <a:gd name="connsiteY5" fmla="*/ 0 h 4984097"/>
                  <a:gd name="connsiteX6" fmla="*/ 3865420 w 3873426"/>
                  <a:gd name="connsiteY6" fmla="*/ 13855 h 4984097"/>
                  <a:gd name="connsiteX0" fmla="*/ 3865420 w 3873179"/>
                  <a:gd name="connsiteY0" fmla="*/ 13855 h 4980543"/>
                  <a:gd name="connsiteX1" fmla="*/ 2992581 w 3873179"/>
                  <a:gd name="connsiteY1" fmla="*/ 1717964 h 4980543"/>
                  <a:gd name="connsiteX2" fmla="*/ 803564 w 3873179"/>
                  <a:gd name="connsiteY2" fmla="*/ 2466109 h 4980543"/>
                  <a:gd name="connsiteX3" fmla="*/ 498764 w 3873179"/>
                  <a:gd name="connsiteY3" fmla="*/ 4281054 h 4980543"/>
                  <a:gd name="connsiteX4" fmla="*/ 13855 w 3873179"/>
                  <a:gd name="connsiteY4" fmla="*/ 4682836 h 4980543"/>
                  <a:gd name="connsiteX5" fmla="*/ 0 w 3873179"/>
                  <a:gd name="connsiteY5" fmla="*/ 0 h 4980543"/>
                  <a:gd name="connsiteX6" fmla="*/ 3865420 w 3873179"/>
                  <a:gd name="connsiteY6" fmla="*/ 13855 h 4980543"/>
                  <a:gd name="connsiteX0" fmla="*/ 3532911 w 3549464"/>
                  <a:gd name="connsiteY0" fmla="*/ 138545 h 4980543"/>
                  <a:gd name="connsiteX1" fmla="*/ 2992581 w 3549464"/>
                  <a:gd name="connsiteY1" fmla="*/ 1717964 h 4980543"/>
                  <a:gd name="connsiteX2" fmla="*/ 803564 w 3549464"/>
                  <a:gd name="connsiteY2" fmla="*/ 2466109 h 4980543"/>
                  <a:gd name="connsiteX3" fmla="*/ 498764 w 3549464"/>
                  <a:gd name="connsiteY3" fmla="*/ 4281054 h 4980543"/>
                  <a:gd name="connsiteX4" fmla="*/ 13855 w 3549464"/>
                  <a:gd name="connsiteY4" fmla="*/ 4682836 h 4980543"/>
                  <a:gd name="connsiteX5" fmla="*/ 0 w 3549464"/>
                  <a:gd name="connsiteY5" fmla="*/ 0 h 4980543"/>
                  <a:gd name="connsiteX6" fmla="*/ 3532911 w 3549464"/>
                  <a:gd name="connsiteY6" fmla="*/ 138545 h 4980543"/>
                  <a:gd name="connsiteX0" fmla="*/ 3546766 w 3562611"/>
                  <a:gd name="connsiteY0" fmla="*/ 0 h 5008253"/>
                  <a:gd name="connsiteX1" fmla="*/ 2992581 w 3562611"/>
                  <a:gd name="connsiteY1" fmla="*/ 1745674 h 5008253"/>
                  <a:gd name="connsiteX2" fmla="*/ 803564 w 3562611"/>
                  <a:gd name="connsiteY2" fmla="*/ 2493819 h 5008253"/>
                  <a:gd name="connsiteX3" fmla="*/ 498764 w 3562611"/>
                  <a:gd name="connsiteY3" fmla="*/ 4308764 h 5008253"/>
                  <a:gd name="connsiteX4" fmla="*/ 13855 w 3562611"/>
                  <a:gd name="connsiteY4" fmla="*/ 4710546 h 5008253"/>
                  <a:gd name="connsiteX5" fmla="*/ 0 w 3562611"/>
                  <a:gd name="connsiteY5" fmla="*/ 27710 h 5008253"/>
                  <a:gd name="connsiteX6" fmla="*/ 3546766 w 3562611"/>
                  <a:gd name="connsiteY6" fmla="*/ 0 h 5008253"/>
                  <a:gd name="connsiteX0" fmla="*/ 3546766 w 3706909"/>
                  <a:gd name="connsiteY0" fmla="*/ 0 h 5008253"/>
                  <a:gd name="connsiteX1" fmla="*/ 2992581 w 3706909"/>
                  <a:gd name="connsiteY1" fmla="*/ 1745674 h 5008253"/>
                  <a:gd name="connsiteX2" fmla="*/ 803564 w 3706909"/>
                  <a:gd name="connsiteY2" fmla="*/ 2493819 h 5008253"/>
                  <a:gd name="connsiteX3" fmla="*/ 498764 w 3706909"/>
                  <a:gd name="connsiteY3" fmla="*/ 4308764 h 5008253"/>
                  <a:gd name="connsiteX4" fmla="*/ 13855 w 3706909"/>
                  <a:gd name="connsiteY4" fmla="*/ 4710546 h 5008253"/>
                  <a:gd name="connsiteX5" fmla="*/ 0 w 3706909"/>
                  <a:gd name="connsiteY5" fmla="*/ 27710 h 5008253"/>
                  <a:gd name="connsiteX6" fmla="*/ 3546766 w 3706909"/>
                  <a:gd name="connsiteY6" fmla="*/ 0 h 5008253"/>
                  <a:gd name="connsiteX0" fmla="*/ 3546766 w 3576888"/>
                  <a:gd name="connsiteY0" fmla="*/ 0 h 5008253"/>
                  <a:gd name="connsiteX1" fmla="*/ 2992581 w 3576888"/>
                  <a:gd name="connsiteY1" fmla="*/ 1745674 h 5008253"/>
                  <a:gd name="connsiteX2" fmla="*/ 803564 w 3576888"/>
                  <a:gd name="connsiteY2" fmla="*/ 2493819 h 5008253"/>
                  <a:gd name="connsiteX3" fmla="*/ 498764 w 3576888"/>
                  <a:gd name="connsiteY3" fmla="*/ 4308764 h 5008253"/>
                  <a:gd name="connsiteX4" fmla="*/ 13855 w 3576888"/>
                  <a:gd name="connsiteY4" fmla="*/ 4710546 h 5008253"/>
                  <a:gd name="connsiteX5" fmla="*/ 0 w 3576888"/>
                  <a:gd name="connsiteY5" fmla="*/ 27710 h 5008253"/>
                  <a:gd name="connsiteX6" fmla="*/ 3546766 w 3576888"/>
                  <a:gd name="connsiteY6" fmla="*/ 0 h 5008253"/>
                  <a:gd name="connsiteX0" fmla="*/ 3546766 w 3560729"/>
                  <a:gd name="connsiteY0" fmla="*/ 0 h 5008253"/>
                  <a:gd name="connsiteX1" fmla="*/ 2604653 w 3560729"/>
                  <a:gd name="connsiteY1" fmla="*/ 1814947 h 5008253"/>
                  <a:gd name="connsiteX2" fmla="*/ 803564 w 3560729"/>
                  <a:gd name="connsiteY2" fmla="*/ 2493819 h 5008253"/>
                  <a:gd name="connsiteX3" fmla="*/ 498764 w 3560729"/>
                  <a:gd name="connsiteY3" fmla="*/ 4308764 h 5008253"/>
                  <a:gd name="connsiteX4" fmla="*/ 13855 w 3560729"/>
                  <a:gd name="connsiteY4" fmla="*/ 4710546 h 5008253"/>
                  <a:gd name="connsiteX5" fmla="*/ 0 w 3560729"/>
                  <a:gd name="connsiteY5" fmla="*/ 27710 h 5008253"/>
                  <a:gd name="connsiteX6" fmla="*/ 3546766 w 3560729"/>
                  <a:gd name="connsiteY6" fmla="*/ 0 h 5008253"/>
                  <a:gd name="connsiteX0" fmla="*/ 3546766 w 3560729"/>
                  <a:gd name="connsiteY0" fmla="*/ 0 h 5022108"/>
                  <a:gd name="connsiteX1" fmla="*/ 2604653 w 3560729"/>
                  <a:gd name="connsiteY1" fmla="*/ 1828802 h 5022108"/>
                  <a:gd name="connsiteX2" fmla="*/ 803564 w 3560729"/>
                  <a:gd name="connsiteY2" fmla="*/ 2507674 h 5022108"/>
                  <a:gd name="connsiteX3" fmla="*/ 498764 w 3560729"/>
                  <a:gd name="connsiteY3" fmla="*/ 4322619 h 5022108"/>
                  <a:gd name="connsiteX4" fmla="*/ 13855 w 3560729"/>
                  <a:gd name="connsiteY4" fmla="*/ 4724401 h 5022108"/>
                  <a:gd name="connsiteX5" fmla="*/ 0 w 3560729"/>
                  <a:gd name="connsiteY5" fmla="*/ 41565 h 5022108"/>
                  <a:gd name="connsiteX6" fmla="*/ 3546766 w 3560729"/>
                  <a:gd name="connsiteY6" fmla="*/ 0 h 5022108"/>
                  <a:gd name="connsiteX0" fmla="*/ 3546766 w 3560729"/>
                  <a:gd name="connsiteY0" fmla="*/ 0 h 5028368"/>
                  <a:gd name="connsiteX1" fmla="*/ 2604653 w 3560729"/>
                  <a:gd name="connsiteY1" fmla="*/ 1828802 h 5028368"/>
                  <a:gd name="connsiteX2" fmla="*/ 803564 w 3560729"/>
                  <a:gd name="connsiteY2" fmla="*/ 2313710 h 5028368"/>
                  <a:gd name="connsiteX3" fmla="*/ 498764 w 3560729"/>
                  <a:gd name="connsiteY3" fmla="*/ 4322619 h 5028368"/>
                  <a:gd name="connsiteX4" fmla="*/ 13855 w 3560729"/>
                  <a:gd name="connsiteY4" fmla="*/ 4724401 h 5028368"/>
                  <a:gd name="connsiteX5" fmla="*/ 0 w 3560729"/>
                  <a:gd name="connsiteY5" fmla="*/ 41565 h 5028368"/>
                  <a:gd name="connsiteX6" fmla="*/ 3546766 w 3560729"/>
                  <a:gd name="connsiteY6" fmla="*/ 0 h 5028368"/>
                  <a:gd name="connsiteX0" fmla="*/ 3546766 w 3567061"/>
                  <a:gd name="connsiteY0" fmla="*/ 0 h 5028368"/>
                  <a:gd name="connsiteX1" fmla="*/ 2826326 w 3567061"/>
                  <a:gd name="connsiteY1" fmla="*/ 1731820 h 5028368"/>
                  <a:gd name="connsiteX2" fmla="*/ 803564 w 3567061"/>
                  <a:gd name="connsiteY2" fmla="*/ 2313710 h 5028368"/>
                  <a:gd name="connsiteX3" fmla="*/ 498764 w 3567061"/>
                  <a:gd name="connsiteY3" fmla="*/ 4322619 h 5028368"/>
                  <a:gd name="connsiteX4" fmla="*/ 13855 w 3567061"/>
                  <a:gd name="connsiteY4" fmla="*/ 4724401 h 5028368"/>
                  <a:gd name="connsiteX5" fmla="*/ 0 w 3567061"/>
                  <a:gd name="connsiteY5" fmla="*/ 41565 h 5028368"/>
                  <a:gd name="connsiteX6" fmla="*/ 3546766 w 3567061"/>
                  <a:gd name="connsiteY6" fmla="*/ 0 h 5028368"/>
                  <a:gd name="connsiteX0" fmla="*/ 3546766 w 3567061"/>
                  <a:gd name="connsiteY0" fmla="*/ 0 h 4939815"/>
                  <a:gd name="connsiteX1" fmla="*/ 2826326 w 3567061"/>
                  <a:gd name="connsiteY1" fmla="*/ 1731820 h 4939815"/>
                  <a:gd name="connsiteX2" fmla="*/ 803564 w 3567061"/>
                  <a:gd name="connsiteY2" fmla="*/ 2313710 h 4939815"/>
                  <a:gd name="connsiteX3" fmla="*/ 1066801 w 3567061"/>
                  <a:gd name="connsiteY3" fmla="*/ 3782292 h 4939815"/>
                  <a:gd name="connsiteX4" fmla="*/ 13855 w 3567061"/>
                  <a:gd name="connsiteY4" fmla="*/ 4724401 h 4939815"/>
                  <a:gd name="connsiteX5" fmla="*/ 0 w 3567061"/>
                  <a:gd name="connsiteY5" fmla="*/ 41565 h 4939815"/>
                  <a:gd name="connsiteX6" fmla="*/ 3546766 w 3567061"/>
                  <a:gd name="connsiteY6" fmla="*/ 0 h 4939815"/>
                  <a:gd name="connsiteX0" fmla="*/ 3546766 w 3567427"/>
                  <a:gd name="connsiteY0" fmla="*/ 0 h 4944652"/>
                  <a:gd name="connsiteX1" fmla="*/ 2826326 w 3567427"/>
                  <a:gd name="connsiteY1" fmla="*/ 1731820 h 4944652"/>
                  <a:gd name="connsiteX2" fmla="*/ 748145 w 3567427"/>
                  <a:gd name="connsiteY2" fmla="*/ 2050474 h 4944652"/>
                  <a:gd name="connsiteX3" fmla="*/ 1066801 w 3567427"/>
                  <a:gd name="connsiteY3" fmla="*/ 3782292 h 4944652"/>
                  <a:gd name="connsiteX4" fmla="*/ 13855 w 3567427"/>
                  <a:gd name="connsiteY4" fmla="*/ 4724401 h 4944652"/>
                  <a:gd name="connsiteX5" fmla="*/ 0 w 3567427"/>
                  <a:gd name="connsiteY5" fmla="*/ 41565 h 4944652"/>
                  <a:gd name="connsiteX6" fmla="*/ 3546766 w 3567427"/>
                  <a:gd name="connsiteY6" fmla="*/ 0 h 4944652"/>
                  <a:gd name="connsiteX0" fmla="*/ 3546766 w 3566619"/>
                  <a:gd name="connsiteY0" fmla="*/ 0 h 4940065"/>
                  <a:gd name="connsiteX1" fmla="*/ 2826326 w 3566619"/>
                  <a:gd name="connsiteY1" fmla="*/ 1731820 h 4940065"/>
                  <a:gd name="connsiteX2" fmla="*/ 872836 w 3566619"/>
                  <a:gd name="connsiteY2" fmla="*/ 2299856 h 4940065"/>
                  <a:gd name="connsiteX3" fmla="*/ 1066801 w 3566619"/>
                  <a:gd name="connsiteY3" fmla="*/ 3782292 h 4940065"/>
                  <a:gd name="connsiteX4" fmla="*/ 13855 w 3566619"/>
                  <a:gd name="connsiteY4" fmla="*/ 4724401 h 4940065"/>
                  <a:gd name="connsiteX5" fmla="*/ 0 w 3566619"/>
                  <a:gd name="connsiteY5" fmla="*/ 41565 h 4940065"/>
                  <a:gd name="connsiteX6" fmla="*/ 3546766 w 3566619"/>
                  <a:gd name="connsiteY6" fmla="*/ 0 h 4940065"/>
                  <a:gd name="connsiteX0" fmla="*/ 3546766 w 3566619"/>
                  <a:gd name="connsiteY0" fmla="*/ 0 h 4943391"/>
                  <a:gd name="connsiteX1" fmla="*/ 2826326 w 3566619"/>
                  <a:gd name="connsiteY1" fmla="*/ 1731820 h 4943391"/>
                  <a:gd name="connsiteX2" fmla="*/ 872836 w 3566619"/>
                  <a:gd name="connsiteY2" fmla="*/ 2299856 h 4943391"/>
                  <a:gd name="connsiteX3" fmla="*/ 1343891 w 3566619"/>
                  <a:gd name="connsiteY3" fmla="*/ 3810001 h 4943391"/>
                  <a:gd name="connsiteX4" fmla="*/ 13855 w 3566619"/>
                  <a:gd name="connsiteY4" fmla="*/ 4724401 h 4943391"/>
                  <a:gd name="connsiteX5" fmla="*/ 0 w 3566619"/>
                  <a:gd name="connsiteY5" fmla="*/ 41565 h 4943391"/>
                  <a:gd name="connsiteX6" fmla="*/ 3546766 w 3566619"/>
                  <a:gd name="connsiteY6" fmla="*/ 0 h 4943391"/>
                  <a:gd name="connsiteX0" fmla="*/ 3546766 w 3566619"/>
                  <a:gd name="connsiteY0" fmla="*/ 0 h 4955848"/>
                  <a:gd name="connsiteX1" fmla="*/ 2826326 w 3566619"/>
                  <a:gd name="connsiteY1" fmla="*/ 1731820 h 4955848"/>
                  <a:gd name="connsiteX2" fmla="*/ 872836 w 3566619"/>
                  <a:gd name="connsiteY2" fmla="*/ 2299856 h 4955848"/>
                  <a:gd name="connsiteX3" fmla="*/ 1136073 w 3566619"/>
                  <a:gd name="connsiteY3" fmla="*/ 3906983 h 4955848"/>
                  <a:gd name="connsiteX4" fmla="*/ 13855 w 3566619"/>
                  <a:gd name="connsiteY4" fmla="*/ 4724401 h 4955848"/>
                  <a:gd name="connsiteX5" fmla="*/ 0 w 3566619"/>
                  <a:gd name="connsiteY5" fmla="*/ 41565 h 4955848"/>
                  <a:gd name="connsiteX6" fmla="*/ 3546766 w 3566619"/>
                  <a:gd name="connsiteY6" fmla="*/ 0 h 4955848"/>
                  <a:gd name="connsiteX0" fmla="*/ 3546766 w 3609882"/>
                  <a:gd name="connsiteY0" fmla="*/ 0 h 4955848"/>
                  <a:gd name="connsiteX1" fmla="*/ 3214254 w 3609882"/>
                  <a:gd name="connsiteY1" fmla="*/ 1579420 h 4955848"/>
                  <a:gd name="connsiteX2" fmla="*/ 872836 w 3609882"/>
                  <a:gd name="connsiteY2" fmla="*/ 2299856 h 4955848"/>
                  <a:gd name="connsiteX3" fmla="*/ 1136073 w 3609882"/>
                  <a:gd name="connsiteY3" fmla="*/ 3906983 h 4955848"/>
                  <a:gd name="connsiteX4" fmla="*/ 13855 w 3609882"/>
                  <a:gd name="connsiteY4" fmla="*/ 4724401 h 4955848"/>
                  <a:gd name="connsiteX5" fmla="*/ 0 w 3609882"/>
                  <a:gd name="connsiteY5" fmla="*/ 41565 h 4955848"/>
                  <a:gd name="connsiteX6" fmla="*/ 3546766 w 3609882"/>
                  <a:gd name="connsiteY6" fmla="*/ 0 h 4955848"/>
                  <a:gd name="connsiteX0" fmla="*/ 3546766 w 3609882"/>
                  <a:gd name="connsiteY0" fmla="*/ 0 h 4957825"/>
                  <a:gd name="connsiteX1" fmla="*/ 3214254 w 3609882"/>
                  <a:gd name="connsiteY1" fmla="*/ 1579420 h 4957825"/>
                  <a:gd name="connsiteX2" fmla="*/ 872836 w 3609882"/>
                  <a:gd name="connsiteY2" fmla="*/ 2299856 h 4957825"/>
                  <a:gd name="connsiteX3" fmla="*/ 1136073 w 3609882"/>
                  <a:gd name="connsiteY3" fmla="*/ 3906983 h 4957825"/>
                  <a:gd name="connsiteX4" fmla="*/ 13855 w 3609882"/>
                  <a:gd name="connsiteY4" fmla="*/ 4724401 h 4957825"/>
                  <a:gd name="connsiteX5" fmla="*/ 0 w 3609882"/>
                  <a:gd name="connsiteY5" fmla="*/ 41565 h 4957825"/>
                  <a:gd name="connsiteX6" fmla="*/ 3546766 w 3609882"/>
                  <a:gd name="connsiteY6" fmla="*/ 0 h 4957825"/>
                  <a:gd name="connsiteX0" fmla="*/ 3635098 w 3698214"/>
                  <a:gd name="connsiteY0" fmla="*/ 0 h 4956688"/>
                  <a:gd name="connsiteX1" fmla="*/ 3302586 w 3698214"/>
                  <a:gd name="connsiteY1" fmla="*/ 1579420 h 4956688"/>
                  <a:gd name="connsiteX2" fmla="*/ 961168 w 3698214"/>
                  <a:gd name="connsiteY2" fmla="*/ 2299856 h 4956688"/>
                  <a:gd name="connsiteX3" fmla="*/ 1432223 w 3698214"/>
                  <a:gd name="connsiteY3" fmla="*/ 4045529 h 4956688"/>
                  <a:gd name="connsiteX4" fmla="*/ 102187 w 3698214"/>
                  <a:gd name="connsiteY4" fmla="*/ 4724401 h 4956688"/>
                  <a:gd name="connsiteX5" fmla="*/ 88332 w 3698214"/>
                  <a:gd name="connsiteY5" fmla="*/ 41565 h 4956688"/>
                  <a:gd name="connsiteX6" fmla="*/ 3635098 w 3698214"/>
                  <a:gd name="connsiteY6" fmla="*/ 0 h 4956688"/>
                  <a:gd name="connsiteX0" fmla="*/ 3635098 w 3698214"/>
                  <a:gd name="connsiteY0" fmla="*/ 0 h 4956688"/>
                  <a:gd name="connsiteX1" fmla="*/ 3302586 w 3698214"/>
                  <a:gd name="connsiteY1" fmla="*/ 1579420 h 4956688"/>
                  <a:gd name="connsiteX2" fmla="*/ 961168 w 3698214"/>
                  <a:gd name="connsiteY2" fmla="*/ 2299856 h 4956688"/>
                  <a:gd name="connsiteX3" fmla="*/ 1432223 w 3698214"/>
                  <a:gd name="connsiteY3" fmla="*/ 4045529 h 4956688"/>
                  <a:gd name="connsiteX4" fmla="*/ 102187 w 3698214"/>
                  <a:gd name="connsiteY4" fmla="*/ 4724401 h 4956688"/>
                  <a:gd name="connsiteX5" fmla="*/ 88332 w 3698214"/>
                  <a:gd name="connsiteY5" fmla="*/ 41565 h 4956688"/>
                  <a:gd name="connsiteX6" fmla="*/ 3635098 w 3698214"/>
                  <a:gd name="connsiteY6" fmla="*/ 0 h 4956688"/>
                  <a:gd name="connsiteX0" fmla="*/ 3635098 w 3698214"/>
                  <a:gd name="connsiteY0" fmla="*/ 0 h 4956688"/>
                  <a:gd name="connsiteX1" fmla="*/ 3302586 w 3698214"/>
                  <a:gd name="connsiteY1" fmla="*/ 1579420 h 4956688"/>
                  <a:gd name="connsiteX2" fmla="*/ 961168 w 3698214"/>
                  <a:gd name="connsiteY2" fmla="*/ 2299856 h 4956688"/>
                  <a:gd name="connsiteX3" fmla="*/ 1432223 w 3698214"/>
                  <a:gd name="connsiteY3" fmla="*/ 4045529 h 4956688"/>
                  <a:gd name="connsiteX4" fmla="*/ 102187 w 3698214"/>
                  <a:gd name="connsiteY4" fmla="*/ 4724401 h 4956688"/>
                  <a:gd name="connsiteX5" fmla="*/ 88332 w 3698214"/>
                  <a:gd name="connsiteY5" fmla="*/ 41565 h 4956688"/>
                  <a:gd name="connsiteX6" fmla="*/ 3635098 w 3698214"/>
                  <a:gd name="connsiteY6" fmla="*/ 0 h 4956688"/>
                  <a:gd name="connsiteX0" fmla="*/ 3591845 w 3654961"/>
                  <a:gd name="connsiteY0" fmla="*/ 0 h 4968373"/>
                  <a:gd name="connsiteX1" fmla="*/ 3259333 w 3654961"/>
                  <a:gd name="connsiteY1" fmla="*/ 1579420 h 4968373"/>
                  <a:gd name="connsiteX2" fmla="*/ 917915 w 3654961"/>
                  <a:gd name="connsiteY2" fmla="*/ 2299856 h 4968373"/>
                  <a:gd name="connsiteX3" fmla="*/ 1388970 w 3654961"/>
                  <a:gd name="connsiteY3" fmla="*/ 4045529 h 4968373"/>
                  <a:gd name="connsiteX4" fmla="*/ 58934 w 3654961"/>
                  <a:gd name="connsiteY4" fmla="*/ 4724401 h 4968373"/>
                  <a:gd name="connsiteX5" fmla="*/ 45079 w 3654961"/>
                  <a:gd name="connsiteY5" fmla="*/ 41565 h 4968373"/>
                  <a:gd name="connsiteX6" fmla="*/ 3591845 w 3654961"/>
                  <a:gd name="connsiteY6" fmla="*/ 0 h 4968373"/>
                  <a:gd name="connsiteX0" fmla="*/ 3591845 w 3654961"/>
                  <a:gd name="connsiteY0" fmla="*/ 0 h 4967280"/>
                  <a:gd name="connsiteX1" fmla="*/ 3259333 w 3654961"/>
                  <a:gd name="connsiteY1" fmla="*/ 1579420 h 4967280"/>
                  <a:gd name="connsiteX2" fmla="*/ 917915 w 3654961"/>
                  <a:gd name="connsiteY2" fmla="*/ 2299856 h 4967280"/>
                  <a:gd name="connsiteX3" fmla="*/ 1388970 w 3654961"/>
                  <a:gd name="connsiteY3" fmla="*/ 4045529 h 4967280"/>
                  <a:gd name="connsiteX4" fmla="*/ 58934 w 3654961"/>
                  <a:gd name="connsiteY4" fmla="*/ 4724401 h 4967280"/>
                  <a:gd name="connsiteX5" fmla="*/ 45079 w 3654961"/>
                  <a:gd name="connsiteY5" fmla="*/ 41565 h 4967280"/>
                  <a:gd name="connsiteX6" fmla="*/ 3591845 w 3654961"/>
                  <a:gd name="connsiteY6" fmla="*/ 0 h 4967280"/>
                  <a:gd name="connsiteX0" fmla="*/ 3591845 w 3654961"/>
                  <a:gd name="connsiteY0" fmla="*/ 0 h 4979298"/>
                  <a:gd name="connsiteX1" fmla="*/ 3259333 w 3654961"/>
                  <a:gd name="connsiteY1" fmla="*/ 1579420 h 4979298"/>
                  <a:gd name="connsiteX2" fmla="*/ 917915 w 3654961"/>
                  <a:gd name="connsiteY2" fmla="*/ 2299856 h 4979298"/>
                  <a:gd name="connsiteX3" fmla="*/ 1388970 w 3654961"/>
                  <a:gd name="connsiteY3" fmla="*/ 4045529 h 4979298"/>
                  <a:gd name="connsiteX4" fmla="*/ 58934 w 3654961"/>
                  <a:gd name="connsiteY4" fmla="*/ 4738255 h 4979298"/>
                  <a:gd name="connsiteX5" fmla="*/ 45079 w 3654961"/>
                  <a:gd name="connsiteY5" fmla="*/ 41565 h 4979298"/>
                  <a:gd name="connsiteX6" fmla="*/ 3591845 w 3654961"/>
                  <a:gd name="connsiteY6" fmla="*/ 0 h 4979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654961" h="4979298">
                    <a:moveTo>
                      <a:pt x="3591845" y="0"/>
                    </a:moveTo>
                    <a:cubicBezTo>
                      <a:pt x="3704991" y="635000"/>
                      <a:pt x="3704988" y="1196111"/>
                      <a:pt x="3259333" y="1579420"/>
                    </a:cubicBezTo>
                    <a:cubicBezTo>
                      <a:pt x="2813678" y="1962729"/>
                      <a:pt x="1229642" y="1888838"/>
                      <a:pt x="917915" y="2299856"/>
                    </a:cubicBezTo>
                    <a:cubicBezTo>
                      <a:pt x="606188" y="2710874"/>
                      <a:pt x="1532133" y="3639129"/>
                      <a:pt x="1388970" y="4045529"/>
                    </a:cubicBezTo>
                    <a:cubicBezTo>
                      <a:pt x="1245807" y="4451929"/>
                      <a:pt x="185461" y="5430703"/>
                      <a:pt x="58934" y="4738255"/>
                    </a:cubicBezTo>
                    <a:cubicBezTo>
                      <a:pt x="-67593" y="4045807"/>
                      <a:pt x="49697" y="1602510"/>
                      <a:pt x="45079" y="41565"/>
                    </a:cubicBezTo>
                    <a:lnTo>
                      <a:pt x="359184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84407" tIns="42203" rIns="84407" bIns="42203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23" name="รูปแบบอิสระ: รูปร่าง 22">
                <a:extLst>
                  <a:ext uri="{FF2B5EF4-FFF2-40B4-BE49-F238E27FC236}">
                    <a16:creationId xmlns:a16="http://schemas.microsoft.com/office/drawing/2014/main" id="{D9CEDDBE-8C27-4A8F-9572-814A7BE126F2}"/>
                  </a:ext>
                </a:extLst>
              </p:cNvPr>
              <p:cNvSpPr/>
              <p:nvPr/>
            </p:nvSpPr>
            <p:spPr>
              <a:xfrm>
                <a:off x="-13854" y="-53779"/>
                <a:ext cx="5988928" cy="3844532"/>
              </a:xfrm>
              <a:custGeom>
                <a:avLst/>
                <a:gdLst>
                  <a:gd name="connsiteX0" fmla="*/ 5791200 w 5791200"/>
                  <a:gd name="connsiteY0" fmla="*/ 13854 h 3574472"/>
                  <a:gd name="connsiteX1" fmla="*/ 3061855 w 5791200"/>
                  <a:gd name="connsiteY1" fmla="*/ 678872 h 3574472"/>
                  <a:gd name="connsiteX2" fmla="*/ 2992582 w 5791200"/>
                  <a:gd name="connsiteY2" fmla="*/ 1607127 h 3574472"/>
                  <a:gd name="connsiteX3" fmla="*/ 1413164 w 5791200"/>
                  <a:gd name="connsiteY3" fmla="*/ 1870363 h 3574472"/>
                  <a:gd name="connsiteX4" fmla="*/ 0 w 5791200"/>
                  <a:gd name="connsiteY4" fmla="*/ 3574472 h 3574472"/>
                  <a:gd name="connsiteX5" fmla="*/ 55418 w 5791200"/>
                  <a:gd name="connsiteY5" fmla="*/ 0 h 3574472"/>
                  <a:gd name="connsiteX6" fmla="*/ 5791200 w 5791200"/>
                  <a:gd name="connsiteY6" fmla="*/ 13854 h 3574472"/>
                  <a:gd name="connsiteX0" fmla="*/ 5822003 w 5822003"/>
                  <a:gd name="connsiteY0" fmla="*/ 28151 h 3588769"/>
                  <a:gd name="connsiteX1" fmla="*/ 3092658 w 5822003"/>
                  <a:gd name="connsiteY1" fmla="*/ 693169 h 3588769"/>
                  <a:gd name="connsiteX2" fmla="*/ 3023385 w 5822003"/>
                  <a:gd name="connsiteY2" fmla="*/ 1621424 h 3588769"/>
                  <a:gd name="connsiteX3" fmla="*/ 1443967 w 5822003"/>
                  <a:gd name="connsiteY3" fmla="*/ 1884660 h 3588769"/>
                  <a:gd name="connsiteX4" fmla="*/ 30803 w 5822003"/>
                  <a:gd name="connsiteY4" fmla="*/ 3588769 h 3588769"/>
                  <a:gd name="connsiteX5" fmla="*/ 0 w 5822003"/>
                  <a:gd name="connsiteY5" fmla="*/ 0 h 3588769"/>
                  <a:gd name="connsiteX6" fmla="*/ 5822003 w 5822003"/>
                  <a:gd name="connsiteY6" fmla="*/ 28151 h 3588769"/>
                  <a:gd name="connsiteX0" fmla="*/ 5879484 w 5879484"/>
                  <a:gd name="connsiteY0" fmla="*/ 42449 h 3603067"/>
                  <a:gd name="connsiteX1" fmla="*/ 3150139 w 5879484"/>
                  <a:gd name="connsiteY1" fmla="*/ 707467 h 3603067"/>
                  <a:gd name="connsiteX2" fmla="*/ 3080866 w 5879484"/>
                  <a:gd name="connsiteY2" fmla="*/ 1635722 h 3603067"/>
                  <a:gd name="connsiteX3" fmla="*/ 1501448 w 5879484"/>
                  <a:gd name="connsiteY3" fmla="*/ 1898958 h 3603067"/>
                  <a:gd name="connsiteX4" fmla="*/ 88284 w 5879484"/>
                  <a:gd name="connsiteY4" fmla="*/ 3603067 h 3603067"/>
                  <a:gd name="connsiteX5" fmla="*/ 0 w 5879484"/>
                  <a:gd name="connsiteY5" fmla="*/ 0 h 3603067"/>
                  <a:gd name="connsiteX6" fmla="*/ 5879484 w 5879484"/>
                  <a:gd name="connsiteY6" fmla="*/ 42449 h 3603067"/>
                  <a:gd name="connsiteX0" fmla="*/ 5879484 w 5879484"/>
                  <a:gd name="connsiteY0" fmla="*/ 42449 h 3603067"/>
                  <a:gd name="connsiteX1" fmla="*/ 3150139 w 5879484"/>
                  <a:gd name="connsiteY1" fmla="*/ 707467 h 3603067"/>
                  <a:gd name="connsiteX2" fmla="*/ 3080866 w 5879484"/>
                  <a:gd name="connsiteY2" fmla="*/ 1635722 h 3603067"/>
                  <a:gd name="connsiteX3" fmla="*/ 1501448 w 5879484"/>
                  <a:gd name="connsiteY3" fmla="*/ 1898958 h 3603067"/>
                  <a:gd name="connsiteX4" fmla="*/ 2063 w 5879484"/>
                  <a:gd name="connsiteY4" fmla="*/ 3603067 h 3603067"/>
                  <a:gd name="connsiteX5" fmla="*/ 0 w 5879484"/>
                  <a:gd name="connsiteY5" fmla="*/ 0 h 3603067"/>
                  <a:gd name="connsiteX6" fmla="*/ 5879484 w 5879484"/>
                  <a:gd name="connsiteY6" fmla="*/ 42449 h 3603067"/>
                  <a:gd name="connsiteX0" fmla="*/ 6021126 w 6021126"/>
                  <a:gd name="connsiteY0" fmla="*/ 42449 h 3688855"/>
                  <a:gd name="connsiteX1" fmla="*/ 3291781 w 6021126"/>
                  <a:gd name="connsiteY1" fmla="*/ 707467 h 3688855"/>
                  <a:gd name="connsiteX2" fmla="*/ 3222508 w 6021126"/>
                  <a:gd name="connsiteY2" fmla="*/ 1635722 h 3688855"/>
                  <a:gd name="connsiteX3" fmla="*/ 1643090 w 6021126"/>
                  <a:gd name="connsiteY3" fmla="*/ 1898958 h 3688855"/>
                  <a:gd name="connsiteX4" fmla="*/ 2 w 6021126"/>
                  <a:gd name="connsiteY4" fmla="*/ 3688855 h 3688855"/>
                  <a:gd name="connsiteX5" fmla="*/ 141642 w 6021126"/>
                  <a:gd name="connsiteY5" fmla="*/ 0 h 3688855"/>
                  <a:gd name="connsiteX6" fmla="*/ 6021126 w 6021126"/>
                  <a:gd name="connsiteY6" fmla="*/ 42449 h 3688855"/>
                  <a:gd name="connsiteX0" fmla="*/ 6109408 w 6109408"/>
                  <a:gd name="connsiteY0" fmla="*/ 128236 h 3774642"/>
                  <a:gd name="connsiteX1" fmla="*/ 3380063 w 6109408"/>
                  <a:gd name="connsiteY1" fmla="*/ 793254 h 3774642"/>
                  <a:gd name="connsiteX2" fmla="*/ 3310790 w 6109408"/>
                  <a:gd name="connsiteY2" fmla="*/ 1721509 h 3774642"/>
                  <a:gd name="connsiteX3" fmla="*/ 1731372 w 6109408"/>
                  <a:gd name="connsiteY3" fmla="*/ 1984745 h 3774642"/>
                  <a:gd name="connsiteX4" fmla="*/ 88284 w 6109408"/>
                  <a:gd name="connsiteY4" fmla="*/ 3774642 h 3774642"/>
                  <a:gd name="connsiteX5" fmla="*/ 0 w 6109408"/>
                  <a:gd name="connsiteY5" fmla="*/ 0 h 3774642"/>
                  <a:gd name="connsiteX6" fmla="*/ 6109408 w 6109408"/>
                  <a:gd name="connsiteY6" fmla="*/ 128236 h 3774642"/>
                  <a:gd name="connsiteX0" fmla="*/ 6109408 w 6109408"/>
                  <a:gd name="connsiteY0" fmla="*/ 128236 h 3774642"/>
                  <a:gd name="connsiteX1" fmla="*/ 3380063 w 6109408"/>
                  <a:gd name="connsiteY1" fmla="*/ 793254 h 3774642"/>
                  <a:gd name="connsiteX2" fmla="*/ 3310790 w 6109408"/>
                  <a:gd name="connsiteY2" fmla="*/ 1721509 h 3774642"/>
                  <a:gd name="connsiteX3" fmla="*/ 1731372 w 6109408"/>
                  <a:gd name="connsiteY3" fmla="*/ 1984745 h 3774642"/>
                  <a:gd name="connsiteX4" fmla="*/ 88284 w 6109408"/>
                  <a:gd name="connsiteY4" fmla="*/ 3774642 h 3774642"/>
                  <a:gd name="connsiteX5" fmla="*/ 0 w 6109408"/>
                  <a:gd name="connsiteY5" fmla="*/ 0 h 3774642"/>
                  <a:gd name="connsiteX6" fmla="*/ 6109408 w 6109408"/>
                  <a:gd name="connsiteY6" fmla="*/ 128236 h 3774642"/>
                  <a:gd name="connsiteX0" fmla="*/ 6109408 w 6109408"/>
                  <a:gd name="connsiteY0" fmla="*/ 128236 h 3774642"/>
                  <a:gd name="connsiteX1" fmla="*/ 3380063 w 6109408"/>
                  <a:gd name="connsiteY1" fmla="*/ 793254 h 3774642"/>
                  <a:gd name="connsiteX2" fmla="*/ 3310790 w 6109408"/>
                  <a:gd name="connsiteY2" fmla="*/ 1721509 h 3774642"/>
                  <a:gd name="connsiteX3" fmla="*/ 1731372 w 6109408"/>
                  <a:gd name="connsiteY3" fmla="*/ 1984745 h 3774642"/>
                  <a:gd name="connsiteX4" fmla="*/ 88284 w 6109408"/>
                  <a:gd name="connsiteY4" fmla="*/ 3774642 h 3774642"/>
                  <a:gd name="connsiteX5" fmla="*/ 0 w 6109408"/>
                  <a:gd name="connsiteY5" fmla="*/ 0 h 3774642"/>
                  <a:gd name="connsiteX6" fmla="*/ 6109408 w 6109408"/>
                  <a:gd name="connsiteY6" fmla="*/ 128236 h 3774642"/>
                  <a:gd name="connsiteX0" fmla="*/ 6037557 w 6037557"/>
                  <a:gd name="connsiteY0" fmla="*/ 142533 h 3788939"/>
                  <a:gd name="connsiteX1" fmla="*/ 3308212 w 6037557"/>
                  <a:gd name="connsiteY1" fmla="*/ 807551 h 3788939"/>
                  <a:gd name="connsiteX2" fmla="*/ 3238939 w 6037557"/>
                  <a:gd name="connsiteY2" fmla="*/ 1735806 h 3788939"/>
                  <a:gd name="connsiteX3" fmla="*/ 1659521 w 6037557"/>
                  <a:gd name="connsiteY3" fmla="*/ 1999042 h 3788939"/>
                  <a:gd name="connsiteX4" fmla="*/ 16433 w 6037557"/>
                  <a:gd name="connsiteY4" fmla="*/ 3788939 h 3788939"/>
                  <a:gd name="connsiteX5" fmla="*/ 0 w 6037557"/>
                  <a:gd name="connsiteY5" fmla="*/ 0 h 3788939"/>
                  <a:gd name="connsiteX6" fmla="*/ 6037557 w 6037557"/>
                  <a:gd name="connsiteY6" fmla="*/ 142533 h 3788939"/>
                  <a:gd name="connsiteX0" fmla="*/ 6037557 w 6037557"/>
                  <a:gd name="connsiteY0" fmla="*/ 142533 h 3788939"/>
                  <a:gd name="connsiteX1" fmla="*/ 3308212 w 6037557"/>
                  <a:gd name="connsiteY1" fmla="*/ 807551 h 3788939"/>
                  <a:gd name="connsiteX2" fmla="*/ 3238939 w 6037557"/>
                  <a:gd name="connsiteY2" fmla="*/ 1735806 h 3788939"/>
                  <a:gd name="connsiteX3" fmla="*/ 1659521 w 6037557"/>
                  <a:gd name="connsiteY3" fmla="*/ 1999042 h 3788939"/>
                  <a:gd name="connsiteX4" fmla="*/ 16433 w 6037557"/>
                  <a:gd name="connsiteY4" fmla="*/ 3788939 h 3788939"/>
                  <a:gd name="connsiteX5" fmla="*/ 0 w 6037557"/>
                  <a:gd name="connsiteY5" fmla="*/ 0 h 3788939"/>
                  <a:gd name="connsiteX6" fmla="*/ 6037557 w 6037557"/>
                  <a:gd name="connsiteY6" fmla="*/ 142533 h 3788939"/>
                  <a:gd name="connsiteX0" fmla="*/ 6109407 w 6109407"/>
                  <a:gd name="connsiteY0" fmla="*/ 0 h 3789385"/>
                  <a:gd name="connsiteX1" fmla="*/ 3308212 w 6109407"/>
                  <a:gd name="connsiteY1" fmla="*/ 807997 h 3789385"/>
                  <a:gd name="connsiteX2" fmla="*/ 3238939 w 6109407"/>
                  <a:gd name="connsiteY2" fmla="*/ 1736252 h 3789385"/>
                  <a:gd name="connsiteX3" fmla="*/ 1659521 w 6109407"/>
                  <a:gd name="connsiteY3" fmla="*/ 1999488 h 3789385"/>
                  <a:gd name="connsiteX4" fmla="*/ 16433 w 6109407"/>
                  <a:gd name="connsiteY4" fmla="*/ 3789385 h 3789385"/>
                  <a:gd name="connsiteX5" fmla="*/ 0 w 6109407"/>
                  <a:gd name="connsiteY5" fmla="*/ 446 h 3789385"/>
                  <a:gd name="connsiteX6" fmla="*/ 6109407 w 6109407"/>
                  <a:gd name="connsiteY6" fmla="*/ 0 h 3789385"/>
                  <a:gd name="connsiteX0" fmla="*/ 6109407 w 6179364"/>
                  <a:gd name="connsiteY0" fmla="*/ 0 h 3789385"/>
                  <a:gd name="connsiteX1" fmla="*/ 3308212 w 6179364"/>
                  <a:gd name="connsiteY1" fmla="*/ 807997 h 3789385"/>
                  <a:gd name="connsiteX2" fmla="*/ 3238939 w 6179364"/>
                  <a:gd name="connsiteY2" fmla="*/ 1736252 h 3789385"/>
                  <a:gd name="connsiteX3" fmla="*/ 1659521 w 6179364"/>
                  <a:gd name="connsiteY3" fmla="*/ 1999488 h 3789385"/>
                  <a:gd name="connsiteX4" fmla="*/ 16433 w 6179364"/>
                  <a:gd name="connsiteY4" fmla="*/ 3789385 h 3789385"/>
                  <a:gd name="connsiteX5" fmla="*/ 0 w 6179364"/>
                  <a:gd name="connsiteY5" fmla="*/ 446 h 3789385"/>
                  <a:gd name="connsiteX6" fmla="*/ 6109407 w 6179364"/>
                  <a:gd name="connsiteY6" fmla="*/ 0 h 3789385"/>
                  <a:gd name="connsiteX0" fmla="*/ 6109407 w 6179364"/>
                  <a:gd name="connsiteY0" fmla="*/ 0 h 3789385"/>
                  <a:gd name="connsiteX1" fmla="*/ 3308212 w 6179364"/>
                  <a:gd name="connsiteY1" fmla="*/ 807997 h 3789385"/>
                  <a:gd name="connsiteX2" fmla="*/ 3238939 w 6179364"/>
                  <a:gd name="connsiteY2" fmla="*/ 1736252 h 3789385"/>
                  <a:gd name="connsiteX3" fmla="*/ 1659521 w 6179364"/>
                  <a:gd name="connsiteY3" fmla="*/ 1999488 h 3789385"/>
                  <a:gd name="connsiteX4" fmla="*/ 16433 w 6179364"/>
                  <a:gd name="connsiteY4" fmla="*/ 3789385 h 3789385"/>
                  <a:gd name="connsiteX5" fmla="*/ 0 w 6179364"/>
                  <a:gd name="connsiteY5" fmla="*/ 446 h 3789385"/>
                  <a:gd name="connsiteX6" fmla="*/ 6109407 w 6179364"/>
                  <a:gd name="connsiteY6" fmla="*/ 0 h 3789385"/>
                  <a:gd name="connsiteX0" fmla="*/ 6109407 w 6179364"/>
                  <a:gd name="connsiteY0" fmla="*/ 0 h 3826203"/>
                  <a:gd name="connsiteX1" fmla="*/ 3308212 w 6179364"/>
                  <a:gd name="connsiteY1" fmla="*/ 807997 h 3826203"/>
                  <a:gd name="connsiteX2" fmla="*/ 3238939 w 6179364"/>
                  <a:gd name="connsiteY2" fmla="*/ 1736252 h 3826203"/>
                  <a:gd name="connsiteX3" fmla="*/ 1659521 w 6179364"/>
                  <a:gd name="connsiteY3" fmla="*/ 1999488 h 3826203"/>
                  <a:gd name="connsiteX4" fmla="*/ 16433 w 6179364"/>
                  <a:gd name="connsiteY4" fmla="*/ 3789385 h 3826203"/>
                  <a:gd name="connsiteX5" fmla="*/ 0 w 6179364"/>
                  <a:gd name="connsiteY5" fmla="*/ 446 h 3826203"/>
                  <a:gd name="connsiteX6" fmla="*/ 6109407 w 6179364"/>
                  <a:gd name="connsiteY6" fmla="*/ 0 h 3826203"/>
                  <a:gd name="connsiteX0" fmla="*/ 6109407 w 6194666"/>
                  <a:gd name="connsiteY0" fmla="*/ 0 h 3826203"/>
                  <a:gd name="connsiteX1" fmla="*/ 3897392 w 6194666"/>
                  <a:gd name="connsiteY1" fmla="*/ 636422 h 3826203"/>
                  <a:gd name="connsiteX2" fmla="*/ 3238939 w 6194666"/>
                  <a:gd name="connsiteY2" fmla="*/ 1736252 h 3826203"/>
                  <a:gd name="connsiteX3" fmla="*/ 1659521 w 6194666"/>
                  <a:gd name="connsiteY3" fmla="*/ 1999488 h 3826203"/>
                  <a:gd name="connsiteX4" fmla="*/ 16433 w 6194666"/>
                  <a:gd name="connsiteY4" fmla="*/ 3789385 h 3826203"/>
                  <a:gd name="connsiteX5" fmla="*/ 0 w 6194666"/>
                  <a:gd name="connsiteY5" fmla="*/ 446 h 3826203"/>
                  <a:gd name="connsiteX6" fmla="*/ 6109407 w 6194666"/>
                  <a:gd name="connsiteY6" fmla="*/ 0 h 3826203"/>
                  <a:gd name="connsiteX0" fmla="*/ 6109407 w 6195622"/>
                  <a:gd name="connsiteY0" fmla="*/ 0 h 3830610"/>
                  <a:gd name="connsiteX1" fmla="*/ 3897392 w 6195622"/>
                  <a:gd name="connsiteY1" fmla="*/ 636422 h 3830610"/>
                  <a:gd name="connsiteX2" fmla="*/ 3052127 w 6195622"/>
                  <a:gd name="connsiteY2" fmla="*/ 1764848 h 3830610"/>
                  <a:gd name="connsiteX3" fmla="*/ 1659521 w 6195622"/>
                  <a:gd name="connsiteY3" fmla="*/ 1999488 h 3830610"/>
                  <a:gd name="connsiteX4" fmla="*/ 16433 w 6195622"/>
                  <a:gd name="connsiteY4" fmla="*/ 3789385 h 3830610"/>
                  <a:gd name="connsiteX5" fmla="*/ 0 w 6195622"/>
                  <a:gd name="connsiteY5" fmla="*/ 446 h 3830610"/>
                  <a:gd name="connsiteX6" fmla="*/ 6109407 w 6195622"/>
                  <a:gd name="connsiteY6" fmla="*/ 0 h 3830610"/>
                  <a:gd name="connsiteX0" fmla="*/ 6109407 w 6200522"/>
                  <a:gd name="connsiteY0" fmla="*/ 0 h 3830610"/>
                  <a:gd name="connsiteX1" fmla="*/ 4041094 w 6200522"/>
                  <a:gd name="connsiteY1" fmla="*/ 893784 h 3830610"/>
                  <a:gd name="connsiteX2" fmla="*/ 3052127 w 6200522"/>
                  <a:gd name="connsiteY2" fmla="*/ 1764848 h 3830610"/>
                  <a:gd name="connsiteX3" fmla="*/ 1659521 w 6200522"/>
                  <a:gd name="connsiteY3" fmla="*/ 1999488 h 3830610"/>
                  <a:gd name="connsiteX4" fmla="*/ 16433 w 6200522"/>
                  <a:gd name="connsiteY4" fmla="*/ 3789385 h 3830610"/>
                  <a:gd name="connsiteX5" fmla="*/ 0 w 6200522"/>
                  <a:gd name="connsiteY5" fmla="*/ 446 h 3830610"/>
                  <a:gd name="connsiteX6" fmla="*/ 6109407 w 6200522"/>
                  <a:gd name="connsiteY6" fmla="*/ 0 h 3830610"/>
                  <a:gd name="connsiteX0" fmla="*/ 6109407 w 6200522"/>
                  <a:gd name="connsiteY0" fmla="*/ 0 h 3906887"/>
                  <a:gd name="connsiteX1" fmla="*/ 4041094 w 6200522"/>
                  <a:gd name="connsiteY1" fmla="*/ 893784 h 3906887"/>
                  <a:gd name="connsiteX2" fmla="*/ 3052127 w 6200522"/>
                  <a:gd name="connsiteY2" fmla="*/ 1764848 h 3906887"/>
                  <a:gd name="connsiteX3" fmla="*/ 1659521 w 6200522"/>
                  <a:gd name="connsiteY3" fmla="*/ 1999488 h 3906887"/>
                  <a:gd name="connsiteX4" fmla="*/ 921756 w 6200522"/>
                  <a:gd name="connsiteY4" fmla="*/ 2860023 h 3906887"/>
                  <a:gd name="connsiteX5" fmla="*/ 16433 w 6200522"/>
                  <a:gd name="connsiteY5" fmla="*/ 3789385 h 3906887"/>
                  <a:gd name="connsiteX6" fmla="*/ 0 w 6200522"/>
                  <a:gd name="connsiteY6" fmla="*/ 446 h 3906887"/>
                  <a:gd name="connsiteX7" fmla="*/ 6109407 w 6200522"/>
                  <a:gd name="connsiteY7" fmla="*/ 0 h 3906887"/>
                  <a:gd name="connsiteX0" fmla="*/ 6109407 w 6210247"/>
                  <a:gd name="connsiteY0" fmla="*/ 0 h 3906887"/>
                  <a:gd name="connsiteX1" fmla="*/ 4285388 w 6210247"/>
                  <a:gd name="connsiteY1" fmla="*/ 793699 h 3906887"/>
                  <a:gd name="connsiteX2" fmla="*/ 3052127 w 6210247"/>
                  <a:gd name="connsiteY2" fmla="*/ 1764848 h 3906887"/>
                  <a:gd name="connsiteX3" fmla="*/ 1659521 w 6210247"/>
                  <a:gd name="connsiteY3" fmla="*/ 1999488 h 3906887"/>
                  <a:gd name="connsiteX4" fmla="*/ 921756 w 6210247"/>
                  <a:gd name="connsiteY4" fmla="*/ 2860023 h 3906887"/>
                  <a:gd name="connsiteX5" fmla="*/ 16433 w 6210247"/>
                  <a:gd name="connsiteY5" fmla="*/ 3789385 h 3906887"/>
                  <a:gd name="connsiteX6" fmla="*/ 0 w 6210247"/>
                  <a:gd name="connsiteY6" fmla="*/ 446 h 3906887"/>
                  <a:gd name="connsiteX7" fmla="*/ 6109407 w 6210247"/>
                  <a:gd name="connsiteY7" fmla="*/ 0 h 3906887"/>
                  <a:gd name="connsiteX0" fmla="*/ 6109407 w 6214422"/>
                  <a:gd name="connsiteY0" fmla="*/ 0 h 3906887"/>
                  <a:gd name="connsiteX1" fmla="*/ 4285388 w 6214422"/>
                  <a:gd name="connsiteY1" fmla="*/ 793699 h 3906887"/>
                  <a:gd name="connsiteX2" fmla="*/ 2477318 w 6214422"/>
                  <a:gd name="connsiteY2" fmla="*/ 964165 h 3906887"/>
                  <a:gd name="connsiteX3" fmla="*/ 1659521 w 6214422"/>
                  <a:gd name="connsiteY3" fmla="*/ 1999488 h 3906887"/>
                  <a:gd name="connsiteX4" fmla="*/ 921756 w 6214422"/>
                  <a:gd name="connsiteY4" fmla="*/ 2860023 h 3906887"/>
                  <a:gd name="connsiteX5" fmla="*/ 16433 w 6214422"/>
                  <a:gd name="connsiteY5" fmla="*/ 3789385 h 3906887"/>
                  <a:gd name="connsiteX6" fmla="*/ 0 w 6214422"/>
                  <a:gd name="connsiteY6" fmla="*/ 446 h 3906887"/>
                  <a:gd name="connsiteX7" fmla="*/ 6109407 w 6214422"/>
                  <a:gd name="connsiteY7" fmla="*/ 0 h 3906887"/>
                  <a:gd name="connsiteX0" fmla="*/ 6109407 w 6214422"/>
                  <a:gd name="connsiteY0" fmla="*/ 0 h 3906887"/>
                  <a:gd name="connsiteX1" fmla="*/ 4285388 w 6214422"/>
                  <a:gd name="connsiteY1" fmla="*/ 793699 h 3906887"/>
                  <a:gd name="connsiteX2" fmla="*/ 2477318 w 6214422"/>
                  <a:gd name="connsiteY2" fmla="*/ 964165 h 3906887"/>
                  <a:gd name="connsiteX3" fmla="*/ 2033147 w 6214422"/>
                  <a:gd name="connsiteY3" fmla="*/ 2285446 h 3906887"/>
                  <a:gd name="connsiteX4" fmla="*/ 921756 w 6214422"/>
                  <a:gd name="connsiteY4" fmla="*/ 2860023 h 3906887"/>
                  <a:gd name="connsiteX5" fmla="*/ 16433 w 6214422"/>
                  <a:gd name="connsiteY5" fmla="*/ 3789385 h 3906887"/>
                  <a:gd name="connsiteX6" fmla="*/ 0 w 6214422"/>
                  <a:gd name="connsiteY6" fmla="*/ 446 h 3906887"/>
                  <a:gd name="connsiteX7" fmla="*/ 6109407 w 6214422"/>
                  <a:gd name="connsiteY7" fmla="*/ 0 h 3906887"/>
                  <a:gd name="connsiteX0" fmla="*/ 6109407 w 6214422"/>
                  <a:gd name="connsiteY0" fmla="*/ 0 h 3903573"/>
                  <a:gd name="connsiteX1" fmla="*/ 4285388 w 6214422"/>
                  <a:gd name="connsiteY1" fmla="*/ 793699 h 3903573"/>
                  <a:gd name="connsiteX2" fmla="*/ 2477318 w 6214422"/>
                  <a:gd name="connsiteY2" fmla="*/ 964165 h 3903573"/>
                  <a:gd name="connsiteX3" fmla="*/ 2033147 w 6214422"/>
                  <a:gd name="connsiteY3" fmla="*/ 2285446 h 3903573"/>
                  <a:gd name="connsiteX4" fmla="*/ 849905 w 6214422"/>
                  <a:gd name="connsiteY4" fmla="*/ 2817129 h 3903573"/>
                  <a:gd name="connsiteX5" fmla="*/ 16433 w 6214422"/>
                  <a:gd name="connsiteY5" fmla="*/ 3789385 h 3903573"/>
                  <a:gd name="connsiteX6" fmla="*/ 0 w 6214422"/>
                  <a:gd name="connsiteY6" fmla="*/ 446 h 3903573"/>
                  <a:gd name="connsiteX7" fmla="*/ 6109407 w 6214422"/>
                  <a:gd name="connsiteY7" fmla="*/ 0 h 3903573"/>
                  <a:gd name="connsiteX0" fmla="*/ 6109407 w 6214422"/>
                  <a:gd name="connsiteY0" fmla="*/ 0 h 3912056"/>
                  <a:gd name="connsiteX1" fmla="*/ 4285388 w 6214422"/>
                  <a:gd name="connsiteY1" fmla="*/ 793699 h 3912056"/>
                  <a:gd name="connsiteX2" fmla="*/ 2477318 w 6214422"/>
                  <a:gd name="connsiteY2" fmla="*/ 964165 h 3912056"/>
                  <a:gd name="connsiteX3" fmla="*/ 2033147 w 6214422"/>
                  <a:gd name="connsiteY3" fmla="*/ 2285446 h 3912056"/>
                  <a:gd name="connsiteX4" fmla="*/ 849905 w 6214422"/>
                  <a:gd name="connsiteY4" fmla="*/ 2817129 h 3912056"/>
                  <a:gd name="connsiteX5" fmla="*/ 16433 w 6214422"/>
                  <a:gd name="connsiteY5" fmla="*/ 3789385 h 3912056"/>
                  <a:gd name="connsiteX6" fmla="*/ 0 w 6214422"/>
                  <a:gd name="connsiteY6" fmla="*/ 446 h 3912056"/>
                  <a:gd name="connsiteX7" fmla="*/ 6109407 w 6214422"/>
                  <a:gd name="connsiteY7" fmla="*/ 0 h 3912056"/>
                  <a:gd name="connsiteX0" fmla="*/ 6109407 w 6220180"/>
                  <a:gd name="connsiteY0" fmla="*/ 0 h 3912056"/>
                  <a:gd name="connsiteX1" fmla="*/ 4400350 w 6220180"/>
                  <a:gd name="connsiteY1" fmla="*/ 993869 h 3912056"/>
                  <a:gd name="connsiteX2" fmla="*/ 2477318 w 6220180"/>
                  <a:gd name="connsiteY2" fmla="*/ 964165 h 3912056"/>
                  <a:gd name="connsiteX3" fmla="*/ 2033147 w 6220180"/>
                  <a:gd name="connsiteY3" fmla="*/ 2285446 h 3912056"/>
                  <a:gd name="connsiteX4" fmla="*/ 849905 w 6220180"/>
                  <a:gd name="connsiteY4" fmla="*/ 2817129 h 3912056"/>
                  <a:gd name="connsiteX5" fmla="*/ 16433 w 6220180"/>
                  <a:gd name="connsiteY5" fmla="*/ 3789385 h 3912056"/>
                  <a:gd name="connsiteX6" fmla="*/ 0 w 6220180"/>
                  <a:gd name="connsiteY6" fmla="*/ 446 h 3912056"/>
                  <a:gd name="connsiteX7" fmla="*/ 6109407 w 6220180"/>
                  <a:gd name="connsiteY7" fmla="*/ 0 h 3912056"/>
                  <a:gd name="connsiteX0" fmla="*/ 6109407 w 6221637"/>
                  <a:gd name="connsiteY0" fmla="*/ 0 h 3912056"/>
                  <a:gd name="connsiteX1" fmla="*/ 4400350 w 6221637"/>
                  <a:gd name="connsiteY1" fmla="*/ 993869 h 3912056"/>
                  <a:gd name="connsiteX2" fmla="*/ 2477318 w 6221637"/>
                  <a:gd name="connsiteY2" fmla="*/ 964165 h 3912056"/>
                  <a:gd name="connsiteX3" fmla="*/ 2033147 w 6221637"/>
                  <a:gd name="connsiteY3" fmla="*/ 2285446 h 3912056"/>
                  <a:gd name="connsiteX4" fmla="*/ 849905 w 6221637"/>
                  <a:gd name="connsiteY4" fmla="*/ 2817129 h 3912056"/>
                  <a:gd name="connsiteX5" fmla="*/ 16433 w 6221637"/>
                  <a:gd name="connsiteY5" fmla="*/ 3789385 h 3912056"/>
                  <a:gd name="connsiteX6" fmla="*/ 0 w 6221637"/>
                  <a:gd name="connsiteY6" fmla="*/ 446 h 3912056"/>
                  <a:gd name="connsiteX7" fmla="*/ 6109407 w 6221637"/>
                  <a:gd name="connsiteY7" fmla="*/ 0 h 3912056"/>
                  <a:gd name="connsiteX0" fmla="*/ 6109407 w 6217155"/>
                  <a:gd name="connsiteY0" fmla="*/ 0 h 3912056"/>
                  <a:gd name="connsiteX1" fmla="*/ 4314129 w 6217155"/>
                  <a:gd name="connsiteY1" fmla="*/ 765103 h 3912056"/>
                  <a:gd name="connsiteX2" fmla="*/ 2477318 w 6217155"/>
                  <a:gd name="connsiteY2" fmla="*/ 964165 h 3912056"/>
                  <a:gd name="connsiteX3" fmla="*/ 2033147 w 6217155"/>
                  <a:gd name="connsiteY3" fmla="*/ 2285446 h 3912056"/>
                  <a:gd name="connsiteX4" fmla="*/ 849905 w 6217155"/>
                  <a:gd name="connsiteY4" fmla="*/ 2817129 h 3912056"/>
                  <a:gd name="connsiteX5" fmla="*/ 16433 w 6217155"/>
                  <a:gd name="connsiteY5" fmla="*/ 3789385 h 3912056"/>
                  <a:gd name="connsiteX6" fmla="*/ 0 w 6217155"/>
                  <a:gd name="connsiteY6" fmla="*/ 446 h 3912056"/>
                  <a:gd name="connsiteX7" fmla="*/ 6109407 w 6217155"/>
                  <a:gd name="connsiteY7" fmla="*/ 0 h 3912056"/>
                  <a:gd name="connsiteX0" fmla="*/ 6109407 w 6216702"/>
                  <a:gd name="connsiteY0" fmla="*/ 0 h 3912056"/>
                  <a:gd name="connsiteX1" fmla="*/ 4314129 w 6216702"/>
                  <a:gd name="connsiteY1" fmla="*/ 765103 h 3912056"/>
                  <a:gd name="connsiteX2" fmla="*/ 2362355 w 6216702"/>
                  <a:gd name="connsiteY2" fmla="*/ 721101 h 3912056"/>
                  <a:gd name="connsiteX3" fmla="*/ 2033147 w 6216702"/>
                  <a:gd name="connsiteY3" fmla="*/ 2285446 h 3912056"/>
                  <a:gd name="connsiteX4" fmla="*/ 849905 w 6216702"/>
                  <a:gd name="connsiteY4" fmla="*/ 2817129 h 3912056"/>
                  <a:gd name="connsiteX5" fmla="*/ 16433 w 6216702"/>
                  <a:gd name="connsiteY5" fmla="*/ 3789385 h 3912056"/>
                  <a:gd name="connsiteX6" fmla="*/ 0 w 6216702"/>
                  <a:gd name="connsiteY6" fmla="*/ 446 h 3912056"/>
                  <a:gd name="connsiteX7" fmla="*/ 6109407 w 6216702"/>
                  <a:gd name="connsiteY7" fmla="*/ 0 h 3912056"/>
                  <a:gd name="connsiteX0" fmla="*/ 6109407 w 6212589"/>
                  <a:gd name="connsiteY0" fmla="*/ 0 h 3912056"/>
                  <a:gd name="connsiteX1" fmla="*/ 4227908 w 6212589"/>
                  <a:gd name="connsiteY1" fmla="*/ 622123 h 3912056"/>
                  <a:gd name="connsiteX2" fmla="*/ 2362355 w 6212589"/>
                  <a:gd name="connsiteY2" fmla="*/ 721101 h 3912056"/>
                  <a:gd name="connsiteX3" fmla="*/ 2033147 w 6212589"/>
                  <a:gd name="connsiteY3" fmla="*/ 2285446 h 3912056"/>
                  <a:gd name="connsiteX4" fmla="*/ 849905 w 6212589"/>
                  <a:gd name="connsiteY4" fmla="*/ 2817129 h 3912056"/>
                  <a:gd name="connsiteX5" fmla="*/ 16433 w 6212589"/>
                  <a:gd name="connsiteY5" fmla="*/ 3789385 h 3912056"/>
                  <a:gd name="connsiteX6" fmla="*/ 0 w 6212589"/>
                  <a:gd name="connsiteY6" fmla="*/ 446 h 3912056"/>
                  <a:gd name="connsiteX7" fmla="*/ 6109407 w 6212589"/>
                  <a:gd name="connsiteY7" fmla="*/ 0 h 3912056"/>
                  <a:gd name="connsiteX0" fmla="*/ 6109407 w 6213116"/>
                  <a:gd name="connsiteY0" fmla="*/ 0 h 3912056"/>
                  <a:gd name="connsiteX1" fmla="*/ 4227908 w 6213116"/>
                  <a:gd name="connsiteY1" fmla="*/ 622123 h 3912056"/>
                  <a:gd name="connsiteX2" fmla="*/ 2290505 w 6213116"/>
                  <a:gd name="connsiteY2" fmla="*/ 721102 h 3912056"/>
                  <a:gd name="connsiteX3" fmla="*/ 2033147 w 6213116"/>
                  <a:gd name="connsiteY3" fmla="*/ 2285446 h 3912056"/>
                  <a:gd name="connsiteX4" fmla="*/ 849905 w 6213116"/>
                  <a:gd name="connsiteY4" fmla="*/ 2817129 h 3912056"/>
                  <a:gd name="connsiteX5" fmla="*/ 16433 w 6213116"/>
                  <a:gd name="connsiteY5" fmla="*/ 3789385 h 3912056"/>
                  <a:gd name="connsiteX6" fmla="*/ 0 w 6213116"/>
                  <a:gd name="connsiteY6" fmla="*/ 446 h 3912056"/>
                  <a:gd name="connsiteX7" fmla="*/ 6109407 w 6213116"/>
                  <a:gd name="connsiteY7" fmla="*/ 0 h 3912056"/>
                  <a:gd name="connsiteX0" fmla="*/ 6109407 w 6214399"/>
                  <a:gd name="connsiteY0" fmla="*/ 0 h 3912056"/>
                  <a:gd name="connsiteX1" fmla="*/ 4227908 w 6214399"/>
                  <a:gd name="connsiteY1" fmla="*/ 622123 h 3912056"/>
                  <a:gd name="connsiteX2" fmla="*/ 2290505 w 6214399"/>
                  <a:gd name="connsiteY2" fmla="*/ 721102 h 3912056"/>
                  <a:gd name="connsiteX3" fmla="*/ 2033147 w 6214399"/>
                  <a:gd name="connsiteY3" fmla="*/ 2285446 h 3912056"/>
                  <a:gd name="connsiteX4" fmla="*/ 849905 w 6214399"/>
                  <a:gd name="connsiteY4" fmla="*/ 2817129 h 3912056"/>
                  <a:gd name="connsiteX5" fmla="*/ 16433 w 6214399"/>
                  <a:gd name="connsiteY5" fmla="*/ 3789385 h 3912056"/>
                  <a:gd name="connsiteX6" fmla="*/ 0 w 6214399"/>
                  <a:gd name="connsiteY6" fmla="*/ 446 h 3912056"/>
                  <a:gd name="connsiteX7" fmla="*/ 6109407 w 6214399"/>
                  <a:gd name="connsiteY7" fmla="*/ 0 h 3912056"/>
                  <a:gd name="connsiteX0" fmla="*/ 6109407 w 6231869"/>
                  <a:gd name="connsiteY0" fmla="*/ 0 h 3912056"/>
                  <a:gd name="connsiteX1" fmla="*/ 4227908 w 6231869"/>
                  <a:gd name="connsiteY1" fmla="*/ 622123 h 3912056"/>
                  <a:gd name="connsiteX2" fmla="*/ 2290505 w 6231869"/>
                  <a:gd name="connsiteY2" fmla="*/ 721102 h 3912056"/>
                  <a:gd name="connsiteX3" fmla="*/ 2033147 w 6231869"/>
                  <a:gd name="connsiteY3" fmla="*/ 2285446 h 3912056"/>
                  <a:gd name="connsiteX4" fmla="*/ 849905 w 6231869"/>
                  <a:gd name="connsiteY4" fmla="*/ 2817129 h 3912056"/>
                  <a:gd name="connsiteX5" fmla="*/ 16433 w 6231869"/>
                  <a:gd name="connsiteY5" fmla="*/ 3789385 h 3912056"/>
                  <a:gd name="connsiteX6" fmla="*/ 0 w 6231869"/>
                  <a:gd name="connsiteY6" fmla="*/ 446 h 3912056"/>
                  <a:gd name="connsiteX7" fmla="*/ 6109407 w 6231869"/>
                  <a:gd name="connsiteY7" fmla="*/ 0 h 3912056"/>
                  <a:gd name="connsiteX0" fmla="*/ 6109407 w 6263187"/>
                  <a:gd name="connsiteY0" fmla="*/ 0 h 3912056"/>
                  <a:gd name="connsiteX1" fmla="*/ 4227908 w 6263187"/>
                  <a:gd name="connsiteY1" fmla="*/ 622123 h 3912056"/>
                  <a:gd name="connsiteX2" fmla="*/ 2290505 w 6263187"/>
                  <a:gd name="connsiteY2" fmla="*/ 721102 h 3912056"/>
                  <a:gd name="connsiteX3" fmla="*/ 2033147 w 6263187"/>
                  <a:gd name="connsiteY3" fmla="*/ 2285446 h 3912056"/>
                  <a:gd name="connsiteX4" fmla="*/ 849905 w 6263187"/>
                  <a:gd name="connsiteY4" fmla="*/ 2817129 h 3912056"/>
                  <a:gd name="connsiteX5" fmla="*/ 16433 w 6263187"/>
                  <a:gd name="connsiteY5" fmla="*/ 3789385 h 3912056"/>
                  <a:gd name="connsiteX6" fmla="*/ 0 w 6263187"/>
                  <a:gd name="connsiteY6" fmla="*/ 446 h 3912056"/>
                  <a:gd name="connsiteX7" fmla="*/ 6109407 w 6263187"/>
                  <a:gd name="connsiteY7" fmla="*/ 0 h 3912056"/>
                  <a:gd name="connsiteX0" fmla="*/ 6109407 w 6251157"/>
                  <a:gd name="connsiteY0" fmla="*/ 53381 h 3965437"/>
                  <a:gd name="connsiteX1" fmla="*/ 4141687 w 6251157"/>
                  <a:gd name="connsiteY1" fmla="*/ 775590 h 3965437"/>
                  <a:gd name="connsiteX2" fmla="*/ 2290505 w 6251157"/>
                  <a:gd name="connsiteY2" fmla="*/ 774483 h 3965437"/>
                  <a:gd name="connsiteX3" fmla="*/ 2033147 w 6251157"/>
                  <a:gd name="connsiteY3" fmla="*/ 2338827 h 3965437"/>
                  <a:gd name="connsiteX4" fmla="*/ 849905 w 6251157"/>
                  <a:gd name="connsiteY4" fmla="*/ 2870510 h 3965437"/>
                  <a:gd name="connsiteX5" fmla="*/ 16433 w 6251157"/>
                  <a:gd name="connsiteY5" fmla="*/ 3842766 h 3965437"/>
                  <a:gd name="connsiteX6" fmla="*/ 0 w 6251157"/>
                  <a:gd name="connsiteY6" fmla="*/ 53827 h 3965437"/>
                  <a:gd name="connsiteX7" fmla="*/ 6109407 w 6251157"/>
                  <a:gd name="connsiteY7" fmla="*/ 53381 h 3965437"/>
                  <a:gd name="connsiteX0" fmla="*/ 6109407 w 6249177"/>
                  <a:gd name="connsiteY0" fmla="*/ 53381 h 3965437"/>
                  <a:gd name="connsiteX1" fmla="*/ 4141687 w 6249177"/>
                  <a:gd name="connsiteY1" fmla="*/ 775590 h 3965437"/>
                  <a:gd name="connsiteX2" fmla="*/ 2520428 w 6249177"/>
                  <a:gd name="connsiteY2" fmla="*/ 1131930 h 3965437"/>
                  <a:gd name="connsiteX3" fmla="*/ 2033147 w 6249177"/>
                  <a:gd name="connsiteY3" fmla="*/ 2338827 h 3965437"/>
                  <a:gd name="connsiteX4" fmla="*/ 849905 w 6249177"/>
                  <a:gd name="connsiteY4" fmla="*/ 2870510 h 3965437"/>
                  <a:gd name="connsiteX5" fmla="*/ 16433 w 6249177"/>
                  <a:gd name="connsiteY5" fmla="*/ 3842766 h 3965437"/>
                  <a:gd name="connsiteX6" fmla="*/ 0 w 6249177"/>
                  <a:gd name="connsiteY6" fmla="*/ 53827 h 3965437"/>
                  <a:gd name="connsiteX7" fmla="*/ 6109407 w 6249177"/>
                  <a:gd name="connsiteY7" fmla="*/ 53381 h 3965437"/>
                  <a:gd name="connsiteX0" fmla="*/ 6109407 w 6258571"/>
                  <a:gd name="connsiteY0" fmla="*/ 72445 h 3984501"/>
                  <a:gd name="connsiteX1" fmla="*/ 4227908 w 6258571"/>
                  <a:gd name="connsiteY1" fmla="*/ 1052016 h 3984501"/>
                  <a:gd name="connsiteX2" fmla="*/ 2520428 w 6258571"/>
                  <a:gd name="connsiteY2" fmla="*/ 1150994 h 3984501"/>
                  <a:gd name="connsiteX3" fmla="*/ 2033147 w 6258571"/>
                  <a:gd name="connsiteY3" fmla="*/ 2357891 h 3984501"/>
                  <a:gd name="connsiteX4" fmla="*/ 849905 w 6258571"/>
                  <a:gd name="connsiteY4" fmla="*/ 2889574 h 3984501"/>
                  <a:gd name="connsiteX5" fmla="*/ 16433 w 6258571"/>
                  <a:gd name="connsiteY5" fmla="*/ 3861830 h 3984501"/>
                  <a:gd name="connsiteX6" fmla="*/ 0 w 6258571"/>
                  <a:gd name="connsiteY6" fmla="*/ 72891 h 3984501"/>
                  <a:gd name="connsiteX7" fmla="*/ 6109407 w 6258571"/>
                  <a:gd name="connsiteY7" fmla="*/ 72445 h 3984501"/>
                  <a:gd name="connsiteX0" fmla="*/ 6109407 w 6224172"/>
                  <a:gd name="connsiteY0" fmla="*/ 72445 h 3984501"/>
                  <a:gd name="connsiteX1" fmla="*/ 4227908 w 6224172"/>
                  <a:gd name="connsiteY1" fmla="*/ 1052016 h 3984501"/>
                  <a:gd name="connsiteX2" fmla="*/ 2520428 w 6224172"/>
                  <a:gd name="connsiteY2" fmla="*/ 1150994 h 3984501"/>
                  <a:gd name="connsiteX3" fmla="*/ 2033147 w 6224172"/>
                  <a:gd name="connsiteY3" fmla="*/ 2357891 h 3984501"/>
                  <a:gd name="connsiteX4" fmla="*/ 849905 w 6224172"/>
                  <a:gd name="connsiteY4" fmla="*/ 2889574 h 3984501"/>
                  <a:gd name="connsiteX5" fmla="*/ 16433 w 6224172"/>
                  <a:gd name="connsiteY5" fmla="*/ 3861830 h 3984501"/>
                  <a:gd name="connsiteX6" fmla="*/ 0 w 6224172"/>
                  <a:gd name="connsiteY6" fmla="*/ 72891 h 3984501"/>
                  <a:gd name="connsiteX7" fmla="*/ 6109407 w 6224172"/>
                  <a:gd name="connsiteY7" fmla="*/ 72445 h 3984501"/>
                  <a:gd name="connsiteX0" fmla="*/ 6109407 w 6241461"/>
                  <a:gd name="connsiteY0" fmla="*/ 72445 h 3984501"/>
                  <a:gd name="connsiteX1" fmla="*/ 4227908 w 6241461"/>
                  <a:gd name="connsiteY1" fmla="*/ 1052016 h 3984501"/>
                  <a:gd name="connsiteX2" fmla="*/ 2520428 w 6241461"/>
                  <a:gd name="connsiteY2" fmla="*/ 1150994 h 3984501"/>
                  <a:gd name="connsiteX3" fmla="*/ 2033147 w 6241461"/>
                  <a:gd name="connsiteY3" fmla="*/ 2357891 h 3984501"/>
                  <a:gd name="connsiteX4" fmla="*/ 849905 w 6241461"/>
                  <a:gd name="connsiteY4" fmla="*/ 2889574 h 3984501"/>
                  <a:gd name="connsiteX5" fmla="*/ 16433 w 6241461"/>
                  <a:gd name="connsiteY5" fmla="*/ 3861830 h 3984501"/>
                  <a:gd name="connsiteX6" fmla="*/ 0 w 6241461"/>
                  <a:gd name="connsiteY6" fmla="*/ 72891 h 3984501"/>
                  <a:gd name="connsiteX7" fmla="*/ 6109407 w 6241461"/>
                  <a:gd name="connsiteY7" fmla="*/ 72445 h 3984501"/>
                  <a:gd name="connsiteX0" fmla="*/ 6109407 w 6201346"/>
                  <a:gd name="connsiteY0" fmla="*/ 55500 h 3967556"/>
                  <a:gd name="connsiteX1" fmla="*/ 3739321 w 6201346"/>
                  <a:gd name="connsiteY1" fmla="*/ 806305 h 3967556"/>
                  <a:gd name="connsiteX2" fmla="*/ 2520428 w 6201346"/>
                  <a:gd name="connsiteY2" fmla="*/ 1134049 h 3967556"/>
                  <a:gd name="connsiteX3" fmla="*/ 2033147 w 6201346"/>
                  <a:gd name="connsiteY3" fmla="*/ 2340946 h 3967556"/>
                  <a:gd name="connsiteX4" fmla="*/ 849905 w 6201346"/>
                  <a:gd name="connsiteY4" fmla="*/ 2872629 h 3967556"/>
                  <a:gd name="connsiteX5" fmla="*/ 16433 w 6201346"/>
                  <a:gd name="connsiteY5" fmla="*/ 3844885 h 3967556"/>
                  <a:gd name="connsiteX6" fmla="*/ 0 w 6201346"/>
                  <a:gd name="connsiteY6" fmla="*/ 55946 h 3967556"/>
                  <a:gd name="connsiteX7" fmla="*/ 6109407 w 6201346"/>
                  <a:gd name="connsiteY7" fmla="*/ 55500 h 3967556"/>
                  <a:gd name="connsiteX0" fmla="*/ 6109407 w 6211840"/>
                  <a:gd name="connsiteY0" fmla="*/ 55500 h 3967556"/>
                  <a:gd name="connsiteX1" fmla="*/ 3739321 w 6211840"/>
                  <a:gd name="connsiteY1" fmla="*/ 806305 h 3967556"/>
                  <a:gd name="connsiteX2" fmla="*/ 2549169 w 6211840"/>
                  <a:gd name="connsiteY2" fmla="*/ 1405710 h 3967556"/>
                  <a:gd name="connsiteX3" fmla="*/ 2033147 w 6211840"/>
                  <a:gd name="connsiteY3" fmla="*/ 2340946 h 3967556"/>
                  <a:gd name="connsiteX4" fmla="*/ 849905 w 6211840"/>
                  <a:gd name="connsiteY4" fmla="*/ 2872629 h 3967556"/>
                  <a:gd name="connsiteX5" fmla="*/ 16433 w 6211840"/>
                  <a:gd name="connsiteY5" fmla="*/ 3844885 h 3967556"/>
                  <a:gd name="connsiteX6" fmla="*/ 0 w 6211840"/>
                  <a:gd name="connsiteY6" fmla="*/ 55946 h 3967556"/>
                  <a:gd name="connsiteX7" fmla="*/ 6109407 w 6211840"/>
                  <a:gd name="connsiteY7" fmla="*/ 55500 h 39675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211840" h="3967556">
                    <a:moveTo>
                      <a:pt x="6109407" y="55500"/>
                    </a:moveTo>
                    <a:cubicBezTo>
                      <a:pt x="6732627" y="180560"/>
                      <a:pt x="4332694" y="581270"/>
                      <a:pt x="3739321" y="806305"/>
                    </a:cubicBezTo>
                    <a:cubicBezTo>
                      <a:pt x="3145948" y="1031340"/>
                      <a:pt x="2833531" y="1149936"/>
                      <a:pt x="2549169" y="1405710"/>
                    </a:cubicBezTo>
                    <a:cubicBezTo>
                      <a:pt x="2264807" y="1661484"/>
                      <a:pt x="2316358" y="2096460"/>
                      <a:pt x="2033147" y="2340946"/>
                    </a:cubicBezTo>
                    <a:cubicBezTo>
                      <a:pt x="1749936" y="2585432"/>
                      <a:pt x="1123753" y="2574313"/>
                      <a:pt x="849905" y="2872629"/>
                    </a:cubicBezTo>
                    <a:cubicBezTo>
                      <a:pt x="576057" y="3170945"/>
                      <a:pt x="16720" y="4345629"/>
                      <a:pt x="16433" y="3844885"/>
                    </a:cubicBezTo>
                    <a:cubicBezTo>
                      <a:pt x="15745" y="2643863"/>
                      <a:pt x="15057" y="1171182"/>
                      <a:pt x="0" y="55946"/>
                    </a:cubicBezTo>
                    <a:cubicBezTo>
                      <a:pt x="2036469" y="55797"/>
                      <a:pt x="5486187" y="-69560"/>
                      <a:pt x="6109407" y="5550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 dirty="0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</p:grpSp>
        <p:grpSp>
          <p:nvGrpSpPr>
            <p:cNvPr id="26" name="กลุ่ม 25">
              <a:extLst>
                <a:ext uri="{FF2B5EF4-FFF2-40B4-BE49-F238E27FC236}">
                  <a16:creationId xmlns:a16="http://schemas.microsoft.com/office/drawing/2014/main" id="{7DAAD41E-889A-4C7E-AFE1-4E5DAD90ABFC}"/>
                </a:ext>
              </a:extLst>
            </p:cNvPr>
            <p:cNvGrpSpPr/>
            <p:nvPr/>
          </p:nvGrpSpPr>
          <p:grpSpPr>
            <a:xfrm flipH="1" flipV="1">
              <a:off x="3659829" y="569056"/>
              <a:ext cx="5503933" cy="4625727"/>
              <a:chOff x="-13854" y="-53779"/>
              <a:chExt cx="5988928" cy="5448712"/>
            </a:xfrm>
            <a:gradFill>
              <a:gsLst>
                <a:gs pos="0">
                  <a:srgbClr val="FEE882"/>
                </a:gs>
                <a:gs pos="73000">
                  <a:srgbClr val="FEE882"/>
                </a:gs>
                <a:gs pos="100000">
                  <a:srgbClr val="FEE882"/>
                </a:gs>
              </a:gsLst>
              <a:path path="circle">
                <a:fillToRect l="50000" t="50000" r="50000" b="50000"/>
              </a:path>
            </a:gradFill>
          </p:grpSpPr>
          <p:sp>
            <p:nvSpPr>
              <p:cNvPr id="27" name="รูปแบบอิสระ: รูปร่าง 26">
                <a:extLst>
                  <a:ext uri="{FF2B5EF4-FFF2-40B4-BE49-F238E27FC236}">
                    <a16:creationId xmlns:a16="http://schemas.microsoft.com/office/drawing/2014/main" id="{639E2FCE-E179-4B4B-B31A-9307FD1A748F}"/>
                  </a:ext>
                </a:extLst>
              </p:cNvPr>
              <p:cNvSpPr/>
              <p:nvPr/>
            </p:nvSpPr>
            <p:spPr>
              <a:xfrm>
                <a:off x="-13854" y="415635"/>
                <a:ext cx="3654961" cy="4979298"/>
              </a:xfrm>
              <a:custGeom>
                <a:avLst/>
                <a:gdLst>
                  <a:gd name="connsiteX0" fmla="*/ 3034146 w 3034146"/>
                  <a:gd name="connsiteY0" fmla="*/ 0 h 4724400"/>
                  <a:gd name="connsiteX1" fmla="*/ 1676400 w 3034146"/>
                  <a:gd name="connsiteY1" fmla="*/ 1939636 h 4724400"/>
                  <a:gd name="connsiteX2" fmla="*/ 831273 w 3034146"/>
                  <a:gd name="connsiteY2" fmla="*/ 2521527 h 4724400"/>
                  <a:gd name="connsiteX3" fmla="*/ 498764 w 3034146"/>
                  <a:gd name="connsiteY3" fmla="*/ 4322618 h 4724400"/>
                  <a:gd name="connsiteX4" fmla="*/ 13855 w 3034146"/>
                  <a:gd name="connsiteY4" fmla="*/ 4724400 h 4724400"/>
                  <a:gd name="connsiteX5" fmla="*/ 0 w 3034146"/>
                  <a:gd name="connsiteY5" fmla="*/ 41564 h 4724400"/>
                  <a:gd name="connsiteX6" fmla="*/ 3034146 w 3034146"/>
                  <a:gd name="connsiteY6" fmla="*/ 0 h 4724400"/>
                  <a:gd name="connsiteX0" fmla="*/ 3034146 w 3034146"/>
                  <a:gd name="connsiteY0" fmla="*/ 0 h 5021667"/>
                  <a:gd name="connsiteX1" fmla="*/ 1676400 w 3034146"/>
                  <a:gd name="connsiteY1" fmla="*/ 1939636 h 5021667"/>
                  <a:gd name="connsiteX2" fmla="*/ 831273 w 3034146"/>
                  <a:gd name="connsiteY2" fmla="*/ 2521527 h 5021667"/>
                  <a:gd name="connsiteX3" fmla="*/ 498764 w 3034146"/>
                  <a:gd name="connsiteY3" fmla="*/ 4322618 h 5021667"/>
                  <a:gd name="connsiteX4" fmla="*/ 13855 w 3034146"/>
                  <a:gd name="connsiteY4" fmla="*/ 4724400 h 5021667"/>
                  <a:gd name="connsiteX5" fmla="*/ 0 w 3034146"/>
                  <a:gd name="connsiteY5" fmla="*/ 41564 h 5021667"/>
                  <a:gd name="connsiteX6" fmla="*/ 3034146 w 3034146"/>
                  <a:gd name="connsiteY6" fmla="*/ 0 h 5021667"/>
                  <a:gd name="connsiteX0" fmla="*/ 3034146 w 3034146"/>
                  <a:gd name="connsiteY0" fmla="*/ 0 h 5021667"/>
                  <a:gd name="connsiteX1" fmla="*/ 1676400 w 3034146"/>
                  <a:gd name="connsiteY1" fmla="*/ 1939636 h 5021667"/>
                  <a:gd name="connsiteX2" fmla="*/ 831273 w 3034146"/>
                  <a:gd name="connsiteY2" fmla="*/ 2521527 h 5021667"/>
                  <a:gd name="connsiteX3" fmla="*/ 498764 w 3034146"/>
                  <a:gd name="connsiteY3" fmla="*/ 4322618 h 5021667"/>
                  <a:gd name="connsiteX4" fmla="*/ 13855 w 3034146"/>
                  <a:gd name="connsiteY4" fmla="*/ 4724400 h 5021667"/>
                  <a:gd name="connsiteX5" fmla="*/ 0 w 3034146"/>
                  <a:gd name="connsiteY5" fmla="*/ 41564 h 5021667"/>
                  <a:gd name="connsiteX6" fmla="*/ 3034146 w 3034146"/>
                  <a:gd name="connsiteY6" fmla="*/ 0 h 5021667"/>
                  <a:gd name="connsiteX0" fmla="*/ 3034146 w 3073956"/>
                  <a:gd name="connsiteY0" fmla="*/ 0 h 5021667"/>
                  <a:gd name="connsiteX1" fmla="*/ 1676400 w 3073956"/>
                  <a:gd name="connsiteY1" fmla="*/ 1939636 h 5021667"/>
                  <a:gd name="connsiteX2" fmla="*/ 831273 w 3073956"/>
                  <a:gd name="connsiteY2" fmla="*/ 2521527 h 5021667"/>
                  <a:gd name="connsiteX3" fmla="*/ 498764 w 3073956"/>
                  <a:gd name="connsiteY3" fmla="*/ 4322618 h 5021667"/>
                  <a:gd name="connsiteX4" fmla="*/ 13855 w 3073956"/>
                  <a:gd name="connsiteY4" fmla="*/ 4724400 h 5021667"/>
                  <a:gd name="connsiteX5" fmla="*/ 0 w 3073956"/>
                  <a:gd name="connsiteY5" fmla="*/ 41564 h 5021667"/>
                  <a:gd name="connsiteX6" fmla="*/ 3034146 w 3073956"/>
                  <a:gd name="connsiteY6" fmla="*/ 0 h 5021667"/>
                  <a:gd name="connsiteX0" fmla="*/ 3034146 w 3101237"/>
                  <a:gd name="connsiteY0" fmla="*/ 0 h 5021667"/>
                  <a:gd name="connsiteX1" fmla="*/ 2286000 w 3101237"/>
                  <a:gd name="connsiteY1" fmla="*/ 2119745 h 5021667"/>
                  <a:gd name="connsiteX2" fmla="*/ 831273 w 3101237"/>
                  <a:gd name="connsiteY2" fmla="*/ 2521527 h 5021667"/>
                  <a:gd name="connsiteX3" fmla="*/ 498764 w 3101237"/>
                  <a:gd name="connsiteY3" fmla="*/ 4322618 h 5021667"/>
                  <a:gd name="connsiteX4" fmla="*/ 13855 w 3101237"/>
                  <a:gd name="connsiteY4" fmla="*/ 4724400 h 5021667"/>
                  <a:gd name="connsiteX5" fmla="*/ 0 w 3101237"/>
                  <a:gd name="connsiteY5" fmla="*/ 41564 h 5021667"/>
                  <a:gd name="connsiteX6" fmla="*/ 3034146 w 3101237"/>
                  <a:gd name="connsiteY6" fmla="*/ 0 h 5021667"/>
                  <a:gd name="connsiteX0" fmla="*/ 3740728 w 3780989"/>
                  <a:gd name="connsiteY0" fmla="*/ 13854 h 4980103"/>
                  <a:gd name="connsiteX1" fmla="*/ 2286000 w 3780989"/>
                  <a:gd name="connsiteY1" fmla="*/ 2078181 h 4980103"/>
                  <a:gd name="connsiteX2" fmla="*/ 831273 w 3780989"/>
                  <a:gd name="connsiteY2" fmla="*/ 2479963 h 4980103"/>
                  <a:gd name="connsiteX3" fmla="*/ 498764 w 3780989"/>
                  <a:gd name="connsiteY3" fmla="*/ 4281054 h 4980103"/>
                  <a:gd name="connsiteX4" fmla="*/ 13855 w 3780989"/>
                  <a:gd name="connsiteY4" fmla="*/ 4682836 h 4980103"/>
                  <a:gd name="connsiteX5" fmla="*/ 0 w 3780989"/>
                  <a:gd name="connsiteY5" fmla="*/ 0 h 4980103"/>
                  <a:gd name="connsiteX6" fmla="*/ 3740728 w 3780989"/>
                  <a:gd name="connsiteY6" fmla="*/ 13854 h 4980103"/>
                  <a:gd name="connsiteX0" fmla="*/ 3740728 w 3803936"/>
                  <a:gd name="connsiteY0" fmla="*/ 13854 h 4980103"/>
                  <a:gd name="connsiteX1" fmla="*/ 2826327 w 3803936"/>
                  <a:gd name="connsiteY1" fmla="*/ 1884217 h 4980103"/>
                  <a:gd name="connsiteX2" fmla="*/ 831273 w 3803936"/>
                  <a:gd name="connsiteY2" fmla="*/ 2479963 h 4980103"/>
                  <a:gd name="connsiteX3" fmla="*/ 498764 w 3803936"/>
                  <a:gd name="connsiteY3" fmla="*/ 4281054 h 4980103"/>
                  <a:gd name="connsiteX4" fmla="*/ 13855 w 3803936"/>
                  <a:gd name="connsiteY4" fmla="*/ 4682836 h 4980103"/>
                  <a:gd name="connsiteX5" fmla="*/ 0 w 3803936"/>
                  <a:gd name="connsiteY5" fmla="*/ 0 h 4980103"/>
                  <a:gd name="connsiteX6" fmla="*/ 3740728 w 3803936"/>
                  <a:gd name="connsiteY6" fmla="*/ 13854 h 4980103"/>
                  <a:gd name="connsiteX0" fmla="*/ 3740728 w 3819518"/>
                  <a:gd name="connsiteY0" fmla="*/ 13854 h 4980103"/>
                  <a:gd name="connsiteX1" fmla="*/ 2826327 w 3819518"/>
                  <a:gd name="connsiteY1" fmla="*/ 1884217 h 4980103"/>
                  <a:gd name="connsiteX2" fmla="*/ 831273 w 3819518"/>
                  <a:gd name="connsiteY2" fmla="*/ 2479963 h 4980103"/>
                  <a:gd name="connsiteX3" fmla="*/ 498764 w 3819518"/>
                  <a:gd name="connsiteY3" fmla="*/ 4281054 h 4980103"/>
                  <a:gd name="connsiteX4" fmla="*/ 13855 w 3819518"/>
                  <a:gd name="connsiteY4" fmla="*/ 4682836 h 4980103"/>
                  <a:gd name="connsiteX5" fmla="*/ 0 w 3819518"/>
                  <a:gd name="connsiteY5" fmla="*/ 0 h 4980103"/>
                  <a:gd name="connsiteX6" fmla="*/ 3740728 w 3819518"/>
                  <a:gd name="connsiteY6" fmla="*/ 13854 h 4980103"/>
                  <a:gd name="connsiteX0" fmla="*/ 3699165 w 3764759"/>
                  <a:gd name="connsiteY0" fmla="*/ 0 h 4980103"/>
                  <a:gd name="connsiteX1" fmla="*/ 2826327 w 3764759"/>
                  <a:gd name="connsiteY1" fmla="*/ 1884217 h 4980103"/>
                  <a:gd name="connsiteX2" fmla="*/ 831273 w 3764759"/>
                  <a:gd name="connsiteY2" fmla="*/ 2479963 h 4980103"/>
                  <a:gd name="connsiteX3" fmla="*/ 498764 w 3764759"/>
                  <a:gd name="connsiteY3" fmla="*/ 4281054 h 4980103"/>
                  <a:gd name="connsiteX4" fmla="*/ 13855 w 3764759"/>
                  <a:gd name="connsiteY4" fmla="*/ 4682836 h 4980103"/>
                  <a:gd name="connsiteX5" fmla="*/ 0 w 3764759"/>
                  <a:gd name="connsiteY5" fmla="*/ 0 h 4980103"/>
                  <a:gd name="connsiteX6" fmla="*/ 3699165 w 3764759"/>
                  <a:gd name="connsiteY6" fmla="*/ 0 h 4980103"/>
                  <a:gd name="connsiteX0" fmla="*/ 3408220 w 3496956"/>
                  <a:gd name="connsiteY0" fmla="*/ 0 h 4993957"/>
                  <a:gd name="connsiteX1" fmla="*/ 2826327 w 3496956"/>
                  <a:gd name="connsiteY1" fmla="*/ 1898071 h 4993957"/>
                  <a:gd name="connsiteX2" fmla="*/ 831273 w 3496956"/>
                  <a:gd name="connsiteY2" fmla="*/ 2493817 h 4993957"/>
                  <a:gd name="connsiteX3" fmla="*/ 498764 w 3496956"/>
                  <a:gd name="connsiteY3" fmla="*/ 4294908 h 4993957"/>
                  <a:gd name="connsiteX4" fmla="*/ 13855 w 3496956"/>
                  <a:gd name="connsiteY4" fmla="*/ 4696690 h 4993957"/>
                  <a:gd name="connsiteX5" fmla="*/ 0 w 3496956"/>
                  <a:gd name="connsiteY5" fmla="*/ 13854 h 4993957"/>
                  <a:gd name="connsiteX6" fmla="*/ 3408220 w 3496956"/>
                  <a:gd name="connsiteY6" fmla="*/ 0 h 4993957"/>
                  <a:gd name="connsiteX0" fmla="*/ 3408220 w 3460882"/>
                  <a:gd name="connsiteY0" fmla="*/ 0 h 4993957"/>
                  <a:gd name="connsiteX1" fmla="*/ 2355272 w 3460882"/>
                  <a:gd name="connsiteY1" fmla="*/ 1787235 h 4993957"/>
                  <a:gd name="connsiteX2" fmla="*/ 831273 w 3460882"/>
                  <a:gd name="connsiteY2" fmla="*/ 2493817 h 4993957"/>
                  <a:gd name="connsiteX3" fmla="*/ 498764 w 3460882"/>
                  <a:gd name="connsiteY3" fmla="*/ 4294908 h 4993957"/>
                  <a:gd name="connsiteX4" fmla="*/ 13855 w 3460882"/>
                  <a:gd name="connsiteY4" fmla="*/ 4696690 h 4993957"/>
                  <a:gd name="connsiteX5" fmla="*/ 0 w 3460882"/>
                  <a:gd name="connsiteY5" fmla="*/ 13854 h 4993957"/>
                  <a:gd name="connsiteX6" fmla="*/ 3408220 w 3460882"/>
                  <a:gd name="connsiteY6" fmla="*/ 0 h 4993957"/>
                  <a:gd name="connsiteX0" fmla="*/ 3408220 w 3461814"/>
                  <a:gd name="connsiteY0" fmla="*/ 0 h 4997951"/>
                  <a:gd name="connsiteX1" fmla="*/ 2355272 w 3461814"/>
                  <a:gd name="connsiteY1" fmla="*/ 1787235 h 4997951"/>
                  <a:gd name="connsiteX2" fmla="*/ 706582 w 3461814"/>
                  <a:gd name="connsiteY2" fmla="*/ 2369126 h 4997951"/>
                  <a:gd name="connsiteX3" fmla="*/ 498764 w 3461814"/>
                  <a:gd name="connsiteY3" fmla="*/ 4294908 h 4997951"/>
                  <a:gd name="connsiteX4" fmla="*/ 13855 w 3461814"/>
                  <a:gd name="connsiteY4" fmla="*/ 4696690 h 4997951"/>
                  <a:gd name="connsiteX5" fmla="*/ 0 w 3461814"/>
                  <a:gd name="connsiteY5" fmla="*/ 13854 h 4997951"/>
                  <a:gd name="connsiteX6" fmla="*/ 3408220 w 3461814"/>
                  <a:gd name="connsiteY6" fmla="*/ 0 h 4997951"/>
                  <a:gd name="connsiteX0" fmla="*/ 3505202 w 3555152"/>
                  <a:gd name="connsiteY0" fmla="*/ 13855 h 4984097"/>
                  <a:gd name="connsiteX1" fmla="*/ 2355272 w 3555152"/>
                  <a:gd name="connsiteY1" fmla="*/ 1773381 h 4984097"/>
                  <a:gd name="connsiteX2" fmla="*/ 706582 w 3555152"/>
                  <a:gd name="connsiteY2" fmla="*/ 2355272 h 4984097"/>
                  <a:gd name="connsiteX3" fmla="*/ 498764 w 3555152"/>
                  <a:gd name="connsiteY3" fmla="*/ 4281054 h 4984097"/>
                  <a:gd name="connsiteX4" fmla="*/ 13855 w 3555152"/>
                  <a:gd name="connsiteY4" fmla="*/ 4682836 h 4984097"/>
                  <a:gd name="connsiteX5" fmla="*/ 0 w 3555152"/>
                  <a:gd name="connsiteY5" fmla="*/ 0 h 4984097"/>
                  <a:gd name="connsiteX6" fmla="*/ 3505202 w 3555152"/>
                  <a:gd name="connsiteY6" fmla="*/ 13855 h 4984097"/>
                  <a:gd name="connsiteX0" fmla="*/ 3505202 w 3509945"/>
                  <a:gd name="connsiteY0" fmla="*/ 13855 h 4984097"/>
                  <a:gd name="connsiteX1" fmla="*/ 2355272 w 3509945"/>
                  <a:gd name="connsiteY1" fmla="*/ 1773381 h 4984097"/>
                  <a:gd name="connsiteX2" fmla="*/ 706582 w 3509945"/>
                  <a:gd name="connsiteY2" fmla="*/ 2355272 h 4984097"/>
                  <a:gd name="connsiteX3" fmla="*/ 498764 w 3509945"/>
                  <a:gd name="connsiteY3" fmla="*/ 4281054 h 4984097"/>
                  <a:gd name="connsiteX4" fmla="*/ 13855 w 3509945"/>
                  <a:gd name="connsiteY4" fmla="*/ 4682836 h 4984097"/>
                  <a:gd name="connsiteX5" fmla="*/ 0 w 3509945"/>
                  <a:gd name="connsiteY5" fmla="*/ 0 h 4984097"/>
                  <a:gd name="connsiteX6" fmla="*/ 3505202 w 3509945"/>
                  <a:gd name="connsiteY6" fmla="*/ 13855 h 4984097"/>
                  <a:gd name="connsiteX0" fmla="*/ 3505202 w 3510195"/>
                  <a:gd name="connsiteY0" fmla="*/ 13855 h 4984097"/>
                  <a:gd name="connsiteX1" fmla="*/ 2355272 w 3510195"/>
                  <a:gd name="connsiteY1" fmla="*/ 1773381 h 4984097"/>
                  <a:gd name="connsiteX2" fmla="*/ 706582 w 3510195"/>
                  <a:gd name="connsiteY2" fmla="*/ 2355272 h 4984097"/>
                  <a:gd name="connsiteX3" fmla="*/ 498764 w 3510195"/>
                  <a:gd name="connsiteY3" fmla="*/ 4281054 h 4984097"/>
                  <a:gd name="connsiteX4" fmla="*/ 13855 w 3510195"/>
                  <a:gd name="connsiteY4" fmla="*/ 4682836 h 4984097"/>
                  <a:gd name="connsiteX5" fmla="*/ 0 w 3510195"/>
                  <a:gd name="connsiteY5" fmla="*/ 0 h 4984097"/>
                  <a:gd name="connsiteX6" fmla="*/ 3505202 w 3510195"/>
                  <a:gd name="connsiteY6" fmla="*/ 13855 h 4984097"/>
                  <a:gd name="connsiteX0" fmla="*/ 3505202 w 3510379"/>
                  <a:gd name="connsiteY0" fmla="*/ 13855 h 4984097"/>
                  <a:gd name="connsiteX1" fmla="*/ 2382981 w 3510379"/>
                  <a:gd name="connsiteY1" fmla="*/ 1911927 h 4984097"/>
                  <a:gd name="connsiteX2" fmla="*/ 706582 w 3510379"/>
                  <a:gd name="connsiteY2" fmla="*/ 2355272 h 4984097"/>
                  <a:gd name="connsiteX3" fmla="*/ 498764 w 3510379"/>
                  <a:gd name="connsiteY3" fmla="*/ 4281054 h 4984097"/>
                  <a:gd name="connsiteX4" fmla="*/ 13855 w 3510379"/>
                  <a:gd name="connsiteY4" fmla="*/ 4682836 h 4984097"/>
                  <a:gd name="connsiteX5" fmla="*/ 0 w 3510379"/>
                  <a:gd name="connsiteY5" fmla="*/ 0 h 4984097"/>
                  <a:gd name="connsiteX6" fmla="*/ 3505202 w 3510379"/>
                  <a:gd name="connsiteY6" fmla="*/ 13855 h 4984097"/>
                  <a:gd name="connsiteX0" fmla="*/ 3865420 w 3868973"/>
                  <a:gd name="connsiteY0" fmla="*/ 13855 h 4984097"/>
                  <a:gd name="connsiteX1" fmla="*/ 2382981 w 3868973"/>
                  <a:gd name="connsiteY1" fmla="*/ 1911927 h 4984097"/>
                  <a:gd name="connsiteX2" fmla="*/ 706582 w 3868973"/>
                  <a:gd name="connsiteY2" fmla="*/ 2355272 h 4984097"/>
                  <a:gd name="connsiteX3" fmla="*/ 498764 w 3868973"/>
                  <a:gd name="connsiteY3" fmla="*/ 4281054 h 4984097"/>
                  <a:gd name="connsiteX4" fmla="*/ 13855 w 3868973"/>
                  <a:gd name="connsiteY4" fmla="*/ 4682836 h 4984097"/>
                  <a:gd name="connsiteX5" fmla="*/ 0 w 3868973"/>
                  <a:gd name="connsiteY5" fmla="*/ 0 h 4984097"/>
                  <a:gd name="connsiteX6" fmla="*/ 3865420 w 3868973"/>
                  <a:gd name="connsiteY6" fmla="*/ 13855 h 4984097"/>
                  <a:gd name="connsiteX0" fmla="*/ 3865420 w 3873426"/>
                  <a:gd name="connsiteY0" fmla="*/ 13855 h 4984097"/>
                  <a:gd name="connsiteX1" fmla="*/ 2992581 w 3873426"/>
                  <a:gd name="connsiteY1" fmla="*/ 1717964 h 4984097"/>
                  <a:gd name="connsiteX2" fmla="*/ 706582 w 3873426"/>
                  <a:gd name="connsiteY2" fmla="*/ 2355272 h 4984097"/>
                  <a:gd name="connsiteX3" fmla="*/ 498764 w 3873426"/>
                  <a:gd name="connsiteY3" fmla="*/ 4281054 h 4984097"/>
                  <a:gd name="connsiteX4" fmla="*/ 13855 w 3873426"/>
                  <a:gd name="connsiteY4" fmla="*/ 4682836 h 4984097"/>
                  <a:gd name="connsiteX5" fmla="*/ 0 w 3873426"/>
                  <a:gd name="connsiteY5" fmla="*/ 0 h 4984097"/>
                  <a:gd name="connsiteX6" fmla="*/ 3865420 w 3873426"/>
                  <a:gd name="connsiteY6" fmla="*/ 13855 h 4984097"/>
                  <a:gd name="connsiteX0" fmla="*/ 3865420 w 3873179"/>
                  <a:gd name="connsiteY0" fmla="*/ 13855 h 4980543"/>
                  <a:gd name="connsiteX1" fmla="*/ 2992581 w 3873179"/>
                  <a:gd name="connsiteY1" fmla="*/ 1717964 h 4980543"/>
                  <a:gd name="connsiteX2" fmla="*/ 803564 w 3873179"/>
                  <a:gd name="connsiteY2" fmla="*/ 2466109 h 4980543"/>
                  <a:gd name="connsiteX3" fmla="*/ 498764 w 3873179"/>
                  <a:gd name="connsiteY3" fmla="*/ 4281054 h 4980543"/>
                  <a:gd name="connsiteX4" fmla="*/ 13855 w 3873179"/>
                  <a:gd name="connsiteY4" fmla="*/ 4682836 h 4980543"/>
                  <a:gd name="connsiteX5" fmla="*/ 0 w 3873179"/>
                  <a:gd name="connsiteY5" fmla="*/ 0 h 4980543"/>
                  <a:gd name="connsiteX6" fmla="*/ 3865420 w 3873179"/>
                  <a:gd name="connsiteY6" fmla="*/ 13855 h 4980543"/>
                  <a:gd name="connsiteX0" fmla="*/ 3532911 w 3549464"/>
                  <a:gd name="connsiteY0" fmla="*/ 138545 h 4980543"/>
                  <a:gd name="connsiteX1" fmla="*/ 2992581 w 3549464"/>
                  <a:gd name="connsiteY1" fmla="*/ 1717964 h 4980543"/>
                  <a:gd name="connsiteX2" fmla="*/ 803564 w 3549464"/>
                  <a:gd name="connsiteY2" fmla="*/ 2466109 h 4980543"/>
                  <a:gd name="connsiteX3" fmla="*/ 498764 w 3549464"/>
                  <a:gd name="connsiteY3" fmla="*/ 4281054 h 4980543"/>
                  <a:gd name="connsiteX4" fmla="*/ 13855 w 3549464"/>
                  <a:gd name="connsiteY4" fmla="*/ 4682836 h 4980543"/>
                  <a:gd name="connsiteX5" fmla="*/ 0 w 3549464"/>
                  <a:gd name="connsiteY5" fmla="*/ 0 h 4980543"/>
                  <a:gd name="connsiteX6" fmla="*/ 3532911 w 3549464"/>
                  <a:gd name="connsiteY6" fmla="*/ 138545 h 4980543"/>
                  <a:gd name="connsiteX0" fmla="*/ 3546766 w 3562611"/>
                  <a:gd name="connsiteY0" fmla="*/ 0 h 5008253"/>
                  <a:gd name="connsiteX1" fmla="*/ 2992581 w 3562611"/>
                  <a:gd name="connsiteY1" fmla="*/ 1745674 h 5008253"/>
                  <a:gd name="connsiteX2" fmla="*/ 803564 w 3562611"/>
                  <a:gd name="connsiteY2" fmla="*/ 2493819 h 5008253"/>
                  <a:gd name="connsiteX3" fmla="*/ 498764 w 3562611"/>
                  <a:gd name="connsiteY3" fmla="*/ 4308764 h 5008253"/>
                  <a:gd name="connsiteX4" fmla="*/ 13855 w 3562611"/>
                  <a:gd name="connsiteY4" fmla="*/ 4710546 h 5008253"/>
                  <a:gd name="connsiteX5" fmla="*/ 0 w 3562611"/>
                  <a:gd name="connsiteY5" fmla="*/ 27710 h 5008253"/>
                  <a:gd name="connsiteX6" fmla="*/ 3546766 w 3562611"/>
                  <a:gd name="connsiteY6" fmla="*/ 0 h 5008253"/>
                  <a:gd name="connsiteX0" fmla="*/ 3546766 w 3706909"/>
                  <a:gd name="connsiteY0" fmla="*/ 0 h 5008253"/>
                  <a:gd name="connsiteX1" fmla="*/ 2992581 w 3706909"/>
                  <a:gd name="connsiteY1" fmla="*/ 1745674 h 5008253"/>
                  <a:gd name="connsiteX2" fmla="*/ 803564 w 3706909"/>
                  <a:gd name="connsiteY2" fmla="*/ 2493819 h 5008253"/>
                  <a:gd name="connsiteX3" fmla="*/ 498764 w 3706909"/>
                  <a:gd name="connsiteY3" fmla="*/ 4308764 h 5008253"/>
                  <a:gd name="connsiteX4" fmla="*/ 13855 w 3706909"/>
                  <a:gd name="connsiteY4" fmla="*/ 4710546 h 5008253"/>
                  <a:gd name="connsiteX5" fmla="*/ 0 w 3706909"/>
                  <a:gd name="connsiteY5" fmla="*/ 27710 h 5008253"/>
                  <a:gd name="connsiteX6" fmla="*/ 3546766 w 3706909"/>
                  <a:gd name="connsiteY6" fmla="*/ 0 h 5008253"/>
                  <a:gd name="connsiteX0" fmla="*/ 3546766 w 3576888"/>
                  <a:gd name="connsiteY0" fmla="*/ 0 h 5008253"/>
                  <a:gd name="connsiteX1" fmla="*/ 2992581 w 3576888"/>
                  <a:gd name="connsiteY1" fmla="*/ 1745674 h 5008253"/>
                  <a:gd name="connsiteX2" fmla="*/ 803564 w 3576888"/>
                  <a:gd name="connsiteY2" fmla="*/ 2493819 h 5008253"/>
                  <a:gd name="connsiteX3" fmla="*/ 498764 w 3576888"/>
                  <a:gd name="connsiteY3" fmla="*/ 4308764 h 5008253"/>
                  <a:gd name="connsiteX4" fmla="*/ 13855 w 3576888"/>
                  <a:gd name="connsiteY4" fmla="*/ 4710546 h 5008253"/>
                  <a:gd name="connsiteX5" fmla="*/ 0 w 3576888"/>
                  <a:gd name="connsiteY5" fmla="*/ 27710 h 5008253"/>
                  <a:gd name="connsiteX6" fmla="*/ 3546766 w 3576888"/>
                  <a:gd name="connsiteY6" fmla="*/ 0 h 5008253"/>
                  <a:gd name="connsiteX0" fmla="*/ 3546766 w 3560729"/>
                  <a:gd name="connsiteY0" fmla="*/ 0 h 5008253"/>
                  <a:gd name="connsiteX1" fmla="*/ 2604653 w 3560729"/>
                  <a:gd name="connsiteY1" fmla="*/ 1814947 h 5008253"/>
                  <a:gd name="connsiteX2" fmla="*/ 803564 w 3560729"/>
                  <a:gd name="connsiteY2" fmla="*/ 2493819 h 5008253"/>
                  <a:gd name="connsiteX3" fmla="*/ 498764 w 3560729"/>
                  <a:gd name="connsiteY3" fmla="*/ 4308764 h 5008253"/>
                  <a:gd name="connsiteX4" fmla="*/ 13855 w 3560729"/>
                  <a:gd name="connsiteY4" fmla="*/ 4710546 h 5008253"/>
                  <a:gd name="connsiteX5" fmla="*/ 0 w 3560729"/>
                  <a:gd name="connsiteY5" fmla="*/ 27710 h 5008253"/>
                  <a:gd name="connsiteX6" fmla="*/ 3546766 w 3560729"/>
                  <a:gd name="connsiteY6" fmla="*/ 0 h 5008253"/>
                  <a:gd name="connsiteX0" fmla="*/ 3546766 w 3560729"/>
                  <a:gd name="connsiteY0" fmla="*/ 0 h 5022108"/>
                  <a:gd name="connsiteX1" fmla="*/ 2604653 w 3560729"/>
                  <a:gd name="connsiteY1" fmla="*/ 1828802 h 5022108"/>
                  <a:gd name="connsiteX2" fmla="*/ 803564 w 3560729"/>
                  <a:gd name="connsiteY2" fmla="*/ 2507674 h 5022108"/>
                  <a:gd name="connsiteX3" fmla="*/ 498764 w 3560729"/>
                  <a:gd name="connsiteY3" fmla="*/ 4322619 h 5022108"/>
                  <a:gd name="connsiteX4" fmla="*/ 13855 w 3560729"/>
                  <a:gd name="connsiteY4" fmla="*/ 4724401 h 5022108"/>
                  <a:gd name="connsiteX5" fmla="*/ 0 w 3560729"/>
                  <a:gd name="connsiteY5" fmla="*/ 41565 h 5022108"/>
                  <a:gd name="connsiteX6" fmla="*/ 3546766 w 3560729"/>
                  <a:gd name="connsiteY6" fmla="*/ 0 h 5022108"/>
                  <a:gd name="connsiteX0" fmla="*/ 3546766 w 3560729"/>
                  <a:gd name="connsiteY0" fmla="*/ 0 h 5028368"/>
                  <a:gd name="connsiteX1" fmla="*/ 2604653 w 3560729"/>
                  <a:gd name="connsiteY1" fmla="*/ 1828802 h 5028368"/>
                  <a:gd name="connsiteX2" fmla="*/ 803564 w 3560729"/>
                  <a:gd name="connsiteY2" fmla="*/ 2313710 h 5028368"/>
                  <a:gd name="connsiteX3" fmla="*/ 498764 w 3560729"/>
                  <a:gd name="connsiteY3" fmla="*/ 4322619 h 5028368"/>
                  <a:gd name="connsiteX4" fmla="*/ 13855 w 3560729"/>
                  <a:gd name="connsiteY4" fmla="*/ 4724401 h 5028368"/>
                  <a:gd name="connsiteX5" fmla="*/ 0 w 3560729"/>
                  <a:gd name="connsiteY5" fmla="*/ 41565 h 5028368"/>
                  <a:gd name="connsiteX6" fmla="*/ 3546766 w 3560729"/>
                  <a:gd name="connsiteY6" fmla="*/ 0 h 5028368"/>
                  <a:gd name="connsiteX0" fmla="*/ 3546766 w 3567061"/>
                  <a:gd name="connsiteY0" fmla="*/ 0 h 5028368"/>
                  <a:gd name="connsiteX1" fmla="*/ 2826326 w 3567061"/>
                  <a:gd name="connsiteY1" fmla="*/ 1731820 h 5028368"/>
                  <a:gd name="connsiteX2" fmla="*/ 803564 w 3567061"/>
                  <a:gd name="connsiteY2" fmla="*/ 2313710 h 5028368"/>
                  <a:gd name="connsiteX3" fmla="*/ 498764 w 3567061"/>
                  <a:gd name="connsiteY3" fmla="*/ 4322619 h 5028368"/>
                  <a:gd name="connsiteX4" fmla="*/ 13855 w 3567061"/>
                  <a:gd name="connsiteY4" fmla="*/ 4724401 h 5028368"/>
                  <a:gd name="connsiteX5" fmla="*/ 0 w 3567061"/>
                  <a:gd name="connsiteY5" fmla="*/ 41565 h 5028368"/>
                  <a:gd name="connsiteX6" fmla="*/ 3546766 w 3567061"/>
                  <a:gd name="connsiteY6" fmla="*/ 0 h 5028368"/>
                  <a:gd name="connsiteX0" fmla="*/ 3546766 w 3567061"/>
                  <a:gd name="connsiteY0" fmla="*/ 0 h 4939815"/>
                  <a:gd name="connsiteX1" fmla="*/ 2826326 w 3567061"/>
                  <a:gd name="connsiteY1" fmla="*/ 1731820 h 4939815"/>
                  <a:gd name="connsiteX2" fmla="*/ 803564 w 3567061"/>
                  <a:gd name="connsiteY2" fmla="*/ 2313710 h 4939815"/>
                  <a:gd name="connsiteX3" fmla="*/ 1066801 w 3567061"/>
                  <a:gd name="connsiteY3" fmla="*/ 3782292 h 4939815"/>
                  <a:gd name="connsiteX4" fmla="*/ 13855 w 3567061"/>
                  <a:gd name="connsiteY4" fmla="*/ 4724401 h 4939815"/>
                  <a:gd name="connsiteX5" fmla="*/ 0 w 3567061"/>
                  <a:gd name="connsiteY5" fmla="*/ 41565 h 4939815"/>
                  <a:gd name="connsiteX6" fmla="*/ 3546766 w 3567061"/>
                  <a:gd name="connsiteY6" fmla="*/ 0 h 4939815"/>
                  <a:gd name="connsiteX0" fmla="*/ 3546766 w 3567427"/>
                  <a:gd name="connsiteY0" fmla="*/ 0 h 4944652"/>
                  <a:gd name="connsiteX1" fmla="*/ 2826326 w 3567427"/>
                  <a:gd name="connsiteY1" fmla="*/ 1731820 h 4944652"/>
                  <a:gd name="connsiteX2" fmla="*/ 748145 w 3567427"/>
                  <a:gd name="connsiteY2" fmla="*/ 2050474 h 4944652"/>
                  <a:gd name="connsiteX3" fmla="*/ 1066801 w 3567427"/>
                  <a:gd name="connsiteY3" fmla="*/ 3782292 h 4944652"/>
                  <a:gd name="connsiteX4" fmla="*/ 13855 w 3567427"/>
                  <a:gd name="connsiteY4" fmla="*/ 4724401 h 4944652"/>
                  <a:gd name="connsiteX5" fmla="*/ 0 w 3567427"/>
                  <a:gd name="connsiteY5" fmla="*/ 41565 h 4944652"/>
                  <a:gd name="connsiteX6" fmla="*/ 3546766 w 3567427"/>
                  <a:gd name="connsiteY6" fmla="*/ 0 h 4944652"/>
                  <a:gd name="connsiteX0" fmla="*/ 3546766 w 3566619"/>
                  <a:gd name="connsiteY0" fmla="*/ 0 h 4940065"/>
                  <a:gd name="connsiteX1" fmla="*/ 2826326 w 3566619"/>
                  <a:gd name="connsiteY1" fmla="*/ 1731820 h 4940065"/>
                  <a:gd name="connsiteX2" fmla="*/ 872836 w 3566619"/>
                  <a:gd name="connsiteY2" fmla="*/ 2299856 h 4940065"/>
                  <a:gd name="connsiteX3" fmla="*/ 1066801 w 3566619"/>
                  <a:gd name="connsiteY3" fmla="*/ 3782292 h 4940065"/>
                  <a:gd name="connsiteX4" fmla="*/ 13855 w 3566619"/>
                  <a:gd name="connsiteY4" fmla="*/ 4724401 h 4940065"/>
                  <a:gd name="connsiteX5" fmla="*/ 0 w 3566619"/>
                  <a:gd name="connsiteY5" fmla="*/ 41565 h 4940065"/>
                  <a:gd name="connsiteX6" fmla="*/ 3546766 w 3566619"/>
                  <a:gd name="connsiteY6" fmla="*/ 0 h 4940065"/>
                  <a:gd name="connsiteX0" fmla="*/ 3546766 w 3566619"/>
                  <a:gd name="connsiteY0" fmla="*/ 0 h 4943391"/>
                  <a:gd name="connsiteX1" fmla="*/ 2826326 w 3566619"/>
                  <a:gd name="connsiteY1" fmla="*/ 1731820 h 4943391"/>
                  <a:gd name="connsiteX2" fmla="*/ 872836 w 3566619"/>
                  <a:gd name="connsiteY2" fmla="*/ 2299856 h 4943391"/>
                  <a:gd name="connsiteX3" fmla="*/ 1343891 w 3566619"/>
                  <a:gd name="connsiteY3" fmla="*/ 3810001 h 4943391"/>
                  <a:gd name="connsiteX4" fmla="*/ 13855 w 3566619"/>
                  <a:gd name="connsiteY4" fmla="*/ 4724401 h 4943391"/>
                  <a:gd name="connsiteX5" fmla="*/ 0 w 3566619"/>
                  <a:gd name="connsiteY5" fmla="*/ 41565 h 4943391"/>
                  <a:gd name="connsiteX6" fmla="*/ 3546766 w 3566619"/>
                  <a:gd name="connsiteY6" fmla="*/ 0 h 4943391"/>
                  <a:gd name="connsiteX0" fmla="*/ 3546766 w 3566619"/>
                  <a:gd name="connsiteY0" fmla="*/ 0 h 4955848"/>
                  <a:gd name="connsiteX1" fmla="*/ 2826326 w 3566619"/>
                  <a:gd name="connsiteY1" fmla="*/ 1731820 h 4955848"/>
                  <a:gd name="connsiteX2" fmla="*/ 872836 w 3566619"/>
                  <a:gd name="connsiteY2" fmla="*/ 2299856 h 4955848"/>
                  <a:gd name="connsiteX3" fmla="*/ 1136073 w 3566619"/>
                  <a:gd name="connsiteY3" fmla="*/ 3906983 h 4955848"/>
                  <a:gd name="connsiteX4" fmla="*/ 13855 w 3566619"/>
                  <a:gd name="connsiteY4" fmla="*/ 4724401 h 4955848"/>
                  <a:gd name="connsiteX5" fmla="*/ 0 w 3566619"/>
                  <a:gd name="connsiteY5" fmla="*/ 41565 h 4955848"/>
                  <a:gd name="connsiteX6" fmla="*/ 3546766 w 3566619"/>
                  <a:gd name="connsiteY6" fmla="*/ 0 h 4955848"/>
                  <a:gd name="connsiteX0" fmla="*/ 3546766 w 3609882"/>
                  <a:gd name="connsiteY0" fmla="*/ 0 h 4955848"/>
                  <a:gd name="connsiteX1" fmla="*/ 3214254 w 3609882"/>
                  <a:gd name="connsiteY1" fmla="*/ 1579420 h 4955848"/>
                  <a:gd name="connsiteX2" fmla="*/ 872836 w 3609882"/>
                  <a:gd name="connsiteY2" fmla="*/ 2299856 h 4955848"/>
                  <a:gd name="connsiteX3" fmla="*/ 1136073 w 3609882"/>
                  <a:gd name="connsiteY3" fmla="*/ 3906983 h 4955848"/>
                  <a:gd name="connsiteX4" fmla="*/ 13855 w 3609882"/>
                  <a:gd name="connsiteY4" fmla="*/ 4724401 h 4955848"/>
                  <a:gd name="connsiteX5" fmla="*/ 0 w 3609882"/>
                  <a:gd name="connsiteY5" fmla="*/ 41565 h 4955848"/>
                  <a:gd name="connsiteX6" fmla="*/ 3546766 w 3609882"/>
                  <a:gd name="connsiteY6" fmla="*/ 0 h 4955848"/>
                  <a:gd name="connsiteX0" fmla="*/ 3546766 w 3609882"/>
                  <a:gd name="connsiteY0" fmla="*/ 0 h 4957825"/>
                  <a:gd name="connsiteX1" fmla="*/ 3214254 w 3609882"/>
                  <a:gd name="connsiteY1" fmla="*/ 1579420 h 4957825"/>
                  <a:gd name="connsiteX2" fmla="*/ 872836 w 3609882"/>
                  <a:gd name="connsiteY2" fmla="*/ 2299856 h 4957825"/>
                  <a:gd name="connsiteX3" fmla="*/ 1136073 w 3609882"/>
                  <a:gd name="connsiteY3" fmla="*/ 3906983 h 4957825"/>
                  <a:gd name="connsiteX4" fmla="*/ 13855 w 3609882"/>
                  <a:gd name="connsiteY4" fmla="*/ 4724401 h 4957825"/>
                  <a:gd name="connsiteX5" fmla="*/ 0 w 3609882"/>
                  <a:gd name="connsiteY5" fmla="*/ 41565 h 4957825"/>
                  <a:gd name="connsiteX6" fmla="*/ 3546766 w 3609882"/>
                  <a:gd name="connsiteY6" fmla="*/ 0 h 4957825"/>
                  <a:gd name="connsiteX0" fmla="*/ 3635098 w 3698214"/>
                  <a:gd name="connsiteY0" fmla="*/ 0 h 4956688"/>
                  <a:gd name="connsiteX1" fmla="*/ 3302586 w 3698214"/>
                  <a:gd name="connsiteY1" fmla="*/ 1579420 h 4956688"/>
                  <a:gd name="connsiteX2" fmla="*/ 961168 w 3698214"/>
                  <a:gd name="connsiteY2" fmla="*/ 2299856 h 4956688"/>
                  <a:gd name="connsiteX3" fmla="*/ 1432223 w 3698214"/>
                  <a:gd name="connsiteY3" fmla="*/ 4045529 h 4956688"/>
                  <a:gd name="connsiteX4" fmla="*/ 102187 w 3698214"/>
                  <a:gd name="connsiteY4" fmla="*/ 4724401 h 4956688"/>
                  <a:gd name="connsiteX5" fmla="*/ 88332 w 3698214"/>
                  <a:gd name="connsiteY5" fmla="*/ 41565 h 4956688"/>
                  <a:gd name="connsiteX6" fmla="*/ 3635098 w 3698214"/>
                  <a:gd name="connsiteY6" fmla="*/ 0 h 4956688"/>
                  <a:gd name="connsiteX0" fmla="*/ 3635098 w 3698214"/>
                  <a:gd name="connsiteY0" fmla="*/ 0 h 4956688"/>
                  <a:gd name="connsiteX1" fmla="*/ 3302586 w 3698214"/>
                  <a:gd name="connsiteY1" fmla="*/ 1579420 h 4956688"/>
                  <a:gd name="connsiteX2" fmla="*/ 961168 w 3698214"/>
                  <a:gd name="connsiteY2" fmla="*/ 2299856 h 4956688"/>
                  <a:gd name="connsiteX3" fmla="*/ 1432223 w 3698214"/>
                  <a:gd name="connsiteY3" fmla="*/ 4045529 h 4956688"/>
                  <a:gd name="connsiteX4" fmla="*/ 102187 w 3698214"/>
                  <a:gd name="connsiteY4" fmla="*/ 4724401 h 4956688"/>
                  <a:gd name="connsiteX5" fmla="*/ 88332 w 3698214"/>
                  <a:gd name="connsiteY5" fmla="*/ 41565 h 4956688"/>
                  <a:gd name="connsiteX6" fmla="*/ 3635098 w 3698214"/>
                  <a:gd name="connsiteY6" fmla="*/ 0 h 4956688"/>
                  <a:gd name="connsiteX0" fmla="*/ 3635098 w 3698214"/>
                  <a:gd name="connsiteY0" fmla="*/ 0 h 4956688"/>
                  <a:gd name="connsiteX1" fmla="*/ 3302586 w 3698214"/>
                  <a:gd name="connsiteY1" fmla="*/ 1579420 h 4956688"/>
                  <a:gd name="connsiteX2" fmla="*/ 961168 w 3698214"/>
                  <a:gd name="connsiteY2" fmla="*/ 2299856 h 4956688"/>
                  <a:gd name="connsiteX3" fmla="*/ 1432223 w 3698214"/>
                  <a:gd name="connsiteY3" fmla="*/ 4045529 h 4956688"/>
                  <a:gd name="connsiteX4" fmla="*/ 102187 w 3698214"/>
                  <a:gd name="connsiteY4" fmla="*/ 4724401 h 4956688"/>
                  <a:gd name="connsiteX5" fmla="*/ 88332 w 3698214"/>
                  <a:gd name="connsiteY5" fmla="*/ 41565 h 4956688"/>
                  <a:gd name="connsiteX6" fmla="*/ 3635098 w 3698214"/>
                  <a:gd name="connsiteY6" fmla="*/ 0 h 4956688"/>
                  <a:gd name="connsiteX0" fmla="*/ 3591845 w 3654961"/>
                  <a:gd name="connsiteY0" fmla="*/ 0 h 4968373"/>
                  <a:gd name="connsiteX1" fmla="*/ 3259333 w 3654961"/>
                  <a:gd name="connsiteY1" fmla="*/ 1579420 h 4968373"/>
                  <a:gd name="connsiteX2" fmla="*/ 917915 w 3654961"/>
                  <a:gd name="connsiteY2" fmla="*/ 2299856 h 4968373"/>
                  <a:gd name="connsiteX3" fmla="*/ 1388970 w 3654961"/>
                  <a:gd name="connsiteY3" fmla="*/ 4045529 h 4968373"/>
                  <a:gd name="connsiteX4" fmla="*/ 58934 w 3654961"/>
                  <a:gd name="connsiteY4" fmla="*/ 4724401 h 4968373"/>
                  <a:gd name="connsiteX5" fmla="*/ 45079 w 3654961"/>
                  <a:gd name="connsiteY5" fmla="*/ 41565 h 4968373"/>
                  <a:gd name="connsiteX6" fmla="*/ 3591845 w 3654961"/>
                  <a:gd name="connsiteY6" fmla="*/ 0 h 4968373"/>
                  <a:gd name="connsiteX0" fmla="*/ 3591845 w 3654961"/>
                  <a:gd name="connsiteY0" fmla="*/ 0 h 4967280"/>
                  <a:gd name="connsiteX1" fmla="*/ 3259333 w 3654961"/>
                  <a:gd name="connsiteY1" fmla="*/ 1579420 h 4967280"/>
                  <a:gd name="connsiteX2" fmla="*/ 917915 w 3654961"/>
                  <a:gd name="connsiteY2" fmla="*/ 2299856 h 4967280"/>
                  <a:gd name="connsiteX3" fmla="*/ 1388970 w 3654961"/>
                  <a:gd name="connsiteY3" fmla="*/ 4045529 h 4967280"/>
                  <a:gd name="connsiteX4" fmla="*/ 58934 w 3654961"/>
                  <a:gd name="connsiteY4" fmla="*/ 4724401 h 4967280"/>
                  <a:gd name="connsiteX5" fmla="*/ 45079 w 3654961"/>
                  <a:gd name="connsiteY5" fmla="*/ 41565 h 4967280"/>
                  <a:gd name="connsiteX6" fmla="*/ 3591845 w 3654961"/>
                  <a:gd name="connsiteY6" fmla="*/ 0 h 4967280"/>
                  <a:gd name="connsiteX0" fmla="*/ 3591845 w 3654961"/>
                  <a:gd name="connsiteY0" fmla="*/ 0 h 4979298"/>
                  <a:gd name="connsiteX1" fmla="*/ 3259333 w 3654961"/>
                  <a:gd name="connsiteY1" fmla="*/ 1579420 h 4979298"/>
                  <a:gd name="connsiteX2" fmla="*/ 917915 w 3654961"/>
                  <a:gd name="connsiteY2" fmla="*/ 2299856 h 4979298"/>
                  <a:gd name="connsiteX3" fmla="*/ 1388970 w 3654961"/>
                  <a:gd name="connsiteY3" fmla="*/ 4045529 h 4979298"/>
                  <a:gd name="connsiteX4" fmla="*/ 58934 w 3654961"/>
                  <a:gd name="connsiteY4" fmla="*/ 4738255 h 4979298"/>
                  <a:gd name="connsiteX5" fmla="*/ 45079 w 3654961"/>
                  <a:gd name="connsiteY5" fmla="*/ 41565 h 4979298"/>
                  <a:gd name="connsiteX6" fmla="*/ 3591845 w 3654961"/>
                  <a:gd name="connsiteY6" fmla="*/ 0 h 4979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654961" h="4979298">
                    <a:moveTo>
                      <a:pt x="3591845" y="0"/>
                    </a:moveTo>
                    <a:cubicBezTo>
                      <a:pt x="3704991" y="635000"/>
                      <a:pt x="3704988" y="1196111"/>
                      <a:pt x="3259333" y="1579420"/>
                    </a:cubicBezTo>
                    <a:cubicBezTo>
                      <a:pt x="2813678" y="1962729"/>
                      <a:pt x="1229642" y="1888838"/>
                      <a:pt x="917915" y="2299856"/>
                    </a:cubicBezTo>
                    <a:cubicBezTo>
                      <a:pt x="606188" y="2710874"/>
                      <a:pt x="1532133" y="3639129"/>
                      <a:pt x="1388970" y="4045529"/>
                    </a:cubicBezTo>
                    <a:cubicBezTo>
                      <a:pt x="1245807" y="4451929"/>
                      <a:pt x="185461" y="5430703"/>
                      <a:pt x="58934" y="4738255"/>
                    </a:cubicBezTo>
                    <a:cubicBezTo>
                      <a:pt x="-67593" y="4045807"/>
                      <a:pt x="49697" y="1602510"/>
                      <a:pt x="45079" y="41565"/>
                    </a:cubicBezTo>
                    <a:lnTo>
                      <a:pt x="359184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84407" tIns="42203" rIns="84407" bIns="42203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28" name="รูปแบบอิสระ: รูปร่าง 27">
                <a:extLst>
                  <a:ext uri="{FF2B5EF4-FFF2-40B4-BE49-F238E27FC236}">
                    <a16:creationId xmlns:a16="http://schemas.microsoft.com/office/drawing/2014/main" id="{2BA85EDD-0A85-4EA9-8663-73F808501E58}"/>
                  </a:ext>
                </a:extLst>
              </p:cNvPr>
              <p:cNvSpPr/>
              <p:nvPr/>
            </p:nvSpPr>
            <p:spPr>
              <a:xfrm>
                <a:off x="-13854" y="-53779"/>
                <a:ext cx="5988928" cy="3844532"/>
              </a:xfrm>
              <a:custGeom>
                <a:avLst/>
                <a:gdLst>
                  <a:gd name="connsiteX0" fmla="*/ 5791200 w 5791200"/>
                  <a:gd name="connsiteY0" fmla="*/ 13854 h 3574472"/>
                  <a:gd name="connsiteX1" fmla="*/ 3061855 w 5791200"/>
                  <a:gd name="connsiteY1" fmla="*/ 678872 h 3574472"/>
                  <a:gd name="connsiteX2" fmla="*/ 2992582 w 5791200"/>
                  <a:gd name="connsiteY2" fmla="*/ 1607127 h 3574472"/>
                  <a:gd name="connsiteX3" fmla="*/ 1413164 w 5791200"/>
                  <a:gd name="connsiteY3" fmla="*/ 1870363 h 3574472"/>
                  <a:gd name="connsiteX4" fmla="*/ 0 w 5791200"/>
                  <a:gd name="connsiteY4" fmla="*/ 3574472 h 3574472"/>
                  <a:gd name="connsiteX5" fmla="*/ 55418 w 5791200"/>
                  <a:gd name="connsiteY5" fmla="*/ 0 h 3574472"/>
                  <a:gd name="connsiteX6" fmla="*/ 5791200 w 5791200"/>
                  <a:gd name="connsiteY6" fmla="*/ 13854 h 3574472"/>
                  <a:gd name="connsiteX0" fmla="*/ 5822003 w 5822003"/>
                  <a:gd name="connsiteY0" fmla="*/ 28151 h 3588769"/>
                  <a:gd name="connsiteX1" fmla="*/ 3092658 w 5822003"/>
                  <a:gd name="connsiteY1" fmla="*/ 693169 h 3588769"/>
                  <a:gd name="connsiteX2" fmla="*/ 3023385 w 5822003"/>
                  <a:gd name="connsiteY2" fmla="*/ 1621424 h 3588769"/>
                  <a:gd name="connsiteX3" fmla="*/ 1443967 w 5822003"/>
                  <a:gd name="connsiteY3" fmla="*/ 1884660 h 3588769"/>
                  <a:gd name="connsiteX4" fmla="*/ 30803 w 5822003"/>
                  <a:gd name="connsiteY4" fmla="*/ 3588769 h 3588769"/>
                  <a:gd name="connsiteX5" fmla="*/ 0 w 5822003"/>
                  <a:gd name="connsiteY5" fmla="*/ 0 h 3588769"/>
                  <a:gd name="connsiteX6" fmla="*/ 5822003 w 5822003"/>
                  <a:gd name="connsiteY6" fmla="*/ 28151 h 3588769"/>
                  <a:gd name="connsiteX0" fmla="*/ 5879484 w 5879484"/>
                  <a:gd name="connsiteY0" fmla="*/ 42449 h 3603067"/>
                  <a:gd name="connsiteX1" fmla="*/ 3150139 w 5879484"/>
                  <a:gd name="connsiteY1" fmla="*/ 707467 h 3603067"/>
                  <a:gd name="connsiteX2" fmla="*/ 3080866 w 5879484"/>
                  <a:gd name="connsiteY2" fmla="*/ 1635722 h 3603067"/>
                  <a:gd name="connsiteX3" fmla="*/ 1501448 w 5879484"/>
                  <a:gd name="connsiteY3" fmla="*/ 1898958 h 3603067"/>
                  <a:gd name="connsiteX4" fmla="*/ 88284 w 5879484"/>
                  <a:gd name="connsiteY4" fmla="*/ 3603067 h 3603067"/>
                  <a:gd name="connsiteX5" fmla="*/ 0 w 5879484"/>
                  <a:gd name="connsiteY5" fmla="*/ 0 h 3603067"/>
                  <a:gd name="connsiteX6" fmla="*/ 5879484 w 5879484"/>
                  <a:gd name="connsiteY6" fmla="*/ 42449 h 3603067"/>
                  <a:gd name="connsiteX0" fmla="*/ 5879484 w 5879484"/>
                  <a:gd name="connsiteY0" fmla="*/ 42449 h 3603067"/>
                  <a:gd name="connsiteX1" fmla="*/ 3150139 w 5879484"/>
                  <a:gd name="connsiteY1" fmla="*/ 707467 h 3603067"/>
                  <a:gd name="connsiteX2" fmla="*/ 3080866 w 5879484"/>
                  <a:gd name="connsiteY2" fmla="*/ 1635722 h 3603067"/>
                  <a:gd name="connsiteX3" fmla="*/ 1501448 w 5879484"/>
                  <a:gd name="connsiteY3" fmla="*/ 1898958 h 3603067"/>
                  <a:gd name="connsiteX4" fmla="*/ 2063 w 5879484"/>
                  <a:gd name="connsiteY4" fmla="*/ 3603067 h 3603067"/>
                  <a:gd name="connsiteX5" fmla="*/ 0 w 5879484"/>
                  <a:gd name="connsiteY5" fmla="*/ 0 h 3603067"/>
                  <a:gd name="connsiteX6" fmla="*/ 5879484 w 5879484"/>
                  <a:gd name="connsiteY6" fmla="*/ 42449 h 3603067"/>
                  <a:gd name="connsiteX0" fmla="*/ 6021126 w 6021126"/>
                  <a:gd name="connsiteY0" fmla="*/ 42449 h 3688855"/>
                  <a:gd name="connsiteX1" fmla="*/ 3291781 w 6021126"/>
                  <a:gd name="connsiteY1" fmla="*/ 707467 h 3688855"/>
                  <a:gd name="connsiteX2" fmla="*/ 3222508 w 6021126"/>
                  <a:gd name="connsiteY2" fmla="*/ 1635722 h 3688855"/>
                  <a:gd name="connsiteX3" fmla="*/ 1643090 w 6021126"/>
                  <a:gd name="connsiteY3" fmla="*/ 1898958 h 3688855"/>
                  <a:gd name="connsiteX4" fmla="*/ 2 w 6021126"/>
                  <a:gd name="connsiteY4" fmla="*/ 3688855 h 3688855"/>
                  <a:gd name="connsiteX5" fmla="*/ 141642 w 6021126"/>
                  <a:gd name="connsiteY5" fmla="*/ 0 h 3688855"/>
                  <a:gd name="connsiteX6" fmla="*/ 6021126 w 6021126"/>
                  <a:gd name="connsiteY6" fmla="*/ 42449 h 3688855"/>
                  <a:gd name="connsiteX0" fmla="*/ 6109408 w 6109408"/>
                  <a:gd name="connsiteY0" fmla="*/ 128236 h 3774642"/>
                  <a:gd name="connsiteX1" fmla="*/ 3380063 w 6109408"/>
                  <a:gd name="connsiteY1" fmla="*/ 793254 h 3774642"/>
                  <a:gd name="connsiteX2" fmla="*/ 3310790 w 6109408"/>
                  <a:gd name="connsiteY2" fmla="*/ 1721509 h 3774642"/>
                  <a:gd name="connsiteX3" fmla="*/ 1731372 w 6109408"/>
                  <a:gd name="connsiteY3" fmla="*/ 1984745 h 3774642"/>
                  <a:gd name="connsiteX4" fmla="*/ 88284 w 6109408"/>
                  <a:gd name="connsiteY4" fmla="*/ 3774642 h 3774642"/>
                  <a:gd name="connsiteX5" fmla="*/ 0 w 6109408"/>
                  <a:gd name="connsiteY5" fmla="*/ 0 h 3774642"/>
                  <a:gd name="connsiteX6" fmla="*/ 6109408 w 6109408"/>
                  <a:gd name="connsiteY6" fmla="*/ 128236 h 3774642"/>
                  <a:gd name="connsiteX0" fmla="*/ 6109408 w 6109408"/>
                  <a:gd name="connsiteY0" fmla="*/ 128236 h 3774642"/>
                  <a:gd name="connsiteX1" fmla="*/ 3380063 w 6109408"/>
                  <a:gd name="connsiteY1" fmla="*/ 793254 h 3774642"/>
                  <a:gd name="connsiteX2" fmla="*/ 3310790 w 6109408"/>
                  <a:gd name="connsiteY2" fmla="*/ 1721509 h 3774642"/>
                  <a:gd name="connsiteX3" fmla="*/ 1731372 w 6109408"/>
                  <a:gd name="connsiteY3" fmla="*/ 1984745 h 3774642"/>
                  <a:gd name="connsiteX4" fmla="*/ 88284 w 6109408"/>
                  <a:gd name="connsiteY4" fmla="*/ 3774642 h 3774642"/>
                  <a:gd name="connsiteX5" fmla="*/ 0 w 6109408"/>
                  <a:gd name="connsiteY5" fmla="*/ 0 h 3774642"/>
                  <a:gd name="connsiteX6" fmla="*/ 6109408 w 6109408"/>
                  <a:gd name="connsiteY6" fmla="*/ 128236 h 3774642"/>
                  <a:gd name="connsiteX0" fmla="*/ 6109408 w 6109408"/>
                  <a:gd name="connsiteY0" fmla="*/ 128236 h 3774642"/>
                  <a:gd name="connsiteX1" fmla="*/ 3380063 w 6109408"/>
                  <a:gd name="connsiteY1" fmla="*/ 793254 h 3774642"/>
                  <a:gd name="connsiteX2" fmla="*/ 3310790 w 6109408"/>
                  <a:gd name="connsiteY2" fmla="*/ 1721509 h 3774642"/>
                  <a:gd name="connsiteX3" fmla="*/ 1731372 w 6109408"/>
                  <a:gd name="connsiteY3" fmla="*/ 1984745 h 3774642"/>
                  <a:gd name="connsiteX4" fmla="*/ 88284 w 6109408"/>
                  <a:gd name="connsiteY4" fmla="*/ 3774642 h 3774642"/>
                  <a:gd name="connsiteX5" fmla="*/ 0 w 6109408"/>
                  <a:gd name="connsiteY5" fmla="*/ 0 h 3774642"/>
                  <a:gd name="connsiteX6" fmla="*/ 6109408 w 6109408"/>
                  <a:gd name="connsiteY6" fmla="*/ 128236 h 3774642"/>
                  <a:gd name="connsiteX0" fmla="*/ 6037557 w 6037557"/>
                  <a:gd name="connsiteY0" fmla="*/ 142533 h 3788939"/>
                  <a:gd name="connsiteX1" fmla="*/ 3308212 w 6037557"/>
                  <a:gd name="connsiteY1" fmla="*/ 807551 h 3788939"/>
                  <a:gd name="connsiteX2" fmla="*/ 3238939 w 6037557"/>
                  <a:gd name="connsiteY2" fmla="*/ 1735806 h 3788939"/>
                  <a:gd name="connsiteX3" fmla="*/ 1659521 w 6037557"/>
                  <a:gd name="connsiteY3" fmla="*/ 1999042 h 3788939"/>
                  <a:gd name="connsiteX4" fmla="*/ 16433 w 6037557"/>
                  <a:gd name="connsiteY4" fmla="*/ 3788939 h 3788939"/>
                  <a:gd name="connsiteX5" fmla="*/ 0 w 6037557"/>
                  <a:gd name="connsiteY5" fmla="*/ 0 h 3788939"/>
                  <a:gd name="connsiteX6" fmla="*/ 6037557 w 6037557"/>
                  <a:gd name="connsiteY6" fmla="*/ 142533 h 3788939"/>
                  <a:gd name="connsiteX0" fmla="*/ 6037557 w 6037557"/>
                  <a:gd name="connsiteY0" fmla="*/ 142533 h 3788939"/>
                  <a:gd name="connsiteX1" fmla="*/ 3308212 w 6037557"/>
                  <a:gd name="connsiteY1" fmla="*/ 807551 h 3788939"/>
                  <a:gd name="connsiteX2" fmla="*/ 3238939 w 6037557"/>
                  <a:gd name="connsiteY2" fmla="*/ 1735806 h 3788939"/>
                  <a:gd name="connsiteX3" fmla="*/ 1659521 w 6037557"/>
                  <a:gd name="connsiteY3" fmla="*/ 1999042 h 3788939"/>
                  <a:gd name="connsiteX4" fmla="*/ 16433 w 6037557"/>
                  <a:gd name="connsiteY4" fmla="*/ 3788939 h 3788939"/>
                  <a:gd name="connsiteX5" fmla="*/ 0 w 6037557"/>
                  <a:gd name="connsiteY5" fmla="*/ 0 h 3788939"/>
                  <a:gd name="connsiteX6" fmla="*/ 6037557 w 6037557"/>
                  <a:gd name="connsiteY6" fmla="*/ 142533 h 3788939"/>
                  <a:gd name="connsiteX0" fmla="*/ 6109407 w 6109407"/>
                  <a:gd name="connsiteY0" fmla="*/ 0 h 3789385"/>
                  <a:gd name="connsiteX1" fmla="*/ 3308212 w 6109407"/>
                  <a:gd name="connsiteY1" fmla="*/ 807997 h 3789385"/>
                  <a:gd name="connsiteX2" fmla="*/ 3238939 w 6109407"/>
                  <a:gd name="connsiteY2" fmla="*/ 1736252 h 3789385"/>
                  <a:gd name="connsiteX3" fmla="*/ 1659521 w 6109407"/>
                  <a:gd name="connsiteY3" fmla="*/ 1999488 h 3789385"/>
                  <a:gd name="connsiteX4" fmla="*/ 16433 w 6109407"/>
                  <a:gd name="connsiteY4" fmla="*/ 3789385 h 3789385"/>
                  <a:gd name="connsiteX5" fmla="*/ 0 w 6109407"/>
                  <a:gd name="connsiteY5" fmla="*/ 446 h 3789385"/>
                  <a:gd name="connsiteX6" fmla="*/ 6109407 w 6109407"/>
                  <a:gd name="connsiteY6" fmla="*/ 0 h 3789385"/>
                  <a:gd name="connsiteX0" fmla="*/ 6109407 w 6179364"/>
                  <a:gd name="connsiteY0" fmla="*/ 0 h 3789385"/>
                  <a:gd name="connsiteX1" fmla="*/ 3308212 w 6179364"/>
                  <a:gd name="connsiteY1" fmla="*/ 807997 h 3789385"/>
                  <a:gd name="connsiteX2" fmla="*/ 3238939 w 6179364"/>
                  <a:gd name="connsiteY2" fmla="*/ 1736252 h 3789385"/>
                  <a:gd name="connsiteX3" fmla="*/ 1659521 w 6179364"/>
                  <a:gd name="connsiteY3" fmla="*/ 1999488 h 3789385"/>
                  <a:gd name="connsiteX4" fmla="*/ 16433 w 6179364"/>
                  <a:gd name="connsiteY4" fmla="*/ 3789385 h 3789385"/>
                  <a:gd name="connsiteX5" fmla="*/ 0 w 6179364"/>
                  <a:gd name="connsiteY5" fmla="*/ 446 h 3789385"/>
                  <a:gd name="connsiteX6" fmla="*/ 6109407 w 6179364"/>
                  <a:gd name="connsiteY6" fmla="*/ 0 h 3789385"/>
                  <a:gd name="connsiteX0" fmla="*/ 6109407 w 6179364"/>
                  <a:gd name="connsiteY0" fmla="*/ 0 h 3789385"/>
                  <a:gd name="connsiteX1" fmla="*/ 3308212 w 6179364"/>
                  <a:gd name="connsiteY1" fmla="*/ 807997 h 3789385"/>
                  <a:gd name="connsiteX2" fmla="*/ 3238939 w 6179364"/>
                  <a:gd name="connsiteY2" fmla="*/ 1736252 h 3789385"/>
                  <a:gd name="connsiteX3" fmla="*/ 1659521 w 6179364"/>
                  <a:gd name="connsiteY3" fmla="*/ 1999488 h 3789385"/>
                  <a:gd name="connsiteX4" fmla="*/ 16433 w 6179364"/>
                  <a:gd name="connsiteY4" fmla="*/ 3789385 h 3789385"/>
                  <a:gd name="connsiteX5" fmla="*/ 0 w 6179364"/>
                  <a:gd name="connsiteY5" fmla="*/ 446 h 3789385"/>
                  <a:gd name="connsiteX6" fmla="*/ 6109407 w 6179364"/>
                  <a:gd name="connsiteY6" fmla="*/ 0 h 3789385"/>
                  <a:gd name="connsiteX0" fmla="*/ 6109407 w 6179364"/>
                  <a:gd name="connsiteY0" fmla="*/ 0 h 3826203"/>
                  <a:gd name="connsiteX1" fmla="*/ 3308212 w 6179364"/>
                  <a:gd name="connsiteY1" fmla="*/ 807997 h 3826203"/>
                  <a:gd name="connsiteX2" fmla="*/ 3238939 w 6179364"/>
                  <a:gd name="connsiteY2" fmla="*/ 1736252 h 3826203"/>
                  <a:gd name="connsiteX3" fmla="*/ 1659521 w 6179364"/>
                  <a:gd name="connsiteY3" fmla="*/ 1999488 h 3826203"/>
                  <a:gd name="connsiteX4" fmla="*/ 16433 w 6179364"/>
                  <a:gd name="connsiteY4" fmla="*/ 3789385 h 3826203"/>
                  <a:gd name="connsiteX5" fmla="*/ 0 w 6179364"/>
                  <a:gd name="connsiteY5" fmla="*/ 446 h 3826203"/>
                  <a:gd name="connsiteX6" fmla="*/ 6109407 w 6179364"/>
                  <a:gd name="connsiteY6" fmla="*/ 0 h 3826203"/>
                  <a:gd name="connsiteX0" fmla="*/ 6109407 w 6194666"/>
                  <a:gd name="connsiteY0" fmla="*/ 0 h 3826203"/>
                  <a:gd name="connsiteX1" fmla="*/ 3897392 w 6194666"/>
                  <a:gd name="connsiteY1" fmla="*/ 636422 h 3826203"/>
                  <a:gd name="connsiteX2" fmla="*/ 3238939 w 6194666"/>
                  <a:gd name="connsiteY2" fmla="*/ 1736252 h 3826203"/>
                  <a:gd name="connsiteX3" fmla="*/ 1659521 w 6194666"/>
                  <a:gd name="connsiteY3" fmla="*/ 1999488 h 3826203"/>
                  <a:gd name="connsiteX4" fmla="*/ 16433 w 6194666"/>
                  <a:gd name="connsiteY4" fmla="*/ 3789385 h 3826203"/>
                  <a:gd name="connsiteX5" fmla="*/ 0 w 6194666"/>
                  <a:gd name="connsiteY5" fmla="*/ 446 h 3826203"/>
                  <a:gd name="connsiteX6" fmla="*/ 6109407 w 6194666"/>
                  <a:gd name="connsiteY6" fmla="*/ 0 h 3826203"/>
                  <a:gd name="connsiteX0" fmla="*/ 6109407 w 6195622"/>
                  <a:gd name="connsiteY0" fmla="*/ 0 h 3830610"/>
                  <a:gd name="connsiteX1" fmla="*/ 3897392 w 6195622"/>
                  <a:gd name="connsiteY1" fmla="*/ 636422 h 3830610"/>
                  <a:gd name="connsiteX2" fmla="*/ 3052127 w 6195622"/>
                  <a:gd name="connsiteY2" fmla="*/ 1764848 h 3830610"/>
                  <a:gd name="connsiteX3" fmla="*/ 1659521 w 6195622"/>
                  <a:gd name="connsiteY3" fmla="*/ 1999488 h 3830610"/>
                  <a:gd name="connsiteX4" fmla="*/ 16433 w 6195622"/>
                  <a:gd name="connsiteY4" fmla="*/ 3789385 h 3830610"/>
                  <a:gd name="connsiteX5" fmla="*/ 0 w 6195622"/>
                  <a:gd name="connsiteY5" fmla="*/ 446 h 3830610"/>
                  <a:gd name="connsiteX6" fmla="*/ 6109407 w 6195622"/>
                  <a:gd name="connsiteY6" fmla="*/ 0 h 3830610"/>
                  <a:gd name="connsiteX0" fmla="*/ 6109407 w 6200522"/>
                  <a:gd name="connsiteY0" fmla="*/ 0 h 3830610"/>
                  <a:gd name="connsiteX1" fmla="*/ 4041094 w 6200522"/>
                  <a:gd name="connsiteY1" fmla="*/ 893784 h 3830610"/>
                  <a:gd name="connsiteX2" fmla="*/ 3052127 w 6200522"/>
                  <a:gd name="connsiteY2" fmla="*/ 1764848 h 3830610"/>
                  <a:gd name="connsiteX3" fmla="*/ 1659521 w 6200522"/>
                  <a:gd name="connsiteY3" fmla="*/ 1999488 h 3830610"/>
                  <a:gd name="connsiteX4" fmla="*/ 16433 w 6200522"/>
                  <a:gd name="connsiteY4" fmla="*/ 3789385 h 3830610"/>
                  <a:gd name="connsiteX5" fmla="*/ 0 w 6200522"/>
                  <a:gd name="connsiteY5" fmla="*/ 446 h 3830610"/>
                  <a:gd name="connsiteX6" fmla="*/ 6109407 w 6200522"/>
                  <a:gd name="connsiteY6" fmla="*/ 0 h 3830610"/>
                  <a:gd name="connsiteX0" fmla="*/ 6109407 w 6200522"/>
                  <a:gd name="connsiteY0" fmla="*/ 0 h 3906887"/>
                  <a:gd name="connsiteX1" fmla="*/ 4041094 w 6200522"/>
                  <a:gd name="connsiteY1" fmla="*/ 893784 h 3906887"/>
                  <a:gd name="connsiteX2" fmla="*/ 3052127 w 6200522"/>
                  <a:gd name="connsiteY2" fmla="*/ 1764848 h 3906887"/>
                  <a:gd name="connsiteX3" fmla="*/ 1659521 w 6200522"/>
                  <a:gd name="connsiteY3" fmla="*/ 1999488 h 3906887"/>
                  <a:gd name="connsiteX4" fmla="*/ 921756 w 6200522"/>
                  <a:gd name="connsiteY4" fmla="*/ 2860023 h 3906887"/>
                  <a:gd name="connsiteX5" fmla="*/ 16433 w 6200522"/>
                  <a:gd name="connsiteY5" fmla="*/ 3789385 h 3906887"/>
                  <a:gd name="connsiteX6" fmla="*/ 0 w 6200522"/>
                  <a:gd name="connsiteY6" fmla="*/ 446 h 3906887"/>
                  <a:gd name="connsiteX7" fmla="*/ 6109407 w 6200522"/>
                  <a:gd name="connsiteY7" fmla="*/ 0 h 3906887"/>
                  <a:gd name="connsiteX0" fmla="*/ 6109407 w 6210247"/>
                  <a:gd name="connsiteY0" fmla="*/ 0 h 3906887"/>
                  <a:gd name="connsiteX1" fmla="*/ 4285388 w 6210247"/>
                  <a:gd name="connsiteY1" fmla="*/ 793699 h 3906887"/>
                  <a:gd name="connsiteX2" fmla="*/ 3052127 w 6210247"/>
                  <a:gd name="connsiteY2" fmla="*/ 1764848 h 3906887"/>
                  <a:gd name="connsiteX3" fmla="*/ 1659521 w 6210247"/>
                  <a:gd name="connsiteY3" fmla="*/ 1999488 h 3906887"/>
                  <a:gd name="connsiteX4" fmla="*/ 921756 w 6210247"/>
                  <a:gd name="connsiteY4" fmla="*/ 2860023 h 3906887"/>
                  <a:gd name="connsiteX5" fmla="*/ 16433 w 6210247"/>
                  <a:gd name="connsiteY5" fmla="*/ 3789385 h 3906887"/>
                  <a:gd name="connsiteX6" fmla="*/ 0 w 6210247"/>
                  <a:gd name="connsiteY6" fmla="*/ 446 h 3906887"/>
                  <a:gd name="connsiteX7" fmla="*/ 6109407 w 6210247"/>
                  <a:gd name="connsiteY7" fmla="*/ 0 h 3906887"/>
                  <a:gd name="connsiteX0" fmla="*/ 6109407 w 6214422"/>
                  <a:gd name="connsiteY0" fmla="*/ 0 h 3906887"/>
                  <a:gd name="connsiteX1" fmla="*/ 4285388 w 6214422"/>
                  <a:gd name="connsiteY1" fmla="*/ 793699 h 3906887"/>
                  <a:gd name="connsiteX2" fmla="*/ 2477318 w 6214422"/>
                  <a:gd name="connsiteY2" fmla="*/ 964165 h 3906887"/>
                  <a:gd name="connsiteX3" fmla="*/ 1659521 w 6214422"/>
                  <a:gd name="connsiteY3" fmla="*/ 1999488 h 3906887"/>
                  <a:gd name="connsiteX4" fmla="*/ 921756 w 6214422"/>
                  <a:gd name="connsiteY4" fmla="*/ 2860023 h 3906887"/>
                  <a:gd name="connsiteX5" fmla="*/ 16433 w 6214422"/>
                  <a:gd name="connsiteY5" fmla="*/ 3789385 h 3906887"/>
                  <a:gd name="connsiteX6" fmla="*/ 0 w 6214422"/>
                  <a:gd name="connsiteY6" fmla="*/ 446 h 3906887"/>
                  <a:gd name="connsiteX7" fmla="*/ 6109407 w 6214422"/>
                  <a:gd name="connsiteY7" fmla="*/ 0 h 3906887"/>
                  <a:gd name="connsiteX0" fmla="*/ 6109407 w 6214422"/>
                  <a:gd name="connsiteY0" fmla="*/ 0 h 3906887"/>
                  <a:gd name="connsiteX1" fmla="*/ 4285388 w 6214422"/>
                  <a:gd name="connsiteY1" fmla="*/ 793699 h 3906887"/>
                  <a:gd name="connsiteX2" fmla="*/ 2477318 w 6214422"/>
                  <a:gd name="connsiteY2" fmla="*/ 964165 h 3906887"/>
                  <a:gd name="connsiteX3" fmla="*/ 2033147 w 6214422"/>
                  <a:gd name="connsiteY3" fmla="*/ 2285446 h 3906887"/>
                  <a:gd name="connsiteX4" fmla="*/ 921756 w 6214422"/>
                  <a:gd name="connsiteY4" fmla="*/ 2860023 h 3906887"/>
                  <a:gd name="connsiteX5" fmla="*/ 16433 w 6214422"/>
                  <a:gd name="connsiteY5" fmla="*/ 3789385 h 3906887"/>
                  <a:gd name="connsiteX6" fmla="*/ 0 w 6214422"/>
                  <a:gd name="connsiteY6" fmla="*/ 446 h 3906887"/>
                  <a:gd name="connsiteX7" fmla="*/ 6109407 w 6214422"/>
                  <a:gd name="connsiteY7" fmla="*/ 0 h 3906887"/>
                  <a:gd name="connsiteX0" fmla="*/ 6109407 w 6214422"/>
                  <a:gd name="connsiteY0" fmla="*/ 0 h 3903573"/>
                  <a:gd name="connsiteX1" fmla="*/ 4285388 w 6214422"/>
                  <a:gd name="connsiteY1" fmla="*/ 793699 h 3903573"/>
                  <a:gd name="connsiteX2" fmla="*/ 2477318 w 6214422"/>
                  <a:gd name="connsiteY2" fmla="*/ 964165 h 3903573"/>
                  <a:gd name="connsiteX3" fmla="*/ 2033147 w 6214422"/>
                  <a:gd name="connsiteY3" fmla="*/ 2285446 h 3903573"/>
                  <a:gd name="connsiteX4" fmla="*/ 849905 w 6214422"/>
                  <a:gd name="connsiteY4" fmla="*/ 2817129 h 3903573"/>
                  <a:gd name="connsiteX5" fmla="*/ 16433 w 6214422"/>
                  <a:gd name="connsiteY5" fmla="*/ 3789385 h 3903573"/>
                  <a:gd name="connsiteX6" fmla="*/ 0 w 6214422"/>
                  <a:gd name="connsiteY6" fmla="*/ 446 h 3903573"/>
                  <a:gd name="connsiteX7" fmla="*/ 6109407 w 6214422"/>
                  <a:gd name="connsiteY7" fmla="*/ 0 h 3903573"/>
                  <a:gd name="connsiteX0" fmla="*/ 6109407 w 6214422"/>
                  <a:gd name="connsiteY0" fmla="*/ 0 h 3912056"/>
                  <a:gd name="connsiteX1" fmla="*/ 4285388 w 6214422"/>
                  <a:gd name="connsiteY1" fmla="*/ 793699 h 3912056"/>
                  <a:gd name="connsiteX2" fmla="*/ 2477318 w 6214422"/>
                  <a:gd name="connsiteY2" fmla="*/ 964165 h 3912056"/>
                  <a:gd name="connsiteX3" fmla="*/ 2033147 w 6214422"/>
                  <a:gd name="connsiteY3" fmla="*/ 2285446 h 3912056"/>
                  <a:gd name="connsiteX4" fmla="*/ 849905 w 6214422"/>
                  <a:gd name="connsiteY4" fmla="*/ 2817129 h 3912056"/>
                  <a:gd name="connsiteX5" fmla="*/ 16433 w 6214422"/>
                  <a:gd name="connsiteY5" fmla="*/ 3789385 h 3912056"/>
                  <a:gd name="connsiteX6" fmla="*/ 0 w 6214422"/>
                  <a:gd name="connsiteY6" fmla="*/ 446 h 3912056"/>
                  <a:gd name="connsiteX7" fmla="*/ 6109407 w 6214422"/>
                  <a:gd name="connsiteY7" fmla="*/ 0 h 3912056"/>
                  <a:gd name="connsiteX0" fmla="*/ 6109407 w 6220180"/>
                  <a:gd name="connsiteY0" fmla="*/ 0 h 3912056"/>
                  <a:gd name="connsiteX1" fmla="*/ 4400350 w 6220180"/>
                  <a:gd name="connsiteY1" fmla="*/ 993869 h 3912056"/>
                  <a:gd name="connsiteX2" fmla="*/ 2477318 w 6220180"/>
                  <a:gd name="connsiteY2" fmla="*/ 964165 h 3912056"/>
                  <a:gd name="connsiteX3" fmla="*/ 2033147 w 6220180"/>
                  <a:gd name="connsiteY3" fmla="*/ 2285446 h 3912056"/>
                  <a:gd name="connsiteX4" fmla="*/ 849905 w 6220180"/>
                  <a:gd name="connsiteY4" fmla="*/ 2817129 h 3912056"/>
                  <a:gd name="connsiteX5" fmla="*/ 16433 w 6220180"/>
                  <a:gd name="connsiteY5" fmla="*/ 3789385 h 3912056"/>
                  <a:gd name="connsiteX6" fmla="*/ 0 w 6220180"/>
                  <a:gd name="connsiteY6" fmla="*/ 446 h 3912056"/>
                  <a:gd name="connsiteX7" fmla="*/ 6109407 w 6220180"/>
                  <a:gd name="connsiteY7" fmla="*/ 0 h 3912056"/>
                  <a:gd name="connsiteX0" fmla="*/ 6109407 w 6221637"/>
                  <a:gd name="connsiteY0" fmla="*/ 0 h 3912056"/>
                  <a:gd name="connsiteX1" fmla="*/ 4400350 w 6221637"/>
                  <a:gd name="connsiteY1" fmla="*/ 993869 h 3912056"/>
                  <a:gd name="connsiteX2" fmla="*/ 2477318 w 6221637"/>
                  <a:gd name="connsiteY2" fmla="*/ 964165 h 3912056"/>
                  <a:gd name="connsiteX3" fmla="*/ 2033147 w 6221637"/>
                  <a:gd name="connsiteY3" fmla="*/ 2285446 h 3912056"/>
                  <a:gd name="connsiteX4" fmla="*/ 849905 w 6221637"/>
                  <a:gd name="connsiteY4" fmla="*/ 2817129 h 3912056"/>
                  <a:gd name="connsiteX5" fmla="*/ 16433 w 6221637"/>
                  <a:gd name="connsiteY5" fmla="*/ 3789385 h 3912056"/>
                  <a:gd name="connsiteX6" fmla="*/ 0 w 6221637"/>
                  <a:gd name="connsiteY6" fmla="*/ 446 h 3912056"/>
                  <a:gd name="connsiteX7" fmla="*/ 6109407 w 6221637"/>
                  <a:gd name="connsiteY7" fmla="*/ 0 h 3912056"/>
                  <a:gd name="connsiteX0" fmla="*/ 6109407 w 6217155"/>
                  <a:gd name="connsiteY0" fmla="*/ 0 h 3912056"/>
                  <a:gd name="connsiteX1" fmla="*/ 4314129 w 6217155"/>
                  <a:gd name="connsiteY1" fmla="*/ 765103 h 3912056"/>
                  <a:gd name="connsiteX2" fmla="*/ 2477318 w 6217155"/>
                  <a:gd name="connsiteY2" fmla="*/ 964165 h 3912056"/>
                  <a:gd name="connsiteX3" fmla="*/ 2033147 w 6217155"/>
                  <a:gd name="connsiteY3" fmla="*/ 2285446 h 3912056"/>
                  <a:gd name="connsiteX4" fmla="*/ 849905 w 6217155"/>
                  <a:gd name="connsiteY4" fmla="*/ 2817129 h 3912056"/>
                  <a:gd name="connsiteX5" fmla="*/ 16433 w 6217155"/>
                  <a:gd name="connsiteY5" fmla="*/ 3789385 h 3912056"/>
                  <a:gd name="connsiteX6" fmla="*/ 0 w 6217155"/>
                  <a:gd name="connsiteY6" fmla="*/ 446 h 3912056"/>
                  <a:gd name="connsiteX7" fmla="*/ 6109407 w 6217155"/>
                  <a:gd name="connsiteY7" fmla="*/ 0 h 3912056"/>
                  <a:gd name="connsiteX0" fmla="*/ 6109407 w 6216702"/>
                  <a:gd name="connsiteY0" fmla="*/ 0 h 3912056"/>
                  <a:gd name="connsiteX1" fmla="*/ 4314129 w 6216702"/>
                  <a:gd name="connsiteY1" fmla="*/ 765103 h 3912056"/>
                  <a:gd name="connsiteX2" fmla="*/ 2362355 w 6216702"/>
                  <a:gd name="connsiteY2" fmla="*/ 721101 h 3912056"/>
                  <a:gd name="connsiteX3" fmla="*/ 2033147 w 6216702"/>
                  <a:gd name="connsiteY3" fmla="*/ 2285446 h 3912056"/>
                  <a:gd name="connsiteX4" fmla="*/ 849905 w 6216702"/>
                  <a:gd name="connsiteY4" fmla="*/ 2817129 h 3912056"/>
                  <a:gd name="connsiteX5" fmla="*/ 16433 w 6216702"/>
                  <a:gd name="connsiteY5" fmla="*/ 3789385 h 3912056"/>
                  <a:gd name="connsiteX6" fmla="*/ 0 w 6216702"/>
                  <a:gd name="connsiteY6" fmla="*/ 446 h 3912056"/>
                  <a:gd name="connsiteX7" fmla="*/ 6109407 w 6216702"/>
                  <a:gd name="connsiteY7" fmla="*/ 0 h 3912056"/>
                  <a:gd name="connsiteX0" fmla="*/ 6109407 w 6212589"/>
                  <a:gd name="connsiteY0" fmla="*/ 0 h 3912056"/>
                  <a:gd name="connsiteX1" fmla="*/ 4227908 w 6212589"/>
                  <a:gd name="connsiteY1" fmla="*/ 622123 h 3912056"/>
                  <a:gd name="connsiteX2" fmla="*/ 2362355 w 6212589"/>
                  <a:gd name="connsiteY2" fmla="*/ 721101 h 3912056"/>
                  <a:gd name="connsiteX3" fmla="*/ 2033147 w 6212589"/>
                  <a:gd name="connsiteY3" fmla="*/ 2285446 h 3912056"/>
                  <a:gd name="connsiteX4" fmla="*/ 849905 w 6212589"/>
                  <a:gd name="connsiteY4" fmla="*/ 2817129 h 3912056"/>
                  <a:gd name="connsiteX5" fmla="*/ 16433 w 6212589"/>
                  <a:gd name="connsiteY5" fmla="*/ 3789385 h 3912056"/>
                  <a:gd name="connsiteX6" fmla="*/ 0 w 6212589"/>
                  <a:gd name="connsiteY6" fmla="*/ 446 h 3912056"/>
                  <a:gd name="connsiteX7" fmla="*/ 6109407 w 6212589"/>
                  <a:gd name="connsiteY7" fmla="*/ 0 h 3912056"/>
                  <a:gd name="connsiteX0" fmla="*/ 6109407 w 6213116"/>
                  <a:gd name="connsiteY0" fmla="*/ 0 h 3912056"/>
                  <a:gd name="connsiteX1" fmla="*/ 4227908 w 6213116"/>
                  <a:gd name="connsiteY1" fmla="*/ 622123 h 3912056"/>
                  <a:gd name="connsiteX2" fmla="*/ 2290505 w 6213116"/>
                  <a:gd name="connsiteY2" fmla="*/ 721102 h 3912056"/>
                  <a:gd name="connsiteX3" fmla="*/ 2033147 w 6213116"/>
                  <a:gd name="connsiteY3" fmla="*/ 2285446 h 3912056"/>
                  <a:gd name="connsiteX4" fmla="*/ 849905 w 6213116"/>
                  <a:gd name="connsiteY4" fmla="*/ 2817129 h 3912056"/>
                  <a:gd name="connsiteX5" fmla="*/ 16433 w 6213116"/>
                  <a:gd name="connsiteY5" fmla="*/ 3789385 h 3912056"/>
                  <a:gd name="connsiteX6" fmla="*/ 0 w 6213116"/>
                  <a:gd name="connsiteY6" fmla="*/ 446 h 3912056"/>
                  <a:gd name="connsiteX7" fmla="*/ 6109407 w 6213116"/>
                  <a:gd name="connsiteY7" fmla="*/ 0 h 3912056"/>
                  <a:gd name="connsiteX0" fmla="*/ 6109407 w 6214399"/>
                  <a:gd name="connsiteY0" fmla="*/ 0 h 3912056"/>
                  <a:gd name="connsiteX1" fmla="*/ 4227908 w 6214399"/>
                  <a:gd name="connsiteY1" fmla="*/ 622123 h 3912056"/>
                  <a:gd name="connsiteX2" fmla="*/ 2290505 w 6214399"/>
                  <a:gd name="connsiteY2" fmla="*/ 721102 h 3912056"/>
                  <a:gd name="connsiteX3" fmla="*/ 2033147 w 6214399"/>
                  <a:gd name="connsiteY3" fmla="*/ 2285446 h 3912056"/>
                  <a:gd name="connsiteX4" fmla="*/ 849905 w 6214399"/>
                  <a:gd name="connsiteY4" fmla="*/ 2817129 h 3912056"/>
                  <a:gd name="connsiteX5" fmla="*/ 16433 w 6214399"/>
                  <a:gd name="connsiteY5" fmla="*/ 3789385 h 3912056"/>
                  <a:gd name="connsiteX6" fmla="*/ 0 w 6214399"/>
                  <a:gd name="connsiteY6" fmla="*/ 446 h 3912056"/>
                  <a:gd name="connsiteX7" fmla="*/ 6109407 w 6214399"/>
                  <a:gd name="connsiteY7" fmla="*/ 0 h 3912056"/>
                  <a:gd name="connsiteX0" fmla="*/ 6109407 w 6231869"/>
                  <a:gd name="connsiteY0" fmla="*/ 0 h 3912056"/>
                  <a:gd name="connsiteX1" fmla="*/ 4227908 w 6231869"/>
                  <a:gd name="connsiteY1" fmla="*/ 622123 h 3912056"/>
                  <a:gd name="connsiteX2" fmla="*/ 2290505 w 6231869"/>
                  <a:gd name="connsiteY2" fmla="*/ 721102 h 3912056"/>
                  <a:gd name="connsiteX3" fmla="*/ 2033147 w 6231869"/>
                  <a:gd name="connsiteY3" fmla="*/ 2285446 h 3912056"/>
                  <a:gd name="connsiteX4" fmla="*/ 849905 w 6231869"/>
                  <a:gd name="connsiteY4" fmla="*/ 2817129 h 3912056"/>
                  <a:gd name="connsiteX5" fmla="*/ 16433 w 6231869"/>
                  <a:gd name="connsiteY5" fmla="*/ 3789385 h 3912056"/>
                  <a:gd name="connsiteX6" fmla="*/ 0 w 6231869"/>
                  <a:gd name="connsiteY6" fmla="*/ 446 h 3912056"/>
                  <a:gd name="connsiteX7" fmla="*/ 6109407 w 6231869"/>
                  <a:gd name="connsiteY7" fmla="*/ 0 h 3912056"/>
                  <a:gd name="connsiteX0" fmla="*/ 6109407 w 6263187"/>
                  <a:gd name="connsiteY0" fmla="*/ 0 h 3912056"/>
                  <a:gd name="connsiteX1" fmla="*/ 4227908 w 6263187"/>
                  <a:gd name="connsiteY1" fmla="*/ 622123 h 3912056"/>
                  <a:gd name="connsiteX2" fmla="*/ 2290505 w 6263187"/>
                  <a:gd name="connsiteY2" fmla="*/ 721102 h 3912056"/>
                  <a:gd name="connsiteX3" fmla="*/ 2033147 w 6263187"/>
                  <a:gd name="connsiteY3" fmla="*/ 2285446 h 3912056"/>
                  <a:gd name="connsiteX4" fmla="*/ 849905 w 6263187"/>
                  <a:gd name="connsiteY4" fmla="*/ 2817129 h 3912056"/>
                  <a:gd name="connsiteX5" fmla="*/ 16433 w 6263187"/>
                  <a:gd name="connsiteY5" fmla="*/ 3789385 h 3912056"/>
                  <a:gd name="connsiteX6" fmla="*/ 0 w 6263187"/>
                  <a:gd name="connsiteY6" fmla="*/ 446 h 3912056"/>
                  <a:gd name="connsiteX7" fmla="*/ 6109407 w 6263187"/>
                  <a:gd name="connsiteY7" fmla="*/ 0 h 3912056"/>
                  <a:gd name="connsiteX0" fmla="*/ 6109407 w 6251157"/>
                  <a:gd name="connsiteY0" fmla="*/ 53381 h 3965437"/>
                  <a:gd name="connsiteX1" fmla="*/ 4141687 w 6251157"/>
                  <a:gd name="connsiteY1" fmla="*/ 775590 h 3965437"/>
                  <a:gd name="connsiteX2" fmla="*/ 2290505 w 6251157"/>
                  <a:gd name="connsiteY2" fmla="*/ 774483 h 3965437"/>
                  <a:gd name="connsiteX3" fmla="*/ 2033147 w 6251157"/>
                  <a:gd name="connsiteY3" fmla="*/ 2338827 h 3965437"/>
                  <a:gd name="connsiteX4" fmla="*/ 849905 w 6251157"/>
                  <a:gd name="connsiteY4" fmla="*/ 2870510 h 3965437"/>
                  <a:gd name="connsiteX5" fmla="*/ 16433 w 6251157"/>
                  <a:gd name="connsiteY5" fmla="*/ 3842766 h 3965437"/>
                  <a:gd name="connsiteX6" fmla="*/ 0 w 6251157"/>
                  <a:gd name="connsiteY6" fmla="*/ 53827 h 3965437"/>
                  <a:gd name="connsiteX7" fmla="*/ 6109407 w 6251157"/>
                  <a:gd name="connsiteY7" fmla="*/ 53381 h 3965437"/>
                  <a:gd name="connsiteX0" fmla="*/ 6109407 w 6249177"/>
                  <a:gd name="connsiteY0" fmla="*/ 53381 h 3965437"/>
                  <a:gd name="connsiteX1" fmla="*/ 4141687 w 6249177"/>
                  <a:gd name="connsiteY1" fmla="*/ 775590 h 3965437"/>
                  <a:gd name="connsiteX2" fmla="*/ 2520428 w 6249177"/>
                  <a:gd name="connsiteY2" fmla="*/ 1131930 h 3965437"/>
                  <a:gd name="connsiteX3" fmla="*/ 2033147 w 6249177"/>
                  <a:gd name="connsiteY3" fmla="*/ 2338827 h 3965437"/>
                  <a:gd name="connsiteX4" fmla="*/ 849905 w 6249177"/>
                  <a:gd name="connsiteY4" fmla="*/ 2870510 h 3965437"/>
                  <a:gd name="connsiteX5" fmla="*/ 16433 w 6249177"/>
                  <a:gd name="connsiteY5" fmla="*/ 3842766 h 3965437"/>
                  <a:gd name="connsiteX6" fmla="*/ 0 w 6249177"/>
                  <a:gd name="connsiteY6" fmla="*/ 53827 h 3965437"/>
                  <a:gd name="connsiteX7" fmla="*/ 6109407 w 6249177"/>
                  <a:gd name="connsiteY7" fmla="*/ 53381 h 3965437"/>
                  <a:gd name="connsiteX0" fmla="*/ 6109407 w 6258571"/>
                  <a:gd name="connsiteY0" fmla="*/ 72445 h 3984501"/>
                  <a:gd name="connsiteX1" fmla="*/ 4227908 w 6258571"/>
                  <a:gd name="connsiteY1" fmla="*/ 1052016 h 3984501"/>
                  <a:gd name="connsiteX2" fmla="*/ 2520428 w 6258571"/>
                  <a:gd name="connsiteY2" fmla="*/ 1150994 h 3984501"/>
                  <a:gd name="connsiteX3" fmla="*/ 2033147 w 6258571"/>
                  <a:gd name="connsiteY3" fmla="*/ 2357891 h 3984501"/>
                  <a:gd name="connsiteX4" fmla="*/ 849905 w 6258571"/>
                  <a:gd name="connsiteY4" fmla="*/ 2889574 h 3984501"/>
                  <a:gd name="connsiteX5" fmla="*/ 16433 w 6258571"/>
                  <a:gd name="connsiteY5" fmla="*/ 3861830 h 3984501"/>
                  <a:gd name="connsiteX6" fmla="*/ 0 w 6258571"/>
                  <a:gd name="connsiteY6" fmla="*/ 72891 h 3984501"/>
                  <a:gd name="connsiteX7" fmla="*/ 6109407 w 6258571"/>
                  <a:gd name="connsiteY7" fmla="*/ 72445 h 3984501"/>
                  <a:gd name="connsiteX0" fmla="*/ 6109407 w 6224172"/>
                  <a:gd name="connsiteY0" fmla="*/ 72445 h 3984501"/>
                  <a:gd name="connsiteX1" fmla="*/ 4227908 w 6224172"/>
                  <a:gd name="connsiteY1" fmla="*/ 1052016 h 3984501"/>
                  <a:gd name="connsiteX2" fmla="*/ 2520428 w 6224172"/>
                  <a:gd name="connsiteY2" fmla="*/ 1150994 h 3984501"/>
                  <a:gd name="connsiteX3" fmla="*/ 2033147 w 6224172"/>
                  <a:gd name="connsiteY3" fmla="*/ 2357891 h 3984501"/>
                  <a:gd name="connsiteX4" fmla="*/ 849905 w 6224172"/>
                  <a:gd name="connsiteY4" fmla="*/ 2889574 h 3984501"/>
                  <a:gd name="connsiteX5" fmla="*/ 16433 w 6224172"/>
                  <a:gd name="connsiteY5" fmla="*/ 3861830 h 3984501"/>
                  <a:gd name="connsiteX6" fmla="*/ 0 w 6224172"/>
                  <a:gd name="connsiteY6" fmla="*/ 72891 h 3984501"/>
                  <a:gd name="connsiteX7" fmla="*/ 6109407 w 6224172"/>
                  <a:gd name="connsiteY7" fmla="*/ 72445 h 3984501"/>
                  <a:gd name="connsiteX0" fmla="*/ 6109407 w 6241461"/>
                  <a:gd name="connsiteY0" fmla="*/ 72445 h 3984501"/>
                  <a:gd name="connsiteX1" fmla="*/ 4227908 w 6241461"/>
                  <a:gd name="connsiteY1" fmla="*/ 1052016 h 3984501"/>
                  <a:gd name="connsiteX2" fmla="*/ 2520428 w 6241461"/>
                  <a:gd name="connsiteY2" fmla="*/ 1150994 h 3984501"/>
                  <a:gd name="connsiteX3" fmla="*/ 2033147 w 6241461"/>
                  <a:gd name="connsiteY3" fmla="*/ 2357891 h 3984501"/>
                  <a:gd name="connsiteX4" fmla="*/ 849905 w 6241461"/>
                  <a:gd name="connsiteY4" fmla="*/ 2889574 h 3984501"/>
                  <a:gd name="connsiteX5" fmla="*/ 16433 w 6241461"/>
                  <a:gd name="connsiteY5" fmla="*/ 3861830 h 3984501"/>
                  <a:gd name="connsiteX6" fmla="*/ 0 w 6241461"/>
                  <a:gd name="connsiteY6" fmla="*/ 72891 h 3984501"/>
                  <a:gd name="connsiteX7" fmla="*/ 6109407 w 6241461"/>
                  <a:gd name="connsiteY7" fmla="*/ 72445 h 3984501"/>
                  <a:gd name="connsiteX0" fmla="*/ 6109407 w 6201346"/>
                  <a:gd name="connsiteY0" fmla="*/ 55500 h 3967556"/>
                  <a:gd name="connsiteX1" fmla="*/ 3739321 w 6201346"/>
                  <a:gd name="connsiteY1" fmla="*/ 806305 h 3967556"/>
                  <a:gd name="connsiteX2" fmla="*/ 2520428 w 6201346"/>
                  <a:gd name="connsiteY2" fmla="*/ 1134049 h 3967556"/>
                  <a:gd name="connsiteX3" fmla="*/ 2033147 w 6201346"/>
                  <a:gd name="connsiteY3" fmla="*/ 2340946 h 3967556"/>
                  <a:gd name="connsiteX4" fmla="*/ 849905 w 6201346"/>
                  <a:gd name="connsiteY4" fmla="*/ 2872629 h 3967556"/>
                  <a:gd name="connsiteX5" fmla="*/ 16433 w 6201346"/>
                  <a:gd name="connsiteY5" fmla="*/ 3844885 h 3967556"/>
                  <a:gd name="connsiteX6" fmla="*/ 0 w 6201346"/>
                  <a:gd name="connsiteY6" fmla="*/ 55946 h 3967556"/>
                  <a:gd name="connsiteX7" fmla="*/ 6109407 w 6201346"/>
                  <a:gd name="connsiteY7" fmla="*/ 55500 h 3967556"/>
                  <a:gd name="connsiteX0" fmla="*/ 6109407 w 6211840"/>
                  <a:gd name="connsiteY0" fmla="*/ 55500 h 3967556"/>
                  <a:gd name="connsiteX1" fmla="*/ 3739321 w 6211840"/>
                  <a:gd name="connsiteY1" fmla="*/ 806305 h 3967556"/>
                  <a:gd name="connsiteX2" fmla="*/ 2549169 w 6211840"/>
                  <a:gd name="connsiteY2" fmla="*/ 1405710 h 3967556"/>
                  <a:gd name="connsiteX3" fmla="*/ 2033147 w 6211840"/>
                  <a:gd name="connsiteY3" fmla="*/ 2340946 h 3967556"/>
                  <a:gd name="connsiteX4" fmla="*/ 849905 w 6211840"/>
                  <a:gd name="connsiteY4" fmla="*/ 2872629 h 3967556"/>
                  <a:gd name="connsiteX5" fmla="*/ 16433 w 6211840"/>
                  <a:gd name="connsiteY5" fmla="*/ 3844885 h 3967556"/>
                  <a:gd name="connsiteX6" fmla="*/ 0 w 6211840"/>
                  <a:gd name="connsiteY6" fmla="*/ 55946 h 3967556"/>
                  <a:gd name="connsiteX7" fmla="*/ 6109407 w 6211840"/>
                  <a:gd name="connsiteY7" fmla="*/ 55500 h 39675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211840" h="3967556">
                    <a:moveTo>
                      <a:pt x="6109407" y="55500"/>
                    </a:moveTo>
                    <a:cubicBezTo>
                      <a:pt x="6732627" y="180560"/>
                      <a:pt x="4332694" y="581270"/>
                      <a:pt x="3739321" y="806305"/>
                    </a:cubicBezTo>
                    <a:cubicBezTo>
                      <a:pt x="3145948" y="1031340"/>
                      <a:pt x="2833531" y="1149936"/>
                      <a:pt x="2549169" y="1405710"/>
                    </a:cubicBezTo>
                    <a:cubicBezTo>
                      <a:pt x="2264807" y="1661484"/>
                      <a:pt x="2316358" y="2096460"/>
                      <a:pt x="2033147" y="2340946"/>
                    </a:cubicBezTo>
                    <a:cubicBezTo>
                      <a:pt x="1749936" y="2585432"/>
                      <a:pt x="1123753" y="2574313"/>
                      <a:pt x="849905" y="2872629"/>
                    </a:cubicBezTo>
                    <a:cubicBezTo>
                      <a:pt x="576057" y="3170945"/>
                      <a:pt x="16720" y="4345629"/>
                      <a:pt x="16433" y="3844885"/>
                    </a:cubicBezTo>
                    <a:cubicBezTo>
                      <a:pt x="15745" y="2643863"/>
                      <a:pt x="15057" y="1171182"/>
                      <a:pt x="0" y="55946"/>
                    </a:cubicBezTo>
                    <a:cubicBezTo>
                      <a:pt x="2036469" y="55797"/>
                      <a:pt x="5486187" y="-69560"/>
                      <a:pt x="6109407" y="5550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 dirty="0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</p:grpSp>
        <p:grpSp>
          <p:nvGrpSpPr>
            <p:cNvPr id="60" name="กลุ่ม 59">
              <a:extLst>
                <a:ext uri="{FF2B5EF4-FFF2-40B4-BE49-F238E27FC236}">
                  <a16:creationId xmlns:a16="http://schemas.microsoft.com/office/drawing/2014/main" id="{5063384C-1B67-4C48-859F-3B720252A26A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255808" y="373919"/>
              <a:ext cx="376162" cy="907724"/>
              <a:chOff x="6264894" y="1446698"/>
              <a:chExt cx="759640" cy="1984379"/>
            </a:xfrm>
          </p:grpSpPr>
          <p:sp>
            <p:nvSpPr>
              <p:cNvPr id="61" name="วงรี 60">
                <a:extLst>
                  <a:ext uri="{FF2B5EF4-FFF2-40B4-BE49-F238E27FC236}">
                    <a16:creationId xmlns:a16="http://schemas.microsoft.com/office/drawing/2014/main" id="{36043F64-AE10-48E1-83C6-E74C5B6505F5}"/>
                  </a:ext>
                </a:extLst>
              </p:cNvPr>
              <p:cNvSpPr/>
              <p:nvPr/>
            </p:nvSpPr>
            <p:spPr>
              <a:xfrm>
                <a:off x="6264894" y="14508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62" name="วงรี 61">
                <a:extLst>
                  <a:ext uri="{FF2B5EF4-FFF2-40B4-BE49-F238E27FC236}">
                    <a16:creationId xmlns:a16="http://schemas.microsoft.com/office/drawing/2014/main" id="{CBF52C19-C282-41CB-A7C0-48F1DF132FDC}"/>
                  </a:ext>
                </a:extLst>
              </p:cNvPr>
              <p:cNvSpPr/>
              <p:nvPr/>
            </p:nvSpPr>
            <p:spPr>
              <a:xfrm>
                <a:off x="6264894" y="16508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63" name="วงรี 62">
                <a:extLst>
                  <a:ext uri="{FF2B5EF4-FFF2-40B4-BE49-F238E27FC236}">
                    <a16:creationId xmlns:a16="http://schemas.microsoft.com/office/drawing/2014/main" id="{7DDA6A80-4690-4C1B-A94D-40F36F4808BF}"/>
                  </a:ext>
                </a:extLst>
              </p:cNvPr>
              <p:cNvSpPr/>
              <p:nvPr/>
            </p:nvSpPr>
            <p:spPr>
              <a:xfrm>
                <a:off x="6264894" y="185090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64" name="วงรี 63">
                <a:extLst>
                  <a:ext uri="{FF2B5EF4-FFF2-40B4-BE49-F238E27FC236}">
                    <a16:creationId xmlns:a16="http://schemas.microsoft.com/office/drawing/2014/main" id="{61A1373D-3938-4F72-AC4E-E968BA8F0228}"/>
                  </a:ext>
                </a:extLst>
              </p:cNvPr>
              <p:cNvSpPr/>
              <p:nvPr/>
            </p:nvSpPr>
            <p:spPr>
              <a:xfrm>
                <a:off x="6264894" y="205092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65" name="วงรี 64">
                <a:extLst>
                  <a:ext uri="{FF2B5EF4-FFF2-40B4-BE49-F238E27FC236}">
                    <a16:creationId xmlns:a16="http://schemas.microsoft.com/office/drawing/2014/main" id="{FBB0A0A6-1766-41CD-B47C-B65A5D10B60B}"/>
                  </a:ext>
                </a:extLst>
              </p:cNvPr>
              <p:cNvSpPr/>
              <p:nvPr/>
            </p:nvSpPr>
            <p:spPr>
              <a:xfrm>
                <a:off x="6264894" y="22509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66" name="วงรี 65">
                <a:extLst>
                  <a:ext uri="{FF2B5EF4-FFF2-40B4-BE49-F238E27FC236}">
                    <a16:creationId xmlns:a16="http://schemas.microsoft.com/office/drawing/2014/main" id="{F3C923B7-F97B-4F27-B22C-C23479043118}"/>
                  </a:ext>
                </a:extLst>
              </p:cNvPr>
              <p:cNvSpPr/>
              <p:nvPr/>
            </p:nvSpPr>
            <p:spPr>
              <a:xfrm>
                <a:off x="6264894" y="24509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67" name="วงรี 66">
                <a:extLst>
                  <a:ext uri="{FF2B5EF4-FFF2-40B4-BE49-F238E27FC236}">
                    <a16:creationId xmlns:a16="http://schemas.microsoft.com/office/drawing/2014/main" id="{3A3D4065-2C55-4581-9E65-7CF7555CDCCD}"/>
                  </a:ext>
                </a:extLst>
              </p:cNvPr>
              <p:cNvSpPr/>
              <p:nvPr/>
            </p:nvSpPr>
            <p:spPr>
              <a:xfrm>
                <a:off x="6264894" y="265100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68" name="วงรี 67">
                <a:extLst>
                  <a:ext uri="{FF2B5EF4-FFF2-40B4-BE49-F238E27FC236}">
                    <a16:creationId xmlns:a16="http://schemas.microsoft.com/office/drawing/2014/main" id="{2A971D1F-3270-497F-B94D-4359CFF5097A}"/>
                  </a:ext>
                </a:extLst>
              </p:cNvPr>
              <p:cNvSpPr/>
              <p:nvPr/>
            </p:nvSpPr>
            <p:spPr>
              <a:xfrm>
                <a:off x="6264894" y="285102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69" name="วงรี 68">
                <a:extLst>
                  <a:ext uri="{FF2B5EF4-FFF2-40B4-BE49-F238E27FC236}">
                    <a16:creationId xmlns:a16="http://schemas.microsoft.com/office/drawing/2014/main" id="{57687707-7206-4153-B28C-28F63D8AC682}"/>
                  </a:ext>
                </a:extLst>
              </p:cNvPr>
              <p:cNvSpPr/>
              <p:nvPr/>
            </p:nvSpPr>
            <p:spPr>
              <a:xfrm>
                <a:off x="6264894" y="30510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 dirty="0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70" name="วงรี 69">
                <a:extLst>
                  <a:ext uri="{FF2B5EF4-FFF2-40B4-BE49-F238E27FC236}">
                    <a16:creationId xmlns:a16="http://schemas.microsoft.com/office/drawing/2014/main" id="{FE901680-D2A7-41ED-8B46-82035F174F4D}"/>
                  </a:ext>
                </a:extLst>
              </p:cNvPr>
              <p:cNvSpPr/>
              <p:nvPr/>
            </p:nvSpPr>
            <p:spPr>
              <a:xfrm>
                <a:off x="6264894" y="32510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71" name="วงรี 70">
                <a:extLst>
                  <a:ext uri="{FF2B5EF4-FFF2-40B4-BE49-F238E27FC236}">
                    <a16:creationId xmlns:a16="http://schemas.microsoft.com/office/drawing/2014/main" id="{43BB84BE-9DA4-444F-A656-778A792D2066}"/>
                  </a:ext>
                </a:extLst>
              </p:cNvPr>
              <p:cNvSpPr/>
              <p:nvPr/>
            </p:nvSpPr>
            <p:spPr>
              <a:xfrm>
                <a:off x="6554714" y="14487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72" name="วงรี 71">
                <a:extLst>
                  <a:ext uri="{FF2B5EF4-FFF2-40B4-BE49-F238E27FC236}">
                    <a16:creationId xmlns:a16="http://schemas.microsoft.com/office/drawing/2014/main" id="{B1E54609-962D-49EA-A36B-7EA95D697FF6}"/>
                  </a:ext>
                </a:extLst>
              </p:cNvPr>
              <p:cNvSpPr/>
              <p:nvPr/>
            </p:nvSpPr>
            <p:spPr>
              <a:xfrm>
                <a:off x="6554714" y="16488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73" name="วงรี 72">
                <a:extLst>
                  <a:ext uri="{FF2B5EF4-FFF2-40B4-BE49-F238E27FC236}">
                    <a16:creationId xmlns:a16="http://schemas.microsoft.com/office/drawing/2014/main" id="{4249E772-E248-47E2-BBAB-0291054D4720}"/>
                  </a:ext>
                </a:extLst>
              </p:cNvPr>
              <p:cNvSpPr/>
              <p:nvPr/>
            </p:nvSpPr>
            <p:spPr>
              <a:xfrm>
                <a:off x="6554714" y="184882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74" name="วงรี 73">
                <a:extLst>
                  <a:ext uri="{FF2B5EF4-FFF2-40B4-BE49-F238E27FC236}">
                    <a16:creationId xmlns:a16="http://schemas.microsoft.com/office/drawing/2014/main" id="{AB119595-6946-4196-9F2E-F14911126934}"/>
                  </a:ext>
                </a:extLst>
              </p:cNvPr>
              <p:cNvSpPr/>
              <p:nvPr/>
            </p:nvSpPr>
            <p:spPr>
              <a:xfrm>
                <a:off x="6554714" y="204885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75" name="วงรี 74">
                <a:extLst>
                  <a:ext uri="{FF2B5EF4-FFF2-40B4-BE49-F238E27FC236}">
                    <a16:creationId xmlns:a16="http://schemas.microsoft.com/office/drawing/2014/main" id="{84B47960-2D2B-4ED8-950B-9CE3F526EDB1}"/>
                  </a:ext>
                </a:extLst>
              </p:cNvPr>
              <p:cNvSpPr/>
              <p:nvPr/>
            </p:nvSpPr>
            <p:spPr>
              <a:xfrm>
                <a:off x="6554714" y="22488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76" name="วงรี 75">
                <a:extLst>
                  <a:ext uri="{FF2B5EF4-FFF2-40B4-BE49-F238E27FC236}">
                    <a16:creationId xmlns:a16="http://schemas.microsoft.com/office/drawing/2014/main" id="{660F6C5E-ECCA-45B6-973D-3F3237CA3209}"/>
                  </a:ext>
                </a:extLst>
              </p:cNvPr>
              <p:cNvSpPr/>
              <p:nvPr/>
            </p:nvSpPr>
            <p:spPr>
              <a:xfrm>
                <a:off x="6554714" y="24489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77" name="วงรี 76">
                <a:extLst>
                  <a:ext uri="{FF2B5EF4-FFF2-40B4-BE49-F238E27FC236}">
                    <a16:creationId xmlns:a16="http://schemas.microsoft.com/office/drawing/2014/main" id="{BAB559BF-9D71-4F40-9506-56E190133E99}"/>
                  </a:ext>
                </a:extLst>
              </p:cNvPr>
              <p:cNvSpPr/>
              <p:nvPr/>
            </p:nvSpPr>
            <p:spPr>
              <a:xfrm>
                <a:off x="6554714" y="264892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78" name="วงรี 77">
                <a:extLst>
                  <a:ext uri="{FF2B5EF4-FFF2-40B4-BE49-F238E27FC236}">
                    <a16:creationId xmlns:a16="http://schemas.microsoft.com/office/drawing/2014/main" id="{30A0802E-40FA-4B03-BFF6-642C8184E2DF}"/>
                  </a:ext>
                </a:extLst>
              </p:cNvPr>
              <p:cNvSpPr/>
              <p:nvPr/>
            </p:nvSpPr>
            <p:spPr>
              <a:xfrm>
                <a:off x="6554714" y="284895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79" name="วงรี 78">
                <a:extLst>
                  <a:ext uri="{FF2B5EF4-FFF2-40B4-BE49-F238E27FC236}">
                    <a16:creationId xmlns:a16="http://schemas.microsoft.com/office/drawing/2014/main" id="{7AA9AE6D-DBCD-445D-8282-A5A6EF704155}"/>
                  </a:ext>
                </a:extLst>
              </p:cNvPr>
              <p:cNvSpPr/>
              <p:nvPr/>
            </p:nvSpPr>
            <p:spPr>
              <a:xfrm>
                <a:off x="6554714" y="30489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80" name="วงรี 79">
                <a:extLst>
                  <a:ext uri="{FF2B5EF4-FFF2-40B4-BE49-F238E27FC236}">
                    <a16:creationId xmlns:a16="http://schemas.microsoft.com/office/drawing/2014/main" id="{E2AA38E1-88E4-4FD3-AB6B-C1C259132217}"/>
                  </a:ext>
                </a:extLst>
              </p:cNvPr>
              <p:cNvSpPr/>
              <p:nvPr/>
            </p:nvSpPr>
            <p:spPr>
              <a:xfrm>
                <a:off x="6554714" y="32490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81" name="วงรี 80">
                <a:extLst>
                  <a:ext uri="{FF2B5EF4-FFF2-40B4-BE49-F238E27FC236}">
                    <a16:creationId xmlns:a16="http://schemas.microsoft.com/office/drawing/2014/main" id="{212CA890-9015-456E-98AA-AE1FEAB94E68}"/>
                  </a:ext>
                </a:extLst>
              </p:cNvPr>
              <p:cNvSpPr/>
              <p:nvPr/>
            </p:nvSpPr>
            <p:spPr>
              <a:xfrm>
                <a:off x="6844534" y="14466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82" name="วงรี 81">
                <a:extLst>
                  <a:ext uri="{FF2B5EF4-FFF2-40B4-BE49-F238E27FC236}">
                    <a16:creationId xmlns:a16="http://schemas.microsoft.com/office/drawing/2014/main" id="{28142ACE-1576-457B-9FFB-A6E640C94C93}"/>
                  </a:ext>
                </a:extLst>
              </p:cNvPr>
              <p:cNvSpPr/>
              <p:nvPr/>
            </p:nvSpPr>
            <p:spPr>
              <a:xfrm>
                <a:off x="6844534" y="16467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83" name="วงรี 82">
                <a:extLst>
                  <a:ext uri="{FF2B5EF4-FFF2-40B4-BE49-F238E27FC236}">
                    <a16:creationId xmlns:a16="http://schemas.microsoft.com/office/drawing/2014/main" id="{9E65A5C0-A1A5-4257-B83F-64DB62AD6D4A}"/>
                  </a:ext>
                </a:extLst>
              </p:cNvPr>
              <p:cNvSpPr/>
              <p:nvPr/>
            </p:nvSpPr>
            <p:spPr>
              <a:xfrm>
                <a:off x="6844534" y="184674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84" name="วงรี 83">
                <a:extLst>
                  <a:ext uri="{FF2B5EF4-FFF2-40B4-BE49-F238E27FC236}">
                    <a16:creationId xmlns:a16="http://schemas.microsoft.com/office/drawing/2014/main" id="{F456F59F-3E8B-4A9C-A0A6-9D9A58347391}"/>
                  </a:ext>
                </a:extLst>
              </p:cNvPr>
              <p:cNvSpPr/>
              <p:nvPr/>
            </p:nvSpPr>
            <p:spPr>
              <a:xfrm>
                <a:off x="6844534" y="204677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85" name="วงรี 84">
                <a:extLst>
                  <a:ext uri="{FF2B5EF4-FFF2-40B4-BE49-F238E27FC236}">
                    <a16:creationId xmlns:a16="http://schemas.microsoft.com/office/drawing/2014/main" id="{C6C7035C-D720-4782-9889-E7C52F07F731}"/>
                  </a:ext>
                </a:extLst>
              </p:cNvPr>
              <p:cNvSpPr/>
              <p:nvPr/>
            </p:nvSpPr>
            <p:spPr>
              <a:xfrm>
                <a:off x="6844534" y="22467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86" name="วงรี 85">
                <a:extLst>
                  <a:ext uri="{FF2B5EF4-FFF2-40B4-BE49-F238E27FC236}">
                    <a16:creationId xmlns:a16="http://schemas.microsoft.com/office/drawing/2014/main" id="{12958C89-FAC6-4D6B-A6BC-89E7F57F49A9}"/>
                  </a:ext>
                </a:extLst>
              </p:cNvPr>
              <p:cNvSpPr/>
              <p:nvPr/>
            </p:nvSpPr>
            <p:spPr>
              <a:xfrm>
                <a:off x="6844534" y="24468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87" name="วงรี 86">
                <a:extLst>
                  <a:ext uri="{FF2B5EF4-FFF2-40B4-BE49-F238E27FC236}">
                    <a16:creationId xmlns:a16="http://schemas.microsoft.com/office/drawing/2014/main" id="{0EB9EF5B-9B6B-4CCD-9D23-F1A66E05B5E1}"/>
                  </a:ext>
                </a:extLst>
              </p:cNvPr>
              <p:cNvSpPr/>
              <p:nvPr/>
            </p:nvSpPr>
            <p:spPr>
              <a:xfrm>
                <a:off x="6844534" y="264684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88" name="วงรี 87">
                <a:extLst>
                  <a:ext uri="{FF2B5EF4-FFF2-40B4-BE49-F238E27FC236}">
                    <a16:creationId xmlns:a16="http://schemas.microsoft.com/office/drawing/2014/main" id="{4B41C75B-F80A-4FD0-B1BE-56B30ECAE20E}"/>
                  </a:ext>
                </a:extLst>
              </p:cNvPr>
              <p:cNvSpPr/>
              <p:nvPr/>
            </p:nvSpPr>
            <p:spPr>
              <a:xfrm>
                <a:off x="6844534" y="284687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89" name="วงรี 88">
                <a:extLst>
                  <a:ext uri="{FF2B5EF4-FFF2-40B4-BE49-F238E27FC236}">
                    <a16:creationId xmlns:a16="http://schemas.microsoft.com/office/drawing/2014/main" id="{6E7786C0-A46F-4381-8D9D-7B9F8A2056D0}"/>
                  </a:ext>
                </a:extLst>
              </p:cNvPr>
              <p:cNvSpPr/>
              <p:nvPr/>
            </p:nvSpPr>
            <p:spPr>
              <a:xfrm>
                <a:off x="6844534" y="30468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90" name="วงรี 89">
                <a:extLst>
                  <a:ext uri="{FF2B5EF4-FFF2-40B4-BE49-F238E27FC236}">
                    <a16:creationId xmlns:a16="http://schemas.microsoft.com/office/drawing/2014/main" id="{1E352FA3-EDA1-40E7-926E-C03C10A26667}"/>
                  </a:ext>
                </a:extLst>
              </p:cNvPr>
              <p:cNvSpPr/>
              <p:nvPr/>
            </p:nvSpPr>
            <p:spPr>
              <a:xfrm>
                <a:off x="6844534" y="32469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</p:grpSp>
        <p:grpSp>
          <p:nvGrpSpPr>
            <p:cNvPr id="125" name="กลุ่ม 124">
              <a:extLst>
                <a:ext uri="{FF2B5EF4-FFF2-40B4-BE49-F238E27FC236}">
                  <a16:creationId xmlns:a16="http://schemas.microsoft.com/office/drawing/2014/main" id="{2A7EF110-C613-43EC-A91B-8724C8B7B2A1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2133939" y="4354181"/>
              <a:ext cx="347486" cy="982634"/>
              <a:chOff x="6264894" y="1446698"/>
              <a:chExt cx="759640" cy="1984379"/>
            </a:xfrm>
          </p:grpSpPr>
          <p:sp>
            <p:nvSpPr>
              <p:cNvPr id="126" name="วงรี 125">
                <a:extLst>
                  <a:ext uri="{FF2B5EF4-FFF2-40B4-BE49-F238E27FC236}">
                    <a16:creationId xmlns:a16="http://schemas.microsoft.com/office/drawing/2014/main" id="{087B597C-BD80-4707-83EB-0CA0D38815FA}"/>
                  </a:ext>
                </a:extLst>
              </p:cNvPr>
              <p:cNvSpPr/>
              <p:nvPr/>
            </p:nvSpPr>
            <p:spPr>
              <a:xfrm>
                <a:off x="6264894" y="14508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27" name="วงรี 126">
                <a:extLst>
                  <a:ext uri="{FF2B5EF4-FFF2-40B4-BE49-F238E27FC236}">
                    <a16:creationId xmlns:a16="http://schemas.microsoft.com/office/drawing/2014/main" id="{BCDC5252-3B1F-4471-83D6-157DD3488F1D}"/>
                  </a:ext>
                </a:extLst>
              </p:cNvPr>
              <p:cNvSpPr/>
              <p:nvPr/>
            </p:nvSpPr>
            <p:spPr>
              <a:xfrm>
                <a:off x="6264894" y="16508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28" name="วงรี 127">
                <a:extLst>
                  <a:ext uri="{FF2B5EF4-FFF2-40B4-BE49-F238E27FC236}">
                    <a16:creationId xmlns:a16="http://schemas.microsoft.com/office/drawing/2014/main" id="{72F01A66-27AA-4D43-B117-96BE8EDDD1AF}"/>
                  </a:ext>
                </a:extLst>
              </p:cNvPr>
              <p:cNvSpPr/>
              <p:nvPr/>
            </p:nvSpPr>
            <p:spPr>
              <a:xfrm>
                <a:off x="6264894" y="185090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29" name="วงรี 128">
                <a:extLst>
                  <a:ext uri="{FF2B5EF4-FFF2-40B4-BE49-F238E27FC236}">
                    <a16:creationId xmlns:a16="http://schemas.microsoft.com/office/drawing/2014/main" id="{C442AD09-F6A2-41BE-B9D4-C779372A7A48}"/>
                  </a:ext>
                </a:extLst>
              </p:cNvPr>
              <p:cNvSpPr/>
              <p:nvPr/>
            </p:nvSpPr>
            <p:spPr>
              <a:xfrm>
                <a:off x="6264894" y="205092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30" name="วงรี 129">
                <a:extLst>
                  <a:ext uri="{FF2B5EF4-FFF2-40B4-BE49-F238E27FC236}">
                    <a16:creationId xmlns:a16="http://schemas.microsoft.com/office/drawing/2014/main" id="{8F9C1533-F358-403F-9407-C2827AD41DB8}"/>
                  </a:ext>
                </a:extLst>
              </p:cNvPr>
              <p:cNvSpPr/>
              <p:nvPr/>
            </p:nvSpPr>
            <p:spPr>
              <a:xfrm>
                <a:off x="6264894" y="22509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31" name="วงรี 130">
                <a:extLst>
                  <a:ext uri="{FF2B5EF4-FFF2-40B4-BE49-F238E27FC236}">
                    <a16:creationId xmlns:a16="http://schemas.microsoft.com/office/drawing/2014/main" id="{E9409C88-8E7C-42F9-AD4C-AC78A21D9EDD}"/>
                  </a:ext>
                </a:extLst>
              </p:cNvPr>
              <p:cNvSpPr/>
              <p:nvPr/>
            </p:nvSpPr>
            <p:spPr>
              <a:xfrm>
                <a:off x="6264894" y="24509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32" name="วงรี 131">
                <a:extLst>
                  <a:ext uri="{FF2B5EF4-FFF2-40B4-BE49-F238E27FC236}">
                    <a16:creationId xmlns:a16="http://schemas.microsoft.com/office/drawing/2014/main" id="{4A7409C7-A987-4C36-8B3B-A5AC75002AAA}"/>
                  </a:ext>
                </a:extLst>
              </p:cNvPr>
              <p:cNvSpPr/>
              <p:nvPr/>
            </p:nvSpPr>
            <p:spPr>
              <a:xfrm>
                <a:off x="6264894" y="265100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33" name="วงรี 132">
                <a:extLst>
                  <a:ext uri="{FF2B5EF4-FFF2-40B4-BE49-F238E27FC236}">
                    <a16:creationId xmlns:a16="http://schemas.microsoft.com/office/drawing/2014/main" id="{8EE3D0AA-B694-4139-92D2-BD8E66EA6B63}"/>
                  </a:ext>
                </a:extLst>
              </p:cNvPr>
              <p:cNvSpPr/>
              <p:nvPr/>
            </p:nvSpPr>
            <p:spPr>
              <a:xfrm>
                <a:off x="6264894" y="285102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34" name="วงรี 133">
                <a:extLst>
                  <a:ext uri="{FF2B5EF4-FFF2-40B4-BE49-F238E27FC236}">
                    <a16:creationId xmlns:a16="http://schemas.microsoft.com/office/drawing/2014/main" id="{2BB0E1F4-1047-4408-8BFD-B5A0D565A2E6}"/>
                  </a:ext>
                </a:extLst>
              </p:cNvPr>
              <p:cNvSpPr/>
              <p:nvPr/>
            </p:nvSpPr>
            <p:spPr>
              <a:xfrm>
                <a:off x="6264894" y="30510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 dirty="0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35" name="วงรี 134">
                <a:extLst>
                  <a:ext uri="{FF2B5EF4-FFF2-40B4-BE49-F238E27FC236}">
                    <a16:creationId xmlns:a16="http://schemas.microsoft.com/office/drawing/2014/main" id="{0EF7C8D2-A0BA-42DF-A4B3-7E8357F14533}"/>
                  </a:ext>
                </a:extLst>
              </p:cNvPr>
              <p:cNvSpPr/>
              <p:nvPr/>
            </p:nvSpPr>
            <p:spPr>
              <a:xfrm>
                <a:off x="6264894" y="32510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36" name="วงรี 135">
                <a:extLst>
                  <a:ext uri="{FF2B5EF4-FFF2-40B4-BE49-F238E27FC236}">
                    <a16:creationId xmlns:a16="http://schemas.microsoft.com/office/drawing/2014/main" id="{BE23256E-38DF-49B1-93AC-78B4911E571A}"/>
                  </a:ext>
                </a:extLst>
              </p:cNvPr>
              <p:cNvSpPr/>
              <p:nvPr/>
            </p:nvSpPr>
            <p:spPr>
              <a:xfrm>
                <a:off x="6554714" y="14487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37" name="วงรี 136">
                <a:extLst>
                  <a:ext uri="{FF2B5EF4-FFF2-40B4-BE49-F238E27FC236}">
                    <a16:creationId xmlns:a16="http://schemas.microsoft.com/office/drawing/2014/main" id="{D2EBBCA6-A58E-409A-8BB1-46096F953522}"/>
                  </a:ext>
                </a:extLst>
              </p:cNvPr>
              <p:cNvSpPr/>
              <p:nvPr/>
            </p:nvSpPr>
            <p:spPr>
              <a:xfrm>
                <a:off x="6554714" y="16488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38" name="วงรี 137">
                <a:extLst>
                  <a:ext uri="{FF2B5EF4-FFF2-40B4-BE49-F238E27FC236}">
                    <a16:creationId xmlns:a16="http://schemas.microsoft.com/office/drawing/2014/main" id="{4EAA18AD-D225-4CAB-A830-06A73C29BA6B}"/>
                  </a:ext>
                </a:extLst>
              </p:cNvPr>
              <p:cNvSpPr/>
              <p:nvPr/>
            </p:nvSpPr>
            <p:spPr>
              <a:xfrm>
                <a:off x="6554714" y="184882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39" name="วงรี 138">
                <a:extLst>
                  <a:ext uri="{FF2B5EF4-FFF2-40B4-BE49-F238E27FC236}">
                    <a16:creationId xmlns:a16="http://schemas.microsoft.com/office/drawing/2014/main" id="{0C1FF6D6-BAFB-4890-BDAF-0321109E106E}"/>
                  </a:ext>
                </a:extLst>
              </p:cNvPr>
              <p:cNvSpPr/>
              <p:nvPr/>
            </p:nvSpPr>
            <p:spPr>
              <a:xfrm>
                <a:off x="6554714" y="204885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40" name="วงรี 139">
                <a:extLst>
                  <a:ext uri="{FF2B5EF4-FFF2-40B4-BE49-F238E27FC236}">
                    <a16:creationId xmlns:a16="http://schemas.microsoft.com/office/drawing/2014/main" id="{42CAA703-0698-4B2C-89D9-7623CE92359A}"/>
                  </a:ext>
                </a:extLst>
              </p:cNvPr>
              <p:cNvSpPr/>
              <p:nvPr/>
            </p:nvSpPr>
            <p:spPr>
              <a:xfrm>
                <a:off x="6554714" y="22488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41" name="วงรี 140">
                <a:extLst>
                  <a:ext uri="{FF2B5EF4-FFF2-40B4-BE49-F238E27FC236}">
                    <a16:creationId xmlns:a16="http://schemas.microsoft.com/office/drawing/2014/main" id="{DA7B4F7D-1D18-420D-8433-F99DF2BFD5EB}"/>
                  </a:ext>
                </a:extLst>
              </p:cNvPr>
              <p:cNvSpPr/>
              <p:nvPr/>
            </p:nvSpPr>
            <p:spPr>
              <a:xfrm>
                <a:off x="6554714" y="24489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42" name="วงรี 141">
                <a:extLst>
                  <a:ext uri="{FF2B5EF4-FFF2-40B4-BE49-F238E27FC236}">
                    <a16:creationId xmlns:a16="http://schemas.microsoft.com/office/drawing/2014/main" id="{AE91FF48-3E09-4F8A-AF4D-3AA54B047A9E}"/>
                  </a:ext>
                </a:extLst>
              </p:cNvPr>
              <p:cNvSpPr/>
              <p:nvPr/>
            </p:nvSpPr>
            <p:spPr>
              <a:xfrm>
                <a:off x="6554714" y="264892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43" name="วงรี 142">
                <a:extLst>
                  <a:ext uri="{FF2B5EF4-FFF2-40B4-BE49-F238E27FC236}">
                    <a16:creationId xmlns:a16="http://schemas.microsoft.com/office/drawing/2014/main" id="{813DCB89-6B66-45B5-8F7E-7706E9A8160B}"/>
                  </a:ext>
                </a:extLst>
              </p:cNvPr>
              <p:cNvSpPr/>
              <p:nvPr/>
            </p:nvSpPr>
            <p:spPr>
              <a:xfrm>
                <a:off x="6554714" y="284895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44" name="วงรี 143">
                <a:extLst>
                  <a:ext uri="{FF2B5EF4-FFF2-40B4-BE49-F238E27FC236}">
                    <a16:creationId xmlns:a16="http://schemas.microsoft.com/office/drawing/2014/main" id="{9795BA4E-5DC0-4DD6-A85F-8EA0857D4AD7}"/>
                  </a:ext>
                </a:extLst>
              </p:cNvPr>
              <p:cNvSpPr/>
              <p:nvPr/>
            </p:nvSpPr>
            <p:spPr>
              <a:xfrm>
                <a:off x="6554714" y="30489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45" name="วงรี 144">
                <a:extLst>
                  <a:ext uri="{FF2B5EF4-FFF2-40B4-BE49-F238E27FC236}">
                    <a16:creationId xmlns:a16="http://schemas.microsoft.com/office/drawing/2014/main" id="{E029C643-64FC-489A-961F-BA499DD96B5F}"/>
                  </a:ext>
                </a:extLst>
              </p:cNvPr>
              <p:cNvSpPr/>
              <p:nvPr/>
            </p:nvSpPr>
            <p:spPr>
              <a:xfrm>
                <a:off x="6554714" y="32490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46" name="วงรี 145">
                <a:extLst>
                  <a:ext uri="{FF2B5EF4-FFF2-40B4-BE49-F238E27FC236}">
                    <a16:creationId xmlns:a16="http://schemas.microsoft.com/office/drawing/2014/main" id="{30AB53CB-BFBE-474D-AB48-F68DE0EE987E}"/>
                  </a:ext>
                </a:extLst>
              </p:cNvPr>
              <p:cNvSpPr/>
              <p:nvPr/>
            </p:nvSpPr>
            <p:spPr>
              <a:xfrm>
                <a:off x="6844534" y="14466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47" name="วงรี 146">
                <a:extLst>
                  <a:ext uri="{FF2B5EF4-FFF2-40B4-BE49-F238E27FC236}">
                    <a16:creationId xmlns:a16="http://schemas.microsoft.com/office/drawing/2014/main" id="{086C549C-08DF-463C-8A3D-A381ADCD4108}"/>
                  </a:ext>
                </a:extLst>
              </p:cNvPr>
              <p:cNvSpPr/>
              <p:nvPr/>
            </p:nvSpPr>
            <p:spPr>
              <a:xfrm>
                <a:off x="6844534" y="16467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48" name="วงรี 147">
                <a:extLst>
                  <a:ext uri="{FF2B5EF4-FFF2-40B4-BE49-F238E27FC236}">
                    <a16:creationId xmlns:a16="http://schemas.microsoft.com/office/drawing/2014/main" id="{613A26D6-D114-4DB7-BF7A-3D4A1680BF71}"/>
                  </a:ext>
                </a:extLst>
              </p:cNvPr>
              <p:cNvSpPr/>
              <p:nvPr/>
            </p:nvSpPr>
            <p:spPr>
              <a:xfrm>
                <a:off x="6844534" y="184674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49" name="วงรี 148">
                <a:extLst>
                  <a:ext uri="{FF2B5EF4-FFF2-40B4-BE49-F238E27FC236}">
                    <a16:creationId xmlns:a16="http://schemas.microsoft.com/office/drawing/2014/main" id="{E27DDA30-C4D6-4AA2-ACA1-1D3C030E1D72}"/>
                  </a:ext>
                </a:extLst>
              </p:cNvPr>
              <p:cNvSpPr/>
              <p:nvPr/>
            </p:nvSpPr>
            <p:spPr>
              <a:xfrm>
                <a:off x="6844534" y="204677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50" name="วงรี 149">
                <a:extLst>
                  <a:ext uri="{FF2B5EF4-FFF2-40B4-BE49-F238E27FC236}">
                    <a16:creationId xmlns:a16="http://schemas.microsoft.com/office/drawing/2014/main" id="{0CA6F531-E93D-4AA4-8F21-C6AB8CC24A7C}"/>
                  </a:ext>
                </a:extLst>
              </p:cNvPr>
              <p:cNvSpPr/>
              <p:nvPr/>
            </p:nvSpPr>
            <p:spPr>
              <a:xfrm>
                <a:off x="6844534" y="22467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51" name="วงรี 150">
                <a:extLst>
                  <a:ext uri="{FF2B5EF4-FFF2-40B4-BE49-F238E27FC236}">
                    <a16:creationId xmlns:a16="http://schemas.microsoft.com/office/drawing/2014/main" id="{56D3A951-4DAE-4497-A1BF-9DE01A1283E0}"/>
                  </a:ext>
                </a:extLst>
              </p:cNvPr>
              <p:cNvSpPr/>
              <p:nvPr/>
            </p:nvSpPr>
            <p:spPr>
              <a:xfrm>
                <a:off x="6844534" y="24468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52" name="วงรี 151">
                <a:extLst>
                  <a:ext uri="{FF2B5EF4-FFF2-40B4-BE49-F238E27FC236}">
                    <a16:creationId xmlns:a16="http://schemas.microsoft.com/office/drawing/2014/main" id="{56624583-3AF1-434C-947B-DC01822C50CB}"/>
                  </a:ext>
                </a:extLst>
              </p:cNvPr>
              <p:cNvSpPr/>
              <p:nvPr/>
            </p:nvSpPr>
            <p:spPr>
              <a:xfrm>
                <a:off x="6844534" y="264684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53" name="วงรี 152">
                <a:extLst>
                  <a:ext uri="{FF2B5EF4-FFF2-40B4-BE49-F238E27FC236}">
                    <a16:creationId xmlns:a16="http://schemas.microsoft.com/office/drawing/2014/main" id="{FFB94250-93F7-44D7-B0D3-00F3B7A4F59C}"/>
                  </a:ext>
                </a:extLst>
              </p:cNvPr>
              <p:cNvSpPr/>
              <p:nvPr/>
            </p:nvSpPr>
            <p:spPr>
              <a:xfrm>
                <a:off x="6844534" y="284687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54" name="วงรี 153">
                <a:extLst>
                  <a:ext uri="{FF2B5EF4-FFF2-40B4-BE49-F238E27FC236}">
                    <a16:creationId xmlns:a16="http://schemas.microsoft.com/office/drawing/2014/main" id="{693A4000-C711-4213-881F-46174FD1239A}"/>
                  </a:ext>
                </a:extLst>
              </p:cNvPr>
              <p:cNvSpPr/>
              <p:nvPr/>
            </p:nvSpPr>
            <p:spPr>
              <a:xfrm>
                <a:off x="6844534" y="30468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55" name="วงรี 154">
                <a:extLst>
                  <a:ext uri="{FF2B5EF4-FFF2-40B4-BE49-F238E27FC236}">
                    <a16:creationId xmlns:a16="http://schemas.microsoft.com/office/drawing/2014/main" id="{10DCF3F5-3C48-4642-B133-E3CC79C23C10}"/>
                  </a:ext>
                </a:extLst>
              </p:cNvPr>
              <p:cNvSpPr/>
              <p:nvPr/>
            </p:nvSpPr>
            <p:spPr>
              <a:xfrm>
                <a:off x="6844534" y="32469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</p:grpSp>
        <p:grpSp>
          <p:nvGrpSpPr>
            <p:cNvPr id="156" name="กลุ่ม 155">
              <a:extLst>
                <a:ext uri="{FF2B5EF4-FFF2-40B4-BE49-F238E27FC236}">
                  <a16:creationId xmlns:a16="http://schemas.microsoft.com/office/drawing/2014/main" id="{B958616B-DD23-408E-8662-7F1436CDCE4F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3466326" y="573401"/>
              <a:ext cx="347486" cy="982634"/>
              <a:chOff x="6264894" y="1446698"/>
              <a:chExt cx="759640" cy="1984379"/>
            </a:xfrm>
          </p:grpSpPr>
          <p:sp>
            <p:nvSpPr>
              <p:cNvPr id="157" name="วงรี 156">
                <a:extLst>
                  <a:ext uri="{FF2B5EF4-FFF2-40B4-BE49-F238E27FC236}">
                    <a16:creationId xmlns:a16="http://schemas.microsoft.com/office/drawing/2014/main" id="{880946A2-5350-4B72-B3CF-3372A2D75CBF}"/>
                  </a:ext>
                </a:extLst>
              </p:cNvPr>
              <p:cNvSpPr/>
              <p:nvPr/>
            </p:nvSpPr>
            <p:spPr>
              <a:xfrm>
                <a:off x="6264894" y="14508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58" name="วงรี 157">
                <a:extLst>
                  <a:ext uri="{FF2B5EF4-FFF2-40B4-BE49-F238E27FC236}">
                    <a16:creationId xmlns:a16="http://schemas.microsoft.com/office/drawing/2014/main" id="{3CE03E15-6C83-422D-BD88-166AD688CF2E}"/>
                  </a:ext>
                </a:extLst>
              </p:cNvPr>
              <p:cNvSpPr/>
              <p:nvPr/>
            </p:nvSpPr>
            <p:spPr>
              <a:xfrm>
                <a:off x="6264894" y="16508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59" name="วงรี 158">
                <a:extLst>
                  <a:ext uri="{FF2B5EF4-FFF2-40B4-BE49-F238E27FC236}">
                    <a16:creationId xmlns:a16="http://schemas.microsoft.com/office/drawing/2014/main" id="{908F4668-BA50-42FC-A8E3-4423F5A64ABC}"/>
                  </a:ext>
                </a:extLst>
              </p:cNvPr>
              <p:cNvSpPr/>
              <p:nvPr/>
            </p:nvSpPr>
            <p:spPr>
              <a:xfrm>
                <a:off x="6264894" y="185090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60" name="วงรี 159">
                <a:extLst>
                  <a:ext uri="{FF2B5EF4-FFF2-40B4-BE49-F238E27FC236}">
                    <a16:creationId xmlns:a16="http://schemas.microsoft.com/office/drawing/2014/main" id="{524554F2-A4AB-4A2E-91DE-4B0CB4B448EB}"/>
                  </a:ext>
                </a:extLst>
              </p:cNvPr>
              <p:cNvSpPr/>
              <p:nvPr/>
            </p:nvSpPr>
            <p:spPr>
              <a:xfrm>
                <a:off x="6264894" y="205092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61" name="วงรี 160">
                <a:extLst>
                  <a:ext uri="{FF2B5EF4-FFF2-40B4-BE49-F238E27FC236}">
                    <a16:creationId xmlns:a16="http://schemas.microsoft.com/office/drawing/2014/main" id="{F3F51107-801F-4372-8E4D-3C58FA1B92B3}"/>
                  </a:ext>
                </a:extLst>
              </p:cNvPr>
              <p:cNvSpPr/>
              <p:nvPr/>
            </p:nvSpPr>
            <p:spPr>
              <a:xfrm>
                <a:off x="6264894" y="22509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62" name="วงรี 161">
                <a:extLst>
                  <a:ext uri="{FF2B5EF4-FFF2-40B4-BE49-F238E27FC236}">
                    <a16:creationId xmlns:a16="http://schemas.microsoft.com/office/drawing/2014/main" id="{5D800A4B-1832-4643-A216-53E717B7A80C}"/>
                  </a:ext>
                </a:extLst>
              </p:cNvPr>
              <p:cNvSpPr/>
              <p:nvPr/>
            </p:nvSpPr>
            <p:spPr>
              <a:xfrm>
                <a:off x="6264894" y="24509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63" name="วงรี 162">
                <a:extLst>
                  <a:ext uri="{FF2B5EF4-FFF2-40B4-BE49-F238E27FC236}">
                    <a16:creationId xmlns:a16="http://schemas.microsoft.com/office/drawing/2014/main" id="{BCF1EB5A-DBFC-4179-958C-1B9118471259}"/>
                  </a:ext>
                </a:extLst>
              </p:cNvPr>
              <p:cNvSpPr/>
              <p:nvPr/>
            </p:nvSpPr>
            <p:spPr>
              <a:xfrm>
                <a:off x="6264894" y="265100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64" name="วงรี 163">
                <a:extLst>
                  <a:ext uri="{FF2B5EF4-FFF2-40B4-BE49-F238E27FC236}">
                    <a16:creationId xmlns:a16="http://schemas.microsoft.com/office/drawing/2014/main" id="{43A2364B-8D4A-4104-BC92-43A3EBCF0585}"/>
                  </a:ext>
                </a:extLst>
              </p:cNvPr>
              <p:cNvSpPr/>
              <p:nvPr/>
            </p:nvSpPr>
            <p:spPr>
              <a:xfrm>
                <a:off x="6264894" y="285102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65" name="วงรี 164">
                <a:extLst>
                  <a:ext uri="{FF2B5EF4-FFF2-40B4-BE49-F238E27FC236}">
                    <a16:creationId xmlns:a16="http://schemas.microsoft.com/office/drawing/2014/main" id="{2009CE0F-1418-4A64-9EF9-E61143263B5C}"/>
                  </a:ext>
                </a:extLst>
              </p:cNvPr>
              <p:cNvSpPr/>
              <p:nvPr/>
            </p:nvSpPr>
            <p:spPr>
              <a:xfrm>
                <a:off x="6264894" y="30510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 dirty="0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66" name="วงรี 165">
                <a:extLst>
                  <a:ext uri="{FF2B5EF4-FFF2-40B4-BE49-F238E27FC236}">
                    <a16:creationId xmlns:a16="http://schemas.microsoft.com/office/drawing/2014/main" id="{AD5C2724-F24C-49C5-B5E1-775DEA13487D}"/>
                  </a:ext>
                </a:extLst>
              </p:cNvPr>
              <p:cNvSpPr/>
              <p:nvPr/>
            </p:nvSpPr>
            <p:spPr>
              <a:xfrm>
                <a:off x="6264894" y="32510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67" name="วงรี 166">
                <a:extLst>
                  <a:ext uri="{FF2B5EF4-FFF2-40B4-BE49-F238E27FC236}">
                    <a16:creationId xmlns:a16="http://schemas.microsoft.com/office/drawing/2014/main" id="{072B9939-058B-4D80-947C-409EF176F8F8}"/>
                  </a:ext>
                </a:extLst>
              </p:cNvPr>
              <p:cNvSpPr/>
              <p:nvPr/>
            </p:nvSpPr>
            <p:spPr>
              <a:xfrm>
                <a:off x="6554714" y="14487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68" name="วงรี 167">
                <a:extLst>
                  <a:ext uri="{FF2B5EF4-FFF2-40B4-BE49-F238E27FC236}">
                    <a16:creationId xmlns:a16="http://schemas.microsoft.com/office/drawing/2014/main" id="{FD8A0C7A-2F21-40E4-A570-653933483C2A}"/>
                  </a:ext>
                </a:extLst>
              </p:cNvPr>
              <p:cNvSpPr/>
              <p:nvPr/>
            </p:nvSpPr>
            <p:spPr>
              <a:xfrm>
                <a:off x="6554714" y="16488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69" name="วงรี 168">
                <a:extLst>
                  <a:ext uri="{FF2B5EF4-FFF2-40B4-BE49-F238E27FC236}">
                    <a16:creationId xmlns:a16="http://schemas.microsoft.com/office/drawing/2014/main" id="{4D647E18-E96F-4C4F-8BF3-5C1EA031B938}"/>
                  </a:ext>
                </a:extLst>
              </p:cNvPr>
              <p:cNvSpPr/>
              <p:nvPr/>
            </p:nvSpPr>
            <p:spPr>
              <a:xfrm>
                <a:off x="6554714" y="184882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70" name="วงรี 169">
                <a:extLst>
                  <a:ext uri="{FF2B5EF4-FFF2-40B4-BE49-F238E27FC236}">
                    <a16:creationId xmlns:a16="http://schemas.microsoft.com/office/drawing/2014/main" id="{9035A499-ABAB-46EA-A7A5-5E21EF272C51}"/>
                  </a:ext>
                </a:extLst>
              </p:cNvPr>
              <p:cNvSpPr/>
              <p:nvPr/>
            </p:nvSpPr>
            <p:spPr>
              <a:xfrm>
                <a:off x="6554714" y="204885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71" name="วงรี 170">
                <a:extLst>
                  <a:ext uri="{FF2B5EF4-FFF2-40B4-BE49-F238E27FC236}">
                    <a16:creationId xmlns:a16="http://schemas.microsoft.com/office/drawing/2014/main" id="{EC45FC70-FF67-4A0B-9F65-AC60DB5DD75A}"/>
                  </a:ext>
                </a:extLst>
              </p:cNvPr>
              <p:cNvSpPr/>
              <p:nvPr/>
            </p:nvSpPr>
            <p:spPr>
              <a:xfrm>
                <a:off x="6554714" y="22488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72" name="วงรี 171">
                <a:extLst>
                  <a:ext uri="{FF2B5EF4-FFF2-40B4-BE49-F238E27FC236}">
                    <a16:creationId xmlns:a16="http://schemas.microsoft.com/office/drawing/2014/main" id="{3225911A-5A7F-4A6A-8D60-167EE0612ED8}"/>
                  </a:ext>
                </a:extLst>
              </p:cNvPr>
              <p:cNvSpPr/>
              <p:nvPr/>
            </p:nvSpPr>
            <p:spPr>
              <a:xfrm>
                <a:off x="6554714" y="24489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73" name="วงรี 172">
                <a:extLst>
                  <a:ext uri="{FF2B5EF4-FFF2-40B4-BE49-F238E27FC236}">
                    <a16:creationId xmlns:a16="http://schemas.microsoft.com/office/drawing/2014/main" id="{779E656A-5DB3-43FD-A294-C984D27F3ECA}"/>
                  </a:ext>
                </a:extLst>
              </p:cNvPr>
              <p:cNvSpPr/>
              <p:nvPr/>
            </p:nvSpPr>
            <p:spPr>
              <a:xfrm>
                <a:off x="6554714" y="264892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74" name="วงรี 173">
                <a:extLst>
                  <a:ext uri="{FF2B5EF4-FFF2-40B4-BE49-F238E27FC236}">
                    <a16:creationId xmlns:a16="http://schemas.microsoft.com/office/drawing/2014/main" id="{A14C5DAE-6A71-40BD-9109-F1EFE7D9D5B1}"/>
                  </a:ext>
                </a:extLst>
              </p:cNvPr>
              <p:cNvSpPr/>
              <p:nvPr/>
            </p:nvSpPr>
            <p:spPr>
              <a:xfrm>
                <a:off x="6554714" y="284895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75" name="วงรี 174">
                <a:extLst>
                  <a:ext uri="{FF2B5EF4-FFF2-40B4-BE49-F238E27FC236}">
                    <a16:creationId xmlns:a16="http://schemas.microsoft.com/office/drawing/2014/main" id="{1C726E50-D9AB-44F7-B09D-260EA4A097D2}"/>
                  </a:ext>
                </a:extLst>
              </p:cNvPr>
              <p:cNvSpPr/>
              <p:nvPr/>
            </p:nvSpPr>
            <p:spPr>
              <a:xfrm>
                <a:off x="6554714" y="30489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76" name="วงรี 175">
                <a:extLst>
                  <a:ext uri="{FF2B5EF4-FFF2-40B4-BE49-F238E27FC236}">
                    <a16:creationId xmlns:a16="http://schemas.microsoft.com/office/drawing/2014/main" id="{3381DF47-4EEC-4C5D-806D-331FFB99EDBB}"/>
                  </a:ext>
                </a:extLst>
              </p:cNvPr>
              <p:cNvSpPr/>
              <p:nvPr/>
            </p:nvSpPr>
            <p:spPr>
              <a:xfrm>
                <a:off x="6554714" y="32490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77" name="วงรี 176">
                <a:extLst>
                  <a:ext uri="{FF2B5EF4-FFF2-40B4-BE49-F238E27FC236}">
                    <a16:creationId xmlns:a16="http://schemas.microsoft.com/office/drawing/2014/main" id="{B1A7197B-B98D-40DE-BF72-B4830EC03030}"/>
                  </a:ext>
                </a:extLst>
              </p:cNvPr>
              <p:cNvSpPr/>
              <p:nvPr/>
            </p:nvSpPr>
            <p:spPr>
              <a:xfrm>
                <a:off x="6844534" y="14466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78" name="วงรี 177">
                <a:extLst>
                  <a:ext uri="{FF2B5EF4-FFF2-40B4-BE49-F238E27FC236}">
                    <a16:creationId xmlns:a16="http://schemas.microsoft.com/office/drawing/2014/main" id="{82DF469E-A085-4039-88CB-3969DA384FDB}"/>
                  </a:ext>
                </a:extLst>
              </p:cNvPr>
              <p:cNvSpPr/>
              <p:nvPr/>
            </p:nvSpPr>
            <p:spPr>
              <a:xfrm>
                <a:off x="6844534" y="16467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79" name="วงรี 178">
                <a:extLst>
                  <a:ext uri="{FF2B5EF4-FFF2-40B4-BE49-F238E27FC236}">
                    <a16:creationId xmlns:a16="http://schemas.microsoft.com/office/drawing/2014/main" id="{2114E414-B577-4702-8E7D-052C8EB01B12}"/>
                  </a:ext>
                </a:extLst>
              </p:cNvPr>
              <p:cNvSpPr/>
              <p:nvPr/>
            </p:nvSpPr>
            <p:spPr>
              <a:xfrm>
                <a:off x="6844534" y="184674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80" name="วงรี 179">
                <a:extLst>
                  <a:ext uri="{FF2B5EF4-FFF2-40B4-BE49-F238E27FC236}">
                    <a16:creationId xmlns:a16="http://schemas.microsoft.com/office/drawing/2014/main" id="{FAE97F4D-3390-442F-BABF-6A9F783CDAC4}"/>
                  </a:ext>
                </a:extLst>
              </p:cNvPr>
              <p:cNvSpPr/>
              <p:nvPr/>
            </p:nvSpPr>
            <p:spPr>
              <a:xfrm>
                <a:off x="6844534" y="204677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81" name="วงรี 180">
                <a:extLst>
                  <a:ext uri="{FF2B5EF4-FFF2-40B4-BE49-F238E27FC236}">
                    <a16:creationId xmlns:a16="http://schemas.microsoft.com/office/drawing/2014/main" id="{B7B57EE1-A657-484F-9702-2D432A5836E3}"/>
                  </a:ext>
                </a:extLst>
              </p:cNvPr>
              <p:cNvSpPr/>
              <p:nvPr/>
            </p:nvSpPr>
            <p:spPr>
              <a:xfrm>
                <a:off x="6844534" y="22467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82" name="วงรี 181">
                <a:extLst>
                  <a:ext uri="{FF2B5EF4-FFF2-40B4-BE49-F238E27FC236}">
                    <a16:creationId xmlns:a16="http://schemas.microsoft.com/office/drawing/2014/main" id="{C875F0C2-3305-4620-831F-EE6836698F44}"/>
                  </a:ext>
                </a:extLst>
              </p:cNvPr>
              <p:cNvSpPr/>
              <p:nvPr/>
            </p:nvSpPr>
            <p:spPr>
              <a:xfrm>
                <a:off x="6844534" y="24468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83" name="วงรี 182">
                <a:extLst>
                  <a:ext uri="{FF2B5EF4-FFF2-40B4-BE49-F238E27FC236}">
                    <a16:creationId xmlns:a16="http://schemas.microsoft.com/office/drawing/2014/main" id="{C1FB343C-CD22-433C-A738-ED6ED98C86CA}"/>
                  </a:ext>
                </a:extLst>
              </p:cNvPr>
              <p:cNvSpPr/>
              <p:nvPr/>
            </p:nvSpPr>
            <p:spPr>
              <a:xfrm>
                <a:off x="6844534" y="264684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84" name="วงรี 183">
                <a:extLst>
                  <a:ext uri="{FF2B5EF4-FFF2-40B4-BE49-F238E27FC236}">
                    <a16:creationId xmlns:a16="http://schemas.microsoft.com/office/drawing/2014/main" id="{AD1668AC-CF57-4C3A-B191-3854D89C3822}"/>
                  </a:ext>
                </a:extLst>
              </p:cNvPr>
              <p:cNvSpPr/>
              <p:nvPr/>
            </p:nvSpPr>
            <p:spPr>
              <a:xfrm>
                <a:off x="6844534" y="284687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85" name="วงรี 184">
                <a:extLst>
                  <a:ext uri="{FF2B5EF4-FFF2-40B4-BE49-F238E27FC236}">
                    <a16:creationId xmlns:a16="http://schemas.microsoft.com/office/drawing/2014/main" id="{E99753CA-0192-41F6-9B70-A541EFAEA4DB}"/>
                  </a:ext>
                </a:extLst>
              </p:cNvPr>
              <p:cNvSpPr/>
              <p:nvPr/>
            </p:nvSpPr>
            <p:spPr>
              <a:xfrm>
                <a:off x="6844534" y="30468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86" name="วงรี 185">
                <a:extLst>
                  <a:ext uri="{FF2B5EF4-FFF2-40B4-BE49-F238E27FC236}">
                    <a16:creationId xmlns:a16="http://schemas.microsoft.com/office/drawing/2014/main" id="{07334C29-3F9C-4309-BFD2-EEC5F7C587A2}"/>
                  </a:ext>
                </a:extLst>
              </p:cNvPr>
              <p:cNvSpPr/>
              <p:nvPr/>
            </p:nvSpPr>
            <p:spPr>
              <a:xfrm>
                <a:off x="6844534" y="32469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</p:grpSp>
        <p:sp>
          <p:nvSpPr>
            <p:cNvPr id="190" name="กากบาท 189">
              <a:extLst>
                <a:ext uri="{FF2B5EF4-FFF2-40B4-BE49-F238E27FC236}">
                  <a16:creationId xmlns:a16="http://schemas.microsoft.com/office/drawing/2014/main" id="{5388398A-A471-4266-9A27-E079256CC8C9}"/>
                </a:ext>
              </a:extLst>
            </p:cNvPr>
            <p:cNvSpPr/>
            <p:nvPr/>
          </p:nvSpPr>
          <p:spPr>
            <a:xfrm rot="1087668">
              <a:off x="1191653" y="4451977"/>
              <a:ext cx="368040" cy="320174"/>
            </a:xfrm>
            <a:prstGeom prst="plus">
              <a:avLst>
                <a:gd name="adj" fmla="val 35728"/>
              </a:avLst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91" name="กากบาท 190">
              <a:extLst>
                <a:ext uri="{FF2B5EF4-FFF2-40B4-BE49-F238E27FC236}">
                  <a16:creationId xmlns:a16="http://schemas.microsoft.com/office/drawing/2014/main" id="{06CDAA93-E217-4258-9A54-4C325A9332B8}"/>
                </a:ext>
              </a:extLst>
            </p:cNvPr>
            <p:cNvSpPr/>
            <p:nvPr/>
          </p:nvSpPr>
          <p:spPr>
            <a:xfrm rot="1087668">
              <a:off x="6767399" y="1518757"/>
              <a:ext cx="368040" cy="320174"/>
            </a:xfrm>
            <a:prstGeom prst="plus">
              <a:avLst>
                <a:gd name="adj" fmla="val 35728"/>
              </a:avLst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92" name="กากบาท 191">
              <a:extLst>
                <a:ext uri="{FF2B5EF4-FFF2-40B4-BE49-F238E27FC236}">
                  <a16:creationId xmlns:a16="http://schemas.microsoft.com/office/drawing/2014/main" id="{E52586BA-A47A-4C67-BE1E-D768E320A5C8}"/>
                </a:ext>
              </a:extLst>
            </p:cNvPr>
            <p:cNvSpPr/>
            <p:nvPr/>
          </p:nvSpPr>
          <p:spPr>
            <a:xfrm rot="1087668">
              <a:off x="684864" y="1581020"/>
              <a:ext cx="620284" cy="500224"/>
            </a:xfrm>
            <a:prstGeom prst="plus">
              <a:avLst>
                <a:gd name="adj" fmla="val 35728"/>
              </a:avLst>
            </a:prstGeom>
            <a:solidFill>
              <a:srgbClr val="FDE92C">
                <a:alpha val="40000"/>
              </a:srgb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93" name="กากบาท 192">
              <a:extLst>
                <a:ext uri="{FF2B5EF4-FFF2-40B4-BE49-F238E27FC236}">
                  <a16:creationId xmlns:a16="http://schemas.microsoft.com/office/drawing/2014/main" id="{9279B430-86FD-4915-87E5-58413A3B8599}"/>
                </a:ext>
              </a:extLst>
            </p:cNvPr>
            <p:cNvSpPr/>
            <p:nvPr/>
          </p:nvSpPr>
          <p:spPr>
            <a:xfrm rot="20237040">
              <a:off x="1318434" y="452353"/>
              <a:ext cx="552915" cy="426604"/>
            </a:xfrm>
            <a:prstGeom prst="plus">
              <a:avLst>
                <a:gd name="adj" fmla="val 35728"/>
              </a:avLst>
            </a:prstGeom>
            <a:solidFill>
              <a:schemeClr val="accent4">
                <a:lumMod val="20000"/>
                <a:lumOff val="80000"/>
                <a:alpha val="90000"/>
              </a:scheme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94" name="สี่เหลี่ยมผืนผ้า 193">
              <a:extLst>
                <a:ext uri="{FF2B5EF4-FFF2-40B4-BE49-F238E27FC236}">
                  <a16:creationId xmlns:a16="http://schemas.microsoft.com/office/drawing/2014/main" id="{07A72EC4-E108-4388-8109-4BECAA9C8258}"/>
                </a:ext>
              </a:extLst>
            </p:cNvPr>
            <p:cNvSpPr/>
            <p:nvPr/>
          </p:nvSpPr>
          <p:spPr>
            <a:xfrm>
              <a:off x="6241377" y="425127"/>
              <a:ext cx="330847" cy="305625"/>
            </a:xfrm>
            <a:prstGeom prst="rect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95" name="สี่เหลี่ยมผืนผ้า 194">
              <a:extLst>
                <a:ext uri="{FF2B5EF4-FFF2-40B4-BE49-F238E27FC236}">
                  <a16:creationId xmlns:a16="http://schemas.microsoft.com/office/drawing/2014/main" id="{DB745DB9-E68C-4099-8BC1-067971DA25AE}"/>
                </a:ext>
              </a:extLst>
            </p:cNvPr>
            <p:cNvSpPr/>
            <p:nvPr/>
          </p:nvSpPr>
          <p:spPr>
            <a:xfrm>
              <a:off x="7961308" y="4240268"/>
              <a:ext cx="330847" cy="305625"/>
            </a:xfrm>
            <a:prstGeom prst="rect">
              <a:avLst/>
            </a:prstGeom>
            <a:noFill/>
            <a:ln w="28575">
              <a:solidFill>
                <a:srgbClr val="FEF9B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grpSp>
          <p:nvGrpSpPr>
            <p:cNvPr id="196" name="กลุ่ม 195">
              <a:extLst>
                <a:ext uri="{FF2B5EF4-FFF2-40B4-BE49-F238E27FC236}">
                  <a16:creationId xmlns:a16="http://schemas.microsoft.com/office/drawing/2014/main" id="{1ED1FCA0-FE85-49B0-B8E6-2709E2BE3F0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010805" y="3407851"/>
              <a:ext cx="376162" cy="907724"/>
              <a:chOff x="6264894" y="1446698"/>
              <a:chExt cx="759640" cy="1984379"/>
            </a:xfrm>
          </p:grpSpPr>
          <p:sp>
            <p:nvSpPr>
              <p:cNvPr id="197" name="วงรี 196">
                <a:extLst>
                  <a:ext uri="{FF2B5EF4-FFF2-40B4-BE49-F238E27FC236}">
                    <a16:creationId xmlns:a16="http://schemas.microsoft.com/office/drawing/2014/main" id="{B21C1970-2128-49C3-9C00-8C4D8B5ABB22}"/>
                  </a:ext>
                </a:extLst>
              </p:cNvPr>
              <p:cNvSpPr/>
              <p:nvPr/>
            </p:nvSpPr>
            <p:spPr>
              <a:xfrm>
                <a:off x="6264894" y="14508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98" name="วงรี 197">
                <a:extLst>
                  <a:ext uri="{FF2B5EF4-FFF2-40B4-BE49-F238E27FC236}">
                    <a16:creationId xmlns:a16="http://schemas.microsoft.com/office/drawing/2014/main" id="{99D12FE0-9D89-4DCA-BE55-81A666A3DC64}"/>
                  </a:ext>
                </a:extLst>
              </p:cNvPr>
              <p:cNvSpPr/>
              <p:nvPr/>
            </p:nvSpPr>
            <p:spPr>
              <a:xfrm>
                <a:off x="6264894" y="16508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99" name="วงรี 198">
                <a:extLst>
                  <a:ext uri="{FF2B5EF4-FFF2-40B4-BE49-F238E27FC236}">
                    <a16:creationId xmlns:a16="http://schemas.microsoft.com/office/drawing/2014/main" id="{497810E9-68CB-444C-B53D-1DA8C12A8AC5}"/>
                  </a:ext>
                </a:extLst>
              </p:cNvPr>
              <p:cNvSpPr/>
              <p:nvPr/>
            </p:nvSpPr>
            <p:spPr>
              <a:xfrm>
                <a:off x="6264894" y="185090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200" name="วงรี 199">
                <a:extLst>
                  <a:ext uri="{FF2B5EF4-FFF2-40B4-BE49-F238E27FC236}">
                    <a16:creationId xmlns:a16="http://schemas.microsoft.com/office/drawing/2014/main" id="{A28FF609-F343-47FC-A527-377C8D8A3C93}"/>
                  </a:ext>
                </a:extLst>
              </p:cNvPr>
              <p:cNvSpPr/>
              <p:nvPr/>
            </p:nvSpPr>
            <p:spPr>
              <a:xfrm>
                <a:off x="6264894" y="205092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201" name="วงรี 200">
                <a:extLst>
                  <a:ext uri="{FF2B5EF4-FFF2-40B4-BE49-F238E27FC236}">
                    <a16:creationId xmlns:a16="http://schemas.microsoft.com/office/drawing/2014/main" id="{20C4603F-058E-4D02-9D62-323B1BACD948}"/>
                  </a:ext>
                </a:extLst>
              </p:cNvPr>
              <p:cNvSpPr/>
              <p:nvPr/>
            </p:nvSpPr>
            <p:spPr>
              <a:xfrm>
                <a:off x="6264894" y="22509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202" name="วงรี 201">
                <a:extLst>
                  <a:ext uri="{FF2B5EF4-FFF2-40B4-BE49-F238E27FC236}">
                    <a16:creationId xmlns:a16="http://schemas.microsoft.com/office/drawing/2014/main" id="{937B6F76-0969-485E-9D13-BFDDA29747B5}"/>
                  </a:ext>
                </a:extLst>
              </p:cNvPr>
              <p:cNvSpPr/>
              <p:nvPr/>
            </p:nvSpPr>
            <p:spPr>
              <a:xfrm>
                <a:off x="6264894" y="24509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203" name="วงรี 202">
                <a:extLst>
                  <a:ext uri="{FF2B5EF4-FFF2-40B4-BE49-F238E27FC236}">
                    <a16:creationId xmlns:a16="http://schemas.microsoft.com/office/drawing/2014/main" id="{1DF58B4A-A66B-4699-A37C-3F6987305D84}"/>
                  </a:ext>
                </a:extLst>
              </p:cNvPr>
              <p:cNvSpPr/>
              <p:nvPr/>
            </p:nvSpPr>
            <p:spPr>
              <a:xfrm>
                <a:off x="6264894" y="265100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204" name="วงรี 203">
                <a:extLst>
                  <a:ext uri="{FF2B5EF4-FFF2-40B4-BE49-F238E27FC236}">
                    <a16:creationId xmlns:a16="http://schemas.microsoft.com/office/drawing/2014/main" id="{7BB84F2F-07D2-4487-A2CE-362EFBDAEE8E}"/>
                  </a:ext>
                </a:extLst>
              </p:cNvPr>
              <p:cNvSpPr/>
              <p:nvPr/>
            </p:nvSpPr>
            <p:spPr>
              <a:xfrm>
                <a:off x="6264894" y="285102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205" name="วงรี 204">
                <a:extLst>
                  <a:ext uri="{FF2B5EF4-FFF2-40B4-BE49-F238E27FC236}">
                    <a16:creationId xmlns:a16="http://schemas.microsoft.com/office/drawing/2014/main" id="{4A16ED61-82D7-4D1C-8262-ED0B118D0E60}"/>
                  </a:ext>
                </a:extLst>
              </p:cNvPr>
              <p:cNvSpPr/>
              <p:nvPr/>
            </p:nvSpPr>
            <p:spPr>
              <a:xfrm>
                <a:off x="6264894" y="30510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 dirty="0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206" name="วงรี 205">
                <a:extLst>
                  <a:ext uri="{FF2B5EF4-FFF2-40B4-BE49-F238E27FC236}">
                    <a16:creationId xmlns:a16="http://schemas.microsoft.com/office/drawing/2014/main" id="{B6E1BE97-4B81-4356-B357-468CBC454F5D}"/>
                  </a:ext>
                </a:extLst>
              </p:cNvPr>
              <p:cNvSpPr/>
              <p:nvPr/>
            </p:nvSpPr>
            <p:spPr>
              <a:xfrm>
                <a:off x="6264894" y="32510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207" name="วงรี 206">
                <a:extLst>
                  <a:ext uri="{FF2B5EF4-FFF2-40B4-BE49-F238E27FC236}">
                    <a16:creationId xmlns:a16="http://schemas.microsoft.com/office/drawing/2014/main" id="{1B89C48D-F989-4854-8466-937575850FD9}"/>
                  </a:ext>
                </a:extLst>
              </p:cNvPr>
              <p:cNvSpPr/>
              <p:nvPr/>
            </p:nvSpPr>
            <p:spPr>
              <a:xfrm>
                <a:off x="6554714" y="14487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208" name="วงรี 207">
                <a:extLst>
                  <a:ext uri="{FF2B5EF4-FFF2-40B4-BE49-F238E27FC236}">
                    <a16:creationId xmlns:a16="http://schemas.microsoft.com/office/drawing/2014/main" id="{96C63366-8923-47D7-AA38-4C9BB4EF2BD6}"/>
                  </a:ext>
                </a:extLst>
              </p:cNvPr>
              <p:cNvSpPr/>
              <p:nvPr/>
            </p:nvSpPr>
            <p:spPr>
              <a:xfrm>
                <a:off x="6554714" y="16488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209" name="วงรี 208">
                <a:extLst>
                  <a:ext uri="{FF2B5EF4-FFF2-40B4-BE49-F238E27FC236}">
                    <a16:creationId xmlns:a16="http://schemas.microsoft.com/office/drawing/2014/main" id="{BF1800A9-E998-48BD-B122-08130C2F9023}"/>
                  </a:ext>
                </a:extLst>
              </p:cNvPr>
              <p:cNvSpPr/>
              <p:nvPr/>
            </p:nvSpPr>
            <p:spPr>
              <a:xfrm>
                <a:off x="6554714" y="184882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210" name="วงรี 209">
                <a:extLst>
                  <a:ext uri="{FF2B5EF4-FFF2-40B4-BE49-F238E27FC236}">
                    <a16:creationId xmlns:a16="http://schemas.microsoft.com/office/drawing/2014/main" id="{2E5538F9-9A0A-4AC9-AD17-8BE00BC56514}"/>
                  </a:ext>
                </a:extLst>
              </p:cNvPr>
              <p:cNvSpPr/>
              <p:nvPr/>
            </p:nvSpPr>
            <p:spPr>
              <a:xfrm>
                <a:off x="6554714" y="204885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211" name="วงรี 210">
                <a:extLst>
                  <a:ext uri="{FF2B5EF4-FFF2-40B4-BE49-F238E27FC236}">
                    <a16:creationId xmlns:a16="http://schemas.microsoft.com/office/drawing/2014/main" id="{2A9461A3-9C39-423A-A9BE-600880ECBB4A}"/>
                  </a:ext>
                </a:extLst>
              </p:cNvPr>
              <p:cNvSpPr/>
              <p:nvPr/>
            </p:nvSpPr>
            <p:spPr>
              <a:xfrm>
                <a:off x="6554714" y="22488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212" name="วงรี 211">
                <a:extLst>
                  <a:ext uri="{FF2B5EF4-FFF2-40B4-BE49-F238E27FC236}">
                    <a16:creationId xmlns:a16="http://schemas.microsoft.com/office/drawing/2014/main" id="{EB19948A-221D-46CD-A226-B92B574D58FD}"/>
                  </a:ext>
                </a:extLst>
              </p:cNvPr>
              <p:cNvSpPr/>
              <p:nvPr/>
            </p:nvSpPr>
            <p:spPr>
              <a:xfrm>
                <a:off x="6554714" y="24489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213" name="วงรี 212">
                <a:extLst>
                  <a:ext uri="{FF2B5EF4-FFF2-40B4-BE49-F238E27FC236}">
                    <a16:creationId xmlns:a16="http://schemas.microsoft.com/office/drawing/2014/main" id="{31D69F52-AAA3-49B4-8A41-80F4EF61CEDE}"/>
                  </a:ext>
                </a:extLst>
              </p:cNvPr>
              <p:cNvSpPr/>
              <p:nvPr/>
            </p:nvSpPr>
            <p:spPr>
              <a:xfrm>
                <a:off x="6554714" y="264892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214" name="วงรี 213">
                <a:extLst>
                  <a:ext uri="{FF2B5EF4-FFF2-40B4-BE49-F238E27FC236}">
                    <a16:creationId xmlns:a16="http://schemas.microsoft.com/office/drawing/2014/main" id="{94CF82CC-7350-4639-837C-2205CCCD1DB8}"/>
                  </a:ext>
                </a:extLst>
              </p:cNvPr>
              <p:cNvSpPr/>
              <p:nvPr/>
            </p:nvSpPr>
            <p:spPr>
              <a:xfrm>
                <a:off x="6554714" y="284895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215" name="วงรี 214">
                <a:extLst>
                  <a:ext uri="{FF2B5EF4-FFF2-40B4-BE49-F238E27FC236}">
                    <a16:creationId xmlns:a16="http://schemas.microsoft.com/office/drawing/2014/main" id="{C49CBAEF-D48F-407B-9D7D-23BA8CBCEE76}"/>
                  </a:ext>
                </a:extLst>
              </p:cNvPr>
              <p:cNvSpPr/>
              <p:nvPr/>
            </p:nvSpPr>
            <p:spPr>
              <a:xfrm>
                <a:off x="6554714" y="30489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216" name="วงรี 215">
                <a:extLst>
                  <a:ext uri="{FF2B5EF4-FFF2-40B4-BE49-F238E27FC236}">
                    <a16:creationId xmlns:a16="http://schemas.microsoft.com/office/drawing/2014/main" id="{BDC7FAE8-A9A4-4908-9254-5E8D4C2CB107}"/>
                  </a:ext>
                </a:extLst>
              </p:cNvPr>
              <p:cNvSpPr/>
              <p:nvPr/>
            </p:nvSpPr>
            <p:spPr>
              <a:xfrm>
                <a:off x="6554714" y="32490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217" name="วงรี 216">
                <a:extLst>
                  <a:ext uri="{FF2B5EF4-FFF2-40B4-BE49-F238E27FC236}">
                    <a16:creationId xmlns:a16="http://schemas.microsoft.com/office/drawing/2014/main" id="{93BE9E9C-F227-4576-B2C4-1ABD6DFF9755}"/>
                  </a:ext>
                </a:extLst>
              </p:cNvPr>
              <p:cNvSpPr/>
              <p:nvPr/>
            </p:nvSpPr>
            <p:spPr>
              <a:xfrm>
                <a:off x="6844534" y="14466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218" name="วงรี 217">
                <a:extLst>
                  <a:ext uri="{FF2B5EF4-FFF2-40B4-BE49-F238E27FC236}">
                    <a16:creationId xmlns:a16="http://schemas.microsoft.com/office/drawing/2014/main" id="{D779A1E4-5D4B-4B22-888D-9049B03829A1}"/>
                  </a:ext>
                </a:extLst>
              </p:cNvPr>
              <p:cNvSpPr/>
              <p:nvPr/>
            </p:nvSpPr>
            <p:spPr>
              <a:xfrm>
                <a:off x="6844534" y="16467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219" name="วงรี 218">
                <a:extLst>
                  <a:ext uri="{FF2B5EF4-FFF2-40B4-BE49-F238E27FC236}">
                    <a16:creationId xmlns:a16="http://schemas.microsoft.com/office/drawing/2014/main" id="{E62C645D-CB77-4CF9-91C8-46B04F7C3ECD}"/>
                  </a:ext>
                </a:extLst>
              </p:cNvPr>
              <p:cNvSpPr/>
              <p:nvPr/>
            </p:nvSpPr>
            <p:spPr>
              <a:xfrm>
                <a:off x="6844534" y="184674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220" name="วงรี 219">
                <a:extLst>
                  <a:ext uri="{FF2B5EF4-FFF2-40B4-BE49-F238E27FC236}">
                    <a16:creationId xmlns:a16="http://schemas.microsoft.com/office/drawing/2014/main" id="{E0534271-F8DF-4164-A164-FD536E27C050}"/>
                  </a:ext>
                </a:extLst>
              </p:cNvPr>
              <p:cNvSpPr/>
              <p:nvPr/>
            </p:nvSpPr>
            <p:spPr>
              <a:xfrm>
                <a:off x="6844534" y="204677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221" name="วงรี 220">
                <a:extLst>
                  <a:ext uri="{FF2B5EF4-FFF2-40B4-BE49-F238E27FC236}">
                    <a16:creationId xmlns:a16="http://schemas.microsoft.com/office/drawing/2014/main" id="{4F5C6CC2-8800-4B01-A9F4-94334A6BA60D}"/>
                  </a:ext>
                </a:extLst>
              </p:cNvPr>
              <p:cNvSpPr/>
              <p:nvPr/>
            </p:nvSpPr>
            <p:spPr>
              <a:xfrm>
                <a:off x="6844534" y="22467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222" name="วงรี 221">
                <a:extLst>
                  <a:ext uri="{FF2B5EF4-FFF2-40B4-BE49-F238E27FC236}">
                    <a16:creationId xmlns:a16="http://schemas.microsoft.com/office/drawing/2014/main" id="{4454834D-F961-406D-8699-B4758F68EB12}"/>
                  </a:ext>
                </a:extLst>
              </p:cNvPr>
              <p:cNvSpPr/>
              <p:nvPr/>
            </p:nvSpPr>
            <p:spPr>
              <a:xfrm>
                <a:off x="6844534" y="24468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223" name="วงรี 222">
                <a:extLst>
                  <a:ext uri="{FF2B5EF4-FFF2-40B4-BE49-F238E27FC236}">
                    <a16:creationId xmlns:a16="http://schemas.microsoft.com/office/drawing/2014/main" id="{B7092582-A074-4D6F-8DF3-C08625DF8805}"/>
                  </a:ext>
                </a:extLst>
              </p:cNvPr>
              <p:cNvSpPr/>
              <p:nvPr/>
            </p:nvSpPr>
            <p:spPr>
              <a:xfrm>
                <a:off x="6844534" y="264684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224" name="วงรี 223">
                <a:extLst>
                  <a:ext uri="{FF2B5EF4-FFF2-40B4-BE49-F238E27FC236}">
                    <a16:creationId xmlns:a16="http://schemas.microsoft.com/office/drawing/2014/main" id="{F36B67CB-1EE8-4810-AB11-2B63DD43C430}"/>
                  </a:ext>
                </a:extLst>
              </p:cNvPr>
              <p:cNvSpPr/>
              <p:nvPr/>
            </p:nvSpPr>
            <p:spPr>
              <a:xfrm>
                <a:off x="6844534" y="284687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225" name="วงรี 224">
                <a:extLst>
                  <a:ext uri="{FF2B5EF4-FFF2-40B4-BE49-F238E27FC236}">
                    <a16:creationId xmlns:a16="http://schemas.microsoft.com/office/drawing/2014/main" id="{7143009C-229C-42A1-8F6F-515250F203DF}"/>
                  </a:ext>
                </a:extLst>
              </p:cNvPr>
              <p:cNvSpPr/>
              <p:nvPr/>
            </p:nvSpPr>
            <p:spPr>
              <a:xfrm>
                <a:off x="6844534" y="30468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226" name="วงรี 225">
                <a:extLst>
                  <a:ext uri="{FF2B5EF4-FFF2-40B4-BE49-F238E27FC236}">
                    <a16:creationId xmlns:a16="http://schemas.microsoft.com/office/drawing/2014/main" id="{1996C852-8787-421A-8B7A-B535912C8DBC}"/>
                  </a:ext>
                </a:extLst>
              </p:cNvPr>
              <p:cNvSpPr/>
              <p:nvPr/>
            </p:nvSpPr>
            <p:spPr>
              <a:xfrm>
                <a:off x="6844534" y="32469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</p:grpSp>
        <p:pic>
          <p:nvPicPr>
            <p:cNvPr id="230" name="รูปภาพ 229">
              <a:extLst>
                <a:ext uri="{FF2B5EF4-FFF2-40B4-BE49-F238E27FC236}">
                  <a16:creationId xmlns:a16="http://schemas.microsoft.com/office/drawing/2014/main" id="{5BCBB62A-289D-4E01-BD9A-836A9963BB0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412710">
              <a:off x="2901771" y="5172733"/>
              <a:ext cx="496270" cy="458438"/>
            </a:xfrm>
            <a:prstGeom prst="rect">
              <a:avLst/>
            </a:prstGeom>
          </p:spPr>
        </p:pic>
        <p:sp>
          <p:nvSpPr>
            <p:cNvPr id="187" name="สี่เหลี่ยมผืนผ้า 186">
              <a:extLst>
                <a:ext uri="{FF2B5EF4-FFF2-40B4-BE49-F238E27FC236}">
                  <a16:creationId xmlns:a16="http://schemas.microsoft.com/office/drawing/2014/main" id="{5103BC5A-2165-485A-8A32-94FAA47D630B}"/>
                </a:ext>
              </a:extLst>
            </p:cNvPr>
            <p:cNvSpPr/>
            <p:nvPr/>
          </p:nvSpPr>
          <p:spPr>
            <a:xfrm>
              <a:off x="399393" y="309383"/>
              <a:ext cx="8441305" cy="4559946"/>
            </a:xfrm>
            <a:prstGeom prst="rect">
              <a:avLst/>
            </a:prstGeom>
            <a:solidFill>
              <a:schemeClr val="accent4">
                <a:lumMod val="20000"/>
                <a:lumOff val="80000"/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pic>
          <p:nvPicPr>
            <p:cNvPr id="188" name="รูปภาพ 187">
              <a:extLst>
                <a:ext uri="{FF2B5EF4-FFF2-40B4-BE49-F238E27FC236}">
                  <a16:creationId xmlns:a16="http://schemas.microsoft.com/office/drawing/2014/main" id="{3A975BD1-6A44-4B4D-BF20-A47649259BB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4567" y="378414"/>
              <a:ext cx="540000" cy="540000"/>
            </a:xfrm>
            <a:prstGeom prst="rect">
              <a:avLst/>
            </a:prstGeom>
          </p:spPr>
        </p:pic>
        <p:sp>
          <p:nvSpPr>
            <p:cNvPr id="189" name="สี่เหลี่ยมผืนผ้า 188">
              <a:extLst>
                <a:ext uri="{FF2B5EF4-FFF2-40B4-BE49-F238E27FC236}">
                  <a16:creationId xmlns:a16="http://schemas.microsoft.com/office/drawing/2014/main" id="{2A0EFDED-CD43-4A69-8C81-388D9AF38D49}"/>
                </a:ext>
              </a:extLst>
            </p:cNvPr>
            <p:cNvSpPr/>
            <p:nvPr/>
          </p:nvSpPr>
          <p:spPr>
            <a:xfrm>
              <a:off x="1168672" y="276883"/>
              <a:ext cx="2444900" cy="7848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4500" b="1" u="sng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คำถามชวนคิด</a:t>
              </a:r>
              <a:endParaRPr lang="th-TH" sz="4500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227" name="สี่เหลี่ยมผืนผ้า 226">
              <a:extLst>
                <a:ext uri="{FF2B5EF4-FFF2-40B4-BE49-F238E27FC236}">
                  <a16:creationId xmlns:a16="http://schemas.microsoft.com/office/drawing/2014/main" id="{9AA00D75-C74B-4B46-8F4C-DBD7A0E5C04B}"/>
                </a:ext>
              </a:extLst>
            </p:cNvPr>
            <p:cNvSpPr/>
            <p:nvPr/>
          </p:nvSpPr>
          <p:spPr>
            <a:xfrm>
              <a:off x="1186252" y="1094820"/>
              <a:ext cx="6867586" cy="5539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altLang="ko-KR" sz="3000" b="1" dirty="0">
                  <a:solidFill>
                    <a:srgbClr val="8D1612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ทดสอบความเข้าใจเรื่อง การถ่ายโอนความร้อนของปฏิกิริยาเคมี </a:t>
              </a:r>
              <a:endParaRPr lang="th-TH" sz="3000" dirty="0">
                <a:solidFill>
                  <a:srgbClr val="8D1612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2" name="สี่เหลี่ยมผืนผ้า 1">
              <a:extLst>
                <a:ext uri="{FF2B5EF4-FFF2-40B4-BE49-F238E27FC236}">
                  <a16:creationId xmlns:a16="http://schemas.microsoft.com/office/drawing/2014/main" id="{01123E1A-8DC5-4ED3-97DF-A3BB95066451}"/>
                </a:ext>
              </a:extLst>
            </p:cNvPr>
            <p:cNvSpPr/>
            <p:nvPr/>
          </p:nvSpPr>
          <p:spPr>
            <a:xfrm>
              <a:off x="818232" y="1729495"/>
              <a:ext cx="8029304" cy="26776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h-TH" sz="28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•  การศึกษาการเปลี่ยนแปลงความร้อนของปฏิกิริยาเคมีระหว่างกรดแอซีติก  </a:t>
              </a:r>
            </a:p>
            <a:p>
              <a:r>
                <a:rPr lang="th-TH" sz="28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   กับโซเดียมไฮดรอกไซด์ อะไรคือ ระบบ อะไรคือสิ่งแวดล้อม และมีการ</a:t>
              </a:r>
            </a:p>
            <a:p>
              <a:r>
                <a:rPr lang="th-TH" sz="28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   ถ่ายโอนความร้อนอย่างไร</a:t>
              </a:r>
            </a:p>
            <a:p>
              <a:endPara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  <a:p>
              <a:r>
                <a:rPr lang="th-TH" sz="28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•   เมื่อใช้มือจับภาชนะที่มีแอมโมเนียมคลอไรด์ผสมกับปูนขาวจะรู้สึกเย็น </a:t>
              </a:r>
            </a:p>
            <a:p>
              <a:r>
                <a:rPr lang="th-TH" sz="28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    นักเรียนคิดว่าปฏิกิริยาที่เกิดขึ้นเป็นปฏิกิริยาดูดหรือคายความร้อน เพราะเหตุใด</a:t>
              </a:r>
            </a:p>
          </p:txBody>
        </p:sp>
        <p:pic>
          <p:nvPicPr>
            <p:cNvPr id="228" name="รูปภาพ 227">
              <a:extLst>
                <a:ext uri="{FF2B5EF4-FFF2-40B4-BE49-F238E27FC236}">
                  <a16:creationId xmlns:a16="http://schemas.microsoft.com/office/drawing/2014/main" id="{FA8FB2A3-5DE7-4980-95BD-DF6CD1A844D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2141" y="1102171"/>
              <a:ext cx="540000" cy="540000"/>
            </a:xfrm>
            <a:prstGeom prst="rect">
              <a:avLst/>
            </a:prstGeom>
          </p:spPr>
        </p:pic>
        <p:cxnSp>
          <p:nvCxnSpPr>
            <p:cNvPr id="229" name="ตัวเชื่อมต่อตรง 228">
              <a:extLst>
                <a:ext uri="{FF2B5EF4-FFF2-40B4-BE49-F238E27FC236}">
                  <a16:creationId xmlns:a16="http://schemas.microsoft.com/office/drawing/2014/main" id="{5B00C8A3-505E-4237-933A-404B9994A07F}"/>
                </a:ext>
              </a:extLst>
            </p:cNvPr>
            <p:cNvCxnSpPr/>
            <p:nvPr/>
          </p:nvCxnSpPr>
          <p:spPr>
            <a:xfrm>
              <a:off x="864779" y="1892563"/>
              <a:ext cx="0" cy="1008000"/>
            </a:xfrm>
            <a:prstGeom prst="line">
              <a:avLst/>
            </a:prstGeom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ตัวเชื่อมต่อตรง 228">
              <a:extLst>
                <a:ext uri="{FF2B5EF4-FFF2-40B4-BE49-F238E27FC236}">
                  <a16:creationId xmlns:a16="http://schemas.microsoft.com/office/drawing/2014/main" id="{9B6ADE16-3AB5-4274-B279-183A3FFA5D58}"/>
                </a:ext>
              </a:extLst>
            </p:cNvPr>
            <p:cNvCxnSpPr/>
            <p:nvPr/>
          </p:nvCxnSpPr>
          <p:spPr>
            <a:xfrm>
              <a:off x="855635" y="3493433"/>
              <a:ext cx="0" cy="792000"/>
            </a:xfrm>
            <a:prstGeom prst="line">
              <a:avLst/>
            </a:prstGeom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32" name="Picture 231">
            <a:extLst>
              <a:ext uri="{FF2B5EF4-FFF2-40B4-BE49-F238E27FC236}">
                <a16:creationId xmlns:a16="http://schemas.microsoft.com/office/drawing/2014/main" id="{F4BF6B2E-BE4C-4597-8906-0D6107BD13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7627" y="230951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3283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80832C16-0A5E-45EA-ACB5-57F74C3A1BD9}"/>
              </a:ext>
            </a:extLst>
          </p:cNvPr>
          <p:cNvGrpSpPr/>
          <p:nvPr/>
        </p:nvGrpSpPr>
        <p:grpSpPr>
          <a:xfrm>
            <a:off x="-24524" y="-71791"/>
            <a:ext cx="9188286" cy="5702962"/>
            <a:chOff x="-24524" y="-71791"/>
            <a:chExt cx="9188286" cy="5702962"/>
          </a:xfrm>
        </p:grpSpPr>
        <p:sp>
          <p:nvSpPr>
            <p:cNvPr id="124" name="วงรี 123">
              <a:extLst>
                <a:ext uri="{FF2B5EF4-FFF2-40B4-BE49-F238E27FC236}">
                  <a16:creationId xmlns:a16="http://schemas.microsoft.com/office/drawing/2014/main" id="{4D749C6A-B85E-4128-A4F5-3C008CE3256F}"/>
                </a:ext>
              </a:extLst>
            </p:cNvPr>
            <p:cNvSpPr/>
            <p:nvPr/>
          </p:nvSpPr>
          <p:spPr>
            <a:xfrm rot="2025166">
              <a:off x="4547239" y="3641871"/>
              <a:ext cx="1654232" cy="1528124"/>
            </a:xfrm>
            <a:prstGeom prst="ellipse">
              <a:avLst/>
            </a:prstGeom>
            <a:pattFill prst="dkHorz">
              <a:fgClr>
                <a:srgbClr val="3DADD4"/>
              </a:fgClr>
              <a:bgClr>
                <a:schemeClr val="accent5">
                  <a:lumMod val="40000"/>
                  <a:lumOff val="6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23" name="วงรี 122">
              <a:extLst>
                <a:ext uri="{FF2B5EF4-FFF2-40B4-BE49-F238E27FC236}">
                  <a16:creationId xmlns:a16="http://schemas.microsoft.com/office/drawing/2014/main" id="{4547BB5D-980C-49C6-8DD2-5EBB553E6D2E}"/>
                </a:ext>
              </a:extLst>
            </p:cNvPr>
            <p:cNvSpPr/>
            <p:nvPr/>
          </p:nvSpPr>
          <p:spPr>
            <a:xfrm rot="2025166">
              <a:off x="248763" y="2075931"/>
              <a:ext cx="1654232" cy="1528124"/>
            </a:xfrm>
            <a:prstGeom prst="ellipse">
              <a:avLst/>
            </a:prstGeom>
            <a:pattFill prst="dkHorz">
              <a:fgClr>
                <a:srgbClr val="3DADD4"/>
              </a:fgClr>
              <a:bgClr>
                <a:schemeClr val="accent5">
                  <a:lumMod val="40000"/>
                  <a:lumOff val="6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22" name="วงรี 121">
              <a:extLst>
                <a:ext uri="{FF2B5EF4-FFF2-40B4-BE49-F238E27FC236}">
                  <a16:creationId xmlns:a16="http://schemas.microsoft.com/office/drawing/2014/main" id="{136E3BA7-F06D-4AEC-9D6F-42B890E5616A}"/>
                </a:ext>
              </a:extLst>
            </p:cNvPr>
            <p:cNvSpPr/>
            <p:nvPr/>
          </p:nvSpPr>
          <p:spPr>
            <a:xfrm rot="2025166">
              <a:off x="6990495" y="1782658"/>
              <a:ext cx="1654232" cy="1528124"/>
            </a:xfrm>
            <a:prstGeom prst="ellipse">
              <a:avLst/>
            </a:prstGeom>
            <a:pattFill prst="dkHorz">
              <a:fgClr>
                <a:srgbClr val="3DADD4"/>
              </a:fgClr>
              <a:bgClr>
                <a:schemeClr val="accent5">
                  <a:lumMod val="40000"/>
                  <a:lumOff val="6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grpSp>
          <p:nvGrpSpPr>
            <p:cNvPr id="25" name="กลุ่ม 24">
              <a:extLst>
                <a:ext uri="{FF2B5EF4-FFF2-40B4-BE49-F238E27FC236}">
                  <a16:creationId xmlns:a16="http://schemas.microsoft.com/office/drawing/2014/main" id="{C3AE868D-FBBA-4B74-B214-3D8230C10F4E}"/>
                </a:ext>
              </a:extLst>
            </p:cNvPr>
            <p:cNvGrpSpPr/>
            <p:nvPr/>
          </p:nvGrpSpPr>
          <p:grpSpPr>
            <a:xfrm>
              <a:off x="-24524" y="-71791"/>
              <a:ext cx="5503933" cy="4625727"/>
              <a:chOff x="-13854" y="-53779"/>
              <a:chExt cx="5988928" cy="5448712"/>
            </a:xfrm>
            <a:gradFill>
              <a:gsLst>
                <a:gs pos="0">
                  <a:srgbClr val="FEE882"/>
                </a:gs>
                <a:gs pos="73000">
                  <a:srgbClr val="FEE882"/>
                </a:gs>
                <a:gs pos="100000">
                  <a:srgbClr val="FEE882"/>
                </a:gs>
              </a:gsLst>
              <a:path path="circle">
                <a:fillToRect l="50000" t="50000" r="50000" b="50000"/>
              </a:path>
            </a:gradFill>
          </p:grpSpPr>
          <p:sp>
            <p:nvSpPr>
              <p:cNvPr id="24" name="รูปแบบอิสระ: รูปร่าง 23">
                <a:extLst>
                  <a:ext uri="{FF2B5EF4-FFF2-40B4-BE49-F238E27FC236}">
                    <a16:creationId xmlns:a16="http://schemas.microsoft.com/office/drawing/2014/main" id="{8532D37F-FCA3-4BF8-BDEE-30A101219801}"/>
                  </a:ext>
                </a:extLst>
              </p:cNvPr>
              <p:cNvSpPr/>
              <p:nvPr/>
            </p:nvSpPr>
            <p:spPr>
              <a:xfrm>
                <a:off x="-13854" y="415635"/>
                <a:ext cx="3654961" cy="4979298"/>
              </a:xfrm>
              <a:custGeom>
                <a:avLst/>
                <a:gdLst>
                  <a:gd name="connsiteX0" fmla="*/ 3034146 w 3034146"/>
                  <a:gd name="connsiteY0" fmla="*/ 0 h 4724400"/>
                  <a:gd name="connsiteX1" fmla="*/ 1676400 w 3034146"/>
                  <a:gd name="connsiteY1" fmla="*/ 1939636 h 4724400"/>
                  <a:gd name="connsiteX2" fmla="*/ 831273 w 3034146"/>
                  <a:gd name="connsiteY2" fmla="*/ 2521527 h 4724400"/>
                  <a:gd name="connsiteX3" fmla="*/ 498764 w 3034146"/>
                  <a:gd name="connsiteY3" fmla="*/ 4322618 h 4724400"/>
                  <a:gd name="connsiteX4" fmla="*/ 13855 w 3034146"/>
                  <a:gd name="connsiteY4" fmla="*/ 4724400 h 4724400"/>
                  <a:gd name="connsiteX5" fmla="*/ 0 w 3034146"/>
                  <a:gd name="connsiteY5" fmla="*/ 41564 h 4724400"/>
                  <a:gd name="connsiteX6" fmla="*/ 3034146 w 3034146"/>
                  <a:gd name="connsiteY6" fmla="*/ 0 h 4724400"/>
                  <a:gd name="connsiteX0" fmla="*/ 3034146 w 3034146"/>
                  <a:gd name="connsiteY0" fmla="*/ 0 h 5021667"/>
                  <a:gd name="connsiteX1" fmla="*/ 1676400 w 3034146"/>
                  <a:gd name="connsiteY1" fmla="*/ 1939636 h 5021667"/>
                  <a:gd name="connsiteX2" fmla="*/ 831273 w 3034146"/>
                  <a:gd name="connsiteY2" fmla="*/ 2521527 h 5021667"/>
                  <a:gd name="connsiteX3" fmla="*/ 498764 w 3034146"/>
                  <a:gd name="connsiteY3" fmla="*/ 4322618 h 5021667"/>
                  <a:gd name="connsiteX4" fmla="*/ 13855 w 3034146"/>
                  <a:gd name="connsiteY4" fmla="*/ 4724400 h 5021667"/>
                  <a:gd name="connsiteX5" fmla="*/ 0 w 3034146"/>
                  <a:gd name="connsiteY5" fmla="*/ 41564 h 5021667"/>
                  <a:gd name="connsiteX6" fmla="*/ 3034146 w 3034146"/>
                  <a:gd name="connsiteY6" fmla="*/ 0 h 5021667"/>
                  <a:gd name="connsiteX0" fmla="*/ 3034146 w 3034146"/>
                  <a:gd name="connsiteY0" fmla="*/ 0 h 5021667"/>
                  <a:gd name="connsiteX1" fmla="*/ 1676400 w 3034146"/>
                  <a:gd name="connsiteY1" fmla="*/ 1939636 h 5021667"/>
                  <a:gd name="connsiteX2" fmla="*/ 831273 w 3034146"/>
                  <a:gd name="connsiteY2" fmla="*/ 2521527 h 5021667"/>
                  <a:gd name="connsiteX3" fmla="*/ 498764 w 3034146"/>
                  <a:gd name="connsiteY3" fmla="*/ 4322618 h 5021667"/>
                  <a:gd name="connsiteX4" fmla="*/ 13855 w 3034146"/>
                  <a:gd name="connsiteY4" fmla="*/ 4724400 h 5021667"/>
                  <a:gd name="connsiteX5" fmla="*/ 0 w 3034146"/>
                  <a:gd name="connsiteY5" fmla="*/ 41564 h 5021667"/>
                  <a:gd name="connsiteX6" fmla="*/ 3034146 w 3034146"/>
                  <a:gd name="connsiteY6" fmla="*/ 0 h 5021667"/>
                  <a:gd name="connsiteX0" fmla="*/ 3034146 w 3073956"/>
                  <a:gd name="connsiteY0" fmla="*/ 0 h 5021667"/>
                  <a:gd name="connsiteX1" fmla="*/ 1676400 w 3073956"/>
                  <a:gd name="connsiteY1" fmla="*/ 1939636 h 5021667"/>
                  <a:gd name="connsiteX2" fmla="*/ 831273 w 3073956"/>
                  <a:gd name="connsiteY2" fmla="*/ 2521527 h 5021667"/>
                  <a:gd name="connsiteX3" fmla="*/ 498764 w 3073956"/>
                  <a:gd name="connsiteY3" fmla="*/ 4322618 h 5021667"/>
                  <a:gd name="connsiteX4" fmla="*/ 13855 w 3073956"/>
                  <a:gd name="connsiteY4" fmla="*/ 4724400 h 5021667"/>
                  <a:gd name="connsiteX5" fmla="*/ 0 w 3073956"/>
                  <a:gd name="connsiteY5" fmla="*/ 41564 h 5021667"/>
                  <a:gd name="connsiteX6" fmla="*/ 3034146 w 3073956"/>
                  <a:gd name="connsiteY6" fmla="*/ 0 h 5021667"/>
                  <a:gd name="connsiteX0" fmla="*/ 3034146 w 3101237"/>
                  <a:gd name="connsiteY0" fmla="*/ 0 h 5021667"/>
                  <a:gd name="connsiteX1" fmla="*/ 2286000 w 3101237"/>
                  <a:gd name="connsiteY1" fmla="*/ 2119745 h 5021667"/>
                  <a:gd name="connsiteX2" fmla="*/ 831273 w 3101237"/>
                  <a:gd name="connsiteY2" fmla="*/ 2521527 h 5021667"/>
                  <a:gd name="connsiteX3" fmla="*/ 498764 w 3101237"/>
                  <a:gd name="connsiteY3" fmla="*/ 4322618 h 5021667"/>
                  <a:gd name="connsiteX4" fmla="*/ 13855 w 3101237"/>
                  <a:gd name="connsiteY4" fmla="*/ 4724400 h 5021667"/>
                  <a:gd name="connsiteX5" fmla="*/ 0 w 3101237"/>
                  <a:gd name="connsiteY5" fmla="*/ 41564 h 5021667"/>
                  <a:gd name="connsiteX6" fmla="*/ 3034146 w 3101237"/>
                  <a:gd name="connsiteY6" fmla="*/ 0 h 5021667"/>
                  <a:gd name="connsiteX0" fmla="*/ 3740728 w 3780989"/>
                  <a:gd name="connsiteY0" fmla="*/ 13854 h 4980103"/>
                  <a:gd name="connsiteX1" fmla="*/ 2286000 w 3780989"/>
                  <a:gd name="connsiteY1" fmla="*/ 2078181 h 4980103"/>
                  <a:gd name="connsiteX2" fmla="*/ 831273 w 3780989"/>
                  <a:gd name="connsiteY2" fmla="*/ 2479963 h 4980103"/>
                  <a:gd name="connsiteX3" fmla="*/ 498764 w 3780989"/>
                  <a:gd name="connsiteY3" fmla="*/ 4281054 h 4980103"/>
                  <a:gd name="connsiteX4" fmla="*/ 13855 w 3780989"/>
                  <a:gd name="connsiteY4" fmla="*/ 4682836 h 4980103"/>
                  <a:gd name="connsiteX5" fmla="*/ 0 w 3780989"/>
                  <a:gd name="connsiteY5" fmla="*/ 0 h 4980103"/>
                  <a:gd name="connsiteX6" fmla="*/ 3740728 w 3780989"/>
                  <a:gd name="connsiteY6" fmla="*/ 13854 h 4980103"/>
                  <a:gd name="connsiteX0" fmla="*/ 3740728 w 3803936"/>
                  <a:gd name="connsiteY0" fmla="*/ 13854 h 4980103"/>
                  <a:gd name="connsiteX1" fmla="*/ 2826327 w 3803936"/>
                  <a:gd name="connsiteY1" fmla="*/ 1884217 h 4980103"/>
                  <a:gd name="connsiteX2" fmla="*/ 831273 w 3803936"/>
                  <a:gd name="connsiteY2" fmla="*/ 2479963 h 4980103"/>
                  <a:gd name="connsiteX3" fmla="*/ 498764 w 3803936"/>
                  <a:gd name="connsiteY3" fmla="*/ 4281054 h 4980103"/>
                  <a:gd name="connsiteX4" fmla="*/ 13855 w 3803936"/>
                  <a:gd name="connsiteY4" fmla="*/ 4682836 h 4980103"/>
                  <a:gd name="connsiteX5" fmla="*/ 0 w 3803936"/>
                  <a:gd name="connsiteY5" fmla="*/ 0 h 4980103"/>
                  <a:gd name="connsiteX6" fmla="*/ 3740728 w 3803936"/>
                  <a:gd name="connsiteY6" fmla="*/ 13854 h 4980103"/>
                  <a:gd name="connsiteX0" fmla="*/ 3740728 w 3819518"/>
                  <a:gd name="connsiteY0" fmla="*/ 13854 h 4980103"/>
                  <a:gd name="connsiteX1" fmla="*/ 2826327 w 3819518"/>
                  <a:gd name="connsiteY1" fmla="*/ 1884217 h 4980103"/>
                  <a:gd name="connsiteX2" fmla="*/ 831273 w 3819518"/>
                  <a:gd name="connsiteY2" fmla="*/ 2479963 h 4980103"/>
                  <a:gd name="connsiteX3" fmla="*/ 498764 w 3819518"/>
                  <a:gd name="connsiteY3" fmla="*/ 4281054 h 4980103"/>
                  <a:gd name="connsiteX4" fmla="*/ 13855 w 3819518"/>
                  <a:gd name="connsiteY4" fmla="*/ 4682836 h 4980103"/>
                  <a:gd name="connsiteX5" fmla="*/ 0 w 3819518"/>
                  <a:gd name="connsiteY5" fmla="*/ 0 h 4980103"/>
                  <a:gd name="connsiteX6" fmla="*/ 3740728 w 3819518"/>
                  <a:gd name="connsiteY6" fmla="*/ 13854 h 4980103"/>
                  <a:gd name="connsiteX0" fmla="*/ 3699165 w 3764759"/>
                  <a:gd name="connsiteY0" fmla="*/ 0 h 4980103"/>
                  <a:gd name="connsiteX1" fmla="*/ 2826327 w 3764759"/>
                  <a:gd name="connsiteY1" fmla="*/ 1884217 h 4980103"/>
                  <a:gd name="connsiteX2" fmla="*/ 831273 w 3764759"/>
                  <a:gd name="connsiteY2" fmla="*/ 2479963 h 4980103"/>
                  <a:gd name="connsiteX3" fmla="*/ 498764 w 3764759"/>
                  <a:gd name="connsiteY3" fmla="*/ 4281054 h 4980103"/>
                  <a:gd name="connsiteX4" fmla="*/ 13855 w 3764759"/>
                  <a:gd name="connsiteY4" fmla="*/ 4682836 h 4980103"/>
                  <a:gd name="connsiteX5" fmla="*/ 0 w 3764759"/>
                  <a:gd name="connsiteY5" fmla="*/ 0 h 4980103"/>
                  <a:gd name="connsiteX6" fmla="*/ 3699165 w 3764759"/>
                  <a:gd name="connsiteY6" fmla="*/ 0 h 4980103"/>
                  <a:gd name="connsiteX0" fmla="*/ 3408220 w 3496956"/>
                  <a:gd name="connsiteY0" fmla="*/ 0 h 4993957"/>
                  <a:gd name="connsiteX1" fmla="*/ 2826327 w 3496956"/>
                  <a:gd name="connsiteY1" fmla="*/ 1898071 h 4993957"/>
                  <a:gd name="connsiteX2" fmla="*/ 831273 w 3496956"/>
                  <a:gd name="connsiteY2" fmla="*/ 2493817 h 4993957"/>
                  <a:gd name="connsiteX3" fmla="*/ 498764 w 3496956"/>
                  <a:gd name="connsiteY3" fmla="*/ 4294908 h 4993957"/>
                  <a:gd name="connsiteX4" fmla="*/ 13855 w 3496956"/>
                  <a:gd name="connsiteY4" fmla="*/ 4696690 h 4993957"/>
                  <a:gd name="connsiteX5" fmla="*/ 0 w 3496956"/>
                  <a:gd name="connsiteY5" fmla="*/ 13854 h 4993957"/>
                  <a:gd name="connsiteX6" fmla="*/ 3408220 w 3496956"/>
                  <a:gd name="connsiteY6" fmla="*/ 0 h 4993957"/>
                  <a:gd name="connsiteX0" fmla="*/ 3408220 w 3460882"/>
                  <a:gd name="connsiteY0" fmla="*/ 0 h 4993957"/>
                  <a:gd name="connsiteX1" fmla="*/ 2355272 w 3460882"/>
                  <a:gd name="connsiteY1" fmla="*/ 1787235 h 4993957"/>
                  <a:gd name="connsiteX2" fmla="*/ 831273 w 3460882"/>
                  <a:gd name="connsiteY2" fmla="*/ 2493817 h 4993957"/>
                  <a:gd name="connsiteX3" fmla="*/ 498764 w 3460882"/>
                  <a:gd name="connsiteY3" fmla="*/ 4294908 h 4993957"/>
                  <a:gd name="connsiteX4" fmla="*/ 13855 w 3460882"/>
                  <a:gd name="connsiteY4" fmla="*/ 4696690 h 4993957"/>
                  <a:gd name="connsiteX5" fmla="*/ 0 w 3460882"/>
                  <a:gd name="connsiteY5" fmla="*/ 13854 h 4993957"/>
                  <a:gd name="connsiteX6" fmla="*/ 3408220 w 3460882"/>
                  <a:gd name="connsiteY6" fmla="*/ 0 h 4993957"/>
                  <a:gd name="connsiteX0" fmla="*/ 3408220 w 3461814"/>
                  <a:gd name="connsiteY0" fmla="*/ 0 h 4997951"/>
                  <a:gd name="connsiteX1" fmla="*/ 2355272 w 3461814"/>
                  <a:gd name="connsiteY1" fmla="*/ 1787235 h 4997951"/>
                  <a:gd name="connsiteX2" fmla="*/ 706582 w 3461814"/>
                  <a:gd name="connsiteY2" fmla="*/ 2369126 h 4997951"/>
                  <a:gd name="connsiteX3" fmla="*/ 498764 w 3461814"/>
                  <a:gd name="connsiteY3" fmla="*/ 4294908 h 4997951"/>
                  <a:gd name="connsiteX4" fmla="*/ 13855 w 3461814"/>
                  <a:gd name="connsiteY4" fmla="*/ 4696690 h 4997951"/>
                  <a:gd name="connsiteX5" fmla="*/ 0 w 3461814"/>
                  <a:gd name="connsiteY5" fmla="*/ 13854 h 4997951"/>
                  <a:gd name="connsiteX6" fmla="*/ 3408220 w 3461814"/>
                  <a:gd name="connsiteY6" fmla="*/ 0 h 4997951"/>
                  <a:gd name="connsiteX0" fmla="*/ 3505202 w 3555152"/>
                  <a:gd name="connsiteY0" fmla="*/ 13855 h 4984097"/>
                  <a:gd name="connsiteX1" fmla="*/ 2355272 w 3555152"/>
                  <a:gd name="connsiteY1" fmla="*/ 1773381 h 4984097"/>
                  <a:gd name="connsiteX2" fmla="*/ 706582 w 3555152"/>
                  <a:gd name="connsiteY2" fmla="*/ 2355272 h 4984097"/>
                  <a:gd name="connsiteX3" fmla="*/ 498764 w 3555152"/>
                  <a:gd name="connsiteY3" fmla="*/ 4281054 h 4984097"/>
                  <a:gd name="connsiteX4" fmla="*/ 13855 w 3555152"/>
                  <a:gd name="connsiteY4" fmla="*/ 4682836 h 4984097"/>
                  <a:gd name="connsiteX5" fmla="*/ 0 w 3555152"/>
                  <a:gd name="connsiteY5" fmla="*/ 0 h 4984097"/>
                  <a:gd name="connsiteX6" fmla="*/ 3505202 w 3555152"/>
                  <a:gd name="connsiteY6" fmla="*/ 13855 h 4984097"/>
                  <a:gd name="connsiteX0" fmla="*/ 3505202 w 3509945"/>
                  <a:gd name="connsiteY0" fmla="*/ 13855 h 4984097"/>
                  <a:gd name="connsiteX1" fmla="*/ 2355272 w 3509945"/>
                  <a:gd name="connsiteY1" fmla="*/ 1773381 h 4984097"/>
                  <a:gd name="connsiteX2" fmla="*/ 706582 w 3509945"/>
                  <a:gd name="connsiteY2" fmla="*/ 2355272 h 4984097"/>
                  <a:gd name="connsiteX3" fmla="*/ 498764 w 3509945"/>
                  <a:gd name="connsiteY3" fmla="*/ 4281054 h 4984097"/>
                  <a:gd name="connsiteX4" fmla="*/ 13855 w 3509945"/>
                  <a:gd name="connsiteY4" fmla="*/ 4682836 h 4984097"/>
                  <a:gd name="connsiteX5" fmla="*/ 0 w 3509945"/>
                  <a:gd name="connsiteY5" fmla="*/ 0 h 4984097"/>
                  <a:gd name="connsiteX6" fmla="*/ 3505202 w 3509945"/>
                  <a:gd name="connsiteY6" fmla="*/ 13855 h 4984097"/>
                  <a:gd name="connsiteX0" fmla="*/ 3505202 w 3510195"/>
                  <a:gd name="connsiteY0" fmla="*/ 13855 h 4984097"/>
                  <a:gd name="connsiteX1" fmla="*/ 2355272 w 3510195"/>
                  <a:gd name="connsiteY1" fmla="*/ 1773381 h 4984097"/>
                  <a:gd name="connsiteX2" fmla="*/ 706582 w 3510195"/>
                  <a:gd name="connsiteY2" fmla="*/ 2355272 h 4984097"/>
                  <a:gd name="connsiteX3" fmla="*/ 498764 w 3510195"/>
                  <a:gd name="connsiteY3" fmla="*/ 4281054 h 4984097"/>
                  <a:gd name="connsiteX4" fmla="*/ 13855 w 3510195"/>
                  <a:gd name="connsiteY4" fmla="*/ 4682836 h 4984097"/>
                  <a:gd name="connsiteX5" fmla="*/ 0 w 3510195"/>
                  <a:gd name="connsiteY5" fmla="*/ 0 h 4984097"/>
                  <a:gd name="connsiteX6" fmla="*/ 3505202 w 3510195"/>
                  <a:gd name="connsiteY6" fmla="*/ 13855 h 4984097"/>
                  <a:gd name="connsiteX0" fmla="*/ 3505202 w 3510379"/>
                  <a:gd name="connsiteY0" fmla="*/ 13855 h 4984097"/>
                  <a:gd name="connsiteX1" fmla="*/ 2382981 w 3510379"/>
                  <a:gd name="connsiteY1" fmla="*/ 1911927 h 4984097"/>
                  <a:gd name="connsiteX2" fmla="*/ 706582 w 3510379"/>
                  <a:gd name="connsiteY2" fmla="*/ 2355272 h 4984097"/>
                  <a:gd name="connsiteX3" fmla="*/ 498764 w 3510379"/>
                  <a:gd name="connsiteY3" fmla="*/ 4281054 h 4984097"/>
                  <a:gd name="connsiteX4" fmla="*/ 13855 w 3510379"/>
                  <a:gd name="connsiteY4" fmla="*/ 4682836 h 4984097"/>
                  <a:gd name="connsiteX5" fmla="*/ 0 w 3510379"/>
                  <a:gd name="connsiteY5" fmla="*/ 0 h 4984097"/>
                  <a:gd name="connsiteX6" fmla="*/ 3505202 w 3510379"/>
                  <a:gd name="connsiteY6" fmla="*/ 13855 h 4984097"/>
                  <a:gd name="connsiteX0" fmla="*/ 3865420 w 3868973"/>
                  <a:gd name="connsiteY0" fmla="*/ 13855 h 4984097"/>
                  <a:gd name="connsiteX1" fmla="*/ 2382981 w 3868973"/>
                  <a:gd name="connsiteY1" fmla="*/ 1911927 h 4984097"/>
                  <a:gd name="connsiteX2" fmla="*/ 706582 w 3868973"/>
                  <a:gd name="connsiteY2" fmla="*/ 2355272 h 4984097"/>
                  <a:gd name="connsiteX3" fmla="*/ 498764 w 3868973"/>
                  <a:gd name="connsiteY3" fmla="*/ 4281054 h 4984097"/>
                  <a:gd name="connsiteX4" fmla="*/ 13855 w 3868973"/>
                  <a:gd name="connsiteY4" fmla="*/ 4682836 h 4984097"/>
                  <a:gd name="connsiteX5" fmla="*/ 0 w 3868973"/>
                  <a:gd name="connsiteY5" fmla="*/ 0 h 4984097"/>
                  <a:gd name="connsiteX6" fmla="*/ 3865420 w 3868973"/>
                  <a:gd name="connsiteY6" fmla="*/ 13855 h 4984097"/>
                  <a:gd name="connsiteX0" fmla="*/ 3865420 w 3873426"/>
                  <a:gd name="connsiteY0" fmla="*/ 13855 h 4984097"/>
                  <a:gd name="connsiteX1" fmla="*/ 2992581 w 3873426"/>
                  <a:gd name="connsiteY1" fmla="*/ 1717964 h 4984097"/>
                  <a:gd name="connsiteX2" fmla="*/ 706582 w 3873426"/>
                  <a:gd name="connsiteY2" fmla="*/ 2355272 h 4984097"/>
                  <a:gd name="connsiteX3" fmla="*/ 498764 w 3873426"/>
                  <a:gd name="connsiteY3" fmla="*/ 4281054 h 4984097"/>
                  <a:gd name="connsiteX4" fmla="*/ 13855 w 3873426"/>
                  <a:gd name="connsiteY4" fmla="*/ 4682836 h 4984097"/>
                  <a:gd name="connsiteX5" fmla="*/ 0 w 3873426"/>
                  <a:gd name="connsiteY5" fmla="*/ 0 h 4984097"/>
                  <a:gd name="connsiteX6" fmla="*/ 3865420 w 3873426"/>
                  <a:gd name="connsiteY6" fmla="*/ 13855 h 4984097"/>
                  <a:gd name="connsiteX0" fmla="*/ 3865420 w 3873179"/>
                  <a:gd name="connsiteY0" fmla="*/ 13855 h 4980543"/>
                  <a:gd name="connsiteX1" fmla="*/ 2992581 w 3873179"/>
                  <a:gd name="connsiteY1" fmla="*/ 1717964 h 4980543"/>
                  <a:gd name="connsiteX2" fmla="*/ 803564 w 3873179"/>
                  <a:gd name="connsiteY2" fmla="*/ 2466109 h 4980543"/>
                  <a:gd name="connsiteX3" fmla="*/ 498764 w 3873179"/>
                  <a:gd name="connsiteY3" fmla="*/ 4281054 h 4980543"/>
                  <a:gd name="connsiteX4" fmla="*/ 13855 w 3873179"/>
                  <a:gd name="connsiteY4" fmla="*/ 4682836 h 4980543"/>
                  <a:gd name="connsiteX5" fmla="*/ 0 w 3873179"/>
                  <a:gd name="connsiteY5" fmla="*/ 0 h 4980543"/>
                  <a:gd name="connsiteX6" fmla="*/ 3865420 w 3873179"/>
                  <a:gd name="connsiteY6" fmla="*/ 13855 h 4980543"/>
                  <a:gd name="connsiteX0" fmla="*/ 3532911 w 3549464"/>
                  <a:gd name="connsiteY0" fmla="*/ 138545 h 4980543"/>
                  <a:gd name="connsiteX1" fmla="*/ 2992581 w 3549464"/>
                  <a:gd name="connsiteY1" fmla="*/ 1717964 h 4980543"/>
                  <a:gd name="connsiteX2" fmla="*/ 803564 w 3549464"/>
                  <a:gd name="connsiteY2" fmla="*/ 2466109 h 4980543"/>
                  <a:gd name="connsiteX3" fmla="*/ 498764 w 3549464"/>
                  <a:gd name="connsiteY3" fmla="*/ 4281054 h 4980543"/>
                  <a:gd name="connsiteX4" fmla="*/ 13855 w 3549464"/>
                  <a:gd name="connsiteY4" fmla="*/ 4682836 h 4980543"/>
                  <a:gd name="connsiteX5" fmla="*/ 0 w 3549464"/>
                  <a:gd name="connsiteY5" fmla="*/ 0 h 4980543"/>
                  <a:gd name="connsiteX6" fmla="*/ 3532911 w 3549464"/>
                  <a:gd name="connsiteY6" fmla="*/ 138545 h 4980543"/>
                  <a:gd name="connsiteX0" fmla="*/ 3546766 w 3562611"/>
                  <a:gd name="connsiteY0" fmla="*/ 0 h 5008253"/>
                  <a:gd name="connsiteX1" fmla="*/ 2992581 w 3562611"/>
                  <a:gd name="connsiteY1" fmla="*/ 1745674 h 5008253"/>
                  <a:gd name="connsiteX2" fmla="*/ 803564 w 3562611"/>
                  <a:gd name="connsiteY2" fmla="*/ 2493819 h 5008253"/>
                  <a:gd name="connsiteX3" fmla="*/ 498764 w 3562611"/>
                  <a:gd name="connsiteY3" fmla="*/ 4308764 h 5008253"/>
                  <a:gd name="connsiteX4" fmla="*/ 13855 w 3562611"/>
                  <a:gd name="connsiteY4" fmla="*/ 4710546 h 5008253"/>
                  <a:gd name="connsiteX5" fmla="*/ 0 w 3562611"/>
                  <a:gd name="connsiteY5" fmla="*/ 27710 h 5008253"/>
                  <a:gd name="connsiteX6" fmla="*/ 3546766 w 3562611"/>
                  <a:gd name="connsiteY6" fmla="*/ 0 h 5008253"/>
                  <a:gd name="connsiteX0" fmla="*/ 3546766 w 3706909"/>
                  <a:gd name="connsiteY0" fmla="*/ 0 h 5008253"/>
                  <a:gd name="connsiteX1" fmla="*/ 2992581 w 3706909"/>
                  <a:gd name="connsiteY1" fmla="*/ 1745674 h 5008253"/>
                  <a:gd name="connsiteX2" fmla="*/ 803564 w 3706909"/>
                  <a:gd name="connsiteY2" fmla="*/ 2493819 h 5008253"/>
                  <a:gd name="connsiteX3" fmla="*/ 498764 w 3706909"/>
                  <a:gd name="connsiteY3" fmla="*/ 4308764 h 5008253"/>
                  <a:gd name="connsiteX4" fmla="*/ 13855 w 3706909"/>
                  <a:gd name="connsiteY4" fmla="*/ 4710546 h 5008253"/>
                  <a:gd name="connsiteX5" fmla="*/ 0 w 3706909"/>
                  <a:gd name="connsiteY5" fmla="*/ 27710 h 5008253"/>
                  <a:gd name="connsiteX6" fmla="*/ 3546766 w 3706909"/>
                  <a:gd name="connsiteY6" fmla="*/ 0 h 5008253"/>
                  <a:gd name="connsiteX0" fmla="*/ 3546766 w 3576888"/>
                  <a:gd name="connsiteY0" fmla="*/ 0 h 5008253"/>
                  <a:gd name="connsiteX1" fmla="*/ 2992581 w 3576888"/>
                  <a:gd name="connsiteY1" fmla="*/ 1745674 h 5008253"/>
                  <a:gd name="connsiteX2" fmla="*/ 803564 w 3576888"/>
                  <a:gd name="connsiteY2" fmla="*/ 2493819 h 5008253"/>
                  <a:gd name="connsiteX3" fmla="*/ 498764 w 3576888"/>
                  <a:gd name="connsiteY3" fmla="*/ 4308764 h 5008253"/>
                  <a:gd name="connsiteX4" fmla="*/ 13855 w 3576888"/>
                  <a:gd name="connsiteY4" fmla="*/ 4710546 h 5008253"/>
                  <a:gd name="connsiteX5" fmla="*/ 0 w 3576888"/>
                  <a:gd name="connsiteY5" fmla="*/ 27710 h 5008253"/>
                  <a:gd name="connsiteX6" fmla="*/ 3546766 w 3576888"/>
                  <a:gd name="connsiteY6" fmla="*/ 0 h 5008253"/>
                  <a:gd name="connsiteX0" fmla="*/ 3546766 w 3560729"/>
                  <a:gd name="connsiteY0" fmla="*/ 0 h 5008253"/>
                  <a:gd name="connsiteX1" fmla="*/ 2604653 w 3560729"/>
                  <a:gd name="connsiteY1" fmla="*/ 1814947 h 5008253"/>
                  <a:gd name="connsiteX2" fmla="*/ 803564 w 3560729"/>
                  <a:gd name="connsiteY2" fmla="*/ 2493819 h 5008253"/>
                  <a:gd name="connsiteX3" fmla="*/ 498764 w 3560729"/>
                  <a:gd name="connsiteY3" fmla="*/ 4308764 h 5008253"/>
                  <a:gd name="connsiteX4" fmla="*/ 13855 w 3560729"/>
                  <a:gd name="connsiteY4" fmla="*/ 4710546 h 5008253"/>
                  <a:gd name="connsiteX5" fmla="*/ 0 w 3560729"/>
                  <a:gd name="connsiteY5" fmla="*/ 27710 h 5008253"/>
                  <a:gd name="connsiteX6" fmla="*/ 3546766 w 3560729"/>
                  <a:gd name="connsiteY6" fmla="*/ 0 h 5008253"/>
                  <a:gd name="connsiteX0" fmla="*/ 3546766 w 3560729"/>
                  <a:gd name="connsiteY0" fmla="*/ 0 h 5022108"/>
                  <a:gd name="connsiteX1" fmla="*/ 2604653 w 3560729"/>
                  <a:gd name="connsiteY1" fmla="*/ 1828802 h 5022108"/>
                  <a:gd name="connsiteX2" fmla="*/ 803564 w 3560729"/>
                  <a:gd name="connsiteY2" fmla="*/ 2507674 h 5022108"/>
                  <a:gd name="connsiteX3" fmla="*/ 498764 w 3560729"/>
                  <a:gd name="connsiteY3" fmla="*/ 4322619 h 5022108"/>
                  <a:gd name="connsiteX4" fmla="*/ 13855 w 3560729"/>
                  <a:gd name="connsiteY4" fmla="*/ 4724401 h 5022108"/>
                  <a:gd name="connsiteX5" fmla="*/ 0 w 3560729"/>
                  <a:gd name="connsiteY5" fmla="*/ 41565 h 5022108"/>
                  <a:gd name="connsiteX6" fmla="*/ 3546766 w 3560729"/>
                  <a:gd name="connsiteY6" fmla="*/ 0 h 5022108"/>
                  <a:gd name="connsiteX0" fmla="*/ 3546766 w 3560729"/>
                  <a:gd name="connsiteY0" fmla="*/ 0 h 5028368"/>
                  <a:gd name="connsiteX1" fmla="*/ 2604653 w 3560729"/>
                  <a:gd name="connsiteY1" fmla="*/ 1828802 h 5028368"/>
                  <a:gd name="connsiteX2" fmla="*/ 803564 w 3560729"/>
                  <a:gd name="connsiteY2" fmla="*/ 2313710 h 5028368"/>
                  <a:gd name="connsiteX3" fmla="*/ 498764 w 3560729"/>
                  <a:gd name="connsiteY3" fmla="*/ 4322619 h 5028368"/>
                  <a:gd name="connsiteX4" fmla="*/ 13855 w 3560729"/>
                  <a:gd name="connsiteY4" fmla="*/ 4724401 h 5028368"/>
                  <a:gd name="connsiteX5" fmla="*/ 0 w 3560729"/>
                  <a:gd name="connsiteY5" fmla="*/ 41565 h 5028368"/>
                  <a:gd name="connsiteX6" fmla="*/ 3546766 w 3560729"/>
                  <a:gd name="connsiteY6" fmla="*/ 0 h 5028368"/>
                  <a:gd name="connsiteX0" fmla="*/ 3546766 w 3567061"/>
                  <a:gd name="connsiteY0" fmla="*/ 0 h 5028368"/>
                  <a:gd name="connsiteX1" fmla="*/ 2826326 w 3567061"/>
                  <a:gd name="connsiteY1" fmla="*/ 1731820 h 5028368"/>
                  <a:gd name="connsiteX2" fmla="*/ 803564 w 3567061"/>
                  <a:gd name="connsiteY2" fmla="*/ 2313710 h 5028368"/>
                  <a:gd name="connsiteX3" fmla="*/ 498764 w 3567061"/>
                  <a:gd name="connsiteY3" fmla="*/ 4322619 h 5028368"/>
                  <a:gd name="connsiteX4" fmla="*/ 13855 w 3567061"/>
                  <a:gd name="connsiteY4" fmla="*/ 4724401 h 5028368"/>
                  <a:gd name="connsiteX5" fmla="*/ 0 w 3567061"/>
                  <a:gd name="connsiteY5" fmla="*/ 41565 h 5028368"/>
                  <a:gd name="connsiteX6" fmla="*/ 3546766 w 3567061"/>
                  <a:gd name="connsiteY6" fmla="*/ 0 h 5028368"/>
                  <a:gd name="connsiteX0" fmla="*/ 3546766 w 3567061"/>
                  <a:gd name="connsiteY0" fmla="*/ 0 h 4939815"/>
                  <a:gd name="connsiteX1" fmla="*/ 2826326 w 3567061"/>
                  <a:gd name="connsiteY1" fmla="*/ 1731820 h 4939815"/>
                  <a:gd name="connsiteX2" fmla="*/ 803564 w 3567061"/>
                  <a:gd name="connsiteY2" fmla="*/ 2313710 h 4939815"/>
                  <a:gd name="connsiteX3" fmla="*/ 1066801 w 3567061"/>
                  <a:gd name="connsiteY3" fmla="*/ 3782292 h 4939815"/>
                  <a:gd name="connsiteX4" fmla="*/ 13855 w 3567061"/>
                  <a:gd name="connsiteY4" fmla="*/ 4724401 h 4939815"/>
                  <a:gd name="connsiteX5" fmla="*/ 0 w 3567061"/>
                  <a:gd name="connsiteY5" fmla="*/ 41565 h 4939815"/>
                  <a:gd name="connsiteX6" fmla="*/ 3546766 w 3567061"/>
                  <a:gd name="connsiteY6" fmla="*/ 0 h 4939815"/>
                  <a:gd name="connsiteX0" fmla="*/ 3546766 w 3567427"/>
                  <a:gd name="connsiteY0" fmla="*/ 0 h 4944652"/>
                  <a:gd name="connsiteX1" fmla="*/ 2826326 w 3567427"/>
                  <a:gd name="connsiteY1" fmla="*/ 1731820 h 4944652"/>
                  <a:gd name="connsiteX2" fmla="*/ 748145 w 3567427"/>
                  <a:gd name="connsiteY2" fmla="*/ 2050474 h 4944652"/>
                  <a:gd name="connsiteX3" fmla="*/ 1066801 w 3567427"/>
                  <a:gd name="connsiteY3" fmla="*/ 3782292 h 4944652"/>
                  <a:gd name="connsiteX4" fmla="*/ 13855 w 3567427"/>
                  <a:gd name="connsiteY4" fmla="*/ 4724401 h 4944652"/>
                  <a:gd name="connsiteX5" fmla="*/ 0 w 3567427"/>
                  <a:gd name="connsiteY5" fmla="*/ 41565 h 4944652"/>
                  <a:gd name="connsiteX6" fmla="*/ 3546766 w 3567427"/>
                  <a:gd name="connsiteY6" fmla="*/ 0 h 4944652"/>
                  <a:gd name="connsiteX0" fmla="*/ 3546766 w 3566619"/>
                  <a:gd name="connsiteY0" fmla="*/ 0 h 4940065"/>
                  <a:gd name="connsiteX1" fmla="*/ 2826326 w 3566619"/>
                  <a:gd name="connsiteY1" fmla="*/ 1731820 h 4940065"/>
                  <a:gd name="connsiteX2" fmla="*/ 872836 w 3566619"/>
                  <a:gd name="connsiteY2" fmla="*/ 2299856 h 4940065"/>
                  <a:gd name="connsiteX3" fmla="*/ 1066801 w 3566619"/>
                  <a:gd name="connsiteY3" fmla="*/ 3782292 h 4940065"/>
                  <a:gd name="connsiteX4" fmla="*/ 13855 w 3566619"/>
                  <a:gd name="connsiteY4" fmla="*/ 4724401 h 4940065"/>
                  <a:gd name="connsiteX5" fmla="*/ 0 w 3566619"/>
                  <a:gd name="connsiteY5" fmla="*/ 41565 h 4940065"/>
                  <a:gd name="connsiteX6" fmla="*/ 3546766 w 3566619"/>
                  <a:gd name="connsiteY6" fmla="*/ 0 h 4940065"/>
                  <a:gd name="connsiteX0" fmla="*/ 3546766 w 3566619"/>
                  <a:gd name="connsiteY0" fmla="*/ 0 h 4943391"/>
                  <a:gd name="connsiteX1" fmla="*/ 2826326 w 3566619"/>
                  <a:gd name="connsiteY1" fmla="*/ 1731820 h 4943391"/>
                  <a:gd name="connsiteX2" fmla="*/ 872836 w 3566619"/>
                  <a:gd name="connsiteY2" fmla="*/ 2299856 h 4943391"/>
                  <a:gd name="connsiteX3" fmla="*/ 1343891 w 3566619"/>
                  <a:gd name="connsiteY3" fmla="*/ 3810001 h 4943391"/>
                  <a:gd name="connsiteX4" fmla="*/ 13855 w 3566619"/>
                  <a:gd name="connsiteY4" fmla="*/ 4724401 h 4943391"/>
                  <a:gd name="connsiteX5" fmla="*/ 0 w 3566619"/>
                  <a:gd name="connsiteY5" fmla="*/ 41565 h 4943391"/>
                  <a:gd name="connsiteX6" fmla="*/ 3546766 w 3566619"/>
                  <a:gd name="connsiteY6" fmla="*/ 0 h 4943391"/>
                  <a:gd name="connsiteX0" fmla="*/ 3546766 w 3566619"/>
                  <a:gd name="connsiteY0" fmla="*/ 0 h 4955848"/>
                  <a:gd name="connsiteX1" fmla="*/ 2826326 w 3566619"/>
                  <a:gd name="connsiteY1" fmla="*/ 1731820 h 4955848"/>
                  <a:gd name="connsiteX2" fmla="*/ 872836 w 3566619"/>
                  <a:gd name="connsiteY2" fmla="*/ 2299856 h 4955848"/>
                  <a:gd name="connsiteX3" fmla="*/ 1136073 w 3566619"/>
                  <a:gd name="connsiteY3" fmla="*/ 3906983 h 4955848"/>
                  <a:gd name="connsiteX4" fmla="*/ 13855 w 3566619"/>
                  <a:gd name="connsiteY4" fmla="*/ 4724401 h 4955848"/>
                  <a:gd name="connsiteX5" fmla="*/ 0 w 3566619"/>
                  <a:gd name="connsiteY5" fmla="*/ 41565 h 4955848"/>
                  <a:gd name="connsiteX6" fmla="*/ 3546766 w 3566619"/>
                  <a:gd name="connsiteY6" fmla="*/ 0 h 4955848"/>
                  <a:gd name="connsiteX0" fmla="*/ 3546766 w 3609882"/>
                  <a:gd name="connsiteY0" fmla="*/ 0 h 4955848"/>
                  <a:gd name="connsiteX1" fmla="*/ 3214254 w 3609882"/>
                  <a:gd name="connsiteY1" fmla="*/ 1579420 h 4955848"/>
                  <a:gd name="connsiteX2" fmla="*/ 872836 w 3609882"/>
                  <a:gd name="connsiteY2" fmla="*/ 2299856 h 4955848"/>
                  <a:gd name="connsiteX3" fmla="*/ 1136073 w 3609882"/>
                  <a:gd name="connsiteY3" fmla="*/ 3906983 h 4955848"/>
                  <a:gd name="connsiteX4" fmla="*/ 13855 w 3609882"/>
                  <a:gd name="connsiteY4" fmla="*/ 4724401 h 4955848"/>
                  <a:gd name="connsiteX5" fmla="*/ 0 w 3609882"/>
                  <a:gd name="connsiteY5" fmla="*/ 41565 h 4955848"/>
                  <a:gd name="connsiteX6" fmla="*/ 3546766 w 3609882"/>
                  <a:gd name="connsiteY6" fmla="*/ 0 h 4955848"/>
                  <a:gd name="connsiteX0" fmla="*/ 3546766 w 3609882"/>
                  <a:gd name="connsiteY0" fmla="*/ 0 h 4957825"/>
                  <a:gd name="connsiteX1" fmla="*/ 3214254 w 3609882"/>
                  <a:gd name="connsiteY1" fmla="*/ 1579420 h 4957825"/>
                  <a:gd name="connsiteX2" fmla="*/ 872836 w 3609882"/>
                  <a:gd name="connsiteY2" fmla="*/ 2299856 h 4957825"/>
                  <a:gd name="connsiteX3" fmla="*/ 1136073 w 3609882"/>
                  <a:gd name="connsiteY3" fmla="*/ 3906983 h 4957825"/>
                  <a:gd name="connsiteX4" fmla="*/ 13855 w 3609882"/>
                  <a:gd name="connsiteY4" fmla="*/ 4724401 h 4957825"/>
                  <a:gd name="connsiteX5" fmla="*/ 0 w 3609882"/>
                  <a:gd name="connsiteY5" fmla="*/ 41565 h 4957825"/>
                  <a:gd name="connsiteX6" fmla="*/ 3546766 w 3609882"/>
                  <a:gd name="connsiteY6" fmla="*/ 0 h 4957825"/>
                  <a:gd name="connsiteX0" fmla="*/ 3635098 w 3698214"/>
                  <a:gd name="connsiteY0" fmla="*/ 0 h 4956688"/>
                  <a:gd name="connsiteX1" fmla="*/ 3302586 w 3698214"/>
                  <a:gd name="connsiteY1" fmla="*/ 1579420 h 4956688"/>
                  <a:gd name="connsiteX2" fmla="*/ 961168 w 3698214"/>
                  <a:gd name="connsiteY2" fmla="*/ 2299856 h 4956688"/>
                  <a:gd name="connsiteX3" fmla="*/ 1432223 w 3698214"/>
                  <a:gd name="connsiteY3" fmla="*/ 4045529 h 4956688"/>
                  <a:gd name="connsiteX4" fmla="*/ 102187 w 3698214"/>
                  <a:gd name="connsiteY4" fmla="*/ 4724401 h 4956688"/>
                  <a:gd name="connsiteX5" fmla="*/ 88332 w 3698214"/>
                  <a:gd name="connsiteY5" fmla="*/ 41565 h 4956688"/>
                  <a:gd name="connsiteX6" fmla="*/ 3635098 w 3698214"/>
                  <a:gd name="connsiteY6" fmla="*/ 0 h 4956688"/>
                  <a:gd name="connsiteX0" fmla="*/ 3635098 w 3698214"/>
                  <a:gd name="connsiteY0" fmla="*/ 0 h 4956688"/>
                  <a:gd name="connsiteX1" fmla="*/ 3302586 w 3698214"/>
                  <a:gd name="connsiteY1" fmla="*/ 1579420 h 4956688"/>
                  <a:gd name="connsiteX2" fmla="*/ 961168 w 3698214"/>
                  <a:gd name="connsiteY2" fmla="*/ 2299856 h 4956688"/>
                  <a:gd name="connsiteX3" fmla="*/ 1432223 w 3698214"/>
                  <a:gd name="connsiteY3" fmla="*/ 4045529 h 4956688"/>
                  <a:gd name="connsiteX4" fmla="*/ 102187 w 3698214"/>
                  <a:gd name="connsiteY4" fmla="*/ 4724401 h 4956688"/>
                  <a:gd name="connsiteX5" fmla="*/ 88332 w 3698214"/>
                  <a:gd name="connsiteY5" fmla="*/ 41565 h 4956688"/>
                  <a:gd name="connsiteX6" fmla="*/ 3635098 w 3698214"/>
                  <a:gd name="connsiteY6" fmla="*/ 0 h 4956688"/>
                  <a:gd name="connsiteX0" fmla="*/ 3635098 w 3698214"/>
                  <a:gd name="connsiteY0" fmla="*/ 0 h 4956688"/>
                  <a:gd name="connsiteX1" fmla="*/ 3302586 w 3698214"/>
                  <a:gd name="connsiteY1" fmla="*/ 1579420 h 4956688"/>
                  <a:gd name="connsiteX2" fmla="*/ 961168 w 3698214"/>
                  <a:gd name="connsiteY2" fmla="*/ 2299856 h 4956688"/>
                  <a:gd name="connsiteX3" fmla="*/ 1432223 w 3698214"/>
                  <a:gd name="connsiteY3" fmla="*/ 4045529 h 4956688"/>
                  <a:gd name="connsiteX4" fmla="*/ 102187 w 3698214"/>
                  <a:gd name="connsiteY4" fmla="*/ 4724401 h 4956688"/>
                  <a:gd name="connsiteX5" fmla="*/ 88332 w 3698214"/>
                  <a:gd name="connsiteY5" fmla="*/ 41565 h 4956688"/>
                  <a:gd name="connsiteX6" fmla="*/ 3635098 w 3698214"/>
                  <a:gd name="connsiteY6" fmla="*/ 0 h 4956688"/>
                  <a:gd name="connsiteX0" fmla="*/ 3591845 w 3654961"/>
                  <a:gd name="connsiteY0" fmla="*/ 0 h 4968373"/>
                  <a:gd name="connsiteX1" fmla="*/ 3259333 w 3654961"/>
                  <a:gd name="connsiteY1" fmla="*/ 1579420 h 4968373"/>
                  <a:gd name="connsiteX2" fmla="*/ 917915 w 3654961"/>
                  <a:gd name="connsiteY2" fmla="*/ 2299856 h 4968373"/>
                  <a:gd name="connsiteX3" fmla="*/ 1388970 w 3654961"/>
                  <a:gd name="connsiteY3" fmla="*/ 4045529 h 4968373"/>
                  <a:gd name="connsiteX4" fmla="*/ 58934 w 3654961"/>
                  <a:gd name="connsiteY4" fmla="*/ 4724401 h 4968373"/>
                  <a:gd name="connsiteX5" fmla="*/ 45079 w 3654961"/>
                  <a:gd name="connsiteY5" fmla="*/ 41565 h 4968373"/>
                  <a:gd name="connsiteX6" fmla="*/ 3591845 w 3654961"/>
                  <a:gd name="connsiteY6" fmla="*/ 0 h 4968373"/>
                  <a:gd name="connsiteX0" fmla="*/ 3591845 w 3654961"/>
                  <a:gd name="connsiteY0" fmla="*/ 0 h 4967280"/>
                  <a:gd name="connsiteX1" fmla="*/ 3259333 w 3654961"/>
                  <a:gd name="connsiteY1" fmla="*/ 1579420 h 4967280"/>
                  <a:gd name="connsiteX2" fmla="*/ 917915 w 3654961"/>
                  <a:gd name="connsiteY2" fmla="*/ 2299856 h 4967280"/>
                  <a:gd name="connsiteX3" fmla="*/ 1388970 w 3654961"/>
                  <a:gd name="connsiteY3" fmla="*/ 4045529 h 4967280"/>
                  <a:gd name="connsiteX4" fmla="*/ 58934 w 3654961"/>
                  <a:gd name="connsiteY4" fmla="*/ 4724401 h 4967280"/>
                  <a:gd name="connsiteX5" fmla="*/ 45079 w 3654961"/>
                  <a:gd name="connsiteY5" fmla="*/ 41565 h 4967280"/>
                  <a:gd name="connsiteX6" fmla="*/ 3591845 w 3654961"/>
                  <a:gd name="connsiteY6" fmla="*/ 0 h 4967280"/>
                  <a:gd name="connsiteX0" fmla="*/ 3591845 w 3654961"/>
                  <a:gd name="connsiteY0" fmla="*/ 0 h 4979298"/>
                  <a:gd name="connsiteX1" fmla="*/ 3259333 w 3654961"/>
                  <a:gd name="connsiteY1" fmla="*/ 1579420 h 4979298"/>
                  <a:gd name="connsiteX2" fmla="*/ 917915 w 3654961"/>
                  <a:gd name="connsiteY2" fmla="*/ 2299856 h 4979298"/>
                  <a:gd name="connsiteX3" fmla="*/ 1388970 w 3654961"/>
                  <a:gd name="connsiteY3" fmla="*/ 4045529 h 4979298"/>
                  <a:gd name="connsiteX4" fmla="*/ 58934 w 3654961"/>
                  <a:gd name="connsiteY4" fmla="*/ 4738255 h 4979298"/>
                  <a:gd name="connsiteX5" fmla="*/ 45079 w 3654961"/>
                  <a:gd name="connsiteY5" fmla="*/ 41565 h 4979298"/>
                  <a:gd name="connsiteX6" fmla="*/ 3591845 w 3654961"/>
                  <a:gd name="connsiteY6" fmla="*/ 0 h 4979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654961" h="4979298">
                    <a:moveTo>
                      <a:pt x="3591845" y="0"/>
                    </a:moveTo>
                    <a:cubicBezTo>
                      <a:pt x="3704991" y="635000"/>
                      <a:pt x="3704988" y="1196111"/>
                      <a:pt x="3259333" y="1579420"/>
                    </a:cubicBezTo>
                    <a:cubicBezTo>
                      <a:pt x="2813678" y="1962729"/>
                      <a:pt x="1229642" y="1888838"/>
                      <a:pt x="917915" y="2299856"/>
                    </a:cubicBezTo>
                    <a:cubicBezTo>
                      <a:pt x="606188" y="2710874"/>
                      <a:pt x="1532133" y="3639129"/>
                      <a:pt x="1388970" y="4045529"/>
                    </a:cubicBezTo>
                    <a:cubicBezTo>
                      <a:pt x="1245807" y="4451929"/>
                      <a:pt x="185461" y="5430703"/>
                      <a:pt x="58934" y="4738255"/>
                    </a:cubicBezTo>
                    <a:cubicBezTo>
                      <a:pt x="-67593" y="4045807"/>
                      <a:pt x="49697" y="1602510"/>
                      <a:pt x="45079" y="41565"/>
                    </a:cubicBezTo>
                    <a:lnTo>
                      <a:pt x="359184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84407" tIns="42203" rIns="84407" bIns="42203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23" name="รูปแบบอิสระ: รูปร่าง 22">
                <a:extLst>
                  <a:ext uri="{FF2B5EF4-FFF2-40B4-BE49-F238E27FC236}">
                    <a16:creationId xmlns:a16="http://schemas.microsoft.com/office/drawing/2014/main" id="{D9CEDDBE-8C27-4A8F-9572-814A7BE126F2}"/>
                  </a:ext>
                </a:extLst>
              </p:cNvPr>
              <p:cNvSpPr/>
              <p:nvPr/>
            </p:nvSpPr>
            <p:spPr>
              <a:xfrm>
                <a:off x="-13854" y="-53779"/>
                <a:ext cx="5988928" cy="3844532"/>
              </a:xfrm>
              <a:custGeom>
                <a:avLst/>
                <a:gdLst>
                  <a:gd name="connsiteX0" fmla="*/ 5791200 w 5791200"/>
                  <a:gd name="connsiteY0" fmla="*/ 13854 h 3574472"/>
                  <a:gd name="connsiteX1" fmla="*/ 3061855 w 5791200"/>
                  <a:gd name="connsiteY1" fmla="*/ 678872 h 3574472"/>
                  <a:gd name="connsiteX2" fmla="*/ 2992582 w 5791200"/>
                  <a:gd name="connsiteY2" fmla="*/ 1607127 h 3574472"/>
                  <a:gd name="connsiteX3" fmla="*/ 1413164 w 5791200"/>
                  <a:gd name="connsiteY3" fmla="*/ 1870363 h 3574472"/>
                  <a:gd name="connsiteX4" fmla="*/ 0 w 5791200"/>
                  <a:gd name="connsiteY4" fmla="*/ 3574472 h 3574472"/>
                  <a:gd name="connsiteX5" fmla="*/ 55418 w 5791200"/>
                  <a:gd name="connsiteY5" fmla="*/ 0 h 3574472"/>
                  <a:gd name="connsiteX6" fmla="*/ 5791200 w 5791200"/>
                  <a:gd name="connsiteY6" fmla="*/ 13854 h 3574472"/>
                  <a:gd name="connsiteX0" fmla="*/ 5822003 w 5822003"/>
                  <a:gd name="connsiteY0" fmla="*/ 28151 h 3588769"/>
                  <a:gd name="connsiteX1" fmla="*/ 3092658 w 5822003"/>
                  <a:gd name="connsiteY1" fmla="*/ 693169 h 3588769"/>
                  <a:gd name="connsiteX2" fmla="*/ 3023385 w 5822003"/>
                  <a:gd name="connsiteY2" fmla="*/ 1621424 h 3588769"/>
                  <a:gd name="connsiteX3" fmla="*/ 1443967 w 5822003"/>
                  <a:gd name="connsiteY3" fmla="*/ 1884660 h 3588769"/>
                  <a:gd name="connsiteX4" fmla="*/ 30803 w 5822003"/>
                  <a:gd name="connsiteY4" fmla="*/ 3588769 h 3588769"/>
                  <a:gd name="connsiteX5" fmla="*/ 0 w 5822003"/>
                  <a:gd name="connsiteY5" fmla="*/ 0 h 3588769"/>
                  <a:gd name="connsiteX6" fmla="*/ 5822003 w 5822003"/>
                  <a:gd name="connsiteY6" fmla="*/ 28151 h 3588769"/>
                  <a:gd name="connsiteX0" fmla="*/ 5879484 w 5879484"/>
                  <a:gd name="connsiteY0" fmla="*/ 42449 h 3603067"/>
                  <a:gd name="connsiteX1" fmla="*/ 3150139 w 5879484"/>
                  <a:gd name="connsiteY1" fmla="*/ 707467 h 3603067"/>
                  <a:gd name="connsiteX2" fmla="*/ 3080866 w 5879484"/>
                  <a:gd name="connsiteY2" fmla="*/ 1635722 h 3603067"/>
                  <a:gd name="connsiteX3" fmla="*/ 1501448 w 5879484"/>
                  <a:gd name="connsiteY3" fmla="*/ 1898958 h 3603067"/>
                  <a:gd name="connsiteX4" fmla="*/ 88284 w 5879484"/>
                  <a:gd name="connsiteY4" fmla="*/ 3603067 h 3603067"/>
                  <a:gd name="connsiteX5" fmla="*/ 0 w 5879484"/>
                  <a:gd name="connsiteY5" fmla="*/ 0 h 3603067"/>
                  <a:gd name="connsiteX6" fmla="*/ 5879484 w 5879484"/>
                  <a:gd name="connsiteY6" fmla="*/ 42449 h 3603067"/>
                  <a:gd name="connsiteX0" fmla="*/ 5879484 w 5879484"/>
                  <a:gd name="connsiteY0" fmla="*/ 42449 h 3603067"/>
                  <a:gd name="connsiteX1" fmla="*/ 3150139 w 5879484"/>
                  <a:gd name="connsiteY1" fmla="*/ 707467 h 3603067"/>
                  <a:gd name="connsiteX2" fmla="*/ 3080866 w 5879484"/>
                  <a:gd name="connsiteY2" fmla="*/ 1635722 h 3603067"/>
                  <a:gd name="connsiteX3" fmla="*/ 1501448 w 5879484"/>
                  <a:gd name="connsiteY3" fmla="*/ 1898958 h 3603067"/>
                  <a:gd name="connsiteX4" fmla="*/ 2063 w 5879484"/>
                  <a:gd name="connsiteY4" fmla="*/ 3603067 h 3603067"/>
                  <a:gd name="connsiteX5" fmla="*/ 0 w 5879484"/>
                  <a:gd name="connsiteY5" fmla="*/ 0 h 3603067"/>
                  <a:gd name="connsiteX6" fmla="*/ 5879484 w 5879484"/>
                  <a:gd name="connsiteY6" fmla="*/ 42449 h 3603067"/>
                  <a:gd name="connsiteX0" fmla="*/ 6021126 w 6021126"/>
                  <a:gd name="connsiteY0" fmla="*/ 42449 h 3688855"/>
                  <a:gd name="connsiteX1" fmla="*/ 3291781 w 6021126"/>
                  <a:gd name="connsiteY1" fmla="*/ 707467 h 3688855"/>
                  <a:gd name="connsiteX2" fmla="*/ 3222508 w 6021126"/>
                  <a:gd name="connsiteY2" fmla="*/ 1635722 h 3688855"/>
                  <a:gd name="connsiteX3" fmla="*/ 1643090 w 6021126"/>
                  <a:gd name="connsiteY3" fmla="*/ 1898958 h 3688855"/>
                  <a:gd name="connsiteX4" fmla="*/ 2 w 6021126"/>
                  <a:gd name="connsiteY4" fmla="*/ 3688855 h 3688855"/>
                  <a:gd name="connsiteX5" fmla="*/ 141642 w 6021126"/>
                  <a:gd name="connsiteY5" fmla="*/ 0 h 3688855"/>
                  <a:gd name="connsiteX6" fmla="*/ 6021126 w 6021126"/>
                  <a:gd name="connsiteY6" fmla="*/ 42449 h 3688855"/>
                  <a:gd name="connsiteX0" fmla="*/ 6109408 w 6109408"/>
                  <a:gd name="connsiteY0" fmla="*/ 128236 h 3774642"/>
                  <a:gd name="connsiteX1" fmla="*/ 3380063 w 6109408"/>
                  <a:gd name="connsiteY1" fmla="*/ 793254 h 3774642"/>
                  <a:gd name="connsiteX2" fmla="*/ 3310790 w 6109408"/>
                  <a:gd name="connsiteY2" fmla="*/ 1721509 h 3774642"/>
                  <a:gd name="connsiteX3" fmla="*/ 1731372 w 6109408"/>
                  <a:gd name="connsiteY3" fmla="*/ 1984745 h 3774642"/>
                  <a:gd name="connsiteX4" fmla="*/ 88284 w 6109408"/>
                  <a:gd name="connsiteY4" fmla="*/ 3774642 h 3774642"/>
                  <a:gd name="connsiteX5" fmla="*/ 0 w 6109408"/>
                  <a:gd name="connsiteY5" fmla="*/ 0 h 3774642"/>
                  <a:gd name="connsiteX6" fmla="*/ 6109408 w 6109408"/>
                  <a:gd name="connsiteY6" fmla="*/ 128236 h 3774642"/>
                  <a:gd name="connsiteX0" fmla="*/ 6109408 w 6109408"/>
                  <a:gd name="connsiteY0" fmla="*/ 128236 h 3774642"/>
                  <a:gd name="connsiteX1" fmla="*/ 3380063 w 6109408"/>
                  <a:gd name="connsiteY1" fmla="*/ 793254 h 3774642"/>
                  <a:gd name="connsiteX2" fmla="*/ 3310790 w 6109408"/>
                  <a:gd name="connsiteY2" fmla="*/ 1721509 h 3774642"/>
                  <a:gd name="connsiteX3" fmla="*/ 1731372 w 6109408"/>
                  <a:gd name="connsiteY3" fmla="*/ 1984745 h 3774642"/>
                  <a:gd name="connsiteX4" fmla="*/ 88284 w 6109408"/>
                  <a:gd name="connsiteY4" fmla="*/ 3774642 h 3774642"/>
                  <a:gd name="connsiteX5" fmla="*/ 0 w 6109408"/>
                  <a:gd name="connsiteY5" fmla="*/ 0 h 3774642"/>
                  <a:gd name="connsiteX6" fmla="*/ 6109408 w 6109408"/>
                  <a:gd name="connsiteY6" fmla="*/ 128236 h 3774642"/>
                  <a:gd name="connsiteX0" fmla="*/ 6109408 w 6109408"/>
                  <a:gd name="connsiteY0" fmla="*/ 128236 h 3774642"/>
                  <a:gd name="connsiteX1" fmla="*/ 3380063 w 6109408"/>
                  <a:gd name="connsiteY1" fmla="*/ 793254 h 3774642"/>
                  <a:gd name="connsiteX2" fmla="*/ 3310790 w 6109408"/>
                  <a:gd name="connsiteY2" fmla="*/ 1721509 h 3774642"/>
                  <a:gd name="connsiteX3" fmla="*/ 1731372 w 6109408"/>
                  <a:gd name="connsiteY3" fmla="*/ 1984745 h 3774642"/>
                  <a:gd name="connsiteX4" fmla="*/ 88284 w 6109408"/>
                  <a:gd name="connsiteY4" fmla="*/ 3774642 h 3774642"/>
                  <a:gd name="connsiteX5" fmla="*/ 0 w 6109408"/>
                  <a:gd name="connsiteY5" fmla="*/ 0 h 3774642"/>
                  <a:gd name="connsiteX6" fmla="*/ 6109408 w 6109408"/>
                  <a:gd name="connsiteY6" fmla="*/ 128236 h 3774642"/>
                  <a:gd name="connsiteX0" fmla="*/ 6037557 w 6037557"/>
                  <a:gd name="connsiteY0" fmla="*/ 142533 h 3788939"/>
                  <a:gd name="connsiteX1" fmla="*/ 3308212 w 6037557"/>
                  <a:gd name="connsiteY1" fmla="*/ 807551 h 3788939"/>
                  <a:gd name="connsiteX2" fmla="*/ 3238939 w 6037557"/>
                  <a:gd name="connsiteY2" fmla="*/ 1735806 h 3788939"/>
                  <a:gd name="connsiteX3" fmla="*/ 1659521 w 6037557"/>
                  <a:gd name="connsiteY3" fmla="*/ 1999042 h 3788939"/>
                  <a:gd name="connsiteX4" fmla="*/ 16433 w 6037557"/>
                  <a:gd name="connsiteY4" fmla="*/ 3788939 h 3788939"/>
                  <a:gd name="connsiteX5" fmla="*/ 0 w 6037557"/>
                  <a:gd name="connsiteY5" fmla="*/ 0 h 3788939"/>
                  <a:gd name="connsiteX6" fmla="*/ 6037557 w 6037557"/>
                  <a:gd name="connsiteY6" fmla="*/ 142533 h 3788939"/>
                  <a:gd name="connsiteX0" fmla="*/ 6037557 w 6037557"/>
                  <a:gd name="connsiteY0" fmla="*/ 142533 h 3788939"/>
                  <a:gd name="connsiteX1" fmla="*/ 3308212 w 6037557"/>
                  <a:gd name="connsiteY1" fmla="*/ 807551 h 3788939"/>
                  <a:gd name="connsiteX2" fmla="*/ 3238939 w 6037557"/>
                  <a:gd name="connsiteY2" fmla="*/ 1735806 h 3788939"/>
                  <a:gd name="connsiteX3" fmla="*/ 1659521 w 6037557"/>
                  <a:gd name="connsiteY3" fmla="*/ 1999042 h 3788939"/>
                  <a:gd name="connsiteX4" fmla="*/ 16433 w 6037557"/>
                  <a:gd name="connsiteY4" fmla="*/ 3788939 h 3788939"/>
                  <a:gd name="connsiteX5" fmla="*/ 0 w 6037557"/>
                  <a:gd name="connsiteY5" fmla="*/ 0 h 3788939"/>
                  <a:gd name="connsiteX6" fmla="*/ 6037557 w 6037557"/>
                  <a:gd name="connsiteY6" fmla="*/ 142533 h 3788939"/>
                  <a:gd name="connsiteX0" fmla="*/ 6109407 w 6109407"/>
                  <a:gd name="connsiteY0" fmla="*/ 0 h 3789385"/>
                  <a:gd name="connsiteX1" fmla="*/ 3308212 w 6109407"/>
                  <a:gd name="connsiteY1" fmla="*/ 807997 h 3789385"/>
                  <a:gd name="connsiteX2" fmla="*/ 3238939 w 6109407"/>
                  <a:gd name="connsiteY2" fmla="*/ 1736252 h 3789385"/>
                  <a:gd name="connsiteX3" fmla="*/ 1659521 w 6109407"/>
                  <a:gd name="connsiteY3" fmla="*/ 1999488 h 3789385"/>
                  <a:gd name="connsiteX4" fmla="*/ 16433 w 6109407"/>
                  <a:gd name="connsiteY4" fmla="*/ 3789385 h 3789385"/>
                  <a:gd name="connsiteX5" fmla="*/ 0 w 6109407"/>
                  <a:gd name="connsiteY5" fmla="*/ 446 h 3789385"/>
                  <a:gd name="connsiteX6" fmla="*/ 6109407 w 6109407"/>
                  <a:gd name="connsiteY6" fmla="*/ 0 h 3789385"/>
                  <a:gd name="connsiteX0" fmla="*/ 6109407 w 6179364"/>
                  <a:gd name="connsiteY0" fmla="*/ 0 h 3789385"/>
                  <a:gd name="connsiteX1" fmla="*/ 3308212 w 6179364"/>
                  <a:gd name="connsiteY1" fmla="*/ 807997 h 3789385"/>
                  <a:gd name="connsiteX2" fmla="*/ 3238939 w 6179364"/>
                  <a:gd name="connsiteY2" fmla="*/ 1736252 h 3789385"/>
                  <a:gd name="connsiteX3" fmla="*/ 1659521 w 6179364"/>
                  <a:gd name="connsiteY3" fmla="*/ 1999488 h 3789385"/>
                  <a:gd name="connsiteX4" fmla="*/ 16433 w 6179364"/>
                  <a:gd name="connsiteY4" fmla="*/ 3789385 h 3789385"/>
                  <a:gd name="connsiteX5" fmla="*/ 0 w 6179364"/>
                  <a:gd name="connsiteY5" fmla="*/ 446 h 3789385"/>
                  <a:gd name="connsiteX6" fmla="*/ 6109407 w 6179364"/>
                  <a:gd name="connsiteY6" fmla="*/ 0 h 3789385"/>
                  <a:gd name="connsiteX0" fmla="*/ 6109407 w 6179364"/>
                  <a:gd name="connsiteY0" fmla="*/ 0 h 3789385"/>
                  <a:gd name="connsiteX1" fmla="*/ 3308212 w 6179364"/>
                  <a:gd name="connsiteY1" fmla="*/ 807997 h 3789385"/>
                  <a:gd name="connsiteX2" fmla="*/ 3238939 w 6179364"/>
                  <a:gd name="connsiteY2" fmla="*/ 1736252 h 3789385"/>
                  <a:gd name="connsiteX3" fmla="*/ 1659521 w 6179364"/>
                  <a:gd name="connsiteY3" fmla="*/ 1999488 h 3789385"/>
                  <a:gd name="connsiteX4" fmla="*/ 16433 w 6179364"/>
                  <a:gd name="connsiteY4" fmla="*/ 3789385 h 3789385"/>
                  <a:gd name="connsiteX5" fmla="*/ 0 w 6179364"/>
                  <a:gd name="connsiteY5" fmla="*/ 446 h 3789385"/>
                  <a:gd name="connsiteX6" fmla="*/ 6109407 w 6179364"/>
                  <a:gd name="connsiteY6" fmla="*/ 0 h 3789385"/>
                  <a:gd name="connsiteX0" fmla="*/ 6109407 w 6179364"/>
                  <a:gd name="connsiteY0" fmla="*/ 0 h 3826203"/>
                  <a:gd name="connsiteX1" fmla="*/ 3308212 w 6179364"/>
                  <a:gd name="connsiteY1" fmla="*/ 807997 h 3826203"/>
                  <a:gd name="connsiteX2" fmla="*/ 3238939 w 6179364"/>
                  <a:gd name="connsiteY2" fmla="*/ 1736252 h 3826203"/>
                  <a:gd name="connsiteX3" fmla="*/ 1659521 w 6179364"/>
                  <a:gd name="connsiteY3" fmla="*/ 1999488 h 3826203"/>
                  <a:gd name="connsiteX4" fmla="*/ 16433 w 6179364"/>
                  <a:gd name="connsiteY4" fmla="*/ 3789385 h 3826203"/>
                  <a:gd name="connsiteX5" fmla="*/ 0 w 6179364"/>
                  <a:gd name="connsiteY5" fmla="*/ 446 h 3826203"/>
                  <a:gd name="connsiteX6" fmla="*/ 6109407 w 6179364"/>
                  <a:gd name="connsiteY6" fmla="*/ 0 h 3826203"/>
                  <a:gd name="connsiteX0" fmla="*/ 6109407 w 6194666"/>
                  <a:gd name="connsiteY0" fmla="*/ 0 h 3826203"/>
                  <a:gd name="connsiteX1" fmla="*/ 3897392 w 6194666"/>
                  <a:gd name="connsiteY1" fmla="*/ 636422 h 3826203"/>
                  <a:gd name="connsiteX2" fmla="*/ 3238939 w 6194666"/>
                  <a:gd name="connsiteY2" fmla="*/ 1736252 h 3826203"/>
                  <a:gd name="connsiteX3" fmla="*/ 1659521 w 6194666"/>
                  <a:gd name="connsiteY3" fmla="*/ 1999488 h 3826203"/>
                  <a:gd name="connsiteX4" fmla="*/ 16433 w 6194666"/>
                  <a:gd name="connsiteY4" fmla="*/ 3789385 h 3826203"/>
                  <a:gd name="connsiteX5" fmla="*/ 0 w 6194666"/>
                  <a:gd name="connsiteY5" fmla="*/ 446 h 3826203"/>
                  <a:gd name="connsiteX6" fmla="*/ 6109407 w 6194666"/>
                  <a:gd name="connsiteY6" fmla="*/ 0 h 3826203"/>
                  <a:gd name="connsiteX0" fmla="*/ 6109407 w 6195622"/>
                  <a:gd name="connsiteY0" fmla="*/ 0 h 3830610"/>
                  <a:gd name="connsiteX1" fmla="*/ 3897392 w 6195622"/>
                  <a:gd name="connsiteY1" fmla="*/ 636422 h 3830610"/>
                  <a:gd name="connsiteX2" fmla="*/ 3052127 w 6195622"/>
                  <a:gd name="connsiteY2" fmla="*/ 1764848 h 3830610"/>
                  <a:gd name="connsiteX3" fmla="*/ 1659521 w 6195622"/>
                  <a:gd name="connsiteY3" fmla="*/ 1999488 h 3830610"/>
                  <a:gd name="connsiteX4" fmla="*/ 16433 w 6195622"/>
                  <a:gd name="connsiteY4" fmla="*/ 3789385 h 3830610"/>
                  <a:gd name="connsiteX5" fmla="*/ 0 w 6195622"/>
                  <a:gd name="connsiteY5" fmla="*/ 446 h 3830610"/>
                  <a:gd name="connsiteX6" fmla="*/ 6109407 w 6195622"/>
                  <a:gd name="connsiteY6" fmla="*/ 0 h 3830610"/>
                  <a:gd name="connsiteX0" fmla="*/ 6109407 w 6200522"/>
                  <a:gd name="connsiteY0" fmla="*/ 0 h 3830610"/>
                  <a:gd name="connsiteX1" fmla="*/ 4041094 w 6200522"/>
                  <a:gd name="connsiteY1" fmla="*/ 893784 h 3830610"/>
                  <a:gd name="connsiteX2" fmla="*/ 3052127 w 6200522"/>
                  <a:gd name="connsiteY2" fmla="*/ 1764848 h 3830610"/>
                  <a:gd name="connsiteX3" fmla="*/ 1659521 w 6200522"/>
                  <a:gd name="connsiteY3" fmla="*/ 1999488 h 3830610"/>
                  <a:gd name="connsiteX4" fmla="*/ 16433 w 6200522"/>
                  <a:gd name="connsiteY4" fmla="*/ 3789385 h 3830610"/>
                  <a:gd name="connsiteX5" fmla="*/ 0 w 6200522"/>
                  <a:gd name="connsiteY5" fmla="*/ 446 h 3830610"/>
                  <a:gd name="connsiteX6" fmla="*/ 6109407 w 6200522"/>
                  <a:gd name="connsiteY6" fmla="*/ 0 h 3830610"/>
                  <a:gd name="connsiteX0" fmla="*/ 6109407 w 6200522"/>
                  <a:gd name="connsiteY0" fmla="*/ 0 h 3906887"/>
                  <a:gd name="connsiteX1" fmla="*/ 4041094 w 6200522"/>
                  <a:gd name="connsiteY1" fmla="*/ 893784 h 3906887"/>
                  <a:gd name="connsiteX2" fmla="*/ 3052127 w 6200522"/>
                  <a:gd name="connsiteY2" fmla="*/ 1764848 h 3906887"/>
                  <a:gd name="connsiteX3" fmla="*/ 1659521 w 6200522"/>
                  <a:gd name="connsiteY3" fmla="*/ 1999488 h 3906887"/>
                  <a:gd name="connsiteX4" fmla="*/ 921756 w 6200522"/>
                  <a:gd name="connsiteY4" fmla="*/ 2860023 h 3906887"/>
                  <a:gd name="connsiteX5" fmla="*/ 16433 w 6200522"/>
                  <a:gd name="connsiteY5" fmla="*/ 3789385 h 3906887"/>
                  <a:gd name="connsiteX6" fmla="*/ 0 w 6200522"/>
                  <a:gd name="connsiteY6" fmla="*/ 446 h 3906887"/>
                  <a:gd name="connsiteX7" fmla="*/ 6109407 w 6200522"/>
                  <a:gd name="connsiteY7" fmla="*/ 0 h 3906887"/>
                  <a:gd name="connsiteX0" fmla="*/ 6109407 w 6210247"/>
                  <a:gd name="connsiteY0" fmla="*/ 0 h 3906887"/>
                  <a:gd name="connsiteX1" fmla="*/ 4285388 w 6210247"/>
                  <a:gd name="connsiteY1" fmla="*/ 793699 h 3906887"/>
                  <a:gd name="connsiteX2" fmla="*/ 3052127 w 6210247"/>
                  <a:gd name="connsiteY2" fmla="*/ 1764848 h 3906887"/>
                  <a:gd name="connsiteX3" fmla="*/ 1659521 w 6210247"/>
                  <a:gd name="connsiteY3" fmla="*/ 1999488 h 3906887"/>
                  <a:gd name="connsiteX4" fmla="*/ 921756 w 6210247"/>
                  <a:gd name="connsiteY4" fmla="*/ 2860023 h 3906887"/>
                  <a:gd name="connsiteX5" fmla="*/ 16433 w 6210247"/>
                  <a:gd name="connsiteY5" fmla="*/ 3789385 h 3906887"/>
                  <a:gd name="connsiteX6" fmla="*/ 0 w 6210247"/>
                  <a:gd name="connsiteY6" fmla="*/ 446 h 3906887"/>
                  <a:gd name="connsiteX7" fmla="*/ 6109407 w 6210247"/>
                  <a:gd name="connsiteY7" fmla="*/ 0 h 3906887"/>
                  <a:gd name="connsiteX0" fmla="*/ 6109407 w 6214422"/>
                  <a:gd name="connsiteY0" fmla="*/ 0 h 3906887"/>
                  <a:gd name="connsiteX1" fmla="*/ 4285388 w 6214422"/>
                  <a:gd name="connsiteY1" fmla="*/ 793699 h 3906887"/>
                  <a:gd name="connsiteX2" fmla="*/ 2477318 w 6214422"/>
                  <a:gd name="connsiteY2" fmla="*/ 964165 h 3906887"/>
                  <a:gd name="connsiteX3" fmla="*/ 1659521 w 6214422"/>
                  <a:gd name="connsiteY3" fmla="*/ 1999488 h 3906887"/>
                  <a:gd name="connsiteX4" fmla="*/ 921756 w 6214422"/>
                  <a:gd name="connsiteY4" fmla="*/ 2860023 h 3906887"/>
                  <a:gd name="connsiteX5" fmla="*/ 16433 w 6214422"/>
                  <a:gd name="connsiteY5" fmla="*/ 3789385 h 3906887"/>
                  <a:gd name="connsiteX6" fmla="*/ 0 w 6214422"/>
                  <a:gd name="connsiteY6" fmla="*/ 446 h 3906887"/>
                  <a:gd name="connsiteX7" fmla="*/ 6109407 w 6214422"/>
                  <a:gd name="connsiteY7" fmla="*/ 0 h 3906887"/>
                  <a:gd name="connsiteX0" fmla="*/ 6109407 w 6214422"/>
                  <a:gd name="connsiteY0" fmla="*/ 0 h 3906887"/>
                  <a:gd name="connsiteX1" fmla="*/ 4285388 w 6214422"/>
                  <a:gd name="connsiteY1" fmla="*/ 793699 h 3906887"/>
                  <a:gd name="connsiteX2" fmla="*/ 2477318 w 6214422"/>
                  <a:gd name="connsiteY2" fmla="*/ 964165 h 3906887"/>
                  <a:gd name="connsiteX3" fmla="*/ 2033147 w 6214422"/>
                  <a:gd name="connsiteY3" fmla="*/ 2285446 h 3906887"/>
                  <a:gd name="connsiteX4" fmla="*/ 921756 w 6214422"/>
                  <a:gd name="connsiteY4" fmla="*/ 2860023 h 3906887"/>
                  <a:gd name="connsiteX5" fmla="*/ 16433 w 6214422"/>
                  <a:gd name="connsiteY5" fmla="*/ 3789385 h 3906887"/>
                  <a:gd name="connsiteX6" fmla="*/ 0 w 6214422"/>
                  <a:gd name="connsiteY6" fmla="*/ 446 h 3906887"/>
                  <a:gd name="connsiteX7" fmla="*/ 6109407 w 6214422"/>
                  <a:gd name="connsiteY7" fmla="*/ 0 h 3906887"/>
                  <a:gd name="connsiteX0" fmla="*/ 6109407 w 6214422"/>
                  <a:gd name="connsiteY0" fmla="*/ 0 h 3903573"/>
                  <a:gd name="connsiteX1" fmla="*/ 4285388 w 6214422"/>
                  <a:gd name="connsiteY1" fmla="*/ 793699 h 3903573"/>
                  <a:gd name="connsiteX2" fmla="*/ 2477318 w 6214422"/>
                  <a:gd name="connsiteY2" fmla="*/ 964165 h 3903573"/>
                  <a:gd name="connsiteX3" fmla="*/ 2033147 w 6214422"/>
                  <a:gd name="connsiteY3" fmla="*/ 2285446 h 3903573"/>
                  <a:gd name="connsiteX4" fmla="*/ 849905 w 6214422"/>
                  <a:gd name="connsiteY4" fmla="*/ 2817129 h 3903573"/>
                  <a:gd name="connsiteX5" fmla="*/ 16433 w 6214422"/>
                  <a:gd name="connsiteY5" fmla="*/ 3789385 h 3903573"/>
                  <a:gd name="connsiteX6" fmla="*/ 0 w 6214422"/>
                  <a:gd name="connsiteY6" fmla="*/ 446 h 3903573"/>
                  <a:gd name="connsiteX7" fmla="*/ 6109407 w 6214422"/>
                  <a:gd name="connsiteY7" fmla="*/ 0 h 3903573"/>
                  <a:gd name="connsiteX0" fmla="*/ 6109407 w 6214422"/>
                  <a:gd name="connsiteY0" fmla="*/ 0 h 3912056"/>
                  <a:gd name="connsiteX1" fmla="*/ 4285388 w 6214422"/>
                  <a:gd name="connsiteY1" fmla="*/ 793699 h 3912056"/>
                  <a:gd name="connsiteX2" fmla="*/ 2477318 w 6214422"/>
                  <a:gd name="connsiteY2" fmla="*/ 964165 h 3912056"/>
                  <a:gd name="connsiteX3" fmla="*/ 2033147 w 6214422"/>
                  <a:gd name="connsiteY3" fmla="*/ 2285446 h 3912056"/>
                  <a:gd name="connsiteX4" fmla="*/ 849905 w 6214422"/>
                  <a:gd name="connsiteY4" fmla="*/ 2817129 h 3912056"/>
                  <a:gd name="connsiteX5" fmla="*/ 16433 w 6214422"/>
                  <a:gd name="connsiteY5" fmla="*/ 3789385 h 3912056"/>
                  <a:gd name="connsiteX6" fmla="*/ 0 w 6214422"/>
                  <a:gd name="connsiteY6" fmla="*/ 446 h 3912056"/>
                  <a:gd name="connsiteX7" fmla="*/ 6109407 w 6214422"/>
                  <a:gd name="connsiteY7" fmla="*/ 0 h 3912056"/>
                  <a:gd name="connsiteX0" fmla="*/ 6109407 w 6220180"/>
                  <a:gd name="connsiteY0" fmla="*/ 0 h 3912056"/>
                  <a:gd name="connsiteX1" fmla="*/ 4400350 w 6220180"/>
                  <a:gd name="connsiteY1" fmla="*/ 993869 h 3912056"/>
                  <a:gd name="connsiteX2" fmla="*/ 2477318 w 6220180"/>
                  <a:gd name="connsiteY2" fmla="*/ 964165 h 3912056"/>
                  <a:gd name="connsiteX3" fmla="*/ 2033147 w 6220180"/>
                  <a:gd name="connsiteY3" fmla="*/ 2285446 h 3912056"/>
                  <a:gd name="connsiteX4" fmla="*/ 849905 w 6220180"/>
                  <a:gd name="connsiteY4" fmla="*/ 2817129 h 3912056"/>
                  <a:gd name="connsiteX5" fmla="*/ 16433 w 6220180"/>
                  <a:gd name="connsiteY5" fmla="*/ 3789385 h 3912056"/>
                  <a:gd name="connsiteX6" fmla="*/ 0 w 6220180"/>
                  <a:gd name="connsiteY6" fmla="*/ 446 h 3912056"/>
                  <a:gd name="connsiteX7" fmla="*/ 6109407 w 6220180"/>
                  <a:gd name="connsiteY7" fmla="*/ 0 h 3912056"/>
                  <a:gd name="connsiteX0" fmla="*/ 6109407 w 6221637"/>
                  <a:gd name="connsiteY0" fmla="*/ 0 h 3912056"/>
                  <a:gd name="connsiteX1" fmla="*/ 4400350 w 6221637"/>
                  <a:gd name="connsiteY1" fmla="*/ 993869 h 3912056"/>
                  <a:gd name="connsiteX2" fmla="*/ 2477318 w 6221637"/>
                  <a:gd name="connsiteY2" fmla="*/ 964165 h 3912056"/>
                  <a:gd name="connsiteX3" fmla="*/ 2033147 w 6221637"/>
                  <a:gd name="connsiteY3" fmla="*/ 2285446 h 3912056"/>
                  <a:gd name="connsiteX4" fmla="*/ 849905 w 6221637"/>
                  <a:gd name="connsiteY4" fmla="*/ 2817129 h 3912056"/>
                  <a:gd name="connsiteX5" fmla="*/ 16433 w 6221637"/>
                  <a:gd name="connsiteY5" fmla="*/ 3789385 h 3912056"/>
                  <a:gd name="connsiteX6" fmla="*/ 0 w 6221637"/>
                  <a:gd name="connsiteY6" fmla="*/ 446 h 3912056"/>
                  <a:gd name="connsiteX7" fmla="*/ 6109407 w 6221637"/>
                  <a:gd name="connsiteY7" fmla="*/ 0 h 3912056"/>
                  <a:gd name="connsiteX0" fmla="*/ 6109407 w 6217155"/>
                  <a:gd name="connsiteY0" fmla="*/ 0 h 3912056"/>
                  <a:gd name="connsiteX1" fmla="*/ 4314129 w 6217155"/>
                  <a:gd name="connsiteY1" fmla="*/ 765103 h 3912056"/>
                  <a:gd name="connsiteX2" fmla="*/ 2477318 w 6217155"/>
                  <a:gd name="connsiteY2" fmla="*/ 964165 h 3912056"/>
                  <a:gd name="connsiteX3" fmla="*/ 2033147 w 6217155"/>
                  <a:gd name="connsiteY3" fmla="*/ 2285446 h 3912056"/>
                  <a:gd name="connsiteX4" fmla="*/ 849905 w 6217155"/>
                  <a:gd name="connsiteY4" fmla="*/ 2817129 h 3912056"/>
                  <a:gd name="connsiteX5" fmla="*/ 16433 w 6217155"/>
                  <a:gd name="connsiteY5" fmla="*/ 3789385 h 3912056"/>
                  <a:gd name="connsiteX6" fmla="*/ 0 w 6217155"/>
                  <a:gd name="connsiteY6" fmla="*/ 446 h 3912056"/>
                  <a:gd name="connsiteX7" fmla="*/ 6109407 w 6217155"/>
                  <a:gd name="connsiteY7" fmla="*/ 0 h 3912056"/>
                  <a:gd name="connsiteX0" fmla="*/ 6109407 w 6216702"/>
                  <a:gd name="connsiteY0" fmla="*/ 0 h 3912056"/>
                  <a:gd name="connsiteX1" fmla="*/ 4314129 w 6216702"/>
                  <a:gd name="connsiteY1" fmla="*/ 765103 h 3912056"/>
                  <a:gd name="connsiteX2" fmla="*/ 2362355 w 6216702"/>
                  <a:gd name="connsiteY2" fmla="*/ 721101 h 3912056"/>
                  <a:gd name="connsiteX3" fmla="*/ 2033147 w 6216702"/>
                  <a:gd name="connsiteY3" fmla="*/ 2285446 h 3912056"/>
                  <a:gd name="connsiteX4" fmla="*/ 849905 w 6216702"/>
                  <a:gd name="connsiteY4" fmla="*/ 2817129 h 3912056"/>
                  <a:gd name="connsiteX5" fmla="*/ 16433 w 6216702"/>
                  <a:gd name="connsiteY5" fmla="*/ 3789385 h 3912056"/>
                  <a:gd name="connsiteX6" fmla="*/ 0 w 6216702"/>
                  <a:gd name="connsiteY6" fmla="*/ 446 h 3912056"/>
                  <a:gd name="connsiteX7" fmla="*/ 6109407 w 6216702"/>
                  <a:gd name="connsiteY7" fmla="*/ 0 h 3912056"/>
                  <a:gd name="connsiteX0" fmla="*/ 6109407 w 6212589"/>
                  <a:gd name="connsiteY0" fmla="*/ 0 h 3912056"/>
                  <a:gd name="connsiteX1" fmla="*/ 4227908 w 6212589"/>
                  <a:gd name="connsiteY1" fmla="*/ 622123 h 3912056"/>
                  <a:gd name="connsiteX2" fmla="*/ 2362355 w 6212589"/>
                  <a:gd name="connsiteY2" fmla="*/ 721101 h 3912056"/>
                  <a:gd name="connsiteX3" fmla="*/ 2033147 w 6212589"/>
                  <a:gd name="connsiteY3" fmla="*/ 2285446 h 3912056"/>
                  <a:gd name="connsiteX4" fmla="*/ 849905 w 6212589"/>
                  <a:gd name="connsiteY4" fmla="*/ 2817129 h 3912056"/>
                  <a:gd name="connsiteX5" fmla="*/ 16433 w 6212589"/>
                  <a:gd name="connsiteY5" fmla="*/ 3789385 h 3912056"/>
                  <a:gd name="connsiteX6" fmla="*/ 0 w 6212589"/>
                  <a:gd name="connsiteY6" fmla="*/ 446 h 3912056"/>
                  <a:gd name="connsiteX7" fmla="*/ 6109407 w 6212589"/>
                  <a:gd name="connsiteY7" fmla="*/ 0 h 3912056"/>
                  <a:gd name="connsiteX0" fmla="*/ 6109407 w 6213116"/>
                  <a:gd name="connsiteY0" fmla="*/ 0 h 3912056"/>
                  <a:gd name="connsiteX1" fmla="*/ 4227908 w 6213116"/>
                  <a:gd name="connsiteY1" fmla="*/ 622123 h 3912056"/>
                  <a:gd name="connsiteX2" fmla="*/ 2290505 w 6213116"/>
                  <a:gd name="connsiteY2" fmla="*/ 721102 h 3912056"/>
                  <a:gd name="connsiteX3" fmla="*/ 2033147 w 6213116"/>
                  <a:gd name="connsiteY3" fmla="*/ 2285446 h 3912056"/>
                  <a:gd name="connsiteX4" fmla="*/ 849905 w 6213116"/>
                  <a:gd name="connsiteY4" fmla="*/ 2817129 h 3912056"/>
                  <a:gd name="connsiteX5" fmla="*/ 16433 w 6213116"/>
                  <a:gd name="connsiteY5" fmla="*/ 3789385 h 3912056"/>
                  <a:gd name="connsiteX6" fmla="*/ 0 w 6213116"/>
                  <a:gd name="connsiteY6" fmla="*/ 446 h 3912056"/>
                  <a:gd name="connsiteX7" fmla="*/ 6109407 w 6213116"/>
                  <a:gd name="connsiteY7" fmla="*/ 0 h 3912056"/>
                  <a:gd name="connsiteX0" fmla="*/ 6109407 w 6214399"/>
                  <a:gd name="connsiteY0" fmla="*/ 0 h 3912056"/>
                  <a:gd name="connsiteX1" fmla="*/ 4227908 w 6214399"/>
                  <a:gd name="connsiteY1" fmla="*/ 622123 h 3912056"/>
                  <a:gd name="connsiteX2" fmla="*/ 2290505 w 6214399"/>
                  <a:gd name="connsiteY2" fmla="*/ 721102 h 3912056"/>
                  <a:gd name="connsiteX3" fmla="*/ 2033147 w 6214399"/>
                  <a:gd name="connsiteY3" fmla="*/ 2285446 h 3912056"/>
                  <a:gd name="connsiteX4" fmla="*/ 849905 w 6214399"/>
                  <a:gd name="connsiteY4" fmla="*/ 2817129 h 3912056"/>
                  <a:gd name="connsiteX5" fmla="*/ 16433 w 6214399"/>
                  <a:gd name="connsiteY5" fmla="*/ 3789385 h 3912056"/>
                  <a:gd name="connsiteX6" fmla="*/ 0 w 6214399"/>
                  <a:gd name="connsiteY6" fmla="*/ 446 h 3912056"/>
                  <a:gd name="connsiteX7" fmla="*/ 6109407 w 6214399"/>
                  <a:gd name="connsiteY7" fmla="*/ 0 h 3912056"/>
                  <a:gd name="connsiteX0" fmla="*/ 6109407 w 6231869"/>
                  <a:gd name="connsiteY0" fmla="*/ 0 h 3912056"/>
                  <a:gd name="connsiteX1" fmla="*/ 4227908 w 6231869"/>
                  <a:gd name="connsiteY1" fmla="*/ 622123 h 3912056"/>
                  <a:gd name="connsiteX2" fmla="*/ 2290505 w 6231869"/>
                  <a:gd name="connsiteY2" fmla="*/ 721102 h 3912056"/>
                  <a:gd name="connsiteX3" fmla="*/ 2033147 w 6231869"/>
                  <a:gd name="connsiteY3" fmla="*/ 2285446 h 3912056"/>
                  <a:gd name="connsiteX4" fmla="*/ 849905 w 6231869"/>
                  <a:gd name="connsiteY4" fmla="*/ 2817129 h 3912056"/>
                  <a:gd name="connsiteX5" fmla="*/ 16433 w 6231869"/>
                  <a:gd name="connsiteY5" fmla="*/ 3789385 h 3912056"/>
                  <a:gd name="connsiteX6" fmla="*/ 0 w 6231869"/>
                  <a:gd name="connsiteY6" fmla="*/ 446 h 3912056"/>
                  <a:gd name="connsiteX7" fmla="*/ 6109407 w 6231869"/>
                  <a:gd name="connsiteY7" fmla="*/ 0 h 3912056"/>
                  <a:gd name="connsiteX0" fmla="*/ 6109407 w 6263187"/>
                  <a:gd name="connsiteY0" fmla="*/ 0 h 3912056"/>
                  <a:gd name="connsiteX1" fmla="*/ 4227908 w 6263187"/>
                  <a:gd name="connsiteY1" fmla="*/ 622123 h 3912056"/>
                  <a:gd name="connsiteX2" fmla="*/ 2290505 w 6263187"/>
                  <a:gd name="connsiteY2" fmla="*/ 721102 h 3912056"/>
                  <a:gd name="connsiteX3" fmla="*/ 2033147 w 6263187"/>
                  <a:gd name="connsiteY3" fmla="*/ 2285446 h 3912056"/>
                  <a:gd name="connsiteX4" fmla="*/ 849905 w 6263187"/>
                  <a:gd name="connsiteY4" fmla="*/ 2817129 h 3912056"/>
                  <a:gd name="connsiteX5" fmla="*/ 16433 w 6263187"/>
                  <a:gd name="connsiteY5" fmla="*/ 3789385 h 3912056"/>
                  <a:gd name="connsiteX6" fmla="*/ 0 w 6263187"/>
                  <a:gd name="connsiteY6" fmla="*/ 446 h 3912056"/>
                  <a:gd name="connsiteX7" fmla="*/ 6109407 w 6263187"/>
                  <a:gd name="connsiteY7" fmla="*/ 0 h 3912056"/>
                  <a:gd name="connsiteX0" fmla="*/ 6109407 w 6251157"/>
                  <a:gd name="connsiteY0" fmla="*/ 53381 h 3965437"/>
                  <a:gd name="connsiteX1" fmla="*/ 4141687 w 6251157"/>
                  <a:gd name="connsiteY1" fmla="*/ 775590 h 3965437"/>
                  <a:gd name="connsiteX2" fmla="*/ 2290505 w 6251157"/>
                  <a:gd name="connsiteY2" fmla="*/ 774483 h 3965437"/>
                  <a:gd name="connsiteX3" fmla="*/ 2033147 w 6251157"/>
                  <a:gd name="connsiteY3" fmla="*/ 2338827 h 3965437"/>
                  <a:gd name="connsiteX4" fmla="*/ 849905 w 6251157"/>
                  <a:gd name="connsiteY4" fmla="*/ 2870510 h 3965437"/>
                  <a:gd name="connsiteX5" fmla="*/ 16433 w 6251157"/>
                  <a:gd name="connsiteY5" fmla="*/ 3842766 h 3965437"/>
                  <a:gd name="connsiteX6" fmla="*/ 0 w 6251157"/>
                  <a:gd name="connsiteY6" fmla="*/ 53827 h 3965437"/>
                  <a:gd name="connsiteX7" fmla="*/ 6109407 w 6251157"/>
                  <a:gd name="connsiteY7" fmla="*/ 53381 h 3965437"/>
                  <a:gd name="connsiteX0" fmla="*/ 6109407 w 6249177"/>
                  <a:gd name="connsiteY0" fmla="*/ 53381 h 3965437"/>
                  <a:gd name="connsiteX1" fmla="*/ 4141687 w 6249177"/>
                  <a:gd name="connsiteY1" fmla="*/ 775590 h 3965437"/>
                  <a:gd name="connsiteX2" fmla="*/ 2520428 w 6249177"/>
                  <a:gd name="connsiteY2" fmla="*/ 1131930 h 3965437"/>
                  <a:gd name="connsiteX3" fmla="*/ 2033147 w 6249177"/>
                  <a:gd name="connsiteY3" fmla="*/ 2338827 h 3965437"/>
                  <a:gd name="connsiteX4" fmla="*/ 849905 w 6249177"/>
                  <a:gd name="connsiteY4" fmla="*/ 2870510 h 3965437"/>
                  <a:gd name="connsiteX5" fmla="*/ 16433 w 6249177"/>
                  <a:gd name="connsiteY5" fmla="*/ 3842766 h 3965437"/>
                  <a:gd name="connsiteX6" fmla="*/ 0 w 6249177"/>
                  <a:gd name="connsiteY6" fmla="*/ 53827 h 3965437"/>
                  <a:gd name="connsiteX7" fmla="*/ 6109407 w 6249177"/>
                  <a:gd name="connsiteY7" fmla="*/ 53381 h 3965437"/>
                  <a:gd name="connsiteX0" fmla="*/ 6109407 w 6258571"/>
                  <a:gd name="connsiteY0" fmla="*/ 72445 h 3984501"/>
                  <a:gd name="connsiteX1" fmla="*/ 4227908 w 6258571"/>
                  <a:gd name="connsiteY1" fmla="*/ 1052016 h 3984501"/>
                  <a:gd name="connsiteX2" fmla="*/ 2520428 w 6258571"/>
                  <a:gd name="connsiteY2" fmla="*/ 1150994 h 3984501"/>
                  <a:gd name="connsiteX3" fmla="*/ 2033147 w 6258571"/>
                  <a:gd name="connsiteY3" fmla="*/ 2357891 h 3984501"/>
                  <a:gd name="connsiteX4" fmla="*/ 849905 w 6258571"/>
                  <a:gd name="connsiteY4" fmla="*/ 2889574 h 3984501"/>
                  <a:gd name="connsiteX5" fmla="*/ 16433 w 6258571"/>
                  <a:gd name="connsiteY5" fmla="*/ 3861830 h 3984501"/>
                  <a:gd name="connsiteX6" fmla="*/ 0 w 6258571"/>
                  <a:gd name="connsiteY6" fmla="*/ 72891 h 3984501"/>
                  <a:gd name="connsiteX7" fmla="*/ 6109407 w 6258571"/>
                  <a:gd name="connsiteY7" fmla="*/ 72445 h 3984501"/>
                  <a:gd name="connsiteX0" fmla="*/ 6109407 w 6224172"/>
                  <a:gd name="connsiteY0" fmla="*/ 72445 h 3984501"/>
                  <a:gd name="connsiteX1" fmla="*/ 4227908 w 6224172"/>
                  <a:gd name="connsiteY1" fmla="*/ 1052016 h 3984501"/>
                  <a:gd name="connsiteX2" fmla="*/ 2520428 w 6224172"/>
                  <a:gd name="connsiteY2" fmla="*/ 1150994 h 3984501"/>
                  <a:gd name="connsiteX3" fmla="*/ 2033147 w 6224172"/>
                  <a:gd name="connsiteY3" fmla="*/ 2357891 h 3984501"/>
                  <a:gd name="connsiteX4" fmla="*/ 849905 w 6224172"/>
                  <a:gd name="connsiteY4" fmla="*/ 2889574 h 3984501"/>
                  <a:gd name="connsiteX5" fmla="*/ 16433 w 6224172"/>
                  <a:gd name="connsiteY5" fmla="*/ 3861830 h 3984501"/>
                  <a:gd name="connsiteX6" fmla="*/ 0 w 6224172"/>
                  <a:gd name="connsiteY6" fmla="*/ 72891 h 3984501"/>
                  <a:gd name="connsiteX7" fmla="*/ 6109407 w 6224172"/>
                  <a:gd name="connsiteY7" fmla="*/ 72445 h 3984501"/>
                  <a:gd name="connsiteX0" fmla="*/ 6109407 w 6241461"/>
                  <a:gd name="connsiteY0" fmla="*/ 72445 h 3984501"/>
                  <a:gd name="connsiteX1" fmla="*/ 4227908 w 6241461"/>
                  <a:gd name="connsiteY1" fmla="*/ 1052016 h 3984501"/>
                  <a:gd name="connsiteX2" fmla="*/ 2520428 w 6241461"/>
                  <a:gd name="connsiteY2" fmla="*/ 1150994 h 3984501"/>
                  <a:gd name="connsiteX3" fmla="*/ 2033147 w 6241461"/>
                  <a:gd name="connsiteY3" fmla="*/ 2357891 h 3984501"/>
                  <a:gd name="connsiteX4" fmla="*/ 849905 w 6241461"/>
                  <a:gd name="connsiteY4" fmla="*/ 2889574 h 3984501"/>
                  <a:gd name="connsiteX5" fmla="*/ 16433 w 6241461"/>
                  <a:gd name="connsiteY5" fmla="*/ 3861830 h 3984501"/>
                  <a:gd name="connsiteX6" fmla="*/ 0 w 6241461"/>
                  <a:gd name="connsiteY6" fmla="*/ 72891 h 3984501"/>
                  <a:gd name="connsiteX7" fmla="*/ 6109407 w 6241461"/>
                  <a:gd name="connsiteY7" fmla="*/ 72445 h 3984501"/>
                  <a:gd name="connsiteX0" fmla="*/ 6109407 w 6201346"/>
                  <a:gd name="connsiteY0" fmla="*/ 55500 h 3967556"/>
                  <a:gd name="connsiteX1" fmla="*/ 3739321 w 6201346"/>
                  <a:gd name="connsiteY1" fmla="*/ 806305 h 3967556"/>
                  <a:gd name="connsiteX2" fmla="*/ 2520428 w 6201346"/>
                  <a:gd name="connsiteY2" fmla="*/ 1134049 h 3967556"/>
                  <a:gd name="connsiteX3" fmla="*/ 2033147 w 6201346"/>
                  <a:gd name="connsiteY3" fmla="*/ 2340946 h 3967556"/>
                  <a:gd name="connsiteX4" fmla="*/ 849905 w 6201346"/>
                  <a:gd name="connsiteY4" fmla="*/ 2872629 h 3967556"/>
                  <a:gd name="connsiteX5" fmla="*/ 16433 w 6201346"/>
                  <a:gd name="connsiteY5" fmla="*/ 3844885 h 3967556"/>
                  <a:gd name="connsiteX6" fmla="*/ 0 w 6201346"/>
                  <a:gd name="connsiteY6" fmla="*/ 55946 h 3967556"/>
                  <a:gd name="connsiteX7" fmla="*/ 6109407 w 6201346"/>
                  <a:gd name="connsiteY7" fmla="*/ 55500 h 3967556"/>
                  <a:gd name="connsiteX0" fmla="*/ 6109407 w 6211840"/>
                  <a:gd name="connsiteY0" fmla="*/ 55500 h 3967556"/>
                  <a:gd name="connsiteX1" fmla="*/ 3739321 w 6211840"/>
                  <a:gd name="connsiteY1" fmla="*/ 806305 h 3967556"/>
                  <a:gd name="connsiteX2" fmla="*/ 2549169 w 6211840"/>
                  <a:gd name="connsiteY2" fmla="*/ 1405710 h 3967556"/>
                  <a:gd name="connsiteX3" fmla="*/ 2033147 w 6211840"/>
                  <a:gd name="connsiteY3" fmla="*/ 2340946 h 3967556"/>
                  <a:gd name="connsiteX4" fmla="*/ 849905 w 6211840"/>
                  <a:gd name="connsiteY4" fmla="*/ 2872629 h 3967556"/>
                  <a:gd name="connsiteX5" fmla="*/ 16433 w 6211840"/>
                  <a:gd name="connsiteY5" fmla="*/ 3844885 h 3967556"/>
                  <a:gd name="connsiteX6" fmla="*/ 0 w 6211840"/>
                  <a:gd name="connsiteY6" fmla="*/ 55946 h 3967556"/>
                  <a:gd name="connsiteX7" fmla="*/ 6109407 w 6211840"/>
                  <a:gd name="connsiteY7" fmla="*/ 55500 h 39675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211840" h="3967556">
                    <a:moveTo>
                      <a:pt x="6109407" y="55500"/>
                    </a:moveTo>
                    <a:cubicBezTo>
                      <a:pt x="6732627" y="180560"/>
                      <a:pt x="4332694" y="581270"/>
                      <a:pt x="3739321" y="806305"/>
                    </a:cubicBezTo>
                    <a:cubicBezTo>
                      <a:pt x="3145948" y="1031340"/>
                      <a:pt x="2833531" y="1149936"/>
                      <a:pt x="2549169" y="1405710"/>
                    </a:cubicBezTo>
                    <a:cubicBezTo>
                      <a:pt x="2264807" y="1661484"/>
                      <a:pt x="2316358" y="2096460"/>
                      <a:pt x="2033147" y="2340946"/>
                    </a:cubicBezTo>
                    <a:cubicBezTo>
                      <a:pt x="1749936" y="2585432"/>
                      <a:pt x="1123753" y="2574313"/>
                      <a:pt x="849905" y="2872629"/>
                    </a:cubicBezTo>
                    <a:cubicBezTo>
                      <a:pt x="576057" y="3170945"/>
                      <a:pt x="16720" y="4345629"/>
                      <a:pt x="16433" y="3844885"/>
                    </a:cubicBezTo>
                    <a:cubicBezTo>
                      <a:pt x="15745" y="2643863"/>
                      <a:pt x="15057" y="1171182"/>
                      <a:pt x="0" y="55946"/>
                    </a:cubicBezTo>
                    <a:cubicBezTo>
                      <a:pt x="2036469" y="55797"/>
                      <a:pt x="5486187" y="-69560"/>
                      <a:pt x="6109407" y="5550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 dirty="0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</p:grpSp>
        <p:grpSp>
          <p:nvGrpSpPr>
            <p:cNvPr id="26" name="กลุ่ม 25">
              <a:extLst>
                <a:ext uri="{FF2B5EF4-FFF2-40B4-BE49-F238E27FC236}">
                  <a16:creationId xmlns:a16="http://schemas.microsoft.com/office/drawing/2014/main" id="{7DAAD41E-889A-4C7E-AFE1-4E5DAD90ABFC}"/>
                </a:ext>
              </a:extLst>
            </p:cNvPr>
            <p:cNvGrpSpPr/>
            <p:nvPr/>
          </p:nvGrpSpPr>
          <p:grpSpPr>
            <a:xfrm flipH="1" flipV="1">
              <a:off x="3659829" y="569056"/>
              <a:ext cx="5503933" cy="4625727"/>
              <a:chOff x="-13854" y="-53779"/>
              <a:chExt cx="5988928" cy="5448712"/>
            </a:xfrm>
            <a:gradFill>
              <a:gsLst>
                <a:gs pos="0">
                  <a:srgbClr val="FEE882"/>
                </a:gs>
                <a:gs pos="73000">
                  <a:srgbClr val="FEE882"/>
                </a:gs>
                <a:gs pos="100000">
                  <a:srgbClr val="FEE882"/>
                </a:gs>
              </a:gsLst>
              <a:path path="circle">
                <a:fillToRect l="50000" t="50000" r="50000" b="50000"/>
              </a:path>
            </a:gradFill>
          </p:grpSpPr>
          <p:sp>
            <p:nvSpPr>
              <p:cNvPr id="27" name="รูปแบบอิสระ: รูปร่าง 26">
                <a:extLst>
                  <a:ext uri="{FF2B5EF4-FFF2-40B4-BE49-F238E27FC236}">
                    <a16:creationId xmlns:a16="http://schemas.microsoft.com/office/drawing/2014/main" id="{639E2FCE-E179-4B4B-B31A-9307FD1A748F}"/>
                  </a:ext>
                </a:extLst>
              </p:cNvPr>
              <p:cNvSpPr/>
              <p:nvPr/>
            </p:nvSpPr>
            <p:spPr>
              <a:xfrm>
                <a:off x="-13854" y="415635"/>
                <a:ext cx="3654961" cy="4979298"/>
              </a:xfrm>
              <a:custGeom>
                <a:avLst/>
                <a:gdLst>
                  <a:gd name="connsiteX0" fmla="*/ 3034146 w 3034146"/>
                  <a:gd name="connsiteY0" fmla="*/ 0 h 4724400"/>
                  <a:gd name="connsiteX1" fmla="*/ 1676400 w 3034146"/>
                  <a:gd name="connsiteY1" fmla="*/ 1939636 h 4724400"/>
                  <a:gd name="connsiteX2" fmla="*/ 831273 w 3034146"/>
                  <a:gd name="connsiteY2" fmla="*/ 2521527 h 4724400"/>
                  <a:gd name="connsiteX3" fmla="*/ 498764 w 3034146"/>
                  <a:gd name="connsiteY3" fmla="*/ 4322618 h 4724400"/>
                  <a:gd name="connsiteX4" fmla="*/ 13855 w 3034146"/>
                  <a:gd name="connsiteY4" fmla="*/ 4724400 h 4724400"/>
                  <a:gd name="connsiteX5" fmla="*/ 0 w 3034146"/>
                  <a:gd name="connsiteY5" fmla="*/ 41564 h 4724400"/>
                  <a:gd name="connsiteX6" fmla="*/ 3034146 w 3034146"/>
                  <a:gd name="connsiteY6" fmla="*/ 0 h 4724400"/>
                  <a:gd name="connsiteX0" fmla="*/ 3034146 w 3034146"/>
                  <a:gd name="connsiteY0" fmla="*/ 0 h 5021667"/>
                  <a:gd name="connsiteX1" fmla="*/ 1676400 w 3034146"/>
                  <a:gd name="connsiteY1" fmla="*/ 1939636 h 5021667"/>
                  <a:gd name="connsiteX2" fmla="*/ 831273 w 3034146"/>
                  <a:gd name="connsiteY2" fmla="*/ 2521527 h 5021667"/>
                  <a:gd name="connsiteX3" fmla="*/ 498764 w 3034146"/>
                  <a:gd name="connsiteY3" fmla="*/ 4322618 h 5021667"/>
                  <a:gd name="connsiteX4" fmla="*/ 13855 w 3034146"/>
                  <a:gd name="connsiteY4" fmla="*/ 4724400 h 5021667"/>
                  <a:gd name="connsiteX5" fmla="*/ 0 w 3034146"/>
                  <a:gd name="connsiteY5" fmla="*/ 41564 h 5021667"/>
                  <a:gd name="connsiteX6" fmla="*/ 3034146 w 3034146"/>
                  <a:gd name="connsiteY6" fmla="*/ 0 h 5021667"/>
                  <a:gd name="connsiteX0" fmla="*/ 3034146 w 3034146"/>
                  <a:gd name="connsiteY0" fmla="*/ 0 h 5021667"/>
                  <a:gd name="connsiteX1" fmla="*/ 1676400 w 3034146"/>
                  <a:gd name="connsiteY1" fmla="*/ 1939636 h 5021667"/>
                  <a:gd name="connsiteX2" fmla="*/ 831273 w 3034146"/>
                  <a:gd name="connsiteY2" fmla="*/ 2521527 h 5021667"/>
                  <a:gd name="connsiteX3" fmla="*/ 498764 w 3034146"/>
                  <a:gd name="connsiteY3" fmla="*/ 4322618 h 5021667"/>
                  <a:gd name="connsiteX4" fmla="*/ 13855 w 3034146"/>
                  <a:gd name="connsiteY4" fmla="*/ 4724400 h 5021667"/>
                  <a:gd name="connsiteX5" fmla="*/ 0 w 3034146"/>
                  <a:gd name="connsiteY5" fmla="*/ 41564 h 5021667"/>
                  <a:gd name="connsiteX6" fmla="*/ 3034146 w 3034146"/>
                  <a:gd name="connsiteY6" fmla="*/ 0 h 5021667"/>
                  <a:gd name="connsiteX0" fmla="*/ 3034146 w 3073956"/>
                  <a:gd name="connsiteY0" fmla="*/ 0 h 5021667"/>
                  <a:gd name="connsiteX1" fmla="*/ 1676400 w 3073956"/>
                  <a:gd name="connsiteY1" fmla="*/ 1939636 h 5021667"/>
                  <a:gd name="connsiteX2" fmla="*/ 831273 w 3073956"/>
                  <a:gd name="connsiteY2" fmla="*/ 2521527 h 5021667"/>
                  <a:gd name="connsiteX3" fmla="*/ 498764 w 3073956"/>
                  <a:gd name="connsiteY3" fmla="*/ 4322618 h 5021667"/>
                  <a:gd name="connsiteX4" fmla="*/ 13855 w 3073956"/>
                  <a:gd name="connsiteY4" fmla="*/ 4724400 h 5021667"/>
                  <a:gd name="connsiteX5" fmla="*/ 0 w 3073956"/>
                  <a:gd name="connsiteY5" fmla="*/ 41564 h 5021667"/>
                  <a:gd name="connsiteX6" fmla="*/ 3034146 w 3073956"/>
                  <a:gd name="connsiteY6" fmla="*/ 0 h 5021667"/>
                  <a:gd name="connsiteX0" fmla="*/ 3034146 w 3101237"/>
                  <a:gd name="connsiteY0" fmla="*/ 0 h 5021667"/>
                  <a:gd name="connsiteX1" fmla="*/ 2286000 w 3101237"/>
                  <a:gd name="connsiteY1" fmla="*/ 2119745 h 5021667"/>
                  <a:gd name="connsiteX2" fmla="*/ 831273 w 3101237"/>
                  <a:gd name="connsiteY2" fmla="*/ 2521527 h 5021667"/>
                  <a:gd name="connsiteX3" fmla="*/ 498764 w 3101237"/>
                  <a:gd name="connsiteY3" fmla="*/ 4322618 h 5021667"/>
                  <a:gd name="connsiteX4" fmla="*/ 13855 w 3101237"/>
                  <a:gd name="connsiteY4" fmla="*/ 4724400 h 5021667"/>
                  <a:gd name="connsiteX5" fmla="*/ 0 w 3101237"/>
                  <a:gd name="connsiteY5" fmla="*/ 41564 h 5021667"/>
                  <a:gd name="connsiteX6" fmla="*/ 3034146 w 3101237"/>
                  <a:gd name="connsiteY6" fmla="*/ 0 h 5021667"/>
                  <a:gd name="connsiteX0" fmla="*/ 3740728 w 3780989"/>
                  <a:gd name="connsiteY0" fmla="*/ 13854 h 4980103"/>
                  <a:gd name="connsiteX1" fmla="*/ 2286000 w 3780989"/>
                  <a:gd name="connsiteY1" fmla="*/ 2078181 h 4980103"/>
                  <a:gd name="connsiteX2" fmla="*/ 831273 w 3780989"/>
                  <a:gd name="connsiteY2" fmla="*/ 2479963 h 4980103"/>
                  <a:gd name="connsiteX3" fmla="*/ 498764 w 3780989"/>
                  <a:gd name="connsiteY3" fmla="*/ 4281054 h 4980103"/>
                  <a:gd name="connsiteX4" fmla="*/ 13855 w 3780989"/>
                  <a:gd name="connsiteY4" fmla="*/ 4682836 h 4980103"/>
                  <a:gd name="connsiteX5" fmla="*/ 0 w 3780989"/>
                  <a:gd name="connsiteY5" fmla="*/ 0 h 4980103"/>
                  <a:gd name="connsiteX6" fmla="*/ 3740728 w 3780989"/>
                  <a:gd name="connsiteY6" fmla="*/ 13854 h 4980103"/>
                  <a:gd name="connsiteX0" fmla="*/ 3740728 w 3803936"/>
                  <a:gd name="connsiteY0" fmla="*/ 13854 h 4980103"/>
                  <a:gd name="connsiteX1" fmla="*/ 2826327 w 3803936"/>
                  <a:gd name="connsiteY1" fmla="*/ 1884217 h 4980103"/>
                  <a:gd name="connsiteX2" fmla="*/ 831273 w 3803936"/>
                  <a:gd name="connsiteY2" fmla="*/ 2479963 h 4980103"/>
                  <a:gd name="connsiteX3" fmla="*/ 498764 w 3803936"/>
                  <a:gd name="connsiteY3" fmla="*/ 4281054 h 4980103"/>
                  <a:gd name="connsiteX4" fmla="*/ 13855 w 3803936"/>
                  <a:gd name="connsiteY4" fmla="*/ 4682836 h 4980103"/>
                  <a:gd name="connsiteX5" fmla="*/ 0 w 3803936"/>
                  <a:gd name="connsiteY5" fmla="*/ 0 h 4980103"/>
                  <a:gd name="connsiteX6" fmla="*/ 3740728 w 3803936"/>
                  <a:gd name="connsiteY6" fmla="*/ 13854 h 4980103"/>
                  <a:gd name="connsiteX0" fmla="*/ 3740728 w 3819518"/>
                  <a:gd name="connsiteY0" fmla="*/ 13854 h 4980103"/>
                  <a:gd name="connsiteX1" fmla="*/ 2826327 w 3819518"/>
                  <a:gd name="connsiteY1" fmla="*/ 1884217 h 4980103"/>
                  <a:gd name="connsiteX2" fmla="*/ 831273 w 3819518"/>
                  <a:gd name="connsiteY2" fmla="*/ 2479963 h 4980103"/>
                  <a:gd name="connsiteX3" fmla="*/ 498764 w 3819518"/>
                  <a:gd name="connsiteY3" fmla="*/ 4281054 h 4980103"/>
                  <a:gd name="connsiteX4" fmla="*/ 13855 w 3819518"/>
                  <a:gd name="connsiteY4" fmla="*/ 4682836 h 4980103"/>
                  <a:gd name="connsiteX5" fmla="*/ 0 w 3819518"/>
                  <a:gd name="connsiteY5" fmla="*/ 0 h 4980103"/>
                  <a:gd name="connsiteX6" fmla="*/ 3740728 w 3819518"/>
                  <a:gd name="connsiteY6" fmla="*/ 13854 h 4980103"/>
                  <a:gd name="connsiteX0" fmla="*/ 3699165 w 3764759"/>
                  <a:gd name="connsiteY0" fmla="*/ 0 h 4980103"/>
                  <a:gd name="connsiteX1" fmla="*/ 2826327 w 3764759"/>
                  <a:gd name="connsiteY1" fmla="*/ 1884217 h 4980103"/>
                  <a:gd name="connsiteX2" fmla="*/ 831273 w 3764759"/>
                  <a:gd name="connsiteY2" fmla="*/ 2479963 h 4980103"/>
                  <a:gd name="connsiteX3" fmla="*/ 498764 w 3764759"/>
                  <a:gd name="connsiteY3" fmla="*/ 4281054 h 4980103"/>
                  <a:gd name="connsiteX4" fmla="*/ 13855 w 3764759"/>
                  <a:gd name="connsiteY4" fmla="*/ 4682836 h 4980103"/>
                  <a:gd name="connsiteX5" fmla="*/ 0 w 3764759"/>
                  <a:gd name="connsiteY5" fmla="*/ 0 h 4980103"/>
                  <a:gd name="connsiteX6" fmla="*/ 3699165 w 3764759"/>
                  <a:gd name="connsiteY6" fmla="*/ 0 h 4980103"/>
                  <a:gd name="connsiteX0" fmla="*/ 3408220 w 3496956"/>
                  <a:gd name="connsiteY0" fmla="*/ 0 h 4993957"/>
                  <a:gd name="connsiteX1" fmla="*/ 2826327 w 3496956"/>
                  <a:gd name="connsiteY1" fmla="*/ 1898071 h 4993957"/>
                  <a:gd name="connsiteX2" fmla="*/ 831273 w 3496956"/>
                  <a:gd name="connsiteY2" fmla="*/ 2493817 h 4993957"/>
                  <a:gd name="connsiteX3" fmla="*/ 498764 w 3496956"/>
                  <a:gd name="connsiteY3" fmla="*/ 4294908 h 4993957"/>
                  <a:gd name="connsiteX4" fmla="*/ 13855 w 3496956"/>
                  <a:gd name="connsiteY4" fmla="*/ 4696690 h 4993957"/>
                  <a:gd name="connsiteX5" fmla="*/ 0 w 3496956"/>
                  <a:gd name="connsiteY5" fmla="*/ 13854 h 4993957"/>
                  <a:gd name="connsiteX6" fmla="*/ 3408220 w 3496956"/>
                  <a:gd name="connsiteY6" fmla="*/ 0 h 4993957"/>
                  <a:gd name="connsiteX0" fmla="*/ 3408220 w 3460882"/>
                  <a:gd name="connsiteY0" fmla="*/ 0 h 4993957"/>
                  <a:gd name="connsiteX1" fmla="*/ 2355272 w 3460882"/>
                  <a:gd name="connsiteY1" fmla="*/ 1787235 h 4993957"/>
                  <a:gd name="connsiteX2" fmla="*/ 831273 w 3460882"/>
                  <a:gd name="connsiteY2" fmla="*/ 2493817 h 4993957"/>
                  <a:gd name="connsiteX3" fmla="*/ 498764 w 3460882"/>
                  <a:gd name="connsiteY3" fmla="*/ 4294908 h 4993957"/>
                  <a:gd name="connsiteX4" fmla="*/ 13855 w 3460882"/>
                  <a:gd name="connsiteY4" fmla="*/ 4696690 h 4993957"/>
                  <a:gd name="connsiteX5" fmla="*/ 0 w 3460882"/>
                  <a:gd name="connsiteY5" fmla="*/ 13854 h 4993957"/>
                  <a:gd name="connsiteX6" fmla="*/ 3408220 w 3460882"/>
                  <a:gd name="connsiteY6" fmla="*/ 0 h 4993957"/>
                  <a:gd name="connsiteX0" fmla="*/ 3408220 w 3461814"/>
                  <a:gd name="connsiteY0" fmla="*/ 0 h 4997951"/>
                  <a:gd name="connsiteX1" fmla="*/ 2355272 w 3461814"/>
                  <a:gd name="connsiteY1" fmla="*/ 1787235 h 4997951"/>
                  <a:gd name="connsiteX2" fmla="*/ 706582 w 3461814"/>
                  <a:gd name="connsiteY2" fmla="*/ 2369126 h 4997951"/>
                  <a:gd name="connsiteX3" fmla="*/ 498764 w 3461814"/>
                  <a:gd name="connsiteY3" fmla="*/ 4294908 h 4997951"/>
                  <a:gd name="connsiteX4" fmla="*/ 13855 w 3461814"/>
                  <a:gd name="connsiteY4" fmla="*/ 4696690 h 4997951"/>
                  <a:gd name="connsiteX5" fmla="*/ 0 w 3461814"/>
                  <a:gd name="connsiteY5" fmla="*/ 13854 h 4997951"/>
                  <a:gd name="connsiteX6" fmla="*/ 3408220 w 3461814"/>
                  <a:gd name="connsiteY6" fmla="*/ 0 h 4997951"/>
                  <a:gd name="connsiteX0" fmla="*/ 3505202 w 3555152"/>
                  <a:gd name="connsiteY0" fmla="*/ 13855 h 4984097"/>
                  <a:gd name="connsiteX1" fmla="*/ 2355272 w 3555152"/>
                  <a:gd name="connsiteY1" fmla="*/ 1773381 h 4984097"/>
                  <a:gd name="connsiteX2" fmla="*/ 706582 w 3555152"/>
                  <a:gd name="connsiteY2" fmla="*/ 2355272 h 4984097"/>
                  <a:gd name="connsiteX3" fmla="*/ 498764 w 3555152"/>
                  <a:gd name="connsiteY3" fmla="*/ 4281054 h 4984097"/>
                  <a:gd name="connsiteX4" fmla="*/ 13855 w 3555152"/>
                  <a:gd name="connsiteY4" fmla="*/ 4682836 h 4984097"/>
                  <a:gd name="connsiteX5" fmla="*/ 0 w 3555152"/>
                  <a:gd name="connsiteY5" fmla="*/ 0 h 4984097"/>
                  <a:gd name="connsiteX6" fmla="*/ 3505202 w 3555152"/>
                  <a:gd name="connsiteY6" fmla="*/ 13855 h 4984097"/>
                  <a:gd name="connsiteX0" fmla="*/ 3505202 w 3509945"/>
                  <a:gd name="connsiteY0" fmla="*/ 13855 h 4984097"/>
                  <a:gd name="connsiteX1" fmla="*/ 2355272 w 3509945"/>
                  <a:gd name="connsiteY1" fmla="*/ 1773381 h 4984097"/>
                  <a:gd name="connsiteX2" fmla="*/ 706582 w 3509945"/>
                  <a:gd name="connsiteY2" fmla="*/ 2355272 h 4984097"/>
                  <a:gd name="connsiteX3" fmla="*/ 498764 w 3509945"/>
                  <a:gd name="connsiteY3" fmla="*/ 4281054 h 4984097"/>
                  <a:gd name="connsiteX4" fmla="*/ 13855 w 3509945"/>
                  <a:gd name="connsiteY4" fmla="*/ 4682836 h 4984097"/>
                  <a:gd name="connsiteX5" fmla="*/ 0 w 3509945"/>
                  <a:gd name="connsiteY5" fmla="*/ 0 h 4984097"/>
                  <a:gd name="connsiteX6" fmla="*/ 3505202 w 3509945"/>
                  <a:gd name="connsiteY6" fmla="*/ 13855 h 4984097"/>
                  <a:gd name="connsiteX0" fmla="*/ 3505202 w 3510195"/>
                  <a:gd name="connsiteY0" fmla="*/ 13855 h 4984097"/>
                  <a:gd name="connsiteX1" fmla="*/ 2355272 w 3510195"/>
                  <a:gd name="connsiteY1" fmla="*/ 1773381 h 4984097"/>
                  <a:gd name="connsiteX2" fmla="*/ 706582 w 3510195"/>
                  <a:gd name="connsiteY2" fmla="*/ 2355272 h 4984097"/>
                  <a:gd name="connsiteX3" fmla="*/ 498764 w 3510195"/>
                  <a:gd name="connsiteY3" fmla="*/ 4281054 h 4984097"/>
                  <a:gd name="connsiteX4" fmla="*/ 13855 w 3510195"/>
                  <a:gd name="connsiteY4" fmla="*/ 4682836 h 4984097"/>
                  <a:gd name="connsiteX5" fmla="*/ 0 w 3510195"/>
                  <a:gd name="connsiteY5" fmla="*/ 0 h 4984097"/>
                  <a:gd name="connsiteX6" fmla="*/ 3505202 w 3510195"/>
                  <a:gd name="connsiteY6" fmla="*/ 13855 h 4984097"/>
                  <a:gd name="connsiteX0" fmla="*/ 3505202 w 3510379"/>
                  <a:gd name="connsiteY0" fmla="*/ 13855 h 4984097"/>
                  <a:gd name="connsiteX1" fmla="*/ 2382981 w 3510379"/>
                  <a:gd name="connsiteY1" fmla="*/ 1911927 h 4984097"/>
                  <a:gd name="connsiteX2" fmla="*/ 706582 w 3510379"/>
                  <a:gd name="connsiteY2" fmla="*/ 2355272 h 4984097"/>
                  <a:gd name="connsiteX3" fmla="*/ 498764 w 3510379"/>
                  <a:gd name="connsiteY3" fmla="*/ 4281054 h 4984097"/>
                  <a:gd name="connsiteX4" fmla="*/ 13855 w 3510379"/>
                  <a:gd name="connsiteY4" fmla="*/ 4682836 h 4984097"/>
                  <a:gd name="connsiteX5" fmla="*/ 0 w 3510379"/>
                  <a:gd name="connsiteY5" fmla="*/ 0 h 4984097"/>
                  <a:gd name="connsiteX6" fmla="*/ 3505202 w 3510379"/>
                  <a:gd name="connsiteY6" fmla="*/ 13855 h 4984097"/>
                  <a:gd name="connsiteX0" fmla="*/ 3865420 w 3868973"/>
                  <a:gd name="connsiteY0" fmla="*/ 13855 h 4984097"/>
                  <a:gd name="connsiteX1" fmla="*/ 2382981 w 3868973"/>
                  <a:gd name="connsiteY1" fmla="*/ 1911927 h 4984097"/>
                  <a:gd name="connsiteX2" fmla="*/ 706582 w 3868973"/>
                  <a:gd name="connsiteY2" fmla="*/ 2355272 h 4984097"/>
                  <a:gd name="connsiteX3" fmla="*/ 498764 w 3868973"/>
                  <a:gd name="connsiteY3" fmla="*/ 4281054 h 4984097"/>
                  <a:gd name="connsiteX4" fmla="*/ 13855 w 3868973"/>
                  <a:gd name="connsiteY4" fmla="*/ 4682836 h 4984097"/>
                  <a:gd name="connsiteX5" fmla="*/ 0 w 3868973"/>
                  <a:gd name="connsiteY5" fmla="*/ 0 h 4984097"/>
                  <a:gd name="connsiteX6" fmla="*/ 3865420 w 3868973"/>
                  <a:gd name="connsiteY6" fmla="*/ 13855 h 4984097"/>
                  <a:gd name="connsiteX0" fmla="*/ 3865420 w 3873426"/>
                  <a:gd name="connsiteY0" fmla="*/ 13855 h 4984097"/>
                  <a:gd name="connsiteX1" fmla="*/ 2992581 w 3873426"/>
                  <a:gd name="connsiteY1" fmla="*/ 1717964 h 4984097"/>
                  <a:gd name="connsiteX2" fmla="*/ 706582 w 3873426"/>
                  <a:gd name="connsiteY2" fmla="*/ 2355272 h 4984097"/>
                  <a:gd name="connsiteX3" fmla="*/ 498764 w 3873426"/>
                  <a:gd name="connsiteY3" fmla="*/ 4281054 h 4984097"/>
                  <a:gd name="connsiteX4" fmla="*/ 13855 w 3873426"/>
                  <a:gd name="connsiteY4" fmla="*/ 4682836 h 4984097"/>
                  <a:gd name="connsiteX5" fmla="*/ 0 w 3873426"/>
                  <a:gd name="connsiteY5" fmla="*/ 0 h 4984097"/>
                  <a:gd name="connsiteX6" fmla="*/ 3865420 w 3873426"/>
                  <a:gd name="connsiteY6" fmla="*/ 13855 h 4984097"/>
                  <a:gd name="connsiteX0" fmla="*/ 3865420 w 3873179"/>
                  <a:gd name="connsiteY0" fmla="*/ 13855 h 4980543"/>
                  <a:gd name="connsiteX1" fmla="*/ 2992581 w 3873179"/>
                  <a:gd name="connsiteY1" fmla="*/ 1717964 h 4980543"/>
                  <a:gd name="connsiteX2" fmla="*/ 803564 w 3873179"/>
                  <a:gd name="connsiteY2" fmla="*/ 2466109 h 4980543"/>
                  <a:gd name="connsiteX3" fmla="*/ 498764 w 3873179"/>
                  <a:gd name="connsiteY3" fmla="*/ 4281054 h 4980543"/>
                  <a:gd name="connsiteX4" fmla="*/ 13855 w 3873179"/>
                  <a:gd name="connsiteY4" fmla="*/ 4682836 h 4980543"/>
                  <a:gd name="connsiteX5" fmla="*/ 0 w 3873179"/>
                  <a:gd name="connsiteY5" fmla="*/ 0 h 4980543"/>
                  <a:gd name="connsiteX6" fmla="*/ 3865420 w 3873179"/>
                  <a:gd name="connsiteY6" fmla="*/ 13855 h 4980543"/>
                  <a:gd name="connsiteX0" fmla="*/ 3532911 w 3549464"/>
                  <a:gd name="connsiteY0" fmla="*/ 138545 h 4980543"/>
                  <a:gd name="connsiteX1" fmla="*/ 2992581 w 3549464"/>
                  <a:gd name="connsiteY1" fmla="*/ 1717964 h 4980543"/>
                  <a:gd name="connsiteX2" fmla="*/ 803564 w 3549464"/>
                  <a:gd name="connsiteY2" fmla="*/ 2466109 h 4980543"/>
                  <a:gd name="connsiteX3" fmla="*/ 498764 w 3549464"/>
                  <a:gd name="connsiteY3" fmla="*/ 4281054 h 4980543"/>
                  <a:gd name="connsiteX4" fmla="*/ 13855 w 3549464"/>
                  <a:gd name="connsiteY4" fmla="*/ 4682836 h 4980543"/>
                  <a:gd name="connsiteX5" fmla="*/ 0 w 3549464"/>
                  <a:gd name="connsiteY5" fmla="*/ 0 h 4980543"/>
                  <a:gd name="connsiteX6" fmla="*/ 3532911 w 3549464"/>
                  <a:gd name="connsiteY6" fmla="*/ 138545 h 4980543"/>
                  <a:gd name="connsiteX0" fmla="*/ 3546766 w 3562611"/>
                  <a:gd name="connsiteY0" fmla="*/ 0 h 5008253"/>
                  <a:gd name="connsiteX1" fmla="*/ 2992581 w 3562611"/>
                  <a:gd name="connsiteY1" fmla="*/ 1745674 h 5008253"/>
                  <a:gd name="connsiteX2" fmla="*/ 803564 w 3562611"/>
                  <a:gd name="connsiteY2" fmla="*/ 2493819 h 5008253"/>
                  <a:gd name="connsiteX3" fmla="*/ 498764 w 3562611"/>
                  <a:gd name="connsiteY3" fmla="*/ 4308764 h 5008253"/>
                  <a:gd name="connsiteX4" fmla="*/ 13855 w 3562611"/>
                  <a:gd name="connsiteY4" fmla="*/ 4710546 h 5008253"/>
                  <a:gd name="connsiteX5" fmla="*/ 0 w 3562611"/>
                  <a:gd name="connsiteY5" fmla="*/ 27710 h 5008253"/>
                  <a:gd name="connsiteX6" fmla="*/ 3546766 w 3562611"/>
                  <a:gd name="connsiteY6" fmla="*/ 0 h 5008253"/>
                  <a:gd name="connsiteX0" fmla="*/ 3546766 w 3706909"/>
                  <a:gd name="connsiteY0" fmla="*/ 0 h 5008253"/>
                  <a:gd name="connsiteX1" fmla="*/ 2992581 w 3706909"/>
                  <a:gd name="connsiteY1" fmla="*/ 1745674 h 5008253"/>
                  <a:gd name="connsiteX2" fmla="*/ 803564 w 3706909"/>
                  <a:gd name="connsiteY2" fmla="*/ 2493819 h 5008253"/>
                  <a:gd name="connsiteX3" fmla="*/ 498764 w 3706909"/>
                  <a:gd name="connsiteY3" fmla="*/ 4308764 h 5008253"/>
                  <a:gd name="connsiteX4" fmla="*/ 13855 w 3706909"/>
                  <a:gd name="connsiteY4" fmla="*/ 4710546 h 5008253"/>
                  <a:gd name="connsiteX5" fmla="*/ 0 w 3706909"/>
                  <a:gd name="connsiteY5" fmla="*/ 27710 h 5008253"/>
                  <a:gd name="connsiteX6" fmla="*/ 3546766 w 3706909"/>
                  <a:gd name="connsiteY6" fmla="*/ 0 h 5008253"/>
                  <a:gd name="connsiteX0" fmla="*/ 3546766 w 3576888"/>
                  <a:gd name="connsiteY0" fmla="*/ 0 h 5008253"/>
                  <a:gd name="connsiteX1" fmla="*/ 2992581 w 3576888"/>
                  <a:gd name="connsiteY1" fmla="*/ 1745674 h 5008253"/>
                  <a:gd name="connsiteX2" fmla="*/ 803564 w 3576888"/>
                  <a:gd name="connsiteY2" fmla="*/ 2493819 h 5008253"/>
                  <a:gd name="connsiteX3" fmla="*/ 498764 w 3576888"/>
                  <a:gd name="connsiteY3" fmla="*/ 4308764 h 5008253"/>
                  <a:gd name="connsiteX4" fmla="*/ 13855 w 3576888"/>
                  <a:gd name="connsiteY4" fmla="*/ 4710546 h 5008253"/>
                  <a:gd name="connsiteX5" fmla="*/ 0 w 3576888"/>
                  <a:gd name="connsiteY5" fmla="*/ 27710 h 5008253"/>
                  <a:gd name="connsiteX6" fmla="*/ 3546766 w 3576888"/>
                  <a:gd name="connsiteY6" fmla="*/ 0 h 5008253"/>
                  <a:gd name="connsiteX0" fmla="*/ 3546766 w 3560729"/>
                  <a:gd name="connsiteY0" fmla="*/ 0 h 5008253"/>
                  <a:gd name="connsiteX1" fmla="*/ 2604653 w 3560729"/>
                  <a:gd name="connsiteY1" fmla="*/ 1814947 h 5008253"/>
                  <a:gd name="connsiteX2" fmla="*/ 803564 w 3560729"/>
                  <a:gd name="connsiteY2" fmla="*/ 2493819 h 5008253"/>
                  <a:gd name="connsiteX3" fmla="*/ 498764 w 3560729"/>
                  <a:gd name="connsiteY3" fmla="*/ 4308764 h 5008253"/>
                  <a:gd name="connsiteX4" fmla="*/ 13855 w 3560729"/>
                  <a:gd name="connsiteY4" fmla="*/ 4710546 h 5008253"/>
                  <a:gd name="connsiteX5" fmla="*/ 0 w 3560729"/>
                  <a:gd name="connsiteY5" fmla="*/ 27710 h 5008253"/>
                  <a:gd name="connsiteX6" fmla="*/ 3546766 w 3560729"/>
                  <a:gd name="connsiteY6" fmla="*/ 0 h 5008253"/>
                  <a:gd name="connsiteX0" fmla="*/ 3546766 w 3560729"/>
                  <a:gd name="connsiteY0" fmla="*/ 0 h 5022108"/>
                  <a:gd name="connsiteX1" fmla="*/ 2604653 w 3560729"/>
                  <a:gd name="connsiteY1" fmla="*/ 1828802 h 5022108"/>
                  <a:gd name="connsiteX2" fmla="*/ 803564 w 3560729"/>
                  <a:gd name="connsiteY2" fmla="*/ 2507674 h 5022108"/>
                  <a:gd name="connsiteX3" fmla="*/ 498764 w 3560729"/>
                  <a:gd name="connsiteY3" fmla="*/ 4322619 h 5022108"/>
                  <a:gd name="connsiteX4" fmla="*/ 13855 w 3560729"/>
                  <a:gd name="connsiteY4" fmla="*/ 4724401 h 5022108"/>
                  <a:gd name="connsiteX5" fmla="*/ 0 w 3560729"/>
                  <a:gd name="connsiteY5" fmla="*/ 41565 h 5022108"/>
                  <a:gd name="connsiteX6" fmla="*/ 3546766 w 3560729"/>
                  <a:gd name="connsiteY6" fmla="*/ 0 h 5022108"/>
                  <a:gd name="connsiteX0" fmla="*/ 3546766 w 3560729"/>
                  <a:gd name="connsiteY0" fmla="*/ 0 h 5028368"/>
                  <a:gd name="connsiteX1" fmla="*/ 2604653 w 3560729"/>
                  <a:gd name="connsiteY1" fmla="*/ 1828802 h 5028368"/>
                  <a:gd name="connsiteX2" fmla="*/ 803564 w 3560729"/>
                  <a:gd name="connsiteY2" fmla="*/ 2313710 h 5028368"/>
                  <a:gd name="connsiteX3" fmla="*/ 498764 w 3560729"/>
                  <a:gd name="connsiteY3" fmla="*/ 4322619 h 5028368"/>
                  <a:gd name="connsiteX4" fmla="*/ 13855 w 3560729"/>
                  <a:gd name="connsiteY4" fmla="*/ 4724401 h 5028368"/>
                  <a:gd name="connsiteX5" fmla="*/ 0 w 3560729"/>
                  <a:gd name="connsiteY5" fmla="*/ 41565 h 5028368"/>
                  <a:gd name="connsiteX6" fmla="*/ 3546766 w 3560729"/>
                  <a:gd name="connsiteY6" fmla="*/ 0 h 5028368"/>
                  <a:gd name="connsiteX0" fmla="*/ 3546766 w 3567061"/>
                  <a:gd name="connsiteY0" fmla="*/ 0 h 5028368"/>
                  <a:gd name="connsiteX1" fmla="*/ 2826326 w 3567061"/>
                  <a:gd name="connsiteY1" fmla="*/ 1731820 h 5028368"/>
                  <a:gd name="connsiteX2" fmla="*/ 803564 w 3567061"/>
                  <a:gd name="connsiteY2" fmla="*/ 2313710 h 5028368"/>
                  <a:gd name="connsiteX3" fmla="*/ 498764 w 3567061"/>
                  <a:gd name="connsiteY3" fmla="*/ 4322619 h 5028368"/>
                  <a:gd name="connsiteX4" fmla="*/ 13855 w 3567061"/>
                  <a:gd name="connsiteY4" fmla="*/ 4724401 h 5028368"/>
                  <a:gd name="connsiteX5" fmla="*/ 0 w 3567061"/>
                  <a:gd name="connsiteY5" fmla="*/ 41565 h 5028368"/>
                  <a:gd name="connsiteX6" fmla="*/ 3546766 w 3567061"/>
                  <a:gd name="connsiteY6" fmla="*/ 0 h 5028368"/>
                  <a:gd name="connsiteX0" fmla="*/ 3546766 w 3567061"/>
                  <a:gd name="connsiteY0" fmla="*/ 0 h 4939815"/>
                  <a:gd name="connsiteX1" fmla="*/ 2826326 w 3567061"/>
                  <a:gd name="connsiteY1" fmla="*/ 1731820 h 4939815"/>
                  <a:gd name="connsiteX2" fmla="*/ 803564 w 3567061"/>
                  <a:gd name="connsiteY2" fmla="*/ 2313710 h 4939815"/>
                  <a:gd name="connsiteX3" fmla="*/ 1066801 w 3567061"/>
                  <a:gd name="connsiteY3" fmla="*/ 3782292 h 4939815"/>
                  <a:gd name="connsiteX4" fmla="*/ 13855 w 3567061"/>
                  <a:gd name="connsiteY4" fmla="*/ 4724401 h 4939815"/>
                  <a:gd name="connsiteX5" fmla="*/ 0 w 3567061"/>
                  <a:gd name="connsiteY5" fmla="*/ 41565 h 4939815"/>
                  <a:gd name="connsiteX6" fmla="*/ 3546766 w 3567061"/>
                  <a:gd name="connsiteY6" fmla="*/ 0 h 4939815"/>
                  <a:gd name="connsiteX0" fmla="*/ 3546766 w 3567427"/>
                  <a:gd name="connsiteY0" fmla="*/ 0 h 4944652"/>
                  <a:gd name="connsiteX1" fmla="*/ 2826326 w 3567427"/>
                  <a:gd name="connsiteY1" fmla="*/ 1731820 h 4944652"/>
                  <a:gd name="connsiteX2" fmla="*/ 748145 w 3567427"/>
                  <a:gd name="connsiteY2" fmla="*/ 2050474 h 4944652"/>
                  <a:gd name="connsiteX3" fmla="*/ 1066801 w 3567427"/>
                  <a:gd name="connsiteY3" fmla="*/ 3782292 h 4944652"/>
                  <a:gd name="connsiteX4" fmla="*/ 13855 w 3567427"/>
                  <a:gd name="connsiteY4" fmla="*/ 4724401 h 4944652"/>
                  <a:gd name="connsiteX5" fmla="*/ 0 w 3567427"/>
                  <a:gd name="connsiteY5" fmla="*/ 41565 h 4944652"/>
                  <a:gd name="connsiteX6" fmla="*/ 3546766 w 3567427"/>
                  <a:gd name="connsiteY6" fmla="*/ 0 h 4944652"/>
                  <a:gd name="connsiteX0" fmla="*/ 3546766 w 3566619"/>
                  <a:gd name="connsiteY0" fmla="*/ 0 h 4940065"/>
                  <a:gd name="connsiteX1" fmla="*/ 2826326 w 3566619"/>
                  <a:gd name="connsiteY1" fmla="*/ 1731820 h 4940065"/>
                  <a:gd name="connsiteX2" fmla="*/ 872836 w 3566619"/>
                  <a:gd name="connsiteY2" fmla="*/ 2299856 h 4940065"/>
                  <a:gd name="connsiteX3" fmla="*/ 1066801 w 3566619"/>
                  <a:gd name="connsiteY3" fmla="*/ 3782292 h 4940065"/>
                  <a:gd name="connsiteX4" fmla="*/ 13855 w 3566619"/>
                  <a:gd name="connsiteY4" fmla="*/ 4724401 h 4940065"/>
                  <a:gd name="connsiteX5" fmla="*/ 0 w 3566619"/>
                  <a:gd name="connsiteY5" fmla="*/ 41565 h 4940065"/>
                  <a:gd name="connsiteX6" fmla="*/ 3546766 w 3566619"/>
                  <a:gd name="connsiteY6" fmla="*/ 0 h 4940065"/>
                  <a:gd name="connsiteX0" fmla="*/ 3546766 w 3566619"/>
                  <a:gd name="connsiteY0" fmla="*/ 0 h 4943391"/>
                  <a:gd name="connsiteX1" fmla="*/ 2826326 w 3566619"/>
                  <a:gd name="connsiteY1" fmla="*/ 1731820 h 4943391"/>
                  <a:gd name="connsiteX2" fmla="*/ 872836 w 3566619"/>
                  <a:gd name="connsiteY2" fmla="*/ 2299856 h 4943391"/>
                  <a:gd name="connsiteX3" fmla="*/ 1343891 w 3566619"/>
                  <a:gd name="connsiteY3" fmla="*/ 3810001 h 4943391"/>
                  <a:gd name="connsiteX4" fmla="*/ 13855 w 3566619"/>
                  <a:gd name="connsiteY4" fmla="*/ 4724401 h 4943391"/>
                  <a:gd name="connsiteX5" fmla="*/ 0 w 3566619"/>
                  <a:gd name="connsiteY5" fmla="*/ 41565 h 4943391"/>
                  <a:gd name="connsiteX6" fmla="*/ 3546766 w 3566619"/>
                  <a:gd name="connsiteY6" fmla="*/ 0 h 4943391"/>
                  <a:gd name="connsiteX0" fmla="*/ 3546766 w 3566619"/>
                  <a:gd name="connsiteY0" fmla="*/ 0 h 4955848"/>
                  <a:gd name="connsiteX1" fmla="*/ 2826326 w 3566619"/>
                  <a:gd name="connsiteY1" fmla="*/ 1731820 h 4955848"/>
                  <a:gd name="connsiteX2" fmla="*/ 872836 w 3566619"/>
                  <a:gd name="connsiteY2" fmla="*/ 2299856 h 4955848"/>
                  <a:gd name="connsiteX3" fmla="*/ 1136073 w 3566619"/>
                  <a:gd name="connsiteY3" fmla="*/ 3906983 h 4955848"/>
                  <a:gd name="connsiteX4" fmla="*/ 13855 w 3566619"/>
                  <a:gd name="connsiteY4" fmla="*/ 4724401 h 4955848"/>
                  <a:gd name="connsiteX5" fmla="*/ 0 w 3566619"/>
                  <a:gd name="connsiteY5" fmla="*/ 41565 h 4955848"/>
                  <a:gd name="connsiteX6" fmla="*/ 3546766 w 3566619"/>
                  <a:gd name="connsiteY6" fmla="*/ 0 h 4955848"/>
                  <a:gd name="connsiteX0" fmla="*/ 3546766 w 3609882"/>
                  <a:gd name="connsiteY0" fmla="*/ 0 h 4955848"/>
                  <a:gd name="connsiteX1" fmla="*/ 3214254 w 3609882"/>
                  <a:gd name="connsiteY1" fmla="*/ 1579420 h 4955848"/>
                  <a:gd name="connsiteX2" fmla="*/ 872836 w 3609882"/>
                  <a:gd name="connsiteY2" fmla="*/ 2299856 h 4955848"/>
                  <a:gd name="connsiteX3" fmla="*/ 1136073 w 3609882"/>
                  <a:gd name="connsiteY3" fmla="*/ 3906983 h 4955848"/>
                  <a:gd name="connsiteX4" fmla="*/ 13855 w 3609882"/>
                  <a:gd name="connsiteY4" fmla="*/ 4724401 h 4955848"/>
                  <a:gd name="connsiteX5" fmla="*/ 0 w 3609882"/>
                  <a:gd name="connsiteY5" fmla="*/ 41565 h 4955848"/>
                  <a:gd name="connsiteX6" fmla="*/ 3546766 w 3609882"/>
                  <a:gd name="connsiteY6" fmla="*/ 0 h 4955848"/>
                  <a:gd name="connsiteX0" fmla="*/ 3546766 w 3609882"/>
                  <a:gd name="connsiteY0" fmla="*/ 0 h 4957825"/>
                  <a:gd name="connsiteX1" fmla="*/ 3214254 w 3609882"/>
                  <a:gd name="connsiteY1" fmla="*/ 1579420 h 4957825"/>
                  <a:gd name="connsiteX2" fmla="*/ 872836 w 3609882"/>
                  <a:gd name="connsiteY2" fmla="*/ 2299856 h 4957825"/>
                  <a:gd name="connsiteX3" fmla="*/ 1136073 w 3609882"/>
                  <a:gd name="connsiteY3" fmla="*/ 3906983 h 4957825"/>
                  <a:gd name="connsiteX4" fmla="*/ 13855 w 3609882"/>
                  <a:gd name="connsiteY4" fmla="*/ 4724401 h 4957825"/>
                  <a:gd name="connsiteX5" fmla="*/ 0 w 3609882"/>
                  <a:gd name="connsiteY5" fmla="*/ 41565 h 4957825"/>
                  <a:gd name="connsiteX6" fmla="*/ 3546766 w 3609882"/>
                  <a:gd name="connsiteY6" fmla="*/ 0 h 4957825"/>
                  <a:gd name="connsiteX0" fmla="*/ 3635098 w 3698214"/>
                  <a:gd name="connsiteY0" fmla="*/ 0 h 4956688"/>
                  <a:gd name="connsiteX1" fmla="*/ 3302586 w 3698214"/>
                  <a:gd name="connsiteY1" fmla="*/ 1579420 h 4956688"/>
                  <a:gd name="connsiteX2" fmla="*/ 961168 w 3698214"/>
                  <a:gd name="connsiteY2" fmla="*/ 2299856 h 4956688"/>
                  <a:gd name="connsiteX3" fmla="*/ 1432223 w 3698214"/>
                  <a:gd name="connsiteY3" fmla="*/ 4045529 h 4956688"/>
                  <a:gd name="connsiteX4" fmla="*/ 102187 w 3698214"/>
                  <a:gd name="connsiteY4" fmla="*/ 4724401 h 4956688"/>
                  <a:gd name="connsiteX5" fmla="*/ 88332 w 3698214"/>
                  <a:gd name="connsiteY5" fmla="*/ 41565 h 4956688"/>
                  <a:gd name="connsiteX6" fmla="*/ 3635098 w 3698214"/>
                  <a:gd name="connsiteY6" fmla="*/ 0 h 4956688"/>
                  <a:gd name="connsiteX0" fmla="*/ 3635098 w 3698214"/>
                  <a:gd name="connsiteY0" fmla="*/ 0 h 4956688"/>
                  <a:gd name="connsiteX1" fmla="*/ 3302586 w 3698214"/>
                  <a:gd name="connsiteY1" fmla="*/ 1579420 h 4956688"/>
                  <a:gd name="connsiteX2" fmla="*/ 961168 w 3698214"/>
                  <a:gd name="connsiteY2" fmla="*/ 2299856 h 4956688"/>
                  <a:gd name="connsiteX3" fmla="*/ 1432223 w 3698214"/>
                  <a:gd name="connsiteY3" fmla="*/ 4045529 h 4956688"/>
                  <a:gd name="connsiteX4" fmla="*/ 102187 w 3698214"/>
                  <a:gd name="connsiteY4" fmla="*/ 4724401 h 4956688"/>
                  <a:gd name="connsiteX5" fmla="*/ 88332 w 3698214"/>
                  <a:gd name="connsiteY5" fmla="*/ 41565 h 4956688"/>
                  <a:gd name="connsiteX6" fmla="*/ 3635098 w 3698214"/>
                  <a:gd name="connsiteY6" fmla="*/ 0 h 4956688"/>
                  <a:gd name="connsiteX0" fmla="*/ 3635098 w 3698214"/>
                  <a:gd name="connsiteY0" fmla="*/ 0 h 4956688"/>
                  <a:gd name="connsiteX1" fmla="*/ 3302586 w 3698214"/>
                  <a:gd name="connsiteY1" fmla="*/ 1579420 h 4956688"/>
                  <a:gd name="connsiteX2" fmla="*/ 961168 w 3698214"/>
                  <a:gd name="connsiteY2" fmla="*/ 2299856 h 4956688"/>
                  <a:gd name="connsiteX3" fmla="*/ 1432223 w 3698214"/>
                  <a:gd name="connsiteY3" fmla="*/ 4045529 h 4956688"/>
                  <a:gd name="connsiteX4" fmla="*/ 102187 w 3698214"/>
                  <a:gd name="connsiteY4" fmla="*/ 4724401 h 4956688"/>
                  <a:gd name="connsiteX5" fmla="*/ 88332 w 3698214"/>
                  <a:gd name="connsiteY5" fmla="*/ 41565 h 4956688"/>
                  <a:gd name="connsiteX6" fmla="*/ 3635098 w 3698214"/>
                  <a:gd name="connsiteY6" fmla="*/ 0 h 4956688"/>
                  <a:gd name="connsiteX0" fmla="*/ 3591845 w 3654961"/>
                  <a:gd name="connsiteY0" fmla="*/ 0 h 4968373"/>
                  <a:gd name="connsiteX1" fmla="*/ 3259333 w 3654961"/>
                  <a:gd name="connsiteY1" fmla="*/ 1579420 h 4968373"/>
                  <a:gd name="connsiteX2" fmla="*/ 917915 w 3654961"/>
                  <a:gd name="connsiteY2" fmla="*/ 2299856 h 4968373"/>
                  <a:gd name="connsiteX3" fmla="*/ 1388970 w 3654961"/>
                  <a:gd name="connsiteY3" fmla="*/ 4045529 h 4968373"/>
                  <a:gd name="connsiteX4" fmla="*/ 58934 w 3654961"/>
                  <a:gd name="connsiteY4" fmla="*/ 4724401 h 4968373"/>
                  <a:gd name="connsiteX5" fmla="*/ 45079 w 3654961"/>
                  <a:gd name="connsiteY5" fmla="*/ 41565 h 4968373"/>
                  <a:gd name="connsiteX6" fmla="*/ 3591845 w 3654961"/>
                  <a:gd name="connsiteY6" fmla="*/ 0 h 4968373"/>
                  <a:gd name="connsiteX0" fmla="*/ 3591845 w 3654961"/>
                  <a:gd name="connsiteY0" fmla="*/ 0 h 4967280"/>
                  <a:gd name="connsiteX1" fmla="*/ 3259333 w 3654961"/>
                  <a:gd name="connsiteY1" fmla="*/ 1579420 h 4967280"/>
                  <a:gd name="connsiteX2" fmla="*/ 917915 w 3654961"/>
                  <a:gd name="connsiteY2" fmla="*/ 2299856 h 4967280"/>
                  <a:gd name="connsiteX3" fmla="*/ 1388970 w 3654961"/>
                  <a:gd name="connsiteY3" fmla="*/ 4045529 h 4967280"/>
                  <a:gd name="connsiteX4" fmla="*/ 58934 w 3654961"/>
                  <a:gd name="connsiteY4" fmla="*/ 4724401 h 4967280"/>
                  <a:gd name="connsiteX5" fmla="*/ 45079 w 3654961"/>
                  <a:gd name="connsiteY5" fmla="*/ 41565 h 4967280"/>
                  <a:gd name="connsiteX6" fmla="*/ 3591845 w 3654961"/>
                  <a:gd name="connsiteY6" fmla="*/ 0 h 4967280"/>
                  <a:gd name="connsiteX0" fmla="*/ 3591845 w 3654961"/>
                  <a:gd name="connsiteY0" fmla="*/ 0 h 4979298"/>
                  <a:gd name="connsiteX1" fmla="*/ 3259333 w 3654961"/>
                  <a:gd name="connsiteY1" fmla="*/ 1579420 h 4979298"/>
                  <a:gd name="connsiteX2" fmla="*/ 917915 w 3654961"/>
                  <a:gd name="connsiteY2" fmla="*/ 2299856 h 4979298"/>
                  <a:gd name="connsiteX3" fmla="*/ 1388970 w 3654961"/>
                  <a:gd name="connsiteY3" fmla="*/ 4045529 h 4979298"/>
                  <a:gd name="connsiteX4" fmla="*/ 58934 w 3654961"/>
                  <a:gd name="connsiteY4" fmla="*/ 4738255 h 4979298"/>
                  <a:gd name="connsiteX5" fmla="*/ 45079 w 3654961"/>
                  <a:gd name="connsiteY5" fmla="*/ 41565 h 4979298"/>
                  <a:gd name="connsiteX6" fmla="*/ 3591845 w 3654961"/>
                  <a:gd name="connsiteY6" fmla="*/ 0 h 4979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654961" h="4979298">
                    <a:moveTo>
                      <a:pt x="3591845" y="0"/>
                    </a:moveTo>
                    <a:cubicBezTo>
                      <a:pt x="3704991" y="635000"/>
                      <a:pt x="3704988" y="1196111"/>
                      <a:pt x="3259333" y="1579420"/>
                    </a:cubicBezTo>
                    <a:cubicBezTo>
                      <a:pt x="2813678" y="1962729"/>
                      <a:pt x="1229642" y="1888838"/>
                      <a:pt x="917915" y="2299856"/>
                    </a:cubicBezTo>
                    <a:cubicBezTo>
                      <a:pt x="606188" y="2710874"/>
                      <a:pt x="1532133" y="3639129"/>
                      <a:pt x="1388970" y="4045529"/>
                    </a:cubicBezTo>
                    <a:cubicBezTo>
                      <a:pt x="1245807" y="4451929"/>
                      <a:pt x="185461" y="5430703"/>
                      <a:pt x="58934" y="4738255"/>
                    </a:cubicBezTo>
                    <a:cubicBezTo>
                      <a:pt x="-67593" y="4045807"/>
                      <a:pt x="49697" y="1602510"/>
                      <a:pt x="45079" y="41565"/>
                    </a:cubicBezTo>
                    <a:lnTo>
                      <a:pt x="359184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84407" tIns="42203" rIns="84407" bIns="42203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28" name="รูปแบบอิสระ: รูปร่าง 27">
                <a:extLst>
                  <a:ext uri="{FF2B5EF4-FFF2-40B4-BE49-F238E27FC236}">
                    <a16:creationId xmlns:a16="http://schemas.microsoft.com/office/drawing/2014/main" id="{2BA85EDD-0A85-4EA9-8663-73F808501E58}"/>
                  </a:ext>
                </a:extLst>
              </p:cNvPr>
              <p:cNvSpPr/>
              <p:nvPr/>
            </p:nvSpPr>
            <p:spPr>
              <a:xfrm>
                <a:off x="-13854" y="-53779"/>
                <a:ext cx="5988928" cy="3844532"/>
              </a:xfrm>
              <a:custGeom>
                <a:avLst/>
                <a:gdLst>
                  <a:gd name="connsiteX0" fmla="*/ 5791200 w 5791200"/>
                  <a:gd name="connsiteY0" fmla="*/ 13854 h 3574472"/>
                  <a:gd name="connsiteX1" fmla="*/ 3061855 w 5791200"/>
                  <a:gd name="connsiteY1" fmla="*/ 678872 h 3574472"/>
                  <a:gd name="connsiteX2" fmla="*/ 2992582 w 5791200"/>
                  <a:gd name="connsiteY2" fmla="*/ 1607127 h 3574472"/>
                  <a:gd name="connsiteX3" fmla="*/ 1413164 w 5791200"/>
                  <a:gd name="connsiteY3" fmla="*/ 1870363 h 3574472"/>
                  <a:gd name="connsiteX4" fmla="*/ 0 w 5791200"/>
                  <a:gd name="connsiteY4" fmla="*/ 3574472 h 3574472"/>
                  <a:gd name="connsiteX5" fmla="*/ 55418 w 5791200"/>
                  <a:gd name="connsiteY5" fmla="*/ 0 h 3574472"/>
                  <a:gd name="connsiteX6" fmla="*/ 5791200 w 5791200"/>
                  <a:gd name="connsiteY6" fmla="*/ 13854 h 3574472"/>
                  <a:gd name="connsiteX0" fmla="*/ 5822003 w 5822003"/>
                  <a:gd name="connsiteY0" fmla="*/ 28151 h 3588769"/>
                  <a:gd name="connsiteX1" fmla="*/ 3092658 w 5822003"/>
                  <a:gd name="connsiteY1" fmla="*/ 693169 h 3588769"/>
                  <a:gd name="connsiteX2" fmla="*/ 3023385 w 5822003"/>
                  <a:gd name="connsiteY2" fmla="*/ 1621424 h 3588769"/>
                  <a:gd name="connsiteX3" fmla="*/ 1443967 w 5822003"/>
                  <a:gd name="connsiteY3" fmla="*/ 1884660 h 3588769"/>
                  <a:gd name="connsiteX4" fmla="*/ 30803 w 5822003"/>
                  <a:gd name="connsiteY4" fmla="*/ 3588769 h 3588769"/>
                  <a:gd name="connsiteX5" fmla="*/ 0 w 5822003"/>
                  <a:gd name="connsiteY5" fmla="*/ 0 h 3588769"/>
                  <a:gd name="connsiteX6" fmla="*/ 5822003 w 5822003"/>
                  <a:gd name="connsiteY6" fmla="*/ 28151 h 3588769"/>
                  <a:gd name="connsiteX0" fmla="*/ 5879484 w 5879484"/>
                  <a:gd name="connsiteY0" fmla="*/ 42449 h 3603067"/>
                  <a:gd name="connsiteX1" fmla="*/ 3150139 w 5879484"/>
                  <a:gd name="connsiteY1" fmla="*/ 707467 h 3603067"/>
                  <a:gd name="connsiteX2" fmla="*/ 3080866 w 5879484"/>
                  <a:gd name="connsiteY2" fmla="*/ 1635722 h 3603067"/>
                  <a:gd name="connsiteX3" fmla="*/ 1501448 w 5879484"/>
                  <a:gd name="connsiteY3" fmla="*/ 1898958 h 3603067"/>
                  <a:gd name="connsiteX4" fmla="*/ 88284 w 5879484"/>
                  <a:gd name="connsiteY4" fmla="*/ 3603067 h 3603067"/>
                  <a:gd name="connsiteX5" fmla="*/ 0 w 5879484"/>
                  <a:gd name="connsiteY5" fmla="*/ 0 h 3603067"/>
                  <a:gd name="connsiteX6" fmla="*/ 5879484 w 5879484"/>
                  <a:gd name="connsiteY6" fmla="*/ 42449 h 3603067"/>
                  <a:gd name="connsiteX0" fmla="*/ 5879484 w 5879484"/>
                  <a:gd name="connsiteY0" fmla="*/ 42449 h 3603067"/>
                  <a:gd name="connsiteX1" fmla="*/ 3150139 w 5879484"/>
                  <a:gd name="connsiteY1" fmla="*/ 707467 h 3603067"/>
                  <a:gd name="connsiteX2" fmla="*/ 3080866 w 5879484"/>
                  <a:gd name="connsiteY2" fmla="*/ 1635722 h 3603067"/>
                  <a:gd name="connsiteX3" fmla="*/ 1501448 w 5879484"/>
                  <a:gd name="connsiteY3" fmla="*/ 1898958 h 3603067"/>
                  <a:gd name="connsiteX4" fmla="*/ 2063 w 5879484"/>
                  <a:gd name="connsiteY4" fmla="*/ 3603067 h 3603067"/>
                  <a:gd name="connsiteX5" fmla="*/ 0 w 5879484"/>
                  <a:gd name="connsiteY5" fmla="*/ 0 h 3603067"/>
                  <a:gd name="connsiteX6" fmla="*/ 5879484 w 5879484"/>
                  <a:gd name="connsiteY6" fmla="*/ 42449 h 3603067"/>
                  <a:gd name="connsiteX0" fmla="*/ 6021126 w 6021126"/>
                  <a:gd name="connsiteY0" fmla="*/ 42449 h 3688855"/>
                  <a:gd name="connsiteX1" fmla="*/ 3291781 w 6021126"/>
                  <a:gd name="connsiteY1" fmla="*/ 707467 h 3688855"/>
                  <a:gd name="connsiteX2" fmla="*/ 3222508 w 6021126"/>
                  <a:gd name="connsiteY2" fmla="*/ 1635722 h 3688855"/>
                  <a:gd name="connsiteX3" fmla="*/ 1643090 w 6021126"/>
                  <a:gd name="connsiteY3" fmla="*/ 1898958 h 3688855"/>
                  <a:gd name="connsiteX4" fmla="*/ 2 w 6021126"/>
                  <a:gd name="connsiteY4" fmla="*/ 3688855 h 3688855"/>
                  <a:gd name="connsiteX5" fmla="*/ 141642 w 6021126"/>
                  <a:gd name="connsiteY5" fmla="*/ 0 h 3688855"/>
                  <a:gd name="connsiteX6" fmla="*/ 6021126 w 6021126"/>
                  <a:gd name="connsiteY6" fmla="*/ 42449 h 3688855"/>
                  <a:gd name="connsiteX0" fmla="*/ 6109408 w 6109408"/>
                  <a:gd name="connsiteY0" fmla="*/ 128236 h 3774642"/>
                  <a:gd name="connsiteX1" fmla="*/ 3380063 w 6109408"/>
                  <a:gd name="connsiteY1" fmla="*/ 793254 h 3774642"/>
                  <a:gd name="connsiteX2" fmla="*/ 3310790 w 6109408"/>
                  <a:gd name="connsiteY2" fmla="*/ 1721509 h 3774642"/>
                  <a:gd name="connsiteX3" fmla="*/ 1731372 w 6109408"/>
                  <a:gd name="connsiteY3" fmla="*/ 1984745 h 3774642"/>
                  <a:gd name="connsiteX4" fmla="*/ 88284 w 6109408"/>
                  <a:gd name="connsiteY4" fmla="*/ 3774642 h 3774642"/>
                  <a:gd name="connsiteX5" fmla="*/ 0 w 6109408"/>
                  <a:gd name="connsiteY5" fmla="*/ 0 h 3774642"/>
                  <a:gd name="connsiteX6" fmla="*/ 6109408 w 6109408"/>
                  <a:gd name="connsiteY6" fmla="*/ 128236 h 3774642"/>
                  <a:gd name="connsiteX0" fmla="*/ 6109408 w 6109408"/>
                  <a:gd name="connsiteY0" fmla="*/ 128236 h 3774642"/>
                  <a:gd name="connsiteX1" fmla="*/ 3380063 w 6109408"/>
                  <a:gd name="connsiteY1" fmla="*/ 793254 h 3774642"/>
                  <a:gd name="connsiteX2" fmla="*/ 3310790 w 6109408"/>
                  <a:gd name="connsiteY2" fmla="*/ 1721509 h 3774642"/>
                  <a:gd name="connsiteX3" fmla="*/ 1731372 w 6109408"/>
                  <a:gd name="connsiteY3" fmla="*/ 1984745 h 3774642"/>
                  <a:gd name="connsiteX4" fmla="*/ 88284 w 6109408"/>
                  <a:gd name="connsiteY4" fmla="*/ 3774642 h 3774642"/>
                  <a:gd name="connsiteX5" fmla="*/ 0 w 6109408"/>
                  <a:gd name="connsiteY5" fmla="*/ 0 h 3774642"/>
                  <a:gd name="connsiteX6" fmla="*/ 6109408 w 6109408"/>
                  <a:gd name="connsiteY6" fmla="*/ 128236 h 3774642"/>
                  <a:gd name="connsiteX0" fmla="*/ 6109408 w 6109408"/>
                  <a:gd name="connsiteY0" fmla="*/ 128236 h 3774642"/>
                  <a:gd name="connsiteX1" fmla="*/ 3380063 w 6109408"/>
                  <a:gd name="connsiteY1" fmla="*/ 793254 h 3774642"/>
                  <a:gd name="connsiteX2" fmla="*/ 3310790 w 6109408"/>
                  <a:gd name="connsiteY2" fmla="*/ 1721509 h 3774642"/>
                  <a:gd name="connsiteX3" fmla="*/ 1731372 w 6109408"/>
                  <a:gd name="connsiteY3" fmla="*/ 1984745 h 3774642"/>
                  <a:gd name="connsiteX4" fmla="*/ 88284 w 6109408"/>
                  <a:gd name="connsiteY4" fmla="*/ 3774642 h 3774642"/>
                  <a:gd name="connsiteX5" fmla="*/ 0 w 6109408"/>
                  <a:gd name="connsiteY5" fmla="*/ 0 h 3774642"/>
                  <a:gd name="connsiteX6" fmla="*/ 6109408 w 6109408"/>
                  <a:gd name="connsiteY6" fmla="*/ 128236 h 3774642"/>
                  <a:gd name="connsiteX0" fmla="*/ 6037557 w 6037557"/>
                  <a:gd name="connsiteY0" fmla="*/ 142533 h 3788939"/>
                  <a:gd name="connsiteX1" fmla="*/ 3308212 w 6037557"/>
                  <a:gd name="connsiteY1" fmla="*/ 807551 h 3788939"/>
                  <a:gd name="connsiteX2" fmla="*/ 3238939 w 6037557"/>
                  <a:gd name="connsiteY2" fmla="*/ 1735806 h 3788939"/>
                  <a:gd name="connsiteX3" fmla="*/ 1659521 w 6037557"/>
                  <a:gd name="connsiteY3" fmla="*/ 1999042 h 3788939"/>
                  <a:gd name="connsiteX4" fmla="*/ 16433 w 6037557"/>
                  <a:gd name="connsiteY4" fmla="*/ 3788939 h 3788939"/>
                  <a:gd name="connsiteX5" fmla="*/ 0 w 6037557"/>
                  <a:gd name="connsiteY5" fmla="*/ 0 h 3788939"/>
                  <a:gd name="connsiteX6" fmla="*/ 6037557 w 6037557"/>
                  <a:gd name="connsiteY6" fmla="*/ 142533 h 3788939"/>
                  <a:gd name="connsiteX0" fmla="*/ 6037557 w 6037557"/>
                  <a:gd name="connsiteY0" fmla="*/ 142533 h 3788939"/>
                  <a:gd name="connsiteX1" fmla="*/ 3308212 w 6037557"/>
                  <a:gd name="connsiteY1" fmla="*/ 807551 h 3788939"/>
                  <a:gd name="connsiteX2" fmla="*/ 3238939 w 6037557"/>
                  <a:gd name="connsiteY2" fmla="*/ 1735806 h 3788939"/>
                  <a:gd name="connsiteX3" fmla="*/ 1659521 w 6037557"/>
                  <a:gd name="connsiteY3" fmla="*/ 1999042 h 3788939"/>
                  <a:gd name="connsiteX4" fmla="*/ 16433 w 6037557"/>
                  <a:gd name="connsiteY4" fmla="*/ 3788939 h 3788939"/>
                  <a:gd name="connsiteX5" fmla="*/ 0 w 6037557"/>
                  <a:gd name="connsiteY5" fmla="*/ 0 h 3788939"/>
                  <a:gd name="connsiteX6" fmla="*/ 6037557 w 6037557"/>
                  <a:gd name="connsiteY6" fmla="*/ 142533 h 3788939"/>
                  <a:gd name="connsiteX0" fmla="*/ 6109407 w 6109407"/>
                  <a:gd name="connsiteY0" fmla="*/ 0 h 3789385"/>
                  <a:gd name="connsiteX1" fmla="*/ 3308212 w 6109407"/>
                  <a:gd name="connsiteY1" fmla="*/ 807997 h 3789385"/>
                  <a:gd name="connsiteX2" fmla="*/ 3238939 w 6109407"/>
                  <a:gd name="connsiteY2" fmla="*/ 1736252 h 3789385"/>
                  <a:gd name="connsiteX3" fmla="*/ 1659521 w 6109407"/>
                  <a:gd name="connsiteY3" fmla="*/ 1999488 h 3789385"/>
                  <a:gd name="connsiteX4" fmla="*/ 16433 w 6109407"/>
                  <a:gd name="connsiteY4" fmla="*/ 3789385 h 3789385"/>
                  <a:gd name="connsiteX5" fmla="*/ 0 w 6109407"/>
                  <a:gd name="connsiteY5" fmla="*/ 446 h 3789385"/>
                  <a:gd name="connsiteX6" fmla="*/ 6109407 w 6109407"/>
                  <a:gd name="connsiteY6" fmla="*/ 0 h 3789385"/>
                  <a:gd name="connsiteX0" fmla="*/ 6109407 w 6179364"/>
                  <a:gd name="connsiteY0" fmla="*/ 0 h 3789385"/>
                  <a:gd name="connsiteX1" fmla="*/ 3308212 w 6179364"/>
                  <a:gd name="connsiteY1" fmla="*/ 807997 h 3789385"/>
                  <a:gd name="connsiteX2" fmla="*/ 3238939 w 6179364"/>
                  <a:gd name="connsiteY2" fmla="*/ 1736252 h 3789385"/>
                  <a:gd name="connsiteX3" fmla="*/ 1659521 w 6179364"/>
                  <a:gd name="connsiteY3" fmla="*/ 1999488 h 3789385"/>
                  <a:gd name="connsiteX4" fmla="*/ 16433 w 6179364"/>
                  <a:gd name="connsiteY4" fmla="*/ 3789385 h 3789385"/>
                  <a:gd name="connsiteX5" fmla="*/ 0 w 6179364"/>
                  <a:gd name="connsiteY5" fmla="*/ 446 h 3789385"/>
                  <a:gd name="connsiteX6" fmla="*/ 6109407 w 6179364"/>
                  <a:gd name="connsiteY6" fmla="*/ 0 h 3789385"/>
                  <a:gd name="connsiteX0" fmla="*/ 6109407 w 6179364"/>
                  <a:gd name="connsiteY0" fmla="*/ 0 h 3789385"/>
                  <a:gd name="connsiteX1" fmla="*/ 3308212 w 6179364"/>
                  <a:gd name="connsiteY1" fmla="*/ 807997 h 3789385"/>
                  <a:gd name="connsiteX2" fmla="*/ 3238939 w 6179364"/>
                  <a:gd name="connsiteY2" fmla="*/ 1736252 h 3789385"/>
                  <a:gd name="connsiteX3" fmla="*/ 1659521 w 6179364"/>
                  <a:gd name="connsiteY3" fmla="*/ 1999488 h 3789385"/>
                  <a:gd name="connsiteX4" fmla="*/ 16433 w 6179364"/>
                  <a:gd name="connsiteY4" fmla="*/ 3789385 h 3789385"/>
                  <a:gd name="connsiteX5" fmla="*/ 0 w 6179364"/>
                  <a:gd name="connsiteY5" fmla="*/ 446 h 3789385"/>
                  <a:gd name="connsiteX6" fmla="*/ 6109407 w 6179364"/>
                  <a:gd name="connsiteY6" fmla="*/ 0 h 3789385"/>
                  <a:gd name="connsiteX0" fmla="*/ 6109407 w 6179364"/>
                  <a:gd name="connsiteY0" fmla="*/ 0 h 3826203"/>
                  <a:gd name="connsiteX1" fmla="*/ 3308212 w 6179364"/>
                  <a:gd name="connsiteY1" fmla="*/ 807997 h 3826203"/>
                  <a:gd name="connsiteX2" fmla="*/ 3238939 w 6179364"/>
                  <a:gd name="connsiteY2" fmla="*/ 1736252 h 3826203"/>
                  <a:gd name="connsiteX3" fmla="*/ 1659521 w 6179364"/>
                  <a:gd name="connsiteY3" fmla="*/ 1999488 h 3826203"/>
                  <a:gd name="connsiteX4" fmla="*/ 16433 w 6179364"/>
                  <a:gd name="connsiteY4" fmla="*/ 3789385 h 3826203"/>
                  <a:gd name="connsiteX5" fmla="*/ 0 w 6179364"/>
                  <a:gd name="connsiteY5" fmla="*/ 446 h 3826203"/>
                  <a:gd name="connsiteX6" fmla="*/ 6109407 w 6179364"/>
                  <a:gd name="connsiteY6" fmla="*/ 0 h 3826203"/>
                  <a:gd name="connsiteX0" fmla="*/ 6109407 w 6194666"/>
                  <a:gd name="connsiteY0" fmla="*/ 0 h 3826203"/>
                  <a:gd name="connsiteX1" fmla="*/ 3897392 w 6194666"/>
                  <a:gd name="connsiteY1" fmla="*/ 636422 h 3826203"/>
                  <a:gd name="connsiteX2" fmla="*/ 3238939 w 6194666"/>
                  <a:gd name="connsiteY2" fmla="*/ 1736252 h 3826203"/>
                  <a:gd name="connsiteX3" fmla="*/ 1659521 w 6194666"/>
                  <a:gd name="connsiteY3" fmla="*/ 1999488 h 3826203"/>
                  <a:gd name="connsiteX4" fmla="*/ 16433 w 6194666"/>
                  <a:gd name="connsiteY4" fmla="*/ 3789385 h 3826203"/>
                  <a:gd name="connsiteX5" fmla="*/ 0 w 6194666"/>
                  <a:gd name="connsiteY5" fmla="*/ 446 h 3826203"/>
                  <a:gd name="connsiteX6" fmla="*/ 6109407 w 6194666"/>
                  <a:gd name="connsiteY6" fmla="*/ 0 h 3826203"/>
                  <a:gd name="connsiteX0" fmla="*/ 6109407 w 6195622"/>
                  <a:gd name="connsiteY0" fmla="*/ 0 h 3830610"/>
                  <a:gd name="connsiteX1" fmla="*/ 3897392 w 6195622"/>
                  <a:gd name="connsiteY1" fmla="*/ 636422 h 3830610"/>
                  <a:gd name="connsiteX2" fmla="*/ 3052127 w 6195622"/>
                  <a:gd name="connsiteY2" fmla="*/ 1764848 h 3830610"/>
                  <a:gd name="connsiteX3" fmla="*/ 1659521 w 6195622"/>
                  <a:gd name="connsiteY3" fmla="*/ 1999488 h 3830610"/>
                  <a:gd name="connsiteX4" fmla="*/ 16433 w 6195622"/>
                  <a:gd name="connsiteY4" fmla="*/ 3789385 h 3830610"/>
                  <a:gd name="connsiteX5" fmla="*/ 0 w 6195622"/>
                  <a:gd name="connsiteY5" fmla="*/ 446 h 3830610"/>
                  <a:gd name="connsiteX6" fmla="*/ 6109407 w 6195622"/>
                  <a:gd name="connsiteY6" fmla="*/ 0 h 3830610"/>
                  <a:gd name="connsiteX0" fmla="*/ 6109407 w 6200522"/>
                  <a:gd name="connsiteY0" fmla="*/ 0 h 3830610"/>
                  <a:gd name="connsiteX1" fmla="*/ 4041094 w 6200522"/>
                  <a:gd name="connsiteY1" fmla="*/ 893784 h 3830610"/>
                  <a:gd name="connsiteX2" fmla="*/ 3052127 w 6200522"/>
                  <a:gd name="connsiteY2" fmla="*/ 1764848 h 3830610"/>
                  <a:gd name="connsiteX3" fmla="*/ 1659521 w 6200522"/>
                  <a:gd name="connsiteY3" fmla="*/ 1999488 h 3830610"/>
                  <a:gd name="connsiteX4" fmla="*/ 16433 w 6200522"/>
                  <a:gd name="connsiteY4" fmla="*/ 3789385 h 3830610"/>
                  <a:gd name="connsiteX5" fmla="*/ 0 w 6200522"/>
                  <a:gd name="connsiteY5" fmla="*/ 446 h 3830610"/>
                  <a:gd name="connsiteX6" fmla="*/ 6109407 w 6200522"/>
                  <a:gd name="connsiteY6" fmla="*/ 0 h 3830610"/>
                  <a:gd name="connsiteX0" fmla="*/ 6109407 w 6200522"/>
                  <a:gd name="connsiteY0" fmla="*/ 0 h 3906887"/>
                  <a:gd name="connsiteX1" fmla="*/ 4041094 w 6200522"/>
                  <a:gd name="connsiteY1" fmla="*/ 893784 h 3906887"/>
                  <a:gd name="connsiteX2" fmla="*/ 3052127 w 6200522"/>
                  <a:gd name="connsiteY2" fmla="*/ 1764848 h 3906887"/>
                  <a:gd name="connsiteX3" fmla="*/ 1659521 w 6200522"/>
                  <a:gd name="connsiteY3" fmla="*/ 1999488 h 3906887"/>
                  <a:gd name="connsiteX4" fmla="*/ 921756 w 6200522"/>
                  <a:gd name="connsiteY4" fmla="*/ 2860023 h 3906887"/>
                  <a:gd name="connsiteX5" fmla="*/ 16433 w 6200522"/>
                  <a:gd name="connsiteY5" fmla="*/ 3789385 h 3906887"/>
                  <a:gd name="connsiteX6" fmla="*/ 0 w 6200522"/>
                  <a:gd name="connsiteY6" fmla="*/ 446 h 3906887"/>
                  <a:gd name="connsiteX7" fmla="*/ 6109407 w 6200522"/>
                  <a:gd name="connsiteY7" fmla="*/ 0 h 3906887"/>
                  <a:gd name="connsiteX0" fmla="*/ 6109407 w 6210247"/>
                  <a:gd name="connsiteY0" fmla="*/ 0 h 3906887"/>
                  <a:gd name="connsiteX1" fmla="*/ 4285388 w 6210247"/>
                  <a:gd name="connsiteY1" fmla="*/ 793699 h 3906887"/>
                  <a:gd name="connsiteX2" fmla="*/ 3052127 w 6210247"/>
                  <a:gd name="connsiteY2" fmla="*/ 1764848 h 3906887"/>
                  <a:gd name="connsiteX3" fmla="*/ 1659521 w 6210247"/>
                  <a:gd name="connsiteY3" fmla="*/ 1999488 h 3906887"/>
                  <a:gd name="connsiteX4" fmla="*/ 921756 w 6210247"/>
                  <a:gd name="connsiteY4" fmla="*/ 2860023 h 3906887"/>
                  <a:gd name="connsiteX5" fmla="*/ 16433 w 6210247"/>
                  <a:gd name="connsiteY5" fmla="*/ 3789385 h 3906887"/>
                  <a:gd name="connsiteX6" fmla="*/ 0 w 6210247"/>
                  <a:gd name="connsiteY6" fmla="*/ 446 h 3906887"/>
                  <a:gd name="connsiteX7" fmla="*/ 6109407 w 6210247"/>
                  <a:gd name="connsiteY7" fmla="*/ 0 h 3906887"/>
                  <a:gd name="connsiteX0" fmla="*/ 6109407 w 6214422"/>
                  <a:gd name="connsiteY0" fmla="*/ 0 h 3906887"/>
                  <a:gd name="connsiteX1" fmla="*/ 4285388 w 6214422"/>
                  <a:gd name="connsiteY1" fmla="*/ 793699 h 3906887"/>
                  <a:gd name="connsiteX2" fmla="*/ 2477318 w 6214422"/>
                  <a:gd name="connsiteY2" fmla="*/ 964165 h 3906887"/>
                  <a:gd name="connsiteX3" fmla="*/ 1659521 w 6214422"/>
                  <a:gd name="connsiteY3" fmla="*/ 1999488 h 3906887"/>
                  <a:gd name="connsiteX4" fmla="*/ 921756 w 6214422"/>
                  <a:gd name="connsiteY4" fmla="*/ 2860023 h 3906887"/>
                  <a:gd name="connsiteX5" fmla="*/ 16433 w 6214422"/>
                  <a:gd name="connsiteY5" fmla="*/ 3789385 h 3906887"/>
                  <a:gd name="connsiteX6" fmla="*/ 0 w 6214422"/>
                  <a:gd name="connsiteY6" fmla="*/ 446 h 3906887"/>
                  <a:gd name="connsiteX7" fmla="*/ 6109407 w 6214422"/>
                  <a:gd name="connsiteY7" fmla="*/ 0 h 3906887"/>
                  <a:gd name="connsiteX0" fmla="*/ 6109407 w 6214422"/>
                  <a:gd name="connsiteY0" fmla="*/ 0 h 3906887"/>
                  <a:gd name="connsiteX1" fmla="*/ 4285388 w 6214422"/>
                  <a:gd name="connsiteY1" fmla="*/ 793699 h 3906887"/>
                  <a:gd name="connsiteX2" fmla="*/ 2477318 w 6214422"/>
                  <a:gd name="connsiteY2" fmla="*/ 964165 h 3906887"/>
                  <a:gd name="connsiteX3" fmla="*/ 2033147 w 6214422"/>
                  <a:gd name="connsiteY3" fmla="*/ 2285446 h 3906887"/>
                  <a:gd name="connsiteX4" fmla="*/ 921756 w 6214422"/>
                  <a:gd name="connsiteY4" fmla="*/ 2860023 h 3906887"/>
                  <a:gd name="connsiteX5" fmla="*/ 16433 w 6214422"/>
                  <a:gd name="connsiteY5" fmla="*/ 3789385 h 3906887"/>
                  <a:gd name="connsiteX6" fmla="*/ 0 w 6214422"/>
                  <a:gd name="connsiteY6" fmla="*/ 446 h 3906887"/>
                  <a:gd name="connsiteX7" fmla="*/ 6109407 w 6214422"/>
                  <a:gd name="connsiteY7" fmla="*/ 0 h 3906887"/>
                  <a:gd name="connsiteX0" fmla="*/ 6109407 w 6214422"/>
                  <a:gd name="connsiteY0" fmla="*/ 0 h 3903573"/>
                  <a:gd name="connsiteX1" fmla="*/ 4285388 w 6214422"/>
                  <a:gd name="connsiteY1" fmla="*/ 793699 h 3903573"/>
                  <a:gd name="connsiteX2" fmla="*/ 2477318 w 6214422"/>
                  <a:gd name="connsiteY2" fmla="*/ 964165 h 3903573"/>
                  <a:gd name="connsiteX3" fmla="*/ 2033147 w 6214422"/>
                  <a:gd name="connsiteY3" fmla="*/ 2285446 h 3903573"/>
                  <a:gd name="connsiteX4" fmla="*/ 849905 w 6214422"/>
                  <a:gd name="connsiteY4" fmla="*/ 2817129 h 3903573"/>
                  <a:gd name="connsiteX5" fmla="*/ 16433 w 6214422"/>
                  <a:gd name="connsiteY5" fmla="*/ 3789385 h 3903573"/>
                  <a:gd name="connsiteX6" fmla="*/ 0 w 6214422"/>
                  <a:gd name="connsiteY6" fmla="*/ 446 h 3903573"/>
                  <a:gd name="connsiteX7" fmla="*/ 6109407 w 6214422"/>
                  <a:gd name="connsiteY7" fmla="*/ 0 h 3903573"/>
                  <a:gd name="connsiteX0" fmla="*/ 6109407 w 6214422"/>
                  <a:gd name="connsiteY0" fmla="*/ 0 h 3912056"/>
                  <a:gd name="connsiteX1" fmla="*/ 4285388 w 6214422"/>
                  <a:gd name="connsiteY1" fmla="*/ 793699 h 3912056"/>
                  <a:gd name="connsiteX2" fmla="*/ 2477318 w 6214422"/>
                  <a:gd name="connsiteY2" fmla="*/ 964165 h 3912056"/>
                  <a:gd name="connsiteX3" fmla="*/ 2033147 w 6214422"/>
                  <a:gd name="connsiteY3" fmla="*/ 2285446 h 3912056"/>
                  <a:gd name="connsiteX4" fmla="*/ 849905 w 6214422"/>
                  <a:gd name="connsiteY4" fmla="*/ 2817129 h 3912056"/>
                  <a:gd name="connsiteX5" fmla="*/ 16433 w 6214422"/>
                  <a:gd name="connsiteY5" fmla="*/ 3789385 h 3912056"/>
                  <a:gd name="connsiteX6" fmla="*/ 0 w 6214422"/>
                  <a:gd name="connsiteY6" fmla="*/ 446 h 3912056"/>
                  <a:gd name="connsiteX7" fmla="*/ 6109407 w 6214422"/>
                  <a:gd name="connsiteY7" fmla="*/ 0 h 3912056"/>
                  <a:gd name="connsiteX0" fmla="*/ 6109407 w 6220180"/>
                  <a:gd name="connsiteY0" fmla="*/ 0 h 3912056"/>
                  <a:gd name="connsiteX1" fmla="*/ 4400350 w 6220180"/>
                  <a:gd name="connsiteY1" fmla="*/ 993869 h 3912056"/>
                  <a:gd name="connsiteX2" fmla="*/ 2477318 w 6220180"/>
                  <a:gd name="connsiteY2" fmla="*/ 964165 h 3912056"/>
                  <a:gd name="connsiteX3" fmla="*/ 2033147 w 6220180"/>
                  <a:gd name="connsiteY3" fmla="*/ 2285446 h 3912056"/>
                  <a:gd name="connsiteX4" fmla="*/ 849905 w 6220180"/>
                  <a:gd name="connsiteY4" fmla="*/ 2817129 h 3912056"/>
                  <a:gd name="connsiteX5" fmla="*/ 16433 w 6220180"/>
                  <a:gd name="connsiteY5" fmla="*/ 3789385 h 3912056"/>
                  <a:gd name="connsiteX6" fmla="*/ 0 w 6220180"/>
                  <a:gd name="connsiteY6" fmla="*/ 446 h 3912056"/>
                  <a:gd name="connsiteX7" fmla="*/ 6109407 w 6220180"/>
                  <a:gd name="connsiteY7" fmla="*/ 0 h 3912056"/>
                  <a:gd name="connsiteX0" fmla="*/ 6109407 w 6221637"/>
                  <a:gd name="connsiteY0" fmla="*/ 0 h 3912056"/>
                  <a:gd name="connsiteX1" fmla="*/ 4400350 w 6221637"/>
                  <a:gd name="connsiteY1" fmla="*/ 993869 h 3912056"/>
                  <a:gd name="connsiteX2" fmla="*/ 2477318 w 6221637"/>
                  <a:gd name="connsiteY2" fmla="*/ 964165 h 3912056"/>
                  <a:gd name="connsiteX3" fmla="*/ 2033147 w 6221637"/>
                  <a:gd name="connsiteY3" fmla="*/ 2285446 h 3912056"/>
                  <a:gd name="connsiteX4" fmla="*/ 849905 w 6221637"/>
                  <a:gd name="connsiteY4" fmla="*/ 2817129 h 3912056"/>
                  <a:gd name="connsiteX5" fmla="*/ 16433 w 6221637"/>
                  <a:gd name="connsiteY5" fmla="*/ 3789385 h 3912056"/>
                  <a:gd name="connsiteX6" fmla="*/ 0 w 6221637"/>
                  <a:gd name="connsiteY6" fmla="*/ 446 h 3912056"/>
                  <a:gd name="connsiteX7" fmla="*/ 6109407 w 6221637"/>
                  <a:gd name="connsiteY7" fmla="*/ 0 h 3912056"/>
                  <a:gd name="connsiteX0" fmla="*/ 6109407 w 6217155"/>
                  <a:gd name="connsiteY0" fmla="*/ 0 h 3912056"/>
                  <a:gd name="connsiteX1" fmla="*/ 4314129 w 6217155"/>
                  <a:gd name="connsiteY1" fmla="*/ 765103 h 3912056"/>
                  <a:gd name="connsiteX2" fmla="*/ 2477318 w 6217155"/>
                  <a:gd name="connsiteY2" fmla="*/ 964165 h 3912056"/>
                  <a:gd name="connsiteX3" fmla="*/ 2033147 w 6217155"/>
                  <a:gd name="connsiteY3" fmla="*/ 2285446 h 3912056"/>
                  <a:gd name="connsiteX4" fmla="*/ 849905 w 6217155"/>
                  <a:gd name="connsiteY4" fmla="*/ 2817129 h 3912056"/>
                  <a:gd name="connsiteX5" fmla="*/ 16433 w 6217155"/>
                  <a:gd name="connsiteY5" fmla="*/ 3789385 h 3912056"/>
                  <a:gd name="connsiteX6" fmla="*/ 0 w 6217155"/>
                  <a:gd name="connsiteY6" fmla="*/ 446 h 3912056"/>
                  <a:gd name="connsiteX7" fmla="*/ 6109407 w 6217155"/>
                  <a:gd name="connsiteY7" fmla="*/ 0 h 3912056"/>
                  <a:gd name="connsiteX0" fmla="*/ 6109407 w 6216702"/>
                  <a:gd name="connsiteY0" fmla="*/ 0 h 3912056"/>
                  <a:gd name="connsiteX1" fmla="*/ 4314129 w 6216702"/>
                  <a:gd name="connsiteY1" fmla="*/ 765103 h 3912056"/>
                  <a:gd name="connsiteX2" fmla="*/ 2362355 w 6216702"/>
                  <a:gd name="connsiteY2" fmla="*/ 721101 h 3912056"/>
                  <a:gd name="connsiteX3" fmla="*/ 2033147 w 6216702"/>
                  <a:gd name="connsiteY3" fmla="*/ 2285446 h 3912056"/>
                  <a:gd name="connsiteX4" fmla="*/ 849905 w 6216702"/>
                  <a:gd name="connsiteY4" fmla="*/ 2817129 h 3912056"/>
                  <a:gd name="connsiteX5" fmla="*/ 16433 w 6216702"/>
                  <a:gd name="connsiteY5" fmla="*/ 3789385 h 3912056"/>
                  <a:gd name="connsiteX6" fmla="*/ 0 w 6216702"/>
                  <a:gd name="connsiteY6" fmla="*/ 446 h 3912056"/>
                  <a:gd name="connsiteX7" fmla="*/ 6109407 w 6216702"/>
                  <a:gd name="connsiteY7" fmla="*/ 0 h 3912056"/>
                  <a:gd name="connsiteX0" fmla="*/ 6109407 w 6212589"/>
                  <a:gd name="connsiteY0" fmla="*/ 0 h 3912056"/>
                  <a:gd name="connsiteX1" fmla="*/ 4227908 w 6212589"/>
                  <a:gd name="connsiteY1" fmla="*/ 622123 h 3912056"/>
                  <a:gd name="connsiteX2" fmla="*/ 2362355 w 6212589"/>
                  <a:gd name="connsiteY2" fmla="*/ 721101 h 3912056"/>
                  <a:gd name="connsiteX3" fmla="*/ 2033147 w 6212589"/>
                  <a:gd name="connsiteY3" fmla="*/ 2285446 h 3912056"/>
                  <a:gd name="connsiteX4" fmla="*/ 849905 w 6212589"/>
                  <a:gd name="connsiteY4" fmla="*/ 2817129 h 3912056"/>
                  <a:gd name="connsiteX5" fmla="*/ 16433 w 6212589"/>
                  <a:gd name="connsiteY5" fmla="*/ 3789385 h 3912056"/>
                  <a:gd name="connsiteX6" fmla="*/ 0 w 6212589"/>
                  <a:gd name="connsiteY6" fmla="*/ 446 h 3912056"/>
                  <a:gd name="connsiteX7" fmla="*/ 6109407 w 6212589"/>
                  <a:gd name="connsiteY7" fmla="*/ 0 h 3912056"/>
                  <a:gd name="connsiteX0" fmla="*/ 6109407 w 6213116"/>
                  <a:gd name="connsiteY0" fmla="*/ 0 h 3912056"/>
                  <a:gd name="connsiteX1" fmla="*/ 4227908 w 6213116"/>
                  <a:gd name="connsiteY1" fmla="*/ 622123 h 3912056"/>
                  <a:gd name="connsiteX2" fmla="*/ 2290505 w 6213116"/>
                  <a:gd name="connsiteY2" fmla="*/ 721102 h 3912056"/>
                  <a:gd name="connsiteX3" fmla="*/ 2033147 w 6213116"/>
                  <a:gd name="connsiteY3" fmla="*/ 2285446 h 3912056"/>
                  <a:gd name="connsiteX4" fmla="*/ 849905 w 6213116"/>
                  <a:gd name="connsiteY4" fmla="*/ 2817129 h 3912056"/>
                  <a:gd name="connsiteX5" fmla="*/ 16433 w 6213116"/>
                  <a:gd name="connsiteY5" fmla="*/ 3789385 h 3912056"/>
                  <a:gd name="connsiteX6" fmla="*/ 0 w 6213116"/>
                  <a:gd name="connsiteY6" fmla="*/ 446 h 3912056"/>
                  <a:gd name="connsiteX7" fmla="*/ 6109407 w 6213116"/>
                  <a:gd name="connsiteY7" fmla="*/ 0 h 3912056"/>
                  <a:gd name="connsiteX0" fmla="*/ 6109407 w 6214399"/>
                  <a:gd name="connsiteY0" fmla="*/ 0 h 3912056"/>
                  <a:gd name="connsiteX1" fmla="*/ 4227908 w 6214399"/>
                  <a:gd name="connsiteY1" fmla="*/ 622123 h 3912056"/>
                  <a:gd name="connsiteX2" fmla="*/ 2290505 w 6214399"/>
                  <a:gd name="connsiteY2" fmla="*/ 721102 h 3912056"/>
                  <a:gd name="connsiteX3" fmla="*/ 2033147 w 6214399"/>
                  <a:gd name="connsiteY3" fmla="*/ 2285446 h 3912056"/>
                  <a:gd name="connsiteX4" fmla="*/ 849905 w 6214399"/>
                  <a:gd name="connsiteY4" fmla="*/ 2817129 h 3912056"/>
                  <a:gd name="connsiteX5" fmla="*/ 16433 w 6214399"/>
                  <a:gd name="connsiteY5" fmla="*/ 3789385 h 3912056"/>
                  <a:gd name="connsiteX6" fmla="*/ 0 w 6214399"/>
                  <a:gd name="connsiteY6" fmla="*/ 446 h 3912056"/>
                  <a:gd name="connsiteX7" fmla="*/ 6109407 w 6214399"/>
                  <a:gd name="connsiteY7" fmla="*/ 0 h 3912056"/>
                  <a:gd name="connsiteX0" fmla="*/ 6109407 w 6231869"/>
                  <a:gd name="connsiteY0" fmla="*/ 0 h 3912056"/>
                  <a:gd name="connsiteX1" fmla="*/ 4227908 w 6231869"/>
                  <a:gd name="connsiteY1" fmla="*/ 622123 h 3912056"/>
                  <a:gd name="connsiteX2" fmla="*/ 2290505 w 6231869"/>
                  <a:gd name="connsiteY2" fmla="*/ 721102 h 3912056"/>
                  <a:gd name="connsiteX3" fmla="*/ 2033147 w 6231869"/>
                  <a:gd name="connsiteY3" fmla="*/ 2285446 h 3912056"/>
                  <a:gd name="connsiteX4" fmla="*/ 849905 w 6231869"/>
                  <a:gd name="connsiteY4" fmla="*/ 2817129 h 3912056"/>
                  <a:gd name="connsiteX5" fmla="*/ 16433 w 6231869"/>
                  <a:gd name="connsiteY5" fmla="*/ 3789385 h 3912056"/>
                  <a:gd name="connsiteX6" fmla="*/ 0 w 6231869"/>
                  <a:gd name="connsiteY6" fmla="*/ 446 h 3912056"/>
                  <a:gd name="connsiteX7" fmla="*/ 6109407 w 6231869"/>
                  <a:gd name="connsiteY7" fmla="*/ 0 h 3912056"/>
                  <a:gd name="connsiteX0" fmla="*/ 6109407 w 6263187"/>
                  <a:gd name="connsiteY0" fmla="*/ 0 h 3912056"/>
                  <a:gd name="connsiteX1" fmla="*/ 4227908 w 6263187"/>
                  <a:gd name="connsiteY1" fmla="*/ 622123 h 3912056"/>
                  <a:gd name="connsiteX2" fmla="*/ 2290505 w 6263187"/>
                  <a:gd name="connsiteY2" fmla="*/ 721102 h 3912056"/>
                  <a:gd name="connsiteX3" fmla="*/ 2033147 w 6263187"/>
                  <a:gd name="connsiteY3" fmla="*/ 2285446 h 3912056"/>
                  <a:gd name="connsiteX4" fmla="*/ 849905 w 6263187"/>
                  <a:gd name="connsiteY4" fmla="*/ 2817129 h 3912056"/>
                  <a:gd name="connsiteX5" fmla="*/ 16433 w 6263187"/>
                  <a:gd name="connsiteY5" fmla="*/ 3789385 h 3912056"/>
                  <a:gd name="connsiteX6" fmla="*/ 0 w 6263187"/>
                  <a:gd name="connsiteY6" fmla="*/ 446 h 3912056"/>
                  <a:gd name="connsiteX7" fmla="*/ 6109407 w 6263187"/>
                  <a:gd name="connsiteY7" fmla="*/ 0 h 3912056"/>
                  <a:gd name="connsiteX0" fmla="*/ 6109407 w 6251157"/>
                  <a:gd name="connsiteY0" fmla="*/ 53381 h 3965437"/>
                  <a:gd name="connsiteX1" fmla="*/ 4141687 w 6251157"/>
                  <a:gd name="connsiteY1" fmla="*/ 775590 h 3965437"/>
                  <a:gd name="connsiteX2" fmla="*/ 2290505 w 6251157"/>
                  <a:gd name="connsiteY2" fmla="*/ 774483 h 3965437"/>
                  <a:gd name="connsiteX3" fmla="*/ 2033147 w 6251157"/>
                  <a:gd name="connsiteY3" fmla="*/ 2338827 h 3965437"/>
                  <a:gd name="connsiteX4" fmla="*/ 849905 w 6251157"/>
                  <a:gd name="connsiteY4" fmla="*/ 2870510 h 3965437"/>
                  <a:gd name="connsiteX5" fmla="*/ 16433 w 6251157"/>
                  <a:gd name="connsiteY5" fmla="*/ 3842766 h 3965437"/>
                  <a:gd name="connsiteX6" fmla="*/ 0 w 6251157"/>
                  <a:gd name="connsiteY6" fmla="*/ 53827 h 3965437"/>
                  <a:gd name="connsiteX7" fmla="*/ 6109407 w 6251157"/>
                  <a:gd name="connsiteY7" fmla="*/ 53381 h 3965437"/>
                  <a:gd name="connsiteX0" fmla="*/ 6109407 w 6249177"/>
                  <a:gd name="connsiteY0" fmla="*/ 53381 h 3965437"/>
                  <a:gd name="connsiteX1" fmla="*/ 4141687 w 6249177"/>
                  <a:gd name="connsiteY1" fmla="*/ 775590 h 3965437"/>
                  <a:gd name="connsiteX2" fmla="*/ 2520428 w 6249177"/>
                  <a:gd name="connsiteY2" fmla="*/ 1131930 h 3965437"/>
                  <a:gd name="connsiteX3" fmla="*/ 2033147 w 6249177"/>
                  <a:gd name="connsiteY3" fmla="*/ 2338827 h 3965437"/>
                  <a:gd name="connsiteX4" fmla="*/ 849905 w 6249177"/>
                  <a:gd name="connsiteY4" fmla="*/ 2870510 h 3965437"/>
                  <a:gd name="connsiteX5" fmla="*/ 16433 w 6249177"/>
                  <a:gd name="connsiteY5" fmla="*/ 3842766 h 3965437"/>
                  <a:gd name="connsiteX6" fmla="*/ 0 w 6249177"/>
                  <a:gd name="connsiteY6" fmla="*/ 53827 h 3965437"/>
                  <a:gd name="connsiteX7" fmla="*/ 6109407 w 6249177"/>
                  <a:gd name="connsiteY7" fmla="*/ 53381 h 3965437"/>
                  <a:gd name="connsiteX0" fmla="*/ 6109407 w 6258571"/>
                  <a:gd name="connsiteY0" fmla="*/ 72445 h 3984501"/>
                  <a:gd name="connsiteX1" fmla="*/ 4227908 w 6258571"/>
                  <a:gd name="connsiteY1" fmla="*/ 1052016 h 3984501"/>
                  <a:gd name="connsiteX2" fmla="*/ 2520428 w 6258571"/>
                  <a:gd name="connsiteY2" fmla="*/ 1150994 h 3984501"/>
                  <a:gd name="connsiteX3" fmla="*/ 2033147 w 6258571"/>
                  <a:gd name="connsiteY3" fmla="*/ 2357891 h 3984501"/>
                  <a:gd name="connsiteX4" fmla="*/ 849905 w 6258571"/>
                  <a:gd name="connsiteY4" fmla="*/ 2889574 h 3984501"/>
                  <a:gd name="connsiteX5" fmla="*/ 16433 w 6258571"/>
                  <a:gd name="connsiteY5" fmla="*/ 3861830 h 3984501"/>
                  <a:gd name="connsiteX6" fmla="*/ 0 w 6258571"/>
                  <a:gd name="connsiteY6" fmla="*/ 72891 h 3984501"/>
                  <a:gd name="connsiteX7" fmla="*/ 6109407 w 6258571"/>
                  <a:gd name="connsiteY7" fmla="*/ 72445 h 3984501"/>
                  <a:gd name="connsiteX0" fmla="*/ 6109407 w 6224172"/>
                  <a:gd name="connsiteY0" fmla="*/ 72445 h 3984501"/>
                  <a:gd name="connsiteX1" fmla="*/ 4227908 w 6224172"/>
                  <a:gd name="connsiteY1" fmla="*/ 1052016 h 3984501"/>
                  <a:gd name="connsiteX2" fmla="*/ 2520428 w 6224172"/>
                  <a:gd name="connsiteY2" fmla="*/ 1150994 h 3984501"/>
                  <a:gd name="connsiteX3" fmla="*/ 2033147 w 6224172"/>
                  <a:gd name="connsiteY3" fmla="*/ 2357891 h 3984501"/>
                  <a:gd name="connsiteX4" fmla="*/ 849905 w 6224172"/>
                  <a:gd name="connsiteY4" fmla="*/ 2889574 h 3984501"/>
                  <a:gd name="connsiteX5" fmla="*/ 16433 w 6224172"/>
                  <a:gd name="connsiteY5" fmla="*/ 3861830 h 3984501"/>
                  <a:gd name="connsiteX6" fmla="*/ 0 w 6224172"/>
                  <a:gd name="connsiteY6" fmla="*/ 72891 h 3984501"/>
                  <a:gd name="connsiteX7" fmla="*/ 6109407 w 6224172"/>
                  <a:gd name="connsiteY7" fmla="*/ 72445 h 3984501"/>
                  <a:gd name="connsiteX0" fmla="*/ 6109407 w 6241461"/>
                  <a:gd name="connsiteY0" fmla="*/ 72445 h 3984501"/>
                  <a:gd name="connsiteX1" fmla="*/ 4227908 w 6241461"/>
                  <a:gd name="connsiteY1" fmla="*/ 1052016 h 3984501"/>
                  <a:gd name="connsiteX2" fmla="*/ 2520428 w 6241461"/>
                  <a:gd name="connsiteY2" fmla="*/ 1150994 h 3984501"/>
                  <a:gd name="connsiteX3" fmla="*/ 2033147 w 6241461"/>
                  <a:gd name="connsiteY3" fmla="*/ 2357891 h 3984501"/>
                  <a:gd name="connsiteX4" fmla="*/ 849905 w 6241461"/>
                  <a:gd name="connsiteY4" fmla="*/ 2889574 h 3984501"/>
                  <a:gd name="connsiteX5" fmla="*/ 16433 w 6241461"/>
                  <a:gd name="connsiteY5" fmla="*/ 3861830 h 3984501"/>
                  <a:gd name="connsiteX6" fmla="*/ 0 w 6241461"/>
                  <a:gd name="connsiteY6" fmla="*/ 72891 h 3984501"/>
                  <a:gd name="connsiteX7" fmla="*/ 6109407 w 6241461"/>
                  <a:gd name="connsiteY7" fmla="*/ 72445 h 3984501"/>
                  <a:gd name="connsiteX0" fmla="*/ 6109407 w 6201346"/>
                  <a:gd name="connsiteY0" fmla="*/ 55500 h 3967556"/>
                  <a:gd name="connsiteX1" fmla="*/ 3739321 w 6201346"/>
                  <a:gd name="connsiteY1" fmla="*/ 806305 h 3967556"/>
                  <a:gd name="connsiteX2" fmla="*/ 2520428 w 6201346"/>
                  <a:gd name="connsiteY2" fmla="*/ 1134049 h 3967556"/>
                  <a:gd name="connsiteX3" fmla="*/ 2033147 w 6201346"/>
                  <a:gd name="connsiteY3" fmla="*/ 2340946 h 3967556"/>
                  <a:gd name="connsiteX4" fmla="*/ 849905 w 6201346"/>
                  <a:gd name="connsiteY4" fmla="*/ 2872629 h 3967556"/>
                  <a:gd name="connsiteX5" fmla="*/ 16433 w 6201346"/>
                  <a:gd name="connsiteY5" fmla="*/ 3844885 h 3967556"/>
                  <a:gd name="connsiteX6" fmla="*/ 0 w 6201346"/>
                  <a:gd name="connsiteY6" fmla="*/ 55946 h 3967556"/>
                  <a:gd name="connsiteX7" fmla="*/ 6109407 w 6201346"/>
                  <a:gd name="connsiteY7" fmla="*/ 55500 h 3967556"/>
                  <a:gd name="connsiteX0" fmla="*/ 6109407 w 6211840"/>
                  <a:gd name="connsiteY0" fmla="*/ 55500 h 3967556"/>
                  <a:gd name="connsiteX1" fmla="*/ 3739321 w 6211840"/>
                  <a:gd name="connsiteY1" fmla="*/ 806305 h 3967556"/>
                  <a:gd name="connsiteX2" fmla="*/ 2549169 w 6211840"/>
                  <a:gd name="connsiteY2" fmla="*/ 1405710 h 3967556"/>
                  <a:gd name="connsiteX3" fmla="*/ 2033147 w 6211840"/>
                  <a:gd name="connsiteY3" fmla="*/ 2340946 h 3967556"/>
                  <a:gd name="connsiteX4" fmla="*/ 849905 w 6211840"/>
                  <a:gd name="connsiteY4" fmla="*/ 2872629 h 3967556"/>
                  <a:gd name="connsiteX5" fmla="*/ 16433 w 6211840"/>
                  <a:gd name="connsiteY5" fmla="*/ 3844885 h 3967556"/>
                  <a:gd name="connsiteX6" fmla="*/ 0 w 6211840"/>
                  <a:gd name="connsiteY6" fmla="*/ 55946 h 3967556"/>
                  <a:gd name="connsiteX7" fmla="*/ 6109407 w 6211840"/>
                  <a:gd name="connsiteY7" fmla="*/ 55500 h 39675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211840" h="3967556">
                    <a:moveTo>
                      <a:pt x="6109407" y="55500"/>
                    </a:moveTo>
                    <a:cubicBezTo>
                      <a:pt x="6732627" y="180560"/>
                      <a:pt x="4332694" y="581270"/>
                      <a:pt x="3739321" y="806305"/>
                    </a:cubicBezTo>
                    <a:cubicBezTo>
                      <a:pt x="3145948" y="1031340"/>
                      <a:pt x="2833531" y="1149936"/>
                      <a:pt x="2549169" y="1405710"/>
                    </a:cubicBezTo>
                    <a:cubicBezTo>
                      <a:pt x="2264807" y="1661484"/>
                      <a:pt x="2316358" y="2096460"/>
                      <a:pt x="2033147" y="2340946"/>
                    </a:cubicBezTo>
                    <a:cubicBezTo>
                      <a:pt x="1749936" y="2585432"/>
                      <a:pt x="1123753" y="2574313"/>
                      <a:pt x="849905" y="2872629"/>
                    </a:cubicBezTo>
                    <a:cubicBezTo>
                      <a:pt x="576057" y="3170945"/>
                      <a:pt x="16720" y="4345629"/>
                      <a:pt x="16433" y="3844885"/>
                    </a:cubicBezTo>
                    <a:cubicBezTo>
                      <a:pt x="15745" y="2643863"/>
                      <a:pt x="15057" y="1171182"/>
                      <a:pt x="0" y="55946"/>
                    </a:cubicBezTo>
                    <a:cubicBezTo>
                      <a:pt x="2036469" y="55797"/>
                      <a:pt x="5486187" y="-69560"/>
                      <a:pt x="6109407" y="5550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 dirty="0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</p:grpSp>
        <p:grpSp>
          <p:nvGrpSpPr>
            <p:cNvPr id="60" name="กลุ่ม 59">
              <a:extLst>
                <a:ext uri="{FF2B5EF4-FFF2-40B4-BE49-F238E27FC236}">
                  <a16:creationId xmlns:a16="http://schemas.microsoft.com/office/drawing/2014/main" id="{5063384C-1B67-4C48-859F-3B720252A26A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255808" y="373919"/>
              <a:ext cx="376162" cy="907724"/>
              <a:chOff x="6264894" y="1446698"/>
              <a:chExt cx="759640" cy="1984379"/>
            </a:xfrm>
          </p:grpSpPr>
          <p:sp>
            <p:nvSpPr>
              <p:cNvPr id="61" name="วงรี 60">
                <a:extLst>
                  <a:ext uri="{FF2B5EF4-FFF2-40B4-BE49-F238E27FC236}">
                    <a16:creationId xmlns:a16="http://schemas.microsoft.com/office/drawing/2014/main" id="{36043F64-AE10-48E1-83C6-E74C5B6505F5}"/>
                  </a:ext>
                </a:extLst>
              </p:cNvPr>
              <p:cNvSpPr/>
              <p:nvPr/>
            </p:nvSpPr>
            <p:spPr>
              <a:xfrm>
                <a:off x="6264894" y="14508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62" name="วงรี 61">
                <a:extLst>
                  <a:ext uri="{FF2B5EF4-FFF2-40B4-BE49-F238E27FC236}">
                    <a16:creationId xmlns:a16="http://schemas.microsoft.com/office/drawing/2014/main" id="{CBF52C19-C282-41CB-A7C0-48F1DF132FDC}"/>
                  </a:ext>
                </a:extLst>
              </p:cNvPr>
              <p:cNvSpPr/>
              <p:nvPr/>
            </p:nvSpPr>
            <p:spPr>
              <a:xfrm>
                <a:off x="6264894" y="16508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63" name="วงรี 62">
                <a:extLst>
                  <a:ext uri="{FF2B5EF4-FFF2-40B4-BE49-F238E27FC236}">
                    <a16:creationId xmlns:a16="http://schemas.microsoft.com/office/drawing/2014/main" id="{7DDA6A80-4690-4C1B-A94D-40F36F4808BF}"/>
                  </a:ext>
                </a:extLst>
              </p:cNvPr>
              <p:cNvSpPr/>
              <p:nvPr/>
            </p:nvSpPr>
            <p:spPr>
              <a:xfrm>
                <a:off x="6264894" y="185090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64" name="วงรี 63">
                <a:extLst>
                  <a:ext uri="{FF2B5EF4-FFF2-40B4-BE49-F238E27FC236}">
                    <a16:creationId xmlns:a16="http://schemas.microsoft.com/office/drawing/2014/main" id="{61A1373D-3938-4F72-AC4E-E968BA8F0228}"/>
                  </a:ext>
                </a:extLst>
              </p:cNvPr>
              <p:cNvSpPr/>
              <p:nvPr/>
            </p:nvSpPr>
            <p:spPr>
              <a:xfrm>
                <a:off x="6264894" y="205092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65" name="วงรี 64">
                <a:extLst>
                  <a:ext uri="{FF2B5EF4-FFF2-40B4-BE49-F238E27FC236}">
                    <a16:creationId xmlns:a16="http://schemas.microsoft.com/office/drawing/2014/main" id="{FBB0A0A6-1766-41CD-B47C-B65A5D10B60B}"/>
                  </a:ext>
                </a:extLst>
              </p:cNvPr>
              <p:cNvSpPr/>
              <p:nvPr/>
            </p:nvSpPr>
            <p:spPr>
              <a:xfrm>
                <a:off x="6264894" y="22509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66" name="วงรี 65">
                <a:extLst>
                  <a:ext uri="{FF2B5EF4-FFF2-40B4-BE49-F238E27FC236}">
                    <a16:creationId xmlns:a16="http://schemas.microsoft.com/office/drawing/2014/main" id="{F3C923B7-F97B-4F27-B22C-C23479043118}"/>
                  </a:ext>
                </a:extLst>
              </p:cNvPr>
              <p:cNvSpPr/>
              <p:nvPr/>
            </p:nvSpPr>
            <p:spPr>
              <a:xfrm>
                <a:off x="6264894" y="24509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67" name="วงรี 66">
                <a:extLst>
                  <a:ext uri="{FF2B5EF4-FFF2-40B4-BE49-F238E27FC236}">
                    <a16:creationId xmlns:a16="http://schemas.microsoft.com/office/drawing/2014/main" id="{3A3D4065-2C55-4581-9E65-7CF7555CDCCD}"/>
                  </a:ext>
                </a:extLst>
              </p:cNvPr>
              <p:cNvSpPr/>
              <p:nvPr/>
            </p:nvSpPr>
            <p:spPr>
              <a:xfrm>
                <a:off x="6264894" y="265100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68" name="วงรี 67">
                <a:extLst>
                  <a:ext uri="{FF2B5EF4-FFF2-40B4-BE49-F238E27FC236}">
                    <a16:creationId xmlns:a16="http://schemas.microsoft.com/office/drawing/2014/main" id="{2A971D1F-3270-497F-B94D-4359CFF5097A}"/>
                  </a:ext>
                </a:extLst>
              </p:cNvPr>
              <p:cNvSpPr/>
              <p:nvPr/>
            </p:nvSpPr>
            <p:spPr>
              <a:xfrm>
                <a:off x="6264894" y="285102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69" name="วงรี 68">
                <a:extLst>
                  <a:ext uri="{FF2B5EF4-FFF2-40B4-BE49-F238E27FC236}">
                    <a16:creationId xmlns:a16="http://schemas.microsoft.com/office/drawing/2014/main" id="{57687707-7206-4153-B28C-28F63D8AC682}"/>
                  </a:ext>
                </a:extLst>
              </p:cNvPr>
              <p:cNvSpPr/>
              <p:nvPr/>
            </p:nvSpPr>
            <p:spPr>
              <a:xfrm>
                <a:off x="6264894" y="30510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 dirty="0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70" name="วงรี 69">
                <a:extLst>
                  <a:ext uri="{FF2B5EF4-FFF2-40B4-BE49-F238E27FC236}">
                    <a16:creationId xmlns:a16="http://schemas.microsoft.com/office/drawing/2014/main" id="{FE901680-D2A7-41ED-8B46-82035F174F4D}"/>
                  </a:ext>
                </a:extLst>
              </p:cNvPr>
              <p:cNvSpPr/>
              <p:nvPr/>
            </p:nvSpPr>
            <p:spPr>
              <a:xfrm>
                <a:off x="6264894" y="32510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71" name="วงรี 70">
                <a:extLst>
                  <a:ext uri="{FF2B5EF4-FFF2-40B4-BE49-F238E27FC236}">
                    <a16:creationId xmlns:a16="http://schemas.microsoft.com/office/drawing/2014/main" id="{43BB84BE-9DA4-444F-A656-778A792D2066}"/>
                  </a:ext>
                </a:extLst>
              </p:cNvPr>
              <p:cNvSpPr/>
              <p:nvPr/>
            </p:nvSpPr>
            <p:spPr>
              <a:xfrm>
                <a:off x="6554714" y="14487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72" name="วงรี 71">
                <a:extLst>
                  <a:ext uri="{FF2B5EF4-FFF2-40B4-BE49-F238E27FC236}">
                    <a16:creationId xmlns:a16="http://schemas.microsoft.com/office/drawing/2014/main" id="{B1E54609-962D-49EA-A36B-7EA95D697FF6}"/>
                  </a:ext>
                </a:extLst>
              </p:cNvPr>
              <p:cNvSpPr/>
              <p:nvPr/>
            </p:nvSpPr>
            <p:spPr>
              <a:xfrm>
                <a:off x="6554714" y="16488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73" name="วงรี 72">
                <a:extLst>
                  <a:ext uri="{FF2B5EF4-FFF2-40B4-BE49-F238E27FC236}">
                    <a16:creationId xmlns:a16="http://schemas.microsoft.com/office/drawing/2014/main" id="{4249E772-E248-47E2-BBAB-0291054D4720}"/>
                  </a:ext>
                </a:extLst>
              </p:cNvPr>
              <p:cNvSpPr/>
              <p:nvPr/>
            </p:nvSpPr>
            <p:spPr>
              <a:xfrm>
                <a:off x="6554714" y="184882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74" name="วงรี 73">
                <a:extLst>
                  <a:ext uri="{FF2B5EF4-FFF2-40B4-BE49-F238E27FC236}">
                    <a16:creationId xmlns:a16="http://schemas.microsoft.com/office/drawing/2014/main" id="{AB119595-6946-4196-9F2E-F14911126934}"/>
                  </a:ext>
                </a:extLst>
              </p:cNvPr>
              <p:cNvSpPr/>
              <p:nvPr/>
            </p:nvSpPr>
            <p:spPr>
              <a:xfrm>
                <a:off x="6554714" y="204885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75" name="วงรี 74">
                <a:extLst>
                  <a:ext uri="{FF2B5EF4-FFF2-40B4-BE49-F238E27FC236}">
                    <a16:creationId xmlns:a16="http://schemas.microsoft.com/office/drawing/2014/main" id="{84B47960-2D2B-4ED8-950B-9CE3F526EDB1}"/>
                  </a:ext>
                </a:extLst>
              </p:cNvPr>
              <p:cNvSpPr/>
              <p:nvPr/>
            </p:nvSpPr>
            <p:spPr>
              <a:xfrm>
                <a:off x="6554714" y="22488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76" name="วงรี 75">
                <a:extLst>
                  <a:ext uri="{FF2B5EF4-FFF2-40B4-BE49-F238E27FC236}">
                    <a16:creationId xmlns:a16="http://schemas.microsoft.com/office/drawing/2014/main" id="{660F6C5E-ECCA-45B6-973D-3F3237CA3209}"/>
                  </a:ext>
                </a:extLst>
              </p:cNvPr>
              <p:cNvSpPr/>
              <p:nvPr/>
            </p:nvSpPr>
            <p:spPr>
              <a:xfrm>
                <a:off x="6554714" y="24489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77" name="วงรี 76">
                <a:extLst>
                  <a:ext uri="{FF2B5EF4-FFF2-40B4-BE49-F238E27FC236}">
                    <a16:creationId xmlns:a16="http://schemas.microsoft.com/office/drawing/2014/main" id="{BAB559BF-9D71-4F40-9506-56E190133E99}"/>
                  </a:ext>
                </a:extLst>
              </p:cNvPr>
              <p:cNvSpPr/>
              <p:nvPr/>
            </p:nvSpPr>
            <p:spPr>
              <a:xfrm>
                <a:off x="6554714" y="264892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78" name="วงรี 77">
                <a:extLst>
                  <a:ext uri="{FF2B5EF4-FFF2-40B4-BE49-F238E27FC236}">
                    <a16:creationId xmlns:a16="http://schemas.microsoft.com/office/drawing/2014/main" id="{30A0802E-40FA-4B03-BFF6-642C8184E2DF}"/>
                  </a:ext>
                </a:extLst>
              </p:cNvPr>
              <p:cNvSpPr/>
              <p:nvPr/>
            </p:nvSpPr>
            <p:spPr>
              <a:xfrm>
                <a:off x="6554714" y="284895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79" name="วงรี 78">
                <a:extLst>
                  <a:ext uri="{FF2B5EF4-FFF2-40B4-BE49-F238E27FC236}">
                    <a16:creationId xmlns:a16="http://schemas.microsoft.com/office/drawing/2014/main" id="{7AA9AE6D-DBCD-445D-8282-A5A6EF704155}"/>
                  </a:ext>
                </a:extLst>
              </p:cNvPr>
              <p:cNvSpPr/>
              <p:nvPr/>
            </p:nvSpPr>
            <p:spPr>
              <a:xfrm>
                <a:off x="6554714" y="30489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80" name="วงรี 79">
                <a:extLst>
                  <a:ext uri="{FF2B5EF4-FFF2-40B4-BE49-F238E27FC236}">
                    <a16:creationId xmlns:a16="http://schemas.microsoft.com/office/drawing/2014/main" id="{E2AA38E1-88E4-4FD3-AB6B-C1C259132217}"/>
                  </a:ext>
                </a:extLst>
              </p:cNvPr>
              <p:cNvSpPr/>
              <p:nvPr/>
            </p:nvSpPr>
            <p:spPr>
              <a:xfrm>
                <a:off x="6554714" y="32490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81" name="วงรี 80">
                <a:extLst>
                  <a:ext uri="{FF2B5EF4-FFF2-40B4-BE49-F238E27FC236}">
                    <a16:creationId xmlns:a16="http://schemas.microsoft.com/office/drawing/2014/main" id="{212CA890-9015-456E-98AA-AE1FEAB94E68}"/>
                  </a:ext>
                </a:extLst>
              </p:cNvPr>
              <p:cNvSpPr/>
              <p:nvPr/>
            </p:nvSpPr>
            <p:spPr>
              <a:xfrm>
                <a:off x="6844534" y="14466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82" name="วงรี 81">
                <a:extLst>
                  <a:ext uri="{FF2B5EF4-FFF2-40B4-BE49-F238E27FC236}">
                    <a16:creationId xmlns:a16="http://schemas.microsoft.com/office/drawing/2014/main" id="{28142ACE-1576-457B-9FFB-A6E640C94C93}"/>
                  </a:ext>
                </a:extLst>
              </p:cNvPr>
              <p:cNvSpPr/>
              <p:nvPr/>
            </p:nvSpPr>
            <p:spPr>
              <a:xfrm>
                <a:off x="6844534" y="16467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83" name="วงรี 82">
                <a:extLst>
                  <a:ext uri="{FF2B5EF4-FFF2-40B4-BE49-F238E27FC236}">
                    <a16:creationId xmlns:a16="http://schemas.microsoft.com/office/drawing/2014/main" id="{9E65A5C0-A1A5-4257-B83F-64DB62AD6D4A}"/>
                  </a:ext>
                </a:extLst>
              </p:cNvPr>
              <p:cNvSpPr/>
              <p:nvPr/>
            </p:nvSpPr>
            <p:spPr>
              <a:xfrm>
                <a:off x="6844534" y="184674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84" name="วงรี 83">
                <a:extLst>
                  <a:ext uri="{FF2B5EF4-FFF2-40B4-BE49-F238E27FC236}">
                    <a16:creationId xmlns:a16="http://schemas.microsoft.com/office/drawing/2014/main" id="{F456F59F-3E8B-4A9C-A0A6-9D9A58347391}"/>
                  </a:ext>
                </a:extLst>
              </p:cNvPr>
              <p:cNvSpPr/>
              <p:nvPr/>
            </p:nvSpPr>
            <p:spPr>
              <a:xfrm>
                <a:off x="6844534" y="204677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85" name="วงรี 84">
                <a:extLst>
                  <a:ext uri="{FF2B5EF4-FFF2-40B4-BE49-F238E27FC236}">
                    <a16:creationId xmlns:a16="http://schemas.microsoft.com/office/drawing/2014/main" id="{C6C7035C-D720-4782-9889-E7C52F07F731}"/>
                  </a:ext>
                </a:extLst>
              </p:cNvPr>
              <p:cNvSpPr/>
              <p:nvPr/>
            </p:nvSpPr>
            <p:spPr>
              <a:xfrm>
                <a:off x="6844534" y="22467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86" name="วงรี 85">
                <a:extLst>
                  <a:ext uri="{FF2B5EF4-FFF2-40B4-BE49-F238E27FC236}">
                    <a16:creationId xmlns:a16="http://schemas.microsoft.com/office/drawing/2014/main" id="{12958C89-FAC6-4D6B-A6BC-89E7F57F49A9}"/>
                  </a:ext>
                </a:extLst>
              </p:cNvPr>
              <p:cNvSpPr/>
              <p:nvPr/>
            </p:nvSpPr>
            <p:spPr>
              <a:xfrm>
                <a:off x="6844534" y="24468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87" name="วงรี 86">
                <a:extLst>
                  <a:ext uri="{FF2B5EF4-FFF2-40B4-BE49-F238E27FC236}">
                    <a16:creationId xmlns:a16="http://schemas.microsoft.com/office/drawing/2014/main" id="{0EB9EF5B-9B6B-4CCD-9D23-F1A66E05B5E1}"/>
                  </a:ext>
                </a:extLst>
              </p:cNvPr>
              <p:cNvSpPr/>
              <p:nvPr/>
            </p:nvSpPr>
            <p:spPr>
              <a:xfrm>
                <a:off x="6844534" y="264684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88" name="วงรี 87">
                <a:extLst>
                  <a:ext uri="{FF2B5EF4-FFF2-40B4-BE49-F238E27FC236}">
                    <a16:creationId xmlns:a16="http://schemas.microsoft.com/office/drawing/2014/main" id="{4B41C75B-F80A-4FD0-B1BE-56B30ECAE20E}"/>
                  </a:ext>
                </a:extLst>
              </p:cNvPr>
              <p:cNvSpPr/>
              <p:nvPr/>
            </p:nvSpPr>
            <p:spPr>
              <a:xfrm>
                <a:off x="6844534" y="284687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89" name="วงรี 88">
                <a:extLst>
                  <a:ext uri="{FF2B5EF4-FFF2-40B4-BE49-F238E27FC236}">
                    <a16:creationId xmlns:a16="http://schemas.microsoft.com/office/drawing/2014/main" id="{6E7786C0-A46F-4381-8D9D-7B9F8A2056D0}"/>
                  </a:ext>
                </a:extLst>
              </p:cNvPr>
              <p:cNvSpPr/>
              <p:nvPr/>
            </p:nvSpPr>
            <p:spPr>
              <a:xfrm>
                <a:off x="6844534" y="30468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90" name="วงรี 89">
                <a:extLst>
                  <a:ext uri="{FF2B5EF4-FFF2-40B4-BE49-F238E27FC236}">
                    <a16:creationId xmlns:a16="http://schemas.microsoft.com/office/drawing/2014/main" id="{1E352FA3-EDA1-40E7-926E-C03C10A26667}"/>
                  </a:ext>
                </a:extLst>
              </p:cNvPr>
              <p:cNvSpPr/>
              <p:nvPr/>
            </p:nvSpPr>
            <p:spPr>
              <a:xfrm>
                <a:off x="6844534" y="32469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</p:grpSp>
        <p:grpSp>
          <p:nvGrpSpPr>
            <p:cNvPr id="125" name="กลุ่ม 124">
              <a:extLst>
                <a:ext uri="{FF2B5EF4-FFF2-40B4-BE49-F238E27FC236}">
                  <a16:creationId xmlns:a16="http://schemas.microsoft.com/office/drawing/2014/main" id="{2A7EF110-C613-43EC-A91B-8724C8B7B2A1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2133939" y="4354181"/>
              <a:ext cx="347486" cy="982634"/>
              <a:chOff x="6264894" y="1446698"/>
              <a:chExt cx="759640" cy="1984379"/>
            </a:xfrm>
          </p:grpSpPr>
          <p:sp>
            <p:nvSpPr>
              <p:cNvPr id="126" name="วงรี 125">
                <a:extLst>
                  <a:ext uri="{FF2B5EF4-FFF2-40B4-BE49-F238E27FC236}">
                    <a16:creationId xmlns:a16="http://schemas.microsoft.com/office/drawing/2014/main" id="{087B597C-BD80-4707-83EB-0CA0D38815FA}"/>
                  </a:ext>
                </a:extLst>
              </p:cNvPr>
              <p:cNvSpPr/>
              <p:nvPr/>
            </p:nvSpPr>
            <p:spPr>
              <a:xfrm>
                <a:off x="6264894" y="14508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27" name="วงรี 126">
                <a:extLst>
                  <a:ext uri="{FF2B5EF4-FFF2-40B4-BE49-F238E27FC236}">
                    <a16:creationId xmlns:a16="http://schemas.microsoft.com/office/drawing/2014/main" id="{BCDC5252-3B1F-4471-83D6-157DD3488F1D}"/>
                  </a:ext>
                </a:extLst>
              </p:cNvPr>
              <p:cNvSpPr/>
              <p:nvPr/>
            </p:nvSpPr>
            <p:spPr>
              <a:xfrm>
                <a:off x="6264894" y="16508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28" name="วงรี 127">
                <a:extLst>
                  <a:ext uri="{FF2B5EF4-FFF2-40B4-BE49-F238E27FC236}">
                    <a16:creationId xmlns:a16="http://schemas.microsoft.com/office/drawing/2014/main" id="{72F01A66-27AA-4D43-B117-96BE8EDDD1AF}"/>
                  </a:ext>
                </a:extLst>
              </p:cNvPr>
              <p:cNvSpPr/>
              <p:nvPr/>
            </p:nvSpPr>
            <p:spPr>
              <a:xfrm>
                <a:off x="6264894" y="185090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29" name="วงรี 128">
                <a:extLst>
                  <a:ext uri="{FF2B5EF4-FFF2-40B4-BE49-F238E27FC236}">
                    <a16:creationId xmlns:a16="http://schemas.microsoft.com/office/drawing/2014/main" id="{C442AD09-F6A2-41BE-B9D4-C779372A7A48}"/>
                  </a:ext>
                </a:extLst>
              </p:cNvPr>
              <p:cNvSpPr/>
              <p:nvPr/>
            </p:nvSpPr>
            <p:spPr>
              <a:xfrm>
                <a:off x="6264894" y="205092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30" name="วงรี 129">
                <a:extLst>
                  <a:ext uri="{FF2B5EF4-FFF2-40B4-BE49-F238E27FC236}">
                    <a16:creationId xmlns:a16="http://schemas.microsoft.com/office/drawing/2014/main" id="{8F9C1533-F358-403F-9407-C2827AD41DB8}"/>
                  </a:ext>
                </a:extLst>
              </p:cNvPr>
              <p:cNvSpPr/>
              <p:nvPr/>
            </p:nvSpPr>
            <p:spPr>
              <a:xfrm>
                <a:off x="6264894" y="22509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31" name="วงรี 130">
                <a:extLst>
                  <a:ext uri="{FF2B5EF4-FFF2-40B4-BE49-F238E27FC236}">
                    <a16:creationId xmlns:a16="http://schemas.microsoft.com/office/drawing/2014/main" id="{E9409C88-8E7C-42F9-AD4C-AC78A21D9EDD}"/>
                  </a:ext>
                </a:extLst>
              </p:cNvPr>
              <p:cNvSpPr/>
              <p:nvPr/>
            </p:nvSpPr>
            <p:spPr>
              <a:xfrm>
                <a:off x="6264894" y="24509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32" name="วงรี 131">
                <a:extLst>
                  <a:ext uri="{FF2B5EF4-FFF2-40B4-BE49-F238E27FC236}">
                    <a16:creationId xmlns:a16="http://schemas.microsoft.com/office/drawing/2014/main" id="{4A7409C7-A987-4C36-8B3B-A5AC75002AAA}"/>
                  </a:ext>
                </a:extLst>
              </p:cNvPr>
              <p:cNvSpPr/>
              <p:nvPr/>
            </p:nvSpPr>
            <p:spPr>
              <a:xfrm>
                <a:off x="6264894" y="265100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33" name="วงรี 132">
                <a:extLst>
                  <a:ext uri="{FF2B5EF4-FFF2-40B4-BE49-F238E27FC236}">
                    <a16:creationId xmlns:a16="http://schemas.microsoft.com/office/drawing/2014/main" id="{8EE3D0AA-B694-4139-92D2-BD8E66EA6B63}"/>
                  </a:ext>
                </a:extLst>
              </p:cNvPr>
              <p:cNvSpPr/>
              <p:nvPr/>
            </p:nvSpPr>
            <p:spPr>
              <a:xfrm>
                <a:off x="6264894" y="285102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34" name="วงรี 133">
                <a:extLst>
                  <a:ext uri="{FF2B5EF4-FFF2-40B4-BE49-F238E27FC236}">
                    <a16:creationId xmlns:a16="http://schemas.microsoft.com/office/drawing/2014/main" id="{2BB0E1F4-1047-4408-8BFD-B5A0D565A2E6}"/>
                  </a:ext>
                </a:extLst>
              </p:cNvPr>
              <p:cNvSpPr/>
              <p:nvPr/>
            </p:nvSpPr>
            <p:spPr>
              <a:xfrm>
                <a:off x="6264894" y="30510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 dirty="0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35" name="วงรี 134">
                <a:extLst>
                  <a:ext uri="{FF2B5EF4-FFF2-40B4-BE49-F238E27FC236}">
                    <a16:creationId xmlns:a16="http://schemas.microsoft.com/office/drawing/2014/main" id="{0EF7C8D2-A0BA-42DF-A4B3-7E8357F14533}"/>
                  </a:ext>
                </a:extLst>
              </p:cNvPr>
              <p:cNvSpPr/>
              <p:nvPr/>
            </p:nvSpPr>
            <p:spPr>
              <a:xfrm>
                <a:off x="6264894" y="32510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36" name="วงรี 135">
                <a:extLst>
                  <a:ext uri="{FF2B5EF4-FFF2-40B4-BE49-F238E27FC236}">
                    <a16:creationId xmlns:a16="http://schemas.microsoft.com/office/drawing/2014/main" id="{BE23256E-38DF-49B1-93AC-78B4911E571A}"/>
                  </a:ext>
                </a:extLst>
              </p:cNvPr>
              <p:cNvSpPr/>
              <p:nvPr/>
            </p:nvSpPr>
            <p:spPr>
              <a:xfrm>
                <a:off x="6554714" y="14487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37" name="วงรี 136">
                <a:extLst>
                  <a:ext uri="{FF2B5EF4-FFF2-40B4-BE49-F238E27FC236}">
                    <a16:creationId xmlns:a16="http://schemas.microsoft.com/office/drawing/2014/main" id="{D2EBBCA6-A58E-409A-8BB1-46096F953522}"/>
                  </a:ext>
                </a:extLst>
              </p:cNvPr>
              <p:cNvSpPr/>
              <p:nvPr/>
            </p:nvSpPr>
            <p:spPr>
              <a:xfrm>
                <a:off x="6554714" y="16488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38" name="วงรี 137">
                <a:extLst>
                  <a:ext uri="{FF2B5EF4-FFF2-40B4-BE49-F238E27FC236}">
                    <a16:creationId xmlns:a16="http://schemas.microsoft.com/office/drawing/2014/main" id="{4EAA18AD-D225-4CAB-A830-06A73C29BA6B}"/>
                  </a:ext>
                </a:extLst>
              </p:cNvPr>
              <p:cNvSpPr/>
              <p:nvPr/>
            </p:nvSpPr>
            <p:spPr>
              <a:xfrm>
                <a:off x="6554714" y="184882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39" name="วงรี 138">
                <a:extLst>
                  <a:ext uri="{FF2B5EF4-FFF2-40B4-BE49-F238E27FC236}">
                    <a16:creationId xmlns:a16="http://schemas.microsoft.com/office/drawing/2014/main" id="{0C1FF6D6-BAFB-4890-BDAF-0321109E106E}"/>
                  </a:ext>
                </a:extLst>
              </p:cNvPr>
              <p:cNvSpPr/>
              <p:nvPr/>
            </p:nvSpPr>
            <p:spPr>
              <a:xfrm>
                <a:off x="6554714" y="204885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40" name="วงรี 139">
                <a:extLst>
                  <a:ext uri="{FF2B5EF4-FFF2-40B4-BE49-F238E27FC236}">
                    <a16:creationId xmlns:a16="http://schemas.microsoft.com/office/drawing/2014/main" id="{42CAA703-0698-4B2C-89D9-7623CE92359A}"/>
                  </a:ext>
                </a:extLst>
              </p:cNvPr>
              <p:cNvSpPr/>
              <p:nvPr/>
            </p:nvSpPr>
            <p:spPr>
              <a:xfrm>
                <a:off x="6554714" y="22488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41" name="วงรี 140">
                <a:extLst>
                  <a:ext uri="{FF2B5EF4-FFF2-40B4-BE49-F238E27FC236}">
                    <a16:creationId xmlns:a16="http://schemas.microsoft.com/office/drawing/2014/main" id="{DA7B4F7D-1D18-420D-8433-F99DF2BFD5EB}"/>
                  </a:ext>
                </a:extLst>
              </p:cNvPr>
              <p:cNvSpPr/>
              <p:nvPr/>
            </p:nvSpPr>
            <p:spPr>
              <a:xfrm>
                <a:off x="6554714" y="24489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42" name="วงรี 141">
                <a:extLst>
                  <a:ext uri="{FF2B5EF4-FFF2-40B4-BE49-F238E27FC236}">
                    <a16:creationId xmlns:a16="http://schemas.microsoft.com/office/drawing/2014/main" id="{AE91FF48-3E09-4F8A-AF4D-3AA54B047A9E}"/>
                  </a:ext>
                </a:extLst>
              </p:cNvPr>
              <p:cNvSpPr/>
              <p:nvPr/>
            </p:nvSpPr>
            <p:spPr>
              <a:xfrm>
                <a:off x="6554714" y="264892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43" name="วงรี 142">
                <a:extLst>
                  <a:ext uri="{FF2B5EF4-FFF2-40B4-BE49-F238E27FC236}">
                    <a16:creationId xmlns:a16="http://schemas.microsoft.com/office/drawing/2014/main" id="{813DCB89-6B66-45B5-8F7E-7706E9A8160B}"/>
                  </a:ext>
                </a:extLst>
              </p:cNvPr>
              <p:cNvSpPr/>
              <p:nvPr/>
            </p:nvSpPr>
            <p:spPr>
              <a:xfrm>
                <a:off x="6554714" y="284895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44" name="วงรี 143">
                <a:extLst>
                  <a:ext uri="{FF2B5EF4-FFF2-40B4-BE49-F238E27FC236}">
                    <a16:creationId xmlns:a16="http://schemas.microsoft.com/office/drawing/2014/main" id="{9795BA4E-5DC0-4DD6-A85F-8EA0857D4AD7}"/>
                  </a:ext>
                </a:extLst>
              </p:cNvPr>
              <p:cNvSpPr/>
              <p:nvPr/>
            </p:nvSpPr>
            <p:spPr>
              <a:xfrm>
                <a:off x="6554714" y="30489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45" name="วงรี 144">
                <a:extLst>
                  <a:ext uri="{FF2B5EF4-FFF2-40B4-BE49-F238E27FC236}">
                    <a16:creationId xmlns:a16="http://schemas.microsoft.com/office/drawing/2014/main" id="{E029C643-64FC-489A-961F-BA499DD96B5F}"/>
                  </a:ext>
                </a:extLst>
              </p:cNvPr>
              <p:cNvSpPr/>
              <p:nvPr/>
            </p:nvSpPr>
            <p:spPr>
              <a:xfrm>
                <a:off x="6554714" y="32490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46" name="วงรี 145">
                <a:extLst>
                  <a:ext uri="{FF2B5EF4-FFF2-40B4-BE49-F238E27FC236}">
                    <a16:creationId xmlns:a16="http://schemas.microsoft.com/office/drawing/2014/main" id="{30AB53CB-BFBE-474D-AB48-F68DE0EE987E}"/>
                  </a:ext>
                </a:extLst>
              </p:cNvPr>
              <p:cNvSpPr/>
              <p:nvPr/>
            </p:nvSpPr>
            <p:spPr>
              <a:xfrm>
                <a:off x="6844534" y="14466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47" name="วงรี 146">
                <a:extLst>
                  <a:ext uri="{FF2B5EF4-FFF2-40B4-BE49-F238E27FC236}">
                    <a16:creationId xmlns:a16="http://schemas.microsoft.com/office/drawing/2014/main" id="{086C549C-08DF-463C-8A3D-A381ADCD4108}"/>
                  </a:ext>
                </a:extLst>
              </p:cNvPr>
              <p:cNvSpPr/>
              <p:nvPr/>
            </p:nvSpPr>
            <p:spPr>
              <a:xfrm>
                <a:off x="6844534" y="16467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48" name="วงรี 147">
                <a:extLst>
                  <a:ext uri="{FF2B5EF4-FFF2-40B4-BE49-F238E27FC236}">
                    <a16:creationId xmlns:a16="http://schemas.microsoft.com/office/drawing/2014/main" id="{613A26D6-D114-4DB7-BF7A-3D4A1680BF71}"/>
                  </a:ext>
                </a:extLst>
              </p:cNvPr>
              <p:cNvSpPr/>
              <p:nvPr/>
            </p:nvSpPr>
            <p:spPr>
              <a:xfrm>
                <a:off x="6844534" y="184674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49" name="วงรี 148">
                <a:extLst>
                  <a:ext uri="{FF2B5EF4-FFF2-40B4-BE49-F238E27FC236}">
                    <a16:creationId xmlns:a16="http://schemas.microsoft.com/office/drawing/2014/main" id="{E27DDA30-C4D6-4AA2-ACA1-1D3C030E1D72}"/>
                  </a:ext>
                </a:extLst>
              </p:cNvPr>
              <p:cNvSpPr/>
              <p:nvPr/>
            </p:nvSpPr>
            <p:spPr>
              <a:xfrm>
                <a:off x="6844534" y="204677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50" name="วงรี 149">
                <a:extLst>
                  <a:ext uri="{FF2B5EF4-FFF2-40B4-BE49-F238E27FC236}">
                    <a16:creationId xmlns:a16="http://schemas.microsoft.com/office/drawing/2014/main" id="{0CA6F531-E93D-4AA4-8F21-C6AB8CC24A7C}"/>
                  </a:ext>
                </a:extLst>
              </p:cNvPr>
              <p:cNvSpPr/>
              <p:nvPr/>
            </p:nvSpPr>
            <p:spPr>
              <a:xfrm>
                <a:off x="6844534" y="22467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51" name="วงรี 150">
                <a:extLst>
                  <a:ext uri="{FF2B5EF4-FFF2-40B4-BE49-F238E27FC236}">
                    <a16:creationId xmlns:a16="http://schemas.microsoft.com/office/drawing/2014/main" id="{56D3A951-4DAE-4497-A1BF-9DE01A1283E0}"/>
                  </a:ext>
                </a:extLst>
              </p:cNvPr>
              <p:cNvSpPr/>
              <p:nvPr/>
            </p:nvSpPr>
            <p:spPr>
              <a:xfrm>
                <a:off x="6844534" y="24468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52" name="วงรี 151">
                <a:extLst>
                  <a:ext uri="{FF2B5EF4-FFF2-40B4-BE49-F238E27FC236}">
                    <a16:creationId xmlns:a16="http://schemas.microsoft.com/office/drawing/2014/main" id="{56624583-3AF1-434C-947B-DC01822C50CB}"/>
                  </a:ext>
                </a:extLst>
              </p:cNvPr>
              <p:cNvSpPr/>
              <p:nvPr/>
            </p:nvSpPr>
            <p:spPr>
              <a:xfrm>
                <a:off x="6844534" y="264684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53" name="วงรี 152">
                <a:extLst>
                  <a:ext uri="{FF2B5EF4-FFF2-40B4-BE49-F238E27FC236}">
                    <a16:creationId xmlns:a16="http://schemas.microsoft.com/office/drawing/2014/main" id="{FFB94250-93F7-44D7-B0D3-00F3B7A4F59C}"/>
                  </a:ext>
                </a:extLst>
              </p:cNvPr>
              <p:cNvSpPr/>
              <p:nvPr/>
            </p:nvSpPr>
            <p:spPr>
              <a:xfrm>
                <a:off x="6844534" y="284687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54" name="วงรี 153">
                <a:extLst>
                  <a:ext uri="{FF2B5EF4-FFF2-40B4-BE49-F238E27FC236}">
                    <a16:creationId xmlns:a16="http://schemas.microsoft.com/office/drawing/2014/main" id="{693A4000-C711-4213-881F-46174FD1239A}"/>
                  </a:ext>
                </a:extLst>
              </p:cNvPr>
              <p:cNvSpPr/>
              <p:nvPr/>
            </p:nvSpPr>
            <p:spPr>
              <a:xfrm>
                <a:off x="6844534" y="30468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55" name="วงรี 154">
                <a:extLst>
                  <a:ext uri="{FF2B5EF4-FFF2-40B4-BE49-F238E27FC236}">
                    <a16:creationId xmlns:a16="http://schemas.microsoft.com/office/drawing/2014/main" id="{10DCF3F5-3C48-4642-B133-E3CC79C23C10}"/>
                  </a:ext>
                </a:extLst>
              </p:cNvPr>
              <p:cNvSpPr/>
              <p:nvPr/>
            </p:nvSpPr>
            <p:spPr>
              <a:xfrm>
                <a:off x="6844534" y="32469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</p:grpSp>
        <p:grpSp>
          <p:nvGrpSpPr>
            <p:cNvPr id="156" name="กลุ่ม 155">
              <a:extLst>
                <a:ext uri="{FF2B5EF4-FFF2-40B4-BE49-F238E27FC236}">
                  <a16:creationId xmlns:a16="http://schemas.microsoft.com/office/drawing/2014/main" id="{B958616B-DD23-408E-8662-7F1436CDCE4F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3466326" y="573401"/>
              <a:ext cx="347486" cy="982634"/>
              <a:chOff x="6264894" y="1446698"/>
              <a:chExt cx="759640" cy="1984379"/>
            </a:xfrm>
          </p:grpSpPr>
          <p:sp>
            <p:nvSpPr>
              <p:cNvPr id="157" name="วงรี 156">
                <a:extLst>
                  <a:ext uri="{FF2B5EF4-FFF2-40B4-BE49-F238E27FC236}">
                    <a16:creationId xmlns:a16="http://schemas.microsoft.com/office/drawing/2014/main" id="{880946A2-5350-4B72-B3CF-3372A2D75CBF}"/>
                  </a:ext>
                </a:extLst>
              </p:cNvPr>
              <p:cNvSpPr/>
              <p:nvPr/>
            </p:nvSpPr>
            <p:spPr>
              <a:xfrm>
                <a:off x="6264894" y="14508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58" name="วงรี 157">
                <a:extLst>
                  <a:ext uri="{FF2B5EF4-FFF2-40B4-BE49-F238E27FC236}">
                    <a16:creationId xmlns:a16="http://schemas.microsoft.com/office/drawing/2014/main" id="{3CE03E15-6C83-422D-BD88-166AD688CF2E}"/>
                  </a:ext>
                </a:extLst>
              </p:cNvPr>
              <p:cNvSpPr/>
              <p:nvPr/>
            </p:nvSpPr>
            <p:spPr>
              <a:xfrm>
                <a:off x="6264894" y="16508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59" name="วงรี 158">
                <a:extLst>
                  <a:ext uri="{FF2B5EF4-FFF2-40B4-BE49-F238E27FC236}">
                    <a16:creationId xmlns:a16="http://schemas.microsoft.com/office/drawing/2014/main" id="{908F4668-BA50-42FC-A8E3-4423F5A64ABC}"/>
                  </a:ext>
                </a:extLst>
              </p:cNvPr>
              <p:cNvSpPr/>
              <p:nvPr/>
            </p:nvSpPr>
            <p:spPr>
              <a:xfrm>
                <a:off x="6264894" y="185090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60" name="วงรี 159">
                <a:extLst>
                  <a:ext uri="{FF2B5EF4-FFF2-40B4-BE49-F238E27FC236}">
                    <a16:creationId xmlns:a16="http://schemas.microsoft.com/office/drawing/2014/main" id="{524554F2-A4AB-4A2E-91DE-4B0CB4B448EB}"/>
                  </a:ext>
                </a:extLst>
              </p:cNvPr>
              <p:cNvSpPr/>
              <p:nvPr/>
            </p:nvSpPr>
            <p:spPr>
              <a:xfrm>
                <a:off x="6264894" y="205092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61" name="วงรี 160">
                <a:extLst>
                  <a:ext uri="{FF2B5EF4-FFF2-40B4-BE49-F238E27FC236}">
                    <a16:creationId xmlns:a16="http://schemas.microsoft.com/office/drawing/2014/main" id="{F3F51107-801F-4372-8E4D-3C58FA1B92B3}"/>
                  </a:ext>
                </a:extLst>
              </p:cNvPr>
              <p:cNvSpPr/>
              <p:nvPr/>
            </p:nvSpPr>
            <p:spPr>
              <a:xfrm>
                <a:off x="6264894" y="22509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62" name="วงรี 161">
                <a:extLst>
                  <a:ext uri="{FF2B5EF4-FFF2-40B4-BE49-F238E27FC236}">
                    <a16:creationId xmlns:a16="http://schemas.microsoft.com/office/drawing/2014/main" id="{5D800A4B-1832-4643-A216-53E717B7A80C}"/>
                  </a:ext>
                </a:extLst>
              </p:cNvPr>
              <p:cNvSpPr/>
              <p:nvPr/>
            </p:nvSpPr>
            <p:spPr>
              <a:xfrm>
                <a:off x="6264894" y="24509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63" name="วงรี 162">
                <a:extLst>
                  <a:ext uri="{FF2B5EF4-FFF2-40B4-BE49-F238E27FC236}">
                    <a16:creationId xmlns:a16="http://schemas.microsoft.com/office/drawing/2014/main" id="{BCF1EB5A-DBFC-4179-958C-1B9118471259}"/>
                  </a:ext>
                </a:extLst>
              </p:cNvPr>
              <p:cNvSpPr/>
              <p:nvPr/>
            </p:nvSpPr>
            <p:spPr>
              <a:xfrm>
                <a:off x="6264894" y="265100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64" name="วงรี 163">
                <a:extLst>
                  <a:ext uri="{FF2B5EF4-FFF2-40B4-BE49-F238E27FC236}">
                    <a16:creationId xmlns:a16="http://schemas.microsoft.com/office/drawing/2014/main" id="{43A2364B-8D4A-4104-BC92-43A3EBCF0585}"/>
                  </a:ext>
                </a:extLst>
              </p:cNvPr>
              <p:cNvSpPr/>
              <p:nvPr/>
            </p:nvSpPr>
            <p:spPr>
              <a:xfrm>
                <a:off x="6264894" y="285102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65" name="วงรี 164">
                <a:extLst>
                  <a:ext uri="{FF2B5EF4-FFF2-40B4-BE49-F238E27FC236}">
                    <a16:creationId xmlns:a16="http://schemas.microsoft.com/office/drawing/2014/main" id="{2009CE0F-1418-4A64-9EF9-E61143263B5C}"/>
                  </a:ext>
                </a:extLst>
              </p:cNvPr>
              <p:cNvSpPr/>
              <p:nvPr/>
            </p:nvSpPr>
            <p:spPr>
              <a:xfrm>
                <a:off x="6264894" y="30510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 dirty="0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66" name="วงรี 165">
                <a:extLst>
                  <a:ext uri="{FF2B5EF4-FFF2-40B4-BE49-F238E27FC236}">
                    <a16:creationId xmlns:a16="http://schemas.microsoft.com/office/drawing/2014/main" id="{AD5C2724-F24C-49C5-B5E1-775DEA13487D}"/>
                  </a:ext>
                </a:extLst>
              </p:cNvPr>
              <p:cNvSpPr/>
              <p:nvPr/>
            </p:nvSpPr>
            <p:spPr>
              <a:xfrm>
                <a:off x="6264894" y="32510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67" name="วงรี 166">
                <a:extLst>
                  <a:ext uri="{FF2B5EF4-FFF2-40B4-BE49-F238E27FC236}">
                    <a16:creationId xmlns:a16="http://schemas.microsoft.com/office/drawing/2014/main" id="{072B9939-058B-4D80-947C-409EF176F8F8}"/>
                  </a:ext>
                </a:extLst>
              </p:cNvPr>
              <p:cNvSpPr/>
              <p:nvPr/>
            </p:nvSpPr>
            <p:spPr>
              <a:xfrm>
                <a:off x="6554714" y="14487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68" name="วงรี 167">
                <a:extLst>
                  <a:ext uri="{FF2B5EF4-FFF2-40B4-BE49-F238E27FC236}">
                    <a16:creationId xmlns:a16="http://schemas.microsoft.com/office/drawing/2014/main" id="{FD8A0C7A-2F21-40E4-A570-653933483C2A}"/>
                  </a:ext>
                </a:extLst>
              </p:cNvPr>
              <p:cNvSpPr/>
              <p:nvPr/>
            </p:nvSpPr>
            <p:spPr>
              <a:xfrm>
                <a:off x="6554714" y="16488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69" name="วงรี 168">
                <a:extLst>
                  <a:ext uri="{FF2B5EF4-FFF2-40B4-BE49-F238E27FC236}">
                    <a16:creationId xmlns:a16="http://schemas.microsoft.com/office/drawing/2014/main" id="{4D647E18-E96F-4C4F-8BF3-5C1EA031B938}"/>
                  </a:ext>
                </a:extLst>
              </p:cNvPr>
              <p:cNvSpPr/>
              <p:nvPr/>
            </p:nvSpPr>
            <p:spPr>
              <a:xfrm>
                <a:off x="6554714" y="184882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70" name="วงรี 169">
                <a:extLst>
                  <a:ext uri="{FF2B5EF4-FFF2-40B4-BE49-F238E27FC236}">
                    <a16:creationId xmlns:a16="http://schemas.microsoft.com/office/drawing/2014/main" id="{9035A499-ABAB-46EA-A7A5-5E21EF272C51}"/>
                  </a:ext>
                </a:extLst>
              </p:cNvPr>
              <p:cNvSpPr/>
              <p:nvPr/>
            </p:nvSpPr>
            <p:spPr>
              <a:xfrm>
                <a:off x="6554714" y="204885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71" name="วงรี 170">
                <a:extLst>
                  <a:ext uri="{FF2B5EF4-FFF2-40B4-BE49-F238E27FC236}">
                    <a16:creationId xmlns:a16="http://schemas.microsoft.com/office/drawing/2014/main" id="{EC45FC70-FF67-4A0B-9F65-AC60DB5DD75A}"/>
                  </a:ext>
                </a:extLst>
              </p:cNvPr>
              <p:cNvSpPr/>
              <p:nvPr/>
            </p:nvSpPr>
            <p:spPr>
              <a:xfrm>
                <a:off x="6554714" y="22488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72" name="วงรี 171">
                <a:extLst>
                  <a:ext uri="{FF2B5EF4-FFF2-40B4-BE49-F238E27FC236}">
                    <a16:creationId xmlns:a16="http://schemas.microsoft.com/office/drawing/2014/main" id="{3225911A-5A7F-4A6A-8D60-167EE0612ED8}"/>
                  </a:ext>
                </a:extLst>
              </p:cNvPr>
              <p:cNvSpPr/>
              <p:nvPr/>
            </p:nvSpPr>
            <p:spPr>
              <a:xfrm>
                <a:off x="6554714" y="24489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73" name="วงรี 172">
                <a:extLst>
                  <a:ext uri="{FF2B5EF4-FFF2-40B4-BE49-F238E27FC236}">
                    <a16:creationId xmlns:a16="http://schemas.microsoft.com/office/drawing/2014/main" id="{779E656A-5DB3-43FD-A294-C984D27F3ECA}"/>
                  </a:ext>
                </a:extLst>
              </p:cNvPr>
              <p:cNvSpPr/>
              <p:nvPr/>
            </p:nvSpPr>
            <p:spPr>
              <a:xfrm>
                <a:off x="6554714" y="264892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74" name="วงรี 173">
                <a:extLst>
                  <a:ext uri="{FF2B5EF4-FFF2-40B4-BE49-F238E27FC236}">
                    <a16:creationId xmlns:a16="http://schemas.microsoft.com/office/drawing/2014/main" id="{A14C5DAE-6A71-40BD-9109-F1EFE7D9D5B1}"/>
                  </a:ext>
                </a:extLst>
              </p:cNvPr>
              <p:cNvSpPr/>
              <p:nvPr/>
            </p:nvSpPr>
            <p:spPr>
              <a:xfrm>
                <a:off x="6554714" y="284895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75" name="วงรี 174">
                <a:extLst>
                  <a:ext uri="{FF2B5EF4-FFF2-40B4-BE49-F238E27FC236}">
                    <a16:creationId xmlns:a16="http://schemas.microsoft.com/office/drawing/2014/main" id="{1C726E50-D9AB-44F7-B09D-260EA4A097D2}"/>
                  </a:ext>
                </a:extLst>
              </p:cNvPr>
              <p:cNvSpPr/>
              <p:nvPr/>
            </p:nvSpPr>
            <p:spPr>
              <a:xfrm>
                <a:off x="6554714" y="30489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76" name="วงรี 175">
                <a:extLst>
                  <a:ext uri="{FF2B5EF4-FFF2-40B4-BE49-F238E27FC236}">
                    <a16:creationId xmlns:a16="http://schemas.microsoft.com/office/drawing/2014/main" id="{3381DF47-4EEC-4C5D-806D-331FFB99EDBB}"/>
                  </a:ext>
                </a:extLst>
              </p:cNvPr>
              <p:cNvSpPr/>
              <p:nvPr/>
            </p:nvSpPr>
            <p:spPr>
              <a:xfrm>
                <a:off x="6554714" y="32490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77" name="วงรี 176">
                <a:extLst>
                  <a:ext uri="{FF2B5EF4-FFF2-40B4-BE49-F238E27FC236}">
                    <a16:creationId xmlns:a16="http://schemas.microsoft.com/office/drawing/2014/main" id="{B1A7197B-B98D-40DE-BF72-B4830EC03030}"/>
                  </a:ext>
                </a:extLst>
              </p:cNvPr>
              <p:cNvSpPr/>
              <p:nvPr/>
            </p:nvSpPr>
            <p:spPr>
              <a:xfrm>
                <a:off x="6844534" y="14466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78" name="วงรี 177">
                <a:extLst>
                  <a:ext uri="{FF2B5EF4-FFF2-40B4-BE49-F238E27FC236}">
                    <a16:creationId xmlns:a16="http://schemas.microsoft.com/office/drawing/2014/main" id="{82DF469E-A085-4039-88CB-3969DA384FDB}"/>
                  </a:ext>
                </a:extLst>
              </p:cNvPr>
              <p:cNvSpPr/>
              <p:nvPr/>
            </p:nvSpPr>
            <p:spPr>
              <a:xfrm>
                <a:off x="6844534" y="16467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79" name="วงรี 178">
                <a:extLst>
                  <a:ext uri="{FF2B5EF4-FFF2-40B4-BE49-F238E27FC236}">
                    <a16:creationId xmlns:a16="http://schemas.microsoft.com/office/drawing/2014/main" id="{2114E414-B577-4702-8E7D-052C8EB01B12}"/>
                  </a:ext>
                </a:extLst>
              </p:cNvPr>
              <p:cNvSpPr/>
              <p:nvPr/>
            </p:nvSpPr>
            <p:spPr>
              <a:xfrm>
                <a:off x="6844534" y="184674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80" name="วงรี 179">
                <a:extLst>
                  <a:ext uri="{FF2B5EF4-FFF2-40B4-BE49-F238E27FC236}">
                    <a16:creationId xmlns:a16="http://schemas.microsoft.com/office/drawing/2014/main" id="{FAE97F4D-3390-442F-BABF-6A9F783CDAC4}"/>
                  </a:ext>
                </a:extLst>
              </p:cNvPr>
              <p:cNvSpPr/>
              <p:nvPr/>
            </p:nvSpPr>
            <p:spPr>
              <a:xfrm>
                <a:off x="6844534" y="204677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81" name="วงรี 180">
                <a:extLst>
                  <a:ext uri="{FF2B5EF4-FFF2-40B4-BE49-F238E27FC236}">
                    <a16:creationId xmlns:a16="http://schemas.microsoft.com/office/drawing/2014/main" id="{B7B57EE1-A657-484F-9702-2D432A5836E3}"/>
                  </a:ext>
                </a:extLst>
              </p:cNvPr>
              <p:cNvSpPr/>
              <p:nvPr/>
            </p:nvSpPr>
            <p:spPr>
              <a:xfrm>
                <a:off x="6844534" y="22467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82" name="วงรี 181">
                <a:extLst>
                  <a:ext uri="{FF2B5EF4-FFF2-40B4-BE49-F238E27FC236}">
                    <a16:creationId xmlns:a16="http://schemas.microsoft.com/office/drawing/2014/main" id="{C875F0C2-3305-4620-831F-EE6836698F44}"/>
                  </a:ext>
                </a:extLst>
              </p:cNvPr>
              <p:cNvSpPr/>
              <p:nvPr/>
            </p:nvSpPr>
            <p:spPr>
              <a:xfrm>
                <a:off x="6844534" y="24468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83" name="วงรี 182">
                <a:extLst>
                  <a:ext uri="{FF2B5EF4-FFF2-40B4-BE49-F238E27FC236}">
                    <a16:creationId xmlns:a16="http://schemas.microsoft.com/office/drawing/2014/main" id="{C1FB343C-CD22-433C-A738-ED6ED98C86CA}"/>
                  </a:ext>
                </a:extLst>
              </p:cNvPr>
              <p:cNvSpPr/>
              <p:nvPr/>
            </p:nvSpPr>
            <p:spPr>
              <a:xfrm>
                <a:off x="6844534" y="264684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84" name="วงรี 183">
                <a:extLst>
                  <a:ext uri="{FF2B5EF4-FFF2-40B4-BE49-F238E27FC236}">
                    <a16:creationId xmlns:a16="http://schemas.microsoft.com/office/drawing/2014/main" id="{AD1668AC-CF57-4C3A-B191-3854D89C3822}"/>
                  </a:ext>
                </a:extLst>
              </p:cNvPr>
              <p:cNvSpPr/>
              <p:nvPr/>
            </p:nvSpPr>
            <p:spPr>
              <a:xfrm>
                <a:off x="6844534" y="284687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85" name="วงรี 184">
                <a:extLst>
                  <a:ext uri="{FF2B5EF4-FFF2-40B4-BE49-F238E27FC236}">
                    <a16:creationId xmlns:a16="http://schemas.microsoft.com/office/drawing/2014/main" id="{E99753CA-0192-41F6-9B70-A541EFAEA4DB}"/>
                  </a:ext>
                </a:extLst>
              </p:cNvPr>
              <p:cNvSpPr/>
              <p:nvPr/>
            </p:nvSpPr>
            <p:spPr>
              <a:xfrm>
                <a:off x="6844534" y="30468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86" name="วงรี 185">
                <a:extLst>
                  <a:ext uri="{FF2B5EF4-FFF2-40B4-BE49-F238E27FC236}">
                    <a16:creationId xmlns:a16="http://schemas.microsoft.com/office/drawing/2014/main" id="{07334C29-3F9C-4309-BFD2-EEC5F7C587A2}"/>
                  </a:ext>
                </a:extLst>
              </p:cNvPr>
              <p:cNvSpPr/>
              <p:nvPr/>
            </p:nvSpPr>
            <p:spPr>
              <a:xfrm>
                <a:off x="6844534" y="32469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</p:grpSp>
        <p:sp>
          <p:nvSpPr>
            <p:cNvPr id="190" name="กากบาท 189">
              <a:extLst>
                <a:ext uri="{FF2B5EF4-FFF2-40B4-BE49-F238E27FC236}">
                  <a16:creationId xmlns:a16="http://schemas.microsoft.com/office/drawing/2014/main" id="{5388398A-A471-4266-9A27-E079256CC8C9}"/>
                </a:ext>
              </a:extLst>
            </p:cNvPr>
            <p:cNvSpPr/>
            <p:nvPr/>
          </p:nvSpPr>
          <p:spPr>
            <a:xfrm rot="1087668">
              <a:off x="1191653" y="4451977"/>
              <a:ext cx="368040" cy="320174"/>
            </a:xfrm>
            <a:prstGeom prst="plus">
              <a:avLst>
                <a:gd name="adj" fmla="val 35728"/>
              </a:avLst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91" name="กากบาท 190">
              <a:extLst>
                <a:ext uri="{FF2B5EF4-FFF2-40B4-BE49-F238E27FC236}">
                  <a16:creationId xmlns:a16="http://schemas.microsoft.com/office/drawing/2014/main" id="{06CDAA93-E217-4258-9A54-4C325A9332B8}"/>
                </a:ext>
              </a:extLst>
            </p:cNvPr>
            <p:cNvSpPr/>
            <p:nvPr/>
          </p:nvSpPr>
          <p:spPr>
            <a:xfrm rot="1087668">
              <a:off x="6767399" y="1518757"/>
              <a:ext cx="368040" cy="320174"/>
            </a:xfrm>
            <a:prstGeom prst="plus">
              <a:avLst>
                <a:gd name="adj" fmla="val 35728"/>
              </a:avLst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92" name="กากบาท 191">
              <a:extLst>
                <a:ext uri="{FF2B5EF4-FFF2-40B4-BE49-F238E27FC236}">
                  <a16:creationId xmlns:a16="http://schemas.microsoft.com/office/drawing/2014/main" id="{E52586BA-A47A-4C67-BE1E-D768E320A5C8}"/>
                </a:ext>
              </a:extLst>
            </p:cNvPr>
            <p:cNvSpPr/>
            <p:nvPr/>
          </p:nvSpPr>
          <p:spPr>
            <a:xfrm rot="1087668">
              <a:off x="684864" y="1581020"/>
              <a:ext cx="620284" cy="500224"/>
            </a:xfrm>
            <a:prstGeom prst="plus">
              <a:avLst>
                <a:gd name="adj" fmla="val 35728"/>
              </a:avLst>
            </a:prstGeom>
            <a:solidFill>
              <a:srgbClr val="FDE92C">
                <a:alpha val="40000"/>
              </a:srgb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93" name="กากบาท 192">
              <a:extLst>
                <a:ext uri="{FF2B5EF4-FFF2-40B4-BE49-F238E27FC236}">
                  <a16:creationId xmlns:a16="http://schemas.microsoft.com/office/drawing/2014/main" id="{9279B430-86FD-4915-87E5-58413A3B8599}"/>
                </a:ext>
              </a:extLst>
            </p:cNvPr>
            <p:cNvSpPr/>
            <p:nvPr/>
          </p:nvSpPr>
          <p:spPr>
            <a:xfrm rot="20237040">
              <a:off x="1318434" y="452353"/>
              <a:ext cx="552915" cy="426604"/>
            </a:xfrm>
            <a:prstGeom prst="plus">
              <a:avLst>
                <a:gd name="adj" fmla="val 35728"/>
              </a:avLst>
            </a:prstGeom>
            <a:solidFill>
              <a:schemeClr val="accent4">
                <a:lumMod val="20000"/>
                <a:lumOff val="80000"/>
                <a:alpha val="90000"/>
              </a:scheme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94" name="สี่เหลี่ยมผืนผ้า 193">
              <a:extLst>
                <a:ext uri="{FF2B5EF4-FFF2-40B4-BE49-F238E27FC236}">
                  <a16:creationId xmlns:a16="http://schemas.microsoft.com/office/drawing/2014/main" id="{07A72EC4-E108-4388-8109-4BECAA9C8258}"/>
                </a:ext>
              </a:extLst>
            </p:cNvPr>
            <p:cNvSpPr/>
            <p:nvPr/>
          </p:nvSpPr>
          <p:spPr>
            <a:xfrm>
              <a:off x="6241377" y="425127"/>
              <a:ext cx="330847" cy="305625"/>
            </a:xfrm>
            <a:prstGeom prst="rect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95" name="สี่เหลี่ยมผืนผ้า 194">
              <a:extLst>
                <a:ext uri="{FF2B5EF4-FFF2-40B4-BE49-F238E27FC236}">
                  <a16:creationId xmlns:a16="http://schemas.microsoft.com/office/drawing/2014/main" id="{DB745DB9-E68C-4099-8BC1-067971DA25AE}"/>
                </a:ext>
              </a:extLst>
            </p:cNvPr>
            <p:cNvSpPr/>
            <p:nvPr/>
          </p:nvSpPr>
          <p:spPr>
            <a:xfrm>
              <a:off x="7961308" y="4240268"/>
              <a:ext cx="330847" cy="305625"/>
            </a:xfrm>
            <a:prstGeom prst="rect">
              <a:avLst/>
            </a:prstGeom>
            <a:noFill/>
            <a:ln w="28575">
              <a:solidFill>
                <a:srgbClr val="FEF9B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grpSp>
          <p:nvGrpSpPr>
            <p:cNvPr id="196" name="กลุ่ม 195">
              <a:extLst>
                <a:ext uri="{FF2B5EF4-FFF2-40B4-BE49-F238E27FC236}">
                  <a16:creationId xmlns:a16="http://schemas.microsoft.com/office/drawing/2014/main" id="{1ED1FCA0-FE85-49B0-B8E6-2709E2BE3F0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010805" y="3407851"/>
              <a:ext cx="376162" cy="907724"/>
              <a:chOff x="6264894" y="1446698"/>
              <a:chExt cx="759640" cy="1984379"/>
            </a:xfrm>
          </p:grpSpPr>
          <p:sp>
            <p:nvSpPr>
              <p:cNvPr id="197" name="วงรี 196">
                <a:extLst>
                  <a:ext uri="{FF2B5EF4-FFF2-40B4-BE49-F238E27FC236}">
                    <a16:creationId xmlns:a16="http://schemas.microsoft.com/office/drawing/2014/main" id="{B21C1970-2128-49C3-9C00-8C4D8B5ABB22}"/>
                  </a:ext>
                </a:extLst>
              </p:cNvPr>
              <p:cNvSpPr/>
              <p:nvPr/>
            </p:nvSpPr>
            <p:spPr>
              <a:xfrm>
                <a:off x="6264894" y="14508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98" name="วงรี 197">
                <a:extLst>
                  <a:ext uri="{FF2B5EF4-FFF2-40B4-BE49-F238E27FC236}">
                    <a16:creationId xmlns:a16="http://schemas.microsoft.com/office/drawing/2014/main" id="{99D12FE0-9D89-4DCA-BE55-81A666A3DC64}"/>
                  </a:ext>
                </a:extLst>
              </p:cNvPr>
              <p:cNvSpPr/>
              <p:nvPr/>
            </p:nvSpPr>
            <p:spPr>
              <a:xfrm>
                <a:off x="6264894" y="16508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99" name="วงรี 198">
                <a:extLst>
                  <a:ext uri="{FF2B5EF4-FFF2-40B4-BE49-F238E27FC236}">
                    <a16:creationId xmlns:a16="http://schemas.microsoft.com/office/drawing/2014/main" id="{497810E9-68CB-444C-B53D-1DA8C12A8AC5}"/>
                  </a:ext>
                </a:extLst>
              </p:cNvPr>
              <p:cNvSpPr/>
              <p:nvPr/>
            </p:nvSpPr>
            <p:spPr>
              <a:xfrm>
                <a:off x="6264894" y="185090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200" name="วงรี 199">
                <a:extLst>
                  <a:ext uri="{FF2B5EF4-FFF2-40B4-BE49-F238E27FC236}">
                    <a16:creationId xmlns:a16="http://schemas.microsoft.com/office/drawing/2014/main" id="{A28FF609-F343-47FC-A527-377C8D8A3C93}"/>
                  </a:ext>
                </a:extLst>
              </p:cNvPr>
              <p:cNvSpPr/>
              <p:nvPr/>
            </p:nvSpPr>
            <p:spPr>
              <a:xfrm>
                <a:off x="6264894" y="205092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201" name="วงรี 200">
                <a:extLst>
                  <a:ext uri="{FF2B5EF4-FFF2-40B4-BE49-F238E27FC236}">
                    <a16:creationId xmlns:a16="http://schemas.microsoft.com/office/drawing/2014/main" id="{20C4603F-058E-4D02-9D62-323B1BACD948}"/>
                  </a:ext>
                </a:extLst>
              </p:cNvPr>
              <p:cNvSpPr/>
              <p:nvPr/>
            </p:nvSpPr>
            <p:spPr>
              <a:xfrm>
                <a:off x="6264894" y="22509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202" name="วงรี 201">
                <a:extLst>
                  <a:ext uri="{FF2B5EF4-FFF2-40B4-BE49-F238E27FC236}">
                    <a16:creationId xmlns:a16="http://schemas.microsoft.com/office/drawing/2014/main" id="{937B6F76-0969-485E-9D13-BFDDA29747B5}"/>
                  </a:ext>
                </a:extLst>
              </p:cNvPr>
              <p:cNvSpPr/>
              <p:nvPr/>
            </p:nvSpPr>
            <p:spPr>
              <a:xfrm>
                <a:off x="6264894" y="24509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203" name="วงรี 202">
                <a:extLst>
                  <a:ext uri="{FF2B5EF4-FFF2-40B4-BE49-F238E27FC236}">
                    <a16:creationId xmlns:a16="http://schemas.microsoft.com/office/drawing/2014/main" id="{1DF58B4A-A66B-4699-A37C-3F6987305D84}"/>
                  </a:ext>
                </a:extLst>
              </p:cNvPr>
              <p:cNvSpPr/>
              <p:nvPr/>
            </p:nvSpPr>
            <p:spPr>
              <a:xfrm>
                <a:off x="6264894" y="265100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204" name="วงรี 203">
                <a:extLst>
                  <a:ext uri="{FF2B5EF4-FFF2-40B4-BE49-F238E27FC236}">
                    <a16:creationId xmlns:a16="http://schemas.microsoft.com/office/drawing/2014/main" id="{7BB84F2F-07D2-4487-A2CE-362EFBDAEE8E}"/>
                  </a:ext>
                </a:extLst>
              </p:cNvPr>
              <p:cNvSpPr/>
              <p:nvPr/>
            </p:nvSpPr>
            <p:spPr>
              <a:xfrm>
                <a:off x="6264894" y="285102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205" name="วงรี 204">
                <a:extLst>
                  <a:ext uri="{FF2B5EF4-FFF2-40B4-BE49-F238E27FC236}">
                    <a16:creationId xmlns:a16="http://schemas.microsoft.com/office/drawing/2014/main" id="{4A16ED61-82D7-4D1C-8262-ED0B118D0E60}"/>
                  </a:ext>
                </a:extLst>
              </p:cNvPr>
              <p:cNvSpPr/>
              <p:nvPr/>
            </p:nvSpPr>
            <p:spPr>
              <a:xfrm>
                <a:off x="6264894" y="30510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 dirty="0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206" name="วงรี 205">
                <a:extLst>
                  <a:ext uri="{FF2B5EF4-FFF2-40B4-BE49-F238E27FC236}">
                    <a16:creationId xmlns:a16="http://schemas.microsoft.com/office/drawing/2014/main" id="{B6E1BE97-4B81-4356-B357-468CBC454F5D}"/>
                  </a:ext>
                </a:extLst>
              </p:cNvPr>
              <p:cNvSpPr/>
              <p:nvPr/>
            </p:nvSpPr>
            <p:spPr>
              <a:xfrm>
                <a:off x="6264894" y="32510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207" name="วงรี 206">
                <a:extLst>
                  <a:ext uri="{FF2B5EF4-FFF2-40B4-BE49-F238E27FC236}">
                    <a16:creationId xmlns:a16="http://schemas.microsoft.com/office/drawing/2014/main" id="{1B89C48D-F989-4854-8466-937575850FD9}"/>
                  </a:ext>
                </a:extLst>
              </p:cNvPr>
              <p:cNvSpPr/>
              <p:nvPr/>
            </p:nvSpPr>
            <p:spPr>
              <a:xfrm>
                <a:off x="6554714" y="14487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208" name="วงรี 207">
                <a:extLst>
                  <a:ext uri="{FF2B5EF4-FFF2-40B4-BE49-F238E27FC236}">
                    <a16:creationId xmlns:a16="http://schemas.microsoft.com/office/drawing/2014/main" id="{96C63366-8923-47D7-AA38-4C9BB4EF2BD6}"/>
                  </a:ext>
                </a:extLst>
              </p:cNvPr>
              <p:cNvSpPr/>
              <p:nvPr/>
            </p:nvSpPr>
            <p:spPr>
              <a:xfrm>
                <a:off x="6554714" y="16488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209" name="วงรี 208">
                <a:extLst>
                  <a:ext uri="{FF2B5EF4-FFF2-40B4-BE49-F238E27FC236}">
                    <a16:creationId xmlns:a16="http://schemas.microsoft.com/office/drawing/2014/main" id="{BF1800A9-E998-48BD-B122-08130C2F9023}"/>
                  </a:ext>
                </a:extLst>
              </p:cNvPr>
              <p:cNvSpPr/>
              <p:nvPr/>
            </p:nvSpPr>
            <p:spPr>
              <a:xfrm>
                <a:off x="6554714" y="184882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210" name="วงรี 209">
                <a:extLst>
                  <a:ext uri="{FF2B5EF4-FFF2-40B4-BE49-F238E27FC236}">
                    <a16:creationId xmlns:a16="http://schemas.microsoft.com/office/drawing/2014/main" id="{2E5538F9-9A0A-4AC9-AD17-8BE00BC56514}"/>
                  </a:ext>
                </a:extLst>
              </p:cNvPr>
              <p:cNvSpPr/>
              <p:nvPr/>
            </p:nvSpPr>
            <p:spPr>
              <a:xfrm>
                <a:off x="6554714" y="204885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211" name="วงรี 210">
                <a:extLst>
                  <a:ext uri="{FF2B5EF4-FFF2-40B4-BE49-F238E27FC236}">
                    <a16:creationId xmlns:a16="http://schemas.microsoft.com/office/drawing/2014/main" id="{2A9461A3-9C39-423A-A9BE-600880ECBB4A}"/>
                  </a:ext>
                </a:extLst>
              </p:cNvPr>
              <p:cNvSpPr/>
              <p:nvPr/>
            </p:nvSpPr>
            <p:spPr>
              <a:xfrm>
                <a:off x="6554714" y="22488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212" name="วงรี 211">
                <a:extLst>
                  <a:ext uri="{FF2B5EF4-FFF2-40B4-BE49-F238E27FC236}">
                    <a16:creationId xmlns:a16="http://schemas.microsoft.com/office/drawing/2014/main" id="{EB19948A-221D-46CD-A226-B92B574D58FD}"/>
                  </a:ext>
                </a:extLst>
              </p:cNvPr>
              <p:cNvSpPr/>
              <p:nvPr/>
            </p:nvSpPr>
            <p:spPr>
              <a:xfrm>
                <a:off x="6554714" y="24489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213" name="วงรี 212">
                <a:extLst>
                  <a:ext uri="{FF2B5EF4-FFF2-40B4-BE49-F238E27FC236}">
                    <a16:creationId xmlns:a16="http://schemas.microsoft.com/office/drawing/2014/main" id="{31D69F52-AAA3-49B4-8A41-80F4EF61CEDE}"/>
                  </a:ext>
                </a:extLst>
              </p:cNvPr>
              <p:cNvSpPr/>
              <p:nvPr/>
            </p:nvSpPr>
            <p:spPr>
              <a:xfrm>
                <a:off x="6554714" y="264892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214" name="วงรี 213">
                <a:extLst>
                  <a:ext uri="{FF2B5EF4-FFF2-40B4-BE49-F238E27FC236}">
                    <a16:creationId xmlns:a16="http://schemas.microsoft.com/office/drawing/2014/main" id="{94CF82CC-7350-4639-837C-2205CCCD1DB8}"/>
                  </a:ext>
                </a:extLst>
              </p:cNvPr>
              <p:cNvSpPr/>
              <p:nvPr/>
            </p:nvSpPr>
            <p:spPr>
              <a:xfrm>
                <a:off x="6554714" y="284895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215" name="วงรี 214">
                <a:extLst>
                  <a:ext uri="{FF2B5EF4-FFF2-40B4-BE49-F238E27FC236}">
                    <a16:creationId xmlns:a16="http://schemas.microsoft.com/office/drawing/2014/main" id="{C49CBAEF-D48F-407B-9D7D-23BA8CBCEE76}"/>
                  </a:ext>
                </a:extLst>
              </p:cNvPr>
              <p:cNvSpPr/>
              <p:nvPr/>
            </p:nvSpPr>
            <p:spPr>
              <a:xfrm>
                <a:off x="6554714" y="30489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216" name="วงรี 215">
                <a:extLst>
                  <a:ext uri="{FF2B5EF4-FFF2-40B4-BE49-F238E27FC236}">
                    <a16:creationId xmlns:a16="http://schemas.microsoft.com/office/drawing/2014/main" id="{BDC7FAE8-A9A4-4908-9254-5E8D4C2CB107}"/>
                  </a:ext>
                </a:extLst>
              </p:cNvPr>
              <p:cNvSpPr/>
              <p:nvPr/>
            </p:nvSpPr>
            <p:spPr>
              <a:xfrm>
                <a:off x="6554714" y="32490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217" name="วงรี 216">
                <a:extLst>
                  <a:ext uri="{FF2B5EF4-FFF2-40B4-BE49-F238E27FC236}">
                    <a16:creationId xmlns:a16="http://schemas.microsoft.com/office/drawing/2014/main" id="{93BE9E9C-F227-4576-B2C4-1ABD6DFF9755}"/>
                  </a:ext>
                </a:extLst>
              </p:cNvPr>
              <p:cNvSpPr/>
              <p:nvPr/>
            </p:nvSpPr>
            <p:spPr>
              <a:xfrm>
                <a:off x="6844534" y="14466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218" name="วงรี 217">
                <a:extLst>
                  <a:ext uri="{FF2B5EF4-FFF2-40B4-BE49-F238E27FC236}">
                    <a16:creationId xmlns:a16="http://schemas.microsoft.com/office/drawing/2014/main" id="{D779A1E4-5D4B-4B22-888D-9049B03829A1}"/>
                  </a:ext>
                </a:extLst>
              </p:cNvPr>
              <p:cNvSpPr/>
              <p:nvPr/>
            </p:nvSpPr>
            <p:spPr>
              <a:xfrm>
                <a:off x="6844534" y="16467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219" name="วงรี 218">
                <a:extLst>
                  <a:ext uri="{FF2B5EF4-FFF2-40B4-BE49-F238E27FC236}">
                    <a16:creationId xmlns:a16="http://schemas.microsoft.com/office/drawing/2014/main" id="{E62C645D-CB77-4CF9-91C8-46B04F7C3ECD}"/>
                  </a:ext>
                </a:extLst>
              </p:cNvPr>
              <p:cNvSpPr/>
              <p:nvPr/>
            </p:nvSpPr>
            <p:spPr>
              <a:xfrm>
                <a:off x="6844534" y="184674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220" name="วงรี 219">
                <a:extLst>
                  <a:ext uri="{FF2B5EF4-FFF2-40B4-BE49-F238E27FC236}">
                    <a16:creationId xmlns:a16="http://schemas.microsoft.com/office/drawing/2014/main" id="{E0534271-F8DF-4164-A164-FD536E27C050}"/>
                  </a:ext>
                </a:extLst>
              </p:cNvPr>
              <p:cNvSpPr/>
              <p:nvPr/>
            </p:nvSpPr>
            <p:spPr>
              <a:xfrm>
                <a:off x="6844534" y="204677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221" name="วงรี 220">
                <a:extLst>
                  <a:ext uri="{FF2B5EF4-FFF2-40B4-BE49-F238E27FC236}">
                    <a16:creationId xmlns:a16="http://schemas.microsoft.com/office/drawing/2014/main" id="{4F5C6CC2-8800-4B01-A9F4-94334A6BA60D}"/>
                  </a:ext>
                </a:extLst>
              </p:cNvPr>
              <p:cNvSpPr/>
              <p:nvPr/>
            </p:nvSpPr>
            <p:spPr>
              <a:xfrm>
                <a:off x="6844534" y="22467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222" name="วงรี 221">
                <a:extLst>
                  <a:ext uri="{FF2B5EF4-FFF2-40B4-BE49-F238E27FC236}">
                    <a16:creationId xmlns:a16="http://schemas.microsoft.com/office/drawing/2014/main" id="{4454834D-F961-406D-8699-B4758F68EB12}"/>
                  </a:ext>
                </a:extLst>
              </p:cNvPr>
              <p:cNvSpPr/>
              <p:nvPr/>
            </p:nvSpPr>
            <p:spPr>
              <a:xfrm>
                <a:off x="6844534" y="24468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223" name="วงรี 222">
                <a:extLst>
                  <a:ext uri="{FF2B5EF4-FFF2-40B4-BE49-F238E27FC236}">
                    <a16:creationId xmlns:a16="http://schemas.microsoft.com/office/drawing/2014/main" id="{B7092582-A074-4D6F-8DF3-C08625DF8805}"/>
                  </a:ext>
                </a:extLst>
              </p:cNvPr>
              <p:cNvSpPr/>
              <p:nvPr/>
            </p:nvSpPr>
            <p:spPr>
              <a:xfrm>
                <a:off x="6844534" y="264684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224" name="วงรี 223">
                <a:extLst>
                  <a:ext uri="{FF2B5EF4-FFF2-40B4-BE49-F238E27FC236}">
                    <a16:creationId xmlns:a16="http://schemas.microsoft.com/office/drawing/2014/main" id="{F36B67CB-1EE8-4810-AB11-2B63DD43C430}"/>
                  </a:ext>
                </a:extLst>
              </p:cNvPr>
              <p:cNvSpPr/>
              <p:nvPr/>
            </p:nvSpPr>
            <p:spPr>
              <a:xfrm>
                <a:off x="6844534" y="284687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225" name="วงรี 224">
                <a:extLst>
                  <a:ext uri="{FF2B5EF4-FFF2-40B4-BE49-F238E27FC236}">
                    <a16:creationId xmlns:a16="http://schemas.microsoft.com/office/drawing/2014/main" id="{7143009C-229C-42A1-8F6F-515250F203DF}"/>
                  </a:ext>
                </a:extLst>
              </p:cNvPr>
              <p:cNvSpPr/>
              <p:nvPr/>
            </p:nvSpPr>
            <p:spPr>
              <a:xfrm>
                <a:off x="6844534" y="30468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226" name="วงรี 225">
                <a:extLst>
                  <a:ext uri="{FF2B5EF4-FFF2-40B4-BE49-F238E27FC236}">
                    <a16:creationId xmlns:a16="http://schemas.microsoft.com/office/drawing/2014/main" id="{1996C852-8787-421A-8B7A-B535912C8DBC}"/>
                  </a:ext>
                </a:extLst>
              </p:cNvPr>
              <p:cNvSpPr/>
              <p:nvPr/>
            </p:nvSpPr>
            <p:spPr>
              <a:xfrm>
                <a:off x="6844534" y="32469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</p:grpSp>
        <p:pic>
          <p:nvPicPr>
            <p:cNvPr id="230" name="รูปภาพ 229">
              <a:extLst>
                <a:ext uri="{FF2B5EF4-FFF2-40B4-BE49-F238E27FC236}">
                  <a16:creationId xmlns:a16="http://schemas.microsoft.com/office/drawing/2014/main" id="{5BCBB62A-289D-4E01-BD9A-836A9963BB0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412710">
              <a:off x="2901771" y="5172733"/>
              <a:ext cx="496270" cy="458438"/>
            </a:xfrm>
            <a:prstGeom prst="rect">
              <a:avLst/>
            </a:prstGeom>
          </p:spPr>
        </p:pic>
        <p:sp>
          <p:nvSpPr>
            <p:cNvPr id="187" name="สี่เหลี่ยมผืนผ้า 186">
              <a:extLst>
                <a:ext uri="{FF2B5EF4-FFF2-40B4-BE49-F238E27FC236}">
                  <a16:creationId xmlns:a16="http://schemas.microsoft.com/office/drawing/2014/main" id="{5103BC5A-2165-485A-8A32-94FAA47D630B}"/>
                </a:ext>
              </a:extLst>
            </p:cNvPr>
            <p:cNvSpPr/>
            <p:nvPr/>
          </p:nvSpPr>
          <p:spPr>
            <a:xfrm>
              <a:off x="399393" y="309383"/>
              <a:ext cx="8441305" cy="4559946"/>
            </a:xfrm>
            <a:prstGeom prst="rect">
              <a:avLst/>
            </a:prstGeom>
            <a:solidFill>
              <a:schemeClr val="accent4">
                <a:lumMod val="20000"/>
                <a:lumOff val="80000"/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pic>
          <p:nvPicPr>
            <p:cNvPr id="188" name="รูปภาพ 187">
              <a:extLst>
                <a:ext uri="{FF2B5EF4-FFF2-40B4-BE49-F238E27FC236}">
                  <a16:creationId xmlns:a16="http://schemas.microsoft.com/office/drawing/2014/main" id="{3A975BD1-6A44-4B4D-BF20-A47649259BB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8913" y="332701"/>
              <a:ext cx="540000" cy="540000"/>
            </a:xfrm>
            <a:prstGeom prst="rect">
              <a:avLst/>
            </a:prstGeom>
          </p:spPr>
        </p:pic>
        <p:sp>
          <p:nvSpPr>
            <p:cNvPr id="189" name="สี่เหลี่ยมผืนผ้า 188">
              <a:extLst>
                <a:ext uri="{FF2B5EF4-FFF2-40B4-BE49-F238E27FC236}">
                  <a16:creationId xmlns:a16="http://schemas.microsoft.com/office/drawing/2014/main" id="{2A0EFDED-CD43-4A69-8C81-388D9AF38D49}"/>
                </a:ext>
              </a:extLst>
            </p:cNvPr>
            <p:cNvSpPr/>
            <p:nvPr/>
          </p:nvSpPr>
          <p:spPr>
            <a:xfrm>
              <a:off x="1168672" y="276883"/>
              <a:ext cx="3252814" cy="7848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4500" b="1" u="sng" dirty="0">
                  <a:solidFill>
                    <a:srgbClr val="FF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เฉลย</a:t>
              </a:r>
              <a:r>
                <a:rPr lang="th-TH" sz="4500" b="1" u="sng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คำถามชวนคิด</a:t>
              </a:r>
              <a:endParaRPr lang="th-TH" sz="4500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227" name="สี่เหลี่ยมผืนผ้า 226">
              <a:extLst>
                <a:ext uri="{FF2B5EF4-FFF2-40B4-BE49-F238E27FC236}">
                  <a16:creationId xmlns:a16="http://schemas.microsoft.com/office/drawing/2014/main" id="{9AA00D75-C74B-4B46-8F4C-DBD7A0E5C04B}"/>
                </a:ext>
              </a:extLst>
            </p:cNvPr>
            <p:cNvSpPr/>
            <p:nvPr/>
          </p:nvSpPr>
          <p:spPr>
            <a:xfrm>
              <a:off x="1186252" y="838711"/>
              <a:ext cx="640752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altLang="ko-KR" sz="2800" b="1" dirty="0">
                  <a:solidFill>
                    <a:srgbClr val="8D1612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ทดสอบความเข้าใจเรื่อง การถ่ายโอนความร้อนของปฏิกิริยาเคมี </a:t>
              </a:r>
              <a:endParaRPr lang="th-TH" sz="2800" dirty="0">
                <a:solidFill>
                  <a:srgbClr val="8D1612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2" name="สี่เหลี่ยมผืนผ้า 1">
              <a:extLst>
                <a:ext uri="{FF2B5EF4-FFF2-40B4-BE49-F238E27FC236}">
                  <a16:creationId xmlns:a16="http://schemas.microsoft.com/office/drawing/2014/main" id="{01123E1A-8DC5-4ED3-97DF-A3BB95066451}"/>
                </a:ext>
              </a:extLst>
            </p:cNvPr>
            <p:cNvSpPr/>
            <p:nvPr/>
          </p:nvSpPr>
          <p:spPr>
            <a:xfrm>
              <a:off x="900528" y="1373208"/>
              <a:ext cx="8029304" cy="35702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h-TH" sz="28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•  </a:t>
              </a:r>
              <a:r>
                <a:rPr lang="th-TH" sz="22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การศึกษาการเปลี่ยนแปลงความร้อนของปฏิกิริยาเคมีระหว่างกรดแอซิติกกับโซเดียมไฮดรอกไซด์   </a:t>
              </a:r>
            </a:p>
            <a:p>
              <a:r>
                <a:rPr lang="th-TH" sz="22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    อะไรคือ ระบบ อะไรคือสิ่งแวดล้อม และมีการถ่ายโอนความร้อนอย่างไร</a:t>
              </a:r>
            </a:p>
            <a:p>
              <a:endParaRPr lang="th-TH" sz="2200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  <a:p>
              <a:endParaRPr lang="th-TH" sz="2200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  <a:p>
              <a:r>
                <a:rPr lang="th-TH" sz="2200" b="1" dirty="0">
                  <a:solidFill>
                    <a:srgbClr val="FF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    </a:t>
              </a:r>
              <a:r>
                <a:rPr lang="th-TH" sz="2200" b="1" u="sng" dirty="0">
                  <a:solidFill>
                    <a:srgbClr val="FF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แนวคำตอบ</a:t>
              </a:r>
              <a:r>
                <a:rPr lang="th-TH" sz="2200" dirty="0">
                  <a:solidFill>
                    <a:srgbClr val="FF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 	- ระบบ ในที่นี้ คือสารตั้งต้น ได้แก่ กรดแอซีติก และโซเดียมไฮดรอกไซด์ </a:t>
              </a:r>
            </a:p>
            <a:p>
              <a:r>
                <a:rPr lang="th-TH" sz="2200" dirty="0">
                  <a:solidFill>
                    <a:srgbClr val="FF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			- ผลิตภัณฑ์ ได้แก่ โซเดียมแอซิ</a:t>
              </a:r>
              <a:r>
                <a:rPr lang="th-TH" sz="2200" dirty="0" err="1">
                  <a:solidFill>
                    <a:srgbClr val="FF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เต</a:t>
              </a:r>
              <a:r>
                <a:rPr lang="th-TH" sz="2200" dirty="0">
                  <a:solidFill>
                    <a:srgbClr val="FF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ต และนํ้า </a:t>
              </a:r>
            </a:p>
            <a:p>
              <a:r>
                <a:rPr lang="th-TH" sz="2200" dirty="0">
                  <a:solidFill>
                    <a:srgbClr val="FF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         		- สิ่งแวดล้อม ได้แก่ ภาชนะ เทอร์มอมิเตอร์ ผู้ทำการทดลอง</a:t>
              </a:r>
            </a:p>
            <a:p>
              <a:r>
                <a:rPr lang="th-TH" sz="2200" dirty="0">
                  <a:solidFill>
                    <a:srgbClr val="FF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			- เมื่อเกิดปฏิกิริยาเคมี มีการถ่ายโอนความร้อนจากสารเข้าสู่มือ </a:t>
              </a:r>
            </a:p>
            <a:p>
              <a:r>
                <a:rPr lang="th-TH" sz="2200" dirty="0">
                  <a:solidFill>
                    <a:srgbClr val="FF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			  ทำให้เมื่อสัมผัสภาชนะจะรู้สึกร้อน หรือการถ่ายโอนความร้อนจาก</a:t>
              </a:r>
            </a:p>
            <a:p>
              <a:r>
                <a:rPr lang="th-TH" sz="2200" dirty="0">
                  <a:solidFill>
                    <a:srgbClr val="FF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			  สารสู่เทอร์มอมิเตอร์ ทำให้อุณหภูมิที่อ่านได้จากเทอร์มอมิเตอร์มีค่าเพิ่มขึ้น</a:t>
              </a:r>
              <a:endPara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pic>
          <p:nvPicPr>
            <p:cNvPr id="228" name="รูปภาพ 227">
              <a:extLst>
                <a:ext uri="{FF2B5EF4-FFF2-40B4-BE49-F238E27FC236}">
                  <a16:creationId xmlns:a16="http://schemas.microsoft.com/office/drawing/2014/main" id="{FA8FB2A3-5DE7-4980-95BD-DF6CD1A844D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6549" y="938450"/>
              <a:ext cx="417249" cy="417249"/>
            </a:xfrm>
            <a:prstGeom prst="rect">
              <a:avLst/>
            </a:prstGeom>
          </p:spPr>
        </p:pic>
        <p:cxnSp>
          <p:nvCxnSpPr>
            <p:cNvPr id="229" name="ตัวเชื่อมต่อตรง 228">
              <a:extLst>
                <a:ext uri="{FF2B5EF4-FFF2-40B4-BE49-F238E27FC236}">
                  <a16:creationId xmlns:a16="http://schemas.microsoft.com/office/drawing/2014/main" id="{5B00C8A3-505E-4237-933A-404B9994A07F}"/>
                </a:ext>
              </a:extLst>
            </p:cNvPr>
            <p:cNvCxnSpPr/>
            <p:nvPr/>
          </p:nvCxnSpPr>
          <p:spPr>
            <a:xfrm>
              <a:off x="791627" y="1624751"/>
              <a:ext cx="0" cy="3096000"/>
            </a:xfrm>
            <a:prstGeom prst="line">
              <a:avLst/>
            </a:prstGeom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2" name="TextBox 231">
            <a:extLst>
              <a:ext uri="{FF2B5EF4-FFF2-40B4-BE49-F238E27FC236}">
                <a16:creationId xmlns:a16="http://schemas.microsoft.com/office/drawing/2014/main" id="{29F67F89-AD62-4C5D-9432-10C43EC4A0E1}"/>
              </a:ext>
            </a:extLst>
          </p:cNvPr>
          <p:cNvSpPr txBox="1"/>
          <p:nvPr/>
        </p:nvSpPr>
        <p:spPr>
          <a:xfrm>
            <a:off x="910499" y="2270563"/>
            <a:ext cx="7930199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กรดแอซีติก + โซเดียมไฮดรอกไซต์→ โซเดียมแอซิ</a:t>
            </a:r>
            <a:r>
              <a:rPr lang="th-TH" sz="24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เต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 + น้ำ + ความร้อน </a:t>
            </a:r>
          </a:p>
        </p:txBody>
      </p:sp>
      <p:pic>
        <p:nvPicPr>
          <p:cNvPr id="231" name="Picture 230">
            <a:extLst>
              <a:ext uri="{FF2B5EF4-FFF2-40B4-BE49-F238E27FC236}">
                <a16:creationId xmlns:a16="http://schemas.microsoft.com/office/drawing/2014/main" id="{1809AED3-25B6-4B40-AFDF-00443FB7797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7627" y="230951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6133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BC5FE43-187B-4243-B5FF-5A06C89D15A2}"/>
              </a:ext>
            </a:extLst>
          </p:cNvPr>
          <p:cNvGrpSpPr/>
          <p:nvPr/>
        </p:nvGrpSpPr>
        <p:grpSpPr>
          <a:xfrm>
            <a:off x="-24524" y="-71791"/>
            <a:ext cx="9188286" cy="5702962"/>
            <a:chOff x="-24524" y="-71791"/>
            <a:chExt cx="9188286" cy="5702962"/>
          </a:xfrm>
        </p:grpSpPr>
        <p:sp>
          <p:nvSpPr>
            <p:cNvPr id="124" name="วงรี 123">
              <a:extLst>
                <a:ext uri="{FF2B5EF4-FFF2-40B4-BE49-F238E27FC236}">
                  <a16:creationId xmlns:a16="http://schemas.microsoft.com/office/drawing/2014/main" id="{4D749C6A-B85E-4128-A4F5-3C008CE3256F}"/>
                </a:ext>
              </a:extLst>
            </p:cNvPr>
            <p:cNvSpPr/>
            <p:nvPr/>
          </p:nvSpPr>
          <p:spPr>
            <a:xfrm rot="2025166">
              <a:off x="4547239" y="3641871"/>
              <a:ext cx="1654232" cy="1528124"/>
            </a:xfrm>
            <a:prstGeom prst="ellipse">
              <a:avLst/>
            </a:prstGeom>
            <a:pattFill prst="dkHorz">
              <a:fgClr>
                <a:srgbClr val="3DADD4"/>
              </a:fgClr>
              <a:bgClr>
                <a:schemeClr val="accent5">
                  <a:lumMod val="40000"/>
                  <a:lumOff val="6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23" name="วงรี 122">
              <a:extLst>
                <a:ext uri="{FF2B5EF4-FFF2-40B4-BE49-F238E27FC236}">
                  <a16:creationId xmlns:a16="http://schemas.microsoft.com/office/drawing/2014/main" id="{4547BB5D-980C-49C6-8DD2-5EBB553E6D2E}"/>
                </a:ext>
              </a:extLst>
            </p:cNvPr>
            <p:cNvSpPr/>
            <p:nvPr/>
          </p:nvSpPr>
          <p:spPr>
            <a:xfrm rot="2025166">
              <a:off x="248763" y="2075931"/>
              <a:ext cx="1654232" cy="1528124"/>
            </a:xfrm>
            <a:prstGeom prst="ellipse">
              <a:avLst/>
            </a:prstGeom>
            <a:pattFill prst="dkHorz">
              <a:fgClr>
                <a:srgbClr val="3DADD4"/>
              </a:fgClr>
              <a:bgClr>
                <a:schemeClr val="accent5">
                  <a:lumMod val="40000"/>
                  <a:lumOff val="6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22" name="วงรี 121">
              <a:extLst>
                <a:ext uri="{FF2B5EF4-FFF2-40B4-BE49-F238E27FC236}">
                  <a16:creationId xmlns:a16="http://schemas.microsoft.com/office/drawing/2014/main" id="{136E3BA7-F06D-4AEC-9D6F-42B890E5616A}"/>
                </a:ext>
              </a:extLst>
            </p:cNvPr>
            <p:cNvSpPr/>
            <p:nvPr/>
          </p:nvSpPr>
          <p:spPr>
            <a:xfrm rot="2025166">
              <a:off x="6990495" y="1782658"/>
              <a:ext cx="1654232" cy="1528124"/>
            </a:xfrm>
            <a:prstGeom prst="ellipse">
              <a:avLst/>
            </a:prstGeom>
            <a:pattFill prst="dkHorz">
              <a:fgClr>
                <a:srgbClr val="3DADD4"/>
              </a:fgClr>
              <a:bgClr>
                <a:schemeClr val="accent5">
                  <a:lumMod val="40000"/>
                  <a:lumOff val="6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grpSp>
          <p:nvGrpSpPr>
            <p:cNvPr id="25" name="กลุ่ม 24">
              <a:extLst>
                <a:ext uri="{FF2B5EF4-FFF2-40B4-BE49-F238E27FC236}">
                  <a16:creationId xmlns:a16="http://schemas.microsoft.com/office/drawing/2014/main" id="{C3AE868D-FBBA-4B74-B214-3D8230C10F4E}"/>
                </a:ext>
              </a:extLst>
            </p:cNvPr>
            <p:cNvGrpSpPr/>
            <p:nvPr/>
          </p:nvGrpSpPr>
          <p:grpSpPr>
            <a:xfrm>
              <a:off x="-24524" y="-71791"/>
              <a:ext cx="5503933" cy="4625727"/>
              <a:chOff x="-13854" y="-53779"/>
              <a:chExt cx="5988928" cy="5448712"/>
            </a:xfrm>
            <a:gradFill>
              <a:gsLst>
                <a:gs pos="0">
                  <a:srgbClr val="FEE882"/>
                </a:gs>
                <a:gs pos="73000">
                  <a:srgbClr val="FEE882"/>
                </a:gs>
                <a:gs pos="100000">
                  <a:srgbClr val="FEE882"/>
                </a:gs>
              </a:gsLst>
              <a:path path="circle">
                <a:fillToRect l="50000" t="50000" r="50000" b="50000"/>
              </a:path>
            </a:gradFill>
          </p:grpSpPr>
          <p:sp>
            <p:nvSpPr>
              <p:cNvPr id="24" name="รูปแบบอิสระ: รูปร่าง 23">
                <a:extLst>
                  <a:ext uri="{FF2B5EF4-FFF2-40B4-BE49-F238E27FC236}">
                    <a16:creationId xmlns:a16="http://schemas.microsoft.com/office/drawing/2014/main" id="{8532D37F-FCA3-4BF8-BDEE-30A101219801}"/>
                  </a:ext>
                </a:extLst>
              </p:cNvPr>
              <p:cNvSpPr/>
              <p:nvPr/>
            </p:nvSpPr>
            <p:spPr>
              <a:xfrm>
                <a:off x="-13854" y="415635"/>
                <a:ext cx="3654961" cy="4979298"/>
              </a:xfrm>
              <a:custGeom>
                <a:avLst/>
                <a:gdLst>
                  <a:gd name="connsiteX0" fmla="*/ 3034146 w 3034146"/>
                  <a:gd name="connsiteY0" fmla="*/ 0 h 4724400"/>
                  <a:gd name="connsiteX1" fmla="*/ 1676400 w 3034146"/>
                  <a:gd name="connsiteY1" fmla="*/ 1939636 h 4724400"/>
                  <a:gd name="connsiteX2" fmla="*/ 831273 w 3034146"/>
                  <a:gd name="connsiteY2" fmla="*/ 2521527 h 4724400"/>
                  <a:gd name="connsiteX3" fmla="*/ 498764 w 3034146"/>
                  <a:gd name="connsiteY3" fmla="*/ 4322618 h 4724400"/>
                  <a:gd name="connsiteX4" fmla="*/ 13855 w 3034146"/>
                  <a:gd name="connsiteY4" fmla="*/ 4724400 h 4724400"/>
                  <a:gd name="connsiteX5" fmla="*/ 0 w 3034146"/>
                  <a:gd name="connsiteY5" fmla="*/ 41564 h 4724400"/>
                  <a:gd name="connsiteX6" fmla="*/ 3034146 w 3034146"/>
                  <a:gd name="connsiteY6" fmla="*/ 0 h 4724400"/>
                  <a:gd name="connsiteX0" fmla="*/ 3034146 w 3034146"/>
                  <a:gd name="connsiteY0" fmla="*/ 0 h 5021667"/>
                  <a:gd name="connsiteX1" fmla="*/ 1676400 w 3034146"/>
                  <a:gd name="connsiteY1" fmla="*/ 1939636 h 5021667"/>
                  <a:gd name="connsiteX2" fmla="*/ 831273 w 3034146"/>
                  <a:gd name="connsiteY2" fmla="*/ 2521527 h 5021667"/>
                  <a:gd name="connsiteX3" fmla="*/ 498764 w 3034146"/>
                  <a:gd name="connsiteY3" fmla="*/ 4322618 h 5021667"/>
                  <a:gd name="connsiteX4" fmla="*/ 13855 w 3034146"/>
                  <a:gd name="connsiteY4" fmla="*/ 4724400 h 5021667"/>
                  <a:gd name="connsiteX5" fmla="*/ 0 w 3034146"/>
                  <a:gd name="connsiteY5" fmla="*/ 41564 h 5021667"/>
                  <a:gd name="connsiteX6" fmla="*/ 3034146 w 3034146"/>
                  <a:gd name="connsiteY6" fmla="*/ 0 h 5021667"/>
                  <a:gd name="connsiteX0" fmla="*/ 3034146 w 3034146"/>
                  <a:gd name="connsiteY0" fmla="*/ 0 h 5021667"/>
                  <a:gd name="connsiteX1" fmla="*/ 1676400 w 3034146"/>
                  <a:gd name="connsiteY1" fmla="*/ 1939636 h 5021667"/>
                  <a:gd name="connsiteX2" fmla="*/ 831273 w 3034146"/>
                  <a:gd name="connsiteY2" fmla="*/ 2521527 h 5021667"/>
                  <a:gd name="connsiteX3" fmla="*/ 498764 w 3034146"/>
                  <a:gd name="connsiteY3" fmla="*/ 4322618 h 5021667"/>
                  <a:gd name="connsiteX4" fmla="*/ 13855 w 3034146"/>
                  <a:gd name="connsiteY4" fmla="*/ 4724400 h 5021667"/>
                  <a:gd name="connsiteX5" fmla="*/ 0 w 3034146"/>
                  <a:gd name="connsiteY5" fmla="*/ 41564 h 5021667"/>
                  <a:gd name="connsiteX6" fmla="*/ 3034146 w 3034146"/>
                  <a:gd name="connsiteY6" fmla="*/ 0 h 5021667"/>
                  <a:gd name="connsiteX0" fmla="*/ 3034146 w 3073956"/>
                  <a:gd name="connsiteY0" fmla="*/ 0 h 5021667"/>
                  <a:gd name="connsiteX1" fmla="*/ 1676400 w 3073956"/>
                  <a:gd name="connsiteY1" fmla="*/ 1939636 h 5021667"/>
                  <a:gd name="connsiteX2" fmla="*/ 831273 w 3073956"/>
                  <a:gd name="connsiteY2" fmla="*/ 2521527 h 5021667"/>
                  <a:gd name="connsiteX3" fmla="*/ 498764 w 3073956"/>
                  <a:gd name="connsiteY3" fmla="*/ 4322618 h 5021667"/>
                  <a:gd name="connsiteX4" fmla="*/ 13855 w 3073956"/>
                  <a:gd name="connsiteY4" fmla="*/ 4724400 h 5021667"/>
                  <a:gd name="connsiteX5" fmla="*/ 0 w 3073956"/>
                  <a:gd name="connsiteY5" fmla="*/ 41564 h 5021667"/>
                  <a:gd name="connsiteX6" fmla="*/ 3034146 w 3073956"/>
                  <a:gd name="connsiteY6" fmla="*/ 0 h 5021667"/>
                  <a:gd name="connsiteX0" fmla="*/ 3034146 w 3101237"/>
                  <a:gd name="connsiteY0" fmla="*/ 0 h 5021667"/>
                  <a:gd name="connsiteX1" fmla="*/ 2286000 w 3101237"/>
                  <a:gd name="connsiteY1" fmla="*/ 2119745 h 5021667"/>
                  <a:gd name="connsiteX2" fmla="*/ 831273 w 3101237"/>
                  <a:gd name="connsiteY2" fmla="*/ 2521527 h 5021667"/>
                  <a:gd name="connsiteX3" fmla="*/ 498764 w 3101237"/>
                  <a:gd name="connsiteY3" fmla="*/ 4322618 h 5021667"/>
                  <a:gd name="connsiteX4" fmla="*/ 13855 w 3101237"/>
                  <a:gd name="connsiteY4" fmla="*/ 4724400 h 5021667"/>
                  <a:gd name="connsiteX5" fmla="*/ 0 w 3101237"/>
                  <a:gd name="connsiteY5" fmla="*/ 41564 h 5021667"/>
                  <a:gd name="connsiteX6" fmla="*/ 3034146 w 3101237"/>
                  <a:gd name="connsiteY6" fmla="*/ 0 h 5021667"/>
                  <a:gd name="connsiteX0" fmla="*/ 3740728 w 3780989"/>
                  <a:gd name="connsiteY0" fmla="*/ 13854 h 4980103"/>
                  <a:gd name="connsiteX1" fmla="*/ 2286000 w 3780989"/>
                  <a:gd name="connsiteY1" fmla="*/ 2078181 h 4980103"/>
                  <a:gd name="connsiteX2" fmla="*/ 831273 w 3780989"/>
                  <a:gd name="connsiteY2" fmla="*/ 2479963 h 4980103"/>
                  <a:gd name="connsiteX3" fmla="*/ 498764 w 3780989"/>
                  <a:gd name="connsiteY3" fmla="*/ 4281054 h 4980103"/>
                  <a:gd name="connsiteX4" fmla="*/ 13855 w 3780989"/>
                  <a:gd name="connsiteY4" fmla="*/ 4682836 h 4980103"/>
                  <a:gd name="connsiteX5" fmla="*/ 0 w 3780989"/>
                  <a:gd name="connsiteY5" fmla="*/ 0 h 4980103"/>
                  <a:gd name="connsiteX6" fmla="*/ 3740728 w 3780989"/>
                  <a:gd name="connsiteY6" fmla="*/ 13854 h 4980103"/>
                  <a:gd name="connsiteX0" fmla="*/ 3740728 w 3803936"/>
                  <a:gd name="connsiteY0" fmla="*/ 13854 h 4980103"/>
                  <a:gd name="connsiteX1" fmla="*/ 2826327 w 3803936"/>
                  <a:gd name="connsiteY1" fmla="*/ 1884217 h 4980103"/>
                  <a:gd name="connsiteX2" fmla="*/ 831273 w 3803936"/>
                  <a:gd name="connsiteY2" fmla="*/ 2479963 h 4980103"/>
                  <a:gd name="connsiteX3" fmla="*/ 498764 w 3803936"/>
                  <a:gd name="connsiteY3" fmla="*/ 4281054 h 4980103"/>
                  <a:gd name="connsiteX4" fmla="*/ 13855 w 3803936"/>
                  <a:gd name="connsiteY4" fmla="*/ 4682836 h 4980103"/>
                  <a:gd name="connsiteX5" fmla="*/ 0 w 3803936"/>
                  <a:gd name="connsiteY5" fmla="*/ 0 h 4980103"/>
                  <a:gd name="connsiteX6" fmla="*/ 3740728 w 3803936"/>
                  <a:gd name="connsiteY6" fmla="*/ 13854 h 4980103"/>
                  <a:gd name="connsiteX0" fmla="*/ 3740728 w 3819518"/>
                  <a:gd name="connsiteY0" fmla="*/ 13854 h 4980103"/>
                  <a:gd name="connsiteX1" fmla="*/ 2826327 w 3819518"/>
                  <a:gd name="connsiteY1" fmla="*/ 1884217 h 4980103"/>
                  <a:gd name="connsiteX2" fmla="*/ 831273 w 3819518"/>
                  <a:gd name="connsiteY2" fmla="*/ 2479963 h 4980103"/>
                  <a:gd name="connsiteX3" fmla="*/ 498764 w 3819518"/>
                  <a:gd name="connsiteY3" fmla="*/ 4281054 h 4980103"/>
                  <a:gd name="connsiteX4" fmla="*/ 13855 w 3819518"/>
                  <a:gd name="connsiteY4" fmla="*/ 4682836 h 4980103"/>
                  <a:gd name="connsiteX5" fmla="*/ 0 w 3819518"/>
                  <a:gd name="connsiteY5" fmla="*/ 0 h 4980103"/>
                  <a:gd name="connsiteX6" fmla="*/ 3740728 w 3819518"/>
                  <a:gd name="connsiteY6" fmla="*/ 13854 h 4980103"/>
                  <a:gd name="connsiteX0" fmla="*/ 3699165 w 3764759"/>
                  <a:gd name="connsiteY0" fmla="*/ 0 h 4980103"/>
                  <a:gd name="connsiteX1" fmla="*/ 2826327 w 3764759"/>
                  <a:gd name="connsiteY1" fmla="*/ 1884217 h 4980103"/>
                  <a:gd name="connsiteX2" fmla="*/ 831273 w 3764759"/>
                  <a:gd name="connsiteY2" fmla="*/ 2479963 h 4980103"/>
                  <a:gd name="connsiteX3" fmla="*/ 498764 w 3764759"/>
                  <a:gd name="connsiteY3" fmla="*/ 4281054 h 4980103"/>
                  <a:gd name="connsiteX4" fmla="*/ 13855 w 3764759"/>
                  <a:gd name="connsiteY4" fmla="*/ 4682836 h 4980103"/>
                  <a:gd name="connsiteX5" fmla="*/ 0 w 3764759"/>
                  <a:gd name="connsiteY5" fmla="*/ 0 h 4980103"/>
                  <a:gd name="connsiteX6" fmla="*/ 3699165 w 3764759"/>
                  <a:gd name="connsiteY6" fmla="*/ 0 h 4980103"/>
                  <a:gd name="connsiteX0" fmla="*/ 3408220 w 3496956"/>
                  <a:gd name="connsiteY0" fmla="*/ 0 h 4993957"/>
                  <a:gd name="connsiteX1" fmla="*/ 2826327 w 3496956"/>
                  <a:gd name="connsiteY1" fmla="*/ 1898071 h 4993957"/>
                  <a:gd name="connsiteX2" fmla="*/ 831273 w 3496956"/>
                  <a:gd name="connsiteY2" fmla="*/ 2493817 h 4993957"/>
                  <a:gd name="connsiteX3" fmla="*/ 498764 w 3496956"/>
                  <a:gd name="connsiteY3" fmla="*/ 4294908 h 4993957"/>
                  <a:gd name="connsiteX4" fmla="*/ 13855 w 3496956"/>
                  <a:gd name="connsiteY4" fmla="*/ 4696690 h 4993957"/>
                  <a:gd name="connsiteX5" fmla="*/ 0 w 3496956"/>
                  <a:gd name="connsiteY5" fmla="*/ 13854 h 4993957"/>
                  <a:gd name="connsiteX6" fmla="*/ 3408220 w 3496956"/>
                  <a:gd name="connsiteY6" fmla="*/ 0 h 4993957"/>
                  <a:gd name="connsiteX0" fmla="*/ 3408220 w 3460882"/>
                  <a:gd name="connsiteY0" fmla="*/ 0 h 4993957"/>
                  <a:gd name="connsiteX1" fmla="*/ 2355272 w 3460882"/>
                  <a:gd name="connsiteY1" fmla="*/ 1787235 h 4993957"/>
                  <a:gd name="connsiteX2" fmla="*/ 831273 w 3460882"/>
                  <a:gd name="connsiteY2" fmla="*/ 2493817 h 4993957"/>
                  <a:gd name="connsiteX3" fmla="*/ 498764 w 3460882"/>
                  <a:gd name="connsiteY3" fmla="*/ 4294908 h 4993957"/>
                  <a:gd name="connsiteX4" fmla="*/ 13855 w 3460882"/>
                  <a:gd name="connsiteY4" fmla="*/ 4696690 h 4993957"/>
                  <a:gd name="connsiteX5" fmla="*/ 0 w 3460882"/>
                  <a:gd name="connsiteY5" fmla="*/ 13854 h 4993957"/>
                  <a:gd name="connsiteX6" fmla="*/ 3408220 w 3460882"/>
                  <a:gd name="connsiteY6" fmla="*/ 0 h 4993957"/>
                  <a:gd name="connsiteX0" fmla="*/ 3408220 w 3461814"/>
                  <a:gd name="connsiteY0" fmla="*/ 0 h 4997951"/>
                  <a:gd name="connsiteX1" fmla="*/ 2355272 w 3461814"/>
                  <a:gd name="connsiteY1" fmla="*/ 1787235 h 4997951"/>
                  <a:gd name="connsiteX2" fmla="*/ 706582 w 3461814"/>
                  <a:gd name="connsiteY2" fmla="*/ 2369126 h 4997951"/>
                  <a:gd name="connsiteX3" fmla="*/ 498764 w 3461814"/>
                  <a:gd name="connsiteY3" fmla="*/ 4294908 h 4997951"/>
                  <a:gd name="connsiteX4" fmla="*/ 13855 w 3461814"/>
                  <a:gd name="connsiteY4" fmla="*/ 4696690 h 4997951"/>
                  <a:gd name="connsiteX5" fmla="*/ 0 w 3461814"/>
                  <a:gd name="connsiteY5" fmla="*/ 13854 h 4997951"/>
                  <a:gd name="connsiteX6" fmla="*/ 3408220 w 3461814"/>
                  <a:gd name="connsiteY6" fmla="*/ 0 h 4997951"/>
                  <a:gd name="connsiteX0" fmla="*/ 3505202 w 3555152"/>
                  <a:gd name="connsiteY0" fmla="*/ 13855 h 4984097"/>
                  <a:gd name="connsiteX1" fmla="*/ 2355272 w 3555152"/>
                  <a:gd name="connsiteY1" fmla="*/ 1773381 h 4984097"/>
                  <a:gd name="connsiteX2" fmla="*/ 706582 w 3555152"/>
                  <a:gd name="connsiteY2" fmla="*/ 2355272 h 4984097"/>
                  <a:gd name="connsiteX3" fmla="*/ 498764 w 3555152"/>
                  <a:gd name="connsiteY3" fmla="*/ 4281054 h 4984097"/>
                  <a:gd name="connsiteX4" fmla="*/ 13855 w 3555152"/>
                  <a:gd name="connsiteY4" fmla="*/ 4682836 h 4984097"/>
                  <a:gd name="connsiteX5" fmla="*/ 0 w 3555152"/>
                  <a:gd name="connsiteY5" fmla="*/ 0 h 4984097"/>
                  <a:gd name="connsiteX6" fmla="*/ 3505202 w 3555152"/>
                  <a:gd name="connsiteY6" fmla="*/ 13855 h 4984097"/>
                  <a:gd name="connsiteX0" fmla="*/ 3505202 w 3509945"/>
                  <a:gd name="connsiteY0" fmla="*/ 13855 h 4984097"/>
                  <a:gd name="connsiteX1" fmla="*/ 2355272 w 3509945"/>
                  <a:gd name="connsiteY1" fmla="*/ 1773381 h 4984097"/>
                  <a:gd name="connsiteX2" fmla="*/ 706582 w 3509945"/>
                  <a:gd name="connsiteY2" fmla="*/ 2355272 h 4984097"/>
                  <a:gd name="connsiteX3" fmla="*/ 498764 w 3509945"/>
                  <a:gd name="connsiteY3" fmla="*/ 4281054 h 4984097"/>
                  <a:gd name="connsiteX4" fmla="*/ 13855 w 3509945"/>
                  <a:gd name="connsiteY4" fmla="*/ 4682836 h 4984097"/>
                  <a:gd name="connsiteX5" fmla="*/ 0 w 3509945"/>
                  <a:gd name="connsiteY5" fmla="*/ 0 h 4984097"/>
                  <a:gd name="connsiteX6" fmla="*/ 3505202 w 3509945"/>
                  <a:gd name="connsiteY6" fmla="*/ 13855 h 4984097"/>
                  <a:gd name="connsiteX0" fmla="*/ 3505202 w 3510195"/>
                  <a:gd name="connsiteY0" fmla="*/ 13855 h 4984097"/>
                  <a:gd name="connsiteX1" fmla="*/ 2355272 w 3510195"/>
                  <a:gd name="connsiteY1" fmla="*/ 1773381 h 4984097"/>
                  <a:gd name="connsiteX2" fmla="*/ 706582 w 3510195"/>
                  <a:gd name="connsiteY2" fmla="*/ 2355272 h 4984097"/>
                  <a:gd name="connsiteX3" fmla="*/ 498764 w 3510195"/>
                  <a:gd name="connsiteY3" fmla="*/ 4281054 h 4984097"/>
                  <a:gd name="connsiteX4" fmla="*/ 13855 w 3510195"/>
                  <a:gd name="connsiteY4" fmla="*/ 4682836 h 4984097"/>
                  <a:gd name="connsiteX5" fmla="*/ 0 w 3510195"/>
                  <a:gd name="connsiteY5" fmla="*/ 0 h 4984097"/>
                  <a:gd name="connsiteX6" fmla="*/ 3505202 w 3510195"/>
                  <a:gd name="connsiteY6" fmla="*/ 13855 h 4984097"/>
                  <a:gd name="connsiteX0" fmla="*/ 3505202 w 3510379"/>
                  <a:gd name="connsiteY0" fmla="*/ 13855 h 4984097"/>
                  <a:gd name="connsiteX1" fmla="*/ 2382981 w 3510379"/>
                  <a:gd name="connsiteY1" fmla="*/ 1911927 h 4984097"/>
                  <a:gd name="connsiteX2" fmla="*/ 706582 w 3510379"/>
                  <a:gd name="connsiteY2" fmla="*/ 2355272 h 4984097"/>
                  <a:gd name="connsiteX3" fmla="*/ 498764 w 3510379"/>
                  <a:gd name="connsiteY3" fmla="*/ 4281054 h 4984097"/>
                  <a:gd name="connsiteX4" fmla="*/ 13855 w 3510379"/>
                  <a:gd name="connsiteY4" fmla="*/ 4682836 h 4984097"/>
                  <a:gd name="connsiteX5" fmla="*/ 0 w 3510379"/>
                  <a:gd name="connsiteY5" fmla="*/ 0 h 4984097"/>
                  <a:gd name="connsiteX6" fmla="*/ 3505202 w 3510379"/>
                  <a:gd name="connsiteY6" fmla="*/ 13855 h 4984097"/>
                  <a:gd name="connsiteX0" fmla="*/ 3865420 w 3868973"/>
                  <a:gd name="connsiteY0" fmla="*/ 13855 h 4984097"/>
                  <a:gd name="connsiteX1" fmla="*/ 2382981 w 3868973"/>
                  <a:gd name="connsiteY1" fmla="*/ 1911927 h 4984097"/>
                  <a:gd name="connsiteX2" fmla="*/ 706582 w 3868973"/>
                  <a:gd name="connsiteY2" fmla="*/ 2355272 h 4984097"/>
                  <a:gd name="connsiteX3" fmla="*/ 498764 w 3868973"/>
                  <a:gd name="connsiteY3" fmla="*/ 4281054 h 4984097"/>
                  <a:gd name="connsiteX4" fmla="*/ 13855 w 3868973"/>
                  <a:gd name="connsiteY4" fmla="*/ 4682836 h 4984097"/>
                  <a:gd name="connsiteX5" fmla="*/ 0 w 3868973"/>
                  <a:gd name="connsiteY5" fmla="*/ 0 h 4984097"/>
                  <a:gd name="connsiteX6" fmla="*/ 3865420 w 3868973"/>
                  <a:gd name="connsiteY6" fmla="*/ 13855 h 4984097"/>
                  <a:gd name="connsiteX0" fmla="*/ 3865420 w 3873426"/>
                  <a:gd name="connsiteY0" fmla="*/ 13855 h 4984097"/>
                  <a:gd name="connsiteX1" fmla="*/ 2992581 w 3873426"/>
                  <a:gd name="connsiteY1" fmla="*/ 1717964 h 4984097"/>
                  <a:gd name="connsiteX2" fmla="*/ 706582 w 3873426"/>
                  <a:gd name="connsiteY2" fmla="*/ 2355272 h 4984097"/>
                  <a:gd name="connsiteX3" fmla="*/ 498764 w 3873426"/>
                  <a:gd name="connsiteY3" fmla="*/ 4281054 h 4984097"/>
                  <a:gd name="connsiteX4" fmla="*/ 13855 w 3873426"/>
                  <a:gd name="connsiteY4" fmla="*/ 4682836 h 4984097"/>
                  <a:gd name="connsiteX5" fmla="*/ 0 w 3873426"/>
                  <a:gd name="connsiteY5" fmla="*/ 0 h 4984097"/>
                  <a:gd name="connsiteX6" fmla="*/ 3865420 w 3873426"/>
                  <a:gd name="connsiteY6" fmla="*/ 13855 h 4984097"/>
                  <a:gd name="connsiteX0" fmla="*/ 3865420 w 3873179"/>
                  <a:gd name="connsiteY0" fmla="*/ 13855 h 4980543"/>
                  <a:gd name="connsiteX1" fmla="*/ 2992581 w 3873179"/>
                  <a:gd name="connsiteY1" fmla="*/ 1717964 h 4980543"/>
                  <a:gd name="connsiteX2" fmla="*/ 803564 w 3873179"/>
                  <a:gd name="connsiteY2" fmla="*/ 2466109 h 4980543"/>
                  <a:gd name="connsiteX3" fmla="*/ 498764 w 3873179"/>
                  <a:gd name="connsiteY3" fmla="*/ 4281054 h 4980543"/>
                  <a:gd name="connsiteX4" fmla="*/ 13855 w 3873179"/>
                  <a:gd name="connsiteY4" fmla="*/ 4682836 h 4980543"/>
                  <a:gd name="connsiteX5" fmla="*/ 0 w 3873179"/>
                  <a:gd name="connsiteY5" fmla="*/ 0 h 4980543"/>
                  <a:gd name="connsiteX6" fmla="*/ 3865420 w 3873179"/>
                  <a:gd name="connsiteY6" fmla="*/ 13855 h 4980543"/>
                  <a:gd name="connsiteX0" fmla="*/ 3532911 w 3549464"/>
                  <a:gd name="connsiteY0" fmla="*/ 138545 h 4980543"/>
                  <a:gd name="connsiteX1" fmla="*/ 2992581 w 3549464"/>
                  <a:gd name="connsiteY1" fmla="*/ 1717964 h 4980543"/>
                  <a:gd name="connsiteX2" fmla="*/ 803564 w 3549464"/>
                  <a:gd name="connsiteY2" fmla="*/ 2466109 h 4980543"/>
                  <a:gd name="connsiteX3" fmla="*/ 498764 w 3549464"/>
                  <a:gd name="connsiteY3" fmla="*/ 4281054 h 4980543"/>
                  <a:gd name="connsiteX4" fmla="*/ 13855 w 3549464"/>
                  <a:gd name="connsiteY4" fmla="*/ 4682836 h 4980543"/>
                  <a:gd name="connsiteX5" fmla="*/ 0 w 3549464"/>
                  <a:gd name="connsiteY5" fmla="*/ 0 h 4980543"/>
                  <a:gd name="connsiteX6" fmla="*/ 3532911 w 3549464"/>
                  <a:gd name="connsiteY6" fmla="*/ 138545 h 4980543"/>
                  <a:gd name="connsiteX0" fmla="*/ 3546766 w 3562611"/>
                  <a:gd name="connsiteY0" fmla="*/ 0 h 5008253"/>
                  <a:gd name="connsiteX1" fmla="*/ 2992581 w 3562611"/>
                  <a:gd name="connsiteY1" fmla="*/ 1745674 h 5008253"/>
                  <a:gd name="connsiteX2" fmla="*/ 803564 w 3562611"/>
                  <a:gd name="connsiteY2" fmla="*/ 2493819 h 5008253"/>
                  <a:gd name="connsiteX3" fmla="*/ 498764 w 3562611"/>
                  <a:gd name="connsiteY3" fmla="*/ 4308764 h 5008253"/>
                  <a:gd name="connsiteX4" fmla="*/ 13855 w 3562611"/>
                  <a:gd name="connsiteY4" fmla="*/ 4710546 h 5008253"/>
                  <a:gd name="connsiteX5" fmla="*/ 0 w 3562611"/>
                  <a:gd name="connsiteY5" fmla="*/ 27710 h 5008253"/>
                  <a:gd name="connsiteX6" fmla="*/ 3546766 w 3562611"/>
                  <a:gd name="connsiteY6" fmla="*/ 0 h 5008253"/>
                  <a:gd name="connsiteX0" fmla="*/ 3546766 w 3706909"/>
                  <a:gd name="connsiteY0" fmla="*/ 0 h 5008253"/>
                  <a:gd name="connsiteX1" fmla="*/ 2992581 w 3706909"/>
                  <a:gd name="connsiteY1" fmla="*/ 1745674 h 5008253"/>
                  <a:gd name="connsiteX2" fmla="*/ 803564 w 3706909"/>
                  <a:gd name="connsiteY2" fmla="*/ 2493819 h 5008253"/>
                  <a:gd name="connsiteX3" fmla="*/ 498764 w 3706909"/>
                  <a:gd name="connsiteY3" fmla="*/ 4308764 h 5008253"/>
                  <a:gd name="connsiteX4" fmla="*/ 13855 w 3706909"/>
                  <a:gd name="connsiteY4" fmla="*/ 4710546 h 5008253"/>
                  <a:gd name="connsiteX5" fmla="*/ 0 w 3706909"/>
                  <a:gd name="connsiteY5" fmla="*/ 27710 h 5008253"/>
                  <a:gd name="connsiteX6" fmla="*/ 3546766 w 3706909"/>
                  <a:gd name="connsiteY6" fmla="*/ 0 h 5008253"/>
                  <a:gd name="connsiteX0" fmla="*/ 3546766 w 3576888"/>
                  <a:gd name="connsiteY0" fmla="*/ 0 h 5008253"/>
                  <a:gd name="connsiteX1" fmla="*/ 2992581 w 3576888"/>
                  <a:gd name="connsiteY1" fmla="*/ 1745674 h 5008253"/>
                  <a:gd name="connsiteX2" fmla="*/ 803564 w 3576888"/>
                  <a:gd name="connsiteY2" fmla="*/ 2493819 h 5008253"/>
                  <a:gd name="connsiteX3" fmla="*/ 498764 w 3576888"/>
                  <a:gd name="connsiteY3" fmla="*/ 4308764 h 5008253"/>
                  <a:gd name="connsiteX4" fmla="*/ 13855 w 3576888"/>
                  <a:gd name="connsiteY4" fmla="*/ 4710546 h 5008253"/>
                  <a:gd name="connsiteX5" fmla="*/ 0 w 3576888"/>
                  <a:gd name="connsiteY5" fmla="*/ 27710 h 5008253"/>
                  <a:gd name="connsiteX6" fmla="*/ 3546766 w 3576888"/>
                  <a:gd name="connsiteY6" fmla="*/ 0 h 5008253"/>
                  <a:gd name="connsiteX0" fmla="*/ 3546766 w 3560729"/>
                  <a:gd name="connsiteY0" fmla="*/ 0 h 5008253"/>
                  <a:gd name="connsiteX1" fmla="*/ 2604653 w 3560729"/>
                  <a:gd name="connsiteY1" fmla="*/ 1814947 h 5008253"/>
                  <a:gd name="connsiteX2" fmla="*/ 803564 w 3560729"/>
                  <a:gd name="connsiteY2" fmla="*/ 2493819 h 5008253"/>
                  <a:gd name="connsiteX3" fmla="*/ 498764 w 3560729"/>
                  <a:gd name="connsiteY3" fmla="*/ 4308764 h 5008253"/>
                  <a:gd name="connsiteX4" fmla="*/ 13855 w 3560729"/>
                  <a:gd name="connsiteY4" fmla="*/ 4710546 h 5008253"/>
                  <a:gd name="connsiteX5" fmla="*/ 0 w 3560729"/>
                  <a:gd name="connsiteY5" fmla="*/ 27710 h 5008253"/>
                  <a:gd name="connsiteX6" fmla="*/ 3546766 w 3560729"/>
                  <a:gd name="connsiteY6" fmla="*/ 0 h 5008253"/>
                  <a:gd name="connsiteX0" fmla="*/ 3546766 w 3560729"/>
                  <a:gd name="connsiteY0" fmla="*/ 0 h 5022108"/>
                  <a:gd name="connsiteX1" fmla="*/ 2604653 w 3560729"/>
                  <a:gd name="connsiteY1" fmla="*/ 1828802 h 5022108"/>
                  <a:gd name="connsiteX2" fmla="*/ 803564 w 3560729"/>
                  <a:gd name="connsiteY2" fmla="*/ 2507674 h 5022108"/>
                  <a:gd name="connsiteX3" fmla="*/ 498764 w 3560729"/>
                  <a:gd name="connsiteY3" fmla="*/ 4322619 h 5022108"/>
                  <a:gd name="connsiteX4" fmla="*/ 13855 w 3560729"/>
                  <a:gd name="connsiteY4" fmla="*/ 4724401 h 5022108"/>
                  <a:gd name="connsiteX5" fmla="*/ 0 w 3560729"/>
                  <a:gd name="connsiteY5" fmla="*/ 41565 h 5022108"/>
                  <a:gd name="connsiteX6" fmla="*/ 3546766 w 3560729"/>
                  <a:gd name="connsiteY6" fmla="*/ 0 h 5022108"/>
                  <a:gd name="connsiteX0" fmla="*/ 3546766 w 3560729"/>
                  <a:gd name="connsiteY0" fmla="*/ 0 h 5028368"/>
                  <a:gd name="connsiteX1" fmla="*/ 2604653 w 3560729"/>
                  <a:gd name="connsiteY1" fmla="*/ 1828802 h 5028368"/>
                  <a:gd name="connsiteX2" fmla="*/ 803564 w 3560729"/>
                  <a:gd name="connsiteY2" fmla="*/ 2313710 h 5028368"/>
                  <a:gd name="connsiteX3" fmla="*/ 498764 w 3560729"/>
                  <a:gd name="connsiteY3" fmla="*/ 4322619 h 5028368"/>
                  <a:gd name="connsiteX4" fmla="*/ 13855 w 3560729"/>
                  <a:gd name="connsiteY4" fmla="*/ 4724401 h 5028368"/>
                  <a:gd name="connsiteX5" fmla="*/ 0 w 3560729"/>
                  <a:gd name="connsiteY5" fmla="*/ 41565 h 5028368"/>
                  <a:gd name="connsiteX6" fmla="*/ 3546766 w 3560729"/>
                  <a:gd name="connsiteY6" fmla="*/ 0 h 5028368"/>
                  <a:gd name="connsiteX0" fmla="*/ 3546766 w 3567061"/>
                  <a:gd name="connsiteY0" fmla="*/ 0 h 5028368"/>
                  <a:gd name="connsiteX1" fmla="*/ 2826326 w 3567061"/>
                  <a:gd name="connsiteY1" fmla="*/ 1731820 h 5028368"/>
                  <a:gd name="connsiteX2" fmla="*/ 803564 w 3567061"/>
                  <a:gd name="connsiteY2" fmla="*/ 2313710 h 5028368"/>
                  <a:gd name="connsiteX3" fmla="*/ 498764 w 3567061"/>
                  <a:gd name="connsiteY3" fmla="*/ 4322619 h 5028368"/>
                  <a:gd name="connsiteX4" fmla="*/ 13855 w 3567061"/>
                  <a:gd name="connsiteY4" fmla="*/ 4724401 h 5028368"/>
                  <a:gd name="connsiteX5" fmla="*/ 0 w 3567061"/>
                  <a:gd name="connsiteY5" fmla="*/ 41565 h 5028368"/>
                  <a:gd name="connsiteX6" fmla="*/ 3546766 w 3567061"/>
                  <a:gd name="connsiteY6" fmla="*/ 0 h 5028368"/>
                  <a:gd name="connsiteX0" fmla="*/ 3546766 w 3567061"/>
                  <a:gd name="connsiteY0" fmla="*/ 0 h 4939815"/>
                  <a:gd name="connsiteX1" fmla="*/ 2826326 w 3567061"/>
                  <a:gd name="connsiteY1" fmla="*/ 1731820 h 4939815"/>
                  <a:gd name="connsiteX2" fmla="*/ 803564 w 3567061"/>
                  <a:gd name="connsiteY2" fmla="*/ 2313710 h 4939815"/>
                  <a:gd name="connsiteX3" fmla="*/ 1066801 w 3567061"/>
                  <a:gd name="connsiteY3" fmla="*/ 3782292 h 4939815"/>
                  <a:gd name="connsiteX4" fmla="*/ 13855 w 3567061"/>
                  <a:gd name="connsiteY4" fmla="*/ 4724401 h 4939815"/>
                  <a:gd name="connsiteX5" fmla="*/ 0 w 3567061"/>
                  <a:gd name="connsiteY5" fmla="*/ 41565 h 4939815"/>
                  <a:gd name="connsiteX6" fmla="*/ 3546766 w 3567061"/>
                  <a:gd name="connsiteY6" fmla="*/ 0 h 4939815"/>
                  <a:gd name="connsiteX0" fmla="*/ 3546766 w 3567427"/>
                  <a:gd name="connsiteY0" fmla="*/ 0 h 4944652"/>
                  <a:gd name="connsiteX1" fmla="*/ 2826326 w 3567427"/>
                  <a:gd name="connsiteY1" fmla="*/ 1731820 h 4944652"/>
                  <a:gd name="connsiteX2" fmla="*/ 748145 w 3567427"/>
                  <a:gd name="connsiteY2" fmla="*/ 2050474 h 4944652"/>
                  <a:gd name="connsiteX3" fmla="*/ 1066801 w 3567427"/>
                  <a:gd name="connsiteY3" fmla="*/ 3782292 h 4944652"/>
                  <a:gd name="connsiteX4" fmla="*/ 13855 w 3567427"/>
                  <a:gd name="connsiteY4" fmla="*/ 4724401 h 4944652"/>
                  <a:gd name="connsiteX5" fmla="*/ 0 w 3567427"/>
                  <a:gd name="connsiteY5" fmla="*/ 41565 h 4944652"/>
                  <a:gd name="connsiteX6" fmla="*/ 3546766 w 3567427"/>
                  <a:gd name="connsiteY6" fmla="*/ 0 h 4944652"/>
                  <a:gd name="connsiteX0" fmla="*/ 3546766 w 3566619"/>
                  <a:gd name="connsiteY0" fmla="*/ 0 h 4940065"/>
                  <a:gd name="connsiteX1" fmla="*/ 2826326 w 3566619"/>
                  <a:gd name="connsiteY1" fmla="*/ 1731820 h 4940065"/>
                  <a:gd name="connsiteX2" fmla="*/ 872836 w 3566619"/>
                  <a:gd name="connsiteY2" fmla="*/ 2299856 h 4940065"/>
                  <a:gd name="connsiteX3" fmla="*/ 1066801 w 3566619"/>
                  <a:gd name="connsiteY3" fmla="*/ 3782292 h 4940065"/>
                  <a:gd name="connsiteX4" fmla="*/ 13855 w 3566619"/>
                  <a:gd name="connsiteY4" fmla="*/ 4724401 h 4940065"/>
                  <a:gd name="connsiteX5" fmla="*/ 0 w 3566619"/>
                  <a:gd name="connsiteY5" fmla="*/ 41565 h 4940065"/>
                  <a:gd name="connsiteX6" fmla="*/ 3546766 w 3566619"/>
                  <a:gd name="connsiteY6" fmla="*/ 0 h 4940065"/>
                  <a:gd name="connsiteX0" fmla="*/ 3546766 w 3566619"/>
                  <a:gd name="connsiteY0" fmla="*/ 0 h 4943391"/>
                  <a:gd name="connsiteX1" fmla="*/ 2826326 w 3566619"/>
                  <a:gd name="connsiteY1" fmla="*/ 1731820 h 4943391"/>
                  <a:gd name="connsiteX2" fmla="*/ 872836 w 3566619"/>
                  <a:gd name="connsiteY2" fmla="*/ 2299856 h 4943391"/>
                  <a:gd name="connsiteX3" fmla="*/ 1343891 w 3566619"/>
                  <a:gd name="connsiteY3" fmla="*/ 3810001 h 4943391"/>
                  <a:gd name="connsiteX4" fmla="*/ 13855 w 3566619"/>
                  <a:gd name="connsiteY4" fmla="*/ 4724401 h 4943391"/>
                  <a:gd name="connsiteX5" fmla="*/ 0 w 3566619"/>
                  <a:gd name="connsiteY5" fmla="*/ 41565 h 4943391"/>
                  <a:gd name="connsiteX6" fmla="*/ 3546766 w 3566619"/>
                  <a:gd name="connsiteY6" fmla="*/ 0 h 4943391"/>
                  <a:gd name="connsiteX0" fmla="*/ 3546766 w 3566619"/>
                  <a:gd name="connsiteY0" fmla="*/ 0 h 4955848"/>
                  <a:gd name="connsiteX1" fmla="*/ 2826326 w 3566619"/>
                  <a:gd name="connsiteY1" fmla="*/ 1731820 h 4955848"/>
                  <a:gd name="connsiteX2" fmla="*/ 872836 w 3566619"/>
                  <a:gd name="connsiteY2" fmla="*/ 2299856 h 4955848"/>
                  <a:gd name="connsiteX3" fmla="*/ 1136073 w 3566619"/>
                  <a:gd name="connsiteY3" fmla="*/ 3906983 h 4955848"/>
                  <a:gd name="connsiteX4" fmla="*/ 13855 w 3566619"/>
                  <a:gd name="connsiteY4" fmla="*/ 4724401 h 4955848"/>
                  <a:gd name="connsiteX5" fmla="*/ 0 w 3566619"/>
                  <a:gd name="connsiteY5" fmla="*/ 41565 h 4955848"/>
                  <a:gd name="connsiteX6" fmla="*/ 3546766 w 3566619"/>
                  <a:gd name="connsiteY6" fmla="*/ 0 h 4955848"/>
                  <a:gd name="connsiteX0" fmla="*/ 3546766 w 3609882"/>
                  <a:gd name="connsiteY0" fmla="*/ 0 h 4955848"/>
                  <a:gd name="connsiteX1" fmla="*/ 3214254 w 3609882"/>
                  <a:gd name="connsiteY1" fmla="*/ 1579420 h 4955848"/>
                  <a:gd name="connsiteX2" fmla="*/ 872836 w 3609882"/>
                  <a:gd name="connsiteY2" fmla="*/ 2299856 h 4955848"/>
                  <a:gd name="connsiteX3" fmla="*/ 1136073 w 3609882"/>
                  <a:gd name="connsiteY3" fmla="*/ 3906983 h 4955848"/>
                  <a:gd name="connsiteX4" fmla="*/ 13855 w 3609882"/>
                  <a:gd name="connsiteY4" fmla="*/ 4724401 h 4955848"/>
                  <a:gd name="connsiteX5" fmla="*/ 0 w 3609882"/>
                  <a:gd name="connsiteY5" fmla="*/ 41565 h 4955848"/>
                  <a:gd name="connsiteX6" fmla="*/ 3546766 w 3609882"/>
                  <a:gd name="connsiteY6" fmla="*/ 0 h 4955848"/>
                  <a:gd name="connsiteX0" fmla="*/ 3546766 w 3609882"/>
                  <a:gd name="connsiteY0" fmla="*/ 0 h 4957825"/>
                  <a:gd name="connsiteX1" fmla="*/ 3214254 w 3609882"/>
                  <a:gd name="connsiteY1" fmla="*/ 1579420 h 4957825"/>
                  <a:gd name="connsiteX2" fmla="*/ 872836 w 3609882"/>
                  <a:gd name="connsiteY2" fmla="*/ 2299856 h 4957825"/>
                  <a:gd name="connsiteX3" fmla="*/ 1136073 w 3609882"/>
                  <a:gd name="connsiteY3" fmla="*/ 3906983 h 4957825"/>
                  <a:gd name="connsiteX4" fmla="*/ 13855 w 3609882"/>
                  <a:gd name="connsiteY4" fmla="*/ 4724401 h 4957825"/>
                  <a:gd name="connsiteX5" fmla="*/ 0 w 3609882"/>
                  <a:gd name="connsiteY5" fmla="*/ 41565 h 4957825"/>
                  <a:gd name="connsiteX6" fmla="*/ 3546766 w 3609882"/>
                  <a:gd name="connsiteY6" fmla="*/ 0 h 4957825"/>
                  <a:gd name="connsiteX0" fmla="*/ 3635098 w 3698214"/>
                  <a:gd name="connsiteY0" fmla="*/ 0 h 4956688"/>
                  <a:gd name="connsiteX1" fmla="*/ 3302586 w 3698214"/>
                  <a:gd name="connsiteY1" fmla="*/ 1579420 h 4956688"/>
                  <a:gd name="connsiteX2" fmla="*/ 961168 w 3698214"/>
                  <a:gd name="connsiteY2" fmla="*/ 2299856 h 4956688"/>
                  <a:gd name="connsiteX3" fmla="*/ 1432223 w 3698214"/>
                  <a:gd name="connsiteY3" fmla="*/ 4045529 h 4956688"/>
                  <a:gd name="connsiteX4" fmla="*/ 102187 w 3698214"/>
                  <a:gd name="connsiteY4" fmla="*/ 4724401 h 4956688"/>
                  <a:gd name="connsiteX5" fmla="*/ 88332 w 3698214"/>
                  <a:gd name="connsiteY5" fmla="*/ 41565 h 4956688"/>
                  <a:gd name="connsiteX6" fmla="*/ 3635098 w 3698214"/>
                  <a:gd name="connsiteY6" fmla="*/ 0 h 4956688"/>
                  <a:gd name="connsiteX0" fmla="*/ 3635098 w 3698214"/>
                  <a:gd name="connsiteY0" fmla="*/ 0 h 4956688"/>
                  <a:gd name="connsiteX1" fmla="*/ 3302586 w 3698214"/>
                  <a:gd name="connsiteY1" fmla="*/ 1579420 h 4956688"/>
                  <a:gd name="connsiteX2" fmla="*/ 961168 w 3698214"/>
                  <a:gd name="connsiteY2" fmla="*/ 2299856 h 4956688"/>
                  <a:gd name="connsiteX3" fmla="*/ 1432223 w 3698214"/>
                  <a:gd name="connsiteY3" fmla="*/ 4045529 h 4956688"/>
                  <a:gd name="connsiteX4" fmla="*/ 102187 w 3698214"/>
                  <a:gd name="connsiteY4" fmla="*/ 4724401 h 4956688"/>
                  <a:gd name="connsiteX5" fmla="*/ 88332 w 3698214"/>
                  <a:gd name="connsiteY5" fmla="*/ 41565 h 4956688"/>
                  <a:gd name="connsiteX6" fmla="*/ 3635098 w 3698214"/>
                  <a:gd name="connsiteY6" fmla="*/ 0 h 4956688"/>
                  <a:gd name="connsiteX0" fmla="*/ 3635098 w 3698214"/>
                  <a:gd name="connsiteY0" fmla="*/ 0 h 4956688"/>
                  <a:gd name="connsiteX1" fmla="*/ 3302586 w 3698214"/>
                  <a:gd name="connsiteY1" fmla="*/ 1579420 h 4956688"/>
                  <a:gd name="connsiteX2" fmla="*/ 961168 w 3698214"/>
                  <a:gd name="connsiteY2" fmla="*/ 2299856 h 4956688"/>
                  <a:gd name="connsiteX3" fmla="*/ 1432223 w 3698214"/>
                  <a:gd name="connsiteY3" fmla="*/ 4045529 h 4956688"/>
                  <a:gd name="connsiteX4" fmla="*/ 102187 w 3698214"/>
                  <a:gd name="connsiteY4" fmla="*/ 4724401 h 4956688"/>
                  <a:gd name="connsiteX5" fmla="*/ 88332 w 3698214"/>
                  <a:gd name="connsiteY5" fmla="*/ 41565 h 4956688"/>
                  <a:gd name="connsiteX6" fmla="*/ 3635098 w 3698214"/>
                  <a:gd name="connsiteY6" fmla="*/ 0 h 4956688"/>
                  <a:gd name="connsiteX0" fmla="*/ 3591845 w 3654961"/>
                  <a:gd name="connsiteY0" fmla="*/ 0 h 4968373"/>
                  <a:gd name="connsiteX1" fmla="*/ 3259333 w 3654961"/>
                  <a:gd name="connsiteY1" fmla="*/ 1579420 h 4968373"/>
                  <a:gd name="connsiteX2" fmla="*/ 917915 w 3654961"/>
                  <a:gd name="connsiteY2" fmla="*/ 2299856 h 4968373"/>
                  <a:gd name="connsiteX3" fmla="*/ 1388970 w 3654961"/>
                  <a:gd name="connsiteY3" fmla="*/ 4045529 h 4968373"/>
                  <a:gd name="connsiteX4" fmla="*/ 58934 w 3654961"/>
                  <a:gd name="connsiteY4" fmla="*/ 4724401 h 4968373"/>
                  <a:gd name="connsiteX5" fmla="*/ 45079 w 3654961"/>
                  <a:gd name="connsiteY5" fmla="*/ 41565 h 4968373"/>
                  <a:gd name="connsiteX6" fmla="*/ 3591845 w 3654961"/>
                  <a:gd name="connsiteY6" fmla="*/ 0 h 4968373"/>
                  <a:gd name="connsiteX0" fmla="*/ 3591845 w 3654961"/>
                  <a:gd name="connsiteY0" fmla="*/ 0 h 4967280"/>
                  <a:gd name="connsiteX1" fmla="*/ 3259333 w 3654961"/>
                  <a:gd name="connsiteY1" fmla="*/ 1579420 h 4967280"/>
                  <a:gd name="connsiteX2" fmla="*/ 917915 w 3654961"/>
                  <a:gd name="connsiteY2" fmla="*/ 2299856 h 4967280"/>
                  <a:gd name="connsiteX3" fmla="*/ 1388970 w 3654961"/>
                  <a:gd name="connsiteY3" fmla="*/ 4045529 h 4967280"/>
                  <a:gd name="connsiteX4" fmla="*/ 58934 w 3654961"/>
                  <a:gd name="connsiteY4" fmla="*/ 4724401 h 4967280"/>
                  <a:gd name="connsiteX5" fmla="*/ 45079 w 3654961"/>
                  <a:gd name="connsiteY5" fmla="*/ 41565 h 4967280"/>
                  <a:gd name="connsiteX6" fmla="*/ 3591845 w 3654961"/>
                  <a:gd name="connsiteY6" fmla="*/ 0 h 4967280"/>
                  <a:gd name="connsiteX0" fmla="*/ 3591845 w 3654961"/>
                  <a:gd name="connsiteY0" fmla="*/ 0 h 4979298"/>
                  <a:gd name="connsiteX1" fmla="*/ 3259333 w 3654961"/>
                  <a:gd name="connsiteY1" fmla="*/ 1579420 h 4979298"/>
                  <a:gd name="connsiteX2" fmla="*/ 917915 w 3654961"/>
                  <a:gd name="connsiteY2" fmla="*/ 2299856 h 4979298"/>
                  <a:gd name="connsiteX3" fmla="*/ 1388970 w 3654961"/>
                  <a:gd name="connsiteY3" fmla="*/ 4045529 h 4979298"/>
                  <a:gd name="connsiteX4" fmla="*/ 58934 w 3654961"/>
                  <a:gd name="connsiteY4" fmla="*/ 4738255 h 4979298"/>
                  <a:gd name="connsiteX5" fmla="*/ 45079 w 3654961"/>
                  <a:gd name="connsiteY5" fmla="*/ 41565 h 4979298"/>
                  <a:gd name="connsiteX6" fmla="*/ 3591845 w 3654961"/>
                  <a:gd name="connsiteY6" fmla="*/ 0 h 4979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654961" h="4979298">
                    <a:moveTo>
                      <a:pt x="3591845" y="0"/>
                    </a:moveTo>
                    <a:cubicBezTo>
                      <a:pt x="3704991" y="635000"/>
                      <a:pt x="3704988" y="1196111"/>
                      <a:pt x="3259333" y="1579420"/>
                    </a:cubicBezTo>
                    <a:cubicBezTo>
                      <a:pt x="2813678" y="1962729"/>
                      <a:pt x="1229642" y="1888838"/>
                      <a:pt x="917915" y="2299856"/>
                    </a:cubicBezTo>
                    <a:cubicBezTo>
                      <a:pt x="606188" y="2710874"/>
                      <a:pt x="1532133" y="3639129"/>
                      <a:pt x="1388970" y="4045529"/>
                    </a:cubicBezTo>
                    <a:cubicBezTo>
                      <a:pt x="1245807" y="4451929"/>
                      <a:pt x="185461" y="5430703"/>
                      <a:pt x="58934" y="4738255"/>
                    </a:cubicBezTo>
                    <a:cubicBezTo>
                      <a:pt x="-67593" y="4045807"/>
                      <a:pt x="49697" y="1602510"/>
                      <a:pt x="45079" y="41565"/>
                    </a:cubicBezTo>
                    <a:lnTo>
                      <a:pt x="359184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84407" tIns="42203" rIns="84407" bIns="42203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23" name="รูปแบบอิสระ: รูปร่าง 22">
                <a:extLst>
                  <a:ext uri="{FF2B5EF4-FFF2-40B4-BE49-F238E27FC236}">
                    <a16:creationId xmlns:a16="http://schemas.microsoft.com/office/drawing/2014/main" id="{D9CEDDBE-8C27-4A8F-9572-814A7BE126F2}"/>
                  </a:ext>
                </a:extLst>
              </p:cNvPr>
              <p:cNvSpPr/>
              <p:nvPr/>
            </p:nvSpPr>
            <p:spPr>
              <a:xfrm>
                <a:off x="-13854" y="-53779"/>
                <a:ext cx="5988928" cy="3844532"/>
              </a:xfrm>
              <a:custGeom>
                <a:avLst/>
                <a:gdLst>
                  <a:gd name="connsiteX0" fmla="*/ 5791200 w 5791200"/>
                  <a:gd name="connsiteY0" fmla="*/ 13854 h 3574472"/>
                  <a:gd name="connsiteX1" fmla="*/ 3061855 w 5791200"/>
                  <a:gd name="connsiteY1" fmla="*/ 678872 h 3574472"/>
                  <a:gd name="connsiteX2" fmla="*/ 2992582 w 5791200"/>
                  <a:gd name="connsiteY2" fmla="*/ 1607127 h 3574472"/>
                  <a:gd name="connsiteX3" fmla="*/ 1413164 w 5791200"/>
                  <a:gd name="connsiteY3" fmla="*/ 1870363 h 3574472"/>
                  <a:gd name="connsiteX4" fmla="*/ 0 w 5791200"/>
                  <a:gd name="connsiteY4" fmla="*/ 3574472 h 3574472"/>
                  <a:gd name="connsiteX5" fmla="*/ 55418 w 5791200"/>
                  <a:gd name="connsiteY5" fmla="*/ 0 h 3574472"/>
                  <a:gd name="connsiteX6" fmla="*/ 5791200 w 5791200"/>
                  <a:gd name="connsiteY6" fmla="*/ 13854 h 3574472"/>
                  <a:gd name="connsiteX0" fmla="*/ 5822003 w 5822003"/>
                  <a:gd name="connsiteY0" fmla="*/ 28151 h 3588769"/>
                  <a:gd name="connsiteX1" fmla="*/ 3092658 w 5822003"/>
                  <a:gd name="connsiteY1" fmla="*/ 693169 h 3588769"/>
                  <a:gd name="connsiteX2" fmla="*/ 3023385 w 5822003"/>
                  <a:gd name="connsiteY2" fmla="*/ 1621424 h 3588769"/>
                  <a:gd name="connsiteX3" fmla="*/ 1443967 w 5822003"/>
                  <a:gd name="connsiteY3" fmla="*/ 1884660 h 3588769"/>
                  <a:gd name="connsiteX4" fmla="*/ 30803 w 5822003"/>
                  <a:gd name="connsiteY4" fmla="*/ 3588769 h 3588769"/>
                  <a:gd name="connsiteX5" fmla="*/ 0 w 5822003"/>
                  <a:gd name="connsiteY5" fmla="*/ 0 h 3588769"/>
                  <a:gd name="connsiteX6" fmla="*/ 5822003 w 5822003"/>
                  <a:gd name="connsiteY6" fmla="*/ 28151 h 3588769"/>
                  <a:gd name="connsiteX0" fmla="*/ 5879484 w 5879484"/>
                  <a:gd name="connsiteY0" fmla="*/ 42449 h 3603067"/>
                  <a:gd name="connsiteX1" fmla="*/ 3150139 w 5879484"/>
                  <a:gd name="connsiteY1" fmla="*/ 707467 h 3603067"/>
                  <a:gd name="connsiteX2" fmla="*/ 3080866 w 5879484"/>
                  <a:gd name="connsiteY2" fmla="*/ 1635722 h 3603067"/>
                  <a:gd name="connsiteX3" fmla="*/ 1501448 w 5879484"/>
                  <a:gd name="connsiteY3" fmla="*/ 1898958 h 3603067"/>
                  <a:gd name="connsiteX4" fmla="*/ 88284 w 5879484"/>
                  <a:gd name="connsiteY4" fmla="*/ 3603067 h 3603067"/>
                  <a:gd name="connsiteX5" fmla="*/ 0 w 5879484"/>
                  <a:gd name="connsiteY5" fmla="*/ 0 h 3603067"/>
                  <a:gd name="connsiteX6" fmla="*/ 5879484 w 5879484"/>
                  <a:gd name="connsiteY6" fmla="*/ 42449 h 3603067"/>
                  <a:gd name="connsiteX0" fmla="*/ 5879484 w 5879484"/>
                  <a:gd name="connsiteY0" fmla="*/ 42449 h 3603067"/>
                  <a:gd name="connsiteX1" fmla="*/ 3150139 w 5879484"/>
                  <a:gd name="connsiteY1" fmla="*/ 707467 h 3603067"/>
                  <a:gd name="connsiteX2" fmla="*/ 3080866 w 5879484"/>
                  <a:gd name="connsiteY2" fmla="*/ 1635722 h 3603067"/>
                  <a:gd name="connsiteX3" fmla="*/ 1501448 w 5879484"/>
                  <a:gd name="connsiteY3" fmla="*/ 1898958 h 3603067"/>
                  <a:gd name="connsiteX4" fmla="*/ 2063 w 5879484"/>
                  <a:gd name="connsiteY4" fmla="*/ 3603067 h 3603067"/>
                  <a:gd name="connsiteX5" fmla="*/ 0 w 5879484"/>
                  <a:gd name="connsiteY5" fmla="*/ 0 h 3603067"/>
                  <a:gd name="connsiteX6" fmla="*/ 5879484 w 5879484"/>
                  <a:gd name="connsiteY6" fmla="*/ 42449 h 3603067"/>
                  <a:gd name="connsiteX0" fmla="*/ 6021126 w 6021126"/>
                  <a:gd name="connsiteY0" fmla="*/ 42449 h 3688855"/>
                  <a:gd name="connsiteX1" fmla="*/ 3291781 w 6021126"/>
                  <a:gd name="connsiteY1" fmla="*/ 707467 h 3688855"/>
                  <a:gd name="connsiteX2" fmla="*/ 3222508 w 6021126"/>
                  <a:gd name="connsiteY2" fmla="*/ 1635722 h 3688855"/>
                  <a:gd name="connsiteX3" fmla="*/ 1643090 w 6021126"/>
                  <a:gd name="connsiteY3" fmla="*/ 1898958 h 3688855"/>
                  <a:gd name="connsiteX4" fmla="*/ 2 w 6021126"/>
                  <a:gd name="connsiteY4" fmla="*/ 3688855 h 3688855"/>
                  <a:gd name="connsiteX5" fmla="*/ 141642 w 6021126"/>
                  <a:gd name="connsiteY5" fmla="*/ 0 h 3688855"/>
                  <a:gd name="connsiteX6" fmla="*/ 6021126 w 6021126"/>
                  <a:gd name="connsiteY6" fmla="*/ 42449 h 3688855"/>
                  <a:gd name="connsiteX0" fmla="*/ 6109408 w 6109408"/>
                  <a:gd name="connsiteY0" fmla="*/ 128236 h 3774642"/>
                  <a:gd name="connsiteX1" fmla="*/ 3380063 w 6109408"/>
                  <a:gd name="connsiteY1" fmla="*/ 793254 h 3774642"/>
                  <a:gd name="connsiteX2" fmla="*/ 3310790 w 6109408"/>
                  <a:gd name="connsiteY2" fmla="*/ 1721509 h 3774642"/>
                  <a:gd name="connsiteX3" fmla="*/ 1731372 w 6109408"/>
                  <a:gd name="connsiteY3" fmla="*/ 1984745 h 3774642"/>
                  <a:gd name="connsiteX4" fmla="*/ 88284 w 6109408"/>
                  <a:gd name="connsiteY4" fmla="*/ 3774642 h 3774642"/>
                  <a:gd name="connsiteX5" fmla="*/ 0 w 6109408"/>
                  <a:gd name="connsiteY5" fmla="*/ 0 h 3774642"/>
                  <a:gd name="connsiteX6" fmla="*/ 6109408 w 6109408"/>
                  <a:gd name="connsiteY6" fmla="*/ 128236 h 3774642"/>
                  <a:gd name="connsiteX0" fmla="*/ 6109408 w 6109408"/>
                  <a:gd name="connsiteY0" fmla="*/ 128236 h 3774642"/>
                  <a:gd name="connsiteX1" fmla="*/ 3380063 w 6109408"/>
                  <a:gd name="connsiteY1" fmla="*/ 793254 h 3774642"/>
                  <a:gd name="connsiteX2" fmla="*/ 3310790 w 6109408"/>
                  <a:gd name="connsiteY2" fmla="*/ 1721509 h 3774642"/>
                  <a:gd name="connsiteX3" fmla="*/ 1731372 w 6109408"/>
                  <a:gd name="connsiteY3" fmla="*/ 1984745 h 3774642"/>
                  <a:gd name="connsiteX4" fmla="*/ 88284 w 6109408"/>
                  <a:gd name="connsiteY4" fmla="*/ 3774642 h 3774642"/>
                  <a:gd name="connsiteX5" fmla="*/ 0 w 6109408"/>
                  <a:gd name="connsiteY5" fmla="*/ 0 h 3774642"/>
                  <a:gd name="connsiteX6" fmla="*/ 6109408 w 6109408"/>
                  <a:gd name="connsiteY6" fmla="*/ 128236 h 3774642"/>
                  <a:gd name="connsiteX0" fmla="*/ 6109408 w 6109408"/>
                  <a:gd name="connsiteY0" fmla="*/ 128236 h 3774642"/>
                  <a:gd name="connsiteX1" fmla="*/ 3380063 w 6109408"/>
                  <a:gd name="connsiteY1" fmla="*/ 793254 h 3774642"/>
                  <a:gd name="connsiteX2" fmla="*/ 3310790 w 6109408"/>
                  <a:gd name="connsiteY2" fmla="*/ 1721509 h 3774642"/>
                  <a:gd name="connsiteX3" fmla="*/ 1731372 w 6109408"/>
                  <a:gd name="connsiteY3" fmla="*/ 1984745 h 3774642"/>
                  <a:gd name="connsiteX4" fmla="*/ 88284 w 6109408"/>
                  <a:gd name="connsiteY4" fmla="*/ 3774642 h 3774642"/>
                  <a:gd name="connsiteX5" fmla="*/ 0 w 6109408"/>
                  <a:gd name="connsiteY5" fmla="*/ 0 h 3774642"/>
                  <a:gd name="connsiteX6" fmla="*/ 6109408 w 6109408"/>
                  <a:gd name="connsiteY6" fmla="*/ 128236 h 3774642"/>
                  <a:gd name="connsiteX0" fmla="*/ 6037557 w 6037557"/>
                  <a:gd name="connsiteY0" fmla="*/ 142533 h 3788939"/>
                  <a:gd name="connsiteX1" fmla="*/ 3308212 w 6037557"/>
                  <a:gd name="connsiteY1" fmla="*/ 807551 h 3788939"/>
                  <a:gd name="connsiteX2" fmla="*/ 3238939 w 6037557"/>
                  <a:gd name="connsiteY2" fmla="*/ 1735806 h 3788939"/>
                  <a:gd name="connsiteX3" fmla="*/ 1659521 w 6037557"/>
                  <a:gd name="connsiteY3" fmla="*/ 1999042 h 3788939"/>
                  <a:gd name="connsiteX4" fmla="*/ 16433 w 6037557"/>
                  <a:gd name="connsiteY4" fmla="*/ 3788939 h 3788939"/>
                  <a:gd name="connsiteX5" fmla="*/ 0 w 6037557"/>
                  <a:gd name="connsiteY5" fmla="*/ 0 h 3788939"/>
                  <a:gd name="connsiteX6" fmla="*/ 6037557 w 6037557"/>
                  <a:gd name="connsiteY6" fmla="*/ 142533 h 3788939"/>
                  <a:gd name="connsiteX0" fmla="*/ 6037557 w 6037557"/>
                  <a:gd name="connsiteY0" fmla="*/ 142533 h 3788939"/>
                  <a:gd name="connsiteX1" fmla="*/ 3308212 w 6037557"/>
                  <a:gd name="connsiteY1" fmla="*/ 807551 h 3788939"/>
                  <a:gd name="connsiteX2" fmla="*/ 3238939 w 6037557"/>
                  <a:gd name="connsiteY2" fmla="*/ 1735806 h 3788939"/>
                  <a:gd name="connsiteX3" fmla="*/ 1659521 w 6037557"/>
                  <a:gd name="connsiteY3" fmla="*/ 1999042 h 3788939"/>
                  <a:gd name="connsiteX4" fmla="*/ 16433 w 6037557"/>
                  <a:gd name="connsiteY4" fmla="*/ 3788939 h 3788939"/>
                  <a:gd name="connsiteX5" fmla="*/ 0 w 6037557"/>
                  <a:gd name="connsiteY5" fmla="*/ 0 h 3788939"/>
                  <a:gd name="connsiteX6" fmla="*/ 6037557 w 6037557"/>
                  <a:gd name="connsiteY6" fmla="*/ 142533 h 3788939"/>
                  <a:gd name="connsiteX0" fmla="*/ 6109407 w 6109407"/>
                  <a:gd name="connsiteY0" fmla="*/ 0 h 3789385"/>
                  <a:gd name="connsiteX1" fmla="*/ 3308212 w 6109407"/>
                  <a:gd name="connsiteY1" fmla="*/ 807997 h 3789385"/>
                  <a:gd name="connsiteX2" fmla="*/ 3238939 w 6109407"/>
                  <a:gd name="connsiteY2" fmla="*/ 1736252 h 3789385"/>
                  <a:gd name="connsiteX3" fmla="*/ 1659521 w 6109407"/>
                  <a:gd name="connsiteY3" fmla="*/ 1999488 h 3789385"/>
                  <a:gd name="connsiteX4" fmla="*/ 16433 w 6109407"/>
                  <a:gd name="connsiteY4" fmla="*/ 3789385 h 3789385"/>
                  <a:gd name="connsiteX5" fmla="*/ 0 w 6109407"/>
                  <a:gd name="connsiteY5" fmla="*/ 446 h 3789385"/>
                  <a:gd name="connsiteX6" fmla="*/ 6109407 w 6109407"/>
                  <a:gd name="connsiteY6" fmla="*/ 0 h 3789385"/>
                  <a:gd name="connsiteX0" fmla="*/ 6109407 w 6179364"/>
                  <a:gd name="connsiteY0" fmla="*/ 0 h 3789385"/>
                  <a:gd name="connsiteX1" fmla="*/ 3308212 w 6179364"/>
                  <a:gd name="connsiteY1" fmla="*/ 807997 h 3789385"/>
                  <a:gd name="connsiteX2" fmla="*/ 3238939 w 6179364"/>
                  <a:gd name="connsiteY2" fmla="*/ 1736252 h 3789385"/>
                  <a:gd name="connsiteX3" fmla="*/ 1659521 w 6179364"/>
                  <a:gd name="connsiteY3" fmla="*/ 1999488 h 3789385"/>
                  <a:gd name="connsiteX4" fmla="*/ 16433 w 6179364"/>
                  <a:gd name="connsiteY4" fmla="*/ 3789385 h 3789385"/>
                  <a:gd name="connsiteX5" fmla="*/ 0 w 6179364"/>
                  <a:gd name="connsiteY5" fmla="*/ 446 h 3789385"/>
                  <a:gd name="connsiteX6" fmla="*/ 6109407 w 6179364"/>
                  <a:gd name="connsiteY6" fmla="*/ 0 h 3789385"/>
                  <a:gd name="connsiteX0" fmla="*/ 6109407 w 6179364"/>
                  <a:gd name="connsiteY0" fmla="*/ 0 h 3789385"/>
                  <a:gd name="connsiteX1" fmla="*/ 3308212 w 6179364"/>
                  <a:gd name="connsiteY1" fmla="*/ 807997 h 3789385"/>
                  <a:gd name="connsiteX2" fmla="*/ 3238939 w 6179364"/>
                  <a:gd name="connsiteY2" fmla="*/ 1736252 h 3789385"/>
                  <a:gd name="connsiteX3" fmla="*/ 1659521 w 6179364"/>
                  <a:gd name="connsiteY3" fmla="*/ 1999488 h 3789385"/>
                  <a:gd name="connsiteX4" fmla="*/ 16433 w 6179364"/>
                  <a:gd name="connsiteY4" fmla="*/ 3789385 h 3789385"/>
                  <a:gd name="connsiteX5" fmla="*/ 0 w 6179364"/>
                  <a:gd name="connsiteY5" fmla="*/ 446 h 3789385"/>
                  <a:gd name="connsiteX6" fmla="*/ 6109407 w 6179364"/>
                  <a:gd name="connsiteY6" fmla="*/ 0 h 3789385"/>
                  <a:gd name="connsiteX0" fmla="*/ 6109407 w 6179364"/>
                  <a:gd name="connsiteY0" fmla="*/ 0 h 3826203"/>
                  <a:gd name="connsiteX1" fmla="*/ 3308212 w 6179364"/>
                  <a:gd name="connsiteY1" fmla="*/ 807997 h 3826203"/>
                  <a:gd name="connsiteX2" fmla="*/ 3238939 w 6179364"/>
                  <a:gd name="connsiteY2" fmla="*/ 1736252 h 3826203"/>
                  <a:gd name="connsiteX3" fmla="*/ 1659521 w 6179364"/>
                  <a:gd name="connsiteY3" fmla="*/ 1999488 h 3826203"/>
                  <a:gd name="connsiteX4" fmla="*/ 16433 w 6179364"/>
                  <a:gd name="connsiteY4" fmla="*/ 3789385 h 3826203"/>
                  <a:gd name="connsiteX5" fmla="*/ 0 w 6179364"/>
                  <a:gd name="connsiteY5" fmla="*/ 446 h 3826203"/>
                  <a:gd name="connsiteX6" fmla="*/ 6109407 w 6179364"/>
                  <a:gd name="connsiteY6" fmla="*/ 0 h 3826203"/>
                  <a:gd name="connsiteX0" fmla="*/ 6109407 w 6194666"/>
                  <a:gd name="connsiteY0" fmla="*/ 0 h 3826203"/>
                  <a:gd name="connsiteX1" fmla="*/ 3897392 w 6194666"/>
                  <a:gd name="connsiteY1" fmla="*/ 636422 h 3826203"/>
                  <a:gd name="connsiteX2" fmla="*/ 3238939 w 6194666"/>
                  <a:gd name="connsiteY2" fmla="*/ 1736252 h 3826203"/>
                  <a:gd name="connsiteX3" fmla="*/ 1659521 w 6194666"/>
                  <a:gd name="connsiteY3" fmla="*/ 1999488 h 3826203"/>
                  <a:gd name="connsiteX4" fmla="*/ 16433 w 6194666"/>
                  <a:gd name="connsiteY4" fmla="*/ 3789385 h 3826203"/>
                  <a:gd name="connsiteX5" fmla="*/ 0 w 6194666"/>
                  <a:gd name="connsiteY5" fmla="*/ 446 h 3826203"/>
                  <a:gd name="connsiteX6" fmla="*/ 6109407 w 6194666"/>
                  <a:gd name="connsiteY6" fmla="*/ 0 h 3826203"/>
                  <a:gd name="connsiteX0" fmla="*/ 6109407 w 6195622"/>
                  <a:gd name="connsiteY0" fmla="*/ 0 h 3830610"/>
                  <a:gd name="connsiteX1" fmla="*/ 3897392 w 6195622"/>
                  <a:gd name="connsiteY1" fmla="*/ 636422 h 3830610"/>
                  <a:gd name="connsiteX2" fmla="*/ 3052127 w 6195622"/>
                  <a:gd name="connsiteY2" fmla="*/ 1764848 h 3830610"/>
                  <a:gd name="connsiteX3" fmla="*/ 1659521 w 6195622"/>
                  <a:gd name="connsiteY3" fmla="*/ 1999488 h 3830610"/>
                  <a:gd name="connsiteX4" fmla="*/ 16433 w 6195622"/>
                  <a:gd name="connsiteY4" fmla="*/ 3789385 h 3830610"/>
                  <a:gd name="connsiteX5" fmla="*/ 0 w 6195622"/>
                  <a:gd name="connsiteY5" fmla="*/ 446 h 3830610"/>
                  <a:gd name="connsiteX6" fmla="*/ 6109407 w 6195622"/>
                  <a:gd name="connsiteY6" fmla="*/ 0 h 3830610"/>
                  <a:gd name="connsiteX0" fmla="*/ 6109407 w 6200522"/>
                  <a:gd name="connsiteY0" fmla="*/ 0 h 3830610"/>
                  <a:gd name="connsiteX1" fmla="*/ 4041094 w 6200522"/>
                  <a:gd name="connsiteY1" fmla="*/ 893784 h 3830610"/>
                  <a:gd name="connsiteX2" fmla="*/ 3052127 w 6200522"/>
                  <a:gd name="connsiteY2" fmla="*/ 1764848 h 3830610"/>
                  <a:gd name="connsiteX3" fmla="*/ 1659521 w 6200522"/>
                  <a:gd name="connsiteY3" fmla="*/ 1999488 h 3830610"/>
                  <a:gd name="connsiteX4" fmla="*/ 16433 w 6200522"/>
                  <a:gd name="connsiteY4" fmla="*/ 3789385 h 3830610"/>
                  <a:gd name="connsiteX5" fmla="*/ 0 w 6200522"/>
                  <a:gd name="connsiteY5" fmla="*/ 446 h 3830610"/>
                  <a:gd name="connsiteX6" fmla="*/ 6109407 w 6200522"/>
                  <a:gd name="connsiteY6" fmla="*/ 0 h 3830610"/>
                  <a:gd name="connsiteX0" fmla="*/ 6109407 w 6200522"/>
                  <a:gd name="connsiteY0" fmla="*/ 0 h 3906887"/>
                  <a:gd name="connsiteX1" fmla="*/ 4041094 w 6200522"/>
                  <a:gd name="connsiteY1" fmla="*/ 893784 h 3906887"/>
                  <a:gd name="connsiteX2" fmla="*/ 3052127 w 6200522"/>
                  <a:gd name="connsiteY2" fmla="*/ 1764848 h 3906887"/>
                  <a:gd name="connsiteX3" fmla="*/ 1659521 w 6200522"/>
                  <a:gd name="connsiteY3" fmla="*/ 1999488 h 3906887"/>
                  <a:gd name="connsiteX4" fmla="*/ 921756 w 6200522"/>
                  <a:gd name="connsiteY4" fmla="*/ 2860023 h 3906887"/>
                  <a:gd name="connsiteX5" fmla="*/ 16433 w 6200522"/>
                  <a:gd name="connsiteY5" fmla="*/ 3789385 h 3906887"/>
                  <a:gd name="connsiteX6" fmla="*/ 0 w 6200522"/>
                  <a:gd name="connsiteY6" fmla="*/ 446 h 3906887"/>
                  <a:gd name="connsiteX7" fmla="*/ 6109407 w 6200522"/>
                  <a:gd name="connsiteY7" fmla="*/ 0 h 3906887"/>
                  <a:gd name="connsiteX0" fmla="*/ 6109407 w 6210247"/>
                  <a:gd name="connsiteY0" fmla="*/ 0 h 3906887"/>
                  <a:gd name="connsiteX1" fmla="*/ 4285388 w 6210247"/>
                  <a:gd name="connsiteY1" fmla="*/ 793699 h 3906887"/>
                  <a:gd name="connsiteX2" fmla="*/ 3052127 w 6210247"/>
                  <a:gd name="connsiteY2" fmla="*/ 1764848 h 3906887"/>
                  <a:gd name="connsiteX3" fmla="*/ 1659521 w 6210247"/>
                  <a:gd name="connsiteY3" fmla="*/ 1999488 h 3906887"/>
                  <a:gd name="connsiteX4" fmla="*/ 921756 w 6210247"/>
                  <a:gd name="connsiteY4" fmla="*/ 2860023 h 3906887"/>
                  <a:gd name="connsiteX5" fmla="*/ 16433 w 6210247"/>
                  <a:gd name="connsiteY5" fmla="*/ 3789385 h 3906887"/>
                  <a:gd name="connsiteX6" fmla="*/ 0 w 6210247"/>
                  <a:gd name="connsiteY6" fmla="*/ 446 h 3906887"/>
                  <a:gd name="connsiteX7" fmla="*/ 6109407 w 6210247"/>
                  <a:gd name="connsiteY7" fmla="*/ 0 h 3906887"/>
                  <a:gd name="connsiteX0" fmla="*/ 6109407 w 6214422"/>
                  <a:gd name="connsiteY0" fmla="*/ 0 h 3906887"/>
                  <a:gd name="connsiteX1" fmla="*/ 4285388 w 6214422"/>
                  <a:gd name="connsiteY1" fmla="*/ 793699 h 3906887"/>
                  <a:gd name="connsiteX2" fmla="*/ 2477318 w 6214422"/>
                  <a:gd name="connsiteY2" fmla="*/ 964165 h 3906887"/>
                  <a:gd name="connsiteX3" fmla="*/ 1659521 w 6214422"/>
                  <a:gd name="connsiteY3" fmla="*/ 1999488 h 3906887"/>
                  <a:gd name="connsiteX4" fmla="*/ 921756 w 6214422"/>
                  <a:gd name="connsiteY4" fmla="*/ 2860023 h 3906887"/>
                  <a:gd name="connsiteX5" fmla="*/ 16433 w 6214422"/>
                  <a:gd name="connsiteY5" fmla="*/ 3789385 h 3906887"/>
                  <a:gd name="connsiteX6" fmla="*/ 0 w 6214422"/>
                  <a:gd name="connsiteY6" fmla="*/ 446 h 3906887"/>
                  <a:gd name="connsiteX7" fmla="*/ 6109407 w 6214422"/>
                  <a:gd name="connsiteY7" fmla="*/ 0 h 3906887"/>
                  <a:gd name="connsiteX0" fmla="*/ 6109407 w 6214422"/>
                  <a:gd name="connsiteY0" fmla="*/ 0 h 3906887"/>
                  <a:gd name="connsiteX1" fmla="*/ 4285388 w 6214422"/>
                  <a:gd name="connsiteY1" fmla="*/ 793699 h 3906887"/>
                  <a:gd name="connsiteX2" fmla="*/ 2477318 w 6214422"/>
                  <a:gd name="connsiteY2" fmla="*/ 964165 h 3906887"/>
                  <a:gd name="connsiteX3" fmla="*/ 2033147 w 6214422"/>
                  <a:gd name="connsiteY3" fmla="*/ 2285446 h 3906887"/>
                  <a:gd name="connsiteX4" fmla="*/ 921756 w 6214422"/>
                  <a:gd name="connsiteY4" fmla="*/ 2860023 h 3906887"/>
                  <a:gd name="connsiteX5" fmla="*/ 16433 w 6214422"/>
                  <a:gd name="connsiteY5" fmla="*/ 3789385 h 3906887"/>
                  <a:gd name="connsiteX6" fmla="*/ 0 w 6214422"/>
                  <a:gd name="connsiteY6" fmla="*/ 446 h 3906887"/>
                  <a:gd name="connsiteX7" fmla="*/ 6109407 w 6214422"/>
                  <a:gd name="connsiteY7" fmla="*/ 0 h 3906887"/>
                  <a:gd name="connsiteX0" fmla="*/ 6109407 w 6214422"/>
                  <a:gd name="connsiteY0" fmla="*/ 0 h 3903573"/>
                  <a:gd name="connsiteX1" fmla="*/ 4285388 w 6214422"/>
                  <a:gd name="connsiteY1" fmla="*/ 793699 h 3903573"/>
                  <a:gd name="connsiteX2" fmla="*/ 2477318 w 6214422"/>
                  <a:gd name="connsiteY2" fmla="*/ 964165 h 3903573"/>
                  <a:gd name="connsiteX3" fmla="*/ 2033147 w 6214422"/>
                  <a:gd name="connsiteY3" fmla="*/ 2285446 h 3903573"/>
                  <a:gd name="connsiteX4" fmla="*/ 849905 w 6214422"/>
                  <a:gd name="connsiteY4" fmla="*/ 2817129 h 3903573"/>
                  <a:gd name="connsiteX5" fmla="*/ 16433 w 6214422"/>
                  <a:gd name="connsiteY5" fmla="*/ 3789385 h 3903573"/>
                  <a:gd name="connsiteX6" fmla="*/ 0 w 6214422"/>
                  <a:gd name="connsiteY6" fmla="*/ 446 h 3903573"/>
                  <a:gd name="connsiteX7" fmla="*/ 6109407 w 6214422"/>
                  <a:gd name="connsiteY7" fmla="*/ 0 h 3903573"/>
                  <a:gd name="connsiteX0" fmla="*/ 6109407 w 6214422"/>
                  <a:gd name="connsiteY0" fmla="*/ 0 h 3912056"/>
                  <a:gd name="connsiteX1" fmla="*/ 4285388 w 6214422"/>
                  <a:gd name="connsiteY1" fmla="*/ 793699 h 3912056"/>
                  <a:gd name="connsiteX2" fmla="*/ 2477318 w 6214422"/>
                  <a:gd name="connsiteY2" fmla="*/ 964165 h 3912056"/>
                  <a:gd name="connsiteX3" fmla="*/ 2033147 w 6214422"/>
                  <a:gd name="connsiteY3" fmla="*/ 2285446 h 3912056"/>
                  <a:gd name="connsiteX4" fmla="*/ 849905 w 6214422"/>
                  <a:gd name="connsiteY4" fmla="*/ 2817129 h 3912056"/>
                  <a:gd name="connsiteX5" fmla="*/ 16433 w 6214422"/>
                  <a:gd name="connsiteY5" fmla="*/ 3789385 h 3912056"/>
                  <a:gd name="connsiteX6" fmla="*/ 0 w 6214422"/>
                  <a:gd name="connsiteY6" fmla="*/ 446 h 3912056"/>
                  <a:gd name="connsiteX7" fmla="*/ 6109407 w 6214422"/>
                  <a:gd name="connsiteY7" fmla="*/ 0 h 3912056"/>
                  <a:gd name="connsiteX0" fmla="*/ 6109407 w 6220180"/>
                  <a:gd name="connsiteY0" fmla="*/ 0 h 3912056"/>
                  <a:gd name="connsiteX1" fmla="*/ 4400350 w 6220180"/>
                  <a:gd name="connsiteY1" fmla="*/ 993869 h 3912056"/>
                  <a:gd name="connsiteX2" fmla="*/ 2477318 w 6220180"/>
                  <a:gd name="connsiteY2" fmla="*/ 964165 h 3912056"/>
                  <a:gd name="connsiteX3" fmla="*/ 2033147 w 6220180"/>
                  <a:gd name="connsiteY3" fmla="*/ 2285446 h 3912056"/>
                  <a:gd name="connsiteX4" fmla="*/ 849905 w 6220180"/>
                  <a:gd name="connsiteY4" fmla="*/ 2817129 h 3912056"/>
                  <a:gd name="connsiteX5" fmla="*/ 16433 w 6220180"/>
                  <a:gd name="connsiteY5" fmla="*/ 3789385 h 3912056"/>
                  <a:gd name="connsiteX6" fmla="*/ 0 w 6220180"/>
                  <a:gd name="connsiteY6" fmla="*/ 446 h 3912056"/>
                  <a:gd name="connsiteX7" fmla="*/ 6109407 w 6220180"/>
                  <a:gd name="connsiteY7" fmla="*/ 0 h 3912056"/>
                  <a:gd name="connsiteX0" fmla="*/ 6109407 w 6221637"/>
                  <a:gd name="connsiteY0" fmla="*/ 0 h 3912056"/>
                  <a:gd name="connsiteX1" fmla="*/ 4400350 w 6221637"/>
                  <a:gd name="connsiteY1" fmla="*/ 993869 h 3912056"/>
                  <a:gd name="connsiteX2" fmla="*/ 2477318 w 6221637"/>
                  <a:gd name="connsiteY2" fmla="*/ 964165 h 3912056"/>
                  <a:gd name="connsiteX3" fmla="*/ 2033147 w 6221637"/>
                  <a:gd name="connsiteY3" fmla="*/ 2285446 h 3912056"/>
                  <a:gd name="connsiteX4" fmla="*/ 849905 w 6221637"/>
                  <a:gd name="connsiteY4" fmla="*/ 2817129 h 3912056"/>
                  <a:gd name="connsiteX5" fmla="*/ 16433 w 6221637"/>
                  <a:gd name="connsiteY5" fmla="*/ 3789385 h 3912056"/>
                  <a:gd name="connsiteX6" fmla="*/ 0 w 6221637"/>
                  <a:gd name="connsiteY6" fmla="*/ 446 h 3912056"/>
                  <a:gd name="connsiteX7" fmla="*/ 6109407 w 6221637"/>
                  <a:gd name="connsiteY7" fmla="*/ 0 h 3912056"/>
                  <a:gd name="connsiteX0" fmla="*/ 6109407 w 6217155"/>
                  <a:gd name="connsiteY0" fmla="*/ 0 h 3912056"/>
                  <a:gd name="connsiteX1" fmla="*/ 4314129 w 6217155"/>
                  <a:gd name="connsiteY1" fmla="*/ 765103 h 3912056"/>
                  <a:gd name="connsiteX2" fmla="*/ 2477318 w 6217155"/>
                  <a:gd name="connsiteY2" fmla="*/ 964165 h 3912056"/>
                  <a:gd name="connsiteX3" fmla="*/ 2033147 w 6217155"/>
                  <a:gd name="connsiteY3" fmla="*/ 2285446 h 3912056"/>
                  <a:gd name="connsiteX4" fmla="*/ 849905 w 6217155"/>
                  <a:gd name="connsiteY4" fmla="*/ 2817129 h 3912056"/>
                  <a:gd name="connsiteX5" fmla="*/ 16433 w 6217155"/>
                  <a:gd name="connsiteY5" fmla="*/ 3789385 h 3912056"/>
                  <a:gd name="connsiteX6" fmla="*/ 0 w 6217155"/>
                  <a:gd name="connsiteY6" fmla="*/ 446 h 3912056"/>
                  <a:gd name="connsiteX7" fmla="*/ 6109407 w 6217155"/>
                  <a:gd name="connsiteY7" fmla="*/ 0 h 3912056"/>
                  <a:gd name="connsiteX0" fmla="*/ 6109407 w 6216702"/>
                  <a:gd name="connsiteY0" fmla="*/ 0 h 3912056"/>
                  <a:gd name="connsiteX1" fmla="*/ 4314129 w 6216702"/>
                  <a:gd name="connsiteY1" fmla="*/ 765103 h 3912056"/>
                  <a:gd name="connsiteX2" fmla="*/ 2362355 w 6216702"/>
                  <a:gd name="connsiteY2" fmla="*/ 721101 h 3912056"/>
                  <a:gd name="connsiteX3" fmla="*/ 2033147 w 6216702"/>
                  <a:gd name="connsiteY3" fmla="*/ 2285446 h 3912056"/>
                  <a:gd name="connsiteX4" fmla="*/ 849905 w 6216702"/>
                  <a:gd name="connsiteY4" fmla="*/ 2817129 h 3912056"/>
                  <a:gd name="connsiteX5" fmla="*/ 16433 w 6216702"/>
                  <a:gd name="connsiteY5" fmla="*/ 3789385 h 3912056"/>
                  <a:gd name="connsiteX6" fmla="*/ 0 w 6216702"/>
                  <a:gd name="connsiteY6" fmla="*/ 446 h 3912056"/>
                  <a:gd name="connsiteX7" fmla="*/ 6109407 w 6216702"/>
                  <a:gd name="connsiteY7" fmla="*/ 0 h 3912056"/>
                  <a:gd name="connsiteX0" fmla="*/ 6109407 w 6212589"/>
                  <a:gd name="connsiteY0" fmla="*/ 0 h 3912056"/>
                  <a:gd name="connsiteX1" fmla="*/ 4227908 w 6212589"/>
                  <a:gd name="connsiteY1" fmla="*/ 622123 h 3912056"/>
                  <a:gd name="connsiteX2" fmla="*/ 2362355 w 6212589"/>
                  <a:gd name="connsiteY2" fmla="*/ 721101 h 3912056"/>
                  <a:gd name="connsiteX3" fmla="*/ 2033147 w 6212589"/>
                  <a:gd name="connsiteY3" fmla="*/ 2285446 h 3912056"/>
                  <a:gd name="connsiteX4" fmla="*/ 849905 w 6212589"/>
                  <a:gd name="connsiteY4" fmla="*/ 2817129 h 3912056"/>
                  <a:gd name="connsiteX5" fmla="*/ 16433 w 6212589"/>
                  <a:gd name="connsiteY5" fmla="*/ 3789385 h 3912056"/>
                  <a:gd name="connsiteX6" fmla="*/ 0 w 6212589"/>
                  <a:gd name="connsiteY6" fmla="*/ 446 h 3912056"/>
                  <a:gd name="connsiteX7" fmla="*/ 6109407 w 6212589"/>
                  <a:gd name="connsiteY7" fmla="*/ 0 h 3912056"/>
                  <a:gd name="connsiteX0" fmla="*/ 6109407 w 6213116"/>
                  <a:gd name="connsiteY0" fmla="*/ 0 h 3912056"/>
                  <a:gd name="connsiteX1" fmla="*/ 4227908 w 6213116"/>
                  <a:gd name="connsiteY1" fmla="*/ 622123 h 3912056"/>
                  <a:gd name="connsiteX2" fmla="*/ 2290505 w 6213116"/>
                  <a:gd name="connsiteY2" fmla="*/ 721102 h 3912056"/>
                  <a:gd name="connsiteX3" fmla="*/ 2033147 w 6213116"/>
                  <a:gd name="connsiteY3" fmla="*/ 2285446 h 3912056"/>
                  <a:gd name="connsiteX4" fmla="*/ 849905 w 6213116"/>
                  <a:gd name="connsiteY4" fmla="*/ 2817129 h 3912056"/>
                  <a:gd name="connsiteX5" fmla="*/ 16433 w 6213116"/>
                  <a:gd name="connsiteY5" fmla="*/ 3789385 h 3912056"/>
                  <a:gd name="connsiteX6" fmla="*/ 0 w 6213116"/>
                  <a:gd name="connsiteY6" fmla="*/ 446 h 3912056"/>
                  <a:gd name="connsiteX7" fmla="*/ 6109407 w 6213116"/>
                  <a:gd name="connsiteY7" fmla="*/ 0 h 3912056"/>
                  <a:gd name="connsiteX0" fmla="*/ 6109407 w 6214399"/>
                  <a:gd name="connsiteY0" fmla="*/ 0 h 3912056"/>
                  <a:gd name="connsiteX1" fmla="*/ 4227908 w 6214399"/>
                  <a:gd name="connsiteY1" fmla="*/ 622123 h 3912056"/>
                  <a:gd name="connsiteX2" fmla="*/ 2290505 w 6214399"/>
                  <a:gd name="connsiteY2" fmla="*/ 721102 h 3912056"/>
                  <a:gd name="connsiteX3" fmla="*/ 2033147 w 6214399"/>
                  <a:gd name="connsiteY3" fmla="*/ 2285446 h 3912056"/>
                  <a:gd name="connsiteX4" fmla="*/ 849905 w 6214399"/>
                  <a:gd name="connsiteY4" fmla="*/ 2817129 h 3912056"/>
                  <a:gd name="connsiteX5" fmla="*/ 16433 w 6214399"/>
                  <a:gd name="connsiteY5" fmla="*/ 3789385 h 3912056"/>
                  <a:gd name="connsiteX6" fmla="*/ 0 w 6214399"/>
                  <a:gd name="connsiteY6" fmla="*/ 446 h 3912056"/>
                  <a:gd name="connsiteX7" fmla="*/ 6109407 w 6214399"/>
                  <a:gd name="connsiteY7" fmla="*/ 0 h 3912056"/>
                  <a:gd name="connsiteX0" fmla="*/ 6109407 w 6231869"/>
                  <a:gd name="connsiteY0" fmla="*/ 0 h 3912056"/>
                  <a:gd name="connsiteX1" fmla="*/ 4227908 w 6231869"/>
                  <a:gd name="connsiteY1" fmla="*/ 622123 h 3912056"/>
                  <a:gd name="connsiteX2" fmla="*/ 2290505 w 6231869"/>
                  <a:gd name="connsiteY2" fmla="*/ 721102 h 3912056"/>
                  <a:gd name="connsiteX3" fmla="*/ 2033147 w 6231869"/>
                  <a:gd name="connsiteY3" fmla="*/ 2285446 h 3912056"/>
                  <a:gd name="connsiteX4" fmla="*/ 849905 w 6231869"/>
                  <a:gd name="connsiteY4" fmla="*/ 2817129 h 3912056"/>
                  <a:gd name="connsiteX5" fmla="*/ 16433 w 6231869"/>
                  <a:gd name="connsiteY5" fmla="*/ 3789385 h 3912056"/>
                  <a:gd name="connsiteX6" fmla="*/ 0 w 6231869"/>
                  <a:gd name="connsiteY6" fmla="*/ 446 h 3912056"/>
                  <a:gd name="connsiteX7" fmla="*/ 6109407 w 6231869"/>
                  <a:gd name="connsiteY7" fmla="*/ 0 h 3912056"/>
                  <a:gd name="connsiteX0" fmla="*/ 6109407 w 6263187"/>
                  <a:gd name="connsiteY0" fmla="*/ 0 h 3912056"/>
                  <a:gd name="connsiteX1" fmla="*/ 4227908 w 6263187"/>
                  <a:gd name="connsiteY1" fmla="*/ 622123 h 3912056"/>
                  <a:gd name="connsiteX2" fmla="*/ 2290505 w 6263187"/>
                  <a:gd name="connsiteY2" fmla="*/ 721102 h 3912056"/>
                  <a:gd name="connsiteX3" fmla="*/ 2033147 w 6263187"/>
                  <a:gd name="connsiteY3" fmla="*/ 2285446 h 3912056"/>
                  <a:gd name="connsiteX4" fmla="*/ 849905 w 6263187"/>
                  <a:gd name="connsiteY4" fmla="*/ 2817129 h 3912056"/>
                  <a:gd name="connsiteX5" fmla="*/ 16433 w 6263187"/>
                  <a:gd name="connsiteY5" fmla="*/ 3789385 h 3912056"/>
                  <a:gd name="connsiteX6" fmla="*/ 0 w 6263187"/>
                  <a:gd name="connsiteY6" fmla="*/ 446 h 3912056"/>
                  <a:gd name="connsiteX7" fmla="*/ 6109407 w 6263187"/>
                  <a:gd name="connsiteY7" fmla="*/ 0 h 3912056"/>
                  <a:gd name="connsiteX0" fmla="*/ 6109407 w 6251157"/>
                  <a:gd name="connsiteY0" fmla="*/ 53381 h 3965437"/>
                  <a:gd name="connsiteX1" fmla="*/ 4141687 w 6251157"/>
                  <a:gd name="connsiteY1" fmla="*/ 775590 h 3965437"/>
                  <a:gd name="connsiteX2" fmla="*/ 2290505 w 6251157"/>
                  <a:gd name="connsiteY2" fmla="*/ 774483 h 3965437"/>
                  <a:gd name="connsiteX3" fmla="*/ 2033147 w 6251157"/>
                  <a:gd name="connsiteY3" fmla="*/ 2338827 h 3965437"/>
                  <a:gd name="connsiteX4" fmla="*/ 849905 w 6251157"/>
                  <a:gd name="connsiteY4" fmla="*/ 2870510 h 3965437"/>
                  <a:gd name="connsiteX5" fmla="*/ 16433 w 6251157"/>
                  <a:gd name="connsiteY5" fmla="*/ 3842766 h 3965437"/>
                  <a:gd name="connsiteX6" fmla="*/ 0 w 6251157"/>
                  <a:gd name="connsiteY6" fmla="*/ 53827 h 3965437"/>
                  <a:gd name="connsiteX7" fmla="*/ 6109407 w 6251157"/>
                  <a:gd name="connsiteY7" fmla="*/ 53381 h 3965437"/>
                  <a:gd name="connsiteX0" fmla="*/ 6109407 w 6249177"/>
                  <a:gd name="connsiteY0" fmla="*/ 53381 h 3965437"/>
                  <a:gd name="connsiteX1" fmla="*/ 4141687 w 6249177"/>
                  <a:gd name="connsiteY1" fmla="*/ 775590 h 3965437"/>
                  <a:gd name="connsiteX2" fmla="*/ 2520428 w 6249177"/>
                  <a:gd name="connsiteY2" fmla="*/ 1131930 h 3965437"/>
                  <a:gd name="connsiteX3" fmla="*/ 2033147 w 6249177"/>
                  <a:gd name="connsiteY3" fmla="*/ 2338827 h 3965437"/>
                  <a:gd name="connsiteX4" fmla="*/ 849905 w 6249177"/>
                  <a:gd name="connsiteY4" fmla="*/ 2870510 h 3965437"/>
                  <a:gd name="connsiteX5" fmla="*/ 16433 w 6249177"/>
                  <a:gd name="connsiteY5" fmla="*/ 3842766 h 3965437"/>
                  <a:gd name="connsiteX6" fmla="*/ 0 w 6249177"/>
                  <a:gd name="connsiteY6" fmla="*/ 53827 h 3965437"/>
                  <a:gd name="connsiteX7" fmla="*/ 6109407 w 6249177"/>
                  <a:gd name="connsiteY7" fmla="*/ 53381 h 3965437"/>
                  <a:gd name="connsiteX0" fmla="*/ 6109407 w 6258571"/>
                  <a:gd name="connsiteY0" fmla="*/ 72445 h 3984501"/>
                  <a:gd name="connsiteX1" fmla="*/ 4227908 w 6258571"/>
                  <a:gd name="connsiteY1" fmla="*/ 1052016 h 3984501"/>
                  <a:gd name="connsiteX2" fmla="*/ 2520428 w 6258571"/>
                  <a:gd name="connsiteY2" fmla="*/ 1150994 h 3984501"/>
                  <a:gd name="connsiteX3" fmla="*/ 2033147 w 6258571"/>
                  <a:gd name="connsiteY3" fmla="*/ 2357891 h 3984501"/>
                  <a:gd name="connsiteX4" fmla="*/ 849905 w 6258571"/>
                  <a:gd name="connsiteY4" fmla="*/ 2889574 h 3984501"/>
                  <a:gd name="connsiteX5" fmla="*/ 16433 w 6258571"/>
                  <a:gd name="connsiteY5" fmla="*/ 3861830 h 3984501"/>
                  <a:gd name="connsiteX6" fmla="*/ 0 w 6258571"/>
                  <a:gd name="connsiteY6" fmla="*/ 72891 h 3984501"/>
                  <a:gd name="connsiteX7" fmla="*/ 6109407 w 6258571"/>
                  <a:gd name="connsiteY7" fmla="*/ 72445 h 3984501"/>
                  <a:gd name="connsiteX0" fmla="*/ 6109407 w 6224172"/>
                  <a:gd name="connsiteY0" fmla="*/ 72445 h 3984501"/>
                  <a:gd name="connsiteX1" fmla="*/ 4227908 w 6224172"/>
                  <a:gd name="connsiteY1" fmla="*/ 1052016 h 3984501"/>
                  <a:gd name="connsiteX2" fmla="*/ 2520428 w 6224172"/>
                  <a:gd name="connsiteY2" fmla="*/ 1150994 h 3984501"/>
                  <a:gd name="connsiteX3" fmla="*/ 2033147 w 6224172"/>
                  <a:gd name="connsiteY3" fmla="*/ 2357891 h 3984501"/>
                  <a:gd name="connsiteX4" fmla="*/ 849905 w 6224172"/>
                  <a:gd name="connsiteY4" fmla="*/ 2889574 h 3984501"/>
                  <a:gd name="connsiteX5" fmla="*/ 16433 w 6224172"/>
                  <a:gd name="connsiteY5" fmla="*/ 3861830 h 3984501"/>
                  <a:gd name="connsiteX6" fmla="*/ 0 w 6224172"/>
                  <a:gd name="connsiteY6" fmla="*/ 72891 h 3984501"/>
                  <a:gd name="connsiteX7" fmla="*/ 6109407 w 6224172"/>
                  <a:gd name="connsiteY7" fmla="*/ 72445 h 3984501"/>
                  <a:gd name="connsiteX0" fmla="*/ 6109407 w 6241461"/>
                  <a:gd name="connsiteY0" fmla="*/ 72445 h 3984501"/>
                  <a:gd name="connsiteX1" fmla="*/ 4227908 w 6241461"/>
                  <a:gd name="connsiteY1" fmla="*/ 1052016 h 3984501"/>
                  <a:gd name="connsiteX2" fmla="*/ 2520428 w 6241461"/>
                  <a:gd name="connsiteY2" fmla="*/ 1150994 h 3984501"/>
                  <a:gd name="connsiteX3" fmla="*/ 2033147 w 6241461"/>
                  <a:gd name="connsiteY3" fmla="*/ 2357891 h 3984501"/>
                  <a:gd name="connsiteX4" fmla="*/ 849905 w 6241461"/>
                  <a:gd name="connsiteY4" fmla="*/ 2889574 h 3984501"/>
                  <a:gd name="connsiteX5" fmla="*/ 16433 w 6241461"/>
                  <a:gd name="connsiteY5" fmla="*/ 3861830 h 3984501"/>
                  <a:gd name="connsiteX6" fmla="*/ 0 w 6241461"/>
                  <a:gd name="connsiteY6" fmla="*/ 72891 h 3984501"/>
                  <a:gd name="connsiteX7" fmla="*/ 6109407 w 6241461"/>
                  <a:gd name="connsiteY7" fmla="*/ 72445 h 3984501"/>
                  <a:gd name="connsiteX0" fmla="*/ 6109407 w 6201346"/>
                  <a:gd name="connsiteY0" fmla="*/ 55500 h 3967556"/>
                  <a:gd name="connsiteX1" fmla="*/ 3739321 w 6201346"/>
                  <a:gd name="connsiteY1" fmla="*/ 806305 h 3967556"/>
                  <a:gd name="connsiteX2" fmla="*/ 2520428 w 6201346"/>
                  <a:gd name="connsiteY2" fmla="*/ 1134049 h 3967556"/>
                  <a:gd name="connsiteX3" fmla="*/ 2033147 w 6201346"/>
                  <a:gd name="connsiteY3" fmla="*/ 2340946 h 3967556"/>
                  <a:gd name="connsiteX4" fmla="*/ 849905 w 6201346"/>
                  <a:gd name="connsiteY4" fmla="*/ 2872629 h 3967556"/>
                  <a:gd name="connsiteX5" fmla="*/ 16433 w 6201346"/>
                  <a:gd name="connsiteY5" fmla="*/ 3844885 h 3967556"/>
                  <a:gd name="connsiteX6" fmla="*/ 0 w 6201346"/>
                  <a:gd name="connsiteY6" fmla="*/ 55946 h 3967556"/>
                  <a:gd name="connsiteX7" fmla="*/ 6109407 w 6201346"/>
                  <a:gd name="connsiteY7" fmla="*/ 55500 h 3967556"/>
                  <a:gd name="connsiteX0" fmla="*/ 6109407 w 6211840"/>
                  <a:gd name="connsiteY0" fmla="*/ 55500 h 3967556"/>
                  <a:gd name="connsiteX1" fmla="*/ 3739321 w 6211840"/>
                  <a:gd name="connsiteY1" fmla="*/ 806305 h 3967556"/>
                  <a:gd name="connsiteX2" fmla="*/ 2549169 w 6211840"/>
                  <a:gd name="connsiteY2" fmla="*/ 1405710 h 3967556"/>
                  <a:gd name="connsiteX3" fmla="*/ 2033147 w 6211840"/>
                  <a:gd name="connsiteY3" fmla="*/ 2340946 h 3967556"/>
                  <a:gd name="connsiteX4" fmla="*/ 849905 w 6211840"/>
                  <a:gd name="connsiteY4" fmla="*/ 2872629 h 3967556"/>
                  <a:gd name="connsiteX5" fmla="*/ 16433 w 6211840"/>
                  <a:gd name="connsiteY5" fmla="*/ 3844885 h 3967556"/>
                  <a:gd name="connsiteX6" fmla="*/ 0 w 6211840"/>
                  <a:gd name="connsiteY6" fmla="*/ 55946 h 3967556"/>
                  <a:gd name="connsiteX7" fmla="*/ 6109407 w 6211840"/>
                  <a:gd name="connsiteY7" fmla="*/ 55500 h 39675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211840" h="3967556">
                    <a:moveTo>
                      <a:pt x="6109407" y="55500"/>
                    </a:moveTo>
                    <a:cubicBezTo>
                      <a:pt x="6732627" y="180560"/>
                      <a:pt x="4332694" y="581270"/>
                      <a:pt x="3739321" y="806305"/>
                    </a:cubicBezTo>
                    <a:cubicBezTo>
                      <a:pt x="3145948" y="1031340"/>
                      <a:pt x="2833531" y="1149936"/>
                      <a:pt x="2549169" y="1405710"/>
                    </a:cubicBezTo>
                    <a:cubicBezTo>
                      <a:pt x="2264807" y="1661484"/>
                      <a:pt x="2316358" y="2096460"/>
                      <a:pt x="2033147" y="2340946"/>
                    </a:cubicBezTo>
                    <a:cubicBezTo>
                      <a:pt x="1749936" y="2585432"/>
                      <a:pt x="1123753" y="2574313"/>
                      <a:pt x="849905" y="2872629"/>
                    </a:cubicBezTo>
                    <a:cubicBezTo>
                      <a:pt x="576057" y="3170945"/>
                      <a:pt x="16720" y="4345629"/>
                      <a:pt x="16433" y="3844885"/>
                    </a:cubicBezTo>
                    <a:cubicBezTo>
                      <a:pt x="15745" y="2643863"/>
                      <a:pt x="15057" y="1171182"/>
                      <a:pt x="0" y="55946"/>
                    </a:cubicBezTo>
                    <a:cubicBezTo>
                      <a:pt x="2036469" y="55797"/>
                      <a:pt x="5486187" y="-69560"/>
                      <a:pt x="6109407" y="5550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 dirty="0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</p:grpSp>
        <p:grpSp>
          <p:nvGrpSpPr>
            <p:cNvPr id="26" name="กลุ่ม 25">
              <a:extLst>
                <a:ext uri="{FF2B5EF4-FFF2-40B4-BE49-F238E27FC236}">
                  <a16:creationId xmlns:a16="http://schemas.microsoft.com/office/drawing/2014/main" id="{7DAAD41E-889A-4C7E-AFE1-4E5DAD90ABFC}"/>
                </a:ext>
              </a:extLst>
            </p:cNvPr>
            <p:cNvGrpSpPr/>
            <p:nvPr/>
          </p:nvGrpSpPr>
          <p:grpSpPr>
            <a:xfrm flipH="1" flipV="1">
              <a:off x="3659829" y="569056"/>
              <a:ext cx="5503933" cy="4625727"/>
              <a:chOff x="-13854" y="-53779"/>
              <a:chExt cx="5988928" cy="5448712"/>
            </a:xfrm>
            <a:gradFill>
              <a:gsLst>
                <a:gs pos="0">
                  <a:srgbClr val="FEE882"/>
                </a:gs>
                <a:gs pos="73000">
                  <a:srgbClr val="FEE882"/>
                </a:gs>
                <a:gs pos="100000">
                  <a:srgbClr val="FEE882"/>
                </a:gs>
              </a:gsLst>
              <a:path path="circle">
                <a:fillToRect l="50000" t="50000" r="50000" b="50000"/>
              </a:path>
            </a:gradFill>
          </p:grpSpPr>
          <p:sp>
            <p:nvSpPr>
              <p:cNvPr id="27" name="รูปแบบอิสระ: รูปร่าง 26">
                <a:extLst>
                  <a:ext uri="{FF2B5EF4-FFF2-40B4-BE49-F238E27FC236}">
                    <a16:creationId xmlns:a16="http://schemas.microsoft.com/office/drawing/2014/main" id="{639E2FCE-E179-4B4B-B31A-9307FD1A748F}"/>
                  </a:ext>
                </a:extLst>
              </p:cNvPr>
              <p:cNvSpPr/>
              <p:nvPr/>
            </p:nvSpPr>
            <p:spPr>
              <a:xfrm>
                <a:off x="-13854" y="415635"/>
                <a:ext cx="3654961" cy="4979298"/>
              </a:xfrm>
              <a:custGeom>
                <a:avLst/>
                <a:gdLst>
                  <a:gd name="connsiteX0" fmla="*/ 3034146 w 3034146"/>
                  <a:gd name="connsiteY0" fmla="*/ 0 h 4724400"/>
                  <a:gd name="connsiteX1" fmla="*/ 1676400 w 3034146"/>
                  <a:gd name="connsiteY1" fmla="*/ 1939636 h 4724400"/>
                  <a:gd name="connsiteX2" fmla="*/ 831273 w 3034146"/>
                  <a:gd name="connsiteY2" fmla="*/ 2521527 h 4724400"/>
                  <a:gd name="connsiteX3" fmla="*/ 498764 w 3034146"/>
                  <a:gd name="connsiteY3" fmla="*/ 4322618 h 4724400"/>
                  <a:gd name="connsiteX4" fmla="*/ 13855 w 3034146"/>
                  <a:gd name="connsiteY4" fmla="*/ 4724400 h 4724400"/>
                  <a:gd name="connsiteX5" fmla="*/ 0 w 3034146"/>
                  <a:gd name="connsiteY5" fmla="*/ 41564 h 4724400"/>
                  <a:gd name="connsiteX6" fmla="*/ 3034146 w 3034146"/>
                  <a:gd name="connsiteY6" fmla="*/ 0 h 4724400"/>
                  <a:gd name="connsiteX0" fmla="*/ 3034146 w 3034146"/>
                  <a:gd name="connsiteY0" fmla="*/ 0 h 5021667"/>
                  <a:gd name="connsiteX1" fmla="*/ 1676400 w 3034146"/>
                  <a:gd name="connsiteY1" fmla="*/ 1939636 h 5021667"/>
                  <a:gd name="connsiteX2" fmla="*/ 831273 w 3034146"/>
                  <a:gd name="connsiteY2" fmla="*/ 2521527 h 5021667"/>
                  <a:gd name="connsiteX3" fmla="*/ 498764 w 3034146"/>
                  <a:gd name="connsiteY3" fmla="*/ 4322618 h 5021667"/>
                  <a:gd name="connsiteX4" fmla="*/ 13855 w 3034146"/>
                  <a:gd name="connsiteY4" fmla="*/ 4724400 h 5021667"/>
                  <a:gd name="connsiteX5" fmla="*/ 0 w 3034146"/>
                  <a:gd name="connsiteY5" fmla="*/ 41564 h 5021667"/>
                  <a:gd name="connsiteX6" fmla="*/ 3034146 w 3034146"/>
                  <a:gd name="connsiteY6" fmla="*/ 0 h 5021667"/>
                  <a:gd name="connsiteX0" fmla="*/ 3034146 w 3034146"/>
                  <a:gd name="connsiteY0" fmla="*/ 0 h 5021667"/>
                  <a:gd name="connsiteX1" fmla="*/ 1676400 w 3034146"/>
                  <a:gd name="connsiteY1" fmla="*/ 1939636 h 5021667"/>
                  <a:gd name="connsiteX2" fmla="*/ 831273 w 3034146"/>
                  <a:gd name="connsiteY2" fmla="*/ 2521527 h 5021667"/>
                  <a:gd name="connsiteX3" fmla="*/ 498764 w 3034146"/>
                  <a:gd name="connsiteY3" fmla="*/ 4322618 h 5021667"/>
                  <a:gd name="connsiteX4" fmla="*/ 13855 w 3034146"/>
                  <a:gd name="connsiteY4" fmla="*/ 4724400 h 5021667"/>
                  <a:gd name="connsiteX5" fmla="*/ 0 w 3034146"/>
                  <a:gd name="connsiteY5" fmla="*/ 41564 h 5021667"/>
                  <a:gd name="connsiteX6" fmla="*/ 3034146 w 3034146"/>
                  <a:gd name="connsiteY6" fmla="*/ 0 h 5021667"/>
                  <a:gd name="connsiteX0" fmla="*/ 3034146 w 3073956"/>
                  <a:gd name="connsiteY0" fmla="*/ 0 h 5021667"/>
                  <a:gd name="connsiteX1" fmla="*/ 1676400 w 3073956"/>
                  <a:gd name="connsiteY1" fmla="*/ 1939636 h 5021667"/>
                  <a:gd name="connsiteX2" fmla="*/ 831273 w 3073956"/>
                  <a:gd name="connsiteY2" fmla="*/ 2521527 h 5021667"/>
                  <a:gd name="connsiteX3" fmla="*/ 498764 w 3073956"/>
                  <a:gd name="connsiteY3" fmla="*/ 4322618 h 5021667"/>
                  <a:gd name="connsiteX4" fmla="*/ 13855 w 3073956"/>
                  <a:gd name="connsiteY4" fmla="*/ 4724400 h 5021667"/>
                  <a:gd name="connsiteX5" fmla="*/ 0 w 3073956"/>
                  <a:gd name="connsiteY5" fmla="*/ 41564 h 5021667"/>
                  <a:gd name="connsiteX6" fmla="*/ 3034146 w 3073956"/>
                  <a:gd name="connsiteY6" fmla="*/ 0 h 5021667"/>
                  <a:gd name="connsiteX0" fmla="*/ 3034146 w 3101237"/>
                  <a:gd name="connsiteY0" fmla="*/ 0 h 5021667"/>
                  <a:gd name="connsiteX1" fmla="*/ 2286000 w 3101237"/>
                  <a:gd name="connsiteY1" fmla="*/ 2119745 h 5021667"/>
                  <a:gd name="connsiteX2" fmla="*/ 831273 w 3101237"/>
                  <a:gd name="connsiteY2" fmla="*/ 2521527 h 5021667"/>
                  <a:gd name="connsiteX3" fmla="*/ 498764 w 3101237"/>
                  <a:gd name="connsiteY3" fmla="*/ 4322618 h 5021667"/>
                  <a:gd name="connsiteX4" fmla="*/ 13855 w 3101237"/>
                  <a:gd name="connsiteY4" fmla="*/ 4724400 h 5021667"/>
                  <a:gd name="connsiteX5" fmla="*/ 0 w 3101237"/>
                  <a:gd name="connsiteY5" fmla="*/ 41564 h 5021667"/>
                  <a:gd name="connsiteX6" fmla="*/ 3034146 w 3101237"/>
                  <a:gd name="connsiteY6" fmla="*/ 0 h 5021667"/>
                  <a:gd name="connsiteX0" fmla="*/ 3740728 w 3780989"/>
                  <a:gd name="connsiteY0" fmla="*/ 13854 h 4980103"/>
                  <a:gd name="connsiteX1" fmla="*/ 2286000 w 3780989"/>
                  <a:gd name="connsiteY1" fmla="*/ 2078181 h 4980103"/>
                  <a:gd name="connsiteX2" fmla="*/ 831273 w 3780989"/>
                  <a:gd name="connsiteY2" fmla="*/ 2479963 h 4980103"/>
                  <a:gd name="connsiteX3" fmla="*/ 498764 w 3780989"/>
                  <a:gd name="connsiteY3" fmla="*/ 4281054 h 4980103"/>
                  <a:gd name="connsiteX4" fmla="*/ 13855 w 3780989"/>
                  <a:gd name="connsiteY4" fmla="*/ 4682836 h 4980103"/>
                  <a:gd name="connsiteX5" fmla="*/ 0 w 3780989"/>
                  <a:gd name="connsiteY5" fmla="*/ 0 h 4980103"/>
                  <a:gd name="connsiteX6" fmla="*/ 3740728 w 3780989"/>
                  <a:gd name="connsiteY6" fmla="*/ 13854 h 4980103"/>
                  <a:gd name="connsiteX0" fmla="*/ 3740728 w 3803936"/>
                  <a:gd name="connsiteY0" fmla="*/ 13854 h 4980103"/>
                  <a:gd name="connsiteX1" fmla="*/ 2826327 w 3803936"/>
                  <a:gd name="connsiteY1" fmla="*/ 1884217 h 4980103"/>
                  <a:gd name="connsiteX2" fmla="*/ 831273 w 3803936"/>
                  <a:gd name="connsiteY2" fmla="*/ 2479963 h 4980103"/>
                  <a:gd name="connsiteX3" fmla="*/ 498764 w 3803936"/>
                  <a:gd name="connsiteY3" fmla="*/ 4281054 h 4980103"/>
                  <a:gd name="connsiteX4" fmla="*/ 13855 w 3803936"/>
                  <a:gd name="connsiteY4" fmla="*/ 4682836 h 4980103"/>
                  <a:gd name="connsiteX5" fmla="*/ 0 w 3803936"/>
                  <a:gd name="connsiteY5" fmla="*/ 0 h 4980103"/>
                  <a:gd name="connsiteX6" fmla="*/ 3740728 w 3803936"/>
                  <a:gd name="connsiteY6" fmla="*/ 13854 h 4980103"/>
                  <a:gd name="connsiteX0" fmla="*/ 3740728 w 3819518"/>
                  <a:gd name="connsiteY0" fmla="*/ 13854 h 4980103"/>
                  <a:gd name="connsiteX1" fmla="*/ 2826327 w 3819518"/>
                  <a:gd name="connsiteY1" fmla="*/ 1884217 h 4980103"/>
                  <a:gd name="connsiteX2" fmla="*/ 831273 w 3819518"/>
                  <a:gd name="connsiteY2" fmla="*/ 2479963 h 4980103"/>
                  <a:gd name="connsiteX3" fmla="*/ 498764 w 3819518"/>
                  <a:gd name="connsiteY3" fmla="*/ 4281054 h 4980103"/>
                  <a:gd name="connsiteX4" fmla="*/ 13855 w 3819518"/>
                  <a:gd name="connsiteY4" fmla="*/ 4682836 h 4980103"/>
                  <a:gd name="connsiteX5" fmla="*/ 0 w 3819518"/>
                  <a:gd name="connsiteY5" fmla="*/ 0 h 4980103"/>
                  <a:gd name="connsiteX6" fmla="*/ 3740728 w 3819518"/>
                  <a:gd name="connsiteY6" fmla="*/ 13854 h 4980103"/>
                  <a:gd name="connsiteX0" fmla="*/ 3699165 w 3764759"/>
                  <a:gd name="connsiteY0" fmla="*/ 0 h 4980103"/>
                  <a:gd name="connsiteX1" fmla="*/ 2826327 w 3764759"/>
                  <a:gd name="connsiteY1" fmla="*/ 1884217 h 4980103"/>
                  <a:gd name="connsiteX2" fmla="*/ 831273 w 3764759"/>
                  <a:gd name="connsiteY2" fmla="*/ 2479963 h 4980103"/>
                  <a:gd name="connsiteX3" fmla="*/ 498764 w 3764759"/>
                  <a:gd name="connsiteY3" fmla="*/ 4281054 h 4980103"/>
                  <a:gd name="connsiteX4" fmla="*/ 13855 w 3764759"/>
                  <a:gd name="connsiteY4" fmla="*/ 4682836 h 4980103"/>
                  <a:gd name="connsiteX5" fmla="*/ 0 w 3764759"/>
                  <a:gd name="connsiteY5" fmla="*/ 0 h 4980103"/>
                  <a:gd name="connsiteX6" fmla="*/ 3699165 w 3764759"/>
                  <a:gd name="connsiteY6" fmla="*/ 0 h 4980103"/>
                  <a:gd name="connsiteX0" fmla="*/ 3408220 w 3496956"/>
                  <a:gd name="connsiteY0" fmla="*/ 0 h 4993957"/>
                  <a:gd name="connsiteX1" fmla="*/ 2826327 w 3496956"/>
                  <a:gd name="connsiteY1" fmla="*/ 1898071 h 4993957"/>
                  <a:gd name="connsiteX2" fmla="*/ 831273 w 3496956"/>
                  <a:gd name="connsiteY2" fmla="*/ 2493817 h 4993957"/>
                  <a:gd name="connsiteX3" fmla="*/ 498764 w 3496956"/>
                  <a:gd name="connsiteY3" fmla="*/ 4294908 h 4993957"/>
                  <a:gd name="connsiteX4" fmla="*/ 13855 w 3496956"/>
                  <a:gd name="connsiteY4" fmla="*/ 4696690 h 4993957"/>
                  <a:gd name="connsiteX5" fmla="*/ 0 w 3496956"/>
                  <a:gd name="connsiteY5" fmla="*/ 13854 h 4993957"/>
                  <a:gd name="connsiteX6" fmla="*/ 3408220 w 3496956"/>
                  <a:gd name="connsiteY6" fmla="*/ 0 h 4993957"/>
                  <a:gd name="connsiteX0" fmla="*/ 3408220 w 3460882"/>
                  <a:gd name="connsiteY0" fmla="*/ 0 h 4993957"/>
                  <a:gd name="connsiteX1" fmla="*/ 2355272 w 3460882"/>
                  <a:gd name="connsiteY1" fmla="*/ 1787235 h 4993957"/>
                  <a:gd name="connsiteX2" fmla="*/ 831273 w 3460882"/>
                  <a:gd name="connsiteY2" fmla="*/ 2493817 h 4993957"/>
                  <a:gd name="connsiteX3" fmla="*/ 498764 w 3460882"/>
                  <a:gd name="connsiteY3" fmla="*/ 4294908 h 4993957"/>
                  <a:gd name="connsiteX4" fmla="*/ 13855 w 3460882"/>
                  <a:gd name="connsiteY4" fmla="*/ 4696690 h 4993957"/>
                  <a:gd name="connsiteX5" fmla="*/ 0 w 3460882"/>
                  <a:gd name="connsiteY5" fmla="*/ 13854 h 4993957"/>
                  <a:gd name="connsiteX6" fmla="*/ 3408220 w 3460882"/>
                  <a:gd name="connsiteY6" fmla="*/ 0 h 4993957"/>
                  <a:gd name="connsiteX0" fmla="*/ 3408220 w 3461814"/>
                  <a:gd name="connsiteY0" fmla="*/ 0 h 4997951"/>
                  <a:gd name="connsiteX1" fmla="*/ 2355272 w 3461814"/>
                  <a:gd name="connsiteY1" fmla="*/ 1787235 h 4997951"/>
                  <a:gd name="connsiteX2" fmla="*/ 706582 w 3461814"/>
                  <a:gd name="connsiteY2" fmla="*/ 2369126 h 4997951"/>
                  <a:gd name="connsiteX3" fmla="*/ 498764 w 3461814"/>
                  <a:gd name="connsiteY3" fmla="*/ 4294908 h 4997951"/>
                  <a:gd name="connsiteX4" fmla="*/ 13855 w 3461814"/>
                  <a:gd name="connsiteY4" fmla="*/ 4696690 h 4997951"/>
                  <a:gd name="connsiteX5" fmla="*/ 0 w 3461814"/>
                  <a:gd name="connsiteY5" fmla="*/ 13854 h 4997951"/>
                  <a:gd name="connsiteX6" fmla="*/ 3408220 w 3461814"/>
                  <a:gd name="connsiteY6" fmla="*/ 0 h 4997951"/>
                  <a:gd name="connsiteX0" fmla="*/ 3505202 w 3555152"/>
                  <a:gd name="connsiteY0" fmla="*/ 13855 h 4984097"/>
                  <a:gd name="connsiteX1" fmla="*/ 2355272 w 3555152"/>
                  <a:gd name="connsiteY1" fmla="*/ 1773381 h 4984097"/>
                  <a:gd name="connsiteX2" fmla="*/ 706582 w 3555152"/>
                  <a:gd name="connsiteY2" fmla="*/ 2355272 h 4984097"/>
                  <a:gd name="connsiteX3" fmla="*/ 498764 w 3555152"/>
                  <a:gd name="connsiteY3" fmla="*/ 4281054 h 4984097"/>
                  <a:gd name="connsiteX4" fmla="*/ 13855 w 3555152"/>
                  <a:gd name="connsiteY4" fmla="*/ 4682836 h 4984097"/>
                  <a:gd name="connsiteX5" fmla="*/ 0 w 3555152"/>
                  <a:gd name="connsiteY5" fmla="*/ 0 h 4984097"/>
                  <a:gd name="connsiteX6" fmla="*/ 3505202 w 3555152"/>
                  <a:gd name="connsiteY6" fmla="*/ 13855 h 4984097"/>
                  <a:gd name="connsiteX0" fmla="*/ 3505202 w 3509945"/>
                  <a:gd name="connsiteY0" fmla="*/ 13855 h 4984097"/>
                  <a:gd name="connsiteX1" fmla="*/ 2355272 w 3509945"/>
                  <a:gd name="connsiteY1" fmla="*/ 1773381 h 4984097"/>
                  <a:gd name="connsiteX2" fmla="*/ 706582 w 3509945"/>
                  <a:gd name="connsiteY2" fmla="*/ 2355272 h 4984097"/>
                  <a:gd name="connsiteX3" fmla="*/ 498764 w 3509945"/>
                  <a:gd name="connsiteY3" fmla="*/ 4281054 h 4984097"/>
                  <a:gd name="connsiteX4" fmla="*/ 13855 w 3509945"/>
                  <a:gd name="connsiteY4" fmla="*/ 4682836 h 4984097"/>
                  <a:gd name="connsiteX5" fmla="*/ 0 w 3509945"/>
                  <a:gd name="connsiteY5" fmla="*/ 0 h 4984097"/>
                  <a:gd name="connsiteX6" fmla="*/ 3505202 w 3509945"/>
                  <a:gd name="connsiteY6" fmla="*/ 13855 h 4984097"/>
                  <a:gd name="connsiteX0" fmla="*/ 3505202 w 3510195"/>
                  <a:gd name="connsiteY0" fmla="*/ 13855 h 4984097"/>
                  <a:gd name="connsiteX1" fmla="*/ 2355272 w 3510195"/>
                  <a:gd name="connsiteY1" fmla="*/ 1773381 h 4984097"/>
                  <a:gd name="connsiteX2" fmla="*/ 706582 w 3510195"/>
                  <a:gd name="connsiteY2" fmla="*/ 2355272 h 4984097"/>
                  <a:gd name="connsiteX3" fmla="*/ 498764 w 3510195"/>
                  <a:gd name="connsiteY3" fmla="*/ 4281054 h 4984097"/>
                  <a:gd name="connsiteX4" fmla="*/ 13855 w 3510195"/>
                  <a:gd name="connsiteY4" fmla="*/ 4682836 h 4984097"/>
                  <a:gd name="connsiteX5" fmla="*/ 0 w 3510195"/>
                  <a:gd name="connsiteY5" fmla="*/ 0 h 4984097"/>
                  <a:gd name="connsiteX6" fmla="*/ 3505202 w 3510195"/>
                  <a:gd name="connsiteY6" fmla="*/ 13855 h 4984097"/>
                  <a:gd name="connsiteX0" fmla="*/ 3505202 w 3510379"/>
                  <a:gd name="connsiteY0" fmla="*/ 13855 h 4984097"/>
                  <a:gd name="connsiteX1" fmla="*/ 2382981 w 3510379"/>
                  <a:gd name="connsiteY1" fmla="*/ 1911927 h 4984097"/>
                  <a:gd name="connsiteX2" fmla="*/ 706582 w 3510379"/>
                  <a:gd name="connsiteY2" fmla="*/ 2355272 h 4984097"/>
                  <a:gd name="connsiteX3" fmla="*/ 498764 w 3510379"/>
                  <a:gd name="connsiteY3" fmla="*/ 4281054 h 4984097"/>
                  <a:gd name="connsiteX4" fmla="*/ 13855 w 3510379"/>
                  <a:gd name="connsiteY4" fmla="*/ 4682836 h 4984097"/>
                  <a:gd name="connsiteX5" fmla="*/ 0 w 3510379"/>
                  <a:gd name="connsiteY5" fmla="*/ 0 h 4984097"/>
                  <a:gd name="connsiteX6" fmla="*/ 3505202 w 3510379"/>
                  <a:gd name="connsiteY6" fmla="*/ 13855 h 4984097"/>
                  <a:gd name="connsiteX0" fmla="*/ 3865420 w 3868973"/>
                  <a:gd name="connsiteY0" fmla="*/ 13855 h 4984097"/>
                  <a:gd name="connsiteX1" fmla="*/ 2382981 w 3868973"/>
                  <a:gd name="connsiteY1" fmla="*/ 1911927 h 4984097"/>
                  <a:gd name="connsiteX2" fmla="*/ 706582 w 3868973"/>
                  <a:gd name="connsiteY2" fmla="*/ 2355272 h 4984097"/>
                  <a:gd name="connsiteX3" fmla="*/ 498764 w 3868973"/>
                  <a:gd name="connsiteY3" fmla="*/ 4281054 h 4984097"/>
                  <a:gd name="connsiteX4" fmla="*/ 13855 w 3868973"/>
                  <a:gd name="connsiteY4" fmla="*/ 4682836 h 4984097"/>
                  <a:gd name="connsiteX5" fmla="*/ 0 w 3868973"/>
                  <a:gd name="connsiteY5" fmla="*/ 0 h 4984097"/>
                  <a:gd name="connsiteX6" fmla="*/ 3865420 w 3868973"/>
                  <a:gd name="connsiteY6" fmla="*/ 13855 h 4984097"/>
                  <a:gd name="connsiteX0" fmla="*/ 3865420 w 3873426"/>
                  <a:gd name="connsiteY0" fmla="*/ 13855 h 4984097"/>
                  <a:gd name="connsiteX1" fmla="*/ 2992581 w 3873426"/>
                  <a:gd name="connsiteY1" fmla="*/ 1717964 h 4984097"/>
                  <a:gd name="connsiteX2" fmla="*/ 706582 w 3873426"/>
                  <a:gd name="connsiteY2" fmla="*/ 2355272 h 4984097"/>
                  <a:gd name="connsiteX3" fmla="*/ 498764 w 3873426"/>
                  <a:gd name="connsiteY3" fmla="*/ 4281054 h 4984097"/>
                  <a:gd name="connsiteX4" fmla="*/ 13855 w 3873426"/>
                  <a:gd name="connsiteY4" fmla="*/ 4682836 h 4984097"/>
                  <a:gd name="connsiteX5" fmla="*/ 0 w 3873426"/>
                  <a:gd name="connsiteY5" fmla="*/ 0 h 4984097"/>
                  <a:gd name="connsiteX6" fmla="*/ 3865420 w 3873426"/>
                  <a:gd name="connsiteY6" fmla="*/ 13855 h 4984097"/>
                  <a:gd name="connsiteX0" fmla="*/ 3865420 w 3873179"/>
                  <a:gd name="connsiteY0" fmla="*/ 13855 h 4980543"/>
                  <a:gd name="connsiteX1" fmla="*/ 2992581 w 3873179"/>
                  <a:gd name="connsiteY1" fmla="*/ 1717964 h 4980543"/>
                  <a:gd name="connsiteX2" fmla="*/ 803564 w 3873179"/>
                  <a:gd name="connsiteY2" fmla="*/ 2466109 h 4980543"/>
                  <a:gd name="connsiteX3" fmla="*/ 498764 w 3873179"/>
                  <a:gd name="connsiteY3" fmla="*/ 4281054 h 4980543"/>
                  <a:gd name="connsiteX4" fmla="*/ 13855 w 3873179"/>
                  <a:gd name="connsiteY4" fmla="*/ 4682836 h 4980543"/>
                  <a:gd name="connsiteX5" fmla="*/ 0 w 3873179"/>
                  <a:gd name="connsiteY5" fmla="*/ 0 h 4980543"/>
                  <a:gd name="connsiteX6" fmla="*/ 3865420 w 3873179"/>
                  <a:gd name="connsiteY6" fmla="*/ 13855 h 4980543"/>
                  <a:gd name="connsiteX0" fmla="*/ 3532911 w 3549464"/>
                  <a:gd name="connsiteY0" fmla="*/ 138545 h 4980543"/>
                  <a:gd name="connsiteX1" fmla="*/ 2992581 w 3549464"/>
                  <a:gd name="connsiteY1" fmla="*/ 1717964 h 4980543"/>
                  <a:gd name="connsiteX2" fmla="*/ 803564 w 3549464"/>
                  <a:gd name="connsiteY2" fmla="*/ 2466109 h 4980543"/>
                  <a:gd name="connsiteX3" fmla="*/ 498764 w 3549464"/>
                  <a:gd name="connsiteY3" fmla="*/ 4281054 h 4980543"/>
                  <a:gd name="connsiteX4" fmla="*/ 13855 w 3549464"/>
                  <a:gd name="connsiteY4" fmla="*/ 4682836 h 4980543"/>
                  <a:gd name="connsiteX5" fmla="*/ 0 w 3549464"/>
                  <a:gd name="connsiteY5" fmla="*/ 0 h 4980543"/>
                  <a:gd name="connsiteX6" fmla="*/ 3532911 w 3549464"/>
                  <a:gd name="connsiteY6" fmla="*/ 138545 h 4980543"/>
                  <a:gd name="connsiteX0" fmla="*/ 3546766 w 3562611"/>
                  <a:gd name="connsiteY0" fmla="*/ 0 h 5008253"/>
                  <a:gd name="connsiteX1" fmla="*/ 2992581 w 3562611"/>
                  <a:gd name="connsiteY1" fmla="*/ 1745674 h 5008253"/>
                  <a:gd name="connsiteX2" fmla="*/ 803564 w 3562611"/>
                  <a:gd name="connsiteY2" fmla="*/ 2493819 h 5008253"/>
                  <a:gd name="connsiteX3" fmla="*/ 498764 w 3562611"/>
                  <a:gd name="connsiteY3" fmla="*/ 4308764 h 5008253"/>
                  <a:gd name="connsiteX4" fmla="*/ 13855 w 3562611"/>
                  <a:gd name="connsiteY4" fmla="*/ 4710546 h 5008253"/>
                  <a:gd name="connsiteX5" fmla="*/ 0 w 3562611"/>
                  <a:gd name="connsiteY5" fmla="*/ 27710 h 5008253"/>
                  <a:gd name="connsiteX6" fmla="*/ 3546766 w 3562611"/>
                  <a:gd name="connsiteY6" fmla="*/ 0 h 5008253"/>
                  <a:gd name="connsiteX0" fmla="*/ 3546766 w 3706909"/>
                  <a:gd name="connsiteY0" fmla="*/ 0 h 5008253"/>
                  <a:gd name="connsiteX1" fmla="*/ 2992581 w 3706909"/>
                  <a:gd name="connsiteY1" fmla="*/ 1745674 h 5008253"/>
                  <a:gd name="connsiteX2" fmla="*/ 803564 w 3706909"/>
                  <a:gd name="connsiteY2" fmla="*/ 2493819 h 5008253"/>
                  <a:gd name="connsiteX3" fmla="*/ 498764 w 3706909"/>
                  <a:gd name="connsiteY3" fmla="*/ 4308764 h 5008253"/>
                  <a:gd name="connsiteX4" fmla="*/ 13855 w 3706909"/>
                  <a:gd name="connsiteY4" fmla="*/ 4710546 h 5008253"/>
                  <a:gd name="connsiteX5" fmla="*/ 0 w 3706909"/>
                  <a:gd name="connsiteY5" fmla="*/ 27710 h 5008253"/>
                  <a:gd name="connsiteX6" fmla="*/ 3546766 w 3706909"/>
                  <a:gd name="connsiteY6" fmla="*/ 0 h 5008253"/>
                  <a:gd name="connsiteX0" fmla="*/ 3546766 w 3576888"/>
                  <a:gd name="connsiteY0" fmla="*/ 0 h 5008253"/>
                  <a:gd name="connsiteX1" fmla="*/ 2992581 w 3576888"/>
                  <a:gd name="connsiteY1" fmla="*/ 1745674 h 5008253"/>
                  <a:gd name="connsiteX2" fmla="*/ 803564 w 3576888"/>
                  <a:gd name="connsiteY2" fmla="*/ 2493819 h 5008253"/>
                  <a:gd name="connsiteX3" fmla="*/ 498764 w 3576888"/>
                  <a:gd name="connsiteY3" fmla="*/ 4308764 h 5008253"/>
                  <a:gd name="connsiteX4" fmla="*/ 13855 w 3576888"/>
                  <a:gd name="connsiteY4" fmla="*/ 4710546 h 5008253"/>
                  <a:gd name="connsiteX5" fmla="*/ 0 w 3576888"/>
                  <a:gd name="connsiteY5" fmla="*/ 27710 h 5008253"/>
                  <a:gd name="connsiteX6" fmla="*/ 3546766 w 3576888"/>
                  <a:gd name="connsiteY6" fmla="*/ 0 h 5008253"/>
                  <a:gd name="connsiteX0" fmla="*/ 3546766 w 3560729"/>
                  <a:gd name="connsiteY0" fmla="*/ 0 h 5008253"/>
                  <a:gd name="connsiteX1" fmla="*/ 2604653 w 3560729"/>
                  <a:gd name="connsiteY1" fmla="*/ 1814947 h 5008253"/>
                  <a:gd name="connsiteX2" fmla="*/ 803564 w 3560729"/>
                  <a:gd name="connsiteY2" fmla="*/ 2493819 h 5008253"/>
                  <a:gd name="connsiteX3" fmla="*/ 498764 w 3560729"/>
                  <a:gd name="connsiteY3" fmla="*/ 4308764 h 5008253"/>
                  <a:gd name="connsiteX4" fmla="*/ 13855 w 3560729"/>
                  <a:gd name="connsiteY4" fmla="*/ 4710546 h 5008253"/>
                  <a:gd name="connsiteX5" fmla="*/ 0 w 3560729"/>
                  <a:gd name="connsiteY5" fmla="*/ 27710 h 5008253"/>
                  <a:gd name="connsiteX6" fmla="*/ 3546766 w 3560729"/>
                  <a:gd name="connsiteY6" fmla="*/ 0 h 5008253"/>
                  <a:gd name="connsiteX0" fmla="*/ 3546766 w 3560729"/>
                  <a:gd name="connsiteY0" fmla="*/ 0 h 5022108"/>
                  <a:gd name="connsiteX1" fmla="*/ 2604653 w 3560729"/>
                  <a:gd name="connsiteY1" fmla="*/ 1828802 h 5022108"/>
                  <a:gd name="connsiteX2" fmla="*/ 803564 w 3560729"/>
                  <a:gd name="connsiteY2" fmla="*/ 2507674 h 5022108"/>
                  <a:gd name="connsiteX3" fmla="*/ 498764 w 3560729"/>
                  <a:gd name="connsiteY3" fmla="*/ 4322619 h 5022108"/>
                  <a:gd name="connsiteX4" fmla="*/ 13855 w 3560729"/>
                  <a:gd name="connsiteY4" fmla="*/ 4724401 h 5022108"/>
                  <a:gd name="connsiteX5" fmla="*/ 0 w 3560729"/>
                  <a:gd name="connsiteY5" fmla="*/ 41565 h 5022108"/>
                  <a:gd name="connsiteX6" fmla="*/ 3546766 w 3560729"/>
                  <a:gd name="connsiteY6" fmla="*/ 0 h 5022108"/>
                  <a:gd name="connsiteX0" fmla="*/ 3546766 w 3560729"/>
                  <a:gd name="connsiteY0" fmla="*/ 0 h 5028368"/>
                  <a:gd name="connsiteX1" fmla="*/ 2604653 w 3560729"/>
                  <a:gd name="connsiteY1" fmla="*/ 1828802 h 5028368"/>
                  <a:gd name="connsiteX2" fmla="*/ 803564 w 3560729"/>
                  <a:gd name="connsiteY2" fmla="*/ 2313710 h 5028368"/>
                  <a:gd name="connsiteX3" fmla="*/ 498764 w 3560729"/>
                  <a:gd name="connsiteY3" fmla="*/ 4322619 h 5028368"/>
                  <a:gd name="connsiteX4" fmla="*/ 13855 w 3560729"/>
                  <a:gd name="connsiteY4" fmla="*/ 4724401 h 5028368"/>
                  <a:gd name="connsiteX5" fmla="*/ 0 w 3560729"/>
                  <a:gd name="connsiteY5" fmla="*/ 41565 h 5028368"/>
                  <a:gd name="connsiteX6" fmla="*/ 3546766 w 3560729"/>
                  <a:gd name="connsiteY6" fmla="*/ 0 h 5028368"/>
                  <a:gd name="connsiteX0" fmla="*/ 3546766 w 3567061"/>
                  <a:gd name="connsiteY0" fmla="*/ 0 h 5028368"/>
                  <a:gd name="connsiteX1" fmla="*/ 2826326 w 3567061"/>
                  <a:gd name="connsiteY1" fmla="*/ 1731820 h 5028368"/>
                  <a:gd name="connsiteX2" fmla="*/ 803564 w 3567061"/>
                  <a:gd name="connsiteY2" fmla="*/ 2313710 h 5028368"/>
                  <a:gd name="connsiteX3" fmla="*/ 498764 w 3567061"/>
                  <a:gd name="connsiteY3" fmla="*/ 4322619 h 5028368"/>
                  <a:gd name="connsiteX4" fmla="*/ 13855 w 3567061"/>
                  <a:gd name="connsiteY4" fmla="*/ 4724401 h 5028368"/>
                  <a:gd name="connsiteX5" fmla="*/ 0 w 3567061"/>
                  <a:gd name="connsiteY5" fmla="*/ 41565 h 5028368"/>
                  <a:gd name="connsiteX6" fmla="*/ 3546766 w 3567061"/>
                  <a:gd name="connsiteY6" fmla="*/ 0 h 5028368"/>
                  <a:gd name="connsiteX0" fmla="*/ 3546766 w 3567061"/>
                  <a:gd name="connsiteY0" fmla="*/ 0 h 4939815"/>
                  <a:gd name="connsiteX1" fmla="*/ 2826326 w 3567061"/>
                  <a:gd name="connsiteY1" fmla="*/ 1731820 h 4939815"/>
                  <a:gd name="connsiteX2" fmla="*/ 803564 w 3567061"/>
                  <a:gd name="connsiteY2" fmla="*/ 2313710 h 4939815"/>
                  <a:gd name="connsiteX3" fmla="*/ 1066801 w 3567061"/>
                  <a:gd name="connsiteY3" fmla="*/ 3782292 h 4939815"/>
                  <a:gd name="connsiteX4" fmla="*/ 13855 w 3567061"/>
                  <a:gd name="connsiteY4" fmla="*/ 4724401 h 4939815"/>
                  <a:gd name="connsiteX5" fmla="*/ 0 w 3567061"/>
                  <a:gd name="connsiteY5" fmla="*/ 41565 h 4939815"/>
                  <a:gd name="connsiteX6" fmla="*/ 3546766 w 3567061"/>
                  <a:gd name="connsiteY6" fmla="*/ 0 h 4939815"/>
                  <a:gd name="connsiteX0" fmla="*/ 3546766 w 3567427"/>
                  <a:gd name="connsiteY0" fmla="*/ 0 h 4944652"/>
                  <a:gd name="connsiteX1" fmla="*/ 2826326 w 3567427"/>
                  <a:gd name="connsiteY1" fmla="*/ 1731820 h 4944652"/>
                  <a:gd name="connsiteX2" fmla="*/ 748145 w 3567427"/>
                  <a:gd name="connsiteY2" fmla="*/ 2050474 h 4944652"/>
                  <a:gd name="connsiteX3" fmla="*/ 1066801 w 3567427"/>
                  <a:gd name="connsiteY3" fmla="*/ 3782292 h 4944652"/>
                  <a:gd name="connsiteX4" fmla="*/ 13855 w 3567427"/>
                  <a:gd name="connsiteY4" fmla="*/ 4724401 h 4944652"/>
                  <a:gd name="connsiteX5" fmla="*/ 0 w 3567427"/>
                  <a:gd name="connsiteY5" fmla="*/ 41565 h 4944652"/>
                  <a:gd name="connsiteX6" fmla="*/ 3546766 w 3567427"/>
                  <a:gd name="connsiteY6" fmla="*/ 0 h 4944652"/>
                  <a:gd name="connsiteX0" fmla="*/ 3546766 w 3566619"/>
                  <a:gd name="connsiteY0" fmla="*/ 0 h 4940065"/>
                  <a:gd name="connsiteX1" fmla="*/ 2826326 w 3566619"/>
                  <a:gd name="connsiteY1" fmla="*/ 1731820 h 4940065"/>
                  <a:gd name="connsiteX2" fmla="*/ 872836 w 3566619"/>
                  <a:gd name="connsiteY2" fmla="*/ 2299856 h 4940065"/>
                  <a:gd name="connsiteX3" fmla="*/ 1066801 w 3566619"/>
                  <a:gd name="connsiteY3" fmla="*/ 3782292 h 4940065"/>
                  <a:gd name="connsiteX4" fmla="*/ 13855 w 3566619"/>
                  <a:gd name="connsiteY4" fmla="*/ 4724401 h 4940065"/>
                  <a:gd name="connsiteX5" fmla="*/ 0 w 3566619"/>
                  <a:gd name="connsiteY5" fmla="*/ 41565 h 4940065"/>
                  <a:gd name="connsiteX6" fmla="*/ 3546766 w 3566619"/>
                  <a:gd name="connsiteY6" fmla="*/ 0 h 4940065"/>
                  <a:gd name="connsiteX0" fmla="*/ 3546766 w 3566619"/>
                  <a:gd name="connsiteY0" fmla="*/ 0 h 4943391"/>
                  <a:gd name="connsiteX1" fmla="*/ 2826326 w 3566619"/>
                  <a:gd name="connsiteY1" fmla="*/ 1731820 h 4943391"/>
                  <a:gd name="connsiteX2" fmla="*/ 872836 w 3566619"/>
                  <a:gd name="connsiteY2" fmla="*/ 2299856 h 4943391"/>
                  <a:gd name="connsiteX3" fmla="*/ 1343891 w 3566619"/>
                  <a:gd name="connsiteY3" fmla="*/ 3810001 h 4943391"/>
                  <a:gd name="connsiteX4" fmla="*/ 13855 w 3566619"/>
                  <a:gd name="connsiteY4" fmla="*/ 4724401 h 4943391"/>
                  <a:gd name="connsiteX5" fmla="*/ 0 w 3566619"/>
                  <a:gd name="connsiteY5" fmla="*/ 41565 h 4943391"/>
                  <a:gd name="connsiteX6" fmla="*/ 3546766 w 3566619"/>
                  <a:gd name="connsiteY6" fmla="*/ 0 h 4943391"/>
                  <a:gd name="connsiteX0" fmla="*/ 3546766 w 3566619"/>
                  <a:gd name="connsiteY0" fmla="*/ 0 h 4955848"/>
                  <a:gd name="connsiteX1" fmla="*/ 2826326 w 3566619"/>
                  <a:gd name="connsiteY1" fmla="*/ 1731820 h 4955848"/>
                  <a:gd name="connsiteX2" fmla="*/ 872836 w 3566619"/>
                  <a:gd name="connsiteY2" fmla="*/ 2299856 h 4955848"/>
                  <a:gd name="connsiteX3" fmla="*/ 1136073 w 3566619"/>
                  <a:gd name="connsiteY3" fmla="*/ 3906983 h 4955848"/>
                  <a:gd name="connsiteX4" fmla="*/ 13855 w 3566619"/>
                  <a:gd name="connsiteY4" fmla="*/ 4724401 h 4955848"/>
                  <a:gd name="connsiteX5" fmla="*/ 0 w 3566619"/>
                  <a:gd name="connsiteY5" fmla="*/ 41565 h 4955848"/>
                  <a:gd name="connsiteX6" fmla="*/ 3546766 w 3566619"/>
                  <a:gd name="connsiteY6" fmla="*/ 0 h 4955848"/>
                  <a:gd name="connsiteX0" fmla="*/ 3546766 w 3609882"/>
                  <a:gd name="connsiteY0" fmla="*/ 0 h 4955848"/>
                  <a:gd name="connsiteX1" fmla="*/ 3214254 w 3609882"/>
                  <a:gd name="connsiteY1" fmla="*/ 1579420 h 4955848"/>
                  <a:gd name="connsiteX2" fmla="*/ 872836 w 3609882"/>
                  <a:gd name="connsiteY2" fmla="*/ 2299856 h 4955848"/>
                  <a:gd name="connsiteX3" fmla="*/ 1136073 w 3609882"/>
                  <a:gd name="connsiteY3" fmla="*/ 3906983 h 4955848"/>
                  <a:gd name="connsiteX4" fmla="*/ 13855 w 3609882"/>
                  <a:gd name="connsiteY4" fmla="*/ 4724401 h 4955848"/>
                  <a:gd name="connsiteX5" fmla="*/ 0 w 3609882"/>
                  <a:gd name="connsiteY5" fmla="*/ 41565 h 4955848"/>
                  <a:gd name="connsiteX6" fmla="*/ 3546766 w 3609882"/>
                  <a:gd name="connsiteY6" fmla="*/ 0 h 4955848"/>
                  <a:gd name="connsiteX0" fmla="*/ 3546766 w 3609882"/>
                  <a:gd name="connsiteY0" fmla="*/ 0 h 4957825"/>
                  <a:gd name="connsiteX1" fmla="*/ 3214254 w 3609882"/>
                  <a:gd name="connsiteY1" fmla="*/ 1579420 h 4957825"/>
                  <a:gd name="connsiteX2" fmla="*/ 872836 w 3609882"/>
                  <a:gd name="connsiteY2" fmla="*/ 2299856 h 4957825"/>
                  <a:gd name="connsiteX3" fmla="*/ 1136073 w 3609882"/>
                  <a:gd name="connsiteY3" fmla="*/ 3906983 h 4957825"/>
                  <a:gd name="connsiteX4" fmla="*/ 13855 w 3609882"/>
                  <a:gd name="connsiteY4" fmla="*/ 4724401 h 4957825"/>
                  <a:gd name="connsiteX5" fmla="*/ 0 w 3609882"/>
                  <a:gd name="connsiteY5" fmla="*/ 41565 h 4957825"/>
                  <a:gd name="connsiteX6" fmla="*/ 3546766 w 3609882"/>
                  <a:gd name="connsiteY6" fmla="*/ 0 h 4957825"/>
                  <a:gd name="connsiteX0" fmla="*/ 3635098 w 3698214"/>
                  <a:gd name="connsiteY0" fmla="*/ 0 h 4956688"/>
                  <a:gd name="connsiteX1" fmla="*/ 3302586 w 3698214"/>
                  <a:gd name="connsiteY1" fmla="*/ 1579420 h 4956688"/>
                  <a:gd name="connsiteX2" fmla="*/ 961168 w 3698214"/>
                  <a:gd name="connsiteY2" fmla="*/ 2299856 h 4956688"/>
                  <a:gd name="connsiteX3" fmla="*/ 1432223 w 3698214"/>
                  <a:gd name="connsiteY3" fmla="*/ 4045529 h 4956688"/>
                  <a:gd name="connsiteX4" fmla="*/ 102187 w 3698214"/>
                  <a:gd name="connsiteY4" fmla="*/ 4724401 h 4956688"/>
                  <a:gd name="connsiteX5" fmla="*/ 88332 w 3698214"/>
                  <a:gd name="connsiteY5" fmla="*/ 41565 h 4956688"/>
                  <a:gd name="connsiteX6" fmla="*/ 3635098 w 3698214"/>
                  <a:gd name="connsiteY6" fmla="*/ 0 h 4956688"/>
                  <a:gd name="connsiteX0" fmla="*/ 3635098 w 3698214"/>
                  <a:gd name="connsiteY0" fmla="*/ 0 h 4956688"/>
                  <a:gd name="connsiteX1" fmla="*/ 3302586 w 3698214"/>
                  <a:gd name="connsiteY1" fmla="*/ 1579420 h 4956688"/>
                  <a:gd name="connsiteX2" fmla="*/ 961168 w 3698214"/>
                  <a:gd name="connsiteY2" fmla="*/ 2299856 h 4956688"/>
                  <a:gd name="connsiteX3" fmla="*/ 1432223 w 3698214"/>
                  <a:gd name="connsiteY3" fmla="*/ 4045529 h 4956688"/>
                  <a:gd name="connsiteX4" fmla="*/ 102187 w 3698214"/>
                  <a:gd name="connsiteY4" fmla="*/ 4724401 h 4956688"/>
                  <a:gd name="connsiteX5" fmla="*/ 88332 w 3698214"/>
                  <a:gd name="connsiteY5" fmla="*/ 41565 h 4956688"/>
                  <a:gd name="connsiteX6" fmla="*/ 3635098 w 3698214"/>
                  <a:gd name="connsiteY6" fmla="*/ 0 h 4956688"/>
                  <a:gd name="connsiteX0" fmla="*/ 3635098 w 3698214"/>
                  <a:gd name="connsiteY0" fmla="*/ 0 h 4956688"/>
                  <a:gd name="connsiteX1" fmla="*/ 3302586 w 3698214"/>
                  <a:gd name="connsiteY1" fmla="*/ 1579420 h 4956688"/>
                  <a:gd name="connsiteX2" fmla="*/ 961168 w 3698214"/>
                  <a:gd name="connsiteY2" fmla="*/ 2299856 h 4956688"/>
                  <a:gd name="connsiteX3" fmla="*/ 1432223 w 3698214"/>
                  <a:gd name="connsiteY3" fmla="*/ 4045529 h 4956688"/>
                  <a:gd name="connsiteX4" fmla="*/ 102187 w 3698214"/>
                  <a:gd name="connsiteY4" fmla="*/ 4724401 h 4956688"/>
                  <a:gd name="connsiteX5" fmla="*/ 88332 w 3698214"/>
                  <a:gd name="connsiteY5" fmla="*/ 41565 h 4956688"/>
                  <a:gd name="connsiteX6" fmla="*/ 3635098 w 3698214"/>
                  <a:gd name="connsiteY6" fmla="*/ 0 h 4956688"/>
                  <a:gd name="connsiteX0" fmla="*/ 3591845 w 3654961"/>
                  <a:gd name="connsiteY0" fmla="*/ 0 h 4968373"/>
                  <a:gd name="connsiteX1" fmla="*/ 3259333 w 3654961"/>
                  <a:gd name="connsiteY1" fmla="*/ 1579420 h 4968373"/>
                  <a:gd name="connsiteX2" fmla="*/ 917915 w 3654961"/>
                  <a:gd name="connsiteY2" fmla="*/ 2299856 h 4968373"/>
                  <a:gd name="connsiteX3" fmla="*/ 1388970 w 3654961"/>
                  <a:gd name="connsiteY3" fmla="*/ 4045529 h 4968373"/>
                  <a:gd name="connsiteX4" fmla="*/ 58934 w 3654961"/>
                  <a:gd name="connsiteY4" fmla="*/ 4724401 h 4968373"/>
                  <a:gd name="connsiteX5" fmla="*/ 45079 w 3654961"/>
                  <a:gd name="connsiteY5" fmla="*/ 41565 h 4968373"/>
                  <a:gd name="connsiteX6" fmla="*/ 3591845 w 3654961"/>
                  <a:gd name="connsiteY6" fmla="*/ 0 h 4968373"/>
                  <a:gd name="connsiteX0" fmla="*/ 3591845 w 3654961"/>
                  <a:gd name="connsiteY0" fmla="*/ 0 h 4967280"/>
                  <a:gd name="connsiteX1" fmla="*/ 3259333 w 3654961"/>
                  <a:gd name="connsiteY1" fmla="*/ 1579420 h 4967280"/>
                  <a:gd name="connsiteX2" fmla="*/ 917915 w 3654961"/>
                  <a:gd name="connsiteY2" fmla="*/ 2299856 h 4967280"/>
                  <a:gd name="connsiteX3" fmla="*/ 1388970 w 3654961"/>
                  <a:gd name="connsiteY3" fmla="*/ 4045529 h 4967280"/>
                  <a:gd name="connsiteX4" fmla="*/ 58934 w 3654961"/>
                  <a:gd name="connsiteY4" fmla="*/ 4724401 h 4967280"/>
                  <a:gd name="connsiteX5" fmla="*/ 45079 w 3654961"/>
                  <a:gd name="connsiteY5" fmla="*/ 41565 h 4967280"/>
                  <a:gd name="connsiteX6" fmla="*/ 3591845 w 3654961"/>
                  <a:gd name="connsiteY6" fmla="*/ 0 h 4967280"/>
                  <a:gd name="connsiteX0" fmla="*/ 3591845 w 3654961"/>
                  <a:gd name="connsiteY0" fmla="*/ 0 h 4979298"/>
                  <a:gd name="connsiteX1" fmla="*/ 3259333 w 3654961"/>
                  <a:gd name="connsiteY1" fmla="*/ 1579420 h 4979298"/>
                  <a:gd name="connsiteX2" fmla="*/ 917915 w 3654961"/>
                  <a:gd name="connsiteY2" fmla="*/ 2299856 h 4979298"/>
                  <a:gd name="connsiteX3" fmla="*/ 1388970 w 3654961"/>
                  <a:gd name="connsiteY3" fmla="*/ 4045529 h 4979298"/>
                  <a:gd name="connsiteX4" fmla="*/ 58934 w 3654961"/>
                  <a:gd name="connsiteY4" fmla="*/ 4738255 h 4979298"/>
                  <a:gd name="connsiteX5" fmla="*/ 45079 w 3654961"/>
                  <a:gd name="connsiteY5" fmla="*/ 41565 h 4979298"/>
                  <a:gd name="connsiteX6" fmla="*/ 3591845 w 3654961"/>
                  <a:gd name="connsiteY6" fmla="*/ 0 h 4979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654961" h="4979298">
                    <a:moveTo>
                      <a:pt x="3591845" y="0"/>
                    </a:moveTo>
                    <a:cubicBezTo>
                      <a:pt x="3704991" y="635000"/>
                      <a:pt x="3704988" y="1196111"/>
                      <a:pt x="3259333" y="1579420"/>
                    </a:cubicBezTo>
                    <a:cubicBezTo>
                      <a:pt x="2813678" y="1962729"/>
                      <a:pt x="1229642" y="1888838"/>
                      <a:pt x="917915" y="2299856"/>
                    </a:cubicBezTo>
                    <a:cubicBezTo>
                      <a:pt x="606188" y="2710874"/>
                      <a:pt x="1532133" y="3639129"/>
                      <a:pt x="1388970" y="4045529"/>
                    </a:cubicBezTo>
                    <a:cubicBezTo>
                      <a:pt x="1245807" y="4451929"/>
                      <a:pt x="185461" y="5430703"/>
                      <a:pt x="58934" y="4738255"/>
                    </a:cubicBezTo>
                    <a:cubicBezTo>
                      <a:pt x="-67593" y="4045807"/>
                      <a:pt x="49697" y="1602510"/>
                      <a:pt x="45079" y="41565"/>
                    </a:cubicBezTo>
                    <a:lnTo>
                      <a:pt x="359184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84407" tIns="42203" rIns="84407" bIns="42203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28" name="รูปแบบอิสระ: รูปร่าง 27">
                <a:extLst>
                  <a:ext uri="{FF2B5EF4-FFF2-40B4-BE49-F238E27FC236}">
                    <a16:creationId xmlns:a16="http://schemas.microsoft.com/office/drawing/2014/main" id="{2BA85EDD-0A85-4EA9-8663-73F808501E58}"/>
                  </a:ext>
                </a:extLst>
              </p:cNvPr>
              <p:cNvSpPr/>
              <p:nvPr/>
            </p:nvSpPr>
            <p:spPr>
              <a:xfrm>
                <a:off x="-13854" y="-53779"/>
                <a:ext cx="5988928" cy="3844532"/>
              </a:xfrm>
              <a:custGeom>
                <a:avLst/>
                <a:gdLst>
                  <a:gd name="connsiteX0" fmla="*/ 5791200 w 5791200"/>
                  <a:gd name="connsiteY0" fmla="*/ 13854 h 3574472"/>
                  <a:gd name="connsiteX1" fmla="*/ 3061855 w 5791200"/>
                  <a:gd name="connsiteY1" fmla="*/ 678872 h 3574472"/>
                  <a:gd name="connsiteX2" fmla="*/ 2992582 w 5791200"/>
                  <a:gd name="connsiteY2" fmla="*/ 1607127 h 3574472"/>
                  <a:gd name="connsiteX3" fmla="*/ 1413164 w 5791200"/>
                  <a:gd name="connsiteY3" fmla="*/ 1870363 h 3574472"/>
                  <a:gd name="connsiteX4" fmla="*/ 0 w 5791200"/>
                  <a:gd name="connsiteY4" fmla="*/ 3574472 h 3574472"/>
                  <a:gd name="connsiteX5" fmla="*/ 55418 w 5791200"/>
                  <a:gd name="connsiteY5" fmla="*/ 0 h 3574472"/>
                  <a:gd name="connsiteX6" fmla="*/ 5791200 w 5791200"/>
                  <a:gd name="connsiteY6" fmla="*/ 13854 h 3574472"/>
                  <a:gd name="connsiteX0" fmla="*/ 5822003 w 5822003"/>
                  <a:gd name="connsiteY0" fmla="*/ 28151 h 3588769"/>
                  <a:gd name="connsiteX1" fmla="*/ 3092658 w 5822003"/>
                  <a:gd name="connsiteY1" fmla="*/ 693169 h 3588769"/>
                  <a:gd name="connsiteX2" fmla="*/ 3023385 w 5822003"/>
                  <a:gd name="connsiteY2" fmla="*/ 1621424 h 3588769"/>
                  <a:gd name="connsiteX3" fmla="*/ 1443967 w 5822003"/>
                  <a:gd name="connsiteY3" fmla="*/ 1884660 h 3588769"/>
                  <a:gd name="connsiteX4" fmla="*/ 30803 w 5822003"/>
                  <a:gd name="connsiteY4" fmla="*/ 3588769 h 3588769"/>
                  <a:gd name="connsiteX5" fmla="*/ 0 w 5822003"/>
                  <a:gd name="connsiteY5" fmla="*/ 0 h 3588769"/>
                  <a:gd name="connsiteX6" fmla="*/ 5822003 w 5822003"/>
                  <a:gd name="connsiteY6" fmla="*/ 28151 h 3588769"/>
                  <a:gd name="connsiteX0" fmla="*/ 5879484 w 5879484"/>
                  <a:gd name="connsiteY0" fmla="*/ 42449 h 3603067"/>
                  <a:gd name="connsiteX1" fmla="*/ 3150139 w 5879484"/>
                  <a:gd name="connsiteY1" fmla="*/ 707467 h 3603067"/>
                  <a:gd name="connsiteX2" fmla="*/ 3080866 w 5879484"/>
                  <a:gd name="connsiteY2" fmla="*/ 1635722 h 3603067"/>
                  <a:gd name="connsiteX3" fmla="*/ 1501448 w 5879484"/>
                  <a:gd name="connsiteY3" fmla="*/ 1898958 h 3603067"/>
                  <a:gd name="connsiteX4" fmla="*/ 88284 w 5879484"/>
                  <a:gd name="connsiteY4" fmla="*/ 3603067 h 3603067"/>
                  <a:gd name="connsiteX5" fmla="*/ 0 w 5879484"/>
                  <a:gd name="connsiteY5" fmla="*/ 0 h 3603067"/>
                  <a:gd name="connsiteX6" fmla="*/ 5879484 w 5879484"/>
                  <a:gd name="connsiteY6" fmla="*/ 42449 h 3603067"/>
                  <a:gd name="connsiteX0" fmla="*/ 5879484 w 5879484"/>
                  <a:gd name="connsiteY0" fmla="*/ 42449 h 3603067"/>
                  <a:gd name="connsiteX1" fmla="*/ 3150139 w 5879484"/>
                  <a:gd name="connsiteY1" fmla="*/ 707467 h 3603067"/>
                  <a:gd name="connsiteX2" fmla="*/ 3080866 w 5879484"/>
                  <a:gd name="connsiteY2" fmla="*/ 1635722 h 3603067"/>
                  <a:gd name="connsiteX3" fmla="*/ 1501448 w 5879484"/>
                  <a:gd name="connsiteY3" fmla="*/ 1898958 h 3603067"/>
                  <a:gd name="connsiteX4" fmla="*/ 2063 w 5879484"/>
                  <a:gd name="connsiteY4" fmla="*/ 3603067 h 3603067"/>
                  <a:gd name="connsiteX5" fmla="*/ 0 w 5879484"/>
                  <a:gd name="connsiteY5" fmla="*/ 0 h 3603067"/>
                  <a:gd name="connsiteX6" fmla="*/ 5879484 w 5879484"/>
                  <a:gd name="connsiteY6" fmla="*/ 42449 h 3603067"/>
                  <a:gd name="connsiteX0" fmla="*/ 6021126 w 6021126"/>
                  <a:gd name="connsiteY0" fmla="*/ 42449 h 3688855"/>
                  <a:gd name="connsiteX1" fmla="*/ 3291781 w 6021126"/>
                  <a:gd name="connsiteY1" fmla="*/ 707467 h 3688855"/>
                  <a:gd name="connsiteX2" fmla="*/ 3222508 w 6021126"/>
                  <a:gd name="connsiteY2" fmla="*/ 1635722 h 3688855"/>
                  <a:gd name="connsiteX3" fmla="*/ 1643090 w 6021126"/>
                  <a:gd name="connsiteY3" fmla="*/ 1898958 h 3688855"/>
                  <a:gd name="connsiteX4" fmla="*/ 2 w 6021126"/>
                  <a:gd name="connsiteY4" fmla="*/ 3688855 h 3688855"/>
                  <a:gd name="connsiteX5" fmla="*/ 141642 w 6021126"/>
                  <a:gd name="connsiteY5" fmla="*/ 0 h 3688855"/>
                  <a:gd name="connsiteX6" fmla="*/ 6021126 w 6021126"/>
                  <a:gd name="connsiteY6" fmla="*/ 42449 h 3688855"/>
                  <a:gd name="connsiteX0" fmla="*/ 6109408 w 6109408"/>
                  <a:gd name="connsiteY0" fmla="*/ 128236 h 3774642"/>
                  <a:gd name="connsiteX1" fmla="*/ 3380063 w 6109408"/>
                  <a:gd name="connsiteY1" fmla="*/ 793254 h 3774642"/>
                  <a:gd name="connsiteX2" fmla="*/ 3310790 w 6109408"/>
                  <a:gd name="connsiteY2" fmla="*/ 1721509 h 3774642"/>
                  <a:gd name="connsiteX3" fmla="*/ 1731372 w 6109408"/>
                  <a:gd name="connsiteY3" fmla="*/ 1984745 h 3774642"/>
                  <a:gd name="connsiteX4" fmla="*/ 88284 w 6109408"/>
                  <a:gd name="connsiteY4" fmla="*/ 3774642 h 3774642"/>
                  <a:gd name="connsiteX5" fmla="*/ 0 w 6109408"/>
                  <a:gd name="connsiteY5" fmla="*/ 0 h 3774642"/>
                  <a:gd name="connsiteX6" fmla="*/ 6109408 w 6109408"/>
                  <a:gd name="connsiteY6" fmla="*/ 128236 h 3774642"/>
                  <a:gd name="connsiteX0" fmla="*/ 6109408 w 6109408"/>
                  <a:gd name="connsiteY0" fmla="*/ 128236 h 3774642"/>
                  <a:gd name="connsiteX1" fmla="*/ 3380063 w 6109408"/>
                  <a:gd name="connsiteY1" fmla="*/ 793254 h 3774642"/>
                  <a:gd name="connsiteX2" fmla="*/ 3310790 w 6109408"/>
                  <a:gd name="connsiteY2" fmla="*/ 1721509 h 3774642"/>
                  <a:gd name="connsiteX3" fmla="*/ 1731372 w 6109408"/>
                  <a:gd name="connsiteY3" fmla="*/ 1984745 h 3774642"/>
                  <a:gd name="connsiteX4" fmla="*/ 88284 w 6109408"/>
                  <a:gd name="connsiteY4" fmla="*/ 3774642 h 3774642"/>
                  <a:gd name="connsiteX5" fmla="*/ 0 w 6109408"/>
                  <a:gd name="connsiteY5" fmla="*/ 0 h 3774642"/>
                  <a:gd name="connsiteX6" fmla="*/ 6109408 w 6109408"/>
                  <a:gd name="connsiteY6" fmla="*/ 128236 h 3774642"/>
                  <a:gd name="connsiteX0" fmla="*/ 6109408 w 6109408"/>
                  <a:gd name="connsiteY0" fmla="*/ 128236 h 3774642"/>
                  <a:gd name="connsiteX1" fmla="*/ 3380063 w 6109408"/>
                  <a:gd name="connsiteY1" fmla="*/ 793254 h 3774642"/>
                  <a:gd name="connsiteX2" fmla="*/ 3310790 w 6109408"/>
                  <a:gd name="connsiteY2" fmla="*/ 1721509 h 3774642"/>
                  <a:gd name="connsiteX3" fmla="*/ 1731372 w 6109408"/>
                  <a:gd name="connsiteY3" fmla="*/ 1984745 h 3774642"/>
                  <a:gd name="connsiteX4" fmla="*/ 88284 w 6109408"/>
                  <a:gd name="connsiteY4" fmla="*/ 3774642 h 3774642"/>
                  <a:gd name="connsiteX5" fmla="*/ 0 w 6109408"/>
                  <a:gd name="connsiteY5" fmla="*/ 0 h 3774642"/>
                  <a:gd name="connsiteX6" fmla="*/ 6109408 w 6109408"/>
                  <a:gd name="connsiteY6" fmla="*/ 128236 h 3774642"/>
                  <a:gd name="connsiteX0" fmla="*/ 6037557 w 6037557"/>
                  <a:gd name="connsiteY0" fmla="*/ 142533 h 3788939"/>
                  <a:gd name="connsiteX1" fmla="*/ 3308212 w 6037557"/>
                  <a:gd name="connsiteY1" fmla="*/ 807551 h 3788939"/>
                  <a:gd name="connsiteX2" fmla="*/ 3238939 w 6037557"/>
                  <a:gd name="connsiteY2" fmla="*/ 1735806 h 3788939"/>
                  <a:gd name="connsiteX3" fmla="*/ 1659521 w 6037557"/>
                  <a:gd name="connsiteY3" fmla="*/ 1999042 h 3788939"/>
                  <a:gd name="connsiteX4" fmla="*/ 16433 w 6037557"/>
                  <a:gd name="connsiteY4" fmla="*/ 3788939 h 3788939"/>
                  <a:gd name="connsiteX5" fmla="*/ 0 w 6037557"/>
                  <a:gd name="connsiteY5" fmla="*/ 0 h 3788939"/>
                  <a:gd name="connsiteX6" fmla="*/ 6037557 w 6037557"/>
                  <a:gd name="connsiteY6" fmla="*/ 142533 h 3788939"/>
                  <a:gd name="connsiteX0" fmla="*/ 6037557 w 6037557"/>
                  <a:gd name="connsiteY0" fmla="*/ 142533 h 3788939"/>
                  <a:gd name="connsiteX1" fmla="*/ 3308212 w 6037557"/>
                  <a:gd name="connsiteY1" fmla="*/ 807551 h 3788939"/>
                  <a:gd name="connsiteX2" fmla="*/ 3238939 w 6037557"/>
                  <a:gd name="connsiteY2" fmla="*/ 1735806 h 3788939"/>
                  <a:gd name="connsiteX3" fmla="*/ 1659521 w 6037557"/>
                  <a:gd name="connsiteY3" fmla="*/ 1999042 h 3788939"/>
                  <a:gd name="connsiteX4" fmla="*/ 16433 w 6037557"/>
                  <a:gd name="connsiteY4" fmla="*/ 3788939 h 3788939"/>
                  <a:gd name="connsiteX5" fmla="*/ 0 w 6037557"/>
                  <a:gd name="connsiteY5" fmla="*/ 0 h 3788939"/>
                  <a:gd name="connsiteX6" fmla="*/ 6037557 w 6037557"/>
                  <a:gd name="connsiteY6" fmla="*/ 142533 h 3788939"/>
                  <a:gd name="connsiteX0" fmla="*/ 6109407 w 6109407"/>
                  <a:gd name="connsiteY0" fmla="*/ 0 h 3789385"/>
                  <a:gd name="connsiteX1" fmla="*/ 3308212 w 6109407"/>
                  <a:gd name="connsiteY1" fmla="*/ 807997 h 3789385"/>
                  <a:gd name="connsiteX2" fmla="*/ 3238939 w 6109407"/>
                  <a:gd name="connsiteY2" fmla="*/ 1736252 h 3789385"/>
                  <a:gd name="connsiteX3" fmla="*/ 1659521 w 6109407"/>
                  <a:gd name="connsiteY3" fmla="*/ 1999488 h 3789385"/>
                  <a:gd name="connsiteX4" fmla="*/ 16433 w 6109407"/>
                  <a:gd name="connsiteY4" fmla="*/ 3789385 h 3789385"/>
                  <a:gd name="connsiteX5" fmla="*/ 0 w 6109407"/>
                  <a:gd name="connsiteY5" fmla="*/ 446 h 3789385"/>
                  <a:gd name="connsiteX6" fmla="*/ 6109407 w 6109407"/>
                  <a:gd name="connsiteY6" fmla="*/ 0 h 3789385"/>
                  <a:gd name="connsiteX0" fmla="*/ 6109407 w 6179364"/>
                  <a:gd name="connsiteY0" fmla="*/ 0 h 3789385"/>
                  <a:gd name="connsiteX1" fmla="*/ 3308212 w 6179364"/>
                  <a:gd name="connsiteY1" fmla="*/ 807997 h 3789385"/>
                  <a:gd name="connsiteX2" fmla="*/ 3238939 w 6179364"/>
                  <a:gd name="connsiteY2" fmla="*/ 1736252 h 3789385"/>
                  <a:gd name="connsiteX3" fmla="*/ 1659521 w 6179364"/>
                  <a:gd name="connsiteY3" fmla="*/ 1999488 h 3789385"/>
                  <a:gd name="connsiteX4" fmla="*/ 16433 w 6179364"/>
                  <a:gd name="connsiteY4" fmla="*/ 3789385 h 3789385"/>
                  <a:gd name="connsiteX5" fmla="*/ 0 w 6179364"/>
                  <a:gd name="connsiteY5" fmla="*/ 446 h 3789385"/>
                  <a:gd name="connsiteX6" fmla="*/ 6109407 w 6179364"/>
                  <a:gd name="connsiteY6" fmla="*/ 0 h 3789385"/>
                  <a:gd name="connsiteX0" fmla="*/ 6109407 w 6179364"/>
                  <a:gd name="connsiteY0" fmla="*/ 0 h 3789385"/>
                  <a:gd name="connsiteX1" fmla="*/ 3308212 w 6179364"/>
                  <a:gd name="connsiteY1" fmla="*/ 807997 h 3789385"/>
                  <a:gd name="connsiteX2" fmla="*/ 3238939 w 6179364"/>
                  <a:gd name="connsiteY2" fmla="*/ 1736252 h 3789385"/>
                  <a:gd name="connsiteX3" fmla="*/ 1659521 w 6179364"/>
                  <a:gd name="connsiteY3" fmla="*/ 1999488 h 3789385"/>
                  <a:gd name="connsiteX4" fmla="*/ 16433 w 6179364"/>
                  <a:gd name="connsiteY4" fmla="*/ 3789385 h 3789385"/>
                  <a:gd name="connsiteX5" fmla="*/ 0 w 6179364"/>
                  <a:gd name="connsiteY5" fmla="*/ 446 h 3789385"/>
                  <a:gd name="connsiteX6" fmla="*/ 6109407 w 6179364"/>
                  <a:gd name="connsiteY6" fmla="*/ 0 h 3789385"/>
                  <a:gd name="connsiteX0" fmla="*/ 6109407 w 6179364"/>
                  <a:gd name="connsiteY0" fmla="*/ 0 h 3826203"/>
                  <a:gd name="connsiteX1" fmla="*/ 3308212 w 6179364"/>
                  <a:gd name="connsiteY1" fmla="*/ 807997 h 3826203"/>
                  <a:gd name="connsiteX2" fmla="*/ 3238939 w 6179364"/>
                  <a:gd name="connsiteY2" fmla="*/ 1736252 h 3826203"/>
                  <a:gd name="connsiteX3" fmla="*/ 1659521 w 6179364"/>
                  <a:gd name="connsiteY3" fmla="*/ 1999488 h 3826203"/>
                  <a:gd name="connsiteX4" fmla="*/ 16433 w 6179364"/>
                  <a:gd name="connsiteY4" fmla="*/ 3789385 h 3826203"/>
                  <a:gd name="connsiteX5" fmla="*/ 0 w 6179364"/>
                  <a:gd name="connsiteY5" fmla="*/ 446 h 3826203"/>
                  <a:gd name="connsiteX6" fmla="*/ 6109407 w 6179364"/>
                  <a:gd name="connsiteY6" fmla="*/ 0 h 3826203"/>
                  <a:gd name="connsiteX0" fmla="*/ 6109407 w 6194666"/>
                  <a:gd name="connsiteY0" fmla="*/ 0 h 3826203"/>
                  <a:gd name="connsiteX1" fmla="*/ 3897392 w 6194666"/>
                  <a:gd name="connsiteY1" fmla="*/ 636422 h 3826203"/>
                  <a:gd name="connsiteX2" fmla="*/ 3238939 w 6194666"/>
                  <a:gd name="connsiteY2" fmla="*/ 1736252 h 3826203"/>
                  <a:gd name="connsiteX3" fmla="*/ 1659521 w 6194666"/>
                  <a:gd name="connsiteY3" fmla="*/ 1999488 h 3826203"/>
                  <a:gd name="connsiteX4" fmla="*/ 16433 w 6194666"/>
                  <a:gd name="connsiteY4" fmla="*/ 3789385 h 3826203"/>
                  <a:gd name="connsiteX5" fmla="*/ 0 w 6194666"/>
                  <a:gd name="connsiteY5" fmla="*/ 446 h 3826203"/>
                  <a:gd name="connsiteX6" fmla="*/ 6109407 w 6194666"/>
                  <a:gd name="connsiteY6" fmla="*/ 0 h 3826203"/>
                  <a:gd name="connsiteX0" fmla="*/ 6109407 w 6195622"/>
                  <a:gd name="connsiteY0" fmla="*/ 0 h 3830610"/>
                  <a:gd name="connsiteX1" fmla="*/ 3897392 w 6195622"/>
                  <a:gd name="connsiteY1" fmla="*/ 636422 h 3830610"/>
                  <a:gd name="connsiteX2" fmla="*/ 3052127 w 6195622"/>
                  <a:gd name="connsiteY2" fmla="*/ 1764848 h 3830610"/>
                  <a:gd name="connsiteX3" fmla="*/ 1659521 w 6195622"/>
                  <a:gd name="connsiteY3" fmla="*/ 1999488 h 3830610"/>
                  <a:gd name="connsiteX4" fmla="*/ 16433 w 6195622"/>
                  <a:gd name="connsiteY4" fmla="*/ 3789385 h 3830610"/>
                  <a:gd name="connsiteX5" fmla="*/ 0 w 6195622"/>
                  <a:gd name="connsiteY5" fmla="*/ 446 h 3830610"/>
                  <a:gd name="connsiteX6" fmla="*/ 6109407 w 6195622"/>
                  <a:gd name="connsiteY6" fmla="*/ 0 h 3830610"/>
                  <a:gd name="connsiteX0" fmla="*/ 6109407 w 6200522"/>
                  <a:gd name="connsiteY0" fmla="*/ 0 h 3830610"/>
                  <a:gd name="connsiteX1" fmla="*/ 4041094 w 6200522"/>
                  <a:gd name="connsiteY1" fmla="*/ 893784 h 3830610"/>
                  <a:gd name="connsiteX2" fmla="*/ 3052127 w 6200522"/>
                  <a:gd name="connsiteY2" fmla="*/ 1764848 h 3830610"/>
                  <a:gd name="connsiteX3" fmla="*/ 1659521 w 6200522"/>
                  <a:gd name="connsiteY3" fmla="*/ 1999488 h 3830610"/>
                  <a:gd name="connsiteX4" fmla="*/ 16433 w 6200522"/>
                  <a:gd name="connsiteY4" fmla="*/ 3789385 h 3830610"/>
                  <a:gd name="connsiteX5" fmla="*/ 0 w 6200522"/>
                  <a:gd name="connsiteY5" fmla="*/ 446 h 3830610"/>
                  <a:gd name="connsiteX6" fmla="*/ 6109407 w 6200522"/>
                  <a:gd name="connsiteY6" fmla="*/ 0 h 3830610"/>
                  <a:gd name="connsiteX0" fmla="*/ 6109407 w 6200522"/>
                  <a:gd name="connsiteY0" fmla="*/ 0 h 3906887"/>
                  <a:gd name="connsiteX1" fmla="*/ 4041094 w 6200522"/>
                  <a:gd name="connsiteY1" fmla="*/ 893784 h 3906887"/>
                  <a:gd name="connsiteX2" fmla="*/ 3052127 w 6200522"/>
                  <a:gd name="connsiteY2" fmla="*/ 1764848 h 3906887"/>
                  <a:gd name="connsiteX3" fmla="*/ 1659521 w 6200522"/>
                  <a:gd name="connsiteY3" fmla="*/ 1999488 h 3906887"/>
                  <a:gd name="connsiteX4" fmla="*/ 921756 w 6200522"/>
                  <a:gd name="connsiteY4" fmla="*/ 2860023 h 3906887"/>
                  <a:gd name="connsiteX5" fmla="*/ 16433 w 6200522"/>
                  <a:gd name="connsiteY5" fmla="*/ 3789385 h 3906887"/>
                  <a:gd name="connsiteX6" fmla="*/ 0 w 6200522"/>
                  <a:gd name="connsiteY6" fmla="*/ 446 h 3906887"/>
                  <a:gd name="connsiteX7" fmla="*/ 6109407 w 6200522"/>
                  <a:gd name="connsiteY7" fmla="*/ 0 h 3906887"/>
                  <a:gd name="connsiteX0" fmla="*/ 6109407 w 6210247"/>
                  <a:gd name="connsiteY0" fmla="*/ 0 h 3906887"/>
                  <a:gd name="connsiteX1" fmla="*/ 4285388 w 6210247"/>
                  <a:gd name="connsiteY1" fmla="*/ 793699 h 3906887"/>
                  <a:gd name="connsiteX2" fmla="*/ 3052127 w 6210247"/>
                  <a:gd name="connsiteY2" fmla="*/ 1764848 h 3906887"/>
                  <a:gd name="connsiteX3" fmla="*/ 1659521 w 6210247"/>
                  <a:gd name="connsiteY3" fmla="*/ 1999488 h 3906887"/>
                  <a:gd name="connsiteX4" fmla="*/ 921756 w 6210247"/>
                  <a:gd name="connsiteY4" fmla="*/ 2860023 h 3906887"/>
                  <a:gd name="connsiteX5" fmla="*/ 16433 w 6210247"/>
                  <a:gd name="connsiteY5" fmla="*/ 3789385 h 3906887"/>
                  <a:gd name="connsiteX6" fmla="*/ 0 w 6210247"/>
                  <a:gd name="connsiteY6" fmla="*/ 446 h 3906887"/>
                  <a:gd name="connsiteX7" fmla="*/ 6109407 w 6210247"/>
                  <a:gd name="connsiteY7" fmla="*/ 0 h 3906887"/>
                  <a:gd name="connsiteX0" fmla="*/ 6109407 w 6214422"/>
                  <a:gd name="connsiteY0" fmla="*/ 0 h 3906887"/>
                  <a:gd name="connsiteX1" fmla="*/ 4285388 w 6214422"/>
                  <a:gd name="connsiteY1" fmla="*/ 793699 h 3906887"/>
                  <a:gd name="connsiteX2" fmla="*/ 2477318 w 6214422"/>
                  <a:gd name="connsiteY2" fmla="*/ 964165 h 3906887"/>
                  <a:gd name="connsiteX3" fmla="*/ 1659521 w 6214422"/>
                  <a:gd name="connsiteY3" fmla="*/ 1999488 h 3906887"/>
                  <a:gd name="connsiteX4" fmla="*/ 921756 w 6214422"/>
                  <a:gd name="connsiteY4" fmla="*/ 2860023 h 3906887"/>
                  <a:gd name="connsiteX5" fmla="*/ 16433 w 6214422"/>
                  <a:gd name="connsiteY5" fmla="*/ 3789385 h 3906887"/>
                  <a:gd name="connsiteX6" fmla="*/ 0 w 6214422"/>
                  <a:gd name="connsiteY6" fmla="*/ 446 h 3906887"/>
                  <a:gd name="connsiteX7" fmla="*/ 6109407 w 6214422"/>
                  <a:gd name="connsiteY7" fmla="*/ 0 h 3906887"/>
                  <a:gd name="connsiteX0" fmla="*/ 6109407 w 6214422"/>
                  <a:gd name="connsiteY0" fmla="*/ 0 h 3906887"/>
                  <a:gd name="connsiteX1" fmla="*/ 4285388 w 6214422"/>
                  <a:gd name="connsiteY1" fmla="*/ 793699 h 3906887"/>
                  <a:gd name="connsiteX2" fmla="*/ 2477318 w 6214422"/>
                  <a:gd name="connsiteY2" fmla="*/ 964165 h 3906887"/>
                  <a:gd name="connsiteX3" fmla="*/ 2033147 w 6214422"/>
                  <a:gd name="connsiteY3" fmla="*/ 2285446 h 3906887"/>
                  <a:gd name="connsiteX4" fmla="*/ 921756 w 6214422"/>
                  <a:gd name="connsiteY4" fmla="*/ 2860023 h 3906887"/>
                  <a:gd name="connsiteX5" fmla="*/ 16433 w 6214422"/>
                  <a:gd name="connsiteY5" fmla="*/ 3789385 h 3906887"/>
                  <a:gd name="connsiteX6" fmla="*/ 0 w 6214422"/>
                  <a:gd name="connsiteY6" fmla="*/ 446 h 3906887"/>
                  <a:gd name="connsiteX7" fmla="*/ 6109407 w 6214422"/>
                  <a:gd name="connsiteY7" fmla="*/ 0 h 3906887"/>
                  <a:gd name="connsiteX0" fmla="*/ 6109407 w 6214422"/>
                  <a:gd name="connsiteY0" fmla="*/ 0 h 3903573"/>
                  <a:gd name="connsiteX1" fmla="*/ 4285388 w 6214422"/>
                  <a:gd name="connsiteY1" fmla="*/ 793699 h 3903573"/>
                  <a:gd name="connsiteX2" fmla="*/ 2477318 w 6214422"/>
                  <a:gd name="connsiteY2" fmla="*/ 964165 h 3903573"/>
                  <a:gd name="connsiteX3" fmla="*/ 2033147 w 6214422"/>
                  <a:gd name="connsiteY3" fmla="*/ 2285446 h 3903573"/>
                  <a:gd name="connsiteX4" fmla="*/ 849905 w 6214422"/>
                  <a:gd name="connsiteY4" fmla="*/ 2817129 h 3903573"/>
                  <a:gd name="connsiteX5" fmla="*/ 16433 w 6214422"/>
                  <a:gd name="connsiteY5" fmla="*/ 3789385 h 3903573"/>
                  <a:gd name="connsiteX6" fmla="*/ 0 w 6214422"/>
                  <a:gd name="connsiteY6" fmla="*/ 446 h 3903573"/>
                  <a:gd name="connsiteX7" fmla="*/ 6109407 w 6214422"/>
                  <a:gd name="connsiteY7" fmla="*/ 0 h 3903573"/>
                  <a:gd name="connsiteX0" fmla="*/ 6109407 w 6214422"/>
                  <a:gd name="connsiteY0" fmla="*/ 0 h 3912056"/>
                  <a:gd name="connsiteX1" fmla="*/ 4285388 w 6214422"/>
                  <a:gd name="connsiteY1" fmla="*/ 793699 h 3912056"/>
                  <a:gd name="connsiteX2" fmla="*/ 2477318 w 6214422"/>
                  <a:gd name="connsiteY2" fmla="*/ 964165 h 3912056"/>
                  <a:gd name="connsiteX3" fmla="*/ 2033147 w 6214422"/>
                  <a:gd name="connsiteY3" fmla="*/ 2285446 h 3912056"/>
                  <a:gd name="connsiteX4" fmla="*/ 849905 w 6214422"/>
                  <a:gd name="connsiteY4" fmla="*/ 2817129 h 3912056"/>
                  <a:gd name="connsiteX5" fmla="*/ 16433 w 6214422"/>
                  <a:gd name="connsiteY5" fmla="*/ 3789385 h 3912056"/>
                  <a:gd name="connsiteX6" fmla="*/ 0 w 6214422"/>
                  <a:gd name="connsiteY6" fmla="*/ 446 h 3912056"/>
                  <a:gd name="connsiteX7" fmla="*/ 6109407 w 6214422"/>
                  <a:gd name="connsiteY7" fmla="*/ 0 h 3912056"/>
                  <a:gd name="connsiteX0" fmla="*/ 6109407 w 6220180"/>
                  <a:gd name="connsiteY0" fmla="*/ 0 h 3912056"/>
                  <a:gd name="connsiteX1" fmla="*/ 4400350 w 6220180"/>
                  <a:gd name="connsiteY1" fmla="*/ 993869 h 3912056"/>
                  <a:gd name="connsiteX2" fmla="*/ 2477318 w 6220180"/>
                  <a:gd name="connsiteY2" fmla="*/ 964165 h 3912056"/>
                  <a:gd name="connsiteX3" fmla="*/ 2033147 w 6220180"/>
                  <a:gd name="connsiteY3" fmla="*/ 2285446 h 3912056"/>
                  <a:gd name="connsiteX4" fmla="*/ 849905 w 6220180"/>
                  <a:gd name="connsiteY4" fmla="*/ 2817129 h 3912056"/>
                  <a:gd name="connsiteX5" fmla="*/ 16433 w 6220180"/>
                  <a:gd name="connsiteY5" fmla="*/ 3789385 h 3912056"/>
                  <a:gd name="connsiteX6" fmla="*/ 0 w 6220180"/>
                  <a:gd name="connsiteY6" fmla="*/ 446 h 3912056"/>
                  <a:gd name="connsiteX7" fmla="*/ 6109407 w 6220180"/>
                  <a:gd name="connsiteY7" fmla="*/ 0 h 3912056"/>
                  <a:gd name="connsiteX0" fmla="*/ 6109407 w 6221637"/>
                  <a:gd name="connsiteY0" fmla="*/ 0 h 3912056"/>
                  <a:gd name="connsiteX1" fmla="*/ 4400350 w 6221637"/>
                  <a:gd name="connsiteY1" fmla="*/ 993869 h 3912056"/>
                  <a:gd name="connsiteX2" fmla="*/ 2477318 w 6221637"/>
                  <a:gd name="connsiteY2" fmla="*/ 964165 h 3912056"/>
                  <a:gd name="connsiteX3" fmla="*/ 2033147 w 6221637"/>
                  <a:gd name="connsiteY3" fmla="*/ 2285446 h 3912056"/>
                  <a:gd name="connsiteX4" fmla="*/ 849905 w 6221637"/>
                  <a:gd name="connsiteY4" fmla="*/ 2817129 h 3912056"/>
                  <a:gd name="connsiteX5" fmla="*/ 16433 w 6221637"/>
                  <a:gd name="connsiteY5" fmla="*/ 3789385 h 3912056"/>
                  <a:gd name="connsiteX6" fmla="*/ 0 w 6221637"/>
                  <a:gd name="connsiteY6" fmla="*/ 446 h 3912056"/>
                  <a:gd name="connsiteX7" fmla="*/ 6109407 w 6221637"/>
                  <a:gd name="connsiteY7" fmla="*/ 0 h 3912056"/>
                  <a:gd name="connsiteX0" fmla="*/ 6109407 w 6217155"/>
                  <a:gd name="connsiteY0" fmla="*/ 0 h 3912056"/>
                  <a:gd name="connsiteX1" fmla="*/ 4314129 w 6217155"/>
                  <a:gd name="connsiteY1" fmla="*/ 765103 h 3912056"/>
                  <a:gd name="connsiteX2" fmla="*/ 2477318 w 6217155"/>
                  <a:gd name="connsiteY2" fmla="*/ 964165 h 3912056"/>
                  <a:gd name="connsiteX3" fmla="*/ 2033147 w 6217155"/>
                  <a:gd name="connsiteY3" fmla="*/ 2285446 h 3912056"/>
                  <a:gd name="connsiteX4" fmla="*/ 849905 w 6217155"/>
                  <a:gd name="connsiteY4" fmla="*/ 2817129 h 3912056"/>
                  <a:gd name="connsiteX5" fmla="*/ 16433 w 6217155"/>
                  <a:gd name="connsiteY5" fmla="*/ 3789385 h 3912056"/>
                  <a:gd name="connsiteX6" fmla="*/ 0 w 6217155"/>
                  <a:gd name="connsiteY6" fmla="*/ 446 h 3912056"/>
                  <a:gd name="connsiteX7" fmla="*/ 6109407 w 6217155"/>
                  <a:gd name="connsiteY7" fmla="*/ 0 h 3912056"/>
                  <a:gd name="connsiteX0" fmla="*/ 6109407 w 6216702"/>
                  <a:gd name="connsiteY0" fmla="*/ 0 h 3912056"/>
                  <a:gd name="connsiteX1" fmla="*/ 4314129 w 6216702"/>
                  <a:gd name="connsiteY1" fmla="*/ 765103 h 3912056"/>
                  <a:gd name="connsiteX2" fmla="*/ 2362355 w 6216702"/>
                  <a:gd name="connsiteY2" fmla="*/ 721101 h 3912056"/>
                  <a:gd name="connsiteX3" fmla="*/ 2033147 w 6216702"/>
                  <a:gd name="connsiteY3" fmla="*/ 2285446 h 3912056"/>
                  <a:gd name="connsiteX4" fmla="*/ 849905 w 6216702"/>
                  <a:gd name="connsiteY4" fmla="*/ 2817129 h 3912056"/>
                  <a:gd name="connsiteX5" fmla="*/ 16433 w 6216702"/>
                  <a:gd name="connsiteY5" fmla="*/ 3789385 h 3912056"/>
                  <a:gd name="connsiteX6" fmla="*/ 0 w 6216702"/>
                  <a:gd name="connsiteY6" fmla="*/ 446 h 3912056"/>
                  <a:gd name="connsiteX7" fmla="*/ 6109407 w 6216702"/>
                  <a:gd name="connsiteY7" fmla="*/ 0 h 3912056"/>
                  <a:gd name="connsiteX0" fmla="*/ 6109407 w 6212589"/>
                  <a:gd name="connsiteY0" fmla="*/ 0 h 3912056"/>
                  <a:gd name="connsiteX1" fmla="*/ 4227908 w 6212589"/>
                  <a:gd name="connsiteY1" fmla="*/ 622123 h 3912056"/>
                  <a:gd name="connsiteX2" fmla="*/ 2362355 w 6212589"/>
                  <a:gd name="connsiteY2" fmla="*/ 721101 h 3912056"/>
                  <a:gd name="connsiteX3" fmla="*/ 2033147 w 6212589"/>
                  <a:gd name="connsiteY3" fmla="*/ 2285446 h 3912056"/>
                  <a:gd name="connsiteX4" fmla="*/ 849905 w 6212589"/>
                  <a:gd name="connsiteY4" fmla="*/ 2817129 h 3912056"/>
                  <a:gd name="connsiteX5" fmla="*/ 16433 w 6212589"/>
                  <a:gd name="connsiteY5" fmla="*/ 3789385 h 3912056"/>
                  <a:gd name="connsiteX6" fmla="*/ 0 w 6212589"/>
                  <a:gd name="connsiteY6" fmla="*/ 446 h 3912056"/>
                  <a:gd name="connsiteX7" fmla="*/ 6109407 w 6212589"/>
                  <a:gd name="connsiteY7" fmla="*/ 0 h 3912056"/>
                  <a:gd name="connsiteX0" fmla="*/ 6109407 w 6213116"/>
                  <a:gd name="connsiteY0" fmla="*/ 0 h 3912056"/>
                  <a:gd name="connsiteX1" fmla="*/ 4227908 w 6213116"/>
                  <a:gd name="connsiteY1" fmla="*/ 622123 h 3912056"/>
                  <a:gd name="connsiteX2" fmla="*/ 2290505 w 6213116"/>
                  <a:gd name="connsiteY2" fmla="*/ 721102 h 3912056"/>
                  <a:gd name="connsiteX3" fmla="*/ 2033147 w 6213116"/>
                  <a:gd name="connsiteY3" fmla="*/ 2285446 h 3912056"/>
                  <a:gd name="connsiteX4" fmla="*/ 849905 w 6213116"/>
                  <a:gd name="connsiteY4" fmla="*/ 2817129 h 3912056"/>
                  <a:gd name="connsiteX5" fmla="*/ 16433 w 6213116"/>
                  <a:gd name="connsiteY5" fmla="*/ 3789385 h 3912056"/>
                  <a:gd name="connsiteX6" fmla="*/ 0 w 6213116"/>
                  <a:gd name="connsiteY6" fmla="*/ 446 h 3912056"/>
                  <a:gd name="connsiteX7" fmla="*/ 6109407 w 6213116"/>
                  <a:gd name="connsiteY7" fmla="*/ 0 h 3912056"/>
                  <a:gd name="connsiteX0" fmla="*/ 6109407 w 6214399"/>
                  <a:gd name="connsiteY0" fmla="*/ 0 h 3912056"/>
                  <a:gd name="connsiteX1" fmla="*/ 4227908 w 6214399"/>
                  <a:gd name="connsiteY1" fmla="*/ 622123 h 3912056"/>
                  <a:gd name="connsiteX2" fmla="*/ 2290505 w 6214399"/>
                  <a:gd name="connsiteY2" fmla="*/ 721102 h 3912056"/>
                  <a:gd name="connsiteX3" fmla="*/ 2033147 w 6214399"/>
                  <a:gd name="connsiteY3" fmla="*/ 2285446 h 3912056"/>
                  <a:gd name="connsiteX4" fmla="*/ 849905 w 6214399"/>
                  <a:gd name="connsiteY4" fmla="*/ 2817129 h 3912056"/>
                  <a:gd name="connsiteX5" fmla="*/ 16433 w 6214399"/>
                  <a:gd name="connsiteY5" fmla="*/ 3789385 h 3912056"/>
                  <a:gd name="connsiteX6" fmla="*/ 0 w 6214399"/>
                  <a:gd name="connsiteY6" fmla="*/ 446 h 3912056"/>
                  <a:gd name="connsiteX7" fmla="*/ 6109407 w 6214399"/>
                  <a:gd name="connsiteY7" fmla="*/ 0 h 3912056"/>
                  <a:gd name="connsiteX0" fmla="*/ 6109407 w 6231869"/>
                  <a:gd name="connsiteY0" fmla="*/ 0 h 3912056"/>
                  <a:gd name="connsiteX1" fmla="*/ 4227908 w 6231869"/>
                  <a:gd name="connsiteY1" fmla="*/ 622123 h 3912056"/>
                  <a:gd name="connsiteX2" fmla="*/ 2290505 w 6231869"/>
                  <a:gd name="connsiteY2" fmla="*/ 721102 h 3912056"/>
                  <a:gd name="connsiteX3" fmla="*/ 2033147 w 6231869"/>
                  <a:gd name="connsiteY3" fmla="*/ 2285446 h 3912056"/>
                  <a:gd name="connsiteX4" fmla="*/ 849905 w 6231869"/>
                  <a:gd name="connsiteY4" fmla="*/ 2817129 h 3912056"/>
                  <a:gd name="connsiteX5" fmla="*/ 16433 w 6231869"/>
                  <a:gd name="connsiteY5" fmla="*/ 3789385 h 3912056"/>
                  <a:gd name="connsiteX6" fmla="*/ 0 w 6231869"/>
                  <a:gd name="connsiteY6" fmla="*/ 446 h 3912056"/>
                  <a:gd name="connsiteX7" fmla="*/ 6109407 w 6231869"/>
                  <a:gd name="connsiteY7" fmla="*/ 0 h 3912056"/>
                  <a:gd name="connsiteX0" fmla="*/ 6109407 w 6263187"/>
                  <a:gd name="connsiteY0" fmla="*/ 0 h 3912056"/>
                  <a:gd name="connsiteX1" fmla="*/ 4227908 w 6263187"/>
                  <a:gd name="connsiteY1" fmla="*/ 622123 h 3912056"/>
                  <a:gd name="connsiteX2" fmla="*/ 2290505 w 6263187"/>
                  <a:gd name="connsiteY2" fmla="*/ 721102 h 3912056"/>
                  <a:gd name="connsiteX3" fmla="*/ 2033147 w 6263187"/>
                  <a:gd name="connsiteY3" fmla="*/ 2285446 h 3912056"/>
                  <a:gd name="connsiteX4" fmla="*/ 849905 w 6263187"/>
                  <a:gd name="connsiteY4" fmla="*/ 2817129 h 3912056"/>
                  <a:gd name="connsiteX5" fmla="*/ 16433 w 6263187"/>
                  <a:gd name="connsiteY5" fmla="*/ 3789385 h 3912056"/>
                  <a:gd name="connsiteX6" fmla="*/ 0 w 6263187"/>
                  <a:gd name="connsiteY6" fmla="*/ 446 h 3912056"/>
                  <a:gd name="connsiteX7" fmla="*/ 6109407 w 6263187"/>
                  <a:gd name="connsiteY7" fmla="*/ 0 h 3912056"/>
                  <a:gd name="connsiteX0" fmla="*/ 6109407 w 6251157"/>
                  <a:gd name="connsiteY0" fmla="*/ 53381 h 3965437"/>
                  <a:gd name="connsiteX1" fmla="*/ 4141687 w 6251157"/>
                  <a:gd name="connsiteY1" fmla="*/ 775590 h 3965437"/>
                  <a:gd name="connsiteX2" fmla="*/ 2290505 w 6251157"/>
                  <a:gd name="connsiteY2" fmla="*/ 774483 h 3965437"/>
                  <a:gd name="connsiteX3" fmla="*/ 2033147 w 6251157"/>
                  <a:gd name="connsiteY3" fmla="*/ 2338827 h 3965437"/>
                  <a:gd name="connsiteX4" fmla="*/ 849905 w 6251157"/>
                  <a:gd name="connsiteY4" fmla="*/ 2870510 h 3965437"/>
                  <a:gd name="connsiteX5" fmla="*/ 16433 w 6251157"/>
                  <a:gd name="connsiteY5" fmla="*/ 3842766 h 3965437"/>
                  <a:gd name="connsiteX6" fmla="*/ 0 w 6251157"/>
                  <a:gd name="connsiteY6" fmla="*/ 53827 h 3965437"/>
                  <a:gd name="connsiteX7" fmla="*/ 6109407 w 6251157"/>
                  <a:gd name="connsiteY7" fmla="*/ 53381 h 3965437"/>
                  <a:gd name="connsiteX0" fmla="*/ 6109407 w 6249177"/>
                  <a:gd name="connsiteY0" fmla="*/ 53381 h 3965437"/>
                  <a:gd name="connsiteX1" fmla="*/ 4141687 w 6249177"/>
                  <a:gd name="connsiteY1" fmla="*/ 775590 h 3965437"/>
                  <a:gd name="connsiteX2" fmla="*/ 2520428 w 6249177"/>
                  <a:gd name="connsiteY2" fmla="*/ 1131930 h 3965437"/>
                  <a:gd name="connsiteX3" fmla="*/ 2033147 w 6249177"/>
                  <a:gd name="connsiteY3" fmla="*/ 2338827 h 3965437"/>
                  <a:gd name="connsiteX4" fmla="*/ 849905 w 6249177"/>
                  <a:gd name="connsiteY4" fmla="*/ 2870510 h 3965437"/>
                  <a:gd name="connsiteX5" fmla="*/ 16433 w 6249177"/>
                  <a:gd name="connsiteY5" fmla="*/ 3842766 h 3965437"/>
                  <a:gd name="connsiteX6" fmla="*/ 0 w 6249177"/>
                  <a:gd name="connsiteY6" fmla="*/ 53827 h 3965437"/>
                  <a:gd name="connsiteX7" fmla="*/ 6109407 w 6249177"/>
                  <a:gd name="connsiteY7" fmla="*/ 53381 h 3965437"/>
                  <a:gd name="connsiteX0" fmla="*/ 6109407 w 6258571"/>
                  <a:gd name="connsiteY0" fmla="*/ 72445 h 3984501"/>
                  <a:gd name="connsiteX1" fmla="*/ 4227908 w 6258571"/>
                  <a:gd name="connsiteY1" fmla="*/ 1052016 h 3984501"/>
                  <a:gd name="connsiteX2" fmla="*/ 2520428 w 6258571"/>
                  <a:gd name="connsiteY2" fmla="*/ 1150994 h 3984501"/>
                  <a:gd name="connsiteX3" fmla="*/ 2033147 w 6258571"/>
                  <a:gd name="connsiteY3" fmla="*/ 2357891 h 3984501"/>
                  <a:gd name="connsiteX4" fmla="*/ 849905 w 6258571"/>
                  <a:gd name="connsiteY4" fmla="*/ 2889574 h 3984501"/>
                  <a:gd name="connsiteX5" fmla="*/ 16433 w 6258571"/>
                  <a:gd name="connsiteY5" fmla="*/ 3861830 h 3984501"/>
                  <a:gd name="connsiteX6" fmla="*/ 0 w 6258571"/>
                  <a:gd name="connsiteY6" fmla="*/ 72891 h 3984501"/>
                  <a:gd name="connsiteX7" fmla="*/ 6109407 w 6258571"/>
                  <a:gd name="connsiteY7" fmla="*/ 72445 h 3984501"/>
                  <a:gd name="connsiteX0" fmla="*/ 6109407 w 6224172"/>
                  <a:gd name="connsiteY0" fmla="*/ 72445 h 3984501"/>
                  <a:gd name="connsiteX1" fmla="*/ 4227908 w 6224172"/>
                  <a:gd name="connsiteY1" fmla="*/ 1052016 h 3984501"/>
                  <a:gd name="connsiteX2" fmla="*/ 2520428 w 6224172"/>
                  <a:gd name="connsiteY2" fmla="*/ 1150994 h 3984501"/>
                  <a:gd name="connsiteX3" fmla="*/ 2033147 w 6224172"/>
                  <a:gd name="connsiteY3" fmla="*/ 2357891 h 3984501"/>
                  <a:gd name="connsiteX4" fmla="*/ 849905 w 6224172"/>
                  <a:gd name="connsiteY4" fmla="*/ 2889574 h 3984501"/>
                  <a:gd name="connsiteX5" fmla="*/ 16433 w 6224172"/>
                  <a:gd name="connsiteY5" fmla="*/ 3861830 h 3984501"/>
                  <a:gd name="connsiteX6" fmla="*/ 0 w 6224172"/>
                  <a:gd name="connsiteY6" fmla="*/ 72891 h 3984501"/>
                  <a:gd name="connsiteX7" fmla="*/ 6109407 w 6224172"/>
                  <a:gd name="connsiteY7" fmla="*/ 72445 h 3984501"/>
                  <a:gd name="connsiteX0" fmla="*/ 6109407 w 6241461"/>
                  <a:gd name="connsiteY0" fmla="*/ 72445 h 3984501"/>
                  <a:gd name="connsiteX1" fmla="*/ 4227908 w 6241461"/>
                  <a:gd name="connsiteY1" fmla="*/ 1052016 h 3984501"/>
                  <a:gd name="connsiteX2" fmla="*/ 2520428 w 6241461"/>
                  <a:gd name="connsiteY2" fmla="*/ 1150994 h 3984501"/>
                  <a:gd name="connsiteX3" fmla="*/ 2033147 w 6241461"/>
                  <a:gd name="connsiteY3" fmla="*/ 2357891 h 3984501"/>
                  <a:gd name="connsiteX4" fmla="*/ 849905 w 6241461"/>
                  <a:gd name="connsiteY4" fmla="*/ 2889574 h 3984501"/>
                  <a:gd name="connsiteX5" fmla="*/ 16433 w 6241461"/>
                  <a:gd name="connsiteY5" fmla="*/ 3861830 h 3984501"/>
                  <a:gd name="connsiteX6" fmla="*/ 0 w 6241461"/>
                  <a:gd name="connsiteY6" fmla="*/ 72891 h 3984501"/>
                  <a:gd name="connsiteX7" fmla="*/ 6109407 w 6241461"/>
                  <a:gd name="connsiteY7" fmla="*/ 72445 h 3984501"/>
                  <a:gd name="connsiteX0" fmla="*/ 6109407 w 6201346"/>
                  <a:gd name="connsiteY0" fmla="*/ 55500 h 3967556"/>
                  <a:gd name="connsiteX1" fmla="*/ 3739321 w 6201346"/>
                  <a:gd name="connsiteY1" fmla="*/ 806305 h 3967556"/>
                  <a:gd name="connsiteX2" fmla="*/ 2520428 w 6201346"/>
                  <a:gd name="connsiteY2" fmla="*/ 1134049 h 3967556"/>
                  <a:gd name="connsiteX3" fmla="*/ 2033147 w 6201346"/>
                  <a:gd name="connsiteY3" fmla="*/ 2340946 h 3967556"/>
                  <a:gd name="connsiteX4" fmla="*/ 849905 w 6201346"/>
                  <a:gd name="connsiteY4" fmla="*/ 2872629 h 3967556"/>
                  <a:gd name="connsiteX5" fmla="*/ 16433 w 6201346"/>
                  <a:gd name="connsiteY5" fmla="*/ 3844885 h 3967556"/>
                  <a:gd name="connsiteX6" fmla="*/ 0 w 6201346"/>
                  <a:gd name="connsiteY6" fmla="*/ 55946 h 3967556"/>
                  <a:gd name="connsiteX7" fmla="*/ 6109407 w 6201346"/>
                  <a:gd name="connsiteY7" fmla="*/ 55500 h 3967556"/>
                  <a:gd name="connsiteX0" fmla="*/ 6109407 w 6211840"/>
                  <a:gd name="connsiteY0" fmla="*/ 55500 h 3967556"/>
                  <a:gd name="connsiteX1" fmla="*/ 3739321 w 6211840"/>
                  <a:gd name="connsiteY1" fmla="*/ 806305 h 3967556"/>
                  <a:gd name="connsiteX2" fmla="*/ 2549169 w 6211840"/>
                  <a:gd name="connsiteY2" fmla="*/ 1405710 h 3967556"/>
                  <a:gd name="connsiteX3" fmla="*/ 2033147 w 6211840"/>
                  <a:gd name="connsiteY3" fmla="*/ 2340946 h 3967556"/>
                  <a:gd name="connsiteX4" fmla="*/ 849905 w 6211840"/>
                  <a:gd name="connsiteY4" fmla="*/ 2872629 h 3967556"/>
                  <a:gd name="connsiteX5" fmla="*/ 16433 w 6211840"/>
                  <a:gd name="connsiteY5" fmla="*/ 3844885 h 3967556"/>
                  <a:gd name="connsiteX6" fmla="*/ 0 w 6211840"/>
                  <a:gd name="connsiteY6" fmla="*/ 55946 h 3967556"/>
                  <a:gd name="connsiteX7" fmla="*/ 6109407 w 6211840"/>
                  <a:gd name="connsiteY7" fmla="*/ 55500 h 39675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211840" h="3967556">
                    <a:moveTo>
                      <a:pt x="6109407" y="55500"/>
                    </a:moveTo>
                    <a:cubicBezTo>
                      <a:pt x="6732627" y="180560"/>
                      <a:pt x="4332694" y="581270"/>
                      <a:pt x="3739321" y="806305"/>
                    </a:cubicBezTo>
                    <a:cubicBezTo>
                      <a:pt x="3145948" y="1031340"/>
                      <a:pt x="2833531" y="1149936"/>
                      <a:pt x="2549169" y="1405710"/>
                    </a:cubicBezTo>
                    <a:cubicBezTo>
                      <a:pt x="2264807" y="1661484"/>
                      <a:pt x="2316358" y="2096460"/>
                      <a:pt x="2033147" y="2340946"/>
                    </a:cubicBezTo>
                    <a:cubicBezTo>
                      <a:pt x="1749936" y="2585432"/>
                      <a:pt x="1123753" y="2574313"/>
                      <a:pt x="849905" y="2872629"/>
                    </a:cubicBezTo>
                    <a:cubicBezTo>
                      <a:pt x="576057" y="3170945"/>
                      <a:pt x="16720" y="4345629"/>
                      <a:pt x="16433" y="3844885"/>
                    </a:cubicBezTo>
                    <a:cubicBezTo>
                      <a:pt x="15745" y="2643863"/>
                      <a:pt x="15057" y="1171182"/>
                      <a:pt x="0" y="55946"/>
                    </a:cubicBezTo>
                    <a:cubicBezTo>
                      <a:pt x="2036469" y="55797"/>
                      <a:pt x="5486187" y="-69560"/>
                      <a:pt x="6109407" y="5550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 dirty="0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</p:grpSp>
        <p:grpSp>
          <p:nvGrpSpPr>
            <p:cNvPr id="60" name="กลุ่ม 59">
              <a:extLst>
                <a:ext uri="{FF2B5EF4-FFF2-40B4-BE49-F238E27FC236}">
                  <a16:creationId xmlns:a16="http://schemas.microsoft.com/office/drawing/2014/main" id="{5063384C-1B67-4C48-859F-3B720252A26A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255808" y="373919"/>
              <a:ext cx="376162" cy="907724"/>
              <a:chOff x="6264894" y="1446698"/>
              <a:chExt cx="759640" cy="1984379"/>
            </a:xfrm>
          </p:grpSpPr>
          <p:sp>
            <p:nvSpPr>
              <p:cNvPr id="61" name="วงรี 60">
                <a:extLst>
                  <a:ext uri="{FF2B5EF4-FFF2-40B4-BE49-F238E27FC236}">
                    <a16:creationId xmlns:a16="http://schemas.microsoft.com/office/drawing/2014/main" id="{36043F64-AE10-48E1-83C6-E74C5B6505F5}"/>
                  </a:ext>
                </a:extLst>
              </p:cNvPr>
              <p:cNvSpPr/>
              <p:nvPr/>
            </p:nvSpPr>
            <p:spPr>
              <a:xfrm>
                <a:off x="6264894" y="14508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62" name="วงรี 61">
                <a:extLst>
                  <a:ext uri="{FF2B5EF4-FFF2-40B4-BE49-F238E27FC236}">
                    <a16:creationId xmlns:a16="http://schemas.microsoft.com/office/drawing/2014/main" id="{CBF52C19-C282-41CB-A7C0-48F1DF132FDC}"/>
                  </a:ext>
                </a:extLst>
              </p:cNvPr>
              <p:cNvSpPr/>
              <p:nvPr/>
            </p:nvSpPr>
            <p:spPr>
              <a:xfrm>
                <a:off x="6264894" y="16508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63" name="วงรี 62">
                <a:extLst>
                  <a:ext uri="{FF2B5EF4-FFF2-40B4-BE49-F238E27FC236}">
                    <a16:creationId xmlns:a16="http://schemas.microsoft.com/office/drawing/2014/main" id="{7DDA6A80-4690-4C1B-A94D-40F36F4808BF}"/>
                  </a:ext>
                </a:extLst>
              </p:cNvPr>
              <p:cNvSpPr/>
              <p:nvPr/>
            </p:nvSpPr>
            <p:spPr>
              <a:xfrm>
                <a:off x="6264894" y="185090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64" name="วงรี 63">
                <a:extLst>
                  <a:ext uri="{FF2B5EF4-FFF2-40B4-BE49-F238E27FC236}">
                    <a16:creationId xmlns:a16="http://schemas.microsoft.com/office/drawing/2014/main" id="{61A1373D-3938-4F72-AC4E-E968BA8F0228}"/>
                  </a:ext>
                </a:extLst>
              </p:cNvPr>
              <p:cNvSpPr/>
              <p:nvPr/>
            </p:nvSpPr>
            <p:spPr>
              <a:xfrm>
                <a:off x="6264894" y="205092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65" name="วงรี 64">
                <a:extLst>
                  <a:ext uri="{FF2B5EF4-FFF2-40B4-BE49-F238E27FC236}">
                    <a16:creationId xmlns:a16="http://schemas.microsoft.com/office/drawing/2014/main" id="{FBB0A0A6-1766-41CD-B47C-B65A5D10B60B}"/>
                  </a:ext>
                </a:extLst>
              </p:cNvPr>
              <p:cNvSpPr/>
              <p:nvPr/>
            </p:nvSpPr>
            <p:spPr>
              <a:xfrm>
                <a:off x="6264894" y="22509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66" name="วงรี 65">
                <a:extLst>
                  <a:ext uri="{FF2B5EF4-FFF2-40B4-BE49-F238E27FC236}">
                    <a16:creationId xmlns:a16="http://schemas.microsoft.com/office/drawing/2014/main" id="{F3C923B7-F97B-4F27-B22C-C23479043118}"/>
                  </a:ext>
                </a:extLst>
              </p:cNvPr>
              <p:cNvSpPr/>
              <p:nvPr/>
            </p:nvSpPr>
            <p:spPr>
              <a:xfrm>
                <a:off x="6264894" y="24509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67" name="วงรี 66">
                <a:extLst>
                  <a:ext uri="{FF2B5EF4-FFF2-40B4-BE49-F238E27FC236}">
                    <a16:creationId xmlns:a16="http://schemas.microsoft.com/office/drawing/2014/main" id="{3A3D4065-2C55-4581-9E65-7CF7555CDCCD}"/>
                  </a:ext>
                </a:extLst>
              </p:cNvPr>
              <p:cNvSpPr/>
              <p:nvPr/>
            </p:nvSpPr>
            <p:spPr>
              <a:xfrm>
                <a:off x="6264894" y="265100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68" name="วงรี 67">
                <a:extLst>
                  <a:ext uri="{FF2B5EF4-FFF2-40B4-BE49-F238E27FC236}">
                    <a16:creationId xmlns:a16="http://schemas.microsoft.com/office/drawing/2014/main" id="{2A971D1F-3270-497F-B94D-4359CFF5097A}"/>
                  </a:ext>
                </a:extLst>
              </p:cNvPr>
              <p:cNvSpPr/>
              <p:nvPr/>
            </p:nvSpPr>
            <p:spPr>
              <a:xfrm>
                <a:off x="6264894" y="285102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69" name="วงรี 68">
                <a:extLst>
                  <a:ext uri="{FF2B5EF4-FFF2-40B4-BE49-F238E27FC236}">
                    <a16:creationId xmlns:a16="http://schemas.microsoft.com/office/drawing/2014/main" id="{57687707-7206-4153-B28C-28F63D8AC682}"/>
                  </a:ext>
                </a:extLst>
              </p:cNvPr>
              <p:cNvSpPr/>
              <p:nvPr/>
            </p:nvSpPr>
            <p:spPr>
              <a:xfrm>
                <a:off x="6264894" y="30510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 dirty="0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70" name="วงรี 69">
                <a:extLst>
                  <a:ext uri="{FF2B5EF4-FFF2-40B4-BE49-F238E27FC236}">
                    <a16:creationId xmlns:a16="http://schemas.microsoft.com/office/drawing/2014/main" id="{FE901680-D2A7-41ED-8B46-82035F174F4D}"/>
                  </a:ext>
                </a:extLst>
              </p:cNvPr>
              <p:cNvSpPr/>
              <p:nvPr/>
            </p:nvSpPr>
            <p:spPr>
              <a:xfrm>
                <a:off x="6264894" y="32510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71" name="วงรี 70">
                <a:extLst>
                  <a:ext uri="{FF2B5EF4-FFF2-40B4-BE49-F238E27FC236}">
                    <a16:creationId xmlns:a16="http://schemas.microsoft.com/office/drawing/2014/main" id="{43BB84BE-9DA4-444F-A656-778A792D2066}"/>
                  </a:ext>
                </a:extLst>
              </p:cNvPr>
              <p:cNvSpPr/>
              <p:nvPr/>
            </p:nvSpPr>
            <p:spPr>
              <a:xfrm>
                <a:off x="6554714" y="14487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72" name="วงรี 71">
                <a:extLst>
                  <a:ext uri="{FF2B5EF4-FFF2-40B4-BE49-F238E27FC236}">
                    <a16:creationId xmlns:a16="http://schemas.microsoft.com/office/drawing/2014/main" id="{B1E54609-962D-49EA-A36B-7EA95D697FF6}"/>
                  </a:ext>
                </a:extLst>
              </p:cNvPr>
              <p:cNvSpPr/>
              <p:nvPr/>
            </p:nvSpPr>
            <p:spPr>
              <a:xfrm>
                <a:off x="6554714" y="16488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73" name="วงรี 72">
                <a:extLst>
                  <a:ext uri="{FF2B5EF4-FFF2-40B4-BE49-F238E27FC236}">
                    <a16:creationId xmlns:a16="http://schemas.microsoft.com/office/drawing/2014/main" id="{4249E772-E248-47E2-BBAB-0291054D4720}"/>
                  </a:ext>
                </a:extLst>
              </p:cNvPr>
              <p:cNvSpPr/>
              <p:nvPr/>
            </p:nvSpPr>
            <p:spPr>
              <a:xfrm>
                <a:off x="6554714" y="184882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74" name="วงรี 73">
                <a:extLst>
                  <a:ext uri="{FF2B5EF4-FFF2-40B4-BE49-F238E27FC236}">
                    <a16:creationId xmlns:a16="http://schemas.microsoft.com/office/drawing/2014/main" id="{AB119595-6946-4196-9F2E-F14911126934}"/>
                  </a:ext>
                </a:extLst>
              </p:cNvPr>
              <p:cNvSpPr/>
              <p:nvPr/>
            </p:nvSpPr>
            <p:spPr>
              <a:xfrm>
                <a:off x="6554714" y="204885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75" name="วงรี 74">
                <a:extLst>
                  <a:ext uri="{FF2B5EF4-FFF2-40B4-BE49-F238E27FC236}">
                    <a16:creationId xmlns:a16="http://schemas.microsoft.com/office/drawing/2014/main" id="{84B47960-2D2B-4ED8-950B-9CE3F526EDB1}"/>
                  </a:ext>
                </a:extLst>
              </p:cNvPr>
              <p:cNvSpPr/>
              <p:nvPr/>
            </p:nvSpPr>
            <p:spPr>
              <a:xfrm>
                <a:off x="6554714" y="22488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76" name="วงรี 75">
                <a:extLst>
                  <a:ext uri="{FF2B5EF4-FFF2-40B4-BE49-F238E27FC236}">
                    <a16:creationId xmlns:a16="http://schemas.microsoft.com/office/drawing/2014/main" id="{660F6C5E-ECCA-45B6-973D-3F3237CA3209}"/>
                  </a:ext>
                </a:extLst>
              </p:cNvPr>
              <p:cNvSpPr/>
              <p:nvPr/>
            </p:nvSpPr>
            <p:spPr>
              <a:xfrm>
                <a:off x="6554714" y="24489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77" name="วงรี 76">
                <a:extLst>
                  <a:ext uri="{FF2B5EF4-FFF2-40B4-BE49-F238E27FC236}">
                    <a16:creationId xmlns:a16="http://schemas.microsoft.com/office/drawing/2014/main" id="{BAB559BF-9D71-4F40-9506-56E190133E99}"/>
                  </a:ext>
                </a:extLst>
              </p:cNvPr>
              <p:cNvSpPr/>
              <p:nvPr/>
            </p:nvSpPr>
            <p:spPr>
              <a:xfrm>
                <a:off x="6554714" y="264892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78" name="วงรี 77">
                <a:extLst>
                  <a:ext uri="{FF2B5EF4-FFF2-40B4-BE49-F238E27FC236}">
                    <a16:creationId xmlns:a16="http://schemas.microsoft.com/office/drawing/2014/main" id="{30A0802E-40FA-4B03-BFF6-642C8184E2DF}"/>
                  </a:ext>
                </a:extLst>
              </p:cNvPr>
              <p:cNvSpPr/>
              <p:nvPr/>
            </p:nvSpPr>
            <p:spPr>
              <a:xfrm>
                <a:off x="6554714" y="284895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79" name="วงรี 78">
                <a:extLst>
                  <a:ext uri="{FF2B5EF4-FFF2-40B4-BE49-F238E27FC236}">
                    <a16:creationId xmlns:a16="http://schemas.microsoft.com/office/drawing/2014/main" id="{7AA9AE6D-DBCD-445D-8282-A5A6EF704155}"/>
                  </a:ext>
                </a:extLst>
              </p:cNvPr>
              <p:cNvSpPr/>
              <p:nvPr/>
            </p:nvSpPr>
            <p:spPr>
              <a:xfrm>
                <a:off x="6554714" y="30489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80" name="วงรี 79">
                <a:extLst>
                  <a:ext uri="{FF2B5EF4-FFF2-40B4-BE49-F238E27FC236}">
                    <a16:creationId xmlns:a16="http://schemas.microsoft.com/office/drawing/2014/main" id="{E2AA38E1-88E4-4FD3-AB6B-C1C259132217}"/>
                  </a:ext>
                </a:extLst>
              </p:cNvPr>
              <p:cNvSpPr/>
              <p:nvPr/>
            </p:nvSpPr>
            <p:spPr>
              <a:xfrm>
                <a:off x="6554714" y="32490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81" name="วงรี 80">
                <a:extLst>
                  <a:ext uri="{FF2B5EF4-FFF2-40B4-BE49-F238E27FC236}">
                    <a16:creationId xmlns:a16="http://schemas.microsoft.com/office/drawing/2014/main" id="{212CA890-9015-456E-98AA-AE1FEAB94E68}"/>
                  </a:ext>
                </a:extLst>
              </p:cNvPr>
              <p:cNvSpPr/>
              <p:nvPr/>
            </p:nvSpPr>
            <p:spPr>
              <a:xfrm>
                <a:off x="6844534" y="14466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82" name="วงรี 81">
                <a:extLst>
                  <a:ext uri="{FF2B5EF4-FFF2-40B4-BE49-F238E27FC236}">
                    <a16:creationId xmlns:a16="http://schemas.microsoft.com/office/drawing/2014/main" id="{28142ACE-1576-457B-9FFB-A6E640C94C93}"/>
                  </a:ext>
                </a:extLst>
              </p:cNvPr>
              <p:cNvSpPr/>
              <p:nvPr/>
            </p:nvSpPr>
            <p:spPr>
              <a:xfrm>
                <a:off x="6844534" y="16467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83" name="วงรี 82">
                <a:extLst>
                  <a:ext uri="{FF2B5EF4-FFF2-40B4-BE49-F238E27FC236}">
                    <a16:creationId xmlns:a16="http://schemas.microsoft.com/office/drawing/2014/main" id="{9E65A5C0-A1A5-4257-B83F-64DB62AD6D4A}"/>
                  </a:ext>
                </a:extLst>
              </p:cNvPr>
              <p:cNvSpPr/>
              <p:nvPr/>
            </p:nvSpPr>
            <p:spPr>
              <a:xfrm>
                <a:off x="6844534" y="184674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84" name="วงรี 83">
                <a:extLst>
                  <a:ext uri="{FF2B5EF4-FFF2-40B4-BE49-F238E27FC236}">
                    <a16:creationId xmlns:a16="http://schemas.microsoft.com/office/drawing/2014/main" id="{F456F59F-3E8B-4A9C-A0A6-9D9A58347391}"/>
                  </a:ext>
                </a:extLst>
              </p:cNvPr>
              <p:cNvSpPr/>
              <p:nvPr/>
            </p:nvSpPr>
            <p:spPr>
              <a:xfrm>
                <a:off x="6844534" y="204677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85" name="วงรี 84">
                <a:extLst>
                  <a:ext uri="{FF2B5EF4-FFF2-40B4-BE49-F238E27FC236}">
                    <a16:creationId xmlns:a16="http://schemas.microsoft.com/office/drawing/2014/main" id="{C6C7035C-D720-4782-9889-E7C52F07F731}"/>
                  </a:ext>
                </a:extLst>
              </p:cNvPr>
              <p:cNvSpPr/>
              <p:nvPr/>
            </p:nvSpPr>
            <p:spPr>
              <a:xfrm>
                <a:off x="6844534" y="22467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86" name="วงรี 85">
                <a:extLst>
                  <a:ext uri="{FF2B5EF4-FFF2-40B4-BE49-F238E27FC236}">
                    <a16:creationId xmlns:a16="http://schemas.microsoft.com/office/drawing/2014/main" id="{12958C89-FAC6-4D6B-A6BC-89E7F57F49A9}"/>
                  </a:ext>
                </a:extLst>
              </p:cNvPr>
              <p:cNvSpPr/>
              <p:nvPr/>
            </p:nvSpPr>
            <p:spPr>
              <a:xfrm>
                <a:off x="6844534" y="24468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87" name="วงรี 86">
                <a:extLst>
                  <a:ext uri="{FF2B5EF4-FFF2-40B4-BE49-F238E27FC236}">
                    <a16:creationId xmlns:a16="http://schemas.microsoft.com/office/drawing/2014/main" id="{0EB9EF5B-9B6B-4CCD-9D23-F1A66E05B5E1}"/>
                  </a:ext>
                </a:extLst>
              </p:cNvPr>
              <p:cNvSpPr/>
              <p:nvPr/>
            </p:nvSpPr>
            <p:spPr>
              <a:xfrm>
                <a:off x="6844534" y="264684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88" name="วงรี 87">
                <a:extLst>
                  <a:ext uri="{FF2B5EF4-FFF2-40B4-BE49-F238E27FC236}">
                    <a16:creationId xmlns:a16="http://schemas.microsoft.com/office/drawing/2014/main" id="{4B41C75B-F80A-4FD0-B1BE-56B30ECAE20E}"/>
                  </a:ext>
                </a:extLst>
              </p:cNvPr>
              <p:cNvSpPr/>
              <p:nvPr/>
            </p:nvSpPr>
            <p:spPr>
              <a:xfrm>
                <a:off x="6844534" y="284687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89" name="วงรี 88">
                <a:extLst>
                  <a:ext uri="{FF2B5EF4-FFF2-40B4-BE49-F238E27FC236}">
                    <a16:creationId xmlns:a16="http://schemas.microsoft.com/office/drawing/2014/main" id="{6E7786C0-A46F-4381-8D9D-7B9F8A2056D0}"/>
                  </a:ext>
                </a:extLst>
              </p:cNvPr>
              <p:cNvSpPr/>
              <p:nvPr/>
            </p:nvSpPr>
            <p:spPr>
              <a:xfrm>
                <a:off x="6844534" y="30468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90" name="วงรี 89">
                <a:extLst>
                  <a:ext uri="{FF2B5EF4-FFF2-40B4-BE49-F238E27FC236}">
                    <a16:creationId xmlns:a16="http://schemas.microsoft.com/office/drawing/2014/main" id="{1E352FA3-EDA1-40E7-926E-C03C10A26667}"/>
                  </a:ext>
                </a:extLst>
              </p:cNvPr>
              <p:cNvSpPr/>
              <p:nvPr/>
            </p:nvSpPr>
            <p:spPr>
              <a:xfrm>
                <a:off x="6844534" y="32469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</p:grpSp>
        <p:grpSp>
          <p:nvGrpSpPr>
            <p:cNvPr id="125" name="กลุ่ม 124">
              <a:extLst>
                <a:ext uri="{FF2B5EF4-FFF2-40B4-BE49-F238E27FC236}">
                  <a16:creationId xmlns:a16="http://schemas.microsoft.com/office/drawing/2014/main" id="{2A7EF110-C613-43EC-A91B-8724C8B7B2A1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2133939" y="4354181"/>
              <a:ext cx="347486" cy="982634"/>
              <a:chOff x="6264894" y="1446698"/>
              <a:chExt cx="759640" cy="1984379"/>
            </a:xfrm>
          </p:grpSpPr>
          <p:sp>
            <p:nvSpPr>
              <p:cNvPr id="126" name="วงรี 125">
                <a:extLst>
                  <a:ext uri="{FF2B5EF4-FFF2-40B4-BE49-F238E27FC236}">
                    <a16:creationId xmlns:a16="http://schemas.microsoft.com/office/drawing/2014/main" id="{087B597C-BD80-4707-83EB-0CA0D38815FA}"/>
                  </a:ext>
                </a:extLst>
              </p:cNvPr>
              <p:cNvSpPr/>
              <p:nvPr/>
            </p:nvSpPr>
            <p:spPr>
              <a:xfrm>
                <a:off x="6264894" y="14508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27" name="วงรี 126">
                <a:extLst>
                  <a:ext uri="{FF2B5EF4-FFF2-40B4-BE49-F238E27FC236}">
                    <a16:creationId xmlns:a16="http://schemas.microsoft.com/office/drawing/2014/main" id="{BCDC5252-3B1F-4471-83D6-157DD3488F1D}"/>
                  </a:ext>
                </a:extLst>
              </p:cNvPr>
              <p:cNvSpPr/>
              <p:nvPr/>
            </p:nvSpPr>
            <p:spPr>
              <a:xfrm>
                <a:off x="6264894" y="16508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28" name="วงรี 127">
                <a:extLst>
                  <a:ext uri="{FF2B5EF4-FFF2-40B4-BE49-F238E27FC236}">
                    <a16:creationId xmlns:a16="http://schemas.microsoft.com/office/drawing/2014/main" id="{72F01A66-27AA-4D43-B117-96BE8EDDD1AF}"/>
                  </a:ext>
                </a:extLst>
              </p:cNvPr>
              <p:cNvSpPr/>
              <p:nvPr/>
            </p:nvSpPr>
            <p:spPr>
              <a:xfrm>
                <a:off x="6264894" y="185090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29" name="วงรี 128">
                <a:extLst>
                  <a:ext uri="{FF2B5EF4-FFF2-40B4-BE49-F238E27FC236}">
                    <a16:creationId xmlns:a16="http://schemas.microsoft.com/office/drawing/2014/main" id="{C442AD09-F6A2-41BE-B9D4-C779372A7A48}"/>
                  </a:ext>
                </a:extLst>
              </p:cNvPr>
              <p:cNvSpPr/>
              <p:nvPr/>
            </p:nvSpPr>
            <p:spPr>
              <a:xfrm>
                <a:off x="6264894" y="205092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30" name="วงรี 129">
                <a:extLst>
                  <a:ext uri="{FF2B5EF4-FFF2-40B4-BE49-F238E27FC236}">
                    <a16:creationId xmlns:a16="http://schemas.microsoft.com/office/drawing/2014/main" id="{8F9C1533-F358-403F-9407-C2827AD41DB8}"/>
                  </a:ext>
                </a:extLst>
              </p:cNvPr>
              <p:cNvSpPr/>
              <p:nvPr/>
            </p:nvSpPr>
            <p:spPr>
              <a:xfrm>
                <a:off x="6264894" y="22509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31" name="วงรี 130">
                <a:extLst>
                  <a:ext uri="{FF2B5EF4-FFF2-40B4-BE49-F238E27FC236}">
                    <a16:creationId xmlns:a16="http://schemas.microsoft.com/office/drawing/2014/main" id="{E9409C88-8E7C-42F9-AD4C-AC78A21D9EDD}"/>
                  </a:ext>
                </a:extLst>
              </p:cNvPr>
              <p:cNvSpPr/>
              <p:nvPr/>
            </p:nvSpPr>
            <p:spPr>
              <a:xfrm>
                <a:off x="6264894" y="24509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32" name="วงรี 131">
                <a:extLst>
                  <a:ext uri="{FF2B5EF4-FFF2-40B4-BE49-F238E27FC236}">
                    <a16:creationId xmlns:a16="http://schemas.microsoft.com/office/drawing/2014/main" id="{4A7409C7-A987-4C36-8B3B-A5AC75002AAA}"/>
                  </a:ext>
                </a:extLst>
              </p:cNvPr>
              <p:cNvSpPr/>
              <p:nvPr/>
            </p:nvSpPr>
            <p:spPr>
              <a:xfrm>
                <a:off x="6264894" y="265100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33" name="วงรี 132">
                <a:extLst>
                  <a:ext uri="{FF2B5EF4-FFF2-40B4-BE49-F238E27FC236}">
                    <a16:creationId xmlns:a16="http://schemas.microsoft.com/office/drawing/2014/main" id="{8EE3D0AA-B694-4139-92D2-BD8E66EA6B63}"/>
                  </a:ext>
                </a:extLst>
              </p:cNvPr>
              <p:cNvSpPr/>
              <p:nvPr/>
            </p:nvSpPr>
            <p:spPr>
              <a:xfrm>
                <a:off x="6264894" y="285102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34" name="วงรี 133">
                <a:extLst>
                  <a:ext uri="{FF2B5EF4-FFF2-40B4-BE49-F238E27FC236}">
                    <a16:creationId xmlns:a16="http://schemas.microsoft.com/office/drawing/2014/main" id="{2BB0E1F4-1047-4408-8BFD-B5A0D565A2E6}"/>
                  </a:ext>
                </a:extLst>
              </p:cNvPr>
              <p:cNvSpPr/>
              <p:nvPr/>
            </p:nvSpPr>
            <p:spPr>
              <a:xfrm>
                <a:off x="6264894" y="30510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 dirty="0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35" name="วงรี 134">
                <a:extLst>
                  <a:ext uri="{FF2B5EF4-FFF2-40B4-BE49-F238E27FC236}">
                    <a16:creationId xmlns:a16="http://schemas.microsoft.com/office/drawing/2014/main" id="{0EF7C8D2-A0BA-42DF-A4B3-7E8357F14533}"/>
                  </a:ext>
                </a:extLst>
              </p:cNvPr>
              <p:cNvSpPr/>
              <p:nvPr/>
            </p:nvSpPr>
            <p:spPr>
              <a:xfrm>
                <a:off x="6264894" y="32510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36" name="วงรี 135">
                <a:extLst>
                  <a:ext uri="{FF2B5EF4-FFF2-40B4-BE49-F238E27FC236}">
                    <a16:creationId xmlns:a16="http://schemas.microsoft.com/office/drawing/2014/main" id="{BE23256E-38DF-49B1-93AC-78B4911E571A}"/>
                  </a:ext>
                </a:extLst>
              </p:cNvPr>
              <p:cNvSpPr/>
              <p:nvPr/>
            </p:nvSpPr>
            <p:spPr>
              <a:xfrm>
                <a:off x="6554714" y="14487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37" name="วงรี 136">
                <a:extLst>
                  <a:ext uri="{FF2B5EF4-FFF2-40B4-BE49-F238E27FC236}">
                    <a16:creationId xmlns:a16="http://schemas.microsoft.com/office/drawing/2014/main" id="{D2EBBCA6-A58E-409A-8BB1-46096F953522}"/>
                  </a:ext>
                </a:extLst>
              </p:cNvPr>
              <p:cNvSpPr/>
              <p:nvPr/>
            </p:nvSpPr>
            <p:spPr>
              <a:xfrm>
                <a:off x="6554714" y="16488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38" name="วงรี 137">
                <a:extLst>
                  <a:ext uri="{FF2B5EF4-FFF2-40B4-BE49-F238E27FC236}">
                    <a16:creationId xmlns:a16="http://schemas.microsoft.com/office/drawing/2014/main" id="{4EAA18AD-D225-4CAB-A830-06A73C29BA6B}"/>
                  </a:ext>
                </a:extLst>
              </p:cNvPr>
              <p:cNvSpPr/>
              <p:nvPr/>
            </p:nvSpPr>
            <p:spPr>
              <a:xfrm>
                <a:off x="6554714" y="184882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39" name="วงรี 138">
                <a:extLst>
                  <a:ext uri="{FF2B5EF4-FFF2-40B4-BE49-F238E27FC236}">
                    <a16:creationId xmlns:a16="http://schemas.microsoft.com/office/drawing/2014/main" id="{0C1FF6D6-BAFB-4890-BDAF-0321109E106E}"/>
                  </a:ext>
                </a:extLst>
              </p:cNvPr>
              <p:cNvSpPr/>
              <p:nvPr/>
            </p:nvSpPr>
            <p:spPr>
              <a:xfrm>
                <a:off x="6554714" y="204885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40" name="วงรี 139">
                <a:extLst>
                  <a:ext uri="{FF2B5EF4-FFF2-40B4-BE49-F238E27FC236}">
                    <a16:creationId xmlns:a16="http://schemas.microsoft.com/office/drawing/2014/main" id="{42CAA703-0698-4B2C-89D9-7623CE92359A}"/>
                  </a:ext>
                </a:extLst>
              </p:cNvPr>
              <p:cNvSpPr/>
              <p:nvPr/>
            </p:nvSpPr>
            <p:spPr>
              <a:xfrm>
                <a:off x="6554714" y="22488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41" name="วงรี 140">
                <a:extLst>
                  <a:ext uri="{FF2B5EF4-FFF2-40B4-BE49-F238E27FC236}">
                    <a16:creationId xmlns:a16="http://schemas.microsoft.com/office/drawing/2014/main" id="{DA7B4F7D-1D18-420D-8433-F99DF2BFD5EB}"/>
                  </a:ext>
                </a:extLst>
              </p:cNvPr>
              <p:cNvSpPr/>
              <p:nvPr/>
            </p:nvSpPr>
            <p:spPr>
              <a:xfrm>
                <a:off x="6554714" y="24489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42" name="วงรี 141">
                <a:extLst>
                  <a:ext uri="{FF2B5EF4-FFF2-40B4-BE49-F238E27FC236}">
                    <a16:creationId xmlns:a16="http://schemas.microsoft.com/office/drawing/2014/main" id="{AE91FF48-3E09-4F8A-AF4D-3AA54B047A9E}"/>
                  </a:ext>
                </a:extLst>
              </p:cNvPr>
              <p:cNvSpPr/>
              <p:nvPr/>
            </p:nvSpPr>
            <p:spPr>
              <a:xfrm>
                <a:off x="6554714" y="264892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43" name="วงรี 142">
                <a:extLst>
                  <a:ext uri="{FF2B5EF4-FFF2-40B4-BE49-F238E27FC236}">
                    <a16:creationId xmlns:a16="http://schemas.microsoft.com/office/drawing/2014/main" id="{813DCB89-6B66-45B5-8F7E-7706E9A8160B}"/>
                  </a:ext>
                </a:extLst>
              </p:cNvPr>
              <p:cNvSpPr/>
              <p:nvPr/>
            </p:nvSpPr>
            <p:spPr>
              <a:xfrm>
                <a:off x="6554714" y="284895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44" name="วงรี 143">
                <a:extLst>
                  <a:ext uri="{FF2B5EF4-FFF2-40B4-BE49-F238E27FC236}">
                    <a16:creationId xmlns:a16="http://schemas.microsoft.com/office/drawing/2014/main" id="{9795BA4E-5DC0-4DD6-A85F-8EA0857D4AD7}"/>
                  </a:ext>
                </a:extLst>
              </p:cNvPr>
              <p:cNvSpPr/>
              <p:nvPr/>
            </p:nvSpPr>
            <p:spPr>
              <a:xfrm>
                <a:off x="6554714" y="30489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45" name="วงรี 144">
                <a:extLst>
                  <a:ext uri="{FF2B5EF4-FFF2-40B4-BE49-F238E27FC236}">
                    <a16:creationId xmlns:a16="http://schemas.microsoft.com/office/drawing/2014/main" id="{E029C643-64FC-489A-961F-BA499DD96B5F}"/>
                  </a:ext>
                </a:extLst>
              </p:cNvPr>
              <p:cNvSpPr/>
              <p:nvPr/>
            </p:nvSpPr>
            <p:spPr>
              <a:xfrm>
                <a:off x="6554714" y="32490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46" name="วงรี 145">
                <a:extLst>
                  <a:ext uri="{FF2B5EF4-FFF2-40B4-BE49-F238E27FC236}">
                    <a16:creationId xmlns:a16="http://schemas.microsoft.com/office/drawing/2014/main" id="{30AB53CB-BFBE-474D-AB48-F68DE0EE987E}"/>
                  </a:ext>
                </a:extLst>
              </p:cNvPr>
              <p:cNvSpPr/>
              <p:nvPr/>
            </p:nvSpPr>
            <p:spPr>
              <a:xfrm>
                <a:off x="6844534" y="14466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47" name="วงรี 146">
                <a:extLst>
                  <a:ext uri="{FF2B5EF4-FFF2-40B4-BE49-F238E27FC236}">
                    <a16:creationId xmlns:a16="http://schemas.microsoft.com/office/drawing/2014/main" id="{086C549C-08DF-463C-8A3D-A381ADCD4108}"/>
                  </a:ext>
                </a:extLst>
              </p:cNvPr>
              <p:cNvSpPr/>
              <p:nvPr/>
            </p:nvSpPr>
            <p:spPr>
              <a:xfrm>
                <a:off x="6844534" y="16467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48" name="วงรี 147">
                <a:extLst>
                  <a:ext uri="{FF2B5EF4-FFF2-40B4-BE49-F238E27FC236}">
                    <a16:creationId xmlns:a16="http://schemas.microsoft.com/office/drawing/2014/main" id="{613A26D6-D114-4DB7-BF7A-3D4A1680BF71}"/>
                  </a:ext>
                </a:extLst>
              </p:cNvPr>
              <p:cNvSpPr/>
              <p:nvPr/>
            </p:nvSpPr>
            <p:spPr>
              <a:xfrm>
                <a:off x="6844534" y="184674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49" name="วงรี 148">
                <a:extLst>
                  <a:ext uri="{FF2B5EF4-FFF2-40B4-BE49-F238E27FC236}">
                    <a16:creationId xmlns:a16="http://schemas.microsoft.com/office/drawing/2014/main" id="{E27DDA30-C4D6-4AA2-ACA1-1D3C030E1D72}"/>
                  </a:ext>
                </a:extLst>
              </p:cNvPr>
              <p:cNvSpPr/>
              <p:nvPr/>
            </p:nvSpPr>
            <p:spPr>
              <a:xfrm>
                <a:off x="6844534" y="204677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50" name="วงรี 149">
                <a:extLst>
                  <a:ext uri="{FF2B5EF4-FFF2-40B4-BE49-F238E27FC236}">
                    <a16:creationId xmlns:a16="http://schemas.microsoft.com/office/drawing/2014/main" id="{0CA6F531-E93D-4AA4-8F21-C6AB8CC24A7C}"/>
                  </a:ext>
                </a:extLst>
              </p:cNvPr>
              <p:cNvSpPr/>
              <p:nvPr/>
            </p:nvSpPr>
            <p:spPr>
              <a:xfrm>
                <a:off x="6844534" y="22467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51" name="วงรี 150">
                <a:extLst>
                  <a:ext uri="{FF2B5EF4-FFF2-40B4-BE49-F238E27FC236}">
                    <a16:creationId xmlns:a16="http://schemas.microsoft.com/office/drawing/2014/main" id="{56D3A951-4DAE-4497-A1BF-9DE01A1283E0}"/>
                  </a:ext>
                </a:extLst>
              </p:cNvPr>
              <p:cNvSpPr/>
              <p:nvPr/>
            </p:nvSpPr>
            <p:spPr>
              <a:xfrm>
                <a:off x="6844534" y="24468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52" name="วงรี 151">
                <a:extLst>
                  <a:ext uri="{FF2B5EF4-FFF2-40B4-BE49-F238E27FC236}">
                    <a16:creationId xmlns:a16="http://schemas.microsoft.com/office/drawing/2014/main" id="{56624583-3AF1-434C-947B-DC01822C50CB}"/>
                  </a:ext>
                </a:extLst>
              </p:cNvPr>
              <p:cNvSpPr/>
              <p:nvPr/>
            </p:nvSpPr>
            <p:spPr>
              <a:xfrm>
                <a:off x="6844534" y="264684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53" name="วงรี 152">
                <a:extLst>
                  <a:ext uri="{FF2B5EF4-FFF2-40B4-BE49-F238E27FC236}">
                    <a16:creationId xmlns:a16="http://schemas.microsoft.com/office/drawing/2014/main" id="{FFB94250-93F7-44D7-B0D3-00F3B7A4F59C}"/>
                  </a:ext>
                </a:extLst>
              </p:cNvPr>
              <p:cNvSpPr/>
              <p:nvPr/>
            </p:nvSpPr>
            <p:spPr>
              <a:xfrm>
                <a:off x="6844534" y="284687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54" name="วงรี 153">
                <a:extLst>
                  <a:ext uri="{FF2B5EF4-FFF2-40B4-BE49-F238E27FC236}">
                    <a16:creationId xmlns:a16="http://schemas.microsoft.com/office/drawing/2014/main" id="{693A4000-C711-4213-881F-46174FD1239A}"/>
                  </a:ext>
                </a:extLst>
              </p:cNvPr>
              <p:cNvSpPr/>
              <p:nvPr/>
            </p:nvSpPr>
            <p:spPr>
              <a:xfrm>
                <a:off x="6844534" y="30468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55" name="วงรี 154">
                <a:extLst>
                  <a:ext uri="{FF2B5EF4-FFF2-40B4-BE49-F238E27FC236}">
                    <a16:creationId xmlns:a16="http://schemas.microsoft.com/office/drawing/2014/main" id="{10DCF3F5-3C48-4642-B133-E3CC79C23C10}"/>
                  </a:ext>
                </a:extLst>
              </p:cNvPr>
              <p:cNvSpPr/>
              <p:nvPr/>
            </p:nvSpPr>
            <p:spPr>
              <a:xfrm>
                <a:off x="6844534" y="32469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</p:grpSp>
        <p:grpSp>
          <p:nvGrpSpPr>
            <p:cNvPr id="156" name="กลุ่ม 155">
              <a:extLst>
                <a:ext uri="{FF2B5EF4-FFF2-40B4-BE49-F238E27FC236}">
                  <a16:creationId xmlns:a16="http://schemas.microsoft.com/office/drawing/2014/main" id="{B958616B-DD23-408E-8662-7F1436CDCE4F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3466326" y="573401"/>
              <a:ext cx="347486" cy="982634"/>
              <a:chOff x="6264894" y="1446698"/>
              <a:chExt cx="759640" cy="1984379"/>
            </a:xfrm>
          </p:grpSpPr>
          <p:sp>
            <p:nvSpPr>
              <p:cNvPr id="157" name="วงรี 156">
                <a:extLst>
                  <a:ext uri="{FF2B5EF4-FFF2-40B4-BE49-F238E27FC236}">
                    <a16:creationId xmlns:a16="http://schemas.microsoft.com/office/drawing/2014/main" id="{880946A2-5350-4B72-B3CF-3372A2D75CBF}"/>
                  </a:ext>
                </a:extLst>
              </p:cNvPr>
              <p:cNvSpPr/>
              <p:nvPr/>
            </p:nvSpPr>
            <p:spPr>
              <a:xfrm>
                <a:off x="6264894" y="14508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58" name="วงรี 157">
                <a:extLst>
                  <a:ext uri="{FF2B5EF4-FFF2-40B4-BE49-F238E27FC236}">
                    <a16:creationId xmlns:a16="http://schemas.microsoft.com/office/drawing/2014/main" id="{3CE03E15-6C83-422D-BD88-166AD688CF2E}"/>
                  </a:ext>
                </a:extLst>
              </p:cNvPr>
              <p:cNvSpPr/>
              <p:nvPr/>
            </p:nvSpPr>
            <p:spPr>
              <a:xfrm>
                <a:off x="6264894" y="16508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59" name="วงรี 158">
                <a:extLst>
                  <a:ext uri="{FF2B5EF4-FFF2-40B4-BE49-F238E27FC236}">
                    <a16:creationId xmlns:a16="http://schemas.microsoft.com/office/drawing/2014/main" id="{908F4668-BA50-42FC-A8E3-4423F5A64ABC}"/>
                  </a:ext>
                </a:extLst>
              </p:cNvPr>
              <p:cNvSpPr/>
              <p:nvPr/>
            </p:nvSpPr>
            <p:spPr>
              <a:xfrm>
                <a:off x="6264894" y="185090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60" name="วงรี 159">
                <a:extLst>
                  <a:ext uri="{FF2B5EF4-FFF2-40B4-BE49-F238E27FC236}">
                    <a16:creationId xmlns:a16="http://schemas.microsoft.com/office/drawing/2014/main" id="{524554F2-A4AB-4A2E-91DE-4B0CB4B448EB}"/>
                  </a:ext>
                </a:extLst>
              </p:cNvPr>
              <p:cNvSpPr/>
              <p:nvPr/>
            </p:nvSpPr>
            <p:spPr>
              <a:xfrm>
                <a:off x="6264894" y="205092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61" name="วงรี 160">
                <a:extLst>
                  <a:ext uri="{FF2B5EF4-FFF2-40B4-BE49-F238E27FC236}">
                    <a16:creationId xmlns:a16="http://schemas.microsoft.com/office/drawing/2014/main" id="{F3F51107-801F-4372-8E4D-3C58FA1B92B3}"/>
                  </a:ext>
                </a:extLst>
              </p:cNvPr>
              <p:cNvSpPr/>
              <p:nvPr/>
            </p:nvSpPr>
            <p:spPr>
              <a:xfrm>
                <a:off x="6264894" y="22509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62" name="วงรี 161">
                <a:extLst>
                  <a:ext uri="{FF2B5EF4-FFF2-40B4-BE49-F238E27FC236}">
                    <a16:creationId xmlns:a16="http://schemas.microsoft.com/office/drawing/2014/main" id="{5D800A4B-1832-4643-A216-53E717B7A80C}"/>
                  </a:ext>
                </a:extLst>
              </p:cNvPr>
              <p:cNvSpPr/>
              <p:nvPr/>
            </p:nvSpPr>
            <p:spPr>
              <a:xfrm>
                <a:off x="6264894" y="24509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63" name="วงรี 162">
                <a:extLst>
                  <a:ext uri="{FF2B5EF4-FFF2-40B4-BE49-F238E27FC236}">
                    <a16:creationId xmlns:a16="http://schemas.microsoft.com/office/drawing/2014/main" id="{BCF1EB5A-DBFC-4179-958C-1B9118471259}"/>
                  </a:ext>
                </a:extLst>
              </p:cNvPr>
              <p:cNvSpPr/>
              <p:nvPr/>
            </p:nvSpPr>
            <p:spPr>
              <a:xfrm>
                <a:off x="6264894" y="265100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64" name="วงรี 163">
                <a:extLst>
                  <a:ext uri="{FF2B5EF4-FFF2-40B4-BE49-F238E27FC236}">
                    <a16:creationId xmlns:a16="http://schemas.microsoft.com/office/drawing/2014/main" id="{43A2364B-8D4A-4104-BC92-43A3EBCF0585}"/>
                  </a:ext>
                </a:extLst>
              </p:cNvPr>
              <p:cNvSpPr/>
              <p:nvPr/>
            </p:nvSpPr>
            <p:spPr>
              <a:xfrm>
                <a:off x="6264894" y="285102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65" name="วงรี 164">
                <a:extLst>
                  <a:ext uri="{FF2B5EF4-FFF2-40B4-BE49-F238E27FC236}">
                    <a16:creationId xmlns:a16="http://schemas.microsoft.com/office/drawing/2014/main" id="{2009CE0F-1418-4A64-9EF9-E61143263B5C}"/>
                  </a:ext>
                </a:extLst>
              </p:cNvPr>
              <p:cNvSpPr/>
              <p:nvPr/>
            </p:nvSpPr>
            <p:spPr>
              <a:xfrm>
                <a:off x="6264894" y="30510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 dirty="0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66" name="วงรี 165">
                <a:extLst>
                  <a:ext uri="{FF2B5EF4-FFF2-40B4-BE49-F238E27FC236}">
                    <a16:creationId xmlns:a16="http://schemas.microsoft.com/office/drawing/2014/main" id="{AD5C2724-F24C-49C5-B5E1-775DEA13487D}"/>
                  </a:ext>
                </a:extLst>
              </p:cNvPr>
              <p:cNvSpPr/>
              <p:nvPr/>
            </p:nvSpPr>
            <p:spPr>
              <a:xfrm>
                <a:off x="6264894" y="32510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67" name="วงรี 166">
                <a:extLst>
                  <a:ext uri="{FF2B5EF4-FFF2-40B4-BE49-F238E27FC236}">
                    <a16:creationId xmlns:a16="http://schemas.microsoft.com/office/drawing/2014/main" id="{072B9939-058B-4D80-947C-409EF176F8F8}"/>
                  </a:ext>
                </a:extLst>
              </p:cNvPr>
              <p:cNvSpPr/>
              <p:nvPr/>
            </p:nvSpPr>
            <p:spPr>
              <a:xfrm>
                <a:off x="6554714" y="14487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68" name="วงรี 167">
                <a:extLst>
                  <a:ext uri="{FF2B5EF4-FFF2-40B4-BE49-F238E27FC236}">
                    <a16:creationId xmlns:a16="http://schemas.microsoft.com/office/drawing/2014/main" id="{FD8A0C7A-2F21-40E4-A570-653933483C2A}"/>
                  </a:ext>
                </a:extLst>
              </p:cNvPr>
              <p:cNvSpPr/>
              <p:nvPr/>
            </p:nvSpPr>
            <p:spPr>
              <a:xfrm>
                <a:off x="6554714" y="16488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69" name="วงรี 168">
                <a:extLst>
                  <a:ext uri="{FF2B5EF4-FFF2-40B4-BE49-F238E27FC236}">
                    <a16:creationId xmlns:a16="http://schemas.microsoft.com/office/drawing/2014/main" id="{4D647E18-E96F-4C4F-8BF3-5C1EA031B938}"/>
                  </a:ext>
                </a:extLst>
              </p:cNvPr>
              <p:cNvSpPr/>
              <p:nvPr/>
            </p:nvSpPr>
            <p:spPr>
              <a:xfrm>
                <a:off x="6554714" y="184882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70" name="วงรี 169">
                <a:extLst>
                  <a:ext uri="{FF2B5EF4-FFF2-40B4-BE49-F238E27FC236}">
                    <a16:creationId xmlns:a16="http://schemas.microsoft.com/office/drawing/2014/main" id="{9035A499-ABAB-46EA-A7A5-5E21EF272C51}"/>
                  </a:ext>
                </a:extLst>
              </p:cNvPr>
              <p:cNvSpPr/>
              <p:nvPr/>
            </p:nvSpPr>
            <p:spPr>
              <a:xfrm>
                <a:off x="6554714" y="204885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71" name="วงรี 170">
                <a:extLst>
                  <a:ext uri="{FF2B5EF4-FFF2-40B4-BE49-F238E27FC236}">
                    <a16:creationId xmlns:a16="http://schemas.microsoft.com/office/drawing/2014/main" id="{EC45FC70-FF67-4A0B-9F65-AC60DB5DD75A}"/>
                  </a:ext>
                </a:extLst>
              </p:cNvPr>
              <p:cNvSpPr/>
              <p:nvPr/>
            </p:nvSpPr>
            <p:spPr>
              <a:xfrm>
                <a:off x="6554714" y="22488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72" name="วงรี 171">
                <a:extLst>
                  <a:ext uri="{FF2B5EF4-FFF2-40B4-BE49-F238E27FC236}">
                    <a16:creationId xmlns:a16="http://schemas.microsoft.com/office/drawing/2014/main" id="{3225911A-5A7F-4A6A-8D60-167EE0612ED8}"/>
                  </a:ext>
                </a:extLst>
              </p:cNvPr>
              <p:cNvSpPr/>
              <p:nvPr/>
            </p:nvSpPr>
            <p:spPr>
              <a:xfrm>
                <a:off x="6554714" y="24489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73" name="วงรี 172">
                <a:extLst>
                  <a:ext uri="{FF2B5EF4-FFF2-40B4-BE49-F238E27FC236}">
                    <a16:creationId xmlns:a16="http://schemas.microsoft.com/office/drawing/2014/main" id="{779E656A-5DB3-43FD-A294-C984D27F3ECA}"/>
                  </a:ext>
                </a:extLst>
              </p:cNvPr>
              <p:cNvSpPr/>
              <p:nvPr/>
            </p:nvSpPr>
            <p:spPr>
              <a:xfrm>
                <a:off x="6554714" y="264892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74" name="วงรี 173">
                <a:extLst>
                  <a:ext uri="{FF2B5EF4-FFF2-40B4-BE49-F238E27FC236}">
                    <a16:creationId xmlns:a16="http://schemas.microsoft.com/office/drawing/2014/main" id="{A14C5DAE-6A71-40BD-9109-F1EFE7D9D5B1}"/>
                  </a:ext>
                </a:extLst>
              </p:cNvPr>
              <p:cNvSpPr/>
              <p:nvPr/>
            </p:nvSpPr>
            <p:spPr>
              <a:xfrm>
                <a:off x="6554714" y="284895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75" name="วงรี 174">
                <a:extLst>
                  <a:ext uri="{FF2B5EF4-FFF2-40B4-BE49-F238E27FC236}">
                    <a16:creationId xmlns:a16="http://schemas.microsoft.com/office/drawing/2014/main" id="{1C726E50-D9AB-44F7-B09D-260EA4A097D2}"/>
                  </a:ext>
                </a:extLst>
              </p:cNvPr>
              <p:cNvSpPr/>
              <p:nvPr/>
            </p:nvSpPr>
            <p:spPr>
              <a:xfrm>
                <a:off x="6554714" y="30489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76" name="วงรี 175">
                <a:extLst>
                  <a:ext uri="{FF2B5EF4-FFF2-40B4-BE49-F238E27FC236}">
                    <a16:creationId xmlns:a16="http://schemas.microsoft.com/office/drawing/2014/main" id="{3381DF47-4EEC-4C5D-806D-331FFB99EDBB}"/>
                  </a:ext>
                </a:extLst>
              </p:cNvPr>
              <p:cNvSpPr/>
              <p:nvPr/>
            </p:nvSpPr>
            <p:spPr>
              <a:xfrm>
                <a:off x="6554714" y="32490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77" name="วงรี 176">
                <a:extLst>
                  <a:ext uri="{FF2B5EF4-FFF2-40B4-BE49-F238E27FC236}">
                    <a16:creationId xmlns:a16="http://schemas.microsoft.com/office/drawing/2014/main" id="{B1A7197B-B98D-40DE-BF72-B4830EC03030}"/>
                  </a:ext>
                </a:extLst>
              </p:cNvPr>
              <p:cNvSpPr/>
              <p:nvPr/>
            </p:nvSpPr>
            <p:spPr>
              <a:xfrm>
                <a:off x="6844534" y="14466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78" name="วงรี 177">
                <a:extLst>
                  <a:ext uri="{FF2B5EF4-FFF2-40B4-BE49-F238E27FC236}">
                    <a16:creationId xmlns:a16="http://schemas.microsoft.com/office/drawing/2014/main" id="{82DF469E-A085-4039-88CB-3969DA384FDB}"/>
                  </a:ext>
                </a:extLst>
              </p:cNvPr>
              <p:cNvSpPr/>
              <p:nvPr/>
            </p:nvSpPr>
            <p:spPr>
              <a:xfrm>
                <a:off x="6844534" y="16467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79" name="วงรี 178">
                <a:extLst>
                  <a:ext uri="{FF2B5EF4-FFF2-40B4-BE49-F238E27FC236}">
                    <a16:creationId xmlns:a16="http://schemas.microsoft.com/office/drawing/2014/main" id="{2114E414-B577-4702-8E7D-052C8EB01B12}"/>
                  </a:ext>
                </a:extLst>
              </p:cNvPr>
              <p:cNvSpPr/>
              <p:nvPr/>
            </p:nvSpPr>
            <p:spPr>
              <a:xfrm>
                <a:off x="6844534" y="184674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80" name="วงรี 179">
                <a:extLst>
                  <a:ext uri="{FF2B5EF4-FFF2-40B4-BE49-F238E27FC236}">
                    <a16:creationId xmlns:a16="http://schemas.microsoft.com/office/drawing/2014/main" id="{FAE97F4D-3390-442F-BABF-6A9F783CDAC4}"/>
                  </a:ext>
                </a:extLst>
              </p:cNvPr>
              <p:cNvSpPr/>
              <p:nvPr/>
            </p:nvSpPr>
            <p:spPr>
              <a:xfrm>
                <a:off x="6844534" y="204677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81" name="วงรี 180">
                <a:extLst>
                  <a:ext uri="{FF2B5EF4-FFF2-40B4-BE49-F238E27FC236}">
                    <a16:creationId xmlns:a16="http://schemas.microsoft.com/office/drawing/2014/main" id="{B7B57EE1-A657-484F-9702-2D432A5836E3}"/>
                  </a:ext>
                </a:extLst>
              </p:cNvPr>
              <p:cNvSpPr/>
              <p:nvPr/>
            </p:nvSpPr>
            <p:spPr>
              <a:xfrm>
                <a:off x="6844534" y="22467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82" name="วงรี 181">
                <a:extLst>
                  <a:ext uri="{FF2B5EF4-FFF2-40B4-BE49-F238E27FC236}">
                    <a16:creationId xmlns:a16="http://schemas.microsoft.com/office/drawing/2014/main" id="{C875F0C2-3305-4620-831F-EE6836698F44}"/>
                  </a:ext>
                </a:extLst>
              </p:cNvPr>
              <p:cNvSpPr/>
              <p:nvPr/>
            </p:nvSpPr>
            <p:spPr>
              <a:xfrm>
                <a:off x="6844534" y="24468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83" name="วงรี 182">
                <a:extLst>
                  <a:ext uri="{FF2B5EF4-FFF2-40B4-BE49-F238E27FC236}">
                    <a16:creationId xmlns:a16="http://schemas.microsoft.com/office/drawing/2014/main" id="{C1FB343C-CD22-433C-A738-ED6ED98C86CA}"/>
                  </a:ext>
                </a:extLst>
              </p:cNvPr>
              <p:cNvSpPr/>
              <p:nvPr/>
            </p:nvSpPr>
            <p:spPr>
              <a:xfrm>
                <a:off x="6844534" y="264684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84" name="วงรี 183">
                <a:extLst>
                  <a:ext uri="{FF2B5EF4-FFF2-40B4-BE49-F238E27FC236}">
                    <a16:creationId xmlns:a16="http://schemas.microsoft.com/office/drawing/2014/main" id="{AD1668AC-CF57-4C3A-B191-3854D89C3822}"/>
                  </a:ext>
                </a:extLst>
              </p:cNvPr>
              <p:cNvSpPr/>
              <p:nvPr/>
            </p:nvSpPr>
            <p:spPr>
              <a:xfrm>
                <a:off x="6844534" y="284687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85" name="วงรี 184">
                <a:extLst>
                  <a:ext uri="{FF2B5EF4-FFF2-40B4-BE49-F238E27FC236}">
                    <a16:creationId xmlns:a16="http://schemas.microsoft.com/office/drawing/2014/main" id="{E99753CA-0192-41F6-9B70-A541EFAEA4DB}"/>
                  </a:ext>
                </a:extLst>
              </p:cNvPr>
              <p:cNvSpPr/>
              <p:nvPr/>
            </p:nvSpPr>
            <p:spPr>
              <a:xfrm>
                <a:off x="6844534" y="30468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86" name="วงรี 185">
                <a:extLst>
                  <a:ext uri="{FF2B5EF4-FFF2-40B4-BE49-F238E27FC236}">
                    <a16:creationId xmlns:a16="http://schemas.microsoft.com/office/drawing/2014/main" id="{07334C29-3F9C-4309-BFD2-EEC5F7C587A2}"/>
                  </a:ext>
                </a:extLst>
              </p:cNvPr>
              <p:cNvSpPr/>
              <p:nvPr/>
            </p:nvSpPr>
            <p:spPr>
              <a:xfrm>
                <a:off x="6844534" y="32469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</p:grpSp>
        <p:sp>
          <p:nvSpPr>
            <p:cNvPr id="190" name="กากบาท 189">
              <a:extLst>
                <a:ext uri="{FF2B5EF4-FFF2-40B4-BE49-F238E27FC236}">
                  <a16:creationId xmlns:a16="http://schemas.microsoft.com/office/drawing/2014/main" id="{5388398A-A471-4266-9A27-E079256CC8C9}"/>
                </a:ext>
              </a:extLst>
            </p:cNvPr>
            <p:cNvSpPr/>
            <p:nvPr/>
          </p:nvSpPr>
          <p:spPr>
            <a:xfrm rot="1087668">
              <a:off x="1191653" y="4451977"/>
              <a:ext cx="368040" cy="320174"/>
            </a:xfrm>
            <a:prstGeom prst="plus">
              <a:avLst>
                <a:gd name="adj" fmla="val 35728"/>
              </a:avLst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91" name="กากบาท 190">
              <a:extLst>
                <a:ext uri="{FF2B5EF4-FFF2-40B4-BE49-F238E27FC236}">
                  <a16:creationId xmlns:a16="http://schemas.microsoft.com/office/drawing/2014/main" id="{06CDAA93-E217-4258-9A54-4C325A9332B8}"/>
                </a:ext>
              </a:extLst>
            </p:cNvPr>
            <p:cNvSpPr/>
            <p:nvPr/>
          </p:nvSpPr>
          <p:spPr>
            <a:xfrm rot="1087668">
              <a:off x="6767399" y="1518757"/>
              <a:ext cx="368040" cy="320174"/>
            </a:xfrm>
            <a:prstGeom prst="plus">
              <a:avLst>
                <a:gd name="adj" fmla="val 35728"/>
              </a:avLst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92" name="กากบาท 191">
              <a:extLst>
                <a:ext uri="{FF2B5EF4-FFF2-40B4-BE49-F238E27FC236}">
                  <a16:creationId xmlns:a16="http://schemas.microsoft.com/office/drawing/2014/main" id="{E52586BA-A47A-4C67-BE1E-D768E320A5C8}"/>
                </a:ext>
              </a:extLst>
            </p:cNvPr>
            <p:cNvSpPr/>
            <p:nvPr/>
          </p:nvSpPr>
          <p:spPr>
            <a:xfrm rot="1087668">
              <a:off x="684864" y="1581020"/>
              <a:ext cx="620284" cy="500224"/>
            </a:xfrm>
            <a:prstGeom prst="plus">
              <a:avLst>
                <a:gd name="adj" fmla="val 35728"/>
              </a:avLst>
            </a:prstGeom>
            <a:solidFill>
              <a:srgbClr val="FDE92C">
                <a:alpha val="40000"/>
              </a:srgb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93" name="กากบาท 192">
              <a:extLst>
                <a:ext uri="{FF2B5EF4-FFF2-40B4-BE49-F238E27FC236}">
                  <a16:creationId xmlns:a16="http://schemas.microsoft.com/office/drawing/2014/main" id="{9279B430-86FD-4915-87E5-58413A3B8599}"/>
                </a:ext>
              </a:extLst>
            </p:cNvPr>
            <p:cNvSpPr/>
            <p:nvPr/>
          </p:nvSpPr>
          <p:spPr>
            <a:xfrm rot="20237040">
              <a:off x="1318434" y="452353"/>
              <a:ext cx="552915" cy="426604"/>
            </a:xfrm>
            <a:prstGeom prst="plus">
              <a:avLst>
                <a:gd name="adj" fmla="val 35728"/>
              </a:avLst>
            </a:prstGeom>
            <a:solidFill>
              <a:schemeClr val="accent4">
                <a:lumMod val="20000"/>
                <a:lumOff val="80000"/>
                <a:alpha val="90000"/>
              </a:scheme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94" name="สี่เหลี่ยมผืนผ้า 193">
              <a:extLst>
                <a:ext uri="{FF2B5EF4-FFF2-40B4-BE49-F238E27FC236}">
                  <a16:creationId xmlns:a16="http://schemas.microsoft.com/office/drawing/2014/main" id="{07A72EC4-E108-4388-8109-4BECAA9C8258}"/>
                </a:ext>
              </a:extLst>
            </p:cNvPr>
            <p:cNvSpPr/>
            <p:nvPr/>
          </p:nvSpPr>
          <p:spPr>
            <a:xfrm>
              <a:off x="6241377" y="425127"/>
              <a:ext cx="330847" cy="305625"/>
            </a:xfrm>
            <a:prstGeom prst="rect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95" name="สี่เหลี่ยมผืนผ้า 194">
              <a:extLst>
                <a:ext uri="{FF2B5EF4-FFF2-40B4-BE49-F238E27FC236}">
                  <a16:creationId xmlns:a16="http://schemas.microsoft.com/office/drawing/2014/main" id="{DB745DB9-E68C-4099-8BC1-067971DA25AE}"/>
                </a:ext>
              </a:extLst>
            </p:cNvPr>
            <p:cNvSpPr/>
            <p:nvPr/>
          </p:nvSpPr>
          <p:spPr>
            <a:xfrm>
              <a:off x="7961308" y="4240268"/>
              <a:ext cx="330847" cy="305625"/>
            </a:xfrm>
            <a:prstGeom prst="rect">
              <a:avLst/>
            </a:prstGeom>
            <a:noFill/>
            <a:ln w="28575">
              <a:solidFill>
                <a:srgbClr val="FEF9B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grpSp>
          <p:nvGrpSpPr>
            <p:cNvPr id="196" name="กลุ่ม 195">
              <a:extLst>
                <a:ext uri="{FF2B5EF4-FFF2-40B4-BE49-F238E27FC236}">
                  <a16:creationId xmlns:a16="http://schemas.microsoft.com/office/drawing/2014/main" id="{1ED1FCA0-FE85-49B0-B8E6-2709E2BE3F0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010805" y="3407851"/>
              <a:ext cx="376162" cy="907724"/>
              <a:chOff x="6264894" y="1446698"/>
              <a:chExt cx="759640" cy="1984379"/>
            </a:xfrm>
          </p:grpSpPr>
          <p:sp>
            <p:nvSpPr>
              <p:cNvPr id="197" name="วงรี 196">
                <a:extLst>
                  <a:ext uri="{FF2B5EF4-FFF2-40B4-BE49-F238E27FC236}">
                    <a16:creationId xmlns:a16="http://schemas.microsoft.com/office/drawing/2014/main" id="{B21C1970-2128-49C3-9C00-8C4D8B5ABB22}"/>
                  </a:ext>
                </a:extLst>
              </p:cNvPr>
              <p:cNvSpPr/>
              <p:nvPr/>
            </p:nvSpPr>
            <p:spPr>
              <a:xfrm>
                <a:off x="6264894" y="14508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98" name="วงรี 197">
                <a:extLst>
                  <a:ext uri="{FF2B5EF4-FFF2-40B4-BE49-F238E27FC236}">
                    <a16:creationId xmlns:a16="http://schemas.microsoft.com/office/drawing/2014/main" id="{99D12FE0-9D89-4DCA-BE55-81A666A3DC64}"/>
                  </a:ext>
                </a:extLst>
              </p:cNvPr>
              <p:cNvSpPr/>
              <p:nvPr/>
            </p:nvSpPr>
            <p:spPr>
              <a:xfrm>
                <a:off x="6264894" y="16508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99" name="วงรี 198">
                <a:extLst>
                  <a:ext uri="{FF2B5EF4-FFF2-40B4-BE49-F238E27FC236}">
                    <a16:creationId xmlns:a16="http://schemas.microsoft.com/office/drawing/2014/main" id="{497810E9-68CB-444C-B53D-1DA8C12A8AC5}"/>
                  </a:ext>
                </a:extLst>
              </p:cNvPr>
              <p:cNvSpPr/>
              <p:nvPr/>
            </p:nvSpPr>
            <p:spPr>
              <a:xfrm>
                <a:off x="6264894" y="185090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200" name="วงรี 199">
                <a:extLst>
                  <a:ext uri="{FF2B5EF4-FFF2-40B4-BE49-F238E27FC236}">
                    <a16:creationId xmlns:a16="http://schemas.microsoft.com/office/drawing/2014/main" id="{A28FF609-F343-47FC-A527-377C8D8A3C93}"/>
                  </a:ext>
                </a:extLst>
              </p:cNvPr>
              <p:cNvSpPr/>
              <p:nvPr/>
            </p:nvSpPr>
            <p:spPr>
              <a:xfrm>
                <a:off x="6264894" y="205092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201" name="วงรี 200">
                <a:extLst>
                  <a:ext uri="{FF2B5EF4-FFF2-40B4-BE49-F238E27FC236}">
                    <a16:creationId xmlns:a16="http://schemas.microsoft.com/office/drawing/2014/main" id="{20C4603F-058E-4D02-9D62-323B1BACD948}"/>
                  </a:ext>
                </a:extLst>
              </p:cNvPr>
              <p:cNvSpPr/>
              <p:nvPr/>
            </p:nvSpPr>
            <p:spPr>
              <a:xfrm>
                <a:off x="6264894" y="22509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202" name="วงรี 201">
                <a:extLst>
                  <a:ext uri="{FF2B5EF4-FFF2-40B4-BE49-F238E27FC236}">
                    <a16:creationId xmlns:a16="http://schemas.microsoft.com/office/drawing/2014/main" id="{937B6F76-0969-485E-9D13-BFDDA29747B5}"/>
                  </a:ext>
                </a:extLst>
              </p:cNvPr>
              <p:cNvSpPr/>
              <p:nvPr/>
            </p:nvSpPr>
            <p:spPr>
              <a:xfrm>
                <a:off x="6264894" y="24509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203" name="วงรี 202">
                <a:extLst>
                  <a:ext uri="{FF2B5EF4-FFF2-40B4-BE49-F238E27FC236}">
                    <a16:creationId xmlns:a16="http://schemas.microsoft.com/office/drawing/2014/main" id="{1DF58B4A-A66B-4699-A37C-3F6987305D84}"/>
                  </a:ext>
                </a:extLst>
              </p:cNvPr>
              <p:cNvSpPr/>
              <p:nvPr/>
            </p:nvSpPr>
            <p:spPr>
              <a:xfrm>
                <a:off x="6264894" y="265100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204" name="วงรี 203">
                <a:extLst>
                  <a:ext uri="{FF2B5EF4-FFF2-40B4-BE49-F238E27FC236}">
                    <a16:creationId xmlns:a16="http://schemas.microsoft.com/office/drawing/2014/main" id="{7BB84F2F-07D2-4487-A2CE-362EFBDAEE8E}"/>
                  </a:ext>
                </a:extLst>
              </p:cNvPr>
              <p:cNvSpPr/>
              <p:nvPr/>
            </p:nvSpPr>
            <p:spPr>
              <a:xfrm>
                <a:off x="6264894" y="285102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205" name="วงรี 204">
                <a:extLst>
                  <a:ext uri="{FF2B5EF4-FFF2-40B4-BE49-F238E27FC236}">
                    <a16:creationId xmlns:a16="http://schemas.microsoft.com/office/drawing/2014/main" id="{4A16ED61-82D7-4D1C-8262-ED0B118D0E60}"/>
                  </a:ext>
                </a:extLst>
              </p:cNvPr>
              <p:cNvSpPr/>
              <p:nvPr/>
            </p:nvSpPr>
            <p:spPr>
              <a:xfrm>
                <a:off x="6264894" y="30510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 dirty="0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206" name="วงรี 205">
                <a:extLst>
                  <a:ext uri="{FF2B5EF4-FFF2-40B4-BE49-F238E27FC236}">
                    <a16:creationId xmlns:a16="http://schemas.microsoft.com/office/drawing/2014/main" id="{B6E1BE97-4B81-4356-B357-468CBC454F5D}"/>
                  </a:ext>
                </a:extLst>
              </p:cNvPr>
              <p:cNvSpPr/>
              <p:nvPr/>
            </p:nvSpPr>
            <p:spPr>
              <a:xfrm>
                <a:off x="6264894" y="32510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207" name="วงรี 206">
                <a:extLst>
                  <a:ext uri="{FF2B5EF4-FFF2-40B4-BE49-F238E27FC236}">
                    <a16:creationId xmlns:a16="http://schemas.microsoft.com/office/drawing/2014/main" id="{1B89C48D-F989-4854-8466-937575850FD9}"/>
                  </a:ext>
                </a:extLst>
              </p:cNvPr>
              <p:cNvSpPr/>
              <p:nvPr/>
            </p:nvSpPr>
            <p:spPr>
              <a:xfrm>
                <a:off x="6554714" y="14487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208" name="วงรี 207">
                <a:extLst>
                  <a:ext uri="{FF2B5EF4-FFF2-40B4-BE49-F238E27FC236}">
                    <a16:creationId xmlns:a16="http://schemas.microsoft.com/office/drawing/2014/main" id="{96C63366-8923-47D7-AA38-4C9BB4EF2BD6}"/>
                  </a:ext>
                </a:extLst>
              </p:cNvPr>
              <p:cNvSpPr/>
              <p:nvPr/>
            </p:nvSpPr>
            <p:spPr>
              <a:xfrm>
                <a:off x="6554714" y="16488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209" name="วงรี 208">
                <a:extLst>
                  <a:ext uri="{FF2B5EF4-FFF2-40B4-BE49-F238E27FC236}">
                    <a16:creationId xmlns:a16="http://schemas.microsoft.com/office/drawing/2014/main" id="{BF1800A9-E998-48BD-B122-08130C2F9023}"/>
                  </a:ext>
                </a:extLst>
              </p:cNvPr>
              <p:cNvSpPr/>
              <p:nvPr/>
            </p:nvSpPr>
            <p:spPr>
              <a:xfrm>
                <a:off x="6554714" y="184882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210" name="วงรี 209">
                <a:extLst>
                  <a:ext uri="{FF2B5EF4-FFF2-40B4-BE49-F238E27FC236}">
                    <a16:creationId xmlns:a16="http://schemas.microsoft.com/office/drawing/2014/main" id="{2E5538F9-9A0A-4AC9-AD17-8BE00BC56514}"/>
                  </a:ext>
                </a:extLst>
              </p:cNvPr>
              <p:cNvSpPr/>
              <p:nvPr/>
            </p:nvSpPr>
            <p:spPr>
              <a:xfrm>
                <a:off x="6554714" y="204885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211" name="วงรี 210">
                <a:extLst>
                  <a:ext uri="{FF2B5EF4-FFF2-40B4-BE49-F238E27FC236}">
                    <a16:creationId xmlns:a16="http://schemas.microsoft.com/office/drawing/2014/main" id="{2A9461A3-9C39-423A-A9BE-600880ECBB4A}"/>
                  </a:ext>
                </a:extLst>
              </p:cNvPr>
              <p:cNvSpPr/>
              <p:nvPr/>
            </p:nvSpPr>
            <p:spPr>
              <a:xfrm>
                <a:off x="6554714" y="22488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212" name="วงรี 211">
                <a:extLst>
                  <a:ext uri="{FF2B5EF4-FFF2-40B4-BE49-F238E27FC236}">
                    <a16:creationId xmlns:a16="http://schemas.microsoft.com/office/drawing/2014/main" id="{EB19948A-221D-46CD-A226-B92B574D58FD}"/>
                  </a:ext>
                </a:extLst>
              </p:cNvPr>
              <p:cNvSpPr/>
              <p:nvPr/>
            </p:nvSpPr>
            <p:spPr>
              <a:xfrm>
                <a:off x="6554714" y="24489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213" name="วงรี 212">
                <a:extLst>
                  <a:ext uri="{FF2B5EF4-FFF2-40B4-BE49-F238E27FC236}">
                    <a16:creationId xmlns:a16="http://schemas.microsoft.com/office/drawing/2014/main" id="{31D69F52-AAA3-49B4-8A41-80F4EF61CEDE}"/>
                  </a:ext>
                </a:extLst>
              </p:cNvPr>
              <p:cNvSpPr/>
              <p:nvPr/>
            </p:nvSpPr>
            <p:spPr>
              <a:xfrm>
                <a:off x="6554714" y="264892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214" name="วงรี 213">
                <a:extLst>
                  <a:ext uri="{FF2B5EF4-FFF2-40B4-BE49-F238E27FC236}">
                    <a16:creationId xmlns:a16="http://schemas.microsoft.com/office/drawing/2014/main" id="{94CF82CC-7350-4639-837C-2205CCCD1DB8}"/>
                  </a:ext>
                </a:extLst>
              </p:cNvPr>
              <p:cNvSpPr/>
              <p:nvPr/>
            </p:nvSpPr>
            <p:spPr>
              <a:xfrm>
                <a:off x="6554714" y="284895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215" name="วงรี 214">
                <a:extLst>
                  <a:ext uri="{FF2B5EF4-FFF2-40B4-BE49-F238E27FC236}">
                    <a16:creationId xmlns:a16="http://schemas.microsoft.com/office/drawing/2014/main" id="{C49CBAEF-D48F-407B-9D7D-23BA8CBCEE76}"/>
                  </a:ext>
                </a:extLst>
              </p:cNvPr>
              <p:cNvSpPr/>
              <p:nvPr/>
            </p:nvSpPr>
            <p:spPr>
              <a:xfrm>
                <a:off x="6554714" y="30489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216" name="วงรี 215">
                <a:extLst>
                  <a:ext uri="{FF2B5EF4-FFF2-40B4-BE49-F238E27FC236}">
                    <a16:creationId xmlns:a16="http://schemas.microsoft.com/office/drawing/2014/main" id="{BDC7FAE8-A9A4-4908-9254-5E8D4C2CB107}"/>
                  </a:ext>
                </a:extLst>
              </p:cNvPr>
              <p:cNvSpPr/>
              <p:nvPr/>
            </p:nvSpPr>
            <p:spPr>
              <a:xfrm>
                <a:off x="6554714" y="32490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217" name="วงรี 216">
                <a:extLst>
                  <a:ext uri="{FF2B5EF4-FFF2-40B4-BE49-F238E27FC236}">
                    <a16:creationId xmlns:a16="http://schemas.microsoft.com/office/drawing/2014/main" id="{93BE9E9C-F227-4576-B2C4-1ABD6DFF9755}"/>
                  </a:ext>
                </a:extLst>
              </p:cNvPr>
              <p:cNvSpPr/>
              <p:nvPr/>
            </p:nvSpPr>
            <p:spPr>
              <a:xfrm>
                <a:off x="6844534" y="14466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218" name="วงรี 217">
                <a:extLst>
                  <a:ext uri="{FF2B5EF4-FFF2-40B4-BE49-F238E27FC236}">
                    <a16:creationId xmlns:a16="http://schemas.microsoft.com/office/drawing/2014/main" id="{D779A1E4-5D4B-4B22-888D-9049B03829A1}"/>
                  </a:ext>
                </a:extLst>
              </p:cNvPr>
              <p:cNvSpPr/>
              <p:nvPr/>
            </p:nvSpPr>
            <p:spPr>
              <a:xfrm>
                <a:off x="6844534" y="16467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219" name="วงรี 218">
                <a:extLst>
                  <a:ext uri="{FF2B5EF4-FFF2-40B4-BE49-F238E27FC236}">
                    <a16:creationId xmlns:a16="http://schemas.microsoft.com/office/drawing/2014/main" id="{E62C645D-CB77-4CF9-91C8-46B04F7C3ECD}"/>
                  </a:ext>
                </a:extLst>
              </p:cNvPr>
              <p:cNvSpPr/>
              <p:nvPr/>
            </p:nvSpPr>
            <p:spPr>
              <a:xfrm>
                <a:off x="6844534" y="184674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220" name="วงรี 219">
                <a:extLst>
                  <a:ext uri="{FF2B5EF4-FFF2-40B4-BE49-F238E27FC236}">
                    <a16:creationId xmlns:a16="http://schemas.microsoft.com/office/drawing/2014/main" id="{E0534271-F8DF-4164-A164-FD536E27C050}"/>
                  </a:ext>
                </a:extLst>
              </p:cNvPr>
              <p:cNvSpPr/>
              <p:nvPr/>
            </p:nvSpPr>
            <p:spPr>
              <a:xfrm>
                <a:off x="6844534" y="204677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221" name="วงรี 220">
                <a:extLst>
                  <a:ext uri="{FF2B5EF4-FFF2-40B4-BE49-F238E27FC236}">
                    <a16:creationId xmlns:a16="http://schemas.microsoft.com/office/drawing/2014/main" id="{4F5C6CC2-8800-4B01-A9F4-94334A6BA60D}"/>
                  </a:ext>
                </a:extLst>
              </p:cNvPr>
              <p:cNvSpPr/>
              <p:nvPr/>
            </p:nvSpPr>
            <p:spPr>
              <a:xfrm>
                <a:off x="6844534" y="22467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222" name="วงรี 221">
                <a:extLst>
                  <a:ext uri="{FF2B5EF4-FFF2-40B4-BE49-F238E27FC236}">
                    <a16:creationId xmlns:a16="http://schemas.microsoft.com/office/drawing/2014/main" id="{4454834D-F961-406D-8699-B4758F68EB12}"/>
                  </a:ext>
                </a:extLst>
              </p:cNvPr>
              <p:cNvSpPr/>
              <p:nvPr/>
            </p:nvSpPr>
            <p:spPr>
              <a:xfrm>
                <a:off x="6844534" y="24468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223" name="วงรี 222">
                <a:extLst>
                  <a:ext uri="{FF2B5EF4-FFF2-40B4-BE49-F238E27FC236}">
                    <a16:creationId xmlns:a16="http://schemas.microsoft.com/office/drawing/2014/main" id="{B7092582-A074-4D6F-8DF3-C08625DF8805}"/>
                  </a:ext>
                </a:extLst>
              </p:cNvPr>
              <p:cNvSpPr/>
              <p:nvPr/>
            </p:nvSpPr>
            <p:spPr>
              <a:xfrm>
                <a:off x="6844534" y="264684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224" name="วงรี 223">
                <a:extLst>
                  <a:ext uri="{FF2B5EF4-FFF2-40B4-BE49-F238E27FC236}">
                    <a16:creationId xmlns:a16="http://schemas.microsoft.com/office/drawing/2014/main" id="{F36B67CB-1EE8-4810-AB11-2B63DD43C430}"/>
                  </a:ext>
                </a:extLst>
              </p:cNvPr>
              <p:cNvSpPr/>
              <p:nvPr/>
            </p:nvSpPr>
            <p:spPr>
              <a:xfrm>
                <a:off x="6844534" y="284687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225" name="วงรี 224">
                <a:extLst>
                  <a:ext uri="{FF2B5EF4-FFF2-40B4-BE49-F238E27FC236}">
                    <a16:creationId xmlns:a16="http://schemas.microsoft.com/office/drawing/2014/main" id="{7143009C-229C-42A1-8F6F-515250F203DF}"/>
                  </a:ext>
                </a:extLst>
              </p:cNvPr>
              <p:cNvSpPr/>
              <p:nvPr/>
            </p:nvSpPr>
            <p:spPr>
              <a:xfrm>
                <a:off x="6844534" y="30468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226" name="วงรี 225">
                <a:extLst>
                  <a:ext uri="{FF2B5EF4-FFF2-40B4-BE49-F238E27FC236}">
                    <a16:creationId xmlns:a16="http://schemas.microsoft.com/office/drawing/2014/main" id="{1996C852-8787-421A-8B7A-B535912C8DBC}"/>
                  </a:ext>
                </a:extLst>
              </p:cNvPr>
              <p:cNvSpPr/>
              <p:nvPr/>
            </p:nvSpPr>
            <p:spPr>
              <a:xfrm>
                <a:off x="6844534" y="32469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</p:grpSp>
        <p:pic>
          <p:nvPicPr>
            <p:cNvPr id="230" name="รูปภาพ 229">
              <a:extLst>
                <a:ext uri="{FF2B5EF4-FFF2-40B4-BE49-F238E27FC236}">
                  <a16:creationId xmlns:a16="http://schemas.microsoft.com/office/drawing/2014/main" id="{5BCBB62A-289D-4E01-BD9A-836A9963BB0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412710">
              <a:off x="2901771" y="5172733"/>
              <a:ext cx="496270" cy="458438"/>
            </a:xfrm>
            <a:prstGeom prst="rect">
              <a:avLst/>
            </a:prstGeom>
          </p:spPr>
        </p:pic>
        <p:sp>
          <p:nvSpPr>
            <p:cNvPr id="187" name="สี่เหลี่ยมผืนผ้า 186">
              <a:extLst>
                <a:ext uri="{FF2B5EF4-FFF2-40B4-BE49-F238E27FC236}">
                  <a16:creationId xmlns:a16="http://schemas.microsoft.com/office/drawing/2014/main" id="{5103BC5A-2165-485A-8A32-94FAA47D630B}"/>
                </a:ext>
              </a:extLst>
            </p:cNvPr>
            <p:cNvSpPr/>
            <p:nvPr/>
          </p:nvSpPr>
          <p:spPr>
            <a:xfrm>
              <a:off x="399393" y="309383"/>
              <a:ext cx="8441305" cy="4559946"/>
            </a:xfrm>
            <a:prstGeom prst="rect">
              <a:avLst/>
            </a:prstGeom>
            <a:solidFill>
              <a:schemeClr val="accent4">
                <a:lumMod val="20000"/>
                <a:lumOff val="80000"/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pic>
          <p:nvPicPr>
            <p:cNvPr id="188" name="รูปภาพ 187">
              <a:extLst>
                <a:ext uri="{FF2B5EF4-FFF2-40B4-BE49-F238E27FC236}">
                  <a16:creationId xmlns:a16="http://schemas.microsoft.com/office/drawing/2014/main" id="{3A975BD1-6A44-4B4D-BF20-A47649259BB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345" y="506437"/>
              <a:ext cx="540000" cy="540000"/>
            </a:xfrm>
            <a:prstGeom prst="rect">
              <a:avLst/>
            </a:prstGeom>
          </p:spPr>
        </p:pic>
        <p:sp>
          <p:nvSpPr>
            <p:cNvPr id="189" name="สี่เหลี่ยมผืนผ้า 188">
              <a:extLst>
                <a:ext uri="{FF2B5EF4-FFF2-40B4-BE49-F238E27FC236}">
                  <a16:creationId xmlns:a16="http://schemas.microsoft.com/office/drawing/2014/main" id="{2A0EFDED-CD43-4A69-8C81-388D9AF38D49}"/>
                </a:ext>
              </a:extLst>
            </p:cNvPr>
            <p:cNvSpPr/>
            <p:nvPr/>
          </p:nvSpPr>
          <p:spPr>
            <a:xfrm>
              <a:off x="1196104" y="450619"/>
              <a:ext cx="3252814" cy="7848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4500" b="1" u="sng" dirty="0">
                  <a:solidFill>
                    <a:srgbClr val="FF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เฉลย</a:t>
              </a:r>
              <a:r>
                <a:rPr lang="th-TH" sz="4500" b="1" u="sng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คำถามชวนคิด</a:t>
              </a:r>
              <a:endParaRPr lang="th-TH" sz="4500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227" name="สี่เหลี่ยมผืนผ้า 226">
              <a:extLst>
                <a:ext uri="{FF2B5EF4-FFF2-40B4-BE49-F238E27FC236}">
                  <a16:creationId xmlns:a16="http://schemas.microsoft.com/office/drawing/2014/main" id="{9AA00D75-C74B-4B46-8F4C-DBD7A0E5C04B}"/>
                </a:ext>
              </a:extLst>
            </p:cNvPr>
            <p:cNvSpPr/>
            <p:nvPr/>
          </p:nvSpPr>
          <p:spPr>
            <a:xfrm>
              <a:off x="1195288" y="1158873"/>
              <a:ext cx="640752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altLang="ko-KR" sz="2800" b="1" dirty="0">
                  <a:solidFill>
                    <a:srgbClr val="8D1612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ทดสอบความเข้าใจเรื่อง การถ่ายโอนความร้อนของปฏิกิริยาเคมี </a:t>
              </a:r>
              <a:endParaRPr lang="th-TH" sz="2800" dirty="0">
                <a:solidFill>
                  <a:srgbClr val="8D1612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2" name="สี่เหลี่ยมผืนผ้า 1">
              <a:extLst>
                <a:ext uri="{FF2B5EF4-FFF2-40B4-BE49-F238E27FC236}">
                  <a16:creationId xmlns:a16="http://schemas.microsoft.com/office/drawing/2014/main" id="{01123E1A-8DC5-4ED3-97DF-A3BB95066451}"/>
                </a:ext>
              </a:extLst>
            </p:cNvPr>
            <p:cNvSpPr/>
            <p:nvPr/>
          </p:nvSpPr>
          <p:spPr>
            <a:xfrm>
              <a:off x="957605" y="1857203"/>
              <a:ext cx="8029304" cy="18158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h-TH" sz="26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•  เมื่อใช้มือจับภาชนะที่มีแอมโมเนียมคลอไรด์ผสมกับปูนขาวจะรู้สึกเย็น </a:t>
              </a:r>
            </a:p>
            <a:p>
              <a:r>
                <a:rPr lang="th-TH" sz="26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   นักเรียนคิดว่าปฏิกิริยาที่เกิดขึ้นเป็นปฏิกิริยาดูดหรือคายความร้อน เพราะเหตุใด</a:t>
              </a:r>
            </a:p>
            <a:p>
              <a:endParaRPr lang="th-TH" sz="1200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  <a:p>
              <a:r>
                <a:rPr lang="th-TH" sz="2200" b="1" dirty="0">
                  <a:solidFill>
                    <a:srgbClr val="FF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    </a:t>
              </a:r>
              <a:r>
                <a:rPr lang="th-TH" sz="2200" b="1" u="sng" dirty="0">
                  <a:solidFill>
                    <a:srgbClr val="FF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แนวคำตอบ</a:t>
              </a:r>
              <a:r>
                <a:rPr lang="th-TH" sz="2200" dirty="0">
                  <a:solidFill>
                    <a:srgbClr val="FF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 	</a:t>
              </a:r>
              <a:r>
                <a:rPr lang="th-TH" sz="2400" b="0" i="0" u="none" strike="noStrike" baseline="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เป็นปฏิกิริยาดูดความร้อน </a:t>
              </a:r>
            </a:p>
            <a:p>
              <a:r>
                <a:rPr lang="th-TH" sz="24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			</a:t>
              </a:r>
              <a:r>
                <a:rPr lang="th-TH" sz="2400" b="0" i="0" u="none" strike="noStrike" baseline="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เนื่องจากมีการถ่ายโอนความร้อนจากมือเข้าสู่สาร ทำให้รู้สึกเย็น</a:t>
              </a:r>
              <a:endPara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pic>
          <p:nvPicPr>
            <p:cNvPr id="228" name="รูปภาพ 227">
              <a:extLst>
                <a:ext uri="{FF2B5EF4-FFF2-40B4-BE49-F238E27FC236}">
                  <a16:creationId xmlns:a16="http://schemas.microsoft.com/office/drawing/2014/main" id="{FA8FB2A3-5DE7-4980-95BD-DF6CD1A844D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6189" y="1176197"/>
              <a:ext cx="417249" cy="417249"/>
            </a:xfrm>
            <a:prstGeom prst="rect">
              <a:avLst/>
            </a:prstGeom>
          </p:spPr>
        </p:pic>
        <p:cxnSp>
          <p:nvCxnSpPr>
            <p:cNvPr id="229" name="ตัวเชื่อมต่อตรง 228">
              <a:extLst>
                <a:ext uri="{FF2B5EF4-FFF2-40B4-BE49-F238E27FC236}">
                  <a16:creationId xmlns:a16="http://schemas.microsoft.com/office/drawing/2014/main" id="{5B00C8A3-505E-4237-933A-404B9994A07F}"/>
                </a:ext>
              </a:extLst>
            </p:cNvPr>
            <p:cNvCxnSpPr/>
            <p:nvPr/>
          </p:nvCxnSpPr>
          <p:spPr>
            <a:xfrm>
              <a:off x="892211" y="2066299"/>
              <a:ext cx="0" cy="1008000"/>
            </a:xfrm>
            <a:prstGeom prst="line">
              <a:avLst/>
            </a:prstGeom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31" name="Picture 230">
            <a:extLst>
              <a:ext uri="{FF2B5EF4-FFF2-40B4-BE49-F238E27FC236}">
                <a16:creationId xmlns:a16="http://schemas.microsoft.com/office/drawing/2014/main" id="{DA5347BA-7D9E-495D-BF79-21081853165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7627" y="230951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6447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078E836-E14E-433B-A41A-40BB0644B408}"/>
              </a:ext>
            </a:extLst>
          </p:cNvPr>
          <p:cNvGrpSpPr/>
          <p:nvPr/>
        </p:nvGrpSpPr>
        <p:grpSpPr>
          <a:xfrm>
            <a:off x="-24524" y="-71791"/>
            <a:ext cx="9188286" cy="5702962"/>
            <a:chOff x="-24524" y="-71791"/>
            <a:chExt cx="9188286" cy="5702962"/>
          </a:xfrm>
        </p:grpSpPr>
        <p:sp>
          <p:nvSpPr>
            <p:cNvPr id="123" name="วงรี 122">
              <a:extLst>
                <a:ext uri="{FF2B5EF4-FFF2-40B4-BE49-F238E27FC236}">
                  <a16:creationId xmlns:a16="http://schemas.microsoft.com/office/drawing/2014/main" id="{4547BB5D-980C-49C6-8DD2-5EBB553E6D2E}"/>
                </a:ext>
              </a:extLst>
            </p:cNvPr>
            <p:cNvSpPr/>
            <p:nvPr/>
          </p:nvSpPr>
          <p:spPr>
            <a:xfrm rot="2025166">
              <a:off x="248763" y="2075931"/>
              <a:ext cx="1654232" cy="1528124"/>
            </a:xfrm>
            <a:prstGeom prst="ellipse">
              <a:avLst/>
            </a:prstGeom>
            <a:pattFill prst="dkHorz">
              <a:fgClr>
                <a:srgbClr val="3DADD4"/>
              </a:fgClr>
              <a:bgClr>
                <a:schemeClr val="accent5">
                  <a:lumMod val="40000"/>
                  <a:lumOff val="6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 dirty="0"/>
            </a:p>
          </p:txBody>
        </p:sp>
        <p:sp>
          <p:nvSpPr>
            <p:cNvPr id="122" name="วงรี 121">
              <a:extLst>
                <a:ext uri="{FF2B5EF4-FFF2-40B4-BE49-F238E27FC236}">
                  <a16:creationId xmlns:a16="http://schemas.microsoft.com/office/drawing/2014/main" id="{136E3BA7-F06D-4AEC-9D6F-42B890E5616A}"/>
                </a:ext>
              </a:extLst>
            </p:cNvPr>
            <p:cNvSpPr/>
            <p:nvPr/>
          </p:nvSpPr>
          <p:spPr>
            <a:xfrm rot="2025166">
              <a:off x="6990495" y="1782658"/>
              <a:ext cx="1654232" cy="1528124"/>
            </a:xfrm>
            <a:prstGeom prst="ellipse">
              <a:avLst/>
            </a:prstGeom>
            <a:pattFill prst="dkHorz">
              <a:fgClr>
                <a:srgbClr val="3DADD4"/>
              </a:fgClr>
              <a:bgClr>
                <a:schemeClr val="accent5">
                  <a:lumMod val="40000"/>
                  <a:lumOff val="6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 dirty="0"/>
            </a:p>
          </p:txBody>
        </p:sp>
        <p:grpSp>
          <p:nvGrpSpPr>
            <p:cNvPr id="25" name="กลุ่ม 24">
              <a:extLst>
                <a:ext uri="{FF2B5EF4-FFF2-40B4-BE49-F238E27FC236}">
                  <a16:creationId xmlns:a16="http://schemas.microsoft.com/office/drawing/2014/main" id="{C3AE868D-FBBA-4B74-B214-3D8230C10F4E}"/>
                </a:ext>
              </a:extLst>
            </p:cNvPr>
            <p:cNvGrpSpPr/>
            <p:nvPr/>
          </p:nvGrpSpPr>
          <p:grpSpPr>
            <a:xfrm>
              <a:off x="-24524" y="-71791"/>
              <a:ext cx="5503933" cy="4625727"/>
              <a:chOff x="-13854" y="-53779"/>
              <a:chExt cx="5988928" cy="5448712"/>
            </a:xfrm>
            <a:gradFill>
              <a:gsLst>
                <a:gs pos="0">
                  <a:srgbClr val="FEE882"/>
                </a:gs>
                <a:gs pos="73000">
                  <a:srgbClr val="FEE882"/>
                </a:gs>
                <a:gs pos="100000">
                  <a:srgbClr val="FEE882"/>
                </a:gs>
              </a:gsLst>
              <a:path path="circle">
                <a:fillToRect l="50000" t="50000" r="50000" b="50000"/>
              </a:path>
            </a:gradFill>
          </p:grpSpPr>
          <p:sp>
            <p:nvSpPr>
              <p:cNvPr id="24" name="รูปแบบอิสระ: รูปร่าง 23">
                <a:extLst>
                  <a:ext uri="{FF2B5EF4-FFF2-40B4-BE49-F238E27FC236}">
                    <a16:creationId xmlns:a16="http://schemas.microsoft.com/office/drawing/2014/main" id="{8532D37F-FCA3-4BF8-BDEE-30A101219801}"/>
                  </a:ext>
                </a:extLst>
              </p:cNvPr>
              <p:cNvSpPr/>
              <p:nvPr/>
            </p:nvSpPr>
            <p:spPr>
              <a:xfrm>
                <a:off x="-13854" y="415635"/>
                <a:ext cx="3654961" cy="4979298"/>
              </a:xfrm>
              <a:custGeom>
                <a:avLst/>
                <a:gdLst>
                  <a:gd name="connsiteX0" fmla="*/ 3034146 w 3034146"/>
                  <a:gd name="connsiteY0" fmla="*/ 0 h 4724400"/>
                  <a:gd name="connsiteX1" fmla="*/ 1676400 w 3034146"/>
                  <a:gd name="connsiteY1" fmla="*/ 1939636 h 4724400"/>
                  <a:gd name="connsiteX2" fmla="*/ 831273 w 3034146"/>
                  <a:gd name="connsiteY2" fmla="*/ 2521527 h 4724400"/>
                  <a:gd name="connsiteX3" fmla="*/ 498764 w 3034146"/>
                  <a:gd name="connsiteY3" fmla="*/ 4322618 h 4724400"/>
                  <a:gd name="connsiteX4" fmla="*/ 13855 w 3034146"/>
                  <a:gd name="connsiteY4" fmla="*/ 4724400 h 4724400"/>
                  <a:gd name="connsiteX5" fmla="*/ 0 w 3034146"/>
                  <a:gd name="connsiteY5" fmla="*/ 41564 h 4724400"/>
                  <a:gd name="connsiteX6" fmla="*/ 3034146 w 3034146"/>
                  <a:gd name="connsiteY6" fmla="*/ 0 h 4724400"/>
                  <a:gd name="connsiteX0" fmla="*/ 3034146 w 3034146"/>
                  <a:gd name="connsiteY0" fmla="*/ 0 h 5021667"/>
                  <a:gd name="connsiteX1" fmla="*/ 1676400 w 3034146"/>
                  <a:gd name="connsiteY1" fmla="*/ 1939636 h 5021667"/>
                  <a:gd name="connsiteX2" fmla="*/ 831273 w 3034146"/>
                  <a:gd name="connsiteY2" fmla="*/ 2521527 h 5021667"/>
                  <a:gd name="connsiteX3" fmla="*/ 498764 w 3034146"/>
                  <a:gd name="connsiteY3" fmla="*/ 4322618 h 5021667"/>
                  <a:gd name="connsiteX4" fmla="*/ 13855 w 3034146"/>
                  <a:gd name="connsiteY4" fmla="*/ 4724400 h 5021667"/>
                  <a:gd name="connsiteX5" fmla="*/ 0 w 3034146"/>
                  <a:gd name="connsiteY5" fmla="*/ 41564 h 5021667"/>
                  <a:gd name="connsiteX6" fmla="*/ 3034146 w 3034146"/>
                  <a:gd name="connsiteY6" fmla="*/ 0 h 5021667"/>
                  <a:gd name="connsiteX0" fmla="*/ 3034146 w 3034146"/>
                  <a:gd name="connsiteY0" fmla="*/ 0 h 5021667"/>
                  <a:gd name="connsiteX1" fmla="*/ 1676400 w 3034146"/>
                  <a:gd name="connsiteY1" fmla="*/ 1939636 h 5021667"/>
                  <a:gd name="connsiteX2" fmla="*/ 831273 w 3034146"/>
                  <a:gd name="connsiteY2" fmla="*/ 2521527 h 5021667"/>
                  <a:gd name="connsiteX3" fmla="*/ 498764 w 3034146"/>
                  <a:gd name="connsiteY3" fmla="*/ 4322618 h 5021667"/>
                  <a:gd name="connsiteX4" fmla="*/ 13855 w 3034146"/>
                  <a:gd name="connsiteY4" fmla="*/ 4724400 h 5021667"/>
                  <a:gd name="connsiteX5" fmla="*/ 0 w 3034146"/>
                  <a:gd name="connsiteY5" fmla="*/ 41564 h 5021667"/>
                  <a:gd name="connsiteX6" fmla="*/ 3034146 w 3034146"/>
                  <a:gd name="connsiteY6" fmla="*/ 0 h 5021667"/>
                  <a:gd name="connsiteX0" fmla="*/ 3034146 w 3073956"/>
                  <a:gd name="connsiteY0" fmla="*/ 0 h 5021667"/>
                  <a:gd name="connsiteX1" fmla="*/ 1676400 w 3073956"/>
                  <a:gd name="connsiteY1" fmla="*/ 1939636 h 5021667"/>
                  <a:gd name="connsiteX2" fmla="*/ 831273 w 3073956"/>
                  <a:gd name="connsiteY2" fmla="*/ 2521527 h 5021667"/>
                  <a:gd name="connsiteX3" fmla="*/ 498764 w 3073956"/>
                  <a:gd name="connsiteY3" fmla="*/ 4322618 h 5021667"/>
                  <a:gd name="connsiteX4" fmla="*/ 13855 w 3073956"/>
                  <a:gd name="connsiteY4" fmla="*/ 4724400 h 5021667"/>
                  <a:gd name="connsiteX5" fmla="*/ 0 w 3073956"/>
                  <a:gd name="connsiteY5" fmla="*/ 41564 h 5021667"/>
                  <a:gd name="connsiteX6" fmla="*/ 3034146 w 3073956"/>
                  <a:gd name="connsiteY6" fmla="*/ 0 h 5021667"/>
                  <a:gd name="connsiteX0" fmla="*/ 3034146 w 3101237"/>
                  <a:gd name="connsiteY0" fmla="*/ 0 h 5021667"/>
                  <a:gd name="connsiteX1" fmla="*/ 2286000 w 3101237"/>
                  <a:gd name="connsiteY1" fmla="*/ 2119745 h 5021667"/>
                  <a:gd name="connsiteX2" fmla="*/ 831273 w 3101237"/>
                  <a:gd name="connsiteY2" fmla="*/ 2521527 h 5021667"/>
                  <a:gd name="connsiteX3" fmla="*/ 498764 w 3101237"/>
                  <a:gd name="connsiteY3" fmla="*/ 4322618 h 5021667"/>
                  <a:gd name="connsiteX4" fmla="*/ 13855 w 3101237"/>
                  <a:gd name="connsiteY4" fmla="*/ 4724400 h 5021667"/>
                  <a:gd name="connsiteX5" fmla="*/ 0 w 3101237"/>
                  <a:gd name="connsiteY5" fmla="*/ 41564 h 5021667"/>
                  <a:gd name="connsiteX6" fmla="*/ 3034146 w 3101237"/>
                  <a:gd name="connsiteY6" fmla="*/ 0 h 5021667"/>
                  <a:gd name="connsiteX0" fmla="*/ 3740728 w 3780989"/>
                  <a:gd name="connsiteY0" fmla="*/ 13854 h 4980103"/>
                  <a:gd name="connsiteX1" fmla="*/ 2286000 w 3780989"/>
                  <a:gd name="connsiteY1" fmla="*/ 2078181 h 4980103"/>
                  <a:gd name="connsiteX2" fmla="*/ 831273 w 3780989"/>
                  <a:gd name="connsiteY2" fmla="*/ 2479963 h 4980103"/>
                  <a:gd name="connsiteX3" fmla="*/ 498764 w 3780989"/>
                  <a:gd name="connsiteY3" fmla="*/ 4281054 h 4980103"/>
                  <a:gd name="connsiteX4" fmla="*/ 13855 w 3780989"/>
                  <a:gd name="connsiteY4" fmla="*/ 4682836 h 4980103"/>
                  <a:gd name="connsiteX5" fmla="*/ 0 w 3780989"/>
                  <a:gd name="connsiteY5" fmla="*/ 0 h 4980103"/>
                  <a:gd name="connsiteX6" fmla="*/ 3740728 w 3780989"/>
                  <a:gd name="connsiteY6" fmla="*/ 13854 h 4980103"/>
                  <a:gd name="connsiteX0" fmla="*/ 3740728 w 3803936"/>
                  <a:gd name="connsiteY0" fmla="*/ 13854 h 4980103"/>
                  <a:gd name="connsiteX1" fmla="*/ 2826327 w 3803936"/>
                  <a:gd name="connsiteY1" fmla="*/ 1884217 h 4980103"/>
                  <a:gd name="connsiteX2" fmla="*/ 831273 w 3803936"/>
                  <a:gd name="connsiteY2" fmla="*/ 2479963 h 4980103"/>
                  <a:gd name="connsiteX3" fmla="*/ 498764 w 3803936"/>
                  <a:gd name="connsiteY3" fmla="*/ 4281054 h 4980103"/>
                  <a:gd name="connsiteX4" fmla="*/ 13855 w 3803936"/>
                  <a:gd name="connsiteY4" fmla="*/ 4682836 h 4980103"/>
                  <a:gd name="connsiteX5" fmla="*/ 0 w 3803936"/>
                  <a:gd name="connsiteY5" fmla="*/ 0 h 4980103"/>
                  <a:gd name="connsiteX6" fmla="*/ 3740728 w 3803936"/>
                  <a:gd name="connsiteY6" fmla="*/ 13854 h 4980103"/>
                  <a:gd name="connsiteX0" fmla="*/ 3740728 w 3819518"/>
                  <a:gd name="connsiteY0" fmla="*/ 13854 h 4980103"/>
                  <a:gd name="connsiteX1" fmla="*/ 2826327 w 3819518"/>
                  <a:gd name="connsiteY1" fmla="*/ 1884217 h 4980103"/>
                  <a:gd name="connsiteX2" fmla="*/ 831273 w 3819518"/>
                  <a:gd name="connsiteY2" fmla="*/ 2479963 h 4980103"/>
                  <a:gd name="connsiteX3" fmla="*/ 498764 w 3819518"/>
                  <a:gd name="connsiteY3" fmla="*/ 4281054 h 4980103"/>
                  <a:gd name="connsiteX4" fmla="*/ 13855 w 3819518"/>
                  <a:gd name="connsiteY4" fmla="*/ 4682836 h 4980103"/>
                  <a:gd name="connsiteX5" fmla="*/ 0 w 3819518"/>
                  <a:gd name="connsiteY5" fmla="*/ 0 h 4980103"/>
                  <a:gd name="connsiteX6" fmla="*/ 3740728 w 3819518"/>
                  <a:gd name="connsiteY6" fmla="*/ 13854 h 4980103"/>
                  <a:gd name="connsiteX0" fmla="*/ 3699165 w 3764759"/>
                  <a:gd name="connsiteY0" fmla="*/ 0 h 4980103"/>
                  <a:gd name="connsiteX1" fmla="*/ 2826327 w 3764759"/>
                  <a:gd name="connsiteY1" fmla="*/ 1884217 h 4980103"/>
                  <a:gd name="connsiteX2" fmla="*/ 831273 w 3764759"/>
                  <a:gd name="connsiteY2" fmla="*/ 2479963 h 4980103"/>
                  <a:gd name="connsiteX3" fmla="*/ 498764 w 3764759"/>
                  <a:gd name="connsiteY3" fmla="*/ 4281054 h 4980103"/>
                  <a:gd name="connsiteX4" fmla="*/ 13855 w 3764759"/>
                  <a:gd name="connsiteY4" fmla="*/ 4682836 h 4980103"/>
                  <a:gd name="connsiteX5" fmla="*/ 0 w 3764759"/>
                  <a:gd name="connsiteY5" fmla="*/ 0 h 4980103"/>
                  <a:gd name="connsiteX6" fmla="*/ 3699165 w 3764759"/>
                  <a:gd name="connsiteY6" fmla="*/ 0 h 4980103"/>
                  <a:gd name="connsiteX0" fmla="*/ 3408220 w 3496956"/>
                  <a:gd name="connsiteY0" fmla="*/ 0 h 4993957"/>
                  <a:gd name="connsiteX1" fmla="*/ 2826327 w 3496956"/>
                  <a:gd name="connsiteY1" fmla="*/ 1898071 h 4993957"/>
                  <a:gd name="connsiteX2" fmla="*/ 831273 w 3496956"/>
                  <a:gd name="connsiteY2" fmla="*/ 2493817 h 4993957"/>
                  <a:gd name="connsiteX3" fmla="*/ 498764 w 3496956"/>
                  <a:gd name="connsiteY3" fmla="*/ 4294908 h 4993957"/>
                  <a:gd name="connsiteX4" fmla="*/ 13855 w 3496956"/>
                  <a:gd name="connsiteY4" fmla="*/ 4696690 h 4993957"/>
                  <a:gd name="connsiteX5" fmla="*/ 0 w 3496956"/>
                  <a:gd name="connsiteY5" fmla="*/ 13854 h 4993957"/>
                  <a:gd name="connsiteX6" fmla="*/ 3408220 w 3496956"/>
                  <a:gd name="connsiteY6" fmla="*/ 0 h 4993957"/>
                  <a:gd name="connsiteX0" fmla="*/ 3408220 w 3460882"/>
                  <a:gd name="connsiteY0" fmla="*/ 0 h 4993957"/>
                  <a:gd name="connsiteX1" fmla="*/ 2355272 w 3460882"/>
                  <a:gd name="connsiteY1" fmla="*/ 1787235 h 4993957"/>
                  <a:gd name="connsiteX2" fmla="*/ 831273 w 3460882"/>
                  <a:gd name="connsiteY2" fmla="*/ 2493817 h 4993957"/>
                  <a:gd name="connsiteX3" fmla="*/ 498764 w 3460882"/>
                  <a:gd name="connsiteY3" fmla="*/ 4294908 h 4993957"/>
                  <a:gd name="connsiteX4" fmla="*/ 13855 w 3460882"/>
                  <a:gd name="connsiteY4" fmla="*/ 4696690 h 4993957"/>
                  <a:gd name="connsiteX5" fmla="*/ 0 w 3460882"/>
                  <a:gd name="connsiteY5" fmla="*/ 13854 h 4993957"/>
                  <a:gd name="connsiteX6" fmla="*/ 3408220 w 3460882"/>
                  <a:gd name="connsiteY6" fmla="*/ 0 h 4993957"/>
                  <a:gd name="connsiteX0" fmla="*/ 3408220 w 3461814"/>
                  <a:gd name="connsiteY0" fmla="*/ 0 h 4997951"/>
                  <a:gd name="connsiteX1" fmla="*/ 2355272 w 3461814"/>
                  <a:gd name="connsiteY1" fmla="*/ 1787235 h 4997951"/>
                  <a:gd name="connsiteX2" fmla="*/ 706582 w 3461814"/>
                  <a:gd name="connsiteY2" fmla="*/ 2369126 h 4997951"/>
                  <a:gd name="connsiteX3" fmla="*/ 498764 w 3461814"/>
                  <a:gd name="connsiteY3" fmla="*/ 4294908 h 4997951"/>
                  <a:gd name="connsiteX4" fmla="*/ 13855 w 3461814"/>
                  <a:gd name="connsiteY4" fmla="*/ 4696690 h 4997951"/>
                  <a:gd name="connsiteX5" fmla="*/ 0 w 3461814"/>
                  <a:gd name="connsiteY5" fmla="*/ 13854 h 4997951"/>
                  <a:gd name="connsiteX6" fmla="*/ 3408220 w 3461814"/>
                  <a:gd name="connsiteY6" fmla="*/ 0 h 4997951"/>
                  <a:gd name="connsiteX0" fmla="*/ 3505202 w 3555152"/>
                  <a:gd name="connsiteY0" fmla="*/ 13855 h 4984097"/>
                  <a:gd name="connsiteX1" fmla="*/ 2355272 w 3555152"/>
                  <a:gd name="connsiteY1" fmla="*/ 1773381 h 4984097"/>
                  <a:gd name="connsiteX2" fmla="*/ 706582 w 3555152"/>
                  <a:gd name="connsiteY2" fmla="*/ 2355272 h 4984097"/>
                  <a:gd name="connsiteX3" fmla="*/ 498764 w 3555152"/>
                  <a:gd name="connsiteY3" fmla="*/ 4281054 h 4984097"/>
                  <a:gd name="connsiteX4" fmla="*/ 13855 w 3555152"/>
                  <a:gd name="connsiteY4" fmla="*/ 4682836 h 4984097"/>
                  <a:gd name="connsiteX5" fmla="*/ 0 w 3555152"/>
                  <a:gd name="connsiteY5" fmla="*/ 0 h 4984097"/>
                  <a:gd name="connsiteX6" fmla="*/ 3505202 w 3555152"/>
                  <a:gd name="connsiteY6" fmla="*/ 13855 h 4984097"/>
                  <a:gd name="connsiteX0" fmla="*/ 3505202 w 3509945"/>
                  <a:gd name="connsiteY0" fmla="*/ 13855 h 4984097"/>
                  <a:gd name="connsiteX1" fmla="*/ 2355272 w 3509945"/>
                  <a:gd name="connsiteY1" fmla="*/ 1773381 h 4984097"/>
                  <a:gd name="connsiteX2" fmla="*/ 706582 w 3509945"/>
                  <a:gd name="connsiteY2" fmla="*/ 2355272 h 4984097"/>
                  <a:gd name="connsiteX3" fmla="*/ 498764 w 3509945"/>
                  <a:gd name="connsiteY3" fmla="*/ 4281054 h 4984097"/>
                  <a:gd name="connsiteX4" fmla="*/ 13855 w 3509945"/>
                  <a:gd name="connsiteY4" fmla="*/ 4682836 h 4984097"/>
                  <a:gd name="connsiteX5" fmla="*/ 0 w 3509945"/>
                  <a:gd name="connsiteY5" fmla="*/ 0 h 4984097"/>
                  <a:gd name="connsiteX6" fmla="*/ 3505202 w 3509945"/>
                  <a:gd name="connsiteY6" fmla="*/ 13855 h 4984097"/>
                  <a:gd name="connsiteX0" fmla="*/ 3505202 w 3510195"/>
                  <a:gd name="connsiteY0" fmla="*/ 13855 h 4984097"/>
                  <a:gd name="connsiteX1" fmla="*/ 2355272 w 3510195"/>
                  <a:gd name="connsiteY1" fmla="*/ 1773381 h 4984097"/>
                  <a:gd name="connsiteX2" fmla="*/ 706582 w 3510195"/>
                  <a:gd name="connsiteY2" fmla="*/ 2355272 h 4984097"/>
                  <a:gd name="connsiteX3" fmla="*/ 498764 w 3510195"/>
                  <a:gd name="connsiteY3" fmla="*/ 4281054 h 4984097"/>
                  <a:gd name="connsiteX4" fmla="*/ 13855 w 3510195"/>
                  <a:gd name="connsiteY4" fmla="*/ 4682836 h 4984097"/>
                  <a:gd name="connsiteX5" fmla="*/ 0 w 3510195"/>
                  <a:gd name="connsiteY5" fmla="*/ 0 h 4984097"/>
                  <a:gd name="connsiteX6" fmla="*/ 3505202 w 3510195"/>
                  <a:gd name="connsiteY6" fmla="*/ 13855 h 4984097"/>
                  <a:gd name="connsiteX0" fmla="*/ 3505202 w 3510379"/>
                  <a:gd name="connsiteY0" fmla="*/ 13855 h 4984097"/>
                  <a:gd name="connsiteX1" fmla="*/ 2382981 w 3510379"/>
                  <a:gd name="connsiteY1" fmla="*/ 1911927 h 4984097"/>
                  <a:gd name="connsiteX2" fmla="*/ 706582 w 3510379"/>
                  <a:gd name="connsiteY2" fmla="*/ 2355272 h 4984097"/>
                  <a:gd name="connsiteX3" fmla="*/ 498764 w 3510379"/>
                  <a:gd name="connsiteY3" fmla="*/ 4281054 h 4984097"/>
                  <a:gd name="connsiteX4" fmla="*/ 13855 w 3510379"/>
                  <a:gd name="connsiteY4" fmla="*/ 4682836 h 4984097"/>
                  <a:gd name="connsiteX5" fmla="*/ 0 w 3510379"/>
                  <a:gd name="connsiteY5" fmla="*/ 0 h 4984097"/>
                  <a:gd name="connsiteX6" fmla="*/ 3505202 w 3510379"/>
                  <a:gd name="connsiteY6" fmla="*/ 13855 h 4984097"/>
                  <a:gd name="connsiteX0" fmla="*/ 3865420 w 3868973"/>
                  <a:gd name="connsiteY0" fmla="*/ 13855 h 4984097"/>
                  <a:gd name="connsiteX1" fmla="*/ 2382981 w 3868973"/>
                  <a:gd name="connsiteY1" fmla="*/ 1911927 h 4984097"/>
                  <a:gd name="connsiteX2" fmla="*/ 706582 w 3868973"/>
                  <a:gd name="connsiteY2" fmla="*/ 2355272 h 4984097"/>
                  <a:gd name="connsiteX3" fmla="*/ 498764 w 3868973"/>
                  <a:gd name="connsiteY3" fmla="*/ 4281054 h 4984097"/>
                  <a:gd name="connsiteX4" fmla="*/ 13855 w 3868973"/>
                  <a:gd name="connsiteY4" fmla="*/ 4682836 h 4984097"/>
                  <a:gd name="connsiteX5" fmla="*/ 0 w 3868973"/>
                  <a:gd name="connsiteY5" fmla="*/ 0 h 4984097"/>
                  <a:gd name="connsiteX6" fmla="*/ 3865420 w 3868973"/>
                  <a:gd name="connsiteY6" fmla="*/ 13855 h 4984097"/>
                  <a:gd name="connsiteX0" fmla="*/ 3865420 w 3873426"/>
                  <a:gd name="connsiteY0" fmla="*/ 13855 h 4984097"/>
                  <a:gd name="connsiteX1" fmla="*/ 2992581 w 3873426"/>
                  <a:gd name="connsiteY1" fmla="*/ 1717964 h 4984097"/>
                  <a:gd name="connsiteX2" fmla="*/ 706582 w 3873426"/>
                  <a:gd name="connsiteY2" fmla="*/ 2355272 h 4984097"/>
                  <a:gd name="connsiteX3" fmla="*/ 498764 w 3873426"/>
                  <a:gd name="connsiteY3" fmla="*/ 4281054 h 4984097"/>
                  <a:gd name="connsiteX4" fmla="*/ 13855 w 3873426"/>
                  <a:gd name="connsiteY4" fmla="*/ 4682836 h 4984097"/>
                  <a:gd name="connsiteX5" fmla="*/ 0 w 3873426"/>
                  <a:gd name="connsiteY5" fmla="*/ 0 h 4984097"/>
                  <a:gd name="connsiteX6" fmla="*/ 3865420 w 3873426"/>
                  <a:gd name="connsiteY6" fmla="*/ 13855 h 4984097"/>
                  <a:gd name="connsiteX0" fmla="*/ 3865420 w 3873179"/>
                  <a:gd name="connsiteY0" fmla="*/ 13855 h 4980543"/>
                  <a:gd name="connsiteX1" fmla="*/ 2992581 w 3873179"/>
                  <a:gd name="connsiteY1" fmla="*/ 1717964 h 4980543"/>
                  <a:gd name="connsiteX2" fmla="*/ 803564 w 3873179"/>
                  <a:gd name="connsiteY2" fmla="*/ 2466109 h 4980543"/>
                  <a:gd name="connsiteX3" fmla="*/ 498764 w 3873179"/>
                  <a:gd name="connsiteY3" fmla="*/ 4281054 h 4980543"/>
                  <a:gd name="connsiteX4" fmla="*/ 13855 w 3873179"/>
                  <a:gd name="connsiteY4" fmla="*/ 4682836 h 4980543"/>
                  <a:gd name="connsiteX5" fmla="*/ 0 w 3873179"/>
                  <a:gd name="connsiteY5" fmla="*/ 0 h 4980543"/>
                  <a:gd name="connsiteX6" fmla="*/ 3865420 w 3873179"/>
                  <a:gd name="connsiteY6" fmla="*/ 13855 h 4980543"/>
                  <a:gd name="connsiteX0" fmla="*/ 3532911 w 3549464"/>
                  <a:gd name="connsiteY0" fmla="*/ 138545 h 4980543"/>
                  <a:gd name="connsiteX1" fmla="*/ 2992581 w 3549464"/>
                  <a:gd name="connsiteY1" fmla="*/ 1717964 h 4980543"/>
                  <a:gd name="connsiteX2" fmla="*/ 803564 w 3549464"/>
                  <a:gd name="connsiteY2" fmla="*/ 2466109 h 4980543"/>
                  <a:gd name="connsiteX3" fmla="*/ 498764 w 3549464"/>
                  <a:gd name="connsiteY3" fmla="*/ 4281054 h 4980543"/>
                  <a:gd name="connsiteX4" fmla="*/ 13855 w 3549464"/>
                  <a:gd name="connsiteY4" fmla="*/ 4682836 h 4980543"/>
                  <a:gd name="connsiteX5" fmla="*/ 0 w 3549464"/>
                  <a:gd name="connsiteY5" fmla="*/ 0 h 4980543"/>
                  <a:gd name="connsiteX6" fmla="*/ 3532911 w 3549464"/>
                  <a:gd name="connsiteY6" fmla="*/ 138545 h 4980543"/>
                  <a:gd name="connsiteX0" fmla="*/ 3546766 w 3562611"/>
                  <a:gd name="connsiteY0" fmla="*/ 0 h 5008253"/>
                  <a:gd name="connsiteX1" fmla="*/ 2992581 w 3562611"/>
                  <a:gd name="connsiteY1" fmla="*/ 1745674 h 5008253"/>
                  <a:gd name="connsiteX2" fmla="*/ 803564 w 3562611"/>
                  <a:gd name="connsiteY2" fmla="*/ 2493819 h 5008253"/>
                  <a:gd name="connsiteX3" fmla="*/ 498764 w 3562611"/>
                  <a:gd name="connsiteY3" fmla="*/ 4308764 h 5008253"/>
                  <a:gd name="connsiteX4" fmla="*/ 13855 w 3562611"/>
                  <a:gd name="connsiteY4" fmla="*/ 4710546 h 5008253"/>
                  <a:gd name="connsiteX5" fmla="*/ 0 w 3562611"/>
                  <a:gd name="connsiteY5" fmla="*/ 27710 h 5008253"/>
                  <a:gd name="connsiteX6" fmla="*/ 3546766 w 3562611"/>
                  <a:gd name="connsiteY6" fmla="*/ 0 h 5008253"/>
                  <a:gd name="connsiteX0" fmla="*/ 3546766 w 3706909"/>
                  <a:gd name="connsiteY0" fmla="*/ 0 h 5008253"/>
                  <a:gd name="connsiteX1" fmla="*/ 2992581 w 3706909"/>
                  <a:gd name="connsiteY1" fmla="*/ 1745674 h 5008253"/>
                  <a:gd name="connsiteX2" fmla="*/ 803564 w 3706909"/>
                  <a:gd name="connsiteY2" fmla="*/ 2493819 h 5008253"/>
                  <a:gd name="connsiteX3" fmla="*/ 498764 w 3706909"/>
                  <a:gd name="connsiteY3" fmla="*/ 4308764 h 5008253"/>
                  <a:gd name="connsiteX4" fmla="*/ 13855 w 3706909"/>
                  <a:gd name="connsiteY4" fmla="*/ 4710546 h 5008253"/>
                  <a:gd name="connsiteX5" fmla="*/ 0 w 3706909"/>
                  <a:gd name="connsiteY5" fmla="*/ 27710 h 5008253"/>
                  <a:gd name="connsiteX6" fmla="*/ 3546766 w 3706909"/>
                  <a:gd name="connsiteY6" fmla="*/ 0 h 5008253"/>
                  <a:gd name="connsiteX0" fmla="*/ 3546766 w 3576888"/>
                  <a:gd name="connsiteY0" fmla="*/ 0 h 5008253"/>
                  <a:gd name="connsiteX1" fmla="*/ 2992581 w 3576888"/>
                  <a:gd name="connsiteY1" fmla="*/ 1745674 h 5008253"/>
                  <a:gd name="connsiteX2" fmla="*/ 803564 w 3576888"/>
                  <a:gd name="connsiteY2" fmla="*/ 2493819 h 5008253"/>
                  <a:gd name="connsiteX3" fmla="*/ 498764 w 3576888"/>
                  <a:gd name="connsiteY3" fmla="*/ 4308764 h 5008253"/>
                  <a:gd name="connsiteX4" fmla="*/ 13855 w 3576888"/>
                  <a:gd name="connsiteY4" fmla="*/ 4710546 h 5008253"/>
                  <a:gd name="connsiteX5" fmla="*/ 0 w 3576888"/>
                  <a:gd name="connsiteY5" fmla="*/ 27710 h 5008253"/>
                  <a:gd name="connsiteX6" fmla="*/ 3546766 w 3576888"/>
                  <a:gd name="connsiteY6" fmla="*/ 0 h 5008253"/>
                  <a:gd name="connsiteX0" fmla="*/ 3546766 w 3560729"/>
                  <a:gd name="connsiteY0" fmla="*/ 0 h 5008253"/>
                  <a:gd name="connsiteX1" fmla="*/ 2604653 w 3560729"/>
                  <a:gd name="connsiteY1" fmla="*/ 1814947 h 5008253"/>
                  <a:gd name="connsiteX2" fmla="*/ 803564 w 3560729"/>
                  <a:gd name="connsiteY2" fmla="*/ 2493819 h 5008253"/>
                  <a:gd name="connsiteX3" fmla="*/ 498764 w 3560729"/>
                  <a:gd name="connsiteY3" fmla="*/ 4308764 h 5008253"/>
                  <a:gd name="connsiteX4" fmla="*/ 13855 w 3560729"/>
                  <a:gd name="connsiteY4" fmla="*/ 4710546 h 5008253"/>
                  <a:gd name="connsiteX5" fmla="*/ 0 w 3560729"/>
                  <a:gd name="connsiteY5" fmla="*/ 27710 h 5008253"/>
                  <a:gd name="connsiteX6" fmla="*/ 3546766 w 3560729"/>
                  <a:gd name="connsiteY6" fmla="*/ 0 h 5008253"/>
                  <a:gd name="connsiteX0" fmla="*/ 3546766 w 3560729"/>
                  <a:gd name="connsiteY0" fmla="*/ 0 h 5022108"/>
                  <a:gd name="connsiteX1" fmla="*/ 2604653 w 3560729"/>
                  <a:gd name="connsiteY1" fmla="*/ 1828802 h 5022108"/>
                  <a:gd name="connsiteX2" fmla="*/ 803564 w 3560729"/>
                  <a:gd name="connsiteY2" fmla="*/ 2507674 h 5022108"/>
                  <a:gd name="connsiteX3" fmla="*/ 498764 w 3560729"/>
                  <a:gd name="connsiteY3" fmla="*/ 4322619 h 5022108"/>
                  <a:gd name="connsiteX4" fmla="*/ 13855 w 3560729"/>
                  <a:gd name="connsiteY4" fmla="*/ 4724401 h 5022108"/>
                  <a:gd name="connsiteX5" fmla="*/ 0 w 3560729"/>
                  <a:gd name="connsiteY5" fmla="*/ 41565 h 5022108"/>
                  <a:gd name="connsiteX6" fmla="*/ 3546766 w 3560729"/>
                  <a:gd name="connsiteY6" fmla="*/ 0 h 5022108"/>
                  <a:gd name="connsiteX0" fmla="*/ 3546766 w 3560729"/>
                  <a:gd name="connsiteY0" fmla="*/ 0 h 5028368"/>
                  <a:gd name="connsiteX1" fmla="*/ 2604653 w 3560729"/>
                  <a:gd name="connsiteY1" fmla="*/ 1828802 h 5028368"/>
                  <a:gd name="connsiteX2" fmla="*/ 803564 w 3560729"/>
                  <a:gd name="connsiteY2" fmla="*/ 2313710 h 5028368"/>
                  <a:gd name="connsiteX3" fmla="*/ 498764 w 3560729"/>
                  <a:gd name="connsiteY3" fmla="*/ 4322619 h 5028368"/>
                  <a:gd name="connsiteX4" fmla="*/ 13855 w 3560729"/>
                  <a:gd name="connsiteY4" fmla="*/ 4724401 h 5028368"/>
                  <a:gd name="connsiteX5" fmla="*/ 0 w 3560729"/>
                  <a:gd name="connsiteY5" fmla="*/ 41565 h 5028368"/>
                  <a:gd name="connsiteX6" fmla="*/ 3546766 w 3560729"/>
                  <a:gd name="connsiteY6" fmla="*/ 0 h 5028368"/>
                  <a:gd name="connsiteX0" fmla="*/ 3546766 w 3567061"/>
                  <a:gd name="connsiteY0" fmla="*/ 0 h 5028368"/>
                  <a:gd name="connsiteX1" fmla="*/ 2826326 w 3567061"/>
                  <a:gd name="connsiteY1" fmla="*/ 1731820 h 5028368"/>
                  <a:gd name="connsiteX2" fmla="*/ 803564 w 3567061"/>
                  <a:gd name="connsiteY2" fmla="*/ 2313710 h 5028368"/>
                  <a:gd name="connsiteX3" fmla="*/ 498764 w 3567061"/>
                  <a:gd name="connsiteY3" fmla="*/ 4322619 h 5028368"/>
                  <a:gd name="connsiteX4" fmla="*/ 13855 w 3567061"/>
                  <a:gd name="connsiteY4" fmla="*/ 4724401 h 5028368"/>
                  <a:gd name="connsiteX5" fmla="*/ 0 w 3567061"/>
                  <a:gd name="connsiteY5" fmla="*/ 41565 h 5028368"/>
                  <a:gd name="connsiteX6" fmla="*/ 3546766 w 3567061"/>
                  <a:gd name="connsiteY6" fmla="*/ 0 h 5028368"/>
                  <a:gd name="connsiteX0" fmla="*/ 3546766 w 3567061"/>
                  <a:gd name="connsiteY0" fmla="*/ 0 h 4939815"/>
                  <a:gd name="connsiteX1" fmla="*/ 2826326 w 3567061"/>
                  <a:gd name="connsiteY1" fmla="*/ 1731820 h 4939815"/>
                  <a:gd name="connsiteX2" fmla="*/ 803564 w 3567061"/>
                  <a:gd name="connsiteY2" fmla="*/ 2313710 h 4939815"/>
                  <a:gd name="connsiteX3" fmla="*/ 1066801 w 3567061"/>
                  <a:gd name="connsiteY3" fmla="*/ 3782292 h 4939815"/>
                  <a:gd name="connsiteX4" fmla="*/ 13855 w 3567061"/>
                  <a:gd name="connsiteY4" fmla="*/ 4724401 h 4939815"/>
                  <a:gd name="connsiteX5" fmla="*/ 0 w 3567061"/>
                  <a:gd name="connsiteY5" fmla="*/ 41565 h 4939815"/>
                  <a:gd name="connsiteX6" fmla="*/ 3546766 w 3567061"/>
                  <a:gd name="connsiteY6" fmla="*/ 0 h 4939815"/>
                  <a:gd name="connsiteX0" fmla="*/ 3546766 w 3567427"/>
                  <a:gd name="connsiteY0" fmla="*/ 0 h 4944652"/>
                  <a:gd name="connsiteX1" fmla="*/ 2826326 w 3567427"/>
                  <a:gd name="connsiteY1" fmla="*/ 1731820 h 4944652"/>
                  <a:gd name="connsiteX2" fmla="*/ 748145 w 3567427"/>
                  <a:gd name="connsiteY2" fmla="*/ 2050474 h 4944652"/>
                  <a:gd name="connsiteX3" fmla="*/ 1066801 w 3567427"/>
                  <a:gd name="connsiteY3" fmla="*/ 3782292 h 4944652"/>
                  <a:gd name="connsiteX4" fmla="*/ 13855 w 3567427"/>
                  <a:gd name="connsiteY4" fmla="*/ 4724401 h 4944652"/>
                  <a:gd name="connsiteX5" fmla="*/ 0 w 3567427"/>
                  <a:gd name="connsiteY5" fmla="*/ 41565 h 4944652"/>
                  <a:gd name="connsiteX6" fmla="*/ 3546766 w 3567427"/>
                  <a:gd name="connsiteY6" fmla="*/ 0 h 4944652"/>
                  <a:gd name="connsiteX0" fmla="*/ 3546766 w 3566619"/>
                  <a:gd name="connsiteY0" fmla="*/ 0 h 4940065"/>
                  <a:gd name="connsiteX1" fmla="*/ 2826326 w 3566619"/>
                  <a:gd name="connsiteY1" fmla="*/ 1731820 h 4940065"/>
                  <a:gd name="connsiteX2" fmla="*/ 872836 w 3566619"/>
                  <a:gd name="connsiteY2" fmla="*/ 2299856 h 4940065"/>
                  <a:gd name="connsiteX3" fmla="*/ 1066801 w 3566619"/>
                  <a:gd name="connsiteY3" fmla="*/ 3782292 h 4940065"/>
                  <a:gd name="connsiteX4" fmla="*/ 13855 w 3566619"/>
                  <a:gd name="connsiteY4" fmla="*/ 4724401 h 4940065"/>
                  <a:gd name="connsiteX5" fmla="*/ 0 w 3566619"/>
                  <a:gd name="connsiteY5" fmla="*/ 41565 h 4940065"/>
                  <a:gd name="connsiteX6" fmla="*/ 3546766 w 3566619"/>
                  <a:gd name="connsiteY6" fmla="*/ 0 h 4940065"/>
                  <a:gd name="connsiteX0" fmla="*/ 3546766 w 3566619"/>
                  <a:gd name="connsiteY0" fmla="*/ 0 h 4943391"/>
                  <a:gd name="connsiteX1" fmla="*/ 2826326 w 3566619"/>
                  <a:gd name="connsiteY1" fmla="*/ 1731820 h 4943391"/>
                  <a:gd name="connsiteX2" fmla="*/ 872836 w 3566619"/>
                  <a:gd name="connsiteY2" fmla="*/ 2299856 h 4943391"/>
                  <a:gd name="connsiteX3" fmla="*/ 1343891 w 3566619"/>
                  <a:gd name="connsiteY3" fmla="*/ 3810001 h 4943391"/>
                  <a:gd name="connsiteX4" fmla="*/ 13855 w 3566619"/>
                  <a:gd name="connsiteY4" fmla="*/ 4724401 h 4943391"/>
                  <a:gd name="connsiteX5" fmla="*/ 0 w 3566619"/>
                  <a:gd name="connsiteY5" fmla="*/ 41565 h 4943391"/>
                  <a:gd name="connsiteX6" fmla="*/ 3546766 w 3566619"/>
                  <a:gd name="connsiteY6" fmla="*/ 0 h 4943391"/>
                  <a:gd name="connsiteX0" fmla="*/ 3546766 w 3566619"/>
                  <a:gd name="connsiteY0" fmla="*/ 0 h 4955848"/>
                  <a:gd name="connsiteX1" fmla="*/ 2826326 w 3566619"/>
                  <a:gd name="connsiteY1" fmla="*/ 1731820 h 4955848"/>
                  <a:gd name="connsiteX2" fmla="*/ 872836 w 3566619"/>
                  <a:gd name="connsiteY2" fmla="*/ 2299856 h 4955848"/>
                  <a:gd name="connsiteX3" fmla="*/ 1136073 w 3566619"/>
                  <a:gd name="connsiteY3" fmla="*/ 3906983 h 4955848"/>
                  <a:gd name="connsiteX4" fmla="*/ 13855 w 3566619"/>
                  <a:gd name="connsiteY4" fmla="*/ 4724401 h 4955848"/>
                  <a:gd name="connsiteX5" fmla="*/ 0 w 3566619"/>
                  <a:gd name="connsiteY5" fmla="*/ 41565 h 4955848"/>
                  <a:gd name="connsiteX6" fmla="*/ 3546766 w 3566619"/>
                  <a:gd name="connsiteY6" fmla="*/ 0 h 4955848"/>
                  <a:gd name="connsiteX0" fmla="*/ 3546766 w 3609882"/>
                  <a:gd name="connsiteY0" fmla="*/ 0 h 4955848"/>
                  <a:gd name="connsiteX1" fmla="*/ 3214254 w 3609882"/>
                  <a:gd name="connsiteY1" fmla="*/ 1579420 h 4955848"/>
                  <a:gd name="connsiteX2" fmla="*/ 872836 w 3609882"/>
                  <a:gd name="connsiteY2" fmla="*/ 2299856 h 4955848"/>
                  <a:gd name="connsiteX3" fmla="*/ 1136073 w 3609882"/>
                  <a:gd name="connsiteY3" fmla="*/ 3906983 h 4955848"/>
                  <a:gd name="connsiteX4" fmla="*/ 13855 w 3609882"/>
                  <a:gd name="connsiteY4" fmla="*/ 4724401 h 4955848"/>
                  <a:gd name="connsiteX5" fmla="*/ 0 w 3609882"/>
                  <a:gd name="connsiteY5" fmla="*/ 41565 h 4955848"/>
                  <a:gd name="connsiteX6" fmla="*/ 3546766 w 3609882"/>
                  <a:gd name="connsiteY6" fmla="*/ 0 h 4955848"/>
                  <a:gd name="connsiteX0" fmla="*/ 3546766 w 3609882"/>
                  <a:gd name="connsiteY0" fmla="*/ 0 h 4957825"/>
                  <a:gd name="connsiteX1" fmla="*/ 3214254 w 3609882"/>
                  <a:gd name="connsiteY1" fmla="*/ 1579420 h 4957825"/>
                  <a:gd name="connsiteX2" fmla="*/ 872836 w 3609882"/>
                  <a:gd name="connsiteY2" fmla="*/ 2299856 h 4957825"/>
                  <a:gd name="connsiteX3" fmla="*/ 1136073 w 3609882"/>
                  <a:gd name="connsiteY3" fmla="*/ 3906983 h 4957825"/>
                  <a:gd name="connsiteX4" fmla="*/ 13855 w 3609882"/>
                  <a:gd name="connsiteY4" fmla="*/ 4724401 h 4957825"/>
                  <a:gd name="connsiteX5" fmla="*/ 0 w 3609882"/>
                  <a:gd name="connsiteY5" fmla="*/ 41565 h 4957825"/>
                  <a:gd name="connsiteX6" fmla="*/ 3546766 w 3609882"/>
                  <a:gd name="connsiteY6" fmla="*/ 0 h 4957825"/>
                  <a:gd name="connsiteX0" fmla="*/ 3635098 w 3698214"/>
                  <a:gd name="connsiteY0" fmla="*/ 0 h 4956688"/>
                  <a:gd name="connsiteX1" fmla="*/ 3302586 w 3698214"/>
                  <a:gd name="connsiteY1" fmla="*/ 1579420 h 4956688"/>
                  <a:gd name="connsiteX2" fmla="*/ 961168 w 3698214"/>
                  <a:gd name="connsiteY2" fmla="*/ 2299856 h 4956688"/>
                  <a:gd name="connsiteX3" fmla="*/ 1432223 w 3698214"/>
                  <a:gd name="connsiteY3" fmla="*/ 4045529 h 4956688"/>
                  <a:gd name="connsiteX4" fmla="*/ 102187 w 3698214"/>
                  <a:gd name="connsiteY4" fmla="*/ 4724401 h 4956688"/>
                  <a:gd name="connsiteX5" fmla="*/ 88332 w 3698214"/>
                  <a:gd name="connsiteY5" fmla="*/ 41565 h 4956688"/>
                  <a:gd name="connsiteX6" fmla="*/ 3635098 w 3698214"/>
                  <a:gd name="connsiteY6" fmla="*/ 0 h 4956688"/>
                  <a:gd name="connsiteX0" fmla="*/ 3635098 w 3698214"/>
                  <a:gd name="connsiteY0" fmla="*/ 0 h 4956688"/>
                  <a:gd name="connsiteX1" fmla="*/ 3302586 w 3698214"/>
                  <a:gd name="connsiteY1" fmla="*/ 1579420 h 4956688"/>
                  <a:gd name="connsiteX2" fmla="*/ 961168 w 3698214"/>
                  <a:gd name="connsiteY2" fmla="*/ 2299856 h 4956688"/>
                  <a:gd name="connsiteX3" fmla="*/ 1432223 w 3698214"/>
                  <a:gd name="connsiteY3" fmla="*/ 4045529 h 4956688"/>
                  <a:gd name="connsiteX4" fmla="*/ 102187 w 3698214"/>
                  <a:gd name="connsiteY4" fmla="*/ 4724401 h 4956688"/>
                  <a:gd name="connsiteX5" fmla="*/ 88332 w 3698214"/>
                  <a:gd name="connsiteY5" fmla="*/ 41565 h 4956688"/>
                  <a:gd name="connsiteX6" fmla="*/ 3635098 w 3698214"/>
                  <a:gd name="connsiteY6" fmla="*/ 0 h 4956688"/>
                  <a:gd name="connsiteX0" fmla="*/ 3635098 w 3698214"/>
                  <a:gd name="connsiteY0" fmla="*/ 0 h 4956688"/>
                  <a:gd name="connsiteX1" fmla="*/ 3302586 w 3698214"/>
                  <a:gd name="connsiteY1" fmla="*/ 1579420 h 4956688"/>
                  <a:gd name="connsiteX2" fmla="*/ 961168 w 3698214"/>
                  <a:gd name="connsiteY2" fmla="*/ 2299856 h 4956688"/>
                  <a:gd name="connsiteX3" fmla="*/ 1432223 w 3698214"/>
                  <a:gd name="connsiteY3" fmla="*/ 4045529 h 4956688"/>
                  <a:gd name="connsiteX4" fmla="*/ 102187 w 3698214"/>
                  <a:gd name="connsiteY4" fmla="*/ 4724401 h 4956688"/>
                  <a:gd name="connsiteX5" fmla="*/ 88332 w 3698214"/>
                  <a:gd name="connsiteY5" fmla="*/ 41565 h 4956688"/>
                  <a:gd name="connsiteX6" fmla="*/ 3635098 w 3698214"/>
                  <a:gd name="connsiteY6" fmla="*/ 0 h 4956688"/>
                  <a:gd name="connsiteX0" fmla="*/ 3591845 w 3654961"/>
                  <a:gd name="connsiteY0" fmla="*/ 0 h 4968373"/>
                  <a:gd name="connsiteX1" fmla="*/ 3259333 w 3654961"/>
                  <a:gd name="connsiteY1" fmla="*/ 1579420 h 4968373"/>
                  <a:gd name="connsiteX2" fmla="*/ 917915 w 3654961"/>
                  <a:gd name="connsiteY2" fmla="*/ 2299856 h 4968373"/>
                  <a:gd name="connsiteX3" fmla="*/ 1388970 w 3654961"/>
                  <a:gd name="connsiteY3" fmla="*/ 4045529 h 4968373"/>
                  <a:gd name="connsiteX4" fmla="*/ 58934 w 3654961"/>
                  <a:gd name="connsiteY4" fmla="*/ 4724401 h 4968373"/>
                  <a:gd name="connsiteX5" fmla="*/ 45079 w 3654961"/>
                  <a:gd name="connsiteY5" fmla="*/ 41565 h 4968373"/>
                  <a:gd name="connsiteX6" fmla="*/ 3591845 w 3654961"/>
                  <a:gd name="connsiteY6" fmla="*/ 0 h 4968373"/>
                  <a:gd name="connsiteX0" fmla="*/ 3591845 w 3654961"/>
                  <a:gd name="connsiteY0" fmla="*/ 0 h 4967280"/>
                  <a:gd name="connsiteX1" fmla="*/ 3259333 w 3654961"/>
                  <a:gd name="connsiteY1" fmla="*/ 1579420 h 4967280"/>
                  <a:gd name="connsiteX2" fmla="*/ 917915 w 3654961"/>
                  <a:gd name="connsiteY2" fmla="*/ 2299856 h 4967280"/>
                  <a:gd name="connsiteX3" fmla="*/ 1388970 w 3654961"/>
                  <a:gd name="connsiteY3" fmla="*/ 4045529 h 4967280"/>
                  <a:gd name="connsiteX4" fmla="*/ 58934 w 3654961"/>
                  <a:gd name="connsiteY4" fmla="*/ 4724401 h 4967280"/>
                  <a:gd name="connsiteX5" fmla="*/ 45079 w 3654961"/>
                  <a:gd name="connsiteY5" fmla="*/ 41565 h 4967280"/>
                  <a:gd name="connsiteX6" fmla="*/ 3591845 w 3654961"/>
                  <a:gd name="connsiteY6" fmla="*/ 0 h 4967280"/>
                  <a:gd name="connsiteX0" fmla="*/ 3591845 w 3654961"/>
                  <a:gd name="connsiteY0" fmla="*/ 0 h 4979298"/>
                  <a:gd name="connsiteX1" fmla="*/ 3259333 w 3654961"/>
                  <a:gd name="connsiteY1" fmla="*/ 1579420 h 4979298"/>
                  <a:gd name="connsiteX2" fmla="*/ 917915 w 3654961"/>
                  <a:gd name="connsiteY2" fmla="*/ 2299856 h 4979298"/>
                  <a:gd name="connsiteX3" fmla="*/ 1388970 w 3654961"/>
                  <a:gd name="connsiteY3" fmla="*/ 4045529 h 4979298"/>
                  <a:gd name="connsiteX4" fmla="*/ 58934 w 3654961"/>
                  <a:gd name="connsiteY4" fmla="*/ 4738255 h 4979298"/>
                  <a:gd name="connsiteX5" fmla="*/ 45079 w 3654961"/>
                  <a:gd name="connsiteY5" fmla="*/ 41565 h 4979298"/>
                  <a:gd name="connsiteX6" fmla="*/ 3591845 w 3654961"/>
                  <a:gd name="connsiteY6" fmla="*/ 0 h 4979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654961" h="4979298">
                    <a:moveTo>
                      <a:pt x="3591845" y="0"/>
                    </a:moveTo>
                    <a:cubicBezTo>
                      <a:pt x="3704991" y="635000"/>
                      <a:pt x="3704988" y="1196111"/>
                      <a:pt x="3259333" y="1579420"/>
                    </a:cubicBezTo>
                    <a:cubicBezTo>
                      <a:pt x="2813678" y="1962729"/>
                      <a:pt x="1229642" y="1888838"/>
                      <a:pt x="917915" y="2299856"/>
                    </a:cubicBezTo>
                    <a:cubicBezTo>
                      <a:pt x="606188" y="2710874"/>
                      <a:pt x="1532133" y="3639129"/>
                      <a:pt x="1388970" y="4045529"/>
                    </a:cubicBezTo>
                    <a:cubicBezTo>
                      <a:pt x="1245807" y="4451929"/>
                      <a:pt x="185461" y="5430703"/>
                      <a:pt x="58934" y="4738255"/>
                    </a:cubicBezTo>
                    <a:cubicBezTo>
                      <a:pt x="-67593" y="4045807"/>
                      <a:pt x="49697" y="1602510"/>
                      <a:pt x="45079" y="41565"/>
                    </a:cubicBezTo>
                    <a:lnTo>
                      <a:pt x="359184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84407" tIns="42203" rIns="84407" bIns="42203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th-TH" sz="1661"/>
              </a:p>
            </p:txBody>
          </p:sp>
          <p:sp>
            <p:nvSpPr>
              <p:cNvPr id="23" name="รูปแบบอิสระ: รูปร่าง 22">
                <a:extLst>
                  <a:ext uri="{FF2B5EF4-FFF2-40B4-BE49-F238E27FC236}">
                    <a16:creationId xmlns:a16="http://schemas.microsoft.com/office/drawing/2014/main" id="{D9CEDDBE-8C27-4A8F-9572-814A7BE126F2}"/>
                  </a:ext>
                </a:extLst>
              </p:cNvPr>
              <p:cNvSpPr/>
              <p:nvPr/>
            </p:nvSpPr>
            <p:spPr>
              <a:xfrm>
                <a:off x="-13854" y="-53779"/>
                <a:ext cx="5988928" cy="3844532"/>
              </a:xfrm>
              <a:custGeom>
                <a:avLst/>
                <a:gdLst>
                  <a:gd name="connsiteX0" fmla="*/ 5791200 w 5791200"/>
                  <a:gd name="connsiteY0" fmla="*/ 13854 h 3574472"/>
                  <a:gd name="connsiteX1" fmla="*/ 3061855 w 5791200"/>
                  <a:gd name="connsiteY1" fmla="*/ 678872 h 3574472"/>
                  <a:gd name="connsiteX2" fmla="*/ 2992582 w 5791200"/>
                  <a:gd name="connsiteY2" fmla="*/ 1607127 h 3574472"/>
                  <a:gd name="connsiteX3" fmla="*/ 1413164 w 5791200"/>
                  <a:gd name="connsiteY3" fmla="*/ 1870363 h 3574472"/>
                  <a:gd name="connsiteX4" fmla="*/ 0 w 5791200"/>
                  <a:gd name="connsiteY4" fmla="*/ 3574472 h 3574472"/>
                  <a:gd name="connsiteX5" fmla="*/ 55418 w 5791200"/>
                  <a:gd name="connsiteY5" fmla="*/ 0 h 3574472"/>
                  <a:gd name="connsiteX6" fmla="*/ 5791200 w 5791200"/>
                  <a:gd name="connsiteY6" fmla="*/ 13854 h 3574472"/>
                  <a:gd name="connsiteX0" fmla="*/ 5822003 w 5822003"/>
                  <a:gd name="connsiteY0" fmla="*/ 28151 h 3588769"/>
                  <a:gd name="connsiteX1" fmla="*/ 3092658 w 5822003"/>
                  <a:gd name="connsiteY1" fmla="*/ 693169 h 3588769"/>
                  <a:gd name="connsiteX2" fmla="*/ 3023385 w 5822003"/>
                  <a:gd name="connsiteY2" fmla="*/ 1621424 h 3588769"/>
                  <a:gd name="connsiteX3" fmla="*/ 1443967 w 5822003"/>
                  <a:gd name="connsiteY3" fmla="*/ 1884660 h 3588769"/>
                  <a:gd name="connsiteX4" fmla="*/ 30803 w 5822003"/>
                  <a:gd name="connsiteY4" fmla="*/ 3588769 h 3588769"/>
                  <a:gd name="connsiteX5" fmla="*/ 0 w 5822003"/>
                  <a:gd name="connsiteY5" fmla="*/ 0 h 3588769"/>
                  <a:gd name="connsiteX6" fmla="*/ 5822003 w 5822003"/>
                  <a:gd name="connsiteY6" fmla="*/ 28151 h 3588769"/>
                  <a:gd name="connsiteX0" fmla="*/ 5879484 w 5879484"/>
                  <a:gd name="connsiteY0" fmla="*/ 42449 h 3603067"/>
                  <a:gd name="connsiteX1" fmla="*/ 3150139 w 5879484"/>
                  <a:gd name="connsiteY1" fmla="*/ 707467 h 3603067"/>
                  <a:gd name="connsiteX2" fmla="*/ 3080866 w 5879484"/>
                  <a:gd name="connsiteY2" fmla="*/ 1635722 h 3603067"/>
                  <a:gd name="connsiteX3" fmla="*/ 1501448 w 5879484"/>
                  <a:gd name="connsiteY3" fmla="*/ 1898958 h 3603067"/>
                  <a:gd name="connsiteX4" fmla="*/ 88284 w 5879484"/>
                  <a:gd name="connsiteY4" fmla="*/ 3603067 h 3603067"/>
                  <a:gd name="connsiteX5" fmla="*/ 0 w 5879484"/>
                  <a:gd name="connsiteY5" fmla="*/ 0 h 3603067"/>
                  <a:gd name="connsiteX6" fmla="*/ 5879484 w 5879484"/>
                  <a:gd name="connsiteY6" fmla="*/ 42449 h 3603067"/>
                  <a:gd name="connsiteX0" fmla="*/ 5879484 w 5879484"/>
                  <a:gd name="connsiteY0" fmla="*/ 42449 h 3603067"/>
                  <a:gd name="connsiteX1" fmla="*/ 3150139 w 5879484"/>
                  <a:gd name="connsiteY1" fmla="*/ 707467 h 3603067"/>
                  <a:gd name="connsiteX2" fmla="*/ 3080866 w 5879484"/>
                  <a:gd name="connsiteY2" fmla="*/ 1635722 h 3603067"/>
                  <a:gd name="connsiteX3" fmla="*/ 1501448 w 5879484"/>
                  <a:gd name="connsiteY3" fmla="*/ 1898958 h 3603067"/>
                  <a:gd name="connsiteX4" fmla="*/ 2063 w 5879484"/>
                  <a:gd name="connsiteY4" fmla="*/ 3603067 h 3603067"/>
                  <a:gd name="connsiteX5" fmla="*/ 0 w 5879484"/>
                  <a:gd name="connsiteY5" fmla="*/ 0 h 3603067"/>
                  <a:gd name="connsiteX6" fmla="*/ 5879484 w 5879484"/>
                  <a:gd name="connsiteY6" fmla="*/ 42449 h 3603067"/>
                  <a:gd name="connsiteX0" fmla="*/ 6021126 w 6021126"/>
                  <a:gd name="connsiteY0" fmla="*/ 42449 h 3688855"/>
                  <a:gd name="connsiteX1" fmla="*/ 3291781 w 6021126"/>
                  <a:gd name="connsiteY1" fmla="*/ 707467 h 3688855"/>
                  <a:gd name="connsiteX2" fmla="*/ 3222508 w 6021126"/>
                  <a:gd name="connsiteY2" fmla="*/ 1635722 h 3688855"/>
                  <a:gd name="connsiteX3" fmla="*/ 1643090 w 6021126"/>
                  <a:gd name="connsiteY3" fmla="*/ 1898958 h 3688855"/>
                  <a:gd name="connsiteX4" fmla="*/ 2 w 6021126"/>
                  <a:gd name="connsiteY4" fmla="*/ 3688855 h 3688855"/>
                  <a:gd name="connsiteX5" fmla="*/ 141642 w 6021126"/>
                  <a:gd name="connsiteY5" fmla="*/ 0 h 3688855"/>
                  <a:gd name="connsiteX6" fmla="*/ 6021126 w 6021126"/>
                  <a:gd name="connsiteY6" fmla="*/ 42449 h 3688855"/>
                  <a:gd name="connsiteX0" fmla="*/ 6109408 w 6109408"/>
                  <a:gd name="connsiteY0" fmla="*/ 128236 h 3774642"/>
                  <a:gd name="connsiteX1" fmla="*/ 3380063 w 6109408"/>
                  <a:gd name="connsiteY1" fmla="*/ 793254 h 3774642"/>
                  <a:gd name="connsiteX2" fmla="*/ 3310790 w 6109408"/>
                  <a:gd name="connsiteY2" fmla="*/ 1721509 h 3774642"/>
                  <a:gd name="connsiteX3" fmla="*/ 1731372 w 6109408"/>
                  <a:gd name="connsiteY3" fmla="*/ 1984745 h 3774642"/>
                  <a:gd name="connsiteX4" fmla="*/ 88284 w 6109408"/>
                  <a:gd name="connsiteY4" fmla="*/ 3774642 h 3774642"/>
                  <a:gd name="connsiteX5" fmla="*/ 0 w 6109408"/>
                  <a:gd name="connsiteY5" fmla="*/ 0 h 3774642"/>
                  <a:gd name="connsiteX6" fmla="*/ 6109408 w 6109408"/>
                  <a:gd name="connsiteY6" fmla="*/ 128236 h 3774642"/>
                  <a:gd name="connsiteX0" fmla="*/ 6109408 w 6109408"/>
                  <a:gd name="connsiteY0" fmla="*/ 128236 h 3774642"/>
                  <a:gd name="connsiteX1" fmla="*/ 3380063 w 6109408"/>
                  <a:gd name="connsiteY1" fmla="*/ 793254 h 3774642"/>
                  <a:gd name="connsiteX2" fmla="*/ 3310790 w 6109408"/>
                  <a:gd name="connsiteY2" fmla="*/ 1721509 h 3774642"/>
                  <a:gd name="connsiteX3" fmla="*/ 1731372 w 6109408"/>
                  <a:gd name="connsiteY3" fmla="*/ 1984745 h 3774642"/>
                  <a:gd name="connsiteX4" fmla="*/ 88284 w 6109408"/>
                  <a:gd name="connsiteY4" fmla="*/ 3774642 h 3774642"/>
                  <a:gd name="connsiteX5" fmla="*/ 0 w 6109408"/>
                  <a:gd name="connsiteY5" fmla="*/ 0 h 3774642"/>
                  <a:gd name="connsiteX6" fmla="*/ 6109408 w 6109408"/>
                  <a:gd name="connsiteY6" fmla="*/ 128236 h 3774642"/>
                  <a:gd name="connsiteX0" fmla="*/ 6109408 w 6109408"/>
                  <a:gd name="connsiteY0" fmla="*/ 128236 h 3774642"/>
                  <a:gd name="connsiteX1" fmla="*/ 3380063 w 6109408"/>
                  <a:gd name="connsiteY1" fmla="*/ 793254 h 3774642"/>
                  <a:gd name="connsiteX2" fmla="*/ 3310790 w 6109408"/>
                  <a:gd name="connsiteY2" fmla="*/ 1721509 h 3774642"/>
                  <a:gd name="connsiteX3" fmla="*/ 1731372 w 6109408"/>
                  <a:gd name="connsiteY3" fmla="*/ 1984745 h 3774642"/>
                  <a:gd name="connsiteX4" fmla="*/ 88284 w 6109408"/>
                  <a:gd name="connsiteY4" fmla="*/ 3774642 h 3774642"/>
                  <a:gd name="connsiteX5" fmla="*/ 0 w 6109408"/>
                  <a:gd name="connsiteY5" fmla="*/ 0 h 3774642"/>
                  <a:gd name="connsiteX6" fmla="*/ 6109408 w 6109408"/>
                  <a:gd name="connsiteY6" fmla="*/ 128236 h 3774642"/>
                  <a:gd name="connsiteX0" fmla="*/ 6037557 w 6037557"/>
                  <a:gd name="connsiteY0" fmla="*/ 142533 h 3788939"/>
                  <a:gd name="connsiteX1" fmla="*/ 3308212 w 6037557"/>
                  <a:gd name="connsiteY1" fmla="*/ 807551 h 3788939"/>
                  <a:gd name="connsiteX2" fmla="*/ 3238939 w 6037557"/>
                  <a:gd name="connsiteY2" fmla="*/ 1735806 h 3788939"/>
                  <a:gd name="connsiteX3" fmla="*/ 1659521 w 6037557"/>
                  <a:gd name="connsiteY3" fmla="*/ 1999042 h 3788939"/>
                  <a:gd name="connsiteX4" fmla="*/ 16433 w 6037557"/>
                  <a:gd name="connsiteY4" fmla="*/ 3788939 h 3788939"/>
                  <a:gd name="connsiteX5" fmla="*/ 0 w 6037557"/>
                  <a:gd name="connsiteY5" fmla="*/ 0 h 3788939"/>
                  <a:gd name="connsiteX6" fmla="*/ 6037557 w 6037557"/>
                  <a:gd name="connsiteY6" fmla="*/ 142533 h 3788939"/>
                  <a:gd name="connsiteX0" fmla="*/ 6037557 w 6037557"/>
                  <a:gd name="connsiteY0" fmla="*/ 142533 h 3788939"/>
                  <a:gd name="connsiteX1" fmla="*/ 3308212 w 6037557"/>
                  <a:gd name="connsiteY1" fmla="*/ 807551 h 3788939"/>
                  <a:gd name="connsiteX2" fmla="*/ 3238939 w 6037557"/>
                  <a:gd name="connsiteY2" fmla="*/ 1735806 h 3788939"/>
                  <a:gd name="connsiteX3" fmla="*/ 1659521 w 6037557"/>
                  <a:gd name="connsiteY3" fmla="*/ 1999042 h 3788939"/>
                  <a:gd name="connsiteX4" fmla="*/ 16433 w 6037557"/>
                  <a:gd name="connsiteY4" fmla="*/ 3788939 h 3788939"/>
                  <a:gd name="connsiteX5" fmla="*/ 0 w 6037557"/>
                  <a:gd name="connsiteY5" fmla="*/ 0 h 3788939"/>
                  <a:gd name="connsiteX6" fmla="*/ 6037557 w 6037557"/>
                  <a:gd name="connsiteY6" fmla="*/ 142533 h 3788939"/>
                  <a:gd name="connsiteX0" fmla="*/ 6109407 w 6109407"/>
                  <a:gd name="connsiteY0" fmla="*/ 0 h 3789385"/>
                  <a:gd name="connsiteX1" fmla="*/ 3308212 w 6109407"/>
                  <a:gd name="connsiteY1" fmla="*/ 807997 h 3789385"/>
                  <a:gd name="connsiteX2" fmla="*/ 3238939 w 6109407"/>
                  <a:gd name="connsiteY2" fmla="*/ 1736252 h 3789385"/>
                  <a:gd name="connsiteX3" fmla="*/ 1659521 w 6109407"/>
                  <a:gd name="connsiteY3" fmla="*/ 1999488 h 3789385"/>
                  <a:gd name="connsiteX4" fmla="*/ 16433 w 6109407"/>
                  <a:gd name="connsiteY4" fmla="*/ 3789385 h 3789385"/>
                  <a:gd name="connsiteX5" fmla="*/ 0 w 6109407"/>
                  <a:gd name="connsiteY5" fmla="*/ 446 h 3789385"/>
                  <a:gd name="connsiteX6" fmla="*/ 6109407 w 6109407"/>
                  <a:gd name="connsiteY6" fmla="*/ 0 h 3789385"/>
                  <a:gd name="connsiteX0" fmla="*/ 6109407 w 6179364"/>
                  <a:gd name="connsiteY0" fmla="*/ 0 h 3789385"/>
                  <a:gd name="connsiteX1" fmla="*/ 3308212 w 6179364"/>
                  <a:gd name="connsiteY1" fmla="*/ 807997 h 3789385"/>
                  <a:gd name="connsiteX2" fmla="*/ 3238939 w 6179364"/>
                  <a:gd name="connsiteY2" fmla="*/ 1736252 h 3789385"/>
                  <a:gd name="connsiteX3" fmla="*/ 1659521 w 6179364"/>
                  <a:gd name="connsiteY3" fmla="*/ 1999488 h 3789385"/>
                  <a:gd name="connsiteX4" fmla="*/ 16433 w 6179364"/>
                  <a:gd name="connsiteY4" fmla="*/ 3789385 h 3789385"/>
                  <a:gd name="connsiteX5" fmla="*/ 0 w 6179364"/>
                  <a:gd name="connsiteY5" fmla="*/ 446 h 3789385"/>
                  <a:gd name="connsiteX6" fmla="*/ 6109407 w 6179364"/>
                  <a:gd name="connsiteY6" fmla="*/ 0 h 3789385"/>
                  <a:gd name="connsiteX0" fmla="*/ 6109407 w 6179364"/>
                  <a:gd name="connsiteY0" fmla="*/ 0 h 3789385"/>
                  <a:gd name="connsiteX1" fmla="*/ 3308212 w 6179364"/>
                  <a:gd name="connsiteY1" fmla="*/ 807997 h 3789385"/>
                  <a:gd name="connsiteX2" fmla="*/ 3238939 w 6179364"/>
                  <a:gd name="connsiteY2" fmla="*/ 1736252 h 3789385"/>
                  <a:gd name="connsiteX3" fmla="*/ 1659521 w 6179364"/>
                  <a:gd name="connsiteY3" fmla="*/ 1999488 h 3789385"/>
                  <a:gd name="connsiteX4" fmla="*/ 16433 w 6179364"/>
                  <a:gd name="connsiteY4" fmla="*/ 3789385 h 3789385"/>
                  <a:gd name="connsiteX5" fmla="*/ 0 w 6179364"/>
                  <a:gd name="connsiteY5" fmla="*/ 446 h 3789385"/>
                  <a:gd name="connsiteX6" fmla="*/ 6109407 w 6179364"/>
                  <a:gd name="connsiteY6" fmla="*/ 0 h 3789385"/>
                  <a:gd name="connsiteX0" fmla="*/ 6109407 w 6179364"/>
                  <a:gd name="connsiteY0" fmla="*/ 0 h 3826203"/>
                  <a:gd name="connsiteX1" fmla="*/ 3308212 w 6179364"/>
                  <a:gd name="connsiteY1" fmla="*/ 807997 h 3826203"/>
                  <a:gd name="connsiteX2" fmla="*/ 3238939 w 6179364"/>
                  <a:gd name="connsiteY2" fmla="*/ 1736252 h 3826203"/>
                  <a:gd name="connsiteX3" fmla="*/ 1659521 w 6179364"/>
                  <a:gd name="connsiteY3" fmla="*/ 1999488 h 3826203"/>
                  <a:gd name="connsiteX4" fmla="*/ 16433 w 6179364"/>
                  <a:gd name="connsiteY4" fmla="*/ 3789385 h 3826203"/>
                  <a:gd name="connsiteX5" fmla="*/ 0 w 6179364"/>
                  <a:gd name="connsiteY5" fmla="*/ 446 h 3826203"/>
                  <a:gd name="connsiteX6" fmla="*/ 6109407 w 6179364"/>
                  <a:gd name="connsiteY6" fmla="*/ 0 h 3826203"/>
                  <a:gd name="connsiteX0" fmla="*/ 6109407 w 6194666"/>
                  <a:gd name="connsiteY0" fmla="*/ 0 h 3826203"/>
                  <a:gd name="connsiteX1" fmla="*/ 3897392 w 6194666"/>
                  <a:gd name="connsiteY1" fmla="*/ 636422 h 3826203"/>
                  <a:gd name="connsiteX2" fmla="*/ 3238939 w 6194666"/>
                  <a:gd name="connsiteY2" fmla="*/ 1736252 h 3826203"/>
                  <a:gd name="connsiteX3" fmla="*/ 1659521 w 6194666"/>
                  <a:gd name="connsiteY3" fmla="*/ 1999488 h 3826203"/>
                  <a:gd name="connsiteX4" fmla="*/ 16433 w 6194666"/>
                  <a:gd name="connsiteY4" fmla="*/ 3789385 h 3826203"/>
                  <a:gd name="connsiteX5" fmla="*/ 0 w 6194666"/>
                  <a:gd name="connsiteY5" fmla="*/ 446 h 3826203"/>
                  <a:gd name="connsiteX6" fmla="*/ 6109407 w 6194666"/>
                  <a:gd name="connsiteY6" fmla="*/ 0 h 3826203"/>
                  <a:gd name="connsiteX0" fmla="*/ 6109407 w 6195622"/>
                  <a:gd name="connsiteY0" fmla="*/ 0 h 3830610"/>
                  <a:gd name="connsiteX1" fmla="*/ 3897392 w 6195622"/>
                  <a:gd name="connsiteY1" fmla="*/ 636422 h 3830610"/>
                  <a:gd name="connsiteX2" fmla="*/ 3052127 w 6195622"/>
                  <a:gd name="connsiteY2" fmla="*/ 1764848 h 3830610"/>
                  <a:gd name="connsiteX3" fmla="*/ 1659521 w 6195622"/>
                  <a:gd name="connsiteY3" fmla="*/ 1999488 h 3830610"/>
                  <a:gd name="connsiteX4" fmla="*/ 16433 w 6195622"/>
                  <a:gd name="connsiteY4" fmla="*/ 3789385 h 3830610"/>
                  <a:gd name="connsiteX5" fmla="*/ 0 w 6195622"/>
                  <a:gd name="connsiteY5" fmla="*/ 446 h 3830610"/>
                  <a:gd name="connsiteX6" fmla="*/ 6109407 w 6195622"/>
                  <a:gd name="connsiteY6" fmla="*/ 0 h 3830610"/>
                  <a:gd name="connsiteX0" fmla="*/ 6109407 w 6200522"/>
                  <a:gd name="connsiteY0" fmla="*/ 0 h 3830610"/>
                  <a:gd name="connsiteX1" fmla="*/ 4041094 w 6200522"/>
                  <a:gd name="connsiteY1" fmla="*/ 893784 h 3830610"/>
                  <a:gd name="connsiteX2" fmla="*/ 3052127 w 6200522"/>
                  <a:gd name="connsiteY2" fmla="*/ 1764848 h 3830610"/>
                  <a:gd name="connsiteX3" fmla="*/ 1659521 w 6200522"/>
                  <a:gd name="connsiteY3" fmla="*/ 1999488 h 3830610"/>
                  <a:gd name="connsiteX4" fmla="*/ 16433 w 6200522"/>
                  <a:gd name="connsiteY4" fmla="*/ 3789385 h 3830610"/>
                  <a:gd name="connsiteX5" fmla="*/ 0 w 6200522"/>
                  <a:gd name="connsiteY5" fmla="*/ 446 h 3830610"/>
                  <a:gd name="connsiteX6" fmla="*/ 6109407 w 6200522"/>
                  <a:gd name="connsiteY6" fmla="*/ 0 h 3830610"/>
                  <a:gd name="connsiteX0" fmla="*/ 6109407 w 6200522"/>
                  <a:gd name="connsiteY0" fmla="*/ 0 h 3906887"/>
                  <a:gd name="connsiteX1" fmla="*/ 4041094 w 6200522"/>
                  <a:gd name="connsiteY1" fmla="*/ 893784 h 3906887"/>
                  <a:gd name="connsiteX2" fmla="*/ 3052127 w 6200522"/>
                  <a:gd name="connsiteY2" fmla="*/ 1764848 h 3906887"/>
                  <a:gd name="connsiteX3" fmla="*/ 1659521 w 6200522"/>
                  <a:gd name="connsiteY3" fmla="*/ 1999488 h 3906887"/>
                  <a:gd name="connsiteX4" fmla="*/ 921756 w 6200522"/>
                  <a:gd name="connsiteY4" fmla="*/ 2860023 h 3906887"/>
                  <a:gd name="connsiteX5" fmla="*/ 16433 w 6200522"/>
                  <a:gd name="connsiteY5" fmla="*/ 3789385 h 3906887"/>
                  <a:gd name="connsiteX6" fmla="*/ 0 w 6200522"/>
                  <a:gd name="connsiteY6" fmla="*/ 446 h 3906887"/>
                  <a:gd name="connsiteX7" fmla="*/ 6109407 w 6200522"/>
                  <a:gd name="connsiteY7" fmla="*/ 0 h 3906887"/>
                  <a:gd name="connsiteX0" fmla="*/ 6109407 w 6210247"/>
                  <a:gd name="connsiteY0" fmla="*/ 0 h 3906887"/>
                  <a:gd name="connsiteX1" fmla="*/ 4285388 w 6210247"/>
                  <a:gd name="connsiteY1" fmla="*/ 793699 h 3906887"/>
                  <a:gd name="connsiteX2" fmla="*/ 3052127 w 6210247"/>
                  <a:gd name="connsiteY2" fmla="*/ 1764848 h 3906887"/>
                  <a:gd name="connsiteX3" fmla="*/ 1659521 w 6210247"/>
                  <a:gd name="connsiteY3" fmla="*/ 1999488 h 3906887"/>
                  <a:gd name="connsiteX4" fmla="*/ 921756 w 6210247"/>
                  <a:gd name="connsiteY4" fmla="*/ 2860023 h 3906887"/>
                  <a:gd name="connsiteX5" fmla="*/ 16433 w 6210247"/>
                  <a:gd name="connsiteY5" fmla="*/ 3789385 h 3906887"/>
                  <a:gd name="connsiteX6" fmla="*/ 0 w 6210247"/>
                  <a:gd name="connsiteY6" fmla="*/ 446 h 3906887"/>
                  <a:gd name="connsiteX7" fmla="*/ 6109407 w 6210247"/>
                  <a:gd name="connsiteY7" fmla="*/ 0 h 3906887"/>
                  <a:gd name="connsiteX0" fmla="*/ 6109407 w 6214422"/>
                  <a:gd name="connsiteY0" fmla="*/ 0 h 3906887"/>
                  <a:gd name="connsiteX1" fmla="*/ 4285388 w 6214422"/>
                  <a:gd name="connsiteY1" fmla="*/ 793699 h 3906887"/>
                  <a:gd name="connsiteX2" fmla="*/ 2477318 w 6214422"/>
                  <a:gd name="connsiteY2" fmla="*/ 964165 h 3906887"/>
                  <a:gd name="connsiteX3" fmla="*/ 1659521 w 6214422"/>
                  <a:gd name="connsiteY3" fmla="*/ 1999488 h 3906887"/>
                  <a:gd name="connsiteX4" fmla="*/ 921756 w 6214422"/>
                  <a:gd name="connsiteY4" fmla="*/ 2860023 h 3906887"/>
                  <a:gd name="connsiteX5" fmla="*/ 16433 w 6214422"/>
                  <a:gd name="connsiteY5" fmla="*/ 3789385 h 3906887"/>
                  <a:gd name="connsiteX6" fmla="*/ 0 w 6214422"/>
                  <a:gd name="connsiteY6" fmla="*/ 446 h 3906887"/>
                  <a:gd name="connsiteX7" fmla="*/ 6109407 w 6214422"/>
                  <a:gd name="connsiteY7" fmla="*/ 0 h 3906887"/>
                  <a:gd name="connsiteX0" fmla="*/ 6109407 w 6214422"/>
                  <a:gd name="connsiteY0" fmla="*/ 0 h 3906887"/>
                  <a:gd name="connsiteX1" fmla="*/ 4285388 w 6214422"/>
                  <a:gd name="connsiteY1" fmla="*/ 793699 h 3906887"/>
                  <a:gd name="connsiteX2" fmla="*/ 2477318 w 6214422"/>
                  <a:gd name="connsiteY2" fmla="*/ 964165 h 3906887"/>
                  <a:gd name="connsiteX3" fmla="*/ 2033147 w 6214422"/>
                  <a:gd name="connsiteY3" fmla="*/ 2285446 h 3906887"/>
                  <a:gd name="connsiteX4" fmla="*/ 921756 w 6214422"/>
                  <a:gd name="connsiteY4" fmla="*/ 2860023 h 3906887"/>
                  <a:gd name="connsiteX5" fmla="*/ 16433 w 6214422"/>
                  <a:gd name="connsiteY5" fmla="*/ 3789385 h 3906887"/>
                  <a:gd name="connsiteX6" fmla="*/ 0 w 6214422"/>
                  <a:gd name="connsiteY6" fmla="*/ 446 h 3906887"/>
                  <a:gd name="connsiteX7" fmla="*/ 6109407 w 6214422"/>
                  <a:gd name="connsiteY7" fmla="*/ 0 h 3906887"/>
                  <a:gd name="connsiteX0" fmla="*/ 6109407 w 6214422"/>
                  <a:gd name="connsiteY0" fmla="*/ 0 h 3903573"/>
                  <a:gd name="connsiteX1" fmla="*/ 4285388 w 6214422"/>
                  <a:gd name="connsiteY1" fmla="*/ 793699 h 3903573"/>
                  <a:gd name="connsiteX2" fmla="*/ 2477318 w 6214422"/>
                  <a:gd name="connsiteY2" fmla="*/ 964165 h 3903573"/>
                  <a:gd name="connsiteX3" fmla="*/ 2033147 w 6214422"/>
                  <a:gd name="connsiteY3" fmla="*/ 2285446 h 3903573"/>
                  <a:gd name="connsiteX4" fmla="*/ 849905 w 6214422"/>
                  <a:gd name="connsiteY4" fmla="*/ 2817129 h 3903573"/>
                  <a:gd name="connsiteX5" fmla="*/ 16433 w 6214422"/>
                  <a:gd name="connsiteY5" fmla="*/ 3789385 h 3903573"/>
                  <a:gd name="connsiteX6" fmla="*/ 0 w 6214422"/>
                  <a:gd name="connsiteY6" fmla="*/ 446 h 3903573"/>
                  <a:gd name="connsiteX7" fmla="*/ 6109407 w 6214422"/>
                  <a:gd name="connsiteY7" fmla="*/ 0 h 3903573"/>
                  <a:gd name="connsiteX0" fmla="*/ 6109407 w 6214422"/>
                  <a:gd name="connsiteY0" fmla="*/ 0 h 3912056"/>
                  <a:gd name="connsiteX1" fmla="*/ 4285388 w 6214422"/>
                  <a:gd name="connsiteY1" fmla="*/ 793699 h 3912056"/>
                  <a:gd name="connsiteX2" fmla="*/ 2477318 w 6214422"/>
                  <a:gd name="connsiteY2" fmla="*/ 964165 h 3912056"/>
                  <a:gd name="connsiteX3" fmla="*/ 2033147 w 6214422"/>
                  <a:gd name="connsiteY3" fmla="*/ 2285446 h 3912056"/>
                  <a:gd name="connsiteX4" fmla="*/ 849905 w 6214422"/>
                  <a:gd name="connsiteY4" fmla="*/ 2817129 h 3912056"/>
                  <a:gd name="connsiteX5" fmla="*/ 16433 w 6214422"/>
                  <a:gd name="connsiteY5" fmla="*/ 3789385 h 3912056"/>
                  <a:gd name="connsiteX6" fmla="*/ 0 w 6214422"/>
                  <a:gd name="connsiteY6" fmla="*/ 446 h 3912056"/>
                  <a:gd name="connsiteX7" fmla="*/ 6109407 w 6214422"/>
                  <a:gd name="connsiteY7" fmla="*/ 0 h 3912056"/>
                  <a:gd name="connsiteX0" fmla="*/ 6109407 w 6220180"/>
                  <a:gd name="connsiteY0" fmla="*/ 0 h 3912056"/>
                  <a:gd name="connsiteX1" fmla="*/ 4400350 w 6220180"/>
                  <a:gd name="connsiteY1" fmla="*/ 993869 h 3912056"/>
                  <a:gd name="connsiteX2" fmla="*/ 2477318 w 6220180"/>
                  <a:gd name="connsiteY2" fmla="*/ 964165 h 3912056"/>
                  <a:gd name="connsiteX3" fmla="*/ 2033147 w 6220180"/>
                  <a:gd name="connsiteY3" fmla="*/ 2285446 h 3912056"/>
                  <a:gd name="connsiteX4" fmla="*/ 849905 w 6220180"/>
                  <a:gd name="connsiteY4" fmla="*/ 2817129 h 3912056"/>
                  <a:gd name="connsiteX5" fmla="*/ 16433 w 6220180"/>
                  <a:gd name="connsiteY5" fmla="*/ 3789385 h 3912056"/>
                  <a:gd name="connsiteX6" fmla="*/ 0 w 6220180"/>
                  <a:gd name="connsiteY6" fmla="*/ 446 h 3912056"/>
                  <a:gd name="connsiteX7" fmla="*/ 6109407 w 6220180"/>
                  <a:gd name="connsiteY7" fmla="*/ 0 h 3912056"/>
                  <a:gd name="connsiteX0" fmla="*/ 6109407 w 6221637"/>
                  <a:gd name="connsiteY0" fmla="*/ 0 h 3912056"/>
                  <a:gd name="connsiteX1" fmla="*/ 4400350 w 6221637"/>
                  <a:gd name="connsiteY1" fmla="*/ 993869 h 3912056"/>
                  <a:gd name="connsiteX2" fmla="*/ 2477318 w 6221637"/>
                  <a:gd name="connsiteY2" fmla="*/ 964165 h 3912056"/>
                  <a:gd name="connsiteX3" fmla="*/ 2033147 w 6221637"/>
                  <a:gd name="connsiteY3" fmla="*/ 2285446 h 3912056"/>
                  <a:gd name="connsiteX4" fmla="*/ 849905 w 6221637"/>
                  <a:gd name="connsiteY4" fmla="*/ 2817129 h 3912056"/>
                  <a:gd name="connsiteX5" fmla="*/ 16433 w 6221637"/>
                  <a:gd name="connsiteY5" fmla="*/ 3789385 h 3912056"/>
                  <a:gd name="connsiteX6" fmla="*/ 0 w 6221637"/>
                  <a:gd name="connsiteY6" fmla="*/ 446 h 3912056"/>
                  <a:gd name="connsiteX7" fmla="*/ 6109407 w 6221637"/>
                  <a:gd name="connsiteY7" fmla="*/ 0 h 3912056"/>
                  <a:gd name="connsiteX0" fmla="*/ 6109407 w 6217155"/>
                  <a:gd name="connsiteY0" fmla="*/ 0 h 3912056"/>
                  <a:gd name="connsiteX1" fmla="*/ 4314129 w 6217155"/>
                  <a:gd name="connsiteY1" fmla="*/ 765103 h 3912056"/>
                  <a:gd name="connsiteX2" fmla="*/ 2477318 w 6217155"/>
                  <a:gd name="connsiteY2" fmla="*/ 964165 h 3912056"/>
                  <a:gd name="connsiteX3" fmla="*/ 2033147 w 6217155"/>
                  <a:gd name="connsiteY3" fmla="*/ 2285446 h 3912056"/>
                  <a:gd name="connsiteX4" fmla="*/ 849905 w 6217155"/>
                  <a:gd name="connsiteY4" fmla="*/ 2817129 h 3912056"/>
                  <a:gd name="connsiteX5" fmla="*/ 16433 w 6217155"/>
                  <a:gd name="connsiteY5" fmla="*/ 3789385 h 3912056"/>
                  <a:gd name="connsiteX6" fmla="*/ 0 w 6217155"/>
                  <a:gd name="connsiteY6" fmla="*/ 446 h 3912056"/>
                  <a:gd name="connsiteX7" fmla="*/ 6109407 w 6217155"/>
                  <a:gd name="connsiteY7" fmla="*/ 0 h 3912056"/>
                  <a:gd name="connsiteX0" fmla="*/ 6109407 w 6216702"/>
                  <a:gd name="connsiteY0" fmla="*/ 0 h 3912056"/>
                  <a:gd name="connsiteX1" fmla="*/ 4314129 w 6216702"/>
                  <a:gd name="connsiteY1" fmla="*/ 765103 h 3912056"/>
                  <a:gd name="connsiteX2" fmla="*/ 2362355 w 6216702"/>
                  <a:gd name="connsiteY2" fmla="*/ 721101 h 3912056"/>
                  <a:gd name="connsiteX3" fmla="*/ 2033147 w 6216702"/>
                  <a:gd name="connsiteY3" fmla="*/ 2285446 h 3912056"/>
                  <a:gd name="connsiteX4" fmla="*/ 849905 w 6216702"/>
                  <a:gd name="connsiteY4" fmla="*/ 2817129 h 3912056"/>
                  <a:gd name="connsiteX5" fmla="*/ 16433 w 6216702"/>
                  <a:gd name="connsiteY5" fmla="*/ 3789385 h 3912056"/>
                  <a:gd name="connsiteX6" fmla="*/ 0 w 6216702"/>
                  <a:gd name="connsiteY6" fmla="*/ 446 h 3912056"/>
                  <a:gd name="connsiteX7" fmla="*/ 6109407 w 6216702"/>
                  <a:gd name="connsiteY7" fmla="*/ 0 h 3912056"/>
                  <a:gd name="connsiteX0" fmla="*/ 6109407 w 6212589"/>
                  <a:gd name="connsiteY0" fmla="*/ 0 h 3912056"/>
                  <a:gd name="connsiteX1" fmla="*/ 4227908 w 6212589"/>
                  <a:gd name="connsiteY1" fmla="*/ 622123 h 3912056"/>
                  <a:gd name="connsiteX2" fmla="*/ 2362355 w 6212589"/>
                  <a:gd name="connsiteY2" fmla="*/ 721101 h 3912056"/>
                  <a:gd name="connsiteX3" fmla="*/ 2033147 w 6212589"/>
                  <a:gd name="connsiteY3" fmla="*/ 2285446 h 3912056"/>
                  <a:gd name="connsiteX4" fmla="*/ 849905 w 6212589"/>
                  <a:gd name="connsiteY4" fmla="*/ 2817129 h 3912056"/>
                  <a:gd name="connsiteX5" fmla="*/ 16433 w 6212589"/>
                  <a:gd name="connsiteY5" fmla="*/ 3789385 h 3912056"/>
                  <a:gd name="connsiteX6" fmla="*/ 0 w 6212589"/>
                  <a:gd name="connsiteY6" fmla="*/ 446 h 3912056"/>
                  <a:gd name="connsiteX7" fmla="*/ 6109407 w 6212589"/>
                  <a:gd name="connsiteY7" fmla="*/ 0 h 3912056"/>
                  <a:gd name="connsiteX0" fmla="*/ 6109407 w 6213116"/>
                  <a:gd name="connsiteY0" fmla="*/ 0 h 3912056"/>
                  <a:gd name="connsiteX1" fmla="*/ 4227908 w 6213116"/>
                  <a:gd name="connsiteY1" fmla="*/ 622123 h 3912056"/>
                  <a:gd name="connsiteX2" fmla="*/ 2290505 w 6213116"/>
                  <a:gd name="connsiteY2" fmla="*/ 721102 h 3912056"/>
                  <a:gd name="connsiteX3" fmla="*/ 2033147 w 6213116"/>
                  <a:gd name="connsiteY3" fmla="*/ 2285446 h 3912056"/>
                  <a:gd name="connsiteX4" fmla="*/ 849905 w 6213116"/>
                  <a:gd name="connsiteY4" fmla="*/ 2817129 h 3912056"/>
                  <a:gd name="connsiteX5" fmla="*/ 16433 w 6213116"/>
                  <a:gd name="connsiteY5" fmla="*/ 3789385 h 3912056"/>
                  <a:gd name="connsiteX6" fmla="*/ 0 w 6213116"/>
                  <a:gd name="connsiteY6" fmla="*/ 446 h 3912056"/>
                  <a:gd name="connsiteX7" fmla="*/ 6109407 w 6213116"/>
                  <a:gd name="connsiteY7" fmla="*/ 0 h 3912056"/>
                  <a:gd name="connsiteX0" fmla="*/ 6109407 w 6214399"/>
                  <a:gd name="connsiteY0" fmla="*/ 0 h 3912056"/>
                  <a:gd name="connsiteX1" fmla="*/ 4227908 w 6214399"/>
                  <a:gd name="connsiteY1" fmla="*/ 622123 h 3912056"/>
                  <a:gd name="connsiteX2" fmla="*/ 2290505 w 6214399"/>
                  <a:gd name="connsiteY2" fmla="*/ 721102 h 3912056"/>
                  <a:gd name="connsiteX3" fmla="*/ 2033147 w 6214399"/>
                  <a:gd name="connsiteY3" fmla="*/ 2285446 h 3912056"/>
                  <a:gd name="connsiteX4" fmla="*/ 849905 w 6214399"/>
                  <a:gd name="connsiteY4" fmla="*/ 2817129 h 3912056"/>
                  <a:gd name="connsiteX5" fmla="*/ 16433 w 6214399"/>
                  <a:gd name="connsiteY5" fmla="*/ 3789385 h 3912056"/>
                  <a:gd name="connsiteX6" fmla="*/ 0 w 6214399"/>
                  <a:gd name="connsiteY6" fmla="*/ 446 h 3912056"/>
                  <a:gd name="connsiteX7" fmla="*/ 6109407 w 6214399"/>
                  <a:gd name="connsiteY7" fmla="*/ 0 h 3912056"/>
                  <a:gd name="connsiteX0" fmla="*/ 6109407 w 6231869"/>
                  <a:gd name="connsiteY0" fmla="*/ 0 h 3912056"/>
                  <a:gd name="connsiteX1" fmla="*/ 4227908 w 6231869"/>
                  <a:gd name="connsiteY1" fmla="*/ 622123 h 3912056"/>
                  <a:gd name="connsiteX2" fmla="*/ 2290505 w 6231869"/>
                  <a:gd name="connsiteY2" fmla="*/ 721102 h 3912056"/>
                  <a:gd name="connsiteX3" fmla="*/ 2033147 w 6231869"/>
                  <a:gd name="connsiteY3" fmla="*/ 2285446 h 3912056"/>
                  <a:gd name="connsiteX4" fmla="*/ 849905 w 6231869"/>
                  <a:gd name="connsiteY4" fmla="*/ 2817129 h 3912056"/>
                  <a:gd name="connsiteX5" fmla="*/ 16433 w 6231869"/>
                  <a:gd name="connsiteY5" fmla="*/ 3789385 h 3912056"/>
                  <a:gd name="connsiteX6" fmla="*/ 0 w 6231869"/>
                  <a:gd name="connsiteY6" fmla="*/ 446 h 3912056"/>
                  <a:gd name="connsiteX7" fmla="*/ 6109407 w 6231869"/>
                  <a:gd name="connsiteY7" fmla="*/ 0 h 3912056"/>
                  <a:gd name="connsiteX0" fmla="*/ 6109407 w 6263187"/>
                  <a:gd name="connsiteY0" fmla="*/ 0 h 3912056"/>
                  <a:gd name="connsiteX1" fmla="*/ 4227908 w 6263187"/>
                  <a:gd name="connsiteY1" fmla="*/ 622123 h 3912056"/>
                  <a:gd name="connsiteX2" fmla="*/ 2290505 w 6263187"/>
                  <a:gd name="connsiteY2" fmla="*/ 721102 h 3912056"/>
                  <a:gd name="connsiteX3" fmla="*/ 2033147 w 6263187"/>
                  <a:gd name="connsiteY3" fmla="*/ 2285446 h 3912056"/>
                  <a:gd name="connsiteX4" fmla="*/ 849905 w 6263187"/>
                  <a:gd name="connsiteY4" fmla="*/ 2817129 h 3912056"/>
                  <a:gd name="connsiteX5" fmla="*/ 16433 w 6263187"/>
                  <a:gd name="connsiteY5" fmla="*/ 3789385 h 3912056"/>
                  <a:gd name="connsiteX6" fmla="*/ 0 w 6263187"/>
                  <a:gd name="connsiteY6" fmla="*/ 446 h 3912056"/>
                  <a:gd name="connsiteX7" fmla="*/ 6109407 w 6263187"/>
                  <a:gd name="connsiteY7" fmla="*/ 0 h 3912056"/>
                  <a:gd name="connsiteX0" fmla="*/ 6109407 w 6251157"/>
                  <a:gd name="connsiteY0" fmla="*/ 53381 h 3965437"/>
                  <a:gd name="connsiteX1" fmla="*/ 4141687 w 6251157"/>
                  <a:gd name="connsiteY1" fmla="*/ 775590 h 3965437"/>
                  <a:gd name="connsiteX2" fmla="*/ 2290505 w 6251157"/>
                  <a:gd name="connsiteY2" fmla="*/ 774483 h 3965437"/>
                  <a:gd name="connsiteX3" fmla="*/ 2033147 w 6251157"/>
                  <a:gd name="connsiteY3" fmla="*/ 2338827 h 3965437"/>
                  <a:gd name="connsiteX4" fmla="*/ 849905 w 6251157"/>
                  <a:gd name="connsiteY4" fmla="*/ 2870510 h 3965437"/>
                  <a:gd name="connsiteX5" fmla="*/ 16433 w 6251157"/>
                  <a:gd name="connsiteY5" fmla="*/ 3842766 h 3965437"/>
                  <a:gd name="connsiteX6" fmla="*/ 0 w 6251157"/>
                  <a:gd name="connsiteY6" fmla="*/ 53827 h 3965437"/>
                  <a:gd name="connsiteX7" fmla="*/ 6109407 w 6251157"/>
                  <a:gd name="connsiteY7" fmla="*/ 53381 h 3965437"/>
                  <a:gd name="connsiteX0" fmla="*/ 6109407 w 6249177"/>
                  <a:gd name="connsiteY0" fmla="*/ 53381 h 3965437"/>
                  <a:gd name="connsiteX1" fmla="*/ 4141687 w 6249177"/>
                  <a:gd name="connsiteY1" fmla="*/ 775590 h 3965437"/>
                  <a:gd name="connsiteX2" fmla="*/ 2520428 w 6249177"/>
                  <a:gd name="connsiteY2" fmla="*/ 1131930 h 3965437"/>
                  <a:gd name="connsiteX3" fmla="*/ 2033147 w 6249177"/>
                  <a:gd name="connsiteY3" fmla="*/ 2338827 h 3965437"/>
                  <a:gd name="connsiteX4" fmla="*/ 849905 w 6249177"/>
                  <a:gd name="connsiteY4" fmla="*/ 2870510 h 3965437"/>
                  <a:gd name="connsiteX5" fmla="*/ 16433 w 6249177"/>
                  <a:gd name="connsiteY5" fmla="*/ 3842766 h 3965437"/>
                  <a:gd name="connsiteX6" fmla="*/ 0 w 6249177"/>
                  <a:gd name="connsiteY6" fmla="*/ 53827 h 3965437"/>
                  <a:gd name="connsiteX7" fmla="*/ 6109407 w 6249177"/>
                  <a:gd name="connsiteY7" fmla="*/ 53381 h 3965437"/>
                  <a:gd name="connsiteX0" fmla="*/ 6109407 w 6258571"/>
                  <a:gd name="connsiteY0" fmla="*/ 72445 h 3984501"/>
                  <a:gd name="connsiteX1" fmla="*/ 4227908 w 6258571"/>
                  <a:gd name="connsiteY1" fmla="*/ 1052016 h 3984501"/>
                  <a:gd name="connsiteX2" fmla="*/ 2520428 w 6258571"/>
                  <a:gd name="connsiteY2" fmla="*/ 1150994 h 3984501"/>
                  <a:gd name="connsiteX3" fmla="*/ 2033147 w 6258571"/>
                  <a:gd name="connsiteY3" fmla="*/ 2357891 h 3984501"/>
                  <a:gd name="connsiteX4" fmla="*/ 849905 w 6258571"/>
                  <a:gd name="connsiteY4" fmla="*/ 2889574 h 3984501"/>
                  <a:gd name="connsiteX5" fmla="*/ 16433 w 6258571"/>
                  <a:gd name="connsiteY5" fmla="*/ 3861830 h 3984501"/>
                  <a:gd name="connsiteX6" fmla="*/ 0 w 6258571"/>
                  <a:gd name="connsiteY6" fmla="*/ 72891 h 3984501"/>
                  <a:gd name="connsiteX7" fmla="*/ 6109407 w 6258571"/>
                  <a:gd name="connsiteY7" fmla="*/ 72445 h 3984501"/>
                  <a:gd name="connsiteX0" fmla="*/ 6109407 w 6224172"/>
                  <a:gd name="connsiteY0" fmla="*/ 72445 h 3984501"/>
                  <a:gd name="connsiteX1" fmla="*/ 4227908 w 6224172"/>
                  <a:gd name="connsiteY1" fmla="*/ 1052016 h 3984501"/>
                  <a:gd name="connsiteX2" fmla="*/ 2520428 w 6224172"/>
                  <a:gd name="connsiteY2" fmla="*/ 1150994 h 3984501"/>
                  <a:gd name="connsiteX3" fmla="*/ 2033147 w 6224172"/>
                  <a:gd name="connsiteY3" fmla="*/ 2357891 h 3984501"/>
                  <a:gd name="connsiteX4" fmla="*/ 849905 w 6224172"/>
                  <a:gd name="connsiteY4" fmla="*/ 2889574 h 3984501"/>
                  <a:gd name="connsiteX5" fmla="*/ 16433 w 6224172"/>
                  <a:gd name="connsiteY5" fmla="*/ 3861830 h 3984501"/>
                  <a:gd name="connsiteX6" fmla="*/ 0 w 6224172"/>
                  <a:gd name="connsiteY6" fmla="*/ 72891 h 3984501"/>
                  <a:gd name="connsiteX7" fmla="*/ 6109407 w 6224172"/>
                  <a:gd name="connsiteY7" fmla="*/ 72445 h 3984501"/>
                  <a:gd name="connsiteX0" fmla="*/ 6109407 w 6241461"/>
                  <a:gd name="connsiteY0" fmla="*/ 72445 h 3984501"/>
                  <a:gd name="connsiteX1" fmla="*/ 4227908 w 6241461"/>
                  <a:gd name="connsiteY1" fmla="*/ 1052016 h 3984501"/>
                  <a:gd name="connsiteX2" fmla="*/ 2520428 w 6241461"/>
                  <a:gd name="connsiteY2" fmla="*/ 1150994 h 3984501"/>
                  <a:gd name="connsiteX3" fmla="*/ 2033147 w 6241461"/>
                  <a:gd name="connsiteY3" fmla="*/ 2357891 h 3984501"/>
                  <a:gd name="connsiteX4" fmla="*/ 849905 w 6241461"/>
                  <a:gd name="connsiteY4" fmla="*/ 2889574 h 3984501"/>
                  <a:gd name="connsiteX5" fmla="*/ 16433 w 6241461"/>
                  <a:gd name="connsiteY5" fmla="*/ 3861830 h 3984501"/>
                  <a:gd name="connsiteX6" fmla="*/ 0 w 6241461"/>
                  <a:gd name="connsiteY6" fmla="*/ 72891 h 3984501"/>
                  <a:gd name="connsiteX7" fmla="*/ 6109407 w 6241461"/>
                  <a:gd name="connsiteY7" fmla="*/ 72445 h 3984501"/>
                  <a:gd name="connsiteX0" fmla="*/ 6109407 w 6201346"/>
                  <a:gd name="connsiteY0" fmla="*/ 55500 h 3967556"/>
                  <a:gd name="connsiteX1" fmla="*/ 3739321 w 6201346"/>
                  <a:gd name="connsiteY1" fmla="*/ 806305 h 3967556"/>
                  <a:gd name="connsiteX2" fmla="*/ 2520428 w 6201346"/>
                  <a:gd name="connsiteY2" fmla="*/ 1134049 h 3967556"/>
                  <a:gd name="connsiteX3" fmla="*/ 2033147 w 6201346"/>
                  <a:gd name="connsiteY3" fmla="*/ 2340946 h 3967556"/>
                  <a:gd name="connsiteX4" fmla="*/ 849905 w 6201346"/>
                  <a:gd name="connsiteY4" fmla="*/ 2872629 h 3967556"/>
                  <a:gd name="connsiteX5" fmla="*/ 16433 w 6201346"/>
                  <a:gd name="connsiteY5" fmla="*/ 3844885 h 3967556"/>
                  <a:gd name="connsiteX6" fmla="*/ 0 w 6201346"/>
                  <a:gd name="connsiteY6" fmla="*/ 55946 h 3967556"/>
                  <a:gd name="connsiteX7" fmla="*/ 6109407 w 6201346"/>
                  <a:gd name="connsiteY7" fmla="*/ 55500 h 3967556"/>
                  <a:gd name="connsiteX0" fmla="*/ 6109407 w 6211840"/>
                  <a:gd name="connsiteY0" fmla="*/ 55500 h 3967556"/>
                  <a:gd name="connsiteX1" fmla="*/ 3739321 w 6211840"/>
                  <a:gd name="connsiteY1" fmla="*/ 806305 h 3967556"/>
                  <a:gd name="connsiteX2" fmla="*/ 2549169 w 6211840"/>
                  <a:gd name="connsiteY2" fmla="*/ 1405710 h 3967556"/>
                  <a:gd name="connsiteX3" fmla="*/ 2033147 w 6211840"/>
                  <a:gd name="connsiteY3" fmla="*/ 2340946 h 3967556"/>
                  <a:gd name="connsiteX4" fmla="*/ 849905 w 6211840"/>
                  <a:gd name="connsiteY4" fmla="*/ 2872629 h 3967556"/>
                  <a:gd name="connsiteX5" fmla="*/ 16433 w 6211840"/>
                  <a:gd name="connsiteY5" fmla="*/ 3844885 h 3967556"/>
                  <a:gd name="connsiteX6" fmla="*/ 0 w 6211840"/>
                  <a:gd name="connsiteY6" fmla="*/ 55946 h 3967556"/>
                  <a:gd name="connsiteX7" fmla="*/ 6109407 w 6211840"/>
                  <a:gd name="connsiteY7" fmla="*/ 55500 h 39675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211840" h="3967556">
                    <a:moveTo>
                      <a:pt x="6109407" y="55500"/>
                    </a:moveTo>
                    <a:cubicBezTo>
                      <a:pt x="6732627" y="180560"/>
                      <a:pt x="4332694" y="581270"/>
                      <a:pt x="3739321" y="806305"/>
                    </a:cubicBezTo>
                    <a:cubicBezTo>
                      <a:pt x="3145948" y="1031340"/>
                      <a:pt x="2833531" y="1149936"/>
                      <a:pt x="2549169" y="1405710"/>
                    </a:cubicBezTo>
                    <a:cubicBezTo>
                      <a:pt x="2264807" y="1661484"/>
                      <a:pt x="2316358" y="2096460"/>
                      <a:pt x="2033147" y="2340946"/>
                    </a:cubicBezTo>
                    <a:cubicBezTo>
                      <a:pt x="1749936" y="2585432"/>
                      <a:pt x="1123753" y="2574313"/>
                      <a:pt x="849905" y="2872629"/>
                    </a:cubicBezTo>
                    <a:cubicBezTo>
                      <a:pt x="576057" y="3170945"/>
                      <a:pt x="16720" y="4345629"/>
                      <a:pt x="16433" y="3844885"/>
                    </a:cubicBezTo>
                    <a:cubicBezTo>
                      <a:pt x="15745" y="2643863"/>
                      <a:pt x="15057" y="1171182"/>
                      <a:pt x="0" y="55946"/>
                    </a:cubicBezTo>
                    <a:cubicBezTo>
                      <a:pt x="2036469" y="55797"/>
                      <a:pt x="5486187" y="-69560"/>
                      <a:pt x="6109407" y="5550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 dirty="0"/>
              </a:p>
            </p:txBody>
          </p:sp>
        </p:grpSp>
        <p:grpSp>
          <p:nvGrpSpPr>
            <p:cNvPr id="26" name="กลุ่ม 25">
              <a:extLst>
                <a:ext uri="{FF2B5EF4-FFF2-40B4-BE49-F238E27FC236}">
                  <a16:creationId xmlns:a16="http://schemas.microsoft.com/office/drawing/2014/main" id="{7DAAD41E-889A-4C7E-AFE1-4E5DAD90ABFC}"/>
                </a:ext>
              </a:extLst>
            </p:cNvPr>
            <p:cNvGrpSpPr/>
            <p:nvPr/>
          </p:nvGrpSpPr>
          <p:grpSpPr>
            <a:xfrm flipH="1" flipV="1">
              <a:off x="3659829" y="569056"/>
              <a:ext cx="5503933" cy="4625727"/>
              <a:chOff x="-13854" y="-53779"/>
              <a:chExt cx="5988928" cy="5448712"/>
            </a:xfrm>
            <a:gradFill>
              <a:gsLst>
                <a:gs pos="0">
                  <a:srgbClr val="FEE882"/>
                </a:gs>
                <a:gs pos="73000">
                  <a:srgbClr val="FEE882"/>
                </a:gs>
                <a:gs pos="100000">
                  <a:srgbClr val="FEE882"/>
                </a:gs>
              </a:gsLst>
              <a:path path="circle">
                <a:fillToRect l="50000" t="50000" r="50000" b="50000"/>
              </a:path>
            </a:gradFill>
          </p:grpSpPr>
          <p:sp>
            <p:nvSpPr>
              <p:cNvPr id="27" name="รูปแบบอิสระ: รูปร่าง 26">
                <a:extLst>
                  <a:ext uri="{FF2B5EF4-FFF2-40B4-BE49-F238E27FC236}">
                    <a16:creationId xmlns:a16="http://schemas.microsoft.com/office/drawing/2014/main" id="{639E2FCE-E179-4B4B-B31A-9307FD1A748F}"/>
                  </a:ext>
                </a:extLst>
              </p:cNvPr>
              <p:cNvSpPr/>
              <p:nvPr/>
            </p:nvSpPr>
            <p:spPr>
              <a:xfrm>
                <a:off x="-13854" y="415635"/>
                <a:ext cx="3654961" cy="4979298"/>
              </a:xfrm>
              <a:custGeom>
                <a:avLst/>
                <a:gdLst>
                  <a:gd name="connsiteX0" fmla="*/ 3034146 w 3034146"/>
                  <a:gd name="connsiteY0" fmla="*/ 0 h 4724400"/>
                  <a:gd name="connsiteX1" fmla="*/ 1676400 w 3034146"/>
                  <a:gd name="connsiteY1" fmla="*/ 1939636 h 4724400"/>
                  <a:gd name="connsiteX2" fmla="*/ 831273 w 3034146"/>
                  <a:gd name="connsiteY2" fmla="*/ 2521527 h 4724400"/>
                  <a:gd name="connsiteX3" fmla="*/ 498764 w 3034146"/>
                  <a:gd name="connsiteY3" fmla="*/ 4322618 h 4724400"/>
                  <a:gd name="connsiteX4" fmla="*/ 13855 w 3034146"/>
                  <a:gd name="connsiteY4" fmla="*/ 4724400 h 4724400"/>
                  <a:gd name="connsiteX5" fmla="*/ 0 w 3034146"/>
                  <a:gd name="connsiteY5" fmla="*/ 41564 h 4724400"/>
                  <a:gd name="connsiteX6" fmla="*/ 3034146 w 3034146"/>
                  <a:gd name="connsiteY6" fmla="*/ 0 h 4724400"/>
                  <a:gd name="connsiteX0" fmla="*/ 3034146 w 3034146"/>
                  <a:gd name="connsiteY0" fmla="*/ 0 h 5021667"/>
                  <a:gd name="connsiteX1" fmla="*/ 1676400 w 3034146"/>
                  <a:gd name="connsiteY1" fmla="*/ 1939636 h 5021667"/>
                  <a:gd name="connsiteX2" fmla="*/ 831273 w 3034146"/>
                  <a:gd name="connsiteY2" fmla="*/ 2521527 h 5021667"/>
                  <a:gd name="connsiteX3" fmla="*/ 498764 w 3034146"/>
                  <a:gd name="connsiteY3" fmla="*/ 4322618 h 5021667"/>
                  <a:gd name="connsiteX4" fmla="*/ 13855 w 3034146"/>
                  <a:gd name="connsiteY4" fmla="*/ 4724400 h 5021667"/>
                  <a:gd name="connsiteX5" fmla="*/ 0 w 3034146"/>
                  <a:gd name="connsiteY5" fmla="*/ 41564 h 5021667"/>
                  <a:gd name="connsiteX6" fmla="*/ 3034146 w 3034146"/>
                  <a:gd name="connsiteY6" fmla="*/ 0 h 5021667"/>
                  <a:gd name="connsiteX0" fmla="*/ 3034146 w 3034146"/>
                  <a:gd name="connsiteY0" fmla="*/ 0 h 5021667"/>
                  <a:gd name="connsiteX1" fmla="*/ 1676400 w 3034146"/>
                  <a:gd name="connsiteY1" fmla="*/ 1939636 h 5021667"/>
                  <a:gd name="connsiteX2" fmla="*/ 831273 w 3034146"/>
                  <a:gd name="connsiteY2" fmla="*/ 2521527 h 5021667"/>
                  <a:gd name="connsiteX3" fmla="*/ 498764 w 3034146"/>
                  <a:gd name="connsiteY3" fmla="*/ 4322618 h 5021667"/>
                  <a:gd name="connsiteX4" fmla="*/ 13855 w 3034146"/>
                  <a:gd name="connsiteY4" fmla="*/ 4724400 h 5021667"/>
                  <a:gd name="connsiteX5" fmla="*/ 0 w 3034146"/>
                  <a:gd name="connsiteY5" fmla="*/ 41564 h 5021667"/>
                  <a:gd name="connsiteX6" fmla="*/ 3034146 w 3034146"/>
                  <a:gd name="connsiteY6" fmla="*/ 0 h 5021667"/>
                  <a:gd name="connsiteX0" fmla="*/ 3034146 w 3073956"/>
                  <a:gd name="connsiteY0" fmla="*/ 0 h 5021667"/>
                  <a:gd name="connsiteX1" fmla="*/ 1676400 w 3073956"/>
                  <a:gd name="connsiteY1" fmla="*/ 1939636 h 5021667"/>
                  <a:gd name="connsiteX2" fmla="*/ 831273 w 3073956"/>
                  <a:gd name="connsiteY2" fmla="*/ 2521527 h 5021667"/>
                  <a:gd name="connsiteX3" fmla="*/ 498764 w 3073956"/>
                  <a:gd name="connsiteY3" fmla="*/ 4322618 h 5021667"/>
                  <a:gd name="connsiteX4" fmla="*/ 13855 w 3073956"/>
                  <a:gd name="connsiteY4" fmla="*/ 4724400 h 5021667"/>
                  <a:gd name="connsiteX5" fmla="*/ 0 w 3073956"/>
                  <a:gd name="connsiteY5" fmla="*/ 41564 h 5021667"/>
                  <a:gd name="connsiteX6" fmla="*/ 3034146 w 3073956"/>
                  <a:gd name="connsiteY6" fmla="*/ 0 h 5021667"/>
                  <a:gd name="connsiteX0" fmla="*/ 3034146 w 3101237"/>
                  <a:gd name="connsiteY0" fmla="*/ 0 h 5021667"/>
                  <a:gd name="connsiteX1" fmla="*/ 2286000 w 3101237"/>
                  <a:gd name="connsiteY1" fmla="*/ 2119745 h 5021667"/>
                  <a:gd name="connsiteX2" fmla="*/ 831273 w 3101237"/>
                  <a:gd name="connsiteY2" fmla="*/ 2521527 h 5021667"/>
                  <a:gd name="connsiteX3" fmla="*/ 498764 w 3101237"/>
                  <a:gd name="connsiteY3" fmla="*/ 4322618 h 5021667"/>
                  <a:gd name="connsiteX4" fmla="*/ 13855 w 3101237"/>
                  <a:gd name="connsiteY4" fmla="*/ 4724400 h 5021667"/>
                  <a:gd name="connsiteX5" fmla="*/ 0 w 3101237"/>
                  <a:gd name="connsiteY5" fmla="*/ 41564 h 5021667"/>
                  <a:gd name="connsiteX6" fmla="*/ 3034146 w 3101237"/>
                  <a:gd name="connsiteY6" fmla="*/ 0 h 5021667"/>
                  <a:gd name="connsiteX0" fmla="*/ 3740728 w 3780989"/>
                  <a:gd name="connsiteY0" fmla="*/ 13854 h 4980103"/>
                  <a:gd name="connsiteX1" fmla="*/ 2286000 w 3780989"/>
                  <a:gd name="connsiteY1" fmla="*/ 2078181 h 4980103"/>
                  <a:gd name="connsiteX2" fmla="*/ 831273 w 3780989"/>
                  <a:gd name="connsiteY2" fmla="*/ 2479963 h 4980103"/>
                  <a:gd name="connsiteX3" fmla="*/ 498764 w 3780989"/>
                  <a:gd name="connsiteY3" fmla="*/ 4281054 h 4980103"/>
                  <a:gd name="connsiteX4" fmla="*/ 13855 w 3780989"/>
                  <a:gd name="connsiteY4" fmla="*/ 4682836 h 4980103"/>
                  <a:gd name="connsiteX5" fmla="*/ 0 w 3780989"/>
                  <a:gd name="connsiteY5" fmla="*/ 0 h 4980103"/>
                  <a:gd name="connsiteX6" fmla="*/ 3740728 w 3780989"/>
                  <a:gd name="connsiteY6" fmla="*/ 13854 h 4980103"/>
                  <a:gd name="connsiteX0" fmla="*/ 3740728 w 3803936"/>
                  <a:gd name="connsiteY0" fmla="*/ 13854 h 4980103"/>
                  <a:gd name="connsiteX1" fmla="*/ 2826327 w 3803936"/>
                  <a:gd name="connsiteY1" fmla="*/ 1884217 h 4980103"/>
                  <a:gd name="connsiteX2" fmla="*/ 831273 w 3803936"/>
                  <a:gd name="connsiteY2" fmla="*/ 2479963 h 4980103"/>
                  <a:gd name="connsiteX3" fmla="*/ 498764 w 3803936"/>
                  <a:gd name="connsiteY3" fmla="*/ 4281054 h 4980103"/>
                  <a:gd name="connsiteX4" fmla="*/ 13855 w 3803936"/>
                  <a:gd name="connsiteY4" fmla="*/ 4682836 h 4980103"/>
                  <a:gd name="connsiteX5" fmla="*/ 0 w 3803936"/>
                  <a:gd name="connsiteY5" fmla="*/ 0 h 4980103"/>
                  <a:gd name="connsiteX6" fmla="*/ 3740728 w 3803936"/>
                  <a:gd name="connsiteY6" fmla="*/ 13854 h 4980103"/>
                  <a:gd name="connsiteX0" fmla="*/ 3740728 w 3819518"/>
                  <a:gd name="connsiteY0" fmla="*/ 13854 h 4980103"/>
                  <a:gd name="connsiteX1" fmla="*/ 2826327 w 3819518"/>
                  <a:gd name="connsiteY1" fmla="*/ 1884217 h 4980103"/>
                  <a:gd name="connsiteX2" fmla="*/ 831273 w 3819518"/>
                  <a:gd name="connsiteY2" fmla="*/ 2479963 h 4980103"/>
                  <a:gd name="connsiteX3" fmla="*/ 498764 w 3819518"/>
                  <a:gd name="connsiteY3" fmla="*/ 4281054 h 4980103"/>
                  <a:gd name="connsiteX4" fmla="*/ 13855 w 3819518"/>
                  <a:gd name="connsiteY4" fmla="*/ 4682836 h 4980103"/>
                  <a:gd name="connsiteX5" fmla="*/ 0 w 3819518"/>
                  <a:gd name="connsiteY5" fmla="*/ 0 h 4980103"/>
                  <a:gd name="connsiteX6" fmla="*/ 3740728 w 3819518"/>
                  <a:gd name="connsiteY6" fmla="*/ 13854 h 4980103"/>
                  <a:gd name="connsiteX0" fmla="*/ 3699165 w 3764759"/>
                  <a:gd name="connsiteY0" fmla="*/ 0 h 4980103"/>
                  <a:gd name="connsiteX1" fmla="*/ 2826327 w 3764759"/>
                  <a:gd name="connsiteY1" fmla="*/ 1884217 h 4980103"/>
                  <a:gd name="connsiteX2" fmla="*/ 831273 w 3764759"/>
                  <a:gd name="connsiteY2" fmla="*/ 2479963 h 4980103"/>
                  <a:gd name="connsiteX3" fmla="*/ 498764 w 3764759"/>
                  <a:gd name="connsiteY3" fmla="*/ 4281054 h 4980103"/>
                  <a:gd name="connsiteX4" fmla="*/ 13855 w 3764759"/>
                  <a:gd name="connsiteY4" fmla="*/ 4682836 h 4980103"/>
                  <a:gd name="connsiteX5" fmla="*/ 0 w 3764759"/>
                  <a:gd name="connsiteY5" fmla="*/ 0 h 4980103"/>
                  <a:gd name="connsiteX6" fmla="*/ 3699165 w 3764759"/>
                  <a:gd name="connsiteY6" fmla="*/ 0 h 4980103"/>
                  <a:gd name="connsiteX0" fmla="*/ 3408220 w 3496956"/>
                  <a:gd name="connsiteY0" fmla="*/ 0 h 4993957"/>
                  <a:gd name="connsiteX1" fmla="*/ 2826327 w 3496956"/>
                  <a:gd name="connsiteY1" fmla="*/ 1898071 h 4993957"/>
                  <a:gd name="connsiteX2" fmla="*/ 831273 w 3496956"/>
                  <a:gd name="connsiteY2" fmla="*/ 2493817 h 4993957"/>
                  <a:gd name="connsiteX3" fmla="*/ 498764 w 3496956"/>
                  <a:gd name="connsiteY3" fmla="*/ 4294908 h 4993957"/>
                  <a:gd name="connsiteX4" fmla="*/ 13855 w 3496956"/>
                  <a:gd name="connsiteY4" fmla="*/ 4696690 h 4993957"/>
                  <a:gd name="connsiteX5" fmla="*/ 0 w 3496956"/>
                  <a:gd name="connsiteY5" fmla="*/ 13854 h 4993957"/>
                  <a:gd name="connsiteX6" fmla="*/ 3408220 w 3496956"/>
                  <a:gd name="connsiteY6" fmla="*/ 0 h 4993957"/>
                  <a:gd name="connsiteX0" fmla="*/ 3408220 w 3460882"/>
                  <a:gd name="connsiteY0" fmla="*/ 0 h 4993957"/>
                  <a:gd name="connsiteX1" fmla="*/ 2355272 w 3460882"/>
                  <a:gd name="connsiteY1" fmla="*/ 1787235 h 4993957"/>
                  <a:gd name="connsiteX2" fmla="*/ 831273 w 3460882"/>
                  <a:gd name="connsiteY2" fmla="*/ 2493817 h 4993957"/>
                  <a:gd name="connsiteX3" fmla="*/ 498764 w 3460882"/>
                  <a:gd name="connsiteY3" fmla="*/ 4294908 h 4993957"/>
                  <a:gd name="connsiteX4" fmla="*/ 13855 w 3460882"/>
                  <a:gd name="connsiteY4" fmla="*/ 4696690 h 4993957"/>
                  <a:gd name="connsiteX5" fmla="*/ 0 w 3460882"/>
                  <a:gd name="connsiteY5" fmla="*/ 13854 h 4993957"/>
                  <a:gd name="connsiteX6" fmla="*/ 3408220 w 3460882"/>
                  <a:gd name="connsiteY6" fmla="*/ 0 h 4993957"/>
                  <a:gd name="connsiteX0" fmla="*/ 3408220 w 3461814"/>
                  <a:gd name="connsiteY0" fmla="*/ 0 h 4997951"/>
                  <a:gd name="connsiteX1" fmla="*/ 2355272 w 3461814"/>
                  <a:gd name="connsiteY1" fmla="*/ 1787235 h 4997951"/>
                  <a:gd name="connsiteX2" fmla="*/ 706582 w 3461814"/>
                  <a:gd name="connsiteY2" fmla="*/ 2369126 h 4997951"/>
                  <a:gd name="connsiteX3" fmla="*/ 498764 w 3461814"/>
                  <a:gd name="connsiteY3" fmla="*/ 4294908 h 4997951"/>
                  <a:gd name="connsiteX4" fmla="*/ 13855 w 3461814"/>
                  <a:gd name="connsiteY4" fmla="*/ 4696690 h 4997951"/>
                  <a:gd name="connsiteX5" fmla="*/ 0 w 3461814"/>
                  <a:gd name="connsiteY5" fmla="*/ 13854 h 4997951"/>
                  <a:gd name="connsiteX6" fmla="*/ 3408220 w 3461814"/>
                  <a:gd name="connsiteY6" fmla="*/ 0 h 4997951"/>
                  <a:gd name="connsiteX0" fmla="*/ 3505202 w 3555152"/>
                  <a:gd name="connsiteY0" fmla="*/ 13855 h 4984097"/>
                  <a:gd name="connsiteX1" fmla="*/ 2355272 w 3555152"/>
                  <a:gd name="connsiteY1" fmla="*/ 1773381 h 4984097"/>
                  <a:gd name="connsiteX2" fmla="*/ 706582 w 3555152"/>
                  <a:gd name="connsiteY2" fmla="*/ 2355272 h 4984097"/>
                  <a:gd name="connsiteX3" fmla="*/ 498764 w 3555152"/>
                  <a:gd name="connsiteY3" fmla="*/ 4281054 h 4984097"/>
                  <a:gd name="connsiteX4" fmla="*/ 13855 w 3555152"/>
                  <a:gd name="connsiteY4" fmla="*/ 4682836 h 4984097"/>
                  <a:gd name="connsiteX5" fmla="*/ 0 w 3555152"/>
                  <a:gd name="connsiteY5" fmla="*/ 0 h 4984097"/>
                  <a:gd name="connsiteX6" fmla="*/ 3505202 w 3555152"/>
                  <a:gd name="connsiteY6" fmla="*/ 13855 h 4984097"/>
                  <a:gd name="connsiteX0" fmla="*/ 3505202 w 3509945"/>
                  <a:gd name="connsiteY0" fmla="*/ 13855 h 4984097"/>
                  <a:gd name="connsiteX1" fmla="*/ 2355272 w 3509945"/>
                  <a:gd name="connsiteY1" fmla="*/ 1773381 h 4984097"/>
                  <a:gd name="connsiteX2" fmla="*/ 706582 w 3509945"/>
                  <a:gd name="connsiteY2" fmla="*/ 2355272 h 4984097"/>
                  <a:gd name="connsiteX3" fmla="*/ 498764 w 3509945"/>
                  <a:gd name="connsiteY3" fmla="*/ 4281054 h 4984097"/>
                  <a:gd name="connsiteX4" fmla="*/ 13855 w 3509945"/>
                  <a:gd name="connsiteY4" fmla="*/ 4682836 h 4984097"/>
                  <a:gd name="connsiteX5" fmla="*/ 0 w 3509945"/>
                  <a:gd name="connsiteY5" fmla="*/ 0 h 4984097"/>
                  <a:gd name="connsiteX6" fmla="*/ 3505202 w 3509945"/>
                  <a:gd name="connsiteY6" fmla="*/ 13855 h 4984097"/>
                  <a:gd name="connsiteX0" fmla="*/ 3505202 w 3510195"/>
                  <a:gd name="connsiteY0" fmla="*/ 13855 h 4984097"/>
                  <a:gd name="connsiteX1" fmla="*/ 2355272 w 3510195"/>
                  <a:gd name="connsiteY1" fmla="*/ 1773381 h 4984097"/>
                  <a:gd name="connsiteX2" fmla="*/ 706582 w 3510195"/>
                  <a:gd name="connsiteY2" fmla="*/ 2355272 h 4984097"/>
                  <a:gd name="connsiteX3" fmla="*/ 498764 w 3510195"/>
                  <a:gd name="connsiteY3" fmla="*/ 4281054 h 4984097"/>
                  <a:gd name="connsiteX4" fmla="*/ 13855 w 3510195"/>
                  <a:gd name="connsiteY4" fmla="*/ 4682836 h 4984097"/>
                  <a:gd name="connsiteX5" fmla="*/ 0 w 3510195"/>
                  <a:gd name="connsiteY5" fmla="*/ 0 h 4984097"/>
                  <a:gd name="connsiteX6" fmla="*/ 3505202 w 3510195"/>
                  <a:gd name="connsiteY6" fmla="*/ 13855 h 4984097"/>
                  <a:gd name="connsiteX0" fmla="*/ 3505202 w 3510379"/>
                  <a:gd name="connsiteY0" fmla="*/ 13855 h 4984097"/>
                  <a:gd name="connsiteX1" fmla="*/ 2382981 w 3510379"/>
                  <a:gd name="connsiteY1" fmla="*/ 1911927 h 4984097"/>
                  <a:gd name="connsiteX2" fmla="*/ 706582 w 3510379"/>
                  <a:gd name="connsiteY2" fmla="*/ 2355272 h 4984097"/>
                  <a:gd name="connsiteX3" fmla="*/ 498764 w 3510379"/>
                  <a:gd name="connsiteY3" fmla="*/ 4281054 h 4984097"/>
                  <a:gd name="connsiteX4" fmla="*/ 13855 w 3510379"/>
                  <a:gd name="connsiteY4" fmla="*/ 4682836 h 4984097"/>
                  <a:gd name="connsiteX5" fmla="*/ 0 w 3510379"/>
                  <a:gd name="connsiteY5" fmla="*/ 0 h 4984097"/>
                  <a:gd name="connsiteX6" fmla="*/ 3505202 w 3510379"/>
                  <a:gd name="connsiteY6" fmla="*/ 13855 h 4984097"/>
                  <a:gd name="connsiteX0" fmla="*/ 3865420 w 3868973"/>
                  <a:gd name="connsiteY0" fmla="*/ 13855 h 4984097"/>
                  <a:gd name="connsiteX1" fmla="*/ 2382981 w 3868973"/>
                  <a:gd name="connsiteY1" fmla="*/ 1911927 h 4984097"/>
                  <a:gd name="connsiteX2" fmla="*/ 706582 w 3868973"/>
                  <a:gd name="connsiteY2" fmla="*/ 2355272 h 4984097"/>
                  <a:gd name="connsiteX3" fmla="*/ 498764 w 3868973"/>
                  <a:gd name="connsiteY3" fmla="*/ 4281054 h 4984097"/>
                  <a:gd name="connsiteX4" fmla="*/ 13855 w 3868973"/>
                  <a:gd name="connsiteY4" fmla="*/ 4682836 h 4984097"/>
                  <a:gd name="connsiteX5" fmla="*/ 0 w 3868973"/>
                  <a:gd name="connsiteY5" fmla="*/ 0 h 4984097"/>
                  <a:gd name="connsiteX6" fmla="*/ 3865420 w 3868973"/>
                  <a:gd name="connsiteY6" fmla="*/ 13855 h 4984097"/>
                  <a:gd name="connsiteX0" fmla="*/ 3865420 w 3873426"/>
                  <a:gd name="connsiteY0" fmla="*/ 13855 h 4984097"/>
                  <a:gd name="connsiteX1" fmla="*/ 2992581 w 3873426"/>
                  <a:gd name="connsiteY1" fmla="*/ 1717964 h 4984097"/>
                  <a:gd name="connsiteX2" fmla="*/ 706582 w 3873426"/>
                  <a:gd name="connsiteY2" fmla="*/ 2355272 h 4984097"/>
                  <a:gd name="connsiteX3" fmla="*/ 498764 w 3873426"/>
                  <a:gd name="connsiteY3" fmla="*/ 4281054 h 4984097"/>
                  <a:gd name="connsiteX4" fmla="*/ 13855 w 3873426"/>
                  <a:gd name="connsiteY4" fmla="*/ 4682836 h 4984097"/>
                  <a:gd name="connsiteX5" fmla="*/ 0 w 3873426"/>
                  <a:gd name="connsiteY5" fmla="*/ 0 h 4984097"/>
                  <a:gd name="connsiteX6" fmla="*/ 3865420 w 3873426"/>
                  <a:gd name="connsiteY6" fmla="*/ 13855 h 4984097"/>
                  <a:gd name="connsiteX0" fmla="*/ 3865420 w 3873179"/>
                  <a:gd name="connsiteY0" fmla="*/ 13855 h 4980543"/>
                  <a:gd name="connsiteX1" fmla="*/ 2992581 w 3873179"/>
                  <a:gd name="connsiteY1" fmla="*/ 1717964 h 4980543"/>
                  <a:gd name="connsiteX2" fmla="*/ 803564 w 3873179"/>
                  <a:gd name="connsiteY2" fmla="*/ 2466109 h 4980543"/>
                  <a:gd name="connsiteX3" fmla="*/ 498764 w 3873179"/>
                  <a:gd name="connsiteY3" fmla="*/ 4281054 h 4980543"/>
                  <a:gd name="connsiteX4" fmla="*/ 13855 w 3873179"/>
                  <a:gd name="connsiteY4" fmla="*/ 4682836 h 4980543"/>
                  <a:gd name="connsiteX5" fmla="*/ 0 w 3873179"/>
                  <a:gd name="connsiteY5" fmla="*/ 0 h 4980543"/>
                  <a:gd name="connsiteX6" fmla="*/ 3865420 w 3873179"/>
                  <a:gd name="connsiteY6" fmla="*/ 13855 h 4980543"/>
                  <a:gd name="connsiteX0" fmla="*/ 3532911 w 3549464"/>
                  <a:gd name="connsiteY0" fmla="*/ 138545 h 4980543"/>
                  <a:gd name="connsiteX1" fmla="*/ 2992581 w 3549464"/>
                  <a:gd name="connsiteY1" fmla="*/ 1717964 h 4980543"/>
                  <a:gd name="connsiteX2" fmla="*/ 803564 w 3549464"/>
                  <a:gd name="connsiteY2" fmla="*/ 2466109 h 4980543"/>
                  <a:gd name="connsiteX3" fmla="*/ 498764 w 3549464"/>
                  <a:gd name="connsiteY3" fmla="*/ 4281054 h 4980543"/>
                  <a:gd name="connsiteX4" fmla="*/ 13855 w 3549464"/>
                  <a:gd name="connsiteY4" fmla="*/ 4682836 h 4980543"/>
                  <a:gd name="connsiteX5" fmla="*/ 0 w 3549464"/>
                  <a:gd name="connsiteY5" fmla="*/ 0 h 4980543"/>
                  <a:gd name="connsiteX6" fmla="*/ 3532911 w 3549464"/>
                  <a:gd name="connsiteY6" fmla="*/ 138545 h 4980543"/>
                  <a:gd name="connsiteX0" fmla="*/ 3546766 w 3562611"/>
                  <a:gd name="connsiteY0" fmla="*/ 0 h 5008253"/>
                  <a:gd name="connsiteX1" fmla="*/ 2992581 w 3562611"/>
                  <a:gd name="connsiteY1" fmla="*/ 1745674 h 5008253"/>
                  <a:gd name="connsiteX2" fmla="*/ 803564 w 3562611"/>
                  <a:gd name="connsiteY2" fmla="*/ 2493819 h 5008253"/>
                  <a:gd name="connsiteX3" fmla="*/ 498764 w 3562611"/>
                  <a:gd name="connsiteY3" fmla="*/ 4308764 h 5008253"/>
                  <a:gd name="connsiteX4" fmla="*/ 13855 w 3562611"/>
                  <a:gd name="connsiteY4" fmla="*/ 4710546 h 5008253"/>
                  <a:gd name="connsiteX5" fmla="*/ 0 w 3562611"/>
                  <a:gd name="connsiteY5" fmla="*/ 27710 h 5008253"/>
                  <a:gd name="connsiteX6" fmla="*/ 3546766 w 3562611"/>
                  <a:gd name="connsiteY6" fmla="*/ 0 h 5008253"/>
                  <a:gd name="connsiteX0" fmla="*/ 3546766 w 3706909"/>
                  <a:gd name="connsiteY0" fmla="*/ 0 h 5008253"/>
                  <a:gd name="connsiteX1" fmla="*/ 2992581 w 3706909"/>
                  <a:gd name="connsiteY1" fmla="*/ 1745674 h 5008253"/>
                  <a:gd name="connsiteX2" fmla="*/ 803564 w 3706909"/>
                  <a:gd name="connsiteY2" fmla="*/ 2493819 h 5008253"/>
                  <a:gd name="connsiteX3" fmla="*/ 498764 w 3706909"/>
                  <a:gd name="connsiteY3" fmla="*/ 4308764 h 5008253"/>
                  <a:gd name="connsiteX4" fmla="*/ 13855 w 3706909"/>
                  <a:gd name="connsiteY4" fmla="*/ 4710546 h 5008253"/>
                  <a:gd name="connsiteX5" fmla="*/ 0 w 3706909"/>
                  <a:gd name="connsiteY5" fmla="*/ 27710 h 5008253"/>
                  <a:gd name="connsiteX6" fmla="*/ 3546766 w 3706909"/>
                  <a:gd name="connsiteY6" fmla="*/ 0 h 5008253"/>
                  <a:gd name="connsiteX0" fmla="*/ 3546766 w 3576888"/>
                  <a:gd name="connsiteY0" fmla="*/ 0 h 5008253"/>
                  <a:gd name="connsiteX1" fmla="*/ 2992581 w 3576888"/>
                  <a:gd name="connsiteY1" fmla="*/ 1745674 h 5008253"/>
                  <a:gd name="connsiteX2" fmla="*/ 803564 w 3576888"/>
                  <a:gd name="connsiteY2" fmla="*/ 2493819 h 5008253"/>
                  <a:gd name="connsiteX3" fmla="*/ 498764 w 3576888"/>
                  <a:gd name="connsiteY3" fmla="*/ 4308764 h 5008253"/>
                  <a:gd name="connsiteX4" fmla="*/ 13855 w 3576888"/>
                  <a:gd name="connsiteY4" fmla="*/ 4710546 h 5008253"/>
                  <a:gd name="connsiteX5" fmla="*/ 0 w 3576888"/>
                  <a:gd name="connsiteY5" fmla="*/ 27710 h 5008253"/>
                  <a:gd name="connsiteX6" fmla="*/ 3546766 w 3576888"/>
                  <a:gd name="connsiteY6" fmla="*/ 0 h 5008253"/>
                  <a:gd name="connsiteX0" fmla="*/ 3546766 w 3560729"/>
                  <a:gd name="connsiteY0" fmla="*/ 0 h 5008253"/>
                  <a:gd name="connsiteX1" fmla="*/ 2604653 w 3560729"/>
                  <a:gd name="connsiteY1" fmla="*/ 1814947 h 5008253"/>
                  <a:gd name="connsiteX2" fmla="*/ 803564 w 3560729"/>
                  <a:gd name="connsiteY2" fmla="*/ 2493819 h 5008253"/>
                  <a:gd name="connsiteX3" fmla="*/ 498764 w 3560729"/>
                  <a:gd name="connsiteY3" fmla="*/ 4308764 h 5008253"/>
                  <a:gd name="connsiteX4" fmla="*/ 13855 w 3560729"/>
                  <a:gd name="connsiteY4" fmla="*/ 4710546 h 5008253"/>
                  <a:gd name="connsiteX5" fmla="*/ 0 w 3560729"/>
                  <a:gd name="connsiteY5" fmla="*/ 27710 h 5008253"/>
                  <a:gd name="connsiteX6" fmla="*/ 3546766 w 3560729"/>
                  <a:gd name="connsiteY6" fmla="*/ 0 h 5008253"/>
                  <a:gd name="connsiteX0" fmla="*/ 3546766 w 3560729"/>
                  <a:gd name="connsiteY0" fmla="*/ 0 h 5022108"/>
                  <a:gd name="connsiteX1" fmla="*/ 2604653 w 3560729"/>
                  <a:gd name="connsiteY1" fmla="*/ 1828802 h 5022108"/>
                  <a:gd name="connsiteX2" fmla="*/ 803564 w 3560729"/>
                  <a:gd name="connsiteY2" fmla="*/ 2507674 h 5022108"/>
                  <a:gd name="connsiteX3" fmla="*/ 498764 w 3560729"/>
                  <a:gd name="connsiteY3" fmla="*/ 4322619 h 5022108"/>
                  <a:gd name="connsiteX4" fmla="*/ 13855 w 3560729"/>
                  <a:gd name="connsiteY4" fmla="*/ 4724401 h 5022108"/>
                  <a:gd name="connsiteX5" fmla="*/ 0 w 3560729"/>
                  <a:gd name="connsiteY5" fmla="*/ 41565 h 5022108"/>
                  <a:gd name="connsiteX6" fmla="*/ 3546766 w 3560729"/>
                  <a:gd name="connsiteY6" fmla="*/ 0 h 5022108"/>
                  <a:gd name="connsiteX0" fmla="*/ 3546766 w 3560729"/>
                  <a:gd name="connsiteY0" fmla="*/ 0 h 5028368"/>
                  <a:gd name="connsiteX1" fmla="*/ 2604653 w 3560729"/>
                  <a:gd name="connsiteY1" fmla="*/ 1828802 h 5028368"/>
                  <a:gd name="connsiteX2" fmla="*/ 803564 w 3560729"/>
                  <a:gd name="connsiteY2" fmla="*/ 2313710 h 5028368"/>
                  <a:gd name="connsiteX3" fmla="*/ 498764 w 3560729"/>
                  <a:gd name="connsiteY3" fmla="*/ 4322619 h 5028368"/>
                  <a:gd name="connsiteX4" fmla="*/ 13855 w 3560729"/>
                  <a:gd name="connsiteY4" fmla="*/ 4724401 h 5028368"/>
                  <a:gd name="connsiteX5" fmla="*/ 0 w 3560729"/>
                  <a:gd name="connsiteY5" fmla="*/ 41565 h 5028368"/>
                  <a:gd name="connsiteX6" fmla="*/ 3546766 w 3560729"/>
                  <a:gd name="connsiteY6" fmla="*/ 0 h 5028368"/>
                  <a:gd name="connsiteX0" fmla="*/ 3546766 w 3567061"/>
                  <a:gd name="connsiteY0" fmla="*/ 0 h 5028368"/>
                  <a:gd name="connsiteX1" fmla="*/ 2826326 w 3567061"/>
                  <a:gd name="connsiteY1" fmla="*/ 1731820 h 5028368"/>
                  <a:gd name="connsiteX2" fmla="*/ 803564 w 3567061"/>
                  <a:gd name="connsiteY2" fmla="*/ 2313710 h 5028368"/>
                  <a:gd name="connsiteX3" fmla="*/ 498764 w 3567061"/>
                  <a:gd name="connsiteY3" fmla="*/ 4322619 h 5028368"/>
                  <a:gd name="connsiteX4" fmla="*/ 13855 w 3567061"/>
                  <a:gd name="connsiteY4" fmla="*/ 4724401 h 5028368"/>
                  <a:gd name="connsiteX5" fmla="*/ 0 w 3567061"/>
                  <a:gd name="connsiteY5" fmla="*/ 41565 h 5028368"/>
                  <a:gd name="connsiteX6" fmla="*/ 3546766 w 3567061"/>
                  <a:gd name="connsiteY6" fmla="*/ 0 h 5028368"/>
                  <a:gd name="connsiteX0" fmla="*/ 3546766 w 3567061"/>
                  <a:gd name="connsiteY0" fmla="*/ 0 h 4939815"/>
                  <a:gd name="connsiteX1" fmla="*/ 2826326 w 3567061"/>
                  <a:gd name="connsiteY1" fmla="*/ 1731820 h 4939815"/>
                  <a:gd name="connsiteX2" fmla="*/ 803564 w 3567061"/>
                  <a:gd name="connsiteY2" fmla="*/ 2313710 h 4939815"/>
                  <a:gd name="connsiteX3" fmla="*/ 1066801 w 3567061"/>
                  <a:gd name="connsiteY3" fmla="*/ 3782292 h 4939815"/>
                  <a:gd name="connsiteX4" fmla="*/ 13855 w 3567061"/>
                  <a:gd name="connsiteY4" fmla="*/ 4724401 h 4939815"/>
                  <a:gd name="connsiteX5" fmla="*/ 0 w 3567061"/>
                  <a:gd name="connsiteY5" fmla="*/ 41565 h 4939815"/>
                  <a:gd name="connsiteX6" fmla="*/ 3546766 w 3567061"/>
                  <a:gd name="connsiteY6" fmla="*/ 0 h 4939815"/>
                  <a:gd name="connsiteX0" fmla="*/ 3546766 w 3567427"/>
                  <a:gd name="connsiteY0" fmla="*/ 0 h 4944652"/>
                  <a:gd name="connsiteX1" fmla="*/ 2826326 w 3567427"/>
                  <a:gd name="connsiteY1" fmla="*/ 1731820 h 4944652"/>
                  <a:gd name="connsiteX2" fmla="*/ 748145 w 3567427"/>
                  <a:gd name="connsiteY2" fmla="*/ 2050474 h 4944652"/>
                  <a:gd name="connsiteX3" fmla="*/ 1066801 w 3567427"/>
                  <a:gd name="connsiteY3" fmla="*/ 3782292 h 4944652"/>
                  <a:gd name="connsiteX4" fmla="*/ 13855 w 3567427"/>
                  <a:gd name="connsiteY4" fmla="*/ 4724401 h 4944652"/>
                  <a:gd name="connsiteX5" fmla="*/ 0 w 3567427"/>
                  <a:gd name="connsiteY5" fmla="*/ 41565 h 4944652"/>
                  <a:gd name="connsiteX6" fmla="*/ 3546766 w 3567427"/>
                  <a:gd name="connsiteY6" fmla="*/ 0 h 4944652"/>
                  <a:gd name="connsiteX0" fmla="*/ 3546766 w 3566619"/>
                  <a:gd name="connsiteY0" fmla="*/ 0 h 4940065"/>
                  <a:gd name="connsiteX1" fmla="*/ 2826326 w 3566619"/>
                  <a:gd name="connsiteY1" fmla="*/ 1731820 h 4940065"/>
                  <a:gd name="connsiteX2" fmla="*/ 872836 w 3566619"/>
                  <a:gd name="connsiteY2" fmla="*/ 2299856 h 4940065"/>
                  <a:gd name="connsiteX3" fmla="*/ 1066801 w 3566619"/>
                  <a:gd name="connsiteY3" fmla="*/ 3782292 h 4940065"/>
                  <a:gd name="connsiteX4" fmla="*/ 13855 w 3566619"/>
                  <a:gd name="connsiteY4" fmla="*/ 4724401 h 4940065"/>
                  <a:gd name="connsiteX5" fmla="*/ 0 w 3566619"/>
                  <a:gd name="connsiteY5" fmla="*/ 41565 h 4940065"/>
                  <a:gd name="connsiteX6" fmla="*/ 3546766 w 3566619"/>
                  <a:gd name="connsiteY6" fmla="*/ 0 h 4940065"/>
                  <a:gd name="connsiteX0" fmla="*/ 3546766 w 3566619"/>
                  <a:gd name="connsiteY0" fmla="*/ 0 h 4943391"/>
                  <a:gd name="connsiteX1" fmla="*/ 2826326 w 3566619"/>
                  <a:gd name="connsiteY1" fmla="*/ 1731820 h 4943391"/>
                  <a:gd name="connsiteX2" fmla="*/ 872836 w 3566619"/>
                  <a:gd name="connsiteY2" fmla="*/ 2299856 h 4943391"/>
                  <a:gd name="connsiteX3" fmla="*/ 1343891 w 3566619"/>
                  <a:gd name="connsiteY3" fmla="*/ 3810001 h 4943391"/>
                  <a:gd name="connsiteX4" fmla="*/ 13855 w 3566619"/>
                  <a:gd name="connsiteY4" fmla="*/ 4724401 h 4943391"/>
                  <a:gd name="connsiteX5" fmla="*/ 0 w 3566619"/>
                  <a:gd name="connsiteY5" fmla="*/ 41565 h 4943391"/>
                  <a:gd name="connsiteX6" fmla="*/ 3546766 w 3566619"/>
                  <a:gd name="connsiteY6" fmla="*/ 0 h 4943391"/>
                  <a:gd name="connsiteX0" fmla="*/ 3546766 w 3566619"/>
                  <a:gd name="connsiteY0" fmla="*/ 0 h 4955848"/>
                  <a:gd name="connsiteX1" fmla="*/ 2826326 w 3566619"/>
                  <a:gd name="connsiteY1" fmla="*/ 1731820 h 4955848"/>
                  <a:gd name="connsiteX2" fmla="*/ 872836 w 3566619"/>
                  <a:gd name="connsiteY2" fmla="*/ 2299856 h 4955848"/>
                  <a:gd name="connsiteX3" fmla="*/ 1136073 w 3566619"/>
                  <a:gd name="connsiteY3" fmla="*/ 3906983 h 4955848"/>
                  <a:gd name="connsiteX4" fmla="*/ 13855 w 3566619"/>
                  <a:gd name="connsiteY4" fmla="*/ 4724401 h 4955848"/>
                  <a:gd name="connsiteX5" fmla="*/ 0 w 3566619"/>
                  <a:gd name="connsiteY5" fmla="*/ 41565 h 4955848"/>
                  <a:gd name="connsiteX6" fmla="*/ 3546766 w 3566619"/>
                  <a:gd name="connsiteY6" fmla="*/ 0 h 4955848"/>
                  <a:gd name="connsiteX0" fmla="*/ 3546766 w 3609882"/>
                  <a:gd name="connsiteY0" fmla="*/ 0 h 4955848"/>
                  <a:gd name="connsiteX1" fmla="*/ 3214254 w 3609882"/>
                  <a:gd name="connsiteY1" fmla="*/ 1579420 h 4955848"/>
                  <a:gd name="connsiteX2" fmla="*/ 872836 w 3609882"/>
                  <a:gd name="connsiteY2" fmla="*/ 2299856 h 4955848"/>
                  <a:gd name="connsiteX3" fmla="*/ 1136073 w 3609882"/>
                  <a:gd name="connsiteY3" fmla="*/ 3906983 h 4955848"/>
                  <a:gd name="connsiteX4" fmla="*/ 13855 w 3609882"/>
                  <a:gd name="connsiteY4" fmla="*/ 4724401 h 4955848"/>
                  <a:gd name="connsiteX5" fmla="*/ 0 w 3609882"/>
                  <a:gd name="connsiteY5" fmla="*/ 41565 h 4955848"/>
                  <a:gd name="connsiteX6" fmla="*/ 3546766 w 3609882"/>
                  <a:gd name="connsiteY6" fmla="*/ 0 h 4955848"/>
                  <a:gd name="connsiteX0" fmla="*/ 3546766 w 3609882"/>
                  <a:gd name="connsiteY0" fmla="*/ 0 h 4957825"/>
                  <a:gd name="connsiteX1" fmla="*/ 3214254 w 3609882"/>
                  <a:gd name="connsiteY1" fmla="*/ 1579420 h 4957825"/>
                  <a:gd name="connsiteX2" fmla="*/ 872836 w 3609882"/>
                  <a:gd name="connsiteY2" fmla="*/ 2299856 h 4957825"/>
                  <a:gd name="connsiteX3" fmla="*/ 1136073 w 3609882"/>
                  <a:gd name="connsiteY3" fmla="*/ 3906983 h 4957825"/>
                  <a:gd name="connsiteX4" fmla="*/ 13855 w 3609882"/>
                  <a:gd name="connsiteY4" fmla="*/ 4724401 h 4957825"/>
                  <a:gd name="connsiteX5" fmla="*/ 0 w 3609882"/>
                  <a:gd name="connsiteY5" fmla="*/ 41565 h 4957825"/>
                  <a:gd name="connsiteX6" fmla="*/ 3546766 w 3609882"/>
                  <a:gd name="connsiteY6" fmla="*/ 0 h 4957825"/>
                  <a:gd name="connsiteX0" fmla="*/ 3635098 w 3698214"/>
                  <a:gd name="connsiteY0" fmla="*/ 0 h 4956688"/>
                  <a:gd name="connsiteX1" fmla="*/ 3302586 w 3698214"/>
                  <a:gd name="connsiteY1" fmla="*/ 1579420 h 4956688"/>
                  <a:gd name="connsiteX2" fmla="*/ 961168 w 3698214"/>
                  <a:gd name="connsiteY2" fmla="*/ 2299856 h 4956688"/>
                  <a:gd name="connsiteX3" fmla="*/ 1432223 w 3698214"/>
                  <a:gd name="connsiteY3" fmla="*/ 4045529 h 4956688"/>
                  <a:gd name="connsiteX4" fmla="*/ 102187 w 3698214"/>
                  <a:gd name="connsiteY4" fmla="*/ 4724401 h 4956688"/>
                  <a:gd name="connsiteX5" fmla="*/ 88332 w 3698214"/>
                  <a:gd name="connsiteY5" fmla="*/ 41565 h 4956688"/>
                  <a:gd name="connsiteX6" fmla="*/ 3635098 w 3698214"/>
                  <a:gd name="connsiteY6" fmla="*/ 0 h 4956688"/>
                  <a:gd name="connsiteX0" fmla="*/ 3635098 w 3698214"/>
                  <a:gd name="connsiteY0" fmla="*/ 0 h 4956688"/>
                  <a:gd name="connsiteX1" fmla="*/ 3302586 w 3698214"/>
                  <a:gd name="connsiteY1" fmla="*/ 1579420 h 4956688"/>
                  <a:gd name="connsiteX2" fmla="*/ 961168 w 3698214"/>
                  <a:gd name="connsiteY2" fmla="*/ 2299856 h 4956688"/>
                  <a:gd name="connsiteX3" fmla="*/ 1432223 w 3698214"/>
                  <a:gd name="connsiteY3" fmla="*/ 4045529 h 4956688"/>
                  <a:gd name="connsiteX4" fmla="*/ 102187 w 3698214"/>
                  <a:gd name="connsiteY4" fmla="*/ 4724401 h 4956688"/>
                  <a:gd name="connsiteX5" fmla="*/ 88332 w 3698214"/>
                  <a:gd name="connsiteY5" fmla="*/ 41565 h 4956688"/>
                  <a:gd name="connsiteX6" fmla="*/ 3635098 w 3698214"/>
                  <a:gd name="connsiteY6" fmla="*/ 0 h 4956688"/>
                  <a:gd name="connsiteX0" fmla="*/ 3635098 w 3698214"/>
                  <a:gd name="connsiteY0" fmla="*/ 0 h 4956688"/>
                  <a:gd name="connsiteX1" fmla="*/ 3302586 w 3698214"/>
                  <a:gd name="connsiteY1" fmla="*/ 1579420 h 4956688"/>
                  <a:gd name="connsiteX2" fmla="*/ 961168 w 3698214"/>
                  <a:gd name="connsiteY2" fmla="*/ 2299856 h 4956688"/>
                  <a:gd name="connsiteX3" fmla="*/ 1432223 w 3698214"/>
                  <a:gd name="connsiteY3" fmla="*/ 4045529 h 4956688"/>
                  <a:gd name="connsiteX4" fmla="*/ 102187 w 3698214"/>
                  <a:gd name="connsiteY4" fmla="*/ 4724401 h 4956688"/>
                  <a:gd name="connsiteX5" fmla="*/ 88332 w 3698214"/>
                  <a:gd name="connsiteY5" fmla="*/ 41565 h 4956688"/>
                  <a:gd name="connsiteX6" fmla="*/ 3635098 w 3698214"/>
                  <a:gd name="connsiteY6" fmla="*/ 0 h 4956688"/>
                  <a:gd name="connsiteX0" fmla="*/ 3591845 w 3654961"/>
                  <a:gd name="connsiteY0" fmla="*/ 0 h 4968373"/>
                  <a:gd name="connsiteX1" fmla="*/ 3259333 w 3654961"/>
                  <a:gd name="connsiteY1" fmla="*/ 1579420 h 4968373"/>
                  <a:gd name="connsiteX2" fmla="*/ 917915 w 3654961"/>
                  <a:gd name="connsiteY2" fmla="*/ 2299856 h 4968373"/>
                  <a:gd name="connsiteX3" fmla="*/ 1388970 w 3654961"/>
                  <a:gd name="connsiteY3" fmla="*/ 4045529 h 4968373"/>
                  <a:gd name="connsiteX4" fmla="*/ 58934 w 3654961"/>
                  <a:gd name="connsiteY4" fmla="*/ 4724401 h 4968373"/>
                  <a:gd name="connsiteX5" fmla="*/ 45079 w 3654961"/>
                  <a:gd name="connsiteY5" fmla="*/ 41565 h 4968373"/>
                  <a:gd name="connsiteX6" fmla="*/ 3591845 w 3654961"/>
                  <a:gd name="connsiteY6" fmla="*/ 0 h 4968373"/>
                  <a:gd name="connsiteX0" fmla="*/ 3591845 w 3654961"/>
                  <a:gd name="connsiteY0" fmla="*/ 0 h 4967280"/>
                  <a:gd name="connsiteX1" fmla="*/ 3259333 w 3654961"/>
                  <a:gd name="connsiteY1" fmla="*/ 1579420 h 4967280"/>
                  <a:gd name="connsiteX2" fmla="*/ 917915 w 3654961"/>
                  <a:gd name="connsiteY2" fmla="*/ 2299856 h 4967280"/>
                  <a:gd name="connsiteX3" fmla="*/ 1388970 w 3654961"/>
                  <a:gd name="connsiteY3" fmla="*/ 4045529 h 4967280"/>
                  <a:gd name="connsiteX4" fmla="*/ 58934 w 3654961"/>
                  <a:gd name="connsiteY4" fmla="*/ 4724401 h 4967280"/>
                  <a:gd name="connsiteX5" fmla="*/ 45079 w 3654961"/>
                  <a:gd name="connsiteY5" fmla="*/ 41565 h 4967280"/>
                  <a:gd name="connsiteX6" fmla="*/ 3591845 w 3654961"/>
                  <a:gd name="connsiteY6" fmla="*/ 0 h 4967280"/>
                  <a:gd name="connsiteX0" fmla="*/ 3591845 w 3654961"/>
                  <a:gd name="connsiteY0" fmla="*/ 0 h 4979298"/>
                  <a:gd name="connsiteX1" fmla="*/ 3259333 w 3654961"/>
                  <a:gd name="connsiteY1" fmla="*/ 1579420 h 4979298"/>
                  <a:gd name="connsiteX2" fmla="*/ 917915 w 3654961"/>
                  <a:gd name="connsiteY2" fmla="*/ 2299856 h 4979298"/>
                  <a:gd name="connsiteX3" fmla="*/ 1388970 w 3654961"/>
                  <a:gd name="connsiteY3" fmla="*/ 4045529 h 4979298"/>
                  <a:gd name="connsiteX4" fmla="*/ 58934 w 3654961"/>
                  <a:gd name="connsiteY4" fmla="*/ 4738255 h 4979298"/>
                  <a:gd name="connsiteX5" fmla="*/ 45079 w 3654961"/>
                  <a:gd name="connsiteY5" fmla="*/ 41565 h 4979298"/>
                  <a:gd name="connsiteX6" fmla="*/ 3591845 w 3654961"/>
                  <a:gd name="connsiteY6" fmla="*/ 0 h 4979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654961" h="4979298">
                    <a:moveTo>
                      <a:pt x="3591845" y="0"/>
                    </a:moveTo>
                    <a:cubicBezTo>
                      <a:pt x="3704991" y="635000"/>
                      <a:pt x="3704988" y="1196111"/>
                      <a:pt x="3259333" y="1579420"/>
                    </a:cubicBezTo>
                    <a:cubicBezTo>
                      <a:pt x="2813678" y="1962729"/>
                      <a:pt x="1229642" y="1888838"/>
                      <a:pt x="917915" y="2299856"/>
                    </a:cubicBezTo>
                    <a:cubicBezTo>
                      <a:pt x="606188" y="2710874"/>
                      <a:pt x="1532133" y="3639129"/>
                      <a:pt x="1388970" y="4045529"/>
                    </a:cubicBezTo>
                    <a:cubicBezTo>
                      <a:pt x="1245807" y="4451929"/>
                      <a:pt x="185461" y="5430703"/>
                      <a:pt x="58934" y="4738255"/>
                    </a:cubicBezTo>
                    <a:cubicBezTo>
                      <a:pt x="-67593" y="4045807"/>
                      <a:pt x="49697" y="1602510"/>
                      <a:pt x="45079" y="41565"/>
                    </a:cubicBezTo>
                    <a:lnTo>
                      <a:pt x="359184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84407" tIns="42203" rIns="84407" bIns="42203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th-TH" sz="1661"/>
              </a:p>
            </p:txBody>
          </p:sp>
          <p:sp>
            <p:nvSpPr>
              <p:cNvPr id="28" name="รูปแบบอิสระ: รูปร่าง 27">
                <a:extLst>
                  <a:ext uri="{FF2B5EF4-FFF2-40B4-BE49-F238E27FC236}">
                    <a16:creationId xmlns:a16="http://schemas.microsoft.com/office/drawing/2014/main" id="{2BA85EDD-0A85-4EA9-8663-73F808501E58}"/>
                  </a:ext>
                </a:extLst>
              </p:cNvPr>
              <p:cNvSpPr/>
              <p:nvPr/>
            </p:nvSpPr>
            <p:spPr>
              <a:xfrm>
                <a:off x="-13854" y="-53779"/>
                <a:ext cx="5988928" cy="3844532"/>
              </a:xfrm>
              <a:custGeom>
                <a:avLst/>
                <a:gdLst>
                  <a:gd name="connsiteX0" fmla="*/ 5791200 w 5791200"/>
                  <a:gd name="connsiteY0" fmla="*/ 13854 h 3574472"/>
                  <a:gd name="connsiteX1" fmla="*/ 3061855 w 5791200"/>
                  <a:gd name="connsiteY1" fmla="*/ 678872 h 3574472"/>
                  <a:gd name="connsiteX2" fmla="*/ 2992582 w 5791200"/>
                  <a:gd name="connsiteY2" fmla="*/ 1607127 h 3574472"/>
                  <a:gd name="connsiteX3" fmla="*/ 1413164 w 5791200"/>
                  <a:gd name="connsiteY3" fmla="*/ 1870363 h 3574472"/>
                  <a:gd name="connsiteX4" fmla="*/ 0 w 5791200"/>
                  <a:gd name="connsiteY4" fmla="*/ 3574472 h 3574472"/>
                  <a:gd name="connsiteX5" fmla="*/ 55418 w 5791200"/>
                  <a:gd name="connsiteY5" fmla="*/ 0 h 3574472"/>
                  <a:gd name="connsiteX6" fmla="*/ 5791200 w 5791200"/>
                  <a:gd name="connsiteY6" fmla="*/ 13854 h 3574472"/>
                  <a:gd name="connsiteX0" fmla="*/ 5822003 w 5822003"/>
                  <a:gd name="connsiteY0" fmla="*/ 28151 h 3588769"/>
                  <a:gd name="connsiteX1" fmla="*/ 3092658 w 5822003"/>
                  <a:gd name="connsiteY1" fmla="*/ 693169 h 3588769"/>
                  <a:gd name="connsiteX2" fmla="*/ 3023385 w 5822003"/>
                  <a:gd name="connsiteY2" fmla="*/ 1621424 h 3588769"/>
                  <a:gd name="connsiteX3" fmla="*/ 1443967 w 5822003"/>
                  <a:gd name="connsiteY3" fmla="*/ 1884660 h 3588769"/>
                  <a:gd name="connsiteX4" fmla="*/ 30803 w 5822003"/>
                  <a:gd name="connsiteY4" fmla="*/ 3588769 h 3588769"/>
                  <a:gd name="connsiteX5" fmla="*/ 0 w 5822003"/>
                  <a:gd name="connsiteY5" fmla="*/ 0 h 3588769"/>
                  <a:gd name="connsiteX6" fmla="*/ 5822003 w 5822003"/>
                  <a:gd name="connsiteY6" fmla="*/ 28151 h 3588769"/>
                  <a:gd name="connsiteX0" fmla="*/ 5879484 w 5879484"/>
                  <a:gd name="connsiteY0" fmla="*/ 42449 h 3603067"/>
                  <a:gd name="connsiteX1" fmla="*/ 3150139 w 5879484"/>
                  <a:gd name="connsiteY1" fmla="*/ 707467 h 3603067"/>
                  <a:gd name="connsiteX2" fmla="*/ 3080866 w 5879484"/>
                  <a:gd name="connsiteY2" fmla="*/ 1635722 h 3603067"/>
                  <a:gd name="connsiteX3" fmla="*/ 1501448 w 5879484"/>
                  <a:gd name="connsiteY3" fmla="*/ 1898958 h 3603067"/>
                  <a:gd name="connsiteX4" fmla="*/ 88284 w 5879484"/>
                  <a:gd name="connsiteY4" fmla="*/ 3603067 h 3603067"/>
                  <a:gd name="connsiteX5" fmla="*/ 0 w 5879484"/>
                  <a:gd name="connsiteY5" fmla="*/ 0 h 3603067"/>
                  <a:gd name="connsiteX6" fmla="*/ 5879484 w 5879484"/>
                  <a:gd name="connsiteY6" fmla="*/ 42449 h 3603067"/>
                  <a:gd name="connsiteX0" fmla="*/ 5879484 w 5879484"/>
                  <a:gd name="connsiteY0" fmla="*/ 42449 h 3603067"/>
                  <a:gd name="connsiteX1" fmla="*/ 3150139 w 5879484"/>
                  <a:gd name="connsiteY1" fmla="*/ 707467 h 3603067"/>
                  <a:gd name="connsiteX2" fmla="*/ 3080866 w 5879484"/>
                  <a:gd name="connsiteY2" fmla="*/ 1635722 h 3603067"/>
                  <a:gd name="connsiteX3" fmla="*/ 1501448 w 5879484"/>
                  <a:gd name="connsiteY3" fmla="*/ 1898958 h 3603067"/>
                  <a:gd name="connsiteX4" fmla="*/ 2063 w 5879484"/>
                  <a:gd name="connsiteY4" fmla="*/ 3603067 h 3603067"/>
                  <a:gd name="connsiteX5" fmla="*/ 0 w 5879484"/>
                  <a:gd name="connsiteY5" fmla="*/ 0 h 3603067"/>
                  <a:gd name="connsiteX6" fmla="*/ 5879484 w 5879484"/>
                  <a:gd name="connsiteY6" fmla="*/ 42449 h 3603067"/>
                  <a:gd name="connsiteX0" fmla="*/ 6021126 w 6021126"/>
                  <a:gd name="connsiteY0" fmla="*/ 42449 h 3688855"/>
                  <a:gd name="connsiteX1" fmla="*/ 3291781 w 6021126"/>
                  <a:gd name="connsiteY1" fmla="*/ 707467 h 3688855"/>
                  <a:gd name="connsiteX2" fmla="*/ 3222508 w 6021126"/>
                  <a:gd name="connsiteY2" fmla="*/ 1635722 h 3688855"/>
                  <a:gd name="connsiteX3" fmla="*/ 1643090 w 6021126"/>
                  <a:gd name="connsiteY3" fmla="*/ 1898958 h 3688855"/>
                  <a:gd name="connsiteX4" fmla="*/ 2 w 6021126"/>
                  <a:gd name="connsiteY4" fmla="*/ 3688855 h 3688855"/>
                  <a:gd name="connsiteX5" fmla="*/ 141642 w 6021126"/>
                  <a:gd name="connsiteY5" fmla="*/ 0 h 3688855"/>
                  <a:gd name="connsiteX6" fmla="*/ 6021126 w 6021126"/>
                  <a:gd name="connsiteY6" fmla="*/ 42449 h 3688855"/>
                  <a:gd name="connsiteX0" fmla="*/ 6109408 w 6109408"/>
                  <a:gd name="connsiteY0" fmla="*/ 128236 h 3774642"/>
                  <a:gd name="connsiteX1" fmla="*/ 3380063 w 6109408"/>
                  <a:gd name="connsiteY1" fmla="*/ 793254 h 3774642"/>
                  <a:gd name="connsiteX2" fmla="*/ 3310790 w 6109408"/>
                  <a:gd name="connsiteY2" fmla="*/ 1721509 h 3774642"/>
                  <a:gd name="connsiteX3" fmla="*/ 1731372 w 6109408"/>
                  <a:gd name="connsiteY3" fmla="*/ 1984745 h 3774642"/>
                  <a:gd name="connsiteX4" fmla="*/ 88284 w 6109408"/>
                  <a:gd name="connsiteY4" fmla="*/ 3774642 h 3774642"/>
                  <a:gd name="connsiteX5" fmla="*/ 0 w 6109408"/>
                  <a:gd name="connsiteY5" fmla="*/ 0 h 3774642"/>
                  <a:gd name="connsiteX6" fmla="*/ 6109408 w 6109408"/>
                  <a:gd name="connsiteY6" fmla="*/ 128236 h 3774642"/>
                  <a:gd name="connsiteX0" fmla="*/ 6109408 w 6109408"/>
                  <a:gd name="connsiteY0" fmla="*/ 128236 h 3774642"/>
                  <a:gd name="connsiteX1" fmla="*/ 3380063 w 6109408"/>
                  <a:gd name="connsiteY1" fmla="*/ 793254 h 3774642"/>
                  <a:gd name="connsiteX2" fmla="*/ 3310790 w 6109408"/>
                  <a:gd name="connsiteY2" fmla="*/ 1721509 h 3774642"/>
                  <a:gd name="connsiteX3" fmla="*/ 1731372 w 6109408"/>
                  <a:gd name="connsiteY3" fmla="*/ 1984745 h 3774642"/>
                  <a:gd name="connsiteX4" fmla="*/ 88284 w 6109408"/>
                  <a:gd name="connsiteY4" fmla="*/ 3774642 h 3774642"/>
                  <a:gd name="connsiteX5" fmla="*/ 0 w 6109408"/>
                  <a:gd name="connsiteY5" fmla="*/ 0 h 3774642"/>
                  <a:gd name="connsiteX6" fmla="*/ 6109408 w 6109408"/>
                  <a:gd name="connsiteY6" fmla="*/ 128236 h 3774642"/>
                  <a:gd name="connsiteX0" fmla="*/ 6109408 w 6109408"/>
                  <a:gd name="connsiteY0" fmla="*/ 128236 h 3774642"/>
                  <a:gd name="connsiteX1" fmla="*/ 3380063 w 6109408"/>
                  <a:gd name="connsiteY1" fmla="*/ 793254 h 3774642"/>
                  <a:gd name="connsiteX2" fmla="*/ 3310790 w 6109408"/>
                  <a:gd name="connsiteY2" fmla="*/ 1721509 h 3774642"/>
                  <a:gd name="connsiteX3" fmla="*/ 1731372 w 6109408"/>
                  <a:gd name="connsiteY3" fmla="*/ 1984745 h 3774642"/>
                  <a:gd name="connsiteX4" fmla="*/ 88284 w 6109408"/>
                  <a:gd name="connsiteY4" fmla="*/ 3774642 h 3774642"/>
                  <a:gd name="connsiteX5" fmla="*/ 0 w 6109408"/>
                  <a:gd name="connsiteY5" fmla="*/ 0 h 3774642"/>
                  <a:gd name="connsiteX6" fmla="*/ 6109408 w 6109408"/>
                  <a:gd name="connsiteY6" fmla="*/ 128236 h 3774642"/>
                  <a:gd name="connsiteX0" fmla="*/ 6037557 w 6037557"/>
                  <a:gd name="connsiteY0" fmla="*/ 142533 h 3788939"/>
                  <a:gd name="connsiteX1" fmla="*/ 3308212 w 6037557"/>
                  <a:gd name="connsiteY1" fmla="*/ 807551 h 3788939"/>
                  <a:gd name="connsiteX2" fmla="*/ 3238939 w 6037557"/>
                  <a:gd name="connsiteY2" fmla="*/ 1735806 h 3788939"/>
                  <a:gd name="connsiteX3" fmla="*/ 1659521 w 6037557"/>
                  <a:gd name="connsiteY3" fmla="*/ 1999042 h 3788939"/>
                  <a:gd name="connsiteX4" fmla="*/ 16433 w 6037557"/>
                  <a:gd name="connsiteY4" fmla="*/ 3788939 h 3788939"/>
                  <a:gd name="connsiteX5" fmla="*/ 0 w 6037557"/>
                  <a:gd name="connsiteY5" fmla="*/ 0 h 3788939"/>
                  <a:gd name="connsiteX6" fmla="*/ 6037557 w 6037557"/>
                  <a:gd name="connsiteY6" fmla="*/ 142533 h 3788939"/>
                  <a:gd name="connsiteX0" fmla="*/ 6037557 w 6037557"/>
                  <a:gd name="connsiteY0" fmla="*/ 142533 h 3788939"/>
                  <a:gd name="connsiteX1" fmla="*/ 3308212 w 6037557"/>
                  <a:gd name="connsiteY1" fmla="*/ 807551 h 3788939"/>
                  <a:gd name="connsiteX2" fmla="*/ 3238939 w 6037557"/>
                  <a:gd name="connsiteY2" fmla="*/ 1735806 h 3788939"/>
                  <a:gd name="connsiteX3" fmla="*/ 1659521 w 6037557"/>
                  <a:gd name="connsiteY3" fmla="*/ 1999042 h 3788939"/>
                  <a:gd name="connsiteX4" fmla="*/ 16433 w 6037557"/>
                  <a:gd name="connsiteY4" fmla="*/ 3788939 h 3788939"/>
                  <a:gd name="connsiteX5" fmla="*/ 0 w 6037557"/>
                  <a:gd name="connsiteY5" fmla="*/ 0 h 3788939"/>
                  <a:gd name="connsiteX6" fmla="*/ 6037557 w 6037557"/>
                  <a:gd name="connsiteY6" fmla="*/ 142533 h 3788939"/>
                  <a:gd name="connsiteX0" fmla="*/ 6109407 w 6109407"/>
                  <a:gd name="connsiteY0" fmla="*/ 0 h 3789385"/>
                  <a:gd name="connsiteX1" fmla="*/ 3308212 w 6109407"/>
                  <a:gd name="connsiteY1" fmla="*/ 807997 h 3789385"/>
                  <a:gd name="connsiteX2" fmla="*/ 3238939 w 6109407"/>
                  <a:gd name="connsiteY2" fmla="*/ 1736252 h 3789385"/>
                  <a:gd name="connsiteX3" fmla="*/ 1659521 w 6109407"/>
                  <a:gd name="connsiteY3" fmla="*/ 1999488 h 3789385"/>
                  <a:gd name="connsiteX4" fmla="*/ 16433 w 6109407"/>
                  <a:gd name="connsiteY4" fmla="*/ 3789385 h 3789385"/>
                  <a:gd name="connsiteX5" fmla="*/ 0 w 6109407"/>
                  <a:gd name="connsiteY5" fmla="*/ 446 h 3789385"/>
                  <a:gd name="connsiteX6" fmla="*/ 6109407 w 6109407"/>
                  <a:gd name="connsiteY6" fmla="*/ 0 h 3789385"/>
                  <a:gd name="connsiteX0" fmla="*/ 6109407 w 6179364"/>
                  <a:gd name="connsiteY0" fmla="*/ 0 h 3789385"/>
                  <a:gd name="connsiteX1" fmla="*/ 3308212 w 6179364"/>
                  <a:gd name="connsiteY1" fmla="*/ 807997 h 3789385"/>
                  <a:gd name="connsiteX2" fmla="*/ 3238939 w 6179364"/>
                  <a:gd name="connsiteY2" fmla="*/ 1736252 h 3789385"/>
                  <a:gd name="connsiteX3" fmla="*/ 1659521 w 6179364"/>
                  <a:gd name="connsiteY3" fmla="*/ 1999488 h 3789385"/>
                  <a:gd name="connsiteX4" fmla="*/ 16433 w 6179364"/>
                  <a:gd name="connsiteY4" fmla="*/ 3789385 h 3789385"/>
                  <a:gd name="connsiteX5" fmla="*/ 0 w 6179364"/>
                  <a:gd name="connsiteY5" fmla="*/ 446 h 3789385"/>
                  <a:gd name="connsiteX6" fmla="*/ 6109407 w 6179364"/>
                  <a:gd name="connsiteY6" fmla="*/ 0 h 3789385"/>
                  <a:gd name="connsiteX0" fmla="*/ 6109407 w 6179364"/>
                  <a:gd name="connsiteY0" fmla="*/ 0 h 3789385"/>
                  <a:gd name="connsiteX1" fmla="*/ 3308212 w 6179364"/>
                  <a:gd name="connsiteY1" fmla="*/ 807997 h 3789385"/>
                  <a:gd name="connsiteX2" fmla="*/ 3238939 w 6179364"/>
                  <a:gd name="connsiteY2" fmla="*/ 1736252 h 3789385"/>
                  <a:gd name="connsiteX3" fmla="*/ 1659521 w 6179364"/>
                  <a:gd name="connsiteY3" fmla="*/ 1999488 h 3789385"/>
                  <a:gd name="connsiteX4" fmla="*/ 16433 w 6179364"/>
                  <a:gd name="connsiteY4" fmla="*/ 3789385 h 3789385"/>
                  <a:gd name="connsiteX5" fmla="*/ 0 w 6179364"/>
                  <a:gd name="connsiteY5" fmla="*/ 446 h 3789385"/>
                  <a:gd name="connsiteX6" fmla="*/ 6109407 w 6179364"/>
                  <a:gd name="connsiteY6" fmla="*/ 0 h 3789385"/>
                  <a:gd name="connsiteX0" fmla="*/ 6109407 w 6179364"/>
                  <a:gd name="connsiteY0" fmla="*/ 0 h 3826203"/>
                  <a:gd name="connsiteX1" fmla="*/ 3308212 w 6179364"/>
                  <a:gd name="connsiteY1" fmla="*/ 807997 h 3826203"/>
                  <a:gd name="connsiteX2" fmla="*/ 3238939 w 6179364"/>
                  <a:gd name="connsiteY2" fmla="*/ 1736252 h 3826203"/>
                  <a:gd name="connsiteX3" fmla="*/ 1659521 w 6179364"/>
                  <a:gd name="connsiteY3" fmla="*/ 1999488 h 3826203"/>
                  <a:gd name="connsiteX4" fmla="*/ 16433 w 6179364"/>
                  <a:gd name="connsiteY4" fmla="*/ 3789385 h 3826203"/>
                  <a:gd name="connsiteX5" fmla="*/ 0 w 6179364"/>
                  <a:gd name="connsiteY5" fmla="*/ 446 h 3826203"/>
                  <a:gd name="connsiteX6" fmla="*/ 6109407 w 6179364"/>
                  <a:gd name="connsiteY6" fmla="*/ 0 h 3826203"/>
                  <a:gd name="connsiteX0" fmla="*/ 6109407 w 6194666"/>
                  <a:gd name="connsiteY0" fmla="*/ 0 h 3826203"/>
                  <a:gd name="connsiteX1" fmla="*/ 3897392 w 6194666"/>
                  <a:gd name="connsiteY1" fmla="*/ 636422 h 3826203"/>
                  <a:gd name="connsiteX2" fmla="*/ 3238939 w 6194666"/>
                  <a:gd name="connsiteY2" fmla="*/ 1736252 h 3826203"/>
                  <a:gd name="connsiteX3" fmla="*/ 1659521 w 6194666"/>
                  <a:gd name="connsiteY3" fmla="*/ 1999488 h 3826203"/>
                  <a:gd name="connsiteX4" fmla="*/ 16433 w 6194666"/>
                  <a:gd name="connsiteY4" fmla="*/ 3789385 h 3826203"/>
                  <a:gd name="connsiteX5" fmla="*/ 0 w 6194666"/>
                  <a:gd name="connsiteY5" fmla="*/ 446 h 3826203"/>
                  <a:gd name="connsiteX6" fmla="*/ 6109407 w 6194666"/>
                  <a:gd name="connsiteY6" fmla="*/ 0 h 3826203"/>
                  <a:gd name="connsiteX0" fmla="*/ 6109407 w 6195622"/>
                  <a:gd name="connsiteY0" fmla="*/ 0 h 3830610"/>
                  <a:gd name="connsiteX1" fmla="*/ 3897392 w 6195622"/>
                  <a:gd name="connsiteY1" fmla="*/ 636422 h 3830610"/>
                  <a:gd name="connsiteX2" fmla="*/ 3052127 w 6195622"/>
                  <a:gd name="connsiteY2" fmla="*/ 1764848 h 3830610"/>
                  <a:gd name="connsiteX3" fmla="*/ 1659521 w 6195622"/>
                  <a:gd name="connsiteY3" fmla="*/ 1999488 h 3830610"/>
                  <a:gd name="connsiteX4" fmla="*/ 16433 w 6195622"/>
                  <a:gd name="connsiteY4" fmla="*/ 3789385 h 3830610"/>
                  <a:gd name="connsiteX5" fmla="*/ 0 w 6195622"/>
                  <a:gd name="connsiteY5" fmla="*/ 446 h 3830610"/>
                  <a:gd name="connsiteX6" fmla="*/ 6109407 w 6195622"/>
                  <a:gd name="connsiteY6" fmla="*/ 0 h 3830610"/>
                  <a:gd name="connsiteX0" fmla="*/ 6109407 w 6200522"/>
                  <a:gd name="connsiteY0" fmla="*/ 0 h 3830610"/>
                  <a:gd name="connsiteX1" fmla="*/ 4041094 w 6200522"/>
                  <a:gd name="connsiteY1" fmla="*/ 893784 h 3830610"/>
                  <a:gd name="connsiteX2" fmla="*/ 3052127 w 6200522"/>
                  <a:gd name="connsiteY2" fmla="*/ 1764848 h 3830610"/>
                  <a:gd name="connsiteX3" fmla="*/ 1659521 w 6200522"/>
                  <a:gd name="connsiteY3" fmla="*/ 1999488 h 3830610"/>
                  <a:gd name="connsiteX4" fmla="*/ 16433 w 6200522"/>
                  <a:gd name="connsiteY4" fmla="*/ 3789385 h 3830610"/>
                  <a:gd name="connsiteX5" fmla="*/ 0 w 6200522"/>
                  <a:gd name="connsiteY5" fmla="*/ 446 h 3830610"/>
                  <a:gd name="connsiteX6" fmla="*/ 6109407 w 6200522"/>
                  <a:gd name="connsiteY6" fmla="*/ 0 h 3830610"/>
                  <a:gd name="connsiteX0" fmla="*/ 6109407 w 6200522"/>
                  <a:gd name="connsiteY0" fmla="*/ 0 h 3906887"/>
                  <a:gd name="connsiteX1" fmla="*/ 4041094 w 6200522"/>
                  <a:gd name="connsiteY1" fmla="*/ 893784 h 3906887"/>
                  <a:gd name="connsiteX2" fmla="*/ 3052127 w 6200522"/>
                  <a:gd name="connsiteY2" fmla="*/ 1764848 h 3906887"/>
                  <a:gd name="connsiteX3" fmla="*/ 1659521 w 6200522"/>
                  <a:gd name="connsiteY3" fmla="*/ 1999488 h 3906887"/>
                  <a:gd name="connsiteX4" fmla="*/ 921756 w 6200522"/>
                  <a:gd name="connsiteY4" fmla="*/ 2860023 h 3906887"/>
                  <a:gd name="connsiteX5" fmla="*/ 16433 w 6200522"/>
                  <a:gd name="connsiteY5" fmla="*/ 3789385 h 3906887"/>
                  <a:gd name="connsiteX6" fmla="*/ 0 w 6200522"/>
                  <a:gd name="connsiteY6" fmla="*/ 446 h 3906887"/>
                  <a:gd name="connsiteX7" fmla="*/ 6109407 w 6200522"/>
                  <a:gd name="connsiteY7" fmla="*/ 0 h 3906887"/>
                  <a:gd name="connsiteX0" fmla="*/ 6109407 w 6210247"/>
                  <a:gd name="connsiteY0" fmla="*/ 0 h 3906887"/>
                  <a:gd name="connsiteX1" fmla="*/ 4285388 w 6210247"/>
                  <a:gd name="connsiteY1" fmla="*/ 793699 h 3906887"/>
                  <a:gd name="connsiteX2" fmla="*/ 3052127 w 6210247"/>
                  <a:gd name="connsiteY2" fmla="*/ 1764848 h 3906887"/>
                  <a:gd name="connsiteX3" fmla="*/ 1659521 w 6210247"/>
                  <a:gd name="connsiteY3" fmla="*/ 1999488 h 3906887"/>
                  <a:gd name="connsiteX4" fmla="*/ 921756 w 6210247"/>
                  <a:gd name="connsiteY4" fmla="*/ 2860023 h 3906887"/>
                  <a:gd name="connsiteX5" fmla="*/ 16433 w 6210247"/>
                  <a:gd name="connsiteY5" fmla="*/ 3789385 h 3906887"/>
                  <a:gd name="connsiteX6" fmla="*/ 0 w 6210247"/>
                  <a:gd name="connsiteY6" fmla="*/ 446 h 3906887"/>
                  <a:gd name="connsiteX7" fmla="*/ 6109407 w 6210247"/>
                  <a:gd name="connsiteY7" fmla="*/ 0 h 3906887"/>
                  <a:gd name="connsiteX0" fmla="*/ 6109407 w 6214422"/>
                  <a:gd name="connsiteY0" fmla="*/ 0 h 3906887"/>
                  <a:gd name="connsiteX1" fmla="*/ 4285388 w 6214422"/>
                  <a:gd name="connsiteY1" fmla="*/ 793699 h 3906887"/>
                  <a:gd name="connsiteX2" fmla="*/ 2477318 w 6214422"/>
                  <a:gd name="connsiteY2" fmla="*/ 964165 h 3906887"/>
                  <a:gd name="connsiteX3" fmla="*/ 1659521 w 6214422"/>
                  <a:gd name="connsiteY3" fmla="*/ 1999488 h 3906887"/>
                  <a:gd name="connsiteX4" fmla="*/ 921756 w 6214422"/>
                  <a:gd name="connsiteY4" fmla="*/ 2860023 h 3906887"/>
                  <a:gd name="connsiteX5" fmla="*/ 16433 w 6214422"/>
                  <a:gd name="connsiteY5" fmla="*/ 3789385 h 3906887"/>
                  <a:gd name="connsiteX6" fmla="*/ 0 w 6214422"/>
                  <a:gd name="connsiteY6" fmla="*/ 446 h 3906887"/>
                  <a:gd name="connsiteX7" fmla="*/ 6109407 w 6214422"/>
                  <a:gd name="connsiteY7" fmla="*/ 0 h 3906887"/>
                  <a:gd name="connsiteX0" fmla="*/ 6109407 w 6214422"/>
                  <a:gd name="connsiteY0" fmla="*/ 0 h 3906887"/>
                  <a:gd name="connsiteX1" fmla="*/ 4285388 w 6214422"/>
                  <a:gd name="connsiteY1" fmla="*/ 793699 h 3906887"/>
                  <a:gd name="connsiteX2" fmla="*/ 2477318 w 6214422"/>
                  <a:gd name="connsiteY2" fmla="*/ 964165 h 3906887"/>
                  <a:gd name="connsiteX3" fmla="*/ 2033147 w 6214422"/>
                  <a:gd name="connsiteY3" fmla="*/ 2285446 h 3906887"/>
                  <a:gd name="connsiteX4" fmla="*/ 921756 w 6214422"/>
                  <a:gd name="connsiteY4" fmla="*/ 2860023 h 3906887"/>
                  <a:gd name="connsiteX5" fmla="*/ 16433 w 6214422"/>
                  <a:gd name="connsiteY5" fmla="*/ 3789385 h 3906887"/>
                  <a:gd name="connsiteX6" fmla="*/ 0 w 6214422"/>
                  <a:gd name="connsiteY6" fmla="*/ 446 h 3906887"/>
                  <a:gd name="connsiteX7" fmla="*/ 6109407 w 6214422"/>
                  <a:gd name="connsiteY7" fmla="*/ 0 h 3906887"/>
                  <a:gd name="connsiteX0" fmla="*/ 6109407 w 6214422"/>
                  <a:gd name="connsiteY0" fmla="*/ 0 h 3903573"/>
                  <a:gd name="connsiteX1" fmla="*/ 4285388 w 6214422"/>
                  <a:gd name="connsiteY1" fmla="*/ 793699 h 3903573"/>
                  <a:gd name="connsiteX2" fmla="*/ 2477318 w 6214422"/>
                  <a:gd name="connsiteY2" fmla="*/ 964165 h 3903573"/>
                  <a:gd name="connsiteX3" fmla="*/ 2033147 w 6214422"/>
                  <a:gd name="connsiteY3" fmla="*/ 2285446 h 3903573"/>
                  <a:gd name="connsiteX4" fmla="*/ 849905 w 6214422"/>
                  <a:gd name="connsiteY4" fmla="*/ 2817129 h 3903573"/>
                  <a:gd name="connsiteX5" fmla="*/ 16433 w 6214422"/>
                  <a:gd name="connsiteY5" fmla="*/ 3789385 h 3903573"/>
                  <a:gd name="connsiteX6" fmla="*/ 0 w 6214422"/>
                  <a:gd name="connsiteY6" fmla="*/ 446 h 3903573"/>
                  <a:gd name="connsiteX7" fmla="*/ 6109407 w 6214422"/>
                  <a:gd name="connsiteY7" fmla="*/ 0 h 3903573"/>
                  <a:gd name="connsiteX0" fmla="*/ 6109407 w 6214422"/>
                  <a:gd name="connsiteY0" fmla="*/ 0 h 3912056"/>
                  <a:gd name="connsiteX1" fmla="*/ 4285388 w 6214422"/>
                  <a:gd name="connsiteY1" fmla="*/ 793699 h 3912056"/>
                  <a:gd name="connsiteX2" fmla="*/ 2477318 w 6214422"/>
                  <a:gd name="connsiteY2" fmla="*/ 964165 h 3912056"/>
                  <a:gd name="connsiteX3" fmla="*/ 2033147 w 6214422"/>
                  <a:gd name="connsiteY3" fmla="*/ 2285446 h 3912056"/>
                  <a:gd name="connsiteX4" fmla="*/ 849905 w 6214422"/>
                  <a:gd name="connsiteY4" fmla="*/ 2817129 h 3912056"/>
                  <a:gd name="connsiteX5" fmla="*/ 16433 w 6214422"/>
                  <a:gd name="connsiteY5" fmla="*/ 3789385 h 3912056"/>
                  <a:gd name="connsiteX6" fmla="*/ 0 w 6214422"/>
                  <a:gd name="connsiteY6" fmla="*/ 446 h 3912056"/>
                  <a:gd name="connsiteX7" fmla="*/ 6109407 w 6214422"/>
                  <a:gd name="connsiteY7" fmla="*/ 0 h 3912056"/>
                  <a:gd name="connsiteX0" fmla="*/ 6109407 w 6220180"/>
                  <a:gd name="connsiteY0" fmla="*/ 0 h 3912056"/>
                  <a:gd name="connsiteX1" fmla="*/ 4400350 w 6220180"/>
                  <a:gd name="connsiteY1" fmla="*/ 993869 h 3912056"/>
                  <a:gd name="connsiteX2" fmla="*/ 2477318 w 6220180"/>
                  <a:gd name="connsiteY2" fmla="*/ 964165 h 3912056"/>
                  <a:gd name="connsiteX3" fmla="*/ 2033147 w 6220180"/>
                  <a:gd name="connsiteY3" fmla="*/ 2285446 h 3912056"/>
                  <a:gd name="connsiteX4" fmla="*/ 849905 w 6220180"/>
                  <a:gd name="connsiteY4" fmla="*/ 2817129 h 3912056"/>
                  <a:gd name="connsiteX5" fmla="*/ 16433 w 6220180"/>
                  <a:gd name="connsiteY5" fmla="*/ 3789385 h 3912056"/>
                  <a:gd name="connsiteX6" fmla="*/ 0 w 6220180"/>
                  <a:gd name="connsiteY6" fmla="*/ 446 h 3912056"/>
                  <a:gd name="connsiteX7" fmla="*/ 6109407 w 6220180"/>
                  <a:gd name="connsiteY7" fmla="*/ 0 h 3912056"/>
                  <a:gd name="connsiteX0" fmla="*/ 6109407 w 6221637"/>
                  <a:gd name="connsiteY0" fmla="*/ 0 h 3912056"/>
                  <a:gd name="connsiteX1" fmla="*/ 4400350 w 6221637"/>
                  <a:gd name="connsiteY1" fmla="*/ 993869 h 3912056"/>
                  <a:gd name="connsiteX2" fmla="*/ 2477318 w 6221637"/>
                  <a:gd name="connsiteY2" fmla="*/ 964165 h 3912056"/>
                  <a:gd name="connsiteX3" fmla="*/ 2033147 w 6221637"/>
                  <a:gd name="connsiteY3" fmla="*/ 2285446 h 3912056"/>
                  <a:gd name="connsiteX4" fmla="*/ 849905 w 6221637"/>
                  <a:gd name="connsiteY4" fmla="*/ 2817129 h 3912056"/>
                  <a:gd name="connsiteX5" fmla="*/ 16433 w 6221637"/>
                  <a:gd name="connsiteY5" fmla="*/ 3789385 h 3912056"/>
                  <a:gd name="connsiteX6" fmla="*/ 0 w 6221637"/>
                  <a:gd name="connsiteY6" fmla="*/ 446 h 3912056"/>
                  <a:gd name="connsiteX7" fmla="*/ 6109407 w 6221637"/>
                  <a:gd name="connsiteY7" fmla="*/ 0 h 3912056"/>
                  <a:gd name="connsiteX0" fmla="*/ 6109407 w 6217155"/>
                  <a:gd name="connsiteY0" fmla="*/ 0 h 3912056"/>
                  <a:gd name="connsiteX1" fmla="*/ 4314129 w 6217155"/>
                  <a:gd name="connsiteY1" fmla="*/ 765103 h 3912056"/>
                  <a:gd name="connsiteX2" fmla="*/ 2477318 w 6217155"/>
                  <a:gd name="connsiteY2" fmla="*/ 964165 h 3912056"/>
                  <a:gd name="connsiteX3" fmla="*/ 2033147 w 6217155"/>
                  <a:gd name="connsiteY3" fmla="*/ 2285446 h 3912056"/>
                  <a:gd name="connsiteX4" fmla="*/ 849905 w 6217155"/>
                  <a:gd name="connsiteY4" fmla="*/ 2817129 h 3912056"/>
                  <a:gd name="connsiteX5" fmla="*/ 16433 w 6217155"/>
                  <a:gd name="connsiteY5" fmla="*/ 3789385 h 3912056"/>
                  <a:gd name="connsiteX6" fmla="*/ 0 w 6217155"/>
                  <a:gd name="connsiteY6" fmla="*/ 446 h 3912056"/>
                  <a:gd name="connsiteX7" fmla="*/ 6109407 w 6217155"/>
                  <a:gd name="connsiteY7" fmla="*/ 0 h 3912056"/>
                  <a:gd name="connsiteX0" fmla="*/ 6109407 w 6216702"/>
                  <a:gd name="connsiteY0" fmla="*/ 0 h 3912056"/>
                  <a:gd name="connsiteX1" fmla="*/ 4314129 w 6216702"/>
                  <a:gd name="connsiteY1" fmla="*/ 765103 h 3912056"/>
                  <a:gd name="connsiteX2" fmla="*/ 2362355 w 6216702"/>
                  <a:gd name="connsiteY2" fmla="*/ 721101 h 3912056"/>
                  <a:gd name="connsiteX3" fmla="*/ 2033147 w 6216702"/>
                  <a:gd name="connsiteY3" fmla="*/ 2285446 h 3912056"/>
                  <a:gd name="connsiteX4" fmla="*/ 849905 w 6216702"/>
                  <a:gd name="connsiteY4" fmla="*/ 2817129 h 3912056"/>
                  <a:gd name="connsiteX5" fmla="*/ 16433 w 6216702"/>
                  <a:gd name="connsiteY5" fmla="*/ 3789385 h 3912056"/>
                  <a:gd name="connsiteX6" fmla="*/ 0 w 6216702"/>
                  <a:gd name="connsiteY6" fmla="*/ 446 h 3912056"/>
                  <a:gd name="connsiteX7" fmla="*/ 6109407 w 6216702"/>
                  <a:gd name="connsiteY7" fmla="*/ 0 h 3912056"/>
                  <a:gd name="connsiteX0" fmla="*/ 6109407 w 6212589"/>
                  <a:gd name="connsiteY0" fmla="*/ 0 h 3912056"/>
                  <a:gd name="connsiteX1" fmla="*/ 4227908 w 6212589"/>
                  <a:gd name="connsiteY1" fmla="*/ 622123 h 3912056"/>
                  <a:gd name="connsiteX2" fmla="*/ 2362355 w 6212589"/>
                  <a:gd name="connsiteY2" fmla="*/ 721101 h 3912056"/>
                  <a:gd name="connsiteX3" fmla="*/ 2033147 w 6212589"/>
                  <a:gd name="connsiteY3" fmla="*/ 2285446 h 3912056"/>
                  <a:gd name="connsiteX4" fmla="*/ 849905 w 6212589"/>
                  <a:gd name="connsiteY4" fmla="*/ 2817129 h 3912056"/>
                  <a:gd name="connsiteX5" fmla="*/ 16433 w 6212589"/>
                  <a:gd name="connsiteY5" fmla="*/ 3789385 h 3912056"/>
                  <a:gd name="connsiteX6" fmla="*/ 0 w 6212589"/>
                  <a:gd name="connsiteY6" fmla="*/ 446 h 3912056"/>
                  <a:gd name="connsiteX7" fmla="*/ 6109407 w 6212589"/>
                  <a:gd name="connsiteY7" fmla="*/ 0 h 3912056"/>
                  <a:gd name="connsiteX0" fmla="*/ 6109407 w 6213116"/>
                  <a:gd name="connsiteY0" fmla="*/ 0 h 3912056"/>
                  <a:gd name="connsiteX1" fmla="*/ 4227908 w 6213116"/>
                  <a:gd name="connsiteY1" fmla="*/ 622123 h 3912056"/>
                  <a:gd name="connsiteX2" fmla="*/ 2290505 w 6213116"/>
                  <a:gd name="connsiteY2" fmla="*/ 721102 h 3912056"/>
                  <a:gd name="connsiteX3" fmla="*/ 2033147 w 6213116"/>
                  <a:gd name="connsiteY3" fmla="*/ 2285446 h 3912056"/>
                  <a:gd name="connsiteX4" fmla="*/ 849905 w 6213116"/>
                  <a:gd name="connsiteY4" fmla="*/ 2817129 h 3912056"/>
                  <a:gd name="connsiteX5" fmla="*/ 16433 w 6213116"/>
                  <a:gd name="connsiteY5" fmla="*/ 3789385 h 3912056"/>
                  <a:gd name="connsiteX6" fmla="*/ 0 w 6213116"/>
                  <a:gd name="connsiteY6" fmla="*/ 446 h 3912056"/>
                  <a:gd name="connsiteX7" fmla="*/ 6109407 w 6213116"/>
                  <a:gd name="connsiteY7" fmla="*/ 0 h 3912056"/>
                  <a:gd name="connsiteX0" fmla="*/ 6109407 w 6214399"/>
                  <a:gd name="connsiteY0" fmla="*/ 0 h 3912056"/>
                  <a:gd name="connsiteX1" fmla="*/ 4227908 w 6214399"/>
                  <a:gd name="connsiteY1" fmla="*/ 622123 h 3912056"/>
                  <a:gd name="connsiteX2" fmla="*/ 2290505 w 6214399"/>
                  <a:gd name="connsiteY2" fmla="*/ 721102 h 3912056"/>
                  <a:gd name="connsiteX3" fmla="*/ 2033147 w 6214399"/>
                  <a:gd name="connsiteY3" fmla="*/ 2285446 h 3912056"/>
                  <a:gd name="connsiteX4" fmla="*/ 849905 w 6214399"/>
                  <a:gd name="connsiteY4" fmla="*/ 2817129 h 3912056"/>
                  <a:gd name="connsiteX5" fmla="*/ 16433 w 6214399"/>
                  <a:gd name="connsiteY5" fmla="*/ 3789385 h 3912056"/>
                  <a:gd name="connsiteX6" fmla="*/ 0 w 6214399"/>
                  <a:gd name="connsiteY6" fmla="*/ 446 h 3912056"/>
                  <a:gd name="connsiteX7" fmla="*/ 6109407 w 6214399"/>
                  <a:gd name="connsiteY7" fmla="*/ 0 h 3912056"/>
                  <a:gd name="connsiteX0" fmla="*/ 6109407 w 6231869"/>
                  <a:gd name="connsiteY0" fmla="*/ 0 h 3912056"/>
                  <a:gd name="connsiteX1" fmla="*/ 4227908 w 6231869"/>
                  <a:gd name="connsiteY1" fmla="*/ 622123 h 3912056"/>
                  <a:gd name="connsiteX2" fmla="*/ 2290505 w 6231869"/>
                  <a:gd name="connsiteY2" fmla="*/ 721102 h 3912056"/>
                  <a:gd name="connsiteX3" fmla="*/ 2033147 w 6231869"/>
                  <a:gd name="connsiteY3" fmla="*/ 2285446 h 3912056"/>
                  <a:gd name="connsiteX4" fmla="*/ 849905 w 6231869"/>
                  <a:gd name="connsiteY4" fmla="*/ 2817129 h 3912056"/>
                  <a:gd name="connsiteX5" fmla="*/ 16433 w 6231869"/>
                  <a:gd name="connsiteY5" fmla="*/ 3789385 h 3912056"/>
                  <a:gd name="connsiteX6" fmla="*/ 0 w 6231869"/>
                  <a:gd name="connsiteY6" fmla="*/ 446 h 3912056"/>
                  <a:gd name="connsiteX7" fmla="*/ 6109407 w 6231869"/>
                  <a:gd name="connsiteY7" fmla="*/ 0 h 3912056"/>
                  <a:gd name="connsiteX0" fmla="*/ 6109407 w 6263187"/>
                  <a:gd name="connsiteY0" fmla="*/ 0 h 3912056"/>
                  <a:gd name="connsiteX1" fmla="*/ 4227908 w 6263187"/>
                  <a:gd name="connsiteY1" fmla="*/ 622123 h 3912056"/>
                  <a:gd name="connsiteX2" fmla="*/ 2290505 w 6263187"/>
                  <a:gd name="connsiteY2" fmla="*/ 721102 h 3912056"/>
                  <a:gd name="connsiteX3" fmla="*/ 2033147 w 6263187"/>
                  <a:gd name="connsiteY3" fmla="*/ 2285446 h 3912056"/>
                  <a:gd name="connsiteX4" fmla="*/ 849905 w 6263187"/>
                  <a:gd name="connsiteY4" fmla="*/ 2817129 h 3912056"/>
                  <a:gd name="connsiteX5" fmla="*/ 16433 w 6263187"/>
                  <a:gd name="connsiteY5" fmla="*/ 3789385 h 3912056"/>
                  <a:gd name="connsiteX6" fmla="*/ 0 w 6263187"/>
                  <a:gd name="connsiteY6" fmla="*/ 446 h 3912056"/>
                  <a:gd name="connsiteX7" fmla="*/ 6109407 w 6263187"/>
                  <a:gd name="connsiteY7" fmla="*/ 0 h 3912056"/>
                  <a:gd name="connsiteX0" fmla="*/ 6109407 w 6251157"/>
                  <a:gd name="connsiteY0" fmla="*/ 53381 h 3965437"/>
                  <a:gd name="connsiteX1" fmla="*/ 4141687 w 6251157"/>
                  <a:gd name="connsiteY1" fmla="*/ 775590 h 3965437"/>
                  <a:gd name="connsiteX2" fmla="*/ 2290505 w 6251157"/>
                  <a:gd name="connsiteY2" fmla="*/ 774483 h 3965437"/>
                  <a:gd name="connsiteX3" fmla="*/ 2033147 w 6251157"/>
                  <a:gd name="connsiteY3" fmla="*/ 2338827 h 3965437"/>
                  <a:gd name="connsiteX4" fmla="*/ 849905 w 6251157"/>
                  <a:gd name="connsiteY4" fmla="*/ 2870510 h 3965437"/>
                  <a:gd name="connsiteX5" fmla="*/ 16433 w 6251157"/>
                  <a:gd name="connsiteY5" fmla="*/ 3842766 h 3965437"/>
                  <a:gd name="connsiteX6" fmla="*/ 0 w 6251157"/>
                  <a:gd name="connsiteY6" fmla="*/ 53827 h 3965437"/>
                  <a:gd name="connsiteX7" fmla="*/ 6109407 w 6251157"/>
                  <a:gd name="connsiteY7" fmla="*/ 53381 h 3965437"/>
                  <a:gd name="connsiteX0" fmla="*/ 6109407 w 6249177"/>
                  <a:gd name="connsiteY0" fmla="*/ 53381 h 3965437"/>
                  <a:gd name="connsiteX1" fmla="*/ 4141687 w 6249177"/>
                  <a:gd name="connsiteY1" fmla="*/ 775590 h 3965437"/>
                  <a:gd name="connsiteX2" fmla="*/ 2520428 w 6249177"/>
                  <a:gd name="connsiteY2" fmla="*/ 1131930 h 3965437"/>
                  <a:gd name="connsiteX3" fmla="*/ 2033147 w 6249177"/>
                  <a:gd name="connsiteY3" fmla="*/ 2338827 h 3965437"/>
                  <a:gd name="connsiteX4" fmla="*/ 849905 w 6249177"/>
                  <a:gd name="connsiteY4" fmla="*/ 2870510 h 3965437"/>
                  <a:gd name="connsiteX5" fmla="*/ 16433 w 6249177"/>
                  <a:gd name="connsiteY5" fmla="*/ 3842766 h 3965437"/>
                  <a:gd name="connsiteX6" fmla="*/ 0 w 6249177"/>
                  <a:gd name="connsiteY6" fmla="*/ 53827 h 3965437"/>
                  <a:gd name="connsiteX7" fmla="*/ 6109407 w 6249177"/>
                  <a:gd name="connsiteY7" fmla="*/ 53381 h 3965437"/>
                  <a:gd name="connsiteX0" fmla="*/ 6109407 w 6258571"/>
                  <a:gd name="connsiteY0" fmla="*/ 72445 h 3984501"/>
                  <a:gd name="connsiteX1" fmla="*/ 4227908 w 6258571"/>
                  <a:gd name="connsiteY1" fmla="*/ 1052016 h 3984501"/>
                  <a:gd name="connsiteX2" fmla="*/ 2520428 w 6258571"/>
                  <a:gd name="connsiteY2" fmla="*/ 1150994 h 3984501"/>
                  <a:gd name="connsiteX3" fmla="*/ 2033147 w 6258571"/>
                  <a:gd name="connsiteY3" fmla="*/ 2357891 h 3984501"/>
                  <a:gd name="connsiteX4" fmla="*/ 849905 w 6258571"/>
                  <a:gd name="connsiteY4" fmla="*/ 2889574 h 3984501"/>
                  <a:gd name="connsiteX5" fmla="*/ 16433 w 6258571"/>
                  <a:gd name="connsiteY5" fmla="*/ 3861830 h 3984501"/>
                  <a:gd name="connsiteX6" fmla="*/ 0 w 6258571"/>
                  <a:gd name="connsiteY6" fmla="*/ 72891 h 3984501"/>
                  <a:gd name="connsiteX7" fmla="*/ 6109407 w 6258571"/>
                  <a:gd name="connsiteY7" fmla="*/ 72445 h 3984501"/>
                  <a:gd name="connsiteX0" fmla="*/ 6109407 w 6224172"/>
                  <a:gd name="connsiteY0" fmla="*/ 72445 h 3984501"/>
                  <a:gd name="connsiteX1" fmla="*/ 4227908 w 6224172"/>
                  <a:gd name="connsiteY1" fmla="*/ 1052016 h 3984501"/>
                  <a:gd name="connsiteX2" fmla="*/ 2520428 w 6224172"/>
                  <a:gd name="connsiteY2" fmla="*/ 1150994 h 3984501"/>
                  <a:gd name="connsiteX3" fmla="*/ 2033147 w 6224172"/>
                  <a:gd name="connsiteY3" fmla="*/ 2357891 h 3984501"/>
                  <a:gd name="connsiteX4" fmla="*/ 849905 w 6224172"/>
                  <a:gd name="connsiteY4" fmla="*/ 2889574 h 3984501"/>
                  <a:gd name="connsiteX5" fmla="*/ 16433 w 6224172"/>
                  <a:gd name="connsiteY5" fmla="*/ 3861830 h 3984501"/>
                  <a:gd name="connsiteX6" fmla="*/ 0 w 6224172"/>
                  <a:gd name="connsiteY6" fmla="*/ 72891 h 3984501"/>
                  <a:gd name="connsiteX7" fmla="*/ 6109407 w 6224172"/>
                  <a:gd name="connsiteY7" fmla="*/ 72445 h 3984501"/>
                  <a:gd name="connsiteX0" fmla="*/ 6109407 w 6241461"/>
                  <a:gd name="connsiteY0" fmla="*/ 72445 h 3984501"/>
                  <a:gd name="connsiteX1" fmla="*/ 4227908 w 6241461"/>
                  <a:gd name="connsiteY1" fmla="*/ 1052016 h 3984501"/>
                  <a:gd name="connsiteX2" fmla="*/ 2520428 w 6241461"/>
                  <a:gd name="connsiteY2" fmla="*/ 1150994 h 3984501"/>
                  <a:gd name="connsiteX3" fmla="*/ 2033147 w 6241461"/>
                  <a:gd name="connsiteY3" fmla="*/ 2357891 h 3984501"/>
                  <a:gd name="connsiteX4" fmla="*/ 849905 w 6241461"/>
                  <a:gd name="connsiteY4" fmla="*/ 2889574 h 3984501"/>
                  <a:gd name="connsiteX5" fmla="*/ 16433 w 6241461"/>
                  <a:gd name="connsiteY5" fmla="*/ 3861830 h 3984501"/>
                  <a:gd name="connsiteX6" fmla="*/ 0 w 6241461"/>
                  <a:gd name="connsiteY6" fmla="*/ 72891 h 3984501"/>
                  <a:gd name="connsiteX7" fmla="*/ 6109407 w 6241461"/>
                  <a:gd name="connsiteY7" fmla="*/ 72445 h 3984501"/>
                  <a:gd name="connsiteX0" fmla="*/ 6109407 w 6201346"/>
                  <a:gd name="connsiteY0" fmla="*/ 55500 h 3967556"/>
                  <a:gd name="connsiteX1" fmla="*/ 3739321 w 6201346"/>
                  <a:gd name="connsiteY1" fmla="*/ 806305 h 3967556"/>
                  <a:gd name="connsiteX2" fmla="*/ 2520428 w 6201346"/>
                  <a:gd name="connsiteY2" fmla="*/ 1134049 h 3967556"/>
                  <a:gd name="connsiteX3" fmla="*/ 2033147 w 6201346"/>
                  <a:gd name="connsiteY3" fmla="*/ 2340946 h 3967556"/>
                  <a:gd name="connsiteX4" fmla="*/ 849905 w 6201346"/>
                  <a:gd name="connsiteY4" fmla="*/ 2872629 h 3967556"/>
                  <a:gd name="connsiteX5" fmla="*/ 16433 w 6201346"/>
                  <a:gd name="connsiteY5" fmla="*/ 3844885 h 3967556"/>
                  <a:gd name="connsiteX6" fmla="*/ 0 w 6201346"/>
                  <a:gd name="connsiteY6" fmla="*/ 55946 h 3967556"/>
                  <a:gd name="connsiteX7" fmla="*/ 6109407 w 6201346"/>
                  <a:gd name="connsiteY7" fmla="*/ 55500 h 3967556"/>
                  <a:gd name="connsiteX0" fmla="*/ 6109407 w 6211840"/>
                  <a:gd name="connsiteY0" fmla="*/ 55500 h 3967556"/>
                  <a:gd name="connsiteX1" fmla="*/ 3739321 w 6211840"/>
                  <a:gd name="connsiteY1" fmla="*/ 806305 h 3967556"/>
                  <a:gd name="connsiteX2" fmla="*/ 2549169 w 6211840"/>
                  <a:gd name="connsiteY2" fmla="*/ 1405710 h 3967556"/>
                  <a:gd name="connsiteX3" fmla="*/ 2033147 w 6211840"/>
                  <a:gd name="connsiteY3" fmla="*/ 2340946 h 3967556"/>
                  <a:gd name="connsiteX4" fmla="*/ 849905 w 6211840"/>
                  <a:gd name="connsiteY4" fmla="*/ 2872629 h 3967556"/>
                  <a:gd name="connsiteX5" fmla="*/ 16433 w 6211840"/>
                  <a:gd name="connsiteY5" fmla="*/ 3844885 h 3967556"/>
                  <a:gd name="connsiteX6" fmla="*/ 0 w 6211840"/>
                  <a:gd name="connsiteY6" fmla="*/ 55946 h 3967556"/>
                  <a:gd name="connsiteX7" fmla="*/ 6109407 w 6211840"/>
                  <a:gd name="connsiteY7" fmla="*/ 55500 h 39675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211840" h="3967556">
                    <a:moveTo>
                      <a:pt x="6109407" y="55500"/>
                    </a:moveTo>
                    <a:cubicBezTo>
                      <a:pt x="6732627" y="180560"/>
                      <a:pt x="4332694" y="581270"/>
                      <a:pt x="3739321" y="806305"/>
                    </a:cubicBezTo>
                    <a:cubicBezTo>
                      <a:pt x="3145948" y="1031340"/>
                      <a:pt x="2833531" y="1149936"/>
                      <a:pt x="2549169" y="1405710"/>
                    </a:cubicBezTo>
                    <a:cubicBezTo>
                      <a:pt x="2264807" y="1661484"/>
                      <a:pt x="2316358" y="2096460"/>
                      <a:pt x="2033147" y="2340946"/>
                    </a:cubicBezTo>
                    <a:cubicBezTo>
                      <a:pt x="1749936" y="2585432"/>
                      <a:pt x="1123753" y="2574313"/>
                      <a:pt x="849905" y="2872629"/>
                    </a:cubicBezTo>
                    <a:cubicBezTo>
                      <a:pt x="576057" y="3170945"/>
                      <a:pt x="16720" y="4345629"/>
                      <a:pt x="16433" y="3844885"/>
                    </a:cubicBezTo>
                    <a:cubicBezTo>
                      <a:pt x="15745" y="2643863"/>
                      <a:pt x="15057" y="1171182"/>
                      <a:pt x="0" y="55946"/>
                    </a:cubicBezTo>
                    <a:cubicBezTo>
                      <a:pt x="2036469" y="55797"/>
                      <a:pt x="5486187" y="-69560"/>
                      <a:pt x="6109407" y="5550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 dirty="0"/>
              </a:p>
            </p:txBody>
          </p:sp>
        </p:grpSp>
        <p:grpSp>
          <p:nvGrpSpPr>
            <p:cNvPr id="60" name="กลุ่ม 59">
              <a:extLst>
                <a:ext uri="{FF2B5EF4-FFF2-40B4-BE49-F238E27FC236}">
                  <a16:creationId xmlns:a16="http://schemas.microsoft.com/office/drawing/2014/main" id="{5063384C-1B67-4C48-859F-3B720252A26A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255808" y="373919"/>
              <a:ext cx="376162" cy="907724"/>
              <a:chOff x="6264894" y="1446698"/>
              <a:chExt cx="759640" cy="1984379"/>
            </a:xfrm>
          </p:grpSpPr>
          <p:sp>
            <p:nvSpPr>
              <p:cNvPr id="61" name="วงรี 60">
                <a:extLst>
                  <a:ext uri="{FF2B5EF4-FFF2-40B4-BE49-F238E27FC236}">
                    <a16:creationId xmlns:a16="http://schemas.microsoft.com/office/drawing/2014/main" id="{36043F64-AE10-48E1-83C6-E74C5B6505F5}"/>
                  </a:ext>
                </a:extLst>
              </p:cNvPr>
              <p:cNvSpPr/>
              <p:nvPr/>
            </p:nvSpPr>
            <p:spPr>
              <a:xfrm>
                <a:off x="6264894" y="14508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62" name="วงรี 61">
                <a:extLst>
                  <a:ext uri="{FF2B5EF4-FFF2-40B4-BE49-F238E27FC236}">
                    <a16:creationId xmlns:a16="http://schemas.microsoft.com/office/drawing/2014/main" id="{CBF52C19-C282-41CB-A7C0-48F1DF132FDC}"/>
                  </a:ext>
                </a:extLst>
              </p:cNvPr>
              <p:cNvSpPr/>
              <p:nvPr/>
            </p:nvSpPr>
            <p:spPr>
              <a:xfrm>
                <a:off x="6264894" y="16508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63" name="วงรี 62">
                <a:extLst>
                  <a:ext uri="{FF2B5EF4-FFF2-40B4-BE49-F238E27FC236}">
                    <a16:creationId xmlns:a16="http://schemas.microsoft.com/office/drawing/2014/main" id="{7DDA6A80-4690-4C1B-A94D-40F36F4808BF}"/>
                  </a:ext>
                </a:extLst>
              </p:cNvPr>
              <p:cNvSpPr/>
              <p:nvPr/>
            </p:nvSpPr>
            <p:spPr>
              <a:xfrm>
                <a:off x="6264894" y="185090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64" name="วงรี 63">
                <a:extLst>
                  <a:ext uri="{FF2B5EF4-FFF2-40B4-BE49-F238E27FC236}">
                    <a16:creationId xmlns:a16="http://schemas.microsoft.com/office/drawing/2014/main" id="{61A1373D-3938-4F72-AC4E-E968BA8F0228}"/>
                  </a:ext>
                </a:extLst>
              </p:cNvPr>
              <p:cNvSpPr/>
              <p:nvPr/>
            </p:nvSpPr>
            <p:spPr>
              <a:xfrm>
                <a:off x="6264894" y="205092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65" name="วงรี 64">
                <a:extLst>
                  <a:ext uri="{FF2B5EF4-FFF2-40B4-BE49-F238E27FC236}">
                    <a16:creationId xmlns:a16="http://schemas.microsoft.com/office/drawing/2014/main" id="{FBB0A0A6-1766-41CD-B47C-B65A5D10B60B}"/>
                  </a:ext>
                </a:extLst>
              </p:cNvPr>
              <p:cNvSpPr/>
              <p:nvPr/>
            </p:nvSpPr>
            <p:spPr>
              <a:xfrm>
                <a:off x="6264894" y="22509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66" name="วงรี 65">
                <a:extLst>
                  <a:ext uri="{FF2B5EF4-FFF2-40B4-BE49-F238E27FC236}">
                    <a16:creationId xmlns:a16="http://schemas.microsoft.com/office/drawing/2014/main" id="{F3C923B7-F97B-4F27-B22C-C23479043118}"/>
                  </a:ext>
                </a:extLst>
              </p:cNvPr>
              <p:cNvSpPr/>
              <p:nvPr/>
            </p:nvSpPr>
            <p:spPr>
              <a:xfrm>
                <a:off x="6264894" y="24509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67" name="วงรี 66">
                <a:extLst>
                  <a:ext uri="{FF2B5EF4-FFF2-40B4-BE49-F238E27FC236}">
                    <a16:creationId xmlns:a16="http://schemas.microsoft.com/office/drawing/2014/main" id="{3A3D4065-2C55-4581-9E65-7CF7555CDCCD}"/>
                  </a:ext>
                </a:extLst>
              </p:cNvPr>
              <p:cNvSpPr/>
              <p:nvPr/>
            </p:nvSpPr>
            <p:spPr>
              <a:xfrm>
                <a:off x="6264894" y="265100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68" name="วงรี 67">
                <a:extLst>
                  <a:ext uri="{FF2B5EF4-FFF2-40B4-BE49-F238E27FC236}">
                    <a16:creationId xmlns:a16="http://schemas.microsoft.com/office/drawing/2014/main" id="{2A971D1F-3270-497F-B94D-4359CFF5097A}"/>
                  </a:ext>
                </a:extLst>
              </p:cNvPr>
              <p:cNvSpPr/>
              <p:nvPr/>
            </p:nvSpPr>
            <p:spPr>
              <a:xfrm>
                <a:off x="6264894" y="285102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69" name="วงรี 68">
                <a:extLst>
                  <a:ext uri="{FF2B5EF4-FFF2-40B4-BE49-F238E27FC236}">
                    <a16:creationId xmlns:a16="http://schemas.microsoft.com/office/drawing/2014/main" id="{57687707-7206-4153-B28C-28F63D8AC682}"/>
                  </a:ext>
                </a:extLst>
              </p:cNvPr>
              <p:cNvSpPr/>
              <p:nvPr/>
            </p:nvSpPr>
            <p:spPr>
              <a:xfrm>
                <a:off x="6264894" y="30510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 dirty="0"/>
              </a:p>
            </p:txBody>
          </p:sp>
          <p:sp>
            <p:nvSpPr>
              <p:cNvPr id="70" name="วงรี 69">
                <a:extLst>
                  <a:ext uri="{FF2B5EF4-FFF2-40B4-BE49-F238E27FC236}">
                    <a16:creationId xmlns:a16="http://schemas.microsoft.com/office/drawing/2014/main" id="{FE901680-D2A7-41ED-8B46-82035F174F4D}"/>
                  </a:ext>
                </a:extLst>
              </p:cNvPr>
              <p:cNvSpPr/>
              <p:nvPr/>
            </p:nvSpPr>
            <p:spPr>
              <a:xfrm>
                <a:off x="6264894" y="32510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71" name="วงรี 70">
                <a:extLst>
                  <a:ext uri="{FF2B5EF4-FFF2-40B4-BE49-F238E27FC236}">
                    <a16:creationId xmlns:a16="http://schemas.microsoft.com/office/drawing/2014/main" id="{43BB84BE-9DA4-444F-A656-778A792D2066}"/>
                  </a:ext>
                </a:extLst>
              </p:cNvPr>
              <p:cNvSpPr/>
              <p:nvPr/>
            </p:nvSpPr>
            <p:spPr>
              <a:xfrm>
                <a:off x="6554714" y="14487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72" name="วงรี 71">
                <a:extLst>
                  <a:ext uri="{FF2B5EF4-FFF2-40B4-BE49-F238E27FC236}">
                    <a16:creationId xmlns:a16="http://schemas.microsoft.com/office/drawing/2014/main" id="{B1E54609-962D-49EA-A36B-7EA95D697FF6}"/>
                  </a:ext>
                </a:extLst>
              </p:cNvPr>
              <p:cNvSpPr/>
              <p:nvPr/>
            </p:nvSpPr>
            <p:spPr>
              <a:xfrm>
                <a:off x="6554714" y="16488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73" name="วงรี 72">
                <a:extLst>
                  <a:ext uri="{FF2B5EF4-FFF2-40B4-BE49-F238E27FC236}">
                    <a16:creationId xmlns:a16="http://schemas.microsoft.com/office/drawing/2014/main" id="{4249E772-E248-47E2-BBAB-0291054D4720}"/>
                  </a:ext>
                </a:extLst>
              </p:cNvPr>
              <p:cNvSpPr/>
              <p:nvPr/>
            </p:nvSpPr>
            <p:spPr>
              <a:xfrm>
                <a:off x="6554714" y="184882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74" name="วงรี 73">
                <a:extLst>
                  <a:ext uri="{FF2B5EF4-FFF2-40B4-BE49-F238E27FC236}">
                    <a16:creationId xmlns:a16="http://schemas.microsoft.com/office/drawing/2014/main" id="{AB119595-6946-4196-9F2E-F14911126934}"/>
                  </a:ext>
                </a:extLst>
              </p:cNvPr>
              <p:cNvSpPr/>
              <p:nvPr/>
            </p:nvSpPr>
            <p:spPr>
              <a:xfrm>
                <a:off x="6554714" y="204885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75" name="วงรี 74">
                <a:extLst>
                  <a:ext uri="{FF2B5EF4-FFF2-40B4-BE49-F238E27FC236}">
                    <a16:creationId xmlns:a16="http://schemas.microsoft.com/office/drawing/2014/main" id="{84B47960-2D2B-4ED8-950B-9CE3F526EDB1}"/>
                  </a:ext>
                </a:extLst>
              </p:cNvPr>
              <p:cNvSpPr/>
              <p:nvPr/>
            </p:nvSpPr>
            <p:spPr>
              <a:xfrm>
                <a:off x="6554714" y="22488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76" name="วงรี 75">
                <a:extLst>
                  <a:ext uri="{FF2B5EF4-FFF2-40B4-BE49-F238E27FC236}">
                    <a16:creationId xmlns:a16="http://schemas.microsoft.com/office/drawing/2014/main" id="{660F6C5E-ECCA-45B6-973D-3F3237CA3209}"/>
                  </a:ext>
                </a:extLst>
              </p:cNvPr>
              <p:cNvSpPr/>
              <p:nvPr/>
            </p:nvSpPr>
            <p:spPr>
              <a:xfrm>
                <a:off x="6554714" y="24489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77" name="วงรี 76">
                <a:extLst>
                  <a:ext uri="{FF2B5EF4-FFF2-40B4-BE49-F238E27FC236}">
                    <a16:creationId xmlns:a16="http://schemas.microsoft.com/office/drawing/2014/main" id="{BAB559BF-9D71-4F40-9506-56E190133E99}"/>
                  </a:ext>
                </a:extLst>
              </p:cNvPr>
              <p:cNvSpPr/>
              <p:nvPr/>
            </p:nvSpPr>
            <p:spPr>
              <a:xfrm>
                <a:off x="6554714" y="264892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78" name="วงรี 77">
                <a:extLst>
                  <a:ext uri="{FF2B5EF4-FFF2-40B4-BE49-F238E27FC236}">
                    <a16:creationId xmlns:a16="http://schemas.microsoft.com/office/drawing/2014/main" id="{30A0802E-40FA-4B03-BFF6-642C8184E2DF}"/>
                  </a:ext>
                </a:extLst>
              </p:cNvPr>
              <p:cNvSpPr/>
              <p:nvPr/>
            </p:nvSpPr>
            <p:spPr>
              <a:xfrm>
                <a:off x="6554714" y="284895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79" name="วงรี 78">
                <a:extLst>
                  <a:ext uri="{FF2B5EF4-FFF2-40B4-BE49-F238E27FC236}">
                    <a16:creationId xmlns:a16="http://schemas.microsoft.com/office/drawing/2014/main" id="{7AA9AE6D-DBCD-445D-8282-A5A6EF704155}"/>
                  </a:ext>
                </a:extLst>
              </p:cNvPr>
              <p:cNvSpPr/>
              <p:nvPr/>
            </p:nvSpPr>
            <p:spPr>
              <a:xfrm>
                <a:off x="6554714" y="30489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80" name="วงรี 79">
                <a:extLst>
                  <a:ext uri="{FF2B5EF4-FFF2-40B4-BE49-F238E27FC236}">
                    <a16:creationId xmlns:a16="http://schemas.microsoft.com/office/drawing/2014/main" id="{E2AA38E1-88E4-4FD3-AB6B-C1C259132217}"/>
                  </a:ext>
                </a:extLst>
              </p:cNvPr>
              <p:cNvSpPr/>
              <p:nvPr/>
            </p:nvSpPr>
            <p:spPr>
              <a:xfrm>
                <a:off x="6554714" y="32490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81" name="วงรี 80">
                <a:extLst>
                  <a:ext uri="{FF2B5EF4-FFF2-40B4-BE49-F238E27FC236}">
                    <a16:creationId xmlns:a16="http://schemas.microsoft.com/office/drawing/2014/main" id="{212CA890-9015-456E-98AA-AE1FEAB94E68}"/>
                  </a:ext>
                </a:extLst>
              </p:cNvPr>
              <p:cNvSpPr/>
              <p:nvPr/>
            </p:nvSpPr>
            <p:spPr>
              <a:xfrm>
                <a:off x="6844534" y="14466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82" name="วงรี 81">
                <a:extLst>
                  <a:ext uri="{FF2B5EF4-FFF2-40B4-BE49-F238E27FC236}">
                    <a16:creationId xmlns:a16="http://schemas.microsoft.com/office/drawing/2014/main" id="{28142ACE-1576-457B-9FFB-A6E640C94C93}"/>
                  </a:ext>
                </a:extLst>
              </p:cNvPr>
              <p:cNvSpPr/>
              <p:nvPr/>
            </p:nvSpPr>
            <p:spPr>
              <a:xfrm>
                <a:off x="6844534" y="16467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83" name="วงรี 82">
                <a:extLst>
                  <a:ext uri="{FF2B5EF4-FFF2-40B4-BE49-F238E27FC236}">
                    <a16:creationId xmlns:a16="http://schemas.microsoft.com/office/drawing/2014/main" id="{9E65A5C0-A1A5-4257-B83F-64DB62AD6D4A}"/>
                  </a:ext>
                </a:extLst>
              </p:cNvPr>
              <p:cNvSpPr/>
              <p:nvPr/>
            </p:nvSpPr>
            <p:spPr>
              <a:xfrm>
                <a:off x="6844534" y="184674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84" name="วงรี 83">
                <a:extLst>
                  <a:ext uri="{FF2B5EF4-FFF2-40B4-BE49-F238E27FC236}">
                    <a16:creationId xmlns:a16="http://schemas.microsoft.com/office/drawing/2014/main" id="{F456F59F-3E8B-4A9C-A0A6-9D9A58347391}"/>
                  </a:ext>
                </a:extLst>
              </p:cNvPr>
              <p:cNvSpPr/>
              <p:nvPr/>
            </p:nvSpPr>
            <p:spPr>
              <a:xfrm>
                <a:off x="6844534" y="204677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85" name="วงรี 84">
                <a:extLst>
                  <a:ext uri="{FF2B5EF4-FFF2-40B4-BE49-F238E27FC236}">
                    <a16:creationId xmlns:a16="http://schemas.microsoft.com/office/drawing/2014/main" id="{C6C7035C-D720-4782-9889-E7C52F07F731}"/>
                  </a:ext>
                </a:extLst>
              </p:cNvPr>
              <p:cNvSpPr/>
              <p:nvPr/>
            </p:nvSpPr>
            <p:spPr>
              <a:xfrm>
                <a:off x="6844534" y="22467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86" name="วงรี 85">
                <a:extLst>
                  <a:ext uri="{FF2B5EF4-FFF2-40B4-BE49-F238E27FC236}">
                    <a16:creationId xmlns:a16="http://schemas.microsoft.com/office/drawing/2014/main" id="{12958C89-FAC6-4D6B-A6BC-89E7F57F49A9}"/>
                  </a:ext>
                </a:extLst>
              </p:cNvPr>
              <p:cNvSpPr/>
              <p:nvPr/>
            </p:nvSpPr>
            <p:spPr>
              <a:xfrm>
                <a:off x="6844534" y="24468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87" name="วงรี 86">
                <a:extLst>
                  <a:ext uri="{FF2B5EF4-FFF2-40B4-BE49-F238E27FC236}">
                    <a16:creationId xmlns:a16="http://schemas.microsoft.com/office/drawing/2014/main" id="{0EB9EF5B-9B6B-4CCD-9D23-F1A66E05B5E1}"/>
                  </a:ext>
                </a:extLst>
              </p:cNvPr>
              <p:cNvSpPr/>
              <p:nvPr/>
            </p:nvSpPr>
            <p:spPr>
              <a:xfrm>
                <a:off x="6844534" y="264684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88" name="วงรี 87">
                <a:extLst>
                  <a:ext uri="{FF2B5EF4-FFF2-40B4-BE49-F238E27FC236}">
                    <a16:creationId xmlns:a16="http://schemas.microsoft.com/office/drawing/2014/main" id="{4B41C75B-F80A-4FD0-B1BE-56B30ECAE20E}"/>
                  </a:ext>
                </a:extLst>
              </p:cNvPr>
              <p:cNvSpPr/>
              <p:nvPr/>
            </p:nvSpPr>
            <p:spPr>
              <a:xfrm>
                <a:off x="6844534" y="284687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89" name="วงรี 88">
                <a:extLst>
                  <a:ext uri="{FF2B5EF4-FFF2-40B4-BE49-F238E27FC236}">
                    <a16:creationId xmlns:a16="http://schemas.microsoft.com/office/drawing/2014/main" id="{6E7786C0-A46F-4381-8D9D-7B9F8A2056D0}"/>
                  </a:ext>
                </a:extLst>
              </p:cNvPr>
              <p:cNvSpPr/>
              <p:nvPr/>
            </p:nvSpPr>
            <p:spPr>
              <a:xfrm>
                <a:off x="6844534" y="30468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90" name="วงรี 89">
                <a:extLst>
                  <a:ext uri="{FF2B5EF4-FFF2-40B4-BE49-F238E27FC236}">
                    <a16:creationId xmlns:a16="http://schemas.microsoft.com/office/drawing/2014/main" id="{1E352FA3-EDA1-40E7-926E-C03C10A26667}"/>
                  </a:ext>
                </a:extLst>
              </p:cNvPr>
              <p:cNvSpPr/>
              <p:nvPr/>
            </p:nvSpPr>
            <p:spPr>
              <a:xfrm>
                <a:off x="6844534" y="32469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</p:grpSp>
        <p:grpSp>
          <p:nvGrpSpPr>
            <p:cNvPr id="125" name="กลุ่ม 124">
              <a:extLst>
                <a:ext uri="{FF2B5EF4-FFF2-40B4-BE49-F238E27FC236}">
                  <a16:creationId xmlns:a16="http://schemas.microsoft.com/office/drawing/2014/main" id="{2A7EF110-C613-43EC-A91B-8724C8B7B2A1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2133939" y="4354181"/>
              <a:ext cx="347486" cy="982634"/>
              <a:chOff x="6264894" y="1446698"/>
              <a:chExt cx="759640" cy="1984379"/>
            </a:xfrm>
          </p:grpSpPr>
          <p:sp>
            <p:nvSpPr>
              <p:cNvPr id="126" name="วงรี 125">
                <a:extLst>
                  <a:ext uri="{FF2B5EF4-FFF2-40B4-BE49-F238E27FC236}">
                    <a16:creationId xmlns:a16="http://schemas.microsoft.com/office/drawing/2014/main" id="{087B597C-BD80-4707-83EB-0CA0D38815FA}"/>
                  </a:ext>
                </a:extLst>
              </p:cNvPr>
              <p:cNvSpPr/>
              <p:nvPr/>
            </p:nvSpPr>
            <p:spPr>
              <a:xfrm>
                <a:off x="6264894" y="14508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27" name="วงรี 126">
                <a:extLst>
                  <a:ext uri="{FF2B5EF4-FFF2-40B4-BE49-F238E27FC236}">
                    <a16:creationId xmlns:a16="http://schemas.microsoft.com/office/drawing/2014/main" id="{BCDC5252-3B1F-4471-83D6-157DD3488F1D}"/>
                  </a:ext>
                </a:extLst>
              </p:cNvPr>
              <p:cNvSpPr/>
              <p:nvPr/>
            </p:nvSpPr>
            <p:spPr>
              <a:xfrm>
                <a:off x="6264894" y="16508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28" name="วงรี 127">
                <a:extLst>
                  <a:ext uri="{FF2B5EF4-FFF2-40B4-BE49-F238E27FC236}">
                    <a16:creationId xmlns:a16="http://schemas.microsoft.com/office/drawing/2014/main" id="{72F01A66-27AA-4D43-B117-96BE8EDDD1AF}"/>
                  </a:ext>
                </a:extLst>
              </p:cNvPr>
              <p:cNvSpPr/>
              <p:nvPr/>
            </p:nvSpPr>
            <p:spPr>
              <a:xfrm>
                <a:off x="6264894" y="185090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29" name="วงรี 128">
                <a:extLst>
                  <a:ext uri="{FF2B5EF4-FFF2-40B4-BE49-F238E27FC236}">
                    <a16:creationId xmlns:a16="http://schemas.microsoft.com/office/drawing/2014/main" id="{C442AD09-F6A2-41BE-B9D4-C779372A7A48}"/>
                  </a:ext>
                </a:extLst>
              </p:cNvPr>
              <p:cNvSpPr/>
              <p:nvPr/>
            </p:nvSpPr>
            <p:spPr>
              <a:xfrm>
                <a:off x="6264894" y="205092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30" name="วงรี 129">
                <a:extLst>
                  <a:ext uri="{FF2B5EF4-FFF2-40B4-BE49-F238E27FC236}">
                    <a16:creationId xmlns:a16="http://schemas.microsoft.com/office/drawing/2014/main" id="{8F9C1533-F358-403F-9407-C2827AD41DB8}"/>
                  </a:ext>
                </a:extLst>
              </p:cNvPr>
              <p:cNvSpPr/>
              <p:nvPr/>
            </p:nvSpPr>
            <p:spPr>
              <a:xfrm>
                <a:off x="6264894" y="22509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31" name="วงรี 130">
                <a:extLst>
                  <a:ext uri="{FF2B5EF4-FFF2-40B4-BE49-F238E27FC236}">
                    <a16:creationId xmlns:a16="http://schemas.microsoft.com/office/drawing/2014/main" id="{E9409C88-8E7C-42F9-AD4C-AC78A21D9EDD}"/>
                  </a:ext>
                </a:extLst>
              </p:cNvPr>
              <p:cNvSpPr/>
              <p:nvPr/>
            </p:nvSpPr>
            <p:spPr>
              <a:xfrm>
                <a:off x="6264894" y="24509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32" name="วงรี 131">
                <a:extLst>
                  <a:ext uri="{FF2B5EF4-FFF2-40B4-BE49-F238E27FC236}">
                    <a16:creationId xmlns:a16="http://schemas.microsoft.com/office/drawing/2014/main" id="{4A7409C7-A987-4C36-8B3B-A5AC75002AAA}"/>
                  </a:ext>
                </a:extLst>
              </p:cNvPr>
              <p:cNvSpPr/>
              <p:nvPr/>
            </p:nvSpPr>
            <p:spPr>
              <a:xfrm>
                <a:off x="6264894" y="265100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33" name="วงรี 132">
                <a:extLst>
                  <a:ext uri="{FF2B5EF4-FFF2-40B4-BE49-F238E27FC236}">
                    <a16:creationId xmlns:a16="http://schemas.microsoft.com/office/drawing/2014/main" id="{8EE3D0AA-B694-4139-92D2-BD8E66EA6B63}"/>
                  </a:ext>
                </a:extLst>
              </p:cNvPr>
              <p:cNvSpPr/>
              <p:nvPr/>
            </p:nvSpPr>
            <p:spPr>
              <a:xfrm>
                <a:off x="6264894" y="285102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34" name="วงรี 133">
                <a:extLst>
                  <a:ext uri="{FF2B5EF4-FFF2-40B4-BE49-F238E27FC236}">
                    <a16:creationId xmlns:a16="http://schemas.microsoft.com/office/drawing/2014/main" id="{2BB0E1F4-1047-4408-8BFD-B5A0D565A2E6}"/>
                  </a:ext>
                </a:extLst>
              </p:cNvPr>
              <p:cNvSpPr/>
              <p:nvPr/>
            </p:nvSpPr>
            <p:spPr>
              <a:xfrm>
                <a:off x="6264894" y="30510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 dirty="0"/>
              </a:p>
            </p:txBody>
          </p:sp>
          <p:sp>
            <p:nvSpPr>
              <p:cNvPr id="135" name="วงรี 134">
                <a:extLst>
                  <a:ext uri="{FF2B5EF4-FFF2-40B4-BE49-F238E27FC236}">
                    <a16:creationId xmlns:a16="http://schemas.microsoft.com/office/drawing/2014/main" id="{0EF7C8D2-A0BA-42DF-A4B3-7E8357F14533}"/>
                  </a:ext>
                </a:extLst>
              </p:cNvPr>
              <p:cNvSpPr/>
              <p:nvPr/>
            </p:nvSpPr>
            <p:spPr>
              <a:xfrm>
                <a:off x="6264894" y="32510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36" name="วงรี 135">
                <a:extLst>
                  <a:ext uri="{FF2B5EF4-FFF2-40B4-BE49-F238E27FC236}">
                    <a16:creationId xmlns:a16="http://schemas.microsoft.com/office/drawing/2014/main" id="{BE23256E-38DF-49B1-93AC-78B4911E571A}"/>
                  </a:ext>
                </a:extLst>
              </p:cNvPr>
              <p:cNvSpPr/>
              <p:nvPr/>
            </p:nvSpPr>
            <p:spPr>
              <a:xfrm>
                <a:off x="6554714" y="14487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37" name="วงรี 136">
                <a:extLst>
                  <a:ext uri="{FF2B5EF4-FFF2-40B4-BE49-F238E27FC236}">
                    <a16:creationId xmlns:a16="http://schemas.microsoft.com/office/drawing/2014/main" id="{D2EBBCA6-A58E-409A-8BB1-46096F953522}"/>
                  </a:ext>
                </a:extLst>
              </p:cNvPr>
              <p:cNvSpPr/>
              <p:nvPr/>
            </p:nvSpPr>
            <p:spPr>
              <a:xfrm>
                <a:off x="6554714" y="16488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38" name="วงรี 137">
                <a:extLst>
                  <a:ext uri="{FF2B5EF4-FFF2-40B4-BE49-F238E27FC236}">
                    <a16:creationId xmlns:a16="http://schemas.microsoft.com/office/drawing/2014/main" id="{4EAA18AD-D225-4CAB-A830-06A73C29BA6B}"/>
                  </a:ext>
                </a:extLst>
              </p:cNvPr>
              <p:cNvSpPr/>
              <p:nvPr/>
            </p:nvSpPr>
            <p:spPr>
              <a:xfrm>
                <a:off x="6554714" y="184882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39" name="วงรี 138">
                <a:extLst>
                  <a:ext uri="{FF2B5EF4-FFF2-40B4-BE49-F238E27FC236}">
                    <a16:creationId xmlns:a16="http://schemas.microsoft.com/office/drawing/2014/main" id="{0C1FF6D6-BAFB-4890-BDAF-0321109E106E}"/>
                  </a:ext>
                </a:extLst>
              </p:cNvPr>
              <p:cNvSpPr/>
              <p:nvPr/>
            </p:nvSpPr>
            <p:spPr>
              <a:xfrm>
                <a:off x="6554714" y="204885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40" name="วงรี 139">
                <a:extLst>
                  <a:ext uri="{FF2B5EF4-FFF2-40B4-BE49-F238E27FC236}">
                    <a16:creationId xmlns:a16="http://schemas.microsoft.com/office/drawing/2014/main" id="{42CAA703-0698-4B2C-89D9-7623CE92359A}"/>
                  </a:ext>
                </a:extLst>
              </p:cNvPr>
              <p:cNvSpPr/>
              <p:nvPr/>
            </p:nvSpPr>
            <p:spPr>
              <a:xfrm>
                <a:off x="6554714" y="22488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41" name="วงรี 140">
                <a:extLst>
                  <a:ext uri="{FF2B5EF4-FFF2-40B4-BE49-F238E27FC236}">
                    <a16:creationId xmlns:a16="http://schemas.microsoft.com/office/drawing/2014/main" id="{DA7B4F7D-1D18-420D-8433-F99DF2BFD5EB}"/>
                  </a:ext>
                </a:extLst>
              </p:cNvPr>
              <p:cNvSpPr/>
              <p:nvPr/>
            </p:nvSpPr>
            <p:spPr>
              <a:xfrm>
                <a:off x="6554714" y="24489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42" name="วงรี 141">
                <a:extLst>
                  <a:ext uri="{FF2B5EF4-FFF2-40B4-BE49-F238E27FC236}">
                    <a16:creationId xmlns:a16="http://schemas.microsoft.com/office/drawing/2014/main" id="{AE91FF48-3E09-4F8A-AF4D-3AA54B047A9E}"/>
                  </a:ext>
                </a:extLst>
              </p:cNvPr>
              <p:cNvSpPr/>
              <p:nvPr/>
            </p:nvSpPr>
            <p:spPr>
              <a:xfrm>
                <a:off x="6554714" y="264892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43" name="วงรี 142">
                <a:extLst>
                  <a:ext uri="{FF2B5EF4-FFF2-40B4-BE49-F238E27FC236}">
                    <a16:creationId xmlns:a16="http://schemas.microsoft.com/office/drawing/2014/main" id="{813DCB89-6B66-45B5-8F7E-7706E9A8160B}"/>
                  </a:ext>
                </a:extLst>
              </p:cNvPr>
              <p:cNvSpPr/>
              <p:nvPr/>
            </p:nvSpPr>
            <p:spPr>
              <a:xfrm>
                <a:off x="6554714" y="284895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44" name="วงรี 143">
                <a:extLst>
                  <a:ext uri="{FF2B5EF4-FFF2-40B4-BE49-F238E27FC236}">
                    <a16:creationId xmlns:a16="http://schemas.microsoft.com/office/drawing/2014/main" id="{9795BA4E-5DC0-4DD6-A85F-8EA0857D4AD7}"/>
                  </a:ext>
                </a:extLst>
              </p:cNvPr>
              <p:cNvSpPr/>
              <p:nvPr/>
            </p:nvSpPr>
            <p:spPr>
              <a:xfrm>
                <a:off x="6554714" y="30489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45" name="วงรี 144">
                <a:extLst>
                  <a:ext uri="{FF2B5EF4-FFF2-40B4-BE49-F238E27FC236}">
                    <a16:creationId xmlns:a16="http://schemas.microsoft.com/office/drawing/2014/main" id="{E029C643-64FC-489A-961F-BA499DD96B5F}"/>
                  </a:ext>
                </a:extLst>
              </p:cNvPr>
              <p:cNvSpPr/>
              <p:nvPr/>
            </p:nvSpPr>
            <p:spPr>
              <a:xfrm>
                <a:off x="6554714" y="32490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46" name="วงรี 145">
                <a:extLst>
                  <a:ext uri="{FF2B5EF4-FFF2-40B4-BE49-F238E27FC236}">
                    <a16:creationId xmlns:a16="http://schemas.microsoft.com/office/drawing/2014/main" id="{30AB53CB-BFBE-474D-AB48-F68DE0EE987E}"/>
                  </a:ext>
                </a:extLst>
              </p:cNvPr>
              <p:cNvSpPr/>
              <p:nvPr/>
            </p:nvSpPr>
            <p:spPr>
              <a:xfrm>
                <a:off x="6844534" y="14466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47" name="วงรี 146">
                <a:extLst>
                  <a:ext uri="{FF2B5EF4-FFF2-40B4-BE49-F238E27FC236}">
                    <a16:creationId xmlns:a16="http://schemas.microsoft.com/office/drawing/2014/main" id="{086C549C-08DF-463C-8A3D-A381ADCD4108}"/>
                  </a:ext>
                </a:extLst>
              </p:cNvPr>
              <p:cNvSpPr/>
              <p:nvPr/>
            </p:nvSpPr>
            <p:spPr>
              <a:xfrm>
                <a:off x="6844534" y="16467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48" name="วงรี 147">
                <a:extLst>
                  <a:ext uri="{FF2B5EF4-FFF2-40B4-BE49-F238E27FC236}">
                    <a16:creationId xmlns:a16="http://schemas.microsoft.com/office/drawing/2014/main" id="{613A26D6-D114-4DB7-BF7A-3D4A1680BF71}"/>
                  </a:ext>
                </a:extLst>
              </p:cNvPr>
              <p:cNvSpPr/>
              <p:nvPr/>
            </p:nvSpPr>
            <p:spPr>
              <a:xfrm>
                <a:off x="6844534" y="184674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49" name="วงรี 148">
                <a:extLst>
                  <a:ext uri="{FF2B5EF4-FFF2-40B4-BE49-F238E27FC236}">
                    <a16:creationId xmlns:a16="http://schemas.microsoft.com/office/drawing/2014/main" id="{E27DDA30-C4D6-4AA2-ACA1-1D3C030E1D72}"/>
                  </a:ext>
                </a:extLst>
              </p:cNvPr>
              <p:cNvSpPr/>
              <p:nvPr/>
            </p:nvSpPr>
            <p:spPr>
              <a:xfrm>
                <a:off x="6844534" y="204677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50" name="วงรี 149">
                <a:extLst>
                  <a:ext uri="{FF2B5EF4-FFF2-40B4-BE49-F238E27FC236}">
                    <a16:creationId xmlns:a16="http://schemas.microsoft.com/office/drawing/2014/main" id="{0CA6F531-E93D-4AA4-8F21-C6AB8CC24A7C}"/>
                  </a:ext>
                </a:extLst>
              </p:cNvPr>
              <p:cNvSpPr/>
              <p:nvPr/>
            </p:nvSpPr>
            <p:spPr>
              <a:xfrm>
                <a:off x="6844534" y="22467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51" name="วงรี 150">
                <a:extLst>
                  <a:ext uri="{FF2B5EF4-FFF2-40B4-BE49-F238E27FC236}">
                    <a16:creationId xmlns:a16="http://schemas.microsoft.com/office/drawing/2014/main" id="{56D3A951-4DAE-4497-A1BF-9DE01A1283E0}"/>
                  </a:ext>
                </a:extLst>
              </p:cNvPr>
              <p:cNvSpPr/>
              <p:nvPr/>
            </p:nvSpPr>
            <p:spPr>
              <a:xfrm>
                <a:off x="6844534" y="24468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52" name="วงรี 151">
                <a:extLst>
                  <a:ext uri="{FF2B5EF4-FFF2-40B4-BE49-F238E27FC236}">
                    <a16:creationId xmlns:a16="http://schemas.microsoft.com/office/drawing/2014/main" id="{56624583-3AF1-434C-947B-DC01822C50CB}"/>
                  </a:ext>
                </a:extLst>
              </p:cNvPr>
              <p:cNvSpPr/>
              <p:nvPr/>
            </p:nvSpPr>
            <p:spPr>
              <a:xfrm>
                <a:off x="6844534" y="264684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53" name="วงรี 152">
                <a:extLst>
                  <a:ext uri="{FF2B5EF4-FFF2-40B4-BE49-F238E27FC236}">
                    <a16:creationId xmlns:a16="http://schemas.microsoft.com/office/drawing/2014/main" id="{FFB94250-93F7-44D7-B0D3-00F3B7A4F59C}"/>
                  </a:ext>
                </a:extLst>
              </p:cNvPr>
              <p:cNvSpPr/>
              <p:nvPr/>
            </p:nvSpPr>
            <p:spPr>
              <a:xfrm>
                <a:off x="6844534" y="284687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54" name="วงรี 153">
                <a:extLst>
                  <a:ext uri="{FF2B5EF4-FFF2-40B4-BE49-F238E27FC236}">
                    <a16:creationId xmlns:a16="http://schemas.microsoft.com/office/drawing/2014/main" id="{693A4000-C711-4213-881F-46174FD1239A}"/>
                  </a:ext>
                </a:extLst>
              </p:cNvPr>
              <p:cNvSpPr/>
              <p:nvPr/>
            </p:nvSpPr>
            <p:spPr>
              <a:xfrm>
                <a:off x="6844534" y="30468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55" name="วงรี 154">
                <a:extLst>
                  <a:ext uri="{FF2B5EF4-FFF2-40B4-BE49-F238E27FC236}">
                    <a16:creationId xmlns:a16="http://schemas.microsoft.com/office/drawing/2014/main" id="{10DCF3F5-3C48-4642-B133-E3CC79C23C10}"/>
                  </a:ext>
                </a:extLst>
              </p:cNvPr>
              <p:cNvSpPr/>
              <p:nvPr/>
            </p:nvSpPr>
            <p:spPr>
              <a:xfrm>
                <a:off x="6844534" y="32469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</p:grpSp>
        <p:grpSp>
          <p:nvGrpSpPr>
            <p:cNvPr id="156" name="กลุ่ม 155">
              <a:extLst>
                <a:ext uri="{FF2B5EF4-FFF2-40B4-BE49-F238E27FC236}">
                  <a16:creationId xmlns:a16="http://schemas.microsoft.com/office/drawing/2014/main" id="{B958616B-DD23-408E-8662-7F1436CDCE4F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3466326" y="573401"/>
              <a:ext cx="347486" cy="982634"/>
              <a:chOff x="6264894" y="1446698"/>
              <a:chExt cx="759640" cy="1984379"/>
            </a:xfrm>
          </p:grpSpPr>
          <p:sp>
            <p:nvSpPr>
              <p:cNvPr id="157" name="วงรี 156">
                <a:extLst>
                  <a:ext uri="{FF2B5EF4-FFF2-40B4-BE49-F238E27FC236}">
                    <a16:creationId xmlns:a16="http://schemas.microsoft.com/office/drawing/2014/main" id="{880946A2-5350-4B72-B3CF-3372A2D75CBF}"/>
                  </a:ext>
                </a:extLst>
              </p:cNvPr>
              <p:cNvSpPr/>
              <p:nvPr/>
            </p:nvSpPr>
            <p:spPr>
              <a:xfrm>
                <a:off x="6264894" y="14508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58" name="วงรี 157">
                <a:extLst>
                  <a:ext uri="{FF2B5EF4-FFF2-40B4-BE49-F238E27FC236}">
                    <a16:creationId xmlns:a16="http://schemas.microsoft.com/office/drawing/2014/main" id="{3CE03E15-6C83-422D-BD88-166AD688CF2E}"/>
                  </a:ext>
                </a:extLst>
              </p:cNvPr>
              <p:cNvSpPr/>
              <p:nvPr/>
            </p:nvSpPr>
            <p:spPr>
              <a:xfrm>
                <a:off x="6264894" y="16508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59" name="วงรี 158">
                <a:extLst>
                  <a:ext uri="{FF2B5EF4-FFF2-40B4-BE49-F238E27FC236}">
                    <a16:creationId xmlns:a16="http://schemas.microsoft.com/office/drawing/2014/main" id="{908F4668-BA50-42FC-A8E3-4423F5A64ABC}"/>
                  </a:ext>
                </a:extLst>
              </p:cNvPr>
              <p:cNvSpPr/>
              <p:nvPr/>
            </p:nvSpPr>
            <p:spPr>
              <a:xfrm>
                <a:off x="6264894" y="185090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60" name="วงรี 159">
                <a:extLst>
                  <a:ext uri="{FF2B5EF4-FFF2-40B4-BE49-F238E27FC236}">
                    <a16:creationId xmlns:a16="http://schemas.microsoft.com/office/drawing/2014/main" id="{524554F2-A4AB-4A2E-91DE-4B0CB4B448EB}"/>
                  </a:ext>
                </a:extLst>
              </p:cNvPr>
              <p:cNvSpPr/>
              <p:nvPr/>
            </p:nvSpPr>
            <p:spPr>
              <a:xfrm>
                <a:off x="6264894" y="205092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61" name="วงรี 160">
                <a:extLst>
                  <a:ext uri="{FF2B5EF4-FFF2-40B4-BE49-F238E27FC236}">
                    <a16:creationId xmlns:a16="http://schemas.microsoft.com/office/drawing/2014/main" id="{F3F51107-801F-4372-8E4D-3C58FA1B92B3}"/>
                  </a:ext>
                </a:extLst>
              </p:cNvPr>
              <p:cNvSpPr/>
              <p:nvPr/>
            </p:nvSpPr>
            <p:spPr>
              <a:xfrm>
                <a:off x="6264894" y="22509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62" name="วงรี 161">
                <a:extLst>
                  <a:ext uri="{FF2B5EF4-FFF2-40B4-BE49-F238E27FC236}">
                    <a16:creationId xmlns:a16="http://schemas.microsoft.com/office/drawing/2014/main" id="{5D800A4B-1832-4643-A216-53E717B7A80C}"/>
                  </a:ext>
                </a:extLst>
              </p:cNvPr>
              <p:cNvSpPr/>
              <p:nvPr/>
            </p:nvSpPr>
            <p:spPr>
              <a:xfrm>
                <a:off x="6264894" y="24509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63" name="วงรี 162">
                <a:extLst>
                  <a:ext uri="{FF2B5EF4-FFF2-40B4-BE49-F238E27FC236}">
                    <a16:creationId xmlns:a16="http://schemas.microsoft.com/office/drawing/2014/main" id="{BCF1EB5A-DBFC-4179-958C-1B9118471259}"/>
                  </a:ext>
                </a:extLst>
              </p:cNvPr>
              <p:cNvSpPr/>
              <p:nvPr/>
            </p:nvSpPr>
            <p:spPr>
              <a:xfrm>
                <a:off x="6264894" y="265100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64" name="วงรี 163">
                <a:extLst>
                  <a:ext uri="{FF2B5EF4-FFF2-40B4-BE49-F238E27FC236}">
                    <a16:creationId xmlns:a16="http://schemas.microsoft.com/office/drawing/2014/main" id="{43A2364B-8D4A-4104-BC92-43A3EBCF0585}"/>
                  </a:ext>
                </a:extLst>
              </p:cNvPr>
              <p:cNvSpPr/>
              <p:nvPr/>
            </p:nvSpPr>
            <p:spPr>
              <a:xfrm>
                <a:off x="6264894" y="285102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65" name="วงรี 164">
                <a:extLst>
                  <a:ext uri="{FF2B5EF4-FFF2-40B4-BE49-F238E27FC236}">
                    <a16:creationId xmlns:a16="http://schemas.microsoft.com/office/drawing/2014/main" id="{2009CE0F-1418-4A64-9EF9-E61143263B5C}"/>
                  </a:ext>
                </a:extLst>
              </p:cNvPr>
              <p:cNvSpPr/>
              <p:nvPr/>
            </p:nvSpPr>
            <p:spPr>
              <a:xfrm>
                <a:off x="6264894" y="30510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 dirty="0"/>
              </a:p>
            </p:txBody>
          </p:sp>
          <p:sp>
            <p:nvSpPr>
              <p:cNvPr id="166" name="วงรี 165">
                <a:extLst>
                  <a:ext uri="{FF2B5EF4-FFF2-40B4-BE49-F238E27FC236}">
                    <a16:creationId xmlns:a16="http://schemas.microsoft.com/office/drawing/2014/main" id="{AD5C2724-F24C-49C5-B5E1-775DEA13487D}"/>
                  </a:ext>
                </a:extLst>
              </p:cNvPr>
              <p:cNvSpPr/>
              <p:nvPr/>
            </p:nvSpPr>
            <p:spPr>
              <a:xfrm>
                <a:off x="6264894" y="32510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67" name="วงรี 166">
                <a:extLst>
                  <a:ext uri="{FF2B5EF4-FFF2-40B4-BE49-F238E27FC236}">
                    <a16:creationId xmlns:a16="http://schemas.microsoft.com/office/drawing/2014/main" id="{072B9939-058B-4D80-947C-409EF176F8F8}"/>
                  </a:ext>
                </a:extLst>
              </p:cNvPr>
              <p:cNvSpPr/>
              <p:nvPr/>
            </p:nvSpPr>
            <p:spPr>
              <a:xfrm>
                <a:off x="6554714" y="14487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68" name="วงรี 167">
                <a:extLst>
                  <a:ext uri="{FF2B5EF4-FFF2-40B4-BE49-F238E27FC236}">
                    <a16:creationId xmlns:a16="http://schemas.microsoft.com/office/drawing/2014/main" id="{FD8A0C7A-2F21-40E4-A570-653933483C2A}"/>
                  </a:ext>
                </a:extLst>
              </p:cNvPr>
              <p:cNvSpPr/>
              <p:nvPr/>
            </p:nvSpPr>
            <p:spPr>
              <a:xfrm>
                <a:off x="6554714" y="16488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69" name="วงรี 168">
                <a:extLst>
                  <a:ext uri="{FF2B5EF4-FFF2-40B4-BE49-F238E27FC236}">
                    <a16:creationId xmlns:a16="http://schemas.microsoft.com/office/drawing/2014/main" id="{4D647E18-E96F-4C4F-8BF3-5C1EA031B938}"/>
                  </a:ext>
                </a:extLst>
              </p:cNvPr>
              <p:cNvSpPr/>
              <p:nvPr/>
            </p:nvSpPr>
            <p:spPr>
              <a:xfrm>
                <a:off x="6554714" y="184882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70" name="วงรี 169">
                <a:extLst>
                  <a:ext uri="{FF2B5EF4-FFF2-40B4-BE49-F238E27FC236}">
                    <a16:creationId xmlns:a16="http://schemas.microsoft.com/office/drawing/2014/main" id="{9035A499-ABAB-46EA-A7A5-5E21EF272C51}"/>
                  </a:ext>
                </a:extLst>
              </p:cNvPr>
              <p:cNvSpPr/>
              <p:nvPr/>
            </p:nvSpPr>
            <p:spPr>
              <a:xfrm>
                <a:off x="6554714" y="204885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71" name="วงรี 170">
                <a:extLst>
                  <a:ext uri="{FF2B5EF4-FFF2-40B4-BE49-F238E27FC236}">
                    <a16:creationId xmlns:a16="http://schemas.microsoft.com/office/drawing/2014/main" id="{EC45FC70-FF67-4A0B-9F65-AC60DB5DD75A}"/>
                  </a:ext>
                </a:extLst>
              </p:cNvPr>
              <p:cNvSpPr/>
              <p:nvPr/>
            </p:nvSpPr>
            <p:spPr>
              <a:xfrm>
                <a:off x="6554714" y="22488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72" name="วงรี 171">
                <a:extLst>
                  <a:ext uri="{FF2B5EF4-FFF2-40B4-BE49-F238E27FC236}">
                    <a16:creationId xmlns:a16="http://schemas.microsoft.com/office/drawing/2014/main" id="{3225911A-5A7F-4A6A-8D60-167EE0612ED8}"/>
                  </a:ext>
                </a:extLst>
              </p:cNvPr>
              <p:cNvSpPr/>
              <p:nvPr/>
            </p:nvSpPr>
            <p:spPr>
              <a:xfrm>
                <a:off x="6554714" y="24489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73" name="วงรี 172">
                <a:extLst>
                  <a:ext uri="{FF2B5EF4-FFF2-40B4-BE49-F238E27FC236}">
                    <a16:creationId xmlns:a16="http://schemas.microsoft.com/office/drawing/2014/main" id="{779E656A-5DB3-43FD-A294-C984D27F3ECA}"/>
                  </a:ext>
                </a:extLst>
              </p:cNvPr>
              <p:cNvSpPr/>
              <p:nvPr/>
            </p:nvSpPr>
            <p:spPr>
              <a:xfrm>
                <a:off x="6554714" y="264892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74" name="วงรี 173">
                <a:extLst>
                  <a:ext uri="{FF2B5EF4-FFF2-40B4-BE49-F238E27FC236}">
                    <a16:creationId xmlns:a16="http://schemas.microsoft.com/office/drawing/2014/main" id="{A14C5DAE-6A71-40BD-9109-F1EFE7D9D5B1}"/>
                  </a:ext>
                </a:extLst>
              </p:cNvPr>
              <p:cNvSpPr/>
              <p:nvPr/>
            </p:nvSpPr>
            <p:spPr>
              <a:xfrm>
                <a:off x="6554714" y="284895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75" name="วงรี 174">
                <a:extLst>
                  <a:ext uri="{FF2B5EF4-FFF2-40B4-BE49-F238E27FC236}">
                    <a16:creationId xmlns:a16="http://schemas.microsoft.com/office/drawing/2014/main" id="{1C726E50-D9AB-44F7-B09D-260EA4A097D2}"/>
                  </a:ext>
                </a:extLst>
              </p:cNvPr>
              <p:cNvSpPr/>
              <p:nvPr/>
            </p:nvSpPr>
            <p:spPr>
              <a:xfrm>
                <a:off x="6554714" y="30489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76" name="วงรี 175">
                <a:extLst>
                  <a:ext uri="{FF2B5EF4-FFF2-40B4-BE49-F238E27FC236}">
                    <a16:creationId xmlns:a16="http://schemas.microsoft.com/office/drawing/2014/main" id="{3381DF47-4EEC-4C5D-806D-331FFB99EDBB}"/>
                  </a:ext>
                </a:extLst>
              </p:cNvPr>
              <p:cNvSpPr/>
              <p:nvPr/>
            </p:nvSpPr>
            <p:spPr>
              <a:xfrm>
                <a:off x="6554714" y="32490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77" name="วงรี 176">
                <a:extLst>
                  <a:ext uri="{FF2B5EF4-FFF2-40B4-BE49-F238E27FC236}">
                    <a16:creationId xmlns:a16="http://schemas.microsoft.com/office/drawing/2014/main" id="{B1A7197B-B98D-40DE-BF72-B4830EC03030}"/>
                  </a:ext>
                </a:extLst>
              </p:cNvPr>
              <p:cNvSpPr/>
              <p:nvPr/>
            </p:nvSpPr>
            <p:spPr>
              <a:xfrm>
                <a:off x="6844534" y="14466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78" name="วงรี 177">
                <a:extLst>
                  <a:ext uri="{FF2B5EF4-FFF2-40B4-BE49-F238E27FC236}">
                    <a16:creationId xmlns:a16="http://schemas.microsoft.com/office/drawing/2014/main" id="{82DF469E-A085-4039-88CB-3969DA384FDB}"/>
                  </a:ext>
                </a:extLst>
              </p:cNvPr>
              <p:cNvSpPr/>
              <p:nvPr/>
            </p:nvSpPr>
            <p:spPr>
              <a:xfrm>
                <a:off x="6844534" y="16467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79" name="วงรี 178">
                <a:extLst>
                  <a:ext uri="{FF2B5EF4-FFF2-40B4-BE49-F238E27FC236}">
                    <a16:creationId xmlns:a16="http://schemas.microsoft.com/office/drawing/2014/main" id="{2114E414-B577-4702-8E7D-052C8EB01B12}"/>
                  </a:ext>
                </a:extLst>
              </p:cNvPr>
              <p:cNvSpPr/>
              <p:nvPr/>
            </p:nvSpPr>
            <p:spPr>
              <a:xfrm>
                <a:off x="6844534" y="184674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80" name="วงรี 179">
                <a:extLst>
                  <a:ext uri="{FF2B5EF4-FFF2-40B4-BE49-F238E27FC236}">
                    <a16:creationId xmlns:a16="http://schemas.microsoft.com/office/drawing/2014/main" id="{FAE97F4D-3390-442F-BABF-6A9F783CDAC4}"/>
                  </a:ext>
                </a:extLst>
              </p:cNvPr>
              <p:cNvSpPr/>
              <p:nvPr/>
            </p:nvSpPr>
            <p:spPr>
              <a:xfrm>
                <a:off x="6844534" y="204677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81" name="วงรี 180">
                <a:extLst>
                  <a:ext uri="{FF2B5EF4-FFF2-40B4-BE49-F238E27FC236}">
                    <a16:creationId xmlns:a16="http://schemas.microsoft.com/office/drawing/2014/main" id="{B7B57EE1-A657-484F-9702-2D432A5836E3}"/>
                  </a:ext>
                </a:extLst>
              </p:cNvPr>
              <p:cNvSpPr/>
              <p:nvPr/>
            </p:nvSpPr>
            <p:spPr>
              <a:xfrm>
                <a:off x="6844534" y="22467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82" name="วงรี 181">
                <a:extLst>
                  <a:ext uri="{FF2B5EF4-FFF2-40B4-BE49-F238E27FC236}">
                    <a16:creationId xmlns:a16="http://schemas.microsoft.com/office/drawing/2014/main" id="{C875F0C2-3305-4620-831F-EE6836698F44}"/>
                  </a:ext>
                </a:extLst>
              </p:cNvPr>
              <p:cNvSpPr/>
              <p:nvPr/>
            </p:nvSpPr>
            <p:spPr>
              <a:xfrm>
                <a:off x="6844534" y="24468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83" name="วงรี 182">
                <a:extLst>
                  <a:ext uri="{FF2B5EF4-FFF2-40B4-BE49-F238E27FC236}">
                    <a16:creationId xmlns:a16="http://schemas.microsoft.com/office/drawing/2014/main" id="{C1FB343C-CD22-433C-A738-ED6ED98C86CA}"/>
                  </a:ext>
                </a:extLst>
              </p:cNvPr>
              <p:cNvSpPr/>
              <p:nvPr/>
            </p:nvSpPr>
            <p:spPr>
              <a:xfrm>
                <a:off x="6844534" y="264684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84" name="วงรี 183">
                <a:extLst>
                  <a:ext uri="{FF2B5EF4-FFF2-40B4-BE49-F238E27FC236}">
                    <a16:creationId xmlns:a16="http://schemas.microsoft.com/office/drawing/2014/main" id="{AD1668AC-CF57-4C3A-B191-3854D89C3822}"/>
                  </a:ext>
                </a:extLst>
              </p:cNvPr>
              <p:cNvSpPr/>
              <p:nvPr/>
            </p:nvSpPr>
            <p:spPr>
              <a:xfrm>
                <a:off x="6844534" y="284687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85" name="วงรี 184">
                <a:extLst>
                  <a:ext uri="{FF2B5EF4-FFF2-40B4-BE49-F238E27FC236}">
                    <a16:creationId xmlns:a16="http://schemas.microsoft.com/office/drawing/2014/main" id="{E99753CA-0192-41F6-9B70-A541EFAEA4DB}"/>
                  </a:ext>
                </a:extLst>
              </p:cNvPr>
              <p:cNvSpPr/>
              <p:nvPr/>
            </p:nvSpPr>
            <p:spPr>
              <a:xfrm>
                <a:off x="6844534" y="30468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86" name="วงรี 185">
                <a:extLst>
                  <a:ext uri="{FF2B5EF4-FFF2-40B4-BE49-F238E27FC236}">
                    <a16:creationId xmlns:a16="http://schemas.microsoft.com/office/drawing/2014/main" id="{07334C29-3F9C-4309-BFD2-EEC5F7C587A2}"/>
                  </a:ext>
                </a:extLst>
              </p:cNvPr>
              <p:cNvSpPr/>
              <p:nvPr/>
            </p:nvSpPr>
            <p:spPr>
              <a:xfrm>
                <a:off x="6844534" y="32469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</p:grpSp>
        <p:sp>
          <p:nvSpPr>
            <p:cNvPr id="190" name="กากบาท 189">
              <a:extLst>
                <a:ext uri="{FF2B5EF4-FFF2-40B4-BE49-F238E27FC236}">
                  <a16:creationId xmlns:a16="http://schemas.microsoft.com/office/drawing/2014/main" id="{5388398A-A471-4266-9A27-E079256CC8C9}"/>
                </a:ext>
              </a:extLst>
            </p:cNvPr>
            <p:cNvSpPr/>
            <p:nvPr/>
          </p:nvSpPr>
          <p:spPr>
            <a:xfrm rot="1087668">
              <a:off x="1191653" y="4451977"/>
              <a:ext cx="368040" cy="320174"/>
            </a:xfrm>
            <a:prstGeom prst="plus">
              <a:avLst>
                <a:gd name="adj" fmla="val 35728"/>
              </a:avLst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91" name="กากบาท 190">
              <a:extLst>
                <a:ext uri="{FF2B5EF4-FFF2-40B4-BE49-F238E27FC236}">
                  <a16:creationId xmlns:a16="http://schemas.microsoft.com/office/drawing/2014/main" id="{06CDAA93-E217-4258-9A54-4C325A9332B8}"/>
                </a:ext>
              </a:extLst>
            </p:cNvPr>
            <p:cNvSpPr/>
            <p:nvPr/>
          </p:nvSpPr>
          <p:spPr>
            <a:xfrm rot="1087668">
              <a:off x="6767399" y="1518757"/>
              <a:ext cx="368040" cy="320174"/>
            </a:xfrm>
            <a:prstGeom prst="plus">
              <a:avLst>
                <a:gd name="adj" fmla="val 35728"/>
              </a:avLst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92" name="กากบาท 191">
              <a:extLst>
                <a:ext uri="{FF2B5EF4-FFF2-40B4-BE49-F238E27FC236}">
                  <a16:creationId xmlns:a16="http://schemas.microsoft.com/office/drawing/2014/main" id="{E52586BA-A47A-4C67-BE1E-D768E320A5C8}"/>
                </a:ext>
              </a:extLst>
            </p:cNvPr>
            <p:cNvSpPr/>
            <p:nvPr/>
          </p:nvSpPr>
          <p:spPr>
            <a:xfrm rot="1087668">
              <a:off x="684864" y="1581020"/>
              <a:ext cx="620284" cy="500224"/>
            </a:xfrm>
            <a:prstGeom prst="plus">
              <a:avLst>
                <a:gd name="adj" fmla="val 35728"/>
              </a:avLst>
            </a:prstGeom>
            <a:solidFill>
              <a:srgbClr val="FDE92C">
                <a:alpha val="40000"/>
              </a:srgb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93" name="กากบาท 192">
              <a:extLst>
                <a:ext uri="{FF2B5EF4-FFF2-40B4-BE49-F238E27FC236}">
                  <a16:creationId xmlns:a16="http://schemas.microsoft.com/office/drawing/2014/main" id="{9279B430-86FD-4915-87E5-58413A3B8599}"/>
                </a:ext>
              </a:extLst>
            </p:cNvPr>
            <p:cNvSpPr/>
            <p:nvPr/>
          </p:nvSpPr>
          <p:spPr>
            <a:xfrm rot="20237040">
              <a:off x="1318434" y="452353"/>
              <a:ext cx="552915" cy="426604"/>
            </a:xfrm>
            <a:prstGeom prst="plus">
              <a:avLst>
                <a:gd name="adj" fmla="val 35728"/>
              </a:avLst>
            </a:prstGeom>
            <a:solidFill>
              <a:schemeClr val="accent4">
                <a:lumMod val="20000"/>
                <a:lumOff val="80000"/>
                <a:alpha val="90000"/>
              </a:scheme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 dirty="0"/>
            </a:p>
          </p:txBody>
        </p:sp>
        <p:sp>
          <p:nvSpPr>
            <p:cNvPr id="194" name="สี่เหลี่ยมผืนผ้า 193">
              <a:extLst>
                <a:ext uri="{FF2B5EF4-FFF2-40B4-BE49-F238E27FC236}">
                  <a16:creationId xmlns:a16="http://schemas.microsoft.com/office/drawing/2014/main" id="{07A72EC4-E108-4388-8109-4BECAA9C8258}"/>
                </a:ext>
              </a:extLst>
            </p:cNvPr>
            <p:cNvSpPr/>
            <p:nvPr/>
          </p:nvSpPr>
          <p:spPr>
            <a:xfrm>
              <a:off x="6241377" y="425127"/>
              <a:ext cx="330847" cy="305625"/>
            </a:xfrm>
            <a:prstGeom prst="rect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95" name="สี่เหลี่ยมผืนผ้า 194">
              <a:extLst>
                <a:ext uri="{FF2B5EF4-FFF2-40B4-BE49-F238E27FC236}">
                  <a16:creationId xmlns:a16="http://schemas.microsoft.com/office/drawing/2014/main" id="{DB745DB9-E68C-4099-8BC1-067971DA25AE}"/>
                </a:ext>
              </a:extLst>
            </p:cNvPr>
            <p:cNvSpPr/>
            <p:nvPr/>
          </p:nvSpPr>
          <p:spPr>
            <a:xfrm>
              <a:off x="7961308" y="4240268"/>
              <a:ext cx="330847" cy="305625"/>
            </a:xfrm>
            <a:prstGeom prst="rect">
              <a:avLst/>
            </a:prstGeom>
            <a:noFill/>
            <a:ln w="28575">
              <a:solidFill>
                <a:srgbClr val="FEF9B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grpSp>
          <p:nvGrpSpPr>
            <p:cNvPr id="196" name="กลุ่ม 195">
              <a:extLst>
                <a:ext uri="{FF2B5EF4-FFF2-40B4-BE49-F238E27FC236}">
                  <a16:creationId xmlns:a16="http://schemas.microsoft.com/office/drawing/2014/main" id="{1ED1FCA0-FE85-49B0-B8E6-2709E2BE3F0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010805" y="3407851"/>
              <a:ext cx="376162" cy="907724"/>
              <a:chOff x="6264894" y="1446698"/>
              <a:chExt cx="759640" cy="1984379"/>
            </a:xfrm>
          </p:grpSpPr>
          <p:sp>
            <p:nvSpPr>
              <p:cNvPr id="197" name="วงรี 196">
                <a:extLst>
                  <a:ext uri="{FF2B5EF4-FFF2-40B4-BE49-F238E27FC236}">
                    <a16:creationId xmlns:a16="http://schemas.microsoft.com/office/drawing/2014/main" id="{B21C1970-2128-49C3-9C00-8C4D8B5ABB22}"/>
                  </a:ext>
                </a:extLst>
              </p:cNvPr>
              <p:cNvSpPr/>
              <p:nvPr/>
            </p:nvSpPr>
            <p:spPr>
              <a:xfrm>
                <a:off x="6264894" y="14508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98" name="วงรี 197">
                <a:extLst>
                  <a:ext uri="{FF2B5EF4-FFF2-40B4-BE49-F238E27FC236}">
                    <a16:creationId xmlns:a16="http://schemas.microsoft.com/office/drawing/2014/main" id="{99D12FE0-9D89-4DCA-BE55-81A666A3DC64}"/>
                  </a:ext>
                </a:extLst>
              </p:cNvPr>
              <p:cNvSpPr/>
              <p:nvPr/>
            </p:nvSpPr>
            <p:spPr>
              <a:xfrm>
                <a:off x="6264894" y="16508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99" name="วงรี 198">
                <a:extLst>
                  <a:ext uri="{FF2B5EF4-FFF2-40B4-BE49-F238E27FC236}">
                    <a16:creationId xmlns:a16="http://schemas.microsoft.com/office/drawing/2014/main" id="{497810E9-68CB-444C-B53D-1DA8C12A8AC5}"/>
                  </a:ext>
                </a:extLst>
              </p:cNvPr>
              <p:cNvSpPr/>
              <p:nvPr/>
            </p:nvSpPr>
            <p:spPr>
              <a:xfrm>
                <a:off x="6264894" y="185090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00" name="วงรี 199">
                <a:extLst>
                  <a:ext uri="{FF2B5EF4-FFF2-40B4-BE49-F238E27FC236}">
                    <a16:creationId xmlns:a16="http://schemas.microsoft.com/office/drawing/2014/main" id="{A28FF609-F343-47FC-A527-377C8D8A3C93}"/>
                  </a:ext>
                </a:extLst>
              </p:cNvPr>
              <p:cNvSpPr/>
              <p:nvPr/>
            </p:nvSpPr>
            <p:spPr>
              <a:xfrm>
                <a:off x="6264894" y="205092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01" name="วงรี 200">
                <a:extLst>
                  <a:ext uri="{FF2B5EF4-FFF2-40B4-BE49-F238E27FC236}">
                    <a16:creationId xmlns:a16="http://schemas.microsoft.com/office/drawing/2014/main" id="{20C4603F-058E-4D02-9D62-323B1BACD948}"/>
                  </a:ext>
                </a:extLst>
              </p:cNvPr>
              <p:cNvSpPr/>
              <p:nvPr/>
            </p:nvSpPr>
            <p:spPr>
              <a:xfrm>
                <a:off x="6264894" y="22509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02" name="วงรี 201">
                <a:extLst>
                  <a:ext uri="{FF2B5EF4-FFF2-40B4-BE49-F238E27FC236}">
                    <a16:creationId xmlns:a16="http://schemas.microsoft.com/office/drawing/2014/main" id="{937B6F76-0969-485E-9D13-BFDDA29747B5}"/>
                  </a:ext>
                </a:extLst>
              </p:cNvPr>
              <p:cNvSpPr/>
              <p:nvPr/>
            </p:nvSpPr>
            <p:spPr>
              <a:xfrm>
                <a:off x="6264894" y="24509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03" name="วงรี 202">
                <a:extLst>
                  <a:ext uri="{FF2B5EF4-FFF2-40B4-BE49-F238E27FC236}">
                    <a16:creationId xmlns:a16="http://schemas.microsoft.com/office/drawing/2014/main" id="{1DF58B4A-A66B-4699-A37C-3F6987305D84}"/>
                  </a:ext>
                </a:extLst>
              </p:cNvPr>
              <p:cNvSpPr/>
              <p:nvPr/>
            </p:nvSpPr>
            <p:spPr>
              <a:xfrm>
                <a:off x="6264894" y="265100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04" name="วงรี 203">
                <a:extLst>
                  <a:ext uri="{FF2B5EF4-FFF2-40B4-BE49-F238E27FC236}">
                    <a16:creationId xmlns:a16="http://schemas.microsoft.com/office/drawing/2014/main" id="{7BB84F2F-07D2-4487-A2CE-362EFBDAEE8E}"/>
                  </a:ext>
                </a:extLst>
              </p:cNvPr>
              <p:cNvSpPr/>
              <p:nvPr/>
            </p:nvSpPr>
            <p:spPr>
              <a:xfrm>
                <a:off x="6264894" y="285102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05" name="วงรี 204">
                <a:extLst>
                  <a:ext uri="{FF2B5EF4-FFF2-40B4-BE49-F238E27FC236}">
                    <a16:creationId xmlns:a16="http://schemas.microsoft.com/office/drawing/2014/main" id="{4A16ED61-82D7-4D1C-8262-ED0B118D0E60}"/>
                  </a:ext>
                </a:extLst>
              </p:cNvPr>
              <p:cNvSpPr/>
              <p:nvPr/>
            </p:nvSpPr>
            <p:spPr>
              <a:xfrm>
                <a:off x="6264894" y="30510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 dirty="0"/>
              </a:p>
            </p:txBody>
          </p:sp>
          <p:sp>
            <p:nvSpPr>
              <p:cNvPr id="206" name="วงรี 205">
                <a:extLst>
                  <a:ext uri="{FF2B5EF4-FFF2-40B4-BE49-F238E27FC236}">
                    <a16:creationId xmlns:a16="http://schemas.microsoft.com/office/drawing/2014/main" id="{B6E1BE97-4B81-4356-B357-468CBC454F5D}"/>
                  </a:ext>
                </a:extLst>
              </p:cNvPr>
              <p:cNvSpPr/>
              <p:nvPr/>
            </p:nvSpPr>
            <p:spPr>
              <a:xfrm>
                <a:off x="6264894" y="32510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07" name="วงรี 206">
                <a:extLst>
                  <a:ext uri="{FF2B5EF4-FFF2-40B4-BE49-F238E27FC236}">
                    <a16:creationId xmlns:a16="http://schemas.microsoft.com/office/drawing/2014/main" id="{1B89C48D-F989-4854-8466-937575850FD9}"/>
                  </a:ext>
                </a:extLst>
              </p:cNvPr>
              <p:cNvSpPr/>
              <p:nvPr/>
            </p:nvSpPr>
            <p:spPr>
              <a:xfrm>
                <a:off x="6554714" y="14487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08" name="วงรี 207">
                <a:extLst>
                  <a:ext uri="{FF2B5EF4-FFF2-40B4-BE49-F238E27FC236}">
                    <a16:creationId xmlns:a16="http://schemas.microsoft.com/office/drawing/2014/main" id="{96C63366-8923-47D7-AA38-4C9BB4EF2BD6}"/>
                  </a:ext>
                </a:extLst>
              </p:cNvPr>
              <p:cNvSpPr/>
              <p:nvPr/>
            </p:nvSpPr>
            <p:spPr>
              <a:xfrm>
                <a:off x="6554714" y="16488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09" name="วงรี 208">
                <a:extLst>
                  <a:ext uri="{FF2B5EF4-FFF2-40B4-BE49-F238E27FC236}">
                    <a16:creationId xmlns:a16="http://schemas.microsoft.com/office/drawing/2014/main" id="{BF1800A9-E998-48BD-B122-08130C2F9023}"/>
                  </a:ext>
                </a:extLst>
              </p:cNvPr>
              <p:cNvSpPr/>
              <p:nvPr/>
            </p:nvSpPr>
            <p:spPr>
              <a:xfrm>
                <a:off x="6554714" y="184882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10" name="วงรี 209">
                <a:extLst>
                  <a:ext uri="{FF2B5EF4-FFF2-40B4-BE49-F238E27FC236}">
                    <a16:creationId xmlns:a16="http://schemas.microsoft.com/office/drawing/2014/main" id="{2E5538F9-9A0A-4AC9-AD17-8BE00BC56514}"/>
                  </a:ext>
                </a:extLst>
              </p:cNvPr>
              <p:cNvSpPr/>
              <p:nvPr/>
            </p:nvSpPr>
            <p:spPr>
              <a:xfrm>
                <a:off x="6554714" y="204885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11" name="วงรี 210">
                <a:extLst>
                  <a:ext uri="{FF2B5EF4-FFF2-40B4-BE49-F238E27FC236}">
                    <a16:creationId xmlns:a16="http://schemas.microsoft.com/office/drawing/2014/main" id="{2A9461A3-9C39-423A-A9BE-600880ECBB4A}"/>
                  </a:ext>
                </a:extLst>
              </p:cNvPr>
              <p:cNvSpPr/>
              <p:nvPr/>
            </p:nvSpPr>
            <p:spPr>
              <a:xfrm>
                <a:off x="6554714" y="22488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12" name="วงรี 211">
                <a:extLst>
                  <a:ext uri="{FF2B5EF4-FFF2-40B4-BE49-F238E27FC236}">
                    <a16:creationId xmlns:a16="http://schemas.microsoft.com/office/drawing/2014/main" id="{EB19948A-221D-46CD-A226-B92B574D58FD}"/>
                  </a:ext>
                </a:extLst>
              </p:cNvPr>
              <p:cNvSpPr/>
              <p:nvPr/>
            </p:nvSpPr>
            <p:spPr>
              <a:xfrm>
                <a:off x="6554714" y="24489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13" name="วงรี 212">
                <a:extLst>
                  <a:ext uri="{FF2B5EF4-FFF2-40B4-BE49-F238E27FC236}">
                    <a16:creationId xmlns:a16="http://schemas.microsoft.com/office/drawing/2014/main" id="{31D69F52-AAA3-49B4-8A41-80F4EF61CEDE}"/>
                  </a:ext>
                </a:extLst>
              </p:cNvPr>
              <p:cNvSpPr/>
              <p:nvPr/>
            </p:nvSpPr>
            <p:spPr>
              <a:xfrm>
                <a:off x="6554714" y="264892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14" name="วงรี 213">
                <a:extLst>
                  <a:ext uri="{FF2B5EF4-FFF2-40B4-BE49-F238E27FC236}">
                    <a16:creationId xmlns:a16="http://schemas.microsoft.com/office/drawing/2014/main" id="{94CF82CC-7350-4639-837C-2205CCCD1DB8}"/>
                  </a:ext>
                </a:extLst>
              </p:cNvPr>
              <p:cNvSpPr/>
              <p:nvPr/>
            </p:nvSpPr>
            <p:spPr>
              <a:xfrm>
                <a:off x="6554714" y="284895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15" name="วงรี 214">
                <a:extLst>
                  <a:ext uri="{FF2B5EF4-FFF2-40B4-BE49-F238E27FC236}">
                    <a16:creationId xmlns:a16="http://schemas.microsoft.com/office/drawing/2014/main" id="{C49CBAEF-D48F-407B-9D7D-23BA8CBCEE76}"/>
                  </a:ext>
                </a:extLst>
              </p:cNvPr>
              <p:cNvSpPr/>
              <p:nvPr/>
            </p:nvSpPr>
            <p:spPr>
              <a:xfrm>
                <a:off x="6554714" y="30489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16" name="วงรี 215">
                <a:extLst>
                  <a:ext uri="{FF2B5EF4-FFF2-40B4-BE49-F238E27FC236}">
                    <a16:creationId xmlns:a16="http://schemas.microsoft.com/office/drawing/2014/main" id="{BDC7FAE8-A9A4-4908-9254-5E8D4C2CB107}"/>
                  </a:ext>
                </a:extLst>
              </p:cNvPr>
              <p:cNvSpPr/>
              <p:nvPr/>
            </p:nvSpPr>
            <p:spPr>
              <a:xfrm>
                <a:off x="6554714" y="32490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17" name="วงรี 216">
                <a:extLst>
                  <a:ext uri="{FF2B5EF4-FFF2-40B4-BE49-F238E27FC236}">
                    <a16:creationId xmlns:a16="http://schemas.microsoft.com/office/drawing/2014/main" id="{93BE9E9C-F227-4576-B2C4-1ABD6DFF9755}"/>
                  </a:ext>
                </a:extLst>
              </p:cNvPr>
              <p:cNvSpPr/>
              <p:nvPr/>
            </p:nvSpPr>
            <p:spPr>
              <a:xfrm>
                <a:off x="6844534" y="14466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18" name="วงรี 217">
                <a:extLst>
                  <a:ext uri="{FF2B5EF4-FFF2-40B4-BE49-F238E27FC236}">
                    <a16:creationId xmlns:a16="http://schemas.microsoft.com/office/drawing/2014/main" id="{D779A1E4-5D4B-4B22-888D-9049B03829A1}"/>
                  </a:ext>
                </a:extLst>
              </p:cNvPr>
              <p:cNvSpPr/>
              <p:nvPr/>
            </p:nvSpPr>
            <p:spPr>
              <a:xfrm>
                <a:off x="6844534" y="16467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19" name="วงรี 218">
                <a:extLst>
                  <a:ext uri="{FF2B5EF4-FFF2-40B4-BE49-F238E27FC236}">
                    <a16:creationId xmlns:a16="http://schemas.microsoft.com/office/drawing/2014/main" id="{E62C645D-CB77-4CF9-91C8-46B04F7C3ECD}"/>
                  </a:ext>
                </a:extLst>
              </p:cNvPr>
              <p:cNvSpPr/>
              <p:nvPr/>
            </p:nvSpPr>
            <p:spPr>
              <a:xfrm>
                <a:off x="6844534" y="184674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20" name="วงรี 219">
                <a:extLst>
                  <a:ext uri="{FF2B5EF4-FFF2-40B4-BE49-F238E27FC236}">
                    <a16:creationId xmlns:a16="http://schemas.microsoft.com/office/drawing/2014/main" id="{E0534271-F8DF-4164-A164-FD536E27C050}"/>
                  </a:ext>
                </a:extLst>
              </p:cNvPr>
              <p:cNvSpPr/>
              <p:nvPr/>
            </p:nvSpPr>
            <p:spPr>
              <a:xfrm>
                <a:off x="6844534" y="204677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21" name="วงรี 220">
                <a:extLst>
                  <a:ext uri="{FF2B5EF4-FFF2-40B4-BE49-F238E27FC236}">
                    <a16:creationId xmlns:a16="http://schemas.microsoft.com/office/drawing/2014/main" id="{4F5C6CC2-8800-4B01-A9F4-94334A6BA60D}"/>
                  </a:ext>
                </a:extLst>
              </p:cNvPr>
              <p:cNvSpPr/>
              <p:nvPr/>
            </p:nvSpPr>
            <p:spPr>
              <a:xfrm>
                <a:off x="6844534" y="22467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22" name="วงรี 221">
                <a:extLst>
                  <a:ext uri="{FF2B5EF4-FFF2-40B4-BE49-F238E27FC236}">
                    <a16:creationId xmlns:a16="http://schemas.microsoft.com/office/drawing/2014/main" id="{4454834D-F961-406D-8699-B4758F68EB12}"/>
                  </a:ext>
                </a:extLst>
              </p:cNvPr>
              <p:cNvSpPr/>
              <p:nvPr/>
            </p:nvSpPr>
            <p:spPr>
              <a:xfrm>
                <a:off x="6844534" y="24468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23" name="วงรี 222">
                <a:extLst>
                  <a:ext uri="{FF2B5EF4-FFF2-40B4-BE49-F238E27FC236}">
                    <a16:creationId xmlns:a16="http://schemas.microsoft.com/office/drawing/2014/main" id="{B7092582-A074-4D6F-8DF3-C08625DF8805}"/>
                  </a:ext>
                </a:extLst>
              </p:cNvPr>
              <p:cNvSpPr/>
              <p:nvPr/>
            </p:nvSpPr>
            <p:spPr>
              <a:xfrm>
                <a:off x="6844534" y="264684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24" name="วงรี 223">
                <a:extLst>
                  <a:ext uri="{FF2B5EF4-FFF2-40B4-BE49-F238E27FC236}">
                    <a16:creationId xmlns:a16="http://schemas.microsoft.com/office/drawing/2014/main" id="{F36B67CB-1EE8-4810-AB11-2B63DD43C430}"/>
                  </a:ext>
                </a:extLst>
              </p:cNvPr>
              <p:cNvSpPr/>
              <p:nvPr/>
            </p:nvSpPr>
            <p:spPr>
              <a:xfrm>
                <a:off x="6844534" y="284687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25" name="วงรี 224">
                <a:extLst>
                  <a:ext uri="{FF2B5EF4-FFF2-40B4-BE49-F238E27FC236}">
                    <a16:creationId xmlns:a16="http://schemas.microsoft.com/office/drawing/2014/main" id="{7143009C-229C-42A1-8F6F-515250F203DF}"/>
                  </a:ext>
                </a:extLst>
              </p:cNvPr>
              <p:cNvSpPr/>
              <p:nvPr/>
            </p:nvSpPr>
            <p:spPr>
              <a:xfrm>
                <a:off x="6844534" y="30468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26" name="วงรี 225">
                <a:extLst>
                  <a:ext uri="{FF2B5EF4-FFF2-40B4-BE49-F238E27FC236}">
                    <a16:creationId xmlns:a16="http://schemas.microsoft.com/office/drawing/2014/main" id="{1996C852-8787-421A-8B7A-B535912C8DBC}"/>
                  </a:ext>
                </a:extLst>
              </p:cNvPr>
              <p:cNvSpPr/>
              <p:nvPr/>
            </p:nvSpPr>
            <p:spPr>
              <a:xfrm>
                <a:off x="6844534" y="32469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</p:grpSp>
        <p:pic>
          <p:nvPicPr>
            <p:cNvPr id="230" name="รูปภาพ 229">
              <a:extLst>
                <a:ext uri="{FF2B5EF4-FFF2-40B4-BE49-F238E27FC236}">
                  <a16:creationId xmlns:a16="http://schemas.microsoft.com/office/drawing/2014/main" id="{5BCBB62A-289D-4E01-BD9A-836A9963BB0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412710">
              <a:off x="2901771" y="5172733"/>
              <a:ext cx="496270" cy="458438"/>
            </a:xfrm>
            <a:prstGeom prst="rect">
              <a:avLst/>
            </a:prstGeom>
          </p:spPr>
        </p:pic>
        <p:sp>
          <p:nvSpPr>
            <p:cNvPr id="187" name="TextBox 5">
              <a:extLst>
                <a:ext uri="{FF2B5EF4-FFF2-40B4-BE49-F238E27FC236}">
                  <a16:creationId xmlns:a16="http://schemas.microsoft.com/office/drawing/2014/main" id="{4C3E9F04-BA3E-477C-B221-6374D9EE4A1E}"/>
                </a:ext>
              </a:extLst>
            </p:cNvPr>
            <p:cNvSpPr txBox="1"/>
            <p:nvPr/>
          </p:nvSpPr>
          <p:spPr>
            <a:xfrm>
              <a:off x="1995695" y="2309817"/>
              <a:ext cx="5380814" cy="78483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th-TH" altLang="ko-KR" sz="45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            ปฏิกิริยาเคมีรอบตัว</a:t>
              </a:r>
            </a:p>
          </p:txBody>
        </p:sp>
        <p:sp>
          <p:nvSpPr>
            <p:cNvPr id="188" name="Text Placeholder 2">
              <a:extLst>
                <a:ext uri="{FF2B5EF4-FFF2-40B4-BE49-F238E27FC236}">
                  <a16:creationId xmlns:a16="http://schemas.microsoft.com/office/drawing/2014/main" id="{24208338-00F7-4CC0-8440-578FCD2A7346}"/>
                </a:ext>
              </a:extLst>
            </p:cNvPr>
            <p:cNvSpPr txBox="1">
              <a:spLocks/>
            </p:cNvSpPr>
            <p:nvPr/>
          </p:nvSpPr>
          <p:spPr>
            <a:xfrm>
              <a:off x="1995694" y="1488853"/>
              <a:ext cx="5380813" cy="71927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vert="horz" lIns="91440" tIns="45720" rIns="91440" bIns="45720" rtlCol="0" anchor="ctr"/>
            <a:lstStyle>
              <a:defPPr>
                <a:defRPr lang="th-TH"/>
              </a:defPPr>
              <a:lvl1pPr marL="0" algn="ctr" defTabSz="685800" rtl="0" eaLnBrk="1" latinLnBrk="0" hangingPunct="1">
                <a:defRPr sz="9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th-TH" altLang="ko-KR" sz="5500" b="1" u="sng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บทที่ 1 ปฏิกิริยาเคมี</a:t>
              </a:r>
            </a:p>
          </p:txBody>
        </p:sp>
        <p:pic>
          <p:nvPicPr>
            <p:cNvPr id="189" name="รูปภาพ 188">
              <a:extLst>
                <a:ext uri="{FF2B5EF4-FFF2-40B4-BE49-F238E27FC236}">
                  <a16:creationId xmlns:a16="http://schemas.microsoft.com/office/drawing/2014/main" id="{4C8EF6EB-5114-4F96-BBDF-C52327956EE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64213" y="2407172"/>
              <a:ext cx="540000" cy="5400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</p:pic>
        <p:pic>
          <p:nvPicPr>
            <p:cNvPr id="8" name="รูปภาพ 7">
              <a:extLst>
                <a:ext uri="{FF2B5EF4-FFF2-40B4-BE49-F238E27FC236}">
                  <a16:creationId xmlns:a16="http://schemas.microsoft.com/office/drawing/2014/main" id="{4D090F61-57AA-4E38-B4BB-E9B205A9596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90635" y="3274303"/>
              <a:ext cx="1818390" cy="18183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446612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A3E399E1-2D36-47B3-B0B7-034943014412}"/>
              </a:ext>
            </a:extLst>
          </p:cNvPr>
          <p:cNvGrpSpPr/>
          <p:nvPr/>
        </p:nvGrpSpPr>
        <p:grpSpPr>
          <a:xfrm>
            <a:off x="-24524" y="-71791"/>
            <a:ext cx="9188286" cy="5702962"/>
            <a:chOff x="-24524" y="-71791"/>
            <a:chExt cx="9188286" cy="5702962"/>
          </a:xfrm>
        </p:grpSpPr>
        <p:sp>
          <p:nvSpPr>
            <p:cNvPr id="124" name="วงรี 123">
              <a:extLst>
                <a:ext uri="{FF2B5EF4-FFF2-40B4-BE49-F238E27FC236}">
                  <a16:creationId xmlns:a16="http://schemas.microsoft.com/office/drawing/2014/main" id="{4D749C6A-B85E-4128-A4F5-3C008CE3256F}"/>
                </a:ext>
              </a:extLst>
            </p:cNvPr>
            <p:cNvSpPr/>
            <p:nvPr/>
          </p:nvSpPr>
          <p:spPr>
            <a:xfrm rot="2025166">
              <a:off x="4547239" y="3641871"/>
              <a:ext cx="1654232" cy="1528124"/>
            </a:xfrm>
            <a:prstGeom prst="ellipse">
              <a:avLst/>
            </a:prstGeom>
            <a:pattFill prst="dkHorz">
              <a:fgClr>
                <a:srgbClr val="3DADD4"/>
              </a:fgClr>
              <a:bgClr>
                <a:schemeClr val="accent5">
                  <a:lumMod val="40000"/>
                  <a:lumOff val="6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 dirty="0"/>
            </a:p>
          </p:txBody>
        </p:sp>
        <p:sp>
          <p:nvSpPr>
            <p:cNvPr id="123" name="วงรี 122">
              <a:extLst>
                <a:ext uri="{FF2B5EF4-FFF2-40B4-BE49-F238E27FC236}">
                  <a16:creationId xmlns:a16="http://schemas.microsoft.com/office/drawing/2014/main" id="{4547BB5D-980C-49C6-8DD2-5EBB553E6D2E}"/>
                </a:ext>
              </a:extLst>
            </p:cNvPr>
            <p:cNvSpPr/>
            <p:nvPr/>
          </p:nvSpPr>
          <p:spPr>
            <a:xfrm rot="2025166">
              <a:off x="248763" y="2075931"/>
              <a:ext cx="1654232" cy="1528124"/>
            </a:xfrm>
            <a:prstGeom prst="ellipse">
              <a:avLst/>
            </a:prstGeom>
            <a:pattFill prst="dkHorz">
              <a:fgClr>
                <a:srgbClr val="3DADD4"/>
              </a:fgClr>
              <a:bgClr>
                <a:schemeClr val="accent5">
                  <a:lumMod val="40000"/>
                  <a:lumOff val="6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 dirty="0"/>
            </a:p>
          </p:txBody>
        </p:sp>
        <p:sp>
          <p:nvSpPr>
            <p:cNvPr id="122" name="วงรี 121">
              <a:extLst>
                <a:ext uri="{FF2B5EF4-FFF2-40B4-BE49-F238E27FC236}">
                  <a16:creationId xmlns:a16="http://schemas.microsoft.com/office/drawing/2014/main" id="{136E3BA7-F06D-4AEC-9D6F-42B890E5616A}"/>
                </a:ext>
              </a:extLst>
            </p:cNvPr>
            <p:cNvSpPr/>
            <p:nvPr/>
          </p:nvSpPr>
          <p:spPr>
            <a:xfrm rot="2025166">
              <a:off x="6990495" y="1782658"/>
              <a:ext cx="1654232" cy="1528124"/>
            </a:xfrm>
            <a:prstGeom prst="ellipse">
              <a:avLst/>
            </a:prstGeom>
            <a:pattFill prst="dkHorz">
              <a:fgClr>
                <a:srgbClr val="3DADD4"/>
              </a:fgClr>
              <a:bgClr>
                <a:schemeClr val="accent5">
                  <a:lumMod val="40000"/>
                  <a:lumOff val="6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 dirty="0"/>
            </a:p>
          </p:txBody>
        </p:sp>
        <p:grpSp>
          <p:nvGrpSpPr>
            <p:cNvPr id="25" name="กลุ่ม 24">
              <a:extLst>
                <a:ext uri="{FF2B5EF4-FFF2-40B4-BE49-F238E27FC236}">
                  <a16:creationId xmlns:a16="http://schemas.microsoft.com/office/drawing/2014/main" id="{C3AE868D-FBBA-4B74-B214-3D8230C10F4E}"/>
                </a:ext>
              </a:extLst>
            </p:cNvPr>
            <p:cNvGrpSpPr/>
            <p:nvPr/>
          </p:nvGrpSpPr>
          <p:grpSpPr>
            <a:xfrm>
              <a:off x="-24524" y="-71791"/>
              <a:ext cx="5503933" cy="4625727"/>
              <a:chOff x="-13854" y="-53779"/>
              <a:chExt cx="5988928" cy="5448712"/>
            </a:xfrm>
            <a:gradFill>
              <a:gsLst>
                <a:gs pos="0">
                  <a:srgbClr val="FEE882"/>
                </a:gs>
                <a:gs pos="73000">
                  <a:srgbClr val="FEE882"/>
                </a:gs>
                <a:gs pos="100000">
                  <a:srgbClr val="FEE882"/>
                </a:gs>
              </a:gsLst>
              <a:path path="circle">
                <a:fillToRect l="50000" t="50000" r="50000" b="50000"/>
              </a:path>
            </a:gradFill>
          </p:grpSpPr>
          <p:sp>
            <p:nvSpPr>
              <p:cNvPr id="24" name="รูปแบบอิสระ: รูปร่าง 23">
                <a:extLst>
                  <a:ext uri="{FF2B5EF4-FFF2-40B4-BE49-F238E27FC236}">
                    <a16:creationId xmlns:a16="http://schemas.microsoft.com/office/drawing/2014/main" id="{8532D37F-FCA3-4BF8-BDEE-30A101219801}"/>
                  </a:ext>
                </a:extLst>
              </p:cNvPr>
              <p:cNvSpPr/>
              <p:nvPr/>
            </p:nvSpPr>
            <p:spPr>
              <a:xfrm>
                <a:off x="-13854" y="415635"/>
                <a:ext cx="3654961" cy="4979298"/>
              </a:xfrm>
              <a:custGeom>
                <a:avLst/>
                <a:gdLst>
                  <a:gd name="connsiteX0" fmla="*/ 3034146 w 3034146"/>
                  <a:gd name="connsiteY0" fmla="*/ 0 h 4724400"/>
                  <a:gd name="connsiteX1" fmla="*/ 1676400 w 3034146"/>
                  <a:gd name="connsiteY1" fmla="*/ 1939636 h 4724400"/>
                  <a:gd name="connsiteX2" fmla="*/ 831273 w 3034146"/>
                  <a:gd name="connsiteY2" fmla="*/ 2521527 h 4724400"/>
                  <a:gd name="connsiteX3" fmla="*/ 498764 w 3034146"/>
                  <a:gd name="connsiteY3" fmla="*/ 4322618 h 4724400"/>
                  <a:gd name="connsiteX4" fmla="*/ 13855 w 3034146"/>
                  <a:gd name="connsiteY4" fmla="*/ 4724400 h 4724400"/>
                  <a:gd name="connsiteX5" fmla="*/ 0 w 3034146"/>
                  <a:gd name="connsiteY5" fmla="*/ 41564 h 4724400"/>
                  <a:gd name="connsiteX6" fmla="*/ 3034146 w 3034146"/>
                  <a:gd name="connsiteY6" fmla="*/ 0 h 4724400"/>
                  <a:gd name="connsiteX0" fmla="*/ 3034146 w 3034146"/>
                  <a:gd name="connsiteY0" fmla="*/ 0 h 5021667"/>
                  <a:gd name="connsiteX1" fmla="*/ 1676400 w 3034146"/>
                  <a:gd name="connsiteY1" fmla="*/ 1939636 h 5021667"/>
                  <a:gd name="connsiteX2" fmla="*/ 831273 w 3034146"/>
                  <a:gd name="connsiteY2" fmla="*/ 2521527 h 5021667"/>
                  <a:gd name="connsiteX3" fmla="*/ 498764 w 3034146"/>
                  <a:gd name="connsiteY3" fmla="*/ 4322618 h 5021667"/>
                  <a:gd name="connsiteX4" fmla="*/ 13855 w 3034146"/>
                  <a:gd name="connsiteY4" fmla="*/ 4724400 h 5021667"/>
                  <a:gd name="connsiteX5" fmla="*/ 0 w 3034146"/>
                  <a:gd name="connsiteY5" fmla="*/ 41564 h 5021667"/>
                  <a:gd name="connsiteX6" fmla="*/ 3034146 w 3034146"/>
                  <a:gd name="connsiteY6" fmla="*/ 0 h 5021667"/>
                  <a:gd name="connsiteX0" fmla="*/ 3034146 w 3034146"/>
                  <a:gd name="connsiteY0" fmla="*/ 0 h 5021667"/>
                  <a:gd name="connsiteX1" fmla="*/ 1676400 w 3034146"/>
                  <a:gd name="connsiteY1" fmla="*/ 1939636 h 5021667"/>
                  <a:gd name="connsiteX2" fmla="*/ 831273 w 3034146"/>
                  <a:gd name="connsiteY2" fmla="*/ 2521527 h 5021667"/>
                  <a:gd name="connsiteX3" fmla="*/ 498764 w 3034146"/>
                  <a:gd name="connsiteY3" fmla="*/ 4322618 h 5021667"/>
                  <a:gd name="connsiteX4" fmla="*/ 13855 w 3034146"/>
                  <a:gd name="connsiteY4" fmla="*/ 4724400 h 5021667"/>
                  <a:gd name="connsiteX5" fmla="*/ 0 w 3034146"/>
                  <a:gd name="connsiteY5" fmla="*/ 41564 h 5021667"/>
                  <a:gd name="connsiteX6" fmla="*/ 3034146 w 3034146"/>
                  <a:gd name="connsiteY6" fmla="*/ 0 h 5021667"/>
                  <a:gd name="connsiteX0" fmla="*/ 3034146 w 3073956"/>
                  <a:gd name="connsiteY0" fmla="*/ 0 h 5021667"/>
                  <a:gd name="connsiteX1" fmla="*/ 1676400 w 3073956"/>
                  <a:gd name="connsiteY1" fmla="*/ 1939636 h 5021667"/>
                  <a:gd name="connsiteX2" fmla="*/ 831273 w 3073956"/>
                  <a:gd name="connsiteY2" fmla="*/ 2521527 h 5021667"/>
                  <a:gd name="connsiteX3" fmla="*/ 498764 w 3073956"/>
                  <a:gd name="connsiteY3" fmla="*/ 4322618 h 5021667"/>
                  <a:gd name="connsiteX4" fmla="*/ 13855 w 3073956"/>
                  <a:gd name="connsiteY4" fmla="*/ 4724400 h 5021667"/>
                  <a:gd name="connsiteX5" fmla="*/ 0 w 3073956"/>
                  <a:gd name="connsiteY5" fmla="*/ 41564 h 5021667"/>
                  <a:gd name="connsiteX6" fmla="*/ 3034146 w 3073956"/>
                  <a:gd name="connsiteY6" fmla="*/ 0 h 5021667"/>
                  <a:gd name="connsiteX0" fmla="*/ 3034146 w 3101237"/>
                  <a:gd name="connsiteY0" fmla="*/ 0 h 5021667"/>
                  <a:gd name="connsiteX1" fmla="*/ 2286000 w 3101237"/>
                  <a:gd name="connsiteY1" fmla="*/ 2119745 h 5021667"/>
                  <a:gd name="connsiteX2" fmla="*/ 831273 w 3101237"/>
                  <a:gd name="connsiteY2" fmla="*/ 2521527 h 5021667"/>
                  <a:gd name="connsiteX3" fmla="*/ 498764 w 3101237"/>
                  <a:gd name="connsiteY3" fmla="*/ 4322618 h 5021667"/>
                  <a:gd name="connsiteX4" fmla="*/ 13855 w 3101237"/>
                  <a:gd name="connsiteY4" fmla="*/ 4724400 h 5021667"/>
                  <a:gd name="connsiteX5" fmla="*/ 0 w 3101237"/>
                  <a:gd name="connsiteY5" fmla="*/ 41564 h 5021667"/>
                  <a:gd name="connsiteX6" fmla="*/ 3034146 w 3101237"/>
                  <a:gd name="connsiteY6" fmla="*/ 0 h 5021667"/>
                  <a:gd name="connsiteX0" fmla="*/ 3740728 w 3780989"/>
                  <a:gd name="connsiteY0" fmla="*/ 13854 h 4980103"/>
                  <a:gd name="connsiteX1" fmla="*/ 2286000 w 3780989"/>
                  <a:gd name="connsiteY1" fmla="*/ 2078181 h 4980103"/>
                  <a:gd name="connsiteX2" fmla="*/ 831273 w 3780989"/>
                  <a:gd name="connsiteY2" fmla="*/ 2479963 h 4980103"/>
                  <a:gd name="connsiteX3" fmla="*/ 498764 w 3780989"/>
                  <a:gd name="connsiteY3" fmla="*/ 4281054 h 4980103"/>
                  <a:gd name="connsiteX4" fmla="*/ 13855 w 3780989"/>
                  <a:gd name="connsiteY4" fmla="*/ 4682836 h 4980103"/>
                  <a:gd name="connsiteX5" fmla="*/ 0 w 3780989"/>
                  <a:gd name="connsiteY5" fmla="*/ 0 h 4980103"/>
                  <a:gd name="connsiteX6" fmla="*/ 3740728 w 3780989"/>
                  <a:gd name="connsiteY6" fmla="*/ 13854 h 4980103"/>
                  <a:gd name="connsiteX0" fmla="*/ 3740728 w 3803936"/>
                  <a:gd name="connsiteY0" fmla="*/ 13854 h 4980103"/>
                  <a:gd name="connsiteX1" fmla="*/ 2826327 w 3803936"/>
                  <a:gd name="connsiteY1" fmla="*/ 1884217 h 4980103"/>
                  <a:gd name="connsiteX2" fmla="*/ 831273 w 3803936"/>
                  <a:gd name="connsiteY2" fmla="*/ 2479963 h 4980103"/>
                  <a:gd name="connsiteX3" fmla="*/ 498764 w 3803936"/>
                  <a:gd name="connsiteY3" fmla="*/ 4281054 h 4980103"/>
                  <a:gd name="connsiteX4" fmla="*/ 13855 w 3803936"/>
                  <a:gd name="connsiteY4" fmla="*/ 4682836 h 4980103"/>
                  <a:gd name="connsiteX5" fmla="*/ 0 w 3803936"/>
                  <a:gd name="connsiteY5" fmla="*/ 0 h 4980103"/>
                  <a:gd name="connsiteX6" fmla="*/ 3740728 w 3803936"/>
                  <a:gd name="connsiteY6" fmla="*/ 13854 h 4980103"/>
                  <a:gd name="connsiteX0" fmla="*/ 3740728 w 3819518"/>
                  <a:gd name="connsiteY0" fmla="*/ 13854 h 4980103"/>
                  <a:gd name="connsiteX1" fmla="*/ 2826327 w 3819518"/>
                  <a:gd name="connsiteY1" fmla="*/ 1884217 h 4980103"/>
                  <a:gd name="connsiteX2" fmla="*/ 831273 w 3819518"/>
                  <a:gd name="connsiteY2" fmla="*/ 2479963 h 4980103"/>
                  <a:gd name="connsiteX3" fmla="*/ 498764 w 3819518"/>
                  <a:gd name="connsiteY3" fmla="*/ 4281054 h 4980103"/>
                  <a:gd name="connsiteX4" fmla="*/ 13855 w 3819518"/>
                  <a:gd name="connsiteY4" fmla="*/ 4682836 h 4980103"/>
                  <a:gd name="connsiteX5" fmla="*/ 0 w 3819518"/>
                  <a:gd name="connsiteY5" fmla="*/ 0 h 4980103"/>
                  <a:gd name="connsiteX6" fmla="*/ 3740728 w 3819518"/>
                  <a:gd name="connsiteY6" fmla="*/ 13854 h 4980103"/>
                  <a:gd name="connsiteX0" fmla="*/ 3699165 w 3764759"/>
                  <a:gd name="connsiteY0" fmla="*/ 0 h 4980103"/>
                  <a:gd name="connsiteX1" fmla="*/ 2826327 w 3764759"/>
                  <a:gd name="connsiteY1" fmla="*/ 1884217 h 4980103"/>
                  <a:gd name="connsiteX2" fmla="*/ 831273 w 3764759"/>
                  <a:gd name="connsiteY2" fmla="*/ 2479963 h 4980103"/>
                  <a:gd name="connsiteX3" fmla="*/ 498764 w 3764759"/>
                  <a:gd name="connsiteY3" fmla="*/ 4281054 h 4980103"/>
                  <a:gd name="connsiteX4" fmla="*/ 13855 w 3764759"/>
                  <a:gd name="connsiteY4" fmla="*/ 4682836 h 4980103"/>
                  <a:gd name="connsiteX5" fmla="*/ 0 w 3764759"/>
                  <a:gd name="connsiteY5" fmla="*/ 0 h 4980103"/>
                  <a:gd name="connsiteX6" fmla="*/ 3699165 w 3764759"/>
                  <a:gd name="connsiteY6" fmla="*/ 0 h 4980103"/>
                  <a:gd name="connsiteX0" fmla="*/ 3408220 w 3496956"/>
                  <a:gd name="connsiteY0" fmla="*/ 0 h 4993957"/>
                  <a:gd name="connsiteX1" fmla="*/ 2826327 w 3496956"/>
                  <a:gd name="connsiteY1" fmla="*/ 1898071 h 4993957"/>
                  <a:gd name="connsiteX2" fmla="*/ 831273 w 3496956"/>
                  <a:gd name="connsiteY2" fmla="*/ 2493817 h 4993957"/>
                  <a:gd name="connsiteX3" fmla="*/ 498764 w 3496956"/>
                  <a:gd name="connsiteY3" fmla="*/ 4294908 h 4993957"/>
                  <a:gd name="connsiteX4" fmla="*/ 13855 w 3496956"/>
                  <a:gd name="connsiteY4" fmla="*/ 4696690 h 4993957"/>
                  <a:gd name="connsiteX5" fmla="*/ 0 w 3496956"/>
                  <a:gd name="connsiteY5" fmla="*/ 13854 h 4993957"/>
                  <a:gd name="connsiteX6" fmla="*/ 3408220 w 3496956"/>
                  <a:gd name="connsiteY6" fmla="*/ 0 h 4993957"/>
                  <a:gd name="connsiteX0" fmla="*/ 3408220 w 3460882"/>
                  <a:gd name="connsiteY0" fmla="*/ 0 h 4993957"/>
                  <a:gd name="connsiteX1" fmla="*/ 2355272 w 3460882"/>
                  <a:gd name="connsiteY1" fmla="*/ 1787235 h 4993957"/>
                  <a:gd name="connsiteX2" fmla="*/ 831273 w 3460882"/>
                  <a:gd name="connsiteY2" fmla="*/ 2493817 h 4993957"/>
                  <a:gd name="connsiteX3" fmla="*/ 498764 w 3460882"/>
                  <a:gd name="connsiteY3" fmla="*/ 4294908 h 4993957"/>
                  <a:gd name="connsiteX4" fmla="*/ 13855 w 3460882"/>
                  <a:gd name="connsiteY4" fmla="*/ 4696690 h 4993957"/>
                  <a:gd name="connsiteX5" fmla="*/ 0 w 3460882"/>
                  <a:gd name="connsiteY5" fmla="*/ 13854 h 4993957"/>
                  <a:gd name="connsiteX6" fmla="*/ 3408220 w 3460882"/>
                  <a:gd name="connsiteY6" fmla="*/ 0 h 4993957"/>
                  <a:gd name="connsiteX0" fmla="*/ 3408220 w 3461814"/>
                  <a:gd name="connsiteY0" fmla="*/ 0 h 4997951"/>
                  <a:gd name="connsiteX1" fmla="*/ 2355272 w 3461814"/>
                  <a:gd name="connsiteY1" fmla="*/ 1787235 h 4997951"/>
                  <a:gd name="connsiteX2" fmla="*/ 706582 w 3461814"/>
                  <a:gd name="connsiteY2" fmla="*/ 2369126 h 4997951"/>
                  <a:gd name="connsiteX3" fmla="*/ 498764 w 3461814"/>
                  <a:gd name="connsiteY3" fmla="*/ 4294908 h 4997951"/>
                  <a:gd name="connsiteX4" fmla="*/ 13855 w 3461814"/>
                  <a:gd name="connsiteY4" fmla="*/ 4696690 h 4997951"/>
                  <a:gd name="connsiteX5" fmla="*/ 0 w 3461814"/>
                  <a:gd name="connsiteY5" fmla="*/ 13854 h 4997951"/>
                  <a:gd name="connsiteX6" fmla="*/ 3408220 w 3461814"/>
                  <a:gd name="connsiteY6" fmla="*/ 0 h 4997951"/>
                  <a:gd name="connsiteX0" fmla="*/ 3505202 w 3555152"/>
                  <a:gd name="connsiteY0" fmla="*/ 13855 h 4984097"/>
                  <a:gd name="connsiteX1" fmla="*/ 2355272 w 3555152"/>
                  <a:gd name="connsiteY1" fmla="*/ 1773381 h 4984097"/>
                  <a:gd name="connsiteX2" fmla="*/ 706582 w 3555152"/>
                  <a:gd name="connsiteY2" fmla="*/ 2355272 h 4984097"/>
                  <a:gd name="connsiteX3" fmla="*/ 498764 w 3555152"/>
                  <a:gd name="connsiteY3" fmla="*/ 4281054 h 4984097"/>
                  <a:gd name="connsiteX4" fmla="*/ 13855 w 3555152"/>
                  <a:gd name="connsiteY4" fmla="*/ 4682836 h 4984097"/>
                  <a:gd name="connsiteX5" fmla="*/ 0 w 3555152"/>
                  <a:gd name="connsiteY5" fmla="*/ 0 h 4984097"/>
                  <a:gd name="connsiteX6" fmla="*/ 3505202 w 3555152"/>
                  <a:gd name="connsiteY6" fmla="*/ 13855 h 4984097"/>
                  <a:gd name="connsiteX0" fmla="*/ 3505202 w 3509945"/>
                  <a:gd name="connsiteY0" fmla="*/ 13855 h 4984097"/>
                  <a:gd name="connsiteX1" fmla="*/ 2355272 w 3509945"/>
                  <a:gd name="connsiteY1" fmla="*/ 1773381 h 4984097"/>
                  <a:gd name="connsiteX2" fmla="*/ 706582 w 3509945"/>
                  <a:gd name="connsiteY2" fmla="*/ 2355272 h 4984097"/>
                  <a:gd name="connsiteX3" fmla="*/ 498764 w 3509945"/>
                  <a:gd name="connsiteY3" fmla="*/ 4281054 h 4984097"/>
                  <a:gd name="connsiteX4" fmla="*/ 13855 w 3509945"/>
                  <a:gd name="connsiteY4" fmla="*/ 4682836 h 4984097"/>
                  <a:gd name="connsiteX5" fmla="*/ 0 w 3509945"/>
                  <a:gd name="connsiteY5" fmla="*/ 0 h 4984097"/>
                  <a:gd name="connsiteX6" fmla="*/ 3505202 w 3509945"/>
                  <a:gd name="connsiteY6" fmla="*/ 13855 h 4984097"/>
                  <a:gd name="connsiteX0" fmla="*/ 3505202 w 3510195"/>
                  <a:gd name="connsiteY0" fmla="*/ 13855 h 4984097"/>
                  <a:gd name="connsiteX1" fmla="*/ 2355272 w 3510195"/>
                  <a:gd name="connsiteY1" fmla="*/ 1773381 h 4984097"/>
                  <a:gd name="connsiteX2" fmla="*/ 706582 w 3510195"/>
                  <a:gd name="connsiteY2" fmla="*/ 2355272 h 4984097"/>
                  <a:gd name="connsiteX3" fmla="*/ 498764 w 3510195"/>
                  <a:gd name="connsiteY3" fmla="*/ 4281054 h 4984097"/>
                  <a:gd name="connsiteX4" fmla="*/ 13855 w 3510195"/>
                  <a:gd name="connsiteY4" fmla="*/ 4682836 h 4984097"/>
                  <a:gd name="connsiteX5" fmla="*/ 0 w 3510195"/>
                  <a:gd name="connsiteY5" fmla="*/ 0 h 4984097"/>
                  <a:gd name="connsiteX6" fmla="*/ 3505202 w 3510195"/>
                  <a:gd name="connsiteY6" fmla="*/ 13855 h 4984097"/>
                  <a:gd name="connsiteX0" fmla="*/ 3505202 w 3510379"/>
                  <a:gd name="connsiteY0" fmla="*/ 13855 h 4984097"/>
                  <a:gd name="connsiteX1" fmla="*/ 2382981 w 3510379"/>
                  <a:gd name="connsiteY1" fmla="*/ 1911927 h 4984097"/>
                  <a:gd name="connsiteX2" fmla="*/ 706582 w 3510379"/>
                  <a:gd name="connsiteY2" fmla="*/ 2355272 h 4984097"/>
                  <a:gd name="connsiteX3" fmla="*/ 498764 w 3510379"/>
                  <a:gd name="connsiteY3" fmla="*/ 4281054 h 4984097"/>
                  <a:gd name="connsiteX4" fmla="*/ 13855 w 3510379"/>
                  <a:gd name="connsiteY4" fmla="*/ 4682836 h 4984097"/>
                  <a:gd name="connsiteX5" fmla="*/ 0 w 3510379"/>
                  <a:gd name="connsiteY5" fmla="*/ 0 h 4984097"/>
                  <a:gd name="connsiteX6" fmla="*/ 3505202 w 3510379"/>
                  <a:gd name="connsiteY6" fmla="*/ 13855 h 4984097"/>
                  <a:gd name="connsiteX0" fmla="*/ 3865420 w 3868973"/>
                  <a:gd name="connsiteY0" fmla="*/ 13855 h 4984097"/>
                  <a:gd name="connsiteX1" fmla="*/ 2382981 w 3868973"/>
                  <a:gd name="connsiteY1" fmla="*/ 1911927 h 4984097"/>
                  <a:gd name="connsiteX2" fmla="*/ 706582 w 3868973"/>
                  <a:gd name="connsiteY2" fmla="*/ 2355272 h 4984097"/>
                  <a:gd name="connsiteX3" fmla="*/ 498764 w 3868973"/>
                  <a:gd name="connsiteY3" fmla="*/ 4281054 h 4984097"/>
                  <a:gd name="connsiteX4" fmla="*/ 13855 w 3868973"/>
                  <a:gd name="connsiteY4" fmla="*/ 4682836 h 4984097"/>
                  <a:gd name="connsiteX5" fmla="*/ 0 w 3868973"/>
                  <a:gd name="connsiteY5" fmla="*/ 0 h 4984097"/>
                  <a:gd name="connsiteX6" fmla="*/ 3865420 w 3868973"/>
                  <a:gd name="connsiteY6" fmla="*/ 13855 h 4984097"/>
                  <a:gd name="connsiteX0" fmla="*/ 3865420 w 3873426"/>
                  <a:gd name="connsiteY0" fmla="*/ 13855 h 4984097"/>
                  <a:gd name="connsiteX1" fmla="*/ 2992581 w 3873426"/>
                  <a:gd name="connsiteY1" fmla="*/ 1717964 h 4984097"/>
                  <a:gd name="connsiteX2" fmla="*/ 706582 w 3873426"/>
                  <a:gd name="connsiteY2" fmla="*/ 2355272 h 4984097"/>
                  <a:gd name="connsiteX3" fmla="*/ 498764 w 3873426"/>
                  <a:gd name="connsiteY3" fmla="*/ 4281054 h 4984097"/>
                  <a:gd name="connsiteX4" fmla="*/ 13855 w 3873426"/>
                  <a:gd name="connsiteY4" fmla="*/ 4682836 h 4984097"/>
                  <a:gd name="connsiteX5" fmla="*/ 0 w 3873426"/>
                  <a:gd name="connsiteY5" fmla="*/ 0 h 4984097"/>
                  <a:gd name="connsiteX6" fmla="*/ 3865420 w 3873426"/>
                  <a:gd name="connsiteY6" fmla="*/ 13855 h 4984097"/>
                  <a:gd name="connsiteX0" fmla="*/ 3865420 w 3873179"/>
                  <a:gd name="connsiteY0" fmla="*/ 13855 h 4980543"/>
                  <a:gd name="connsiteX1" fmla="*/ 2992581 w 3873179"/>
                  <a:gd name="connsiteY1" fmla="*/ 1717964 h 4980543"/>
                  <a:gd name="connsiteX2" fmla="*/ 803564 w 3873179"/>
                  <a:gd name="connsiteY2" fmla="*/ 2466109 h 4980543"/>
                  <a:gd name="connsiteX3" fmla="*/ 498764 w 3873179"/>
                  <a:gd name="connsiteY3" fmla="*/ 4281054 h 4980543"/>
                  <a:gd name="connsiteX4" fmla="*/ 13855 w 3873179"/>
                  <a:gd name="connsiteY4" fmla="*/ 4682836 h 4980543"/>
                  <a:gd name="connsiteX5" fmla="*/ 0 w 3873179"/>
                  <a:gd name="connsiteY5" fmla="*/ 0 h 4980543"/>
                  <a:gd name="connsiteX6" fmla="*/ 3865420 w 3873179"/>
                  <a:gd name="connsiteY6" fmla="*/ 13855 h 4980543"/>
                  <a:gd name="connsiteX0" fmla="*/ 3532911 w 3549464"/>
                  <a:gd name="connsiteY0" fmla="*/ 138545 h 4980543"/>
                  <a:gd name="connsiteX1" fmla="*/ 2992581 w 3549464"/>
                  <a:gd name="connsiteY1" fmla="*/ 1717964 h 4980543"/>
                  <a:gd name="connsiteX2" fmla="*/ 803564 w 3549464"/>
                  <a:gd name="connsiteY2" fmla="*/ 2466109 h 4980543"/>
                  <a:gd name="connsiteX3" fmla="*/ 498764 w 3549464"/>
                  <a:gd name="connsiteY3" fmla="*/ 4281054 h 4980543"/>
                  <a:gd name="connsiteX4" fmla="*/ 13855 w 3549464"/>
                  <a:gd name="connsiteY4" fmla="*/ 4682836 h 4980543"/>
                  <a:gd name="connsiteX5" fmla="*/ 0 w 3549464"/>
                  <a:gd name="connsiteY5" fmla="*/ 0 h 4980543"/>
                  <a:gd name="connsiteX6" fmla="*/ 3532911 w 3549464"/>
                  <a:gd name="connsiteY6" fmla="*/ 138545 h 4980543"/>
                  <a:gd name="connsiteX0" fmla="*/ 3546766 w 3562611"/>
                  <a:gd name="connsiteY0" fmla="*/ 0 h 5008253"/>
                  <a:gd name="connsiteX1" fmla="*/ 2992581 w 3562611"/>
                  <a:gd name="connsiteY1" fmla="*/ 1745674 h 5008253"/>
                  <a:gd name="connsiteX2" fmla="*/ 803564 w 3562611"/>
                  <a:gd name="connsiteY2" fmla="*/ 2493819 h 5008253"/>
                  <a:gd name="connsiteX3" fmla="*/ 498764 w 3562611"/>
                  <a:gd name="connsiteY3" fmla="*/ 4308764 h 5008253"/>
                  <a:gd name="connsiteX4" fmla="*/ 13855 w 3562611"/>
                  <a:gd name="connsiteY4" fmla="*/ 4710546 h 5008253"/>
                  <a:gd name="connsiteX5" fmla="*/ 0 w 3562611"/>
                  <a:gd name="connsiteY5" fmla="*/ 27710 h 5008253"/>
                  <a:gd name="connsiteX6" fmla="*/ 3546766 w 3562611"/>
                  <a:gd name="connsiteY6" fmla="*/ 0 h 5008253"/>
                  <a:gd name="connsiteX0" fmla="*/ 3546766 w 3706909"/>
                  <a:gd name="connsiteY0" fmla="*/ 0 h 5008253"/>
                  <a:gd name="connsiteX1" fmla="*/ 2992581 w 3706909"/>
                  <a:gd name="connsiteY1" fmla="*/ 1745674 h 5008253"/>
                  <a:gd name="connsiteX2" fmla="*/ 803564 w 3706909"/>
                  <a:gd name="connsiteY2" fmla="*/ 2493819 h 5008253"/>
                  <a:gd name="connsiteX3" fmla="*/ 498764 w 3706909"/>
                  <a:gd name="connsiteY3" fmla="*/ 4308764 h 5008253"/>
                  <a:gd name="connsiteX4" fmla="*/ 13855 w 3706909"/>
                  <a:gd name="connsiteY4" fmla="*/ 4710546 h 5008253"/>
                  <a:gd name="connsiteX5" fmla="*/ 0 w 3706909"/>
                  <a:gd name="connsiteY5" fmla="*/ 27710 h 5008253"/>
                  <a:gd name="connsiteX6" fmla="*/ 3546766 w 3706909"/>
                  <a:gd name="connsiteY6" fmla="*/ 0 h 5008253"/>
                  <a:gd name="connsiteX0" fmla="*/ 3546766 w 3576888"/>
                  <a:gd name="connsiteY0" fmla="*/ 0 h 5008253"/>
                  <a:gd name="connsiteX1" fmla="*/ 2992581 w 3576888"/>
                  <a:gd name="connsiteY1" fmla="*/ 1745674 h 5008253"/>
                  <a:gd name="connsiteX2" fmla="*/ 803564 w 3576888"/>
                  <a:gd name="connsiteY2" fmla="*/ 2493819 h 5008253"/>
                  <a:gd name="connsiteX3" fmla="*/ 498764 w 3576888"/>
                  <a:gd name="connsiteY3" fmla="*/ 4308764 h 5008253"/>
                  <a:gd name="connsiteX4" fmla="*/ 13855 w 3576888"/>
                  <a:gd name="connsiteY4" fmla="*/ 4710546 h 5008253"/>
                  <a:gd name="connsiteX5" fmla="*/ 0 w 3576888"/>
                  <a:gd name="connsiteY5" fmla="*/ 27710 h 5008253"/>
                  <a:gd name="connsiteX6" fmla="*/ 3546766 w 3576888"/>
                  <a:gd name="connsiteY6" fmla="*/ 0 h 5008253"/>
                  <a:gd name="connsiteX0" fmla="*/ 3546766 w 3560729"/>
                  <a:gd name="connsiteY0" fmla="*/ 0 h 5008253"/>
                  <a:gd name="connsiteX1" fmla="*/ 2604653 w 3560729"/>
                  <a:gd name="connsiteY1" fmla="*/ 1814947 h 5008253"/>
                  <a:gd name="connsiteX2" fmla="*/ 803564 w 3560729"/>
                  <a:gd name="connsiteY2" fmla="*/ 2493819 h 5008253"/>
                  <a:gd name="connsiteX3" fmla="*/ 498764 w 3560729"/>
                  <a:gd name="connsiteY3" fmla="*/ 4308764 h 5008253"/>
                  <a:gd name="connsiteX4" fmla="*/ 13855 w 3560729"/>
                  <a:gd name="connsiteY4" fmla="*/ 4710546 h 5008253"/>
                  <a:gd name="connsiteX5" fmla="*/ 0 w 3560729"/>
                  <a:gd name="connsiteY5" fmla="*/ 27710 h 5008253"/>
                  <a:gd name="connsiteX6" fmla="*/ 3546766 w 3560729"/>
                  <a:gd name="connsiteY6" fmla="*/ 0 h 5008253"/>
                  <a:gd name="connsiteX0" fmla="*/ 3546766 w 3560729"/>
                  <a:gd name="connsiteY0" fmla="*/ 0 h 5022108"/>
                  <a:gd name="connsiteX1" fmla="*/ 2604653 w 3560729"/>
                  <a:gd name="connsiteY1" fmla="*/ 1828802 h 5022108"/>
                  <a:gd name="connsiteX2" fmla="*/ 803564 w 3560729"/>
                  <a:gd name="connsiteY2" fmla="*/ 2507674 h 5022108"/>
                  <a:gd name="connsiteX3" fmla="*/ 498764 w 3560729"/>
                  <a:gd name="connsiteY3" fmla="*/ 4322619 h 5022108"/>
                  <a:gd name="connsiteX4" fmla="*/ 13855 w 3560729"/>
                  <a:gd name="connsiteY4" fmla="*/ 4724401 h 5022108"/>
                  <a:gd name="connsiteX5" fmla="*/ 0 w 3560729"/>
                  <a:gd name="connsiteY5" fmla="*/ 41565 h 5022108"/>
                  <a:gd name="connsiteX6" fmla="*/ 3546766 w 3560729"/>
                  <a:gd name="connsiteY6" fmla="*/ 0 h 5022108"/>
                  <a:gd name="connsiteX0" fmla="*/ 3546766 w 3560729"/>
                  <a:gd name="connsiteY0" fmla="*/ 0 h 5028368"/>
                  <a:gd name="connsiteX1" fmla="*/ 2604653 w 3560729"/>
                  <a:gd name="connsiteY1" fmla="*/ 1828802 h 5028368"/>
                  <a:gd name="connsiteX2" fmla="*/ 803564 w 3560729"/>
                  <a:gd name="connsiteY2" fmla="*/ 2313710 h 5028368"/>
                  <a:gd name="connsiteX3" fmla="*/ 498764 w 3560729"/>
                  <a:gd name="connsiteY3" fmla="*/ 4322619 h 5028368"/>
                  <a:gd name="connsiteX4" fmla="*/ 13855 w 3560729"/>
                  <a:gd name="connsiteY4" fmla="*/ 4724401 h 5028368"/>
                  <a:gd name="connsiteX5" fmla="*/ 0 w 3560729"/>
                  <a:gd name="connsiteY5" fmla="*/ 41565 h 5028368"/>
                  <a:gd name="connsiteX6" fmla="*/ 3546766 w 3560729"/>
                  <a:gd name="connsiteY6" fmla="*/ 0 h 5028368"/>
                  <a:gd name="connsiteX0" fmla="*/ 3546766 w 3567061"/>
                  <a:gd name="connsiteY0" fmla="*/ 0 h 5028368"/>
                  <a:gd name="connsiteX1" fmla="*/ 2826326 w 3567061"/>
                  <a:gd name="connsiteY1" fmla="*/ 1731820 h 5028368"/>
                  <a:gd name="connsiteX2" fmla="*/ 803564 w 3567061"/>
                  <a:gd name="connsiteY2" fmla="*/ 2313710 h 5028368"/>
                  <a:gd name="connsiteX3" fmla="*/ 498764 w 3567061"/>
                  <a:gd name="connsiteY3" fmla="*/ 4322619 h 5028368"/>
                  <a:gd name="connsiteX4" fmla="*/ 13855 w 3567061"/>
                  <a:gd name="connsiteY4" fmla="*/ 4724401 h 5028368"/>
                  <a:gd name="connsiteX5" fmla="*/ 0 w 3567061"/>
                  <a:gd name="connsiteY5" fmla="*/ 41565 h 5028368"/>
                  <a:gd name="connsiteX6" fmla="*/ 3546766 w 3567061"/>
                  <a:gd name="connsiteY6" fmla="*/ 0 h 5028368"/>
                  <a:gd name="connsiteX0" fmla="*/ 3546766 w 3567061"/>
                  <a:gd name="connsiteY0" fmla="*/ 0 h 4939815"/>
                  <a:gd name="connsiteX1" fmla="*/ 2826326 w 3567061"/>
                  <a:gd name="connsiteY1" fmla="*/ 1731820 h 4939815"/>
                  <a:gd name="connsiteX2" fmla="*/ 803564 w 3567061"/>
                  <a:gd name="connsiteY2" fmla="*/ 2313710 h 4939815"/>
                  <a:gd name="connsiteX3" fmla="*/ 1066801 w 3567061"/>
                  <a:gd name="connsiteY3" fmla="*/ 3782292 h 4939815"/>
                  <a:gd name="connsiteX4" fmla="*/ 13855 w 3567061"/>
                  <a:gd name="connsiteY4" fmla="*/ 4724401 h 4939815"/>
                  <a:gd name="connsiteX5" fmla="*/ 0 w 3567061"/>
                  <a:gd name="connsiteY5" fmla="*/ 41565 h 4939815"/>
                  <a:gd name="connsiteX6" fmla="*/ 3546766 w 3567061"/>
                  <a:gd name="connsiteY6" fmla="*/ 0 h 4939815"/>
                  <a:gd name="connsiteX0" fmla="*/ 3546766 w 3567427"/>
                  <a:gd name="connsiteY0" fmla="*/ 0 h 4944652"/>
                  <a:gd name="connsiteX1" fmla="*/ 2826326 w 3567427"/>
                  <a:gd name="connsiteY1" fmla="*/ 1731820 h 4944652"/>
                  <a:gd name="connsiteX2" fmla="*/ 748145 w 3567427"/>
                  <a:gd name="connsiteY2" fmla="*/ 2050474 h 4944652"/>
                  <a:gd name="connsiteX3" fmla="*/ 1066801 w 3567427"/>
                  <a:gd name="connsiteY3" fmla="*/ 3782292 h 4944652"/>
                  <a:gd name="connsiteX4" fmla="*/ 13855 w 3567427"/>
                  <a:gd name="connsiteY4" fmla="*/ 4724401 h 4944652"/>
                  <a:gd name="connsiteX5" fmla="*/ 0 w 3567427"/>
                  <a:gd name="connsiteY5" fmla="*/ 41565 h 4944652"/>
                  <a:gd name="connsiteX6" fmla="*/ 3546766 w 3567427"/>
                  <a:gd name="connsiteY6" fmla="*/ 0 h 4944652"/>
                  <a:gd name="connsiteX0" fmla="*/ 3546766 w 3566619"/>
                  <a:gd name="connsiteY0" fmla="*/ 0 h 4940065"/>
                  <a:gd name="connsiteX1" fmla="*/ 2826326 w 3566619"/>
                  <a:gd name="connsiteY1" fmla="*/ 1731820 h 4940065"/>
                  <a:gd name="connsiteX2" fmla="*/ 872836 w 3566619"/>
                  <a:gd name="connsiteY2" fmla="*/ 2299856 h 4940065"/>
                  <a:gd name="connsiteX3" fmla="*/ 1066801 w 3566619"/>
                  <a:gd name="connsiteY3" fmla="*/ 3782292 h 4940065"/>
                  <a:gd name="connsiteX4" fmla="*/ 13855 w 3566619"/>
                  <a:gd name="connsiteY4" fmla="*/ 4724401 h 4940065"/>
                  <a:gd name="connsiteX5" fmla="*/ 0 w 3566619"/>
                  <a:gd name="connsiteY5" fmla="*/ 41565 h 4940065"/>
                  <a:gd name="connsiteX6" fmla="*/ 3546766 w 3566619"/>
                  <a:gd name="connsiteY6" fmla="*/ 0 h 4940065"/>
                  <a:gd name="connsiteX0" fmla="*/ 3546766 w 3566619"/>
                  <a:gd name="connsiteY0" fmla="*/ 0 h 4943391"/>
                  <a:gd name="connsiteX1" fmla="*/ 2826326 w 3566619"/>
                  <a:gd name="connsiteY1" fmla="*/ 1731820 h 4943391"/>
                  <a:gd name="connsiteX2" fmla="*/ 872836 w 3566619"/>
                  <a:gd name="connsiteY2" fmla="*/ 2299856 h 4943391"/>
                  <a:gd name="connsiteX3" fmla="*/ 1343891 w 3566619"/>
                  <a:gd name="connsiteY3" fmla="*/ 3810001 h 4943391"/>
                  <a:gd name="connsiteX4" fmla="*/ 13855 w 3566619"/>
                  <a:gd name="connsiteY4" fmla="*/ 4724401 h 4943391"/>
                  <a:gd name="connsiteX5" fmla="*/ 0 w 3566619"/>
                  <a:gd name="connsiteY5" fmla="*/ 41565 h 4943391"/>
                  <a:gd name="connsiteX6" fmla="*/ 3546766 w 3566619"/>
                  <a:gd name="connsiteY6" fmla="*/ 0 h 4943391"/>
                  <a:gd name="connsiteX0" fmla="*/ 3546766 w 3566619"/>
                  <a:gd name="connsiteY0" fmla="*/ 0 h 4955848"/>
                  <a:gd name="connsiteX1" fmla="*/ 2826326 w 3566619"/>
                  <a:gd name="connsiteY1" fmla="*/ 1731820 h 4955848"/>
                  <a:gd name="connsiteX2" fmla="*/ 872836 w 3566619"/>
                  <a:gd name="connsiteY2" fmla="*/ 2299856 h 4955848"/>
                  <a:gd name="connsiteX3" fmla="*/ 1136073 w 3566619"/>
                  <a:gd name="connsiteY3" fmla="*/ 3906983 h 4955848"/>
                  <a:gd name="connsiteX4" fmla="*/ 13855 w 3566619"/>
                  <a:gd name="connsiteY4" fmla="*/ 4724401 h 4955848"/>
                  <a:gd name="connsiteX5" fmla="*/ 0 w 3566619"/>
                  <a:gd name="connsiteY5" fmla="*/ 41565 h 4955848"/>
                  <a:gd name="connsiteX6" fmla="*/ 3546766 w 3566619"/>
                  <a:gd name="connsiteY6" fmla="*/ 0 h 4955848"/>
                  <a:gd name="connsiteX0" fmla="*/ 3546766 w 3609882"/>
                  <a:gd name="connsiteY0" fmla="*/ 0 h 4955848"/>
                  <a:gd name="connsiteX1" fmla="*/ 3214254 w 3609882"/>
                  <a:gd name="connsiteY1" fmla="*/ 1579420 h 4955848"/>
                  <a:gd name="connsiteX2" fmla="*/ 872836 w 3609882"/>
                  <a:gd name="connsiteY2" fmla="*/ 2299856 h 4955848"/>
                  <a:gd name="connsiteX3" fmla="*/ 1136073 w 3609882"/>
                  <a:gd name="connsiteY3" fmla="*/ 3906983 h 4955848"/>
                  <a:gd name="connsiteX4" fmla="*/ 13855 w 3609882"/>
                  <a:gd name="connsiteY4" fmla="*/ 4724401 h 4955848"/>
                  <a:gd name="connsiteX5" fmla="*/ 0 w 3609882"/>
                  <a:gd name="connsiteY5" fmla="*/ 41565 h 4955848"/>
                  <a:gd name="connsiteX6" fmla="*/ 3546766 w 3609882"/>
                  <a:gd name="connsiteY6" fmla="*/ 0 h 4955848"/>
                  <a:gd name="connsiteX0" fmla="*/ 3546766 w 3609882"/>
                  <a:gd name="connsiteY0" fmla="*/ 0 h 4957825"/>
                  <a:gd name="connsiteX1" fmla="*/ 3214254 w 3609882"/>
                  <a:gd name="connsiteY1" fmla="*/ 1579420 h 4957825"/>
                  <a:gd name="connsiteX2" fmla="*/ 872836 w 3609882"/>
                  <a:gd name="connsiteY2" fmla="*/ 2299856 h 4957825"/>
                  <a:gd name="connsiteX3" fmla="*/ 1136073 w 3609882"/>
                  <a:gd name="connsiteY3" fmla="*/ 3906983 h 4957825"/>
                  <a:gd name="connsiteX4" fmla="*/ 13855 w 3609882"/>
                  <a:gd name="connsiteY4" fmla="*/ 4724401 h 4957825"/>
                  <a:gd name="connsiteX5" fmla="*/ 0 w 3609882"/>
                  <a:gd name="connsiteY5" fmla="*/ 41565 h 4957825"/>
                  <a:gd name="connsiteX6" fmla="*/ 3546766 w 3609882"/>
                  <a:gd name="connsiteY6" fmla="*/ 0 h 4957825"/>
                  <a:gd name="connsiteX0" fmla="*/ 3635098 w 3698214"/>
                  <a:gd name="connsiteY0" fmla="*/ 0 h 4956688"/>
                  <a:gd name="connsiteX1" fmla="*/ 3302586 w 3698214"/>
                  <a:gd name="connsiteY1" fmla="*/ 1579420 h 4956688"/>
                  <a:gd name="connsiteX2" fmla="*/ 961168 w 3698214"/>
                  <a:gd name="connsiteY2" fmla="*/ 2299856 h 4956688"/>
                  <a:gd name="connsiteX3" fmla="*/ 1432223 w 3698214"/>
                  <a:gd name="connsiteY3" fmla="*/ 4045529 h 4956688"/>
                  <a:gd name="connsiteX4" fmla="*/ 102187 w 3698214"/>
                  <a:gd name="connsiteY4" fmla="*/ 4724401 h 4956688"/>
                  <a:gd name="connsiteX5" fmla="*/ 88332 w 3698214"/>
                  <a:gd name="connsiteY5" fmla="*/ 41565 h 4956688"/>
                  <a:gd name="connsiteX6" fmla="*/ 3635098 w 3698214"/>
                  <a:gd name="connsiteY6" fmla="*/ 0 h 4956688"/>
                  <a:gd name="connsiteX0" fmla="*/ 3635098 w 3698214"/>
                  <a:gd name="connsiteY0" fmla="*/ 0 h 4956688"/>
                  <a:gd name="connsiteX1" fmla="*/ 3302586 w 3698214"/>
                  <a:gd name="connsiteY1" fmla="*/ 1579420 h 4956688"/>
                  <a:gd name="connsiteX2" fmla="*/ 961168 w 3698214"/>
                  <a:gd name="connsiteY2" fmla="*/ 2299856 h 4956688"/>
                  <a:gd name="connsiteX3" fmla="*/ 1432223 w 3698214"/>
                  <a:gd name="connsiteY3" fmla="*/ 4045529 h 4956688"/>
                  <a:gd name="connsiteX4" fmla="*/ 102187 w 3698214"/>
                  <a:gd name="connsiteY4" fmla="*/ 4724401 h 4956688"/>
                  <a:gd name="connsiteX5" fmla="*/ 88332 w 3698214"/>
                  <a:gd name="connsiteY5" fmla="*/ 41565 h 4956688"/>
                  <a:gd name="connsiteX6" fmla="*/ 3635098 w 3698214"/>
                  <a:gd name="connsiteY6" fmla="*/ 0 h 4956688"/>
                  <a:gd name="connsiteX0" fmla="*/ 3635098 w 3698214"/>
                  <a:gd name="connsiteY0" fmla="*/ 0 h 4956688"/>
                  <a:gd name="connsiteX1" fmla="*/ 3302586 w 3698214"/>
                  <a:gd name="connsiteY1" fmla="*/ 1579420 h 4956688"/>
                  <a:gd name="connsiteX2" fmla="*/ 961168 w 3698214"/>
                  <a:gd name="connsiteY2" fmla="*/ 2299856 h 4956688"/>
                  <a:gd name="connsiteX3" fmla="*/ 1432223 w 3698214"/>
                  <a:gd name="connsiteY3" fmla="*/ 4045529 h 4956688"/>
                  <a:gd name="connsiteX4" fmla="*/ 102187 w 3698214"/>
                  <a:gd name="connsiteY4" fmla="*/ 4724401 h 4956688"/>
                  <a:gd name="connsiteX5" fmla="*/ 88332 w 3698214"/>
                  <a:gd name="connsiteY5" fmla="*/ 41565 h 4956688"/>
                  <a:gd name="connsiteX6" fmla="*/ 3635098 w 3698214"/>
                  <a:gd name="connsiteY6" fmla="*/ 0 h 4956688"/>
                  <a:gd name="connsiteX0" fmla="*/ 3591845 w 3654961"/>
                  <a:gd name="connsiteY0" fmla="*/ 0 h 4968373"/>
                  <a:gd name="connsiteX1" fmla="*/ 3259333 w 3654961"/>
                  <a:gd name="connsiteY1" fmla="*/ 1579420 h 4968373"/>
                  <a:gd name="connsiteX2" fmla="*/ 917915 w 3654961"/>
                  <a:gd name="connsiteY2" fmla="*/ 2299856 h 4968373"/>
                  <a:gd name="connsiteX3" fmla="*/ 1388970 w 3654961"/>
                  <a:gd name="connsiteY3" fmla="*/ 4045529 h 4968373"/>
                  <a:gd name="connsiteX4" fmla="*/ 58934 w 3654961"/>
                  <a:gd name="connsiteY4" fmla="*/ 4724401 h 4968373"/>
                  <a:gd name="connsiteX5" fmla="*/ 45079 w 3654961"/>
                  <a:gd name="connsiteY5" fmla="*/ 41565 h 4968373"/>
                  <a:gd name="connsiteX6" fmla="*/ 3591845 w 3654961"/>
                  <a:gd name="connsiteY6" fmla="*/ 0 h 4968373"/>
                  <a:gd name="connsiteX0" fmla="*/ 3591845 w 3654961"/>
                  <a:gd name="connsiteY0" fmla="*/ 0 h 4967280"/>
                  <a:gd name="connsiteX1" fmla="*/ 3259333 w 3654961"/>
                  <a:gd name="connsiteY1" fmla="*/ 1579420 h 4967280"/>
                  <a:gd name="connsiteX2" fmla="*/ 917915 w 3654961"/>
                  <a:gd name="connsiteY2" fmla="*/ 2299856 h 4967280"/>
                  <a:gd name="connsiteX3" fmla="*/ 1388970 w 3654961"/>
                  <a:gd name="connsiteY3" fmla="*/ 4045529 h 4967280"/>
                  <a:gd name="connsiteX4" fmla="*/ 58934 w 3654961"/>
                  <a:gd name="connsiteY4" fmla="*/ 4724401 h 4967280"/>
                  <a:gd name="connsiteX5" fmla="*/ 45079 w 3654961"/>
                  <a:gd name="connsiteY5" fmla="*/ 41565 h 4967280"/>
                  <a:gd name="connsiteX6" fmla="*/ 3591845 w 3654961"/>
                  <a:gd name="connsiteY6" fmla="*/ 0 h 4967280"/>
                  <a:gd name="connsiteX0" fmla="*/ 3591845 w 3654961"/>
                  <a:gd name="connsiteY0" fmla="*/ 0 h 4979298"/>
                  <a:gd name="connsiteX1" fmla="*/ 3259333 w 3654961"/>
                  <a:gd name="connsiteY1" fmla="*/ 1579420 h 4979298"/>
                  <a:gd name="connsiteX2" fmla="*/ 917915 w 3654961"/>
                  <a:gd name="connsiteY2" fmla="*/ 2299856 h 4979298"/>
                  <a:gd name="connsiteX3" fmla="*/ 1388970 w 3654961"/>
                  <a:gd name="connsiteY3" fmla="*/ 4045529 h 4979298"/>
                  <a:gd name="connsiteX4" fmla="*/ 58934 w 3654961"/>
                  <a:gd name="connsiteY4" fmla="*/ 4738255 h 4979298"/>
                  <a:gd name="connsiteX5" fmla="*/ 45079 w 3654961"/>
                  <a:gd name="connsiteY5" fmla="*/ 41565 h 4979298"/>
                  <a:gd name="connsiteX6" fmla="*/ 3591845 w 3654961"/>
                  <a:gd name="connsiteY6" fmla="*/ 0 h 4979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654961" h="4979298">
                    <a:moveTo>
                      <a:pt x="3591845" y="0"/>
                    </a:moveTo>
                    <a:cubicBezTo>
                      <a:pt x="3704991" y="635000"/>
                      <a:pt x="3704988" y="1196111"/>
                      <a:pt x="3259333" y="1579420"/>
                    </a:cubicBezTo>
                    <a:cubicBezTo>
                      <a:pt x="2813678" y="1962729"/>
                      <a:pt x="1229642" y="1888838"/>
                      <a:pt x="917915" y="2299856"/>
                    </a:cubicBezTo>
                    <a:cubicBezTo>
                      <a:pt x="606188" y="2710874"/>
                      <a:pt x="1532133" y="3639129"/>
                      <a:pt x="1388970" y="4045529"/>
                    </a:cubicBezTo>
                    <a:cubicBezTo>
                      <a:pt x="1245807" y="4451929"/>
                      <a:pt x="185461" y="5430703"/>
                      <a:pt x="58934" y="4738255"/>
                    </a:cubicBezTo>
                    <a:cubicBezTo>
                      <a:pt x="-67593" y="4045807"/>
                      <a:pt x="49697" y="1602510"/>
                      <a:pt x="45079" y="41565"/>
                    </a:cubicBezTo>
                    <a:lnTo>
                      <a:pt x="359184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84407" tIns="42203" rIns="84407" bIns="42203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th-TH" sz="1661"/>
              </a:p>
            </p:txBody>
          </p:sp>
          <p:sp>
            <p:nvSpPr>
              <p:cNvPr id="23" name="รูปแบบอิสระ: รูปร่าง 22">
                <a:extLst>
                  <a:ext uri="{FF2B5EF4-FFF2-40B4-BE49-F238E27FC236}">
                    <a16:creationId xmlns:a16="http://schemas.microsoft.com/office/drawing/2014/main" id="{D9CEDDBE-8C27-4A8F-9572-814A7BE126F2}"/>
                  </a:ext>
                </a:extLst>
              </p:cNvPr>
              <p:cNvSpPr/>
              <p:nvPr/>
            </p:nvSpPr>
            <p:spPr>
              <a:xfrm>
                <a:off x="-13854" y="-53779"/>
                <a:ext cx="5988928" cy="3844532"/>
              </a:xfrm>
              <a:custGeom>
                <a:avLst/>
                <a:gdLst>
                  <a:gd name="connsiteX0" fmla="*/ 5791200 w 5791200"/>
                  <a:gd name="connsiteY0" fmla="*/ 13854 h 3574472"/>
                  <a:gd name="connsiteX1" fmla="*/ 3061855 w 5791200"/>
                  <a:gd name="connsiteY1" fmla="*/ 678872 h 3574472"/>
                  <a:gd name="connsiteX2" fmla="*/ 2992582 w 5791200"/>
                  <a:gd name="connsiteY2" fmla="*/ 1607127 h 3574472"/>
                  <a:gd name="connsiteX3" fmla="*/ 1413164 w 5791200"/>
                  <a:gd name="connsiteY3" fmla="*/ 1870363 h 3574472"/>
                  <a:gd name="connsiteX4" fmla="*/ 0 w 5791200"/>
                  <a:gd name="connsiteY4" fmla="*/ 3574472 h 3574472"/>
                  <a:gd name="connsiteX5" fmla="*/ 55418 w 5791200"/>
                  <a:gd name="connsiteY5" fmla="*/ 0 h 3574472"/>
                  <a:gd name="connsiteX6" fmla="*/ 5791200 w 5791200"/>
                  <a:gd name="connsiteY6" fmla="*/ 13854 h 3574472"/>
                  <a:gd name="connsiteX0" fmla="*/ 5822003 w 5822003"/>
                  <a:gd name="connsiteY0" fmla="*/ 28151 h 3588769"/>
                  <a:gd name="connsiteX1" fmla="*/ 3092658 w 5822003"/>
                  <a:gd name="connsiteY1" fmla="*/ 693169 h 3588769"/>
                  <a:gd name="connsiteX2" fmla="*/ 3023385 w 5822003"/>
                  <a:gd name="connsiteY2" fmla="*/ 1621424 h 3588769"/>
                  <a:gd name="connsiteX3" fmla="*/ 1443967 w 5822003"/>
                  <a:gd name="connsiteY3" fmla="*/ 1884660 h 3588769"/>
                  <a:gd name="connsiteX4" fmla="*/ 30803 w 5822003"/>
                  <a:gd name="connsiteY4" fmla="*/ 3588769 h 3588769"/>
                  <a:gd name="connsiteX5" fmla="*/ 0 w 5822003"/>
                  <a:gd name="connsiteY5" fmla="*/ 0 h 3588769"/>
                  <a:gd name="connsiteX6" fmla="*/ 5822003 w 5822003"/>
                  <a:gd name="connsiteY6" fmla="*/ 28151 h 3588769"/>
                  <a:gd name="connsiteX0" fmla="*/ 5879484 w 5879484"/>
                  <a:gd name="connsiteY0" fmla="*/ 42449 h 3603067"/>
                  <a:gd name="connsiteX1" fmla="*/ 3150139 w 5879484"/>
                  <a:gd name="connsiteY1" fmla="*/ 707467 h 3603067"/>
                  <a:gd name="connsiteX2" fmla="*/ 3080866 w 5879484"/>
                  <a:gd name="connsiteY2" fmla="*/ 1635722 h 3603067"/>
                  <a:gd name="connsiteX3" fmla="*/ 1501448 w 5879484"/>
                  <a:gd name="connsiteY3" fmla="*/ 1898958 h 3603067"/>
                  <a:gd name="connsiteX4" fmla="*/ 88284 w 5879484"/>
                  <a:gd name="connsiteY4" fmla="*/ 3603067 h 3603067"/>
                  <a:gd name="connsiteX5" fmla="*/ 0 w 5879484"/>
                  <a:gd name="connsiteY5" fmla="*/ 0 h 3603067"/>
                  <a:gd name="connsiteX6" fmla="*/ 5879484 w 5879484"/>
                  <a:gd name="connsiteY6" fmla="*/ 42449 h 3603067"/>
                  <a:gd name="connsiteX0" fmla="*/ 5879484 w 5879484"/>
                  <a:gd name="connsiteY0" fmla="*/ 42449 h 3603067"/>
                  <a:gd name="connsiteX1" fmla="*/ 3150139 w 5879484"/>
                  <a:gd name="connsiteY1" fmla="*/ 707467 h 3603067"/>
                  <a:gd name="connsiteX2" fmla="*/ 3080866 w 5879484"/>
                  <a:gd name="connsiteY2" fmla="*/ 1635722 h 3603067"/>
                  <a:gd name="connsiteX3" fmla="*/ 1501448 w 5879484"/>
                  <a:gd name="connsiteY3" fmla="*/ 1898958 h 3603067"/>
                  <a:gd name="connsiteX4" fmla="*/ 2063 w 5879484"/>
                  <a:gd name="connsiteY4" fmla="*/ 3603067 h 3603067"/>
                  <a:gd name="connsiteX5" fmla="*/ 0 w 5879484"/>
                  <a:gd name="connsiteY5" fmla="*/ 0 h 3603067"/>
                  <a:gd name="connsiteX6" fmla="*/ 5879484 w 5879484"/>
                  <a:gd name="connsiteY6" fmla="*/ 42449 h 3603067"/>
                  <a:gd name="connsiteX0" fmla="*/ 6021126 w 6021126"/>
                  <a:gd name="connsiteY0" fmla="*/ 42449 h 3688855"/>
                  <a:gd name="connsiteX1" fmla="*/ 3291781 w 6021126"/>
                  <a:gd name="connsiteY1" fmla="*/ 707467 h 3688855"/>
                  <a:gd name="connsiteX2" fmla="*/ 3222508 w 6021126"/>
                  <a:gd name="connsiteY2" fmla="*/ 1635722 h 3688855"/>
                  <a:gd name="connsiteX3" fmla="*/ 1643090 w 6021126"/>
                  <a:gd name="connsiteY3" fmla="*/ 1898958 h 3688855"/>
                  <a:gd name="connsiteX4" fmla="*/ 2 w 6021126"/>
                  <a:gd name="connsiteY4" fmla="*/ 3688855 h 3688855"/>
                  <a:gd name="connsiteX5" fmla="*/ 141642 w 6021126"/>
                  <a:gd name="connsiteY5" fmla="*/ 0 h 3688855"/>
                  <a:gd name="connsiteX6" fmla="*/ 6021126 w 6021126"/>
                  <a:gd name="connsiteY6" fmla="*/ 42449 h 3688855"/>
                  <a:gd name="connsiteX0" fmla="*/ 6109408 w 6109408"/>
                  <a:gd name="connsiteY0" fmla="*/ 128236 h 3774642"/>
                  <a:gd name="connsiteX1" fmla="*/ 3380063 w 6109408"/>
                  <a:gd name="connsiteY1" fmla="*/ 793254 h 3774642"/>
                  <a:gd name="connsiteX2" fmla="*/ 3310790 w 6109408"/>
                  <a:gd name="connsiteY2" fmla="*/ 1721509 h 3774642"/>
                  <a:gd name="connsiteX3" fmla="*/ 1731372 w 6109408"/>
                  <a:gd name="connsiteY3" fmla="*/ 1984745 h 3774642"/>
                  <a:gd name="connsiteX4" fmla="*/ 88284 w 6109408"/>
                  <a:gd name="connsiteY4" fmla="*/ 3774642 h 3774642"/>
                  <a:gd name="connsiteX5" fmla="*/ 0 w 6109408"/>
                  <a:gd name="connsiteY5" fmla="*/ 0 h 3774642"/>
                  <a:gd name="connsiteX6" fmla="*/ 6109408 w 6109408"/>
                  <a:gd name="connsiteY6" fmla="*/ 128236 h 3774642"/>
                  <a:gd name="connsiteX0" fmla="*/ 6109408 w 6109408"/>
                  <a:gd name="connsiteY0" fmla="*/ 128236 h 3774642"/>
                  <a:gd name="connsiteX1" fmla="*/ 3380063 w 6109408"/>
                  <a:gd name="connsiteY1" fmla="*/ 793254 h 3774642"/>
                  <a:gd name="connsiteX2" fmla="*/ 3310790 w 6109408"/>
                  <a:gd name="connsiteY2" fmla="*/ 1721509 h 3774642"/>
                  <a:gd name="connsiteX3" fmla="*/ 1731372 w 6109408"/>
                  <a:gd name="connsiteY3" fmla="*/ 1984745 h 3774642"/>
                  <a:gd name="connsiteX4" fmla="*/ 88284 w 6109408"/>
                  <a:gd name="connsiteY4" fmla="*/ 3774642 h 3774642"/>
                  <a:gd name="connsiteX5" fmla="*/ 0 w 6109408"/>
                  <a:gd name="connsiteY5" fmla="*/ 0 h 3774642"/>
                  <a:gd name="connsiteX6" fmla="*/ 6109408 w 6109408"/>
                  <a:gd name="connsiteY6" fmla="*/ 128236 h 3774642"/>
                  <a:gd name="connsiteX0" fmla="*/ 6109408 w 6109408"/>
                  <a:gd name="connsiteY0" fmla="*/ 128236 h 3774642"/>
                  <a:gd name="connsiteX1" fmla="*/ 3380063 w 6109408"/>
                  <a:gd name="connsiteY1" fmla="*/ 793254 h 3774642"/>
                  <a:gd name="connsiteX2" fmla="*/ 3310790 w 6109408"/>
                  <a:gd name="connsiteY2" fmla="*/ 1721509 h 3774642"/>
                  <a:gd name="connsiteX3" fmla="*/ 1731372 w 6109408"/>
                  <a:gd name="connsiteY3" fmla="*/ 1984745 h 3774642"/>
                  <a:gd name="connsiteX4" fmla="*/ 88284 w 6109408"/>
                  <a:gd name="connsiteY4" fmla="*/ 3774642 h 3774642"/>
                  <a:gd name="connsiteX5" fmla="*/ 0 w 6109408"/>
                  <a:gd name="connsiteY5" fmla="*/ 0 h 3774642"/>
                  <a:gd name="connsiteX6" fmla="*/ 6109408 w 6109408"/>
                  <a:gd name="connsiteY6" fmla="*/ 128236 h 3774642"/>
                  <a:gd name="connsiteX0" fmla="*/ 6037557 w 6037557"/>
                  <a:gd name="connsiteY0" fmla="*/ 142533 h 3788939"/>
                  <a:gd name="connsiteX1" fmla="*/ 3308212 w 6037557"/>
                  <a:gd name="connsiteY1" fmla="*/ 807551 h 3788939"/>
                  <a:gd name="connsiteX2" fmla="*/ 3238939 w 6037557"/>
                  <a:gd name="connsiteY2" fmla="*/ 1735806 h 3788939"/>
                  <a:gd name="connsiteX3" fmla="*/ 1659521 w 6037557"/>
                  <a:gd name="connsiteY3" fmla="*/ 1999042 h 3788939"/>
                  <a:gd name="connsiteX4" fmla="*/ 16433 w 6037557"/>
                  <a:gd name="connsiteY4" fmla="*/ 3788939 h 3788939"/>
                  <a:gd name="connsiteX5" fmla="*/ 0 w 6037557"/>
                  <a:gd name="connsiteY5" fmla="*/ 0 h 3788939"/>
                  <a:gd name="connsiteX6" fmla="*/ 6037557 w 6037557"/>
                  <a:gd name="connsiteY6" fmla="*/ 142533 h 3788939"/>
                  <a:gd name="connsiteX0" fmla="*/ 6037557 w 6037557"/>
                  <a:gd name="connsiteY0" fmla="*/ 142533 h 3788939"/>
                  <a:gd name="connsiteX1" fmla="*/ 3308212 w 6037557"/>
                  <a:gd name="connsiteY1" fmla="*/ 807551 h 3788939"/>
                  <a:gd name="connsiteX2" fmla="*/ 3238939 w 6037557"/>
                  <a:gd name="connsiteY2" fmla="*/ 1735806 h 3788939"/>
                  <a:gd name="connsiteX3" fmla="*/ 1659521 w 6037557"/>
                  <a:gd name="connsiteY3" fmla="*/ 1999042 h 3788939"/>
                  <a:gd name="connsiteX4" fmla="*/ 16433 w 6037557"/>
                  <a:gd name="connsiteY4" fmla="*/ 3788939 h 3788939"/>
                  <a:gd name="connsiteX5" fmla="*/ 0 w 6037557"/>
                  <a:gd name="connsiteY5" fmla="*/ 0 h 3788939"/>
                  <a:gd name="connsiteX6" fmla="*/ 6037557 w 6037557"/>
                  <a:gd name="connsiteY6" fmla="*/ 142533 h 3788939"/>
                  <a:gd name="connsiteX0" fmla="*/ 6109407 w 6109407"/>
                  <a:gd name="connsiteY0" fmla="*/ 0 h 3789385"/>
                  <a:gd name="connsiteX1" fmla="*/ 3308212 w 6109407"/>
                  <a:gd name="connsiteY1" fmla="*/ 807997 h 3789385"/>
                  <a:gd name="connsiteX2" fmla="*/ 3238939 w 6109407"/>
                  <a:gd name="connsiteY2" fmla="*/ 1736252 h 3789385"/>
                  <a:gd name="connsiteX3" fmla="*/ 1659521 w 6109407"/>
                  <a:gd name="connsiteY3" fmla="*/ 1999488 h 3789385"/>
                  <a:gd name="connsiteX4" fmla="*/ 16433 w 6109407"/>
                  <a:gd name="connsiteY4" fmla="*/ 3789385 h 3789385"/>
                  <a:gd name="connsiteX5" fmla="*/ 0 w 6109407"/>
                  <a:gd name="connsiteY5" fmla="*/ 446 h 3789385"/>
                  <a:gd name="connsiteX6" fmla="*/ 6109407 w 6109407"/>
                  <a:gd name="connsiteY6" fmla="*/ 0 h 3789385"/>
                  <a:gd name="connsiteX0" fmla="*/ 6109407 w 6179364"/>
                  <a:gd name="connsiteY0" fmla="*/ 0 h 3789385"/>
                  <a:gd name="connsiteX1" fmla="*/ 3308212 w 6179364"/>
                  <a:gd name="connsiteY1" fmla="*/ 807997 h 3789385"/>
                  <a:gd name="connsiteX2" fmla="*/ 3238939 w 6179364"/>
                  <a:gd name="connsiteY2" fmla="*/ 1736252 h 3789385"/>
                  <a:gd name="connsiteX3" fmla="*/ 1659521 w 6179364"/>
                  <a:gd name="connsiteY3" fmla="*/ 1999488 h 3789385"/>
                  <a:gd name="connsiteX4" fmla="*/ 16433 w 6179364"/>
                  <a:gd name="connsiteY4" fmla="*/ 3789385 h 3789385"/>
                  <a:gd name="connsiteX5" fmla="*/ 0 w 6179364"/>
                  <a:gd name="connsiteY5" fmla="*/ 446 h 3789385"/>
                  <a:gd name="connsiteX6" fmla="*/ 6109407 w 6179364"/>
                  <a:gd name="connsiteY6" fmla="*/ 0 h 3789385"/>
                  <a:gd name="connsiteX0" fmla="*/ 6109407 w 6179364"/>
                  <a:gd name="connsiteY0" fmla="*/ 0 h 3789385"/>
                  <a:gd name="connsiteX1" fmla="*/ 3308212 w 6179364"/>
                  <a:gd name="connsiteY1" fmla="*/ 807997 h 3789385"/>
                  <a:gd name="connsiteX2" fmla="*/ 3238939 w 6179364"/>
                  <a:gd name="connsiteY2" fmla="*/ 1736252 h 3789385"/>
                  <a:gd name="connsiteX3" fmla="*/ 1659521 w 6179364"/>
                  <a:gd name="connsiteY3" fmla="*/ 1999488 h 3789385"/>
                  <a:gd name="connsiteX4" fmla="*/ 16433 w 6179364"/>
                  <a:gd name="connsiteY4" fmla="*/ 3789385 h 3789385"/>
                  <a:gd name="connsiteX5" fmla="*/ 0 w 6179364"/>
                  <a:gd name="connsiteY5" fmla="*/ 446 h 3789385"/>
                  <a:gd name="connsiteX6" fmla="*/ 6109407 w 6179364"/>
                  <a:gd name="connsiteY6" fmla="*/ 0 h 3789385"/>
                  <a:gd name="connsiteX0" fmla="*/ 6109407 w 6179364"/>
                  <a:gd name="connsiteY0" fmla="*/ 0 h 3826203"/>
                  <a:gd name="connsiteX1" fmla="*/ 3308212 w 6179364"/>
                  <a:gd name="connsiteY1" fmla="*/ 807997 h 3826203"/>
                  <a:gd name="connsiteX2" fmla="*/ 3238939 w 6179364"/>
                  <a:gd name="connsiteY2" fmla="*/ 1736252 h 3826203"/>
                  <a:gd name="connsiteX3" fmla="*/ 1659521 w 6179364"/>
                  <a:gd name="connsiteY3" fmla="*/ 1999488 h 3826203"/>
                  <a:gd name="connsiteX4" fmla="*/ 16433 w 6179364"/>
                  <a:gd name="connsiteY4" fmla="*/ 3789385 h 3826203"/>
                  <a:gd name="connsiteX5" fmla="*/ 0 w 6179364"/>
                  <a:gd name="connsiteY5" fmla="*/ 446 h 3826203"/>
                  <a:gd name="connsiteX6" fmla="*/ 6109407 w 6179364"/>
                  <a:gd name="connsiteY6" fmla="*/ 0 h 3826203"/>
                  <a:gd name="connsiteX0" fmla="*/ 6109407 w 6194666"/>
                  <a:gd name="connsiteY0" fmla="*/ 0 h 3826203"/>
                  <a:gd name="connsiteX1" fmla="*/ 3897392 w 6194666"/>
                  <a:gd name="connsiteY1" fmla="*/ 636422 h 3826203"/>
                  <a:gd name="connsiteX2" fmla="*/ 3238939 w 6194666"/>
                  <a:gd name="connsiteY2" fmla="*/ 1736252 h 3826203"/>
                  <a:gd name="connsiteX3" fmla="*/ 1659521 w 6194666"/>
                  <a:gd name="connsiteY3" fmla="*/ 1999488 h 3826203"/>
                  <a:gd name="connsiteX4" fmla="*/ 16433 w 6194666"/>
                  <a:gd name="connsiteY4" fmla="*/ 3789385 h 3826203"/>
                  <a:gd name="connsiteX5" fmla="*/ 0 w 6194666"/>
                  <a:gd name="connsiteY5" fmla="*/ 446 h 3826203"/>
                  <a:gd name="connsiteX6" fmla="*/ 6109407 w 6194666"/>
                  <a:gd name="connsiteY6" fmla="*/ 0 h 3826203"/>
                  <a:gd name="connsiteX0" fmla="*/ 6109407 w 6195622"/>
                  <a:gd name="connsiteY0" fmla="*/ 0 h 3830610"/>
                  <a:gd name="connsiteX1" fmla="*/ 3897392 w 6195622"/>
                  <a:gd name="connsiteY1" fmla="*/ 636422 h 3830610"/>
                  <a:gd name="connsiteX2" fmla="*/ 3052127 w 6195622"/>
                  <a:gd name="connsiteY2" fmla="*/ 1764848 h 3830610"/>
                  <a:gd name="connsiteX3" fmla="*/ 1659521 w 6195622"/>
                  <a:gd name="connsiteY3" fmla="*/ 1999488 h 3830610"/>
                  <a:gd name="connsiteX4" fmla="*/ 16433 w 6195622"/>
                  <a:gd name="connsiteY4" fmla="*/ 3789385 h 3830610"/>
                  <a:gd name="connsiteX5" fmla="*/ 0 w 6195622"/>
                  <a:gd name="connsiteY5" fmla="*/ 446 h 3830610"/>
                  <a:gd name="connsiteX6" fmla="*/ 6109407 w 6195622"/>
                  <a:gd name="connsiteY6" fmla="*/ 0 h 3830610"/>
                  <a:gd name="connsiteX0" fmla="*/ 6109407 w 6200522"/>
                  <a:gd name="connsiteY0" fmla="*/ 0 h 3830610"/>
                  <a:gd name="connsiteX1" fmla="*/ 4041094 w 6200522"/>
                  <a:gd name="connsiteY1" fmla="*/ 893784 h 3830610"/>
                  <a:gd name="connsiteX2" fmla="*/ 3052127 w 6200522"/>
                  <a:gd name="connsiteY2" fmla="*/ 1764848 h 3830610"/>
                  <a:gd name="connsiteX3" fmla="*/ 1659521 w 6200522"/>
                  <a:gd name="connsiteY3" fmla="*/ 1999488 h 3830610"/>
                  <a:gd name="connsiteX4" fmla="*/ 16433 w 6200522"/>
                  <a:gd name="connsiteY4" fmla="*/ 3789385 h 3830610"/>
                  <a:gd name="connsiteX5" fmla="*/ 0 w 6200522"/>
                  <a:gd name="connsiteY5" fmla="*/ 446 h 3830610"/>
                  <a:gd name="connsiteX6" fmla="*/ 6109407 w 6200522"/>
                  <a:gd name="connsiteY6" fmla="*/ 0 h 3830610"/>
                  <a:gd name="connsiteX0" fmla="*/ 6109407 w 6200522"/>
                  <a:gd name="connsiteY0" fmla="*/ 0 h 3906887"/>
                  <a:gd name="connsiteX1" fmla="*/ 4041094 w 6200522"/>
                  <a:gd name="connsiteY1" fmla="*/ 893784 h 3906887"/>
                  <a:gd name="connsiteX2" fmla="*/ 3052127 w 6200522"/>
                  <a:gd name="connsiteY2" fmla="*/ 1764848 h 3906887"/>
                  <a:gd name="connsiteX3" fmla="*/ 1659521 w 6200522"/>
                  <a:gd name="connsiteY3" fmla="*/ 1999488 h 3906887"/>
                  <a:gd name="connsiteX4" fmla="*/ 921756 w 6200522"/>
                  <a:gd name="connsiteY4" fmla="*/ 2860023 h 3906887"/>
                  <a:gd name="connsiteX5" fmla="*/ 16433 w 6200522"/>
                  <a:gd name="connsiteY5" fmla="*/ 3789385 h 3906887"/>
                  <a:gd name="connsiteX6" fmla="*/ 0 w 6200522"/>
                  <a:gd name="connsiteY6" fmla="*/ 446 h 3906887"/>
                  <a:gd name="connsiteX7" fmla="*/ 6109407 w 6200522"/>
                  <a:gd name="connsiteY7" fmla="*/ 0 h 3906887"/>
                  <a:gd name="connsiteX0" fmla="*/ 6109407 w 6210247"/>
                  <a:gd name="connsiteY0" fmla="*/ 0 h 3906887"/>
                  <a:gd name="connsiteX1" fmla="*/ 4285388 w 6210247"/>
                  <a:gd name="connsiteY1" fmla="*/ 793699 h 3906887"/>
                  <a:gd name="connsiteX2" fmla="*/ 3052127 w 6210247"/>
                  <a:gd name="connsiteY2" fmla="*/ 1764848 h 3906887"/>
                  <a:gd name="connsiteX3" fmla="*/ 1659521 w 6210247"/>
                  <a:gd name="connsiteY3" fmla="*/ 1999488 h 3906887"/>
                  <a:gd name="connsiteX4" fmla="*/ 921756 w 6210247"/>
                  <a:gd name="connsiteY4" fmla="*/ 2860023 h 3906887"/>
                  <a:gd name="connsiteX5" fmla="*/ 16433 w 6210247"/>
                  <a:gd name="connsiteY5" fmla="*/ 3789385 h 3906887"/>
                  <a:gd name="connsiteX6" fmla="*/ 0 w 6210247"/>
                  <a:gd name="connsiteY6" fmla="*/ 446 h 3906887"/>
                  <a:gd name="connsiteX7" fmla="*/ 6109407 w 6210247"/>
                  <a:gd name="connsiteY7" fmla="*/ 0 h 3906887"/>
                  <a:gd name="connsiteX0" fmla="*/ 6109407 w 6214422"/>
                  <a:gd name="connsiteY0" fmla="*/ 0 h 3906887"/>
                  <a:gd name="connsiteX1" fmla="*/ 4285388 w 6214422"/>
                  <a:gd name="connsiteY1" fmla="*/ 793699 h 3906887"/>
                  <a:gd name="connsiteX2" fmla="*/ 2477318 w 6214422"/>
                  <a:gd name="connsiteY2" fmla="*/ 964165 h 3906887"/>
                  <a:gd name="connsiteX3" fmla="*/ 1659521 w 6214422"/>
                  <a:gd name="connsiteY3" fmla="*/ 1999488 h 3906887"/>
                  <a:gd name="connsiteX4" fmla="*/ 921756 w 6214422"/>
                  <a:gd name="connsiteY4" fmla="*/ 2860023 h 3906887"/>
                  <a:gd name="connsiteX5" fmla="*/ 16433 w 6214422"/>
                  <a:gd name="connsiteY5" fmla="*/ 3789385 h 3906887"/>
                  <a:gd name="connsiteX6" fmla="*/ 0 w 6214422"/>
                  <a:gd name="connsiteY6" fmla="*/ 446 h 3906887"/>
                  <a:gd name="connsiteX7" fmla="*/ 6109407 w 6214422"/>
                  <a:gd name="connsiteY7" fmla="*/ 0 h 3906887"/>
                  <a:gd name="connsiteX0" fmla="*/ 6109407 w 6214422"/>
                  <a:gd name="connsiteY0" fmla="*/ 0 h 3906887"/>
                  <a:gd name="connsiteX1" fmla="*/ 4285388 w 6214422"/>
                  <a:gd name="connsiteY1" fmla="*/ 793699 h 3906887"/>
                  <a:gd name="connsiteX2" fmla="*/ 2477318 w 6214422"/>
                  <a:gd name="connsiteY2" fmla="*/ 964165 h 3906887"/>
                  <a:gd name="connsiteX3" fmla="*/ 2033147 w 6214422"/>
                  <a:gd name="connsiteY3" fmla="*/ 2285446 h 3906887"/>
                  <a:gd name="connsiteX4" fmla="*/ 921756 w 6214422"/>
                  <a:gd name="connsiteY4" fmla="*/ 2860023 h 3906887"/>
                  <a:gd name="connsiteX5" fmla="*/ 16433 w 6214422"/>
                  <a:gd name="connsiteY5" fmla="*/ 3789385 h 3906887"/>
                  <a:gd name="connsiteX6" fmla="*/ 0 w 6214422"/>
                  <a:gd name="connsiteY6" fmla="*/ 446 h 3906887"/>
                  <a:gd name="connsiteX7" fmla="*/ 6109407 w 6214422"/>
                  <a:gd name="connsiteY7" fmla="*/ 0 h 3906887"/>
                  <a:gd name="connsiteX0" fmla="*/ 6109407 w 6214422"/>
                  <a:gd name="connsiteY0" fmla="*/ 0 h 3903573"/>
                  <a:gd name="connsiteX1" fmla="*/ 4285388 w 6214422"/>
                  <a:gd name="connsiteY1" fmla="*/ 793699 h 3903573"/>
                  <a:gd name="connsiteX2" fmla="*/ 2477318 w 6214422"/>
                  <a:gd name="connsiteY2" fmla="*/ 964165 h 3903573"/>
                  <a:gd name="connsiteX3" fmla="*/ 2033147 w 6214422"/>
                  <a:gd name="connsiteY3" fmla="*/ 2285446 h 3903573"/>
                  <a:gd name="connsiteX4" fmla="*/ 849905 w 6214422"/>
                  <a:gd name="connsiteY4" fmla="*/ 2817129 h 3903573"/>
                  <a:gd name="connsiteX5" fmla="*/ 16433 w 6214422"/>
                  <a:gd name="connsiteY5" fmla="*/ 3789385 h 3903573"/>
                  <a:gd name="connsiteX6" fmla="*/ 0 w 6214422"/>
                  <a:gd name="connsiteY6" fmla="*/ 446 h 3903573"/>
                  <a:gd name="connsiteX7" fmla="*/ 6109407 w 6214422"/>
                  <a:gd name="connsiteY7" fmla="*/ 0 h 3903573"/>
                  <a:gd name="connsiteX0" fmla="*/ 6109407 w 6214422"/>
                  <a:gd name="connsiteY0" fmla="*/ 0 h 3912056"/>
                  <a:gd name="connsiteX1" fmla="*/ 4285388 w 6214422"/>
                  <a:gd name="connsiteY1" fmla="*/ 793699 h 3912056"/>
                  <a:gd name="connsiteX2" fmla="*/ 2477318 w 6214422"/>
                  <a:gd name="connsiteY2" fmla="*/ 964165 h 3912056"/>
                  <a:gd name="connsiteX3" fmla="*/ 2033147 w 6214422"/>
                  <a:gd name="connsiteY3" fmla="*/ 2285446 h 3912056"/>
                  <a:gd name="connsiteX4" fmla="*/ 849905 w 6214422"/>
                  <a:gd name="connsiteY4" fmla="*/ 2817129 h 3912056"/>
                  <a:gd name="connsiteX5" fmla="*/ 16433 w 6214422"/>
                  <a:gd name="connsiteY5" fmla="*/ 3789385 h 3912056"/>
                  <a:gd name="connsiteX6" fmla="*/ 0 w 6214422"/>
                  <a:gd name="connsiteY6" fmla="*/ 446 h 3912056"/>
                  <a:gd name="connsiteX7" fmla="*/ 6109407 w 6214422"/>
                  <a:gd name="connsiteY7" fmla="*/ 0 h 3912056"/>
                  <a:gd name="connsiteX0" fmla="*/ 6109407 w 6220180"/>
                  <a:gd name="connsiteY0" fmla="*/ 0 h 3912056"/>
                  <a:gd name="connsiteX1" fmla="*/ 4400350 w 6220180"/>
                  <a:gd name="connsiteY1" fmla="*/ 993869 h 3912056"/>
                  <a:gd name="connsiteX2" fmla="*/ 2477318 w 6220180"/>
                  <a:gd name="connsiteY2" fmla="*/ 964165 h 3912056"/>
                  <a:gd name="connsiteX3" fmla="*/ 2033147 w 6220180"/>
                  <a:gd name="connsiteY3" fmla="*/ 2285446 h 3912056"/>
                  <a:gd name="connsiteX4" fmla="*/ 849905 w 6220180"/>
                  <a:gd name="connsiteY4" fmla="*/ 2817129 h 3912056"/>
                  <a:gd name="connsiteX5" fmla="*/ 16433 w 6220180"/>
                  <a:gd name="connsiteY5" fmla="*/ 3789385 h 3912056"/>
                  <a:gd name="connsiteX6" fmla="*/ 0 w 6220180"/>
                  <a:gd name="connsiteY6" fmla="*/ 446 h 3912056"/>
                  <a:gd name="connsiteX7" fmla="*/ 6109407 w 6220180"/>
                  <a:gd name="connsiteY7" fmla="*/ 0 h 3912056"/>
                  <a:gd name="connsiteX0" fmla="*/ 6109407 w 6221637"/>
                  <a:gd name="connsiteY0" fmla="*/ 0 h 3912056"/>
                  <a:gd name="connsiteX1" fmla="*/ 4400350 w 6221637"/>
                  <a:gd name="connsiteY1" fmla="*/ 993869 h 3912056"/>
                  <a:gd name="connsiteX2" fmla="*/ 2477318 w 6221637"/>
                  <a:gd name="connsiteY2" fmla="*/ 964165 h 3912056"/>
                  <a:gd name="connsiteX3" fmla="*/ 2033147 w 6221637"/>
                  <a:gd name="connsiteY3" fmla="*/ 2285446 h 3912056"/>
                  <a:gd name="connsiteX4" fmla="*/ 849905 w 6221637"/>
                  <a:gd name="connsiteY4" fmla="*/ 2817129 h 3912056"/>
                  <a:gd name="connsiteX5" fmla="*/ 16433 w 6221637"/>
                  <a:gd name="connsiteY5" fmla="*/ 3789385 h 3912056"/>
                  <a:gd name="connsiteX6" fmla="*/ 0 w 6221637"/>
                  <a:gd name="connsiteY6" fmla="*/ 446 h 3912056"/>
                  <a:gd name="connsiteX7" fmla="*/ 6109407 w 6221637"/>
                  <a:gd name="connsiteY7" fmla="*/ 0 h 3912056"/>
                  <a:gd name="connsiteX0" fmla="*/ 6109407 w 6217155"/>
                  <a:gd name="connsiteY0" fmla="*/ 0 h 3912056"/>
                  <a:gd name="connsiteX1" fmla="*/ 4314129 w 6217155"/>
                  <a:gd name="connsiteY1" fmla="*/ 765103 h 3912056"/>
                  <a:gd name="connsiteX2" fmla="*/ 2477318 w 6217155"/>
                  <a:gd name="connsiteY2" fmla="*/ 964165 h 3912056"/>
                  <a:gd name="connsiteX3" fmla="*/ 2033147 w 6217155"/>
                  <a:gd name="connsiteY3" fmla="*/ 2285446 h 3912056"/>
                  <a:gd name="connsiteX4" fmla="*/ 849905 w 6217155"/>
                  <a:gd name="connsiteY4" fmla="*/ 2817129 h 3912056"/>
                  <a:gd name="connsiteX5" fmla="*/ 16433 w 6217155"/>
                  <a:gd name="connsiteY5" fmla="*/ 3789385 h 3912056"/>
                  <a:gd name="connsiteX6" fmla="*/ 0 w 6217155"/>
                  <a:gd name="connsiteY6" fmla="*/ 446 h 3912056"/>
                  <a:gd name="connsiteX7" fmla="*/ 6109407 w 6217155"/>
                  <a:gd name="connsiteY7" fmla="*/ 0 h 3912056"/>
                  <a:gd name="connsiteX0" fmla="*/ 6109407 w 6216702"/>
                  <a:gd name="connsiteY0" fmla="*/ 0 h 3912056"/>
                  <a:gd name="connsiteX1" fmla="*/ 4314129 w 6216702"/>
                  <a:gd name="connsiteY1" fmla="*/ 765103 h 3912056"/>
                  <a:gd name="connsiteX2" fmla="*/ 2362355 w 6216702"/>
                  <a:gd name="connsiteY2" fmla="*/ 721101 h 3912056"/>
                  <a:gd name="connsiteX3" fmla="*/ 2033147 w 6216702"/>
                  <a:gd name="connsiteY3" fmla="*/ 2285446 h 3912056"/>
                  <a:gd name="connsiteX4" fmla="*/ 849905 w 6216702"/>
                  <a:gd name="connsiteY4" fmla="*/ 2817129 h 3912056"/>
                  <a:gd name="connsiteX5" fmla="*/ 16433 w 6216702"/>
                  <a:gd name="connsiteY5" fmla="*/ 3789385 h 3912056"/>
                  <a:gd name="connsiteX6" fmla="*/ 0 w 6216702"/>
                  <a:gd name="connsiteY6" fmla="*/ 446 h 3912056"/>
                  <a:gd name="connsiteX7" fmla="*/ 6109407 w 6216702"/>
                  <a:gd name="connsiteY7" fmla="*/ 0 h 3912056"/>
                  <a:gd name="connsiteX0" fmla="*/ 6109407 w 6212589"/>
                  <a:gd name="connsiteY0" fmla="*/ 0 h 3912056"/>
                  <a:gd name="connsiteX1" fmla="*/ 4227908 w 6212589"/>
                  <a:gd name="connsiteY1" fmla="*/ 622123 h 3912056"/>
                  <a:gd name="connsiteX2" fmla="*/ 2362355 w 6212589"/>
                  <a:gd name="connsiteY2" fmla="*/ 721101 h 3912056"/>
                  <a:gd name="connsiteX3" fmla="*/ 2033147 w 6212589"/>
                  <a:gd name="connsiteY3" fmla="*/ 2285446 h 3912056"/>
                  <a:gd name="connsiteX4" fmla="*/ 849905 w 6212589"/>
                  <a:gd name="connsiteY4" fmla="*/ 2817129 h 3912056"/>
                  <a:gd name="connsiteX5" fmla="*/ 16433 w 6212589"/>
                  <a:gd name="connsiteY5" fmla="*/ 3789385 h 3912056"/>
                  <a:gd name="connsiteX6" fmla="*/ 0 w 6212589"/>
                  <a:gd name="connsiteY6" fmla="*/ 446 h 3912056"/>
                  <a:gd name="connsiteX7" fmla="*/ 6109407 w 6212589"/>
                  <a:gd name="connsiteY7" fmla="*/ 0 h 3912056"/>
                  <a:gd name="connsiteX0" fmla="*/ 6109407 w 6213116"/>
                  <a:gd name="connsiteY0" fmla="*/ 0 h 3912056"/>
                  <a:gd name="connsiteX1" fmla="*/ 4227908 w 6213116"/>
                  <a:gd name="connsiteY1" fmla="*/ 622123 h 3912056"/>
                  <a:gd name="connsiteX2" fmla="*/ 2290505 w 6213116"/>
                  <a:gd name="connsiteY2" fmla="*/ 721102 h 3912056"/>
                  <a:gd name="connsiteX3" fmla="*/ 2033147 w 6213116"/>
                  <a:gd name="connsiteY3" fmla="*/ 2285446 h 3912056"/>
                  <a:gd name="connsiteX4" fmla="*/ 849905 w 6213116"/>
                  <a:gd name="connsiteY4" fmla="*/ 2817129 h 3912056"/>
                  <a:gd name="connsiteX5" fmla="*/ 16433 w 6213116"/>
                  <a:gd name="connsiteY5" fmla="*/ 3789385 h 3912056"/>
                  <a:gd name="connsiteX6" fmla="*/ 0 w 6213116"/>
                  <a:gd name="connsiteY6" fmla="*/ 446 h 3912056"/>
                  <a:gd name="connsiteX7" fmla="*/ 6109407 w 6213116"/>
                  <a:gd name="connsiteY7" fmla="*/ 0 h 3912056"/>
                  <a:gd name="connsiteX0" fmla="*/ 6109407 w 6214399"/>
                  <a:gd name="connsiteY0" fmla="*/ 0 h 3912056"/>
                  <a:gd name="connsiteX1" fmla="*/ 4227908 w 6214399"/>
                  <a:gd name="connsiteY1" fmla="*/ 622123 h 3912056"/>
                  <a:gd name="connsiteX2" fmla="*/ 2290505 w 6214399"/>
                  <a:gd name="connsiteY2" fmla="*/ 721102 h 3912056"/>
                  <a:gd name="connsiteX3" fmla="*/ 2033147 w 6214399"/>
                  <a:gd name="connsiteY3" fmla="*/ 2285446 h 3912056"/>
                  <a:gd name="connsiteX4" fmla="*/ 849905 w 6214399"/>
                  <a:gd name="connsiteY4" fmla="*/ 2817129 h 3912056"/>
                  <a:gd name="connsiteX5" fmla="*/ 16433 w 6214399"/>
                  <a:gd name="connsiteY5" fmla="*/ 3789385 h 3912056"/>
                  <a:gd name="connsiteX6" fmla="*/ 0 w 6214399"/>
                  <a:gd name="connsiteY6" fmla="*/ 446 h 3912056"/>
                  <a:gd name="connsiteX7" fmla="*/ 6109407 w 6214399"/>
                  <a:gd name="connsiteY7" fmla="*/ 0 h 3912056"/>
                  <a:gd name="connsiteX0" fmla="*/ 6109407 w 6231869"/>
                  <a:gd name="connsiteY0" fmla="*/ 0 h 3912056"/>
                  <a:gd name="connsiteX1" fmla="*/ 4227908 w 6231869"/>
                  <a:gd name="connsiteY1" fmla="*/ 622123 h 3912056"/>
                  <a:gd name="connsiteX2" fmla="*/ 2290505 w 6231869"/>
                  <a:gd name="connsiteY2" fmla="*/ 721102 h 3912056"/>
                  <a:gd name="connsiteX3" fmla="*/ 2033147 w 6231869"/>
                  <a:gd name="connsiteY3" fmla="*/ 2285446 h 3912056"/>
                  <a:gd name="connsiteX4" fmla="*/ 849905 w 6231869"/>
                  <a:gd name="connsiteY4" fmla="*/ 2817129 h 3912056"/>
                  <a:gd name="connsiteX5" fmla="*/ 16433 w 6231869"/>
                  <a:gd name="connsiteY5" fmla="*/ 3789385 h 3912056"/>
                  <a:gd name="connsiteX6" fmla="*/ 0 w 6231869"/>
                  <a:gd name="connsiteY6" fmla="*/ 446 h 3912056"/>
                  <a:gd name="connsiteX7" fmla="*/ 6109407 w 6231869"/>
                  <a:gd name="connsiteY7" fmla="*/ 0 h 3912056"/>
                  <a:gd name="connsiteX0" fmla="*/ 6109407 w 6263187"/>
                  <a:gd name="connsiteY0" fmla="*/ 0 h 3912056"/>
                  <a:gd name="connsiteX1" fmla="*/ 4227908 w 6263187"/>
                  <a:gd name="connsiteY1" fmla="*/ 622123 h 3912056"/>
                  <a:gd name="connsiteX2" fmla="*/ 2290505 w 6263187"/>
                  <a:gd name="connsiteY2" fmla="*/ 721102 h 3912056"/>
                  <a:gd name="connsiteX3" fmla="*/ 2033147 w 6263187"/>
                  <a:gd name="connsiteY3" fmla="*/ 2285446 h 3912056"/>
                  <a:gd name="connsiteX4" fmla="*/ 849905 w 6263187"/>
                  <a:gd name="connsiteY4" fmla="*/ 2817129 h 3912056"/>
                  <a:gd name="connsiteX5" fmla="*/ 16433 w 6263187"/>
                  <a:gd name="connsiteY5" fmla="*/ 3789385 h 3912056"/>
                  <a:gd name="connsiteX6" fmla="*/ 0 w 6263187"/>
                  <a:gd name="connsiteY6" fmla="*/ 446 h 3912056"/>
                  <a:gd name="connsiteX7" fmla="*/ 6109407 w 6263187"/>
                  <a:gd name="connsiteY7" fmla="*/ 0 h 3912056"/>
                  <a:gd name="connsiteX0" fmla="*/ 6109407 w 6251157"/>
                  <a:gd name="connsiteY0" fmla="*/ 53381 h 3965437"/>
                  <a:gd name="connsiteX1" fmla="*/ 4141687 w 6251157"/>
                  <a:gd name="connsiteY1" fmla="*/ 775590 h 3965437"/>
                  <a:gd name="connsiteX2" fmla="*/ 2290505 w 6251157"/>
                  <a:gd name="connsiteY2" fmla="*/ 774483 h 3965437"/>
                  <a:gd name="connsiteX3" fmla="*/ 2033147 w 6251157"/>
                  <a:gd name="connsiteY3" fmla="*/ 2338827 h 3965437"/>
                  <a:gd name="connsiteX4" fmla="*/ 849905 w 6251157"/>
                  <a:gd name="connsiteY4" fmla="*/ 2870510 h 3965437"/>
                  <a:gd name="connsiteX5" fmla="*/ 16433 w 6251157"/>
                  <a:gd name="connsiteY5" fmla="*/ 3842766 h 3965437"/>
                  <a:gd name="connsiteX6" fmla="*/ 0 w 6251157"/>
                  <a:gd name="connsiteY6" fmla="*/ 53827 h 3965437"/>
                  <a:gd name="connsiteX7" fmla="*/ 6109407 w 6251157"/>
                  <a:gd name="connsiteY7" fmla="*/ 53381 h 3965437"/>
                  <a:gd name="connsiteX0" fmla="*/ 6109407 w 6249177"/>
                  <a:gd name="connsiteY0" fmla="*/ 53381 h 3965437"/>
                  <a:gd name="connsiteX1" fmla="*/ 4141687 w 6249177"/>
                  <a:gd name="connsiteY1" fmla="*/ 775590 h 3965437"/>
                  <a:gd name="connsiteX2" fmla="*/ 2520428 w 6249177"/>
                  <a:gd name="connsiteY2" fmla="*/ 1131930 h 3965437"/>
                  <a:gd name="connsiteX3" fmla="*/ 2033147 w 6249177"/>
                  <a:gd name="connsiteY3" fmla="*/ 2338827 h 3965437"/>
                  <a:gd name="connsiteX4" fmla="*/ 849905 w 6249177"/>
                  <a:gd name="connsiteY4" fmla="*/ 2870510 h 3965437"/>
                  <a:gd name="connsiteX5" fmla="*/ 16433 w 6249177"/>
                  <a:gd name="connsiteY5" fmla="*/ 3842766 h 3965437"/>
                  <a:gd name="connsiteX6" fmla="*/ 0 w 6249177"/>
                  <a:gd name="connsiteY6" fmla="*/ 53827 h 3965437"/>
                  <a:gd name="connsiteX7" fmla="*/ 6109407 w 6249177"/>
                  <a:gd name="connsiteY7" fmla="*/ 53381 h 3965437"/>
                  <a:gd name="connsiteX0" fmla="*/ 6109407 w 6258571"/>
                  <a:gd name="connsiteY0" fmla="*/ 72445 h 3984501"/>
                  <a:gd name="connsiteX1" fmla="*/ 4227908 w 6258571"/>
                  <a:gd name="connsiteY1" fmla="*/ 1052016 h 3984501"/>
                  <a:gd name="connsiteX2" fmla="*/ 2520428 w 6258571"/>
                  <a:gd name="connsiteY2" fmla="*/ 1150994 h 3984501"/>
                  <a:gd name="connsiteX3" fmla="*/ 2033147 w 6258571"/>
                  <a:gd name="connsiteY3" fmla="*/ 2357891 h 3984501"/>
                  <a:gd name="connsiteX4" fmla="*/ 849905 w 6258571"/>
                  <a:gd name="connsiteY4" fmla="*/ 2889574 h 3984501"/>
                  <a:gd name="connsiteX5" fmla="*/ 16433 w 6258571"/>
                  <a:gd name="connsiteY5" fmla="*/ 3861830 h 3984501"/>
                  <a:gd name="connsiteX6" fmla="*/ 0 w 6258571"/>
                  <a:gd name="connsiteY6" fmla="*/ 72891 h 3984501"/>
                  <a:gd name="connsiteX7" fmla="*/ 6109407 w 6258571"/>
                  <a:gd name="connsiteY7" fmla="*/ 72445 h 3984501"/>
                  <a:gd name="connsiteX0" fmla="*/ 6109407 w 6224172"/>
                  <a:gd name="connsiteY0" fmla="*/ 72445 h 3984501"/>
                  <a:gd name="connsiteX1" fmla="*/ 4227908 w 6224172"/>
                  <a:gd name="connsiteY1" fmla="*/ 1052016 h 3984501"/>
                  <a:gd name="connsiteX2" fmla="*/ 2520428 w 6224172"/>
                  <a:gd name="connsiteY2" fmla="*/ 1150994 h 3984501"/>
                  <a:gd name="connsiteX3" fmla="*/ 2033147 w 6224172"/>
                  <a:gd name="connsiteY3" fmla="*/ 2357891 h 3984501"/>
                  <a:gd name="connsiteX4" fmla="*/ 849905 w 6224172"/>
                  <a:gd name="connsiteY4" fmla="*/ 2889574 h 3984501"/>
                  <a:gd name="connsiteX5" fmla="*/ 16433 w 6224172"/>
                  <a:gd name="connsiteY5" fmla="*/ 3861830 h 3984501"/>
                  <a:gd name="connsiteX6" fmla="*/ 0 w 6224172"/>
                  <a:gd name="connsiteY6" fmla="*/ 72891 h 3984501"/>
                  <a:gd name="connsiteX7" fmla="*/ 6109407 w 6224172"/>
                  <a:gd name="connsiteY7" fmla="*/ 72445 h 3984501"/>
                  <a:gd name="connsiteX0" fmla="*/ 6109407 w 6241461"/>
                  <a:gd name="connsiteY0" fmla="*/ 72445 h 3984501"/>
                  <a:gd name="connsiteX1" fmla="*/ 4227908 w 6241461"/>
                  <a:gd name="connsiteY1" fmla="*/ 1052016 h 3984501"/>
                  <a:gd name="connsiteX2" fmla="*/ 2520428 w 6241461"/>
                  <a:gd name="connsiteY2" fmla="*/ 1150994 h 3984501"/>
                  <a:gd name="connsiteX3" fmla="*/ 2033147 w 6241461"/>
                  <a:gd name="connsiteY3" fmla="*/ 2357891 h 3984501"/>
                  <a:gd name="connsiteX4" fmla="*/ 849905 w 6241461"/>
                  <a:gd name="connsiteY4" fmla="*/ 2889574 h 3984501"/>
                  <a:gd name="connsiteX5" fmla="*/ 16433 w 6241461"/>
                  <a:gd name="connsiteY5" fmla="*/ 3861830 h 3984501"/>
                  <a:gd name="connsiteX6" fmla="*/ 0 w 6241461"/>
                  <a:gd name="connsiteY6" fmla="*/ 72891 h 3984501"/>
                  <a:gd name="connsiteX7" fmla="*/ 6109407 w 6241461"/>
                  <a:gd name="connsiteY7" fmla="*/ 72445 h 3984501"/>
                  <a:gd name="connsiteX0" fmla="*/ 6109407 w 6201346"/>
                  <a:gd name="connsiteY0" fmla="*/ 55500 h 3967556"/>
                  <a:gd name="connsiteX1" fmla="*/ 3739321 w 6201346"/>
                  <a:gd name="connsiteY1" fmla="*/ 806305 h 3967556"/>
                  <a:gd name="connsiteX2" fmla="*/ 2520428 w 6201346"/>
                  <a:gd name="connsiteY2" fmla="*/ 1134049 h 3967556"/>
                  <a:gd name="connsiteX3" fmla="*/ 2033147 w 6201346"/>
                  <a:gd name="connsiteY3" fmla="*/ 2340946 h 3967556"/>
                  <a:gd name="connsiteX4" fmla="*/ 849905 w 6201346"/>
                  <a:gd name="connsiteY4" fmla="*/ 2872629 h 3967556"/>
                  <a:gd name="connsiteX5" fmla="*/ 16433 w 6201346"/>
                  <a:gd name="connsiteY5" fmla="*/ 3844885 h 3967556"/>
                  <a:gd name="connsiteX6" fmla="*/ 0 w 6201346"/>
                  <a:gd name="connsiteY6" fmla="*/ 55946 h 3967556"/>
                  <a:gd name="connsiteX7" fmla="*/ 6109407 w 6201346"/>
                  <a:gd name="connsiteY7" fmla="*/ 55500 h 3967556"/>
                  <a:gd name="connsiteX0" fmla="*/ 6109407 w 6211840"/>
                  <a:gd name="connsiteY0" fmla="*/ 55500 h 3967556"/>
                  <a:gd name="connsiteX1" fmla="*/ 3739321 w 6211840"/>
                  <a:gd name="connsiteY1" fmla="*/ 806305 h 3967556"/>
                  <a:gd name="connsiteX2" fmla="*/ 2549169 w 6211840"/>
                  <a:gd name="connsiteY2" fmla="*/ 1405710 h 3967556"/>
                  <a:gd name="connsiteX3" fmla="*/ 2033147 w 6211840"/>
                  <a:gd name="connsiteY3" fmla="*/ 2340946 h 3967556"/>
                  <a:gd name="connsiteX4" fmla="*/ 849905 w 6211840"/>
                  <a:gd name="connsiteY4" fmla="*/ 2872629 h 3967556"/>
                  <a:gd name="connsiteX5" fmla="*/ 16433 w 6211840"/>
                  <a:gd name="connsiteY5" fmla="*/ 3844885 h 3967556"/>
                  <a:gd name="connsiteX6" fmla="*/ 0 w 6211840"/>
                  <a:gd name="connsiteY6" fmla="*/ 55946 h 3967556"/>
                  <a:gd name="connsiteX7" fmla="*/ 6109407 w 6211840"/>
                  <a:gd name="connsiteY7" fmla="*/ 55500 h 39675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211840" h="3967556">
                    <a:moveTo>
                      <a:pt x="6109407" y="55500"/>
                    </a:moveTo>
                    <a:cubicBezTo>
                      <a:pt x="6732627" y="180560"/>
                      <a:pt x="4332694" y="581270"/>
                      <a:pt x="3739321" y="806305"/>
                    </a:cubicBezTo>
                    <a:cubicBezTo>
                      <a:pt x="3145948" y="1031340"/>
                      <a:pt x="2833531" y="1149936"/>
                      <a:pt x="2549169" y="1405710"/>
                    </a:cubicBezTo>
                    <a:cubicBezTo>
                      <a:pt x="2264807" y="1661484"/>
                      <a:pt x="2316358" y="2096460"/>
                      <a:pt x="2033147" y="2340946"/>
                    </a:cubicBezTo>
                    <a:cubicBezTo>
                      <a:pt x="1749936" y="2585432"/>
                      <a:pt x="1123753" y="2574313"/>
                      <a:pt x="849905" y="2872629"/>
                    </a:cubicBezTo>
                    <a:cubicBezTo>
                      <a:pt x="576057" y="3170945"/>
                      <a:pt x="16720" y="4345629"/>
                      <a:pt x="16433" y="3844885"/>
                    </a:cubicBezTo>
                    <a:cubicBezTo>
                      <a:pt x="15745" y="2643863"/>
                      <a:pt x="15057" y="1171182"/>
                      <a:pt x="0" y="55946"/>
                    </a:cubicBezTo>
                    <a:cubicBezTo>
                      <a:pt x="2036469" y="55797"/>
                      <a:pt x="5486187" y="-69560"/>
                      <a:pt x="6109407" y="5550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 dirty="0"/>
              </a:p>
            </p:txBody>
          </p:sp>
        </p:grpSp>
        <p:grpSp>
          <p:nvGrpSpPr>
            <p:cNvPr id="26" name="กลุ่ม 25">
              <a:extLst>
                <a:ext uri="{FF2B5EF4-FFF2-40B4-BE49-F238E27FC236}">
                  <a16:creationId xmlns:a16="http://schemas.microsoft.com/office/drawing/2014/main" id="{7DAAD41E-889A-4C7E-AFE1-4E5DAD90ABFC}"/>
                </a:ext>
              </a:extLst>
            </p:cNvPr>
            <p:cNvGrpSpPr/>
            <p:nvPr/>
          </p:nvGrpSpPr>
          <p:grpSpPr>
            <a:xfrm flipH="1" flipV="1">
              <a:off x="3659829" y="569056"/>
              <a:ext cx="5503933" cy="4625727"/>
              <a:chOff x="-13854" y="-53779"/>
              <a:chExt cx="5988928" cy="5448712"/>
            </a:xfrm>
            <a:gradFill>
              <a:gsLst>
                <a:gs pos="0">
                  <a:srgbClr val="FEE882"/>
                </a:gs>
                <a:gs pos="73000">
                  <a:srgbClr val="FEE882"/>
                </a:gs>
                <a:gs pos="100000">
                  <a:srgbClr val="FEE882"/>
                </a:gs>
              </a:gsLst>
              <a:path path="circle">
                <a:fillToRect l="50000" t="50000" r="50000" b="50000"/>
              </a:path>
            </a:gradFill>
          </p:grpSpPr>
          <p:sp>
            <p:nvSpPr>
              <p:cNvPr id="27" name="รูปแบบอิสระ: รูปร่าง 26">
                <a:extLst>
                  <a:ext uri="{FF2B5EF4-FFF2-40B4-BE49-F238E27FC236}">
                    <a16:creationId xmlns:a16="http://schemas.microsoft.com/office/drawing/2014/main" id="{639E2FCE-E179-4B4B-B31A-9307FD1A748F}"/>
                  </a:ext>
                </a:extLst>
              </p:cNvPr>
              <p:cNvSpPr/>
              <p:nvPr/>
            </p:nvSpPr>
            <p:spPr>
              <a:xfrm>
                <a:off x="-13854" y="415635"/>
                <a:ext cx="3654961" cy="4979298"/>
              </a:xfrm>
              <a:custGeom>
                <a:avLst/>
                <a:gdLst>
                  <a:gd name="connsiteX0" fmla="*/ 3034146 w 3034146"/>
                  <a:gd name="connsiteY0" fmla="*/ 0 h 4724400"/>
                  <a:gd name="connsiteX1" fmla="*/ 1676400 w 3034146"/>
                  <a:gd name="connsiteY1" fmla="*/ 1939636 h 4724400"/>
                  <a:gd name="connsiteX2" fmla="*/ 831273 w 3034146"/>
                  <a:gd name="connsiteY2" fmla="*/ 2521527 h 4724400"/>
                  <a:gd name="connsiteX3" fmla="*/ 498764 w 3034146"/>
                  <a:gd name="connsiteY3" fmla="*/ 4322618 h 4724400"/>
                  <a:gd name="connsiteX4" fmla="*/ 13855 w 3034146"/>
                  <a:gd name="connsiteY4" fmla="*/ 4724400 h 4724400"/>
                  <a:gd name="connsiteX5" fmla="*/ 0 w 3034146"/>
                  <a:gd name="connsiteY5" fmla="*/ 41564 h 4724400"/>
                  <a:gd name="connsiteX6" fmla="*/ 3034146 w 3034146"/>
                  <a:gd name="connsiteY6" fmla="*/ 0 h 4724400"/>
                  <a:gd name="connsiteX0" fmla="*/ 3034146 w 3034146"/>
                  <a:gd name="connsiteY0" fmla="*/ 0 h 5021667"/>
                  <a:gd name="connsiteX1" fmla="*/ 1676400 w 3034146"/>
                  <a:gd name="connsiteY1" fmla="*/ 1939636 h 5021667"/>
                  <a:gd name="connsiteX2" fmla="*/ 831273 w 3034146"/>
                  <a:gd name="connsiteY2" fmla="*/ 2521527 h 5021667"/>
                  <a:gd name="connsiteX3" fmla="*/ 498764 w 3034146"/>
                  <a:gd name="connsiteY3" fmla="*/ 4322618 h 5021667"/>
                  <a:gd name="connsiteX4" fmla="*/ 13855 w 3034146"/>
                  <a:gd name="connsiteY4" fmla="*/ 4724400 h 5021667"/>
                  <a:gd name="connsiteX5" fmla="*/ 0 w 3034146"/>
                  <a:gd name="connsiteY5" fmla="*/ 41564 h 5021667"/>
                  <a:gd name="connsiteX6" fmla="*/ 3034146 w 3034146"/>
                  <a:gd name="connsiteY6" fmla="*/ 0 h 5021667"/>
                  <a:gd name="connsiteX0" fmla="*/ 3034146 w 3034146"/>
                  <a:gd name="connsiteY0" fmla="*/ 0 h 5021667"/>
                  <a:gd name="connsiteX1" fmla="*/ 1676400 w 3034146"/>
                  <a:gd name="connsiteY1" fmla="*/ 1939636 h 5021667"/>
                  <a:gd name="connsiteX2" fmla="*/ 831273 w 3034146"/>
                  <a:gd name="connsiteY2" fmla="*/ 2521527 h 5021667"/>
                  <a:gd name="connsiteX3" fmla="*/ 498764 w 3034146"/>
                  <a:gd name="connsiteY3" fmla="*/ 4322618 h 5021667"/>
                  <a:gd name="connsiteX4" fmla="*/ 13855 w 3034146"/>
                  <a:gd name="connsiteY4" fmla="*/ 4724400 h 5021667"/>
                  <a:gd name="connsiteX5" fmla="*/ 0 w 3034146"/>
                  <a:gd name="connsiteY5" fmla="*/ 41564 h 5021667"/>
                  <a:gd name="connsiteX6" fmla="*/ 3034146 w 3034146"/>
                  <a:gd name="connsiteY6" fmla="*/ 0 h 5021667"/>
                  <a:gd name="connsiteX0" fmla="*/ 3034146 w 3073956"/>
                  <a:gd name="connsiteY0" fmla="*/ 0 h 5021667"/>
                  <a:gd name="connsiteX1" fmla="*/ 1676400 w 3073956"/>
                  <a:gd name="connsiteY1" fmla="*/ 1939636 h 5021667"/>
                  <a:gd name="connsiteX2" fmla="*/ 831273 w 3073956"/>
                  <a:gd name="connsiteY2" fmla="*/ 2521527 h 5021667"/>
                  <a:gd name="connsiteX3" fmla="*/ 498764 w 3073956"/>
                  <a:gd name="connsiteY3" fmla="*/ 4322618 h 5021667"/>
                  <a:gd name="connsiteX4" fmla="*/ 13855 w 3073956"/>
                  <a:gd name="connsiteY4" fmla="*/ 4724400 h 5021667"/>
                  <a:gd name="connsiteX5" fmla="*/ 0 w 3073956"/>
                  <a:gd name="connsiteY5" fmla="*/ 41564 h 5021667"/>
                  <a:gd name="connsiteX6" fmla="*/ 3034146 w 3073956"/>
                  <a:gd name="connsiteY6" fmla="*/ 0 h 5021667"/>
                  <a:gd name="connsiteX0" fmla="*/ 3034146 w 3101237"/>
                  <a:gd name="connsiteY0" fmla="*/ 0 h 5021667"/>
                  <a:gd name="connsiteX1" fmla="*/ 2286000 w 3101237"/>
                  <a:gd name="connsiteY1" fmla="*/ 2119745 h 5021667"/>
                  <a:gd name="connsiteX2" fmla="*/ 831273 w 3101237"/>
                  <a:gd name="connsiteY2" fmla="*/ 2521527 h 5021667"/>
                  <a:gd name="connsiteX3" fmla="*/ 498764 w 3101237"/>
                  <a:gd name="connsiteY3" fmla="*/ 4322618 h 5021667"/>
                  <a:gd name="connsiteX4" fmla="*/ 13855 w 3101237"/>
                  <a:gd name="connsiteY4" fmla="*/ 4724400 h 5021667"/>
                  <a:gd name="connsiteX5" fmla="*/ 0 w 3101237"/>
                  <a:gd name="connsiteY5" fmla="*/ 41564 h 5021667"/>
                  <a:gd name="connsiteX6" fmla="*/ 3034146 w 3101237"/>
                  <a:gd name="connsiteY6" fmla="*/ 0 h 5021667"/>
                  <a:gd name="connsiteX0" fmla="*/ 3740728 w 3780989"/>
                  <a:gd name="connsiteY0" fmla="*/ 13854 h 4980103"/>
                  <a:gd name="connsiteX1" fmla="*/ 2286000 w 3780989"/>
                  <a:gd name="connsiteY1" fmla="*/ 2078181 h 4980103"/>
                  <a:gd name="connsiteX2" fmla="*/ 831273 w 3780989"/>
                  <a:gd name="connsiteY2" fmla="*/ 2479963 h 4980103"/>
                  <a:gd name="connsiteX3" fmla="*/ 498764 w 3780989"/>
                  <a:gd name="connsiteY3" fmla="*/ 4281054 h 4980103"/>
                  <a:gd name="connsiteX4" fmla="*/ 13855 w 3780989"/>
                  <a:gd name="connsiteY4" fmla="*/ 4682836 h 4980103"/>
                  <a:gd name="connsiteX5" fmla="*/ 0 w 3780989"/>
                  <a:gd name="connsiteY5" fmla="*/ 0 h 4980103"/>
                  <a:gd name="connsiteX6" fmla="*/ 3740728 w 3780989"/>
                  <a:gd name="connsiteY6" fmla="*/ 13854 h 4980103"/>
                  <a:gd name="connsiteX0" fmla="*/ 3740728 w 3803936"/>
                  <a:gd name="connsiteY0" fmla="*/ 13854 h 4980103"/>
                  <a:gd name="connsiteX1" fmla="*/ 2826327 w 3803936"/>
                  <a:gd name="connsiteY1" fmla="*/ 1884217 h 4980103"/>
                  <a:gd name="connsiteX2" fmla="*/ 831273 w 3803936"/>
                  <a:gd name="connsiteY2" fmla="*/ 2479963 h 4980103"/>
                  <a:gd name="connsiteX3" fmla="*/ 498764 w 3803936"/>
                  <a:gd name="connsiteY3" fmla="*/ 4281054 h 4980103"/>
                  <a:gd name="connsiteX4" fmla="*/ 13855 w 3803936"/>
                  <a:gd name="connsiteY4" fmla="*/ 4682836 h 4980103"/>
                  <a:gd name="connsiteX5" fmla="*/ 0 w 3803936"/>
                  <a:gd name="connsiteY5" fmla="*/ 0 h 4980103"/>
                  <a:gd name="connsiteX6" fmla="*/ 3740728 w 3803936"/>
                  <a:gd name="connsiteY6" fmla="*/ 13854 h 4980103"/>
                  <a:gd name="connsiteX0" fmla="*/ 3740728 w 3819518"/>
                  <a:gd name="connsiteY0" fmla="*/ 13854 h 4980103"/>
                  <a:gd name="connsiteX1" fmla="*/ 2826327 w 3819518"/>
                  <a:gd name="connsiteY1" fmla="*/ 1884217 h 4980103"/>
                  <a:gd name="connsiteX2" fmla="*/ 831273 w 3819518"/>
                  <a:gd name="connsiteY2" fmla="*/ 2479963 h 4980103"/>
                  <a:gd name="connsiteX3" fmla="*/ 498764 w 3819518"/>
                  <a:gd name="connsiteY3" fmla="*/ 4281054 h 4980103"/>
                  <a:gd name="connsiteX4" fmla="*/ 13855 w 3819518"/>
                  <a:gd name="connsiteY4" fmla="*/ 4682836 h 4980103"/>
                  <a:gd name="connsiteX5" fmla="*/ 0 w 3819518"/>
                  <a:gd name="connsiteY5" fmla="*/ 0 h 4980103"/>
                  <a:gd name="connsiteX6" fmla="*/ 3740728 w 3819518"/>
                  <a:gd name="connsiteY6" fmla="*/ 13854 h 4980103"/>
                  <a:gd name="connsiteX0" fmla="*/ 3699165 w 3764759"/>
                  <a:gd name="connsiteY0" fmla="*/ 0 h 4980103"/>
                  <a:gd name="connsiteX1" fmla="*/ 2826327 w 3764759"/>
                  <a:gd name="connsiteY1" fmla="*/ 1884217 h 4980103"/>
                  <a:gd name="connsiteX2" fmla="*/ 831273 w 3764759"/>
                  <a:gd name="connsiteY2" fmla="*/ 2479963 h 4980103"/>
                  <a:gd name="connsiteX3" fmla="*/ 498764 w 3764759"/>
                  <a:gd name="connsiteY3" fmla="*/ 4281054 h 4980103"/>
                  <a:gd name="connsiteX4" fmla="*/ 13855 w 3764759"/>
                  <a:gd name="connsiteY4" fmla="*/ 4682836 h 4980103"/>
                  <a:gd name="connsiteX5" fmla="*/ 0 w 3764759"/>
                  <a:gd name="connsiteY5" fmla="*/ 0 h 4980103"/>
                  <a:gd name="connsiteX6" fmla="*/ 3699165 w 3764759"/>
                  <a:gd name="connsiteY6" fmla="*/ 0 h 4980103"/>
                  <a:gd name="connsiteX0" fmla="*/ 3408220 w 3496956"/>
                  <a:gd name="connsiteY0" fmla="*/ 0 h 4993957"/>
                  <a:gd name="connsiteX1" fmla="*/ 2826327 w 3496956"/>
                  <a:gd name="connsiteY1" fmla="*/ 1898071 h 4993957"/>
                  <a:gd name="connsiteX2" fmla="*/ 831273 w 3496956"/>
                  <a:gd name="connsiteY2" fmla="*/ 2493817 h 4993957"/>
                  <a:gd name="connsiteX3" fmla="*/ 498764 w 3496956"/>
                  <a:gd name="connsiteY3" fmla="*/ 4294908 h 4993957"/>
                  <a:gd name="connsiteX4" fmla="*/ 13855 w 3496956"/>
                  <a:gd name="connsiteY4" fmla="*/ 4696690 h 4993957"/>
                  <a:gd name="connsiteX5" fmla="*/ 0 w 3496956"/>
                  <a:gd name="connsiteY5" fmla="*/ 13854 h 4993957"/>
                  <a:gd name="connsiteX6" fmla="*/ 3408220 w 3496956"/>
                  <a:gd name="connsiteY6" fmla="*/ 0 h 4993957"/>
                  <a:gd name="connsiteX0" fmla="*/ 3408220 w 3460882"/>
                  <a:gd name="connsiteY0" fmla="*/ 0 h 4993957"/>
                  <a:gd name="connsiteX1" fmla="*/ 2355272 w 3460882"/>
                  <a:gd name="connsiteY1" fmla="*/ 1787235 h 4993957"/>
                  <a:gd name="connsiteX2" fmla="*/ 831273 w 3460882"/>
                  <a:gd name="connsiteY2" fmla="*/ 2493817 h 4993957"/>
                  <a:gd name="connsiteX3" fmla="*/ 498764 w 3460882"/>
                  <a:gd name="connsiteY3" fmla="*/ 4294908 h 4993957"/>
                  <a:gd name="connsiteX4" fmla="*/ 13855 w 3460882"/>
                  <a:gd name="connsiteY4" fmla="*/ 4696690 h 4993957"/>
                  <a:gd name="connsiteX5" fmla="*/ 0 w 3460882"/>
                  <a:gd name="connsiteY5" fmla="*/ 13854 h 4993957"/>
                  <a:gd name="connsiteX6" fmla="*/ 3408220 w 3460882"/>
                  <a:gd name="connsiteY6" fmla="*/ 0 h 4993957"/>
                  <a:gd name="connsiteX0" fmla="*/ 3408220 w 3461814"/>
                  <a:gd name="connsiteY0" fmla="*/ 0 h 4997951"/>
                  <a:gd name="connsiteX1" fmla="*/ 2355272 w 3461814"/>
                  <a:gd name="connsiteY1" fmla="*/ 1787235 h 4997951"/>
                  <a:gd name="connsiteX2" fmla="*/ 706582 w 3461814"/>
                  <a:gd name="connsiteY2" fmla="*/ 2369126 h 4997951"/>
                  <a:gd name="connsiteX3" fmla="*/ 498764 w 3461814"/>
                  <a:gd name="connsiteY3" fmla="*/ 4294908 h 4997951"/>
                  <a:gd name="connsiteX4" fmla="*/ 13855 w 3461814"/>
                  <a:gd name="connsiteY4" fmla="*/ 4696690 h 4997951"/>
                  <a:gd name="connsiteX5" fmla="*/ 0 w 3461814"/>
                  <a:gd name="connsiteY5" fmla="*/ 13854 h 4997951"/>
                  <a:gd name="connsiteX6" fmla="*/ 3408220 w 3461814"/>
                  <a:gd name="connsiteY6" fmla="*/ 0 h 4997951"/>
                  <a:gd name="connsiteX0" fmla="*/ 3505202 w 3555152"/>
                  <a:gd name="connsiteY0" fmla="*/ 13855 h 4984097"/>
                  <a:gd name="connsiteX1" fmla="*/ 2355272 w 3555152"/>
                  <a:gd name="connsiteY1" fmla="*/ 1773381 h 4984097"/>
                  <a:gd name="connsiteX2" fmla="*/ 706582 w 3555152"/>
                  <a:gd name="connsiteY2" fmla="*/ 2355272 h 4984097"/>
                  <a:gd name="connsiteX3" fmla="*/ 498764 w 3555152"/>
                  <a:gd name="connsiteY3" fmla="*/ 4281054 h 4984097"/>
                  <a:gd name="connsiteX4" fmla="*/ 13855 w 3555152"/>
                  <a:gd name="connsiteY4" fmla="*/ 4682836 h 4984097"/>
                  <a:gd name="connsiteX5" fmla="*/ 0 w 3555152"/>
                  <a:gd name="connsiteY5" fmla="*/ 0 h 4984097"/>
                  <a:gd name="connsiteX6" fmla="*/ 3505202 w 3555152"/>
                  <a:gd name="connsiteY6" fmla="*/ 13855 h 4984097"/>
                  <a:gd name="connsiteX0" fmla="*/ 3505202 w 3509945"/>
                  <a:gd name="connsiteY0" fmla="*/ 13855 h 4984097"/>
                  <a:gd name="connsiteX1" fmla="*/ 2355272 w 3509945"/>
                  <a:gd name="connsiteY1" fmla="*/ 1773381 h 4984097"/>
                  <a:gd name="connsiteX2" fmla="*/ 706582 w 3509945"/>
                  <a:gd name="connsiteY2" fmla="*/ 2355272 h 4984097"/>
                  <a:gd name="connsiteX3" fmla="*/ 498764 w 3509945"/>
                  <a:gd name="connsiteY3" fmla="*/ 4281054 h 4984097"/>
                  <a:gd name="connsiteX4" fmla="*/ 13855 w 3509945"/>
                  <a:gd name="connsiteY4" fmla="*/ 4682836 h 4984097"/>
                  <a:gd name="connsiteX5" fmla="*/ 0 w 3509945"/>
                  <a:gd name="connsiteY5" fmla="*/ 0 h 4984097"/>
                  <a:gd name="connsiteX6" fmla="*/ 3505202 w 3509945"/>
                  <a:gd name="connsiteY6" fmla="*/ 13855 h 4984097"/>
                  <a:gd name="connsiteX0" fmla="*/ 3505202 w 3510195"/>
                  <a:gd name="connsiteY0" fmla="*/ 13855 h 4984097"/>
                  <a:gd name="connsiteX1" fmla="*/ 2355272 w 3510195"/>
                  <a:gd name="connsiteY1" fmla="*/ 1773381 h 4984097"/>
                  <a:gd name="connsiteX2" fmla="*/ 706582 w 3510195"/>
                  <a:gd name="connsiteY2" fmla="*/ 2355272 h 4984097"/>
                  <a:gd name="connsiteX3" fmla="*/ 498764 w 3510195"/>
                  <a:gd name="connsiteY3" fmla="*/ 4281054 h 4984097"/>
                  <a:gd name="connsiteX4" fmla="*/ 13855 w 3510195"/>
                  <a:gd name="connsiteY4" fmla="*/ 4682836 h 4984097"/>
                  <a:gd name="connsiteX5" fmla="*/ 0 w 3510195"/>
                  <a:gd name="connsiteY5" fmla="*/ 0 h 4984097"/>
                  <a:gd name="connsiteX6" fmla="*/ 3505202 w 3510195"/>
                  <a:gd name="connsiteY6" fmla="*/ 13855 h 4984097"/>
                  <a:gd name="connsiteX0" fmla="*/ 3505202 w 3510379"/>
                  <a:gd name="connsiteY0" fmla="*/ 13855 h 4984097"/>
                  <a:gd name="connsiteX1" fmla="*/ 2382981 w 3510379"/>
                  <a:gd name="connsiteY1" fmla="*/ 1911927 h 4984097"/>
                  <a:gd name="connsiteX2" fmla="*/ 706582 w 3510379"/>
                  <a:gd name="connsiteY2" fmla="*/ 2355272 h 4984097"/>
                  <a:gd name="connsiteX3" fmla="*/ 498764 w 3510379"/>
                  <a:gd name="connsiteY3" fmla="*/ 4281054 h 4984097"/>
                  <a:gd name="connsiteX4" fmla="*/ 13855 w 3510379"/>
                  <a:gd name="connsiteY4" fmla="*/ 4682836 h 4984097"/>
                  <a:gd name="connsiteX5" fmla="*/ 0 w 3510379"/>
                  <a:gd name="connsiteY5" fmla="*/ 0 h 4984097"/>
                  <a:gd name="connsiteX6" fmla="*/ 3505202 w 3510379"/>
                  <a:gd name="connsiteY6" fmla="*/ 13855 h 4984097"/>
                  <a:gd name="connsiteX0" fmla="*/ 3865420 w 3868973"/>
                  <a:gd name="connsiteY0" fmla="*/ 13855 h 4984097"/>
                  <a:gd name="connsiteX1" fmla="*/ 2382981 w 3868973"/>
                  <a:gd name="connsiteY1" fmla="*/ 1911927 h 4984097"/>
                  <a:gd name="connsiteX2" fmla="*/ 706582 w 3868973"/>
                  <a:gd name="connsiteY2" fmla="*/ 2355272 h 4984097"/>
                  <a:gd name="connsiteX3" fmla="*/ 498764 w 3868973"/>
                  <a:gd name="connsiteY3" fmla="*/ 4281054 h 4984097"/>
                  <a:gd name="connsiteX4" fmla="*/ 13855 w 3868973"/>
                  <a:gd name="connsiteY4" fmla="*/ 4682836 h 4984097"/>
                  <a:gd name="connsiteX5" fmla="*/ 0 w 3868973"/>
                  <a:gd name="connsiteY5" fmla="*/ 0 h 4984097"/>
                  <a:gd name="connsiteX6" fmla="*/ 3865420 w 3868973"/>
                  <a:gd name="connsiteY6" fmla="*/ 13855 h 4984097"/>
                  <a:gd name="connsiteX0" fmla="*/ 3865420 w 3873426"/>
                  <a:gd name="connsiteY0" fmla="*/ 13855 h 4984097"/>
                  <a:gd name="connsiteX1" fmla="*/ 2992581 w 3873426"/>
                  <a:gd name="connsiteY1" fmla="*/ 1717964 h 4984097"/>
                  <a:gd name="connsiteX2" fmla="*/ 706582 w 3873426"/>
                  <a:gd name="connsiteY2" fmla="*/ 2355272 h 4984097"/>
                  <a:gd name="connsiteX3" fmla="*/ 498764 w 3873426"/>
                  <a:gd name="connsiteY3" fmla="*/ 4281054 h 4984097"/>
                  <a:gd name="connsiteX4" fmla="*/ 13855 w 3873426"/>
                  <a:gd name="connsiteY4" fmla="*/ 4682836 h 4984097"/>
                  <a:gd name="connsiteX5" fmla="*/ 0 w 3873426"/>
                  <a:gd name="connsiteY5" fmla="*/ 0 h 4984097"/>
                  <a:gd name="connsiteX6" fmla="*/ 3865420 w 3873426"/>
                  <a:gd name="connsiteY6" fmla="*/ 13855 h 4984097"/>
                  <a:gd name="connsiteX0" fmla="*/ 3865420 w 3873179"/>
                  <a:gd name="connsiteY0" fmla="*/ 13855 h 4980543"/>
                  <a:gd name="connsiteX1" fmla="*/ 2992581 w 3873179"/>
                  <a:gd name="connsiteY1" fmla="*/ 1717964 h 4980543"/>
                  <a:gd name="connsiteX2" fmla="*/ 803564 w 3873179"/>
                  <a:gd name="connsiteY2" fmla="*/ 2466109 h 4980543"/>
                  <a:gd name="connsiteX3" fmla="*/ 498764 w 3873179"/>
                  <a:gd name="connsiteY3" fmla="*/ 4281054 h 4980543"/>
                  <a:gd name="connsiteX4" fmla="*/ 13855 w 3873179"/>
                  <a:gd name="connsiteY4" fmla="*/ 4682836 h 4980543"/>
                  <a:gd name="connsiteX5" fmla="*/ 0 w 3873179"/>
                  <a:gd name="connsiteY5" fmla="*/ 0 h 4980543"/>
                  <a:gd name="connsiteX6" fmla="*/ 3865420 w 3873179"/>
                  <a:gd name="connsiteY6" fmla="*/ 13855 h 4980543"/>
                  <a:gd name="connsiteX0" fmla="*/ 3532911 w 3549464"/>
                  <a:gd name="connsiteY0" fmla="*/ 138545 h 4980543"/>
                  <a:gd name="connsiteX1" fmla="*/ 2992581 w 3549464"/>
                  <a:gd name="connsiteY1" fmla="*/ 1717964 h 4980543"/>
                  <a:gd name="connsiteX2" fmla="*/ 803564 w 3549464"/>
                  <a:gd name="connsiteY2" fmla="*/ 2466109 h 4980543"/>
                  <a:gd name="connsiteX3" fmla="*/ 498764 w 3549464"/>
                  <a:gd name="connsiteY3" fmla="*/ 4281054 h 4980543"/>
                  <a:gd name="connsiteX4" fmla="*/ 13855 w 3549464"/>
                  <a:gd name="connsiteY4" fmla="*/ 4682836 h 4980543"/>
                  <a:gd name="connsiteX5" fmla="*/ 0 w 3549464"/>
                  <a:gd name="connsiteY5" fmla="*/ 0 h 4980543"/>
                  <a:gd name="connsiteX6" fmla="*/ 3532911 w 3549464"/>
                  <a:gd name="connsiteY6" fmla="*/ 138545 h 4980543"/>
                  <a:gd name="connsiteX0" fmla="*/ 3546766 w 3562611"/>
                  <a:gd name="connsiteY0" fmla="*/ 0 h 5008253"/>
                  <a:gd name="connsiteX1" fmla="*/ 2992581 w 3562611"/>
                  <a:gd name="connsiteY1" fmla="*/ 1745674 h 5008253"/>
                  <a:gd name="connsiteX2" fmla="*/ 803564 w 3562611"/>
                  <a:gd name="connsiteY2" fmla="*/ 2493819 h 5008253"/>
                  <a:gd name="connsiteX3" fmla="*/ 498764 w 3562611"/>
                  <a:gd name="connsiteY3" fmla="*/ 4308764 h 5008253"/>
                  <a:gd name="connsiteX4" fmla="*/ 13855 w 3562611"/>
                  <a:gd name="connsiteY4" fmla="*/ 4710546 h 5008253"/>
                  <a:gd name="connsiteX5" fmla="*/ 0 w 3562611"/>
                  <a:gd name="connsiteY5" fmla="*/ 27710 h 5008253"/>
                  <a:gd name="connsiteX6" fmla="*/ 3546766 w 3562611"/>
                  <a:gd name="connsiteY6" fmla="*/ 0 h 5008253"/>
                  <a:gd name="connsiteX0" fmla="*/ 3546766 w 3706909"/>
                  <a:gd name="connsiteY0" fmla="*/ 0 h 5008253"/>
                  <a:gd name="connsiteX1" fmla="*/ 2992581 w 3706909"/>
                  <a:gd name="connsiteY1" fmla="*/ 1745674 h 5008253"/>
                  <a:gd name="connsiteX2" fmla="*/ 803564 w 3706909"/>
                  <a:gd name="connsiteY2" fmla="*/ 2493819 h 5008253"/>
                  <a:gd name="connsiteX3" fmla="*/ 498764 w 3706909"/>
                  <a:gd name="connsiteY3" fmla="*/ 4308764 h 5008253"/>
                  <a:gd name="connsiteX4" fmla="*/ 13855 w 3706909"/>
                  <a:gd name="connsiteY4" fmla="*/ 4710546 h 5008253"/>
                  <a:gd name="connsiteX5" fmla="*/ 0 w 3706909"/>
                  <a:gd name="connsiteY5" fmla="*/ 27710 h 5008253"/>
                  <a:gd name="connsiteX6" fmla="*/ 3546766 w 3706909"/>
                  <a:gd name="connsiteY6" fmla="*/ 0 h 5008253"/>
                  <a:gd name="connsiteX0" fmla="*/ 3546766 w 3576888"/>
                  <a:gd name="connsiteY0" fmla="*/ 0 h 5008253"/>
                  <a:gd name="connsiteX1" fmla="*/ 2992581 w 3576888"/>
                  <a:gd name="connsiteY1" fmla="*/ 1745674 h 5008253"/>
                  <a:gd name="connsiteX2" fmla="*/ 803564 w 3576888"/>
                  <a:gd name="connsiteY2" fmla="*/ 2493819 h 5008253"/>
                  <a:gd name="connsiteX3" fmla="*/ 498764 w 3576888"/>
                  <a:gd name="connsiteY3" fmla="*/ 4308764 h 5008253"/>
                  <a:gd name="connsiteX4" fmla="*/ 13855 w 3576888"/>
                  <a:gd name="connsiteY4" fmla="*/ 4710546 h 5008253"/>
                  <a:gd name="connsiteX5" fmla="*/ 0 w 3576888"/>
                  <a:gd name="connsiteY5" fmla="*/ 27710 h 5008253"/>
                  <a:gd name="connsiteX6" fmla="*/ 3546766 w 3576888"/>
                  <a:gd name="connsiteY6" fmla="*/ 0 h 5008253"/>
                  <a:gd name="connsiteX0" fmla="*/ 3546766 w 3560729"/>
                  <a:gd name="connsiteY0" fmla="*/ 0 h 5008253"/>
                  <a:gd name="connsiteX1" fmla="*/ 2604653 w 3560729"/>
                  <a:gd name="connsiteY1" fmla="*/ 1814947 h 5008253"/>
                  <a:gd name="connsiteX2" fmla="*/ 803564 w 3560729"/>
                  <a:gd name="connsiteY2" fmla="*/ 2493819 h 5008253"/>
                  <a:gd name="connsiteX3" fmla="*/ 498764 w 3560729"/>
                  <a:gd name="connsiteY3" fmla="*/ 4308764 h 5008253"/>
                  <a:gd name="connsiteX4" fmla="*/ 13855 w 3560729"/>
                  <a:gd name="connsiteY4" fmla="*/ 4710546 h 5008253"/>
                  <a:gd name="connsiteX5" fmla="*/ 0 w 3560729"/>
                  <a:gd name="connsiteY5" fmla="*/ 27710 h 5008253"/>
                  <a:gd name="connsiteX6" fmla="*/ 3546766 w 3560729"/>
                  <a:gd name="connsiteY6" fmla="*/ 0 h 5008253"/>
                  <a:gd name="connsiteX0" fmla="*/ 3546766 w 3560729"/>
                  <a:gd name="connsiteY0" fmla="*/ 0 h 5022108"/>
                  <a:gd name="connsiteX1" fmla="*/ 2604653 w 3560729"/>
                  <a:gd name="connsiteY1" fmla="*/ 1828802 h 5022108"/>
                  <a:gd name="connsiteX2" fmla="*/ 803564 w 3560729"/>
                  <a:gd name="connsiteY2" fmla="*/ 2507674 h 5022108"/>
                  <a:gd name="connsiteX3" fmla="*/ 498764 w 3560729"/>
                  <a:gd name="connsiteY3" fmla="*/ 4322619 h 5022108"/>
                  <a:gd name="connsiteX4" fmla="*/ 13855 w 3560729"/>
                  <a:gd name="connsiteY4" fmla="*/ 4724401 h 5022108"/>
                  <a:gd name="connsiteX5" fmla="*/ 0 w 3560729"/>
                  <a:gd name="connsiteY5" fmla="*/ 41565 h 5022108"/>
                  <a:gd name="connsiteX6" fmla="*/ 3546766 w 3560729"/>
                  <a:gd name="connsiteY6" fmla="*/ 0 h 5022108"/>
                  <a:gd name="connsiteX0" fmla="*/ 3546766 w 3560729"/>
                  <a:gd name="connsiteY0" fmla="*/ 0 h 5028368"/>
                  <a:gd name="connsiteX1" fmla="*/ 2604653 w 3560729"/>
                  <a:gd name="connsiteY1" fmla="*/ 1828802 h 5028368"/>
                  <a:gd name="connsiteX2" fmla="*/ 803564 w 3560729"/>
                  <a:gd name="connsiteY2" fmla="*/ 2313710 h 5028368"/>
                  <a:gd name="connsiteX3" fmla="*/ 498764 w 3560729"/>
                  <a:gd name="connsiteY3" fmla="*/ 4322619 h 5028368"/>
                  <a:gd name="connsiteX4" fmla="*/ 13855 w 3560729"/>
                  <a:gd name="connsiteY4" fmla="*/ 4724401 h 5028368"/>
                  <a:gd name="connsiteX5" fmla="*/ 0 w 3560729"/>
                  <a:gd name="connsiteY5" fmla="*/ 41565 h 5028368"/>
                  <a:gd name="connsiteX6" fmla="*/ 3546766 w 3560729"/>
                  <a:gd name="connsiteY6" fmla="*/ 0 h 5028368"/>
                  <a:gd name="connsiteX0" fmla="*/ 3546766 w 3567061"/>
                  <a:gd name="connsiteY0" fmla="*/ 0 h 5028368"/>
                  <a:gd name="connsiteX1" fmla="*/ 2826326 w 3567061"/>
                  <a:gd name="connsiteY1" fmla="*/ 1731820 h 5028368"/>
                  <a:gd name="connsiteX2" fmla="*/ 803564 w 3567061"/>
                  <a:gd name="connsiteY2" fmla="*/ 2313710 h 5028368"/>
                  <a:gd name="connsiteX3" fmla="*/ 498764 w 3567061"/>
                  <a:gd name="connsiteY3" fmla="*/ 4322619 h 5028368"/>
                  <a:gd name="connsiteX4" fmla="*/ 13855 w 3567061"/>
                  <a:gd name="connsiteY4" fmla="*/ 4724401 h 5028368"/>
                  <a:gd name="connsiteX5" fmla="*/ 0 w 3567061"/>
                  <a:gd name="connsiteY5" fmla="*/ 41565 h 5028368"/>
                  <a:gd name="connsiteX6" fmla="*/ 3546766 w 3567061"/>
                  <a:gd name="connsiteY6" fmla="*/ 0 h 5028368"/>
                  <a:gd name="connsiteX0" fmla="*/ 3546766 w 3567061"/>
                  <a:gd name="connsiteY0" fmla="*/ 0 h 4939815"/>
                  <a:gd name="connsiteX1" fmla="*/ 2826326 w 3567061"/>
                  <a:gd name="connsiteY1" fmla="*/ 1731820 h 4939815"/>
                  <a:gd name="connsiteX2" fmla="*/ 803564 w 3567061"/>
                  <a:gd name="connsiteY2" fmla="*/ 2313710 h 4939815"/>
                  <a:gd name="connsiteX3" fmla="*/ 1066801 w 3567061"/>
                  <a:gd name="connsiteY3" fmla="*/ 3782292 h 4939815"/>
                  <a:gd name="connsiteX4" fmla="*/ 13855 w 3567061"/>
                  <a:gd name="connsiteY4" fmla="*/ 4724401 h 4939815"/>
                  <a:gd name="connsiteX5" fmla="*/ 0 w 3567061"/>
                  <a:gd name="connsiteY5" fmla="*/ 41565 h 4939815"/>
                  <a:gd name="connsiteX6" fmla="*/ 3546766 w 3567061"/>
                  <a:gd name="connsiteY6" fmla="*/ 0 h 4939815"/>
                  <a:gd name="connsiteX0" fmla="*/ 3546766 w 3567427"/>
                  <a:gd name="connsiteY0" fmla="*/ 0 h 4944652"/>
                  <a:gd name="connsiteX1" fmla="*/ 2826326 w 3567427"/>
                  <a:gd name="connsiteY1" fmla="*/ 1731820 h 4944652"/>
                  <a:gd name="connsiteX2" fmla="*/ 748145 w 3567427"/>
                  <a:gd name="connsiteY2" fmla="*/ 2050474 h 4944652"/>
                  <a:gd name="connsiteX3" fmla="*/ 1066801 w 3567427"/>
                  <a:gd name="connsiteY3" fmla="*/ 3782292 h 4944652"/>
                  <a:gd name="connsiteX4" fmla="*/ 13855 w 3567427"/>
                  <a:gd name="connsiteY4" fmla="*/ 4724401 h 4944652"/>
                  <a:gd name="connsiteX5" fmla="*/ 0 w 3567427"/>
                  <a:gd name="connsiteY5" fmla="*/ 41565 h 4944652"/>
                  <a:gd name="connsiteX6" fmla="*/ 3546766 w 3567427"/>
                  <a:gd name="connsiteY6" fmla="*/ 0 h 4944652"/>
                  <a:gd name="connsiteX0" fmla="*/ 3546766 w 3566619"/>
                  <a:gd name="connsiteY0" fmla="*/ 0 h 4940065"/>
                  <a:gd name="connsiteX1" fmla="*/ 2826326 w 3566619"/>
                  <a:gd name="connsiteY1" fmla="*/ 1731820 h 4940065"/>
                  <a:gd name="connsiteX2" fmla="*/ 872836 w 3566619"/>
                  <a:gd name="connsiteY2" fmla="*/ 2299856 h 4940065"/>
                  <a:gd name="connsiteX3" fmla="*/ 1066801 w 3566619"/>
                  <a:gd name="connsiteY3" fmla="*/ 3782292 h 4940065"/>
                  <a:gd name="connsiteX4" fmla="*/ 13855 w 3566619"/>
                  <a:gd name="connsiteY4" fmla="*/ 4724401 h 4940065"/>
                  <a:gd name="connsiteX5" fmla="*/ 0 w 3566619"/>
                  <a:gd name="connsiteY5" fmla="*/ 41565 h 4940065"/>
                  <a:gd name="connsiteX6" fmla="*/ 3546766 w 3566619"/>
                  <a:gd name="connsiteY6" fmla="*/ 0 h 4940065"/>
                  <a:gd name="connsiteX0" fmla="*/ 3546766 w 3566619"/>
                  <a:gd name="connsiteY0" fmla="*/ 0 h 4943391"/>
                  <a:gd name="connsiteX1" fmla="*/ 2826326 w 3566619"/>
                  <a:gd name="connsiteY1" fmla="*/ 1731820 h 4943391"/>
                  <a:gd name="connsiteX2" fmla="*/ 872836 w 3566619"/>
                  <a:gd name="connsiteY2" fmla="*/ 2299856 h 4943391"/>
                  <a:gd name="connsiteX3" fmla="*/ 1343891 w 3566619"/>
                  <a:gd name="connsiteY3" fmla="*/ 3810001 h 4943391"/>
                  <a:gd name="connsiteX4" fmla="*/ 13855 w 3566619"/>
                  <a:gd name="connsiteY4" fmla="*/ 4724401 h 4943391"/>
                  <a:gd name="connsiteX5" fmla="*/ 0 w 3566619"/>
                  <a:gd name="connsiteY5" fmla="*/ 41565 h 4943391"/>
                  <a:gd name="connsiteX6" fmla="*/ 3546766 w 3566619"/>
                  <a:gd name="connsiteY6" fmla="*/ 0 h 4943391"/>
                  <a:gd name="connsiteX0" fmla="*/ 3546766 w 3566619"/>
                  <a:gd name="connsiteY0" fmla="*/ 0 h 4955848"/>
                  <a:gd name="connsiteX1" fmla="*/ 2826326 w 3566619"/>
                  <a:gd name="connsiteY1" fmla="*/ 1731820 h 4955848"/>
                  <a:gd name="connsiteX2" fmla="*/ 872836 w 3566619"/>
                  <a:gd name="connsiteY2" fmla="*/ 2299856 h 4955848"/>
                  <a:gd name="connsiteX3" fmla="*/ 1136073 w 3566619"/>
                  <a:gd name="connsiteY3" fmla="*/ 3906983 h 4955848"/>
                  <a:gd name="connsiteX4" fmla="*/ 13855 w 3566619"/>
                  <a:gd name="connsiteY4" fmla="*/ 4724401 h 4955848"/>
                  <a:gd name="connsiteX5" fmla="*/ 0 w 3566619"/>
                  <a:gd name="connsiteY5" fmla="*/ 41565 h 4955848"/>
                  <a:gd name="connsiteX6" fmla="*/ 3546766 w 3566619"/>
                  <a:gd name="connsiteY6" fmla="*/ 0 h 4955848"/>
                  <a:gd name="connsiteX0" fmla="*/ 3546766 w 3609882"/>
                  <a:gd name="connsiteY0" fmla="*/ 0 h 4955848"/>
                  <a:gd name="connsiteX1" fmla="*/ 3214254 w 3609882"/>
                  <a:gd name="connsiteY1" fmla="*/ 1579420 h 4955848"/>
                  <a:gd name="connsiteX2" fmla="*/ 872836 w 3609882"/>
                  <a:gd name="connsiteY2" fmla="*/ 2299856 h 4955848"/>
                  <a:gd name="connsiteX3" fmla="*/ 1136073 w 3609882"/>
                  <a:gd name="connsiteY3" fmla="*/ 3906983 h 4955848"/>
                  <a:gd name="connsiteX4" fmla="*/ 13855 w 3609882"/>
                  <a:gd name="connsiteY4" fmla="*/ 4724401 h 4955848"/>
                  <a:gd name="connsiteX5" fmla="*/ 0 w 3609882"/>
                  <a:gd name="connsiteY5" fmla="*/ 41565 h 4955848"/>
                  <a:gd name="connsiteX6" fmla="*/ 3546766 w 3609882"/>
                  <a:gd name="connsiteY6" fmla="*/ 0 h 4955848"/>
                  <a:gd name="connsiteX0" fmla="*/ 3546766 w 3609882"/>
                  <a:gd name="connsiteY0" fmla="*/ 0 h 4957825"/>
                  <a:gd name="connsiteX1" fmla="*/ 3214254 w 3609882"/>
                  <a:gd name="connsiteY1" fmla="*/ 1579420 h 4957825"/>
                  <a:gd name="connsiteX2" fmla="*/ 872836 w 3609882"/>
                  <a:gd name="connsiteY2" fmla="*/ 2299856 h 4957825"/>
                  <a:gd name="connsiteX3" fmla="*/ 1136073 w 3609882"/>
                  <a:gd name="connsiteY3" fmla="*/ 3906983 h 4957825"/>
                  <a:gd name="connsiteX4" fmla="*/ 13855 w 3609882"/>
                  <a:gd name="connsiteY4" fmla="*/ 4724401 h 4957825"/>
                  <a:gd name="connsiteX5" fmla="*/ 0 w 3609882"/>
                  <a:gd name="connsiteY5" fmla="*/ 41565 h 4957825"/>
                  <a:gd name="connsiteX6" fmla="*/ 3546766 w 3609882"/>
                  <a:gd name="connsiteY6" fmla="*/ 0 h 4957825"/>
                  <a:gd name="connsiteX0" fmla="*/ 3635098 w 3698214"/>
                  <a:gd name="connsiteY0" fmla="*/ 0 h 4956688"/>
                  <a:gd name="connsiteX1" fmla="*/ 3302586 w 3698214"/>
                  <a:gd name="connsiteY1" fmla="*/ 1579420 h 4956688"/>
                  <a:gd name="connsiteX2" fmla="*/ 961168 w 3698214"/>
                  <a:gd name="connsiteY2" fmla="*/ 2299856 h 4956688"/>
                  <a:gd name="connsiteX3" fmla="*/ 1432223 w 3698214"/>
                  <a:gd name="connsiteY3" fmla="*/ 4045529 h 4956688"/>
                  <a:gd name="connsiteX4" fmla="*/ 102187 w 3698214"/>
                  <a:gd name="connsiteY4" fmla="*/ 4724401 h 4956688"/>
                  <a:gd name="connsiteX5" fmla="*/ 88332 w 3698214"/>
                  <a:gd name="connsiteY5" fmla="*/ 41565 h 4956688"/>
                  <a:gd name="connsiteX6" fmla="*/ 3635098 w 3698214"/>
                  <a:gd name="connsiteY6" fmla="*/ 0 h 4956688"/>
                  <a:gd name="connsiteX0" fmla="*/ 3635098 w 3698214"/>
                  <a:gd name="connsiteY0" fmla="*/ 0 h 4956688"/>
                  <a:gd name="connsiteX1" fmla="*/ 3302586 w 3698214"/>
                  <a:gd name="connsiteY1" fmla="*/ 1579420 h 4956688"/>
                  <a:gd name="connsiteX2" fmla="*/ 961168 w 3698214"/>
                  <a:gd name="connsiteY2" fmla="*/ 2299856 h 4956688"/>
                  <a:gd name="connsiteX3" fmla="*/ 1432223 w 3698214"/>
                  <a:gd name="connsiteY3" fmla="*/ 4045529 h 4956688"/>
                  <a:gd name="connsiteX4" fmla="*/ 102187 w 3698214"/>
                  <a:gd name="connsiteY4" fmla="*/ 4724401 h 4956688"/>
                  <a:gd name="connsiteX5" fmla="*/ 88332 w 3698214"/>
                  <a:gd name="connsiteY5" fmla="*/ 41565 h 4956688"/>
                  <a:gd name="connsiteX6" fmla="*/ 3635098 w 3698214"/>
                  <a:gd name="connsiteY6" fmla="*/ 0 h 4956688"/>
                  <a:gd name="connsiteX0" fmla="*/ 3635098 w 3698214"/>
                  <a:gd name="connsiteY0" fmla="*/ 0 h 4956688"/>
                  <a:gd name="connsiteX1" fmla="*/ 3302586 w 3698214"/>
                  <a:gd name="connsiteY1" fmla="*/ 1579420 h 4956688"/>
                  <a:gd name="connsiteX2" fmla="*/ 961168 w 3698214"/>
                  <a:gd name="connsiteY2" fmla="*/ 2299856 h 4956688"/>
                  <a:gd name="connsiteX3" fmla="*/ 1432223 w 3698214"/>
                  <a:gd name="connsiteY3" fmla="*/ 4045529 h 4956688"/>
                  <a:gd name="connsiteX4" fmla="*/ 102187 w 3698214"/>
                  <a:gd name="connsiteY4" fmla="*/ 4724401 h 4956688"/>
                  <a:gd name="connsiteX5" fmla="*/ 88332 w 3698214"/>
                  <a:gd name="connsiteY5" fmla="*/ 41565 h 4956688"/>
                  <a:gd name="connsiteX6" fmla="*/ 3635098 w 3698214"/>
                  <a:gd name="connsiteY6" fmla="*/ 0 h 4956688"/>
                  <a:gd name="connsiteX0" fmla="*/ 3591845 w 3654961"/>
                  <a:gd name="connsiteY0" fmla="*/ 0 h 4968373"/>
                  <a:gd name="connsiteX1" fmla="*/ 3259333 w 3654961"/>
                  <a:gd name="connsiteY1" fmla="*/ 1579420 h 4968373"/>
                  <a:gd name="connsiteX2" fmla="*/ 917915 w 3654961"/>
                  <a:gd name="connsiteY2" fmla="*/ 2299856 h 4968373"/>
                  <a:gd name="connsiteX3" fmla="*/ 1388970 w 3654961"/>
                  <a:gd name="connsiteY3" fmla="*/ 4045529 h 4968373"/>
                  <a:gd name="connsiteX4" fmla="*/ 58934 w 3654961"/>
                  <a:gd name="connsiteY4" fmla="*/ 4724401 h 4968373"/>
                  <a:gd name="connsiteX5" fmla="*/ 45079 w 3654961"/>
                  <a:gd name="connsiteY5" fmla="*/ 41565 h 4968373"/>
                  <a:gd name="connsiteX6" fmla="*/ 3591845 w 3654961"/>
                  <a:gd name="connsiteY6" fmla="*/ 0 h 4968373"/>
                  <a:gd name="connsiteX0" fmla="*/ 3591845 w 3654961"/>
                  <a:gd name="connsiteY0" fmla="*/ 0 h 4967280"/>
                  <a:gd name="connsiteX1" fmla="*/ 3259333 w 3654961"/>
                  <a:gd name="connsiteY1" fmla="*/ 1579420 h 4967280"/>
                  <a:gd name="connsiteX2" fmla="*/ 917915 w 3654961"/>
                  <a:gd name="connsiteY2" fmla="*/ 2299856 h 4967280"/>
                  <a:gd name="connsiteX3" fmla="*/ 1388970 w 3654961"/>
                  <a:gd name="connsiteY3" fmla="*/ 4045529 h 4967280"/>
                  <a:gd name="connsiteX4" fmla="*/ 58934 w 3654961"/>
                  <a:gd name="connsiteY4" fmla="*/ 4724401 h 4967280"/>
                  <a:gd name="connsiteX5" fmla="*/ 45079 w 3654961"/>
                  <a:gd name="connsiteY5" fmla="*/ 41565 h 4967280"/>
                  <a:gd name="connsiteX6" fmla="*/ 3591845 w 3654961"/>
                  <a:gd name="connsiteY6" fmla="*/ 0 h 4967280"/>
                  <a:gd name="connsiteX0" fmla="*/ 3591845 w 3654961"/>
                  <a:gd name="connsiteY0" fmla="*/ 0 h 4979298"/>
                  <a:gd name="connsiteX1" fmla="*/ 3259333 w 3654961"/>
                  <a:gd name="connsiteY1" fmla="*/ 1579420 h 4979298"/>
                  <a:gd name="connsiteX2" fmla="*/ 917915 w 3654961"/>
                  <a:gd name="connsiteY2" fmla="*/ 2299856 h 4979298"/>
                  <a:gd name="connsiteX3" fmla="*/ 1388970 w 3654961"/>
                  <a:gd name="connsiteY3" fmla="*/ 4045529 h 4979298"/>
                  <a:gd name="connsiteX4" fmla="*/ 58934 w 3654961"/>
                  <a:gd name="connsiteY4" fmla="*/ 4738255 h 4979298"/>
                  <a:gd name="connsiteX5" fmla="*/ 45079 w 3654961"/>
                  <a:gd name="connsiteY5" fmla="*/ 41565 h 4979298"/>
                  <a:gd name="connsiteX6" fmla="*/ 3591845 w 3654961"/>
                  <a:gd name="connsiteY6" fmla="*/ 0 h 4979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654961" h="4979298">
                    <a:moveTo>
                      <a:pt x="3591845" y="0"/>
                    </a:moveTo>
                    <a:cubicBezTo>
                      <a:pt x="3704991" y="635000"/>
                      <a:pt x="3704988" y="1196111"/>
                      <a:pt x="3259333" y="1579420"/>
                    </a:cubicBezTo>
                    <a:cubicBezTo>
                      <a:pt x="2813678" y="1962729"/>
                      <a:pt x="1229642" y="1888838"/>
                      <a:pt x="917915" y="2299856"/>
                    </a:cubicBezTo>
                    <a:cubicBezTo>
                      <a:pt x="606188" y="2710874"/>
                      <a:pt x="1532133" y="3639129"/>
                      <a:pt x="1388970" y="4045529"/>
                    </a:cubicBezTo>
                    <a:cubicBezTo>
                      <a:pt x="1245807" y="4451929"/>
                      <a:pt x="185461" y="5430703"/>
                      <a:pt x="58934" y="4738255"/>
                    </a:cubicBezTo>
                    <a:cubicBezTo>
                      <a:pt x="-67593" y="4045807"/>
                      <a:pt x="49697" y="1602510"/>
                      <a:pt x="45079" y="41565"/>
                    </a:cubicBezTo>
                    <a:lnTo>
                      <a:pt x="359184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84407" tIns="42203" rIns="84407" bIns="42203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th-TH" sz="1661"/>
              </a:p>
            </p:txBody>
          </p:sp>
          <p:sp>
            <p:nvSpPr>
              <p:cNvPr id="28" name="รูปแบบอิสระ: รูปร่าง 27">
                <a:extLst>
                  <a:ext uri="{FF2B5EF4-FFF2-40B4-BE49-F238E27FC236}">
                    <a16:creationId xmlns:a16="http://schemas.microsoft.com/office/drawing/2014/main" id="{2BA85EDD-0A85-4EA9-8663-73F808501E58}"/>
                  </a:ext>
                </a:extLst>
              </p:cNvPr>
              <p:cNvSpPr/>
              <p:nvPr/>
            </p:nvSpPr>
            <p:spPr>
              <a:xfrm>
                <a:off x="-13854" y="-53779"/>
                <a:ext cx="5988928" cy="3844532"/>
              </a:xfrm>
              <a:custGeom>
                <a:avLst/>
                <a:gdLst>
                  <a:gd name="connsiteX0" fmla="*/ 5791200 w 5791200"/>
                  <a:gd name="connsiteY0" fmla="*/ 13854 h 3574472"/>
                  <a:gd name="connsiteX1" fmla="*/ 3061855 w 5791200"/>
                  <a:gd name="connsiteY1" fmla="*/ 678872 h 3574472"/>
                  <a:gd name="connsiteX2" fmla="*/ 2992582 w 5791200"/>
                  <a:gd name="connsiteY2" fmla="*/ 1607127 h 3574472"/>
                  <a:gd name="connsiteX3" fmla="*/ 1413164 w 5791200"/>
                  <a:gd name="connsiteY3" fmla="*/ 1870363 h 3574472"/>
                  <a:gd name="connsiteX4" fmla="*/ 0 w 5791200"/>
                  <a:gd name="connsiteY4" fmla="*/ 3574472 h 3574472"/>
                  <a:gd name="connsiteX5" fmla="*/ 55418 w 5791200"/>
                  <a:gd name="connsiteY5" fmla="*/ 0 h 3574472"/>
                  <a:gd name="connsiteX6" fmla="*/ 5791200 w 5791200"/>
                  <a:gd name="connsiteY6" fmla="*/ 13854 h 3574472"/>
                  <a:gd name="connsiteX0" fmla="*/ 5822003 w 5822003"/>
                  <a:gd name="connsiteY0" fmla="*/ 28151 h 3588769"/>
                  <a:gd name="connsiteX1" fmla="*/ 3092658 w 5822003"/>
                  <a:gd name="connsiteY1" fmla="*/ 693169 h 3588769"/>
                  <a:gd name="connsiteX2" fmla="*/ 3023385 w 5822003"/>
                  <a:gd name="connsiteY2" fmla="*/ 1621424 h 3588769"/>
                  <a:gd name="connsiteX3" fmla="*/ 1443967 w 5822003"/>
                  <a:gd name="connsiteY3" fmla="*/ 1884660 h 3588769"/>
                  <a:gd name="connsiteX4" fmla="*/ 30803 w 5822003"/>
                  <a:gd name="connsiteY4" fmla="*/ 3588769 h 3588769"/>
                  <a:gd name="connsiteX5" fmla="*/ 0 w 5822003"/>
                  <a:gd name="connsiteY5" fmla="*/ 0 h 3588769"/>
                  <a:gd name="connsiteX6" fmla="*/ 5822003 w 5822003"/>
                  <a:gd name="connsiteY6" fmla="*/ 28151 h 3588769"/>
                  <a:gd name="connsiteX0" fmla="*/ 5879484 w 5879484"/>
                  <a:gd name="connsiteY0" fmla="*/ 42449 h 3603067"/>
                  <a:gd name="connsiteX1" fmla="*/ 3150139 w 5879484"/>
                  <a:gd name="connsiteY1" fmla="*/ 707467 h 3603067"/>
                  <a:gd name="connsiteX2" fmla="*/ 3080866 w 5879484"/>
                  <a:gd name="connsiteY2" fmla="*/ 1635722 h 3603067"/>
                  <a:gd name="connsiteX3" fmla="*/ 1501448 w 5879484"/>
                  <a:gd name="connsiteY3" fmla="*/ 1898958 h 3603067"/>
                  <a:gd name="connsiteX4" fmla="*/ 88284 w 5879484"/>
                  <a:gd name="connsiteY4" fmla="*/ 3603067 h 3603067"/>
                  <a:gd name="connsiteX5" fmla="*/ 0 w 5879484"/>
                  <a:gd name="connsiteY5" fmla="*/ 0 h 3603067"/>
                  <a:gd name="connsiteX6" fmla="*/ 5879484 w 5879484"/>
                  <a:gd name="connsiteY6" fmla="*/ 42449 h 3603067"/>
                  <a:gd name="connsiteX0" fmla="*/ 5879484 w 5879484"/>
                  <a:gd name="connsiteY0" fmla="*/ 42449 h 3603067"/>
                  <a:gd name="connsiteX1" fmla="*/ 3150139 w 5879484"/>
                  <a:gd name="connsiteY1" fmla="*/ 707467 h 3603067"/>
                  <a:gd name="connsiteX2" fmla="*/ 3080866 w 5879484"/>
                  <a:gd name="connsiteY2" fmla="*/ 1635722 h 3603067"/>
                  <a:gd name="connsiteX3" fmla="*/ 1501448 w 5879484"/>
                  <a:gd name="connsiteY3" fmla="*/ 1898958 h 3603067"/>
                  <a:gd name="connsiteX4" fmla="*/ 2063 w 5879484"/>
                  <a:gd name="connsiteY4" fmla="*/ 3603067 h 3603067"/>
                  <a:gd name="connsiteX5" fmla="*/ 0 w 5879484"/>
                  <a:gd name="connsiteY5" fmla="*/ 0 h 3603067"/>
                  <a:gd name="connsiteX6" fmla="*/ 5879484 w 5879484"/>
                  <a:gd name="connsiteY6" fmla="*/ 42449 h 3603067"/>
                  <a:gd name="connsiteX0" fmla="*/ 6021126 w 6021126"/>
                  <a:gd name="connsiteY0" fmla="*/ 42449 h 3688855"/>
                  <a:gd name="connsiteX1" fmla="*/ 3291781 w 6021126"/>
                  <a:gd name="connsiteY1" fmla="*/ 707467 h 3688855"/>
                  <a:gd name="connsiteX2" fmla="*/ 3222508 w 6021126"/>
                  <a:gd name="connsiteY2" fmla="*/ 1635722 h 3688855"/>
                  <a:gd name="connsiteX3" fmla="*/ 1643090 w 6021126"/>
                  <a:gd name="connsiteY3" fmla="*/ 1898958 h 3688855"/>
                  <a:gd name="connsiteX4" fmla="*/ 2 w 6021126"/>
                  <a:gd name="connsiteY4" fmla="*/ 3688855 h 3688855"/>
                  <a:gd name="connsiteX5" fmla="*/ 141642 w 6021126"/>
                  <a:gd name="connsiteY5" fmla="*/ 0 h 3688855"/>
                  <a:gd name="connsiteX6" fmla="*/ 6021126 w 6021126"/>
                  <a:gd name="connsiteY6" fmla="*/ 42449 h 3688855"/>
                  <a:gd name="connsiteX0" fmla="*/ 6109408 w 6109408"/>
                  <a:gd name="connsiteY0" fmla="*/ 128236 h 3774642"/>
                  <a:gd name="connsiteX1" fmla="*/ 3380063 w 6109408"/>
                  <a:gd name="connsiteY1" fmla="*/ 793254 h 3774642"/>
                  <a:gd name="connsiteX2" fmla="*/ 3310790 w 6109408"/>
                  <a:gd name="connsiteY2" fmla="*/ 1721509 h 3774642"/>
                  <a:gd name="connsiteX3" fmla="*/ 1731372 w 6109408"/>
                  <a:gd name="connsiteY3" fmla="*/ 1984745 h 3774642"/>
                  <a:gd name="connsiteX4" fmla="*/ 88284 w 6109408"/>
                  <a:gd name="connsiteY4" fmla="*/ 3774642 h 3774642"/>
                  <a:gd name="connsiteX5" fmla="*/ 0 w 6109408"/>
                  <a:gd name="connsiteY5" fmla="*/ 0 h 3774642"/>
                  <a:gd name="connsiteX6" fmla="*/ 6109408 w 6109408"/>
                  <a:gd name="connsiteY6" fmla="*/ 128236 h 3774642"/>
                  <a:gd name="connsiteX0" fmla="*/ 6109408 w 6109408"/>
                  <a:gd name="connsiteY0" fmla="*/ 128236 h 3774642"/>
                  <a:gd name="connsiteX1" fmla="*/ 3380063 w 6109408"/>
                  <a:gd name="connsiteY1" fmla="*/ 793254 h 3774642"/>
                  <a:gd name="connsiteX2" fmla="*/ 3310790 w 6109408"/>
                  <a:gd name="connsiteY2" fmla="*/ 1721509 h 3774642"/>
                  <a:gd name="connsiteX3" fmla="*/ 1731372 w 6109408"/>
                  <a:gd name="connsiteY3" fmla="*/ 1984745 h 3774642"/>
                  <a:gd name="connsiteX4" fmla="*/ 88284 w 6109408"/>
                  <a:gd name="connsiteY4" fmla="*/ 3774642 h 3774642"/>
                  <a:gd name="connsiteX5" fmla="*/ 0 w 6109408"/>
                  <a:gd name="connsiteY5" fmla="*/ 0 h 3774642"/>
                  <a:gd name="connsiteX6" fmla="*/ 6109408 w 6109408"/>
                  <a:gd name="connsiteY6" fmla="*/ 128236 h 3774642"/>
                  <a:gd name="connsiteX0" fmla="*/ 6109408 w 6109408"/>
                  <a:gd name="connsiteY0" fmla="*/ 128236 h 3774642"/>
                  <a:gd name="connsiteX1" fmla="*/ 3380063 w 6109408"/>
                  <a:gd name="connsiteY1" fmla="*/ 793254 h 3774642"/>
                  <a:gd name="connsiteX2" fmla="*/ 3310790 w 6109408"/>
                  <a:gd name="connsiteY2" fmla="*/ 1721509 h 3774642"/>
                  <a:gd name="connsiteX3" fmla="*/ 1731372 w 6109408"/>
                  <a:gd name="connsiteY3" fmla="*/ 1984745 h 3774642"/>
                  <a:gd name="connsiteX4" fmla="*/ 88284 w 6109408"/>
                  <a:gd name="connsiteY4" fmla="*/ 3774642 h 3774642"/>
                  <a:gd name="connsiteX5" fmla="*/ 0 w 6109408"/>
                  <a:gd name="connsiteY5" fmla="*/ 0 h 3774642"/>
                  <a:gd name="connsiteX6" fmla="*/ 6109408 w 6109408"/>
                  <a:gd name="connsiteY6" fmla="*/ 128236 h 3774642"/>
                  <a:gd name="connsiteX0" fmla="*/ 6037557 w 6037557"/>
                  <a:gd name="connsiteY0" fmla="*/ 142533 h 3788939"/>
                  <a:gd name="connsiteX1" fmla="*/ 3308212 w 6037557"/>
                  <a:gd name="connsiteY1" fmla="*/ 807551 h 3788939"/>
                  <a:gd name="connsiteX2" fmla="*/ 3238939 w 6037557"/>
                  <a:gd name="connsiteY2" fmla="*/ 1735806 h 3788939"/>
                  <a:gd name="connsiteX3" fmla="*/ 1659521 w 6037557"/>
                  <a:gd name="connsiteY3" fmla="*/ 1999042 h 3788939"/>
                  <a:gd name="connsiteX4" fmla="*/ 16433 w 6037557"/>
                  <a:gd name="connsiteY4" fmla="*/ 3788939 h 3788939"/>
                  <a:gd name="connsiteX5" fmla="*/ 0 w 6037557"/>
                  <a:gd name="connsiteY5" fmla="*/ 0 h 3788939"/>
                  <a:gd name="connsiteX6" fmla="*/ 6037557 w 6037557"/>
                  <a:gd name="connsiteY6" fmla="*/ 142533 h 3788939"/>
                  <a:gd name="connsiteX0" fmla="*/ 6037557 w 6037557"/>
                  <a:gd name="connsiteY0" fmla="*/ 142533 h 3788939"/>
                  <a:gd name="connsiteX1" fmla="*/ 3308212 w 6037557"/>
                  <a:gd name="connsiteY1" fmla="*/ 807551 h 3788939"/>
                  <a:gd name="connsiteX2" fmla="*/ 3238939 w 6037557"/>
                  <a:gd name="connsiteY2" fmla="*/ 1735806 h 3788939"/>
                  <a:gd name="connsiteX3" fmla="*/ 1659521 w 6037557"/>
                  <a:gd name="connsiteY3" fmla="*/ 1999042 h 3788939"/>
                  <a:gd name="connsiteX4" fmla="*/ 16433 w 6037557"/>
                  <a:gd name="connsiteY4" fmla="*/ 3788939 h 3788939"/>
                  <a:gd name="connsiteX5" fmla="*/ 0 w 6037557"/>
                  <a:gd name="connsiteY5" fmla="*/ 0 h 3788939"/>
                  <a:gd name="connsiteX6" fmla="*/ 6037557 w 6037557"/>
                  <a:gd name="connsiteY6" fmla="*/ 142533 h 3788939"/>
                  <a:gd name="connsiteX0" fmla="*/ 6109407 w 6109407"/>
                  <a:gd name="connsiteY0" fmla="*/ 0 h 3789385"/>
                  <a:gd name="connsiteX1" fmla="*/ 3308212 w 6109407"/>
                  <a:gd name="connsiteY1" fmla="*/ 807997 h 3789385"/>
                  <a:gd name="connsiteX2" fmla="*/ 3238939 w 6109407"/>
                  <a:gd name="connsiteY2" fmla="*/ 1736252 h 3789385"/>
                  <a:gd name="connsiteX3" fmla="*/ 1659521 w 6109407"/>
                  <a:gd name="connsiteY3" fmla="*/ 1999488 h 3789385"/>
                  <a:gd name="connsiteX4" fmla="*/ 16433 w 6109407"/>
                  <a:gd name="connsiteY4" fmla="*/ 3789385 h 3789385"/>
                  <a:gd name="connsiteX5" fmla="*/ 0 w 6109407"/>
                  <a:gd name="connsiteY5" fmla="*/ 446 h 3789385"/>
                  <a:gd name="connsiteX6" fmla="*/ 6109407 w 6109407"/>
                  <a:gd name="connsiteY6" fmla="*/ 0 h 3789385"/>
                  <a:gd name="connsiteX0" fmla="*/ 6109407 w 6179364"/>
                  <a:gd name="connsiteY0" fmla="*/ 0 h 3789385"/>
                  <a:gd name="connsiteX1" fmla="*/ 3308212 w 6179364"/>
                  <a:gd name="connsiteY1" fmla="*/ 807997 h 3789385"/>
                  <a:gd name="connsiteX2" fmla="*/ 3238939 w 6179364"/>
                  <a:gd name="connsiteY2" fmla="*/ 1736252 h 3789385"/>
                  <a:gd name="connsiteX3" fmla="*/ 1659521 w 6179364"/>
                  <a:gd name="connsiteY3" fmla="*/ 1999488 h 3789385"/>
                  <a:gd name="connsiteX4" fmla="*/ 16433 w 6179364"/>
                  <a:gd name="connsiteY4" fmla="*/ 3789385 h 3789385"/>
                  <a:gd name="connsiteX5" fmla="*/ 0 w 6179364"/>
                  <a:gd name="connsiteY5" fmla="*/ 446 h 3789385"/>
                  <a:gd name="connsiteX6" fmla="*/ 6109407 w 6179364"/>
                  <a:gd name="connsiteY6" fmla="*/ 0 h 3789385"/>
                  <a:gd name="connsiteX0" fmla="*/ 6109407 w 6179364"/>
                  <a:gd name="connsiteY0" fmla="*/ 0 h 3789385"/>
                  <a:gd name="connsiteX1" fmla="*/ 3308212 w 6179364"/>
                  <a:gd name="connsiteY1" fmla="*/ 807997 h 3789385"/>
                  <a:gd name="connsiteX2" fmla="*/ 3238939 w 6179364"/>
                  <a:gd name="connsiteY2" fmla="*/ 1736252 h 3789385"/>
                  <a:gd name="connsiteX3" fmla="*/ 1659521 w 6179364"/>
                  <a:gd name="connsiteY3" fmla="*/ 1999488 h 3789385"/>
                  <a:gd name="connsiteX4" fmla="*/ 16433 w 6179364"/>
                  <a:gd name="connsiteY4" fmla="*/ 3789385 h 3789385"/>
                  <a:gd name="connsiteX5" fmla="*/ 0 w 6179364"/>
                  <a:gd name="connsiteY5" fmla="*/ 446 h 3789385"/>
                  <a:gd name="connsiteX6" fmla="*/ 6109407 w 6179364"/>
                  <a:gd name="connsiteY6" fmla="*/ 0 h 3789385"/>
                  <a:gd name="connsiteX0" fmla="*/ 6109407 w 6179364"/>
                  <a:gd name="connsiteY0" fmla="*/ 0 h 3826203"/>
                  <a:gd name="connsiteX1" fmla="*/ 3308212 w 6179364"/>
                  <a:gd name="connsiteY1" fmla="*/ 807997 h 3826203"/>
                  <a:gd name="connsiteX2" fmla="*/ 3238939 w 6179364"/>
                  <a:gd name="connsiteY2" fmla="*/ 1736252 h 3826203"/>
                  <a:gd name="connsiteX3" fmla="*/ 1659521 w 6179364"/>
                  <a:gd name="connsiteY3" fmla="*/ 1999488 h 3826203"/>
                  <a:gd name="connsiteX4" fmla="*/ 16433 w 6179364"/>
                  <a:gd name="connsiteY4" fmla="*/ 3789385 h 3826203"/>
                  <a:gd name="connsiteX5" fmla="*/ 0 w 6179364"/>
                  <a:gd name="connsiteY5" fmla="*/ 446 h 3826203"/>
                  <a:gd name="connsiteX6" fmla="*/ 6109407 w 6179364"/>
                  <a:gd name="connsiteY6" fmla="*/ 0 h 3826203"/>
                  <a:gd name="connsiteX0" fmla="*/ 6109407 w 6194666"/>
                  <a:gd name="connsiteY0" fmla="*/ 0 h 3826203"/>
                  <a:gd name="connsiteX1" fmla="*/ 3897392 w 6194666"/>
                  <a:gd name="connsiteY1" fmla="*/ 636422 h 3826203"/>
                  <a:gd name="connsiteX2" fmla="*/ 3238939 w 6194666"/>
                  <a:gd name="connsiteY2" fmla="*/ 1736252 h 3826203"/>
                  <a:gd name="connsiteX3" fmla="*/ 1659521 w 6194666"/>
                  <a:gd name="connsiteY3" fmla="*/ 1999488 h 3826203"/>
                  <a:gd name="connsiteX4" fmla="*/ 16433 w 6194666"/>
                  <a:gd name="connsiteY4" fmla="*/ 3789385 h 3826203"/>
                  <a:gd name="connsiteX5" fmla="*/ 0 w 6194666"/>
                  <a:gd name="connsiteY5" fmla="*/ 446 h 3826203"/>
                  <a:gd name="connsiteX6" fmla="*/ 6109407 w 6194666"/>
                  <a:gd name="connsiteY6" fmla="*/ 0 h 3826203"/>
                  <a:gd name="connsiteX0" fmla="*/ 6109407 w 6195622"/>
                  <a:gd name="connsiteY0" fmla="*/ 0 h 3830610"/>
                  <a:gd name="connsiteX1" fmla="*/ 3897392 w 6195622"/>
                  <a:gd name="connsiteY1" fmla="*/ 636422 h 3830610"/>
                  <a:gd name="connsiteX2" fmla="*/ 3052127 w 6195622"/>
                  <a:gd name="connsiteY2" fmla="*/ 1764848 h 3830610"/>
                  <a:gd name="connsiteX3" fmla="*/ 1659521 w 6195622"/>
                  <a:gd name="connsiteY3" fmla="*/ 1999488 h 3830610"/>
                  <a:gd name="connsiteX4" fmla="*/ 16433 w 6195622"/>
                  <a:gd name="connsiteY4" fmla="*/ 3789385 h 3830610"/>
                  <a:gd name="connsiteX5" fmla="*/ 0 w 6195622"/>
                  <a:gd name="connsiteY5" fmla="*/ 446 h 3830610"/>
                  <a:gd name="connsiteX6" fmla="*/ 6109407 w 6195622"/>
                  <a:gd name="connsiteY6" fmla="*/ 0 h 3830610"/>
                  <a:gd name="connsiteX0" fmla="*/ 6109407 w 6200522"/>
                  <a:gd name="connsiteY0" fmla="*/ 0 h 3830610"/>
                  <a:gd name="connsiteX1" fmla="*/ 4041094 w 6200522"/>
                  <a:gd name="connsiteY1" fmla="*/ 893784 h 3830610"/>
                  <a:gd name="connsiteX2" fmla="*/ 3052127 w 6200522"/>
                  <a:gd name="connsiteY2" fmla="*/ 1764848 h 3830610"/>
                  <a:gd name="connsiteX3" fmla="*/ 1659521 w 6200522"/>
                  <a:gd name="connsiteY3" fmla="*/ 1999488 h 3830610"/>
                  <a:gd name="connsiteX4" fmla="*/ 16433 w 6200522"/>
                  <a:gd name="connsiteY4" fmla="*/ 3789385 h 3830610"/>
                  <a:gd name="connsiteX5" fmla="*/ 0 w 6200522"/>
                  <a:gd name="connsiteY5" fmla="*/ 446 h 3830610"/>
                  <a:gd name="connsiteX6" fmla="*/ 6109407 w 6200522"/>
                  <a:gd name="connsiteY6" fmla="*/ 0 h 3830610"/>
                  <a:gd name="connsiteX0" fmla="*/ 6109407 w 6200522"/>
                  <a:gd name="connsiteY0" fmla="*/ 0 h 3906887"/>
                  <a:gd name="connsiteX1" fmla="*/ 4041094 w 6200522"/>
                  <a:gd name="connsiteY1" fmla="*/ 893784 h 3906887"/>
                  <a:gd name="connsiteX2" fmla="*/ 3052127 w 6200522"/>
                  <a:gd name="connsiteY2" fmla="*/ 1764848 h 3906887"/>
                  <a:gd name="connsiteX3" fmla="*/ 1659521 w 6200522"/>
                  <a:gd name="connsiteY3" fmla="*/ 1999488 h 3906887"/>
                  <a:gd name="connsiteX4" fmla="*/ 921756 w 6200522"/>
                  <a:gd name="connsiteY4" fmla="*/ 2860023 h 3906887"/>
                  <a:gd name="connsiteX5" fmla="*/ 16433 w 6200522"/>
                  <a:gd name="connsiteY5" fmla="*/ 3789385 h 3906887"/>
                  <a:gd name="connsiteX6" fmla="*/ 0 w 6200522"/>
                  <a:gd name="connsiteY6" fmla="*/ 446 h 3906887"/>
                  <a:gd name="connsiteX7" fmla="*/ 6109407 w 6200522"/>
                  <a:gd name="connsiteY7" fmla="*/ 0 h 3906887"/>
                  <a:gd name="connsiteX0" fmla="*/ 6109407 w 6210247"/>
                  <a:gd name="connsiteY0" fmla="*/ 0 h 3906887"/>
                  <a:gd name="connsiteX1" fmla="*/ 4285388 w 6210247"/>
                  <a:gd name="connsiteY1" fmla="*/ 793699 h 3906887"/>
                  <a:gd name="connsiteX2" fmla="*/ 3052127 w 6210247"/>
                  <a:gd name="connsiteY2" fmla="*/ 1764848 h 3906887"/>
                  <a:gd name="connsiteX3" fmla="*/ 1659521 w 6210247"/>
                  <a:gd name="connsiteY3" fmla="*/ 1999488 h 3906887"/>
                  <a:gd name="connsiteX4" fmla="*/ 921756 w 6210247"/>
                  <a:gd name="connsiteY4" fmla="*/ 2860023 h 3906887"/>
                  <a:gd name="connsiteX5" fmla="*/ 16433 w 6210247"/>
                  <a:gd name="connsiteY5" fmla="*/ 3789385 h 3906887"/>
                  <a:gd name="connsiteX6" fmla="*/ 0 w 6210247"/>
                  <a:gd name="connsiteY6" fmla="*/ 446 h 3906887"/>
                  <a:gd name="connsiteX7" fmla="*/ 6109407 w 6210247"/>
                  <a:gd name="connsiteY7" fmla="*/ 0 h 3906887"/>
                  <a:gd name="connsiteX0" fmla="*/ 6109407 w 6214422"/>
                  <a:gd name="connsiteY0" fmla="*/ 0 h 3906887"/>
                  <a:gd name="connsiteX1" fmla="*/ 4285388 w 6214422"/>
                  <a:gd name="connsiteY1" fmla="*/ 793699 h 3906887"/>
                  <a:gd name="connsiteX2" fmla="*/ 2477318 w 6214422"/>
                  <a:gd name="connsiteY2" fmla="*/ 964165 h 3906887"/>
                  <a:gd name="connsiteX3" fmla="*/ 1659521 w 6214422"/>
                  <a:gd name="connsiteY3" fmla="*/ 1999488 h 3906887"/>
                  <a:gd name="connsiteX4" fmla="*/ 921756 w 6214422"/>
                  <a:gd name="connsiteY4" fmla="*/ 2860023 h 3906887"/>
                  <a:gd name="connsiteX5" fmla="*/ 16433 w 6214422"/>
                  <a:gd name="connsiteY5" fmla="*/ 3789385 h 3906887"/>
                  <a:gd name="connsiteX6" fmla="*/ 0 w 6214422"/>
                  <a:gd name="connsiteY6" fmla="*/ 446 h 3906887"/>
                  <a:gd name="connsiteX7" fmla="*/ 6109407 w 6214422"/>
                  <a:gd name="connsiteY7" fmla="*/ 0 h 3906887"/>
                  <a:gd name="connsiteX0" fmla="*/ 6109407 w 6214422"/>
                  <a:gd name="connsiteY0" fmla="*/ 0 h 3906887"/>
                  <a:gd name="connsiteX1" fmla="*/ 4285388 w 6214422"/>
                  <a:gd name="connsiteY1" fmla="*/ 793699 h 3906887"/>
                  <a:gd name="connsiteX2" fmla="*/ 2477318 w 6214422"/>
                  <a:gd name="connsiteY2" fmla="*/ 964165 h 3906887"/>
                  <a:gd name="connsiteX3" fmla="*/ 2033147 w 6214422"/>
                  <a:gd name="connsiteY3" fmla="*/ 2285446 h 3906887"/>
                  <a:gd name="connsiteX4" fmla="*/ 921756 w 6214422"/>
                  <a:gd name="connsiteY4" fmla="*/ 2860023 h 3906887"/>
                  <a:gd name="connsiteX5" fmla="*/ 16433 w 6214422"/>
                  <a:gd name="connsiteY5" fmla="*/ 3789385 h 3906887"/>
                  <a:gd name="connsiteX6" fmla="*/ 0 w 6214422"/>
                  <a:gd name="connsiteY6" fmla="*/ 446 h 3906887"/>
                  <a:gd name="connsiteX7" fmla="*/ 6109407 w 6214422"/>
                  <a:gd name="connsiteY7" fmla="*/ 0 h 3906887"/>
                  <a:gd name="connsiteX0" fmla="*/ 6109407 w 6214422"/>
                  <a:gd name="connsiteY0" fmla="*/ 0 h 3903573"/>
                  <a:gd name="connsiteX1" fmla="*/ 4285388 w 6214422"/>
                  <a:gd name="connsiteY1" fmla="*/ 793699 h 3903573"/>
                  <a:gd name="connsiteX2" fmla="*/ 2477318 w 6214422"/>
                  <a:gd name="connsiteY2" fmla="*/ 964165 h 3903573"/>
                  <a:gd name="connsiteX3" fmla="*/ 2033147 w 6214422"/>
                  <a:gd name="connsiteY3" fmla="*/ 2285446 h 3903573"/>
                  <a:gd name="connsiteX4" fmla="*/ 849905 w 6214422"/>
                  <a:gd name="connsiteY4" fmla="*/ 2817129 h 3903573"/>
                  <a:gd name="connsiteX5" fmla="*/ 16433 w 6214422"/>
                  <a:gd name="connsiteY5" fmla="*/ 3789385 h 3903573"/>
                  <a:gd name="connsiteX6" fmla="*/ 0 w 6214422"/>
                  <a:gd name="connsiteY6" fmla="*/ 446 h 3903573"/>
                  <a:gd name="connsiteX7" fmla="*/ 6109407 w 6214422"/>
                  <a:gd name="connsiteY7" fmla="*/ 0 h 3903573"/>
                  <a:gd name="connsiteX0" fmla="*/ 6109407 w 6214422"/>
                  <a:gd name="connsiteY0" fmla="*/ 0 h 3912056"/>
                  <a:gd name="connsiteX1" fmla="*/ 4285388 w 6214422"/>
                  <a:gd name="connsiteY1" fmla="*/ 793699 h 3912056"/>
                  <a:gd name="connsiteX2" fmla="*/ 2477318 w 6214422"/>
                  <a:gd name="connsiteY2" fmla="*/ 964165 h 3912056"/>
                  <a:gd name="connsiteX3" fmla="*/ 2033147 w 6214422"/>
                  <a:gd name="connsiteY3" fmla="*/ 2285446 h 3912056"/>
                  <a:gd name="connsiteX4" fmla="*/ 849905 w 6214422"/>
                  <a:gd name="connsiteY4" fmla="*/ 2817129 h 3912056"/>
                  <a:gd name="connsiteX5" fmla="*/ 16433 w 6214422"/>
                  <a:gd name="connsiteY5" fmla="*/ 3789385 h 3912056"/>
                  <a:gd name="connsiteX6" fmla="*/ 0 w 6214422"/>
                  <a:gd name="connsiteY6" fmla="*/ 446 h 3912056"/>
                  <a:gd name="connsiteX7" fmla="*/ 6109407 w 6214422"/>
                  <a:gd name="connsiteY7" fmla="*/ 0 h 3912056"/>
                  <a:gd name="connsiteX0" fmla="*/ 6109407 w 6220180"/>
                  <a:gd name="connsiteY0" fmla="*/ 0 h 3912056"/>
                  <a:gd name="connsiteX1" fmla="*/ 4400350 w 6220180"/>
                  <a:gd name="connsiteY1" fmla="*/ 993869 h 3912056"/>
                  <a:gd name="connsiteX2" fmla="*/ 2477318 w 6220180"/>
                  <a:gd name="connsiteY2" fmla="*/ 964165 h 3912056"/>
                  <a:gd name="connsiteX3" fmla="*/ 2033147 w 6220180"/>
                  <a:gd name="connsiteY3" fmla="*/ 2285446 h 3912056"/>
                  <a:gd name="connsiteX4" fmla="*/ 849905 w 6220180"/>
                  <a:gd name="connsiteY4" fmla="*/ 2817129 h 3912056"/>
                  <a:gd name="connsiteX5" fmla="*/ 16433 w 6220180"/>
                  <a:gd name="connsiteY5" fmla="*/ 3789385 h 3912056"/>
                  <a:gd name="connsiteX6" fmla="*/ 0 w 6220180"/>
                  <a:gd name="connsiteY6" fmla="*/ 446 h 3912056"/>
                  <a:gd name="connsiteX7" fmla="*/ 6109407 w 6220180"/>
                  <a:gd name="connsiteY7" fmla="*/ 0 h 3912056"/>
                  <a:gd name="connsiteX0" fmla="*/ 6109407 w 6221637"/>
                  <a:gd name="connsiteY0" fmla="*/ 0 h 3912056"/>
                  <a:gd name="connsiteX1" fmla="*/ 4400350 w 6221637"/>
                  <a:gd name="connsiteY1" fmla="*/ 993869 h 3912056"/>
                  <a:gd name="connsiteX2" fmla="*/ 2477318 w 6221637"/>
                  <a:gd name="connsiteY2" fmla="*/ 964165 h 3912056"/>
                  <a:gd name="connsiteX3" fmla="*/ 2033147 w 6221637"/>
                  <a:gd name="connsiteY3" fmla="*/ 2285446 h 3912056"/>
                  <a:gd name="connsiteX4" fmla="*/ 849905 w 6221637"/>
                  <a:gd name="connsiteY4" fmla="*/ 2817129 h 3912056"/>
                  <a:gd name="connsiteX5" fmla="*/ 16433 w 6221637"/>
                  <a:gd name="connsiteY5" fmla="*/ 3789385 h 3912056"/>
                  <a:gd name="connsiteX6" fmla="*/ 0 w 6221637"/>
                  <a:gd name="connsiteY6" fmla="*/ 446 h 3912056"/>
                  <a:gd name="connsiteX7" fmla="*/ 6109407 w 6221637"/>
                  <a:gd name="connsiteY7" fmla="*/ 0 h 3912056"/>
                  <a:gd name="connsiteX0" fmla="*/ 6109407 w 6217155"/>
                  <a:gd name="connsiteY0" fmla="*/ 0 h 3912056"/>
                  <a:gd name="connsiteX1" fmla="*/ 4314129 w 6217155"/>
                  <a:gd name="connsiteY1" fmla="*/ 765103 h 3912056"/>
                  <a:gd name="connsiteX2" fmla="*/ 2477318 w 6217155"/>
                  <a:gd name="connsiteY2" fmla="*/ 964165 h 3912056"/>
                  <a:gd name="connsiteX3" fmla="*/ 2033147 w 6217155"/>
                  <a:gd name="connsiteY3" fmla="*/ 2285446 h 3912056"/>
                  <a:gd name="connsiteX4" fmla="*/ 849905 w 6217155"/>
                  <a:gd name="connsiteY4" fmla="*/ 2817129 h 3912056"/>
                  <a:gd name="connsiteX5" fmla="*/ 16433 w 6217155"/>
                  <a:gd name="connsiteY5" fmla="*/ 3789385 h 3912056"/>
                  <a:gd name="connsiteX6" fmla="*/ 0 w 6217155"/>
                  <a:gd name="connsiteY6" fmla="*/ 446 h 3912056"/>
                  <a:gd name="connsiteX7" fmla="*/ 6109407 w 6217155"/>
                  <a:gd name="connsiteY7" fmla="*/ 0 h 3912056"/>
                  <a:gd name="connsiteX0" fmla="*/ 6109407 w 6216702"/>
                  <a:gd name="connsiteY0" fmla="*/ 0 h 3912056"/>
                  <a:gd name="connsiteX1" fmla="*/ 4314129 w 6216702"/>
                  <a:gd name="connsiteY1" fmla="*/ 765103 h 3912056"/>
                  <a:gd name="connsiteX2" fmla="*/ 2362355 w 6216702"/>
                  <a:gd name="connsiteY2" fmla="*/ 721101 h 3912056"/>
                  <a:gd name="connsiteX3" fmla="*/ 2033147 w 6216702"/>
                  <a:gd name="connsiteY3" fmla="*/ 2285446 h 3912056"/>
                  <a:gd name="connsiteX4" fmla="*/ 849905 w 6216702"/>
                  <a:gd name="connsiteY4" fmla="*/ 2817129 h 3912056"/>
                  <a:gd name="connsiteX5" fmla="*/ 16433 w 6216702"/>
                  <a:gd name="connsiteY5" fmla="*/ 3789385 h 3912056"/>
                  <a:gd name="connsiteX6" fmla="*/ 0 w 6216702"/>
                  <a:gd name="connsiteY6" fmla="*/ 446 h 3912056"/>
                  <a:gd name="connsiteX7" fmla="*/ 6109407 w 6216702"/>
                  <a:gd name="connsiteY7" fmla="*/ 0 h 3912056"/>
                  <a:gd name="connsiteX0" fmla="*/ 6109407 w 6212589"/>
                  <a:gd name="connsiteY0" fmla="*/ 0 h 3912056"/>
                  <a:gd name="connsiteX1" fmla="*/ 4227908 w 6212589"/>
                  <a:gd name="connsiteY1" fmla="*/ 622123 h 3912056"/>
                  <a:gd name="connsiteX2" fmla="*/ 2362355 w 6212589"/>
                  <a:gd name="connsiteY2" fmla="*/ 721101 h 3912056"/>
                  <a:gd name="connsiteX3" fmla="*/ 2033147 w 6212589"/>
                  <a:gd name="connsiteY3" fmla="*/ 2285446 h 3912056"/>
                  <a:gd name="connsiteX4" fmla="*/ 849905 w 6212589"/>
                  <a:gd name="connsiteY4" fmla="*/ 2817129 h 3912056"/>
                  <a:gd name="connsiteX5" fmla="*/ 16433 w 6212589"/>
                  <a:gd name="connsiteY5" fmla="*/ 3789385 h 3912056"/>
                  <a:gd name="connsiteX6" fmla="*/ 0 w 6212589"/>
                  <a:gd name="connsiteY6" fmla="*/ 446 h 3912056"/>
                  <a:gd name="connsiteX7" fmla="*/ 6109407 w 6212589"/>
                  <a:gd name="connsiteY7" fmla="*/ 0 h 3912056"/>
                  <a:gd name="connsiteX0" fmla="*/ 6109407 w 6213116"/>
                  <a:gd name="connsiteY0" fmla="*/ 0 h 3912056"/>
                  <a:gd name="connsiteX1" fmla="*/ 4227908 w 6213116"/>
                  <a:gd name="connsiteY1" fmla="*/ 622123 h 3912056"/>
                  <a:gd name="connsiteX2" fmla="*/ 2290505 w 6213116"/>
                  <a:gd name="connsiteY2" fmla="*/ 721102 h 3912056"/>
                  <a:gd name="connsiteX3" fmla="*/ 2033147 w 6213116"/>
                  <a:gd name="connsiteY3" fmla="*/ 2285446 h 3912056"/>
                  <a:gd name="connsiteX4" fmla="*/ 849905 w 6213116"/>
                  <a:gd name="connsiteY4" fmla="*/ 2817129 h 3912056"/>
                  <a:gd name="connsiteX5" fmla="*/ 16433 w 6213116"/>
                  <a:gd name="connsiteY5" fmla="*/ 3789385 h 3912056"/>
                  <a:gd name="connsiteX6" fmla="*/ 0 w 6213116"/>
                  <a:gd name="connsiteY6" fmla="*/ 446 h 3912056"/>
                  <a:gd name="connsiteX7" fmla="*/ 6109407 w 6213116"/>
                  <a:gd name="connsiteY7" fmla="*/ 0 h 3912056"/>
                  <a:gd name="connsiteX0" fmla="*/ 6109407 w 6214399"/>
                  <a:gd name="connsiteY0" fmla="*/ 0 h 3912056"/>
                  <a:gd name="connsiteX1" fmla="*/ 4227908 w 6214399"/>
                  <a:gd name="connsiteY1" fmla="*/ 622123 h 3912056"/>
                  <a:gd name="connsiteX2" fmla="*/ 2290505 w 6214399"/>
                  <a:gd name="connsiteY2" fmla="*/ 721102 h 3912056"/>
                  <a:gd name="connsiteX3" fmla="*/ 2033147 w 6214399"/>
                  <a:gd name="connsiteY3" fmla="*/ 2285446 h 3912056"/>
                  <a:gd name="connsiteX4" fmla="*/ 849905 w 6214399"/>
                  <a:gd name="connsiteY4" fmla="*/ 2817129 h 3912056"/>
                  <a:gd name="connsiteX5" fmla="*/ 16433 w 6214399"/>
                  <a:gd name="connsiteY5" fmla="*/ 3789385 h 3912056"/>
                  <a:gd name="connsiteX6" fmla="*/ 0 w 6214399"/>
                  <a:gd name="connsiteY6" fmla="*/ 446 h 3912056"/>
                  <a:gd name="connsiteX7" fmla="*/ 6109407 w 6214399"/>
                  <a:gd name="connsiteY7" fmla="*/ 0 h 3912056"/>
                  <a:gd name="connsiteX0" fmla="*/ 6109407 w 6231869"/>
                  <a:gd name="connsiteY0" fmla="*/ 0 h 3912056"/>
                  <a:gd name="connsiteX1" fmla="*/ 4227908 w 6231869"/>
                  <a:gd name="connsiteY1" fmla="*/ 622123 h 3912056"/>
                  <a:gd name="connsiteX2" fmla="*/ 2290505 w 6231869"/>
                  <a:gd name="connsiteY2" fmla="*/ 721102 h 3912056"/>
                  <a:gd name="connsiteX3" fmla="*/ 2033147 w 6231869"/>
                  <a:gd name="connsiteY3" fmla="*/ 2285446 h 3912056"/>
                  <a:gd name="connsiteX4" fmla="*/ 849905 w 6231869"/>
                  <a:gd name="connsiteY4" fmla="*/ 2817129 h 3912056"/>
                  <a:gd name="connsiteX5" fmla="*/ 16433 w 6231869"/>
                  <a:gd name="connsiteY5" fmla="*/ 3789385 h 3912056"/>
                  <a:gd name="connsiteX6" fmla="*/ 0 w 6231869"/>
                  <a:gd name="connsiteY6" fmla="*/ 446 h 3912056"/>
                  <a:gd name="connsiteX7" fmla="*/ 6109407 w 6231869"/>
                  <a:gd name="connsiteY7" fmla="*/ 0 h 3912056"/>
                  <a:gd name="connsiteX0" fmla="*/ 6109407 w 6263187"/>
                  <a:gd name="connsiteY0" fmla="*/ 0 h 3912056"/>
                  <a:gd name="connsiteX1" fmla="*/ 4227908 w 6263187"/>
                  <a:gd name="connsiteY1" fmla="*/ 622123 h 3912056"/>
                  <a:gd name="connsiteX2" fmla="*/ 2290505 w 6263187"/>
                  <a:gd name="connsiteY2" fmla="*/ 721102 h 3912056"/>
                  <a:gd name="connsiteX3" fmla="*/ 2033147 w 6263187"/>
                  <a:gd name="connsiteY3" fmla="*/ 2285446 h 3912056"/>
                  <a:gd name="connsiteX4" fmla="*/ 849905 w 6263187"/>
                  <a:gd name="connsiteY4" fmla="*/ 2817129 h 3912056"/>
                  <a:gd name="connsiteX5" fmla="*/ 16433 w 6263187"/>
                  <a:gd name="connsiteY5" fmla="*/ 3789385 h 3912056"/>
                  <a:gd name="connsiteX6" fmla="*/ 0 w 6263187"/>
                  <a:gd name="connsiteY6" fmla="*/ 446 h 3912056"/>
                  <a:gd name="connsiteX7" fmla="*/ 6109407 w 6263187"/>
                  <a:gd name="connsiteY7" fmla="*/ 0 h 3912056"/>
                  <a:gd name="connsiteX0" fmla="*/ 6109407 w 6251157"/>
                  <a:gd name="connsiteY0" fmla="*/ 53381 h 3965437"/>
                  <a:gd name="connsiteX1" fmla="*/ 4141687 w 6251157"/>
                  <a:gd name="connsiteY1" fmla="*/ 775590 h 3965437"/>
                  <a:gd name="connsiteX2" fmla="*/ 2290505 w 6251157"/>
                  <a:gd name="connsiteY2" fmla="*/ 774483 h 3965437"/>
                  <a:gd name="connsiteX3" fmla="*/ 2033147 w 6251157"/>
                  <a:gd name="connsiteY3" fmla="*/ 2338827 h 3965437"/>
                  <a:gd name="connsiteX4" fmla="*/ 849905 w 6251157"/>
                  <a:gd name="connsiteY4" fmla="*/ 2870510 h 3965437"/>
                  <a:gd name="connsiteX5" fmla="*/ 16433 w 6251157"/>
                  <a:gd name="connsiteY5" fmla="*/ 3842766 h 3965437"/>
                  <a:gd name="connsiteX6" fmla="*/ 0 w 6251157"/>
                  <a:gd name="connsiteY6" fmla="*/ 53827 h 3965437"/>
                  <a:gd name="connsiteX7" fmla="*/ 6109407 w 6251157"/>
                  <a:gd name="connsiteY7" fmla="*/ 53381 h 3965437"/>
                  <a:gd name="connsiteX0" fmla="*/ 6109407 w 6249177"/>
                  <a:gd name="connsiteY0" fmla="*/ 53381 h 3965437"/>
                  <a:gd name="connsiteX1" fmla="*/ 4141687 w 6249177"/>
                  <a:gd name="connsiteY1" fmla="*/ 775590 h 3965437"/>
                  <a:gd name="connsiteX2" fmla="*/ 2520428 w 6249177"/>
                  <a:gd name="connsiteY2" fmla="*/ 1131930 h 3965437"/>
                  <a:gd name="connsiteX3" fmla="*/ 2033147 w 6249177"/>
                  <a:gd name="connsiteY3" fmla="*/ 2338827 h 3965437"/>
                  <a:gd name="connsiteX4" fmla="*/ 849905 w 6249177"/>
                  <a:gd name="connsiteY4" fmla="*/ 2870510 h 3965437"/>
                  <a:gd name="connsiteX5" fmla="*/ 16433 w 6249177"/>
                  <a:gd name="connsiteY5" fmla="*/ 3842766 h 3965437"/>
                  <a:gd name="connsiteX6" fmla="*/ 0 w 6249177"/>
                  <a:gd name="connsiteY6" fmla="*/ 53827 h 3965437"/>
                  <a:gd name="connsiteX7" fmla="*/ 6109407 w 6249177"/>
                  <a:gd name="connsiteY7" fmla="*/ 53381 h 3965437"/>
                  <a:gd name="connsiteX0" fmla="*/ 6109407 w 6258571"/>
                  <a:gd name="connsiteY0" fmla="*/ 72445 h 3984501"/>
                  <a:gd name="connsiteX1" fmla="*/ 4227908 w 6258571"/>
                  <a:gd name="connsiteY1" fmla="*/ 1052016 h 3984501"/>
                  <a:gd name="connsiteX2" fmla="*/ 2520428 w 6258571"/>
                  <a:gd name="connsiteY2" fmla="*/ 1150994 h 3984501"/>
                  <a:gd name="connsiteX3" fmla="*/ 2033147 w 6258571"/>
                  <a:gd name="connsiteY3" fmla="*/ 2357891 h 3984501"/>
                  <a:gd name="connsiteX4" fmla="*/ 849905 w 6258571"/>
                  <a:gd name="connsiteY4" fmla="*/ 2889574 h 3984501"/>
                  <a:gd name="connsiteX5" fmla="*/ 16433 w 6258571"/>
                  <a:gd name="connsiteY5" fmla="*/ 3861830 h 3984501"/>
                  <a:gd name="connsiteX6" fmla="*/ 0 w 6258571"/>
                  <a:gd name="connsiteY6" fmla="*/ 72891 h 3984501"/>
                  <a:gd name="connsiteX7" fmla="*/ 6109407 w 6258571"/>
                  <a:gd name="connsiteY7" fmla="*/ 72445 h 3984501"/>
                  <a:gd name="connsiteX0" fmla="*/ 6109407 w 6224172"/>
                  <a:gd name="connsiteY0" fmla="*/ 72445 h 3984501"/>
                  <a:gd name="connsiteX1" fmla="*/ 4227908 w 6224172"/>
                  <a:gd name="connsiteY1" fmla="*/ 1052016 h 3984501"/>
                  <a:gd name="connsiteX2" fmla="*/ 2520428 w 6224172"/>
                  <a:gd name="connsiteY2" fmla="*/ 1150994 h 3984501"/>
                  <a:gd name="connsiteX3" fmla="*/ 2033147 w 6224172"/>
                  <a:gd name="connsiteY3" fmla="*/ 2357891 h 3984501"/>
                  <a:gd name="connsiteX4" fmla="*/ 849905 w 6224172"/>
                  <a:gd name="connsiteY4" fmla="*/ 2889574 h 3984501"/>
                  <a:gd name="connsiteX5" fmla="*/ 16433 w 6224172"/>
                  <a:gd name="connsiteY5" fmla="*/ 3861830 h 3984501"/>
                  <a:gd name="connsiteX6" fmla="*/ 0 w 6224172"/>
                  <a:gd name="connsiteY6" fmla="*/ 72891 h 3984501"/>
                  <a:gd name="connsiteX7" fmla="*/ 6109407 w 6224172"/>
                  <a:gd name="connsiteY7" fmla="*/ 72445 h 3984501"/>
                  <a:gd name="connsiteX0" fmla="*/ 6109407 w 6241461"/>
                  <a:gd name="connsiteY0" fmla="*/ 72445 h 3984501"/>
                  <a:gd name="connsiteX1" fmla="*/ 4227908 w 6241461"/>
                  <a:gd name="connsiteY1" fmla="*/ 1052016 h 3984501"/>
                  <a:gd name="connsiteX2" fmla="*/ 2520428 w 6241461"/>
                  <a:gd name="connsiteY2" fmla="*/ 1150994 h 3984501"/>
                  <a:gd name="connsiteX3" fmla="*/ 2033147 w 6241461"/>
                  <a:gd name="connsiteY3" fmla="*/ 2357891 h 3984501"/>
                  <a:gd name="connsiteX4" fmla="*/ 849905 w 6241461"/>
                  <a:gd name="connsiteY4" fmla="*/ 2889574 h 3984501"/>
                  <a:gd name="connsiteX5" fmla="*/ 16433 w 6241461"/>
                  <a:gd name="connsiteY5" fmla="*/ 3861830 h 3984501"/>
                  <a:gd name="connsiteX6" fmla="*/ 0 w 6241461"/>
                  <a:gd name="connsiteY6" fmla="*/ 72891 h 3984501"/>
                  <a:gd name="connsiteX7" fmla="*/ 6109407 w 6241461"/>
                  <a:gd name="connsiteY7" fmla="*/ 72445 h 3984501"/>
                  <a:gd name="connsiteX0" fmla="*/ 6109407 w 6201346"/>
                  <a:gd name="connsiteY0" fmla="*/ 55500 h 3967556"/>
                  <a:gd name="connsiteX1" fmla="*/ 3739321 w 6201346"/>
                  <a:gd name="connsiteY1" fmla="*/ 806305 h 3967556"/>
                  <a:gd name="connsiteX2" fmla="*/ 2520428 w 6201346"/>
                  <a:gd name="connsiteY2" fmla="*/ 1134049 h 3967556"/>
                  <a:gd name="connsiteX3" fmla="*/ 2033147 w 6201346"/>
                  <a:gd name="connsiteY3" fmla="*/ 2340946 h 3967556"/>
                  <a:gd name="connsiteX4" fmla="*/ 849905 w 6201346"/>
                  <a:gd name="connsiteY4" fmla="*/ 2872629 h 3967556"/>
                  <a:gd name="connsiteX5" fmla="*/ 16433 w 6201346"/>
                  <a:gd name="connsiteY5" fmla="*/ 3844885 h 3967556"/>
                  <a:gd name="connsiteX6" fmla="*/ 0 w 6201346"/>
                  <a:gd name="connsiteY6" fmla="*/ 55946 h 3967556"/>
                  <a:gd name="connsiteX7" fmla="*/ 6109407 w 6201346"/>
                  <a:gd name="connsiteY7" fmla="*/ 55500 h 3967556"/>
                  <a:gd name="connsiteX0" fmla="*/ 6109407 w 6211840"/>
                  <a:gd name="connsiteY0" fmla="*/ 55500 h 3967556"/>
                  <a:gd name="connsiteX1" fmla="*/ 3739321 w 6211840"/>
                  <a:gd name="connsiteY1" fmla="*/ 806305 h 3967556"/>
                  <a:gd name="connsiteX2" fmla="*/ 2549169 w 6211840"/>
                  <a:gd name="connsiteY2" fmla="*/ 1405710 h 3967556"/>
                  <a:gd name="connsiteX3" fmla="*/ 2033147 w 6211840"/>
                  <a:gd name="connsiteY3" fmla="*/ 2340946 h 3967556"/>
                  <a:gd name="connsiteX4" fmla="*/ 849905 w 6211840"/>
                  <a:gd name="connsiteY4" fmla="*/ 2872629 h 3967556"/>
                  <a:gd name="connsiteX5" fmla="*/ 16433 w 6211840"/>
                  <a:gd name="connsiteY5" fmla="*/ 3844885 h 3967556"/>
                  <a:gd name="connsiteX6" fmla="*/ 0 w 6211840"/>
                  <a:gd name="connsiteY6" fmla="*/ 55946 h 3967556"/>
                  <a:gd name="connsiteX7" fmla="*/ 6109407 w 6211840"/>
                  <a:gd name="connsiteY7" fmla="*/ 55500 h 39675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211840" h="3967556">
                    <a:moveTo>
                      <a:pt x="6109407" y="55500"/>
                    </a:moveTo>
                    <a:cubicBezTo>
                      <a:pt x="6732627" y="180560"/>
                      <a:pt x="4332694" y="581270"/>
                      <a:pt x="3739321" y="806305"/>
                    </a:cubicBezTo>
                    <a:cubicBezTo>
                      <a:pt x="3145948" y="1031340"/>
                      <a:pt x="2833531" y="1149936"/>
                      <a:pt x="2549169" y="1405710"/>
                    </a:cubicBezTo>
                    <a:cubicBezTo>
                      <a:pt x="2264807" y="1661484"/>
                      <a:pt x="2316358" y="2096460"/>
                      <a:pt x="2033147" y="2340946"/>
                    </a:cubicBezTo>
                    <a:cubicBezTo>
                      <a:pt x="1749936" y="2585432"/>
                      <a:pt x="1123753" y="2574313"/>
                      <a:pt x="849905" y="2872629"/>
                    </a:cubicBezTo>
                    <a:cubicBezTo>
                      <a:pt x="576057" y="3170945"/>
                      <a:pt x="16720" y="4345629"/>
                      <a:pt x="16433" y="3844885"/>
                    </a:cubicBezTo>
                    <a:cubicBezTo>
                      <a:pt x="15745" y="2643863"/>
                      <a:pt x="15057" y="1171182"/>
                      <a:pt x="0" y="55946"/>
                    </a:cubicBezTo>
                    <a:cubicBezTo>
                      <a:pt x="2036469" y="55797"/>
                      <a:pt x="5486187" y="-69560"/>
                      <a:pt x="6109407" y="5550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 dirty="0"/>
              </a:p>
            </p:txBody>
          </p:sp>
        </p:grpSp>
        <p:grpSp>
          <p:nvGrpSpPr>
            <p:cNvPr id="60" name="กลุ่ม 59">
              <a:extLst>
                <a:ext uri="{FF2B5EF4-FFF2-40B4-BE49-F238E27FC236}">
                  <a16:creationId xmlns:a16="http://schemas.microsoft.com/office/drawing/2014/main" id="{5063384C-1B67-4C48-859F-3B720252A26A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255808" y="373919"/>
              <a:ext cx="376162" cy="907724"/>
              <a:chOff x="6264894" y="1446698"/>
              <a:chExt cx="759640" cy="1984379"/>
            </a:xfrm>
          </p:grpSpPr>
          <p:sp>
            <p:nvSpPr>
              <p:cNvPr id="61" name="วงรี 60">
                <a:extLst>
                  <a:ext uri="{FF2B5EF4-FFF2-40B4-BE49-F238E27FC236}">
                    <a16:creationId xmlns:a16="http://schemas.microsoft.com/office/drawing/2014/main" id="{36043F64-AE10-48E1-83C6-E74C5B6505F5}"/>
                  </a:ext>
                </a:extLst>
              </p:cNvPr>
              <p:cNvSpPr/>
              <p:nvPr/>
            </p:nvSpPr>
            <p:spPr>
              <a:xfrm>
                <a:off x="6264894" y="14508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62" name="วงรี 61">
                <a:extLst>
                  <a:ext uri="{FF2B5EF4-FFF2-40B4-BE49-F238E27FC236}">
                    <a16:creationId xmlns:a16="http://schemas.microsoft.com/office/drawing/2014/main" id="{CBF52C19-C282-41CB-A7C0-48F1DF132FDC}"/>
                  </a:ext>
                </a:extLst>
              </p:cNvPr>
              <p:cNvSpPr/>
              <p:nvPr/>
            </p:nvSpPr>
            <p:spPr>
              <a:xfrm>
                <a:off x="6264894" y="16508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63" name="วงรี 62">
                <a:extLst>
                  <a:ext uri="{FF2B5EF4-FFF2-40B4-BE49-F238E27FC236}">
                    <a16:creationId xmlns:a16="http://schemas.microsoft.com/office/drawing/2014/main" id="{7DDA6A80-4690-4C1B-A94D-40F36F4808BF}"/>
                  </a:ext>
                </a:extLst>
              </p:cNvPr>
              <p:cNvSpPr/>
              <p:nvPr/>
            </p:nvSpPr>
            <p:spPr>
              <a:xfrm>
                <a:off x="6264894" y="185090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64" name="วงรี 63">
                <a:extLst>
                  <a:ext uri="{FF2B5EF4-FFF2-40B4-BE49-F238E27FC236}">
                    <a16:creationId xmlns:a16="http://schemas.microsoft.com/office/drawing/2014/main" id="{61A1373D-3938-4F72-AC4E-E968BA8F0228}"/>
                  </a:ext>
                </a:extLst>
              </p:cNvPr>
              <p:cNvSpPr/>
              <p:nvPr/>
            </p:nvSpPr>
            <p:spPr>
              <a:xfrm>
                <a:off x="6264894" y="205092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65" name="วงรี 64">
                <a:extLst>
                  <a:ext uri="{FF2B5EF4-FFF2-40B4-BE49-F238E27FC236}">
                    <a16:creationId xmlns:a16="http://schemas.microsoft.com/office/drawing/2014/main" id="{FBB0A0A6-1766-41CD-B47C-B65A5D10B60B}"/>
                  </a:ext>
                </a:extLst>
              </p:cNvPr>
              <p:cNvSpPr/>
              <p:nvPr/>
            </p:nvSpPr>
            <p:spPr>
              <a:xfrm>
                <a:off x="6264894" y="22509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66" name="วงรี 65">
                <a:extLst>
                  <a:ext uri="{FF2B5EF4-FFF2-40B4-BE49-F238E27FC236}">
                    <a16:creationId xmlns:a16="http://schemas.microsoft.com/office/drawing/2014/main" id="{F3C923B7-F97B-4F27-B22C-C23479043118}"/>
                  </a:ext>
                </a:extLst>
              </p:cNvPr>
              <p:cNvSpPr/>
              <p:nvPr/>
            </p:nvSpPr>
            <p:spPr>
              <a:xfrm>
                <a:off x="6264894" y="24509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67" name="วงรี 66">
                <a:extLst>
                  <a:ext uri="{FF2B5EF4-FFF2-40B4-BE49-F238E27FC236}">
                    <a16:creationId xmlns:a16="http://schemas.microsoft.com/office/drawing/2014/main" id="{3A3D4065-2C55-4581-9E65-7CF7555CDCCD}"/>
                  </a:ext>
                </a:extLst>
              </p:cNvPr>
              <p:cNvSpPr/>
              <p:nvPr/>
            </p:nvSpPr>
            <p:spPr>
              <a:xfrm>
                <a:off x="6264894" y="265100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68" name="วงรี 67">
                <a:extLst>
                  <a:ext uri="{FF2B5EF4-FFF2-40B4-BE49-F238E27FC236}">
                    <a16:creationId xmlns:a16="http://schemas.microsoft.com/office/drawing/2014/main" id="{2A971D1F-3270-497F-B94D-4359CFF5097A}"/>
                  </a:ext>
                </a:extLst>
              </p:cNvPr>
              <p:cNvSpPr/>
              <p:nvPr/>
            </p:nvSpPr>
            <p:spPr>
              <a:xfrm>
                <a:off x="6264894" y="285102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69" name="วงรี 68">
                <a:extLst>
                  <a:ext uri="{FF2B5EF4-FFF2-40B4-BE49-F238E27FC236}">
                    <a16:creationId xmlns:a16="http://schemas.microsoft.com/office/drawing/2014/main" id="{57687707-7206-4153-B28C-28F63D8AC682}"/>
                  </a:ext>
                </a:extLst>
              </p:cNvPr>
              <p:cNvSpPr/>
              <p:nvPr/>
            </p:nvSpPr>
            <p:spPr>
              <a:xfrm>
                <a:off x="6264894" y="30510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 dirty="0"/>
              </a:p>
            </p:txBody>
          </p:sp>
          <p:sp>
            <p:nvSpPr>
              <p:cNvPr id="70" name="วงรี 69">
                <a:extLst>
                  <a:ext uri="{FF2B5EF4-FFF2-40B4-BE49-F238E27FC236}">
                    <a16:creationId xmlns:a16="http://schemas.microsoft.com/office/drawing/2014/main" id="{FE901680-D2A7-41ED-8B46-82035F174F4D}"/>
                  </a:ext>
                </a:extLst>
              </p:cNvPr>
              <p:cNvSpPr/>
              <p:nvPr/>
            </p:nvSpPr>
            <p:spPr>
              <a:xfrm>
                <a:off x="6264894" y="32510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71" name="วงรี 70">
                <a:extLst>
                  <a:ext uri="{FF2B5EF4-FFF2-40B4-BE49-F238E27FC236}">
                    <a16:creationId xmlns:a16="http://schemas.microsoft.com/office/drawing/2014/main" id="{43BB84BE-9DA4-444F-A656-778A792D2066}"/>
                  </a:ext>
                </a:extLst>
              </p:cNvPr>
              <p:cNvSpPr/>
              <p:nvPr/>
            </p:nvSpPr>
            <p:spPr>
              <a:xfrm>
                <a:off x="6554714" y="14487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72" name="วงรี 71">
                <a:extLst>
                  <a:ext uri="{FF2B5EF4-FFF2-40B4-BE49-F238E27FC236}">
                    <a16:creationId xmlns:a16="http://schemas.microsoft.com/office/drawing/2014/main" id="{B1E54609-962D-49EA-A36B-7EA95D697FF6}"/>
                  </a:ext>
                </a:extLst>
              </p:cNvPr>
              <p:cNvSpPr/>
              <p:nvPr/>
            </p:nvSpPr>
            <p:spPr>
              <a:xfrm>
                <a:off x="6554714" y="16488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73" name="วงรี 72">
                <a:extLst>
                  <a:ext uri="{FF2B5EF4-FFF2-40B4-BE49-F238E27FC236}">
                    <a16:creationId xmlns:a16="http://schemas.microsoft.com/office/drawing/2014/main" id="{4249E772-E248-47E2-BBAB-0291054D4720}"/>
                  </a:ext>
                </a:extLst>
              </p:cNvPr>
              <p:cNvSpPr/>
              <p:nvPr/>
            </p:nvSpPr>
            <p:spPr>
              <a:xfrm>
                <a:off x="6554714" y="184882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74" name="วงรี 73">
                <a:extLst>
                  <a:ext uri="{FF2B5EF4-FFF2-40B4-BE49-F238E27FC236}">
                    <a16:creationId xmlns:a16="http://schemas.microsoft.com/office/drawing/2014/main" id="{AB119595-6946-4196-9F2E-F14911126934}"/>
                  </a:ext>
                </a:extLst>
              </p:cNvPr>
              <p:cNvSpPr/>
              <p:nvPr/>
            </p:nvSpPr>
            <p:spPr>
              <a:xfrm>
                <a:off x="6554714" y="204885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75" name="วงรี 74">
                <a:extLst>
                  <a:ext uri="{FF2B5EF4-FFF2-40B4-BE49-F238E27FC236}">
                    <a16:creationId xmlns:a16="http://schemas.microsoft.com/office/drawing/2014/main" id="{84B47960-2D2B-4ED8-950B-9CE3F526EDB1}"/>
                  </a:ext>
                </a:extLst>
              </p:cNvPr>
              <p:cNvSpPr/>
              <p:nvPr/>
            </p:nvSpPr>
            <p:spPr>
              <a:xfrm>
                <a:off x="6554714" y="22488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76" name="วงรี 75">
                <a:extLst>
                  <a:ext uri="{FF2B5EF4-FFF2-40B4-BE49-F238E27FC236}">
                    <a16:creationId xmlns:a16="http://schemas.microsoft.com/office/drawing/2014/main" id="{660F6C5E-ECCA-45B6-973D-3F3237CA3209}"/>
                  </a:ext>
                </a:extLst>
              </p:cNvPr>
              <p:cNvSpPr/>
              <p:nvPr/>
            </p:nvSpPr>
            <p:spPr>
              <a:xfrm>
                <a:off x="6554714" y="24489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77" name="วงรี 76">
                <a:extLst>
                  <a:ext uri="{FF2B5EF4-FFF2-40B4-BE49-F238E27FC236}">
                    <a16:creationId xmlns:a16="http://schemas.microsoft.com/office/drawing/2014/main" id="{BAB559BF-9D71-4F40-9506-56E190133E99}"/>
                  </a:ext>
                </a:extLst>
              </p:cNvPr>
              <p:cNvSpPr/>
              <p:nvPr/>
            </p:nvSpPr>
            <p:spPr>
              <a:xfrm>
                <a:off x="6554714" y="264892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78" name="วงรี 77">
                <a:extLst>
                  <a:ext uri="{FF2B5EF4-FFF2-40B4-BE49-F238E27FC236}">
                    <a16:creationId xmlns:a16="http://schemas.microsoft.com/office/drawing/2014/main" id="{30A0802E-40FA-4B03-BFF6-642C8184E2DF}"/>
                  </a:ext>
                </a:extLst>
              </p:cNvPr>
              <p:cNvSpPr/>
              <p:nvPr/>
            </p:nvSpPr>
            <p:spPr>
              <a:xfrm>
                <a:off x="6554714" y="284895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79" name="วงรี 78">
                <a:extLst>
                  <a:ext uri="{FF2B5EF4-FFF2-40B4-BE49-F238E27FC236}">
                    <a16:creationId xmlns:a16="http://schemas.microsoft.com/office/drawing/2014/main" id="{7AA9AE6D-DBCD-445D-8282-A5A6EF704155}"/>
                  </a:ext>
                </a:extLst>
              </p:cNvPr>
              <p:cNvSpPr/>
              <p:nvPr/>
            </p:nvSpPr>
            <p:spPr>
              <a:xfrm>
                <a:off x="6554714" y="30489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80" name="วงรี 79">
                <a:extLst>
                  <a:ext uri="{FF2B5EF4-FFF2-40B4-BE49-F238E27FC236}">
                    <a16:creationId xmlns:a16="http://schemas.microsoft.com/office/drawing/2014/main" id="{E2AA38E1-88E4-4FD3-AB6B-C1C259132217}"/>
                  </a:ext>
                </a:extLst>
              </p:cNvPr>
              <p:cNvSpPr/>
              <p:nvPr/>
            </p:nvSpPr>
            <p:spPr>
              <a:xfrm>
                <a:off x="6554714" y="32490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81" name="วงรี 80">
                <a:extLst>
                  <a:ext uri="{FF2B5EF4-FFF2-40B4-BE49-F238E27FC236}">
                    <a16:creationId xmlns:a16="http://schemas.microsoft.com/office/drawing/2014/main" id="{212CA890-9015-456E-98AA-AE1FEAB94E68}"/>
                  </a:ext>
                </a:extLst>
              </p:cNvPr>
              <p:cNvSpPr/>
              <p:nvPr/>
            </p:nvSpPr>
            <p:spPr>
              <a:xfrm>
                <a:off x="6844534" y="14466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82" name="วงรี 81">
                <a:extLst>
                  <a:ext uri="{FF2B5EF4-FFF2-40B4-BE49-F238E27FC236}">
                    <a16:creationId xmlns:a16="http://schemas.microsoft.com/office/drawing/2014/main" id="{28142ACE-1576-457B-9FFB-A6E640C94C93}"/>
                  </a:ext>
                </a:extLst>
              </p:cNvPr>
              <p:cNvSpPr/>
              <p:nvPr/>
            </p:nvSpPr>
            <p:spPr>
              <a:xfrm>
                <a:off x="6844534" y="16467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83" name="วงรี 82">
                <a:extLst>
                  <a:ext uri="{FF2B5EF4-FFF2-40B4-BE49-F238E27FC236}">
                    <a16:creationId xmlns:a16="http://schemas.microsoft.com/office/drawing/2014/main" id="{9E65A5C0-A1A5-4257-B83F-64DB62AD6D4A}"/>
                  </a:ext>
                </a:extLst>
              </p:cNvPr>
              <p:cNvSpPr/>
              <p:nvPr/>
            </p:nvSpPr>
            <p:spPr>
              <a:xfrm>
                <a:off x="6844534" y="184674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84" name="วงรี 83">
                <a:extLst>
                  <a:ext uri="{FF2B5EF4-FFF2-40B4-BE49-F238E27FC236}">
                    <a16:creationId xmlns:a16="http://schemas.microsoft.com/office/drawing/2014/main" id="{F456F59F-3E8B-4A9C-A0A6-9D9A58347391}"/>
                  </a:ext>
                </a:extLst>
              </p:cNvPr>
              <p:cNvSpPr/>
              <p:nvPr/>
            </p:nvSpPr>
            <p:spPr>
              <a:xfrm>
                <a:off x="6844534" y="204677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85" name="วงรี 84">
                <a:extLst>
                  <a:ext uri="{FF2B5EF4-FFF2-40B4-BE49-F238E27FC236}">
                    <a16:creationId xmlns:a16="http://schemas.microsoft.com/office/drawing/2014/main" id="{C6C7035C-D720-4782-9889-E7C52F07F731}"/>
                  </a:ext>
                </a:extLst>
              </p:cNvPr>
              <p:cNvSpPr/>
              <p:nvPr/>
            </p:nvSpPr>
            <p:spPr>
              <a:xfrm>
                <a:off x="6844534" y="22467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86" name="วงรี 85">
                <a:extLst>
                  <a:ext uri="{FF2B5EF4-FFF2-40B4-BE49-F238E27FC236}">
                    <a16:creationId xmlns:a16="http://schemas.microsoft.com/office/drawing/2014/main" id="{12958C89-FAC6-4D6B-A6BC-89E7F57F49A9}"/>
                  </a:ext>
                </a:extLst>
              </p:cNvPr>
              <p:cNvSpPr/>
              <p:nvPr/>
            </p:nvSpPr>
            <p:spPr>
              <a:xfrm>
                <a:off x="6844534" y="24468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87" name="วงรี 86">
                <a:extLst>
                  <a:ext uri="{FF2B5EF4-FFF2-40B4-BE49-F238E27FC236}">
                    <a16:creationId xmlns:a16="http://schemas.microsoft.com/office/drawing/2014/main" id="{0EB9EF5B-9B6B-4CCD-9D23-F1A66E05B5E1}"/>
                  </a:ext>
                </a:extLst>
              </p:cNvPr>
              <p:cNvSpPr/>
              <p:nvPr/>
            </p:nvSpPr>
            <p:spPr>
              <a:xfrm>
                <a:off x="6844534" y="264684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88" name="วงรี 87">
                <a:extLst>
                  <a:ext uri="{FF2B5EF4-FFF2-40B4-BE49-F238E27FC236}">
                    <a16:creationId xmlns:a16="http://schemas.microsoft.com/office/drawing/2014/main" id="{4B41C75B-F80A-4FD0-B1BE-56B30ECAE20E}"/>
                  </a:ext>
                </a:extLst>
              </p:cNvPr>
              <p:cNvSpPr/>
              <p:nvPr/>
            </p:nvSpPr>
            <p:spPr>
              <a:xfrm>
                <a:off x="6844534" y="284687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89" name="วงรี 88">
                <a:extLst>
                  <a:ext uri="{FF2B5EF4-FFF2-40B4-BE49-F238E27FC236}">
                    <a16:creationId xmlns:a16="http://schemas.microsoft.com/office/drawing/2014/main" id="{6E7786C0-A46F-4381-8D9D-7B9F8A2056D0}"/>
                  </a:ext>
                </a:extLst>
              </p:cNvPr>
              <p:cNvSpPr/>
              <p:nvPr/>
            </p:nvSpPr>
            <p:spPr>
              <a:xfrm>
                <a:off x="6844534" y="30468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90" name="วงรี 89">
                <a:extLst>
                  <a:ext uri="{FF2B5EF4-FFF2-40B4-BE49-F238E27FC236}">
                    <a16:creationId xmlns:a16="http://schemas.microsoft.com/office/drawing/2014/main" id="{1E352FA3-EDA1-40E7-926E-C03C10A26667}"/>
                  </a:ext>
                </a:extLst>
              </p:cNvPr>
              <p:cNvSpPr/>
              <p:nvPr/>
            </p:nvSpPr>
            <p:spPr>
              <a:xfrm>
                <a:off x="6844534" y="32469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</p:grpSp>
        <p:grpSp>
          <p:nvGrpSpPr>
            <p:cNvPr id="125" name="กลุ่ม 124">
              <a:extLst>
                <a:ext uri="{FF2B5EF4-FFF2-40B4-BE49-F238E27FC236}">
                  <a16:creationId xmlns:a16="http://schemas.microsoft.com/office/drawing/2014/main" id="{2A7EF110-C613-43EC-A91B-8724C8B7B2A1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2133939" y="4354181"/>
              <a:ext cx="347486" cy="982634"/>
              <a:chOff x="6264894" y="1446698"/>
              <a:chExt cx="759640" cy="1984379"/>
            </a:xfrm>
          </p:grpSpPr>
          <p:sp>
            <p:nvSpPr>
              <p:cNvPr id="126" name="วงรี 125">
                <a:extLst>
                  <a:ext uri="{FF2B5EF4-FFF2-40B4-BE49-F238E27FC236}">
                    <a16:creationId xmlns:a16="http://schemas.microsoft.com/office/drawing/2014/main" id="{087B597C-BD80-4707-83EB-0CA0D38815FA}"/>
                  </a:ext>
                </a:extLst>
              </p:cNvPr>
              <p:cNvSpPr/>
              <p:nvPr/>
            </p:nvSpPr>
            <p:spPr>
              <a:xfrm>
                <a:off x="6264894" y="14508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27" name="วงรี 126">
                <a:extLst>
                  <a:ext uri="{FF2B5EF4-FFF2-40B4-BE49-F238E27FC236}">
                    <a16:creationId xmlns:a16="http://schemas.microsoft.com/office/drawing/2014/main" id="{BCDC5252-3B1F-4471-83D6-157DD3488F1D}"/>
                  </a:ext>
                </a:extLst>
              </p:cNvPr>
              <p:cNvSpPr/>
              <p:nvPr/>
            </p:nvSpPr>
            <p:spPr>
              <a:xfrm>
                <a:off x="6264894" y="16508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28" name="วงรี 127">
                <a:extLst>
                  <a:ext uri="{FF2B5EF4-FFF2-40B4-BE49-F238E27FC236}">
                    <a16:creationId xmlns:a16="http://schemas.microsoft.com/office/drawing/2014/main" id="{72F01A66-27AA-4D43-B117-96BE8EDDD1AF}"/>
                  </a:ext>
                </a:extLst>
              </p:cNvPr>
              <p:cNvSpPr/>
              <p:nvPr/>
            </p:nvSpPr>
            <p:spPr>
              <a:xfrm>
                <a:off x="6264894" y="185090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29" name="วงรี 128">
                <a:extLst>
                  <a:ext uri="{FF2B5EF4-FFF2-40B4-BE49-F238E27FC236}">
                    <a16:creationId xmlns:a16="http://schemas.microsoft.com/office/drawing/2014/main" id="{C442AD09-F6A2-41BE-B9D4-C779372A7A48}"/>
                  </a:ext>
                </a:extLst>
              </p:cNvPr>
              <p:cNvSpPr/>
              <p:nvPr/>
            </p:nvSpPr>
            <p:spPr>
              <a:xfrm>
                <a:off x="6264894" y="205092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30" name="วงรี 129">
                <a:extLst>
                  <a:ext uri="{FF2B5EF4-FFF2-40B4-BE49-F238E27FC236}">
                    <a16:creationId xmlns:a16="http://schemas.microsoft.com/office/drawing/2014/main" id="{8F9C1533-F358-403F-9407-C2827AD41DB8}"/>
                  </a:ext>
                </a:extLst>
              </p:cNvPr>
              <p:cNvSpPr/>
              <p:nvPr/>
            </p:nvSpPr>
            <p:spPr>
              <a:xfrm>
                <a:off x="6264894" y="22509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31" name="วงรี 130">
                <a:extLst>
                  <a:ext uri="{FF2B5EF4-FFF2-40B4-BE49-F238E27FC236}">
                    <a16:creationId xmlns:a16="http://schemas.microsoft.com/office/drawing/2014/main" id="{E9409C88-8E7C-42F9-AD4C-AC78A21D9EDD}"/>
                  </a:ext>
                </a:extLst>
              </p:cNvPr>
              <p:cNvSpPr/>
              <p:nvPr/>
            </p:nvSpPr>
            <p:spPr>
              <a:xfrm>
                <a:off x="6264894" y="24509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32" name="วงรี 131">
                <a:extLst>
                  <a:ext uri="{FF2B5EF4-FFF2-40B4-BE49-F238E27FC236}">
                    <a16:creationId xmlns:a16="http://schemas.microsoft.com/office/drawing/2014/main" id="{4A7409C7-A987-4C36-8B3B-A5AC75002AAA}"/>
                  </a:ext>
                </a:extLst>
              </p:cNvPr>
              <p:cNvSpPr/>
              <p:nvPr/>
            </p:nvSpPr>
            <p:spPr>
              <a:xfrm>
                <a:off x="6264894" y="265100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33" name="วงรี 132">
                <a:extLst>
                  <a:ext uri="{FF2B5EF4-FFF2-40B4-BE49-F238E27FC236}">
                    <a16:creationId xmlns:a16="http://schemas.microsoft.com/office/drawing/2014/main" id="{8EE3D0AA-B694-4139-92D2-BD8E66EA6B63}"/>
                  </a:ext>
                </a:extLst>
              </p:cNvPr>
              <p:cNvSpPr/>
              <p:nvPr/>
            </p:nvSpPr>
            <p:spPr>
              <a:xfrm>
                <a:off x="6264894" y="285102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34" name="วงรี 133">
                <a:extLst>
                  <a:ext uri="{FF2B5EF4-FFF2-40B4-BE49-F238E27FC236}">
                    <a16:creationId xmlns:a16="http://schemas.microsoft.com/office/drawing/2014/main" id="{2BB0E1F4-1047-4408-8BFD-B5A0D565A2E6}"/>
                  </a:ext>
                </a:extLst>
              </p:cNvPr>
              <p:cNvSpPr/>
              <p:nvPr/>
            </p:nvSpPr>
            <p:spPr>
              <a:xfrm>
                <a:off x="6264894" y="30510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 dirty="0"/>
              </a:p>
            </p:txBody>
          </p:sp>
          <p:sp>
            <p:nvSpPr>
              <p:cNvPr id="135" name="วงรี 134">
                <a:extLst>
                  <a:ext uri="{FF2B5EF4-FFF2-40B4-BE49-F238E27FC236}">
                    <a16:creationId xmlns:a16="http://schemas.microsoft.com/office/drawing/2014/main" id="{0EF7C8D2-A0BA-42DF-A4B3-7E8357F14533}"/>
                  </a:ext>
                </a:extLst>
              </p:cNvPr>
              <p:cNvSpPr/>
              <p:nvPr/>
            </p:nvSpPr>
            <p:spPr>
              <a:xfrm>
                <a:off x="6264894" y="32510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36" name="วงรี 135">
                <a:extLst>
                  <a:ext uri="{FF2B5EF4-FFF2-40B4-BE49-F238E27FC236}">
                    <a16:creationId xmlns:a16="http://schemas.microsoft.com/office/drawing/2014/main" id="{BE23256E-38DF-49B1-93AC-78B4911E571A}"/>
                  </a:ext>
                </a:extLst>
              </p:cNvPr>
              <p:cNvSpPr/>
              <p:nvPr/>
            </p:nvSpPr>
            <p:spPr>
              <a:xfrm>
                <a:off x="6554714" y="14487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37" name="วงรี 136">
                <a:extLst>
                  <a:ext uri="{FF2B5EF4-FFF2-40B4-BE49-F238E27FC236}">
                    <a16:creationId xmlns:a16="http://schemas.microsoft.com/office/drawing/2014/main" id="{D2EBBCA6-A58E-409A-8BB1-46096F953522}"/>
                  </a:ext>
                </a:extLst>
              </p:cNvPr>
              <p:cNvSpPr/>
              <p:nvPr/>
            </p:nvSpPr>
            <p:spPr>
              <a:xfrm>
                <a:off x="6554714" y="16488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38" name="วงรี 137">
                <a:extLst>
                  <a:ext uri="{FF2B5EF4-FFF2-40B4-BE49-F238E27FC236}">
                    <a16:creationId xmlns:a16="http://schemas.microsoft.com/office/drawing/2014/main" id="{4EAA18AD-D225-4CAB-A830-06A73C29BA6B}"/>
                  </a:ext>
                </a:extLst>
              </p:cNvPr>
              <p:cNvSpPr/>
              <p:nvPr/>
            </p:nvSpPr>
            <p:spPr>
              <a:xfrm>
                <a:off x="6554714" y="184882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39" name="วงรี 138">
                <a:extLst>
                  <a:ext uri="{FF2B5EF4-FFF2-40B4-BE49-F238E27FC236}">
                    <a16:creationId xmlns:a16="http://schemas.microsoft.com/office/drawing/2014/main" id="{0C1FF6D6-BAFB-4890-BDAF-0321109E106E}"/>
                  </a:ext>
                </a:extLst>
              </p:cNvPr>
              <p:cNvSpPr/>
              <p:nvPr/>
            </p:nvSpPr>
            <p:spPr>
              <a:xfrm>
                <a:off x="6554714" y="204885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40" name="วงรี 139">
                <a:extLst>
                  <a:ext uri="{FF2B5EF4-FFF2-40B4-BE49-F238E27FC236}">
                    <a16:creationId xmlns:a16="http://schemas.microsoft.com/office/drawing/2014/main" id="{42CAA703-0698-4B2C-89D9-7623CE92359A}"/>
                  </a:ext>
                </a:extLst>
              </p:cNvPr>
              <p:cNvSpPr/>
              <p:nvPr/>
            </p:nvSpPr>
            <p:spPr>
              <a:xfrm>
                <a:off x="6554714" y="22488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41" name="วงรี 140">
                <a:extLst>
                  <a:ext uri="{FF2B5EF4-FFF2-40B4-BE49-F238E27FC236}">
                    <a16:creationId xmlns:a16="http://schemas.microsoft.com/office/drawing/2014/main" id="{DA7B4F7D-1D18-420D-8433-F99DF2BFD5EB}"/>
                  </a:ext>
                </a:extLst>
              </p:cNvPr>
              <p:cNvSpPr/>
              <p:nvPr/>
            </p:nvSpPr>
            <p:spPr>
              <a:xfrm>
                <a:off x="6554714" y="24489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42" name="วงรี 141">
                <a:extLst>
                  <a:ext uri="{FF2B5EF4-FFF2-40B4-BE49-F238E27FC236}">
                    <a16:creationId xmlns:a16="http://schemas.microsoft.com/office/drawing/2014/main" id="{AE91FF48-3E09-4F8A-AF4D-3AA54B047A9E}"/>
                  </a:ext>
                </a:extLst>
              </p:cNvPr>
              <p:cNvSpPr/>
              <p:nvPr/>
            </p:nvSpPr>
            <p:spPr>
              <a:xfrm>
                <a:off x="6554714" y="264892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43" name="วงรี 142">
                <a:extLst>
                  <a:ext uri="{FF2B5EF4-FFF2-40B4-BE49-F238E27FC236}">
                    <a16:creationId xmlns:a16="http://schemas.microsoft.com/office/drawing/2014/main" id="{813DCB89-6B66-45B5-8F7E-7706E9A8160B}"/>
                  </a:ext>
                </a:extLst>
              </p:cNvPr>
              <p:cNvSpPr/>
              <p:nvPr/>
            </p:nvSpPr>
            <p:spPr>
              <a:xfrm>
                <a:off x="6554714" y="284895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44" name="วงรี 143">
                <a:extLst>
                  <a:ext uri="{FF2B5EF4-FFF2-40B4-BE49-F238E27FC236}">
                    <a16:creationId xmlns:a16="http://schemas.microsoft.com/office/drawing/2014/main" id="{9795BA4E-5DC0-4DD6-A85F-8EA0857D4AD7}"/>
                  </a:ext>
                </a:extLst>
              </p:cNvPr>
              <p:cNvSpPr/>
              <p:nvPr/>
            </p:nvSpPr>
            <p:spPr>
              <a:xfrm>
                <a:off x="6554714" y="30489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45" name="วงรี 144">
                <a:extLst>
                  <a:ext uri="{FF2B5EF4-FFF2-40B4-BE49-F238E27FC236}">
                    <a16:creationId xmlns:a16="http://schemas.microsoft.com/office/drawing/2014/main" id="{E029C643-64FC-489A-961F-BA499DD96B5F}"/>
                  </a:ext>
                </a:extLst>
              </p:cNvPr>
              <p:cNvSpPr/>
              <p:nvPr/>
            </p:nvSpPr>
            <p:spPr>
              <a:xfrm>
                <a:off x="6554714" y="32490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46" name="วงรี 145">
                <a:extLst>
                  <a:ext uri="{FF2B5EF4-FFF2-40B4-BE49-F238E27FC236}">
                    <a16:creationId xmlns:a16="http://schemas.microsoft.com/office/drawing/2014/main" id="{30AB53CB-BFBE-474D-AB48-F68DE0EE987E}"/>
                  </a:ext>
                </a:extLst>
              </p:cNvPr>
              <p:cNvSpPr/>
              <p:nvPr/>
            </p:nvSpPr>
            <p:spPr>
              <a:xfrm>
                <a:off x="6844534" y="14466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47" name="วงรี 146">
                <a:extLst>
                  <a:ext uri="{FF2B5EF4-FFF2-40B4-BE49-F238E27FC236}">
                    <a16:creationId xmlns:a16="http://schemas.microsoft.com/office/drawing/2014/main" id="{086C549C-08DF-463C-8A3D-A381ADCD4108}"/>
                  </a:ext>
                </a:extLst>
              </p:cNvPr>
              <p:cNvSpPr/>
              <p:nvPr/>
            </p:nvSpPr>
            <p:spPr>
              <a:xfrm>
                <a:off x="6844534" y="16467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48" name="วงรี 147">
                <a:extLst>
                  <a:ext uri="{FF2B5EF4-FFF2-40B4-BE49-F238E27FC236}">
                    <a16:creationId xmlns:a16="http://schemas.microsoft.com/office/drawing/2014/main" id="{613A26D6-D114-4DB7-BF7A-3D4A1680BF71}"/>
                  </a:ext>
                </a:extLst>
              </p:cNvPr>
              <p:cNvSpPr/>
              <p:nvPr/>
            </p:nvSpPr>
            <p:spPr>
              <a:xfrm>
                <a:off x="6844534" y="184674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49" name="วงรี 148">
                <a:extLst>
                  <a:ext uri="{FF2B5EF4-FFF2-40B4-BE49-F238E27FC236}">
                    <a16:creationId xmlns:a16="http://schemas.microsoft.com/office/drawing/2014/main" id="{E27DDA30-C4D6-4AA2-ACA1-1D3C030E1D72}"/>
                  </a:ext>
                </a:extLst>
              </p:cNvPr>
              <p:cNvSpPr/>
              <p:nvPr/>
            </p:nvSpPr>
            <p:spPr>
              <a:xfrm>
                <a:off x="6844534" y="204677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50" name="วงรี 149">
                <a:extLst>
                  <a:ext uri="{FF2B5EF4-FFF2-40B4-BE49-F238E27FC236}">
                    <a16:creationId xmlns:a16="http://schemas.microsoft.com/office/drawing/2014/main" id="{0CA6F531-E93D-4AA4-8F21-C6AB8CC24A7C}"/>
                  </a:ext>
                </a:extLst>
              </p:cNvPr>
              <p:cNvSpPr/>
              <p:nvPr/>
            </p:nvSpPr>
            <p:spPr>
              <a:xfrm>
                <a:off x="6844534" y="22467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51" name="วงรี 150">
                <a:extLst>
                  <a:ext uri="{FF2B5EF4-FFF2-40B4-BE49-F238E27FC236}">
                    <a16:creationId xmlns:a16="http://schemas.microsoft.com/office/drawing/2014/main" id="{56D3A951-4DAE-4497-A1BF-9DE01A1283E0}"/>
                  </a:ext>
                </a:extLst>
              </p:cNvPr>
              <p:cNvSpPr/>
              <p:nvPr/>
            </p:nvSpPr>
            <p:spPr>
              <a:xfrm>
                <a:off x="6844534" y="24468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52" name="วงรี 151">
                <a:extLst>
                  <a:ext uri="{FF2B5EF4-FFF2-40B4-BE49-F238E27FC236}">
                    <a16:creationId xmlns:a16="http://schemas.microsoft.com/office/drawing/2014/main" id="{56624583-3AF1-434C-947B-DC01822C50CB}"/>
                  </a:ext>
                </a:extLst>
              </p:cNvPr>
              <p:cNvSpPr/>
              <p:nvPr/>
            </p:nvSpPr>
            <p:spPr>
              <a:xfrm>
                <a:off x="6844534" y="264684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53" name="วงรี 152">
                <a:extLst>
                  <a:ext uri="{FF2B5EF4-FFF2-40B4-BE49-F238E27FC236}">
                    <a16:creationId xmlns:a16="http://schemas.microsoft.com/office/drawing/2014/main" id="{FFB94250-93F7-44D7-B0D3-00F3B7A4F59C}"/>
                  </a:ext>
                </a:extLst>
              </p:cNvPr>
              <p:cNvSpPr/>
              <p:nvPr/>
            </p:nvSpPr>
            <p:spPr>
              <a:xfrm>
                <a:off x="6844534" y="284687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54" name="วงรี 153">
                <a:extLst>
                  <a:ext uri="{FF2B5EF4-FFF2-40B4-BE49-F238E27FC236}">
                    <a16:creationId xmlns:a16="http://schemas.microsoft.com/office/drawing/2014/main" id="{693A4000-C711-4213-881F-46174FD1239A}"/>
                  </a:ext>
                </a:extLst>
              </p:cNvPr>
              <p:cNvSpPr/>
              <p:nvPr/>
            </p:nvSpPr>
            <p:spPr>
              <a:xfrm>
                <a:off x="6844534" y="30468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55" name="วงรี 154">
                <a:extLst>
                  <a:ext uri="{FF2B5EF4-FFF2-40B4-BE49-F238E27FC236}">
                    <a16:creationId xmlns:a16="http://schemas.microsoft.com/office/drawing/2014/main" id="{10DCF3F5-3C48-4642-B133-E3CC79C23C10}"/>
                  </a:ext>
                </a:extLst>
              </p:cNvPr>
              <p:cNvSpPr/>
              <p:nvPr/>
            </p:nvSpPr>
            <p:spPr>
              <a:xfrm>
                <a:off x="6844534" y="32469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</p:grpSp>
        <p:grpSp>
          <p:nvGrpSpPr>
            <p:cNvPr id="156" name="กลุ่ม 155">
              <a:extLst>
                <a:ext uri="{FF2B5EF4-FFF2-40B4-BE49-F238E27FC236}">
                  <a16:creationId xmlns:a16="http://schemas.microsoft.com/office/drawing/2014/main" id="{B958616B-DD23-408E-8662-7F1436CDCE4F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3466326" y="573401"/>
              <a:ext cx="347486" cy="982634"/>
              <a:chOff x="6264894" y="1446698"/>
              <a:chExt cx="759640" cy="1984379"/>
            </a:xfrm>
          </p:grpSpPr>
          <p:sp>
            <p:nvSpPr>
              <p:cNvPr id="157" name="วงรี 156">
                <a:extLst>
                  <a:ext uri="{FF2B5EF4-FFF2-40B4-BE49-F238E27FC236}">
                    <a16:creationId xmlns:a16="http://schemas.microsoft.com/office/drawing/2014/main" id="{880946A2-5350-4B72-B3CF-3372A2D75CBF}"/>
                  </a:ext>
                </a:extLst>
              </p:cNvPr>
              <p:cNvSpPr/>
              <p:nvPr/>
            </p:nvSpPr>
            <p:spPr>
              <a:xfrm>
                <a:off x="6264894" y="14508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58" name="วงรี 157">
                <a:extLst>
                  <a:ext uri="{FF2B5EF4-FFF2-40B4-BE49-F238E27FC236}">
                    <a16:creationId xmlns:a16="http://schemas.microsoft.com/office/drawing/2014/main" id="{3CE03E15-6C83-422D-BD88-166AD688CF2E}"/>
                  </a:ext>
                </a:extLst>
              </p:cNvPr>
              <p:cNvSpPr/>
              <p:nvPr/>
            </p:nvSpPr>
            <p:spPr>
              <a:xfrm>
                <a:off x="6264894" y="16508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59" name="วงรี 158">
                <a:extLst>
                  <a:ext uri="{FF2B5EF4-FFF2-40B4-BE49-F238E27FC236}">
                    <a16:creationId xmlns:a16="http://schemas.microsoft.com/office/drawing/2014/main" id="{908F4668-BA50-42FC-A8E3-4423F5A64ABC}"/>
                  </a:ext>
                </a:extLst>
              </p:cNvPr>
              <p:cNvSpPr/>
              <p:nvPr/>
            </p:nvSpPr>
            <p:spPr>
              <a:xfrm>
                <a:off x="6264894" y="185090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60" name="วงรี 159">
                <a:extLst>
                  <a:ext uri="{FF2B5EF4-FFF2-40B4-BE49-F238E27FC236}">
                    <a16:creationId xmlns:a16="http://schemas.microsoft.com/office/drawing/2014/main" id="{524554F2-A4AB-4A2E-91DE-4B0CB4B448EB}"/>
                  </a:ext>
                </a:extLst>
              </p:cNvPr>
              <p:cNvSpPr/>
              <p:nvPr/>
            </p:nvSpPr>
            <p:spPr>
              <a:xfrm>
                <a:off x="6264894" y="205092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61" name="วงรี 160">
                <a:extLst>
                  <a:ext uri="{FF2B5EF4-FFF2-40B4-BE49-F238E27FC236}">
                    <a16:creationId xmlns:a16="http://schemas.microsoft.com/office/drawing/2014/main" id="{F3F51107-801F-4372-8E4D-3C58FA1B92B3}"/>
                  </a:ext>
                </a:extLst>
              </p:cNvPr>
              <p:cNvSpPr/>
              <p:nvPr/>
            </p:nvSpPr>
            <p:spPr>
              <a:xfrm>
                <a:off x="6264894" y="22509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62" name="วงรี 161">
                <a:extLst>
                  <a:ext uri="{FF2B5EF4-FFF2-40B4-BE49-F238E27FC236}">
                    <a16:creationId xmlns:a16="http://schemas.microsoft.com/office/drawing/2014/main" id="{5D800A4B-1832-4643-A216-53E717B7A80C}"/>
                  </a:ext>
                </a:extLst>
              </p:cNvPr>
              <p:cNvSpPr/>
              <p:nvPr/>
            </p:nvSpPr>
            <p:spPr>
              <a:xfrm>
                <a:off x="6264894" y="24509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63" name="วงรี 162">
                <a:extLst>
                  <a:ext uri="{FF2B5EF4-FFF2-40B4-BE49-F238E27FC236}">
                    <a16:creationId xmlns:a16="http://schemas.microsoft.com/office/drawing/2014/main" id="{BCF1EB5A-DBFC-4179-958C-1B9118471259}"/>
                  </a:ext>
                </a:extLst>
              </p:cNvPr>
              <p:cNvSpPr/>
              <p:nvPr/>
            </p:nvSpPr>
            <p:spPr>
              <a:xfrm>
                <a:off x="6264894" y="265100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64" name="วงรี 163">
                <a:extLst>
                  <a:ext uri="{FF2B5EF4-FFF2-40B4-BE49-F238E27FC236}">
                    <a16:creationId xmlns:a16="http://schemas.microsoft.com/office/drawing/2014/main" id="{43A2364B-8D4A-4104-BC92-43A3EBCF0585}"/>
                  </a:ext>
                </a:extLst>
              </p:cNvPr>
              <p:cNvSpPr/>
              <p:nvPr/>
            </p:nvSpPr>
            <p:spPr>
              <a:xfrm>
                <a:off x="6264894" y="285102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65" name="วงรี 164">
                <a:extLst>
                  <a:ext uri="{FF2B5EF4-FFF2-40B4-BE49-F238E27FC236}">
                    <a16:creationId xmlns:a16="http://schemas.microsoft.com/office/drawing/2014/main" id="{2009CE0F-1418-4A64-9EF9-E61143263B5C}"/>
                  </a:ext>
                </a:extLst>
              </p:cNvPr>
              <p:cNvSpPr/>
              <p:nvPr/>
            </p:nvSpPr>
            <p:spPr>
              <a:xfrm>
                <a:off x="6264894" y="30510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 dirty="0"/>
              </a:p>
            </p:txBody>
          </p:sp>
          <p:sp>
            <p:nvSpPr>
              <p:cNvPr id="166" name="วงรี 165">
                <a:extLst>
                  <a:ext uri="{FF2B5EF4-FFF2-40B4-BE49-F238E27FC236}">
                    <a16:creationId xmlns:a16="http://schemas.microsoft.com/office/drawing/2014/main" id="{AD5C2724-F24C-49C5-B5E1-775DEA13487D}"/>
                  </a:ext>
                </a:extLst>
              </p:cNvPr>
              <p:cNvSpPr/>
              <p:nvPr/>
            </p:nvSpPr>
            <p:spPr>
              <a:xfrm>
                <a:off x="6264894" y="32510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67" name="วงรี 166">
                <a:extLst>
                  <a:ext uri="{FF2B5EF4-FFF2-40B4-BE49-F238E27FC236}">
                    <a16:creationId xmlns:a16="http://schemas.microsoft.com/office/drawing/2014/main" id="{072B9939-058B-4D80-947C-409EF176F8F8}"/>
                  </a:ext>
                </a:extLst>
              </p:cNvPr>
              <p:cNvSpPr/>
              <p:nvPr/>
            </p:nvSpPr>
            <p:spPr>
              <a:xfrm>
                <a:off x="6554714" y="14487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68" name="วงรี 167">
                <a:extLst>
                  <a:ext uri="{FF2B5EF4-FFF2-40B4-BE49-F238E27FC236}">
                    <a16:creationId xmlns:a16="http://schemas.microsoft.com/office/drawing/2014/main" id="{FD8A0C7A-2F21-40E4-A570-653933483C2A}"/>
                  </a:ext>
                </a:extLst>
              </p:cNvPr>
              <p:cNvSpPr/>
              <p:nvPr/>
            </p:nvSpPr>
            <p:spPr>
              <a:xfrm>
                <a:off x="6554714" y="16488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69" name="วงรี 168">
                <a:extLst>
                  <a:ext uri="{FF2B5EF4-FFF2-40B4-BE49-F238E27FC236}">
                    <a16:creationId xmlns:a16="http://schemas.microsoft.com/office/drawing/2014/main" id="{4D647E18-E96F-4C4F-8BF3-5C1EA031B938}"/>
                  </a:ext>
                </a:extLst>
              </p:cNvPr>
              <p:cNvSpPr/>
              <p:nvPr/>
            </p:nvSpPr>
            <p:spPr>
              <a:xfrm>
                <a:off x="6554714" y="184882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70" name="วงรี 169">
                <a:extLst>
                  <a:ext uri="{FF2B5EF4-FFF2-40B4-BE49-F238E27FC236}">
                    <a16:creationId xmlns:a16="http://schemas.microsoft.com/office/drawing/2014/main" id="{9035A499-ABAB-46EA-A7A5-5E21EF272C51}"/>
                  </a:ext>
                </a:extLst>
              </p:cNvPr>
              <p:cNvSpPr/>
              <p:nvPr/>
            </p:nvSpPr>
            <p:spPr>
              <a:xfrm>
                <a:off x="6554714" y="204885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71" name="วงรี 170">
                <a:extLst>
                  <a:ext uri="{FF2B5EF4-FFF2-40B4-BE49-F238E27FC236}">
                    <a16:creationId xmlns:a16="http://schemas.microsoft.com/office/drawing/2014/main" id="{EC45FC70-FF67-4A0B-9F65-AC60DB5DD75A}"/>
                  </a:ext>
                </a:extLst>
              </p:cNvPr>
              <p:cNvSpPr/>
              <p:nvPr/>
            </p:nvSpPr>
            <p:spPr>
              <a:xfrm>
                <a:off x="6554714" y="22488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72" name="วงรี 171">
                <a:extLst>
                  <a:ext uri="{FF2B5EF4-FFF2-40B4-BE49-F238E27FC236}">
                    <a16:creationId xmlns:a16="http://schemas.microsoft.com/office/drawing/2014/main" id="{3225911A-5A7F-4A6A-8D60-167EE0612ED8}"/>
                  </a:ext>
                </a:extLst>
              </p:cNvPr>
              <p:cNvSpPr/>
              <p:nvPr/>
            </p:nvSpPr>
            <p:spPr>
              <a:xfrm>
                <a:off x="6554714" y="24489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73" name="วงรี 172">
                <a:extLst>
                  <a:ext uri="{FF2B5EF4-FFF2-40B4-BE49-F238E27FC236}">
                    <a16:creationId xmlns:a16="http://schemas.microsoft.com/office/drawing/2014/main" id="{779E656A-5DB3-43FD-A294-C984D27F3ECA}"/>
                  </a:ext>
                </a:extLst>
              </p:cNvPr>
              <p:cNvSpPr/>
              <p:nvPr/>
            </p:nvSpPr>
            <p:spPr>
              <a:xfrm>
                <a:off x="6554714" y="264892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74" name="วงรี 173">
                <a:extLst>
                  <a:ext uri="{FF2B5EF4-FFF2-40B4-BE49-F238E27FC236}">
                    <a16:creationId xmlns:a16="http://schemas.microsoft.com/office/drawing/2014/main" id="{A14C5DAE-6A71-40BD-9109-F1EFE7D9D5B1}"/>
                  </a:ext>
                </a:extLst>
              </p:cNvPr>
              <p:cNvSpPr/>
              <p:nvPr/>
            </p:nvSpPr>
            <p:spPr>
              <a:xfrm>
                <a:off x="6554714" y="284895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75" name="วงรี 174">
                <a:extLst>
                  <a:ext uri="{FF2B5EF4-FFF2-40B4-BE49-F238E27FC236}">
                    <a16:creationId xmlns:a16="http://schemas.microsoft.com/office/drawing/2014/main" id="{1C726E50-D9AB-44F7-B09D-260EA4A097D2}"/>
                  </a:ext>
                </a:extLst>
              </p:cNvPr>
              <p:cNvSpPr/>
              <p:nvPr/>
            </p:nvSpPr>
            <p:spPr>
              <a:xfrm>
                <a:off x="6554714" y="30489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76" name="วงรี 175">
                <a:extLst>
                  <a:ext uri="{FF2B5EF4-FFF2-40B4-BE49-F238E27FC236}">
                    <a16:creationId xmlns:a16="http://schemas.microsoft.com/office/drawing/2014/main" id="{3381DF47-4EEC-4C5D-806D-331FFB99EDBB}"/>
                  </a:ext>
                </a:extLst>
              </p:cNvPr>
              <p:cNvSpPr/>
              <p:nvPr/>
            </p:nvSpPr>
            <p:spPr>
              <a:xfrm>
                <a:off x="6554714" y="32490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77" name="วงรี 176">
                <a:extLst>
                  <a:ext uri="{FF2B5EF4-FFF2-40B4-BE49-F238E27FC236}">
                    <a16:creationId xmlns:a16="http://schemas.microsoft.com/office/drawing/2014/main" id="{B1A7197B-B98D-40DE-BF72-B4830EC03030}"/>
                  </a:ext>
                </a:extLst>
              </p:cNvPr>
              <p:cNvSpPr/>
              <p:nvPr/>
            </p:nvSpPr>
            <p:spPr>
              <a:xfrm>
                <a:off x="6844534" y="14466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78" name="วงรี 177">
                <a:extLst>
                  <a:ext uri="{FF2B5EF4-FFF2-40B4-BE49-F238E27FC236}">
                    <a16:creationId xmlns:a16="http://schemas.microsoft.com/office/drawing/2014/main" id="{82DF469E-A085-4039-88CB-3969DA384FDB}"/>
                  </a:ext>
                </a:extLst>
              </p:cNvPr>
              <p:cNvSpPr/>
              <p:nvPr/>
            </p:nvSpPr>
            <p:spPr>
              <a:xfrm>
                <a:off x="6844534" y="16467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79" name="วงรี 178">
                <a:extLst>
                  <a:ext uri="{FF2B5EF4-FFF2-40B4-BE49-F238E27FC236}">
                    <a16:creationId xmlns:a16="http://schemas.microsoft.com/office/drawing/2014/main" id="{2114E414-B577-4702-8E7D-052C8EB01B12}"/>
                  </a:ext>
                </a:extLst>
              </p:cNvPr>
              <p:cNvSpPr/>
              <p:nvPr/>
            </p:nvSpPr>
            <p:spPr>
              <a:xfrm>
                <a:off x="6844534" y="184674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80" name="วงรี 179">
                <a:extLst>
                  <a:ext uri="{FF2B5EF4-FFF2-40B4-BE49-F238E27FC236}">
                    <a16:creationId xmlns:a16="http://schemas.microsoft.com/office/drawing/2014/main" id="{FAE97F4D-3390-442F-BABF-6A9F783CDAC4}"/>
                  </a:ext>
                </a:extLst>
              </p:cNvPr>
              <p:cNvSpPr/>
              <p:nvPr/>
            </p:nvSpPr>
            <p:spPr>
              <a:xfrm>
                <a:off x="6844534" y="204677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81" name="วงรี 180">
                <a:extLst>
                  <a:ext uri="{FF2B5EF4-FFF2-40B4-BE49-F238E27FC236}">
                    <a16:creationId xmlns:a16="http://schemas.microsoft.com/office/drawing/2014/main" id="{B7B57EE1-A657-484F-9702-2D432A5836E3}"/>
                  </a:ext>
                </a:extLst>
              </p:cNvPr>
              <p:cNvSpPr/>
              <p:nvPr/>
            </p:nvSpPr>
            <p:spPr>
              <a:xfrm>
                <a:off x="6844534" y="22467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82" name="วงรี 181">
                <a:extLst>
                  <a:ext uri="{FF2B5EF4-FFF2-40B4-BE49-F238E27FC236}">
                    <a16:creationId xmlns:a16="http://schemas.microsoft.com/office/drawing/2014/main" id="{C875F0C2-3305-4620-831F-EE6836698F44}"/>
                  </a:ext>
                </a:extLst>
              </p:cNvPr>
              <p:cNvSpPr/>
              <p:nvPr/>
            </p:nvSpPr>
            <p:spPr>
              <a:xfrm>
                <a:off x="6844534" y="24468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83" name="วงรี 182">
                <a:extLst>
                  <a:ext uri="{FF2B5EF4-FFF2-40B4-BE49-F238E27FC236}">
                    <a16:creationId xmlns:a16="http://schemas.microsoft.com/office/drawing/2014/main" id="{C1FB343C-CD22-433C-A738-ED6ED98C86CA}"/>
                  </a:ext>
                </a:extLst>
              </p:cNvPr>
              <p:cNvSpPr/>
              <p:nvPr/>
            </p:nvSpPr>
            <p:spPr>
              <a:xfrm>
                <a:off x="6844534" y="264684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84" name="วงรี 183">
                <a:extLst>
                  <a:ext uri="{FF2B5EF4-FFF2-40B4-BE49-F238E27FC236}">
                    <a16:creationId xmlns:a16="http://schemas.microsoft.com/office/drawing/2014/main" id="{AD1668AC-CF57-4C3A-B191-3854D89C3822}"/>
                  </a:ext>
                </a:extLst>
              </p:cNvPr>
              <p:cNvSpPr/>
              <p:nvPr/>
            </p:nvSpPr>
            <p:spPr>
              <a:xfrm>
                <a:off x="6844534" y="284687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85" name="วงรี 184">
                <a:extLst>
                  <a:ext uri="{FF2B5EF4-FFF2-40B4-BE49-F238E27FC236}">
                    <a16:creationId xmlns:a16="http://schemas.microsoft.com/office/drawing/2014/main" id="{E99753CA-0192-41F6-9B70-A541EFAEA4DB}"/>
                  </a:ext>
                </a:extLst>
              </p:cNvPr>
              <p:cNvSpPr/>
              <p:nvPr/>
            </p:nvSpPr>
            <p:spPr>
              <a:xfrm>
                <a:off x="6844534" y="30468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86" name="วงรี 185">
                <a:extLst>
                  <a:ext uri="{FF2B5EF4-FFF2-40B4-BE49-F238E27FC236}">
                    <a16:creationId xmlns:a16="http://schemas.microsoft.com/office/drawing/2014/main" id="{07334C29-3F9C-4309-BFD2-EEC5F7C587A2}"/>
                  </a:ext>
                </a:extLst>
              </p:cNvPr>
              <p:cNvSpPr/>
              <p:nvPr/>
            </p:nvSpPr>
            <p:spPr>
              <a:xfrm>
                <a:off x="6844534" y="32469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</p:grpSp>
        <p:sp>
          <p:nvSpPr>
            <p:cNvPr id="190" name="กากบาท 189">
              <a:extLst>
                <a:ext uri="{FF2B5EF4-FFF2-40B4-BE49-F238E27FC236}">
                  <a16:creationId xmlns:a16="http://schemas.microsoft.com/office/drawing/2014/main" id="{5388398A-A471-4266-9A27-E079256CC8C9}"/>
                </a:ext>
              </a:extLst>
            </p:cNvPr>
            <p:cNvSpPr/>
            <p:nvPr/>
          </p:nvSpPr>
          <p:spPr>
            <a:xfrm rot="1087668">
              <a:off x="1191653" y="4451977"/>
              <a:ext cx="368040" cy="320174"/>
            </a:xfrm>
            <a:prstGeom prst="plus">
              <a:avLst>
                <a:gd name="adj" fmla="val 35728"/>
              </a:avLst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91" name="กากบาท 190">
              <a:extLst>
                <a:ext uri="{FF2B5EF4-FFF2-40B4-BE49-F238E27FC236}">
                  <a16:creationId xmlns:a16="http://schemas.microsoft.com/office/drawing/2014/main" id="{06CDAA93-E217-4258-9A54-4C325A9332B8}"/>
                </a:ext>
              </a:extLst>
            </p:cNvPr>
            <p:cNvSpPr/>
            <p:nvPr/>
          </p:nvSpPr>
          <p:spPr>
            <a:xfrm rot="1087668">
              <a:off x="6767399" y="1518757"/>
              <a:ext cx="368040" cy="320174"/>
            </a:xfrm>
            <a:prstGeom prst="plus">
              <a:avLst>
                <a:gd name="adj" fmla="val 35728"/>
              </a:avLst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92" name="กากบาท 191">
              <a:extLst>
                <a:ext uri="{FF2B5EF4-FFF2-40B4-BE49-F238E27FC236}">
                  <a16:creationId xmlns:a16="http://schemas.microsoft.com/office/drawing/2014/main" id="{E52586BA-A47A-4C67-BE1E-D768E320A5C8}"/>
                </a:ext>
              </a:extLst>
            </p:cNvPr>
            <p:cNvSpPr/>
            <p:nvPr/>
          </p:nvSpPr>
          <p:spPr>
            <a:xfrm rot="1087668">
              <a:off x="684864" y="1581020"/>
              <a:ext cx="620284" cy="500224"/>
            </a:xfrm>
            <a:prstGeom prst="plus">
              <a:avLst>
                <a:gd name="adj" fmla="val 35728"/>
              </a:avLst>
            </a:prstGeom>
            <a:solidFill>
              <a:srgbClr val="FDE92C">
                <a:alpha val="40000"/>
              </a:srgb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93" name="กากบาท 192">
              <a:extLst>
                <a:ext uri="{FF2B5EF4-FFF2-40B4-BE49-F238E27FC236}">
                  <a16:creationId xmlns:a16="http://schemas.microsoft.com/office/drawing/2014/main" id="{9279B430-86FD-4915-87E5-58413A3B8599}"/>
                </a:ext>
              </a:extLst>
            </p:cNvPr>
            <p:cNvSpPr/>
            <p:nvPr/>
          </p:nvSpPr>
          <p:spPr>
            <a:xfrm rot="20237040">
              <a:off x="1318434" y="452353"/>
              <a:ext cx="552915" cy="426604"/>
            </a:xfrm>
            <a:prstGeom prst="plus">
              <a:avLst>
                <a:gd name="adj" fmla="val 35728"/>
              </a:avLst>
            </a:prstGeom>
            <a:solidFill>
              <a:schemeClr val="accent4">
                <a:lumMod val="20000"/>
                <a:lumOff val="80000"/>
                <a:alpha val="90000"/>
              </a:scheme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 dirty="0"/>
            </a:p>
          </p:txBody>
        </p:sp>
        <p:sp>
          <p:nvSpPr>
            <p:cNvPr id="194" name="สี่เหลี่ยมผืนผ้า 193">
              <a:extLst>
                <a:ext uri="{FF2B5EF4-FFF2-40B4-BE49-F238E27FC236}">
                  <a16:creationId xmlns:a16="http://schemas.microsoft.com/office/drawing/2014/main" id="{07A72EC4-E108-4388-8109-4BECAA9C8258}"/>
                </a:ext>
              </a:extLst>
            </p:cNvPr>
            <p:cNvSpPr/>
            <p:nvPr/>
          </p:nvSpPr>
          <p:spPr>
            <a:xfrm>
              <a:off x="6241377" y="425127"/>
              <a:ext cx="330847" cy="305625"/>
            </a:xfrm>
            <a:prstGeom prst="rect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95" name="สี่เหลี่ยมผืนผ้า 194">
              <a:extLst>
                <a:ext uri="{FF2B5EF4-FFF2-40B4-BE49-F238E27FC236}">
                  <a16:creationId xmlns:a16="http://schemas.microsoft.com/office/drawing/2014/main" id="{DB745DB9-E68C-4099-8BC1-067971DA25AE}"/>
                </a:ext>
              </a:extLst>
            </p:cNvPr>
            <p:cNvSpPr/>
            <p:nvPr/>
          </p:nvSpPr>
          <p:spPr>
            <a:xfrm>
              <a:off x="7961308" y="4240268"/>
              <a:ext cx="330847" cy="305625"/>
            </a:xfrm>
            <a:prstGeom prst="rect">
              <a:avLst/>
            </a:prstGeom>
            <a:noFill/>
            <a:ln w="28575">
              <a:solidFill>
                <a:srgbClr val="FEF9B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grpSp>
          <p:nvGrpSpPr>
            <p:cNvPr id="196" name="กลุ่ม 195">
              <a:extLst>
                <a:ext uri="{FF2B5EF4-FFF2-40B4-BE49-F238E27FC236}">
                  <a16:creationId xmlns:a16="http://schemas.microsoft.com/office/drawing/2014/main" id="{1ED1FCA0-FE85-49B0-B8E6-2709E2BE3F0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010805" y="3407851"/>
              <a:ext cx="376162" cy="907724"/>
              <a:chOff x="6264894" y="1446698"/>
              <a:chExt cx="759640" cy="1984379"/>
            </a:xfrm>
          </p:grpSpPr>
          <p:sp>
            <p:nvSpPr>
              <p:cNvPr id="197" name="วงรี 196">
                <a:extLst>
                  <a:ext uri="{FF2B5EF4-FFF2-40B4-BE49-F238E27FC236}">
                    <a16:creationId xmlns:a16="http://schemas.microsoft.com/office/drawing/2014/main" id="{B21C1970-2128-49C3-9C00-8C4D8B5ABB22}"/>
                  </a:ext>
                </a:extLst>
              </p:cNvPr>
              <p:cNvSpPr/>
              <p:nvPr/>
            </p:nvSpPr>
            <p:spPr>
              <a:xfrm>
                <a:off x="6264894" y="14508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98" name="วงรี 197">
                <a:extLst>
                  <a:ext uri="{FF2B5EF4-FFF2-40B4-BE49-F238E27FC236}">
                    <a16:creationId xmlns:a16="http://schemas.microsoft.com/office/drawing/2014/main" id="{99D12FE0-9D89-4DCA-BE55-81A666A3DC64}"/>
                  </a:ext>
                </a:extLst>
              </p:cNvPr>
              <p:cNvSpPr/>
              <p:nvPr/>
            </p:nvSpPr>
            <p:spPr>
              <a:xfrm>
                <a:off x="6264894" y="16508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99" name="วงรี 198">
                <a:extLst>
                  <a:ext uri="{FF2B5EF4-FFF2-40B4-BE49-F238E27FC236}">
                    <a16:creationId xmlns:a16="http://schemas.microsoft.com/office/drawing/2014/main" id="{497810E9-68CB-444C-B53D-1DA8C12A8AC5}"/>
                  </a:ext>
                </a:extLst>
              </p:cNvPr>
              <p:cNvSpPr/>
              <p:nvPr/>
            </p:nvSpPr>
            <p:spPr>
              <a:xfrm>
                <a:off x="6264894" y="185090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00" name="วงรี 199">
                <a:extLst>
                  <a:ext uri="{FF2B5EF4-FFF2-40B4-BE49-F238E27FC236}">
                    <a16:creationId xmlns:a16="http://schemas.microsoft.com/office/drawing/2014/main" id="{A28FF609-F343-47FC-A527-377C8D8A3C93}"/>
                  </a:ext>
                </a:extLst>
              </p:cNvPr>
              <p:cNvSpPr/>
              <p:nvPr/>
            </p:nvSpPr>
            <p:spPr>
              <a:xfrm>
                <a:off x="6264894" y="205092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01" name="วงรี 200">
                <a:extLst>
                  <a:ext uri="{FF2B5EF4-FFF2-40B4-BE49-F238E27FC236}">
                    <a16:creationId xmlns:a16="http://schemas.microsoft.com/office/drawing/2014/main" id="{20C4603F-058E-4D02-9D62-323B1BACD948}"/>
                  </a:ext>
                </a:extLst>
              </p:cNvPr>
              <p:cNvSpPr/>
              <p:nvPr/>
            </p:nvSpPr>
            <p:spPr>
              <a:xfrm>
                <a:off x="6264894" y="22509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02" name="วงรี 201">
                <a:extLst>
                  <a:ext uri="{FF2B5EF4-FFF2-40B4-BE49-F238E27FC236}">
                    <a16:creationId xmlns:a16="http://schemas.microsoft.com/office/drawing/2014/main" id="{937B6F76-0969-485E-9D13-BFDDA29747B5}"/>
                  </a:ext>
                </a:extLst>
              </p:cNvPr>
              <p:cNvSpPr/>
              <p:nvPr/>
            </p:nvSpPr>
            <p:spPr>
              <a:xfrm>
                <a:off x="6264894" y="24509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03" name="วงรี 202">
                <a:extLst>
                  <a:ext uri="{FF2B5EF4-FFF2-40B4-BE49-F238E27FC236}">
                    <a16:creationId xmlns:a16="http://schemas.microsoft.com/office/drawing/2014/main" id="{1DF58B4A-A66B-4699-A37C-3F6987305D84}"/>
                  </a:ext>
                </a:extLst>
              </p:cNvPr>
              <p:cNvSpPr/>
              <p:nvPr/>
            </p:nvSpPr>
            <p:spPr>
              <a:xfrm>
                <a:off x="6264894" y="265100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04" name="วงรี 203">
                <a:extLst>
                  <a:ext uri="{FF2B5EF4-FFF2-40B4-BE49-F238E27FC236}">
                    <a16:creationId xmlns:a16="http://schemas.microsoft.com/office/drawing/2014/main" id="{7BB84F2F-07D2-4487-A2CE-362EFBDAEE8E}"/>
                  </a:ext>
                </a:extLst>
              </p:cNvPr>
              <p:cNvSpPr/>
              <p:nvPr/>
            </p:nvSpPr>
            <p:spPr>
              <a:xfrm>
                <a:off x="6264894" y="285102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05" name="วงรี 204">
                <a:extLst>
                  <a:ext uri="{FF2B5EF4-FFF2-40B4-BE49-F238E27FC236}">
                    <a16:creationId xmlns:a16="http://schemas.microsoft.com/office/drawing/2014/main" id="{4A16ED61-82D7-4D1C-8262-ED0B118D0E60}"/>
                  </a:ext>
                </a:extLst>
              </p:cNvPr>
              <p:cNvSpPr/>
              <p:nvPr/>
            </p:nvSpPr>
            <p:spPr>
              <a:xfrm>
                <a:off x="6264894" y="30510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 dirty="0"/>
              </a:p>
            </p:txBody>
          </p:sp>
          <p:sp>
            <p:nvSpPr>
              <p:cNvPr id="206" name="วงรี 205">
                <a:extLst>
                  <a:ext uri="{FF2B5EF4-FFF2-40B4-BE49-F238E27FC236}">
                    <a16:creationId xmlns:a16="http://schemas.microsoft.com/office/drawing/2014/main" id="{B6E1BE97-4B81-4356-B357-468CBC454F5D}"/>
                  </a:ext>
                </a:extLst>
              </p:cNvPr>
              <p:cNvSpPr/>
              <p:nvPr/>
            </p:nvSpPr>
            <p:spPr>
              <a:xfrm>
                <a:off x="6264894" y="32510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07" name="วงรี 206">
                <a:extLst>
                  <a:ext uri="{FF2B5EF4-FFF2-40B4-BE49-F238E27FC236}">
                    <a16:creationId xmlns:a16="http://schemas.microsoft.com/office/drawing/2014/main" id="{1B89C48D-F989-4854-8466-937575850FD9}"/>
                  </a:ext>
                </a:extLst>
              </p:cNvPr>
              <p:cNvSpPr/>
              <p:nvPr/>
            </p:nvSpPr>
            <p:spPr>
              <a:xfrm>
                <a:off x="6554714" y="14487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08" name="วงรี 207">
                <a:extLst>
                  <a:ext uri="{FF2B5EF4-FFF2-40B4-BE49-F238E27FC236}">
                    <a16:creationId xmlns:a16="http://schemas.microsoft.com/office/drawing/2014/main" id="{96C63366-8923-47D7-AA38-4C9BB4EF2BD6}"/>
                  </a:ext>
                </a:extLst>
              </p:cNvPr>
              <p:cNvSpPr/>
              <p:nvPr/>
            </p:nvSpPr>
            <p:spPr>
              <a:xfrm>
                <a:off x="6554714" y="16488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09" name="วงรี 208">
                <a:extLst>
                  <a:ext uri="{FF2B5EF4-FFF2-40B4-BE49-F238E27FC236}">
                    <a16:creationId xmlns:a16="http://schemas.microsoft.com/office/drawing/2014/main" id="{BF1800A9-E998-48BD-B122-08130C2F9023}"/>
                  </a:ext>
                </a:extLst>
              </p:cNvPr>
              <p:cNvSpPr/>
              <p:nvPr/>
            </p:nvSpPr>
            <p:spPr>
              <a:xfrm>
                <a:off x="6554714" y="184882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10" name="วงรี 209">
                <a:extLst>
                  <a:ext uri="{FF2B5EF4-FFF2-40B4-BE49-F238E27FC236}">
                    <a16:creationId xmlns:a16="http://schemas.microsoft.com/office/drawing/2014/main" id="{2E5538F9-9A0A-4AC9-AD17-8BE00BC56514}"/>
                  </a:ext>
                </a:extLst>
              </p:cNvPr>
              <p:cNvSpPr/>
              <p:nvPr/>
            </p:nvSpPr>
            <p:spPr>
              <a:xfrm>
                <a:off x="6554714" y="204885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11" name="วงรี 210">
                <a:extLst>
                  <a:ext uri="{FF2B5EF4-FFF2-40B4-BE49-F238E27FC236}">
                    <a16:creationId xmlns:a16="http://schemas.microsoft.com/office/drawing/2014/main" id="{2A9461A3-9C39-423A-A9BE-600880ECBB4A}"/>
                  </a:ext>
                </a:extLst>
              </p:cNvPr>
              <p:cNvSpPr/>
              <p:nvPr/>
            </p:nvSpPr>
            <p:spPr>
              <a:xfrm>
                <a:off x="6554714" y="22488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12" name="วงรี 211">
                <a:extLst>
                  <a:ext uri="{FF2B5EF4-FFF2-40B4-BE49-F238E27FC236}">
                    <a16:creationId xmlns:a16="http://schemas.microsoft.com/office/drawing/2014/main" id="{EB19948A-221D-46CD-A226-B92B574D58FD}"/>
                  </a:ext>
                </a:extLst>
              </p:cNvPr>
              <p:cNvSpPr/>
              <p:nvPr/>
            </p:nvSpPr>
            <p:spPr>
              <a:xfrm>
                <a:off x="6554714" y="24489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13" name="วงรี 212">
                <a:extLst>
                  <a:ext uri="{FF2B5EF4-FFF2-40B4-BE49-F238E27FC236}">
                    <a16:creationId xmlns:a16="http://schemas.microsoft.com/office/drawing/2014/main" id="{31D69F52-AAA3-49B4-8A41-80F4EF61CEDE}"/>
                  </a:ext>
                </a:extLst>
              </p:cNvPr>
              <p:cNvSpPr/>
              <p:nvPr/>
            </p:nvSpPr>
            <p:spPr>
              <a:xfrm>
                <a:off x="6554714" y="264892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14" name="วงรี 213">
                <a:extLst>
                  <a:ext uri="{FF2B5EF4-FFF2-40B4-BE49-F238E27FC236}">
                    <a16:creationId xmlns:a16="http://schemas.microsoft.com/office/drawing/2014/main" id="{94CF82CC-7350-4639-837C-2205CCCD1DB8}"/>
                  </a:ext>
                </a:extLst>
              </p:cNvPr>
              <p:cNvSpPr/>
              <p:nvPr/>
            </p:nvSpPr>
            <p:spPr>
              <a:xfrm>
                <a:off x="6554714" y="284895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15" name="วงรี 214">
                <a:extLst>
                  <a:ext uri="{FF2B5EF4-FFF2-40B4-BE49-F238E27FC236}">
                    <a16:creationId xmlns:a16="http://schemas.microsoft.com/office/drawing/2014/main" id="{C49CBAEF-D48F-407B-9D7D-23BA8CBCEE76}"/>
                  </a:ext>
                </a:extLst>
              </p:cNvPr>
              <p:cNvSpPr/>
              <p:nvPr/>
            </p:nvSpPr>
            <p:spPr>
              <a:xfrm>
                <a:off x="6554714" y="30489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16" name="วงรี 215">
                <a:extLst>
                  <a:ext uri="{FF2B5EF4-FFF2-40B4-BE49-F238E27FC236}">
                    <a16:creationId xmlns:a16="http://schemas.microsoft.com/office/drawing/2014/main" id="{BDC7FAE8-A9A4-4908-9254-5E8D4C2CB107}"/>
                  </a:ext>
                </a:extLst>
              </p:cNvPr>
              <p:cNvSpPr/>
              <p:nvPr/>
            </p:nvSpPr>
            <p:spPr>
              <a:xfrm>
                <a:off x="6554714" y="32490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17" name="วงรี 216">
                <a:extLst>
                  <a:ext uri="{FF2B5EF4-FFF2-40B4-BE49-F238E27FC236}">
                    <a16:creationId xmlns:a16="http://schemas.microsoft.com/office/drawing/2014/main" id="{93BE9E9C-F227-4576-B2C4-1ABD6DFF9755}"/>
                  </a:ext>
                </a:extLst>
              </p:cNvPr>
              <p:cNvSpPr/>
              <p:nvPr/>
            </p:nvSpPr>
            <p:spPr>
              <a:xfrm>
                <a:off x="6844534" y="14466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18" name="วงรี 217">
                <a:extLst>
                  <a:ext uri="{FF2B5EF4-FFF2-40B4-BE49-F238E27FC236}">
                    <a16:creationId xmlns:a16="http://schemas.microsoft.com/office/drawing/2014/main" id="{D779A1E4-5D4B-4B22-888D-9049B03829A1}"/>
                  </a:ext>
                </a:extLst>
              </p:cNvPr>
              <p:cNvSpPr/>
              <p:nvPr/>
            </p:nvSpPr>
            <p:spPr>
              <a:xfrm>
                <a:off x="6844534" y="16467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19" name="วงรี 218">
                <a:extLst>
                  <a:ext uri="{FF2B5EF4-FFF2-40B4-BE49-F238E27FC236}">
                    <a16:creationId xmlns:a16="http://schemas.microsoft.com/office/drawing/2014/main" id="{E62C645D-CB77-4CF9-91C8-46B04F7C3ECD}"/>
                  </a:ext>
                </a:extLst>
              </p:cNvPr>
              <p:cNvSpPr/>
              <p:nvPr/>
            </p:nvSpPr>
            <p:spPr>
              <a:xfrm>
                <a:off x="6844534" y="184674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20" name="วงรี 219">
                <a:extLst>
                  <a:ext uri="{FF2B5EF4-FFF2-40B4-BE49-F238E27FC236}">
                    <a16:creationId xmlns:a16="http://schemas.microsoft.com/office/drawing/2014/main" id="{E0534271-F8DF-4164-A164-FD536E27C050}"/>
                  </a:ext>
                </a:extLst>
              </p:cNvPr>
              <p:cNvSpPr/>
              <p:nvPr/>
            </p:nvSpPr>
            <p:spPr>
              <a:xfrm>
                <a:off x="6844534" y="204677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21" name="วงรี 220">
                <a:extLst>
                  <a:ext uri="{FF2B5EF4-FFF2-40B4-BE49-F238E27FC236}">
                    <a16:creationId xmlns:a16="http://schemas.microsoft.com/office/drawing/2014/main" id="{4F5C6CC2-8800-4B01-A9F4-94334A6BA60D}"/>
                  </a:ext>
                </a:extLst>
              </p:cNvPr>
              <p:cNvSpPr/>
              <p:nvPr/>
            </p:nvSpPr>
            <p:spPr>
              <a:xfrm>
                <a:off x="6844534" y="22467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22" name="วงรี 221">
                <a:extLst>
                  <a:ext uri="{FF2B5EF4-FFF2-40B4-BE49-F238E27FC236}">
                    <a16:creationId xmlns:a16="http://schemas.microsoft.com/office/drawing/2014/main" id="{4454834D-F961-406D-8699-B4758F68EB12}"/>
                  </a:ext>
                </a:extLst>
              </p:cNvPr>
              <p:cNvSpPr/>
              <p:nvPr/>
            </p:nvSpPr>
            <p:spPr>
              <a:xfrm>
                <a:off x="6844534" y="24468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23" name="วงรี 222">
                <a:extLst>
                  <a:ext uri="{FF2B5EF4-FFF2-40B4-BE49-F238E27FC236}">
                    <a16:creationId xmlns:a16="http://schemas.microsoft.com/office/drawing/2014/main" id="{B7092582-A074-4D6F-8DF3-C08625DF8805}"/>
                  </a:ext>
                </a:extLst>
              </p:cNvPr>
              <p:cNvSpPr/>
              <p:nvPr/>
            </p:nvSpPr>
            <p:spPr>
              <a:xfrm>
                <a:off x="6844534" y="264684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24" name="วงรี 223">
                <a:extLst>
                  <a:ext uri="{FF2B5EF4-FFF2-40B4-BE49-F238E27FC236}">
                    <a16:creationId xmlns:a16="http://schemas.microsoft.com/office/drawing/2014/main" id="{F36B67CB-1EE8-4810-AB11-2B63DD43C430}"/>
                  </a:ext>
                </a:extLst>
              </p:cNvPr>
              <p:cNvSpPr/>
              <p:nvPr/>
            </p:nvSpPr>
            <p:spPr>
              <a:xfrm>
                <a:off x="6844534" y="284687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25" name="วงรี 224">
                <a:extLst>
                  <a:ext uri="{FF2B5EF4-FFF2-40B4-BE49-F238E27FC236}">
                    <a16:creationId xmlns:a16="http://schemas.microsoft.com/office/drawing/2014/main" id="{7143009C-229C-42A1-8F6F-515250F203DF}"/>
                  </a:ext>
                </a:extLst>
              </p:cNvPr>
              <p:cNvSpPr/>
              <p:nvPr/>
            </p:nvSpPr>
            <p:spPr>
              <a:xfrm>
                <a:off x="6844534" y="30468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26" name="วงรี 225">
                <a:extLst>
                  <a:ext uri="{FF2B5EF4-FFF2-40B4-BE49-F238E27FC236}">
                    <a16:creationId xmlns:a16="http://schemas.microsoft.com/office/drawing/2014/main" id="{1996C852-8787-421A-8B7A-B535912C8DBC}"/>
                  </a:ext>
                </a:extLst>
              </p:cNvPr>
              <p:cNvSpPr/>
              <p:nvPr/>
            </p:nvSpPr>
            <p:spPr>
              <a:xfrm>
                <a:off x="6844534" y="32469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</p:grpSp>
        <p:pic>
          <p:nvPicPr>
            <p:cNvPr id="230" name="รูปภาพ 229">
              <a:extLst>
                <a:ext uri="{FF2B5EF4-FFF2-40B4-BE49-F238E27FC236}">
                  <a16:creationId xmlns:a16="http://schemas.microsoft.com/office/drawing/2014/main" id="{5BCBB62A-289D-4E01-BD9A-836A9963BB0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412710">
              <a:off x="2901771" y="5172733"/>
              <a:ext cx="496270" cy="458438"/>
            </a:xfrm>
            <a:prstGeom prst="rect">
              <a:avLst/>
            </a:prstGeom>
          </p:spPr>
        </p:pic>
        <p:sp>
          <p:nvSpPr>
            <p:cNvPr id="187" name="สี่เหลี่ยมผืนผ้า 186">
              <a:extLst>
                <a:ext uri="{FF2B5EF4-FFF2-40B4-BE49-F238E27FC236}">
                  <a16:creationId xmlns:a16="http://schemas.microsoft.com/office/drawing/2014/main" id="{EEEA021F-FE91-4991-A9F4-6B54B83EBB5E}"/>
                </a:ext>
              </a:extLst>
            </p:cNvPr>
            <p:cNvSpPr/>
            <p:nvPr/>
          </p:nvSpPr>
          <p:spPr>
            <a:xfrm>
              <a:off x="370825" y="326721"/>
              <a:ext cx="8441305" cy="4559946"/>
            </a:xfrm>
            <a:prstGeom prst="rect">
              <a:avLst/>
            </a:prstGeom>
            <a:solidFill>
              <a:schemeClr val="accent4">
                <a:lumMod val="20000"/>
                <a:lumOff val="80000"/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" name="สี่เหลี่ยมผืนผ้า 1">
              <a:extLst>
                <a:ext uri="{FF2B5EF4-FFF2-40B4-BE49-F238E27FC236}">
                  <a16:creationId xmlns:a16="http://schemas.microsoft.com/office/drawing/2014/main" id="{959299AE-1F87-429F-9D7F-7BEC2D12D578}"/>
                </a:ext>
              </a:extLst>
            </p:cNvPr>
            <p:cNvSpPr/>
            <p:nvPr/>
          </p:nvSpPr>
          <p:spPr>
            <a:xfrm>
              <a:off x="1416878" y="453631"/>
              <a:ext cx="5860900" cy="7848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4500" b="1" u="sng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ปฏิกิริยาเคมีรอบตัวในชีวิตประจำวัน</a:t>
              </a:r>
            </a:p>
          </p:txBody>
        </p:sp>
        <p:sp>
          <p:nvSpPr>
            <p:cNvPr id="3" name="สี่เหลี่ยมผืนผ้า 2">
              <a:extLst>
                <a:ext uri="{FF2B5EF4-FFF2-40B4-BE49-F238E27FC236}">
                  <a16:creationId xmlns:a16="http://schemas.microsoft.com/office/drawing/2014/main" id="{92F76D29-7A32-4B3F-A13F-F25E16601771}"/>
                </a:ext>
              </a:extLst>
            </p:cNvPr>
            <p:cNvSpPr/>
            <p:nvPr/>
          </p:nvSpPr>
          <p:spPr>
            <a:xfrm>
              <a:off x="1399562" y="1137839"/>
              <a:ext cx="7424206" cy="12926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h-TH" sz="26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รอบ ๆ ตัวเรามีการเกิดปฏิกิริยาเคมีหลายชนิด ที่สามารถนำมาใช้ประโยชน์ในชีวิตประจำวัน ทั้งด้านอุตสาหกรรม ด้านเกษตรกรรม และด้านการแพทย์</a:t>
              </a:r>
            </a:p>
            <a:p>
              <a:r>
                <a:rPr lang="th-TH" sz="26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ในทางกลับกันก็ส่งผลกระทบต่อการดำรงชีวิตของมนุษย์และสิ่งแวดล้อม</a:t>
              </a: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9590FAE-0AC3-4D3B-A6C7-1667C4DFE5B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0310" y="426207"/>
              <a:ext cx="720000" cy="720000"/>
            </a:xfrm>
            <a:prstGeom prst="rect">
              <a:avLst/>
            </a:prstGeom>
          </p:spPr>
        </p:pic>
        <p:sp>
          <p:nvSpPr>
            <p:cNvPr id="255" name="TextBox 254">
              <a:extLst>
                <a:ext uri="{FF2B5EF4-FFF2-40B4-BE49-F238E27FC236}">
                  <a16:creationId xmlns:a16="http://schemas.microsoft.com/office/drawing/2014/main" id="{9CB27F74-6061-4168-90AC-3D99E2E1A57F}"/>
                </a:ext>
              </a:extLst>
            </p:cNvPr>
            <p:cNvSpPr txBox="1"/>
            <p:nvPr/>
          </p:nvSpPr>
          <p:spPr>
            <a:xfrm>
              <a:off x="1416878" y="2423689"/>
              <a:ext cx="6702021" cy="246221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4"/>
              <a:r>
                <a:rPr lang="th-TH" sz="22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1. ปฏิกิริยาเคมีของกรดกับเบส </a:t>
              </a:r>
              <a:r>
                <a:rPr lang="th-TH" sz="22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(acid-base reaction)</a:t>
              </a:r>
            </a:p>
            <a:p>
              <a:pPr lvl="4"/>
              <a:r>
                <a:rPr lang="th-TH" sz="22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2. ปฏิกิริยาของกรดกับโลหะ</a:t>
              </a:r>
            </a:p>
            <a:p>
              <a:pPr lvl="4"/>
              <a:r>
                <a:rPr lang="th-TH" sz="22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3. ปฏิกิริยาของเบสกับโลหะ</a:t>
              </a:r>
            </a:p>
            <a:p>
              <a:pPr lvl="4"/>
              <a:r>
                <a:rPr lang="th-TH" sz="22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4. ปฏิกิริยาการเกิดสนิมเหล็ก </a:t>
              </a:r>
              <a:r>
                <a:rPr lang="th-TH" sz="22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(rusting)</a:t>
              </a:r>
            </a:p>
            <a:p>
              <a:pPr lvl="4"/>
              <a:r>
                <a:rPr lang="th-TH" sz="22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5. ปฏิกิริยาการเผาไหม้ </a:t>
              </a:r>
              <a:r>
                <a:rPr lang="th-TH" sz="22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(combustion)</a:t>
              </a:r>
            </a:p>
            <a:p>
              <a:pPr lvl="4"/>
              <a:r>
                <a:rPr lang="th-TH" sz="22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6. ปฏิกิริยาการเกิดฝนกรด </a:t>
              </a:r>
              <a:r>
                <a:rPr lang="th-TH" sz="22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(acid rain formation)</a:t>
              </a:r>
            </a:p>
            <a:p>
              <a:pPr lvl="4"/>
              <a:r>
                <a:rPr lang="th-TH" sz="22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7. ปฏิกิริยาการสังเคราะห์ด้วยแสง </a:t>
              </a:r>
              <a:r>
                <a:rPr lang="th-TH" sz="22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(photosynthesis)</a:t>
              </a: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AB29FE94-1300-4871-BC17-29D13914C97C}"/>
                </a:ext>
              </a:extLst>
            </p:cNvPr>
            <p:cNvCxnSpPr/>
            <p:nvPr/>
          </p:nvCxnSpPr>
          <p:spPr>
            <a:xfrm>
              <a:off x="3035808" y="2485204"/>
              <a:ext cx="0" cy="1080000"/>
            </a:xfrm>
            <a:prstGeom prst="line">
              <a:avLst/>
            </a:prstGeom>
            <a:ln w="12700">
              <a:solidFill>
                <a:srgbClr val="F8C81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56" name="รูปภาพ 227">
              <a:extLst>
                <a:ext uri="{FF2B5EF4-FFF2-40B4-BE49-F238E27FC236}">
                  <a16:creationId xmlns:a16="http://schemas.microsoft.com/office/drawing/2014/main" id="{21DB347F-C732-415B-B4E0-773F7E5EB07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9665" y="2469694"/>
              <a:ext cx="417249" cy="417249"/>
            </a:xfrm>
            <a:prstGeom prst="rect">
              <a:avLst/>
            </a:prstGeom>
          </p:spPr>
        </p:pic>
        <p:pic>
          <p:nvPicPr>
            <p:cNvPr id="257" name="รูปภาพ 227">
              <a:extLst>
                <a:ext uri="{FF2B5EF4-FFF2-40B4-BE49-F238E27FC236}">
                  <a16:creationId xmlns:a16="http://schemas.microsoft.com/office/drawing/2014/main" id="{7932B143-6CF1-4362-8E7C-07C9FD4EAEA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18497" y="4385982"/>
              <a:ext cx="417249" cy="417249"/>
            </a:xfrm>
            <a:prstGeom prst="rect">
              <a:avLst/>
            </a:prstGeom>
          </p:spPr>
        </p:pic>
        <p:cxnSp>
          <p:nvCxnSpPr>
            <p:cNvPr id="258" name="Straight Connector 257">
              <a:extLst>
                <a:ext uri="{FF2B5EF4-FFF2-40B4-BE49-F238E27FC236}">
                  <a16:creationId xmlns:a16="http://schemas.microsoft.com/office/drawing/2014/main" id="{D3F753FF-40F7-4593-A178-514948CEA646}"/>
                </a:ext>
              </a:extLst>
            </p:cNvPr>
            <p:cNvCxnSpPr/>
            <p:nvPr/>
          </p:nvCxnSpPr>
          <p:spPr>
            <a:xfrm>
              <a:off x="7386967" y="3691337"/>
              <a:ext cx="0" cy="1080000"/>
            </a:xfrm>
            <a:prstGeom prst="line">
              <a:avLst/>
            </a:prstGeom>
            <a:ln w="12700">
              <a:solidFill>
                <a:srgbClr val="F8C81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9" name="TextBox 258">
              <a:extLst>
                <a:ext uri="{FF2B5EF4-FFF2-40B4-BE49-F238E27FC236}">
                  <a16:creationId xmlns:a16="http://schemas.microsoft.com/office/drawing/2014/main" id="{40F42514-03D4-43D1-950A-A73E5083BD97}"/>
                </a:ext>
              </a:extLst>
            </p:cNvPr>
            <p:cNvSpPr txBox="1"/>
            <p:nvPr/>
          </p:nvSpPr>
          <p:spPr>
            <a:xfrm>
              <a:off x="1485572" y="2406770"/>
              <a:ext cx="1636109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th-TH" sz="2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ชื่อปฏิกิริยาที่พบในชีวิตประจำวัน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04714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วงรี 123">
            <a:extLst>
              <a:ext uri="{FF2B5EF4-FFF2-40B4-BE49-F238E27FC236}">
                <a16:creationId xmlns:a16="http://schemas.microsoft.com/office/drawing/2014/main" id="{4D749C6A-B85E-4128-A4F5-3C008CE3256F}"/>
              </a:ext>
            </a:extLst>
          </p:cNvPr>
          <p:cNvSpPr/>
          <p:nvPr/>
        </p:nvSpPr>
        <p:spPr>
          <a:xfrm rot="2025166">
            <a:off x="4547239" y="3641871"/>
            <a:ext cx="1654232" cy="1528124"/>
          </a:xfrm>
          <a:prstGeom prst="ellipse">
            <a:avLst/>
          </a:prstGeom>
          <a:pattFill prst="dkHorz">
            <a:fgClr>
              <a:srgbClr val="3DADD4"/>
            </a:fgClr>
            <a:bgClr>
              <a:schemeClr val="accent5">
                <a:lumMod val="40000"/>
                <a:lumOff val="6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661" dirty="0"/>
          </a:p>
        </p:txBody>
      </p:sp>
      <p:sp>
        <p:nvSpPr>
          <p:cNvPr id="123" name="วงรี 122">
            <a:extLst>
              <a:ext uri="{FF2B5EF4-FFF2-40B4-BE49-F238E27FC236}">
                <a16:creationId xmlns:a16="http://schemas.microsoft.com/office/drawing/2014/main" id="{4547BB5D-980C-49C6-8DD2-5EBB553E6D2E}"/>
              </a:ext>
            </a:extLst>
          </p:cNvPr>
          <p:cNvSpPr/>
          <p:nvPr/>
        </p:nvSpPr>
        <p:spPr>
          <a:xfrm rot="2025166">
            <a:off x="248763" y="2075931"/>
            <a:ext cx="1654232" cy="1528124"/>
          </a:xfrm>
          <a:prstGeom prst="ellipse">
            <a:avLst/>
          </a:prstGeom>
          <a:pattFill prst="dkHorz">
            <a:fgClr>
              <a:srgbClr val="3DADD4"/>
            </a:fgClr>
            <a:bgClr>
              <a:schemeClr val="accent5">
                <a:lumMod val="40000"/>
                <a:lumOff val="6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661" dirty="0"/>
          </a:p>
        </p:txBody>
      </p:sp>
      <p:sp>
        <p:nvSpPr>
          <p:cNvPr id="122" name="วงรี 121">
            <a:extLst>
              <a:ext uri="{FF2B5EF4-FFF2-40B4-BE49-F238E27FC236}">
                <a16:creationId xmlns:a16="http://schemas.microsoft.com/office/drawing/2014/main" id="{136E3BA7-F06D-4AEC-9D6F-42B890E5616A}"/>
              </a:ext>
            </a:extLst>
          </p:cNvPr>
          <p:cNvSpPr/>
          <p:nvPr/>
        </p:nvSpPr>
        <p:spPr>
          <a:xfrm rot="2025166">
            <a:off x="6990495" y="1782658"/>
            <a:ext cx="1654232" cy="1528124"/>
          </a:xfrm>
          <a:prstGeom prst="ellipse">
            <a:avLst/>
          </a:prstGeom>
          <a:pattFill prst="dkHorz">
            <a:fgClr>
              <a:srgbClr val="3DADD4"/>
            </a:fgClr>
            <a:bgClr>
              <a:schemeClr val="accent5">
                <a:lumMod val="40000"/>
                <a:lumOff val="6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661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E78A039-2907-451F-A5A3-3BE449F6FCC9}"/>
              </a:ext>
            </a:extLst>
          </p:cNvPr>
          <p:cNvGrpSpPr/>
          <p:nvPr/>
        </p:nvGrpSpPr>
        <p:grpSpPr>
          <a:xfrm>
            <a:off x="-24524" y="-71791"/>
            <a:ext cx="5503933" cy="4625727"/>
            <a:chOff x="-24524" y="-71791"/>
            <a:chExt cx="5503933" cy="4625727"/>
          </a:xfrm>
        </p:grpSpPr>
        <p:sp>
          <p:nvSpPr>
            <p:cNvPr id="24" name="รูปแบบอิสระ: รูปร่าง 23">
              <a:extLst>
                <a:ext uri="{FF2B5EF4-FFF2-40B4-BE49-F238E27FC236}">
                  <a16:creationId xmlns:a16="http://schemas.microsoft.com/office/drawing/2014/main" id="{8532D37F-FCA3-4BF8-BDEE-30A101219801}"/>
                </a:ext>
              </a:extLst>
            </p:cNvPr>
            <p:cNvSpPr/>
            <p:nvPr/>
          </p:nvSpPr>
          <p:spPr>
            <a:xfrm>
              <a:off x="-24524" y="326722"/>
              <a:ext cx="3358975" cy="4227214"/>
            </a:xfrm>
            <a:custGeom>
              <a:avLst/>
              <a:gdLst>
                <a:gd name="connsiteX0" fmla="*/ 3034146 w 3034146"/>
                <a:gd name="connsiteY0" fmla="*/ 0 h 4724400"/>
                <a:gd name="connsiteX1" fmla="*/ 1676400 w 3034146"/>
                <a:gd name="connsiteY1" fmla="*/ 1939636 h 4724400"/>
                <a:gd name="connsiteX2" fmla="*/ 831273 w 3034146"/>
                <a:gd name="connsiteY2" fmla="*/ 2521527 h 4724400"/>
                <a:gd name="connsiteX3" fmla="*/ 498764 w 3034146"/>
                <a:gd name="connsiteY3" fmla="*/ 4322618 h 4724400"/>
                <a:gd name="connsiteX4" fmla="*/ 13855 w 3034146"/>
                <a:gd name="connsiteY4" fmla="*/ 4724400 h 4724400"/>
                <a:gd name="connsiteX5" fmla="*/ 0 w 3034146"/>
                <a:gd name="connsiteY5" fmla="*/ 41564 h 4724400"/>
                <a:gd name="connsiteX6" fmla="*/ 3034146 w 3034146"/>
                <a:gd name="connsiteY6" fmla="*/ 0 h 4724400"/>
                <a:gd name="connsiteX0" fmla="*/ 3034146 w 3034146"/>
                <a:gd name="connsiteY0" fmla="*/ 0 h 5021667"/>
                <a:gd name="connsiteX1" fmla="*/ 1676400 w 3034146"/>
                <a:gd name="connsiteY1" fmla="*/ 1939636 h 5021667"/>
                <a:gd name="connsiteX2" fmla="*/ 831273 w 3034146"/>
                <a:gd name="connsiteY2" fmla="*/ 2521527 h 5021667"/>
                <a:gd name="connsiteX3" fmla="*/ 498764 w 3034146"/>
                <a:gd name="connsiteY3" fmla="*/ 4322618 h 5021667"/>
                <a:gd name="connsiteX4" fmla="*/ 13855 w 3034146"/>
                <a:gd name="connsiteY4" fmla="*/ 4724400 h 5021667"/>
                <a:gd name="connsiteX5" fmla="*/ 0 w 3034146"/>
                <a:gd name="connsiteY5" fmla="*/ 41564 h 5021667"/>
                <a:gd name="connsiteX6" fmla="*/ 3034146 w 3034146"/>
                <a:gd name="connsiteY6" fmla="*/ 0 h 5021667"/>
                <a:gd name="connsiteX0" fmla="*/ 3034146 w 3034146"/>
                <a:gd name="connsiteY0" fmla="*/ 0 h 5021667"/>
                <a:gd name="connsiteX1" fmla="*/ 1676400 w 3034146"/>
                <a:gd name="connsiteY1" fmla="*/ 1939636 h 5021667"/>
                <a:gd name="connsiteX2" fmla="*/ 831273 w 3034146"/>
                <a:gd name="connsiteY2" fmla="*/ 2521527 h 5021667"/>
                <a:gd name="connsiteX3" fmla="*/ 498764 w 3034146"/>
                <a:gd name="connsiteY3" fmla="*/ 4322618 h 5021667"/>
                <a:gd name="connsiteX4" fmla="*/ 13855 w 3034146"/>
                <a:gd name="connsiteY4" fmla="*/ 4724400 h 5021667"/>
                <a:gd name="connsiteX5" fmla="*/ 0 w 3034146"/>
                <a:gd name="connsiteY5" fmla="*/ 41564 h 5021667"/>
                <a:gd name="connsiteX6" fmla="*/ 3034146 w 3034146"/>
                <a:gd name="connsiteY6" fmla="*/ 0 h 5021667"/>
                <a:gd name="connsiteX0" fmla="*/ 3034146 w 3073956"/>
                <a:gd name="connsiteY0" fmla="*/ 0 h 5021667"/>
                <a:gd name="connsiteX1" fmla="*/ 1676400 w 3073956"/>
                <a:gd name="connsiteY1" fmla="*/ 1939636 h 5021667"/>
                <a:gd name="connsiteX2" fmla="*/ 831273 w 3073956"/>
                <a:gd name="connsiteY2" fmla="*/ 2521527 h 5021667"/>
                <a:gd name="connsiteX3" fmla="*/ 498764 w 3073956"/>
                <a:gd name="connsiteY3" fmla="*/ 4322618 h 5021667"/>
                <a:gd name="connsiteX4" fmla="*/ 13855 w 3073956"/>
                <a:gd name="connsiteY4" fmla="*/ 4724400 h 5021667"/>
                <a:gd name="connsiteX5" fmla="*/ 0 w 3073956"/>
                <a:gd name="connsiteY5" fmla="*/ 41564 h 5021667"/>
                <a:gd name="connsiteX6" fmla="*/ 3034146 w 3073956"/>
                <a:gd name="connsiteY6" fmla="*/ 0 h 5021667"/>
                <a:gd name="connsiteX0" fmla="*/ 3034146 w 3101237"/>
                <a:gd name="connsiteY0" fmla="*/ 0 h 5021667"/>
                <a:gd name="connsiteX1" fmla="*/ 2286000 w 3101237"/>
                <a:gd name="connsiteY1" fmla="*/ 2119745 h 5021667"/>
                <a:gd name="connsiteX2" fmla="*/ 831273 w 3101237"/>
                <a:gd name="connsiteY2" fmla="*/ 2521527 h 5021667"/>
                <a:gd name="connsiteX3" fmla="*/ 498764 w 3101237"/>
                <a:gd name="connsiteY3" fmla="*/ 4322618 h 5021667"/>
                <a:gd name="connsiteX4" fmla="*/ 13855 w 3101237"/>
                <a:gd name="connsiteY4" fmla="*/ 4724400 h 5021667"/>
                <a:gd name="connsiteX5" fmla="*/ 0 w 3101237"/>
                <a:gd name="connsiteY5" fmla="*/ 41564 h 5021667"/>
                <a:gd name="connsiteX6" fmla="*/ 3034146 w 3101237"/>
                <a:gd name="connsiteY6" fmla="*/ 0 h 5021667"/>
                <a:gd name="connsiteX0" fmla="*/ 3740728 w 3780989"/>
                <a:gd name="connsiteY0" fmla="*/ 13854 h 4980103"/>
                <a:gd name="connsiteX1" fmla="*/ 2286000 w 3780989"/>
                <a:gd name="connsiteY1" fmla="*/ 2078181 h 4980103"/>
                <a:gd name="connsiteX2" fmla="*/ 831273 w 3780989"/>
                <a:gd name="connsiteY2" fmla="*/ 2479963 h 4980103"/>
                <a:gd name="connsiteX3" fmla="*/ 498764 w 3780989"/>
                <a:gd name="connsiteY3" fmla="*/ 4281054 h 4980103"/>
                <a:gd name="connsiteX4" fmla="*/ 13855 w 3780989"/>
                <a:gd name="connsiteY4" fmla="*/ 4682836 h 4980103"/>
                <a:gd name="connsiteX5" fmla="*/ 0 w 3780989"/>
                <a:gd name="connsiteY5" fmla="*/ 0 h 4980103"/>
                <a:gd name="connsiteX6" fmla="*/ 3740728 w 3780989"/>
                <a:gd name="connsiteY6" fmla="*/ 13854 h 4980103"/>
                <a:gd name="connsiteX0" fmla="*/ 3740728 w 3803936"/>
                <a:gd name="connsiteY0" fmla="*/ 13854 h 4980103"/>
                <a:gd name="connsiteX1" fmla="*/ 2826327 w 3803936"/>
                <a:gd name="connsiteY1" fmla="*/ 1884217 h 4980103"/>
                <a:gd name="connsiteX2" fmla="*/ 831273 w 3803936"/>
                <a:gd name="connsiteY2" fmla="*/ 2479963 h 4980103"/>
                <a:gd name="connsiteX3" fmla="*/ 498764 w 3803936"/>
                <a:gd name="connsiteY3" fmla="*/ 4281054 h 4980103"/>
                <a:gd name="connsiteX4" fmla="*/ 13855 w 3803936"/>
                <a:gd name="connsiteY4" fmla="*/ 4682836 h 4980103"/>
                <a:gd name="connsiteX5" fmla="*/ 0 w 3803936"/>
                <a:gd name="connsiteY5" fmla="*/ 0 h 4980103"/>
                <a:gd name="connsiteX6" fmla="*/ 3740728 w 3803936"/>
                <a:gd name="connsiteY6" fmla="*/ 13854 h 4980103"/>
                <a:gd name="connsiteX0" fmla="*/ 3740728 w 3819518"/>
                <a:gd name="connsiteY0" fmla="*/ 13854 h 4980103"/>
                <a:gd name="connsiteX1" fmla="*/ 2826327 w 3819518"/>
                <a:gd name="connsiteY1" fmla="*/ 1884217 h 4980103"/>
                <a:gd name="connsiteX2" fmla="*/ 831273 w 3819518"/>
                <a:gd name="connsiteY2" fmla="*/ 2479963 h 4980103"/>
                <a:gd name="connsiteX3" fmla="*/ 498764 w 3819518"/>
                <a:gd name="connsiteY3" fmla="*/ 4281054 h 4980103"/>
                <a:gd name="connsiteX4" fmla="*/ 13855 w 3819518"/>
                <a:gd name="connsiteY4" fmla="*/ 4682836 h 4980103"/>
                <a:gd name="connsiteX5" fmla="*/ 0 w 3819518"/>
                <a:gd name="connsiteY5" fmla="*/ 0 h 4980103"/>
                <a:gd name="connsiteX6" fmla="*/ 3740728 w 3819518"/>
                <a:gd name="connsiteY6" fmla="*/ 13854 h 4980103"/>
                <a:gd name="connsiteX0" fmla="*/ 3699165 w 3764759"/>
                <a:gd name="connsiteY0" fmla="*/ 0 h 4980103"/>
                <a:gd name="connsiteX1" fmla="*/ 2826327 w 3764759"/>
                <a:gd name="connsiteY1" fmla="*/ 1884217 h 4980103"/>
                <a:gd name="connsiteX2" fmla="*/ 831273 w 3764759"/>
                <a:gd name="connsiteY2" fmla="*/ 2479963 h 4980103"/>
                <a:gd name="connsiteX3" fmla="*/ 498764 w 3764759"/>
                <a:gd name="connsiteY3" fmla="*/ 4281054 h 4980103"/>
                <a:gd name="connsiteX4" fmla="*/ 13855 w 3764759"/>
                <a:gd name="connsiteY4" fmla="*/ 4682836 h 4980103"/>
                <a:gd name="connsiteX5" fmla="*/ 0 w 3764759"/>
                <a:gd name="connsiteY5" fmla="*/ 0 h 4980103"/>
                <a:gd name="connsiteX6" fmla="*/ 3699165 w 3764759"/>
                <a:gd name="connsiteY6" fmla="*/ 0 h 4980103"/>
                <a:gd name="connsiteX0" fmla="*/ 3408220 w 3496956"/>
                <a:gd name="connsiteY0" fmla="*/ 0 h 4993957"/>
                <a:gd name="connsiteX1" fmla="*/ 2826327 w 3496956"/>
                <a:gd name="connsiteY1" fmla="*/ 1898071 h 4993957"/>
                <a:gd name="connsiteX2" fmla="*/ 831273 w 3496956"/>
                <a:gd name="connsiteY2" fmla="*/ 2493817 h 4993957"/>
                <a:gd name="connsiteX3" fmla="*/ 498764 w 3496956"/>
                <a:gd name="connsiteY3" fmla="*/ 4294908 h 4993957"/>
                <a:gd name="connsiteX4" fmla="*/ 13855 w 3496956"/>
                <a:gd name="connsiteY4" fmla="*/ 4696690 h 4993957"/>
                <a:gd name="connsiteX5" fmla="*/ 0 w 3496956"/>
                <a:gd name="connsiteY5" fmla="*/ 13854 h 4993957"/>
                <a:gd name="connsiteX6" fmla="*/ 3408220 w 3496956"/>
                <a:gd name="connsiteY6" fmla="*/ 0 h 4993957"/>
                <a:gd name="connsiteX0" fmla="*/ 3408220 w 3460882"/>
                <a:gd name="connsiteY0" fmla="*/ 0 h 4993957"/>
                <a:gd name="connsiteX1" fmla="*/ 2355272 w 3460882"/>
                <a:gd name="connsiteY1" fmla="*/ 1787235 h 4993957"/>
                <a:gd name="connsiteX2" fmla="*/ 831273 w 3460882"/>
                <a:gd name="connsiteY2" fmla="*/ 2493817 h 4993957"/>
                <a:gd name="connsiteX3" fmla="*/ 498764 w 3460882"/>
                <a:gd name="connsiteY3" fmla="*/ 4294908 h 4993957"/>
                <a:gd name="connsiteX4" fmla="*/ 13855 w 3460882"/>
                <a:gd name="connsiteY4" fmla="*/ 4696690 h 4993957"/>
                <a:gd name="connsiteX5" fmla="*/ 0 w 3460882"/>
                <a:gd name="connsiteY5" fmla="*/ 13854 h 4993957"/>
                <a:gd name="connsiteX6" fmla="*/ 3408220 w 3460882"/>
                <a:gd name="connsiteY6" fmla="*/ 0 h 4993957"/>
                <a:gd name="connsiteX0" fmla="*/ 3408220 w 3461814"/>
                <a:gd name="connsiteY0" fmla="*/ 0 h 4997951"/>
                <a:gd name="connsiteX1" fmla="*/ 2355272 w 3461814"/>
                <a:gd name="connsiteY1" fmla="*/ 1787235 h 4997951"/>
                <a:gd name="connsiteX2" fmla="*/ 706582 w 3461814"/>
                <a:gd name="connsiteY2" fmla="*/ 2369126 h 4997951"/>
                <a:gd name="connsiteX3" fmla="*/ 498764 w 3461814"/>
                <a:gd name="connsiteY3" fmla="*/ 4294908 h 4997951"/>
                <a:gd name="connsiteX4" fmla="*/ 13855 w 3461814"/>
                <a:gd name="connsiteY4" fmla="*/ 4696690 h 4997951"/>
                <a:gd name="connsiteX5" fmla="*/ 0 w 3461814"/>
                <a:gd name="connsiteY5" fmla="*/ 13854 h 4997951"/>
                <a:gd name="connsiteX6" fmla="*/ 3408220 w 3461814"/>
                <a:gd name="connsiteY6" fmla="*/ 0 h 4997951"/>
                <a:gd name="connsiteX0" fmla="*/ 3505202 w 3555152"/>
                <a:gd name="connsiteY0" fmla="*/ 13855 h 4984097"/>
                <a:gd name="connsiteX1" fmla="*/ 2355272 w 3555152"/>
                <a:gd name="connsiteY1" fmla="*/ 1773381 h 4984097"/>
                <a:gd name="connsiteX2" fmla="*/ 706582 w 3555152"/>
                <a:gd name="connsiteY2" fmla="*/ 2355272 h 4984097"/>
                <a:gd name="connsiteX3" fmla="*/ 498764 w 3555152"/>
                <a:gd name="connsiteY3" fmla="*/ 4281054 h 4984097"/>
                <a:gd name="connsiteX4" fmla="*/ 13855 w 3555152"/>
                <a:gd name="connsiteY4" fmla="*/ 4682836 h 4984097"/>
                <a:gd name="connsiteX5" fmla="*/ 0 w 3555152"/>
                <a:gd name="connsiteY5" fmla="*/ 0 h 4984097"/>
                <a:gd name="connsiteX6" fmla="*/ 3505202 w 3555152"/>
                <a:gd name="connsiteY6" fmla="*/ 13855 h 4984097"/>
                <a:gd name="connsiteX0" fmla="*/ 3505202 w 3509945"/>
                <a:gd name="connsiteY0" fmla="*/ 13855 h 4984097"/>
                <a:gd name="connsiteX1" fmla="*/ 2355272 w 3509945"/>
                <a:gd name="connsiteY1" fmla="*/ 1773381 h 4984097"/>
                <a:gd name="connsiteX2" fmla="*/ 706582 w 3509945"/>
                <a:gd name="connsiteY2" fmla="*/ 2355272 h 4984097"/>
                <a:gd name="connsiteX3" fmla="*/ 498764 w 3509945"/>
                <a:gd name="connsiteY3" fmla="*/ 4281054 h 4984097"/>
                <a:gd name="connsiteX4" fmla="*/ 13855 w 3509945"/>
                <a:gd name="connsiteY4" fmla="*/ 4682836 h 4984097"/>
                <a:gd name="connsiteX5" fmla="*/ 0 w 3509945"/>
                <a:gd name="connsiteY5" fmla="*/ 0 h 4984097"/>
                <a:gd name="connsiteX6" fmla="*/ 3505202 w 3509945"/>
                <a:gd name="connsiteY6" fmla="*/ 13855 h 4984097"/>
                <a:gd name="connsiteX0" fmla="*/ 3505202 w 3510195"/>
                <a:gd name="connsiteY0" fmla="*/ 13855 h 4984097"/>
                <a:gd name="connsiteX1" fmla="*/ 2355272 w 3510195"/>
                <a:gd name="connsiteY1" fmla="*/ 1773381 h 4984097"/>
                <a:gd name="connsiteX2" fmla="*/ 706582 w 3510195"/>
                <a:gd name="connsiteY2" fmla="*/ 2355272 h 4984097"/>
                <a:gd name="connsiteX3" fmla="*/ 498764 w 3510195"/>
                <a:gd name="connsiteY3" fmla="*/ 4281054 h 4984097"/>
                <a:gd name="connsiteX4" fmla="*/ 13855 w 3510195"/>
                <a:gd name="connsiteY4" fmla="*/ 4682836 h 4984097"/>
                <a:gd name="connsiteX5" fmla="*/ 0 w 3510195"/>
                <a:gd name="connsiteY5" fmla="*/ 0 h 4984097"/>
                <a:gd name="connsiteX6" fmla="*/ 3505202 w 3510195"/>
                <a:gd name="connsiteY6" fmla="*/ 13855 h 4984097"/>
                <a:gd name="connsiteX0" fmla="*/ 3505202 w 3510379"/>
                <a:gd name="connsiteY0" fmla="*/ 13855 h 4984097"/>
                <a:gd name="connsiteX1" fmla="*/ 2382981 w 3510379"/>
                <a:gd name="connsiteY1" fmla="*/ 1911927 h 4984097"/>
                <a:gd name="connsiteX2" fmla="*/ 706582 w 3510379"/>
                <a:gd name="connsiteY2" fmla="*/ 2355272 h 4984097"/>
                <a:gd name="connsiteX3" fmla="*/ 498764 w 3510379"/>
                <a:gd name="connsiteY3" fmla="*/ 4281054 h 4984097"/>
                <a:gd name="connsiteX4" fmla="*/ 13855 w 3510379"/>
                <a:gd name="connsiteY4" fmla="*/ 4682836 h 4984097"/>
                <a:gd name="connsiteX5" fmla="*/ 0 w 3510379"/>
                <a:gd name="connsiteY5" fmla="*/ 0 h 4984097"/>
                <a:gd name="connsiteX6" fmla="*/ 3505202 w 3510379"/>
                <a:gd name="connsiteY6" fmla="*/ 13855 h 4984097"/>
                <a:gd name="connsiteX0" fmla="*/ 3865420 w 3868973"/>
                <a:gd name="connsiteY0" fmla="*/ 13855 h 4984097"/>
                <a:gd name="connsiteX1" fmla="*/ 2382981 w 3868973"/>
                <a:gd name="connsiteY1" fmla="*/ 1911927 h 4984097"/>
                <a:gd name="connsiteX2" fmla="*/ 706582 w 3868973"/>
                <a:gd name="connsiteY2" fmla="*/ 2355272 h 4984097"/>
                <a:gd name="connsiteX3" fmla="*/ 498764 w 3868973"/>
                <a:gd name="connsiteY3" fmla="*/ 4281054 h 4984097"/>
                <a:gd name="connsiteX4" fmla="*/ 13855 w 3868973"/>
                <a:gd name="connsiteY4" fmla="*/ 4682836 h 4984097"/>
                <a:gd name="connsiteX5" fmla="*/ 0 w 3868973"/>
                <a:gd name="connsiteY5" fmla="*/ 0 h 4984097"/>
                <a:gd name="connsiteX6" fmla="*/ 3865420 w 3868973"/>
                <a:gd name="connsiteY6" fmla="*/ 13855 h 4984097"/>
                <a:gd name="connsiteX0" fmla="*/ 3865420 w 3873426"/>
                <a:gd name="connsiteY0" fmla="*/ 13855 h 4984097"/>
                <a:gd name="connsiteX1" fmla="*/ 2992581 w 3873426"/>
                <a:gd name="connsiteY1" fmla="*/ 1717964 h 4984097"/>
                <a:gd name="connsiteX2" fmla="*/ 706582 w 3873426"/>
                <a:gd name="connsiteY2" fmla="*/ 2355272 h 4984097"/>
                <a:gd name="connsiteX3" fmla="*/ 498764 w 3873426"/>
                <a:gd name="connsiteY3" fmla="*/ 4281054 h 4984097"/>
                <a:gd name="connsiteX4" fmla="*/ 13855 w 3873426"/>
                <a:gd name="connsiteY4" fmla="*/ 4682836 h 4984097"/>
                <a:gd name="connsiteX5" fmla="*/ 0 w 3873426"/>
                <a:gd name="connsiteY5" fmla="*/ 0 h 4984097"/>
                <a:gd name="connsiteX6" fmla="*/ 3865420 w 3873426"/>
                <a:gd name="connsiteY6" fmla="*/ 13855 h 4984097"/>
                <a:gd name="connsiteX0" fmla="*/ 3865420 w 3873179"/>
                <a:gd name="connsiteY0" fmla="*/ 13855 h 4980543"/>
                <a:gd name="connsiteX1" fmla="*/ 2992581 w 3873179"/>
                <a:gd name="connsiteY1" fmla="*/ 1717964 h 4980543"/>
                <a:gd name="connsiteX2" fmla="*/ 803564 w 3873179"/>
                <a:gd name="connsiteY2" fmla="*/ 2466109 h 4980543"/>
                <a:gd name="connsiteX3" fmla="*/ 498764 w 3873179"/>
                <a:gd name="connsiteY3" fmla="*/ 4281054 h 4980543"/>
                <a:gd name="connsiteX4" fmla="*/ 13855 w 3873179"/>
                <a:gd name="connsiteY4" fmla="*/ 4682836 h 4980543"/>
                <a:gd name="connsiteX5" fmla="*/ 0 w 3873179"/>
                <a:gd name="connsiteY5" fmla="*/ 0 h 4980543"/>
                <a:gd name="connsiteX6" fmla="*/ 3865420 w 3873179"/>
                <a:gd name="connsiteY6" fmla="*/ 13855 h 4980543"/>
                <a:gd name="connsiteX0" fmla="*/ 3532911 w 3549464"/>
                <a:gd name="connsiteY0" fmla="*/ 138545 h 4980543"/>
                <a:gd name="connsiteX1" fmla="*/ 2992581 w 3549464"/>
                <a:gd name="connsiteY1" fmla="*/ 1717964 h 4980543"/>
                <a:gd name="connsiteX2" fmla="*/ 803564 w 3549464"/>
                <a:gd name="connsiteY2" fmla="*/ 2466109 h 4980543"/>
                <a:gd name="connsiteX3" fmla="*/ 498764 w 3549464"/>
                <a:gd name="connsiteY3" fmla="*/ 4281054 h 4980543"/>
                <a:gd name="connsiteX4" fmla="*/ 13855 w 3549464"/>
                <a:gd name="connsiteY4" fmla="*/ 4682836 h 4980543"/>
                <a:gd name="connsiteX5" fmla="*/ 0 w 3549464"/>
                <a:gd name="connsiteY5" fmla="*/ 0 h 4980543"/>
                <a:gd name="connsiteX6" fmla="*/ 3532911 w 3549464"/>
                <a:gd name="connsiteY6" fmla="*/ 138545 h 4980543"/>
                <a:gd name="connsiteX0" fmla="*/ 3546766 w 3562611"/>
                <a:gd name="connsiteY0" fmla="*/ 0 h 5008253"/>
                <a:gd name="connsiteX1" fmla="*/ 2992581 w 3562611"/>
                <a:gd name="connsiteY1" fmla="*/ 1745674 h 5008253"/>
                <a:gd name="connsiteX2" fmla="*/ 803564 w 3562611"/>
                <a:gd name="connsiteY2" fmla="*/ 2493819 h 5008253"/>
                <a:gd name="connsiteX3" fmla="*/ 498764 w 3562611"/>
                <a:gd name="connsiteY3" fmla="*/ 4308764 h 5008253"/>
                <a:gd name="connsiteX4" fmla="*/ 13855 w 3562611"/>
                <a:gd name="connsiteY4" fmla="*/ 4710546 h 5008253"/>
                <a:gd name="connsiteX5" fmla="*/ 0 w 3562611"/>
                <a:gd name="connsiteY5" fmla="*/ 27710 h 5008253"/>
                <a:gd name="connsiteX6" fmla="*/ 3546766 w 3562611"/>
                <a:gd name="connsiteY6" fmla="*/ 0 h 5008253"/>
                <a:gd name="connsiteX0" fmla="*/ 3546766 w 3706909"/>
                <a:gd name="connsiteY0" fmla="*/ 0 h 5008253"/>
                <a:gd name="connsiteX1" fmla="*/ 2992581 w 3706909"/>
                <a:gd name="connsiteY1" fmla="*/ 1745674 h 5008253"/>
                <a:gd name="connsiteX2" fmla="*/ 803564 w 3706909"/>
                <a:gd name="connsiteY2" fmla="*/ 2493819 h 5008253"/>
                <a:gd name="connsiteX3" fmla="*/ 498764 w 3706909"/>
                <a:gd name="connsiteY3" fmla="*/ 4308764 h 5008253"/>
                <a:gd name="connsiteX4" fmla="*/ 13855 w 3706909"/>
                <a:gd name="connsiteY4" fmla="*/ 4710546 h 5008253"/>
                <a:gd name="connsiteX5" fmla="*/ 0 w 3706909"/>
                <a:gd name="connsiteY5" fmla="*/ 27710 h 5008253"/>
                <a:gd name="connsiteX6" fmla="*/ 3546766 w 3706909"/>
                <a:gd name="connsiteY6" fmla="*/ 0 h 5008253"/>
                <a:gd name="connsiteX0" fmla="*/ 3546766 w 3576888"/>
                <a:gd name="connsiteY0" fmla="*/ 0 h 5008253"/>
                <a:gd name="connsiteX1" fmla="*/ 2992581 w 3576888"/>
                <a:gd name="connsiteY1" fmla="*/ 1745674 h 5008253"/>
                <a:gd name="connsiteX2" fmla="*/ 803564 w 3576888"/>
                <a:gd name="connsiteY2" fmla="*/ 2493819 h 5008253"/>
                <a:gd name="connsiteX3" fmla="*/ 498764 w 3576888"/>
                <a:gd name="connsiteY3" fmla="*/ 4308764 h 5008253"/>
                <a:gd name="connsiteX4" fmla="*/ 13855 w 3576888"/>
                <a:gd name="connsiteY4" fmla="*/ 4710546 h 5008253"/>
                <a:gd name="connsiteX5" fmla="*/ 0 w 3576888"/>
                <a:gd name="connsiteY5" fmla="*/ 27710 h 5008253"/>
                <a:gd name="connsiteX6" fmla="*/ 3546766 w 3576888"/>
                <a:gd name="connsiteY6" fmla="*/ 0 h 5008253"/>
                <a:gd name="connsiteX0" fmla="*/ 3546766 w 3560729"/>
                <a:gd name="connsiteY0" fmla="*/ 0 h 5008253"/>
                <a:gd name="connsiteX1" fmla="*/ 2604653 w 3560729"/>
                <a:gd name="connsiteY1" fmla="*/ 1814947 h 5008253"/>
                <a:gd name="connsiteX2" fmla="*/ 803564 w 3560729"/>
                <a:gd name="connsiteY2" fmla="*/ 2493819 h 5008253"/>
                <a:gd name="connsiteX3" fmla="*/ 498764 w 3560729"/>
                <a:gd name="connsiteY3" fmla="*/ 4308764 h 5008253"/>
                <a:gd name="connsiteX4" fmla="*/ 13855 w 3560729"/>
                <a:gd name="connsiteY4" fmla="*/ 4710546 h 5008253"/>
                <a:gd name="connsiteX5" fmla="*/ 0 w 3560729"/>
                <a:gd name="connsiteY5" fmla="*/ 27710 h 5008253"/>
                <a:gd name="connsiteX6" fmla="*/ 3546766 w 3560729"/>
                <a:gd name="connsiteY6" fmla="*/ 0 h 5008253"/>
                <a:gd name="connsiteX0" fmla="*/ 3546766 w 3560729"/>
                <a:gd name="connsiteY0" fmla="*/ 0 h 5022108"/>
                <a:gd name="connsiteX1" fmla="*/ 2604653 w 3560729"/>
                <a:gd name="connsiteY1" fmla="*/ 1828802 h 5022108"/>
                <a:gd name="connsiteX2" fmla="*/ 803564 w 3560729"/>
                <a:gd name="connsiteY2" fmla="*/ 2507674 h 5022108"/>
                <a:gd name="connsiteX3" fmla="*/ 498764 w 3560729"/>
                <a:gd name="connsiteY3" fmla="*/ 4322619 h 5022108"/>
                <a:gd name="connsiteX4" fmla="*/ 13855 w 3560729"/>
                <a:gd name="connsiteY4" fmla="*/ 4724401 h 5022108"/>
                <a:gd name="connsiteX5" fmla="*/ 0 w 3560729"/>
                <a:gd name="connsiteY5" fmla="*/ 41565 h 5022108"/>
                <a:gd name="connsiteX6" fmla="*/ 3546766 w 3560729"/>
                <a:gd name="connsiteY6" fmla="*/ 0 h 5022108"/>
                <a:gd name="connsiteX0" fmla="*/ 3546766 w 3560729"/>
                <a:gd name="connsiteY0" fmla="*/ 0 h 5028368"/>
                <a:gd name="connsiteX1" fmla="*/ 2604653 w 3560729"/>
                <a:gd name="connsiteY1" fmla="*/ 1828802 h 5028368"/>
                <a:gd name="connsiteX2" fmla="*/ 803564 w 3560729"/>
                <a:gd name="connsiteY2" fmla="*/ 2313710 h 5028368"/>
                <a:gd name="connsiteX3" fmla="*/ 498764 w 3560729"/>
                <a:gd name="connsiteY3" fmla="*/ 4322619 h 5028368"/>
                <a:gd name="connsiteX4" fmla="*/ 13855 w 3560729"/>
                <a:gd name="connsiteY4" fmla="*/ 4724401 h 5028368"/>
                <a:gd name="connsiteX5" fmla="*/ 0 w 3560729"/>
                <a:gd name="connsiteY5" fmla="*/ 41565 h 5028368"/>
                <a:gd name="connsiteX6" fmla="*/ 3546766 w 3560729"/>
                <a:gd name="connsiteY6" fmla="*/ 0 h 5028368"/>
                <a:gd name="connsiteX0" fmla="*/ 3546766 w 3567061"/>
                <a:gd name="connsiteY0" fmla="*/ 0 h 5028368"/>
                <a:gd name="connsiteX1" fmla="*/ 2826326 w 3567061"/>
                <a:gd name="connsiteY1" fmla="*/ 1731820 h 5028368"/>
                <a:gd name="connsiteX2" fmla="*/ 803564 w 3567061"/>
                <a:gd name="connsiteY2" fmla="*/ 2313710 h 5028368"/>
                <a:gd name="connsiteX3" fmla="*/ 498764 w 3567061"/>
                <a:gd name="connsiteY3" fmla="*/ 4322619 h 5028368"/>
                <a:gd name="connsiteX4" fmla="*/ 13855 w 3567061"/>
                <a:gd name="connsiteY4" fmla="*/ 4724401 h 5028368"/>
                <a:gd name="connsiteX5" fmla="*/ 0 w 3567061"/>
                <a:gd name="connsiteY5" fmla="*/ 41565 h 5028368"/>
                <a:gd name="connsiteX6" fmla="*/ 3546766 w 3567061"/>
                <a:gd name="connsiteY6" fmla="*/ 0 h 5028368"/>
                <a:gd name="connsiteX0" fmla="*/ 3546766 w 3567061"/>
                <a:gd name="connsiteY0" fmla="*/ 0 h 4939815"/>
                <a:gd name="connsiteX1" fmla="*/ 2826326 w 3567061"/>
                <a:gd name="connsiteY1" fmla="*/ 1731820 h 4939815"/>
                <a:gd name="connsiteX2" fmla="*/ 803564 w 3567061"/>
                <a:gd name="connsiteY2" fmla="*/ 2313710 h 4939815"/>
                <a:gd name="connsiteX3" fmla="*/ 1066801 w 3567061"/>
                <a:gd name="connsiteY3" fmla="*/ 3782292 h 4939815"/>
                <a:gd name="connsiteX4" fmla="*/ 13855 w 3567061"/>
                <a:gd name="connsiteY4" fmla="*/ 4724401 h 4939815"/>
                <a:gd name="connsiteX5" fmla="*/ 0 w 3567061"/>
                <a:gd name="connsiteY5" fmla="*/ 41565 h 4939815"/>
                <a:gd name="connsiteX6" fmla="*/ 3546766 w 3567061"/>
                <a:gd name="connsiteY6" fmla="*/ 0 h 4939815"/>
                <a:gd name="connsiteX0" fmla="*/ 3546766 w 3567427"/>
                <a:gd name="connsiteY0" fmla="*/ 0 h 4944652"/>
                <a:gd name="connsiteX1" fmla="*/ 2826326 w 3567427"/>
                <a:gd name="connsiteY1" fmla="*/ 1731820 h 4944652"/>
                <a:gd name="connsiteX2" fmla="*/ 748145 w 3567427"/>
                <a:gd name="connsiteY2" fmla="*/ 2050474 h 4944652"/>
                <a:gd name="connsiteX3" fmla="*/ 1066801 w 3567427"/>
                <a:gd name="connsiteY3" fmla="*/ 3782292 h 4944652"/>
                <a:gd name="connsiteX4" fmla="*/ 13855 w 3567427"/>
                <a:gd name="connsiteY4" fmla="*/ 4724401 h 4944652"/>
                <a:gd name="connsiteX5" fmla="*/ 0 w 3567427"/>
                <a:gd name="connsiteY5" fmla="*/ 41565 h 4944652"/>
                <a:gd name="connsiteX6" fmla="*/ 3546766 w 3567427"/>
                <a:gd name="connsiteY6" fmla="*/ 0 h 4944652"/>
                <a:gd name="connsiteX0" fmla="*/ 3546766 w 3566619"/>
                <a:gd name="connsiteY0" fmla="*/ 0 h 4940065"/>
                <a:gd name="connsiteX1" fmla="*/ 2826326 w 3566619"/>
                <a:gd name="connsiteY1" fmla="*/ 1731820 h 4940065"/>
                <a:gd name="connsiteX2" fmla="*/ 872836 w 3566619"/>
                <a:gd name="connsiteY2" fmla="*/ 2299856 h 4940065"/>
                <a:gd name="connsiteX3" fmla="*/ 1066801 w 3566619"/>
                <a:gd name="connsiteY3" fmla="*/ 3782292 h 4940065"/>
                <a:gd name="connsiteX4" fmla="*/ 13855 w 3566619"/>
                <a:gd name="connsiteY4" fmla="*/ 4724401 h 4940065"/>
                <a:gd name="connsiteX5" fmla="*/ 0 w 3566619"/>
                <a:gd name="connsiteY5" fmla="*/ 41565 h 4940065"/>
                <a:gd name="connsiteX6" fmla="*/ 3546766 w 3566619"/>
                <a:gd name="connsiteY6" fmla="*/ 0 h 4940065"/>
                <a:gd name="connsiteX0" fmla="*/ 3546766 w 3566619"/>
                <a:gd name="connsiteY0" fmla="*/ 0 h 4943391"/>
                <a:gd name="connsiteX1" fmla="*/ 2826326 w 3566619"/>
                <a:gd name="connsiteY1" fmla="*/ 1731820 h 4943391"/>
                <a:gd name="connsiteX2" fmla="*/ 872836 w 3566619"/>
                <a:gd name="connsiteY2" fmla="*/ 2299856 h 4943391"/>
                <a:gd name="connsiteX3" fmla="*/ 1343891 w 3566619"/>
                <a:gd name="connsiteY3" fmla="*/ 3810001 h 4943391"/>
                <a:gd name="connsiteX4" fmla="*/ 13855 w 3566619"/>
                <a:gd name="connsiteY4" fmla="*/ 4724401 h 4943391"/>
                <a:gd name="connsiteX5" fmla="*/ 0 w 3566619"/>
                <a:gd name="connsiteY5" fmla="*/ 41565 h 4943391"/>
                <a:gd name="connsiteX6" fmla="*/ 3546766 w 3566619"/>
                <a:gd name="connsiteY6" fmla="*/ 0 h 4943391"/>
                <a:gd name="connsiteX0" fmla="*/ 3546766 w 3566619"/>
                <a:gd name="connsiteY0" fmla="*/ 0 h 4955848"/>
                <a:gd name="connsiteX1" fmla="*/ 2826326 w 3566619"/>
                <a:gd name="connsiteY1" fmla="*/ 1731820 h 4955848"/>
                <a:gd name="connsiteX2" fmla="*/ 872836 w 3566619"/>
                <a:gd name="connsiteY2" fmla="*/ 2299856 h 4955848"/>
                <a:gd name="connsiteX3" fmla="*/ 1136073 w 3566619"/>
                <a:gd name="connsiteY3" fmla="*/ 3906983 h 4955848"/>
                <a:gd name="connsiteX4" fmla="*/ 13855 w 3566619"/>
                <a:gd name="connsiteY4" fmla="*/ 4724401 h 4955848"/>
                <a:gd name="connsiteX5" fmla="*/ 0 w 3566619"/>
                <a:gd name="connsiteY5" fmla="*/ 41565 h 4955848"/>
                <a:gd name="connsiteX6" fmla="*/ 3546766 w 3566619"/>
                <a:gd name="connsiteY6" fmla="*/ 0 h 4955848"/>
                <a:gd name="connsiteX0" fmla="*/ 3546766 w 3609882"/>
                <a:gd name="connsiteY0" fmla="*/ 0 h 4955848"/>
                <a:gd name="connsiteX1" fmla="*/ 3214254 w 3609882"/>
                <a:gd name="connsiteY1" fmla="*/ 1579420 h 4955848"/>
                <a:gd name="connsiteX2" fmla="*/ 872836 w 3609882"/>
                <a:gd name="connsiteY2" fmla="*/ 2299856 h 4955848"/>
                <a:gd name="connsiteX3" fmla="*/ 1136073 w 3609882"/>
                <a:gd name="connsiteY3" fmla="*/ 3906983 h 4955848"/>
                <a:gd name="connsiteX4" fmla="*/ 13855 w 3609882"/>
                <a:gd name="connsiteY4" fmla="*/ 4724401 h 4955848"/>
                <a:gd name="connsiteX5" fmla="*/ 0 w 3609882"/>
                <a:gd name="connsiteY5" fmla="*/ 41565 h 4955848"/>
                <a:gd name="connsiteX6" fmla="*/ 3546766 w 3609882"/>
                <a:gd name="connsiteY6" fmla="*/ 0 h 4955848"/>
                <a:gd name="connsiteX0" fmla="*/ 3546766 w 3609882"/>
                <a:gd name="connsiteY0" fmla="*/ 0 h 4957825"/>
                <a:gd name="connsiteX1" fmla="*/ 3214254 w 3609882"/>
                <a:gd name="connsiteY1" fmla="*/ 1579420 h 4957825"/>
                <a:gd name="connsiteX2" fmla="*/ 872836 w 3609882"/>
                <a:gd name="connsiteY2" fmla="*/ 2299856 h 4957825"/>
                <a:gd name="connsiteX3" fmla="*/ 1136073 w 3609882"/>
                <a:gd name="connsiteY3" fmla="*/ 3906983 h 4957825"/>
                <a:gd name="connsiteX4" fmla="*/ 13855 w 3609882"/>
                <a:gd name="connsiteY4" fmla="*/ 4724401 h 4957825"/>
                <a:gd name="connsiteX5" fmla="*/ 0 w 3609882"/>
                <a:gd name="connsiteY5" fmla="*/ 41565 h 4957825"/>
                <a:gd name="connsiteX6" fmla="*/ 3546766 w 3609882"/>
                <a:gd name="connsiteY6" fmla="*/ 0 h 4957825"/>
                <a:gd name="connsiteX0" fmla="*/ 3635098 w 3698214"/>
                <a:gd name="connsiteY0" fmla="*/ 0 h 4956688"/>
                <a:gd name="connsiteX1" fmla="*/ 3302586 w 3698214"/>
                <a:gd name="connsiteY1" fmla="*/ 1579420 h 4956688"/>
                <a:gd name="connsiteX2" fmla="*/ 961168 w 3698214"/>
                <a:gd name="connsiteY2" fmla="*/ 2299856 h 4956688"/>
                <a:gd name="connsiteX3" fmla="*/ 1432223 w 3698214"/>
                <a:gd name="connsiteY3" fmla="*/ 4045529 h 4956688"/>
                <a:gd name="connsiteX4" fmla="*/ 102187 w 3698214"/>
                <a:gd name="connsiteY4" fmla="*/ 4724401 h 4956688"/>
                <a:gd name="connsiteX5" fmla="*/ 88332 w 3698214"/>
                <a:gd name="connsiteY5" fmla="*/ 41565 h 4956688"/>
                <a:gd name="connsiteX6" fmla="*/ 3635098 w 3698214"/>
                <a:gd name="connsiteY6" fmla="*/ 0 h 4956688"/>
                <a:gd name="connsiteX0" fmla="*/ 3635098 w 3698214"/>
                <a:gd name="connsiteY0" fmla="*/ 0 h 4956688"/>
                <a:gd name="connsiteX1" fmla="*/ 3302586 w 3698214"/>
                <a:gd name="connsiteY1" fmla="*/ 1579420 h 4956688"/>
                <a:gd name="connsiteX2" fmla="*/ 961168 w 3698214"/>
                <a:gd name="connsiteY2" fmla="*/ 2299856 h 4956688"/>
                <a:gd name="connsiteX3" fmla="*/ 1432223 w 3698214"/>
                <a:gd name="connsiteY3" fmla="*/ 4045529 h 4956688"/>
                <a:gd name="connsiteX4" fmla="*/ 102187 w 3698214"/>
                <a:gd name="connsiteY4" fmla="*/ 4724401 h 4956688"/>
                <a:gd name="connsiteX5" fmla="*/ 88332 w 3698214"/>
                <a:gd name="connsiteY5" fmla="*/ 41565 h 4956688"/>
                <a:gd name="connsiteX6" fmla="*/ 3635098 w 3698214"/>
                <a:gd name="connsiteY6" fmla="*/ 0 h 4956688"/>
                <a:gd name="connsiteX0" fmla="*/ 3635098 w 3698214"/>
                <a:gd name="connsiteY0" fmla="*/ 0 h 4956688"/>
                <a:gd name="connsiteX1" fmla="*/ 3302586 w 3698214"/>
                <a:gd name="connsiteY1" fmla="*/ 1579420 h 4956688"/>
                <a:gd name="connsiteX2" fmla="*/ 961168 w 3698214"/>
                <a:gd name="connsiteY2" fmla="*/ 2299856 h 4956688"/>
                <a:gd name="connsiteX3" fmla="*/ 1432223 w 3698214"/>
                <a:gd name="connsiteY3" fmla="*/ 4045529 h 4956688"/>
                <a:gd name="connsiteX4" fmla="*/ 102187 w 3698214"/>
                <a:gd name="connsiteY4" fmla="*/ 4724401 h 4956688"/>
                <a:gd name="connsiteX5" fmla="*/ 88332 w 3698214"/>
                <a:gd name="connsiteY5" fmla="*/ 41565 h 4956688"/>
                <a:gd name="connsiteX6" fmla="*/ 3635098 w 3698214"/>
                <a:gd name="connsiteY6" fmla="*/ 0 h 4956688"/>
                <a:gd name="connsiteX0" fmla="*/ 3591845 w 3654961"/>
                <a:gd name="connsiteY0" fmla="*/ 0 h 4968373"/>
                <a:gd name="connsiteX1" fmla="*/ 3259333 w 3654961"/>
                <a:gd name="connsiteY1" fmla="*/ 1579420 h 4968373"/>
                <a:gd name="connsiteX2" fmla="*/ 917915 w 3654961"/>
                <a:gd name="connsiteY2" fmla="*/ 2299856 h 4968373"/>
                <a:gd name="connsiteX3" fmla="*/ 1388970 w 3654961"/>
                <a:gd name="connsiteY3" fmla="*/ 4045529 h 4968373"/>
                <a:gd name="connsiteX4" fmla="*/ 58934 w 3654961"/>
                <a:gd name="connsiteY4" fmla="*/ 4724401 h 4968373"/>
                <a:gd name="connsiteX5" fmla="*/ 45079 w 3654961"/>
                <a:gd name="connsiteY5" fmla="*/ 41565 h 4968373"/>
                <a:gd name="connsiteX6" fmla="*/ 3591845 w 3654961"/>
                <a:gd name="connsiteY6" fmla="*/ 0 h 4968373"/>
                <a:gd name="connsiteX0" fmla="*/ 3591845 w 3654961"/>
                <a:gd name="connsiteY0" fmla="*/ 0 h 4967280"/>
                <a:gd name="connsiteX1" fmla="*/ 3259333 w 3654961"/>
                <a:gd name="connsiteY1" fmla="*/ 1579420 h 4967280"/>
                <a:gd name="connsiteX2" fmla="*/ 917915 w 3654961"/>
                <a:gd name="connsiteY2" fmla="*/ 2299856 h 4967280"/>
                <a:gd name="connsiteX3" fmla="*/ 1388970 w 3654961"/>
                <a:gd name="connsiteY3" fmla="*/ 4045529 h 4967280"/>
                <a:gd name="connsiteX4" fmla="*/ 58934 w 3654961"/>
                <a:gd name="connsiteY4" fmla="*/ 4724401 h 4967280"/>
                <a:gd name="connsiteX5" fmla="*/ 45079 w 3654961"/>
                <a:gd name="connsiteY5" fmla="*/ 41565 h 4967280"/>
                <a:gd name="connsiteX6" fmla="*/ 3591845 w 3654961"/>
                <a:gd name="connsiteY6" fmla="*/ 0 h 4967280"/>
                <a:gd name="connsiteX0" fmla="*/ 3591845 w 3654961"/>
                <a:gd name="connsiteY0" fmla="*/ 0 h 4979298"/>
                <a:gd name="connsiteX1" fmla="*/ 3259333 w 3654961"/>
                <a:gd name="connsiteY1" fmla="*/ 1579420 h 4979298"/>
                <a:gd name="connsiteX2" fmla="*/ 917915 w 3654961"/>
                <a:gd name="connsiteY2" fmla="*/ 2299856 h 4979298"/>
                <a:gd name="connsiteX3" fmla="*/ 1388970 w 3654961"/>
                <a:gd name="connsiteY3" fmla="*/ 4045529 h 4979298"/>
                <a:gd name="connsiteX4" fmla="*/ 58934 w 3654961"/>
                <a:gd name="connsiteY4" fmla="*/ 4738255 h 4979298"/>
                <a:gd name="connsiteX5" fmla="*/ 45079 w 3654961"/>
                <a:gd name="connsiteY5" fmla="*/ 41565 h 4979298"/>
                <a:gd name="connsiteX6" fmla="*/ 3591845 w 3654961"/>
                <a:gd name="connsiteY6" fmla="*/ 0 h 4979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54961" h="4979298">
                  <a:moveTo>
                    <a:pt x="3591845" y="0"/>
                  </a:moveTo>
                  <a:cubicBezTo>
                    <a:pt x="3704991" y="635000"/>
                    <a:pt x="3704988" y="1196111"/>
                    <a:pt x="3259333" y="1579420"/>
                  </a:cubicBezTo>
                  <a:cubicBezTo>
                    <a:pt x="2813678" y="1962729"/>
                    <a:pt x="1229642" y="1888838"/>
                    <a:pt x="917915" y="2299856"/>
                  </a:cubicBezTo>
                  <a:cubicBezTo>
                    <a:pt x="606188" y="2710874"/>
                    <a:pt x="1532133" y="3639129"/>
                    <a:pt x="1388970" y="4045529"/>
                  </a:cubicBezTo>
                  <a:cubicBezTo>
                    <a:pt x="1245807" y="4451929"/>
                    <a:pt x="185461" y="5430703"/>
                    <a:pt x="58934" y="4738255"/>
                  </a:cubicBezTo>
                  <a:cubicBezTo>
                    <a:pt x="-67593" y="4045807"/>
                    <a:pt x="49697" y="1602510"/>
                    <a:pt x="45079" y="41565"/>
                  </a:cubicBezTo>
                  <a:lnTo>
                    <a:pt x="3591845" y="0"/>
                  </a:lnTo>
                  <a:close/>
                </a:path>
              </a:pathLst>
            </a:custGeom>
            <a:gradFill>
              <a:gsLst>
                <a:gs pos="0">
                  <a:srgbClr val="FEE882"/>
                </a:gs>
                <a:gs pos="73000">
                  <a:srgbClr val="FEE882"/>
                </a:gs>
                <a:gs pos="100000">
                  <a:srgbClr val="FEE882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4407" tIns="42203" rIns="84407" bIns="4220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th-TH" sz="1661"/>
            </a:p>
          </p:txBody>
        </p:sp>
        <p:sp>
          <p:nvSpPr>
            <p:cNvPr id="23" name="รูปแบบอิสระ: รูปร่าง 22">
              <a:extLst>
                <a:ext uri="{FF2B5EF4-FFF2-40B4-BE49-F238E27FC236}">
                  <a16:creationId xmlns:a16="http://schemas.microsoft.com/office/drawing/2014/main" id="{D9CEDDBE-8C27-4A8F-9572-814A7BE126F2}"/>
                </a:ext>
              </a:extLst>
            </p:cNvPr>
            <p:cNvSpPr/>
            <p:nvPr/>
          </p:nvSpPr>
          <p:spPr>
            <a:xfrm>
              <a:off x="-24524" y="-71791"/>
              <a:ext cx="5503933" cy="3263846"/>
            </a:xfrm>
            <a:custGeom>
              <a:avLst/>
              <a:gdLst>
                <a:gd name="connsiteX0" fmla="*/ 5791200 w 5791200"/>
                <a:gd name="connsiteY0" fmla="*/ 13854 h 3574472"/>
                <a:gd name="connsiteX1" fmla="*/ 3061855 w 5791200"/>
                <a:gd name="connsiteY1" fmla="*/ 678872 h 3574472"/>
                <a:gd name="connsiteX2" fmla="*/ 2992582 w 5791200"/>
                <a:gd name="connsiteY2" fmla="*/ 1607127 h 3574472"/>
                <a:gd name="connsiteX3" fmla="*/ 1413164 w 5791200"/>
                <a:gd name="connsiteY3" fmla="*/ 1870363 h 3574472"/>
                <a:gd name="connsiteX4" fmla="*/ 0 w 5791200"/>
                <a:gd name="connsiteY4" fmla="*/ 3574472 h 3574472"/>
                <a:gd name="connsiteX5" fmla="*/ 55418 w 5791200"/>
                <a:gd name="connsiteY5" fmla="*/ 0 h 3574472"/>
                <a:gd name="connsiteX6" fmla="*/ 5791200 w 5791200"/>
                <a:gd name="connsiteY6" fmla="*/ 13854 h 3574472"/>
                <a:gd name="connsiteX0" fmla="*/ 5822003 w 5822003"/>
                <a:gd name="connsiteY0" fmla="*/ 28151 h 3588769"/>
                <a:gd name="connsiteX1" fmla="*/ 3092658 w 5822003"/>
                <a:gd name="connsiteY1" fmla="*/ 693169 h 3588769"/>
                <a:gd name="connsiteX2" fmla="*/ 3023385 w 5822003"/>
                <a:gd name="connsiteY2" fmla="*/ 1621424 h 3588769"/>
                <a:gd name="connsiteX3" fmla="*/ 1443967 w 5822003"/>
                <a:gd name="connsiteY3" fmla="*/ 1884660 h 3588769"/>
                <a:gd name="connsiteX4" fmla="*/ 30803 w 5822003"/>
                <a:gd name="connsiteY4" fmla="*/ 3588769 h 3588769"/>
                <a:gd name="connsiteX5" fmla="*/ 0 w 5822003"/>
                <a:gd name="connsiteY5" fmla="*/ 0 h 3588769"/>
                <a:gd name="connsiteX6" fmla="*/ 5822003 w 5822003"/>
                <a:gd name="connsiteY6" fmla="*/ 28151 h 3588769"/>
                <a:gd name="connsiteX0" fmla="*/ 5879484 w 5879484"/>
                <a:gd name="connsiteY0" fmla="*/ 42449 h 3603067"/>
                <a:gd name="connsiteX1" fmla="*/ 3150139 w 5879484"/>
                <a:gd name="connsiteY1" fmla="*/ 707467 h 3603067"/>
                <a:gd name="connsiteX2" fmla="*/ 3080866 w 5879484"/>
                <a:gd name="connsiteY2" fmla="*/ 1635722 h 3603067"/>
                <a:gd name="connsiteX3" fmla="*/ 1501448 w 5879484"/>
                <a:gd name="connsiteY3" fmla="*/ 1898958 h 3603067"/>
                <a:gd name="connsiteX4" fmla="*/ 88284 w 5879484"/>
                <a:gd name="connsiteY4" fmla="*/ 3603067 h 3603067"/>
                <a:gd name="connsiteX5" fmla="*/ 0 w 5879484"/>
                <a:gd name="connsiteY5" fmla="*/ 0 h 3603067"/>
                <a:gd name="connsiteX6" fmla="*/ 5879484 w 5879484"/>
                <a:gd name="connsiteY6" fmla="*/ 42449 h 3603067"/>
                <a:gd name="connsiteX0" fmla="*/ 5879484 w 5879484"/>
                <a:gd name="connsiteY0" fmla="*/ 42449 h 3603067"/>
                <a:gd name="connsiteX1" fmla="*/ 3150139 w 5879484"/>
                <a:gd name="connsiteY1" fmla="*/ 707467 h 3603067"/>
                <a:gd name="connsiteX2" fmla="*/ 3080866 w 5879484"/>
                <a:gd name="connsiteY2" fmla="*/ 1635722 h 3603067"/>
                <a:gd name="connsiteX3" fmla="*/ 1501448 w 5879484"/>
                <a:gd name="connsiteY3" fmla="*/ 1898958 h 3603067"/>
                <a:gd name="connsiteX4" fmla="*/ 2063 w 5879484"/>
                <a:gd name="connsiteY4" fmla="*/ 3603067 h 3603067"/>
                <a:gd name="connsiteX5" fmla="*/ 0 w 5879484"/>
                <a:gd name="connsiteY5" fmla="*/ 0 h 3603067"/>
                <a:gd name="connsiteX6" fmla="*/ 5879484 w 5879484"/>
                <a:gd name="connsiteY6" fmla="*/ 42449 h 3603067"/>
                <a:gd name="connsiteX0" fmla="*/ 6021126 w 6021126"/>
                <a:gd name="connsiteY0" fmla="*/ 42449 h 3688855"/>
                <a:gd name="connsiteX1" fmla="*/ 3291781 w 6021126"/>
                <a:gd name="connsiteY1" fmla="*/ 707467 h 3688855"/>
                <a:gd name="connsiteX2" fmla="*/ 3222508 w 6021126"/>
                <a:gd name="connsiteY2" fmla="*/ 1635722 h 3688855"/>
                <a:gd name="connsiteX3" fmla="*/ 1643090 w 6021126"/>
                <a:gd name="connsiteY3" fmla="*/ 1898958 h 3688855"/>
                <a:gd name="connsiteX4" fmla="*/ 2 w 6021126"/>
                <a:gd name="connsiteY4" fmla="*/ 3688855 h 3688855"/>
                <a:gd name="connsiteX5" fmla="*/ 141642 w 6021126"/>
                <a:gd name="connsiteY5" fmla="*/ 0 h 3688855"/>
                <a:gd name="connsiteX6" fmla="*/ 6021126 w 6021126"/>
                <a:gd name="connsiteY6" fmla="*/ 42449 h 3688855"/>
                <a:gd name="connsiteX0" fmla="*/ 6109408 w 6109408"/>
                <a:gd name="connsiteY0" fmla="*/ 128236 h 3774642"/>
                <a:gd name="connsiteX1" fmla="*/ 3380063 w 6109408"/>
                <a:gd name="connsiteY1" fmla="*/ 793254 h 3774642"/>
                <a:gd name="connsiteX2" fmla="*/ 3310790 w 6109408"/>
                <a:gd name="connsiteY2" fmla="*/ 1721509 h 3774642"/>
                <a:gd name="connsiteX3" fmla="*/ 1731372 w 6109408"/>
                <a:gd name="connsiteY3" fmla="*/ 1984745 h 3774642"/>
                <a:gd name="connsiteX4" fmla="*/ 88284 w 6109408"/>
                <a:gd name="connsiteY4" fmla="*/ 3774642 h 3774642"/>
                <a:gd name="connsiteX5" fmla="*/ 0 w 6109408"/>
                <a:gd name="connsiteY5" fmla="*/ 0 h 3774642"/>
                <a:gd name="connsiteX6" fmla="*/ 6109408 w 6109408"/>
                <a:gd name="connsiteY6" fmla="*/ 128236 h 3774642"/>
                <a:gd name="connsiteX0" fmla="*/ 6109408 w 6109408"/>
                <a:gd name="connsiteY0" fmla="*/ 128236 h 3774642"/>
                <a:gd name="connsiteX1" fmla="*/ 3380063 w 6109408"/>
                <a:gd name="connsiteY1" fmla="*/ 793254 h 3774642"/>
                <a:gd name="connsiteX2" fmla="*/ 3310790 w 6109408"/>
                <a:gd name="connsiteY2" fmla="*/ 1721509 h 3774642"/>
                <a:gd name="connsiteX3" fmla="*/ 1731372 w 6109408"/>
                <a:gd name="connsiteY3" fmla="*/ 1984745 h 3774642"/>
                <a:gd name="connsiteX4" fmla="*/ 88284 w 6109408"/>
                <a:gd name="connsiteY4" fmla="*/ 3774642 h 3774642"/>
                <a:gd name="connsiteX5" fmla="*/ 0 w 6109408"/>
                <a:gd name="connsiteY5" fmla="*/ 0 h 3774642"/>
                <a:gd name="connsiteX6" fmla="*/ 6109408 w 6109408"/>
                <a:gd name="connsiteY6" fmla="*/ 128236 h 3774642"/>
                <a:gd name="connsiteX0" fmla="*/ 6109408 w 6109408"/>
                <a:gd name="connsiteY0" fmla="*/ 128236 h 3774642"/>
                <a:gd name="connsiteX1" fmla="*/ 3380063 w 6109408"/>
                <a:gd name="connsiteY1" fmla="*/ 793254 h 3774642"/>
                <a:gd name="connsiteX2" fmla="*/ 3310790 w 6109408"/>
                <a:gd name="connsiteY2" fmla="*/ 1721509 h 3774642"/>
                <a:gd name="connsiteX3" fmla="*/ 1731372 w 6109408"/>
                <a:gd name="connsiteY3" fmla="*/ 1984745 h 3774642"/>
                <a:gd name="connsiteX4" fmla="*/ 88284 w 6109408"/>
                <a:gd name="connsiteY4" fmla="*/ 3774642 h 3774642"/>
                <a:gd name="connsiteX5" fmla="*/ 0 w 6109408"/>
                <a:gd name="connsiteY5" fmla="*/ 0 h 3774642"/>
                <a:gd name="connsiteX6" fmla="*/ 6109408 w 6109408"/>
                <a:gd name="connsiteY6" fmla="*/ 128236 h 3774642"/>
                <a:gd name="connsiteX0" fmla="*/ 6037557 w 6037557"/>
                <a:gd name="connsiteY0" fmla="*/ 142533 h 3788939"/>
                <a:gd name="connsiteX1" fmla="*/ 3308212 w 6037557"/>
                <a:gd name="connsiteY1" fmla="*/ 807551 h 3788939"/>
                <a:gd name="connsiteX2" fmla="*/ 3238939 w 6037557"/>
                <a:gd name="connsiteY2" fmla="*/ 1735806 h 3788939"/>
                <a:gd name="connsiteX3" fmla="*/ 1659521 w 6037557"/>
                <a:gd name="connsiteY3" fmla="*/ 1999042 h 3788939"/>
                <a:gd name="connsiteX4" fmla="*/ 16433 w 6037557"/>
                <a:gd name="connsiteY4" fmla="*/ 3788939 h 3788939"/>
                <a:gd name="connsiteX5" fmla="*/ 0 w 6037557"/>
                <a:gd name="connsiteY5" fmla="*/ 0 h 3788939"/>
                <a:gd name="connsiteX6" fmla="*/ 6037557 w 6037557"/>
                <a:gd name="connsiteY6" fmla="*/ 142533 h 3788939"/>
                <a:gd name="connsiteX0" fmla="*/ 6037557 w 6037557"/>
                <a:gd name="connsiteY0" fmla="*/ 142533 h 3788939"/>
                <a:gd name="connsiteX1" fmla="*/ 3308212 w 6037557"/>
                <a:gd name="connsiteY1" fmla="*/ 807551 h 3788939"/>
                <a:gd name="connsiteX2" fmla="*/ 3238939 w 6037557"/>
                <a:gd name="connsiteY2" fmla="*/ 1735806 h 3788939"/>
                <a:gd name="connsiteX3" fmla="*/ 1659521 w 6037557"/>
                <a:gd name="connsiteY3" fmla="*/ 1999042 h 3788939"/>
                <a:gd name="connsiteX4" fmla="*/ 16433 w 6037557"/>
                <a:gd name="connsiteY4" fmla="*/ 3788939 h 3788939"/>
                <a:gd name="connsiteX5" fmla="*/ 0 w 6037557"/>
                <a:gd name="connsiteY5" fmla="*/ 0 h 3788939"/>
                <a:gd name="connsiteX6" fmla="*/ 6037557 w 6037557"/>
                <a:gd name="connsiteY6" fmla="*/ 142533 h 3788939"/>
                <a:gd name="connsiteX0" fmla="*/ 6109407 w 6109407"/>
                <a:gd name="connsiteY0" fmla="*/ 0 h 3789385"/>
                <a:gd name="connsiteX1" fmla="*/ 3308212 w 6109407"/>
                <a:gd name="connsiteY1" fmla="*/ 807997 h 3789385"/>
                <a:gd name="connsiteX2" fmla="*/ 3238939 w 6109407"/>
                <a:gd name="connsiteY2" fmla="*/ 1736252 h 3789385"/>
                <a:gd name="connsiteX3" fmla="*/ 1659521 w 6109407"/>
                <a:gd name="connsiteY3" fmla="*/ 1999488 h 3789385"/>
                <a:gd name="connsiteX4" fmla="*/ 16433 w 6109407"/>
                <a:gd name="connsiteY4" fmla="*/ 3789385 h 3789385"/>
                <a:gd name="connsiteX5" fmla="*/ 0 w 6109407"/>
                <a:gd name="connsiteY5" fmla="*/ 446 h 3789385"/>
                <a:gd name="connsiteX6" fmla="*/ 6109407 w 6109407"/>
                <a:gd name="connsiteY6" fmla="*/ 0 h 3789385"/>
                <a:gd name="connsiteX0" fmla="*/ 6109407 w 6179364"/>
                <a:gd name="connsiteY0" fmla="*/ 0 h 3789385"/>
                <a:gd name="connsiteX1" fmla="*/ 3308212 w 6179364"/>
                <a:gd name="connsiteY1" fmla="*/ 807997 h 3789385"/>
                <a:gd name="connsiteX2" fmla="*/ 3238939 w 6179364"/>
                <a:gd name="connsiteY2" fmla="*/ 1736252 h 3789385"/>
                <a:gd name="connsiteX3" fmla="*/ 1659521 w 6179364"/>
                <a:gd name="connsiteY3" fmla="*/ 1999488 h 3789385"/>
                <a:gd name="connsiteX4" fmla="*/ 16433 w 6179364"/>
                <a:gd name="connsiteY4" fmla="*/ 3789385 h 3789385"/>
                <a:gd name="connsiteX5" fmla="*/ 0 w 6179364"/>
                <a:gd name="connsiteY5" fmla="*/ 446 h 3789385"/>
                <a:gd name="connsiteX6" fmla="*/ 6109407 w 6179364"/>
                <a:gd name="connsiteY6" fmla="*/ 0 h 3789385"/>
                <a:gd name="connsiteX0" fmla="*/ 6109407 w 6179364"/>
                <a:gd name="connsiteY0" fmla="*/ 0 h 3789385"/>
                <a:gd name="connsiteX1" fmla="*/ 3308212 w 6179364"/>
                <a:gd name="connsiteY1" fmla="*/ 807997 h 3789385"/>
                <a:gd name="connsiteX2" fmla="*/ 3238939 w 6179364"/>
                <a:gd name="connsiteY2" fmla="*/ 1736252 h 3789385"/>
                <a:gd name="connsiteX3" fmla="*/ 1659521 w 6179364"/>
                <a:gd name="connsiteY3" fmla="*/ 1999488 h 3789385"/>
                <a:gd name="connsiteX4" fmla="*/ 16433 w 6179364"/>
                <a:gd name="connsiteY4" fmla="*/ 3789385 h 3789385"/>
                <a:gd name="connsiteX5" fmla="*/ 0 w 6179364"/>
                <a:gd name="connsiteY5" fmla="*/ 446 h 3789385"/>
                <a:gd name="connsiteX6" fmla="*/ 6109407 w 6179364"/>
                <a:gd name="connsiteY6" fmla="*/ 0 h 3789385"/>
                <a:gd name="connsiteX0" fmla="*/ 6109407 w 6179364"/>
                <a:gd name="connsiteY0" fmla="*/ 0 h 3826203"/>
                <a:gd name="connsiteX1" fmla="*/ 3308212 w 6179364"/>
                <a:gd name="connsiteY1" fmla="*/ 807997 h 3826203"/>
                <a:gd name="connsiteX2" fmla="*/ 3238939 w 6179364"/>
                <a:gd name="connsiteY2" fmla="*/ 1736252 h 3826203"/>
                <a:gd name="connsiteX3" fmla="*/ 1659521 w 6179364"/>
                <a:gd name="connsiteY3" fmla="*/ 1999488 h 3826203"/>
                <a:gd name="connsiteX4" fmla="*/ 16433 w 6179364"/>
                <a:gd name="connsiteY4" fmla="*/ 3789385 h 3826203"/>
                <a:gd name="connsiteX5" fmla="*/ 0 w 6179364"/>
                <a:gd name="connsiteY5" fmla="*/ 446 h 3826203"/>
                <a:gd name="connsiteX6" fmla="*/ 6109407 w 6179364"/>
                <a:gd name="connsiteY6" fmla="*/ 0 h 3826203"/>
                <a:gd name="connsiteX0" fmla="*/ 6109407 w 6194666"/>
                <a:gd name="connsiteY0" fmla="*/ 0 h 3826203"/>
                <a:gd name="connsiteX1" fmla="*/ 3897392 w 6194666"/>
                <a:gd name="connsiteY1" fmla="*/ 636422 h 3826203"/>
                <a:gd name="connsiteX2" fmla="*/ 3238939 w 6194666"/>
                <a:gd name="connsiteY2" fmla="*/ 1736252 h 3826203"/>
                <a:gd name="connsiteX3" fmla="*/ 1659521 w 6194666"/>
                <a:gd name="connsiteY3" fmla="*/ 1999488 h 3826203"/>
                <a:gd name="connsiteX4" fmla="*/ 16433 w 6194666"/>
                <a:gd name="connsiteY4" fmla="*/ 3789385 h 3826203"/>
                <a:gd name="connsiteX5" fmla="*/ 0 w 6194666"/>
                <a:gd name="connsiteY5" fmla="*/ 446 h 3826203"/>
                <a:gd name="connsiteX6" fmla="*/ 6109407 w 6194666"/>
                <a:gd name="connsiteY6" fmla="*/ 0 h 3826203"/>
                <a:gd name="connsiteX0" fmla="*/ 6109407 w 6195622"/>
                <a:gd name="connsiteY0" fmla="*/ 0 h 3830610"/>
                <a:gd name="connsiteX1" fmla="*/ 3897392 w 6195622"/>
                <a:gd name="connsiteY1" fmla="*/ 636422 h 3830610"/>
                <a:gd name="connsiteX2" fmla="*/ 3052127 w 6195622"/>
                <a:gd name="connsiteY2" fmla="*/ 1764848 h 3830610"/>
                <a:gd name="connsiteX3" fmla="*/ 1659521 w 6195622"/>
                <a:gd name="connsiteY3" fmla="*/ 1999488 h 3830610"/>
                <a:gd name="connsiteX4" fmla="*/ 16433 w 6195622"/>
                <a:gd name="connsiteY4" fmla="*/ 3789385 h 3830610"/>
                <a:gd name="connsiteX5" fmla="*/ 0 w 6195622"/>
                <a:gd name="connsiteY5" fmla="*/ 446 h 3830610"/>
                <a:gd name="connsiteX6" fmla="*/ 6109407 w 6195622"/>
                <a:gd name="connsiteY6" fmla="*/ 0 h 3830610"/>
                <a:gd name="connsiteX0" fmla="*/ 6109407 w 6200522"/>
                <a:gd name="connsiteY0" fmla="*/ 0 h 3830610"/>
                <a:gd name="connsiteX1" fmla="*/ 4041094 w 6200522"/>
                <a:gd name="connsiteY1" fmla="*/ 893784 h 3830610"/>
                <a:gd name="connsiteX2" fmla="*/ 3052127 w 6200522"/>
                <a:gd name="connsiteY2" fmla="*/ 1764848 h 3830610"/>
                <a:gd name="connsiteX3" fmla="*/ 1659521 w 6200522"/>
                <a:gd name="connsiteY3" fmla="*/ 1999488 h 3830610"/>
                <a:gd name="connsiteX4" fmla="*/ 16433 w 6200522"/>
                <a:gd name="connsiteY4" fmla="*/ 3789385 h 3830610"/>
                <a:gd name="connsiteX5" fmla="*/ 0 w 6200522"/>
                <a:gd name="connsiteY5" fmla="*/ 446 h 3830610"/>
                <a:gd name="connsiteX6" fmla="*/ 6109407 w 6200522"/>
                <a:gd name="connsiteY6" fmla="*/ 0 h 3830610"/>
                <a:gd name="connsiteX0" fmla="*/ 6109407 w 6200522"/>
                <a:gd name="connsiteY0" fmla="*/ 0 h 3906887"/>
                <a:gd name="connsiteX1" fmla="*/ 4041094 w 6200522"/>
                <a:gd name="connsiteY1" fmla="*/ 893784 h 3906887"/>
                <a:gd name="connsiteX2" fmla="*/ 3052127 w 6200522"/>
                <a:gd name="connsiteY2" fmla="*/ 1764848 h 3906887"/>
                <a:gd name="connsiteX3" fmla="*/ 1659521 w 6200522"/>
                <a:gd name="connsiteY3" fmla="*/ 1999488 h 3906887"/>
                <a:gd name="connsiteX4" fmla="*/ 921756 w 6200522"/>
                <a:gd name="connsiteY4" fmla="*/ 2860023 h 3906887"/>
                <a:gd name="connsiteX5" fmla="*/ 16433 w 6200522"/>
                <a:gd name="connsiteY5" fmla="*/ 3789385 h 3906887"/>
                <a:gd name="connsiteX6" fmla="*/ 0 w 6200522"/>
                <a:gd name="connsiteY6" fmla="*/ 446 h 3906887"/>
                <a:gd name="connsiteX7" fmla="*/ 6109407 w 6200522"/>
                <a:gd name="connsiteY7" fmla="*/ 0 h 3906887"/>
                <a:gd name="connsiteX0" fmla="*/ 6109407 w 6210247"/>
                <a:gd name="connsiteY0" fmla="*/ 0 h 3906887"/>
                <a:gd name="connsiteX1" fmla="*/ 4285388 w 6210247"/>
                <a:gd name="connsiteY1" fmla="*/ 793699 h 3906887"/>
                <a:gd name="connsiteX2" fmla="*/ 3052127 w 6210247"/>
                <a:gd name="connsiteY2" fmla="*/ 1764848 h 3906887"/>
                <a:gd name="connsiteX3" fmla="*/ 1659521 w 6210247"/>
                <a:gd name="connsiteY3" fmla="*/ 1999488 h 3906887"/>
                <a:gd name="connsiteX4" fmla="*/ 921756 w 6210247"/>
                <a:gd name="connsiteY4" fmla="*/ 2860023 h 3906887"/>
                <a:gd name="connsiteX5" fmla="*/ 16433 w 6210247"/>
                <a:gd name="connsiteY5" fmla="*/ 3789385 h 3906887"/>
                <a:gd name="connsiteX6" fmla="*/ 0 w 6210247"/>
                <a:gd name="connsiteY6" fmla="*/ 446 h 3906887"/>
                <a:gd name="connsiteX7" fmla="*/ 6109407 w 6210247"/>
                <a:gd name="connsiteY7" fmla="*/ 0 h 3906887"/>
                <a:gd name="connsiteX0" fmla="*/ 6109407 w 6214422"/>
                <a:gd name="connsiteY0" fmla="*/ 0 h 3906887"/>
                <a:gd name="connsiteX1" fmla="*/ 4285388 w 6214422"/>
                <a:gd name="connsiteY1" fmla="*/ 793699 h 3906887"/>
                <a:gd name="connsiteX2" fmla="*/ 2477318 w 6214422"/>
                <a:gd name="connsiteY2" fmla="*/ 964165 h 3906887"/>
                <a:gd name="connsiteX3" fmla="*/ 1659521 w 6214422"/>
                <a:gd name="connsiteY3" fmla="*/ 1999488 h 3906887"/>
                <a:gd name="connsiteX4" fmla="*/ 921756 w 6214422"/>
                <a:gd name="connsiteY4" fmla="*/ 2860023 h 3906887"/>
                <a:gd name="connsiteX5" fmla="*/ 16433 w 6214422"/>
                <a:gd name="connsiteY5" fmla="*/ 3789385 h 3906887"/>
                <a:gd name="connsiteX6" fmla="*/ 0 w 6214422"/>
                <a:gd name="connsiteY6" fmla="*/ 446 h 3906887"/>
                <a:gd name="connsiteX7" fmla="*/ 6109407 w 6214422"/>
                <a:gd name="connsiteY7" fmla="*/ 0 h 3906887"/>
                <a:gd name="connsiteX0" fmla="*/ 6109407 w 6214422"/>
                <a:gd name="connsiteY0" fmla="*/ 0 h 3906887"/>
                <a:gd name="connsiteX1" fmla="*/ 4285388 w 6214422"/>
                <a:gd name="connsiteY1" fmla="*/ 793699 h 3906887"/>
                <a:gd name="connsiteX2" fmla="*/ 2477318 w 6214422"/>
                <a:gd name="connsiteY2" fmla="*/ 964165 h 3906887"/>
                <a:gd name="connsiteX3" fmla="*/ 2033147 w 6214422"/>
                <a:gd name="connsiteY3" fmla="*/ 2285446 h 3906887"/>
                <a:gd name="connsiteX4" fmla="*/ 921756 w 6214422"/>
                <a:gd name="connsiteY4" fmla="*/ 2860023 h 3906887"/>
                <a:gd name="connsiteX5" fmla="*/ 16433 w 6214422"/>
                <a:gd name="connsiteY5" fmla="*/ 3789385 h 3906887"/>
                <a:gd name="connsiteX6" fmla="*/ 0 w 6214422"/>
                <a:gd name="connsiteY6" fmla="*/ 446 h 3906887"/>
                <a:gd name="connsiteX7" fmla="*/ 6109407 w 6214422"/>
                <a:gd name="connsiteY7" fmla="*/ 0 h 3906887"/>
                <a:gd name="connsiteX0" fmla="*/ 6109407 w 6214422"/>
                <a:gd name="connsiteY0" fmla="*/ 0 h 3903573"/>
                <a:gd name="connsiteX1" fmla="*/ 4285388 w 6214422"/>
                <a:gd name="connsiteY1" fmla="*/ 793699 h 3903573"/>
                <a:gd name="connsiteX2" fmla="*/ 2477318 w 6214422"/>
                <a:gd name="connsiteY2" fmla="*/ 964165 h 3903573"/>
                <a:gd name="connsiteX3" fmla="*/ 2033147 w 6214422"/>
                <a:gd name="connsiteY3" fmla="*/ 2285446 h 3903573"/>
                <a:gd name="connsiteX4" fmla="*/ 849905 w 6214422"/>
                <a:gd name="connsiteY4" fmla="*/ 2817129 h 3903573"/>
                <a:gd name="connsiteX5" fmla="*/ 16433 w 6214422"/>
                <a:gd name="connsiteY5" fmla="*/ 3789385 h 3903573"/>
                <a:gd name="connsiteX6" fmla="*/ 0 w 6214422"/>
                <a:gd name="connsiteY6" fmla="*/ 446 h 3903573"/>
                <a:gd name="connsiteX7" fmla="*/ 6109407 w 6214422"/>
                <a:gd name="connsiteY7" fmla="*/ 0 h 3903573"/>
                <a:gd name="connsiteX0" fmla="*/ 6109407 w 6214422"/>
                <a:gd name="connsiteY0" fmla="*/ 0 h 3912056"/>
                <a:gd name="connsiteX1" fmla="*/ 4285388 w 6214422"/>
                <a:gd name="connsiteY1" fmla="*/ 793699 h 3912056"/>
                <a:gd name="connsiteX2" fmla="*/ 2477318 w 6214422"/>
                <a:gd name="connsiteY2" fmla="*/ 964165 h 3912056"/>
                <a:gd name="connsiteX3" fmla="*/ 2033147 w 6214422"/>
                <a:gd name="connsiteY3" fmla="*/ 2285446 h 3912056"/>
                <a:gd name="connsiteX4" fmla="*/ 849905 w 6214422"/>
                <a:gd name="connsiteY4" fmla="*/ 2817129 h 3912056"/>
                <a:gd name="connsiteX5" fmla="*/ 16433 w 6214422"/>
                <a:gd name="connsiteY5" fmla="*/ 3789385 h 3912056"/>
                <a:gd name="connsiteX6" fmla="*/ 0 w 6214422"/>
                <a:gd name="connsiteY6" fmla="*/ 446 h 3912056"/>
                <a:gd name="connsiteX7" fmla="*/ 6109407 w 6214422"/>
                <a:gd name="connsiteY7" fmla="*/ 0 h 3912056"/>
                <a:gd name="connsiteX0" fmla="*/ 6109407 w 6220180"/>
                <a:gd name="connsiteY0" fmla="*/ 0 h 3912056"/>
                <a:gd name="connsiteX1" fmla="*/ 4400350 w 6220180"/>
                <a:gd name="connsiteY1" fmla="*/ 993869 h 3912056"/>
                <a:gd name="connsiteX2" fmla="*/ 2477318 w 6220180"/>
                <a:gd name="connsiteY2" fmla="*/ 964165 h 3912056"/>
                <a:gd name="connsiteX3" fmla="*/ 2033147 w 6220180"/>
                <a:gd name="connsiteY3" fmla="*/ 2285446 h 3912056"/>
                <a:gd name="connsiteX4" fmla="*/ 849905 w 6220180"/>
                <a:gd name="connsiteY4" fmla="*/ 2817129 h 3912056"/>
                <a:gd name="connsiteX5" fmla="*/ 16433 w 6220180"/>
                <a:gd name="connsiteY5" fmla="*/ 3789385 h 3912056"/>
                <a:gd name="connsiteX6" fmla="*/ 0 w 6220180"/>
                <a:gd name="connsiteY6" fmla="*/ 446 h 3912056"/>
                <a:gd name="connsiteX7" fmla="*/ 6109407 w 6220180"/>
                <a:gd name="connsiteY7" fmla="*/ 0 h 3912056"/>
                <a:gd name="connsiteX0" fmla="*/ 6109407 w 6221637"/>
                <a:gd name="connsiteY0" fmla="*/ 0 h 3912056"/>
                <a:gd name="connsiteX1" fmla="*/ 4400350 w 6221637"/>
                <a:gd name="connsiteY1" fmla="*/ 993869 h 3912056"/>
                <a:gd name="connsiteX2" fmla="*/ 2477318 w 6221637"/>
                <a:gd name="connsiteY2" fmla="*/ 964165 h 3912056"/>
                <a:gd name="connsiteX3" fmla="*/ 2033147 w 6221637"/>
                <a:gd name="connsiteY3" fmla="*/ 2285446 h 3912056"/>
                <a:gd name="connsiteX4" fmla="*/ 849905 w 6221637"/>
                <a:gd name="connsiteY4" fmla="*/ 2817129 h 3912056"/>
                <a:gd name="connsiteX5" fmla="*/ 16433 w 6221637"/>
                <a:gd name="connsiteY5" fmla="*/ 3789385 h 3912056"/>
                <a:gd name="connsiteX6" fmla="*/ 0 w 6221637"/>
                <a:gd name="connsiteY6" fmla="*/ 446 h 3912056"/>
                <a:gd name="connsiteX7" fmla="*/ 6109407 w 6221637"/>
                <a:gd name="connsiteY7" fmla="*/ 0 h 3912056"/>
                <a:gd name="connsiteX0" fmla="*/ 6109407 w 6217155"/>
                <a:gd name="connsiteY0" fmla="*/ 0 h 3912056"/>
                <a:gd name="connsiteX1" fmla="*/ 4314129 w 6217155"/>
                <a:gd name="connsiteY1" fmla="*/ 765103 h 3912056"/>
                <a:gd name="connsiteX2" fmla="*/ 2477318 w 6217155"/>
                <a:gd name="connsiteY2" fmla="*/ 964165 h 3912056"/>
                <a:gd name="connsiteX3" fmla="*/ 2033147 w 6217155"/>
                <a:gd name="connsiteY3" fmla="*/ 2285446 h 3912056"/>
                <a:gd name="connsiteX4" fmla="*/ 849905 w 6217155"/>
                <a:gd name="connsiteY4" fmla="*/ 2817129 h 3912056"/>
                <a:gd name="connsiteX5" fmla="*/ 16433 w 6217155"/>
                <a:gd name="connsiteY5" fmla="*/ 3789385 h 3912056"/>
                <a:gd name="connsiteX6" fmla="*/ 0 w 6217155"/>
                <a:gd name="connsiteY6" fmla="*/ 446 h 3912056"/>
                <a:gd name="connsiteX7" fmla="*/ 6109407 w 6217155"/>
                <a:gd name="connsiteY7" fmla="*/ 0 h 3912056"/>
                <a:gd name="connsiteX0" fmla="*/ 6109407 w 6216702"/>
                <a:gd name="connsiteY0" fmla="*/ 0 h 3912056"/>
                <a:gd name="connsiteX1" fmla="*/ 4314129 w 6216702"/>
                <a:gd name="connsiteY1" fmla="*/ 765103 h 3912056"/>
                <a:gd name="connsiteX2" fmla="*/ 2362355 w 6216702"/>
                <a:gd name="connsiteY2" fmla="*/ 721101 h 3912056"/>
                <a:gd name="connsiteX3" fmla="*/ 2033147 w 6216702"/>
                <a:gd name="connsiteY3" fmla="*/ 2285446 h 3912056"/>
                <a:gd name="connsiteX4" fmla="*/ 849905 w 6216702"/>
                <a:gd name="connsiteY4" fmla="*/ 2817129 h 3912056"/>
                <a:gd name="connsiteX5" fmla="*/ 16433 w 6216702"/>
                <a:gd name="connsiteY5" fmla="*/ 3789385 h 3912056"/>
                <a:gd name="connsiteX6" fmla="*/ 0 w 6216702"/>
                <a:gd name="connsiteY6" fmla="*/ 446 h 3912056"/>
                <a:gd name="connsiteX7" fmla="*/ 6109407 w 6216702"/>
                <a:gd name="connsiteY7" fmla="*/ 0 h 3912056"/>
                <a:gd name="connsiteX0" fmla="*/ 6109407 w 6212589"/>
                <a:gd name="connsiteY0" fmla="*/ 0 h 3912056"/>
                <a:gd name="connsiteX1" fmla="*/ 4227908 w 6212589"/>
                <a:gd name="connsiteY1" fmla="*/ 622123 h 3912056"/>
                <a:gd name="connsiteX2" fmla="*/ 2362355 w 6212589"/>
                <a:gd name="connsiteY2" fmla="*/ 721101 h 3912056"/>
                <a:gd name="connsiteX3" fmla="*/ 2033147 w 6212589"/>
                <a:gd name="connsiteY3" fmla="*/ 2285446 h 3912056"/>
                <a:gd name="connsiteX4" fmla="*/ 849905 w 6212589"/>
                <a:gd name="connsiteY4" fmla="*/ 2817129 h 3912056"/>
                <a:gd name="connsiteX5" fmla="*/ 16433 w 6212589"/>
                <a:gd name="connsiteY5" fmla="*/ 3789385 h 3912056"/>
                <a:gd name="connsiteX6" fmla="*/ 0 w 6212589"/>
                <a:gd name="connsiteY6" fmla="*/ 446 h 3912056"/>
                <a:gd name="connsiteX7" fmla="*/ 6109407 w 6212589"/>
                <a:gd name="connsiteY7" fmla="*/ 0 h 3912056"/>
                <a:gd name="connsiteX0" fmla="*/ 6109407 w 6213116"/>
                <a:gd name="connsiteY0" fmla="*/ 0 h 3912056"/>
                <a:gd name="connsiteX1" fmla="*/ 4227908 w 6213116"/>
                <a:gd name="connsiteY1" fmla="*/ 622123 h 3912056"/>
                <a:gd name="connsiteX2" fmla="*/ 2290505 w 6213116"/>
                <a:gd name="connsiteY2" fmla="*/ 721102 h 3912056"/>
                <a:gd name="connsiteX3" fmla="*/ 2033147 w 6213116"/>
                <a:gd name="connsiteY3" fmla="*/ 2285446 h 3912056"/>
                <a:gd name="connsiteX4" fmla="*/ 849905 w 6213116"/>
                <a:gd name="connsiteY4" fmla="*/ 2817129 h 3912056"/>
                <a:gd name="connsiteX5" fmla="*/ 16433 w 6213116"/>
                <a:gd name="connsiteY5" fmla="*/ 3789385 h 3912056"/>
                <a:gd name="connsiteX6" fmla="*/ 0 w 6213116"/>
                <a:gd name="connsiteY6" fmla="*/ 446 h 3912056"/>
                <a:gd name="connsiteX7" fmla="*/ 6109407 w 6213116"/>
                <a:gd name="connsiteY7" fmla="*/ 0 h 3912056"/>
                <a:gd name="connsiteX0" fmla="*/ 6109407 w 6214399"/>
                <a:gd name="connsiteY0" fmla="*/ 0 h 3912056"/>
                <a:gd name="connsiteX1" fmla="*/ 4227908 w 6214399"/>
                <a:gd name="connsiteY1" fmla="*/ 622123 h 3912056"/>
                <a:gd name="connsiteX2" fmla="*/ 2290505 w 6214399"/>
                <a:gd name="connsiteY2" fmla="*/ 721102 h 3912056"/>
                <a:gd name="connsiteX3" fmla="*/ 2033147 w 6214399"/>
                <a:gd name="connsiteY3" fmla="*/ 2285446 h 3912056"/>
                <a:gd name="connsiteX4" fmla="*/ 849905 w 6214399"/>
                <a:gd name="connsiteY4" fmla="*/ 2817129 h 3912056"/>
                <a:gd name="connsiteX5" fmla="*/ 16433 w 6214399"/>
                <a:gd name="connsiteY5" fmla="*/ 3789385 h 3912056"/>
                <a:gd name="connsiteX6" fmla="*/ 0 w 6214399"/>
                <a:gd name="connsiteY6" fmla="*/ 446 h 3912056"/>
                <a:gd name="connsiteX7" fmla="*/ 6109407 w 6214399"/>
                <a:gd name="connsiteY7" fmla="*/ 0 h 3912056"/>
                <a:gd name="connsiteX0" fmla="*/ 6109407 w 6231869"/>
                <a:gd name="connsiteY0" fmla="*/ 0 h 3912056"/>
                <a:gd name="connsiteX1" fmla="*/ 4227908 w 6231869"/>
                <a:gd name="connsiteY1" fmla="*/ 622123 h 3912056"/>
                <a:gd name="connsiteX2" fmla="*/ 2290505 w 6231869"/>
                <a:gd name="connsiteY2" fmla="*/ 721102 h 3912056"/>
                <a:gd name="connsiteX3" fmla="*/ 2033147 w 6231869"/>
                <a:gd name="connsiteY3" fmla="*/ 2285446 h 3912056"/>
                <a:gd name="connsiteX4" fmla="*/ 849905 w 6231869"/>
                <a:gd name="connsiteY4" fmla="*/ 2817129 h 3912056"/>
                <a:gd name="connsiteX5" fmla="*/ 16433 w 6231869"/>
                <a:gd name="connsiteY5" fmla="*/ 3789385 h 3912056"/>
                <a:gd name="connsiteX6" fmla="*/ 0 w 6231869"/>
                <a:gd name="connsiteY6" fmla="*/ 446 h 3912056"/>
                <a:gd name="connsiteX7" fmla="*/ 6109407 w 6231869"/>
                <a:gd name="connsiteY7" fmla="*/ 0 h 3912056"/>
                <a:gd name="connsiteX0" fmla="*/ 6109407 w 6263187"/>
                <a:gd name="connsiteY0" fmla="*/ 0 h 3912056"/>
                <a:gd name="connsiteX1" fmla="*/ 4227908 w 6263187"/>
                <a:gd name="connsiteY1" fmla="*/ 622123 h 3912056"/>
                <a:gd name="connsiteX2" fmla="*/ 2290505 w 6263187"/>
                <a:gd name="connsiteY2" fmla="*/ 721102 h 3912056"/>
                <a:gd name="connsiteX3" fmla="*/ 2033147 w 6263187"/>
                <a:gd name="connsiteY3" fmla="*/ 2285446 h 3912056"/>
                <a:gd name="connsiteX4" fmla="*/ 849905 w 6263187"/>
                <a:gd name="connsiteY4" fmla="*/ 2817129 h 3912056"/>
                <a:gd name="connsiteX5" fmla="*/ 16433 w 6263187"/>
                <a:gd name="connsiteY5" fmla="*/ 3789385 h 3912056"/>
                <a:gd name="connsiteX6" fmla="*/ 0 w 6263187"/>
                <a:gd name="connsiteY6" fmla="*/ 446 h 3912056"/>
                <a:gd name="connsiteX7" fmla="*/ 6109407 w 6263187"/>
                <a:gd name="connsiteY7" fmla="*/ 0 h 3912056"/>
                <a:gd name="connsiteX0" fmla="*/ 6109407 w 6251157"/>
                <a:gd name="connsiteY0" fmla="*/ 53381 h 3965437"/>
                <a:gd name="connsiteX1" fmla="*/ 4141687 w 6251157"/>
                <a:gd name="connsiteY1" fmla="*/ 775590 h 3965437"/>
                <a:gd name="connsiteX2" fmla="*/ 2290505 w 6251157"/>
                <a:gd name="connsiteY2" fmla="*/ 774483 h 3965437"/>
                <a:gd name="connsiteX3" fmla="*/ 2033147 w 6251157"/>
                <a:gd name="connsiteY3" fmla="*/ 2338827 h 3965437"/>
                <a:gd name="connsiteX4" fmla="*/ 849905 w 6251157"/>
                <a:gd name="connsiteY4" fmla="*/ 2870510 h 3965437"/>
                <a:gd name="connsiteX5" fmla="*/ 16433 w 6251157"/>
                <a:gd name="connsiteY5" fmla="*/ 3842766 h 3965437"/>
                <a:gd name="connsiteX6" fmla="*/ 0 w 6251157"/>
                <a:gd name="connsiteY6" fmla="*/ 53827 h 3965437"/>
                <a:gd name="connsiteX7" fmla="*/ 6109407 w 6251157"/>
                <a:gd name="connsiteY7" fmla="*/ 53381 h 3965437"/>
                <a:gd name="connsiteX0" fmla="*/ 6109407 w 6249177"/>
                <a:gd name="connsiteY0" fmla="*/ 53381 h 3965437"/>
                <a:gd name="connsiteX1" fmla="*/ 4141687 w 6249177"/>
                <a:gd name="connsiteY1" fmla="*/ 775590 h 3965437"/>
                <a:gd name="connsiteX2" fmla="*/ 2520428 w 6249177"/>
                <a:gd name="connsiteY2" fmla="*/ 1131930 h 3965437"/>
                <a:gd name="connsiteX3" fmla="*/ 2033147 w 6249177"/>
                <a:gd name="connsiteY3" fmla="*/ 2338827 h 3965437"/>
                <a:gd name="connsiteX4" fmla="*/ 849905 w 6249177"/>
                <a:gd name="connsiteY4" fmla="*/ 2870510 h 3965437"/>
                <a:gd name="connsiteX5" fmla="*/ 16433 w 6249177"/>
                <a:gd name="connsiteY5" fmla="*/ 3842766 h 3965437"/>
                <a:gd name="connsiteX6" fmla="*/ 0 w 6249177"/>
                <a:gd name="connsiteY6" fmla="*/ 53827 h 3965437"/>
                <a:gd name="connsiteX7" fmla="*/ 6109407 w 6249177"/>
                <a:gd name="connsiteY7" fmla="*/ 53381 h 3965437"/>
                <a:gd name="connsiteX0" fmla="*/ 6109407 w 6258571"/>
                <a:gd name="connsiteY0" fmla="*/ 72445 h 3984501"/>
                <a:gd name="connsiteX1" fmla="*/ 4227908 w 6258571"/>
                <a:gd name="connsiteY1" fmla="*/ 1052016 h 3984501"/>
                <a:gd name="connsiteX2" fmla="*/ 2520428 w 6258571"/>
                <a:gd name="connsiteY2" fmla="*/ 1150994 h 3984501"/>
                <a:gd name="connsiteX3" fmla="*/ 2033147 w 6258571"/>
                <a:gd name="connsiteY3" fmla="*/ 2357891 h 3984501"/>
                <a:gd name="connsiteX4" fmla="*/ 849905 w 6258571"/>
                <a:gd name="connsiteY4" fmla="*/ 2889574 h 3984501"/>
                <a:gd name="connsiteX5" fmla="*/ 16433 w 6258571"/>
                <a:gd name="connsiteY5" fmla="*/ 3861830 h 3984501"/>
                <a:gd name="connsiteX6" fmla="*/ 0 w 6258571"/>
                <a:gd name="connsiteY6" fmla="*/ 72891 h 3984501"/>
                <a:gd name="connsiteX7" fmla="*/ 6109407 w 6258571"/>
                <a:gd name="connsiteY7" fmla="*/ 72445 h 3984501"/>
                <a:gd name="connsiteX0" fmla="*/ 6109407 w 6224172"/>
                <a:gd name="connsiteY0" fmla="*/ 72445 h 3984501"/>
                <a:gd name="connsiteX1" fmla="*/ 4227908 w 6224172"/>
                <a:gd name="connsiteY1" fmla="*/ 1052016 h 3984501"/>
                <a:gd name="connsiteX2" fmla="*/ 2520428 w 6224172"/>
                <a:gd name="connsiteY2" fmla="*/ 1150994 h 3984501"/>
                <a:gd name="connsiteX3" fmla="*/ 2033147 w 6224172"/>
                <a:gd name="connsiteY3" fmla="*/ 2357891 h 3984501"/>
                <a:gd name="connsiteX4" fmla="*/ 849905 w 6224172"/>
                <a:gd name="connsiteY4" fmla="*/ 2889574 h 3984501"/>
                <a:gd name="connsiteX5" fmla="*/ 16433 w 6224172"/>
                <a:gd name="connsiteY5" fmla="*/ 3861830 h 3984501"/>
                <a:gd name="connsiteX6" fmla="*/ 0 w 6224172"/>
                <a:gd name="connsiteY6" fmla="*/ 72891 h 3984501"/>
                <a:gd name="connsiteX7" fmla="*/ 6109407 w 6224172"/>
                <a:gd name="connsiteY7" fmla="*/ 72445 h 3984501"/>
                <a:gd name="connsiteX0" fmla="*/ 6109407 w 6241461"/>
                <a:gd name="connsiteY0" fmla="*/ 72445 h 3984501"/>
                <a:gd name="connsiteX1" fmla="*/ 4227908 w 6241461"/>
                <a:gd name="connsiteY1" fmla="*/ 1052016 h 3984501"/>
                <a:gd name="connsiteX2" fmla="*/ 2520428 w 6241461"/>
                <a:gd name="connsiteY2" fmla="*/ 1150994 h 3984501"/>
                <a:gd name="connsiteX3" fmla="*/ 2033147 w 6241461"/>
                <a:gd name="connsiteY3" fmla="*/ 2357891 h 3984501"/>
                <a:gd name="connsiteX4" fmla="*/ 849905 w 6241461"/>
                <a:gd name="connsiteY4" fmla="*/ 2889574 h 3984501"/>
                <a:gd name="connsiteX5" fmla="*/ 16433 w 6241461"/>
                <a:gd name="connsiteY5" fmla="*/ 3861830 h 3984501"/>
                <a:gd name="connsiteX6" fmla="*/ 0 w 6241461"/>
                <a:gd name="connsiteY6" fmla="*/ 72891 h 3984501"/>
                <a:gd name="connsiteX7" fmla="*/ 6109407 w 6241461"/>
                <a:gd name="connsiteY7" fmla="*/ 72445 h 3984501"/>
                <a:gd name="connsiteX0" fmla="*/ 6109407 w 6201346"/>
                <a:gd name="connsiteY0" fmla="*/ 55500 h 3967556"/>
                <a:gd name="connsiteX1" fmla="*/ 3739321 w 6201346"/>
                <a:gd name="connsiteY1" fmla="*/ 806305 h 3967556"/>
                <a:gd name="connsiteX2" fmla="*/ 2520428 w 6201346"/>
                <a:gd name="connsiteY2" fmla="*/ 1134049 h 3967556"/>
                <a:gd name="connsiteX3" fmla="*/ 2033147 w 6201346"/>
                <a:gd name="connsiteY3" fmla="*/ 2340946 h 3967556"/>
                <a:gd name="connsiteX4" fmla="*/ 849905 w 6201346"/>
                <a:gd name="connsiteY4" fmla="*/ 2872629 h 3967556"/>
                <a:gd name="connsiteX5" fmla="*/ 16433 w 6201346"/>
                <a:gd name="connsiteY5" fmla="*/ 3844885 h 3967556"/>
                <a:gd name="connsiteX6" fmla="*/ 0 w 6201346"/>
                <a:gd name="connsiteY6" fmla="*/ 55946 h 3967556"/>
                <a:gd name="connsiteX7" fmla="*/ 6109407 w 6201346"/>
                <a:gd name="connsiteY7" fmla="*/ 55500 h 3967556"/>
                <a:gd name="connsiteX0" fmla="*/ 6109407 w 6211840"/>
                <a:gd name="connsiteY0" fmla="*/ 55500 h 3967556"/>
                <a:gd name="connsiteX1" fmla="*/ 3739321 w 6211840"/>
                <a:gd name="connsiteY1" fmla="*/ 806305 h 3967556"/>
                <a:gd name="connsiteX2" fmla="*/ 2549169 w 6211840"/>
                <a:gd name="connsiteY2" fmla="*/ 1405710 h 3967556"/>
                <a:gd name="connsiteX3" fmla="*/ 2033147 w 6211840"/>
                <a:gd name="connsiteY3" fmla="*/ 2340946 h 3967556"/>
                <a:gd name="connsiteX4" fmla="*/ 849905 w 6211840"/>
                <a:gd name="connsiteY4" fmla="*/ 2872629 h 3967556"/>
                <a:gd name="connsiteX5" fmla="*/ 16433 w 6211840"/>
                <a:gd name="connsiteY5" fmla="*/ 3844885 h 3967556"/>
                <a:gd name="connsiteX6" fmla="*/ 0 w 6211840"/>
                <a:gd name="connsiteY6" fmla="*/ 55946 h 3967556"/>
                <a:gd name="connsiteX7" fmla="*/ 6109407 w 6211840"/>
                <a:gd name="connsiteY7" fmla="*/ 55500 h 3967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211840" h="3967556">
                  <a:moveTo>
                    <a:pt x="6109407" y="55500"/>
                  </a:moveTo>
                  <a:cubicBezTo>
                    <a:pt x="6732627" y="180560"/>
                    <a:pt x="4332694" y="581270"/>
                    <a:pt x="3739321" y="806305"/>
                  </a:cubicBezTo>
                  <a:cubicBezTo>
                    <a:pt x="3145948" y="1031340"/>
                    <a:pt x="2833531" y="1149936"/>
                    <a:pt x="2549169" y="1405710"/>
                  </a:cubicBezTo>
                  <a:cubicBezTo>
                    <a:pt x="2264807" y="1661484"/>
                    <a:pt x="2316358" y="2096460"/>
                    <a:pt x="2033147" y="2340946"/>
                  </a:cubicBezTo>
                  <a:cubicBezTo>
                    <a:pt x="1749936" y="2585432"/>
                    <a:pt x="1123753" y="2574313"/>
                    <a:pt x="849905" y="2872629"/>
                  </a:cubicBezTo>
                  <a:cubicBezTo>
                    <a:pt x="576057" y="3170945"/>
                    <a:pt x="16720" y="4345629"/>
                    <a:pt x="16433" y="3844885"/>
                  </a:cubicBezTo>
                  <a:cubicBezTo>
                    <a:pt x="15745" y="2643863"/>
                    <a:pt x="15057" y="1171182"/>
                    <a:pt x="0" y="55946"/>
                  </a:cubicBezTo>
                  <a:cubicBezTo>
                    <a:pt x="2036469" y="55797"/>
                    <a:pt x="5486187" y="-69560"/>
                    <a:pt x="6109407" y="55500"/>
                  </a:cubicBezTo>
                  <a:close/>
                </a:path>
              </a:pathLst>
            </a:custGeom>
            <a:gradFill>
              <a:gsLst>
                <a:gs pos="0">
                  <a:srgbClr val="FEE882"/>
                </a:gs>
                <a:gs pos="73000">
                  <a:srgbClr val="FEE882"/>
                </a:gs>
                <a:gs pos="100000">
                  <a:srgbClr val="FEE882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9A0B426-689A-4F6B-A8D8-A1179F65C64C}"/>
              </a:ext>
            </a:extLst>
          </p:cNvPr>
          <p:cNvGrpSpPr/>
          <p:nvPr/>
        </p:nvGrpSpPr>
        <p:grpSpPr>
          <a:xfrm>
            <a:off x="3659829" y="569056"/>
            <a:ext cx="5503933" cy="4625727"/>
            <a:chOff x="3659829" y="569056"/>
            <a:chExt cx="5503933" cy="4625727"/>
          </a:xfrm>
        </p:grpSpPr>
        <p:sp>
          <p:nvSpPr>
            <p:cNvPr id="27" name="รูปแบบอิสระ: รูปร่าง 26">
              <a:extLst>
                <a:ext uri="{FF2B5EF4-FFF2-40B4-BE49-F238E27FC236}">
                  <a16:creationId xmlns:a16="http://schemas.microsoft.com/office/drawing/2014/main" id="{639E2FCE-E179-4B4B-B31A-9307FD1A748F}"/>
                </a:ext>
              </a:extLst>
            </p:cNvPr>
            <p:cNvSpPr/>
            <p:nvPr/>
          </p:nvSpPr>
          <p:spPr>
            <a:xfrm flipH="1" flipV="1">
              <a:off x="5804787" y="569056"/>
              <a:ext cx="3358975" cy="4227214"/>
            </a:xfrm>
            <a:custGeom>
              <a:avLst/>
              <a:gdLst>
                <a:gd name="connsiteX0" fmla="*/ 3034146 w 3034146"/>
                <a:gd name="connsiteY0" fmla="*/ 0 h 4724400"/>
                <a:gd name="connsiteX1" fmla="*/ 1676400 w 3034146"/>
                <a:gd name="connsiteY1" fmla="*/ 1939636 h 4724400"/>
                <a:gd name="connsiteX2" fmla="*/ 831273 w 3034146"/>
                <a:gd name="connsiteY2" fmla="*/ 2521527 h 4724400"/>
                <a:gd name="connsiteX3" fmla="*/ 498764 w 3034146"/>
                <a:gd name="connsiteY3" fmla="*/ 4322618 h 4724400"/>
                <a:gd name="connsiteX4" fmla="*/ 13855 w 3034146"/>
                <a:gd name="connsiteY4" fmla="*/ 4724400 h 4724400"/>
                <a:gd name="connsiteX5" fmla="*/ 0 w 3034146"/>
                <a:gd name="connsiteY5" fmla="*/ 41564 h 4724400"/>
                <a:gd name="connsiteX6" fmla="*/ 3034146 w 3034146"/>
                <a:gd name="connsiteY6" fmla="*/ 0 h 4724400"/>
                <a:gd name="connsiteX0" fmla="*/ 3034146 w 3034146"/>
                <a:gd name="connsiteY0" fmla="*/ 0 h 5021667"/>
                <a:gd name="connsiteX1" fmla="*/ 1676400 w 3034146"/>
                <a:gd name="connsiteY1" fmla="*/ 1939636 h 5021667"/>
                <a:gd name="connsiteX2" fmla="*/ 831273 w 3034146"/>
                <a:gd name="connsiteY2" fmla="*/ 2521527 h 5021667"/>
                <a:gd name="connsiteX3" fmla="*/ 498764 w 3034146"/>
                <a:gd name="connsiteY3" fmla="*/ 4322618 h 5021667"/>
                <a:gd name="connsiteX4" fmla="*/ 13855 w 3034146"/>
                <a:gd name="connsiteY4" fmla="*/ 4724400 h 5021667"/>
                <a:gd name="connsiteX5" fmla="*/ 0 w 3034146"/>
                <a:gd name="connsiteY5" fmla="*/ 41564 h 5021667"/>
                <a:gd name="connsiteX6" fmla="*/ 3034146 w 3034146"/>
                <a:gd name="connsiteY6" fmla="*/ 0 h 5021667"/>
                <a:gd name="connsiteX0" fmla="*/ 3034146 w 3034146"/>
                <a:gd name="connsiteY0" fmla="*/ 0 h 5021667"/>
                <a:gd name="connsiteX1" fmla="*/ 1676400 w 3034146"/>
                <a:gd name="connsiteY1" fmla="*/ 1939636 h 5021667"/>
                <a:gd name="connsiteX2" fmla="*/ 831273 w 3034146"/>
                <a:gd name="connsiteY2" fmla="*/ 2521527 h 5021667"/>
                <a:gd name="connsiteX3" fmla="*/ 498764 w 3034146"/>
                <a:gd name="connsiteY3" fmla="*/ 4322618 h 5021667"/>
                <a:gd name="connsiteX4" fmla="*/ 13855 w 3034146"/>
                <a:gd name="connsiteY4" fmla="*/ 4724400 h 5021667"/>
                <a:gd name="connsiteX5" fmla="*/ 0 w 3034146"/>
                <a:gd name="connsiteY5" fmla="*/ 41564 h 5021667"/>
                <a:gd name="connsiteX6" fmla="*/ 3034146 w 3034146"/>
                <a:gd name="connsiteY6" fmla="*/ 0 h 5021667"/>
                <a:gd name="connsiteX0" fmla="*/ 3034146 w 3073956"/>
                <a:gd name="connsiteY0" fmla="*/ 0 h 5021667"/>
                <a:gd name="connsiteX1" fmla="*/ 1676400 w 3073956"/>
                <a:gd name="connsiteY1" fmla="*/ 1939636 h 5021667"/>
                <a:gd name="connsiteX2" fmla="*/ 831273 w 3073956"/>
                <a:gd name="connsiteY2" fmla="*/ 2521527 h 5021667"/>
                <a:gd name="connsiteX3" fmla="*/ 498764 w 3073956"/>
                <a:gd name="connsiteY3" fmla="*/ 4322618 h 5021667"/>
                <a:gd name="connsiteX4" fmla="*/ 13855 w 3073956"/>
                <a:gd name="connsiteY4" fmla="*/ 4724400 h 5021667"/>
                <a:gd name="connsiteX5" fmla="*/ 0 w 3073956"/>
                <a:gd name="connsiteY5" fmla="*/ 41564 h 5021667"/>
                <a:gd name="connsiteX6" fmla="*/ 3034146 w 3073956"/>
                <a:gd name="connsiteY6" fmla="*/ 0 h 5021667"/>
                <a:gd name="connsiteX0" fmla="*/ 3034146 w 3101237"/>
                <a:gd name="connsiteY0" fmla="*/ 0 h 5021667"/>
                <a:gd name="connsiteX1" fmla="*/ 2286000 w 3101237"/>
                <a:gd name="connsiteY1" fmla="*/ 2119745 h 5021667"/>
                <a:gd name="connsiteX2" fmla="*/ 831273 w 3101237"/>
                <a:gd name="connsiteY2" fmla="*/ 2521527 h 5021667"/>
                <a:gd name="connsiteX3" fmla="*/ 498764 w 3101237"/>
                <a:gd name="connsiteY3" fmla="*/ 4322618 h 5021667"/>
                <a:gd name="connsiteX4" fmla="*/ 13855 w 3101237"/>
                <a:gd name="connsiteY4" fmla="*/ 4724400 h 5021667"/>
                <a:gd name="connsiteX5" fmla="*/ 0 w 3101237"/>
                <a:gd name="connsiteY5" fmla="*/ 41564 h 5021667"/>
                <a:gd name="connsiteX6" fmla="*/ 3034146 w 3101237"/>
                <a:gd name="connsiteY6" fmla="*/ 0 h 5021667"/>
                <a:gd name="connsiteX0" fmla="*/ 3740728 w 3780989"/>
                <a:gd name="connsiteY0" fmla="*/ 13854 h 4980103"/>
                <a:gd name="connsiteX1" fmla="*/ 2286000 w 3780989"/>
                <a:gd name="connsiteY1" fmla="*/ 2078181 h 4980103"/>
                <a:gd name="connsiteX2" fmla="*/ 831273 w 3780989"/>
                <a:gd name="connsiteY2" fmla="*/ 2479963 h 4980103"/>
                <a:gd name="connsiteX3" fmla="*/ 498764 w 3780989"/>
                <a:gd name="connsiteY3" fmla="*/ 4281054 h 4980103"/>
                <a:gd name="connsiteX4" fmla="*/ 13855 w 3780989"/>
                <a:gd name="connsiteY4" fmla="*/ 4682836 h 4980103"/>
                <a:gd name="connsiteX5" fmla="*/ 0 w 3780989"/>
                <a:gd name="connsiteY5" fmla="*/ 0 h 4980103"/>
                <a:gd name="connsiteX6" fmla="*/ 3740728 w 3780989"/>
                <a:gd name="connsiteY6" fmla="*/ 13854 h 4980103"/>
                <a:gd name="connsiteX0" fmla="*/ 3740728 w 3803936"/>
                <a:gd name="connsiteY0" fmla="*/ 13854 h 4980103"/>
                <a:gd name="connsiteX1" fmla="*/ 2826327 w 3803936"/>
                <a:gd name="connsiteY1" fmla="*/ 1884217 h 4980103"/>
                <a:gd name="connsiteX2" fmla="*/ 831273 w 3803936"/>
                <a:gd name="connsiteY2" fmla="*/ 2479963 h 4980103"/>
                <a:gd name="connsiteX3" fmla="*/ 498764 w 3803936"/>
                <a:gd name="connsiteY3" fmla="*/ 4281054 h 4980103"/>
                <a:gd name="connsiteX4" fmla="*/ 13855 w 3803936"/>
                <a:gd name="connsiteY4" fmla="*/ 4682836 h 4980103"/>
                <a:gd name="connsiteX5" fmla="*/ 0 w 3803936"/>
                <a:gd name="connsiteY5" fmla="*/ 0 h 4980103"/>
                <a:gd name="connsiteX6" fmla="*/ 3740728 w 3803936"/>
                <a:gd name="connsiteY6" fmla="*/ 13854 h 4980103"/>
                <a:gd name="connsiteX0" fmla="*/ 3740728 w 3819518"/>
                <a:gd name="connsiteY0" fmla="*/ 13854 h 4980103"/>
                <a:gd name="connsiteX1" fmla="*/ 2826327 w 3819518"/>
                <a:gd name="connsiteY1" fmla="*/ 1884217 h 4980103"/>
                <a:gd name="connsiteX2" fmla="*/ 831273 w 3819518"/>
                <a:gd name="connsiteY2" fmla="*/ 2479963 h 4980103"/>
                <a:gd name="connsiteX3" fmla="*/ 498764 w 3819518"/>
                <a:gd name="connsiteY3" fmla="*/ 4281054 h 4980103"/>
                <a:gd name="connsiteX4" fmla="*/ 13855 w 3819518"/>
                <a:gd name="connsiteY4" fmla="*/ 4682836 h 4980103"/>
                <a:gd name="connsiteX5" fmla="*/ 0 w 3819518"/>
                <a:gd name="connsiteY5" fmla="*/ 0 h 4980103"/>
                <a:gd name="connsiteX6" fmla="*/ 3740728 w 3819518"/>
                <a:gd name="connsiteY6" fmla="*/ 13854 h 4980103"/>
                <a:gd name="connsiteX0" fmla="*/ 3699165 w 3764759"/>
                <a:gd name="connsiteY0" fmla="*/ 0 h 4980103"/>
                <a:gd name="connsiteX1" fmla="*/ 2826327 w 3764759"/>
                <a:gd name="connsiteY1" fmla="*/ 1884217 h 4980103"/>
                <a:gd name="connsiteX2" fmla="*/ 831273 w 3764759"/>
                <a:gd name="connsiteY2" fmla="*/ 2479963 h 4980103"/>
                <a:gd name="connsiteX3" fmla="*/ 498764 w 3764759"/>
                <a:gd name="connsiteY3" fmla="*/ 4281054 h 4980103"/>
                <a:gd name="connsiteX4" fmla="*/ 13855 w 3764759"/>
                <a:gd name="connsiteY4" fmla="*/ 4682836 h 4980103"/>
                <a:gd name="connsiteX5" fmla="*/ 0 w 3764759"/>
                <a:gd name="connsiteY5" fmla="*/ 0 h 4980103"/>
                <a:gd name="connsiteX6" fmla="*/ 3699165 w 3764759"/>
                <a:gd name="connsiteY6" fmla="*/ 0 h 4980103"/>
                <a:gd name="connsiteX0" fmla="*/ 3408220 w 3496956"/>
                <a:gd name="connsiteY0" fmla="*/ 0 h 4993957"/>
                <a:gd name="connsiteX1" fmla="*/ 2826327 w 3496956"/>
                <a:gd name="connsiteY1" fmla="*/ 1898071 h 4993957"/>
                <a:gd name="connsiteX2" fmla="*/ 831273 w 3496956"/>
                <a:gd name="connsiteY2" fmla="*/ 2493817 h 4993957"/>
                <a:gd name="connsiteX3" fmla="*/ 498764 w 3496956"/>
                <a:gd name="connsiteY3" fmla="*/ 4294908 h 4993957"/>
                <a:gd name="connsiteX4" fmla="*/ 13855 w 3496956"/>
                <a:gd name="connsiteY4" fmla="*/ 4696690 h 4993957"/>
                <a:gd name="connsiteX5" fmla="*/ 0 w 3496956"/>
                <a:gd name="connsiteY5" fmla="*/ 13854 h 4993957"/>
                <a:gd name="connsiteX6" fmla="*/ 3408220 w 3496956"/>
                <a:gd name="connsiteY6" fmla="*/ 0 h 4993957"/>
                <a:gd name="connsiteX0" fmla="*/ 3408220 w 3460882"/>
                <a:gd name="connsiteY0" fmla="*/ 0 h 4993957"/>
                <a:gd name="connsiteX1" fmla="*/ 2355272 w 3460882"/>
                <a:gd name="connsiteY1" fmla="*/ 1787235 h 4993957"/>
                <a:gd name="connsiteX2" fmla="*/ 831273 w 3460882"/>
                <a:gd name="connsiteY2" fmla="*/ 2493817 h 4993957"/>
                <a:gd name="connsiteX3" fmla="*/ 498764 w 3460882"/>
                <a:gd name="connsiteY3" fmla="*/ 4294908 h 4993957"/>
                <a:gd name="connsiteX4" fmla="*/ 13855 w 3460882"/>
                <a:gd name="connsiteY4" fmla="*/ 4696690 h 4993957"/>
                <a:gd name="connsiteX5" fmla="*/ 0 w 3460882"/>
                <a:gd name="connsiteY5" fmla="*/ 13854 h 4993957"/>
                <a:gd name="connsiteX6" fmla="*/ 3408220 w 3460882"/>
                <a:gd name="connsiteY6" fmla="*/ 0 h 4993957"/>
                <a:gd name="connsiteX0" fmla="*/ 3408220 w 3461814"/>
                <a:gd name="connsiteY0" fmla="*/ 0 h 4997951"/>
                <a:gd name="connsiteX1" fmla="*/ 2355272 w 3461814"/>
                <a:gd name="connsiteY1" fmla="*/ 1787235 h 4997951"/>
                <a:gd name="connsiteX2" fmla="*/ 706582 w 3461814"/>
                <a:gd name="connsiteY2" fmla="*/ 2369126 h 4997951"/>
                <a:gd name="connsiteX3" fmla="*/ 498764 w 3461814"/>
                <a:gd name="connsiteY3" fmla="*/ 4294908 h 4997951"/>
                <a:gd name="connsiteX4" fmla="*/ 13855 w 3461814"/>
                <a:gd name="connsiteY4" fmla="*/ 4696690 h 4997951"/>
                <a:gd name="connsiteX5" fmla="*/ 0 w 3461814"/>
                <a:gd name="connsiteY5" fmla="*/ 13854 h 4997951"/>
                <a:gd name="connsiteX6" fmla="*/ 3408220 w 3461814"/>
                <a:gd name="connsiteY6" fmla="*/ 0 h 4997951"/>
                <a:gd name="connsiteX0" fmla="*/ 3505202 w 3555152"/>
                <a:gd name="connsiteY0" fmla="*/ 13855 h 4984097"/>
                <a:gd name="connsiteX1" fmla="*/ 2355272 w 3555152"/>
                <a:gd name="connsiteY1" fmla="*/ 1773381 h 4984097"/>
                <a:gd name="connsiteX2" fmla="*/ 706582 w 3555152"/>
                <a:gd name="connsiteY2" fmla="*/ 2355272 h 4984097"/>
                <a:gd name="connsiteX3" fmla="*/ 498764 w 3555152"/>
                <a:gd name="connsiteY3" fmla="*/ 4281054 h 4984097"/>
                <a:gd name="connsiteX4" fmla="*/ 13855 w 3555152"/>
                <a:gd name="connsiteY4" fmla="*/ 4682836 h 4984097"/>
                <a:gd name="connsiteX5" fmla="*/ 0 w 3555152"/>
                <a:gd name="connsiteY5" fmla="*/ 0 h 4984097"/>
                <a:gd name="connsiteX6" fmla="*/ 3505202 w 3555152"/>
                <a:gd name="connsiteY6" fmla="*/ 13855 h 4984097"/>
                <a:gd name="connsiteX0" fmla="*/ 3505202 w 3509945"/>
                <a:gd name="connsiteY0" fmla="*/ 13855 h 4984097"/>
                <a:gd name="connsiteX1" fmla="*/ 2355272 w 3509945"/>
                <a:gd name="connsiteY1" fmla="*/ 1773381 h 4984097"/>
                <a:gd name="connsiteX2" fmla="*/ 706582 w 3509945"/>
                <a:gd name="connsiteY2" fmla="*/ 2355272 h 4984097"/>
                <a:gd name="connsiteX3" fmla="*/ 498764 w 3509945"/>
                <a:gd name="connsiteY3" fmla="*/ 4281054 h 4984097"/>
                <a:gd name="connsiteX4" fmla="*/ 13855 w 3509945"/>
                <a:gd name="connsiteY4" fmla="*/ 4682836 h 4984097"/>
                <a:gd name="connsiteX5" fmla="*/ 0 w 3509945"/>
                <a:gd name="connsiteY5" fmla="*/ 0 h 4984097"/>
                <a:gd name="connsiteX6" fmla="*/ 3505202 w 3509945"/>
                <a:gd name="connsiteY6" fmla="*/ 13855 h 4984097"/>
                <a:gd name="connsiteX0" fmla="*/ 3505202 w 3510195"/>
                <a:gd name="connsiteY0" fmla="*/ 13855 h 4984097"/>
                <a:gd name="connsiteX1" fmla="*/ 2355272 w 3510195"/>
                <a:gd name="connsiteY1" fmla="*/ 1773381 h 4984097"/>
                <a:gd name="connsiteX2" fmla="*/ 706582 w 3510195"/>
                <a:gd name="connsiteY2" fmla="*/ 2355272 h 4984097"/>
                <a:gd name="connsiteX3" fmla="*/ 498764 w 3510195"/>
                <a:gd name="connsiteY3" fmla="*/ 4281054 h 4984097"/>
                <a:gd name="connsiteX4" fmla="*/ 13855 w 3510195"/>
                <a:gd name="connsiteY4" fmla="*/ 4682836 h 4984097"/>
                <a:gd name="connsiteX5" fmla="*/ 0 w 3510195"/>
                <a:gd name="connsiteY5" fmla="*/ 0 h 4984097"/>
                <a:gd name="connsiteX6" fmla="*/ 3505202 w 3510195"/>
                <a:gd name="connsiteY6" fmla="*/ 13855 h 4984097"/>
                <a:gd name="connsiteX0" fmla="*/ 3505202 w 3510379"/>
                <a:gd name="connsiteY0" fmla="*/ 13855 h 4984097"/>
                <a:gd name="connsiteX1" fmla="*/ 2382981 w 3510379"/>
                <a:gd name="connsiteY1" fmla="*/ 1911927 h 4984097"/>
                <a:gd name="connsiteX2" fmla="*/ 706582 w 3510379"/>
                <a:gd name="connsiteY2" fmla="*/ 2355272 h 4984097"/>
                <a:gd name="connsiteX3" fmla="*/ 498764 w 3510379"/>
                <a:gd name="connsiteY3" fmla="*/ 4281054 h 4984097"/>
                <a:gd name="connsiteX4" fmla="*/ 13855 w 3510379"/>
                <a:gd name="connsiteY4" fmla="*/ 4682836 h 4984097"/>
                <a:gd name="connsiteX5" fmla="*/ 0 w 3510379"/>
                <a:gd name="connsiteY5" fmla="*/ 0 h 4984097"/>
                <a:gd name="connsiteX6" fmla="*/ 3505202 w 3510379"/>
                <a:gd name="connsiteY6" fmla="*/ 13855 h 4984097"/>
                <a:gd name="connsiteX0" fmla="*/ 3865420 w 3868973"/>
                <a:gd name="connsiteY0" fmla="*/ 13855 h 4984097"/>
                <a:gd name="connsiteX1" fmla="*/ 2382981 w 3868973"/>
                <a:gd name="connsiteY1" fmla="*/ 1911927 h 4984097"/>
                <a:gd name="connsiteX2" fmla="*/ 706582 w 3868973"/>
                <a:gd name="connsiteY2" fmla="*/ 2355272 h 4984097"/>
                <a:gd name="connsiteX3" fmla="*/ 498764 w 3868973"/>
                <a:gd name="connsiteY3" fmla="*/ 4281054 h 4984097"/>
                <a:gd name="connsiteX4" fmla="*/ 13855 w 3868973"/>
                <a:gd name="connsiteY4" fmla="*/ 4682836 h 4984097"/>
                <a:gd name="connsiteX5" fmla="*/ 0 w 3868973"/>
                <a:gd name="connsiteY5" fmla="*/ 0 h 4984097"/>
                <a:gd name="connsiteX6" fmla="*/ 3865420 w 3868973"/>
                <a:gd name="connsiteY6" fmla="*/ 13855 h 4984097"/>
                <a:gd name="connsiteX0" fmla="*/ 3865420 w 3873426"/>
                <a:gd name="connsiteY0" fmla="*/ 13855 h 4984097"/>
                <a:gd name="connsiteX1" fmla="*/ 2992581 w 3873426"/>
                <a:gd name="connsiteY1" fmla="*/ 1717964 h 4984097"/>
                <a:gd name="connsiteX2" fmla="*/ 706582 w 3873426"/>
                <a:gd name="connsiteY2" fmla="*/ 2355272 h 4984097"/>
                <a:gd name="connsiteX3" fmla="*/ 498764 w 3873426"/>
                <a:gd name="connsiteY3" fmla="*/ 4281054 h 4984097"/>
                <a:gd name="connsiteX4" fmla="*/ 13855 w 3873426"/>
                <a:gd name="connsiteY4" fmla="*/ 4682836 h 4984097"/>
                <a:gd name="connsiteX5" fmla="*/ 0 w 3873426"/>
                <a:gd name="connsiteY5" fmla="*/ 0 h 4984097"/>
                <a:gd name="connsiteX6" fmla="*/ 3865420 w 3873426"/>
                <a:gd name="connsiteY6" fmla="*/ 13855 h 4984097"/>
                <a:gd name="connsiteX0" fmla="*/ 3865420 w 3873179"/>
                <a:gd name="connsiteY0" fmla="*/ 13855 h 4980543"/>
                <a:gd name="connsiteX1" fmla="*/ 2992581 w 3873179"/>
                <a:gd name="connsiteY1" fmla="*/ 1717964 h 4980543"/>
                <a:gd name="connsiteX2" fmla="*/ 803564 w 3873179"/>
                <a:gd name="connsiteY2" fmla="*/ 2466109 h 4980543"/>
                <a:gd name="connsiteX3" fmla="*/ 498764 w 3873179"/>
                <a:gd name="connsiteY3" fmla="*/ 4281054 h 4980543"/>
                <a:gd name="connsiteX4" fmla="*/ 13855 w 3873179"/>
                <a:gd name="connsiteY4" fmla="*/ 4682836 h 4980543"/>
                <a:gd name="connsiteX5" fmla="*/ 0 w 3873179"/>
                <a:gd name="connsiteY5" fmla="*/ 0 h 4980543"/>
                <a:gd name="connsiteX6" fmla="*/ 3865420 w 3873179"/>
                <a:gd name="connsiteY6" fmla="*/ 13855 h 4980543"/>
                <a:gd name="connsiteX0" fmla="*/ 3532911 w 3549464"/>
                <a:gd name="connsiteY0" fmla="*/ 138545 h 4980543"/>
                <a:gd name="connsiteX1" fmla="*/ 2992581 w 3549464"/>
                <a:gd name="connsiteY1" fmla="*/ 1717964 h 4980543"/>
                <a:gd name="connsiteX2" fmla="*/ 803564 w 3549464"/>
                <a:gd name="connsiteY2" fmla="*/ 2466109 h 4980543"/>
                <a:gd name="connsiteX3" fmla="*/ 498764 w 3549464"/>
                <a:gd name="connsiteY3" fmla="*/ 4281054 h 4980543"/>
                <a:gd name="connsiteX4" fmla="*/ 13855 w 3549464"/>
                <a:gd name="connsiteY4" fmla="*/ 4682836 h 4980543"/>
                <a:gd name="connsiteX5" fmla="*/ 0 w 3549464"/>
                <a:gd name="connsiteY5" fmla="*/ 0 h 4980543"/>
                <a:gd name="connsiteX6" fmla="*/ 3532911 w 3549464"/>
                <a:gd name="connsiteY6" fmla="*/ 138545 h 4980543"/>
                <a:gd name="connsiteX0" fmla="*/ 3546766 w 3562611"/>
                <a:gd name="connsiteY0" fmla="*/ 0 h 5008253"/>
                <a:gd name="connsiteX1" fmla="*/ 2992581 w 3562611"/>
                <a:gd name="connsiteY1" fmla="*/ 1745674 h 5008253"/>
                <a:gd name="connsiteX2" fmla="*/ 803564 w 3562611"/>
                <a:gd name="connsiteY2" fmla="*/ 2493819 h 5008253"/>
                <a:gd name="connsiteX3" fmla="*/ 498764 w 3562611"/>
                <a:gd name="connsiteY3" fmla="*/ 4308764 h 5008253"/>
                <a:gd name="connsiteX4" fmla="*/ 13855 w 3562611"/>
                <a:gd name="connsiteY4" fmla="*/ 4710546 h 5008253"/>
                <a:gd name="connsiteX5" fmla="*/ 0 w 3562611"/>
                <a:gd name="connsiteY5" fmla="*/ 27710 h 5008253"/>
                <a:gd name="connsiteX6" fmla="*/ 3546766 w 3562611"/>
                <a:gd name="connsiteY6" fmla="*/ 0 h 5008253"/>
                <a:gd name="connsiteX0" fmla="*/ 3546766 w 3706909"/>
                <a:gd name="connsiteY0" fmla="*/ 0 h 5008253"/>
                <a:gd name="connsiteX1" fmla="*/ 2992581 w 3706909"/>
                <a:gd name="connsiteY1" fmla="*/ 1745674 h 5008253"/>
                <a:gd name="connsiteX2" fmla="*/ 803564 w 3706909"/>
                <a:gd name="connsiteY2" fmla="*/ 2493819 h 5008253"/>
                <a:gd name="connsiteX3" fmla="*/ 498764 w 3706909"/>
                <a:gd name="connsiteY3" fmla="*/ 4308764 h 5008253"/>
                <a:gd name="connsiteX4" fmla="*/ 13855 w 3706909"/>
                <a:gd name="connsiteY4" fmla="*/ 4710546 h 5008253"/>
                <a:gd name="connsiteX5" fmla="*/ 0 w 3706909"/>
                <a:gd name="connsiteY5" fmla="*/ 27710 h 5008253"/>
                <a:gd name="connsiteX6" fmla="*/ 3546766 w 3706909"/>
                <a:gd name="connsiteY6" fmla="*/ 0 h 5008253"/>
                <a:gd name="connsiteX0" fmla="*/ 3546766 w 3576888"/>
                <a:gd name="connsiteY0" fmla="*/ 0 h 5008253"/>
                <a:gd name="connsiteX1" fmla="*/ 2992581 w 3576888"/>
                <a:gd name="connsiteY1" fmla="*/ 1745674 h 5008253"/>
                <a:gd name="connsiteX2" fmla="*/ 803564 w 3576888"/>
                <a:gd name="connsiteY2" fmla="*/ 2493819 h 5008253"/>
                <a:gd name="connsiteX3" fmla="*/ 498764 w 3576888"/>
                <a:gd name="connsiteY3" fmla="*/ 4308764 h 5008253"/>
                <a:gd name="connsiteX4" fmla="*/ 13855 w 3576888"/>
                <a:gd name="connsiteY4" fmla="*/ 4710546 h 5008253"/>
                <a:gd name="connsiteX5" fmla="*/ 0 w 3576888"/>
                <a:gd name="connsiteY5" fmla="*/ 27710 h 5008253"/>
                <a:gd name="connsiteX6" fmla="*/ 3546766 w 3576888"/>
                <a:gd name="connsiteY6" fmla="*/ 0 h 5008253"/>
                <a:gd name="connsiteX0" fmla="*/ 3546766 w 3560729"/>
                <a:gd name="connsiteY0" fmla="*/ 0 h 5008253"/>
                <a:gd name="connsiteX1" fmla="*/ 2604653 w 3560729"/>
                <a:gd name="connsiteY1" fmla="*/ 1814947 h 5008253"/>
                <a:gd name="connsiteX2" fmla="*/ 803564 w 3560729"/>
                <a:gd name="connsiteY2" fmla="*/ 2493819 h 5008253"/>
                <a:gd name="connsiteX3" fmla="*/ 498764 w 3560729"/>
                <a:gd name="connsiteY3" fmla="*/ 4308764 h 5008253"/>
                <a:gd name="connsiteX4" fmla="*/ 13855 w 3560729"/>
                <a:gd name="connsiteY4" fmla="*/ 4710546 h 5008253"/>
                <a:gd name="connsiteX5" fmla="*/ 0 w 3560729"/>
                <a:gd name="connsiteY5" fmla="*/ 27710 h 5008253"/>
                <a:gd name="connsiteX6" fmla="*/ 3546766 w 3560729"/>
                <a:gd name="connsiteY6" fmla="*/ 0 h 5008253"/>
                <a:gd name="connsiteX0" fmla="*/ 3546766 w 3560729"/>
                <a:gd name="connsiteY0" fmla="*/ 0 h 5022108"/>
                <a:gd name="connsiteX1" fmla="*/ 2604653 w 3560729"/>
                <a:gd name="connsiteY1" fmla="*/ 1828802 h 5022108"/>
                <a:gd name="connsiteX2" fmla="*/ 803564 w 3560729"/>
                <a:gd name="connsiteY2" fmla="*/ 2507674 h 5022108"/>
                <a:gd name="connsiteX3" fmla="*/ 498764 w 3560729"/>
                <a:gd name="connsiteY3" fmla="*/ 4322619 h 5022108"/>
                <a:gd name="connsiteX4" fmla="*/ 13855 w 3560729"/>
                <a:gd name="connsiteY4" fmla="*/ 4724401 h 5022108"/>
                <a:gd name="connsiteX5" fmla="*/ 0 w 3560729"/>
                <a:gd name="connsiteY5" fmla="*/ 41565 h 5022108"/>
                <a:gd name="connsiteX6" fmla="*/ 3546766 w 3560729"/>
                <a:gd name="connsiteY6" fmla="*/ 0 h 5022108"/>
                <a:gd name="connsiteX0" fmla="*/ 3546766 w 3560729"/>
                <a:gd name="connsiteY0" fmla="*/ 0 h 5028368"/>
                <a:gd name="connsiteX1" fmla="*/ 2604653 w 3560729"/>
                <a:gd name="connsiteY1" fmla="*/ 1828802 h 5028368"/>
                <a:gd name="connsiteX2" fmla="*/ 803564 w 3560729"/>
                <a:gd name="connsiteY2" fmla="*/ 2313710 h 5028368"/>
                <a:gd name="connsiteX3" fmla="*/ 498764 w 3560729"/>
                <a:gd name="connsiteY3" fmla="*/ 4322619 h 5028368"/>
                <a:gd name="connsiteX4" fmla="*/ 13855 w 3560729"/>
                <a:gd name="connsiteY4" fmla="*/ 4724401 h 5028368"/>
                <a:gd name="connsiteX5" fmla="*/ 0 w 3560729"/>
                <a:gd name="connsiteY5" fmla="*/ 41565 h 5028368"/>
                <a:gd name="connsiteX6" fmla="*/ 3546766 w 3560729"/>
                <a:gd name="connsiteY6" fmla="*/ 0 h 5028368"/>
                <a:gd name="connsiteX0" fmla="*/ 3546766 w 3567061"/>
                <a:gd name="connsiteY0" fmla="*/ 0 h 5028368"/>
                <a:gd name="connsiteX1" fmla="*/ 2826326 w 3567061"/>
                <a:gd name="connsiteY1" fmla="*/ 1731820 h 5028368"/>
                <a:gd name="connsiteX2" fmla="*/ 803564 w 3567061"/>
                <a:gd name="connsiteY2" fmla="*/ 2313710 h 5028368"/>
                <a:gd name="connsiteX3" fmla="*/ 498764 w 3567061"/>
                <a:gd name="connsiteY3" fmla="*/ 4322619 h 5028368"/>
                <a:gd name="connsiteX4" fmla="*/ 13855 w 3567061"/>
                <a:gd name="connsiteY4" fmla="*/ 4724401 h 5028368"/>
                <a:gd name="connsiteX5" fmla="*/ 0 w 3567061"/>
                <a:gd name="connsiteY5" fmla="*/ 41565 h 5028368"/>
                <a:gd name="connsiteX6" fmla="*/ 3546766 w 3567061"/>
                <a:gd name="connsiteY6" fmla="*/ 0 h 5028368"/>
                <a:gd name="connsiteX0" fmla="*/ 3546766 w 3567061"/>
                <a:gd name="connsiteY0" fmla="*/ 0 h 4939815"/>
                <a:gd name="connsiteX1" fmla="*/ 2826326 w 3567061"/>
                <a:gd name="connsiteY1" fmla="*/ 1731820 h 4939815"/>
                <a:gd name="connsiteX2" fmla="*/ 803564 w 3567061"/>
                <a:gd name="connsiteY2" fmla="*/ 2313710 h 4939815"/>
                <a:gd name="connsiteX3" fmla="*/ 1066801 w 3567061"/>
                <a:gd name="connsiteY3" fmla="*/ 3782292 h 4939815"/>
                <a:gd name="connsiteX4" fmla="*/ 13855 w 3567061"/>
                <a:gd name="connsiteY4" fmla="*/ 4724401 h 4939815"/>
                <a:gd name="connsiteX5" fmla="*/ 0 w 3567061"/>
                <a:gd name="connsiteY5" fmla="*/ 41565 h 4939815"/>
                <a:gd name="connsiteX6" fmla="*/ 3546766 w 3567061"/>
                <a:gd name="connsiteY6" fmla="*/ 0 h 4939815"/>
                <a:gd name="connsiteX0" fmla="*/ 3546766 w 3567427"/>
                <a:gd name="connsiteY0" fmla="*/ 0 h 4944652"/>
                <a:gd name="connsiteX1" fmla="*/ 2826326 w 3567427"/>
                <a:gd name="connsiteY1" fmla="*/ 1731820 h 4944652"/>
                <a:gd name="connsiteX2" fmla="*/ 748145 w 3567427"/>
                <a:gd name="connsiteY2" fmla="*/ 2050474 h 4944652"/>
                <a:gd name="connsiteX3" fmla="*/ 1066801 w 3567427"/>
                <a:gd name="connsiteY3" fmla="*/ 3782292 h 4944652"/>
                <a:gd name="connsiteX4" fmla="*/ 13855 w 3567427"/>
                <a:gd name="connsiteY4" fmla="*/ 4724401 h 4944652"/>
                <a:gd name="connsiteX5" fmla="*/ 0 w 3567427"/>
                <a:gd name="connsiteY5" fmla="*/ 41565 h 4944652"/>
                <a:gd name="connsiteX6" fmla="*/ 3546766 w 3567427"/>
                <a:gd name="connsiteY6" fmla="*/ 0 h 4944652"/>
                <a:gd name="connsiteX0" fmla="*/ 3546766 w 3566619"/>
                <a:gd name="connsiteY0" fmla="*/ 0 h 4940065"/>
                <a:gd name="connsiteX1" fmla="*/ 2826326 w 3566619"/>
                <a:gd name="connsiteY1" fmla="*/ 1731820 h 4940065"/>
                <a:gd name="connsiteX2" fmla="*/ 872836 w 3566619"/>
                <a:gd name="connsiteY2" fmla="*/ 2299856 h 4940065"/>
                <a:gd name="connsiteX3" fmla="*/ 1066801 w 3566619"/>
                <a:gd name="connsiteY3" fmla="*/ 3782292 h 4940065"/>
                <a:gd name="connsiteX4" fmla="*/ 13855 w 3566619"/>
                <a:gd name="connsiteY4" fmla="*/ 4724401 h 4940065"/>
                <a:gd name="connsiteX5" fmla="*/ 0 w 3566619"/>
                <a:gd name="connsiteY5" fmla="*/ 41565 h 4940065"/>
                <a:gd name="connsiteX6" fmla="*/ 3546766 w 3566619"/>
                <a:gd name="connsiteY6" fmla="*/ 0 h 4940065"/>
                <a:gd name="connsiteX0" fmla="*/ 3546766 w 3566619"/>
                <a:gd name="connsiteY0" fmla="*/ 0 h 4943391"/>
                <a:gd name="connsiteX1" fmla="*/ 2826326 w 3566619"/>
                <a:gd name="connsiteY1" fmla="*/ 1731820 h 4943391"/>
                <a:gd name="connsiteX2" fmla="*/ 872836 w 3566619"/>
                <a:gd name="connsiteY2" fmla="*/ 2299856 h 4943391"/>
                <a:gd name="connsiteX3" fmla="*/ 1343891 w 3566619"/>
                <a:gd name="connsiteY3" fmla="*/ 3810001 h 4943391"/>
                <a:gd name="connsiteX4" fmla="*/ 13855 w 3566619"/>
                <a:gd name="connsiteY4" fmla="*/ 4724401 h 4943391"/>
                <a:gd name="connsiteX5" fmla="*/ 0 w 3566619"/>
                <a:gd name="connsiteY5" fmla="*/ 41565 h 4943391"/>
                <a:gd name="connsiteX6" fmla="*/ 3546766 w 3566619"/>
                <a:gd name="connsiteY6" fmla="*/ 0 h 4943391"/>
                <a:gd name="connsiteX0" fmla="*/ 3546766 w 3566619"/>
                <a:gd name="connsiteY0" fmla="*/ 0 h 4955848"/>
                <a:gd name="connsiteX1" fmla="*/ 2826326 w 3566619"/>
                <a:gd name="connsiteY1" fmla="*/ 1731820 h 4955848"/>
                <a:gd name="connsiteX2" fmla="*/ 872836 w 3566619"/>
                <a:gd name="connsiteY2" fmla="*/ 2299856 h 4955848"/>
                <a:gd name="connsiteX3" fmla="*/ 1136073 w 3566619"/>
                <a:gd name="connsiteY3" fmla="*/ 3906983 h 4955848"/>
                <a:gd name="connsiteX4" fmla="*/ 13855 w 3566619"/>
                <a:gd name="connsiteY4" fmla="*/ 4724401 h 4955848"/>
                <a:gd name="connsiteX5" fmla="*/ 0 w 3566619"/>
                <a:gd name="connsiteY5" fmla="*/ 41565 h 4955848"/>
                <a:gd name="connsiteX6" fmla="*/ 3546766 w 3566619"/>
                <a:gd name="connsiteY6" fmla="*/ 0 h 4955848"/>
                <a:gd name="connsiteX0" fmla="*/ 3546766 w 3609882"/>
                <a:gd name="connsiteY0" fmla="*/ 0 h 4955848"/>
                <a:gd name="connsiteX1" fmla="*/ 3214254 w 3609882"/>
                <a:gd name="connsiteY1" fmla="*/ 1579420 h 4955848"/>
                <a:gd name="connsiteX2" fmla="*/ 872836 w 3609882"/>
                <a:gd name="connsiteY2" fmla="*/ 2299856 h 4955848"/>
                <a:gd name="connsiteX3" fmla="*/ 1136073 w 3609882"/>
                <a:gd name="connsiteY3" fmla="*/ 3906983 h 4955848"/>
                <a:gd name="connsiteX4" fmla="*/ 13855 w 3609882"/>
                <a:gd name="connsiteY4" fmla="*/ 4724401 h 4955848"/>
                <a:gd name="connsiteX5" fmla="*/ 0 w 3609882"/>
                <a:gd name="connsiteY5" fmla="*/ 41565 h 4955848"/>
                <a:gd name="connsiteX6" fmla="*/ 3546766 w 3609882"/>
                <a:gd name="connsiteY6" fmla="*/ 0 h 4955848"/>
                <a:gd name="connsiteX0" fmla="*/ 3546766 w 3609882"/>
                <a:gd name="connsiteY0" fmla="*/ 0 h 4957825"/>
                <a:gd name="connsiteX1" fmla="*/ 3214254 w 3609882"/>
                <a:gd name="connsiteY1" fmla="*/ 1579420 h 4957825"/>
                <a:gd name="connsiteX2" fmla="*/ 872836 w 3609882"/>
                <a:gd name="connsiteY2" fmla="*/ 2299856 h 4957825"/>
                <a:gd name="connsiteX3" fmla="*/ 1136073 w 3609882"/>
                <a:gd name="connsiteY3" fmla="*/ 3906983 h 4957825"/>
                <a:gd name="connsiteX4" fmla="*/ 13855 w 3609882"/>
                <a:gd name="connsiteY4" fmla="*/ 4724401 h 4957825"/>
                <a:gd name="connsiteX5" fmla="*/ 0 w 3609882"/>
                <a:gd name="connsiteY5" fmla="*/ 41565 h 4957825"/>
                <a:gd name="connsiteX6" fmla="*/ 3546766 w 3609882"/>
                <a:gd name="connsiteY6" fmla="*/ 0 h 4957825"/>
                <a:gd name="connsiteX0" fmla="*/ 3635098 w 3698214"/>
                <a:gd name="connsiteY0" fmla="*/ 0 h 4956688"/>
                <a:gd name="connsiteX1" fmla="*/ 3302586 w 3698214"/>
                <a:gd name="connsiteY1" fmla="*/ 1579420 h 4956688"/>
                <a:gd name="connsiteX2" fmla="*/ 961168 w 3698214"/>
                <a:gd name="connsiteY2" fmla="*/ 2299856 h 4956688"/>
                <a:gd name="connsiteX3" fmla="*/ 1432223 w 3698214"/>
                <a:gd name="connsiteY3" fmla="*/ 4045529 h 4956688"/>
                <a:gd name="connsiteX4" fmla="*/ 102187 w 3698214"/>
                <a:gd name="connsiteY4" fmla="*/ 4724401 h 4956688"/>
                <a:gd name="connsiteX5" fmla="*/ 88332 w 3698214"/>
                <a:gd name="connsiteY5" fmla="*/ 41565 h 4956688"/>
                <a:gd name="connsiteX6" fmla="*/ 3635098 w 3698214"/>
                <a:gd name="connsiteY6" fmla="*/ 0 h 4956688"/>
                <a:gd name="connsiteX0" fmla="*/ 3635098 w 3698214"/>
                <a:gd name="connsiteY0" fmla="*/ 0 h 4956688"/>
                <a:gd name="connsiteX1" fmla="*/ 3302586 w 3698214"/>
                <a:gd name="connsiteY1" fmla="*/ 1579420 h 4956688"/>
                <a:gd name="connsiteX2" fmla="*/ 961168 w 3698214"/>
                <a:gd name="connsiteY2" fmla="*/ 2299856 h 4956688"/>
                <a:gd name="connsiteX3" fmla="*/ 1432223 w 3698214"/>
                <a:gd name="connsiteY3" fmla="*/ 4045529 h 4956688"/>
                <a:gd name="connsiteX4" fmla="*/ 102187 w 3698214"/>
                <a:gd name="connsiteY4" fmla="*/ 4724401 h 4956688"/>
                <a:gd name="connsiteX5" fmla="*/ 88332 w 3698214"/>
                <a:gd name="connsiteY5" fmla="*/ 41565 h 4956688"/>
                <a:gd name="connsiteX6" fmla="*/ 3635098 w 3698214"/>
                <a:gd name="connsiteY6" fmla="*/ 0 h 4956688"/>
                <a:gd name="connsiteX0" fmla="*/ 3635098 w 3698214"/>
                <a:gd name="connsiteY0" fmla="*/ 0 h 4956688"/>
                <a:gd name="connsiteX1" fmla="*/ 3302586 w 3698214"/>
                <a:gd name="connsiteY1" fmla="*/ 1579420 h 4956688"/>
                <a:gd name="connsiteX2" fmla="*/ 961168 w 3698214"/>
                <a:gd name="connsiteY2" fmla="*/ 2299856 h 4956688"/>
                <a:gd name="connsiteX3" fmla="*/ 1432223 w 3698214"/>
                <a:gd name="connsiteY3" fmla="*/ 4045529 h 4956688"/>
                <a:gd name="connsiteX4" fmla="*/ 102187 w 3698214"/>
                <a:gd name="connsiteY4" fmla="*/ 4724401 h 4956688"/>
                <a:gd name="connsiteX5" fmla="*/ 88332 w 3698214"/>
                <a:gd name="connsiteY5" fmla="*/ 41565 h 4956688"/>
                <a:gd name="connsiteX6" fmla="*/ 3635098 w 3698214"/>
                <a:gd name="connsiteY6" fmla="*/ 0 h 4956688"/>
                <a:gd name="connsiteX0" fmla="*/ 3591845 w 3654961"/>
                <a:gd name="connsiteY0" fmla="*/ 0 h 4968373"/>
                <a:gd name="connsiteX1" fmla="*/ 3259333 w 3654961"/>
                <a:gd name="connsiteY1" fmla="*/ 1579420 h 4968373"/>
                <a:gd name="connsiteX2" fmla="*/ 917915 w 3654961"/>
                <a:gd name="connsiteY2" fmla="*/ 2299856 h 4968373"/>
                <a:gd name="connsiteX3" fmla="*/ 1388970 w 3654961"/>
                <a:gd name="connsiteY3" fmla="*/ 4045529 h 4968373"/>
                <a:gd name="connsiteX4" fmla="*/ 58934 w 3654961"/>
                <a:gd name="connsiteY4" fmla="*/ 4724401 h 4968373"/>
                <a:gd name="connsiteX5" fmla="*/ 45079 w 3654961"/>
                <a:gd name="connsiteY5" fmla="*/ 41565 h 4968373"/>
                <a:gd name="connsiteX6" fmla="*/ 3591845 w 3654961"/>
                <a:gd name="connsiteY6" fmla="*/ 0 h 4968373"/>
                <a:gd name="connsiteX0" fmla="*/ 3591845 w 3654961"/>
                <a:gd name="connsiteY0" fmla="*/ 0 h 4967280"/>
                <a:gd name="connsiteX1" fmla="*/ 3259333 w 3654961"/>
                <a:gd name="connsiteY1" fmla="*/ 1579420 h 4967280"/>
                <a:gd name="connsiteX2" fmla="*/ 917915 w 3654961"/>
                <a:gd name="connsiteY2" fmla="*/ 2299856 h 4967280"/>
                <a:gd name="connsiteX3" fmla="*/ 1388970 w 3654961"/>
                <a:gd name="connsiteY3" fmla="*/ 4045529 h 4967280"/>
                <a:gd name="connsiteX4" fmla="*/ 58934 w 3654961"/>
                <a:gd name="connsiteY4" fmla="*/ 4724401 h 4967280"/>
                <a:gd name="connsiteX5" fmla="*/ 45079 w 3654961"/>
                <a:gd name="connsiteY5" fmla="*/ 41565 h 4967280"/>
                <a:gd name="connsiteX6" fmla="*/ 3591845 w 3654961"/>
                <a:gd name="connsiteY6" fmla="*/ 0 h 4967280"/>
                <a:gd name="connsiteX0" fmla="*/ 3591845 w 3654961"/>
                <a:gd name="connsiteY0" fmla="*/ 0 h 4979298"/>
                <a:gd name="connsiteX1" fmla="*/ 3259333 w 3654961"/>
                <a:gd name="connsiteY1" fmla="*/ 1579420 h 4979298"/>
                <a:gd name="connsiteX2" fmla="*/ 917915 w 3654961"/>
                <a:gd name="connsiteY2" fmla="*/ 2299856 h 4979298"/>
                <a:gd name="connsiteX3" fmla="*/ 1388970 w 3654961"/>
                <a:gd name="connsiteY3" fmla="*/ 4045529 h 4979298"/>
                <a:gd name="connsiteX4" fmla="*/ 58934 w 3654961"/>
                <a:gd name="connsiteY4" fmla="*/ 4738255 h 4979298"/>
                <a:gd name="connsiteX5" fmla="*/ 45079 w 3654961"/>
                <a:gd name="connsiteY5" fmla="*/ 41565 h 4979298"/>
                <a:gd name="connsiteX6" fmla="*/ 3591845 w 3654961"/>
                <a:gd name="connsiteY6" fmla="*/ 0 h 4979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54961" h="4979298">
                  <a:moveTo>
                    <a:pt x="3591845" y="0"/>
                  </a:moveTo>
                  <a:cubicBezTo>
                    <a:pt x="3704991" y="635000"/>
                    <a:pt x="3704988" y="1196111"/>
                    <a:pt x="3259333" y="1579420"/>
                  </a:cubicBezTo>
                  <a:cubicBezTo>
                    <a:pt x="2813678" y="1962729"/>
                    <a:pt x="1229642" y="1888838"/>
                    <a:pt x="917915" y="2299856"/>
                  </a:cubicBezTo>
                  <a:cubicBezTo>
                    <a:pt x="606188" y="2710874"/>
                    <a:pt x="1532133" y="3639129"/>
                    <a:pt x="1388970" y="4045529"/>
                  </a:cubicBezTo>
                  <a:cubicBezTo>
                    <a:pt x="1245807" y="4451929"/>
                    <a:pt x="185461" y="5430703"/>
                    <a:pt x="58934" y="4738255"/>
                  </a:cubicBezTo>
                  <a:cubicBezTo>
                    <a:pt x="-67593" y="4045807"/>
                    <a:pt x="49697" y="1602510"/>
                    <a:pt x="45079" y="41565"/>
                  </a:cubicBezTo>
                  <a:lnTo>
                    <a:pt x="3591845" y="0"/>
                  </a:lnTo>
                  <a:close/>
                </a:path>
              </a:pathLst>
            </a:custGeom>
            <a:gradFill>
              <a:gsLst>
                <a:gs pos="0">
                  <a:srgbClr val="FEE882"/>
                </a:gs>
                <a:gs pos="73000">
                  <a:srgbClr val="FEE882"/>
                </a:gs>
                <a:gs pos="100000">
                  <a:srgbClr val="FEE882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4407" tIns="42203" rIns="84407" bIns="4220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th-TH" sz="1661"/>
            </a:p>
          </p:txBody>
        </p:sp>
        <p:sp>
          <p:nvSpPr>
            <p:cNvPr id="28" name="รูปแบบอิสระ: รูปร่าง 27">
              <a:extLst>
                <a:ext uri="{FF2B5EF4-FFF2-40B4-BE49-F238E27FC236}">
                  <a16:creationId xmlns:a16="http://schemas.microsoft.com/office/drawing/2014/main" id="{2BA85EDD-0A85-4EA9-8663-73F808501E58}"/>
                </a:ext>
              </a:extLst>
            </p:cNvPr>
            <p:cNvSpPr/>
            <p:nvPr/>
          </p:nvSpPr>
          <p:spPr>
            <a:xfrm flipH="1" flipV="1">
              <a:off x="3659829" y="1930937"/>
              <a:ext cx="5503933" cy="3263846"/>
            </a:xfrm>
            <a:custGeom>
              <a:avLst/>
              <a:gdLst>
                <a:gd name="connsiteX0" fmla="*/ 5791200 w 5791200"/>
                <a:gd name="connsiteY0" fmla="*/ 13854 h 3574472"/>
                <a:gd name="connsiteX1" fmla="*/ 3061855 w 5791200"/>
                <a:gd name="connsiteY1" fmla="*/ 678872 h 3574472"/>
                <a:gd name="connsiteX2" fmla="*/ 2992582 w 5791200"/>
                <a:gd name="connsiteY2" fmla="*/ 1607127 h 3574472"/>
                <a:gd name="connsiteX3" fmla="*/ 1413164 w 5791200"/>
                <a:gd name="connsiteY3" fmla="*/ 1870363 h 3574472"/>
                <a:gd name="connsiteX4" fmla="*/ 0 w 5791200"/>
                <a:gd name="connsiteY4" fmla="*/ 3574472 h 3574472"/>
                <a:gd name="connsiteX5" fmla="*/ 55418 w 5791200"/>
                <a:gd name="connsiteY5" fmla="*/ 0 h 3574472"/>
                <a:gd name="connsiteX6" fmla="*/ 5791200 w 5791200"/>
                <a:gd name="connsiteY6" fmla="*/ 13854 h 3574472"/>
                <a:gd name="connsiteX0" fmla="*/ 5822003 w 5822003"/>
                <a:gd name="connsiteY0" fmla="*/ 28151 h 3588769"/>
                <a:gd name="connsiteX1" fmla="*/ 3092658 w 5822003"/>
                <a:gd name="connsiteY1" fmla="*/ 693169 h 3588769"/>
                <a:gd name="connsiteX2" fmla="*/ 3023385 w 5822003"/>
                <a:gd name="connsiteY2" fmla="*/ 1621424 h 3588769"/>
                <a:gd name="connsiteX3" fmla="*/ 1443967 w 5822003"/>
                <a:gd name="connsiteY3" fmla="*/ 1884660 h 3588769"/>
                <a:gd name="connsiteX4" fmla="*/ 30803 w 5822003"/>
                <a:gd name="connsiteY4" fmla="*/ 3588769 h 3588769"/>
                <a:gd name="connsiteX5" fmla="*/ 0 w 5822003"/>
                <a:gd name="connsiteY5" fmla="*/ 0 h 3588769"/>
                <a:gd name="connsiteX6" fmla="*/ 5822003 w 5822003"/>
                <a:gd name="connsiteY6" fmla="*/ 28151 h 3588769"/>
                <a:gd name="connsiteX0" fmla="*/ 5879484 w 5879484"/>
                <a:gd name="connsiteY0" fmla="*/ 42449 h 3603067"/>
                <a:gd name="connsiteX1" fmla="*/ 3150139 w 5879484"/>
                <a:gd name="connsiteY1" fmla="*/ 707467 h 3603067"/>
                <a:gd name="connsiteX2" fmla="*/ 3080866 w 5879484"/>
                <a:gd name="connsiteY2" fmla="*/ 1635722 h 3603067"/>
                <a:gd name="connsiteX3" fmla="*/ 1501448 w 5879484"/>
                <a:gd name="connsiteY3" fmla="*/ 1898958 h 3603067"/>
                <a:gd name="connsiteX4" fmla="*/ 88284 w 5879484"/>
                <a:gd name="connsiteY4" fmla="*/ 3603067 h 3603067"/>
                <a:gd name="connsiteX5" fmla="*/ 0 w 5879484"/>
                <a:gd name="connsiteY5" fmla="*/ 0 h 3603067"/>
                <a:gd name="connsiteX6" fmla="*/ 5879484 w 5879484"/>
                <a:gd name="connsiteY6" fmla="*/ 42449 h 3603067"/>
                <a:gd name="connsiteX0" fmla="*/ 5879484 w 5879484"/>
                <a:gd name="connsiteY0" fmla="*/ 42449 h 3603067"/>
                <a:gd name="connsiteX1" fmla="*/ 3150139 w 5879484"/>
                <a:gd name="connsiteY1" fmla="*/ 707467 h 3603067"/>
                <a:gd name="connsiteX2" fmla="*/ 3080866 w 5879484"/>
                <a:gd name="connsiteY2" fmla="*/ 1635722 h 3603067"/>
                <a:gd name="connsiteX3" fmla="*/ 1501448 w 5879484"/>
                <a:gd name="connsiteY3" fmla="*/ 1898958 h 3603067"/>
                <a:gd name="connsiteX4" fmla="*/ 2063 w 5879484"/>
                <a:gd name="connsiteY4" fmla="*/ 3603067 h 3603067"/>
                <a:gd name="connsiteX5" fmla="*/ 0 w 5879484"/>
                <a:gd name="connsiteY5" fmla="*/ 0 h 3603067"/>
                <a:gd name="connsiteX6" fmla="*/ 5879484 w 5879484"/>
                <a:gd name="connsiteY6" fmla="*/ 42449 h 3603067"/>
                <a:gd name="connsiteX0" fmla="*/ 6021126 w 6021126"/>
                <a:gd name="connsiteY0" fmla="*/ 42449 h 3688855"/>
                <a:gd name="connsiteX1" fmla="*/ 3291781 w 6021126"/>
                <a:gd name="connsiteY1" fmla="*/ 707467 h 3688855"/>
                <a:gd name="connsiteX2" fmla="*/ 3222508 w 6021126"/>
                <a:gd name="connsiteY2" fmla="*/ 1635722 h 3688855"/>
                <a:gd name="connsiteX3" fmla="*/ 1643090 w 6021126"/>
                <a:gd name="connsiteY3" fmla="*/ 1898958 h 3688855"/>
                <a:gd name="connsiteX4" fmla="*/ 2 w 6021126"/>
                <a:gd name="connsiteY4" fmla="*/ 3688855 h 3688855"/>
                <a:gd name="connsiteX5" fmla="*/ 141642 w 6021126"/>
                <a:gd name="connsiteY5" fmla="*/ 0 h 3688855"/>
                <a:gd name="connsiteX6" fmla="*/ 6021126 w 6021126"/>
                <a:gd name="connsiteY6" fmla="*/ 42449 h 3688855"/>
                <a:gd name="connsiteX0" fmla="*/ 6109408 w 6109408"/>
                <a:gd name="connsiteY0" fmla="*/ 128236 h 3774642"/>
                <a:gd name="connsiteX1" fmla="*/ 3380063 w 6109408"/>
                <a:gd name="connsiteY1" fmla="*/ 793254 h 3774642"/>
                <a:gd name="connsiteX2" fmla="*/ 3310790 w 6109408"/>
                <a:gd name="connsiteY2" fmla="*/ 1721509 h 3774642"/>
                <a:gd name="connsiteX3" fmla="*/ 1731372 w 6109408"/>
                <a:gd name="connsiteY3" fmla="*/ 1984745 h 3774642"/>
                <a:gd name="connsiteX4" fmla="*/ 88284 w 6109408"/>
                <a:gd name="connsiteY4" fmla="*/ 3774642 h 3774642"/>
                <a:gd name="connsiteX5" fmla="*/ 0 w 6109408"/>
                <a:gd name="connsiteY5" fmla="*/ 0 h 3774642"/>
                <a:gd name="connsiteX6" fmla="*/ 6109408 w 6109408"/>
                <a:gd name="connsiteY6" fmla="*/ 128236 h 3774642"/>
                <a:gd name="connsiteX0" fmla="*/ 6109408 w 6109408"/>
                <a:gd name="connsiteY0" fmla="*/ 128236 h 3774642"/>
                <a:gd name="connsiteX1" fmla="*/ 3380063 w 6109408"/>
                <a:gd name="connsiteY1" fmla="*/ 793254 h 3774642"/>
                <a:gd name="connsiteX2" fmla="*/ 3310790 w 6109408"/>
                <a:gd name="connsiteY2" fmla="*/ 1721509 h 3774642"/>
                <a:gd name="connsiteX3" fmla="*/ 1731372 w 6109408"/>
                <a:gd name="connsiteY3" fmla="*/ 1984745 h 3774642"/>
                <a:gd name="connsiteX4" fmla="*/ 88284 w 6109408"/>
                <a:gd name="connsiteY4" fmla="*/ 3774642 h 3774642"/>
                <a:gd name="connsiteX5" fmla="*/ 0 w 6109408"/>
                <a:gd name="connsiteY5" fmla="*/ 0 h 3774642"/>
                <a:gd name="connsiteX6" fmla="*/ 6109408 w 6109408"/>
                <a:gd name="connsiteY6" fmla="*/ 128236 h 3774642"/>
                <a:gd name="connsiteX0" fmla="*/ 6109408 w 6109408"/>
                <a:gd name="connsiteY0" fmla="*/ 128236 h 3774642"/>
                <a:gd name="connsiteX1" fmla="*/ 3380063 w 6109408"/>
                <a:gd name="connsiteY1" fmla="*/ 793254 h 3774642"/>
                <a:gd name="connsiteX2" fmla="*/ 3310790 w 6109408"/>
                <a:gd name="connsiteY2" fmla="*/ 1721509 h 3774642"/>
                <a:gd name="connsiteX3" fmla="*/ 1731372 w 6109408"/>
                <a:gd name="connsiteY3" fmla="*/ 1984745 h 3774642"/>
                <a:gd name="connsiteX4" fmla="*/ 88284 w 6109408"/>
                <a:gd name="connsiteY4" fmla="*/ 3774642 h 3774642"/>
                <a:gd name="connsiteX5" fmla="*/ 0 w 6109408"/>
                <a:gd name="connsiteY5" fmla="*/ 0 h 3774642"/>
                <a:gd name="connsiteX6" fmla="*/ 6109408 w 6109408"/>
                <a:gd name="connsiteY6" fmla="*/ 128236 h 3774642"/>
                <a:gd name="connsiteX0" fmla="*/ 6037557 w 6037557"/>
                <a:gd name="connsiteY0" fmla="*/ 142533 h 3788939"/>
                <a:gd name="connsiteX1" fmla="*/ 3308212 w 6037557"/>
                <a:gd name="connsiteY1" fmla="*/ 807551 h 3788939"/>
                <a:gd name="connsiteX2" fmla="*/ 3238939 w 6037557"/>
                <a:gd name="connsiteY2" fmla="*/ 1735806 h 3788939"/>
                <a:gd name="connsiteX3" fmla="*/ 1659521 w 6037557"/>
                <a:gd name="connsiteY3" fmla="*/ 1999042 h 3788939"/>
                <a:gd name="connsiteX4" fmla="*/ 16433 w 6037557"/>
                <a:gd name="connsiteY4" fmla="*/ 3788939 h 3788939"/>
                <a:gd name="connsiteX5" fmla="*/ 0 w 6037557"/>
                <a:gd name="connsiteY5" fmla="*/ 0 h 3788939"/>
                <a:gd name="connsiteX6" fmla="*/ 6037557 w 6037557"/>
                <a:gd name="connsiteY6" fmla="*/ 142533 h 3788939"/>
                <a:gd name="connsiteX0" fmla="*/ 6037557 w 6037557"/>
                <a:gd name="connsiteY0" fmla="*/ 142533 h 3788939"/>
                <a:gd name="connsiteX1" fmla="*/ 3308212 w 6037557"/>
                <a:gd name="connsiteY1" fmla="*/ 807551 h 3788939"/>
                <a:gd name="connsiteX2" fmla="*/ 3238939 w 6037557"/>
                <a:gd name="connsiteY2" fmla="*/ 1735806 h 3788939"/>
                <a:gd name="connsiteX3" fmla="*/ 1659521 w 6037557"/>
                <a:gd name="connsiteY3" fmla="*/ 1999042 h 3788939"/>
                <a:gd name="connsiteX4" fmla="*/ 16433 w 6037557"/>
                <a:gd name="connsiteY4" fmla="*/ 3788939 h 3788939"/>
                <a:gd name="connsiteX5" fmla="*/ 0 w 6037557"/>
                <a:gd name="connsiteY5" fmla="*/ 0 h 3788939"/>
                <a:gd name="connsiteX6" fmla="*/ 6037557 w 6037557"/>
                <a:gd name="connsiteY6" fmla="*/ 142533 h 3788939"/>
                <a:gd name="connsiteX0" fmla="*/ 6109407 w 6109407"/>
                <a:gd name="connsiteY0" fmla="*/ 0 h 3789385"/>
                <a:gd name="connsiteX1" fmla="*/ 3308212 w 6109407"/>
                <a:gd name="connsiteY1" fmla="*/ 807997 h 3789385"/>
                <a:gd name="connsiteX2" fmla="*/ 3238939 w 6109407"/>
                <a:gd name="connsiteY2" fmla="*/ 1736252 h 3789385"/>
                <a:gd name="connsiteX3" fmla="*/ 1659521 w 6109407"/>
                <a:gd name="connsiteY3" fmla="*/ 1999488 h 3789385"/>
                <a:gd name="connsiteX4" fmla="*/ 16433 w 6109407"/>
                <a:gd name="connsiteY4" fmla="*/ 3789385 h 3789385"/>
                <a:gd name="connsiteX5" fmla="*/ 0 w 6109407"/>
                <a:gd name="connsiteY5" fmla="*/ 446 h 3789385"/>
                <a:gd name="connsiteX6" fmla="*/ 6109407 w 6109407"/>
                <a:gd name="connsiteY6" fmla="*/ 0 h 3789385"/>
                <a:gd name="connsiteX0" fmla="*/ 6109407 w 6179364"/>
                <a:gd name="connsiteY0" fmla="*/ 0 h 3789385"/>
                <a:gd name="connsiteX1" fmla="*/ 3308212 w 6179364"/>
                <a:gd name="connsiteY1" fmla="*/ 807997 h 3789385"/>
                <a:gd name="connsiteX2" fmla="*/ 3238939 w 6179364"/>
                <a:gd name="connsiteY2" fmla="*/ 1736252 h 3789385"/>
                <a:gd name="connsiteX3" fmla="*/ 1659521 w 6179364"/>
                <a:gd name="connsiteY3" fmla="*/ 1999488 h 3789385"/>
                <a:gd name="connsiteX4" fmla="*/ 16433 w 6179364"/>
                <a:gd name="connsiteY4" fmla="*/ 3789385 h 3789385"/>
                <a:gd name="connsiteX5" fmla="*/ 0 w 6179364"/>
                <a:gd name="connsiteY5" fmla="*/ 446 h 3789385"/>
                <a:gd name="connsiteX6" fmla="*/ 6109407 w 6179364"/>
                <a:gd name="connsiteY6" fmla="*/ 0 h 3789385"/>
                <a:gd name="connsiteX0" fmla="*/ 6109407 w 6179364"/>
                <a:gd name="connsiteY0" fmla="*/ 0 h 3789385"/>
                <a:gd name="connsiteX1" fmla="*/ 3308212 w 6179364"/>
                <a:gd name="connsiteY1" fmla="*/ 807997 h 3789385"/>
                <a:gd name="connsiteX2" fmla="*/ 3238939 w 6179364"/>
                <a:gd name="connsiteY2" fmla="*/ 1736252 h 3789385"/>
                <a:gd name="connsiteX3" fmla="*/ 1659521 w 6179364"/>
                <a:gd name="connsiteY3" fmla="*/ 1999488 h 3789385"/>
                <a:gd name="connsiteX4" fmla="*/ 16433 w 6179364"/>
                <a:gd name="connsiteY4" fmla="*/ 3789385 h 3789385"/>
                <a:gd name="connsiteX5" fmla="*/ 0 w 6179364"/>
                <a:gd name="connsiteY5" fmla="*/ 446 h 3789385"/>
                <a:gd name="connsiteX6" fmla="*/ 6109407 w 6179364"/>
                <a:gd name="connsiteY6" fmla="*/ 0 h 3789385"/>
                <a:gd name="connsiteX0" fmla="*/ 6109407 w 6179364"/>
                <a:gd name="connsiteY0" fmla="*/ 0 h 3826203"/>
                <a:gd name="connsiteX1" fmla="*/ 3308212 w 6179364"/>
                <a:gd name="connsiteY1" fmla="*/ 807997 h 3826203"/>
                <a:gd name="connsiteX2" fmla="*/ 3238939 w 6179364"/>
                <a:gd name="connsiteY2" fmla="*/ 1736252 h 3826203"/>
                <a:gd name="connsiteX3" fmla="*/ 1659521 w 6179364"/>
                <a:gd name="connsiteY3" fmla="*/ 1999488 h 3826203"/>
                <a:gd name="connsiteX4" fmla="*/ 16433 w 6179364"/>
                <a:gd name="connsiteY4" fmla="*/ 3789385 h 3826203"/>
                <a:gd name="connsiteX5" fmla="*/ 0 w 6179364"/>
                <a:gd name="connsiteY5" fmla="*/ 446 h 3826203"/>
                <a:gd name="connsiteX6" fmla="*/ 6109407 w 6179364"/>
                <a:gd name="connsiteY6" fmla="*/ 0 h 3826203"/>
                <a:gd name="connsiteX0" fmla="*/ 6109407 w 6194666"/>
                <a:gd name="connsiteY0" fmla="*/ 0 h 3826203"/>
                <a:gd name="connsiteX1" fmla="*/ 3897392 w 6194666"/>
                <a:gd name="connsiteY1" fmla="*/ 636422 h 3826203"/>
                <a:gd name="connsiteX2" fmla="*/ 3238939 w 6194666"/>
                <a:gd name="connsiteY2" fmla="*/ 1736252 h 3826203"/>
                <a:gd name="connsiteX3" fmla="*/ 1659521 w 6194666"/>
                <a:gd name="connsiteY3" fmla="*/ 1999488 h 3826203"/>
                <a:gd name="connsiteX4" fmla="*/ 16433 w 6194666"/>
                <a:gd name="connsiteY4" fmla="*/ 3789385 h 3826203"/>
                <a:gd name="connsiteX5" fmla="*/ 0 w 6194666"/>
                <a:gd name="connsiteY5" fmla="*/ 446 h 3826203"/>
                <a:gd name="connsiteX6" fmla="*/ 6109407 w 6194666"/>
                <a:gd name="connsiteY6" fmla="*/ 0 h 3826203"/>
                <a:gd name="connsiteX0" fmla="*/ 6109407 w 6195622"/>
                <a:gd name="connsiteY0" fmla="*/ 0 h 3830610"/>
                <a:gd name="connsiteX1" fmla="*/ 3897392 w 6195622"/>
                <a:gd name="connsiteY1" fmla="*/ 636422 h 3830610"/>
                <a:gd name="connsiteX2" fmla="*/ 3052127 w 6195622"/>
                <a:gd name="connsiteY2" fmla="*/ 1764848 h 3830610"/>
                <a:gd name="connsiteX3" fmla="*/ 1659521 w 6195622"/>
                <a:gd name="connsiteY3" fmla="*/ 1999488 h 3830610"/>
                <a:gd name="connsiteX4" fmla="*/ 16433 w 6195622"/>
                <a:gd name="connsiteY4" fmla="*/ 3789385 h 3830610"/>
                <a:gd name="connsiteX5" fmla="*/ 0 w 6195622"/>
                <a:gd name="connsiteY5" fmla="*/ 446 h 3830610"/>
                <a:gd name="connsiteX6" fmla="*/ 6109407 w 6195622"/>
                <a:gd name="connsiteY6" fmla="*/ 0 h 3830610"/>
                <a:gd name="connsiteX0" fmla="*/ 6109407 w 6200522"/>
                <a:gd name="connsiteY0" fmla="*/ 0 h 3830610"/>
                <a:gd name="connsiteX1" fmla="*/ 4041094 w 6200522"/>
                <a:gd name="connsiteY1" fmla="*/ 893784 h 3830610"/>
                <a:gd name="connsiteX2" fmla="*/ 3052127 w 6200522"/>
                <a:gd name="connsiteY2" fmla="*/ 1764848 h 3830610"/>
                <a:gd name="connsiteX3" fmla="*/ 1659521 w 6200522"/>
                <a:gd name="connsiteY3" fmla="*/ 1999488 h 3830610"/>
                <a:gd name="connsiteX4" fmla="*/ 16433 w 6200522"/>
                <a:gd name="connsiteY4" fmla="*/ 3789385 h 3830610"/>
                <a:gd name="connsiteX5" fmla="*/ 0 w 6200522"/>
                <a:gd name="connsiteY5" fmla="*/ 446 h 3830610"/>
                <a:gd name="connsiteX6" fmla="*/ 6109407 w 6200522"/>
                <a:gd name="connsiteY6" fmla="*/ 0 h 3830610"/>
                <a:gd name="connsiteX0" fmla="*/ 6109407 w 6200522"/>
                <a:gd name="connsiteY0" fmla="*/ 0 h 3906887"/>
                <a:gd name="connsiteX1" fmla="*/ 4041094 w 6200522"/>
                <a:gd name="connsiteY1" fmla="*/ 893784 h 3906887"/>
                <a:gd name="connsiteX2" fmla="*/ 3052127 w 6200522"/>
                <a:gd name="connsiteY2" fmla="*/ 1764848 h 3906887"/>
                <a:gd name="connsiteX3" fmla="*/ 1659521 w 6200522"/>
                <a:gd name="connsiteY3" fmla="*/ 1999488 h 3906887"/>
                <a:gd name="connsiteX4" fmla="*/ 921756 w 6200522"/>
                <a:gd name="connsiteY4" fmla="*/ 2860023 h 3906887"/>
                <a:gd name="connsiteX5" fmla="*/ 16433 w 6200522"/>
                <a:gd name="connsiteY5" fmla="*/ 3789385 h 3906887"/>
                <a:gd name="connsiteX6" fmla="*/ 0 w 6200522"/>
                <a:gd name="connsiteY6" fmla="*/ 446 h 3906887"/>
                <a:gd name="connsiteX7" fmla="*/ 6109407 w 6200522"/>
                <a:gd name="connsiteY7" fmla="*/ 0 h 3906887"/>
                <a:gd name="connsiteX0" fmla="*/ 6109407 w 6210247"/>
                <a:gd name="connsiteY0" fmla="*/ 0 h 3906887"/>
                <a:gd name="connsiteX1" fmla="*/ 4285388 w 6210247"/>
                <a:gd name="connsiteY1" fmla="*/ 793699 h 3906887"/>
                <a:gd name="connsiteX2" fmla="*/ 3052127 w 6210247"/>
                <a:gd name="connsiteY2" fmla="*/ 1764848 h 3906887"/>
                <a:gd name="connsiteX3" fmla="*/ 1659521 w 6210247"/>
                <a:gd name="connsiteY3" fmla="*/ 1999488 h 3906887"/>
                <a:gd name="connsiteX4" fmla="*/ 921756 w 6210247"/>
                <a:gd name="connsiteY4" fmla="*/ 2860023 h 3906887"/>
                <a:gd name="connsiteX5" fmla="*/ 16433 w 6210247"/>
                <a:gd name="connsiteY5" fmla="*/ 3789385 h 3906887"/>
                <a:gd name="connsiteX6" fmla="*/ 0 w 6210247"/>
                <a:gd name="connsiteY6" fmla="*/ 446 h 3906887"/>
                <a:gd name="connsiteX7" fmla="*/ 6109407 w 6210247"/>
                <a:gd name="connsiteY7" fmla="*/ 0 h 3906887"/>
                <a:gd name="connsiteX0" fmla="*/ 6109407 w 6214422"/>
                <a:gd name="connsiteY0" fmla="*/ 0 h 3906887"/>
                <a:gd name="connsiteX1" fmla="*/ 4285388 w 6214422"/>
                <a:gd name="connsiteY1" fmla="*/ 793699 h 3906887"/>
                <a:gd name="connsiteX2" fmla="*/ 2477318 w 6214422"/>
                <a:gd name="connsiteY2" fmla="*/ 964165 h 3906887"/>
                <a:gd name="connsiteX3" fmla="*/ 1659521 w 6214422"/>
                <a:gd name="connsiteY3" fmla="*/ 1999488 h 3906887"/>
                <a:gd name="connsiteX4" fmla="*/ 921756 w 6214422"/>
                <a:gd name="connsiteY4" fmla="*/ 2860023 h 3906887"/>
                <a:gd name="connsiteX5" fmla="*/ 16433 w 6214422"/>
                <a:gd name="connsiteY5" fmla="*/ 3789385 h 3906887"/>
                <a:gd name="connsiteX6" fmla="*/ 0 w 6214422"/>
                <a:gd name="connsiteY6" fmla="*/ 446 h 3906887"/>
                <a:gd name="connsiteX7" fmla="*/ 6109407 w 6214422"/>
                <a:gd name="connsiteY7" fmla="*/ 0 h 3906887"/>
                <a:gd name="connsiteX0" fmla="*/ 6109407 w 6214422"/>
                <a:gd name="connsiteY0" fmla="*/ 0 h 3906887"/>
                <a:gd name="connsiteX1" fmla="*/ 4285388 w 6214422"/>
                <a:gd name="connsiteY1" fmla="*/ 793699 h 3906887"/>
                <a:gd name="connsiteX2" fmla="*/ 2477318 w 6214422"/>
                <a:gd name="connsiteY2" fmla="*/ 964165 h 3906887"/>
                <a:gd name="connsiteX3" fmla="*/ 2033147 w 6214422"/>
                <a:gd name="connsiteY3" fmla="*/ 2285446 h 3906887"/>
                <a:gd name="connsiteX4" fmla="*/ 921756 w 6214422"/>
                <a:gd name="connsiteY4" fmla="*/ 2860023 h 3906887"/>
                <a:gd name="connsiteX5" fmla="*/ 16433 w 6214422"/>
                <a:gd name="connsiteY5" fmla="*/ 3789385 h 3906887"/>
                <a:gd name="connsiteX6" fmla="*/ 0 w 6214422"/>
                <a:gd name="connsiteY6" fmla="*/ 446 h 3906887"/>
                <a:gd name="connsiteX7" fmla="*/ 6109407 w 6214422"/>
                <a:gd name="connsiteY7" fmla="*/ 0 h 3906887"/>
                <a:gd name="connsiteX0" fmla="*/ 6109407 w 6214422"/>
                <a:gd name="connsiteY0" fmla="*/ 0 h 3903573"/>
                <a:gd name="connsiteX1" fmla="*/ 4285388 w 6214422"/>
                <a:gd name="connsiteY1" fmla="*/ 793699 h 3903573"/>
                <a:gd name="connsiteX2" fmla="*/ 2477318 w 6214422"/>
                <a:gd name="connsiteY2" fmla="*/ 964165 h 3903573"/>
                <a:gd name="connsiteX3" fmla="*/ 2033147 w 6214422"/>
                <a:gd name="connsiteY3" fmla="*/ 2285446 h 3903573"/>
                <a:gd name="connsiteX4" fmla="*/ 849905 w 6214422"/>
                <a:gd name="connsiteY4" fmla="*/ 2817129 h 3903573"/>
                <a:gd name="connsiteX5" fmla="*/ 16433 w 6214422"/>
                <a:gd name="connsiteY5" fmla="*/ 3789385 h 3903573"/>
                <a:gd name="connsiteX6" fmla="*/ 0 w 6214422"/>
                <a:gd name="connsiteY6" fmla="*/ 446 h 3903573"/>
                <a:gd name="connsiteX7" fmla="*/ 6109407 w 6214422"/>
                <a:gd name="connsiteY7" fmla="*/ 0 h 3903573"/>
                <a:gd name="connsiteX0" fmla="*/ 6109407 w 6214422"/>
                <a:gd name="connsiteY0" fmla="*/ 0 h 3912056"/>
                <a:gd name="connsiteX1" fmla="*/ 4285388 w 6214422"/>
                <a:gd name="connsiteY1" fmla="*/ 793699 h 3912056"/>
                <a:gd name="connsiteX2" fmla="*/ 2477318 w 6214422"/>
                <a:gd name="connsiteY2" fmla="*/ 964165 h 3912056"/>
                <a:gd name="connsiteX3" fmla="*/ 2033147 w 6214422"/>
                <a:gd name="connsiteY3" fmla="*/ 2285446 h 3912056"/>
                <a:gd name="connsiteX4" fmla="*/ 849905 w 6214422"/>
                <a:gd name="connsiteY4" fmla="*/ 2817129 h 3912056"/>
                <a:gd name="connsiteX5" fmla="*/ 16433 w 6214422"/>
                <a:gd name="connsiteY5" fmla="*/ 3789385 h 3912056"/>
                <a:gd name="connsiteX6" fmla="*/ 0 w 6214422"/>
                <a:gd name="connsiteY6" fmla="*/ 446 h 3912056"/>
                <a:gd name="connsiteX7" fmla="*/ 6109407 w 6214422"/>
                <a:gd name="connsiteY7" fmla="*/ 0 h 3912056"/>
                <a:gd name="connsiteX0" fmla="*/ 6109407 w 6220180"/>
                <a:gd name="connsiteY0" fmla="*/ 0 h 3912056"/>
                <a:gd name="connsiteX1" fmla="*/ 4400350 w 6220180"/>
                <a:gd name="connsiteY1" fmla="*/ 993869 h 3912056"/>
                <a:gd name="connsiteX2" fmla="*/ 2477318 w 6220180"/>
                <a:gd name="connsiteY2" fmla="*/ 964165 h 3912056"/>
                <a:gd name="connsiteX3" fmla="*/ 2033147 w 6220180"/>
                <a:gd name="connsiteY3" fmla="*/ 2285446 h 3912056"/>
                <a:gd name="connsiteX4" fmla="*/ 849905 w 6220180"/>
                <a:gd name="connsiteY4" fmla="*/ 2817129 h 3912056"/>
                <a:gd name="connsiteX5" fmla="*/ 16433 w 6220180"/>
                <a:gd name="connsiteY5" fmla="*/ 3789385 h 3912056"/>
                <a:gd name="connsiteX6" fmla="*/ 0 w 6220180"/>
                <a:gd name="connsiteY6" fmla="*/ 446 h 3912056"/>
                <a:gd name="connsiteX7" fmla="*/ 6109407 w 6220180"/>
                <a:gd name="connsiteY7" fmla="*/ 0 h 3912056"/>
                <a:gd name="connsiteX0" fmla="*/ 6109407 w 6221637"/>
                <a:gd name="connsiteY0" fmla="*/ 0 h 3912056"/>
                <a:gd name="connsiteX1" fmla="*/ 4400350 w 6221637"/>
                <a:gd name="connsiteY1" fmla="*/ 993869 h 3912056"/>
                <a:gd name="connsiteX2" fmla="*/ 2477318 w 6221637"/>
                <a:gd name="connsiteY2" fmla="*/ 964165 h 3912056"/>
                <a:gd name="connsiteX3" fmla="*/ 2033147 w 6221637"/>
                <a:gd name="connsiteY3" fmla="*/ 2285446 h 3912056"/>
                <a:gd name="connsiteX4" fmla="*/ 849905 w 6221637"/>
                <a:gd name="connsiteY4" fmla="*/ 2817129 h 3912056"/>
                <a:gd name="connsiteX5" fmla="*/ 16433 w 6221637"/>
                <a:gd name="connsiteY5" fmla="*/ 3789385 h 3912056"/>
                <a:gd name="connsiteX6" fmla="*/ 0 w 6221637"/>
                <a:gd name="connsiteY6" fmla="*/ 446 h 3912056"/>
                <a:gd name="connsiteX7" fmla="*/ 6109407 w 6221637"/>
                <a:gd name="connsiteY7" fmla="*/ 0 h 3912056"/>
                <a:gd name="connsiteX0" fmla="*/ 6109407 w 6217155"/>
                <a:gd name="connsiteY0" fmla="*/ 0 h 3912056"/>
                <a:gd name="connsiteX1" fmla="*/ 4314129 w 6217155"/>
                <a:gd name="connsiteY1" fmla="*/ 765103 h 3912056"/>
                <a:gd name="connsiteX2" fmla="*/ 2477318 w 6217155"/>
                <a:gd name="connsiteY2" fmla="*/ 964165 h 3912056"/>
                <a:gd name="connsiteX3" fmla="*/ 2033147 w 6217155"/>
                <a:gd name="connsiteY3" fmla="*/ 2285446 h 3912056"/>
                <a:gd name="connsiteX4" fmla="*/ 849905 w 6217155"/>
                <a:gd name="connsiteY4" fmla="*/ 2817129 h 3912056"/>
                <a:gd name="connsiteX5" fmla="*/ 16433 w 6217155"/>
                <a:gd name="connsiteY5" fmla="*/ 3789385 h 3912056"/>
                <a:gd name="connsiteX6" fmla="*/ 0 w 6217155"/>
                <a:gd name="connsiteY6" fmla="*/ 446 h 3912056"/>
                <a:gd name="connsiteX7" fmla="*/ 6109407 w 6217155"/>
                <a:gd name="connsiteY7" fmla="*/ 0 h 3912056"/>
                <a:gd name="connsiteX0" fmla="*/ 6109407 w 6216702"/>
                <a:gd name="connsiteY0" fmla="*/ 0 h 3912056"/>
                <a:gd name="connsiteX1" fmla="*/ 4314129 w 6216702"/>
                <a:gd name="connsiteY1" fmla="*/ 765103 h 3912056"/>
                <a:gd name="connsiteX2" fmla="*/ 2362355 w 6216702"/>
                <a:gd name="connsiteY2" fmla="*/ 721101 h 3912056"/>
                <a:gd name="connsiteX3" fmla="*/ 2033147 w 6216702"/>
                <a:gd name="connsiteY3" fmla="*/ 2285446 h 3912056"/>
                <a:gd name="connsiteX4" fmla="*/ 849905 w 6216702"/>
                <a:gd name="connsiteY4" fmla="*/ 2817129 h 3912056"/>
                <a:gd name="connsiteX5" fmla="*/ 16433 w 6216702"/>
                <a:gd name="connsiteY5" fmla="*/ 3789385 h 3912056"/>
                <a:gd name="connsiteX6" fmla="*/ 0 w 6216702"/>
                <a:gd name="connsiteY6" fmla="*/ 446 h 3912056"/>
                <a:gd name="connsiteX7" fmla="*/ 6109407 w 6216702"/>
                <a:gd name="connsiteY7" fmla="*/ 0 h 3912056"/>
                <a:gd name="connsiteX0" fmla="*/ 6109407 w 6212589"/>
                <a:gd name="connsiteY0" fmla="*/ 0 h 3912056"/>
                <a:gd name="connsiteX1" fmla="*/ 4227908 w 6212589"/>
                <a:gd name="connsiteY1" fmla="*/ 622123 h 3912056"/>
                <a:gd name="connsiteX2" fmla="*/ 2362355 w 6212589"/>
                <a:gd name="connsiteY2" fmla="*/ 721101 h 3912056"/>
                <a:gd name="connsiteX3" fmla="*/ 2033147 w 6212589"/>
                <a:gd name="connsiteY3" fmla="*/ 2285446 h 3912056"/>
                <a:gd name="connsiteX4" fmla="*/ 849905 w 6212589"/>
                <a:gd name="connsiteY4" fmla="*/ 2817129 h 3912056"/>
                <a:gd name="connsiteX5" fmla="*/ 16433 w 6212589"/>
                <a:gd name="connsiteY5" fmla="*/ 3789385 h 3912056"/>
                <a:gd name="connsiteX6" fmla="*/ 0 w 6212589"/>
                <a:gd name="connsiteY6" fmla="*/ 446 h 3912056"/>
                <a:gd name="connsiteX7" fmla="*/ 6109407 w 6212589"/>
                <a:gd name="connsiteY7" fmla="*/ 0 h 3912056"/>
                <a:gd name="connsiteX0" fmla="*/ 6109407 w 6213116"/>
                <a:gd name="connsiteY0" fmla="*/ 0 h 3912056"/>
                <a:gd name="connsiteX1" fmla="*/ 4227908 w 6213116"/>
                <a:gd name="connsiteY1" fmla="*/ 622123 h 3912056"/>
                <a:gd name="connsiteX2" fmla="*/ 2290505 w 6213116"/>
                <a:gd name="connsiteY2" fmla="*/ 721102 h 3912056"/>
                <a:gd name="connsiteX3" fmla="*/ 2033147 w 6213116"/>
                <a:gd name="connsiteY3" fmla="*/ 2285446 h 3912056"/>
                <a:gd name="connsiteX4" fmla="*/ 849905 w 6213116"/>
                <a:gd name="connsiteY4" fmla="*/ 2817129 h 3912056"/>
                <a:gd name="connsiteX5" fmla="*/ 16433 w 6213116"/>
                <a:gd name="connsiteY5" fmla="*/ 3789385 h 3912056"/>
                <a:gd name="connsiteX6" fmla="*/ 0 w 6213116"/>
                <a:gd name="connsiteY6" fmla="*/ 446 h 3912056"/>
                <a:gd name="connsiteX7" fmla="*/ 6109407 w 6213116"/>
                <a:gd name="connsiteY7" fmla="*/ 0 h 3912056"/>
                <a:gd name="connsiteX0" fmla="*/ 6109407 w 6214399"/>
                <a:gd name="connsiteY0" fmla="*/ 0 h 3912056"/>
                <a:gd name="connsiteX1" fmla="*/ 4227908 w 6214399"/>
                <a:gd name="connsiteY1" fmla="*/ 622123 h 3912056"/>
                <a:gd name="connsiteX2" fmla="*/ 2290505 w 6214399"/>
                <a:gd name="connsiteY2" fmla="*/ 721102 h 3912056"/>
                <a:gd name="connsiteX3" fmla="*/ 2033147 w 6214399"/>
                <a:gd name="connsiteY3" fmla="*/ 2285446 h 3912056"/>
                <a:gd name="connsiteX4" fmla="*/ 849905 w 6214399"/>
                <a:gd name="connsiteY4" fmla="*/ 2817129 h 3912056"/>
                <a:gd name="connsiteX5" fmla="*/ 16433 w 6214399"/>
                <a:gd name="connsiteY5" fmla="*/ 3789385 h 3912056"/>
                <a:gd name="connsiteX6" fmla="*/ 0 w 6214399"/>
                <a:gd name="connsiteY6" fmla="*/ 446 h 3912056"/>
                <a:gd name="connsiteX7" fmla="*/ 6109407 w 6214399"/>
                <a:gd name="connsiteY7" fmla="*/ 0 h 3912056"/>
                <a:gd name="connsiteX0" fmla="*/ 6109407 w 6231869"/>
                <a:gd name="connsiteY0" fmla="*/ 0 h 3912056"/>
                <a:gd name="connsiteX1" fmla="*/ 4227908 w 6231869"/>
                <a:gd name="connsiteY1" fmla="*/ 622123 h 3912056"/>
                <a:gd name="connsiteX2" fmla="*/ 2290505 w 6231869"/>
                <a:gd name="connsiteY2" fmla="*/ 721102 h 3912056"/>
                <a:gd name="connsiteX3" fmla="*/ 2033147 w 6231869"/>
                <a:gd name="connsiteY3" fmla="*/ 2285446 h 3912056"/>
                <a:gd name="connsiteX4" fmla="*/ 849905 w 6231869"/>
                <a:gd name="connsiteY4" fmla="*/ 2817129 h 3912056"/>
                <a:gd name="connsiteX5" fmla="*/ 16433 w 6231869"/>
                <a:gd name="connsiteY5" fmla="*/ 3789385 h 3912056"/>
                <a:gd name="connsiteX6" fmla="*/ 0 w 6231869"/>
                <a:gd name="connsiteY6" fmla="*/ 446 h 3912056"/>
                <a:gd name="connsiteX7" fmla="*/ 6109407 w 6231869"/>
                <a:gd name="connsiteY7" fmla="*/ 0 h 3912056"/>
                <a:gd name="connsiteX0" fmla="*/ 6109407 w 6263187"/>
                <a:gd name="connsiteY0" fmla="*/ 0 h 3912056"/>
                <a:gd name="connsiteX1" fmla="*/ 4227908 w 6263187"/>
                <a:gd name="connsiteY1" fmla="*/ 622123 h 3912056"/>
                <a:gd name="connsiteX2" fmla="*/ 2290505 w 6263187"/>
                <a:gd name="connsiteY2" fmla="*/ 721102 h 3912056"/>
                <a:gd name="connsiteX3" fmla="*/ 2033147 w 6263187"/>
                <a:gd name="connsiteY3" fmla="*/ 2285446 h 3912056"/>
                <a:gd name="connsiteX4" fmla="*/ 849905 w 6263187"/>
                <a:gd name="connsiteY4" fmla="*/ 2817129 h 3912056"/>
                <a:gd name="connsiteX5" fmla="*/ 16433 w 6263187"/>
                <a:gd name="connsiteY5" fmla="*/ 3789385 h 3912056"/>
                <a:gd name="connsiteX6" fmla="*/ 0 w 6263187"/>
                <a:gd name="connsiteY6" fmla="*/ 446 h 3912056"/>
                <a:gd name="connsiteX7" fmla="*/ 6109407 w 6263187"/>
                <a:gd name="connsiteY7" fmla="*/ 0 h 3912056"/>
                <a:gd name="connsiteX0" fmla="*/ 6109407 w 6251157"/>
                <a:gd name="connsiteY0" fmla="*/ 53381 h 3965437"/>
                <a:gd name="connsiteX1" fmla="*/ 4141687 w 6251157"/>
                <a:gd name="connsiteY1" fmla="*/ 775590 h 3965437"/>
                <a:gd name="connsiteX2" fmla="*/ 2290505 w 6251157"/>
                <a:gd name="connsiteY2" fmla="*/ 774483 h 3965437"/>
                <a:gd name="connsiteX3" fmla="*/ 2033147 w 6251157"/>
                <a:gd name="connsiteY3" fmla="*/ 2338827 h 3965437"/>
                <a:gd name="connsiteX4" fmla="*/ 849905 w 6251157"/>
                <a:gd name="connsiteY4" fmla="*/ 2870510 h 3965437"/>
                <a:gd name="connsiteX5" fmla="*/ 16433 w 6251157"/>
                <a:gd name="connsiteY5" fmla="*/ 3842766 h 3965437"/>
                <a:gd name="connsiteX6" fmla="*/ 0 w 6251157"/>
                <a:gd name="connsiteY6" fmla="*/ 53827 h 3965437"/>
                <a:gd name="connsiteX7" fmla="*/ 6109407 w 6251157"/>
                <a:gd name="connsiteY7" fmla="*/ 53381 h 3965437"/>
                <a:gd name="connsiteX0" fmla="*/ 6109407 w 6249177"/>
                <a:gd name="connsiteY0" fmla="*/ 53381 h 3965437"/>
                <a:gd name="connsiteX1" fmla="*/ 4141687 w 6249177"/>
                <a:gd name="connsiteY1" fmla="*/ 775590 h 3965437"/>
                <a:gd name="connsiteX2" fmla="*/ 2520428 w 6249177"/>
                <a:gd name="connsiteY2" fmla="*/ 1131930 h 3965437"/>
                <a:gd name="connsiteX3" fmla="*/ 2033147 w 6249177"/>
                <a:gd name="connsiteY3" fmla="*/ 2338827 h 3965437"/>
                <a:gd name="connsiteX4" fmla="*/ 849905 w 6249177"/>
                <a:gd name="connsiteY4" fmla="*/ 2870510 h 3965437"/>
                <a:gd name="connsiteX5" fmla="*/ 16433 w 6249177"/>
                <a:gd name="connsiteY5" fmla="*/ 3842766 h 3965437"/>
                <a:gd name="connsiteX6" fmla="*/ 0 w 6249177"/>
                <a:gd name="connsiteY6" fmla="*/ 53827 h 3965437"/>
                <a:gd name="connsiteX7" fmla="*/ 6109407 w 6249177"/>
                <a:gd name="connsiteY7" fmla="*/ 53381 h 3965437"/>
                <a:gd name="connsiteX0" fmla="*/ 6109407 w 6258571"/>
                <a:gd name="connsiteY0" fmla="*/ 72445 h 3984501"/>
                <a:gd name="connsiteX1" fmla="*/ 4227908 w 6258571"/>
                <a:gd name="connsiteY1" fmla="*/ 1052016 h 3984501"/>
                <a:gd name="connsiteX2" fmla="*/ 2520428 w 6258571"/>
                <a:gd name="connsiteY2" fmla="*/ 1150994 h 3984501"/>
                <a:gd name="connsiteX3" fmla="*/ 2033147 w 6258571"/>
                <a:gd name="connsiteY3" fmla="*/ 2357891 h 3984501"/>
                <a:gd name="connsiteX4" fmla="*/ 849905 w 6258571"/>
                <a:gd name="connsiteY4" fmla="*/ 2889574 h 3984501"/>
                <a:gd name="connsiteX5" fmla="*/ 16433 w 6258571"/>
                <a:gd name="connsiteY5" fmla="*/ 3861830 h 3984501"/>
                <a:gd name="connsiteX6" fmla="*/ 0 w 6258571"/>
                <a:gd name="connsiteY6" fmla="*/ 72891 h 3984501"/>
                <a:gd name="connsiteX7" fmla="*/ 6109407 w 6258571"/>
                <a:gd name="connsiteY7" fmla="*/ 72445 h 3984501"/>
                <a:gd name="connsiteX0" fmla="*/ 6109407 w 6224172"/>
                <a:gd name="connsiteY0" fmla="*/ 72445 h 3984501"/>
                <a:gd name="connsiteX1" fmla="*/ 4227908 w 6224172"/>
                <a:gd name="connsiteY1" fmla="*/ 1052016 h 3984501"/>
                <a:gd name="connsiteX2" fmla="*/ 2520428 w 6224172"/>
                <a:gd name="connsiteY2" fmla="*/ 1150994 h 3984501"/>
                <a:gd name="connsiteX3" fmla="*/ 2033147 w 6224172"/>
                <a:gd name="connsiteY3" fmla="*/ 2357891 h 3984501"/>
                <a:gd name="connsiteX4" fmla="*/ 849905 w 6224172"/>
                <a:gd name="connsiteY4" fmla="*/ 2889574 h 3984501"/>
                <a:gd name="connsiteX5" fmla="*/ 16433 w 6224172"/>
                <a:gd name="connsiteY5" fmla="*/ 3861830 h 3984501"/>
                <a:gd name="connsiteX6" fmla="*/ 0 w 6224172"/>
                <a:gd name="connsiteY6" fmla="*/ 72891 h 3984501"/>
                <a:gd name="connsiteX7" fmla="*/ 6109407 w 6224172"/>
                <a:gd name="connsiteY7" fmla="*/ 72445 h 3984501"/>
                <a:gd name="connsiteX0" fmla="*/ 6109407 w 6241461"/>
                <a:gd name="connsiteY0" fmla="*/ 72445 h 3984501"/>
                <a:gd name="connsiteX1" fmla="*/ 4227908 w 6241461"/>
                <a:gd name="connsiteY1" fmla="*/ 1052016 h 3984501"/>
                <a:gd name="connsiteX2" fmla="*/ 2520428 w 6241461"/>
                <a:gd name="connsiteY2" fmla="*/ 1150994 h 3984501"/>
                <a:gd name="connsiteX3" fmla="*/ 2033147 w 6241461"/>
                <a:gd name="connsiteY3" fmla="*/ 2357891 h 3984501"/>
                <a:gd name="connsiteX4" fmla="*/ 849905 w 6241461"/>
                <a:gd name="connsiteY4" fmla="*/ 2889574 h 3984501"/>
                <a:gd name="connsiteX5" fmla="*/ 16433 w 6241461"/>
                <a:gd name="connsiteY5" fmla="*/ 3861830 h 3984501"/>
                <a:gd name="connsiteX6" fmla="*/ 0 w 6241461"/>
                <a:gd name="connsiteY6" fmla="*/ 72891 h 3984501"/>
                <a:gd name="connsiteX7" fmla="*/ 6109407 w 6241461"/>
                <a:gd name="connsiteY7" fmla="*/ 72445 h 3984501"/>
                <a:gd name="connsiteX0" fmla="*/ 6109407 w 6201346"/>
                <a:gd name="connsiteY0" fmla="*/ 55500 h 3967556"/>
                <a:gd name="connsiteX1" fmla="*/ 3739321 w 6201346"/>
                <a:gd name="connsiteY1" fmla="*/ 806305 h 3967556"/>
                <a:gd name="connsiteX2" fmla="*/ 2520428 w 6201346"/>
                <a:gd name="connsiteY2" fmla="*/ 1134049 h 3967556"/>
                <a:gd name="connsiteX3" fmla="*/ 2033147 w 6201346"/>
                <a:gd name="connsiteY3" fmla="*/ 2340946 h 3967556"/>
                <a:gd name="connsiteX4" fmla="*/ 849905 w 6201346"/>
                <a:gd name="connsiteY4" fmla="*/ 2872629 h 3967556"/>
                <a:gd name="connsiteX5" fmla="*/ 16433 w 6201346"/>
                <a:gd name="connsiteY5" fmla="*/ 3844885 h 3967556"/>
                <a:gd name="connsiteX6" fmla="*/ 0 w 6201346"/>
                <a:gd name="connsiteY6" fmla="*/ 55946 h 3967556"/>
                <a:gd name="connsiteX7" fmla="*/ 6109407 w 6201346"/>
                <a:gd name="connsiteY7" fmla="*/ 55500 h 3967556"/>
                <a:gd name="connsiteX0" fmla="*/ 6109407 w 6211840"/>
                <a:gd name="connsiteY0" fmla="*/ 55500 h 3967556"/>
                <a:gd name="connsiteX1" fmla="*/ 3739321 w 6211840"/>
                <a:gd name="connsiteY1" fmla="*/ 806305 h 3967556"/>
                <a:gd name="connsiteX2" fmla="*/ 2549169 w 6211840"/>
                <a:gd name="connsiteY2" fmla="*/ 1405710 h 3967556"/>
                <a:gd name="connsiteX3" fmla="*/ 2033147 w 6211840"/>
                <a:gd name="connsiteY3" fmla="*/ 2340946 h 3967556"/>
                <a:gd name="connsiteX4" fmla="*/ 849905 w 6211840"/>
                <a:gd name="connsiteY4" fmla="*/ 2872629 h 3967556"/>
                <a:gd name="connsiteX5" fmla="*/ 16433 w 6211840"/>
                <a:gd name="connsiteY5" fmla="*/ 3844885 h 3967556"/>
                <a:gd name="connsiteX6" fmla="*/ 0 w 6211840"/>
                <a:gd name="connsiteY6" fmla="*/ 55946 h 3967556"/>
                <a:gd name="connsiteX7" fmla="*/ 6109407 w 6211840"/>
                <a:gd name="connsiteY7" fmla="*/ 55500 h 3967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211840" h="3967556">
                  <a:moveTo>
                    <a:pt x="6109407" y="55500"/>
                  </a:moveTo>
                  <a:cubicBezTo>
                    <a:pt x="6732627" y="180560"/>
                    <a:pt x="4332694" y="581270"/>
                    <a:pt x="3739321" y="806305"/>
                  </a:cubicBezTo>
                  <a:cubicBezTo>
                    <a:pt x="3145948" y="1031340"/>
                    <a:pt x="2833531" y="1149936"/>
                    <a:pt x="2549169" y="1405710"/>
                  </a:cubicBezTo>
                  <a:cubicBezTo>
                    <a:pt x="2264807" y="1661484"/>
                    <a:pt x="2316358" y="2096460"/>
                    <a:pt x="2033147" y="2340946"/>
                  </a:cubicBezTo>
                  <a:cubicBezTo>
                    <a:pt x="1749936" y="2585432"/>
                    <a:pt x="1123753" y="2574313"/>
                    <a:pt x="849905" y="2872629"/>
                  </a:cubicBezTo>
                  <a:cubicBezTo>
                    <a:pt x="576057" y="3170945"/>
                    <a:pt x="16720" y="4345629"/>
                    <a:pt x="16433" y="3844885"/>
                  </a:cubicBezTo>
                  <a:cubicBezTo>
                    <a:pt x="15745" y="2643863"/>
                    <a:pt x="15057" y="1171182"/>
                    <a:pt x="0" y="55946"/>
                  </a:cubicBezTo>
                  <a:cubicBezTo>
                    <a:pt x="2036469" y="55797"/>
                    <a:pt x="5486187" y="-69560"/>
                    <a:pt x="6109407" y="55500"/>
                  </a:cubicBezTo>
                  <a:close/>
                </a:path>
              </a:pathLst>
            </a:custGeom>
            <a:gradFill>
              <a:gsLst>
                <a:gs pos="0">
                  <a:srgbClr val="FEE882"/>
                </a:gs>
                <a:gs pos="73000">
                  <a:srgbClr val="FEE882"/>
                </a:gs>
                <a:gs pos="100000">
                  <a:srgbClr val="FEE882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 dirty="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21E38C8-C577-4501-A72B-03FCEB71849E}"/>
              </a:ext>
            </a:extLst>
          </p:cNvPr>
          <p:cNvGrpSpPr/>
          <p:nvPr/>
        </p:nvGrpSpPr>
        <p:grpSpPr>
          <a:xfrm>
            <a:off x="7255808" y="373919"/>
            <a:ext cx="376162" cy="907724"/>
            <a:chOff x="7255808" y="373919"/>
            <a:chExt cx="376162" cy="907724"/>
          </a:xfrm>
        </p:grpSpPr>
        <p:sp>
          <p:nvSpPr>
            <p:cNvPr id="61" name="วงรี 60">
              <a:extLst>
                <a:ext uri="{FF2B5EF4-FFF2-40B4-BE49-F238E27FC236}">
                  <a16:creationId xmlns:a16="http://schemas.microsoft.com/office/drawing/2014/main" id="{36043F64-AE10-48E1-83C6-E74C5B6505F5}"/>
                </a:ext>
              </a:extLst>
            </p:cNvPr>
            <p:cNvSpPr/>
            <p:nvPr/>
          </p:nvSpPr>
          <p:spPr>
            <a:xfrm>
              <a:off x="7255808" y="375819"/>
              <a:ext cx="89133" cy="82338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62" name="วงรี 61">
              <a:extLst>
                <a:ext uri="{FF2B5EF4-FFF2-40B4-BE49-F238E27FC236}">
                  <a16:creationId xmlns:a16="http://schemas.microsoft.com/office/drawing/2014/main" id="{CBF52C19-C282-41CB-A7C0-48F1DF132FDC}"/>
                </a:ext>
              </a:extLst>
            </p:cNvPr>
            <p:cNvSpPr/>
            <p:nvPr/>
          </p:nvSpPr>
          <p:spPr>
            <a:xfrm>
              <a:off x="7255808" y="467318"/>
              <a:ext cx="89133" cy="82338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63" name="วงรี 62">
              <a:extLst>
                <a:ext uri="{FF2B5EF4-FFF2-40B4-BE49-F238E27FC236}">
                  <a16:creationId xmlns:a16="http://schemas.microsoft.com/office/drawing/2014/main" id="{7DDA6A80-4690-4C1B-A94D-40F36F4808BF}"/>
                </a:ext>
              </a:extLst>
            </p:cNvPr>
            <p:cNvSpPr/>
            <p:nvPr/>
          </p:nvSpPr>
          <p:spPr>
            <a:xfrm>
              <a:off x="7255808" y="558816"/>
              <a:ext cx="89133" cy="82338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64" name="วงรี 63">
              <a:extLst>
                <a:ext uri="{FF2B5EF4-FFF2-40B4-BE49-F238E27FC236}">
                  <a16:creationId xmlns:a16="http://schemas.microsoft.com/office/drawing/2014/main" id="{61A1373D-3938-4F72-AC4E-E968BA8F0228}"/>
                </a:ext>
              </a:extLst>
            </p:cNvPr>
            <p:cNvSpPr/>
            <p:nvPr/>
          </p:nvSpPr>
          <p:spPr>
            <a:xfrm>
              <a:off x="7255808" y="650314"/>
              <a:ext cx="89133" cy="82338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65" name="วงรี 64">
              <a:extLst>
                <a:ext uri="{FF2B5EF4-FFF2-40B4-BE49-F238E27FC236}">
                  <a16:creationId xmlns:a16="http://schemas.microsoft.com/office/drawing/2014/main" id="{FBB0A0A6-1766-41CD-B47C-B65A5D10B60B}"/>
                </a:ext>
              </a:extLst>
            </p:cNvPr>
            <p:cNvSpPr/>
            <p:nvPr/>
          </p:nvSpPr>
          <p:spPr>
            <a:xfrm>
              <a:off x="7255808" y="741813"/>
              <a:ext cx="89133" cy="82338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66" name="วงรี 65">
              <a:extLst>
                <a:ext uri="{FF2B5EF4-FFF2-40B4-BE49-F238E27FC236}">
                  <a16:creationId xmlns:a16="http://schemas.microsoft.com/office/drawing/2014/main" id="{F3C923B7-F97B-4F27-B22C-C23479043118}"/>
                </a:ext>
              </a:extLst>
            </p:cNvPr>
            <p:cNvSpPr/>
            <p:nvPr/>
          </p:nvSpPr>
          <p:spPr>
            <a:xfrm>
              <a:off x="7255808" y="833311"/>
              <a:ext cx="89133" cy="82338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67" name="วงรี 66">
              <a:extLst>
                <a:ext uri="{FF2B5EF4-FFF2-40B4-BE49-F238E27FC236}">
                  <a16:creationId xmlns:a16="http://schemas.microsoft.com/office/drawing/2014/main" id="{3A3D4065-2C55-4581-9E65-7CF7555CDCCD}"/>
                </a:ext>
              </a:extLst>
            </p:cNvPr>
            <p:cNvSpPr/>
            <p:nvPr/>
          </p:nvSpPr>
          <p:spPr>
            <a:xfrm>
              <a:off x="7255808" y="924810"/>
              <a:ext cx="89133" cy="82338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68" name="วงรี 67">
              <a:extLst>
                <a:ext uri="{FF2B5EF4-FFF2-40B4-BE49-F238E27FC236}">
                  <a16:creationId xmlns:a16="http://schemas.microsoft.com/office/drawing/2014/main" id="{2A971D1F-3270-497F-B94D-4359CFF5097A}"/>
                </a:ext>
              </a:extLst>
            </p:cNvPr>
            <p:cNvSpPr/>
            <p:nvPr/>
          </p:nvSpPr>
          <p:spPr>
            <a:xfrm>
              <a:off x="7255808" y="1016308"/>
              <a:ext cx="89133" cy="82338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69" name="วงรี 68">
              <a:extLst>
                <a:ext uri="{FF2B5EF4-FFF2-40B4-BE49-F238E27FC236}">
                  <a16:creationId xmlns:a16="http://schemas.microsoft.com/office/drawing/2014/main" id="{57687707-7206-4153-B28C-28F63D8AC682}"/>
                </a:ext>
              </a:extLst>
            </p:cNvPr>
            <p:cNvSpPr/>
            <p:nvPr/>
          </p:nvSpPr>
          <p:spPr>
            <a:xfrm>
              <a:off x="7255808" y="1107806"/>
              <a:ext cx="89133" cy="82338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 dirty="0"/>
            </a:p>
          </p:txBody>
        </p:sp>
        <p:sp>
          <p:nvSpPr>
            <p:cNvPr id="70" name="วงรี 69">
              <a:extLst>
                <a:ext uri="{FF2B5EF4-FFF2-40B4-BE49-F238E27FC236}">
                  <a16:creationId xmlns:a16="http://schemas.microsoft.com/office/drawing/2014/main" id="{FE901680-D2A7-41ED-8B46-82035F174F4D}"/>
                </a:ext>
              </a:extLst>
            </p:cNvPr>
            <p:cNvSpPr/>
            <p:nvPr/>
          </p:nvSpPr>
          <p:spPr>
            <a:xfrm>
              <a:off x="7255808" y="1199305"/>
              <a:ext cx="89133" cy="82338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71" name="วงรี 70">
              <a:extLst>
                <a:ext uri="{FF2B5EF4-FFF2-40B4-BE49-F238E27FC236}">
                  <a16:creationId xmlns:a16="http://schemas.microsoft.com/office/drawing/2014/main" id="{43BB84BE-9DA4-444F-A656-778A792D2066}"/>
                </a:ext>
              </a:extLst>
            </p:cNvPr>
            <p:cNvSpPr/>
            <p:nvPr/>
          </p:nvSpPr>
          <p:spPr>
            <a:xfrm>
              <a:off x="7399322" y="374869"/>
              <a:ext cx="89133" cy="82338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72" name="วงรี 71">
              <a:extLst>
                <a:ext uri="{FF2B5EF4-FFF2-40B4-BE49-F238E27FC236}">
                  <a16:creationId xmlns:a16="http://schemas.microsoft.com/office/drawing/2014/main" id="{B1E54609-962D-49EA-A36B-7EA95D697FF6}"/>
                </a:ext>
              </a:extLst>
            </p:cNvPr>
            <p:cNvSpPr/>
            <p:nvPr/>
          </p:nvSpPr>
          <p:spPr>
            <a:xfrm>
              <a:off x="7399322" y="466367"/>
              <a:ext cx="89133" cy="82338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73" name="วงรี 72">
              <a:extLst>
                <a:ext uri="{FF2B5EF4-FFF2-40B4-BE49-F238E27FC236}">
                  <a16:creationId xmlns:a16="http://schemas.microsoft.com/office/drawing/2014/main" id="{4249E772-E248-47E2-BBAB-0291054D4720}"/>
                </a:ext>
              </a:extLst>
            </p:cNvPr>
            <p:cNvSpPr/>
            <p:nvPr/>
          </p:nvSpPr>
          <p:spPr>
            <a:xfrm>
              <a:off x="7399322" y="557866"/>
              <a:ext cx="89133" cy="82338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74" name="วงรี 73">
              <a:extLst>
                <a:ext uri="{FF2B5EF4-FFF2-40B4-BE49-F238E27FC236}">
                  <a16:creationId xmlns:a16="http://schemas.microsoft.com/office/drawing/2014/main" id="{AB119595-6946-4196-9F2E-F14911126934}"/>
                </a:ext>
              </a:extLst>
            </p:cNvPr>
            <p:cNvSpPr/>
            <p:nvPr/>
          </p:nvSpPr>
          <p:spPr>
            <a:xfrm>
              <a:off x="7399322" y="649364"/>
              <a:ext cx="89133" cy="82338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75" name="วงรี 74">
              <a:extLst>
                <a:ext uri="{FF2B5EF4-FFF2-40B4-BE49-F238E27FC236}">
                  <a16:creationId xmlns:a16="http://schemas.microsoft.com/office/drawing/2014/main" id="{84B47960-2D2B-4ED8-950B-9CE3F526EDB1}"/>
                </a:ext>
              </a:extLst>
            </p:cNvPr>
            <p:cNvSpPr/>
            <p:nvPr/>
          </p:nvSpPr>
          <p:spPr>
            <a:xfrm>
              <a:off x="7399322" y="740863"/>
              <a:ext cx="89133" cy="82338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76" name="วงรี 75">
              <a:extLst>
                <a:ext uri="{FF2B5EF4-FFF2-40B4-BE49-F238E27FC236}">
                  <a16:creationId xmlns:a16="http://schemas.microsoft.com/office/drawing/2014/main" id="{660F6C5E-ECCA-45B6-973D-3F3237CA3209}"/>
                </a:ext>
              </a:extLst>
            </p:cNvPr>
            <p:cNvSpPr/>
            <p:nvPr/>
          </p:nvSpPr>
          <p:spPr>
            <a:xfrm>
              <a:off x="7399322" y="832361"/>
              <a:ext cx="89133" cy="82338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77" name="วงรี 76">
              <a:extLst>
                <a:ext uri="{FF2B5EF4-FFF2-40B4-BE49-F238E27FC236}">
                  <a16:creationId xmlns:a16="http://schemas.microsoft.com/office/drawing/2014/main" id="{BAB559BF-9D71-4F40-9506-56E190133E99}"/>
                </a:ext>
              </a:extLst>
            </p:cNvPr>
            <p:cNvSpPr/>
            <p:nvPr/>
          </p:nvSpPr>
          <p:spPr>
            <a:xfrm>
              <a:off x="7399322" y="923859"/>
              <a:ext cx="89133" cy="82338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78" name="วงรี 77">
              <a:extLst>
                <a:ext uri="{FF2B5EF4-FFF2-40B4-BE49-F238E27FC236}">
                  <a16:creationId xmlns:a16="http://schemas.microsoft.com/office/drawing/2014/main" id="{30A0802E-40FA-4B03-BFF6-642C8184E2DF}"/>
                </a:ext>
              </a:extLst>
            </p:cNvPr>
            <p:cNvSpPr/>
            <p:nvPr/>
          </p:nvSpPr>
          <p:spPr>
            <a:xfrm>
              <a:off x="7399322" y="1015358"/>
              <a:ext cx="89133" cy="82338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79" name="วงรี 78">
              <a:extLst>
                <a:ext uri="{FF2B5EF4-FFF2-40B4-BE49-F238E27FC236}">
                  <a16:creationId xmlns:a16="http://schemas.microsoft.com/office/drawing/2014/main" id="{7AA9AE6D-DBCD-445D-8282-A5A6EF704155}"/>
                </a:ext>
              </a:extLst>
            </p:cNvPr>
            <p:cNvSpPr/>
            <p:nvPr/>
          </p:nvSpPr>
          <p:spPr>
            <a:xfrm>
              <a:off x="7399322" y="1106856"/>
              <a:ext cx="89133" cy="82338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80" name="วงรี 79">
              <a:extLst>
                <a:ext uri="{FF2B5EF4-FFF2-40B4-BE49-F238E27FC236}">
                  <a16:creationId xmlns:a16="http://schemas.microsoft.com/office/drawing/2014/main" id="{E2AA38E1-88E4-4FD3-AB6B-C1C259132217}"/>
                </a:ext>
              </a:extLst>
            </p:cNvPr>
            <p:cNvSpPr/>
            <p:nvPr/>
          </p:nvSpPr>
          <p:spPr>
            <a:xfrm>
              <a:off x="7399322" y="1198355"/>
              <a:ext cx="89133" cy="82338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81" name="วงรี 80">
              <a:extLst>
                <a:ext uri="{FF2B5EF4-FFF2-40B4-BE49-F238E27FC236}">
                  <a16:creationId xmlns:a16="http://schemas.microsoft.com/office/drawing/2014/main" id="{212CA890-9015-456E-98AA-AE1FEAB94E68}"/>
                </a:ext>
              </a:extLst>
            </p:cNvPr>
            <p:cNvSpPr/>
            <p:nvPr/>
          </p:nvSpPr>
          <p:spPr>
            <a:xfrm>
              <a:off x="7542837" y="373919"/>
              <a:ext cx="89133" cy="82338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82" name="วงรี 81">
              <a:extLst>
                <a:ext uri="{FF2B5EF4-FFF2-40B4-BE49-F238E27FC236}">
                  <a16:creationId xmlns:a16="http://schemas.microsoft.com/office/drawing/2014/main" id="{28142ACE-1576-457B-9FFB-A6E640C94C93}"/>
                </a:ext>
              </a:extLst>
            </p:cNvPr>
            <p:cNvSpPr/>
            <p:nvPr/>
          </p:nvSpPr>
          <p:spPr>
            <a:xfrm>
              <a:off x="7542837" y="465417"/>
              <a:ext cx="89133" cy="82338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83" name="วงรี 82">
              <a:extLst>
                <a:ext uri="{FF2B5EF4-FFF2-40B4-BE49-F238E27FC236}">
                  <a16:creationId xmlns:a16="http://schemas.microsoft.com/office/drawing/2014/main" id="{9E65A5C0-A1A5-4257-B83F-64DB62AD6D4A}"/>
                </a:ext>
              </a:extLst>
            </p:cNvPr>
            <p:cNvSpPr/>
            <p:nvPr/>
          </p:nvSpPr>
          <p:spPr>
            <a:xfrm>
              <a:off x="7542837" y="556916"/>
              <a:ext cx="89133" cy="82338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84" name="วงรี 83">
              <a:extLst>
                <a:ext uri="{FF2B5EF4-FFF2-40B4-BE49-F238E27FC236}">
                  <a16:creationId xmlns:a16="http://schemas.microsoft.com/office/drawing/2014/main" id="{F456F59F-3E8B-4A9C-A0A6-9D9A58347391}"/>
                </a:ext>
              </a:extLst>
            </p:cNvPr>
            <p:cNvSpPr/>
            <p:nvPr/>
          </p:nvSpPr>
          <p:spPr>
            <a:xfrm>
              <a:off x="7542837" y="648414"/>
              <a:ext cx="89133" cy="82338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85" name="วงรี 84">
              <a:extLst>
                <a:ext uri="{FF2B5EF4-FFF2-40B4-BE49-F238E27FC236}">
                  <a16:creationId xmlns:a16="http://schemas.microsoft.com/office/drawing/2014/main" id="{C6C7035C-D720-4782-9889-E7C52F07F731}"/>
                </a:ext>
              </a:extLst>
            </p:cNvPr>
            <p:cNvSpPr/>
            <p:nvPr/>
          </p:nvSpPr>
          <p:spPr>
            <a:xfrm>
              <a:off x="7542837" y="739913"/>
              <a:ext cx="89133" cy="82338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86" name="วงรี 85">
              <a:extLst>
                <a:ext uri="{FF2B5EF4-FFF2-40B4-BE49-F238E27FC236}">
                  <a16:creationId xmlns:a16="http://schemas.microsoft.com/office/drawing/2014/main" id="{12958C89-FAC6-4D6B-A6BC-89E7F57F49A9}"/>
                </a:ext>
              </a:extLst>
            </p:cNvPr>
            <p:cNvSpPr/>
            <p:nvPr/>
          </p:nvSpPr>
          <p:spPr>
            <a:xfrm>
              <a:off x="7542837" y="831411"/>
              <a:ext cx="89133" cy="82338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87" name="วงรี 86">
              <a:extLst>
                <a:ext uri="{FF2B5EF4-FFF2-40B4-BE49-F238E27FC236}">
                  <a16:creationId xmlns:a16="http://schemas.microsoft.com/office/drawing/2014/main" id="{0EB9EF5B-9B6B-4CCD-9D23-F1A66E05B5E1}"/>
                </a:ext>
              </a:extLst>
            </p:cNvPr>
            <p:cNvSpPr/>
            <p:nvPr/>
          </p:nvSpPr>
          <p:spPr>
            <a:xfrm>
              <a:off x="7542837" y="922909"/>
              <a:ext cx="89133" cy="82338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88" name="วงรี 87">
              <a:extLst>
                <a:ext uri="{FF2B5EF4-FFF2-40B4-BE49-F238E27FC236}">
                  <a16:creationId xmlns:a16="http://schemas.microsoft.com/office/drawing/2014/main" id="{4B41C75B-F80A-4FD0-B1BE-56B30ECAE20E}"/>
                </a:ext>
              </a:extLst>
            </p:cNvPr>
            <p:cNvSpPr/>
            <p:nvPr/>
          </p:nvSpPr>
          <p:spPr>
            <a:xfrm>
              <a:off x="7542837" y="1014408"/>
              <a:ext cx="89133" cy="82338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89" name="วงรี 88">
              <a:extLst>
                <a:ext uri="{FF2B5EF4-FFF2-40B4-BE49-F238E27FC236}">
                  <a16:creationId xmlns:a16="http://schemas.microsoft.com/office/drawing/2014/main" id="{6E7786C0-A46F-4381-8D9D-7B9F8A2056D0}"/>
                </a:ext>
              </a:extLst>
            </p:cNvPr>
            <p:cNvSpPr/>
            <p:nvPr/>
          </p:nvSpPr>
          <p:spPr>
            <a:xfrm>
              <a:off x="7542837" y="1105906"/>
              <a:ext cx="89133" cy="82338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90" name="วงรี 89">
              <a:extLst>
                <a:ext uri="{FF2B5EF4-FFF2-40B4-BE49-F238E27FC236}">
                  <a16:creationId xmlns:a16="http://schemas.microsoft.com/office/drawing/2014/main" id="{1E352FA3-EDA1-40E7-926E-C03C10A26667}"/>
                </a:ext>
              </a:extLst>
            </p:cNvPr>
            <p:cNvSpPr/>
            <p:nvPr/>
          </p:nvSpPr>
          <p:spPr>
            <a:xfrm>
              <a:off x="7542837" y="1197405"/>
              <a:ext cx="89133" cy="82338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5DD3036-5354-4CF3-A18A-C1C66A194B03}"/>
              </a:ext>
            </a:extLst>
          </p:cNvPr>
          <p:cNvGrpSpPr/>
          <p:nvPr/>
        </p:nvGrpSpPr>
        <p:grpSpPr>
          <a:xfrm>
            <a:off x="1816364" y="4671756"/>
            <a:ext cx="982634" cy="347485"/>
            <a:chOff x="1816364" y="4671756"/>
            <a:chExt cx="982634" cy="347485"/>
          </a:xfrm>
        </p:grpSpPr>
        <p:sp>
          <p:nvSpPr>
            <p:cNvPr id="126" name="วงรี 125">
              <a:extLst>
                <a:ext uri="{FF2B5EF4-FFF2-40B4-BE49-F238E27FC236}">
                  <a16:creationId xmlns:a16="http://schemas.microsoft.com/office/drawing/2014/main" id="{087B597C-BD80-4707-83EB-0CA0D38815FA}"/>
                </a:ext>
              </a:extLst>
            </p:cNvPr>
            <p:cNvSpPr/>
            <p:nvPr/>
          </p:nvSpPr>
          <p:spPr>
            <a:xfrm rot="5400000">
              <a:off x="2711206" y="4668358"/>
              <a:ext cx="82338" cy="89133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27" name="วงรี 126">
              <a:extLst>
                <a:ext uri="{FF2B5EF4-FFF2-40B4-BE49-F238E27FC236}">
                  <a16:creationId xmlns:a16="http://schemas.microsoft.com/office/drawing/2014/main" id="{BCDC5252-3B1F-4471-83D6-157DD3488F1D}"/>
                </a:ext>
              </a:extLst>
            </p:cNvPr>
            <p:cNvSpPr/>
            <p:nvPr/>
          </p:nvSpPr>
          <p:spPr>
            <a:xfrm rot="5400000">
              <a:off x="2612157" y="4668358"/>
              <a:ext cx="82338" cy="89133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28" name="วงรี 127">
              <a:extLst>
                <a:ext uri="{FF2B5EF4-FFF2-40B4-BE49-F238E27FC236}">
                  <a16:creationId xmlns:a16="http://schemas.microsoft.com/office/drawing/2014/main" id="{72F01A66-27AA-4D43-B117-96BE8EDDD1AF}"/>
                </a:ext>
              </a:extLst>
            </p:cNvPr>
            <p:cNvSpPr/>
            <p:nvPr/>
          </p:nvSpPr>
          <p:spPr>
            <a:xfrm rot="5400000">
              <a:off x="2513108" y="4668358"/>
              <a:ext cx="82338" cy="89133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29" name="วงรี 128">
              <a:extLst>
                <a:ext uri="{FF2B5EF4-FFF2-40B4-BE49-F238E27FC236}">
                  <a16:creationId xmlns:a16="http://schemas.microsoft.com/office/drawing/2014/main" id="{C442AD09-F6A2-41BE-B9D4-C779372A7A48}"/>
                </a:ext>
              </a:extLst>
            </p:cNvPr>
            <p:cNvSpPr/>
            <p:nvPr/>
          </p:nvSpPr>
          <p:spPr>
            <a:xfrm rot="5400000">
              <a:off x="2414058" y="4668358"/>
              <a:ext cx="82338" cy="89133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30" name="วงรี 129">
              <a:extLst>
                <a:ext uri="{FF2B5EF4-FFF2-40B4-BE49-F238E27FC236}">
                  <a16:creationId xmlns:a16="http://schemas.microsoft.com/office/drawing/2014/main" id="{8F9C1533-F358-403F-9407-C2827AD41DB8}"/>
                </a:ext>
              </a:extLst>
            </p:cNvPr>
            <p:cNvSpPr/>
            <p:nvPr/>
          </p:nvSpPr>
          <p:spPr>
            <a:xfrm rot="5400000">
              <a:off x="2315009" y="4668358"/>
              <a:ext cx="82338" cy="89133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31" name="วงรี 130">
              <a:extLst>
                <a:ext uri="{FF2B5EF4-FFF2-40B4-BE49-F238E27FC236}">
                  <a16:creationId xmlns:a16="http://schemas.microsoft.com/office/drawing/2014/main" id="{E9409C88-8E7C-42F9-AD4C-AC78A21D9EDD}"/>
                </a:ext>
              </a:extLst>
            </p:cNvPr>
            <p:cNvSpPr/>
            <p:nvPr/>
          </p:nvSpPr>
          <p:spPr>
            <a:xfrm rot="5400000">
              <a:off x="2215960" y="4668358"/>
              <a:ext cx="82338" cy="89133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32" name="วงรี 131">
              <a:extLst>
                <a:ext uri="{FF2B5EF4-FFF2-40B4-BE49-F238E27FC236}">
                  <a16:creationId xmlns:a16="http://schemas.microsoft.com/office/drawing/2014/main" id="{4A7409C7-A987-4C36-8B3B-A5AC75002AAA}"/>
                </a:ext>
              </a:extLst>
            </p:cNvPr>
            <p:cNvSpPr/>
            <p:nvPr/>
          </p:nvSpPr>
          <p:spPr>
            <a:xfrm rot="5400000">
              <a:off x="2116910" y="4668358"/>
              <a:ext cx="82338" cy="89133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33" name="วงรี 132">
              <a:extLst>
                <a:ext uri="{FF2B5EF4-FFF2-40B4-BE49-F238E27FC236}">
                  <a16:creationId xmlns:a16="http://schemas.microsoft.com/office/drawing/2014/main" id="{8EE3D0AA-B694-4139-92D2-BD8E66EA6B63}"/>
                </a:ext>
              </a:extLst>
            </p:cNvPr>
            <p:cNvSpPr/>
            <p:nvPr/>
          </p:nvSpPr>
          <p:spPr>
            <a:xfrm rot="5400000">
              <a:off x="2017861" y="4668358"/>
              <a:ext cx="82338" cy="89133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34" name="วงรี 133">
              <a:extLst>
                <a:ext uri="{FF2B5EF4-FFF2-40B4-BE49-F238E27FC236}">
                  <a16:creationId xmlns:a16="http://schemas.microsoft.com/office/drawing/2014/main" id="{2BB0E1F4-1047-4408-8BFD-B5A0D565A2E6}"/>
                </a:ext>
              </a:extLst>
            </p:cNvPr>
            <p:cNvSpPr/>
            <p:nvPr/>
          </p:nvSpPr>
          <p:spPr>
            <a:xfrm rot="5400000">
              <a:off x="1918812" y="4668358"/>
              <a:ext cx="82338" cy="89133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 dirty="0"/>
            </a:p>
          </p:txBody>
        </p:sp>
        <p:sp>
          <p:nvSpPr>
            <p:cNvPr id="135" name="วงรี 134">
              <a:extLst>
                <a:ext uri="{FF2B5EF4-FFF2-40B4-BE49-F238E27FC236}">
                  <a16:creationId xmlns:a16="http://schemas.microsoft.com/office/drawing/2014/main" id="{0EF7C8D2-A0BA-42DF-A4B3-7E8357F14533}"/>
                </a:ext>
              </a:extLst>
            </p:cNvPr>
            <p:cNvSpPr/>
            <p:nvPr/>
          </p:nvSpPr>
          <p:spPr>
            <a:xfrm rot="5400000">
              <a:off x="1819762" y="4668358"/>
              <a:ext cx="82338" cy="89133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36" name="วงรี 135">
              <a:extLst>
                <a:ext uri="{FF2B5EF4-FFF2-40B4-BE49-F238E27FC236}">
                  <a16:creationId xmlns:a16="http://schemas.microsoft.com/office/drawing/2014/main" id="{BE23256E-38DF-49B1-93AC-78B4911E571A}"/>
                </a:ext>
              </a:extLst>
            </p:cNvPr>
            <p:cNvSpPr/>
            <p:nvPr/>
          </p:nvSpPr>
          <p:spPr>
            <a:xfrm rot="5400000">
              <a:off x="2712235" y="4800931"/>
              <a:ext cx="82338" cy="89133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37" name="วงรี 136">
              <a:extLst>
                <a:ext uri="{FF2B5EF4-FFF2-40B4-BE49-F238E27FC236}">
                  <a16:creationId xmlns:a16="http://schemas.microsoft.com/office/drawing/2014/main" id="{D2EBBCA6-A58E-409A-8BB1-46096F953522}"/>
                </a:ext>
              </a:extLst>
            </p:cNvPr>
            <p:cNvSpPr/>
            <p:nvPr/>
          </p:nvSpPr>
          <p:spPr>
            <a:xfrm rot="5400000">
              <a:off x="2613185" y="4800931"/>
              <a:ext cx="82338" cy="89133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38" name="วงรี 137">
              <a:extLst>
                <a:ext uri="{FF2B5EF4-FFF2-40B4-BE49-F238E27FC236}">
                  <a16:creationId xmlns:a16="http://schemas.microsoft.com/office/drawing/2014/main" id="{4EAA18AD-D225-4CAB-A830-06A73C29BA6B}"/>
                </a:ext>
              </a:extLst>
            </p:cNvPr>
            <p:cNvSpPr/>
            <p:nvPr/>
          </p:nvSpPr>
          <p:spPr>
            <a:xfrm rot="5400000">
              <a:off x="2514136" y="4800931"/>
              <a:ext cx="82338" cy="89133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39" name="วงรี 138">
              <a:extLst>
                <a:ext uri="{FF2B5EF4-FFF2-40B4-BE49-F238E27FC236}">
                  <a16:creationId xmlns:a16="http://schemas.microsoft.com/office/drawing/2014/main" id="{0C1FF6D6-BAFB-4890-BDAF-0321109E106E}"/>
                </a:ext>
              </a:extLst>
            </p:cNvPr>
            <p:cNvSpPr/>
            <p:nvPr/>
          </p:nvSpPr>
          <p:spPr>
            <a:xfrm rot="5400000">
              <a:off x="2415087" y="4800931"/>
              <a:ext cx="82338" cy="89133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40" name="วงรี 139">
              <a:extLst>
                <a:ext uri="{FF2B5EF4-FFF2-40B4-BE49-F238E27FC236}">
                  <a16:creationId xmlns:a16="http://schemas.microsoft.com/office/drawing/2014/main" id="{42CAA703-0698-4B2C-89D9-7623CE92359A}"/>
                </a:ext>
              </a:extLst>
            </p:cNvPr>
            <p:cNvSpPr/>
            <p:nvPr/>
          </p:nvSpPr>
          <p:spPr>
            <a:xfrm rot="5400000">
              <a:off x="2316037" y="4800931"/>
              <a:ext cx="82338" cy="89133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41" name="วงรี 140">
              <a:extLst>
                <a:ext uri="{FF2B5EF4-FFF2-40B4-BE49-F238E27FC236}">
                  <a16:creationId xmlns:a16="http://schemas.microsoft.com/office/drawing/2014/main" id="{DA7B4F7D-1D18-420D-8433-F99DF2BFD5EB}"/>
                </a:ext>
              </a:extLst>
            </p:cNvPr>
            <p:cNvSpPr/>
            <p:nvPr/>
          </p:nvSpPr>
          <p:spPr>
            <a:xfrm rot="5400000">
              <a:off x="2216988" y="4800931"/>
              <a:ext cx="82338" cy="89133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42" name="วงรี 141">
              <a:extLst>
                <a:ext uri="{FF2B5EF4-FFF2-40B4-BE49-F238E27FC236}">
                  <a16:creationId xmlns:a16="http://schemas.microsoft.com/office/drawing/2014/main" id="{AE91FF48-3E09-4F8A-AF4D-3AA54B047A9E}"/>
                </a:ext>
              </a:extLst>
            </p:cNvPr>
            <p:cNvSpPr/>
            <p:nvPr/>
          </p:nvSpPr>
          <p:spPr>
            <a:xfrm rot="5400000">
              <a:off x="2117939" y="4800931"/>
              <a:ext cx="82338" cy="89133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43" name="วงรี 142">
              <a:extLst>
                <a:ext uri="{FF2B5EF4-FFF2-40B4-BE49-F238E27FC236}">
                  <a16:creationId xmlns:a16="http://schemas.microsoft.com/office/drawing/2014/main" id="{813DCB89-6B66-45B5-8F7E-7706E9A8160B}"/>
                </a:ext>
              </a:extLst>
            </p:cNvPr>
            <p:cNvSpPr/>
            <p:nvPr/>
          </p:nvSpPr>
          <p:spPr>
            <a:xfrm rot="5400000">
              <a:off x="2018890" y="4800931"/>
              <a:ext cx="82338" cy="89133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44" name="วงรี 143">
              <a:extLst>
                <a:ext uri="{FF2B5EF4-FFF2-40B4-BE49-F238E27FC236}">
                  <a16:creationId xmlns:a16="http://schemas.microsoft.com/office/drawing/2014/main" id="{9795BA4E-5DC0-4DD6-A85F-8EA0857D4AD7}"/>
                </a:ext>
              </a:extLst>
            </p:cNvPr>
            <p:cNvSpPr/>
            <p:nvPr/>
          </p:nvSpPr>
          <p:spPr>
            <a:xfrm rot="5400000">
              <a:off x="1919840" y="4800931"/>
              <a:ext cx="82338" cy="89133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45" name="วงรี 144">
              <a:extLst>
                <a:ext uri="{FF2B5EF4-FFF2-40B4-BE49-F238E27FC236}">
                  <a16:creationId xmlns:a16="http://schemas.microsoft.com/office/drawing/2014/main" id="{E029C643-64FC-489A-961F-BA499DD96B5F}"/>
                </a:ext>
              </a:extLst>
            </p:cNvPr>
            <p:cNvSpPr/>
            <p:nvPr/>
          </p:nvSpPr>
          <p:spPr>
            <a:xfrm rot="5400000">
              <a:off x="1820791" y="4800931"/>
              <a:ext cx="82338" cy="89133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46" name="วงรี 145">
              <a:extLst>
                <a:ext uri="{FF2B5EF4-FFF2-40B4-BE49-F238E27FC236}">
                  <a16:creationId xmlns:a16="http://schemas.microsoft.com/office/drawing/2014/main" id="{30AB53CB-BFBE-474D-AB48-F68DE0EE987E}"/>
                </a:ext>
              </a:extLst>
            </p:cNvPr>
            <p:cNvSpPr/>
            <p:nvPr/>
          </p:nvSpPr>
          <p:spPr>
            <a:xfrm rot="5400000">
              <a:off x="2713263" y="4933505"/>
              <a:ext cx="82338" cy="89133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47" name="วงรี 146">
              <a:extLst>
                <a:ext uri="{FF2B5EF4-FFF2-40B4-BE49-F238E27FC236}">
                  <a16:creationId xmlns:a16="http://schemas.microsoft.com/office/drawing/2014/main" id="{086C549C-08DF-463C-8A3D-A381ADCD4108}"/>
                </a:ext>
              </a:extLst>
            </p:cNvPr>
            <p:cNvSpPr/>
            <p:nvPr/>
          </p:nvSpPr>
          <p:spPr>
            <a:xfrm rot="5400000">
              <a:off x="2614214" y="4933505"/>
              <a:ext cx="82338" cy="89133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48" name="วงรี 147">
              <a:extLst>
                <a:ext uri="{FF2B5EF4-FFF2-40B4-BE49-F238E27FC236}">
                  <a16:creationId xmlns:a16="http://schemas.microsoft.com/office/drawing/2014/main" id="{613A26D6-D114-4DB7-BF7A-3D4A1680BF71}"/>
                </a:ext>
              </a:extLst>
            </p:cNvPr>
            <p:cNvSpPr/>
            <p:nvPr/>
          </p:nvSpPr>
          <p:spPr>
            <a:xfrm rot="5400000">
              <a:off x="2515165" y="4933505"/>
              <a:ext cx="82338" cy="89133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49" name="วงรี 148">
              <a:extLst>
                <a:ext uri="{FF2B5EF4-FFF2-40B4-BE49-F238E27FC236}">
                  <a16:creationId xmlns:a16="http://schemas.microsoft.com/office/drawing/2014/main" id="{E27DDA30-C4D6-4AA2-ACA1-1D3C030E1D72}"/>
                </a:ext>
              </a:extLst>
            </p:cNvPr>
            <p:cNvSpPr/>
            <p:nvPr/>
          </p:nvSpPr>
          <p:spPr>
            <a:xfrm rot="5400000">
              <a:off x="2416115" y="4933505"/>
              <a:ext cx="82338" cy="89133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50" name="วงรี 149">
              <a:extLst>
                <a:ext uri="{FF2B5EF4-FFF2-40B4-BE49-F238E27FC236}">
                  <a16:creationId xmlns:a16="http://schemas.microsoft.com/office/drawing/2014/main" id="{0CA6F531-E93D-4AA4-8F21-C6AB8CC24A7C}"/>
                </a:ext>
              </a:extLst>
            </p:cNvPr>
            <p:cNvSpPr/>
            <p:nvPr/>
          </p:nvSpPr>
          <p:spPr>
            <a:xfrm rot="5400000">
              <a:off x="2317066" y="4933505"/>
              <a:ext cx="82338" cy="89133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51" name="วงรี 150">
              <a:extLst>
                <a:ext uri="{FF2B5EF4-FFF2-40B4-BE49-F238E27FC236}">
                  <a16:creationId xmlns:a16="http://schemas.microsoft.com/office/drawing/2014/main" id="{56D3A951-4DAE-4497-A1BF-9DE01A1283E0}"/>
                </a:ext>
              </a:extLst>
            </p:cNvPr>
            <p:cNvSpPr/>
            <p:nvPr/>
          </p:nvSpPr>
          <p:spPr>
            <a:xfrm rot="5400000">
              <a:off x="2218017" y="4933505"/>
              <a:ext cx="82338" cy="89133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52" name="วงรี 151">
              <a:extLst>
                <a:ext uri="{FF2B5EF4-FFF2-40B4-BE49-F238E27FC236}">
                  <a16:creationId xmlns:a16="http://schemas.microsoft.com/office/drawing/2014/main" id="{56624583-3AF1-434C-947B-DC01822C50CB}"/>
                </a:ext>
              </a:extLst>
            </p:cNvPr>
            <p:cNvSpPr/>
            <p:nvPr/>
          </p:nvSpPr>
          <p:spPr>
            <a:xfrm rot="5400000">
              <a:off x="2118967" y="4933505"/>
              <a:ext cx="82338" cy="89133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53" name="วงรี 152">
              <a:extLst>
                <a:ext uri="{FF2B5EF4-FFF2-40B4-BE49-F238E27FC236}">
                  <a16:creationId xmlns:a16="http://schemas.microsoft.com/office/drawing/2014/main" id="{FFB94250-93F7-44D7-B0D3-00F3B7A4F59C}"/>
                </a:ext>
              </a:extLst>
            </p:cNvPr>
            <p:cNvSpPr/>
            <p:nvPr/>
          </p:nvSpPr>
          <p:spPr>
            <a:xfrm rot="5400000">
              <a:off x="2019918" y="4933505"/>
              <a:ext cx="82338" cy="89133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54" name="วงรี 153">
              <a:extLst>
                <a:ext uri="{FF2B5EF4-FFF2-40B4-BE49-F238E27FC236}">
                  <a16:creationId xmlns:a16="http://schemas.microsoft.com/office/drawing/2014/main" id="{693A4000-C711-4213-881F-46174FD1239A}"/>
                </a:ext>
              </a:extLst>
            </p:cNvPr>
            <p:cNvSpPr/>
            <p:nvPr/>
          </p:nvSpPr>
          <p:spPr>
            <a:xfrm rot="5400000">
              <a:off x="1920869" y="4933505"/>
              <a:ext cx="82338" cy="89133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55" name="วงรี 154">
              <a:extLst>
                <a:ext uri="{FF2B5EF4-FFF2-40B4-BE49-F238E27FC236}">
                  <a16:creationId xmlns:a16="http://schemas.microsoft.com/office/drawing/2014/main" id="{10DCF3F5-3C48-4642-B133-E3CC79C23C10}"/>
                </a:ext>
              </a:extLst>
            </p:cNvPr>
            <p:cNvSpPr/>
            <p:nvPr/>
          </p:nvSpPr>
          <p:spPr>
            <a:xfrm rot="5400000">
              <a:off x="1821819" y="4933505"/>
              <a:ext cx="82338" cy="89133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0C1E6D4-4ABA-4B31-B065-435163DFA646}"/>
              </a:ext>
            </a:extLst>
          </p:cNvPr>
          <p:cNvGrpSpPr/>
          <p:nvPr/>
        </p:nvGrpSpPr>
        <p:grpSpPr>
          <a:xfrm>
            <a:off x="3148751" y="890976"/>
            <a:ext cx="982634" cy="347485"/>
            <a:chOff x="3148751" y="890976"/>
            <a:chExt cx="982634" cy="347485"/>
          </a:xfrm>
        </p:grpSpPr>
        <p:sp>
          <p:nvSpPr>
            <p:cNvPr id="157" name="วงรี 156">
              <a:extLst>
                <a:ext uri="{FF2B5EF4-FFF2-40B4-BE49-F238E27FC236}">
                  <a16:creationId xmlns:a16="http://schemas.microsoft.com/office/drawing/2014/main" id="{880946A2-5350-4B72-B3CF-3372A2D75CBF}"/>
                </a:ext>
              </a:extLst>
            </p:cNvPr>
            <p:cNvSpPr/>
            <p:nvPr/>
          </p:nvSpPr>
          <p:spPr>
            <a:xfrm rot="5400000">
              <a:off x="4043593" y="887578"/>
              <a:ext cx="82338" cy="89133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58" name="วงรี 157">
              <a:extLst>
                <a:ext uri="{FF2B5EF4-FFF2-40B4-BE49-F238E27FC236}">
                  <a16:creationId xmlns:a16="http://schemas.microsoft.com/office/drawing/2014/main" id="{3CE03E15-6C83-422D-BD88-166AD688CF2E}"/>
                </a:ext>
              </a:extLst>
            </p:cNvPr>
            <p:cNvSpPr/>
            <p:nvPr/>
          </p:nvSpPr>
          <p:spPr>
            <a:xfrm rot="5400000">
              <a:off x="3944544" y="887578"/>
              <a:ext cx="82338" cy="89133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59" name="วงรี 158">
              <a:extLst>
                <a:ext uri="{FF2B5EF4-FFF2-40B4-BE49-F238E27FC236}">
                  <a16:creationId xmlns:a16="http://schemas.microsoft.com/office/drawing/2014/main" id="{908F4668-BA50-42FC-A8E3-4423F5A64ABC}"/>
                </a:ext>
              </a:extLst>
            </p:cNvPr>
            <p:cNvSpPr/>
            <p:nvPr/>
          </p:nvSpPr>
          <p:spPr>
            <a:xfrm rot="5400000">
              <a:off x="3845495" y="887578"/>
              <a:ext cx="82338" cy="89133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60" name="วงรี 159">
              <a:extLst>
                <a:ext uri="{FF2B5EF4-FFF2-40B4-BE49-F238E27FC236}">
                  <a16:creationId xmlns:a16="http://schemas.microsoft.com/office/drawing/2014/main" id="{524554F2-A4AB-4A2E-91DE-4B0CB4B448EB}"/>
                </a:ext>
              </a:extLst>
            </p:cNvPr>
            <p:cNvSpPr/>
            <p:nvPr/>
          </p:nvSpPr>
          <p:spPr>
            <a:xfrm rot="5400000">
              <a:off x="3746445" y="887578"/>
              <a:ext cx="82338" cy="89133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61" name="วงรี 160">
              <a:extLst>
                <a:ext uri="{FF2B5EF4-FFF2-40B4-BE49-F238E27FC236}">
                  <a16:creationId xmlns:a16="http://schemas.microsoft.com/office/drawing/2014/main" id="{F3F51107-801F-4372-8E4D-3C58FA1B92B3}"/>
                </a:ext>
              </a:extLst>
            </p:cNvPr>
            <p:cNvSpPr/>
            <p:nvPr/>
          </p:nvSpPr>
          <p:spPr>
            <a:xfrm rot="5400000">
              <a:off x="3647396" y="887578"/>
              <a:ext cx="82338" cy="89133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62" name="วงรี 161">
              <a:extLst>
                <a:ext uri="{FF2B5EF4-FFF2-40B4-BE49-F238E27FC236}">
                  <a16:creationId xmlns:a16="http://schemas.microsoft.com/office/drawing/2014/main" id="{5D800A4B-1832-4643-A216-53E717B7A80C}"/>
                </a:ext>
              </a:extLst>
            </p:cNvPr>
            <p:cNvSpPr/>
            <p:nvPr/>
          </p:nvSpPr>
          <p:spPr>
            <a:xfrm rot="5400000">
              <a:off x="3548347" y="887578"/>
              <a:ext cx="82338" cy="89133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63" name="วงรี 162">
              <a:extLst>
                <a:ext uri="{FF2B5EF4-FFF2-40B4-BE49-F238E27FC236}">
                  <a16:creationId xmlns:a16="http://schemas.microsoft.com/office/drawing/2014/main" id="{BCF1EB5A-DBFC-4179-958C-1B9118471259}"/>
                </a:ext>
              </a:extLst>
            </p:cNvPr>
            <p:cNvSpPr/>
            <p:nvPr/>
          </p:nvSpPr>
          <p:spPr>
            <a:xfrm rot="5400000">
              <a:off x="3449297" y="887578"/>
              <a:ext cx="82338" cy="89133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64" name="วงรี 163">
              <a:extLst>
                <a:ext uri="{FF2B5EF4-FFF2-40B4-BE49-F238E27FC236}">
                  <a16:creationId xmlns:a16="http://schemas.microsoft.com/office/drawing/2014/main" id="{43A2364B-8D4A-4104-BC92-43A3EBCF0585}"/>
                </a:ext>
              </a:extLst>
            </p:cNvPr>
            <p:cNvSpPr/>
            <p:nvPr/>
          </p:nvSpPr>
          <p:spPr>
            <a:xfrm rot="5400000">
              <a:off x="3350248" y="887578"/>
              <a:ext cx="82338" cy="89133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65" name="วงรี 164">
              <a:extLst>
                <a:ext uri="{FF2B5EF4-FFF2-40B4-BE49-F238E27FC236}">
                  <a16:creationId xmlns:a16="http://schemas.microsoft.com/office/drawing/2014/main" id="{2009CE0F-1418-4A64-9EF9-E61143263B5C}"/>
                </a:ext>
              </a:extLst>
            </p:cNvPr>
            <p:cNvSpPr/>
            <p:nvPr/>
          </p:nvSpPr>
          <p:spPr>
            <a:xfrm rot="5400000">
              <a:off x="3251199" y="887578"/>
              <a:ext cx="82338" cy="89133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 dirty="0"/>
            </a:p>
          </p:txBody>
        </p:sp>
        <p:sp>
          <p:nvSpPr>
            <p:cNvPr id="166" name="วงรี 165">
              <a:extLst>
                <a:ext uri="{FF2B5EF4-FFF2-40B4-BE49-F238E27FC236}">
                  <a16:creationId xmlns:a16="http://schemas.microsoft.com/office/drawing/2014/main" id="{AD5C2724-F24C-49C5-B5E1-775DEA13487D}"/>
                </a:ext>
              </a:extLst>
            </p:cNvPr>
            <p:cNvSpPr/>
            <p:nvPr/>
          </p:nvSpPr>
          <p:spPr>
            <a:xfrm rot="5400000">
              <a:off x="3152149" y="887578"/>
              <a:ext cx="82338" cy="89133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67" name="วงรี 166">
              <a:extLst>
                <a:ext uri="{FF2B5EF4-FFF2-40B4-BE49-F238E27FC236}">
                  <a16:creationId xmlns:a16="http://schemas.microsoft.com/office/drawing/2014/main" id="{072B9939-058B-4D80-947C-409EF176F8F8}"/>
                </a:ext>
              </a:extLst>
            </p:cNvPr>
            <p:cNvSpPr/>
            <p:nvPr/>
          </p:nvSpPr>
          <p:spPr>
            <a:xfrm rot="5400000">
              <a:off x="4044622" y="1020151"/>
              <a:ext cx="82338" cy="89133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68" name="วงรี 167">
              <a:extLst>
                <a:ext uri="{FF2B5EF4-FFF2-40B4-BE49-F238E27FC236}">
                  <a16:creationId xmlns:a16="http://schemas.microsoft.com/office/drawing/2014/main" id="{FD8A0C7A-2F21-40E4-A570-653933483C2A}"/>
                </a:ext>
              </a:extLst>
            </p:cNvPr>
            <p:cNvSpPr/>
            <p:nvPr/>
          </p:nvSpPr>
          <p:spPr>
            <a:xfrm rot="5400000">
              <a:off x="3945572" y="1020151"/>
              <a:ext cx="82338" cy="89133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69" name="วงรี 168">
              <a:extLst>
                <a:ext uri="{FF2B5EF4-FFF2-40B4-BE49-F238E27FC236}">
                  <a16:creationId xmlns:a16="http://schemas.microsoft.com/office/drawing/2014/main" id="{4D647E18-E96F-4C4F-8BF3-5C1EA031B938}"/>
                </a:ext>
              </a:extLst>
            </p:cNvPr>
            <p:cNvSpPr/>
            <p:nvPr/>
          </p:nvSpPr>
          <p:spPr>
            <a:xfrm rot="5400000">
              <a:off x="3846523" y="1020151"/>
              <a:ext cx="82338" cy="89133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70" name="วงรี 169">
              <a:extLst>
                <a:ext uri="{FF2B5EF4-FFF2-40B4-BE49-F238E27FC236}">
                  <a16:creationId xmlns:a16="http://schemas.microsoft.com/office/drawing/2014/main" id="{9035A499-ABAB-46EA-A7A5-5E21EF272C51}"/>
                </a:ext>
              </a:extLst>
            </p:cNvPr>
            <p:cNvSpPr/>
            <p:nvPr/>
          </p:nvSpPr>
          <p:spPr>
            <a:xfrm rot="5400000">
              <a:off x="3747474" y="1020151"/>
              <a:ext cx="82338" cy="89133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71" name="วงรี 170">
              <a:extLst>
                <a:ext uri="{FF2B5EF4-FFF2-40B4-BE49-F238E27FC236}">
                  <a16:creationId xmlns:a16="http://schemas.microsoft.com/office/drawing/2014/main" id="{EC45FC70-FF67-4A0B-9F65-AC60DB5DD75A}"/>
                </a:ext>
              </a:extLst>
            </p:cNvPr>
            <p:cNvSpPr/>
            <p:nvPr/>
          </p:nvSpPr>
          <p:spPr>
            <a:xfrm rot="5400000">
              <a:off x="3648424" y="1020151"/>
              <a:ext cx="82338" cy="89133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72" name="วงรี 171">
              <a:extLst>
                <a:ext uri="{FF2B5EF4-FFF2-40B4-BE49-F238E27FC236}">
                  <a16:creationId xmlns:a16="http://schemas.microsoft.com/office/drawing/2014/main" id="{3225911A-5A7F-4A6A-8D60-167EE0612ED8}"/>
                </a:ext>
              </a:extLst>
            </p:cNvPr>
            <p:cNvSpPr/>
            <p:nvPr/>
          </p:nvSpPr>
          <p:spPr>
            <a:xfrm rot="5400000">
              <a:off x="3549375" y="1020151"/>
              <a:ext cx="82338" cy="89133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73" name="วงรี 172">
              <a:extLst>
                <a:ext uri="{FF2B5EF4-FFF2-40B4-BE49-F238E27FC236}">
                  <a16:creationId xmlns:a16="http://schemas.microsoft.com/office/drawing/2014/main" id="{779E656A-5DB3-43FD-A294-C984D27F3ECA}"/>
                </a:ext>
              </a:extLst>
            </p:cNvPr>
            <p:cNvSpPr/>
            <p:nvPr/>
          </p:nvSpPr>
          <p:spPr>
            <a:xfrm rot="5400000">
              <a:off x="3450326" y="1020151"/>
              <a:ext cx="82338" cy="89133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74" name="วงรี 173">
              <a:extLst>
                <a:ext uri="{FF2B5EF4-FFF2-40B4-BE49-F238E27FC236}">
                  <a16:creationId xmlns:a16="http://schemas.microsoft.com/office/drawing/2014/main" id="{A14C5DAE-6A71-40BD-9109-F1EFE7D9D5B1}"/>
                </a:ext>
              </a:extLst>
            </p:cNvPr>
            <p:cNvSpPr/>
            <p:nvPr/>
          </p:nvSpPr>
          <p:spPr>
            <a:xfrm rot="5400000">
              <a:off x="3351277" y="1020151"/>
              <a:ext cx="82338" cy="89133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75" name="วงรี 174">
              <a:extLst>
                <a:ext uri="{FF2B5EF4-FFF2-40B4-BE49-F238E27FC236}">
                  <a16:creationId xmlns:a16="http://schemas.microsoft.com/office/drawing/2014/main" id="{1C726E50-D9AB-44F7-B09D-260EA4A097D2}"/>
                </a:ext>
              </a:extLst>
            </p:cNvPr>
            <p:cNvSpPr/>
            <p:nvPr/>
          </p:nvSpPr>
          <p:spPr>
            <a:xfrm rot="5400000">
              <a:off x="3252227" y="1020151"/>
              <a:ext cx="82338" cy="89133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76" name="วงรี 175">
              <a:extLst>
                <a:ext uri="{FF2B5EF4-FFF2-40B4-BE49-F238E27FC236}">
                  <a16:creationId xmlns:a16="http://schemas.microsoft.com/office/drawing/2014/main" id="{3381DF47-4EEC-4C5D-806D-331FFB99EDBB}"/>
                </a:ext>
              </a:extLst>
            </p:cNvPr>
            <p:cNvSpPr/>
            <p:nvPr/>
          </p:nvSpPr>
          <p:spPr>
            <a:xfrm rot="5400000">
              <a:off x="3153178" y="1020151"/>
              <a:ext cx="82338" cy="89133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77" name="วงรี 176">
              <a:extLst>
                <a:ext uri="{FF2B5EF4-FFF2-40B4-BE49-F238E27FC236}">
                  <a16:creationId xmlns:a16="http://schemas.microsoft.com/office/drawing/2014/main" id="{B1A7197B-B98D-40DE-BF72-B4830EC03030}"/>
                </a:ext>
              </a:extLst>
            </p:cNvPr>
            <p:cNvSpPr/>
            <p:nvPr/>
          </p:nvSpPr>
          <p:spPr>
            <a:xfrm rot="5400000">
              <a:off x="4045650" y="1152725"/>
              <a:ext cx="82338" cy="89133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78" name="วงรี 177">
              <a:extLst>
                <a:ext uri="{FF2B5EF4-FFF2-40B4-BE49-F238E27FC236}">
                  <a16:creationId xmlns:a16="http://schemas.microsoft.com/office/drawing/2014/main" id="{82DF469E-A085-4039-88CB-3969DA384FDB}"/>
                </a:ext>
              </a:extLst>
            </p:cNvPr>
            <p:cNvSpPr/>
            <p:nvPr/>
          </p:nvSpPr>
          <p:spPr>
            <a:xfrm rot="5400000">
              <a:off x="3946601" y="1152725"/>
              <a:ext cx="82338" cy="89133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79" name="วงรี 178">
              <a:extLst>
                <a:ext uri="{FF2B5EF4-FFF2-40B4-BE49-F238E27FC236}">
                  <a16:creationId xmlns:a16="http://schemas.microsoft.com/office/drawing/2014/main" id="{2114E414-B577-4702-8E7D-052C8EB01B12}"/>
                </a:ext>
              </a:extLst>
            </p:cNvPr>
            <p:cNvSpPr/>
            <p:nvPr/>
          </p:nvSpPr>
          <p:spPr>
            <a:xfrm rot="5400000">
              <a:off x="3847552" y="1152725"/>
              <a:ext cx="82338" cy="89133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80" name="วงรี 179">
              <a:extLst>
                <a:ext uri="{FF2B5EF4-FFF2-40B4-BE49-F238E27FC236}">
                  <a16:creationId xmlns:a16="http://schemas.microsoft.com/office/drawing/2014/main" id="{FAE97F4D-3390-442F-BABF-6A9F783CDAC4}"/>
                </a:ext>
              </a:extLst>
            </p:cNvPr>
            <p:cNvSpPr/>
            <p:nvPr/>
          </p:nvSpPr>
          <p:spPr>
            <a:xfrm rot="5400000">
              <a:off x="3748502" y="1152725"/>
              <a:ext cx="82338" cy="89133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81" name="วงรี 180">
              <a:extLst>
                <a:ext uri="{FF2B5EF4-FFF2-40B4-BE49-F238E27FC236}">
                  <a16:creationId xmlns:a16="http://schemas.microsoft.com/office/drawing/2014/main" id="{B7B57EE1-A657-484F-9702-2D432A5836E3}"/>
                </a:ext>
              </a:extLst>
            </p:cNvPr>
            <p:cNvSpPr/>
            <p:nvPr/>
          </p:nvSpPr>
          <p:spPr>
            <a:xfrm rot="5400000">
              <a:off x="3649453" y="1152725"/>
              <a:ext cx="82338" cy="89133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82" name="วงรี 181">
              <a:extLst>
                <a:ext uri="{FF2B5EF4-FFF2-40B4-BE49-F238E27FC236}">
                  <a16:creationId xmlns:a16="http://schemas.microsoft.com/office/drawing/2014/main" id="{C875F0C2-3305-4620-831F-EE6836698F44}"/>
                </a:ext>
              </a:extLst>
            </p:cNvPr>
            <p:cNvSpPr/>
            <p:nvPr/>
          </p:nvSpPr>
          <p:spPr>
            <a:xfrm rot="5400000">
              <a:off x="3550404" y="1152725"/>
              <a:ext cx="82338" cy="89133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83" name="วงรี 182">
              <a:extLst>
                <a:ext uri="{FF2B5EF4-FFF2-40B4-BE49-F238E27FC236}">
                  <a16:creationId xmlns:a16="http://schemas.microsoft.com/office/drawing/2014/main" id="{C1FB343C-CD22-433C-A738-ED6ED98C86CA}"/>
                </a:ext>
              </a:extLst>
            </p:cNvPr>
            <p:cNvSpPr/>
            <p:nvPr/>
          </p:nvSpPr>
          <p:spPr>
            <a:xfrm rot="5400000">
              <a:off x="3451354" y="1152725"/>
              <a:ext cx="82338" cy="89133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84" name="วงรี 183">
              <a:extLst>
                <a:ext uri="{FF2B5EF4-FFF2-40B4-BE49-F238E27FC236}">
                  <a16:creationId xmlns:a16="http://schemas.microsoft.com/office/drawing/2014/main" id="{AD1668AC-CF57-4C3A-B191-3854D89C3822}"/>
                </a:ext>
              </a:extLst>
            </p:cNvPr>
            <p:cNvSpPr/>
            <p:nvPr/>
          </p:nvSpPr>
          <p:spPr>
            <a:xfrm rot="5400000">
              <a:off x="3352305" y="1152725"/>
              <a:ext cx="82338" cy="89133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85" name="วงรี 184">
              <a:extLst>
                <a:ext uri="{FF2B5EF4-FFF2-40B4-BE49-F238E27FC236}">
                  <a16:creationId xmlns:a16="http://schemas.microsoft.com/office/drawing/2014/main" id="{E99753CA-0192-41F6-9B70-A541EFAEA4DB}"/>
                </a:ext>
              </a:extLst>
            </p:cNvPr>
            <p:cNvSpPr/>
            <p:nvPr/>
          </p:nvSpPr>
          <p:spPr>
            <a:xfrm rot="5400000">
              <a:off x="3253256" y="1152725"/>
              <a:ext cx="82338" cy="89133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86" name="วงรี 185">
              <a:extLst>
                <a:ext uri="{FF2B5EF4-FFF2-40B4-BE49-F238E27FC236}">
                  <a16:creationId xmlns:a16="http://schemas.microsoft.com/office/drawing/2014/main" id="{07334C29-3F9C-4309-BFD2-EEC5F7C587A2}"/>
                </a:ext>
              </a:extLst>
            </p:cNvPr>
            <p:cNvSpPr/>
            <p:nvPr/>
          </p:nvSpPr>
          <p:spPr>
            <a:xfrm rot="5400000">
              <a:off x="3154206" y="1152725"/>
              <a:ext cx="82338" cy="89133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</p:grpSp>
      <p:sp>
        <p:nvSpPr>
          <p:cNvPr id="190" name="กากบาท 189">
            <a:extLst>
              <a:ext uri="{FF2B5EF4-FFF2-40B4-BE49-F238E27FC236}">
                <a16:creationId xmlns:a16="http://schemas.microsoft.com/office/drawing/2014/main" id="{5388398A-A471-4266-9A27-E079256CC8C9}"/>
              </a:ext>
            </a:extLst>
          </p:cNvPr>
          <p:cNvSpPr/>
          <p:nvPr/>
        </p:nvSpPr>
        <p:spPr>
          <a:xfrm rot="1087668">
            <a:off x="1191653" y="4451977"/>
            <a:ext cx="368040" cy="320174"/>
          </a:xfrm>
          <a:prstGeom prst="plus">
            <a:avLst>
              <a:gd name="adj" fmla="val 35728"/>
            </a:avLst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661"/>
          </a:p>
        </p:txBody>
      </p:sp>
      <p:sp>
        <p:nvSpPr>
          <p:cNvPr id="191" name="กากบาท 190">
            <a:extLst>
              <a:ext uri="{FF2B5EF4-FFF2-40B4-BE49-F238E27FC236}">
                <a16:creationId xmlns:a16="http://schemas.microsoft.com/office/drawing/2014/main" id="{06CDAA93-E217-4258-9A54-4C325A9332B8}"/>
              </a:ext>
            </a:extLst>
          </p:cNvPr>
          <p:cNvSpPr/>
          <p:nvPr/>
        </p:nvSpPr>
        <p:spPr>
          <a:xfrm rot="1087668">
            <a:off x="6767399" y="1518757"/>
            <a:ext cx="368040" cy="320174"/>
          </a:xfrm>
          <a:prstGeom prst="plus">
            <a:avLst>
              <a:gd name="adj" fmla="val 35728"/>
            </a:avLst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661"/>
          </a:p>
        </p:txBody>
      </p:sp>
      <p:sp>
        <p:nvSpPr>
          <p:cNvPr id="192" name="กากบาท 191">
            <a:extLst>
              <a:ext uri="{FF2B5EF4-FFF2-40B4-BE49-F238E27FC236}">
                <a16:creationId xmlns:a16="http://schemas.microsoft.com/office/drawing/2014/main" id="{E52586BA-A47A-4C67-BE1E-D768E320A5C8}"/>
              </a:ext>
            </a:extLst>
          </p:cNvPr>
          <p:cNvSpPr/>
          <p:nvPr/>
        </p:nvSpPr>
        <p:spPr>
          <a:xfrm rot="1087668">
            <a:off x="684864" y="1581020"/>
            <a:ext cx="620284" cy="500224"/>
          </a:xfrm>
          <a:prstGeom prst="plus">
            <a:avLst>
              <a:gd name="adj" fmla="val 35728"/>
            </a:avLst>
          </a:prstGeom>
          <a:solidFill>
            <a:srgbClr val="FDE92C">
              <a:alpha val="4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661"/>
          </a:p>
        </p:txBody>
      </p:sp>
      <p:sp>
        <p:nvSpPr>
          <p:cNvPr id="193" name="กากบาท 192">
            <a:extLst>
              <a:ext uri="{FF2B5EF4-FFF2-40B4-BE49-F238E27FC236}">
                <a16:creationId xmlns:a16="http://schemas.microsoft.com/office/drawing/2014/main" id="{9279B430-86FD-4915-87E5-58413A3B8599}"/>
              </a:ext>
            </a:extLst>
          </p:cNvPr>
          <p:cNvSpPr/>
          <p:nvPr/>
        </p:nvSpPr>
        <p:spPr>
          <a:xfrm rot="20237040">
            <a:off x="1318434" y="452353"/>
            <a:ext cx="552915" cy="426604"/>
          </a:xfrm>
          <a:prstGeom prst="plus">
            <a:avLst>
              <a:gd name="adj" fmla="val 35728"/>
            </a:avLst>
          </a:prstGeom>
          <a:solidFill>
            <a:schemeClr val="accent4">
              <a:lumMod val="20000"/>
              <a:lumOff val="80000"/>
              <a:alpha val="9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661" dirty="0"/>
          </a:p>
        </p:txBody>
      </p:sp>
      <p:sp>
        <p:nvSpPr>
          <p:cNvPr id="194" name="สี่เหลี่ยมผืนผ้า 193">
            <a:extLst>
              <a:ext uri="{FF2B5EF4-FFF2-40B4-BE49-F238E27FC236}">
                <a16:creationId xmlns:a16="http://schemas.microsoft.com/office/drawing/2014/main" id="{07A72EC4-E108-4388-8109-4BECAA9C8258}"/>
              </a:ext>
            </a:extLst>
          </p:cNvPr>
          <p:cNvSpPr/>
          <p:nvPr/>
        </p:nvSpPr>
        <p:spPr>
          <a:xfrm>
            <a:off x="6241377" y="425127"/>
            <a:ext cx="330847" cy="305625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661"/>
          </a:p>
        </p:txBody>
      </p:sp>
      <p:sp>
        <p:nvSpPr>
          <p:cNvPr id="195" name="สี่เหลี่ยมผืนผ้า 194">
            <a:extLst>
              <a:ext uri="{FF2B5EF4-FFF2-40B4-BE49-F238E27FC236}">
                <a16:creationId xmlns:a16="http://schemas.microsoft.com/office/drawing/2014/main" id="{DB745DB9-E68C-4099-8BC1-067971DA25AE}"/>
              </a:ext>
            </a:extLst>
          </p:cNvPr>
          <p:cNvSpPr/>
          <p:nvPr/>
        </p:nvSpPr>
        <p:spPr>
          <a:xfrm>
            <a:off x="7961308" y="4240268"/>
            <a:ext cx="330847" cy="305625"/>
          </a:xfrm>
          <a:prstGeom prst="rect">
            <a:avLst/>
          </a:prstGeom>
          <a:noFill/>
          <a:ln w="28575">
            <a:solidFill>
              <a:srgbClr val="FEF9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661"/>
          </a:p>
        </p:txBody>
      </p:sp>
      <p:pic>
        <p:nvPicPr>
          <p:cNvPr id="230" name="รูปภาพ 229">
            <a:extLst>
              <a:ext uri="{FF2B5EF4-FFF2-40B4-BE49-F238E27FC236}">
                <a16:creationId xmlns:a16="http://schemas.microsoft.com/office/drawing/2014/main" id="{5BCBB62A-289D-4E01-BD9A-836A9963BB09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12710">
            <a:off x="2901771" y="5172733"/>
            <a:ext cx="496270" cy="458438"/>
          </a:xfrm>
          <a:prstGeom prst="rect">
            <a:avLst/>
          </a:prstGeom>
        </p:spPr>
      </p:pic>
      <p:sp>
        <p:nvSpPr>
          <p:cNvPr id="187" name="สี่เหลี่ยมผืนผ้า 186">
            <a:extLst>
              <a:ext uri="{FF2B5EF4-FFF2-40B4-BE49-F238E27FC236}">
                <a16:creationId xmlns:a16="http://schemas.microsoft.com/office/drawing/2014/main" id="{EEEA021F-FE91-4991-A9F4-6B54B83EBB5E}"/>
              </a:ext>
            </a:extLst>
          </p:cNvPr>
          <p:cNvSpPr/>
          <p:nvPr/>
        </p:nvSpPr>
        <p:spPr>
          <a:xfrm>
            <a:off x="399393" y="309383"/>
            <a:ext cx="8441305" cy="4559946"/>
          </a:xfrm>
          <a:prstGeom prst="rect">
            <a:avLst/>
          </a:prstGeom>
          <a:solidFill>
            <a:schemeClr val="accent4">
              <a:lumMod val="20000"/>
              <a:lumOff val="8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สี่เหลี่ยมผืนผ้า 1">
            <a:extLst>
              <a:ext uri="{FF2B5EF4-FFF2-40B4-BE49-F238E27FC236}">
                <a16:creationId xmlns:a16="http://schemas.microsoft.com/office/drawing/2014/main" id="{823F2461-C6A2-415D-BC23-E283FF6630FD}"/>
              </a:ext>
            </a:extLst>
          </p:cNvPr>
          <p:cNvSpPr/>
          <p:nvPr/>
        </p:nvSpPr>
        <p:spPr>
          <a:xfrm>
            <a:off x="1444954" y="372047"/>
            <a:ext cx="75572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000" b="1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ปฏิกิริยาเคมีของกรดกับเบส </a:t>
            </a:r>
            <a:r>
              <a:rPr lang="en-US" sz="4000" b="1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(acid-base reaction)</a:t>
            </a:r>
            <a:endParaRPr lang="th-TH" sz="4000" b="1" u="sng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88" name="Picture 187">
            <a:extLst>
              <a:ext uri="{FF2B5EF4-FFF2-40B4-BE49-F238E27FC236}">
                <a16:creationId xmlns:a16="http://schemas.microsoft.com/office/drawing/2014/main" id="{2244AF1E-3C38-460C-8FBC-05E0170034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38" y="315943"/>
            <a:ext cx="720000" cy="720000"/>
          </a:xfrm>
          <a:prstGeom prst="rect">
            <a:avLst/>
          </a:prstGeom>
        </p:spPr>
      </p:pic>
      <p:sp>
        <p:nvSpPr>
          <p:cNvPr id="189" name="TextBox 188">
            <a:extLst>
              <a:ext uri="{FF2B5EF4-FFF2-40B4-BE49-F238E27FC236}">
                <a16:creationId xmlns:a16="http://schemas.microsoft.com/office/drawing/2014/main" id="{4A1183A7-5379-40E5-9B14-8C00F5624456}"/>
              </a:ext>
            </a:extLst>
          </p:cNvPr>
          <p:cNvSpPr txBox="1"/>
          <p:nvPr/>
        </p:nvSpPr>
        <p:spPr>
          <a:xfrm>
            <a:off x="3719588" y="1230940"/>
            <a:ext cx="4900476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2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การเกิดปฏิกิริยาเคมีจะมีสารใหม่เกิดขึ้น นอกจากสังเกตได้จากการเปลี่ยนสี กลิ่น หรืออุณหภูมิ มีฟองแก็ส หรือมีตะกอนแล้ว </a:t>
            </a:r>
            <a:r>
              <a:rPr lang="th-TH" sz="2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การเกิดปฏิกิริยาเคมีสังเกตได้จาการเปลี่ยนแปลงค่าพีเอช (pH)</a:t>
            </a:r>
          </a:p>
        </p:txBody>
      </p:sp>
      <p:sp>
        <p:nvSpPr>
          <p:cNvPr id="227" name="TextBox 226">
            <a:extLst>
              <a:ext uri="{FF2B5EF4-FFF2-40B4-BE49-F238E27FC236}">
                <a16:creationId xmlns:a16="http://schemas.microsoft.com/office/drawing/2014/main" id="{9D2323BB-B083-4058-83FB-B2B2C80A6870}"/>
              </a:ext>
            </a:extLst>
          </p:cNvPr>
          <p:cNvSpPr txBox="1"/>
          <p:nvPr/>
        </p:nvSpPr>
        <p:spPr>
          <a:xfrm>
            <a:off x="3787893" y="2696879"/>
            <a:ext cx="474723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เมื่อเติมสารละลายเบสลงในสารละลายกรด จะพบว่า สารละลายที่ได้มีค่าพีเอช </a:t>
            </a:r>
            <a:r>
              <a:rPr lang="en-US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(pH)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สูงกว่าสารละลายกรดที่เป็นสารตั้งต้น แสดงว่าเบสที่เติมลงไป ทำให้สารละลาย มีความเป็นกรดน้อยลง ในทางตรงกันข้าม เมื่อเติมสารละลายกรดลงในสารละลายเบส สารละลายที่ได้                จะมีค่าพีเอช</a:t>
            </a:r>
            <a:r>
              <a:rPr lang="en-US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(pH)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ต่ำกว่าสารละลายเบสที่เป็นสารตั้งต้น แสดงว่ากรดที่เติมลงไปทำให้สารละลายมีความเป็นเบสน้อยลง </a:t>
            </a:r>
          </a:p>
        </p:txBody>
      </p:sp>
      <p:sp>
        <p:nvSpPr>
          <p:cNvPr id="228" name="TextBox 227">
            <a:extLst>
              <a:ext uri="{FF2B5EF4-FFF2-40B4-BE49-F238E27FC236}">
                <a16:creationId xmlns:a16="http://schemas.microsoft.com/office/drawing/2014/main" id="{C2BE0FF0-B048-4B7E-922B-85529574C15C}"/>
              </a:ext>
            </a:extLst>
          </p:cNvPr>
          <p:cNvSpPr txBox="1"/>
          <p:nvPr/>
        </p:nvSpPr>
        <p:spPr>
          <a:xfrm>
            <a:off x="589503" y="1202952"/>
            <a:ext cx="2936547" cy="33855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h-TH" sz="1600" b="1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ระดับความเป็นกรด-เบสของสารในชีวิตประจำวัน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F0D3C97C-B859-41CD-9AEC-CB9D804B65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1015017"/>
              </p:ext>
            </p:extLst>
          </p:nvPr>
        </p:nvGraphicFramePr>
        <p:xfrm>
          <a:off x="1773413" y="1654519"/>
          <a:ext cx="686978" cy="3200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86978">
                  <a:extLst>
                    <a:ext uri="{9D8B030D-6E8A-4147-A177-3AD203B41FA5}">
                      <a16:colId xmlns:a16="http://schemas.microsoft.com/office/drawing/2014/main" val="3988571625"/>
                    </a:ext>
                  </a:extLst>
                </a:gridCol>
              </a:tblGrid>
              <a:tr h="186364">
                <a:tc>
                  <a:txBody>
                    <a:bodyPr/>
                    <a:lstStyle/>
                    <a:p>
                      <a:pPr algn="ctr"/>
                      <a:endParaRPr lang="th-TH" sz="800" b="1" dirty="0">
                        <a:latin typeface="Comic Sans MS" panose="030F0702030302020204" pitchFamily="66" charset="0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6318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2712765"/>
                  </a:ext>
                </a:extLst>
              </a:tr>
              <a:tr h="186364">
                <a:tc>
                  <a:txBody>
                    <a:bodyPr/>
                    <a:lstStyle/>
                    <a:p>
                      <a:pPr algn="ctr"/>
                      <a:endParaRPr lang="th-TH" sz="800" b="1" dirty="0">
                        <a:latin typeface="Comic Sans MS" panose="030F0702030302020204" pitchFamily="66" charset="0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348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3020369"/>
                  </a:ext>
                </a:extLst>
              </a:tr>
              <a:tr h="186364">
                <a:tc>
                  <a:txBody>
                    <a:bodyPr/>
                    <a:lstStyle/>
                    <a:p>
                      <a:pPr algn="ctr"/>
                      <a:endParaRPr lang="th-TH" sz="800" b="1" dirty="0">
                        <a:latin typeface="Comic Sans MS" panose="030F0702030302020204" pitchFamily="66" charset="0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953A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1098863"/>
                  </a:ext>
                </a:extLst>
              </a:tr>
              <a:tr h="186364">
                <a:tc>
                  <a:txBody>
                    <a:bodyPr/>
                    <a:lstStyle/>
                    <a:p>
                      <a:pPr algn="ctr"/>
                      <a:endParaRPr lang="th-TH" sz="800" b="1" dirty="0">
                        <a:latin typeface="Comic Sans MS" panose="030F0702030302020204" pitchFamily="66" charset="0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55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5407945"/>
                  </a:ext>
                </a:extLst>
              </a:tr>
              <a:tr h="186364">
                <a:tc>
                  <a:txBody>
                    <a:bodyPr/>
                    <a:lstStyle/>
                    <a:p>
                      <a:pPr algn="ctr"/>
                      <a:endParaRPr lang="th-TH" sz="800" b="1" dirty="0">
                        <a:latin typeface="Comic Sans MS" panose="030F0702030302020204" pitchFamily="66" charset="0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91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0070973"/>
                  </a:ext>
                </a:extLst>
              </a:tr>
              <a:tr h="186364">
                <a:tc>
                  <a:txBody>
                    <a:bodyPr/>
                    <a:lstStyle/>
                    <a:p>
                      <a:pPr algn="ctr"/>
                      <a:endParaRPr lang="th-TH" sz="800" b="1" dirty="0">
                        <a:latin typeface="Comic Sans MS" panose="030F0702030302020204" pitchFamily="66" charset="0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EB9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6516887"/>
                  </a:ext>
                </a:extLst>
              </a:tr>
              <a:tr h="186364">
                <a:tc>
                  <a:txBody>
                    <a:bodyPr/>
                    <a:lstStyle/>
                    <a:p>
                      <a:pPr algn="ctr"/>
                      <a:endParaRPr lang="th-TH" sz="800" b="1" dirty="0">
                        <a:latin typeface="Comic Sans MS" panose="030F0702030302020204" pitchFamily="66" charset="0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AB4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6412223"/>
                  </a:ext>
                </a:extLst>
              </a:tr>
              <a:tr h="141433">
                <a:tc>
                  <a:txBody>
                    <a:bodyPr/>
                    <a:lstStyle/>
                    <a:p>
                      <a:pPr algn="ctr"/>
                      <a:endParaRPr lang="th-TH" sz="800" b="1" dirty="0">
                        <a:latin typeface="Comic Sans MS" panose="030F0702030302020204" pitchFamily="66" charset="0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CAC4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8434831"/>
                  </a:ext>
                </a:extLst>
              </a:tr>
              <a:tr h="141433">
                <a:tc>
                  <a:txBody>
                    <a:bodyPr/>
                    <a:lstStyle/>
                    <a:p>
                      <a:pPr algn="ctr"/>
                      <a:endParaRPr lang="th-TH" sz="800" b="1" dirty="0">
                        <a:latin typeface="Comic Sans MS" panose="030F0702030302020204" pitchFamily="66" charset="0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8B84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5492122"/>
                  </a:ext>
                </a:extLst>
              </a:tr>
              <a:tr h="141433">
                <a:tc>
                  <a:txBody>
                    <a:bodyPr/>
                    <a:lstStyle/>
                    <a:p>
                      <a:pPr algn="ctr"/>
                      <a:endParaRPr lang="th-TH" sz="800" b="1" dirty="0">
                        <a:latin typeface="Comic Sans MS" panose="030F0702030302020204" pitchFamily="66" charset="0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C24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2611924"/>
                  </a:ext>
                </a:extLst>
              </a:tr>
              <a:tr h="141433">
                <a:tc>
                  <a:txBody>
                    <a:bodyPr/>
                    <a:lstStyle/>
                    <a:p>
                      <a:pPr algn="ctr"/>
                      <a:endParaRPr lang="th-TH" sz="800" b="1" dirty="0">
                        <a:latin typeface="Comic Sans MS" panose="030F0702030302020204" pitchFamily="66" charset="0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3D23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4070729"/>
                  </a:ext>
                </a:extLst>
              </a:tr>
              <a:tr h="141433">
                <a:tc>
                  <a:txBody>
                    <a:bodyPr/>
                    <a:lstStyle/>
                    <a:p>
                      <a:pPr algn="ctr"/>
                      <a:endParaRPr lang="th-TH" sz="800" b="1" dirty="0">
                        <a:latin typeface="Comic Sans MS" panose="030F0702030302020204" pitchFamily="66" charset="0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2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5820391"/>
                  </a:ext>
                </a:extLst>
              </a:tr>
              <a:tr h="141433">
                <a:tc>
                  <a:txBody>
                    <a:bodyPr/>
                    <a:lstStyle/>
                    <a:p>
                      <a:pPr algn="ctr"/>
                      <a:endParaRPr lang="th-TH" sz="800" b="1" dirty="0">
                        <a:latin typeface="Comic Sans MS" panose="030F0702030302020204" pitchFamily="66" charset="0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C81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1430167"/>
                  </a:ext>
                </a:extLst>
              </a:tr>
              <a:tr h="141433">
                <a:tc>
                  <a:txBody>
                    <a:bodyPr/>
                    <a:lstStyle/>
                    <a:p>
                      <a:pPr algn="ctr"/>
                      <a:endParaRPr lang="th-TH" sz="800" b="1" dirty="0">
                        <a:latin typeface="Comic Sans MS" panose="030F0702030302020204" pitchFamily="66" charset="0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672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209423"/>
                  </a:ext>
                </a:extLst>
              </a:tr>
              <a:tr h="141433">
                <a:tc>
                  <a:txBody>
                    <a:bodyPr/>
                    <a:lstStyle/>
                    <a:p>
                      <a:pPr algn="ctr"/>
                      <a:endParaRPr lang="th-TH" sz="800" b="1" dirty="0">
                        <a:latin typeface="Comic Sans MS" panose="030F0702030302020204" pitchFamily="66" charset="0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212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9581753"/>
                  </a:ext>
                </a:extLst>
              </a:tr>
            </a:tbl>
          </a:graphicData>
        </a:graphic>
      </p:graphicFrame>
      <p:sp>
        <p:nvSpPr>
          <p:cNvPr id="229" name="TextBox 228">
            <a:extLst>
              <a:ext uri="{FF2B5EF4-FFF2-40B4-BE49-F238E27FC236}">
                <a16:creationId xmlns:a16="http://schemas.microsoft.com/office/drawing/2014/main" id="{040224FF-21E4-4B9F-AB39-C35036EE6A3E}"/>
              </a:ext>
            </a:extLst>
          </p:cNvPr>
          <p:cNvSpPr txBox="1"/>
          <p:nvPr/>
        </p:nvSpPr>
        <p:spPr>
          <a:xfrm>
            <a:off x="1855655" y="1619021"/>
            <a:ext cx="540550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14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14</a:t>
            </a:r>
          </a:p>
          <a:p>
            <a:pPr algn="ctr"/>
            <a:r>
              <a:rPr lang="th-TH" sz="14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13</a:t>
            </a:r>
          </a:p>
          <a:p>
            <a:pPr algn="ctr"/>
            <a:r>
              <a:rPr lang="th-TH" sz="14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12</a:t>
            </a:r>
          </a:p>
          <a:p>
            <a:pPr algn="ctr"/>
            <a:r>
              <a:rPr lang="th-TH" sz="14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11</a:t>
            </a:r>
          </a:p>
          <a:p>
            <a:pPr algn="ctr"/>
            <a:r>
              <a:rPr lang="th-TH" sz="14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10</a:t>
            </a:r>
          </a:p>
          <a:p>
            <a:pPr algn="ctr"/>
            <a:r>
              <a:rPr lang="th-TH" sz="14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9</a:t>
            </a:r>
          </a:p>
          <a:p>
            <a:pPr algn="ctr"/>
            <a:r>
              <a:rPr lang="th-TH" sz="14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8</a:t>
            </a:r>
          </a:p>
          <a:p>
            <a:pPr algn="ctr"/>
            <a:r>
              <a:rPr lang="th-TH" sz="14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7</a:t>
            </a:r>
          </a:p>
          <a:p>
            <a:pPr algn="ctr"/>
            <a:r>
              <a:rPr lang="th-TH" sz="14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6</a:t>
            </a:r>
          </a:p>
          <a:p>
            <a:pPr algn="ctr"/>
            <a:r>
              <a:rPr lang="th-TH" sz="14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</a:t>
            </a:r>
          </a:p>
          <a:p>
            <a:pPr algn="ctr"/>
            <a:r>
              <a:rPr lang="th-TH" sz="14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</a:t>
            </a:r>
          </a:p>
          <a:p>
            <a:pPr algn="ctr"/>
            <a:r>
              <a:rPr lang="th-TH" sz="14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</a:t>
            </a:r>
          </a:p>
          <a:p>
            <a:pPr algn="ctr"/>
            <a:r>
              <a:rPr lang="th-TH" sz="14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r>
          </a:p>
          <a:p>
            <a:pPr algn="ctr"/>
            <a:r>
              <a:rPr lang="th-TH" sz="14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</a:t>
            </a:r>
          </a:p>
          <a:p>
            <a:pPr algn="ctr"/>
            <a:r>
              <a:rPr lang="th-TH" sz="14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0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DF2F582-5F5E-498E-8A5D-18B852EF2002}"/>
              </a:ext>
            </a:extLst>
          </p:cNvPr>
          <p:cNvCxnSpPr/>
          <p:nvPr/>
        </p:nvCxnSpPr>
        <p:spPr>
          <a:xfrm>
            <a:off x="2455841" y="4754094"/>
            <a:ext cx="180000" cy="0"/>
          </a:xfrm>
          <a:prstGeom prst="line">
            <a:avLst/>
          </a:prstGeom>
          <a:ln w="38100">
            <a:solidFill>
              <a:srgbClr val="ED21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1" name="Straight Connector 230">
            <a:extLst>
              <a:ext uri="{FF2B5EF4-FFF2-40B4-BE49-F238E27FC236}">
                <a16:creationId xmlns:a16="http://schemas.microsoft.com/office/drawing/2014/main" id="{A2069A8B-766E-47C9-8B00-A07C9D0897EB}"/>
              </a:ext>
            </a:extLst>
          </p:cNvPr>
          <p:cNvCxnSpPr/>
          <p:nvPr/>
        </p:nvCxnSpPr>
        <p:spPr>
          <a:xfrm>
            <a:off x="2455841" y="4313675"/>
            <a:ext cx="180000" cy="0"/>
          </a:xfrm>
          <a:prstGeom prst="line">
            <a:avLst/>
          </a:prstGeom>
          <a:ln w="38100">
            <a:solidFill>
              <a:srgbClr val="F8C81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Straight Connector 231">
            <a:extLst>
              <a:ext uri="{FF2B5EF4-FFF2-40B4-BE49-F238E27FC236}">
                <a16:creationId xmlns:a16="http://schemas.microsoft.com/office/drawing/2014/main" id="{0834F1CE-4E8F-4134-8218-78BCBCD74464}"/>
              </a:ext>
            </a:extLst>
          </p:cNvPr>
          <p:cNvCxnSpPr/>
          <p:nvPr/>
        </p:nvCxnSpPr>
        <p:spPr>
          <a:xfrm>
            <a:off x="1593413" y="4123978"/>
            <a:ext cx="180000" cy="0"/>
          </a:xfrm>
          <a:prstGeom prst="line">
            <a:avLst/>
          </a:prstGeom>
          <a:ln w="38100">
            <a:solidFill>
              <a:srgbClr val="EFEA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Straight Connector 232">
            <a:extLst>
              <a:ext uri="{FF2B5EF4-FFF2-40B4-BE49-F238E27FC236}">
                <a16:creationId xmlns:a16="http://schemas.microsoft.com/office/drawing/2014/main" id="{CD3C583F-FD8E-4B09-9295-EC5CCA39EAC8}"/>
              </a:ext>
            </a:extLst>
          </p:cNvPr>
          <p:cNvCxnSpPr/>
          <p:nvPr/>
        </p:nvCxnSpPr>
        <p:spPr>
          <a:xfrm>
            <a:off x="2455841" y="3883618"/>
            <a:ext cx="180000" cy="0"/>
          </a:xfrm>
          <a:prstGeom prst="line">
            <a:avLst/>
          </a:prstGeom>
          <a:ln w="38100">
            <a:solidFill>
              <a:srgbClr val="B3D2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4" name="Straight Connector 233">
            <a:extLst>
              <a:ext uri="{FF2B5EF4-FFF2-40B4-BE49-F238E27FC236}">
                <a16:creationId xmlns:a16="http://schemas.microsoft.com/office/drawing/2014/main" id="{DFEE61F7-7ED6-4BE5-9F1C-D299CA313DAF}"/>
              </a:ext>
            </a:extLst>
          </p:cNvPr>
          <p:cNvCxnSpPr/>
          <p:nvPr/>
        </p:nvCxnSpPr>
        <p:spPr>
          <a:xfrm>
            <a:off x="1593413" y="3668716"/>
            <a:ext cx="180000" cy="0"/>
          </a:xfrm>
          <a:prstGeom prst="line">
            <a:avLst/>
          </a:prstGeom>
          <a:ln w="38100">
            <a:solidFill>
              <a:srgbClr val="83C2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" name="Straight Connector 234">
            <a:extLst>
              <a:ext uri="{FF2B5EF4-FFF2-40B4-BE49-F238E27FC236}">
                <a16:creationId xmlns:a16="http://schemas.microsoft.com/office/drawing/2014/main" id="{01BC77C6-DD1A-496A-8308-A33990EB36FE}"/>
              </a:ext>
            </a:extLst>
          </p:cNvPr>
          <p:cNvCxnSpPr/>
          <p:nvPr/>
        </p:nvCxnSpPr>
        <p:spPr>
          <a:xfrm>
            <a:off x="2455841" y="3467444"/>
            <a:ext cx="180000" cy="0"/>
          </a:xfrm>
          <a:prstGeom prst="line">
            <a:avLst/>
          </a:prstGeom>
          <a:ln w="38100">
            <a:solidFill>
              <a:srgbClr val="48B8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6" name="Straight Connector 235">
            <a:extLst>
              <a:ext uri="{FF2B5EF4-FFF2-40B4-BE49-F238E27FC236}">
                <a16:creationId xmlns:a16="http://schemas.microsoft.com/office/drawing/2014/main" id="{13F95123-804A-4018-BC3F-FBEECC0711AD}"/>
              </a:ext>
            </a:extLst>
          </p:cNvPr>
          <p:cNvCxnSpPr/>
          <p:nvPr/>
        </p:nvCxnSpPr>
        <p:spPr>
          <a:xfrm>
            <a:off x="1593413" y="3261894"/>
            <a:ext cx="180000" cy="0"/>
          </a:xfrm>
          <a:prstGeom prst="line">
            <a:avLst/>
          </a:prstGeom>
          <a:ln w="38100">
            <a:solidFill>
              <a:srgbClr val="2CAC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7" name="Straight Connector 236">
            <a:extLst>
              <a:ext uri="{FF2B5EF4-FFF2-40B4-BE49-F238E27FC236}">
                <a16:creationId xmlns:a16="http://schemas.microsoft.com/office/drawing/2014/main" id="{B368E719-78A3-4445-BFF4-A31DEE978D89}"/>
              </a:ext>
            </a:extLst>
          </p:cNvPr>
          <p:cNvCxnSpPr/>
          <p:nvPr/>
        </p:nvCxnSpPr>
        <p:spPr>
          <a:xfrm>
            <a:off x="2455841" y="3038980"/>
            <a:ext cx="180000" cy="0"/>
          </a:xfrm>
          <a:prstGeom prst="line">
            <a:avLst/>
          </a:prstGeom>
          <a:ln w="38100">
            <a:solidFill>
              <a:srgbClr val="2AB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8" name="Straight Connector 237">
            <a:extLst>
              <a:ext uri="{FF2B5EF4-FFF2-40B4-BE49-F238E27FC236}">
                <a16:creationId xmlns:a16="http://schemas.microsoft.com/office/drawing/2014/main" id="{D5A314F6-3707-4BD0-A5E0-BBAE7C161107}"/>
              </a:ext>
            </a:extLst>
          </p:cNvPr>
          <p:cNvCxnSpPr/>
          <p:nvPr/>
        </p:nvCxnSpPr>
        <p:spPr>
          <a:xfrm>
            <a:off x="1593413" y="2843363"/>
            <a:ext cx="180000" cy="0"/>
          </a:xfrm>
          <a:prstGeom prst="line">
            <a:avLst/>
          </a:prstGeom>
          <a:ln w="38100">
            <a:solidFill>
              <a:srgbClr val="0EB9B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9" name="Straight Connector 238">
            <a:extLst>
              <a:ext uri="{FF2B5EF4-FFF2-40B4-BE49-F238E27FC236}">
                <a16:creationId xmlns:a16="http://schemas.microsoft.com/office/drawing/2014/main" id="{A815C675-3D84-409D-B161-696C9C68D6CE}"/>
              </a:ext>
            </a:extLst>
          </p:cNvPr>
          <p:cNvCxnSpPr/>
          <p:nvPr/>
        </p:nvCxnSpPr>
        <p:spPr>
          <a:xfrm>
            <a:off x="2455841" y="2620450"/>
            <a:ext cx="180000" cy="0"/>
          </a:xfrm>
          <a:prstGeom prst="line">
            <a:avLst/>
          </a:prstGeom>
          <a:ln w="38100">
            <a:solidFill>
              <a:srgbClr val="4491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0" name="Straight Connector 239">
            <a:extLst>
              <a:ext uri="{FF2B5EF4-FFF2-40B4-BE49-F238E27FC236}">
                <a16:creationId xmlns:a16="http://schemas.microsoft.com/office/drawing/2014/main" id="{AF3F0271-58AF-4642-A7A8-635A015FC5C9}"/>
              </a:ext>
            </a:extLst>
          </p:cNvPr>
          <p:cNvCxnSpPr/>
          <p:nvPr/>
        </p:nvCxnSpPr>
        <p:spPr>
          <a:xfrm>
            <a:off x="1593413" y="2388437"/>
            <a:ext cx="180000" cy="0"/>
          </a:xfrm>
          <a:prstGeom prst="line">
            <a:avLst/>
          </a:prstGeom>
          <a:ln w="38100">
            <a:solidFill>
              <a:srgbClr val="3855A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1" name="Straight Connector 240">
            <a:extLst>
              <a:ext uri="{FF2B5EF4-FFF2-40B4-BE49-F238E27FC236}">
                <a16:creationId xmlns:a16="http://schemas.microsoft.com/office/drawing/2014/main" id="{EA182BED-AB0F-43B4-A333-BC4CF64701A1}"/>
              </a:ext>
            </a:extLst>
          </p:cNvPr>
          <p:cNvCxnSpPr/>
          <p:nvPr/>
        </p:nvCxnSpPr>
        <p:spPr>
          <a:xfrm>
            <a:off x="2455841" y="1974455"/>
            <a:ext cx="180000" cy="0"/>
          </a:xfrm>
          <a:prstGeom prst="line">
            <a:avLst/>
          </a:prstGeom>
          <a:ln w="38100">
            <a:solidFill>
              <a:srgbClr val="6348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2" name="TextBox 241">
            <a:extLst>
              <a:ext uri="{FF2B5EF4-FFF2-40B4-BE49-F238E27FC236}">
                <a16:creationId xmlns:a16="http://schemas.microsoft.com/office/drawing/2014/main" id="{3EC808B8-0C3C-4F1E-B785-F2A88C5A22FE}"/>
              </a:ext>
            </a:extLst>
          </p:cNvPr>
          <p:cNvSpPr txBox="1"/>
          <p:nvPr/>
        </p:nvSpPr>
        <p:spPr>
          <a:xfrm>
            <a:off x="2608760" y="1819622"/>
            <a:ext cx="10800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1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13.5 </a:t>
            </a:r>
          </a:p>
          <a:p>
            <a:r>
              <a:rPr lang="th-TH" sz="1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น้ำยาขจัดสิ่งอุดตัน</a:t>
            </a:r>
          </a:p>
        </p:txBody>
      </p:sp>
      <p:sp>
        <p:nvSpPr>
          <p:cNvPr id="243" name="TextBox 242">
            <a:extLst>
              <a:ext uri="{FF2B5EF4-FFF2-40B4-BE49-F238E27FC236}">
                <a16:creationId xmlns:a16="http://schemas.microsoft.com/office/drawing/2014/main" id="{0D58C81A-1397-4122-9B01-B47D4B0B7DB6}"/>
              </a:ext>
            </a:extLst>
          </p:cNvPr>
          <p:cNvSpPr txBox="1"/>
          <p:nvPr/>
        </p:nvSpPr>
        <p:spPr>
          <a:xfrm>
            <a:off x="2607369" y="2449396"/>
            <a:ext cx="10800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1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10.5</a:t>
            </a:r>
          </a:p>
          <a:p>
            <a:r>
              <a:rPr lang="th-TH" sz="1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น้ำยาซักผ้า</a:t>
            </a:r>
          </a:p>
        </p:txBody>
      </p:sp>
      <p:sp>
        <p:nvSpPr>
          <p:cNvPr id="244" name="TextBox 243">
            <a:extLst>
              <a:ext uri="{FF2B5EF4-FFF2-40B4-BE49-F238E27FC236}">
                <a16:creationId xmlns:a16="http://schemas.microsoft.com/office/drawing/2014/main" id="{BBE97BC9-F53A-463E-8B67-61F3A9FEBCFE}"/>
              </a:ext>
            </a:extLst>
          </p:cNvPr>
          <p:cNvSpPr txBox="1"/>
          <p:nvPr/>
        </p:nvSpPr>
        <p:spPr>
          <a:xfrm>
            <a:off x="2614743" y="2888315"/>
            <a:ext cx="10800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1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8.6 </a:t>
            </a:r>
          </a:p>
          <a:p>
            <a:r>
              <a:rPr lang="th-TH" sz="1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น้ำทะเล</a:t>
            </a:r>
          </a:p>
        </p:txBody>
      </p:sp>
      <p:sp>
        <p:nvSpPr>
          <p:cNvPr id="245" name="TextBox 244">
            <a:extLst>
              <a:ext uri="{FF2B5EF4-FFF2-40B4-BE49-F238E27FC236}">
                <a16:creationId xmlns:a16="http://schemas.microsoft.com/office/drawing/2014/main" id="{AA36D9AB-990A-441B-9CAE-3391326AF530}"/>
              </a:ext>
            </a:extLst>
          </p:cNvPr>
          <p:cNvSpPr txBox="1"/>
          <p:nvPr/>
        </p:nvSpPr>
        <p:spPr>
          <a:xfrm>
            <a:off x="2607369" y="3290359"/>
            <a:ext cx="10800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1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6.2 </a:t>
            </a:r>
          </a:p>
          <a:p>
            <a:r>
              <a:rPr lang="th-TH" sz="1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น้ำฝน</a:t>
            </a:r>
          </a:p>
        </p:txBody>
      </p:sp>
      <p:sp>
        <p:nvSpPr>
          <p:cNvPr id="246" name="TextBox 245">
            <a:extLst>
              <a:ext uri="{FF2B5EF4-FFF2-40B4-BE49-F238E27FC236}">
                <a16:creationId xmlns:a16="http://schemas.microsoft.com/office/drawing/2014/main" id="{C64E18CE-C441-476D-939B-2AE229BCB6A7}"/>
              </a:ext>
            </a:extLst>
          </p:cNvPr>
          <p:cNvSpPr txBox="1"/>
          <p:nvPr/>
        </p:nvSpPr>
        <p:spPr>
          <a:xfrm>
            <a:off x="2618674" y="3714120"/>
            <a:ext cx="10800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1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4.0</a:t>
            </a:r>
          </a:p>
          <a:p>
            <a:r>
              <a:rPr lang="th-TH" sz="1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เบียร์</a:t>
            </a:r>
          </a:p>
        </p:txBody>
      </p:sp>
      <p:sp>
        <p:nvSpPr>
          <p:cNvPr id="247" name="TextBox 246">
            <a:extLst>
              <a:ext uri="{FF2B5EF4-FFF2-40B4-BE49-F238E27FC236}">
                <a16:creationId xmlns:a16="http://schemas.microsoft.com/office/drawing/2014/main" id="{4EE90885-65CF-472D-9575-3240CD83B1B3}"/>
              </a:ext>
            </a:extLst>
          </p:cNvPr>
          <p:cNvSpPr txBox="1"/>
          <p:nvPr/>
        </p:nvSpPr>
        <p:spPr>
          <a:xfrm>
            <a:off x="2606120" y="4132713"/>
            <a:ext cx="10800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1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2.3 </a:t>
            </a:r>
          </a:p>
          <a:p>
            <a:r>
              <a:rPr lang="th-TH" sz="1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น้ำมะนาว</a:t>
            </a:r>
          </a:p>
        </p:txBody>
      </p:sp>
      <p:sp>
        <p:nvSpPr>
          <p:cNvPr id="248" name="TextBox 247">
            <a:extLst>
              <a:ext uri="{FF2B5EF4-FFF2-40B4-BE49-F238E27FC236}">
                <a16:creationId xmlns:a16="http://schemas.microsoft.com/office/drawing/2014/main" id="{22F63FE6-ACB2-4675-8AF6-F9A5B9739014}"/>
              </a:ext>
            </a:extLst>
          </p:cNvPr>
          <p:cNvSpPr txBox="1"/>
          <p:nvPr/>
        </p:nvSpPr>
        <p:spPr>
          <a:xfrm>
            <a:off x="2606852" y="4487522"/>
            <a:ext cx="129190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1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0.9</a:t>
            </a:r>
          </a:p>
          <a:p>
            <a:r>
              <a:rPr lang="th-TH" sz="1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กรดในกระเพาะอาหาร</a:t>
            </a:r>
          </a:p>
        </p:txBody>
      </p:sp>
      <p:sp>
        <p:nvSpPr>
          <p:cNvPr id="249" name="TextBox 248">
            <a:extLst>
              <a:ext uri="{FF2B5EF4-FFF2-40B4-BE49-F238E27FC236}">
                <a16:creationId xmlns:a16="http://schemas.microsoft.com/office/drawing/2014/main" id="{E3E340A1-69FB-46CA-8BF0-8F72E5B5E2A0}"/>
              </a:ext>
            </a:extLst>
          </p:cNvPr>
          <p:cNvSpPr txBox="1"/>
          <p:nvPr/>
        </p:nvSpPr>
        <p:spPr>
          <a:xfrm>
            <a:off x="523936" y="2245440"/>
            <a:ext cx="10800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th-TH" sz="1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11.6 </a:t>
            </a:r>
          </a:p>
          <a:p>
            <a:pPr algn="r"/>
            <a:r>
              <a:rPr lang="th-TH" sz="1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แอมโมเนีย</a:t>
            </a:r>
          </a:p>
        </p:txBody>
      </p:sp>
      <p:sp>
        <p:nvSpPr>
          <p:cNvPr id="250" name="TextBox 249">
            <a:extLst>
              <a:ext uri="{FF2B5EF4-FFF2-40B4-BE49-F238E27FC236}">
                <a16:creationId xmlns:a16="http://schemas.microsoft.com/office/drawing/2014/main" id="{80C13D69-951A-4E72-8F24-08B4C7B509E9}"/>
              </a:ext>
            </a:extLst>
          </p:cNvPr>
          <p:cNvSpPr txBox="1"/>
          <p:nvPr/>
        </p:nvSpPr>
        <p:spPr>
          <a:xfrm>
            <a:off x="523936" y="2679683"/>
            <a:ext cx="10800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th-TH" sz="1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9.0 </a:t>
            </a:r>
          </a:p>
          <a:p>
            <a:pPr algn="r"/>
            <a:r>
              <a:rPr lang="th-TH" sz="1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น้ำยาเช็ดกระจก</a:t>
            </a:r>
          </a:p>
        </p:txBody>
      </p:sp>
      <p:sp>
        <p:nvSpPr>
          <p:cNvPr id="251" name="TextBox 250">
            <a:extLst>
              <a:ext uri="{FF2B5EF4-FFF2-40B4-BE49-F238E27FC236}">
                <a16:creationId xmlns:a16="http://schemas.microsoft.com/office/drawing/2014/main" id="{D273A4B4-0524-4D83-A828-ECF8831E270D}"/>
              </a:ext>
            </a:extLst>
          </p:cNvPr>
          <p:cNvSpPr txBox="1"/>
          <p:nvPr/>
        </p:nvSpPr>
        <p:spPr>
          <a:xfrm>
            <a:off x="505099" y="3104304"/>
            <a:ext cx="10800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th-TH" sz="1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7.0 </a:t>
            </a:r>
          </a:p>
          <a:p>
            <a:pPr algn="r"/>
            <a:r>
              <a:rPr lang="th-TH" sz="1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น้ำบริสุทธิ์</a:t>
            </a:r>
          </a:p>
        </p:txBody>
      </p:sp>
      <p:sp>
        <p:nvSpPr>
          <p:cNvPr id="252" name="TextBox 251">
            <a:extLst>
              <a:ext uri="{FF2B5EF4-FFF2-40B4-BE49-F238E27FC236}">
                <a16:creationId xmlns:a16="http://schemas.microsoft.com/office/drawing/2014/main" id="{34ADFA17-8031-4B88-9AB7-64C963AD1D67}"/>
              </a:ext>
            </a:extLst>
          </p:cNvPr>
          <p:cNvSpPr txBox="1"/>
          <p:nvPr/>
        </p:nvSpPr>
        <p:spPr>
          <a:xfrm>
            <a:off x="506352" y="3521191"/>
            <a:ext cx="10800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th-TH" sz="1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5.0 </a:t>
            </a:r>
          </a:p>
          <a:p>
            <a:pPr algn="r"/>
            <a:r>
              <a:rPr lang="th-TH" sz="1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แอสไพริน</a:t>
            </a:r>
          </a:p>
        </p:txBody>
      </p:sp>
      <p:sp>
        <p:nvSpPr>
          <p:cNvPr id="253" name="TextBox 252">
            <a:extLst>
              <a:ext uri="{FF2B5EF4-FFF2-40B4-BE49-F238E27FC236}">
                <a16:creationId xmlns:a16="http://schemas.microsoft.com/office/drawing/2014/main" id="{B273828E-2143-4BB9-A894-2671B9903F9E}"/>
              </a:ext>
            </a:extLst>
          </p:cNvPr>
          <p:cNvSpPr txBox="1"/>
          <p:nvPr/>
        </p:nvSpPr>
        <p:spPr>
          <a:xfrm>
            <a:off x="515172" y="3952074"/>
            <a:ext cx="10800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th-TH" sz="1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3.5 </a:t>
            </a:r>
          </a:p>
          <a:p>
            <a:pPr algn="r"/>
            <a:r>
              <a:rPr lang="th-TH" sz="1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น้ำส้ม</a:t>
            </a:r>
          </a:p>
        </p:txBody>
      </p:sp>
      <p:cxnSp>
        <p:nvCxnSpPr>
          <p:cNvPr id="254" name="Straight Connector 253">
            <a:extLst>
              <a:ext uri="{FF2B5EF4-FFF2-40B4-BE49-F238E27FC236}">
                <a16:creationId xmlns:a16="http://schemas.microsoft.com/office/drawing/2014/main" id="{C22D70E1-4168-40CF-A0FB-8D639F6C8024}"/>
              </a:ext>
            </a:extLst>
          </p:cNvPr>
          <p:cNvCxnSpPr/>
          <p:nvPr/>
        </p:nvCxnSpPr>
        <p:spPr>
          <a:xfrm>
            <a:off x="3720702" y="1414392"/>
            <a:ext cx="0" cy="864000"/>
          </a:xfrm>
          <a:prstGeom prst="line">
            <a:avLst/>
          </a:prstGeom>
          <a:ln w="12700">
            <a:solidFill>
              <a:srgbClr val="F8C81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5" name="Straight Connector 254">
            <a:extLst>
              <a:ext uri="{FF2B5EF4-FFF2-40B4-BE49-F238E27FC236}">
                <a16:creationId xmlns:a16="http://schemas.microsoft.com/office/drawing/2014/main" id="{465E284A-DDF4-42DD-BAFD-BC346E6E823D}"/>
              </a:ext>
            </a:extLst>
          </p:cNvPr>
          <p:cNvCxnSpPr/>
          <p:nvPr/>
        </p:nvCxnSpPr>
        <p:spPr>
          <a:xfrm>
            <a:off x="8543900" y="3675086"/>
            <a:ext cx="0" cy="864000"/>
          </a:xfrm>
          <a:prstGeom prst="line">
            <a:avLst/>
          </a:prstGeom>
          <a:ln w="12700">
            <a:solidFill>
              <a:srgbClr val="F8C81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93831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C0E23360-8DAC-49D4-AA39-50BF2AAAF773}"/>
              </a:ext>
            </a:extLst>
          </p:cNvPr>
          <p:cNvGrpSpPr/>
          <p:nvPr/>
        </p:nvGrpSpPr>
        <p:grpSpPr>
          <a:xfrm>
            <a:off x="-24524" y="-71791"/>
            <a:ext cx="9188286" cy="5702962"/>
            <a:chOff x="-24524" y="-71791"/>
            <a:chExt cx="9188286" cy="5702962"/>
          </a:xfrm>
        </p:grpSpPr>
        <p:sp>
          <p:nvSpPr>
            <p:cNvPr id="124" name="วงรี 123">
              <a:extLst>
                <a:ext uri="{FF2B5EF4-FFF2-40B4-BE49-F238E27FC236}">
                  <a16:creationId xmlns:a16="http://schemas.microsoft.com/office/drawing/2014/main" id="{4D749C6A-B85E-4128-A4F5-3C008CE3256F}"/>
                </a:ext>
              </a:extLst>
            </p:cNvPr>
            <p:cNvSpPr/>
            <p:nvPr/>
          </p:nvSpPr>
          <p:spPr>
            <a:xfrm rot="2025166">
              <a:off x="4547239" y="3641871"/>
              <a:ext cx="1654232" cy="1528124"/>
            </a:xfrm>
            <a:prstGeom prst="ellipse">
              <a:avLst/>
            </a:prstGeom>
            <a:pattFill prst="dkHorz">
              <a:fgClr>
                <a:srgbClr val="3DADD4"/>
              </a:fgClr>
              <a:bgClr>
                <a:schemeClr val="accent5">
                  <a:lumMod val="40000"/>
                  <a:lumOff val="6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 dirty="0"/>
            </a:p>
          </p:txBody>
        </p:sp>
        <p:sp>
          <p:nvSpPr>
            <p:cNvPr id="123" name="วงรี 122">
              <a:extLst>
                <a:ext uri="{FF2B5EF4-FFF2-40B4-BE49-F238E27FC236}">
                  <a16:creationId xmlns:a16="http://schemas.microsoft.com/office/drawing/2014/main" id="{4547BB5D-980C-49C6-8DD2-5EBB553E6D2E}"/>
                </a:ext>
              </a:extLst>
            </p:cNvPr>
            <p:cNvSpPr/>
            <p:nvPr/>
          </p:nvSpPr>
          <p:spPr>
            <a:xfrm rot="2025166">
              <a:off x="248763" y="2075931"/>
              <a:ext cx="1654232" cy="1528124"/>
            </a:xfrm>
            <a:prstGeom prst="ellipse">
              <a:avLst/>
            </a:prstGeom>
            <a:pattFill prst="dkHorz">
              <a:fgClr>
                <a:srgbClr val="3DADD4"/>
              </a:fgClr>
              <a:bgClr>
                <a:schemeClr val="accent5">
                  <a:lumMod val="40000"/>
                  <a:lumOff val="6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 dirty="0"/>
            </a:p>
          </p:txBody>
        </p:sp>
        <p:sp>
          <p:nvSpPr>
            <p:cNvPr id="122" name="วงรี 121">
              <a:extLst>
                <a:ext uri="{FF2B5EF4-FFF2-40B4-BE49-F238E27FC236}">
                  <a16:creationId xmlns:a16="http://schemas.microsoft.com/office/drawing/2014/main" id="{136E3BA7-F06D-4AEC-9D6F-42B890E5616A}"/>
                </a:ext>
              </a:extLst>
            </p:cNvPr>
            <p:cNvSpPr/>
            <p:nvPr/>
          </p:nvSpPr>
          <p:spPr>
            <a:xfrm rot="2025166">
              <a:off x="6990495" y="1782658"/>
              <a:ext cx="1654232" cy="1528124"/>
            </a:xfrm>
            <a:prstGeom prst="ellipse">
              <a:avLst/>
            </a:prstGeom>
            <a:pattFill prst="dkHorz">
              <a:fgClr>
                <a:srgbClr val="3DADD4"/>
              </a:fgClr>
              <a:bgClr>
                <a:schemeClr val="accent5">
                  <a:lumMod val="40000"/>
                  <a:lumOff val="6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 dirty="0"/>
            </a:p>
          </p:txBody>
        </p:sp>
        <p:grpSp>
          <p:nvGrpSpPr>
            <p:cNvPr id="25" name="กลุ่ม 24">
              <a:extLst>
                <a:ext uri="{FF2B5EF4-FFF2-40B4-BE49-F238E27FC236}">
                  <a16:creationId xmlns:a16="http://schemas.microsoft.com/office/drawing/2014/main" id="{C3AE868D-FBBA-4B74-B214-3D8230C10F4E}"/>
                </a:ext>
              </a:extLst>
            </p:cNvPr>
            <p:cNvGrpSpPr/>
            <p:nvPr/>
          </p:nvGrpSpPr>
          <p:grpSpPr>
            <a:xfrm>
              <a:off x="-24524" y="-71791"/>
              <a:ext cx="5503933" cy="4625727"/>
              <a:chOff x="-13854" y="-53779"/>
              <a:chExt cx="5988928" cy="5448712"/>
            </a:xfrm>
            <a:gradFill>
              <a:gsLst>
                <a:gs pos="0">
                  <a:srgbClr val="FEE882"/>
                </a:gs>
                <a:gs pos="73000">
                  <a:srgbClr val="FEE882"/>
                </a:gs>
                <a:gs pos="100000">
                  <a:srgbClr val="FEE882"/>
                </a:gs>
              </a:gsLst>
              <a:path path="circle">
                <a:fillToRect l="50000" t="50000" r="50000" b="50000"/>
              </a:path>
            </a:gradFill>
          </p:grpSpPr>
          <p:sp>
            <p:nvSpPr>
              <p:cNvPr id="24" name="รูปแบบอิสระ: รูปร่าง 23">
                <a:extLst>
                  <a:ext uri="{FF2B5EF4-FFF2-40B4-BE49-F238E27FC236}">
                    <a16:creationId xmlns:a16="http://schemas.microsoft.com/office/drawing/2014/main" id="{8532D37F-FCA3-4BF8-BDEE-30A101219801}"/>
                  </a:ext>
                </a:extLst>
              </p:cNvPr>
              <p:cNvSpPr/>
              <p:nvPr/>
            </p:nvSpPr>
            <p:spPr>
              <a:xfrm>
                <a:off x="-13854" y="415635"/>
                <a:ext cx="3654961" cy="4979298"/>
              </a:xfrm>
              <a:custGeom>
                <a:avLst/>
                <a:gdLst>
                  <a:gd name="connsiteX0" fmla="*/ 3034146 w 3034146"/>
                  <a:gd name="connsiteY0" fmla="*/ 0 h 4724400"/>
                  <a:gd name="connsiteX1" fmla="*/ 1676400 w 3034146"/>
                  <a:gd name="connsiteY1" fmla="*/ 1939636 h 4724400"/>
                  <a:gd name="connsiteX2" fmla="*/ 831273 w 3034146"/>
                  <a:gd name="connsiteY2" fmla="*/ 2521527 h 4724400"/>
                  <a:gd name="connsiteX3" fmla="*/ 498764 w 3034146"/>
                  <a:gd name="connsiteY3" fmla="*/ 4322618 h 4724400"/>
                  <a:gd name="connsiteX4" fmla="*/ 13855 w 3034146"/>
                  <a:gd name="connsiteY4" fmla="*/ 4724400 h 4724400"/>
                  <a:gd name="connsiteX5" fmla="*/ 0 w 3034146"/>
                  <a:gd name="connsiteY5" fmla="*/ 41564 h 4724400"/>
                  <a:gd name="connsiteX6" fmla="*/ 3034146 w 3034146"/>
                  <a:gd name="connsiteY6" fmla="*/ 0 h 4724400"/>
                  <a:gd name="connsiteX0" fmla="*/ 3034146 w 3034146"/>
                  <a:gd name="connsiteY0" fmla="*/ 0 h 5021667"/>
                  <a:gd name="connsiteX1" fmla="*/ 1676400 w 3034146"/>
                  <a:gd name="connsiteY1" fmla="*/ 1939636 h 5021667"/>
                  <a:gd name="connsiteX2" fmla="*/ 831273 w 3034146"/>
                  <a:gd name="connsiteY2" fmla="*/ 2521527 h 5021667"/>
                  <a:gd name="connsiteX3" fmla="*/ 498764 w 3034146"/>
                  <a:gd name="connsiteY3" fmla="*/ 4322618 h 5021667"/>
                  <a:gd name="connsiteX4" fmla="*/ 13855 w 3034146"/>
                  <a:gd name="connsiteY4" fmla="*/ 4724400 h 5021667"/>
                  <a:gd name="connsiteX5" fmla="*/ 0 w 3034146"/>
                  <a:gd name="connsiteY5" fmla="*/ 41564 h 5021667"/>
                  <a:gd name="connsiteX6" fmla="*/ 3034146 w 3034146"/>
                  <a:gd name="connsiteY6" fmla="*/ 0 h 5021667"/>
                  <a:gd name="connsiteX0" fmla="*/ 3034146 w 3034146"/>
                  <a:gd name="connsiteY0" fmla="*/ 0 h 5021667"/>
                  <a:gd name="connsiteX1" fmla="*/ 1676400 w 3034146"/>
                  <a:gd name="connsiteY1" fmla="*/ 1939636 h 5021667"/>
                  <a:gd name="connsiteX2" fmla="*/ 831273 w 3034146"/>
                  <a:gd name="connsiteY2" fmla="*/ 2521527 h 5021667"/>
                  <a:gd name="connsiteX3" fmla="*/ 498764 w 3034146"/>
                  <a:gd name="connsiteY3" fmla="*/ 4322618 h 5021667"/>
                  <a:gd name="connsiteX4" fmla="*/ 13855 w 3034146"/>
                  <a:gd name="connsiteY4" fmla="*/ 4724400 h 5021667"/>
                  <a:gd name="connsiteX5" fmla="*/ 0 w 3034146"/>
                  <a:gd name="connsiteY5" fmla="*/ 41564 h 5021667"/>
                  <a:gd name="connsiteX6" fmla="*/ 3034146 w 3034146"/>
                  <a:gd name="connsiteY6" fmla="*/ 0 h 5021667"/>
                  <a:gd name="connsiteX0" fmla="*/ 3034146 w 3073956"/>
                  <a:gd name="connsiteY0" fmla="*/ 0 h 5021667"/>
                  <a:gd name="connsiteX1" fmla="*/ 1676400 w 3073956"/>
                  <a:gd name="connsiteY1" fmla="*/ 1939636 h 5021667"/>
                  <a:gd name="connsiteX2" fmla="*/ 831273 w 3073956"/>
                  <a:gd name="connsiteY2" fmla="*/ 2521527 h 5021667"/>
                  <a:gd name="connsiteX3" fmla="*/ 498764 w 3073956"/>
                  <a:gd name="connsiteY3" fmla="*/ 4322618 h 5021667"/>
                  <a:gd name="connsiteX4" fmla="*/ 13855 w 3073956"/>
                  <a:gd name="connsiteY4" fmla="*/ 4724400 h 5021667"/>
                  <a:gd name="connsiteX5" fmla="*/ 0 w 3073956"/>
                  <a:gd name="connsiteY5" fmla="*/ 41564 h 5021667"/>
                  <a:gd name="connsiteX6" fmla="*/ 3034146 w 3073956"/>
                  <a:gd name="connsiteY6" fmla="*/ 0 h 5021667"/>
                  <a:gd name="connsiteX0" fmla="*/ 3034146 w 3101237"/>
                  <a:gd name="connsiteY0" fmla="*/ 0 h 5021667"/>
                  <a:gd name="connsiteX1" fmla="*/ 2286000 w 3101237"/>
                  <a:gd name="connsiteY1" fmla="*/ 2119745 h 5021667"/>
                  <a:gd name="connsiteX2" fmla="*/ 831273 w 3101237"/>
                  <a:gd name="connsiteY2" fmla="*/ 2521527 h 5021667"/>
                  <a:gd name="connsiteX3" fmla="*/ 498764 w 3101237"/>
                  <a:gd name="connsiteY3" fmla="*/ 4322618 h 5021667"/>
                  <a:gd name="connsiteX4" fmla="*/ 13855 w 3101237"/>
                  <a:gd name="connsiteY4" fmla="*/ 4724400 h 5021667"/>
                  <a:gd name="connsiteX5" fmla="*/ 0 w 3101237"/>
                  <a:gd name="connsiteY5" fmla="*/ 41564 h 5021667"/>
                  <a:gd name="connsiteX6" fmla="*/ 3034146 w 3101237"/>
                  <a:gd name="connsiteY6" fmla="*/ 0 h 5021667"/>
                  <a:gd name="connsiteX0" fmla="*/ 3740728 w 3780989"/>
                  <a:gd name="connsiteY0" fmla="*/ 13854 h 4980103"/>
                  <a:gd name="connsiteX1" fmla="*/ 2286000 w 3780989"/>
                  <a:gd name="connsiteY1" fmla="*/ 2078181 h 4980103"/>
                  <a:gd name="connsiteX2" fmla="*/ 831273 w 3780989"/>
                  <a:gd name="connsiteY2" fmla="*/ 2479963 h 4980103"/>
                  <a:gd name="connsiteX3" fmla="*/ 498764 w 3780989"/>
                  <a:gd name="connsiteY3" fmla="*/ 4281054 h 4980103"/>
                  <a:gd name="connsiteX4" fmla="*/ 13855 w 3780989"/>
                  <a:gd name="connsiteY4" fmla="*/ 4682836 h 4980103"/>
                  <a:gd name="connsiteX5" fmla="*/ 0 w 3780989"/>
                  <a:gd name="connsiteY5" fmla="*/ 0 h 4980103"/>
                  <a:gd name="connsiteX6" fmla="*/ 3740728 w 3780989"/>
                  <a:gd name="connsiteY6" fmla="*/ 13854 h 4980103"/>
                  <a:gd name="connsiteX0" fmla="*/ 3740728 w 3803936"/>
                  <a:gd name="connsiteY0" fmla="*/ 13854 h 4980103"/>
                  <a:gd name="connsiteX1" fmla="*/ 2826327 w 3803936"/>
                  <a:gd name="connsiteY1" fmla="*/ 1884217 h 4980103"/>
                  <a:gd name="connsiteX2" fmla="*/ 831273 w 3803936"/>
                  <a:gd name="connsiteY2" fmla="*/ 2479963 h 4980103"/>
                  <a:gd name="connsiteX3" fmla="*/ 498764 w 3803936"/>
                  <a:gd name="connsiteY3" fmla="*/ 4281054 h 4980103"/>
                  <a:gd name="connsiteX4" fmla="*/ 13855 w 3803936"/>
                  <a:gd name="connsiteY4" fmla="*/ 4682836 h 4980103"/>
                  <a:gd name="connsiteX5" fmla="*/ 0 w 3803936"/>
                  <a:gd name="connsiteY5" fmla="*/ 0 h 4980103"/>
                  <a:gd name="connsiteX6" fmla="*/ 3740728 w 3803936"/>
                  <a:gd name="connsiteY6" fmla="*/ 13854 h 4980103"/>
                  <a:gd name="connsiteX0" fmla="*/ 3740728 w 3819518"/>
                  <a:gd name="connsiteY0" fmla="*/ 13854 h 4980103"/>
                  <a:gd name="connsiteX1" fmla="*/ 2826327 w 3819518"/>
                  <a:gd name="connsiteY1" fmla="*/ 1884217 h 4980103"/>
                  <a:gd name="connsiteX2" fmla="*/ 831273 w 3819518"/>
                  <a:gd name="connsiteY2" fmla="*/ 2479963 h 4980103"/>
                  <a:gd name="connsiteX3" fmla="*/ 498764 w 3819518"/>
                  <a:gd name="connsiteY3" fmla="*/ 4281054 h 4980103"/>
                  <a:gd name="connsiteX4" fmla="*/ 13855 w 3819518"/>
                  <a:gd name="connsiteY4" fmla="*/ 4682836 h 4980103"/>
                  <a:gd name="connsiteX5" fmla="*/ 0 w 3819518"/>
                  <a:gd name="connsiteY5" fmla="*/ 0 h 4980103"/>
                  <a:gd name="connsiteX6" fmla="*/ 3740728 w 3819518"/>
                  <a:gd name="connsiteY6" fmla="*/ 13854 h 4980103"/>
                  <a:gd name="connsiteX0" fmla="*/ 3699165 w 3764759"/>
                  <a:gd name="connsiteY0" fmla="*/ 0 h 4980103"/>
                  <a:gd name="connsiteX1" fmla="*/ 2826327 w 3764759"/>
                  <a:gd name="connsiteY1" fmla="*/ 1884217 h 4980103"/>
                  <a:gd name="connsiteX2" fmla="*/ 831273 w 3764759"/>
                  <a:gd name="connsiteY2" fmla="*/ 2479963 h 4980103"/>
                  <a:gd name="connsiteX3" fmla="*/ 498764 w 3764759"/>
                  <a:gd name="connsiteY3" fmla="*/ 4281054 h 4980103"/>
                  <a:gd name="connsiteX4" fmla="*/ 13855 w 3764759"/>
                  <a:gd name="connsiteY4" fmla="*/ 4682836 h 4980103"/>
                  <a:gd name="connsiteX5" fmla="*/ 0 w 3764759"/>
                  <a:gd name="connsiteY5" fmla="*/ 0 h 4980103"/>
                  <a:gd name="connsiteX6" fmla="*/ 3699165 w 3764759"/>
                  <a:gd name="connsiteY6" fmla="*/ 0 h 4980103"/>
                  <a:gd name="connsiteX0" fmla="*/ 3408220 w 3496956"/>
                  <a:gd name="connsiteY0" fmla="*/ 0 h 4993957"/>
                  <a:gd name="connsiteX1" fmla="*/ 2826327 w 3496956"/>
                  <a:gd name="connsiteY1" fmla="*/ 1898071 h 4993957"/>
                  <a:gd name="connsiteX2" fmla="*/ 831273 w 3496956"/>
                  <a:gd name="connsiteY2" fmla="*/ 2493817 h 4993957"/>
                  <a:gd name="connsiteX3" fmla="*/ 498764 w 3496956"/>
                  <a:gd name="connsiteY3" fmla="*/ 4294908 h 4993957"/>
                  <a:gd name="connsiteX4" fmla="*/ 13855 w 3496956"/>
                  <a:gd name="connsiteY4" fmla="*/ 4696690 h 4993957"/>
                  <a:gd name="connsiteX5" fmla="*/ 0 w 3496956"/>
                  <a:gd name="connsiteY5" fmla="*/ 13854 h 4993957"/>
                  <a:gd name="connsiteX6" fmla="*/ 3408220 w 3496956"/>
                  <a:gd name="connsiteY6" fmla="*/ 0 h 4993957"/>
                  <a:gd name="connsiteX0" fmla="*/ 3408220 w 3460882"/>
                  <a:gd name="connsiteY0" fmla="*/ 0 h 4993957"/>
                  <a:gd name="connsiteX1" fmla="*/ 2355272 w 3460882"/>
                  <a:gd name="connsiteY1" fmla="*/ 1787235 h 4993957"/>
                  <a:gd name="connsiteX2" fmla="*/ 831273 w 3460882"/>
                  <a:gd name="connsiteY2" fmla="*/ 2493817 h 4993957"/>
                  <a:gd name="connsiteX3" fmla="*/ 498764 w 3460882"/>
                  <a:gd name="connsiteY3" fmla="*/ 4294908 h 4993957"/>
                  <a:gd name="connsiteX4" fmla="*/ 13855 w 3460882"/>
                  <a:gd name="connsiteY4" fmla="*/ 4696690 h 4993957"/>
                  <a:gd name="connsiteX5" fmla="*/ 0 w 3460882"/>
                  <a:gd name="connsiteY5" fmla="*/ 13854 h 4993957"/>
                  <a:gd name="connsiteX6" fmla="*/ 3408220 w 3460882"/>
                  <a:gd name="connsiteY6" fmla="*/ 0 h 4993957"/>
                  <a:gd name="connsiteX0" fmla="*/ 3408220 w 3461814"/>
                  <a:gd name="connsiteY0" fmla="*/ 0 h 4997951"/>
                  <a:gd name="connsiteX1" fmla="*/ 2355272 w 3461814"/>
                  <a:gd name="connsiteY1" fmla="*/ 1787235 h 4997951"/>
                  <a:gd name="connsiteX2" fmla="*/ 706582 w 3461814"/>
                  <a:gd name="connsiteY2" fmla="*/ 2369126 h 4997951"/>
                  <a:gd name="connsiteX3" fmla="*/ 498764 w 3461814"/>
                  <a:gd name="connsiteY3" fmla="*/ 4294908 h 4997951"/>
                  <a:gd name="connsiteX4" fmla="*/ 13855 w 3461814"/>
                  <a:gd name="connsiteY4" fmla="*/ 4696690 h 4997951"/>
                  <a:gd name="connsiteX5" fmla="*/ 0 w 3461814"/>
                  <a:gd name="connsiteY5" fmla="*/ 13854 h 4997951"/>
                  <a:gd name="connsiteX6" fmla="*/ 3408220 w 3461814"/>
                  <a:gd name="connsiteY6" fmla="*/ 0 h 4997951"/>
                  <a:gd name="connsiteX0" fmla="*/ 3505202 w 3555152"/>
                  <a:gd name="connsiteY0" fmla="*/ 13855 h 4984097"/>
                  <a:gd name="connsiteX1" fmla="*/ 2355272 w 3555152"/>
                  <a:gd name="connsiteY1" fmla="*/ 1773381 h 4984097"/>
                  <a:gd name="connsiteX2" fmla="*/ 706582 w 3555152"/>
                  <a:gd name="connsiteY2" fmla="*/ 2355272 h 4984097"/>
                  <a:gd name="connsiteX3" fmla="*/ 498764 w 3555152"/>
                  <a:gd name="connsiteY3" fmla="*/ 4281054 h 4984097"/>
                  <a:gd name="connsiteX4" fmla="*/ 13855 w 3555152"/>
                  <a:gd name="connsiteY4" fmla="*/ 4682836 h 4984097"/>
                  <a:gd name="connsiteX5" fmla="*/ 0 w 3555152"/>
                  <a:gd name="connsiteY5" fmla="*/ 0 h 4984097"/>
                  <a:gd name="connsiteX6" fmla="*/ 3505202 w 3555152"/>
                  <a:gd name="connsiteY6" fmla="*/ 13855 h 4984097"/>
                  <a:gd name="connsiteX0" fmla="*/ 3505202 w 3509945"/>
                  <a:gd name="connsiteY0" fmla="*/ 13855 h 4984097"/>
                  <a:gd name="connsiteX1" fmla="*/ 2355272 w 3509945"/>
                  <a:gd name="connsiteY1" fmla="*/ 1773381 h 4984097"/>
                  <a:gd name="connsiteX2" fmla="*/ 706582 w 3509945"/>
                  <a:gd name="connsiteY2" fmla="*/ 2355272 h 4984097"/>
                  <a:gd name="connsiteX3" fmla="*/ 498764 w 3509945"/>
                  <a:gd name="connsiteY3" fmla="*/ 4281054 h 4984097"/>
                  <a:gd name="connsiteX4" fmla="*/ 13855 w 3509945"/>
                  <a:gd name="connsiteY4" fmla="*/ 4682836 h 4984097"/>
                  <a:gd name="connsiteX5" fmla="*/ 0 w 3509945"/>
                  <a:gd name="connsiteY5" fmla="*/ 0 h 4984097"/>
                  <a:gd name="connsiteX6" fmla="*/ 3505202 w 3509945"/>
                  <a:gd name="connsiteY6" fmla="*/ 13855 h 4984097"/>
                  <a:gd name="connsiteX0" fmla="*/ 3505202 w 3510195"/>
                  <a:gd name="connsiteY0" fmla="*/ 13855 h 4984097"/>
                  <a:gd name="connsiteX1" fmla="*/ 2355272 w 3510195"/>
                  <a:gd name="connsiteY1" fmla="*/ 1773381 h 4984097"/>
                  <a:gd name="connsiteX2" fmla="*/ 706582 w 3510195"/>
                  <a:gd name="connsiteY2" fmla="*/ 2355272 h 4984097"/>
                  <a:gd name="connsiteX3" fmla="*/ 498764 w 3510195"/>
                  <a:gd name="connsiteY3" fmla="*/ 4281054 h 4984097"/>
                  <a:gd name="connsiteX4" fmla="*/ 13855 w 3510195"/>
                  <a:gd name="connsiteY4" fmla="*/ 4682836 h 4984097"/>
                  <a:gd name="connsiteX5" fmla="*/ 0 w 3510195"/>
                  <a:gd name="connsiteY5" fmla="*/ 0 h 4984097"/>
                  <a:gd name="connsiteX6" fmla="*/ 3505202 w 3510195"/>
                  <a:gd name="connsiteY6" fmla="*/ 13855 h 4984097"/>
                  <a:gd name="connsiteX0" fmla="*/ 3505202 w 3510379"/>
                  <a:gd name="connsiteY0" fmla="*/ 13855 h 4984097"/>
                  <a:gd name="connsiteX1" fmla="*/ 2382981 w 3510379"/>
                  <a:gd name="connsiteY1" fmla="*/ 1911927 h 4984097"/>
                  <a:gd name="connsiteX2" fmla="*/ 706582 w 3510379"/>
                  <a:gd name="connsiteY2" fmla="*/ 2355272 h 4984097"/>
                  <a:gd name="connsiteX3" fmla="*/ 498764 w 3510379"/>
                  <a:gd name="connsiteY3" fmla="*/ 4281054 h 4984097"/>
                  <a:gd name="connsiteX4" fmla="*/ 13855 w 3510379"/>
                  <a:gd name="connsiteY4" fmla="*/ 4682836 h 4984097"/>
                  <a:gd name="connsiteX5" fmla="*/ 0 w 3510379"/>
                  <a:gd name="connsiteY5" fmla="*/ 0 h 4984097"/>
                  <a:gd name="connsiteX6" fmla="*/ 3505202 w 3510379"/>
                  <a:gd name="connsiteY6" fmla="*/ 13855 h 4984097"/>
                  <a:gd name="connsiteX0" fmla="*/ 3865420 w 3868973"/>
                  <a:gd name="connsiteY0" fmla="*/ 13855 h 4984097"/>
                  <a:gd name="connsiteX1" fmla="*/ 2382981 w 3868973"/>
                  <a:gd name="connsiteY1" fmla="*/ 1911927 h 4984097"/>
                  <a:gd name="connsiteX2" fmla="*/ 706582 w 3868973"/>
                  <a:gd name="connsiteY2" fmla="*/ 2355272 h 4984097"/>
                  <a:gd name="connsiteX3" fmla="*/ 498764 w 3868973"/>
                  <a:gd name="connsiteY3" fmla="*/ 4281054 h 4984097"/>
                  <a:gd name="connsiteX4" fmla="*/ 13855 w 3868973"/>
                  <a:gd name="connsiteY4" fmla="*/ 4682836 h 4984097"/>
                  <a:gd name="connsiteX5" fmla="*/ 0 w 3868973"/>
                  <a:gd name="connsiteY5" fmla="*/ 0 h 4984097"/>
                  <a:gd name="connsiteX6" fmla="*/ 3865420 w 3868973"/>
                  <a:gd name="connsiteY6" fmla="*/ 13855 h 4984097"/>
                  <a:gd name="connsiteX0" fmla="*/ 3865420 w 3873426"/>
                  <a:gd name="connsiteY0" fmla="*/ 13855 h 4984097"/>
                  <a:gd name="connsiteX1" fmla="*/ 2992581 w 3873426"/>
                  <a:gd name="connsiteY1" fmla="*/ 1717964 h 4984097"/>
                  <a:gd name="connsiteX2" fmla="*/ 706582 w 3873426"/>
                  <a:gd name="connsiteY2" fmla="*/ 2355272 h 4984097"/>
                  <a:gd name="connsiteX3" fmla="*/ 498764 w 3873426"/>
                  <a:gd name="connsiteY3" fmla="*/ 4281054 h 4984097"/>
                  <a:gd name="connsiteX4" fmla="*/ 13855 w 3873426"/>
                  <a:gd name="connsiteY4" fmla="*/ 4682836 h 4984097"/>
                  <a:gd name="connsiteX5" fmla="*/ 0 w 3873426"/>
                  <a:gd name="connsiteY5" fmla="*/ 0 h 4984097"/>
                  <a:gd name="connsiteX6" fmla="*/ 3865420 w 3873426"/>
                  <a:gd name="connsiteY6" fmla="*/ 13855 h 4984097"/>
                  <a:gd name="connsiteX0" fmla="*/ 3865420 w 3873179"/>
                  <a:gd name="connsiteY0" fmla="*/ 13855 h 4980543"/>
                  <a:gd name="connsiteX1" fmla="*/ 2992581 w 3873179"/>
                  <a:gd name="connsiteY1" fmla="*/ 1717964 h 4980543"/>
                  <a:gd name="connsiteX2" fmla="*/ 803564 w 3873179"/>
                  <a:gd name="connsiteY2" fmla="*/ 2466109 h 4980543"/>
                  <a:gd name="connsiteX3" fmla="*/ 498764 w 3873179"/>
                  <a:gd name="connsiteY3" fmla="*/ 4281054 h 4980543"/>
                  <a:gd name="connsiteX4" fmla="*/ 13855 w 3873179"/>
                  <a:gd name="connsiteY4" fmla="*/ 4682836 h 4980543"/>
                  <a:gd name="connsiteX5" fmla="*/ 0 w 3873179"/>
                  <a:gd name="connsiteY5" fmla="*/ 0 h 4980543"/>
                  <a:gd name="connsiteX6" fmla="*/ 3865420 w 3873179"/>
                  <a:gd name="connsiteY6" fmla="*/ 13855 h 4980543"/>
                  <a:gd name="connsiteX0" fmla="*/ 3532911 w 3549464"/>
                  <a:gd name="connsiteY0" fmla="*/ 138545 h 4980543"/>
                  <a:gd name="connsiteX1" fmla="*/ 2992581 w 3549464"/>
                  <a:gd name="connsiteY1" fmla="*/ 1717964 h 4980543"/>
                  <a:gd name="connsiteX2" fmla="*/ 803564 w 3549464"/>
                  <a:gd name="connsiteY2" fmla="*/ 2466109 h 4980543"/>
                  <a:gd name="connsiteX3" fmla="*/ 498764 w 3549464"/>
                  <a:gd name="connsiteY3" fmla="*/ 4281054 h 4980543"/>
                  <a:gd name="connsiteX4" fmla="*/ 13855 w 3549464"/>
                  <a:gd name="connsiteY4" fmla="*/ 4682836 h 4980543"/>
                  <a:gd name="connsiteX5" fmla="*/ 0 w 3549464"/>
                  <a:gd name="connsiteY5" fmla="*/ 0 h 4980543"/>
                  <a:gd name="connsiteX6" fmla="*/ 3532911 w 3549464"/>
                  <a:gd name="connsiteY6" fmla="*/ 138545 h 4980543"/>
                  <a:gd name="connsiteX0" fmla="*/ 3546766 w 3562611"/>
                  <a:gd name="connsiteY0" fmla="*/ 0 h 5008253"/>
                  <a:gd name="connsiteX1" fmla="*/ 2992581 w 3562611"/>
                  <a:gd name="connsiteY1" fmla="*/ 1745674 h 5008253"/>
                  <a:gd name="connsiteX2" fmla="*/ 803564 w 3562611"/>
                  <a:gd name="connsiteY2" fmla="*/ 2493819 h 5008253"/>
                  <a:gd name="connsiteX3" fmla="*/ 498764 w 3562611"/>
                  <a:gd name="connsiteY3" fmla="*/ 4308764 h 5008253"/>
                  <a:gd name="connsiteX4" fmla="*/ 13855 w 3562611"/>
                  <a:gd name="connsiteY4" fmla="*/ 4710546 h 5008253"/>
                  <a:gd name="connsiteX5" fmla="*/ 0 w 3562611"/>
                  <a:gd name="connsiteY5" fmla="*/ 27710 h 5008253"/>
                  <a:gd name="connsiteX6" fmla="*/ 3546766 w 3562611"/>
                  <a:gd name="connsiteY6" fmla="*/ 0 h 5008253"/>
                  <a:gd name="connsiteX0" fmla="*/ 3546766 w 3706909"/>
                  <a:gd name="connsiteY0" fmla="*/ 0 h 5008253"/>
                  <a:gd name="connsiteX1" fmla="*/ 2992581 w 3706909"/>
                  <a:gd name="connsiteY1" fmla="*/ 1745674 h 5008253"/>
                  <a:gd name="connsiteX2" fmla="*/ 803564 w 3706909"/>
                  <a:gd name="connsiteY2" fmla="*/ 2493819 h 5008253"/>
                  <a:gd name="connsiteX3" fmla="*/ 498764 w 3706909"/>
                  <a:gd name="connsiteY3" fmla="*/ 4308764 h 5008253"/>
                  <a:gd name="connsiteX4" fmla="*/ 13855 w 3706909"/>
                  <a:gd name="connsiteY4" fmla="*/ 4710546 h 5008253"/>
                  <a:gd name="connsiteX5" fmla="*/ 0 w 3706909"/>
                  <a:gd name="connsiteY5" fmla="*/ 27710 h 5008253"/>
                  <a:gd name="connsiteX6" fmla="*/ 3546766 w 3706909"/>
                  <a:gd name="connsiteY6" fmla="*/ 0 h 5008253"/>
                  <a:gd name="connsiteX0" fmla="*/ 3546766 w 3576888"/>
                  <a:gd name="connsiteY0" fmla="*/ 0 h 5008253"/>
                  <a:gd name="connsiteX1" fmla="*/ 2992581 w 3576888"/>
                  <a:gd name="connsiteY1" fmla="*/ 1745674 h 5008253"/>
                  <a:gd name="connsiteX2" fmla="*/ 803564 w 3576888"/>
                  <a:gd name="connsiteY2" fmla="*/ 2493819 h 5008253"/>
                  <a:gd name="connsiteX3" fmla="*/ 498764 w 3576888"/>
                  <a:gd name="connsiteY3" fmla="*/ 4308764 h 5008253"/>
                  <a:gd name="connsiteX4" fmla="*/ 13855 w 3576888"/>
                  <a:gd name="connsiteY4" fmla="*/ 4710546 h 5008253"/>
                  <a:gd name="connsiteX5" fmla="*/ 0 w 3576888"/>
                  <a:gd name="connsiteY5" fmla="*/ 27710 h 5008253"/>
                  <a:gd name="connsiteX6" fmla="*/ 3546766 w 3576888"/>
                  <a:gd name="connsiteY6" fmla="*/ 0 h 5008253"/>
                  <a:gd name="connsiteX0" fmla="*/ 3546766 w 3560729"/>
                  <a:gd name="connsiteY0" fmla="*/ 0 h 5008253"/>
                  <a:gd name="connsiteX1" fmla="*/ 2604653 w 3560729"/>
                  <a:gd name="connsiteY1" fmla="*/ 1814947 h 5008253"/>
                  <a:gd name="connsiteX2" fmla="*/ 803564 w 3560729"/>
                  <a:gd name="connsiteY2" fmla="*/ 2493819 h 5008253"/>
                  <a:gd name="connsiteX3" fmla="*/ 498764 w 3560729"/>
                  <a:gd name="connsiteY3" fmla="*/ 4308764 h 5008253"/>
                  <a:gd name="connsiteX4" fmla="*/ 13855 w 3560729"/>
                  <a:gd name="connsiteY4" fmla="*/ 4710546 h 5008253"/>
                  <a:gd name="connsiteX5" fmla="*/ 0 w 3560729"/>
                  <a:gd name="connsiteY5" fmla="*/ 27710 h 5008253"/>
                  <a:gd name="connsiteX6" fmla="*/ 3546766 w 3560729"/>
                  <a:gd name="connsiteY6" fmla="*/ 0 h 5008253"/>
                  <a:gd name="connsiteX0" fmla="*/ 3546766 w 3560729"/>
                  <a:gd name="connsiteY0" fmla="*/ 0 h 5022108"/>
                  <a:gd name="connsiteX1" fmla="*/ 2604653 w 3560729"/>
                  <a:gd name="connsiteY1" fmla="*/ 1828802 h 5022108"/>
                  <a:gd name="connsiteX2" fmla="*/ 803564 w 3560729"/>
                  <a:gd name="connsiteY2" fmla="*/ 2507674 h 5022108"/>
                  <a:gd name="connsiteX3" fmla="*/ 498764 w 3560729"/>
                  <a:gd name="connsiteY3" fmla="*/ 4322619 h 5022108"/>
                  <a:gd name="connsiteX4" fmla="*/ 13855 w 3560729"/>
                  <a:gd name="connsiteY4" fmla="*/ 4724401 h 5022108"/>
                  <a:gd name="connsiteX5" fmla="*/ 0 w 3560729"/>
                  <a:gd name="connsiteY5" fmla="*/ 41565 h 5022108"/>
                  <a:gd name="connsiteX6" fmla="*/ 3546766 w 3560729"/>
                  <a:gd name="connsiteY6" fmla="*/ 0 h 5022108"/>
                  <a:gd name="connsiteX0" fmla="*/ 3546766 w 3560729"/>
                  <a:gd name="connsiteY0" fmla="*/ 0 h 5028368"/>
                  <a:gd name="connsiteX1" fmla="*/ 2604653 w 3560729"/>
                  <a:gd name="connsiteY1" fmla="*/ 1828802 h 5028368"/>
                  <a:gd name="connsiteX2" fmla="*/ 803564 w 3560729"/>
                  <a:gd name="connsiteY2" fmla="*/ 2313710 h 5028368"/>
                  <a:gd name="connsiteX3" fmla="*/ 498764 w 3560729"/>
                  <a:gd name="connsiteY3" fmla="*/ 4322619 h 5028368"/>
                  <a:gd name="connsiteX4" fmla="*/ 13855 w 3560729"/>
                  <a:gd name="connsiteY4" fmla="*/ 4724401 h 5028368"/>
                  <a:gd name="connsiteX5" fmla="*/ 0 w 3560729"/>
                  <a:gd name="connsiteY5" fmla="*/ 41565 h 5028368"/>
                  <a:gd name="connsiteX6" fmla="*/ 3546766 w 3560729"/>
                  <a:gd name="connsiteY6" fmla="*/ 0 h 5028368"/>
                  <a:gd name="connsiteX0" fmla="*/ 3546766 w 3567061"/>
                  <a:gd name="connsiteY0" fmla="*/ 0 h 5028368"/>
                  <a:gd name="connsiteX1" fmla="*/ 2826326 w 3567061"/>
                  <a:gd name="connsiteY1" fmla="*/ 1731820 h 5028368"/>
                  <a:gd name="connsiteX2" fmla="*/ 803564 w 3567061"/>
                  <a:gd name="connsiteY2" fmla="*/ 2313710 h 5028368"/>
                  <a:gd name="connsiteX3" fmla="*/ 498764 w 3567061"/>
                  <a:gd name="connsiteY3" fmla="*/ 4322619 h 5028368"/>
                  <a:gd name="connsiteX4" fmla="*/ 13855 w 3567061"/>
                  <a:gd name="connsiteY4" fmla="*/ 4724401 h 5028368"/>
                  <a:gd name="connsiteX5" fmla="*/ 0 w 3567061"/>
                  <a:gd name="connsiteY5" fmla="*/ 41565 h 5028368"/>
                  <a:gd name="connsiteX6" fmla="*/ 3546766 w 3567061"/>
                  <a:gd name="connsiteY6" fmla="*/ 0 h 5028368"/>
                  <a:gd name="connsiteX0" fmla="*/ 3546766 w 3567061"/>
                  <a:gd name="connsiteY0" fmla="*/ 0 h 4939815"/>
                  <a:gd name="connsiteX1" fmla="*/ 2826326 w 3567061"/>
                  <a:gd name="connsiteY1" fmla="*/ 1731820 h 4939815"/>
                  <a:gd name="connsiteX2" fmla="*/ 803564 w 3567061"/>
                  <a:gd name="connsiteY2" fmla="*/ 2313710 h 4939815"/>
                  <a:gd name="connsiteX3" fmla="*/ 1066801 w 3567061"/>
                  <a:gd name="connsiteY3" fmla="*/ 3782292 h 4939815"/>
                  <a:gd name="connsiteX4" fmla="*/ 13855 w 3567061"/>
                  <a:gd name="connsiteY4" fmla="*/ 4724401 h 4939815"/>
                  <a:gd name="connsiteX5" fmla="*/ 0 w 3567061"/>
                  <a:gd name="connsiteY5" fmla="*/ 41565 h 4939815"/>
                  <a:gd name="connsiteX6" fmla="*/ 3546766 w 3567061"/>
                  <a:gd name="connsiteY6" fmla="*/ 0 h 4939815"/>
                  <a:gd name="connsiteX0" fmla="*/ 3546766 w 3567427"/>
                  <a:gd name="connsiteY0" fmla="*/ 0 h 4944652"/>
                  <a:gd name="connsiteX1" fmla="*/ 2826326 w 3567427"/>
                  <a:gd name="connsiteY1" fmla="*/ 1731820 h 4944652"/>
                  <a:gd name="connsiteX2" fmla="*/ 748145 w 3567427"/>
                  <a:gd name="connsiteY2" fmla="*/ 2050474 h 4944652"/>
                  <a:gd name="connsiteX3" fmla="*/ 1066801 w 3567427"/>
                  <a:gd name="connsiteY3" fmla="*/ 3782292 h 4944652"/>
                  <a:gd name="connsiteX4" fmla="*/ 13855 w 3567427"/>
                  <a:gd name="connsiteY4" fmla="*/ 4724401 h 4944652"/>
                  <a:gd name="connsiteX5" fmla="*/ 0 w 3567427"/>
                  <a:gd name="connsiteY5" fmla="*/ 41565 h 4944652"/>
                  <a:gd name="connsiteX6" fmla="*/ 3546766 w 3567427"/>
                  <a:gd name="connsiteY6" fmla="*/ 0 h 4944652"/>
                  <a:gd name="connsiteX0" fmla="*/ 3546766 w 3566619"/>
                  <a:gd name="connsiteY0" fmla="*/ 0 h 4940065"/>
                  <a:gd name="connsiteX1" fmla="*/ 2826326 w 3566619"/>
                  <a:gd name="connsiteY1" fmla="*/ 1731820 h 4940065"/>
                  <a:gd name="connsiteX2" fmla="*/ 872836 w 3566619"/>
                  <a:gd name="connsiteY2" fmla="*/ 2299856 h 4940065"/>
                  <a:gd name="connsiteX3" fmla="*/ 1066801 w 3566619"/>
                  <a:gd name="connsiteY3" fmla="*/ 3782292 h 4940065"/>
                  <a:gd name="connsiteX4" fmla="*/ 13855 w 3566619"/>
                  <a:gd name="connsiteY4" fmla="*/ 4724401 h 4940065"/>
                  <a:gd name="connsiteX5" fmla="*/ 0 w 3566619"/>
                  <a:gd name="connsiteY5" fmla="*/ 41565 h 4940065"/>
                  <a:gd name="connsiteX6" fmla="*/ 3546766 w 3566619"/>
                  <a:gd name="connsiteY6" fmla="*/ 0 h 4940065"/>
                  <a:gd name="connsiteX0" fmla="*/ 3546766 w 3566619"/>
                  <a:gd name="connsiteY0" fmla="*/ 0 h 4943391"/>
                  <a:gd name="connsiteX1" fmla="*/ 2826326 w 3566619"/>
                  <a:gd name="connsiteY1" fmla="*/ 1731820 h 4943391"/>
                  <a:gd name="connsiteX2" fmla="*/ 872836 w 3566619"/>
                  <a:gd name="connsiteY2" fmla="*/ 2299856 h 4943391"/>
                  <a:gd name="connsiteX3" fmla="*/ 1343891 w 3566619"/>
                  <a:gd name="connsiteY3" fmla="*/ 3810001 h 4943391"/>
                  <a:gd name="connsiteX4" fmla="*/ 13855 w 3566619"/>
                  <a:gd name="connsiteY4" fmla="*/ 4724401 h 4943391"/>
                  <a:gd name="connsiteX5" fmla="*/ 0 w 3566619"/>
                  <a:gd name="connsiteY5" fmla="*/ 41565 h 4943391"/>
                  <a:gd name="connsiteX6" fmla="*/ 3546766 w 3566619"/>
                  <a:gd name="connsiteY6" fmla="*/ 0 h 4943391"/>
                  <a:gd name="connsiteX0" fmla="*/ 3546766 w 3566619"/>
                  <a:gd name="connsiteY0" fmla="*/ 0 h 4955848"/>
                  <a:gd name="connsiteX1" fmla="*/ 2826326 w 3566619"/>
                  <a:gd name="connsiteY1" fmla="*/ 1731820 h 4955848"/>
                  <a:gd name="connsiteX2" fmla="*/ 872836 w 3566619"/>
                  <a:gd name="connsiteY2" fmla="*/ 2299856 h 4955848"/>
                  <a:gd name="connsiteX3" fmla="*/ 1136073 w 3566619"/>
                  <a:gd name="connsiteY3" fmla="*/ 3906983 h 4955848"/>
                  <a:gd name="connsiteX4" fmla="*/ 13855 w 3566619"/>
                  <a:gd name="connsiteY4" fmla="*/ 4724401 h 4955848"/>
                  <a:gd name="connsiteX5" fmla="*/ 0 w 3566619"/>
                  <a:gd name="connsiteY5" fmla="*/ 41565 h 4955848"/>
                  <a:gd name="connsiteX6" fmla="*/ 3546766 w 3566619"/>
                  <a:gd name="connsiteY6" fmla="*/ 0 h 4955848"/>
                  <a:gd name="connsiteX0" fmla="*/ 3546766 w 3609882"/>
                  <a:gd name="connsiteY0" fmla="*/ 0 h 4955848"/>
                  <a:gd name="connsiteX1" fmla="*/ 3214254 w 3609882"/>
                  <a:gd name="connsiteY1" fmla="*/ 1579420 h 4955848"/>
                  <a:gd name="connsiteX2" fmla="*/ 872836 w 3609882"/>
                  <a:gd name="connsiteY2" fmla="*/ 2299856 h 4955848"/>
                  <a:gd name="connsiteX3" fmla="*/ 1136073 w 3609882"/>
                  <a:gd name="connsiteY3" fmla="*/ 3906983 h 4955848"/>
                  <a:gd name="connsiteX4" fmla="*/ 13855 w 3609882"/>
                  <a:gd name="connsiteY4" fmla="*/ 4724401 h 4955848"/>
                  <a:gd name="connsiteX5" fmla="*/ 0 w 3609882"/>
                  <a:gd name="connsiteY5" fmla="*/ 41565 h 4955848"/>
                  <a:gd name="connsiteX6" fmla="*/ 3546766 w 3609882"/>
                  <a:gd name="connsiteY6" fmla="*/ 0 h 4955848"/>
                  <a:gd name="connsiteX0" fmla="*/ 3546766 w 3609882"/>
                  <a:gd name="connsiteY0" fmla="*/ 0 h 4957825"/>
                  <a:gd name="connsiteX1" fmla="*/ 3214254 w 3609882"/>
                  <a:gd name="connsiteY1" fmla="*/ 1579420 h 4957825"/>
                  <a:gd name="connsiteX2" fmla="*/ 872836 w 3609882"/>
                  <a:gd name="connsiteY2" fmla="*/ 2299856 h 4957825"/>
                  <a:gd name="connsiteX3" fmla="*/ 1136073 w 3609882"/>
                  <a:gd name="connsiteY3" fmla="*/ 3906983 h 4957825"/>
                  <a:gd name="connsiteX4" fmla="*/ 13855 w 3609882"/>
                  <a:gd name="connsiteY4" fmla="*/ 4724401 h 4957825"/>
                  <a:gd name="connsiteX5" fmla="*/ 0 w 3609882"/>
                  <a:gd name="connsiteY5" fmla="*/ 41565 h 4957825"/>
                  <a:gd name="connsiteX6" fmla="*/ 3546766 w 3609882"/>
                  <a:gd name="connsiteY6" fmla="*/ 0 h 4957825"/>
                  <a:gd name="connsiteX0" fmla="*/ 3635098 w 3698214"/>
                  <a:gd name="connsiteY0" fmla="*/ 0 h 4956688"/>
                  <a:gd name="connsiteX1" fmla="*/ 3302586 w 3698214"/>
                  <a:gd name="connsiteY1" fmla="*/ 1579420 h 4956688"/>
                  <a:gd name="connsiteX2" fmla="*/ 961168 w 3698214"/>
                  <a:gd name="connsiteY2" fmla="*/ 2299856 h 4956688"/>
                  <a:gd name="connsiteX3" fmla="*/ 1432223 w 3698214"/>
                  <a:gd name="connsiteY3" fmla="*/ 4045529 h 4956688"/>
                  <a:gd name="connsiteX4" fmla="*/ 102187 w 3698214"/>
                  <a:gd name="connsiteY4" fmla="*/ 4724401 h 4956688"/>
                  <a:gd name="connsiteX5" fmla="*/ 88332 w 3698214"/>
                  <a:gd name="connsiteY5" fmla="*/ 41565 h 4956688"/>
                  <a:gd name="connsiteX6" fmla="*/ 3635098 w 3698214"/>
                  <a:gd name="connsiteY6" fmla="*/ 0 h 4956688"/>
                  <a:gd name="connsiteX0" fmla="*/ 3635098 w 3698214"/>
                  <a:gd name="connsiteY0" fmla="*/ 0 h 4956688"/>
                  <a:gd name="connsiteX1" fmla="*/ 3302586 w 3698214"/>
                  <a:gd name="connsiteY1" fmla="*/ 1579420 h 4956688"/>
                  <a:gd name="connsiteX2" fmla="*/ 961168 w 3698214"/>
                  <a:gd name="connsiteY2" fmla="*/ 2299856 h 4956688"/>
                  <a:gd name="connsiteX3" fmla="*/ 1432223 w 3698214"/>
                  <a:gd name="connsiteY3" fmla="*/ 4045529 h 4956688"/>
                  <a:gd name="connsiteX4" fmla="*/ 102187 w 3698214"/>
                  <a:gd name="connsiteY4" fmla="*/ 4724401 h 4956688"/>
                  <a:gd name="connsiteX5" fmla="*/ 88332 w 3698214"/>
                  <a:gd name="connsiteY5" fmla="*/ 41565 h 4956688"/>
                  <a:gd name="connsiteX6" fmla="*/ 3635098 w 3698214"/>
                  <a:gd name="connsiteY6" fmla="*/ 0 h 4956688"/>
                  <a:gd name="connsiteX0" fmla="*/ 3635098 w 3698214"/>
                  <a:gd name="connsiteY0" fmla="*/ 0 h 4956688"/>
                  <a:gd name="connsiteX1" fmla="*/ 3302586 w 3698214"/>
                  <a:gd name="connsiteY1" fmla="*/ 1579420 h 4956688"/>
                  <a:gd name="connsiteX2" fmla="*/ 961168 w 3698214"/>
                  <a:gd name="connsiteY2" fmla="*/ 2299856 h 4956688"/>
                  <a:gd name="connsiteX3" fmla="*/ 1432223 w 3698214"/>
                  <a:gd name="connsiteY3" fmla="*/ 4045529 h 4956688"/>
                  <a:gd name="connsiteX4" fmla="*/ 102187 w 3698214"/>
                  <a:gd name="connsiteY4" fmla="*/ 4724401 h 4956688"/>
                  <a:gd name="connsiteX5" fmla="*/ 88332 w 3698214"/>
                  <a:gd name="connsiteY5" fmla="*/ 41565 h 4956688"/>
                  <a:gd name="connsiteX6" fmla="*/ 3635098 w 3698214"/>
                  <a:gd name="connsiteY6" fmla="*/ 0 h 4956688"/>
                  <a:gd name="connsiteX0" fmla="*/ 3591845 w 3654961"/>
                  <a:gd name="connsiteY0" fmla="*/ 0 h 4968373"/>
                  <a:gd name="connsiteX1" fmla="*/ 3259333 w 3654961"/>
                  <a:gd name="connsiteY1" fmla="*/ 1579420 h 4968373"/>
                  <a:gd name="connsiteX2" fmla="*/ 917915 w 3654961"/>
                  <a:gd name="connsiteY2" fmla="*/ 2299856 h 4968373"/>
                  <a:gd name="connsiteX3" fmla="*/ 1388970 w 3654961"/>
                  <a:gd name="connsiteY3" fmla="*/ 4045529 h 4968373"/>
                  <a:gd name="connsiteX4" fmla="*/ 58934 w 3654961"/>
                  <a:gd name="connsiteY4" fmla="*/ 4724401 h 4968373"/>
                  <a:gd name="connsiteX5" fmla="*/ 45079 w 3654961"/>
                  <a:gd name="connsiteY5" fmla="*/ 41565 h 4968373"/>
                  <a:gd name="connsiteX6" fmla="*/ 3591845 w 3654961"/>
                  <a:gd name="connsiteY6" fmla="*/ 0 h 4968373"/>
                  <a:gd name="connsiteX0" fmla="*/ 3591845 w 3654961"/>
                  <a:gd name="connsiteY0" fmla="*/ 0 h 4967280"/>
                  <a:gd name="connsiteX1" fmla="*/ 3259333 w 3654961"/>
                  <a:gd name="connsiteY1" fmla="*/ 1579420 h 4967280"/>
                  <a:gd name="connsiteX2" fmla="*/ 917915 w 3654961"/>
                  <a:gd name="connsiteY2" fmla="*/ 2299856 h 4967280"/>
                  <a:gd name="connsiteX3" fmla="*/ 1388970 w 3654961"/>
                  <a:gd name="connsiteY3" fmla="*/ 4045529 h 4967280"/>
                  <a:gd name="connsiteX4" fmla="*/ 58934 w 3654961"/>
                  <a:gd name="connsiteY4" fmla="*/ 4724401 h 4967280"/>
                  <a:gd name="connsiteX5" fmla="*/ 45079 w 3654961"/>
                  <a:gd name="connsiteY5" fmla="*/ 41565 h 4967280"/>
                  <a:gd name="connsiteX6" fmla="*/ 3591845 w 3654961"/>
                  <a:gd name="connsiteY6" fmla="*/ 0 h 4967280"/>
                  <a:gd name="connsiteX0" fmla="*/ 3591845 w 3654961"/>
                  <a:gd name="connsiteY0" fmla="*/ 0 h 4979298"/>
                  <a:gd name="connsiteX1" fmla="*/ 3259333 w 3654961"/>
                  <a:gd name="connsiteY1" fmla="*/ 1579420 h 4979298"/>
                  <a:gd name="connsiteX2" fmla="*/ 917915 w 3654961"/>
                  <a:gd name="connsiteY2" fmla="*/ 2299856 h 4979298"/>
                  <a:gd name="connsiteX3" fmla="*/ 1388970 w 3654961"/>
                  <a:gd name="connsiteY3" fmla="*/ 4045529 h 4979298"/>
                  <a:gd name="connsiteX4" fmla="*/ 58934 w 3654961"/>
                  <a:gd name="connsiteY4" fmla="*/ 4738255 h 4979298"/>
                  <a:gd name="connsiteX5" fmla="*/ 45079 w 3654961"/>
                  <a:gd name="connsiteY5" fmla="*/ 41565 h 4979298"/>
                  <a:gd name="connsiteX6" fmla="*/ 3591845 w 3654961"/>
                  <a:gd name="connsiteY6" fmla="*/ 0 h 4979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654961" h="4979298">
                    <a:moveTo>
                      <a:pt x="3591845" y="0"/>
                    </a:moveTo>
                    <a:cubicBezTo>
                      <a:pt x="3704991" y="635000"/>
                      <a:pt x="3704988" y="1196111"/>
                      <a:pt x="3259333" y="1579420"/>
                    </a:cubicBezTo>
                    <a:cubicBezTo>
                      <a:pt x="2813678" y="1962729"/>
                      <a:pt x="1229642" y="1888838"/>
                      <a:pt x="917915" y="2299856"/>
                    </a:cubicBezTo>
                    <a:cubicBezTo>
                      <a:pt x="606188" y="2710874"/>
                      <a:pt x="1532133" y="3639129"/>
                      <a:pt x="1388970" y="4045529"/>
                    </a:cubicBezTo>
                    <a:cubicBezTo>
                      <a:pt x="1245807" y="4451929"/>
                      <a:pt x="185461" y="5430703"/>
                      <a:pt x="58934" y="4738255"/>
                    </a:cubicBezTo>
                    <a:cubicBezTo>
                      <a:pt x="-67593" y="4045807"/>
                      <a:pt x="49697" y="1602510"/>
                      <a:pt x="45079" y="41565"/>
                    </a:cubicBezTo>
                    <a:lnTo>
                      <a:pt x="359184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84407" tIns="42203" rIns="84407" bIns="42203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th-TH" sz="1661"/>
              </a:p>
            </p:txBody>
          </p:sp>
          <p:sp>
            <p:nvSpPr>
              <p:cNvPr id="23" name="รูปแบบอิสระ: รูปร่าง 22">
                <a:extLst>
                  <a:ext uri="{FF2B5EF4-FFF2-40B4-BE49-F238E27FC236}">
                    <a16:creationId xmlns:a16="http://schemas.microsoft.com/office/drawing/2014/main" id="{D9CEDDBE-8C27-4A8F-9572-814A7BE126F2}"/>
                  </a:ext>
                </a:extLst>
              </p:cNvPr>
              <p:cNvSpPr/>
              <p:nvPr/>
            </p:nvSpPr>
            <p:spPr>
              <a:xfrm>
                <a:off x="-13854" y="-53779"/>
                <a:ext cx="5988928" cy="3844532"/>
              </a:xfrm>
              <a:custGeom>
                <a:avLst/>
                <a:gdLst>
                  <a:gd name="connsiteX0" fmla="*/ 5791200 w 5791200"/>
                  <a:gd name="connsiteY0" fmla="*/ 13854 h 3574472"/>
                  <a:gd name="connsiteX1" fmla="*/ 3061855 w 5791200"/>
                  <a:gd name="connsiteY1" fmla="*/ 678872 h 3574472"/>
                  <a:gd name="connsiteX2" fmla="*/ 2992582 w 5791200"/>
                  <a:gd name="connsiteY2" fmla="*/ 1607127 h 3574472"/>
                  <a:gd name="connsiteX3" fmla="*/ 1413164 w 5791200"/>
                  <a:gd name="connsiteY3" fmla="*/ 1870363 h 3574472"/>
                  <a:gd name="connsiteX4" fmla="*/ 0 w 5791200"/>
                  <a:gd name="connsiteY4" fmla="*/ 3574472 h 3574472"/>
                  <a:gd name="connsiteX5" fmla="*/ 55418 w 5791200"/>
                  <a:gd name="connsiteY5" fmla="*/ 0 h 3574472"/>
                  <a:gd name="connsiteX6" fmla="*/ 5791200 w 5791200"/>
                  <a:gd name="connsiteY6" fmla="*/ 13854 h 3574472"/>
                  <a:gd name="connsiteX0" fmla="*/ 5822003 w 5822003"/>
                  <a:gd name="connsiteY0" fmla="*/ 28151 h 3588769"/>
                  <a:gd name="connsiteX1" fmla="*/ 3092658 w 5822003"/>
                  <a:gd name="connsiteY1" fmla="*/ 693169 h 3588769"/>
                  <a:gd name="connsiteX2" fmla="*/ 3023385 w 5822003"/>
                  <a:gd name="connsiteY2" fmla="*/ 1621424 h 3588769"/>
                  <a:gd name="connsiteX3" fmla="*/ 1443967 w 5822003"/>
                  <a:gd name="connsiteY3" fmla="*/ 1884660 h 3588769"/>
                  <a:gd name="connsiteX4" fmla="*/ 30803 w 5822003"/>
                  <a:gd name="connsiteY4" fmla="*/ 3588769 h 3588769"/>
                  <a:gd name="connsiteX5" fmla="*/ 0 w 5822003"/>
                  <a:gd name="connsiteY5" fmla="*/ 0 h 3588769"/>
                  <a:gd name="connsiteX6" fmla="*/ 5822003 w 5822003"/>
                  <a:gd name="connsiteY6" fmla="*/ 28151 h 3588769"/>
                  <a:gd name="connsiteX0" fmla="*/ 5879484 w 5879484"/>
                  <a:gd name="connsiteY0" fmla="*/ 42449 h 3603067"/>
                  <a:gd name="connsiteX1" fmla="*/ 3150139 w 5879484"/>
                  <a:gd name="connsiteY1" fmla="*/ 707467 h 3603067"/>
                  <a:gd name="connsiteX2" fmla="*/ 3080866 w 5879484"/>
                  <a:gd name="connsiteY2" fmla="*/ 1635722 h 3603067"/>
                  <a:gd name="connsiteX3" fmla="*/ 1501448 w 5879484"/>
                  <a:gd name="connsiteY3" fmla="*/ 1898958 h 3603067"/>
                  <a:gd name="connsiteX4" fmla="*/ 88284 w 5879484"/>
                  <a:gd name="connsiteY4" fmla="*/ 3603067 h 3603067"/>
                  <a:gd name="connsiteX5" fmla="*/ 0 w 5879484"/>
                  <a:gd name="connsiteY5" fmla="*/ 0 h 3603067"/>
                  <a:gd name="connsiteX6" fmla="*/ 5879484 w 5879484"/>
                  <a:gd name="connsiteY6" fmla="*/ 42449 h 3603067"/>
                  <a:gd name="connsiteX0" fmla="*/ 5879484 w 5879484"/>
                  <a:gd name="connsiteY0" fmla="*/ 42449 h 3603067"/>
                  <a:gd name="connsiteX1" fmla="*/ 3150139 w 5879484"/>
                  <a:gd name="connsiteY1" fmla="*/ 707467 h 3603067"/>
                  <a:gd name="connsiteX2" fmla="*/ 3080866 w 5879484"/>
                  <a:gd name="connsiteY2" fmla="*/ 1635722 h 3603067"/>
                  <a:gd name="connsiteX3" fmla="*/ 1501448 w 5879484"/>
                  <a:gd name="connsiteY3" fmla="*/ 1898958 h 3603067"/>
                  <a:gd name="connsiteX4" fmla="*/ 2063 w 5879484"/>
                  <a:gd name="connsiteY4" fmla="*/ 3603067 h 3603067"/>
                  <a:gd name="connsiteX5" fmla="*/ 0 w 5879484"/>
                  <a:gd name="connsiteY5" fmla="*/ 0 h 3603067"/>
                  <a:gd name="connsiteX6" fmla="*/ 5879484 w 5879484"/>
                  <a:gd name="connsiteY6" fmla="*/ 42449 h 3603067"/>
                  <a:gd name="connsiteX0" fmla="*/ 6021126 w 6021126"/>
                  <a:gd name="connsiteY0" fmla="*/ 42449 h 3688855"/>
                  <a:gd name="connsiteX1" fmla="*/ 3291781 w 6021126"/>
                  <a:gd name="connsiteY1" fmla="*/ 707467 h 3688855"/>
                  <a:gd name="connsiteX2" fmla="*/ 3222508 w 6021126"/>
                  <a:gd name="connsiteY2" fmla="*/ 1635722 h 3688855"/>
                  <a:gd name="connsiteX3" fmla="*/ 1643090 w 6021126"/>
                  <a:gd name="connsiteY3" fmla="*/ 1898958 h 3688855"/>
                  <a:gd name="connsiteX4" fmla="*/ 2 w 6021126"/>
                  <a:gd name="connsiteY4" fmla="*/ 3688855 h 3688855"/>
                  <a:gd name="connsiteX5" fmla="*/ 141642 w 6021126"/>
                  <a:gd name="connsiteY5" fmla="*/ 0 h 3688855"/>
                  <a:gd name="connsiteX6" fmla="*/ 6021126 w 6021126"/>
                  <a:gd name="connsiteY6" fmla="*/ 42449 h 3688855"/>
                  <a:gd name="connsiteX0" fmla="*/ 6109408 w 6109408"/>
                  <a:gd name="connsiteY0" fmla="*/ 128236 h 3774642"/>
                  <a:gd name="connsiteX1" fmla="*/ 3380063 w 6109408"/>
                  <a:gd name="connsiteY1" fmla="*/ 793254 h 3774642"/>
                  <a:gd name="connsiteX2" fmla="*/ 3310790 w 6109408"/>
                  <a:gd name="connsiteY2" fmla="*/ 1721509 h 3774642"/>
                  <a:gd name="connsiteX3" fmla="*/ 1731372 w 6109408"/>
                  <a:gd name="connsiteY3" fmla="*/ 1984745 h 3774642"/>
                  <a:gd name="connsiteX4" fmla="*/ 88284 w 6109408"/>
                  <a:gd name="connsiteY4" fmla="*/ 3774642 h 3774642"/>
                  <a:gd name="connsiteX5" fmla="*/ 0 w 6109408"/>
                  <a:gd name="connsiteY5" fmla="*/ 0 h 3774642"/>
                  <a:gd name="connsiteX6" fmla="*/ 6109408 w 6109408"/>
                  <a:gd name="connsiteY6" fmla="*/ 128236 h 3774642"/>
                  <a:gd name="connsiteX0" fmla="*/ 6109408 w 6109408"/>
                  <a:gd name="connsiteY0" fmla="*/ 128236 h 3774642"/>
                  <a:gd name="connsiteX1" fmla="*/ 3380063 w 6109408"/>
                  <a:gd name="connsiteY1" fmla="*/ 793254 h 3774642"/>
                  <a:gd name="connsiteX2" fmla="*/ 3310790 w 6109408"/>
                  <a:gd name="connsiteY2" fmla="*/ 1721509 h 3774642"/>
                  <a:gd name="connsiteX3" fmla="*/ 1731372 w 6109408"/>
                  <a:gd name="connsiteY3" fmla="*/ 1984745 h 3774642"/>
                  <a:gd name="connsiteX4" fmla="*/ 88284 w 6109408"/>
                  <a:gd name="connsiteY4" fmla="*/ 3774642 h 3774642"/>
                  <a:gd name="connsiteX5" fmla="*/ 0 w 6109408"/>
                  <a:gd name="connsiteY5" fmla="*/ 0 h 3774642"/>
                  <a:gd name="connsiteX6" fmla="*/ 6109408 w 6109408"/>
                  <a:gd name="connsiteY6" fmla="*/ 128236 h 3774642"/>
                  <a:gd name="connsiteX0" fmla="*/ 6109408 w 6109408"/>
                  <a:gd name="connsiteY0" fmla="*/ 128236 h 3774642"/>
                  <a:gd name="connsiteX1" fmla="*/ 3380063 w 6109408"/>
                  <a:gd name="connsiteY1" fmla="*/ 793254 h 3774642"/>
                  <a:gd name="connsiteX2" fmla="*/ 3310790 w 6109408"/>
                  <a:gd name="connsiteY2" fmla="*/ 1721509 h 3774642"/>
                  <a:gd name="connsiteX3" fmla="*/ 1731372 w 6109408"/>
                  <a:gd name="connsiteY3" fmla="*/ 1984745 h 3774642"/>
                  <a:gd name="connsiteX4" fmla="*/ 88284 w 6109408"/>
                  <a:gd name="connsiteY4" fmla="*/ 3774642 h 3774642"/>
                  <a:gd name="connsiteX5" fmla="*/ 0 w 6109408"/>
                  <a:gd name="connsiteY5" fmla="*/ 0 h 3774642"/>
                  <a:gd name="connsiteX6" fmla="*/ 6109408 w 6109408"/>
                  <a:gd name="connsiteY6" fmla="*/ 128236 h 3774642"/>
                  <a:gd name="connsiteX0" fmla="*/ 6037557 w 6037557"/>
                  <a:gd name="connsiteY0" fmla="*/ 142533 h 3788939"/>
                  <a:gd name="connsiteX1" fmla="*/ 3308212 w 6037557"/>
                  <a:gd name="connsiteY1" fmla="*/ 807551 h 3788939"/>
                  <a:gd name="connsiteX2" fmla="*/ 3238939 w 6037557"/>
                  <a:gd name="connsiteY2" fmla="*/ 1735806 h 3788939"/>
                  <a:gd name="connsiteX3" fmla="*/ 1659521 w 6037557"/>
                  <a:gd name="connsiteY3" fmla="*/ 1999042 h 3788939"/>
                  <a:gd name="connsiteX4" fmla="*/ 16433 w 6037557"/>
                  <a:gd name="connsiteY4" fmla="*/ 3788939 h 3788939"/>
                  <a:gd name="connsiteX5" fmla="*/ 0 w 6037557"/>
                  <a:gd name="connsiteY5" fmla="*/ 0 h 3788939"/>
                  <a:gd name="connsiteX6" fmla="*/ 6037557 w 6037557"/>
                  <a:gd name="connsiteY6" fmla="*/ 142533 h 3788939"/>
                  <a:gd name="connsiteX0" fmla="*/ 6037557 w 6037557"/>
                  <a:gd name="connsiteY0" fmla="*/ 142533 h 3788939"/>
                  <a:gd name="connsiteX1" fmla="*/ 3308212 w 6037557"/>
                  <a:gd name="connsiteY1" fmla="*/ 807551 h 3788939"/>
                  <a:gd name="connsiteX2" fmla="*/ 3238939 w 6037557"/>
                  <a:gd name="connsiteY2" fmla="*/ 1735806 h 3788939"/>
                  <a:gd name="connsiteX3" fmla="*/ 1659521 w 6037557"/>
                  <a:gd name="connsiteY3" fmla="*/ 1999042 h 3788939"/>
                  <a:gd name="connsiteX4" fmla="*/ 16433 w 6037557"/>
                  <a:gd name="connsiteY4" fmla="*/ 3788939 h 3788939"/>
                  <a:gd name="connsiteX5" fmla="*/ 0 w 6037557"/>
                  <a:gd name="connsiteY5" fmla="*/ 0 h 3788939"/>
                  <a:gd name="connsiteX6" fmla="*/ 6037557 w 6037557"/>
                  <a:gd name="connsiteY6" fmla="*/ 142533 h 3788939"/>
                  <a:gd name="connsiteX0" fmla="*/ 6109407 w 6109407"/>
                  <a:gd name="connsiteY0" fmla="*/ 0 h 3789385"/>
                  <a:gd name="connsiteX1" fmla="*/ 3308212 w 6109407"/>
                  <a:gd name="connsiteY1" fmla="*/ 807997 h 3789385"/>
                  <a:gd name="connsiteX2" fmla="*/ 3238939 w 6109407"/>
                  <a:gd name="connsiteY2" fmla="*/ 1736252 h 3789385"/>
                  <a:gd name="connsiteX3" fmla="*/ 1659521 w 6109407"/>
                  <a:gd name="connsiteY3" fmla="*/ 1999488 h 3789385"/>
                  <a:gd name="connsiteX4" fmla="*/ 16433 w 6109407"/>
                  <a:gd name="connsiteY4" fmla="*/ 3789385 h 3789385"/>
                  <a:gd name="connsiteX5" fmla="*/ 0 w 6109407"/>
                  <a:gd name="connsiteY5" fmla="*/ 446 h 3789385"/>
                  <a:gd name="connsiteX6" fmla="*/ 6109407 w 6109407"/>
                  <a:gd name="connsiteY6" fmla="*/ 0 h 3789385"/>
                  <a:gd name="connsiteX0" fmla="*/ 6109407 w 6179364"/>
                  <a:gd name="connsiteY0" fmla="*/ 0 h 3789385"/>
                  <a:gd name="connsiteX1" fmla="*/ 3308212 w 6179364"/>
                  <a:gd name="connsiteY1" fmla="*/ 807997 h 3789385"/>
                  <a:gd name="connsiteX2" fmla="*/ 3238939 w 6179364"/>
                  <a:gd name="connsiteY2" fmla="*/ 1736252 h 3789385"/>
                  <a:gd name="connsiteX3" fmla="*/ 1659521 w 6179364"/>
                  <a:gd name="connsiteY3" fmla="*/ 1999488 h 3789385"/>
                  <a:gd name="connsiteX4" fmla="*/ 16433 w 6179364"/>
                  <a:gd name="connsiteY4" fmla="*/ 3789385 h 3789385"/>
                  <a:gd name="connsiteX5" fmla="*/ 0 w 6179364"/>
                  <a:gd name="connsiteY5" fmla="*/ 446 h 3789385"/>
                  <a:gd name="connsiteX6" fmla="*/ 6109407 w 6179364"/>
                  <a:gd name="connsiteY6" fmla="*/ 0 h 3789385"/>
                  <a:gd name="connsiteX0" fmla="*/ 6109407 w 6179364"/>
                  <a:gd name="connsiteY0" fmla="*/ 0 h 3789385"/>
                  <a:gd name="connsiteX1" fmla="*/ 3308212 w 6179364"/>
                  <a:gd name="connsiteY1" fmla="*/ 807997 h 3789385"/>
                  <a:gd name="connsiteX2" fmla="*/ 3238939 w 6179364"/>
                  <a:gd name="connsiteY2" fmla="*/ 1736252 h 3789385"/>
                  <a:gd name="connsiteX3" fmla="*/ 1659521 w 6179364"/>
                  <a:gd name="connsiteY3" fmla="*/ 1999488 h 3789385"/>
                  <a:gd name="connsiteX4" fmla="*/ 16433 w 6179364"/>
                  <a:gd name="connsiteY4" fmla="*/ 3789385 h 3789385"/>
                  <a:gd name="connsiteX5" fmla="*/ 0 w 6179364"/>
                  <a:gd name="connsiteY5" fmla="*/ 446 h 3789385"/>
                  <a:gd name="connsiteX6" fmla="*/ 6109407 w 6179364"/>
                  <a:gd name="connsiteY6" fmla="*/ 0 h 3789385"/>
                  <a:gd name="connsiteX0" fmla="*/ 6109407 w 6179364"/>
                  <a:gd name="connsiteY0" fmla="*/ 0 h 3826203"/>
                  <a:gd name="connsiteX1" fmla="*/ 3308212 w 6179364"/>
                  <a:gd name="connsiteY1" fmla="*/ 807997 h 3826203"/>
                  <a:gd name="connsiteX2" fmla="*/ 3238939 w 6179364"/>
                  <a:gd name="connsiteY2" fmla="*/ 1736252 h 3826203"/>
                  <a:gd name="connsiteX3" fmla="*/ 1659521 w 6179364"/>
                  <a:gd name="connsiteY3" fmla="*/ 1999488 h 3826203"/>
                  <a:gd name="connsiteX4" fmla="*/ 16433 w 6179364"/>
                  <a:gd name="connsiteY4" fmla="*/ 3789385 h 3826203"/>
                  <a:gd name="connsiteX5" fmla="*/ 0 w 6179364"/>
                  <a:gd name="connsiteY5" fmla="*/ 446 h 3826203"/>
                  <a:gd name="connsiteX6" fmla="*/ 6109407 w 6179364"/>
                  <a:gd name="connsiteY6" fmla="*/ 0 h 3826203"/>
                  <a:gd name="connsiteX0" fmla="*/ 6109407 w 6194666"/>
                  <a:gd name="connsiteY0" fmla="*/ 0 h 3826203"/>
                  <a:gd name="connsiteX1" fmla="*/ 3897392 w 6194666"/>
                  <a:gd name="connsiteY1" fmla="*/ 636422 h 3826203"/>
                  <a:gd name="connsiteX2" fmla="*/ 3238939 w 6194666"/>
                  <a:gd name="connsiteY2" fmla="*/ 1736252 h 3826203"/>
                  <a:gd name="connsiteX3" fmla="*/ 1659521 w 6194666"/>
                  <a:gd name="connsiteY3" fmla="*/ 1999488 h 3826203"/>
                  <a:gd name="connsiteX4" fmla="*/ 16433 w 6194666"/>
                  <a:gd name="connsiteY4" fmla="*/ 3789385 h 3826203"/>
                  <a:gd name="connsiteX5" fmla="*/ 0 w 6194666"/>
                  <a:gd name="connsiteY5" fmla="*/ 446 h 3826203"/>
                  <a:gd name="connsiteX6" fmla="*/ 6109407 w 6194666"/>
                  <a:gd name="connsiteY6" fmla="*/ 0 h 3826203"/>
                  <a:gd name="connsiteX0" fmla="*/ 6109407 w 6195622"/>
                  <a:gd name="connsiteY0" fmla="*/ 0 h 3830610"/>
                  <a:gd name="connsiteX1" fmla="*/ 3897392 w 6195622"/>
                  <a:gd name="connsiteY1" fmla="*/ 636422 h 3830610"/>
                  <a:gd name="connsiteX2" fmla="*/ 3052127 w 6195622"/>
                  <a:gd name="connsiteY2" fmla="*/ 1764848 h 3830610"/>
                  <a:gd name="connsiteX3" fmla="*/ 1659521 w 6195622"/>
                  <a:gd name="connsiteY3" fmla="*/ 1999488 h 3830610"/>
                  <a:gd name="connsiteX4" fmla="*/ 16433 w 6195622"/>
                  <a:gd name="connsiteY4" fmla="*/ 3789385 h 3830610"/>
                  <a:gd name="connsiteX5" fmla="*/ 0 w 6195622"/>
                  <a:gd name="connsiteY5" fmla="*/ 446 h 3830610"/>
                  <a:gd name="connsiteX6" fmla="*/ 6109407 w 6195622"/>
                  <a:gd name="connsiteY6" fmla="*/ 0 h 3830610"/>
                  <a:gd name="connsiteX0" fmla="*/ 6109407 w 6200522"/>
                  <a:gd name="connsiteY0" fmla="*/ 0 h 3830610"/>
                  <a:gd name="connsiteX1" fmla="*/ 4041094 w 6200522"/>
                  <a:gd name="connsiteY1" fmla="*/ 893784 h 3830610"/>
                  <a:gd name="connsiteX2" fmla="*/ 3052127 w 6200522"/>
                  <a:gd name="connsiteY2" fmla="*/ 1764848 h 3830610"/>
                  <a:gd name="connsiteX3" fmla="*/ 1659521 w 6200522"/>
                  <a:gd name="connsiteY3" fmla="*/ 1999488 h 3830610"/>
                  <a:gd name="connsiteX4" fmla="*/ 16433 w 6200522"/>
                  <a:gd name="connsiteY4" fmla="*/ 3789385 h 3830610"/>
                  <a:gd name="connsiteX5" fmla="*/ 0 w 6200522"/>
                  <a:gd name="connsiteY5" fmla="*/ 446 h 3830610"/>
                  <a:gd name="connsiteX6" fmla="*/ 6109407 w 6200522"/>
                  <a:gd name="connsiteY6" fmla="*/ 0 h 3830610"/>
                  <a:gd name="connsiteX0" fmla="*/ 6109407 w 6200522"/>
                  <a:gd name="connsiteY0" fmla="*/ 0 h 3906887"/>
                  <a:gd name="connsiteX1" fmla="*/ 4041094 w 6200522"/>
                  <a:gd name="connsiteY1" fmla="*/ 893784 h 3906887"/>
                  <a:gd name="connsiteX2" fmla="*/ 3052127 w 6200522"/>
                  <a:gd name="connsiteY2" fmla="*/ 1764848 h 3906887"/>
                  <a:gd name="connsiteX3" fmla="*/ 1659521 w 6200522"/>
                  <a:gd name="connsiteY3" fmla="*/ 1999488 h 3906887"/>
                  <a:gd name="connsiteX4" fmla="*/ 921756 w 6200522"/>
                  <a:gd name="connsiteY4" fmla="*/ 2860023 h 3906887"/>
                  <a:gd name="connsiteX5" fmla="*/ 16433 w 6200522"/>
                  <a:gd name="connsiteY5" fmla="*/ 3789385 h 3906887"/>
                  <a:gd name="connsiteX6" fmla="*/ 0 w 6200522"/>
                  <a:gd name="connsiteY6" fmla="*/ 446 h 3906887"/>
                  <a:gd name="connsiteX7" fmla="*/ 6109407 w 6200522"/>
                  <a:gd name="connsiteY7" fmla="*/ 0 h 3906887"/>
                  <a:gd name="connsiteX0" fmla="*/ 6109407 w 6210247"/>
                  <a:gd name="connsiteY0" fmla="*/ 0 h 3906887"/>
                  <a:gd name="connsiteX1" fmla="*/ 4285388 w 6210247"/>
                  <a:gd name="connsiteY1" fmla="*/ 793699 h 3906887"/>
                  <a:gd name="connsiteX2" fmla="*/ 3052127 w 6210247"/>
                  <a:gd name="connsiteY2" fmla="*/ 1764848 h 3906887"/>
                  <a:gd name="connsiteX3" fmla="*/ 1659521 w 6210247"/>
                  <a:gd name="connsiteY3" fmla="*/ 1999488 h 3906887"/>
                  <a:gd name="connsiteX4" fmla="*/ 921756 w 6210247"/>
                  <a:gd name="connsiteY4" fmla="*/ 2860023 h 3906887"/>
                  <a:gd name="connsiteX5" fmla="*/ 16433 w 6210247"/>
                  <a:gd name="connsiteY5" fmla="*/ 3789385 h 3906887"/>
                  <a:gd name="connsiteX6" fmla="*/ 0 w 6210247"/>
                  <a:gd name="connsiteY6" fmla="*/ 446 h 3906887"/>
                  <a:gd name="connsiteX7" fmla="*/ 6109407 w 6210247"/>
                  <a:gd name="connsiteY7" fmla="*/ 0 h 3906887"/>
                  <a:gd name="connsiteX0" fmla="*/ 6109407 w 6214422"/>
                  <a:gd name="connsiteY0" fmla="*/ 0 h 3906887"/>
                  <a:gd name="connsiteX1" fmla="*/ 4285388 w 6214422"/>
                  <a:gd name="connsiteY1" fmla="*/ 793699 h 3906887"/>
                  <a:gd name="connsiteX2" fmla="*/ 2477318 w 6214422"/>
                  <a:gd name="connsiteY2" fmla="*/ 964165 h 3906887"/>
                  <a:gd name="connsiteX3" fmla="*/ 1659521 w 6214422"/>
                  <a:gd name="connsiteY3" fmla="*/ 1999488 h 3906887"/>
                  <a:gd name="connsiteX4" fmla="*/ 921756 w 6214422"/>
                  <a:gd name="connsiteY4" fmla="*/ 2860023 h 3906887"/>
                  <a:gd name="connsiteX5" fmla="*/ 16433 w 6214422"/>
                  <a:gd name="connsiteY5" fmla="*/ 3789385 h 3906887"/>
                  <a:gd name="connsiteX6" fmla="*/ 0 w 6214422"/>
                  <a:gd name="connsiteY6" fmla="*/ 446 h 3906887"/>
                  <a:gd name="connsiteX7" fmla="*/ 6109407 w 6214422"/>
                  <a:gd name="connsiteY7" fmla="*/ 0 h 3906887"/>
                  <a:gd name="connsiteX0" fmla="*/ 6109407 w 6214422"/>
                  <a:gd name="connsiteY0" fmla="*/ 0 h 3906887"/>
                  <a:gd name="connsiteX1" fmla="*/ 4285388 w 6214422"/>
                  <a:gd name="connsiteY1" fmla="*/ 793699 h 3906887"/>
                  <a:gd name="connsiteX2" fmla="*/ 2477318 w 6214422"/>
                  <a:gd name="connsiteY2" fmla="*/ 964165 h 3906887"/>
                  <a:gd name="connsiteX3" fmla="*/ 2033147 w 6214422"/>
                  <a:gd name="connsiteY3" fmla="*/ 2285446 h 3906887"/>
                  <a:gd name="connsiteX4" fmla="*/ 921756 w 6214422"/>
                  <a:gd name="connsiteY4" fmla="*/ 2860023 h 3906887"/>
                  <a:gd name="connsiteX5" fmla="*/ 16433 w 6214422"/>
                  <a:gd name="connsiteY5" fmla="*/ 3789385 h 3906887"/>
                  <a:gd name="connsiteX6" fmla="*/ 0 w 6214422"/>
                  <a:gd name="connsiteY6" fmla="*/ 446 h 3906887"/>
                  <a:gd name="connsiteX7" fmla="*/ 6109407 w 6214422"/>
                  <a:gd name="connsiteY7" fmla="*/ 0 h 3906887"/>
                  <a:gd name="connsiteX0" fmla="*/ 6109407 w 6214422"/>
                  <a:gd name="connsiteY0" fmla="*/ 0 h 3903573"/>
                  <a:gd name="connsiteX1" fmla="*/ 4285388 w 6214422"/>
                  <a:gd name="connsiteY1" fmla="*/ 793699 h 3903573"/>
                  <a:gd name="connsiteX2" fmla="*/ 2477318 w 6214422"/>
                  <a:gd name="connsiteY2" fmla="*/ 964165 h 3903573"/>
                  <a:gd name="connsiteX3" fmla="*/ 2033147 w 6214422"/>
                  <a:gd name="connsiteY3" fmla="*/ 2285446 h 3903573"/>
                  <a:gd name="connsiteX4" fmla="*/ 849905 w 6214422"/>
                  <a:gd name="connsiteY4" fmla="*/ 2817129 h 3903573"/>
                  <a:gd name="connsiteX5" fmla="*/ 16433 w 6214422"/>
                  <a:gd name="connsiteY5" fmla="*/ 3789385 h 3903573"/>
                  <a:gd name="connsiteX6" fmla="*/ 0 w 6214422"/>
                  <a:gd name="connsiteY6" fmla="*/ 446 h 3903573"/>
                  <a:gd name="connsiteX7" fmla="*/ 6109407 w 6214422"/>
                  <a:gd name="connsiteY7" fmla="*/ 0 h 3903573"/>
                  <a:gd name="connsiteX0" fmla="*/ 6109407 w 6214422"/>
                  <a:gd name="connsiteY0" fmla="*/ 0 h 3912056"/>
                  <a:gd name="connsiteX1" fmla="*/ 4285388 w 6214422"/>
                  <a:gd name="connsiteY1" fmla="*/ 793699 h 3912056"/>
                  <a:gd name="connsiteX2" fmla="*/ 2477318 w 6214422"/>
                  <a:gd name="connsiteY2" fmla="*/ 964165 h 3912056"/>
                  <a:gd name="connsiteX3" fmla="*/ 2033147 w 6214422"/>
                  <a:gd name="connsiteY3" fmla="*/ 2285446 h 3912056"/>
                  <a:gd name="connsiteX4" fmla="*/ 849905 w 6214422"/>
                  <a:gd name="connsiteY4" fmla="*/ 2817129 h 3912056"/>
                  <a:gd name="connsiteX5" fmla="*/ 16433 w 6214422"/>
                  <a:gd name="connsiteY5" fmla="*/ 3789385 h 3912056"/>
                  <a:gd name="connsiteX6" fmla="*/ 0 w 6214422"/>
                  <a:gd name="connsiteY6" fmla="*/ 446 h 3912056"/>
                  <a:gd name="connsiteX7" fmla="*/ 6109407 w 6214422"/>
                  <a:gd name="connsiteY7" fmla="*/ 0 h 3912056"/>
                  <a:gd name="connsiteX0" fmla="*/ 6109407 w 6220180"/>
                  <a:gd name="connsiteY0" fmla="*/ 0 h 3912056"/>
                  <a:gd name="connsiteX1" fmla="*/ 4400350 w 6220180"/>
                  <a:gd name="connsiteY1" fmla="*/ 993869 h 3912056"/>
                  <a:gd name="connsiteX2" fmla="*/ 2477318 w 6220180"/>
                  <a:gd name="connsiteY2" fmla="*/ 964165 h 3912056"/>
                  <a:gd name="connsiteX3" fmla="*/ 2033147 w 6220180"/>
                  <a:gd name="connsiteY3" fmla="*/ 2285446 h 3912056"/>
                  <a:gd name="connsiteX4" fmla="*/ 849905 w 6220180"/>
                  <a:gd name="connsiteY4" fmla="*/ 2817129 h 3912056"/>
                  <a:gd name="connsiteX5" fmla="*/ 16433 w 6220180"/>
                  <a:gd name="connsiteY5" fmla="*/ 3789385 h 3912056"/>
                  <a:gd name="connsiteX6" fmla="*/ 0 w 6220180"/>
                  <a:gd name="connsiteY6" fmla="*/ 446 h 3912056"/>
                  <a:gd name="connsiteX7" fmla="*/ 6109407 w 6220180"/>
                  <a:gd name="connsiteY7" fmla="*/ 0 h 3912056"/>
                  <a:gd name="connsiteX0" fmla="*/ 6109407 w 6221637"/>
                  <a:gd name="connsiteY0" fmla="*/ 0 h 3912056"/>
                  <a:gd name="connsiteX1" fmla="*/ 4400350 w 6221637"/>
                  <a:gd name="connsiteY1" fmla="*/ 993869 h 3912056"/>
                  <a:gd name="connsiteX2" fmla="*/ 2477318 w 6221637"/>
                  <a:gd name="connsiteY2" fmla="*/ 964165 h 3912056"/>
                  <a:gd name="connsiteX3" fmla="*/ 2033147 w 6221637"/>
                  <a:gd name="connsiteY3" fmla="*/ 2285446 h 3912056"/>
                  <a:gd name="connsiteX4" fmla="*/ 849905 w 6221637"/>
                  <a:gd name="connsiteY4" fmla="*/ 2817129 h 3912056"/>
                  <a:gd name="connsiteX5" fmla="*/ 16433 w 6221637"/>
                  <a:gd name="connsiteY5" fmla="*/ 3789385 h 3912056"/>
                  <a:gd name="connsiteX6" fmla="*/ 0 w 6221637"/>
                  <a:gd name="connsiteY6" fmla="*/ 446 h 3912056"/>
                  <a:gd name="connsiteX7" fmla="*/ 6109407 w 6221637"/>
                  <a:gd name="connsiteY7" fmla="*/ 0 h 3912056"/>
                  <a:gd name="connsiteX0" fmla="*/ 6109407 w 6217155"/>
                  <a:gd name="connsiteY0" fmla="*/ 0 h 3912056"/>
                  <a:gd name="connsiteX1" fmla="*/ 4314129 w 6217155"/>
                  <a:gd name="connsiteY1" fmla="*/ 765103 h 3912056"/>
                  <a:gd name="connsiteX2" fmla="*/ 2477318 w 6217155"/>
                  <a:gd name="connsiteY2" fmla="*/ 964165 h 3912056"/>
                  <a:gd name="connsiteX3" fmla="*/ 2033147 w 6217155"/>
                  <a:gd name="connsiteY3" fmla="*/ 2285446 h 3912056"/>
                  <a:gd name="connsiteX4" fmla="*/ 849905 w 6217155"/>
                  <a:gd name="connsiteY4" fmla="*/ 2817129 h 3912056"/>
                  <a:gd name="connsiteX5" fmla="*/ 16433 w 6217155"/>
                  <a:gd name="connsiteY5" fmla="*/ 3789385 h 3912056"/>
                  <a:gd name="connsiteX6" fmla="*/ 0 w 6217155"/>
                  <a:gd name="connsiteY6" fmla="*/ 446 h 3912056"/>
                  <a:gd name="connsiteX7" fmla="*/ 6109407 w 6217155"/>
                  <a:gd name="connsiteY7" fmla="*/ 0 h 3912056"/>
                  <a:gd name="connsiteX0" fmla="*/ 6109407 w 6216702"/>
                  <a:gd name="connsiteY0" fmla="*/ 0 h 3912056"/>
                  <a:gd name="connsiteX1" fmla="*/ 4314129 w 6216702"/>
                  <a:gd name="connsiteY1" fmla="*/ 765103 h 3912056"/>
                  <a:gd name="connsiteX2" fmla="*/ 2362355 w 6216702"/>
                  <a:gd name="connsiteY2" fmla="*/ 721101 h 3912056"/>
                  <a:gd name="connsiteX3" fmla="*/ 2033147 w 6216702"/>
                  <a:gd name="connsiteY3" fmla="*/ 2285446 h 3912056"/>
                  <a:gd name="connsiteX4" fmla="*/ 849905 w 6216702"/>
                  <a:gd name="connsiteY4" fmla="*/ 2817129 h 3912056"/>
                  <a:gd name="connsiteX5" fmla="*/ 16433 w 6216702"/>
                  <a:gd name="connsiteY5" fmla="*/ 3789385 h 3912056"/>
                  <a:gd name="connsiteX6" fmla="*/ 0 w 6216702"/>
                  <a:gd name="connsiteY6" fmla="*/ 446 h 3912056"/>
                  <a:gd name="connsiteX7" fmla="*/ 6109407 w 6216702"/>
                  <a:gd name="connsiteY7" fmla="*/ 0 h 3912056"/>
                  <a:gd name="connsiteX0" fmla="*/ 6109407 w 6212589"/>
                  <a:gd name="connsiteY0" fmla="*/ 0 h 3912056"/>
                  <a:gd name="connsiteX1" fmla="*/ 4227908 w 6212589"/>
                  <a:gd name="connsiteY1" fmla="*/ 622123 h 3912056"/>
                  <a:gd name="connsiteX2" fmla="*/ 2362355 w 6212589"/>
                  <a:gd name="connsiteY2" fmla="*/ 721101 h 3912056"/>
                  <a:gd name="connsiteX3" fmla="*/ 2033147 w 6212589"/>
                  <a:gd name="connsiteY3" fmla="*/ 2285446 h 3912056"/>
                  <a:gd name="connsiteX4" fmla="*/ 849905 w 6212589"/>
                  <a:gd name="connsiteY4" fmla="*/ 2817129 h 3912056"/>
                  <a:gd name="connsiteX5" fmla="*/ 16433 w 6212589"/>
                  <a:gd name="connsiteY5" fmla="*/ 3789385 h 3912056"/>
                  <a:gd name="connsiteX6" fmla="*/ 0 w 6212589"/>
                  <a:gd name="connsiteY6" fmla="*/ 446 h 3912056"/>
                  <a:gd name="connsiteX7" fmla="*/ 6109407 w 6212589"/>
                  <a:gd name="connsiteY7" fmla="*/ 0 h 3912056"/>
                  <a:gd name="connsiteX0" fmla="*/ 6109407 w 6213116"/>
                  <a:gd name="connsiteY0" fmla="*/ 0 h 3912056"/>
                  <a:gd name="connsiteX1" fmla="*/ 4227908 w 6213116"/>
                  <a:gd name="connsiteY1" fmla="*/ 622123 h 3912056"/>
                  <a:gd name="connsiteX2" fmla="*/ 2290505 w 6213116"/>
                  <a:gd name="connsiteY2" fmla="*/ 721102 h 3912056"/>
                  <a:gd name="connsiteX3" fmla="*/ 2033147 w 6213116"/>
                  <a:gd name="connsiteY3" fmla="*/ 2285446 h 3912056"/>
                  <a:gd name="connsiteX4" fmla="*/ 849905 w 6213116"/>
                  <a:gd name="connsiteY4" fmla="*/ 2817129 h 3912056"/>
                  <a:gd name="connsiteX5" fmla="*/ 16433 w 6213116"/>
                  <a:gd name="connsiteY5" fmla="*/ 3789385 h 3912056"/>
                  <a:gd name="connsiteX6" fmla="*/ 0 w 6213116"/>
                  <a:gd name="connsiteY6" fmla="*/ 446 h 3912056"/>
                  <a:gd name="connsiteX7" fmla="*/ 6109407 w 6213116"/>
                  <a:gd name="connsiteY7" fmla="*/ 0 h 3912056"/>
                  <a:gd name="connsiteX0" fmla="*/ 6109407 w 6214399"/>
                  <a:gd name="connsiteY0" fmla="*/ 0 h 3912056"/>
                  <a:gd name="connsiteX1" fmla="*/ 4227908 w 6214399"/>
                  <a:gd name="connsiteY1" fmla="*/ 622123 h 3912056"/>
                  <a:gd name="connsiteX2" fmla="*/ 2290505 w 6214399"/>
                  <a:gd name="connsiteY2" fmla="*/ 721102 h 3912056"/>
                  <a:gd name="connsiteX3" fmla="*/ 2033147 w 6214399"/>
                  <a:gd name="connsiteY3" fmla="*/ 2285446 h 3912056"/>
                  <a:gd name="connsiteX4" fmla="*/ 849905 w 6214399"/>
                  <a:gd name="connsiteY4" fmla="*/ 2817129 h 3912056"/>
                  <a:gd name="connsiteX5" fmla="*/ 16433 w 6214399"/>
                  <a:gd name="connsiteY5" fmla="*/ 3789385 h 3912056"/>
                  <a:gd name="connsiteX6" fmla="*/ 0 w 6214399"/>
                  <a:gd name="connsiteY6" fmla="*/ 446 h 3912056"/>
                  <a:gd name="connsiteX7" fmla="*/ 6109407 w 6214399"/>
                  <a:gd name="connsiteY7" fmla="*/ 0 h 3912056"/>
                  <a:gd name="connsiteX0" fmla="*/ 6109407 w 6231869"/>
                  <a:gd name="connsiteY0" fmla="*/ 0 h 3912056"/>
                  <a:gd name="connsiteX1" fmla="*/ 4227908 w 6231869"/>
                  <a:gd name="connsiteY1" fmla="*/ 622123 h 3912056"/>
                  <a:gd name="connsiteX2" fmla="*/ 2290505 w 6231869"/>
                  <a:gd name="connsiteY2" fmla="*/ 721102 h 3912056"/>
                  <a:gd name="connsiteX3" fmla="*/ 2033147 w 6231869"/>
                  <a:gd name="connsiteY3" fmla="*/ 2285446 h 3912056"/>
                  <a:gd name="connsiteX4" fmla="*/ 849905 w 6231869"/>
                  <a:gd name="connsiteY4" fmla="*/ 2817129 h 3912056"/>
                  <a:gd name="connsiteX5" fmla="*/ 16433 w 6231869"/>
                  <a:gd name="connsiteY5" fmla="*/ 3789385 h 3912056"/>
                  <a:gd name="connsiteX6" fmla="*/ 0 w 6231869"/>
                  <a:gd name="connsiteY6" fmla="*/ 446 h 3912056"/>
                  <a:gd name="connsiteX7" fmla="*/ 6109407 w 6231869"/>
                  <a:gd name="connsiteY7" fmla="*/ 0 h 3912056"/>
                  <a:gd name="connsiteX0" fmla="*/ 6109407 w 6263187"/>
                  <a:gd name="connsiteY0" fmla="*/ 0 h 3912056"/>
                  <a:gd name="connsiteX1" fmla="*/ 4227908 w 6263187"/>
                  <a:gd name="connsiteY1" fmla="*/ 622123 h 3912056"/>
                  <a:gd name="connsiteX2" fmla="*/ 2290505 w 6263187"/>
                  <a:gd name="connsiteY2" fmla="*/ 721102 h 3912056"/>
                  <a:gd name="connsiteX3" fmla="*/ 2033147 w 6263187"/>
                  <a:gd name="connsiteY3" fmla="*/ 2285446 h 3912056"/>
                  <a:gd name="connsiteX4" fmla="*/ 849905 w 6263187"/>
                  <a:gd name="connsiteY4" fmla="*/ 2817129 h 3912056"/>
                  <a:gd name="connsiteX5" fmla="*/ 16433 w 6263187"/>
                  <a:gd name="connsiteY5" fmla="*/ 3789385 h 3912056"/>
                  <a:gd name="connsiteX6" fmla="*/ 0 w 6263187"/>
                  <a:gd name="connsiteY6" fmla="*/ 446 h 3912056"/>
                  <a:gd name="connsiteX7" fmla="*/ 6109407 w 6263187"/>
                  <a:gd name="connsiteY7" fmla="*/ 0 h 3912056"/>
                  <a:gd name="connsiteX0" fmla="*/ 6109407 w 6251157"/>
                  <a:gd name="connsiteY0" fmla="*/ 53381 h 3965437"/>
                  <a:gd name="connsiteX1" fmla="*/ 4141687 w 6251157"/>
                  <a:gd name="connsiteY1" fmla="*/ 775590 h 3965437"/>
                  <a:gd name="connsiteX2" fmla="*/ 2290505 w 6251157"/>
                  <a:gd name="connsiteY2" fmla="*/ 774483 h 3965437"/>
                  <a:gd name="connsiteX3" fmla="*/ 2033147 w 6251157"/>
                  <a:gd name="connsiteY3" fmla="*/ 2338827 h 3965437"/>
                  <a:gd name="connsiteX4" fmla="*/ 849905 w 6251157"/>
                  <a:gd name="connsiteY4" fmla="*/ 2870510 h 3965437"/>
                  <a:gd name="connsiteX5" fmla="*/ 16433 w 6251157"/>
                  <a:gd name="connsiteY5" fmla="*/ 3842766 h 3965437"/>
                  <a:gd name="connsiteX6" fmla="*/ 0 w 6251157"/>
                  <a:gd name="connsiteY6" fmla="*/ 53827 h 3965437"/>
                  <a:gd name="connsiteX7" fmla="*/ 6109407 w 6251157"/>
                  <a:gd name="connsiteY7" fmla="*/ 53381 h 3965437"/>
                  <a:gd name="connsiteX0" fmla="*/ 6109407 w 6249177"/>
                  <a:gd name="connsiteY0" fmla="*/ 53381 h 3965437"/>
                  <a:gd name="connsiteX1" fmla="*/ 4141687 w 6249177"/>
                  <a:gd name="connsiteY1" fmla="*/ 775590 h 3965437"/>
                  <a:gd name="connsiteX2" fmla="*/ 2520428 w 6249177"/>
                  <a:gd name="connsiteY2" fmla="*/ 1131930 h 3965437"/>
                  <a:gd name="connsiteX3" fmla="*/ 2033147 w 6249177"/>
                  <a:gd name="connsiteY3" fmla="*/ 2338827 h 3965437"/>
                  <a:gd name="connsiteX4" fmla="*/ 849905 w 6249177"/>
                  <a:gd name="connsiteY4" fmla="*/ 2870510 h 3965437"/>
                  <a:gd name="connsiteX5" fmla="*/ 16433 w 6249177"/>
                  <a:gd name="connsiteY5" fmla="*/ 3842766 h 3965437"/>
                  <a:gd name="connsiteX6" fmla="*/ 0 w 6249177"/>
                  <a:gd name="connsiteY6" fmla="*/ 53827 h 3965437"/>
                  <a:gd name="connsiteX7" fmla="*/ 6109407 w 6249177"/>
                  <a:gd name="connsiteY7" fmla="*/ 53381 h 3965437"/>
                  <a:gd name="connsiteX0" fmla="*/ 6109407 w 6258571"/>
                  <a:gd name="connsiteY0" fmla="*/ 72445 h 3984501"/>
                  <a:gd name="connsiteX1" fmla="*/ 4227908 w 6258571"/>
                  <a:gd name="connsiteY1" fmla="*/ 1052016 h 3984501"/>
                  <a:gd name="connsiteX2" fmla="*/ 2520428 w 6258571"/>
                  <a:gd name="connsiteY2" fmla="*/ 1150994 h 3984501"/>
                  <a:gd name="connsiteX3" fmla="*/ 2033147 w 6258571"/>
                  <a:gd name="connsiteY3" fmla="*/ 2357891 h 3984501"/>
                  <a:gd name="connsiteX4" fmla="*/ 849905 w 6258571"/>
                  <a:gd name="connsiteY4" fmla="*/ 2889574 h 3984501"/>
                  <a:gd name="connsiteX5" fmla="*/ 16433 w 6258571"/>
                  <a:gd name="connsiteY5" fmla="*/ 3861830 h 3984501"/>
                  <a:gd name="connsiteX6" fmla="*/ 0 w 6258571"/>
                  <a:gd name="connsiteY6" fmla="*/ 72891 h 3984501"/>
                  <a:gd name="connsiteX7" fmla="*/ 6109407 w 6258571"/>
                  <a:gd name="connsiteY7" fmla="*/ 72445 h 3984501"/>
                  <a:gd name="connsiteX0" fmla="*/ 6109407 w 6224172"/>
                  <a:gd name="connsiteY0" fmla="*/ 72445 h 3984501"/>
                  <a:gd name="connsiteX1" fmla="*/ 4227908 w 6224172"/>
                  <a:gd name="connsiteY1" fmla="*/ 1052016 h 3984501"/>
                  <a:gd name="connsiteX2" fmla="*/ 2520428 w 6224172"/>
                  <a:gd name="connsiteY2" fmla="*/ 1150994 h 3984501"/>
                  <a:gd name="connsiteX3" fmla="*/ 2033147 w 6224172"/>
                  <a:gd name="connsiteY3" fmla="*/ 2357891 h 3984501"/>
                  <a:gd name="connsiteX4" fmla="*/ 849905 w 6224172"/>
                  <a:gd name="connsiteY4" fmla="*/ 2889574 h 3984501"/>
                  <a:gd name="connsiteX5" fmla="*/ 16433 w 6224172"/>
                  <a:gd name="connsiteY5" fmla="*/ 3861830 h 3984501"/>
                  <a:gd name="connsiteX6" fmla="*/ 0 w 6224172"/>
                  <a:gd name="connsiteY6" fmla="*/ 72891 h 3984501"/>
                  <a:gd name="connsiteX7" fmla="*/ 6109407 w 6224172"/>
                  <a:gd name="connsiteY7" fmla="*/ 72445 h 3984501"/>
                  <a:gd name="connsiteX0" fmla="*/ 6109407 w 6241461"/>
                  <a:gd name="connsiteY0" fmla="*/ 72445 h 3984501"/>
                  <a:gd name="connsiteX1" fmla="*/ 4227908 w 6241461"/>
                  <a:gd name="connsiteY1" fmla="*/ 1052016 h 3984501"/>
                  <a:gd name="connsiteX2" fmla="*/ 2520428 w 6241461"/>
                  <a:gd name="connsiteY2" fmla="*/ 1150994 h 3984501"/>
                  <a:gd name="connsiteX3" fmla="*/ 2033147 w 6241461"/>
                  <a:gd name="connsiteY3" fmla="*/ 2357891 h 3984501"/>
                  <a:gd name="connsiteX4" fmla="*/ 849905 w 6241461"/>
                  <a:gd name="connsiteY4" fmla="*/ 2889574 h 3984501"/>
                  <a:gd name="connsiteX5" fmla="*/ 16433 w 6241461"/>
                  <a:gd name="connsiteY5" fmla="*/ 3861830 h 3984501"/>
                  <a:gd name="connsiteX6" fmla="*/ 0 w 6241461"/>
                  <a:gd name="connsiteY6" fmla="*/ 72891 h 3984501"/>
                  <a:gd name="connsiteX7" fmla="*/ 6109407 w 6241461"/>
                  <a:gd name="connsiteY7" fmla="*/ 72445 h 3984501"/>
                  <a:gd name="connsiteX0" fmla="*/ 6109407 w 6201346"/>
                  <a:gd name="connsiteY0" fmla="*/ 55500 h 3967556"/>
                  <a:gd name="connsiteX1" fmla="*/ 3739321 w 6201346"/>
                  <a:gd name="connsiteY1" fmla="*/ 806305 h 3967556"/>
                  <a:gd name="connsiteX2" fmla="*/ 2520428 w 6201346"/>
                  <a:gd name="connsiteY2" fmla="*/ 1134049 h 3967556"/>
                  <a:gd name="connsiteX3" fmla="*/ 2033147 w 6201346"/>
                  <a:gd name="connsiteY3" fmla="*/ 2340946 h 3967556"/>
                  <a:gd name="connsiteX4" fmla="*/ 849905 w 6201346"/>
                  <a:gd name="connsiteY4" fmla="*/ 2872629 h 3967556"/>
                  <a:gd name="connsiteX5" fmla="*/ 16433 w 6201346"/>
                  <a:gd name="connsiteY5" fmla="*/ 3844885 h 3967556"/>
                  <a:gd name="connsiteX6" fmla="*/ 0 w 6201346"/>
                  <a:gd name="connsiteY6" fmla="*/ 55946 h 3967556"/>
                  <a:gd name="connsiteX7" fmla="*/ 6109407 w 6201346"/>
                  <a:gd name="connsiteY7" fmla="*/ 55500 h 3967556"/>
                  <a:gd name="connsiteX0" fmla="*/ 6109407 w 6211840"/>
                  <a:gd name="connsiteY0" fmla="*/ 55500 h 3967556"/>
                  <a:gd name="connsiteX1" fmla="*/ 3739321 w 6211840"/>
                  <a:gd name="connsiteY1" fmla="*/ 806305 h 3967556"/>
                  <a:gd name="connsiteX2" fmla="*/ 2549169 w 6211840"/>
                  <a:gd name="connsiteY2" fmla="*/ 1405710 h 3967556"/>
                  <a:gd name="connsiteX3" fmla="*/ 2033147 w 6211840"/>
                  <a:gd name="connsiteY3" fmla="*/ 2340946 h 3967556"/>
                  <a:gd name="connsiteX4" fmla="*/ 849905 w 6211840"/>
                  <a:gd name="connsiteY4" fmla="*/ 2872629 h 3967556"/>
                  <a:gd name="connsiteX5" fmla="*/ 16433 w 6211840"/>
                  <a:gd name="connsiteY5" fmla="*/ 3844885 h 3967556"/>
                  <a:gd name="connsiteX6" fmla="*/ 0 w 6211840"/>
                  <a:gd name="connsiteY6" fmla="*/ 55946 h 3967556"/>
                  <a:gd name="connsiteX7" fmla="*/ 6109407 w 6211840"/>
                  <a:gd name="connsiteY7" fmla="*/ 55500 h 39675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211840" h="3967556">
                    <a:moveTo>
                      <a:pt x="6109407" y="55500"/>
                    </a:moveTo>
                    <a:cubicBezTo>
                      <a:pt x="6732627" y="180560"/>
                      <a:pt x="4332694" y="581270"/>
                      <a:pt x="3739321" y="806305"/>
                    </a:cubicBezTo>
                    <a:cubicBezTo>
                      <a:pt x="3145948" y="1031340"/>
                      <a:pt x="2833531" y="1149936"/>
                      <a:pt x="2549169" y="1405710"/>
                    </a:cubicBezTo>
                    <a:cubicBezTo>
                      <a:pt x="2264807" y="1661484"/>
                      <a:pt x="2316358" y="2096460"/>
                      <a:pt x="2033147" y="2340946"/>
                    </a:cubicBezTo>
                    <a:cubicBezTo>
                      <a:pt x="1749936" y="2585432"/>
                      <a:pt x="1123753" y="2574313"/>
                      <a:pt x="849905" y="2872629"/>
                    </a:cubicBezTo>
                    <a:cubicBezTo>
                      <a:pt x="576057" y="3170945"/>
                      <a:pt x="16720" y="4345629"/>
                      <a:pt x="16433" y="3844885"/>
                    </a:cubicBezTo>
                    <a:cubicBezTo>
                      <a:pt x="15745" y="2643863"/>
                      <a:pt x="15057" y="1171182"/>
                      <a:pt x="0" y="55946"/>
                    </a:cubicBezTo>
                    <a:cubicBezTo>
                      <a:pt x="2036469" y="55797"/>
                      <a:pt x="5486187" y="-69560"/>
                      <a:pt x="6109407" y="5550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 dirty="0"/>
              </a:p>
            </p:txBody>
          </p:sp>
        </p:grpSp>
        <p:grpSp>
          <p:nvGrpSpPr>
            <p:cNvPr id="26" name="กลุ่ม 25">
              <a:extLst>
                <a:ext uri="{FF2B5EF4-FFF2-40B4-BE49-F238E27FC236}">
                  <a16:creationId xmlns:a16="http://schemas.microsoft.com/office/drawing/2014/main" id="{7DAAD41E-889A-4C7E-AFE1-4E5DAD90ABFC}"/>
                </a:ext>
              </a:extLst>
            </p:cNvPr>
            <p:cNvGrpSpPr/>
            <p:nvPr/>
          </p:nvGrpSpPr>
          <p:grpSpPr>
            <a:xfrm flipH="1" flipV="1">
              <a:off x="3659829" y="569056"/>
              <a:ext cx="5503933" cy="4625727"/>
              <a:chOff x="-13854" y="-53779"/>
              <a:chExt cx="5988928" cy="5448712"/>
            </a:xfrm>
            <a:gradFill>
              <a:gsLst>
                <a:gs pos="0">
                  <a:srgbClr val="FEE882"/>
                </a:gs>
                <a:gs pos="73000">
                  <a:srgbClr val="FEE882"/>
                </a:gs>
                <a:gs pos="100000">
                  <a:srgbClr val="FEE882"/>
                </a:gs>
              </a:gsLst>
              <a:path path="circle">
                <a:fillToRect l="50000" t="50000" r="50000" b="50000"/>
              </a:path>
            </a:gradFill>
          </p:grpSpPr>
          <p:sp>
            <p:nvSpPr>
              <p:cNvPr id="27" name="รูปแบบอิสระ: รูปร่าง 26">
                <a:extLst>
                  <a:ext uri="{FF2B5EF4-FFF2-40B4-BE49-F238E27FC236}">
                    <a16:creationId xmlns:a16="http://schemas.microsoft.com/office/drawing/2014/main" id="{639E2FCE-E179-4B4B-B31A-9307FD1A748F}"/>
                  </a:ext>
                </a:extLst>
              </p:cNvPr>
              <p:cNvSpPr/>
              <p:nvPr/>
            </p:nvSpPr>
            <p:spPr>
              <a:xfrm>
                <a:off x="-13854" y="415635"/>
                <a:ext cx="3654961" cy="4979298"/>
              </a:xfrm>
              <a:custGeom>
                <a:avLst/>
                <a:gdLst>
                  <a:gd name="connsiteX0" fmla="*/ 3034146 w 3034146"/>
                  <a:gd name="connsiteY0" fmla="*/ 0 h 4724400"/>
                  <a:gd name="connsiteX1" fmla="*/ 1676400 w 3034146"/>
                  <a:gd name="connsiteY1" fmla="*/ 1939636 h 4724400"/>
                  <a:gd name="connsiteX2" fmla="*/ 831273 w 3034146"/>
                  <a:gd name="connsiteY2" fmla="*/ 2521527 h 4724400"/>
                  <a:gd name="connsiteX3" fmla="*/ 498764 w 3034146"/>
                  <a:gd name="connsiteY3" fmla="*/ 4322618 h 4724400"/>
                  <a:gd name="connsiteX4" fmla="*/ 13855 w 3034146"/>
                  <a:gd name="connsiteY4" fmla="*/ 4724400 h 4724400"/>
                  <a:gd name="connsiteX5" fmla="*/ 0 w 3034146"/>
                  <a:gd name="connsiteY5" fmla="*/ 41564 h 4724400"/>
                  <a:gd name="connsiteX6" fmla="*/ 3034146 w 3034146"/>
                  <a:gd name="connsiteY6" fmla="*/ 0 h 4724400"/>
                  <a:gd name="connsiteX0" fmla="*/ 3034146 w 3034146"/>
                  <a:gd name="connsiteY0" fmla="*/ 0 h 5021667"/>
                  <a:gd name="connsiteX1" fmla="*/ 1676400 w 3034146"/>
                  <a:gd name="connsiteY1" fmla="*/ 1939636 h 5021667"/>
                  <a:gd name="connsiteX2" fmla="*/ 831273 w 3034146"/>
                  <a:gd name="connsiteY2" fmla="*/ 2521527 h 5021667"/>
                  <a:gd name="connsiteX3" fmla="*/ 498764 w 3034146"/>
                  <a:gd name="connsiteY3" fmla="*/ 4322618 h 5021667"/>
                  <a:gd name="connsiteX4" fmla="*/ 13855 w 3034146"/>
                  <a:gd name="connsiteY4" fmla="*/ 4724400 h 5021667"/>
                  <a:gd name="connsiteX5" fmla="*/ 0 w 3034146"/>
                  <a:gd name="connsiteY5" fmla="*/ 41564 h 5021667"/>
                  <a:gd name="connsiteX6" fmla="*/ 3034146 w 3034146"/>
                  <a:gd name="connsiteY6" fmla="*/ 0 h 5021667"/>
                  <a:gd name="connsiteX0" fmla="*/ 3034146 w 3034146"/>
                  <a:gd name="connsiteY0" fmla="*/ 0 h 5021667"/>
                  <a:gd name="connsiteX1" fmla="*/ 1676400 w 3034146"/>
                  <a:gd name="connsiteY1" fmla="*/ 1939636 h 5021667"/>
                  <a:gd name="connsiteX2" fmla="*/ 831273 w 3034146"/>
                  <a:gd name="connsiteY2" fmla="*/ 2521527 h 5021667"/>
                  <a:gd name="connsiteX3" fmla="*/ 498764 w 3034146"/>
                  <a:gd name="connsiteY3" fmla="*/ 4322618 h 5021667"/>
                  <a:gd name="connsiteX4" fmla="*/ 13855 w 3034146"/>
                  <a:gd name="connsiteY4" fmla="*/ 4724400 h 5021667"/>
                  <a:gd name="connsiteX5" fmla="*/ 0 w 3034146"/>
                  <a:gd name="connsiteY5" fmla="*/ 41564 h 5021667"/>
                  <a:gd name="connsiteX6" fmla="*/ 3034146 w 3034146"/>
                  <a:gd name="connsiteY6" fmla="*/ 0 h 5021667"/>
                  <a:gd name="connsiteX0" fmla="*/ 3034146 w 3073956"/>
                  <a:gd name="connsiteY0" fmla="*/ 0 h 5021667"/>
                  <a:gd name="connsiteX1" fmla="*/ 1676400 w 3073956"/>
                  <a:gd name="connsiteY1" fmla="*/ 1939636 h 5021667"/>
                  <a:gd name="connsiteX2" fmla="*/ 831273 w 3073956"/>
                  <a:gd name="connsiteY2" fmla="*/ 2521527 h 5021667"/>
                  <a:gd name="connsiteX3" fmla="*/ 498764 w 3073956"/>
                  <a:gd name="connsiteY3" fmla="*/ 4322618 h 5021667"/>
                  <a:gd name="connsiteX4" fmla="*/ 13855 w 3073956"/>
                  <a:gd name="connsiteY4" fmla="*/ 4724400 h 5021667"/>
                  <a:gd name="connsiteX5" fmla="*/ 0 w 3073956"/>
                  <a:gd name="connsiteY5" fmla="*/ 41564 h 5021667"/>
                  <a:gd name="connsiteX6" fmla="*/ 3034146 w 3073956"/>
                  <a:gd name="connsiteY6" fmla="*/ 0 h 5021667"/>
                  <a:gd name="connsiteX0" fmla="*/ 3034146 w 3101237"/>
                  <a:gd name="connsiteY0" fmla="*/ 0 h 5021667"/>
                  <a:gd name="connsiteX1" fmla="*/ 2286000 w 3101237"/>
                  <a:gd name="connsiteY1" fmla="*/ 2119745 h 5021667"/>
                  <a:gd name="connsiteX2" fmla="*/ 831273 w 3101237"/>
                  <a:gd name="connsiteY2" fmla="*/ 2521527 h 5021667"/>
                  <a:gd name="connsiteX3" fmla="*/ 498764 w 3101237"/>
                  <a:gd name="connsiteY3" fmla="*/ 4322618 h 5021667"/>
                  <a:gd name="connsiteX4" fmla="*/ 13855 w 3101237"/>
                  <a:gd name="connsiteY4" fmla="*/ 4724400 h 5021667"/>
                  <a:gd name="connsiteX5" fmla="*/ 0 w 3101237"/>
                  <a:gd name="connsiteY5" fmla="*/ 41564 h 5021667"/>
                  <a:gd name="connsiteX6" fmla="*/ 3034146 w 3101237"/>
                  <a:gd name="connsiteY6" fmla="*/ 0 h 5021667"/>
                  <a:gd name="connsiteX0" fmla="*/ 3740728 w 3780989"/>
                  <a:gd name="connsiteY0" fmla="*/ 13854 h 4980103"/>
                  <a:gd name="connsiteX1" fmla="*/ 2286000 w 3780989"/>
                  <a:gd name="connsiteY1" fmla="*/ 2078181 h 4980103"/>
                  <a:gd name="connsiteX2" fmla="*/ 831273 w 3780989"/>
                  <a:gd name="connsiteY2" fmla="*/ 2479963 h 4980103"/>
                  <a:gd name="connsiteX3" fmla="*/ 498764 w 3780989"/>
                  <a:gd name="connsiteY3" fmla="*/ 4281054 h 4980103"/>
                  <a:gd name="connsiteX4" fmla="*/ 13855 w 3780989"/>
                  <a:gd name="connsiteY4" fmla="*/ 4682836 h 4980103"/>
                  <a:gd name="connsiteX5" fmla="*/ 0 w 3780989"/>
                  <a:gd name="connsiteY5" fmla="*/ 0 h 4980103"/>
                  <a:gd name="connsiteX6" fmla="*/ 3740728 w 3780989"/>
                  <a:gd name="connsiteY6" fmla="*/ 13854 h 4980103"/>
                  <a:gd name="connsiteX0" fmla="*/ 3740728 w 3803936"/>
                  <a:gd name="connsiteY0" fmla="*/ 13854 h 4980103"/>
                  <a:gd name="connsiteX1" fmla="*/ 2826327 w 3803936"/>
                  <a:gd name="connsiteY1" fmla="*/ 1884217 h 4980103"/>
                  <a:gd name="connsiteX2" fmla="*/ 831273 w 3803936"/>
                  <a:gd name="connsiteY2" fmla="*/ 2479963 h 4980103"/>
                  <a:gd name="connsiteX3" fmla="*/ 498764 w 3803936"/>
                  <a:gd name="connsiteY3" fmla="*/ 4281054 h 4980103"/>
                  <a:gd name="connsiteX4" fmla="*/ 13855 w 3803936"/>
                  <a:gd name="connsiteY4" fmla="*/ 4682836 h 4980103"/>
                  <a:gd name="connsiteX5" fmla="*/ 0 w 3803936"/>
                  <a:gd name="connsiteY5" fmla="*/ 0 h 4980103"/>
                  <a:gd name="connsiteX6" fmla="*/ 3740728 w 3803936"/>
                  <a:gd name="connsiteY6" fmla="*/ 13854 h 4980103"/>
                  <a:gd name="connsiteX0" fmla="*/ 3740728 w 3819518"/>
                  <a:gd name="connsiteY0" fmla="*/ 13854 h 4980103"/>
                  <a:gd name="connsiteX1" fmla="*/ 2826327 w 3819518"/>
                  <a:gd name="connsiteY1" fmla="*/ 1884217 h 4980103"/>
                  <a:gd name="connsiteX2" fmla="*/ 831273 w 3819518"/>
                  <a:gd name="connsiteY2" fmla="*/ 2479963 h 4980103"/>
                  <a:gd name="connsiteX3" fmla="*/ 498764 w 3819518"/>
                  <a:gd name="connsiteY3" fmla="*/ 4281054 h 4980103"/>
                  <a:gd name="connsiteX4" fmla="*/ 13855 w 3819518"/>
                  <a:gd name="connsiteY4" fmla="*/ 4682836 h 4980103"/>
                  <a:gd name="connsiteX5" fmla="*/ 0 w 3819518"/>
                  <a:gd name="connsiteY5" fmla="*/ 0 h 4980103"/>
                  <a:gd name="connsiteX6" fmla="*/ 3740728 w 3819518"/>
                  <a:gd name="connsiteY6" fmla="*/ 13854 h 4980103"/>
                  <a:gd name="connsiteX0" fmla="*/ 3699165 w 3764759"/>
                  <a:gd name="connsiteY0" fmla="*/ 0 h 4980103"/>
                  <a:gd name="connsiteX1" fmla="*/ 2826327 w 3764759"/>
                  <a:gd name="connsiteY1" fmla="*/ 1884217 h 4980103"/>
                  <a:gd name="connsiteX2" fmla="*/ 831273 w 3764759"/>
                  <a:gd name="connsiteY2" fmla="*/ 2479963 h 4980103"/>
                  <a:gd name="connsiteX3" fmla="*/ 498764 w 3764759"/>
                  <a:gd name="connsiteY3" fmla="*/ 4281054 h 4980103"/>
                  <a:gd name="connsiteX4" fmla="*/ 13855 w 3764759"/>
                  <a:gd name="connsiteY4" fmla="*/ 4682836 h 4980103"/>
                  <a:gd name="connsiteX5" fmla="*/ 0 w 3764759"/>
                  <a:gd name="connsiteY5" fmla="*/ 0 h 4980103"/>
                  <a:gd name="connsiteX6" fmla="*/ 3699165 w 3764759"/>
                  <a:gd name="connsiteY6" fmla="*/ 0 h 4980103"/>
                  <a:gd name="connsiteX0" fmla="*/ 3408220 w 3496956"/>
                  <a:gd name="connsiteY0" fmla="*/ 0 h 4993957"/>
                  <a:gd name="connsiteX1" fmla="*/ 2826327 w 3496956"/>
                  <a:gd name="connsiteY1" fmla="*/ 1898071 h 4993957"/>
                  <a:gd name="connsiteX2" fmla="*/ 831273 w 3496956"/>
                  <a:gd name="connsiteY2" fmla="*/ 2493817 h 4993957"/>
                  <a:gd name="connsiteX3" fmla="*/ 498764 w 3496956"/>
                  <a:gd name="connsiteY3" fmla="*/ 4294908 h 4993957"/>
                  <a:gd name="connsiteX4" fmla="*/ 13855 w 3496956"/>
                  <a:gd name="connsiteY4" fmla="*/ 4696690 h 4993957"/>
                  <a:gd name="connsiteX5" fmla="*/ 0 w 3496956"/>
                  <a:gd name="connsiteY5" fmla="*/ 13854 h 4993957"/>
                  <a:gd name="connsiteX6" fmla="*/ 3408220 w 3496956"/>
                  <a:gd name="connsiteY6" fmla="*/ 0 h 4993957"/>
                  <a:gd name="connsiteX0" fmla="*/ 3408220 w 3460882"/>
                  <a:gd name="connsiteY0" fmla="*/ 0 h 4993957"/>
                  <a:gd name="connsiteX1" fmla="*/ 2355272 w 3460882"/>
                  <a:gd name="connsiteY1" fmla="*/ 1787235 h 4993957"/>
                  <a:gd name="connsiteX2" fmla="*/ 831273 w 3460882"/>
                  <a:gd name="connsiteY2" fmla="*/ 2493817 h 4993957"/>
                  <a:gd name="connsiteX3" fmla="*/ 498764 w 3460882"/>
                  <a:gd name="connsiteY3" fmla="*/ 4294908 h 4993957"/>
                  <a:gd name="connsiteX4" fmla="*/ 13855 w 3460882"/>
                  <a:gd name="connsiteY4" fmla="*/ 4696690 h 4993957"/>
                  <a:gd name="connsiteX5" fmla="*/ 0 w 3460882"/>
                  <a:gd name="connsiteY5" fmla="*/ 13854 h 4993957"/>
                  <a:gd name="connsiteX6" fmla="*/ 3408220 w 3460882"/>
                  <a:gd name="connsiteY6" fmla="*/ 0 h 4993957"/>
                  <a:gd name="connsiteX0" fmla="*/ 3408220 w 3461814"/>
                  <a:gd name="connsiteY0" fmla="*/ 0 h 4997951"/>
                  <a:gd name="connsiteX1" fmla="*/ 2355272 w 3461814"/>
                  <a:gd name="connsiteY1" fmla="*/ 1787235 h 4997951"/>
                  <a:gd name="connsiteX2" fmla="*/ 706582 w 3461814"/>
                  <a:gd name="connsiteY2" fmla="*/ 2369126 h 4997951"/>
                  <a:gd name="connsiteX3" fmla="*/ 498764 w 3461814"/>
                  <a:gd name="connsiteY3" fmla="*/ 4294908 h 4997951"/>
                  <a:gd name="connsiteX4" fmla="*/ 13855 w 3461814"/>
                  <a:gd name="connsiteY4" fmla="*/ 4696690 h 4997951"/>
                  <a:gd name="connsiteX5" fmla="*/ 0 w 3461814"/>
                  <a:gd name="connsiteY5" fmla="*/ 13854 h 4997951"/>
                  <a:gd name="connsiteX6" fmla="*/ 3408220 w 3461814"/>
                  <a:gd name="connsiteY6" fmla="*/ 0 h 4997951"/>
                  <a:gd name="connsiteX0" fmla="*/ 3505202 w 3555152"/>
                  <a:gd name="connsiteY0" fmla="*/ 13855 h 4984097"/>
                  <a:gd name="connsiteX1" fmla="*/ 2355272 w 3555152"/>
                  <a:gd name="connsiteY1" fmla="*/ 1773381 h 4984097"/>
                  <a:gd name="connsiteX2" fmla="*/ 706582 w 3555152"/>
                  <a:gd name="connsiteY2" fmla="*/ 2355272 h 4984097"/>
                  <a:gd name="connsiteX3" fmla="*/ 498764 w 3555152"/>
                  <a:gd name="connsiteY3" fmla="*/ 4281054 h 4984097"/>
                  <a:gd name="connsiteX4" fmla="*/ 13855 w 3555152"/>
                  <a:gd name="connsiteY4" fmla="*/ 4682836 h 4984097"/>
                  <a:gd name="connsiteX5" fmla="*/ 0 w 3555152"/>
                  <a:gd name="connsiteY5" fmla="*/ 0 h 4984097"/>
                  <a:gd name="connsiteX6" fmla="*/ 3505202 w 3555152"/>
                  <a:gd name="connsiteY6" fmla="*/ 13855 h 4984097"/>
                  <a:gd name="connsiteX0" fmla="*/ 3505202 w 3509945"/>
                  <a:gd name="connsiteY0" fmla="*/ 13855 h 4984097"/>
                  <a:gd name="connsiteX1" fmla="*/ 2355272 w 3509945"/>
                  <a:gd name="connsiteY1" fmla="*/ 1773381 h 4984097"/>
                  <a:gd name="connsiteX2" fmla="*/ 706582 w 3509945"/>
                  <a:gd name="connsiteY2" fmla="*/ 2355272 h 4984097"/>
                  <a:gd name="connsiteX3" fmla="*/ 498764 w 3509945"/>
                  <a:gd name="connsiteY3" fmla="*/ 4281054 h 4984097"/>
                  <a:gd name="connsiteX4" fmla="*/ 13855 w 3509945"/>
                  <a:gd name="connsiteY4" fmla="*/ 4682836 h 4984097"/>
                  <a:gd name="connsiteX5" fmla="*/ 0 w 3509945"/>
                  <a:gd name="connsiteY5" fmla="*/ 0 h 4984097"/>
                  <a:gd name="connsiteX6" fmla="*/ 3505202 w 3509945"/>
                  <a:gd name="connsiteY6" fmla="*/ 13855 h 4984097"/>
                  <a:gd name="connsiteX0" fmla="*/ 3505202 w 3510195"/>
                  <a:gd name="connsiteY0" fmla="*/ 13855 h 4984097"/>
                  <a:gd name="connsiteX1" fmla="*/ 2355272 w 3510195"/>
                  <a:gd name="connsiteY1" fmla="*/ 1773381 h 4984097"/>
                  <a:gd name="connsiteX2" fmla="*/ 706582 w 3510195"/>
                  <a:gd name="connsiteY2" fmla="*/ 2355272 h 4984097"/>
                  <a:gd name="connsiteX3" fmla="*/ 498764 w 3510195"/>
                  <a:gd name="connsiteY3" fmla="*/ 4281054 h 4984097"/>
                  <a:gd name="connsiteX4" fmla="*/ 13855 w 3510195"/>
                  <a:gd name="connsiteY4" fmla="*/ 4682836 h 4984097"/>
                  <a:gd name="connsiteX5" fmla="*/ 0 w 3510195"/>
                  <a:gd name="connsiteY5" fmla="*/ 0 h 4984097"/>
                  <a:gd name="connsiteX6" fmla="*/ 3505202 w 3510195"/>
                  <a:gd name="connsiteY6" fmla="*/ 13855 h 4984097"/>
                  <a:gd name="connsiteX0" fmla="*/ 3505202 w 3510379"/>
                  <a:gd name="connsiteY0" fmla="*/ 13855 h 4984097"/>
                  <a:gd name="connsiteX1" fmla="*/ 2382981 w 3510379"/>
                  <a:gd name="connsiteY1" fmla="*/ 1911927 h 4984097"/>
                  <a:gd name="connsiteX2" fmla="*/ 706582 w 3510379"/>
                  <a:gd name="connsiteY2" fmla="*/ 2355272 h 4984097"/>
                  <a:gd name="connsiteX3" fmla="*/ 498764 w 3510379"/>
                  <a:gd name="connsiteY3" fmla="*/ 4281054 h 4984097"/>
                  <a:gd name="connsiteX4" fmla="*/ 13855 w 3510379"/>
                  <a:gd name="connsiteY4" fmla="*/ 4682836 h 4984097"/>
                  <a:gd name="connsiteX5" fmla="*/ 0 w 3510379"/>
                  <a:gd name="connsiteY5" fmla="*/ 0 h 4984097"/>
                  <a:gd name="connsiteX6" fmla="*/ 3505202 w 3510379"/>
                  <a:gd name="connsiteY6" fmla="*/ 13855 h 4984097"/>
                  <a:gd name="connsiteX0" fmla="*/ 3865420 w 3868973"/>
                  <a:gd name="connsiteY0" fmla="*/ 13855 h 4984097"/>
                  <a:gd name="connsiteX1" fmla="*/ 2382981 w 3868973"/>
                  <a:gd name="connsiteY1" fmla="*/ 1911927 h 4984097"/>
                  <a:gd name="connsiteX2" fmla="*/ 706582 w 3868973"/>
                  <a:gd name="connsiteY2" fmla="*/ 2355272 h 4984097"/>
                  <a:gd name="connsiteX3" fmla="*/ 498764 w 3868973"/>
                  <a:gd name="connsiteY3" fmla="*/ 4281054 h 4984097"/>
                  <a:gd name="connsiteX4" fmla="*/ 13855 w 3868973"/>
                  <a:gd name="connsiteY4" fmla="*/ 4682836 h 4984097"/>
                  <a:gd name="connsiteX5" fmla="*/ 0 w 3868973"/>
                  <a:gd name="connsiteY5" fmla="*/ 0 h 4984097"/>
                  <a:gd name="connsiteX6" fmla="*/ 3865420 w 3868973"/>
                  <a:gd name="connsiteY6" fmla="*/ 13855 h 4984097"/>
                  <a:gd name="connsiteX0" fmla="*/ 3865420 w 3873426"/>
                  <a:gd name="connsiteY0" fmla="*/ 13855 h 4984097"/>
                  <a:gd name="connsiteX1" fmla="*/ 2992581 w 3873426"/>
                  <a:gd name="connsiteY1" fmla="*/ 1717964 h 4984097"/>
                  <a:gd name="connsiteX2" fmla="*/ 706582 w 3873426"/>
                  <a:gd name="connsiteY2" fmla="*/ 2355272 h 4984097"/>
                  <a:gd name="connsiteX3" fmla="*/ 498764 w 3873426"/>
                  <a:gd name="connsiteY3" fmla="*/ 4281054 h 4984097"/>
                  <a:gd name="connsiteX4" fmla="*/ 13855 w 3873426"/>
                  <a:gd name="connsiteY4" fmla="*/ 4682836 h 4984097"/>
                  <a:gd name="connsiteX5" fmla="*/ 0 w 3873426"/>
                  <a:gd name="connsiteY5" fmla="*/ 0 h 4984097"/>
                  <a:gd name="connsiteX6" fmla="*/ 3865420 w 3873426"/>
                  <a:gd name="connsiteY6" fmla="*/ 13855 h 4984097"/>
                  <a:gd name="connsiteX0" fmla="*/ 3865420 w 3873179"/>
                  <a:gd name="connsiteY0" fmla="*/ 13855 h 4980543"/>
                  <a:gd name="connsiteX1" fmla="*/ 2992581 w 3873179"/>
                  <a:gd name="connsiteY1" fmla="*/ 1717964 h 4980543"/>
                  <a:gd name="connsiteX2" fmla="*/ 803564 w 3873179"/>
                  <a:gd name="connsiteY2" fmla="*/ 2466109 h 4980543"/>
                  <a:gd name="connsiteX3" fmla="*/ 498764 w 3873179"/>
                  <a:gd name="connsiteY3" fmla="*/ 4281054 h 4980543"/>
                  <a:gd name="connsiteX4" fmla="*/ 13855 w 3873179"/>
                  <a:gd name="connsiteY4" fmla="*/ 4682836 h 4980543"/>
                  <a:gd name="connsiteX5" fmla="*/ 0 w 3873179"/>
                  <a:gd name="connsiteY5" fmla="*/ 0 h 4980543"/>
                  <a:gd name="connsiteX6" fmla="*/ 3865420 w 3873179"/>
                  <a:gd name="connsiteY6" fmla="*/ 13855 h 4980543"/>
                  <a:gd name="connsiteX0" fmla="*/ 3532911 w 3549464"/>
                  <a:gd name="connsiteY0" fmla="*/ 138545 h 4980543"/>
                  <a:gd name="connsiteX1" fmla="*/ 2992581 w 3549464"/>
                  <a:gd name="connsiteY1" fmla="*/ 1717964 h 4980543"/>
                  <a:gd name="connsiteX2" fmla="*/ 803564 w 3549464"/>
                  <a:gd name="connsiteY2" fmla="*/ 2466109 h 4980543"/>
                  <a:gd name="connsiteX3" fmla="*/ 498764 w 3549464"/>
                  <a:gd name="connsiteY3" fmla="*/ 4281054 h 4980543"/>
                  <a:gd name="connsiteX4" fmla="*/ 13855 w 3549464"/>
                  <a:gd name="connsiteY4" fmla="*/ 4682836 h 4980543"/>
                  <a:gd name="connsiteX5" fmla="*/ 0 w 3549464"/>
                  <a:gd name="connsiteY5" fmla="*/ 0 h 4980543"/>
                  <a:gd name="connsiteX6" fmla="*/ 3532911 w 3549464"/>
                  <a:gd name="connsiteY6" fmla="*/ 138545 h 4980543"/>
                  <a:gd name="connsiteX0" fmla="*/ 3546766 w 3562611"/>
                  <a:gd name="connsiteY0" fmla="*/ 0 h 5008253"/>
                  <a:gd name="connsiteX1" fmla="*/ 2992581 w 3562611"/>
                  <a:gd name="connsiteY1" fmla="*/ 1745674 h 5008253"/>
                  <a:gd name="connsiteX2" fmla="*/ 803564 w 3562611"/>
                  <a:gd name="connsiteY2" fmla="*/ 2493819 h 5008253"/>
                  <a:gd name="connsiteX3" fmla="*/ 498764 w 3562611"/>
                  <a:gd name="connsiteY3" fmla="*/ 4308764 h 5008253"/>
                  <a:gd name="connsiteX4" fmla="*/ 13855 w 3562611"/>
                  <a:gd name="connsiteY4" fmla="*/ 4710546 h 5008253"/>
                  <a:gd name="connsiteX5" fmla="*/ 0 w 3562611"/>
                  <a:gd name="connsiteY5" fmla="*/ 27710 h 5008253"/>
                  <a:gd name="connsiteX6" fmla="*/ 3546766 w 3562611"/>
                  <a:gd name="connsiteY6" fmla="*/ 0 h 5008253"/>
                  <a:gd name="connsiteX0" fmla="*/ 3546766 w 3706909"/>
                  <a:gd name="connsiteY0" fmla="*/ 0 h 5008253"/>
                  <a:gd name="connsiteX1" fmla="*/ 2992581 w 3706909"/>
                  <a:gd name="connsiteY1" fmla="*/ 1745674 h 5008253"/>
                  <a:gd name="connsiteX2" fmla="*/ 803564 w 3706909"/>
                  <a:gd name="connsiteY2" fmla="*/ 2493819 h 5008253"/>
                  <a:gd name="connsiteX3" fmla="*/ 498764 w 3706909"/>
                  <a:gd name="connsiteY3" fmla="*/ 4308764 h 5008253"/>
                  <a:gd name="connsiteX4" fmla="*/ 13855 w 3706909"/>
                  <a:gd name="connsiteY4" fmla="*/ 4710546 h 5008253"/>
                  <a:gd name="connsiteX5" fmla="*/ 0 w 3706909"/>
                  <a:gd name="connsiteY5" fmla="*/ 27710 h 5008253"/>
                  <a:gd name="connsiteX6" fmla="*/ 3546766 w 3706909"/>
                  <a:gd name="connsiteY6" fmla="*/ 0 h 5008253"/>
                  <a:gd name="connsiteX0" fmla="*/ 3546766 w 3576888"/>
                  <a:gd name="connsiteY0" fmla="*/ 0 h 5008253"/>
                  <a:gd name="connsiteX1" fmla="*/ 2992581 w 3576888"/>
                  <a:gd name="connsiteY1" fmla="*/ 1745674 h 5008253"/>
                  <a:gd name="connsiteX2" fmla="*/ 803564 w 3576888"/>
                  <a:gd name="connsiteY2" fmla="*/ 2493819 h 5008253"/>
                  <a:gd name="connsiteX3" fmla="*/ 498764 w 3576888"/>
                  <a:gd name="connsiteY3" fmla="*/ 4308764 h 5008253"/>
                  <a:gd name="connsiteX4" fmla="*/ 13855 w 3576888"/>
                  <a:gd name="connsiteY4" fmla="*/ 4710546 h 5008253"/>
                  <a:gd name="connsiteX5" fmla="*/ 0 w 3576888"/>
                  <a:gd name="connsiteY5" fmla="*/ 27710 h 5008253"/>
                  <a:gd name="connsiteX6" fmla="*/ 3546766 w 3576888"/>
                  <a:gd name="connsiteY6" fmla="*/ 0 h 5008253"/>
                  <a:gd name="connsiteX0" fmla="*/ 3546766 w 3560729"/>
                  <a:gd name="connsiteY0" fmla="*/ 0 h 5008253"/>
                  <a:gd name="connsiteX1" fmla="*/ 2604653 w 3560729"/>
                  <a:gd name="connsiteY1" fmla="*/ 1814947 h 5008253"/>
                  <a:gd name="connsiteX2" fmla="*/ 803564 w 3560729"/>
                  <a:gd name="connsiteY2" fmla="*/ 2493819 h 5008253"/>
                  <a:gd name="connsiteX3" fmla="*/ 498764 w 3560729"/>
                  <a:gd name="connsiteY3" fmla="*/ 4308764 h 5008253"/>
                  <a:gd name="connsiteX4" fmla="*/ 13855 w 3560729"/>
                  <a:gd name="connsiteY4" fmla="*/ 4710546 h 5008253"/>
                  <a:gd name="connsiteX5" fmla="*/ 0 w 3560729"/>
                  <a:gd name="connsiteY5" fmla="*/ 27710 h 5008253"/>
                  <a:gd name="connsiteX6" fmla="*/ 3546766 w 3560729"/>
                  <a:gd name="connsiteY6" fmla="*/ 0 h 5008253"/>
                  <a:gd name="connsiteX0" fmla="*/ 3546766 w 3560729"/>
                  <a:gd name="connsiteY0" fmla="*/ 0 h 5022108"/>
                  <a:gd name="connsiteX1" fmla="*/ 2604653 w 3560729"/>
                  <a:gd name="connsiteY1" fmla="*/ 1828802 h 5022108"/>
                  <a:gd name="connsiteX2" fmla="*/ 803564 w 3560729"/>
                  <a:gd name="connsiteY2" fmla="*/ 2507674 h 5022108"/>
                  <a:gd name="connsiteX3" fmla="*/ 498764 w 3560729"/>
                  <a:gd name="connsiteY3" fmla="*/ 4322619 h 5022108"/>
                  <a:gd name="connsiteX4" fmla="*/ 13855 w 3560729"/>
                  <a:gd name="connsiteY4" fmla="*/ 4724401 h 5022108"/>
                  <a:gd name="connsiteX5" fmla="*/ 0 w 3560729"/>
                  <a:gd name="connsiteY5" fmla="*/ 41565 h 5022108"/>
                  <a:gd name="connsiteX6" fmla="*/ 3546766 w 3560729"/>
                  <a:gd name="connsiteY6" fmla="*/ 0 h 5022108"/>
                  <a:gd name="connsiteX0" fmla="*/ 3546766 w 3560729"/>
                  <a:gd name="connsiteY0" fmla="*/ 0 h 5028368"/>
                  <a:gd name="connsiteX1" fmla="*/ 2604653 w 3560729"/>
                  <a:gd name="connsiteY1" fmla="*/ 1828802 h 5028368"/>
                  <a:gd name="connsiteX2" fmla="*/ 803564 w 3560729"/>
                  <a:gd name="connsiteY2" fmla="*/ 2313710 h 5028368"/>
                  <a:gd name="connsiteX3" fmla="*/ 498764 w 3560729"/>
                  <a:gd name="connsiteY3" fmla="*/ 4322619 h 5028368"/>
                  <a:gd name="connsiteX4" fmla="*/ 13855 w 3560729"/>
                  <a:gd name="connsiteY4" fmla="*/ 4724401 h 5028368"/>
                  <a:gd name="connsiteX5" fmla="*/ 0 w 3560729"/>
                  <a:gd name="connsiteY5" fmla="*/ 41565 h 5028368"/>
                  <a:gd name="connsiteX6" fmla="*/ 3546766 w 3560729"/>
                  <a:gd name="connsiteY6" fmla="*/ 0 h 5028368"/>
                  <a:gd name="connsiteX0" fmla="*/ 3546766 w 3567061"/>
                  <a:gd name="connsiteY0" fmla="*/ 0 h 5028368"/>
                  <a:gd name="connsiteX1" fmla="*/ 2826326 w 3567061"/>
                  <a:gd name="connsiteY1" fmla="*/ 1731820 h 5028368"/>
                  <a:gd name="connsiteX2" fmla="*/ 803564 w 3567061"/>
                  <a:gd name="connsiteY2" fmla="*/ 2313710 h 5028368"/>
                  <a:gd name="connsiteX3" fmla="*/ 498764 w 3567061"/>
                  <a:gd name="connsiteY3" fmla="*/ 4322619 h 5028368"/>
                  <a:gd name="connsiteX4" fmla="*/ 13855 w 3567061"/>
                  <a:gd name="connsiteY4" fmla="*/ 4724401 h 5028368"/>
                  <a:gd name="connsiteX5" fmla="*/ 0 w 3567061"/>
                  <a:gd name="connsiteY5" fmla="*/ 41565 h 5028368"/>
                  <a:gd name="connsiteX6" fmla="*/ 3546766 w 3567061"/>
                  <a:gd name="connsiteY6" fmla="*/ 0 h 5028368"/>
                  <a:gd name="connsiteX0" fmla="*/ 3546766 w 3567061"/>
                  <a:gd name="connsiteY0" fmla="*/ 0 h 4939815"/>
                  <a:gd name="connsiteX1" fmla="*/ 2826326 w 3567061"/>
                  <a:gd name="connsiteY1" fmla="*/ 1731820 h 4939815"/>
                  <a:gd name="connsiteX2" fmla="*/ 803564 w 3567061"/>
                  <a:gd name="connsiteY2" fmla="*/ 2313710 h 4939815"/>
                  <a:gd name="connsiteX3" fmla="*/ 1066801 w 3567061"/>
                  <a:gd name="connsiteY3" fmla="*/ 3782292 h 4939815"/>
                  <a:gd name="connsiteX4" fmla="*/ 13855 w 3567061"/>
                  <a:gd name="connsiteY4" fmla="*/ 4724401 h 4939815"/>
                  <a:gd name="connsiteX5" fmla="*/ 0 w 3567061"/>
                  <a:gd name="connsiteY5" fmla="*/ 41565 h 4939815"/>
                  <a:gd name="connsiteX6" fmla="*/ 3546766 w 3567061"/>
                  <a:gd name="connsiteY6" fmla="*/ 0 h 4939815"/>
                  <a:gd name="connsiteX0" fmla="*/ 3546766 w 3567427"/>
                  <a:gd name="connsiteY0" fmla="*/ 0 h 4944652"/>
                  <a:gd name="connsiteX1" fmla="*/ 2826326 w 3567427"/>
                  <a:gd name="connsiteY1" fmla="*/ 1731820 h 4944652"/>
                  <a:gd name="connsiteX2" fmla="*/ 748145 w 3567427"/>
                  <a:gd name="connsiteY2" fmla="*/ 2050474 h 4944652"/>
                  <a:gd name="connsiteX3" fmla="*/ 1066801 w 3567427"/>
                  <a:gd name="connsiteY3" fmla="*/ 3782292 h 4944652"/>
                  <a:gd name="connsiteX4" fmla="*/ 13855 w 3567427"/>
                  <a:gd name="connsiteY4" fmla="*/ 4724401 h 4944652"/>
                  <a:gd name="connsiteX5" fmla="*/ 0 w 3567427"/>
                  <a:gd name="connsiteY5" fmla="*/ 41565 h 4944652"/>
                  <a:gd name="connsiteX6" fmla="*/ 3546766 w 3567427"/>
                  <a:gd name="connsiteY6" fmla="*/ 0 h 4944652"/>
                  <a:gd name="connsiteX0" fmla="*/ 3546766 w 3566619"/>
                  <a:gd name="connsiteY0" fmla="*/ 0 h 4940065"/>
                  <a:gd name="connsiteX1" fmla="*/ 2826326 w 3566619"/>
                  <a:gd name="connsiteY1" fmla="*/ 1731820 h 4940065"/>
                  <a:gd name="connsiteX2" fmla="*/ 872836 w 3566619"/>
                  <a:gd name="connsiteY2" fmla="*/ 2299856 h 4940065"/>
                  <a:gd name="connsiteX3" fmla="*/ 1066801 w 3566619"/>
                  <a:gd name="connsiteY3" fmla="*/ 3782292 h 4940065"/>
                  <a:gd name="connsiteX4" fmla="*/ 13855 w 3566619"/>
                  <a:gd name="connsiteY4" fmla="*/ 4724401 h 4940065"/>
                  <a:gd name="connsiteX5" fmla="*/ 0 w 3566619"/>
                  <a:gd name="connsiteY5" fmla="*/ 41565 h 4940065"/>
                  <a:gd name="connsiteX6" fmla="*/ 3546766 w 3566619"/>
                  <a:gd name="connsiteY6" fmla="*/ 0 h 4940065"/>
                  <a:gd name="connsiteX0" fmla="*/ 3546766 w 3566619"/>
                  <a:gd name="connsiteY0" fmla="*/ 0 h 4943391"/>
                  <a:gd name="connsiteX1" fmla="*/ 2826326 w 3566619"/>
                  <a:gd name="connsiteY1" fmla="*/ 1731820 h 4943391"/>
                  <a:gd name="connsiteX2" fmla="*/ 872836 w 3566619"/>
                  <a:gd name="connsiteY2" fmla="*/ 2299856 h 4943391"/>
                  <a:gd name="connsiteX3" fmla="*/ 1343891 w 3566619"/>
                  <a:gd name="connsiteY3" fmla="*/ 3810001 h 4943391"/>
                  <a:gd name="connsiteX4" fmla="*/ 13855 w 3566619"/>
                  <a:gd name="connsiteY4" fmla="*/ 4724401 h 4943391"/>
                  <a:gd name="connsiteX5" fmla="*/ 0 w 3566619"/>
                  <a:gd name="connsiteY5" fmla="*/ 41565 h 4943391"/>
                  <a:gd name="connsiteX6" fmla="*/ 3546766 w 3566619"/>
                  <a:gd name="connsiteY6" fmla="*/ 0 h 4943391"/>
                  <a:gd name="connsiteX0" fmla="*/ 3546766 w 3566619"/>
                  <a:gd name="connsiteY0" fmla="*/ 0 h 4955848"/>
                  <a:gd name="connsiteX1" fmla="*/ 2826326 w 3566619"/>
                  <a:gd name="connsiteY1" fmla="*/ 1731820 h 4955848"/>
                  <a:gd name="connsiteX2" fmla="*/ 872836 w 3566619"/>
                  <a:gd name="connsiteY2" fmla="*/ 2299856 h 4955848"/>
                  <a:gd name="connsiteX3" fmla="*/ 1136073 w 3566619"/>
                  <a:gd name="connsiteY3" fmla="*/ 3906983 h 4955848"/>
                  <a:gd name="connsiteX4" fmla="*/ 13855 w 3566619"/>
                  <a:gd name="connsiteY4" fmla="*/ 4724401 h 4955848"/>
                  <a:gd name="connsiteX5" fmla="*/ 0 w 3566619"/>
                  <a:gd name="connsiteY5" fmla="*/ 41565 h 4955848"/>
                  <a:gd name="connsiteX6" fmla="*/ 3546766 w 3566619"/>
                  <a:gd name="connsiteY6" fmla="*/ 0 h 4955848"/>
                  <a:gd name="connsiteX0" fmla="*/ 3546766 w 3609882"/>
                  <a:gd name="connsiteY0" fmla="*/ 0 h 4955848"/>
                  <a:gd name="connsiteX1" fmla="*/ 3214254 w 3609882"/>
                  <a:gd name="connsiteY1" fmla="*/ 1579420 h 4955848"/>
                  <a:gd name="connsiteX2" fmla="*/ 872836 w 3609882"/>
                  <a:gd name="connsiteY2" fmla="*/ 2299856 h 4955848"/>
                  <a:gd name="connsiteX3" fmla="*/ 1136073 w 3609882"/>
                  <a:gd name="connsiteY3" fmla="*/ 3906983 h 4955848"/>
                  <a:gd name="connsiteX4" fmla="*/ 13855 w 3609882"/>
                  <a:gd name="connsiteY4" fmla="*/ 4724401 h 4955848"/>
                  <a:gd name="connsiteX5" fmla="*/ 0 w 3609882"/>
                  <a:gd name="connsiteY5" fmla="*/ 41565 h 4955848"/>
                  <a:gd name="connsiteX6" fmla="*/ 3546766 w 3609882"/>
                  <a:gd name="connsiteY6" fmla="*/ 0 h 4955848"/>
                  <a:gd name="connsiteX0" fmla="*/ 3546766 w 3609882"/>
                  <a:gd name="connsiteY0" fmla="*/ 0 h 4957825"/>
                  <a:gd name="connsiteX1" fmla="*/ 3214254 w 3609882"/>
                  <a:gd name="connsiteY1" fmla="*/ 1579420 h 4957825"/>
                  <a:gd name="connsiteX2" fmla="*/ 872836 w 3609882"/>
                  <a:gd name="connsiteY2" fmla="*/ 2299856 h 4957825"/>
                  <a:gd name="connsiteX3" fmla="*/ 1136073 w 3609882"/>
                  <a:gd name="connsiteY3" fmla="*/ 3906983 h 4957825"/>
                  <a:gd name="connsiteX4" fmla="*/ 13855 w 3609882"/>
                  <a:gd name="connsiteY4" fmla="*/ 4724401 h 4957825"/>
                  <a:gd name="connsiteX5" fmla="*/ 0 w 3609882"/>
                  <a:gd name="connsiteY5" fmla="*/ 41565 h 4957825"/>
                  <a:gd name="connsiteX6" fmla="*/ 3546766 w 3609882"/>
                  <a:gd name="connsiteY6" fmla="*/ 0 h 4957825"/>
                  <a:gd name="connsiteX0" fmla="*/ 3635098 w 3698214"/>
                  <a:gd name="connsiteY0" fmla="*/ 0 h 4956688"/>
                  <a:gd name="connsiteX1" fmla="*/ 3302586 w 3698214"/>
                  <a:gd name="connsiteY1" fmla="*/ 1579420 h 4956688"/>
                  <a:gd name="connsiteX2" fmla="*/ 961168 w 3698214"/>
                  <a:gd name="connsiteY2" fmla="*/ 2299856 h 4956688"/>
                  <a:gd name="connsiteX3" fmla="*/ 1432223 w 3698214"/>
                  <a:gd name="connsiteY3" fmla="*/ 4045529 h 4956688"/>
                  <a:gd name="connsiteX4" fmla="*/ 102187 w 3698214"/>
                  <a:gd name="connsiteY4" fmla="*/ 4724401 h 4956688"/>
                  <a:gd name="connsiteX5" fmla="*/ 88332 w 3698214"/>
                  <a:gd name="connsiteY5" fmla="*/ 41565 h 4956688"/>
                  <a:gd name="connsiteX6" fmla="*/ 3635098 w 3698214"/>
                  <a:gd name="connsiteY6" fmla="*/ 0 h 4956688"/>
                  <a:gd name="connsiteX0" fmla="*/ 3635098 w 3698214"/>
                  <a:gd name="connsiteY0" fmla="*/ 0 h 4956688"/>
                  <a:gd name="connsiteX1" fmla="*/ 3302586 w 3698214"/>
                  <a:gd name="connsiteY1" fmla="*/ 1579420 h 4956688"/>
                  <a:gd name="connsiteX2" fmla="*/ 961168 w 3698214"/>
                  <a:gd name="connsiteY2" fmla="*/ 2299856 h 4956688"/>
                  <a:gd name="connsiteX3" fmla="*/ 1432223 w 3698214"/>
                  <a:gd name="connsiteY3" fmla="*/ 4045529 h 4956688"/>
                  <a:gd name="connsiteX4" fmla="*/ 102187 w 3698214"/>
                  <a:gd name="connsiteY4" fmla="*/ 4724401 h 4956688"/>
                  <a:gd name="connsiteX5" fmla="*/ 88332 w 3698214"/>
                  <a:gd name="connsiteY5" fmla="*/ 41565 h 4956688"/>
                  <a:gd name="connsiteX6" fmla="*/ 3635098 w 3698214"/>
                  <a:gd name="connsiteY6" fmla="*/ 0 h 4956688"/>
                  <a:gd name="connsiteX0" fmla="*/ 3635098 w 3698214"/>
                  <a:gd name="connsiteY0" fmla="*/ 0 h 4956688"/>
                  <a:gd name="connsiteX1" fmla="*/ 3302586 w 3698214"/>
                  <a:gd name="connsiteY1" fmla="*/ 1579420 h 4956688"/>
                  <a:gd name="connsiteX2" fmla="*/ 961168 w 3698214"/>
                  <a:gd name="connsiteY2" fmla="*/ 2299856 h 4956688"/>
                  <a:gd name="connsiteX3" fmla="*/ 1432223 w 3698214"/>
                  <a:gd name="connsiteY3" fmla="*/ 4045529 h 4956688"/>
                  <a:gd name="connsiteX4" fmla="*/ 102187 w 3698214"/>
                  <a:gd name="connsiteY4" fmla="*/ 4724401 h 4956688"/>
                  <a:gd name="connsiteX5" fmla="*/ 88332 w 3698214"/>
                  <a:gd name="connsiteY5" fmla="*/ 41565 h 4956688"/>
                  <a:gd name="connsiteX6" fmla="*/ 3635098 w 3698214"/>
                  <a:gd name="connsiteY6" fmla="*/ 0 h 4956688"/>
                  <a:gd name="connsiteX0" fmla="*/ 3591845 w 3654961"/>
                  <a:gd name="connsiteY0" fmla="*/ 0 h 4968373"/>
                  <a:gd name="connsiteX1" fmla="*/ 3259333 w 3654961"/>
                  <a:gd name="connsiteY1" fmla="*/ 1579420 h 4968373"/>
                  <a:gd name="connsiteX2" fmla="*/ 917915 w 3654961"/>
                  <a:gd name="connsiteY2" fmla="*/ 2299856 h 4968373"/>
                  <a:gd name="connsiteX3" fmla="*/ 1388970 w 3654961"/>
                  <a:gd name="connsiteY3" fmla="*/ 4045529 h 4968373"/>
                  <a:gd name="connsiteX4" fmla="*/ 58934 w 3654961"/>
                  <a:gd name="connsiteY4" fmla="*/ 4724401 h 4968373"/>
                  <a:gd name="connsiteX5" fmla="*/ 45079 w 3654961"/>
                  <a:gd name="connsiteY5" fmla="*/ 41565 h 4968373"/>
                  <a:gd name="connsiteX6" fmla="*/ 3591845 w 3654961"/>
                  <a:gd name="connsiteY6" fmla="*/ 0 h 4968373"/>
                  <a:gd name="connsiteX0" fmla="*/ 3591845 w 3654961"/>
                  <a:gd name="connsiteY0" fmla="*/ 0 h 4967280"/>
                  <a:gd name="connsiteX1" fmla="*/ 3259333 w 3654961"/>
                  <a:gd name="connsiteY1" fmla="*/ 1579420 h 4967280"/>
                  <a:gd name="connsiteX2" fmla="*/ 917915 w 3654961"/>
                  <a:gd name="connsiteY2" fmla="*/ 2299856 h 4967280"/>
                  <a:gd name="connsiteX3" fmla="*/ 1388970 w 3654961"/>
                  <a:gd name="connsiteY3" fmla="*/ 4045529 h 4967280"/>
                  <a:gd name="connsiteX4" fmla="*/ 58934 w 3654961"/>
                  <a:gd name="connsiteY4" fmla="*/ 4724401 h 4967280"/>
                  <a:gd name="connsiteX5" fmla="*/ 45079 w 3654961"/>
                  <a:gd name="connsiteY5" fmla="*/ 41565 h 4967280"/>
                  <a:gd name="connsiteX6" fmla="*/ 3591845 w 3654961"/>
                  <a:gd name="connsiteY6" fmla="*/ 0 h 4967280"/>
                  <a:gd name="connsiteX0" fmla="*/ 3591845 w 3654961"/>
                  <a:gd name="connsiteY0" fmla="*/ 0 h 4979298"/>
                  <a:gd name="connsiteX1" fmla="*/ 3259333 w 3654961"/>
                  <a:gd name="connsiteY1" fmla="*/ 1579420 h 4979298"/>
                  <a:gd name="connsiteX2" fmla="*/ 917915 w 3654961"/>
                  <a:gd name="connsiteY2" fmla="*/ 2299856 h 4979298"/>
                  <a:gd name="connsiteX3" fmla="*/ 1388970 w 3654961"/>
                  <a:gd name="connsiteY3" fmla="*/ 4045529 h 4979298"/>
                  <a:gd name="connsiteX4" fmla="*/ 58934 w 3654961"/>
                  <a:gd name="connsiteY4" fmla="*/ 4738255 h 4979298"/>
                  <a:gd name="connsiteX5" fmla="*/ 45079 w 3654961"/>
                  <a:gd name="connsiteY5" fmla="*/ 41565 h 4979298"/>
                  <a:gd name="connsiteX6" fmla="*/ 3591845 w 3654961"/>
                  <a:gd name="connsiteY6" fmla="*/ 0 h 4979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654961" h="4979298">
                    <a:moveTo>
                      <a:pt x="3591845" y="0"/>
                    </a:moveTo>
                    <a:cubicBezTo>
                      <a:pt x="3704991" y="635000"/>
                      <a:pt x="3704988" y="1196111"/>
                      <a:pt x="3259333" y="1579420"/>
                    </a:cubicBezTo>
                    <a:cubicBezTo>
                      <a:pt x="2813678" y="1962729"/>
                      <a:pt x="1229642" y="1888838"/>
                      <a:pt x="917915" y="2299856"/>
                    </a:cubicBezTo>
                    <a:cubicBezTo>
                      <a:pt x="606188" y="2710874"/>
                      <a:pt x="1532133" y="3639129"/>
                      <a:pt x="1388970" y="4045529"/>
                    </a:cubicBezTo>
                    <a:cubicBezTo>
                      <a:pt x="1245807" y="4451929"/>
                      <a:pt x="185461" y="5430703"/>
                      <a:pt x="58934" y="4738255"/>
                    </a:cubicBezTo>
                    <a:cubicBezTo>
                      <a:pt x="-67593" y="4045807"/>
                      <a:pt x="49697" y="1602510"/>
                      <a:pt x="45079" y="41565"/>
                    </a:cubicBezTo>
                    <a:lnTo>
                      <a:pt x="359184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84407" tIns="42203" rIns="84407" bIns="42203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th-TH" sz="1661"/>
              </a:p>
            </p:txBody>
          </p:sp>
          <p:sp>
            <p:nvSpPr>
              <p:cNvPr id="28" name="รูปแบบอิสระ: รูปร่าง 27">
                <a:extLst>
                  <a:ext uri="{FF2B5EF4-FFF2-40B4-BE49-F238E27FC236}">
                    <a16:creationId xmlns:a16="http://schemas.microsoft.com/office/drawing/2014/main" id="{2BA85EDD-0A85-4EA9-8663-73F808501E58}"/>
                  </a:ext>
                </a:extLst>
              </p:cNvPr>
              <p:cNvSpPr/>
              <p:nvPr/>
            </p:nvSpPr>
            <p:spPr>
              <a:xfrm>
                <a:off x="-13854" y="-53779"/>
                <a:ext cx="5988928" cy="3844532"/>
              </a:xfrm>
              <a:custGeom>
                <a:avLst/>
                <a:gdLst>
                  <a:gd name="connsiteX0" fmla="*/ 5791200 w 5791200"/>
                  <a:gd name="connsiteY0" fmla="*/ 13854 h 3574472"/>
                  <a:gd name="connsiteX1" fmla="*/ 3061855 w 5791200"/>
                  <a:gd name="connsiteY1" fmla="*/ 678872 h 3574472"/>
                  <a:gd name="connsiteX2" fmla="*/ 2992582 w 5791200"/>
                  <a:gd name="connsiteY2" fmla="*/ 1607127 h 3574472"/>
                  <a:gd name="connsiteX3" fmla="*/ 1413164 w 5791200"/>
                  <a:gd name="connsiteY3" fmla="*/ 1870363 h 3574472"/>
                  <a:gd name="connsiteX4" fmla="*/ 0 w 5791200"/>
                  <a:gd name="connsiteY4" fmla="*/ 3574472 h 3574472"/>
                  <a:gd name="connsiteX5" fmla="*/ 55418 w 5791200"/>
                  <a:gd name="connsiteY5" fmla="*/ 0 h 3574472"/>
                  <a:gd name="connsiteX6" fmla="*/ 5791200 w 5791200"/>
                  <a:gd name="connsiteY6" fmla="*/ 13854 h 3574472"/>
                  <a:gd name="connsiteX0" fmla="*/ 5822003 w 5822003"/>
                  <a:gd name="connsiteY0" fmla="*/ 28151 h 3588769"/>
                  <a:gd name="connsiteX1" fmla="*/ 3092658 w 5822003"/>
                  <a:gd name="connsiteY1" fmla="*/ 693169 h 3588769"/>
                  <a:gd name="connsiteX2" fmla="*/ 3023385 w 5822003"/>
                  <a:gd name="connsiteY2" fmla="*/ 1621424 h 3588769"/>
                  <a:gd name="connsiteX3" fmla="*/ 1443967 w 5822003"/>
                  <a:gd name="connsiteY3" fmla="*/ 1884660 h 3588769"/>
                  <a:gd name="connsiteX4" fmla="*/ 30803 w 5822003"/>
                  <a:gd name="connsiteY4" fmla="*/ 3588769 h 3588769"/>
                  <a:gd name="connsiteX5" fmla="*/ 0 w 5822003"/>
                  <a:gd name="connsiteY5" fmla="*/ 0 h 3588769"/>
                  <a:gd name="connsiteX6" fmla="*/ 5822003 w 5822003"/>
                  <a:gd name="connsiteY6" fmla="*/ 28151 h 3588769"/>
                  <a:gd name="connsiteX0" fmla="*/ 5879484 w 5879484"/>
                  <a:gd name="connsiteY0" fmla="*/ 42449 h 3603067"/>
                  <a:gd name="connsiteX1" fmla="*/ 3150139 w 5879484"/>
                  <a:gd name="connsiteY1" fmla="*/ 707467 h 3603067"/>
                  <a:gd name="connsiteX2" fmla="*/ 3080866 w 5879484"/>
                  <a:gd name="connsiteY2" fmla="*/ 1635722 h 3603067"/>
                  <a:gd name="connsiteX3" fmla="*/ 1501448 w 5879484"/>
                  <a:gd name="connsiteY3" fmla="*/ 1898958 h 3603067"/>
                  <a:gd name="connsiteX4" fmla="*/ 88284 w 5879484"/>
                  <a:gd name="connsiteY4" fmla="*/ 3603067 h 3603067"/>
                  <a:gd name="connsiteX5" fmla="*/ 0 w 5879484"/>
                  <a:gd name="connsiteY5" fmla="*/ 0 h 3603067"/>
                  <a:gd name="connsiteX6" fmla="*/ 5879484 w 5879484"/>
                  <a:gd name="connsiteY6" fmla="*/ 42449 h 3603067"/>
                  <a:gd name="connsiteX0" fmla="*/ 5879484 w 5879484"/>
                  <a:gd name="connsiteY0" fmla="*/ 42449 h 3603067"/>
                  <a:gd name="connsiteX1" fmla="*/ 3150139 w 5879484"/>
                  <a:gd name="connsiteY1" fmla="*/ 707467 h 3603067"/>
                  <a:gd name="connsiteX2" fmla="*/ 3080866 w 5879484"/>
                  <a:gd name="connsiteY2" fmla="*/ 1635722 h 3603067"/>
                  <a:gd name="connsiteX3" fmla="*/ 1501448 w 5879484"/>
                  <a:gd name="connsiteY3" fmla="*/ 1898958 h 3603067"/>
                  <a:gd name="connsiteX4" fmla="*/ 2063 w 5879484"/>
                  <a:gd name="connsiteY4" fmla="*/ 3603067 h 3603067"/>
                  <a:gd name="connsiteX5" fmla="*/ 0 w 5879484"/>
                  <a:gd name="connsiteY5" fmla="*/ 0 h 3603067"/>
                  <a:gd name="connsiteX6" fmla="*/ 5879484 w 5879484"/>
                  <a:gd name="connsiteY6" fmla="*/ 42449 h 3603067"/>
                  <a:gd name="connsiteX0" fmla="*/ 6021126 w 6021126"/>
                  <a:gd name="connsiteY0" fmla="*/ 42449 h 3688855"/>
                  <a:gd name="connsiteX1" fmla="*/ 3291781 w 6021126"/>
                  <a:gd name="connsiteY1" fmla="*/ 707467 h 3688855"/>
                  <a:gd name="connsiteX2" fmla="*/ 3222508 w 6021126"/>
                  <a:gd name="connsiteY2" fmla="*/ 1635722 h 3688855"/>
                  <a:gd name="connsiteX3" fmla="*/ 1643090 w 6021126"/>
                  <a:gd name="connsiteY3" fmla="*/ 1898958 h 3688855"/>
                  <a:gd name="connsiteX4" fmla="*/ 2 w 6021126"/>
                  <a:gd name="connsiteY4" fmla="*/ 3688855 h 3688855"/>
                  <a:gd name="connsiteX5" fmla="*/ 141642 w 6021126"/>
                  <a:gd name="connsiteY5" fmla="*/ 0 h 3688855"/>
                  <a:gd name="connsiteX6" fmla="*/ 6021126 w 6021126"/>
                  <a:gd name="connsiteY6" fmla="*/ 42449 h 3688855"/>
                  <a:gd name="connsiteX0" fmla="*/ 6109408 w 6109408"/>
                  <a:gd name="connsiteY0" fmla="*/ 128236 h 3774642"/>
                  <a:gd name="connsiteX1" fmla="*/ 3380063 w 6109408"/>
                  <a:gd name="connsiteY1" fmla="*/ 793254 h 3774642"/>
                  <a:gd name="connsiteX2" fmla="*/ 3310790 w 6109408"/>
                  <a:gd name="connsiteY2" fmla="*/ 1721509 h 3774642"/>
                  <a:gd name="connsiteX3" fmla="*/ 1731372 w 6109408"/>
                  <a:gd name="connsiteY3" fmla="*/ 1984745 h 3774642"/>
                  <a:gd name="connsiteX4" fmla="*/ 88284 w 6109408"/>
                  <a:gd name="connsiteY4" fmla="*/ 3774642 h 3774642"/>
                  <a:gd name="connsiteX5" fmla="*/ 0 w 6109408"/>
                  <a:gd name="connsiteY5" fmla="*/ 0 h 3774642"/>
                  <a:gd name="connsiteX6" fmla="*/ 6109408 w 6109408"/>
                  <a:gd name="connsiteY6" fmla="*/ 128236 h 3774642"/>
                  <a:gd name="connsiteX0" fmla="*/ 6109408 w 6109408"/>
                  <a:gd name="connsiteY0" fmla="*/ 128236 h 3774642"/>
                  <a:gd name="connsiteX1" fmla="*/ 3380063 w 6109408"/>
                  <a:gd name="connsiteY1" fmla="*/ 793254 h 3774642"/>
                  <a:gd name="connsiteX2" fmla="*/ 3310790 w 6109408"/>
                  <a:gd name="connsiteY2" fmla="*/ 1721509 h 3774642"/>
                  <a:gd name="connsiteX3" fmla="*/ 1731372 w 6109408"/>
                  <a:gd name="connsiteY3" fmla="*/ 1984745 h 3774642"/>
                  <a:gd name="connsiteX4" fmla="*/ 88284 w 6109408"/>
                  <a:gd name="connsiteY4" fmla="*/ 3774642 h 3774642"/>
                  <a:gd name="connsiteX5" fmla="*/ 0 w 6109408"/>
                  <a:gd name="connsiteY5" fmla="*/ 0 h 3774642"/>
                  <a:gd name="connsiteX6" fmla="*/ 6109408 w 6109408"/>
                  <a:gd name="connsiteY6" fmla="*/ 128236 h 3774642"/>
                  <a:gd name="connsiteX0" fmla="*/ 6109408 w 6109408"/>
                  <a:gd name="connsiteY0" fmla="*/ 128236 h 3774642"/>
                  <a:gd name="connsiteX1" fmla="*/ 3380063 w 6109408"/>
                  <a:gd name="connsiteY1" fmla="*/ 793254 h 3774642"/>
                  <a:gd name="connsiteX2" fmla="*/ 3310790 w 6109408"/>
                  <a:gd name="connsiteY2" fmla="*/ 1721509 h 3774642"/>
                  <a:gd name="connsiteX3" fmla="*/ 1731372 w 6109408"/>
                  <a:gd name="connsiteY3" fmla="*/ 1984745 h 3774642"/>
                  <a:gd name="connsiteX4" fmla="*/ 88284 w 6109408"/>
                  <a:gd name="connsiteY4" fmla="*/ 3774642 h 3774642"/>
                  <a:gd name="connsiteX5" fmla="*/ 0 w 6109408"/>
                  <a:gd name="connsiteY5" fmla="*/ 0 h 3774642"/>
                  <a:gd name="connsiteX6" fmla="*/ 6109408 w 6109408"/>
                  <a:gd name="connsiteY6" fmla="*/ 128236 h 3774642"/>
                  <a:gd name="connsiteX0" fmla="*/ 6037557 w 6037557"/>
                  <a:gd name="connsiteY0" fmla="*/ 142533 h 3788939"/>
                  <a:gd name="connsiteX1" fmla="*/ 3308212 w 6037557"/>
                  <a:gd name="connsiteY1" fmla="*/ 807551 h 3788939"/>
                  <a:gd name="connsiteX2" fmla="*/ 3238939 w 6037557"/>
                  <a:gd name="connsiteY2" fmla="*/ 1735806 h 3788939"/>
                  <a:gd name="connsiteX3" fmla="*/ 1659521 w 6037557"/>
                  <a:gd name="connsiteY3" fmla="*/ 1999042 h 3788939"/>
                  <a:gd name="connsiteX4" fmla="*/ 16433 w 6037557"/>
                  <a:gd name="connsiteY4" fmla="*/ 3788939 h 3788939"/>
                  <a:gd name="connsiteX5" fmla="*/ 0 w 6037557"/>
                  <a:gd name="connsiteY5" fmla="*/ 0 h 3788939"/>
                  <a:gd name="connsiteX6" fmla="*/ 6037557 w 6037557"/>
                  <a:gd name="connsiteY6" fmla="*/ 142533 h 3788939"/>
                  <a:gd name="connsiteX0" fmla="*/ 6037557 w 6037557"/>
                  <a:gd name="connsiteY0" fmla="*/ 142533 h 3788939"/>
                  <a:gd name="connsiteX1" fmla="*/ 3308212 w 6037557"/>
                  <a:gd name="connsiteY1" fmla="*/ 807551 h 3788939"/>
                  <a:gd name="connsiteX2" fmla="*/ 3238939 w 6037557"/>
                  <a:gd name="connsiteY2" fmla="*/ 1735806 h 3788939"/>
                  <a:gd name="connsiteX3" fmla="*/ 1659521 w 6037557"/>
                  <a:gd name="connsiteY3" fmla="*/ 1999042 h 3788939"/>
                  <a:gd name="connsiteX4" fmla="*/ 16433 w 6037557"/>
                  <a:gd name="connsiteY4" fmla="*/ 3788939 h 3788939"/>
                  <a:gd name="connsiteX5" fmla="*/ 0 w 6037557"/>
                  <a:gd name="connsiteY5" fmla="*/ 0 h 3788939"/>
                  <a:gd name="connsiteX6" fmla="*/ 6037557 w 6037557"/>
                  <a:gd name="connsiteY6" fmla="*/ 142533 h 3788939"/>
                  <a:gd name="connsiteX0" fmla="*/ 6109407 w 6109407"/>
                  <a:gd name="connsiteY0" fmla="*/ 0 h 3789385"/>
                  <a:gd name="connsiteX1" fmla="*/ 3308212 w 6109407"/>
                  <a:gd name="connsiteY1" fmla="*/ 807997 h 3789385"/>
                  <a:gd name="connsiteX2" fmla="*/ 3238939 w 6109407"/>
                  <a:gd name="connsiteY2" fmla="*/ 1736252 h 3789385"/>
                  <a:gd name="connsiteX3" fmla="*/ 1659521 w 6109407"/>
                  <a:gd name="connsiteY3" fmla="*/ 1999488 h 3789385"/>
                  <a:gd name="connsiteX4" fmla="*/ 16433 w 6109407"/>
                  <a:gd name="connsiteY4" fmla="*/ 3789385 h 3789385"/>
                  <a:gd name="connsiteX5" fmla="*/ 0 w 6109407"/>
                  <a:gd name="connsiteY5" fmla="*/ 446 h 3789385"/>
                  <a:gd name="connsiteX6" fmla="*/ 6109407 w 6109407"/>
                  <a:gd name="connsiteY6" fmla="*/ 0 h 3789385"/>
                  <a:gd name="connsiteX0" fmla="*/ 6109407 w 6179364"/>
                  <a:gd name="connsiteY0" fmla="*/ 0 h 3789385"/>
                  <a:gd name="connsiteX1" fmla="*/ 3308212 w 6179364"/>
                  <a:gd name="connsiteY1" fmla="*/ 807997 h 3789385"/>
                  <a:gd name="connsiteX2" fmla="*/ 3238939 w 6179364"/>
                  <a:gd name="connsiteY2" fmla="*/ 1736252 h 3789385"/>
                  <a:gd name="connsiteX3" fmla="*/ 1659521 w 6179364"/>
                  <a:gd name="connsiteY3" fmla="*/ 1999488 h 3789385"/>
                  <a:gd name="connsiteX4" fmla="*/ 16433 w 6179364"/>
                  <a:gd name="connsiteY4" fmla="*/ 3789385 h 3789385"/>
                  <a:gd name="connsiteX5" fmla="*/ 0 w 6179364"/>
                  <a:gd name="connsiteY5" fmla="*/ 446 h 3789385"/>
                  <a:gd name="connsiteX6" fmla="*/ 6109407 w 6179364"/>
                  <a:gd name="connsiteY6" fmla="*/ 0 h 3789385"/>
                  <a:gd name="connsiteX0" fmla="*/ 6109407 w 6179364"/>
                  <a:gd name="connsiteY0" fmla="*/ 0 h 3789385"/>
                  <a:gd name="connsiteX1" fmla="*/ 3308212 w 6179364"/>
                  <a:gd name="connsiteY1" fmla="*/ 807997 h 3789385"/>
                  <a:gd name="connsiteX2" fmla="*/ 3238939 w 6179364"/>
                  <a:gd name="connsiteY2" fmla="*/ 1736252 h 3789385"/>
                  <a:gd name="connsiteX3" fmla="*/ 1659521 w 6179364"/>
                  <a:gd name="connsiteY3" fmla="*/ 1999488 h 3789385"/>
                  <a:gd name="connsiteX4" fmla="*/ 16433 w 6179364"/>
                  <a:gd name="connsiteY4" fmla="*/ 3789385 h 3789385"/>
                  <a:gd name="connsiteX5" fmla="*/ 0 w 6179364"/>
                  <a:gd name="connsiteY5" fmla="*/ 446 h 3789385"/>
                  <a:gd name="connsiteX6" fmla="*/ 6109407 w 6179364"/>
                  <a:gd name="connsiteY6" fmla="*/ 0 h 3789385"/>
                  <a:gd name="connsiteX0" fmla="*/ 6109407 w 6179364"/>
                  <a:gd name="connsiteY0" fmla="*/ 0 h 3826203"/>
                  <a:gd name="connsiteX1" fmla="*/ 3308212 w 6179364"/>
                  <a:gd name="connsiteY1" fmla="*/ 807997 h 3826203"/>
                  <a:gd name="connsiteX2" fmla="*/ 3238939 w 6179364"/>
                  <a:gd name="connsiteY2" fmla="*/ 1736252 h 3826203"/>
                  <a:gd name="connsiteX3" fmla="*/ 1659521 w 6179364"/>
                  <a:gd name="connsiteY3" fmla="*/ 1999488 h 3826203"/>
                  <a:gd name="connsiteX4" fmla="*/ 16433 w 6179364"/>
                  <a:gd name="connsiteY4" fmla="*/ 3789385 h 3826203"/>
                  <a:gd name="connsiteX5" fmla="*/ 0 w 6179364"/>
                  <a:gd name="connsiteY5" fmla="*/ 446 h 3826203"/>
                  <a:gd name="connsiteX6" fmla="*/ 6109407 w 6179364"/>
                  <a:gd name="connsiteY6" fmla="*/ 0 h 3826203"/>
                  <a:gd name="connsiteX0" fmla="*/ 6109407 w 6194666"/>
                  <a:gd name="connsiteY0" fmla="*/ 0 h 3826203"/>
                  <a:gd name="connsiteX1" fmla="*/ 3897392 w 6194666"/>
                  <a:gd name="connsiteY1" fmla="*/ 636422 h 3826203"/>
                  <a:gd name="connsiteX2" fmla="*/ 3238939 w 6194666"/>
                  <a:gd name="connsiteY2" fmla="*/ 1736252 h 3826203"/>
                  <a:gd name="connsiteX3" fmla="*/ 1659521 w 6194666"/>
                  <a:gd name="connsiteY3" fmla="*/ 1999488 h 3826203"/>
                  <a:gd name="connsiteX4" fmla="*/ 16433 w 6194666"/>
                  <a:gd name="connsiteY4" fmla="*/ 3789385 h 3826203"/>
                  <a:gd name="connsiteX5" fmla="*/ 0 w 6194666"/>
                  <a:gd name="connsiteY5" fmla="*/ 446 h 3826203"/>
                  <a:gd name="connsiteX6" fmla="*/ 6109407 w 6194666"/>
                  <a:gd name="connsiteY6" fmla="*/ 0 h 3826203"/>
                  <a:gd name="connsiteX0" fmla="*/ 6109407 w 6195622"/>
                  <a:gd name="connsiteY0" fmla="*/ 0 h 3830610"/>
                  <a:gd name="connsiteX1" fmla="*/ 3897392 w 6195622"/>
                  <a:gd name="connsiteY1" fmla="*/ 636422 h 3830610"/>
                  <a:gd name="connsiteX2" fmla="*/ 3052127 w 6195622"/>
                  <a:gd name="connsiteY2" fmla="*/ 1764848 h 3830610"/>
                  <a:gd name="connsiteX3" fmla="*/ 1659521 w 6195622"/>
                  <a:gd name="connsiteY3" fmla="*/ 1999488 h 3830610"/>
                  <a:gd name="connsiteX4" fmla="*/ 16433 w 6195622"/>
                  <a:gd name="connsiteY4" fmla="*/ 3789385 h 3830610"/>
                  <a:gd name="connsiteX5" fmla="*/ 0 w 6195622"/>
                  <a:gd name="connsiteY5" fmla="*/ 446 h 3830610"/>
                  <a:gd name="connsiteX6" fmla="*/ 6109407 w 6195622"/>
                  <a:gd name="connsiteY6" fmla="*/ 0 h 3830610"/>
                  <a:gd name="connsiteX0" fmla="*/ 6109407 w 6200522"/>
                  <a:gd name="connsiteY0" fmla="*/ 0 h 3830610"/>
                  <a:gd name="connsiteX1" fmla="*/ 4041094 w 6200522"/>
                  <a:gd name="connsiteY1" fmla="*/ 893784 h 3830610"/>
                  <a:gd name="connsiteX2" fmla="*/ 3052127 w 6200522"/>
                  <a:gd name="connsiteY2" fmla="*/ 1764848 h 3830610"/>
                  <a:gd name="connsiteX3" fmla="*/ 1659521 w 6200522"/>
                  <a:gd name="connsiteY3" fmla="*/ 1999488 h 3830610"/>
                  <a:gd name="connsiteX4" fmla="*/ 16433 w 6200522"/>
                  <a:gd name="connsiteY4" fmla="*/ 3789385 h 3830610"/>
                  <a:gd name="connsiteX5" fmla="*/ 0 w 6200522"/>
                  <a:gd name="connsiteY5" fmla="*/ 446 h 3830610"/>
                  <a:gd name="connsiteX6" fmla="*/ 6109407 w 6200522"/>
                  <a:gd name="connsiteY6" fmla="*/ 0 h 3830610"/>
                  <a:gd name="connsiteX0" fmla="*/ 6109407 w 6200522"/>
                  <a:gd name="connsiteY0" fmla="*/ 0 h 3906887"/>
                  <a:gd name="connsiteX1" fmla="*/ 4041094 w 6200522"/>
                  <a:gd name="connsiteY1" fmla="*/ 893784 h 3906887"/>
                  <a:gd name="connsiteX2" fmla="*/ 3052127 w 6200522"/>
                  <a:gd name="connsiteY2" fmla="*/ 1764848 h 3906887"/>
                  <a:gd name="connsiteX3" fmla="*/ 1659521 w 6200522"/>
                  <a:gd name="connsiteY3" fmla="*/ 1999488 h 3906887"/>
                  <a:gd name="connsiteX4" fmla="*/ 921756 w 6200522"/>
                  <a:gd name="connsiteY4" fmla="*/ 2860023 h 3906887"/>
                  <a:gd name="connsiteX5" fmla="*/ 16433 w 6200522"/>
                  <a:gd name="connsiteY5" fmla="*/ 3789385 h 3906887"/>
                  <a:gd name="connsiteX6" fmla="*/ 0 w 6200522"/>
                  <a:gd name="connsiteY6" fmla="*/ 446 h 3906887"/>
                  <a:gd name="connsiteX7" fmla="*/ 6109407 w 6200522"/>
                  <a:gd name="connsiteY7" fmla="*/ 0 h 3906887"/>
                  <a:gd name="connsiteX0" fmla="*/ 6109407 w 6210247"/>
                  <a:gd name="connsiteY0" fmla="*/ 0 h 3906887"/>
                  <a:gd name="connsiteX1" fmla="*/ 4285388 w 6210247"/>
                  <a:gd name="connsiteY1" fmla="*/ 793699 h 3906887"/>
                  <a:gd name="connsiteX2" fmla="*/ 3052127 w 6210247"/>
                  <a:gd name="connsiteY2" fmla="*/ 1764848 h 3906887"/>
                  <a:gd name="connsiteX3" fmla="*/ 1659521 w 6210247"/>
                  <a:gd name="connsiteY3" fmla="*/ 1999488 h 3906887"/>
                  <a:gd name="connsiteX4" fmla="*/ 921756 w 6210247"/>
                  <a:gd name="connsiteY4" fmla="*/ 2860023 h 3906887"/>
                  <a:gd name="connsiteX5" fmla="*/ 16433 w 6210247"/>
                  <a:gd name="connsiteY5" fmla="*/ 3789385 h 3906887"/>
                  <a:gd name="connsiteX6" fmla="*/ 0 w 6210247"/>
                  <a:gd name="connsiteY6" fmla="*/ 446 h 3906887"/>
                  <a:gd name="connsiteX7" fmla="*/ 6109407 w 6210247"/>
                  <a:gd name="connsiteY7" fmla="*/ 0 h 3906887"/>
                  <a:gd name="connsiteX0" fmla="*/ 6109407 w 6214422"/>
                  <a:gd name="connsiteY0" fmla="*/ 0 h 3906887"/>
                  <a:gd name="connsiteX1" fmla="*/ 4285388 w 6214422"/>
                  <a:gd name="connsiteY1" fmla="*/ 793699 h 3906887"/>
                  <a:gd name="connsiteX2" fmla="*/ 2477318 w 6214422"/>
                  <a:gd name="connsiteY2" fmla="*/ 964165 h 3906887"/>
                  <a:gd name="connsiteX3" fmla="*/ 1659521 w 6214422"/>
                  <a:gd name="connsiteY3" fmla="*/ 1999488 h 3906887"/>
                  <a:gd name="connsiteX4" fmla="*/ 921756 w 6214422"/>
                  <a:gd name="connsiteY4" fmla="*/ 2860023 h 3906887"/>
                  <a:gd name="connsiteX5" fmla="*/ 16433 w 6214422"/>
                  <a:gd name="connsiteY5" fmla="*/ 3789385 h 3906887"/>
                  <a:gd name="connsiteX6" fmla="*/ 0 w 6214422"/>
                  <a:gd name="connsiteY6" fmla="*/ 446 h 3906887"/>
                  <a:gd name="connsiteX7" fmla="*/ 6109407 w 6214422"/>
                  <a:gd name="connsiteY7" fmla="*/ 0 h 3906887"/>
                  <a:gd name="connsiteX0" fmla="*/ 6109407 w 6214422"/>
                  <a:gd name="connsiteY0" fmla="*/ 0 h 3906887"/>
                  <a:gd name="connsiteX1" fmla="*/ 4285388 w 6214422"/>
                  <a:gd name="connsiteY1" fmla="*/ 793699 h 3906887"/>
                  <a:gd name="connsiteX2" fmla="*/ 2477318 w 6214422"/>
                  <a:gd name="connsiteY2" fmla="*/ 964165 h 3906887"/>
                  <a:gd name="connsiteX3" fmla="*/ 2033147 w 6214422"/>
                  <a:gd name="connsiteY3" fmla="*/ 2285446 h 3906887"/>
                  <a:gd name="connsiteX4" fmla="*/ 921756 w 6214422"/>
                  <a:gd name="connsiteY4" fmla="*/ 2860023 h 3906887"/>
                  <a:gd name="connsiteX5" fmla="*/ 16433 w 6214422"/>
                  <a:gd name="connsiteY5" fmla="*/ 3789385 h 3906887"/>
                  <a:gd name="connsiteX6" fmla="*/ 0 w 6214422"/>
                  <a:gd name="connsiteY6" fmla="*/ 446 h 3906887"/>
                  <a:gd name="connsiteX7" fmla="*/ 6109407 w 6214422"/>
                  <a:gd name="connsiteY7" fmla="*/ 0 h 3906887"/>
                  <a:gd name="connsiteX0" fmla="*/ 6109407 w 6214422"/>
                  <a:gd name="connsiteY0" fmla="*/ 0 h 3903573"/>
                  <a:gd name="connsiteX1" fmla="*/ 4285388 w 6214422"/>
                  <a:gd name="connsiteY1" fmla="*/ 793699 h 3903573"/>
                  <a:gd name="connsiteX2" fmla="*/ 2477318 w 6214422"/>
                  <a:gd name="connsiteY2" fmla="*/ 964165 h 3903573"/>
                  <a:gd name="connsiteX3" fmla="*/ 2033147 w 6214422"/>
                  <a:gd name="connsiteY3" fmla="*/ 2285446 h 3903573"/>
                  <a:gd name="connsiteX4" fmla="*/ 849905 w 6214422"/>
                  <a:gd name="connsiteY4" fmla="*/ 2817129 h 3903573"/>
                  <a:gd name="connsiteX5" fmla="*/ 16433 w 6214422"/>
                  <a:gd name="connsiteY5" fmla="*/ 3789385 h 3903573"/>
                  <a:gd name="connsiteX6" fmla="*/ 0 w 6214422"/>
                  <a:gd name="connsiteY6" fmla="*/ 446 h 3903573"/>
                  <a:gd name="connsiteX7" fmla="*/ 6109407 w 6214422"/>
                  <a:gd name="connsiteY7" fmla="*/ 0 h 3903573"/>
                  <a:gd name="connsiteX0" fmla="*/ 6109407 w 6214422"/>
                  <a:gd name="connsiteY0" fmla="*/ 0 h 3912056"/>
                  <a:gd name="connsiteX1" fmla="*/ 4285388 w 6214422"/>
                  <a:gd name="connsiteY1" fmla="*/ 793699 h 3912056"/>
                  <a:gd name="connsiteX2" fmla="*/ 2477318 w 6214422"/>
                  <a:gd name="connsiteY2" fmla="*/ 964165 h 3912056"/>
                  <a:gd name="connsiteX3" fmla="*/ 2033147 w 6214422"/>
                  <a:gd name="connsiteY3" fmla="*/ 2285446 h 3912056"/>
                  <a:gd name="connsiteX4" fmla="*/ 849905 w 6214422"/>
                  <a:gd name="connsiteY4" fmla="*/ 2817129 h 3912056"/>
                  <a:gd name="connsiteX5" fmla="*/ 16433 w 6214422"/>
                  <a:gd name="connsiteY5" fmla="*/ 3789385 h 3912056"/>
                  <a:gd name="connsiteX6" fmla="*/ 0 w 6214422"/>
                  <a:gd name="connsiteY6" fmla="*/ 446 h 3912056"/>
                  <a:gd name="connsiteX7" fmla="*/ 6109407 w 6214422"/>
                  <a:gd name="connsiteY7" fmla="*/ 0 h 3912056"/>
                  <a:gd name="connsiteX0" fmla="*/ 6109407 w 6220180"/>
                  <a:gd name="connsiteY0" fmla="*/ 0 h 3912056"/>
                  <a:gd name="connsiteX1" fmla="*/ 4400350 w 6220180"/>
                  <a:gd name="connsiteY1" fmla="*/ 993869 h 3912056"/>
                  <a:gd name="connsiteX2" fmla="*/ 2477318 w 6220180"/>
                  <a:gd name="connsiteY2" fmla="*/ 964165 h 3912056"/>
                  <a:gd name="connsiteX3" fmla="*/ 2033147 w 6220180"/>
                  <a:gd name="connsiteY3" fmla="*/ 2285446 h 3912056"/>
                  <a:gd name="connsiteX4" fmla="*/ 849905 w 6220180"/>
                  <a:gd name="connsiteY4" fmla="*/ 2817129 h 3912056"/>
                  <a:gd name="connsiteX5" fmla="*/ 16433 w 6220180"/>
                  <a:gd name="connsiteY5" fmla="*/ 3789385 h 3912056"/>
                  <a:gd name="connsiteX6" fmla="*/ 0 w 6220180"/>
                  <a:gd name="connsiteY6" fmla="*/ 446 h 3912056"/>
                  <a:gd name="connsiteX7" fmla="*/ 6109407 w 6220180"/>
                  <a:gd name="connsiteY7" fmla="*/ 0 h 3912056"/>
                  <a:gd name="connsiteX0" fmla="*/ 6109407 w 6221637"/>
                  <a:gd name="connsiteY0" fmla="*/ 0 h 3912056"/>
                  <a:gd name="connsiteX1" fmla="*/ 4400350 w 6221637"/>
                  <a:gd name="connsiteY1" fmla="*/ 993869 h 3912056"/>
                  <a:gd name="connsiteX2" fmla="*/ 2477318 w 6221637"/>
                  <a:gd name="connsiteY2" fmla="*/ 964165 h 3912056"/>
                  <a:gd name="connsiteX3" fmla="*/ 2033147 w 6221637"/>
                  <a:gd name="connsiteY3" fmla="*/ 2285446 h 3912056"/>
                  <a:gd name="connsiteX4" fmla="*/ 849905 w 6221637"/>
                  <a:gd name="connsiteY4" fmla="*/ 2817129 h 3912056"/>
                  <a:gd name="connsiteX5" fmla="*/ 16433 w 6221637"/>
                  <a:gd name="connsiteY5" fmla="*/ 3789385 h 3912056"/>
                  <a:gd name="connsiteX6" fmla="*/ 0 w 6221637"/>
                  <a:gd name="connsiteY6" fmla="*/ 446 h 3912056"/>
                  <a:gd name="connsiteX7" fmla="*/ 6109407 w 6221637"/>
                  <a:gd name="connsiteY7" fmla="*/ 0 h 3912056"/>
                  <a:gd name="connsiteX0" fmla="*/ 6109407 w 6217155"/>
                  <a:gd name="connsiteY0" fmla="*/ 0 h 3912056"/>
                  <a:gd name="connsiteX1" fmla="*/ 4314129 w 6217155"/>
                  <a:gd name="connsiteY1" fmla="*/ 765103 h 3912056"/>
                  <a:gd name="connsiteX2" fmla="*/ 2477318 w 6217155"/>
                  <a:gd name="connsiteY2" fmla="*/ 964165 h 3912056"/>
                  <a:gd name="connsiteX3" fmla="*/ 2033147 w 6217155"/>
                  <a:gd name="connsiteY3" fmla="*/ 2285446 h 3912056"/>
                  <a:gd name="connsiteX4" fmla="*/ 849905 w 6217155"/>
                  <a:gd name="connsiteY4" fmla="*/ 2817129 h 3912056"/>
                  <a:gd name="connsiteX5" fmla="*/ 16433 w 6217155"/>
                  <a:gd name="connsiteY5" fmla="*/ 3789385 h 3912056"/>
                  <a:gd name="connsiteX6" fmla="*/ 0 w 6217155"/>
                  <a:gd name="connsiteY6" fmla="*/ 446 h 3912056"/>
                  <a:gd name="connsiteX7" fmla="*/ 6109407 w 6217155"/>
                  <a:gd name="connsiteY7" fmla="*/ 0 h 3912056"/>
                  <a:gd name="connsiteX0" fmla="*/ 6109407 w 6216702"/>
                  <a:gd name="connsiteY0" fmla="*/ 0 h 3912056"/>
                  <a:gd name="connsiteX1" fmla="*/ 4314129 w 6216702"/>
                  <a:gd name="connsiteY1" fmla="*/ 765103 h 3912056"/>
                  <a:gd name="connsiteX2" fmla="*/ 2362355 w 6216702"/>
                  <a:gd name="connsiteY2" fmla="*/ 721101 h 3912056"/>
                  <a:gd name="connsiteX3" fmla="*/ 2033147 w 6216702"/>
                  <a:gd name="connsiteY3" fmla="*/ 2285446 h 3912056"/>
                  <a:gd name="connsiteX4" fmla="*/ 849905 w 6216702"/>
                  <a:gd name="connsiteY4" fmla="*/ 2817129 h 3912056"/>
                  <a:gd name="connsiteX5" fmla="*/ 16433 w 6216702"/>
                  <a:gd name="connsiteY5" fmla="*/ 3789385 h 3912056"/>
                  <a:gd name="connsiteX6" fmla="*/ 0 w 6216702"/>
                  <a:gd name="connsiteY6" fmla="*/ 446 h 3912056"/>
                  <a:gd name="connsiteX7" fmla="*/ 6109407 w 6216702"/>
                  <a:gd name="connsiteY7" fmla="*/ 0 h 3912056"/>
                  <a:gd name="connsiteX0" fmla="*/ 6109407 w 6212589"/>
                  <a:gd name="connsiteY0" fmla="*/ 0 h 3912056"/>
                  <a:gd name="connsiteX1" fmla="*/ 4227908 w 6212589"/>
                  <a:gd name="connsiteY1" fmla="*/ 622123 h 3912056"/>
                  <a:gd name="connsiteX2" fmla="*/ 2362355 w 6212589"/>
                  <a:gd name="connsiteY2" fmla="*/ 721101 h 3912056"/>
                  <a:gd name="connsiteX3" fmla="*/ 2033147 w 6212589"/>
                  <a:gd name="connsiteY3" fmla="*/ 2285446 h 3912056"/>
                  <a:gd name="connsiteX4" fmla="*/ 849905 w 6212589"/>
                  <a:gd name="connsiteY4" fmla="*/ 2817129 h 3912056"/>
                  <a:gd name="connsiteX5" fmla="*/ 16433 w 6212589"/>
                  <a:gd name="connsiteY5" fmla="*/ 3789385 h 3912056"/>
                  <a:gd name="connsiteX6" fmla="*/ 0 w 6212589"/>
                  <a:gd name="connsiteY6" fmla="*/ 446 h 3912056"/>
                  <a:gd name="connsiteX7" fmla="*/ 6109407 w 6212589"/>
                  <a:gd name="connsiteY7" fmla="*/ 0 h 3912056"/>
                  <a:gd name="connsiteX0" fmla="*/ 6109407 w 6213116"/>
                  <a:gd name="connsiteY0" fmla="*/ 0 h 3912056"/>
                  <a:gd name="connsiteX1" fmla="*/ 4227908 w 6213116"/>
                  <a:gd name="connsiteY1" fmla="*/ 622123 h 3912056"/>
                  <a:gd name="connsiteX2" fmla="*/ 2290505 w 6213116"/>
                  <a:gd name="connsiteY2" fmla="*/ 721102 h 3912056"/>
                  <a:gd name="connsiteX3" fmla="*/ 2033147 w 6213116"/>
                  <a:gd name="connsiteY3" fmla="*/ 2285446 h 3912056"/>
                  <a:gd name="connsiteX4" fmla="*/ 849905 w 6213116"/>
                  <a:gd name="connsiteY4" fmla="*/ 2817129 h 3912056"/>
                  <a:gd name="connsiteX5" fmla="*/ 16433 w 6213116"/>
                  <a:gd name="connsiteY5" fmla="*/ 3789385 h 3912056"/>
                  <a:gd name="connsiteX6" fmla="*/ 0 w 6213116"/>
                  <a:gd name="connsiteY6" fmla="*/ 446 h 3912056"/>
                  <a:gd name="connsiteX7" fmla="*/ 6109407 w 6213116"/>
                  <a:gd name="connsiteY7" fmla="*/ 0 h 3912056"/>
                  <a:gd name="connsiteX0" fmla="*/ 6109407 w 6214399"/>
                  <a:gd name="connsiteY0" fmla="*/ 0 h 3912056"/>
                  <a:gd name="connsiteX1" fmla="*/ 4227908 w 6214399"/>
                  <a:gd name="connsiteY1" fmla="*/ 622123 h 3912056"/>
                  <a:gd name="connsiteX2" fmla="*/ 2290505 w 6214399"/>
                  <a:gd name="connsiteY2" fmla="*/ 721102 h 3912056"/>
                  <a:gd name="connsiteX3" fmla="*/ 2033147 w 6214399"/>
                  <a:gd name="connsiteY3" fmla="*/ 2285446 h 3912056"/>
                  <a:gd name="connsiteX4" fmla="*/ 849905 w 6214399"/>
                  <a:gd name="connsiteY4" fmla="*/ 2817129 h 3912056"/>
                  <a:gd name="connsiteX5" fmla="*/ 16433 w 6214399"/>
                  <a:gd name="connsiteY5" fmla="*/ 3789385 h 3912056"/>
                  <a:gd name="connsiteX6" fmla="*/ 0 w 6214399"/>
                  <a:gd name="connsiteY6" fmla="*/ 446 h 3912056"/>
                  <a:gd name="connsiteX7" fmla="*/ 6109407 w 6214399"/>
                  <a:gd name="connsiteY7" fmla="*/ 0 h 3912056"/>
                  <a:gd name="connsiteX0" fmla="*/ 6109407 w 6231869"/>
                  <a:gd name="connsiteY0" fmla="*/ 0 h 3912056"/>
                  <a:gd name="connsiteX1" fmla="*/ 4227908 w 6231869"/>
                  <a:gd name="connsiteY1" fmla="*/ 622123 h 3912056"/>
                  <a:gd name="connsiteX2" fmla="*/ 2290505 w 6231869"/>
                  <a:gd name="connsiteY2" fmla="*/ 721102 h 3912056"/>
                  <a:gd name="connsiteX3" fmla="*/ 2033147 w 6231869"/>
                  <a:gd name="connsiteY3" fmla="*/ 2285446 h 3912056"/>
                  <a:gd name="connsiteX4" fmla="*/ 849905 w 6231869"/>
                  <a:gd name="connsiteY4" fmla="*/ 2817129 h 3912056"/>
                  <a:gd name="connsiteX5" fmla="*/ 16433 w 6231869"/>
                  <a:gd name="connsiteY5" fmla="*/ 3789385 h 3912056"/>
                  <a:gd name="connsiteX6" fmla="*/ 0 w 6231869"/>
                  <a:gd name="connsiteY6" fmla="*/ 446 h 3912056"/>
                  <a:gd name="connsiteX7" fmla="*/ 6109407 w 6231869"/>
                  <a:gd name="connsiteY7" fmla="*/ 0 h 3912056"/>
                  <a:gd name="connsiteX0" fmla="*/ 6109407 w 6263187"/>
                  <a:gd name="connsiteY0" fmla="*/ 0 h 3912056"/>
                  <a:gd name="connsiteX1" fmla="*/ 4227908 w 6263187"/>
                  <a:gd name="connsiteY1" fmla="*/ 622123 h 3912056"/>
                  <a:gd name="connsiteX2" fmla="*/ 2290505 w 6263187"/>
                  <a:gd name="connsiteY2" fmla="*/ 721102 h 3912056"/>
                  <a:gd name="connsiteX3" fmla="*/ 2033147 w 6263187"/>
                  <a:gd name="connsiteY3" fmla="*/ 2285446 h 3912056"/>
                  <a:gd name="connsiteX4" fmla="*/ 849905 w 6263187"/>
                  <a:gd name="connsiteY4" fmla="*/ 2817129 h 3912056"/>
                  <a:gd name="connsiteX5" fmla="*/ 16433 w 6263187"/>
                  <a:gd name="connsiteY5" fmla="*/ 3789385 h 3912056"/>
                  <a:gd name="connsiteX6" fmla="*/ 0 w 6263187"/>
                  <a:gd name="connsiteY6" fmla="*/ 446 h 3912056"/>
                  <a:gd name="connsiteX7" fmla="*/ 6109407 w 6263187"/>
                  <a:gd name="connsiteY7" fmla="*/ 0 h 3912056"/>
                  <a:gd name="connsiteX0" fmla="*/ 6109407 w 6251157"/>
                  <a:gd name="connsiteY0" fmla="*/ 53381 h 3965437"/>
                  <a:gd name="connsiteX1" fmla="*/ 4141687 w 6251157"/>
                  <a:gd name="connsiteY1" fmla="*/ 775590 h 3965437"/>
                  <a:gd name="connsiteX2" fmla="*/ 2290505 w 6251157"/>
                  <a:gd name="connsiteY2" fmla="*/ 774483 h 3965437"/>
                  <a:gd name="connsiteX3" fmla="*/ 2033147 w 6251157"/>
                  <a:gd name="connsiteY3" fmla="*/ 2338827 h 3965437"/>
                  <a:gd name="connsiteX4" fmla="*/ 849905 w 6251157"/>
                  <a:gd name="connsiteY4" fmla="*/ 2870510 h 3965437"/>
                  <a:gd name="connsiteX5" fmla="*/ 16433 w 6251157"/>
                  <a:gd name="connsiteY5" fmla="*/ 3842766 h 3965437"/>
                  <a:gd name="connsiteX6" fmla="*/ 0 w 6251157"/>
                  <a:gd name="connsiteY6" fmla="*/ 53827 h 3965437"/>
                  <a:gd name="connsiteX7" fmla="*/ 6109407 w 6251157"/>
                  <a:gd name="connsiteY7" fmla="*/ 53381 h 3965437"/>
                  <a:gd name="connsiteX0" fmla="*/ 6109407 w 6249177"/>
                  <a:gd name="connsiteY0" fmla="*/ 53381 h 3965437"/>
                  <a:gd name="connsiteX1" fmla="*/ 4141687 w 6249177"/>
                  <a:gd name="connsiteY1" fmla="*/ 775590 h 3965437"/>
                  <a:gd name="connsiteX2" fmla="*/ 2520428 w 6249177"/>
                  <a:gd name="connsiteY2" fmla="*/ 1131930 h 3965437"/>
                  <a:gd name="connsiteX3" fmla="*/ 2033147 w 6249177"/>
                  <a:gd name="connsiteY3" fmla="*/ 2338827 h 3965437"/>
                  <a:gd name="connsiteX4" fmla="*/ 849905 w 6249177"/>
                  <a:gd name="connsiteY4" fmla="*/ 2870510 h 3965437"/>
                  <a:gd name="connsiteX5" fmla="*/ 16433 w 6249177"/>
                  <a:gd name="connsiteY5" fmla="*/ 3842766 h 3965437"/>
                  <a:gd name="connsiteX6" fmla="*/ 0 w 6249177"/>
                  <a:gd name="connsiteY6" fmla="*/ 53827 h 3965437"/>
                  <a:gd name="connsiteX7" fmla="*/ 6109407 w 6249177"/>
                  <a:gd name="connsiteY7" fmla="*/ 53381 h 3965437"/>
                  <a:gd name="connsiteX0" fmla="*/ 6109407 w 6258571"/>
                  <a:gd name="connsiteY0" fmla="*/ 72445 h 3984501"/>
                  <a:gd name="connsiteX1" fmla="*/ 4227908 w 6258571"/>
                  <a:gd name="connsiteY1" fmla="*/ 1052016 h 3984501"/>
                  <a:gd name="connsiteX2" fmla="*/ 2520428 w 6258571"/>
                  <a:gd name="connsiteY2" fmla="*/ 1150994 h 3984501"/>
                  <a:gd name="connsiteX3" fmla="*/ 2033147 w 6258571"/>
                  <a:gd name="connsiteY3" fmla="*/ 2357891 h 3984501"/>
                  <a:gd name="connsiteX4" fmla="*/ 849905 w 6258571"/>
                  <a:gd name="connsiteY4" fmla="*/ 2889574 h 3984501"/>
                  <a:gd name="connsiteX5" fmla="*/ 16433 w 6258571"/>
                  <a:gd name="connsiteY5" fmla="*/ 3861830 h 3984501"/>
                  <a:gd name="connsiteX6" fmla="*/ 0 w 6258571"/>
                  <a:gd name="connsiteY6" fmla="*/ 72891 h 3984501"/>
                  <a:gd name="connsiteX7" fmla="*/ 6109407 w 6258571"/>
                  <a:gd name="connsiteY7" fmla="*/ 72445 h 3984501"/>
                  <a:gd name="connsiteX0" fmla="*/ 6109407 w 6224172"/>
                  <a:gd name="connsiteY0" fmla="*/ 72445 h 3984501"/>
                  <a:gd name="connsiteX1" fmla="*/ 4227908 w 6224172"/>
                  <a:gd name="connsiteY1" fmla="*/ 1052016 h 3984501"/>
                  <a:gd name="connsiteX2" fmla="*/ 2520428 w 6224172"/>
                  <a:gd name="connsiteY2" fmla="*/ 1150994 h 3984501"/>
                  <a:gd name="connsiteX3" fmla="*/ 2033147 w 6224172"/>
                  <a:gd name="connsiteY3" fmla="*/ 2357891 h 3984501"/>
                  <a:gd name="connsiteX4" fmla="*/ 849905 w 6224172"/>
                  <a:gd name="connsiteY4" fmla="*/ 2889574 h 3984501"/>
                  <a:gd name="connsiteX5" fmla="*/ 16433 w 6224172"/>
                  <a:gd name="connsiteY5" fmla="*/ 3861830 h 3984501"/>
                  <a:gd name="connsiteX6" fmla="*/ 0 w 6224172"/>
                  <a:gd name="connsiteY6" fmla="*/ 72891 h 3984501"/>
                  <a:gd name="connsiteX7" fmla="*/ 6109407 w 6224172"/>
                  <a:gd name="connsiteY7" fmla="*/ 72445 h 3984501"/>
                  <a:gd name="connsiteX0" fmla="*/ 6109407 w 6241461"/>
                  <a:gd name="connsiteY0" fmla="*/ 72445 h 3984501"/>
                  <a:gd name="connsiteX1" fmla="*/ 4227908 w 6241461"/>
                  <a:gd name="connsiteY1" fmla="*/ 1052016 h 3984501"/>
                  <a:gd name="connsiteX2" fmla="*/ 2520428 w 6241461"/>
                  <a:gd name="connsiteY2" fmla="*/ 1150994 h 3984501"/>
                  <a:gd name="connsiteX3" fmla="*/ 2033147 w 6241461"/>
                  <a:gd name="connsiteY3" fmla="*/ 2357891 h 3984501"/>
                  <a:gd name="connsiteX4" fmla="*/ 849905 w 6241461"/>
                  <a:gd name="connsiteY4" fmla="*/ 2889574 h 3984501"/>
                  <a:gd name="connsiteX5" fmla="*/ 16433 w 6241461"/>
                  <a:gd name="connsiteY5" fmla="*/ 3861830 h 3984501"/>
                  <a:gd name="connsiteX6" fmla="*/ 0 w 6241461"/>
                  <a:gd name="connsiteY6" fmla="*/ 72891 h 3984501"/>
                  <a:gd name="connsiteX7" fmla="*/ 6109407 w 6241461"/>
                  <a:gd name="connsiteY7" fmla="*/ 72445 h 3984501"/>
                  <a:gd name="connsiteX0" fmla="*/ 6109407 w 6201346"/>
                  <a:gd name="connsiteY0" fmla="*/ 55500 h 3967556"/>
                  <a:gd name="connsiteX1" fmla="*/ 3739321 w 6201346"/>
                  <a:gd name="connsiteY1" fmla="*/ 806305 h 3967556"/>
                  <a:gd name="connsiteX2" fmla="*/ 2520428 w 6201346"/>
                  <a:gd name="connsiteY2" fmla="*/ 1134049 h 3967556"/>
                  <a:gd name="connsiteX3" fmla="*/ 2033147 w 6201346"/>
                  <a:gd name="connsiteY3" fmla="*/ 2340946 h 3967556"/>
                  <a:gd name="connsiteX4" fmla="*/ 849905 w 6201346"/>
                  <a:gd name="connsiteY4" fmla="*/ 2872629 h 3967556"/>
                  <a:gd name="connsiteX5" fmla="*/ 16433 w 6201346"/>
                  <a:gd name="connsiteY5" fmla="*/ 3844885 h 3967556"/>
                  <a:gd name="connsiteX6" fmla="*/ 0 w 6201346"/>
                  <a:gd name="connsiteY6" fmla="*/ 55946 h 3967556"/>
                  <a:gd name="connsiteX7" fmla="*/ 6109407 w 6201346"/>
                  <a:gd name="connsiteY7" fmla="*/ 55500 h 3967556"/>
                  <a:gd name="connsiteX0" fmla="*/ 6109407 w 6211840"/>
                  <a:gd name="connsiteY0" fmla="*/ 55500 h 3967556"/>
                  <a:gd name="connsiteX1" fmla="*/ 3739321 w 6211840"/>
                  <a:gd name="connsiteY1" fmla="*/ 806305 h 3967556"/>
                  <a:gd name="connsiteX2" fmla="*/ 2549169 w 6211840"/>
                  <a:gd name="connsiteY2" fmla="*/ 1405710 h 3967556"/>
                  <a:gd name="connsiteX3" fmla="*/ 2033147 w 6211840"/>
                  <a:gd name="connsiteY3" fmla="*/ 2340946 h 3967556"/>
                  <a:gd name="connsiteX4" fmla="*/ 849905 w 6211840"/>
                  <a:gd name="connsiteY4" fmla="*/ 2872629 h 3967556"/>
                  <a:gd name="connsiteX5" fmla="*/ 16433 w 6211840"/>
                  <a:gd name="connsiteY5" fmla="*/ 3844885 h 3967556"/>
                  <a:gd name="connsiteX6" fmla="*/ 0 w 6211840"/>
                  <a:gd name="connsiteY6" fmla="*/ 55946 h 3967556"/>
                  <a:gd name="connsiteX7" fmla="*/ 6109407 w 6211840"/>
                  <a:gd name="connsiteY7" fmla="*/ 55500 h 39675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211840" h="3967556">
                    <a:moveTo>
                      <a:pt x="6109407" y="55500"/>
                    </a:moveTo>
                    <a:cubicBezTo>
                      <a:pt x="6732627" y="180560"/>
                      <a:pt x="4332694" y="581270"/>
                      <a:pt x="3739321" y="806305"/>
                    </a:cubicBezTo>
                    <a:cubicBezTo>
                      <a:pt x="3145948" y="1031340"/>
                      <a:pt x="2833531" y="1149936"/>
                      <a:pt x="2549169" y="1405710"/>
                    </a:cubicBezTo>
                    <a:cubicBezTo>
                      <a:pt x="2264807" y="1661484"/>
                      <a:pt x="2316358" y="2096460"/>
                      <a:pt x="2033147" y="2340946"/>
                    </a:cubicBezTo>
                    <a:cubicBezTo>
                      <a:pt x="1749936" y="2585432"/>
                      <a:pt x="1123753" y="2574313"/>
                      <a:pt x="849905" y="2872629"/>
                    </a:cubicBezTo>
                    <a:cubicBezTo>
                      <a:pt x="576057" y="3170945"/>
                      <a:pt x="16720" y="4345629"/>
                      <a:pt x="16433" y="3844885"/>
                    </a:cubicBezTo>
                    <a:cubicBezTo>
                      <a:pt x="15745" y="2643863"/>
                      <a:pt x="15057" y="1171182"/>
                      <a:pt x="0" y="55946"/>
                    </a:cubicBezTo>
                    <a:cubicBezTo>
                      <a:pt x="2036469" y="55797"/>
                      <a:pt x="5486187" y="-69560"/>
                      <a:pt x="6109407" y="5550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 dirty="0"/>
              </a:p>
            </p:txBody>
          </p:sp>
        </p:grpSp>
        <p:grpSp>
          <p:nvGrpSpPr>
            <p:cNvPr id="60" name="กลุ่ม 59">
              <a:extLst>
                <a:ext uri="{FF2B5EF4-FFF2-40B4-BE49-F238E27FC236}">
                  <a16:creationId xmlns:a16="http://schemas.microsoft.com/office/drawing/2014/main" id="{5063384C-1B67-4C48-859F-3B720252A26A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255808" y="373919"/>
              <a:ext cx="376162" cy="907724"/>
              <a:chOff x="6264894" y="1446698"/>
              <a:chExt cx="759640" cy="1984379"/>
            </a:xfrm>
          </p:grpSpPr>
          <p:sp>
            <p:nvSpPr>
              <p:cNvPr id="61" name="วงรี 60">
                <a:extLst>
                  <a:ext uri="{FF2B5EF4-FFF2-40B4-BE49-F238E27FC236}">
                    <a16:creationId xmlns:a16="http://schemas.microsoft.com/office/drawing/2014/main" id="{36043F64-AE10-48E1-83C6-E74C5B6505F5}"/>
                  </a:ext>
                </a:extLst>
              </p:cNvPr>
              <p:cNvSpPr/>
              <p:nvPr/>
            </p:nvSpPr>
            <p:spPr>
              <a:xfrm>
                <a:off x="6264894" y="14508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62" name="วงรี 61">
                <a:extLst>
                  <a:ext uri="{FF2B5EF4-FFF2-40B4-BE49-F238E27FC236}">
                    <a16:creationId xmlns:a16="http://schemas.microsoft.com/office/drawing/2014/main" id="{CBF52C19-C282-41CB-A7C0-48F1DF132FDC}"/>
                  </a:ext>
                </a:extLst>
              </p:cNvPr>
              <p:cNvSpPr/>
              <p:nvPr/>
            </p:nvSpPr>
            <p:spPr>
              <a:xfrm>
                <a:off x="6264894" y="16508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63" name="วงรี 62">
                <a:extLst>
                  <a:ext uri="{FF2B5EF4-FFF2-40B4-BE49-F238E27FC236}">
                    <a16:creationId xmlns:a16="http://schemas.microsoft.com/office/drawing/2014/main" id="{7DDA6A80-4690-4C1B-A94D-40F36F4808BF}"/>
                  </a:ext>
                </a:extLst>
              </p:cNvPr>
              <p:cNvSpPr/>
              <p:nvPr/>
            </p:nvSpPr>
            <p:spPr>
              <a:xfrm>
                <a:off x="6264894" y="185090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64" name="วงรี 63">
                <a:extLst>
                  <a:ext uri="{FF2B5EF4-FFF2-40B4-BE49-F238E27FC236}">
                    <a16:creationId xmlns:a16="http://schemas.microsoft.com/office/drawing/2014/main" id="{61A1373D-3938-4F72-AC4E-E968BA8F0228}"/>
                  </a:ext>
                </a:extLst>
              </p:cNvPr>
              <p:cNvSpPr/>
              <p:nvPr/>
            </p:nvSpPr>
            <p:spPr>
              <a:xfrm>
                <a:off x="6264894" y="205092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65" name="วงรี 64">
                <a:extLst>
                  <a:ext uri="{FF2B5EF4-FFF2-40B4-BE49-F238E27FC236}">
                    <a16:creationId xmlns:a16="http://schemas.microsoft.com/office/drawing/2014/main" id="{FBB0A0A6-1766-41CD-B47C-B65A5D10B60B}"/>
                  </a:ext>
                </a:extLst>
              </p:cNvPr>
              <p:cNvSpPr/>
              <p:nvPr/>
            </p:nvSpPr>
            <p:spPr>
              <a:xfrm>
                <a:off x="6264894" y="22509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66" name="วงรี 65">
                <a:extLst>
                  <a:ext uri="{FF2B5EF4-FFF2-40B4-BE49-F238E27FC236}">
                    <a16:creationId xmlns:a16="http://schemas.microsoft.com/office/drawing/2014/main" id="{F3C923B7-F97B-4F27-B22C-C23479043118}"/>
                  </a:ext>
                </a:extLst>
              </p:cNvPr>
              <p:cNvSpPr/>
              <p:nvPr/>
            </p:nvSpPr>
            <p:spPr>
              <a:xfrm>
                <a:off x="6264894" y="24509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67" name="วงรี 66">
                <a:extLst>
                  <a:ext uri="{FF2B5EF4-FFF2-40B4-BE49-F238E27FC236}">
                    <a16:creationId xmlns:a16="http://schemas.microsoft.com/office/drawing/2014/main" id="{3A3D4065-2C55-4581-9E65-7CF7555CDCCD}"/>
                  </a:ext>
                </a:extLst>
              </p:cNvPr>
              <p:cNvSpPr/>
              <p:nvPr/>
            </p:nvSpPr>
            <p:spPr>
              <a:xfrm>
                <a:off x="6264894" y="265100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68" name="วงรี 67">
                <a:extLst>
                  <a:ext uri="{FF2B5EF4-FFF2-40B4-BE49-F238E27FC236}">
                    <a16:creationId xmlns:a16="http://schemas.microsoft.com/office/drawing/2014/main" id="{2A971D1F-3270-497F-B94D-4359CFF5097A}"/>
                  </a:ext>
                </a:extLst>
              </p:cNvPr>
              <p:cNvSpPr/>
              <p:nvPr/>
            </p:nvSpPr>
            <p:spPr>
              <a:xfrm>
                <a:off x="6264894" y="285102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69" name="วงรี 68">
                <a:extLst>
                  <a:ext uri="{FF2B5EF4-FFF2-40B4-BE49-F238E27FC236}">
                    <a16:creationId xmlns:a16="http://schemas.microsoft.com/office/drawing/2014/main" id="{57687707-7206-4153-B28C-28F63D8AC682}"/>
                  </a:ext>
                </a:extLst>
              </p:cNvPr>
              <p:cNvSpPr/>
              <p:nvPr/>
            </p:nvSpPr>
            <p:spPr>
              <a:xfrm>
                <a:off x="6264894" y="30510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 dirty="0"/>
              </a:p>
            </p:txBody>
          </p:sp>
          <p:sp>
            <p:nvSpPr>
              <p:cNvPr id="70" name="วงรี 69">
                <a:extLst>
                  <a:ext uri="{FF2B5EF4-FFF2-40B4-BE49-F238E27FC236}">
                    <a16:creationId xmlns:a16="http://schemas.microsoft.com/office/drawing/2014/main" id="{FE901680-D2A7-41ED-8B46-82035F174F4D}"/>
                  </a:ext>
                </a:extLst>
              </p:cNvPr>
              <p:cNvSpPr/>
              <p:nvPr/>
            </p:nvSpPr>
            <p:spPr>
              <a:xfrm>
                <a:off x="6264894" y="32510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71" name="วงรี 70">
                <a:extLst>
                  <a:ext uri="{FF2B5EF4-FFF2-40B4-BE49-F238E27FC236}">
                    <a16:creationId xmlns:a16="http://schemas.microsoft.com/office/drawing/2014/main" id="{43BB84BE-9DA4-444F-A656-778A792D2066}"/>
                  </a:ext>
                </a:extLst>
              </p:cNvPr>
              <p:cNvSpPr/>
              <p:nvPr/>
            </p:nvSpPr>
            <p:spPr>
              <a:xfrm>
                <a:off x="6554714" y="14487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72" name="วงรี 71">
                <a:extLst>
                  <a:ext uri="{FF2B5EF4-FFF2-40B4-BE49-F238E27FC236}">
                    <a16:creationId xmlns:a16="http://schemas.microsoft.com/office/drawing/2014/main" id="{B1E54609-962D-49EA-A36B-7EA95D697FF6}"/>
                  </a:ext>
                </a:extLst>
              </p:cNvPr>
              <p:cNvSpPr/>
              <p:nvPr/>
            </p:nvSpPr>
            <p:spPr>
              <a:xfrm>
                <a:off x="6554714" y="16488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73" name="วงรี 72">
                <a:extLst>
                  <a:ext uri="{FF2B5EF4-FFF2-40B4-BE49-F238E27FC236}">
                    <a16:creationId xmlns:a16="http://schemas.microsoft.com/office/drawing/2014/main" id="{4249E772-E248-47E2-BBAB-0291054D4720}"/>
                  </a:ext>
                </a:extLst>
              </p:cNvPr>
              <p:cNvSpPr/>
              <p:nvPr/>
            </p:nvSpPr>
            <p:spPr>
              <a:xfrm>
                <a:off x="6554714" y="184882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74" name="วงรี 73">
                <a:extLst>
                  <a:ext uri="{FF2B5EF4-FFF2-40B4-BE49-F238E27FC236}">
                    <a16:creationId xmlns:a16="http://schemas.microsoft.com/office/drawing/2014/main" id="{AB119595-6946-4196-9F2E-F14911126934}"/>
                  </a:ext>
                </a:extLst>
              </p:cNvPr>
              <p:cNvSpPr/>
              <p:nvPr/>
            </p:nvSpPr>
            <p:spPr>
              <a:xfrm>
                <a:off x="6554714" y="204885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75" name="วงรี 74">
                <a:extLst>
                  <a:ext uri="{FF2B5EF4-FFF2-40B4-BE49-F238E27FC236}">
                    <a16:creationId xmlns:a16="http://schemas.microsoft.com/office/drawing/2014/main" id="{84B47960-2D2B-4ED8-950B-9CE3F526EDB1}"/>
                  </a:ext>
                </a:extLst>
              </p:cNvPr>
              <p:cNvSpPr/>
              <p:nvPr/>
            </p:nvSpPr>
            <p:spPr>
              <a:xfrm>
                <a:off x="6554714" y="22488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76" name="วงรี 75">
                <a:extLst>
                  <a:ext uri="{FF2B5EF4-FFF2-40B4-BE49-F238E27FC236}">
                    <a16:creationId xmlns:a16="http://schemas.microsoft.com/office/drawing/2014/main" id="{660F6C5E-ECCA-45B6-973D-3F3237CA3209}"/>
                  </a:ext>
                </a:extLst>
              </p:cNvPr>
              <p:cNvSpPr/>
              <p:nvPr/>
            </p:nvSpPr>
            <p:spPr>
              <a:xfrm>
                <a:off x="6554714" y="24489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77" name="วงรี 76">
                <a:extLst>
                  <a:ext uri="{FF2B5EF4-FFF2-40B4-BE49-F238E27FC236}">
                    <a16:creationId xmlns:a16="http://schemas.microsoft.com/office/drawing/2014/main" id="{BAB559BF-9D71-4F40-9506-56E190133E99}"/>
                  </a:ext>
                </a:extLst>
              </p:cNvPr>
              <p:cNvSpPr/>
              <p:nvPr/>
            </p:nvSpPr>
            <p:spPr>
              <a:xfrm>
                <a:off x="6554714" y="264892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78" name="วงรี 77">
                <a:extLst>
                  <a:ext uri="{FF2B5EF4-FFF2-40B4-BE49-F238E27FC236}">
                    <a16:creationId xmlns:a16="http://schemas.microsoft.com/office/drawing/2014/main" id="{30A0802E-40FA-4B03-BFF6-642C8184E2DF}"/>
                  </a:ext>
                </a:extLst>
              </p:cNvPr>
              <p:cNvSpPr/>
              <p:nvPr/>
            </p:nvSpPr>
            <p:spPr>
              <a:xfrm>
                <a:off x="6554714" y="284895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79" name="วงรี 78">
                <a:extLst>
                  <a:ext uri="{FF2B5EF4-FFF2-40B4-BE49-F238E27FC236}">
                    <a16:creationId xmlns:a16="http://schemas.microsoft.com/office/drawing/2014/main" id="{7AA9AE6D-DBCD-445D-8282-A5A6EF704155}"/>
                  </a:ext>
                </a:extLst>
              </p:cNvPr>
              <p:cNvSpPr/>
              <p:nvPr/>
            </p:nvSpPr>
            <p:spPr>
              <a:xfrm>
                <a:off x="6554714" y="30489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80" name="วงรี 79">
                <a:extLst>
                  <a:ext uri="{FF2B5EF4-FFF2-40B4-BE49-F238E27FC236}">
                    <a16:creationId xmlns:a16="http://schemas.microsoft.com/office/drawing/2014/main" id="{E2AA38E1-88E4-4FD3-AB6B-C1C259132217}"/>
                  </a:ext>
                </a:extLst>
              </p:cNvPr>
              <p:cNvSpPr/>
              <p:nvPr/>
            </p:nvSpPr>
            <p:spPr>
              <a:xfrm>
                <a:off x="6554714" y="32490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81" name="วงรี 80">
                <a:extLst>
                  <a:ext uri="{FF2B5EF4-FFF2-40B4-BE49-F238E27FC236}">
                    <a16:creationId xmlns:a16="http://schemas.microsoft.com/office/drawing/2014/main" id="{212CA890-9015-456E-98AA-AE1FEAB94E68}"/>
                  </a:ext>
                </a:extLst>
              </p:cNvPr>
              <p:cNvSpPr/>
              <p:nvPr/>
            </p:nvSpPr>
            <p:spPr>
              <a:xfrm>
                <a:off x="6844534" y="14466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82" name="วงรี 81">
                <a:extLst>
                  <a:ext uri="{FF2B5EF4-FFF2-40B4-BE49-F238E27FC236}">
                    <a16:creationId xmlns:a16="http://schemas.microsoft.com/office/drawing/2014/main" id="{28142ACE-1576-457B-9FFB-A6E640C94C93}"/>
                  </a:ext>
                </a:extLst>
              </p:cNvPr>
              <p:cNvSpPr/>
              <p:nvPr/>
            </p:nvSpPr>
            <p:spPr>
              <a:xfrm>
                <a:off x="6844534" y="16467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83" name="วงรี 82">
                <a:extLst>
                  <a:ext uri="{FF2B5EF4-FFF2-40B4-BE49-F238E27FC236}">
                    <a16:creationId xmlns:a16="http://schemas.microsoft.com/office/drawing/2014/main" id="{9E65A5C0-A1A5-4257-B83F-64DB62AD6D4A}"/>
                  </a:ext>
                </a:extLst>
              </p:cNvPr>
              <p:cNvSpPr/>
              <p:nvPr/>
            </p:nvSpPr>
            <p:spPr>
              <a:xfrm>
                <a:off x="6844534" y="184674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84" name="วงรี 83">
                <a:extLst>
                  <a:ext uri="{FF2B5EF4-FFF2-40B4-BE49-F238E27FC236}">
                    <a16:creationId xmlns:a16="http://schemas.microsoft.com/office/drawing/2014/main" id="{F456F59F-3E8B-4A9C-A0A6-9D9A58347391}"/>
                  </a:ext>
                </a:extLst>
              </p:cNvPr>
              <p:cNvSpPr/>
              <p:nvPr/>
            </p:nvSpPr>
            <p:spPr>
              <a:xfrm>
                <a:off x="6844534" y="204677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85" name="วงรี 84">
                <a:extLst>
                  <a:ext uri="{FF2B5EF4-FFF2-40B4-BE49-F238E27FC236}">
                    <a16:creationId xmlns:a16="http://schemas.microsoft.com/office/drawing/2014/main" id="{C6C7035C-D720-4782-9889-E7C52F07F731}"/>
                  </a:ext>
                </a:extLst>
              </p:cNvPr>
              <p:cNvSpPr/>
              <p:nvPr/>
            </p:nvSpPr>
            <p:spPr>
              <a:xfrm>
                <a:off x="6844534" y="22467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86" name="วงรี 85">
                <a:extLst>
                  <a:ext uri="{FF2B5EF4-FFF2-40B4-BE49-F238E27FC236}">
                    <a16:creationId xmlns:a16="http://schemas.microsoft.com/office/drawing/2014/main" id="{12958C89-FAC6-4D6B-A6BC-89E7F57F49A9}"/>
                  </a:ext>
                </a:extLst>
              </p:cNvPr>
              <p:cNvSpPr/>
              <p:nvPr/>
            </p:nvSpPr>
            <p:spPr>
              <a:xfrm>
                <a:off x="6844534" y="24468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87" name="วงรี 86">
                <a:extLst>
                  <a:ext uri="{FF2B5EF4-FFF2-40B4-BE49-F238E27FC236}">
                    <a16:creationId xmlns:a16="http://schemas.microsoft.com/office/drawing/2014/main" id="{0EB9EF5B-9B6B-4CCD-9D23-F1A66E05B5E1}"/>
                  </a:ext>
                </a:extLst>
              </p:cNvPr>
              <p:cNvSpPr/>
              <p:nvPr/>
            </p:nvSpPr>
            <p:spPr>
              <a:xfrm>
                <a:off x="6844534" y="264684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88" name="วงรี 87">
                <a:extLst>
                  <a:ext uri="{FF2B5EF4-FFF2-40B4-BE49-F238E27FC236}">
                    <a16:creationId xmlns:a16="http://schemas.microsoft.com/office/drawing/2014/main" id="{4B41C75B-F80A-4FD0-B1BE-56B30ECAE20E}"/>
                  </a:ext>
                </a:extLst>
              </p:cNvPr>
              <p:cNvSpPr/>
              <p:nvPr/>
            </p:nvSpPr>
            <p:spPr>
              <a:xfrm>
                <a:off x="6844534" y="284687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89" name="วงรี 88">
                <a:extLst>
                  <a:ext uri="{FF2B5EF4-FFF2-40B4-BE49-F238E27FC236}">
                    <a16:creationId xmlns:a16="http://schemas.microsoft.com/office/drawing/2014/main" id="{6E7786C0-A46F-4381-8D9D-7B9F8A2056D0}"/>
                  </a:ext>
                </a:extLst>
              </p:cNvPr>
              <p:cNvSpPr/>
              <p:nvPr/>
            </p:nvSpPr>
            <p:spPr>
              <a:xfrm>
                <a:off x="6844534" y="30468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90" name="วงรี 89">
                <a:extLst>
                  <a:ext uri="{FF2B5EF4-FFF2-40B4-BE49-F238E27FC236}">
                    <a16:creationId xmlns:a16="http://schemas.microsoft.com/office/drawing/2014/main" id="{1E352FA3-EDA1-40E7-926E-C03C10A26667}"/>
                  </a:ext>
                </a:extLst>
              </p:cNvPr>
              <p:cNvSpPr/>
              <p:nvPr/>
            </p:nvSpPr>
            <p:spPr>
              <a:xfrm>
                <a:off x="6844534" y="32469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</p:grpSp>
        <p:grpSp>
          <p:nvGrpSpPr>
            <p:cNvPr id="125" name="กลุ่ม 124">
              <a:extLst>
                <a:ext uri="{FF2B5EF4-FFF2-40B4-BE49-F238E27FC236}">
                  <a16:creationId xmlns:a16="http://schemas.microsoft.com/office/drawing/2014/main" id="{2A7EF110-C613-43EC-A91B-8724C8B7B2A1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2133939" y="4354181"/>
              <a:ext cx="347486" cy="982634"/>
              <a:chOff x="6264894" y="1446698"/>
              <a:chExt cx="759640" cy="1984379"/>
            </a:xfrm>
          </p:grpSpPr>
          <p:sp>
            <p:nvSpPr>
              <p:cNvPr id="126" name="วงรี 125">
                <a:extLst>
                  <a:ext uri="{FF2B5EF4-FFF2-40B4-BE49-F238E27FC236}">
                    <a16:creationId xmlns:a16="http://schemas.microsoft.com/office/drawing/2014/main" id="{087B597C-BD80-4707-83EB-0CA0D38815FA}"/>
                  </a:ext>
                </a:extLst>
              </p:cNvPr>
              <p:cNvSpPr/>
              <p:nvPr/>
            </p:nvSpPr>
            <p:spPr>
              <a:xfrm>
                <a:off x="6264894" y="14508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27" name="วงรี 126">
                <a:extLst>
                  <a:ext uri="{FF2B5EF4-FFF2-40B4-BE49-F238E27FC236}">
                    <a16:creationId xmlns:a16="http://schemas.microsoft.com/office/drawing/2014/main" id="{BCDC5252-3B1F-4471-83D6-157DD3488F1D}"/>
                  </a:ext>
                </a:extLst>
              </p:cNvPr>
              <p:cNvSpPr/>
              <p:nvPr/>
            </p:nvSpPr>
            <p:spPr>
              <a:xfrm>
                <a:off x="6264894" y="16508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28" name="วงรี 127">
                <a:extLst>
                  <a:ext uri="{FF2B5EF4-FFF2-40B4-BE49-F238E27FC236}">
                    <a16:creationId xmlns:a16="http://schemas.microsoft.com/office/drawing/2014/main" id="{72F01A66-27AA-4D43-B117-96BE8EDDD1AF}"/>
                  </a:ext>
                </a:extLst>
              </p:cNvPr>
              <p:cNvSpPr/>
              <p:nvPr/>
            </p:nvSpPr>
            <p:spPr>
              <a:xfrm>
                <a:off x="6264894" y="185090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29" name="วงรี 128">
                <a:extLst>
                  <a:ext uri="{FF2B5EF4-FFF2-40B4-BE49-F238E27FC236}">
                    <a16:creationId xmlns:a16="http://schemas.microsoft.com/office/drawing/2014/main" id="{C442AD09-F6A2-41BE-B9D4-C779372A7A48}"/>
                  </a:ext>
                </a:extLst>
              </p:cNvPr>
              <p:cNvSpPr/>
              <p:nvPr/>
            </p:nvSpPr>
            <p:spPr>
              <a:xfrm>
                <a:off x="6264894" y="205092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30" name="วงรี 129">
                <a:extLst>
                  <a:ext uri="{FF2B5EF4-FFF2-40B4-BE49-F238E27FC236}">
                    <a16:creationId xmlns:a16="http://schemas.microsoft.com/office/drawing/2014/main" id="{8F9C1533-F358-403F-9407-C2827AD41DB8}"/>
                  </a:ext>
                </a:extLst>
              </p:cNvPr>
              <p:cNvSpPr/>
              <p:nvPr/>
            </p:nvSpPr>
            <p:spPr>
              <a:xfrm>
                <a:off x="6264894" y="22509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31" name="วงรี 130">
                <a:extLst>
                  <a:ext uri="{FF2B5EF4-FFF2-40B4-BE49-F238E27FC236}">
                    <a16:creationId xmlns:a16="http://schemas.microsoft.com/office/drawing/2014/main" id="{E9409C88-8E7C-42F9-AD4C-AC78A21D9EDD}"/>
                  </a:ext>
                </a:extLst>
              </p:cNvPr>
              <p:cNvSpPr/>
              <p:nvPr/>
            </p:nvSpPr>
            <p:spPr>
              <a:xfrm>
                <a:off x="6264894" y="24509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32" name="วงรี 131">
                <a:extLst>
                  <a:ext uri="{FF2B5EF4-FFF2-40B4-BE49-F238E27FC236}">
                    <a16:creationId xmlns:a16="http://schemas.microsoft.com/office/drawing/2014/main" id="{4A7409C7-A987-4C36-8B3B-A5AC75002AAA}"/>
                  </a:ext>
                </a:extLst>
              </p:cNvPr>
              <p:cNvSpPr/>
              <p:nvPr/>
            </p:nvSpPr>
            <p:spPr>
              <a:xfrm>
                <a:off x="6264894" y="265100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33" name="วงรี 132">
                <a:extLst>
                  <a:ext uri="{FF2B5EF4-FFF2-40B4-BE49-F238E27FC236}">
                    <a16:creationId xmlns:a16="http://schemas.microsoft.com/office/drawing/2014/main" id="{8EE3D0AA-B694-4139-92D2-BD8E66EA6B63}"/>
                  </a:ext>
                </a:extLst>
              </p:cNvPr>
              <p:cNvSpPr/>
              <p:nvPr/>
            </p:nvSpPr>
            <p:spPr>
              <a:xfrm>
                <a:off x="6264894" y="285102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34" name="วงรี 133">
                <a:extLst>
                  <a:ext uri="{FF2B5EF4-FFF2-40B4-BE49-F238E27FC236}">
                    <a16:creationId xmlns:a16="http://schemas.microsoft.com/office/drawing/2014/main" id="{2BB0E1F4-1047-4408-8BFD-B5A0D565A2E6}"/>
                  </a:ext>
                </a:extLst>
              </p:cNvPr>
              <p:cNvSpPr/>
              <p:nvPr/>
            </p:nvSpPr>
            <p:spPr>
              <a:xfrm>
                <a:off x="6264894" y="30510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 dirty="0"/>
              </a:p>
            </p:txBody>
          </p:sp>
          <p:sp>
            <p:nvSpPr>
              <p:cNvPr id="135" name="วงรี 134">
                <a:extLst>
                  <a:ext uri="{FF2B5EF4-FFF2-40B4-BE49-F238E27FC236}">
                    <a16:creationId xmlns:a16="http://schemas.microsoft.com/office/drawing/2014/main" id="{0EF7C8D2-A0BA-42DF-A4B3-7E8357F14533}"/>
                  </a:ext>
                </a:extLst>
              </p:cNvPr>
              <p:cNvSpPr/>
              <p:nvPr/>
            </p:nvSpPr>
            <p:spPr>
              <a:xfrm>
                <a:off x="6264894" y="32510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36" name="วงรี 135">
                <a:extLst>
                  <a:ext uri="{FF2B5EF4-FFF2-40B4-BE49-F238E27FC236}">
                    <a16:creationId xmlns:a16="http://schemas.microsoft.com/office/drawing/2014/main" id="{BE23256E-38DF-49B1-93AC-78B4911E571A}"/>
                  </a:ext>
                </a:extLst>
              </p:cNvPr>
              <p:cNvSpPr/>
              <p:nvPr/>
            </p:nvSpPr>
            <p:spPr>
              <a:xfrm>
                <a:off x="6554714" y="14487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37" name="วงรี 136">
                <a:extLst>
                  <a:ext uri="{FF2B5EF4-FFF2-40B4-BE49-F238E27FC236}">
                    <a16:creationId xmlns:a16="http://schemas.microsoft.com/office/drawing/2014/main" id="{D2EBBCA6-A58E-409A-8BB1-46096F953522}"/>
                  </a:ext>
                </a:extLst>
              </p:cNvPr>
              <p:cNvSpPr/>
              <p:nvPr/>
            </p:nvSpPr>
            <p:spPr>
              <a:xfrm>
                <a:off x="6554714" y="16488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38" name="วงรี 137">
                <a:extLst>
                  <a:ext uri="{FF2B5EF4-FFF2-40B4-BE49-F238E27FC236}">
                    <a16:creationId xmlns:a16="http://schemas.microsoft.com/office/drawing/2014/main" id="{4EAA18AD-D225-4CAB-A830-06A73C29BA6B}"/>
                  </a:ext>
                </a:extLst>
              </p:cNvPr>
              <p:cNvSpPr/>
              <p:nvPr/>
            </p:nvSpPr>
            <p:spPr>
              <a:xfrm>
                <a:off x="6554714" y="184882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39" name="วงรี 138">
                <a:extLst>
                  <a:ext uri="{FF2B5EF4-FFF2-40B4-BE49-F238E27FC236}">
                    <a16:creationId xmlns:a16="http://schemas.microsoft.com/office/drawing/2014/main" id="{0C1FF6D6-BAFB-4890-BDAF-0321109E106E}"/>
                  </a:ext>
                </a:extLst>
              </p:cNvPr>
              <p:cNvSpPr/>
              <p:nvPr/>
            </p:nvSpPr>
            <p:spPr>
              <a:xfrm>
                <a:off x="6554714" y="204885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40" name="วงรี 139">
                <a:extLst>
                  <a:ext uri="{FF2B5EF4-FFF2-40B4-BE49-F238E27FC236}">
                    <a16:creationId xmlns:a16="http://schemas.microsoft.com/office/drawing/2014/main" id="{42CAA703-0698-4B2C-89D9-7623CE92359A}"/>
                  </a:ext>
                </a:extLst>
              </p:cNvPr>
              <p:cNvSpPr/>
              <p:nvPr/>
            </p:nvSpPr>
            <p:spPr>
              <a:xfrm>
                <a:off x="6554714" y="22488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41" name="วงรี 140">
                <a:extLst>
                  <a:ext uri="{FF2B5EF4-FFF2-40B4-BE49-F238E27FC236}">
                    <a16:creationId xmlns:a16="http://schemas.microsoft.com/office/drawing/2014/main" id="{DA7B4F7D-1D18-420D-8433-F99DF2BFD5EB}"/>
                  </a:ext>
                </a:extLst>
              </p:cNvPr>
              <p:cNvSpPr/>
              <p:nvPr/>
            </p:nvSpPr>
            <p:spPr>
              <a:xfrm>
                <a:off x="6554714" y="24489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42" name="วงรี 141">
                <a:extLst>
                  <a:ext uri="{FF2B5EF4-FFF2-40B4-BE49-F238E27FC236}">
                    <a16:creationId xmlns:a16="http://schemas.microsoft.com/office/drawing/2014/main" id="{AE91FF48-3E09-4F8A-AF4D-3AA54B047A9E}"/>
                  </a:ext>
                </a:extLst>
              </p:cNvPr>
              <p:cNvSpPr/>
              <p:nvPr/>
            </p:nvSpPr>
            <p:spPr>
              <a:xfrm>
                <a:off x="6554714" y="264892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43" name="วงรี 142">
                <a:extLst>
                  <a:ext uri="{FF2B5EF4-FFF2-40B4-BE49-F238E27FC236}">
                    <a16:creationId xmlns:a16="http://schemas.microsoft.com/office/drawing/2014/main" id="{813DCB89-6B66-45B5-8F7E-7706E9A8160B}"/>
                  </a:ext>
                </a:extLst>
              </p:cNvPr>
              <p:cNvSpPr/>
              <p:nvPr/>
            </p:nvSpPr>
            <p:spPr>
              <a:xfrm>
                <a:off x="6554714" y="284895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44" name="วงรี 143">
                <a:extLst>
                  <a:ext uri="{FF2B5EF4-FFF2-40B4-BE49-F238E27FC236}">
                    <a16:creationId xmlns:a16="http://schemas.microsoft.com/office/drawing/2014/main" id="{9795BA4E-5DC0-4DD6-A85F-8EA0857D4AD7}"/>
                  </a:ext>
                </a:extLst>
              </p:cNvPr>
              <p:cNvSpPr/>
              <p:nvPr/>
            </p:nvSpPr>
            <p:spPr>
              <a:xfrm>
                <a:off x="6554714" y="30489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45" name="วงรี 144">
                <a:extLst>
                  <a:ext uri="{FF2B5EF4-FFF2-40B4-BE49-F238E27FC236}">
                    <a16:creationId xmlns:a16="http://schemas.microsoft.com/office/drawing/2014/main" id="{E029C643-64FC-489A-961F-BA499DD96B5F}"/>
                  </a:ext>
                </a:extLst>
              </p:cNvPr>
              <p:cNvSpPr/>
              <p:nvPr/>
            </p:nvSpPr>
            <p:spPr>
              <a:xfrm>
                <a:off x="6554714" y="32490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46" name="วงรี 145">
                <a:extLst>
                  <a:ext uri="{FF2B5EF4-FFF2-40B4-BE49-F238E27FC236}">
                    <a16:creationId xmlns:a16="http://schemas.microsoft.com/office/drawing/2014/main" id="{30AB53CB-BFBE-474D-AB48-F68DE0EE987E}"/>
                  </a:ext>
                </a:extLst>
              </p:cNvPr>
              <p:cNvSpPr/>
              <p:nvPr/>
            </p:nvSpPr>
            <p:spPr>
              <a:xfrm>
                <a:off x="6844534" y="14466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47" name="วงรี 146">
                <a:extLst>
                  <a:ext uri="{FF2B5EF4-FFF2-40B4-BE49-F238E27FC236}">
                    <a16:creationId xmlns:a16="http://schemas.microsoft.com/office/drawing/2014/main" id="{086C549C-08DF-463C-8A3D-A381ADCD4108}"/>
                  </a:ext>
                </a:extLst>
              </p:cNvPr>
              <p:cNvSpPr/>
              <p:nvPr/>
            </p:nvSpPr>
            <p:spPr>
              <a:xfrm>
                <a:off x="6844534" y="16467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48" name="วงรี 147">
                <a:extLst>
                  <a:ext uri="{FF2B5EF4-FFF2-40B4-BE49-F238E27FC236}">
                    <a16:creationId xmlns:a16="http://schemas.microsoft.com/office/drawing/2014/main" id="{613A26D6-D114-4DB7-BF7A-3D4A1680BF71}"/>
                  </a:ext>
                </a:extLst>
              </p:cNvPr>
              <p:cNvSpPr/>
              <p:nvPr/>
            </p:nvSpPr>
            <p:spPr>
              <a:xfrm>
                <a:off x="6844534" y="184674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49" name="วงรี 148">
                <a:extLst>
                  <a:ext uri="{FF2B5EF4-FFF2-40B4-BE49-F238E27FC236}">
                    <a16:creationId xmlns:a16="http://schemas.microsoft.com/office/drawing/2014/main" id="{E27DDA30-C4D6-4AA2-ACA1-1D3C030E1D72}"/>
                  </a:ext>
                </a:extLst>
              </p:cNvPr>
              <p:cNvSpPr/>
              <p:nvPr/>
            </p:nvSpPr>
            <p:spPr>
              <a:xfrm>
                <a:off x="6844534" y="204677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50" name="วงรี 149">
                <a:extLst>
                  <a:ext uri="{FF2B5EF4-FFF2-40B4-BE49-F238E27FC236}">
                    <a16:creationId xmlns:a16="http://schemas.microsoft.com/office/drawing/2014/main" id="{0CA6F531-E93D-4AA4-8F21-C6AB8CC24A7C}"/>
                  </a:ext>
                </a:extLst>
              </p:cNvPr>
              <p:cNvSpPr/>
              <p:nvPr/>
            </p:nvSpPr>
            <p:spPr>
              <a:xfrm>
                <a:off x="6844534" y="22467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51" name="วงรี 150">
                <a:extLst>
                  <a:ext uri="{FF2B5EF4-FFF2-40B4-BE49-F238E27FC236}">
                    <a16:creationId xmlns:a16="http://schemas.microsoft.com/office/drawing/2014/main" id="{56D3A951-4DAE-4497-A1BF-9DE01A1283E0}"/>
                  </a:ext>
                </a:extLst>
              </p:cNvPr>
              <p:cNvSpPr/>
              <p:nvPr/>
            </p:nvSpPr>
            <p:spPr>
              <a:xfrm>
                <a:off x="6844534" y="24468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52" name="วงรี 151">
                <a:extLst>
                  <a:ext uri="{FF2B5EF4-FFF2-40B4-BE49-F238E27FC236}">
                    <a16:creationId xmlns:a16="http://schemas.microsoft.com/office/drawing/2014/main" id="{56624583-3AF1-434C-947B-DC01822C50CB}"/>
                  </a:ext>
                </a:extLst>
              </p:cNvPr>
              <p:cNvSpPr/>
              <p:nvPr/>
            </p:nvSpPr>
            <p:spPr>
              <a:xfrm>
                <a:off x="6844534" y="264684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53" name="วงรี 152">
                <a:extLst>
                  <a:ext uri="{FF2B5EF4-FFF2-40B4-BE49-F238E27FC236}">
                    <a16:creationId xmlns:a16="http://schemas.microsoft.com/office/drawing/2014/main" id="{FFB94250-93F7-44D7-B0D3-00F3B7A4F59C}"/>
                  </a:ext>
                </a:extLst>
              </p:cNvPr>
              <p:cNvSpPr/>
              <p:nvPr/>
            </p:nvSpPr>
            <p:spPr>
              <a:xfrm>
                <a:off x="6844534" y="284687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54" name="วงรี 153">
                <a:extLst>
                  <a:ext uri="{FF2B5EF4-FFF2-40B4-BE49-F238E27FC236}">
                    <a16:creationId xmlns:a16="http://schemas.microsoft.com/office/drawing/2014/main" id="{693A4000-C711-4213-881F-46174FD1239A}"/>
                  </a:ext>
                </a:extLst>
              </p:cNvPr>
              <p:cNvSpPr/>
              <p:nvPr/>
            </p:nvSpPr>
            <p:spPr>
              <a:xfrm>
                <a:off x="6844534" y="30468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55" name="วงรี 154">
                <a:extLst>
                  <a:ext uri="{FF2B5EF4-FFF2-40B4-BE49-F238E27FC236}">
                    <a16:creationId xmlns:a16="http://schemas.microsoft.com/office/drawing/2014/main" id="{10DCF3F5-3C48-4642-B133-E3CC79C23C10}"/>
                  </a:ext>
                </a:extLst>
              </p:cNvPr>
              <p:cNvSpPr/>
              <p:nvPr/>
            </p:nvSpPr>
            <p:spPr>
              <a:xfrm>
                <a:off x="6844534" y="32469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</p:grpSp>
        <p:grpSp>
          <p:nvGrpSpPr>
            <p:cNvPr id="156" name="กลุ่ม 155">
              <a:extLst>
                <a:ext uri="{FF2B5EF4-FFF2-40B4-BE49-F238E27FC236}">
                  <a16:creationId xmlns:a16="http://schemas.microsoft.com/office/drawing/2014/main" id="{B958616B-DD23-408E-8662-7F1436CDCE4F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3466326" y="573401"/>
              <a:ext cx="347486" cy="982634"/>
              <a:chOff x="6264894" y="1446698"/>
              <a:chExt cx="759640" cy="1984379"/>
            </a:xfrm>
          </p:grpSpPr>
          <p:sp>
            <p:nvSpPr>
              <p:cNvPr id="157" name="วงรี 156">
                <a:extLst>
                  <a:ext uri="{FF2B5EF4-FFF2-40B4-BE49-F238E27FC236}">
                    <a16:creationId xmlns:a16="http://schemas.microsoft.com/office/drawing/2014/main" id="{880946A2-5350-4B72-B3CF-3372A2D75CBF}"/>
                  </a:ext>
                </a:extLst>
              </p:cNvPr>
              <p:cNvSpPr/>
              <p:nvPr/>
            </p:nvSpPr>
            <p:spPr>
              <a:xfrm>
                <a:off x="6264894" y="14508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58" name="วงรี 157">
                <a:extLst>
                  <a:ext uri="{FF2B5EF4-FFF2-40B4-BE49-F238E27FC236}">
                    <a16:creationId xmlns:a16="http://schemas.microsoft.com/office/drawing/2014/main" id="{3CE03E15-6C83-422D-BD88-166AD688CF2E}"/>
                  </a:ext>
                </a:extLst>
              </p:cNvPr>
              <p:cNvSpPr/>
              <p:nvPr/>
            </p:nvSpPr>
            <p:spPr>
              <a:xfrm>
                <a:off x="6264894" y="16508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59" name="วงรี 158">
                <a:extLst>
                  <a:ext uri="{FF2B5EF4-FFF2-40B4-BE49-F238E27FC236}">
                    <a16:creationId xmlns:a16="http://schemas.microsoft.com/office/drawing/2014/main" id="{908F4668-BA50-42FC-A8E3-4423F5A64ABC}"/>
                  </a:ext>
                </a:extLst>
              </p:cNvPr>
              <p:cNvSpPr/>
              <p:nvPr/>
            </p:nvSpPr>
            <p:spPr>
              <a:xfrm>
                <a:off x="6264894" y="185090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60" name="วงรี 159">
                <a:extLst>
                  <a:ext uri="{FF2B5EF4-FFF2-40B4-BE49-F238E27FC236}">
                    <a16:creationId xmlns:a16="http://schemas.microsoft.com/office/drawing/2014/main" id="{524554F2-A4AB-4A2E-91DE-4B0CB4B448EB}"/>
                  </a:ext>
                </a:extLst>
              </p:cNvPr>
              <p:cNvSpPr/>
              <p:nvPr/>
            </p:nvSpPr>
            <p:spPr>
              <a:xfrm>
                <a:off x="6264894" y="205092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61" name="วงรี 160">
                <a:extLst>
                  <a:ext uri="{FF2B5EF4-FFF2-40B4-BE49-F238E27FC236}">
                    <a16:creationId xmlns:a16="http://schemas.microsoft.com/office/drawing/2014/main" id="{F3F51107-801F-4372-8E4D-3C58FA1B92B3}"/>
                  </a:ext>
                </a:extLst>
              </p:cNvPr>
              <p:cNvSpPr/>
              <p:nvPr/>
            </p:nvSpPr>
            <p:spPr>
              <a:xfrm>
                <a:off x="6264894" y="22509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62" name="วงรี 161">
                <a:extLst>
                  <a:ext uri="{FF2B5EF4-FFF2-40B4-BE49-F238E27FC236}">
                    <a16:creationId xmlns:a16="http://schemas.microsoft.com/office/drawing/2014/main" id="{5D800A4B-1832-4643-A216-53E717B7A80C}"/>
                  </a:ext>
                </a:extLst>
              </p:cNvPr>
              <p:cNvSpPr/>
              <p:nvPr/>
            </p:nvSpPr>
            <p:spPr>
              <a:xfrm>
                <a:off x="6264894" y="24509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63" name="วงรี 162">
                <a:extLst>
                  <a:ext uri="{FF2B5EF4-FFF2-40B4-BE49-F238E27FC236}">
                    <a16:creationId xmlns:a16="http://schemas.microsoft.com/office/drawing/2014/main" id="{BCF1EB5A-DBFC-4179-958C-1B9118471259}"/>
                  </a:ext>
                </a:extLst>
              </p:cNvPr>
              <p:cNvSpPr/>
              <p:nvPr/>
            </p:nvSpPr>
            <p:spPr>
              <a:xfrm>
                <a:off x="6264894" y="265100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64" name="วงรี 163">
                <a:extLst>
                  <a:ext uri="{FF2B5EF4-FFF2-40B4-BE49-F238E27FC236}">
                    <a16:creationId xmlns:a16="http://schemas.microsoft.com/office/drawing/2014/main" id="{43A2364B-8D4A-4104-BC92-43A3EBCF0585}"/>
                  </a:ext>
                </a:extLst>
              </p:cNvPr>
              <p:cNvSpPr/>
              <p:nvPr/>
            </p:nvSpPr>
            <p:spPr>
              <a:xfrm>
                <a:off x="6264894" y="285102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65" name="วงรี 164">
                <a:extLst>
                  <a:ext uri="{FF2B5EF4-FFF2-40B4-BE49-F238E27FC236}">
                    <a16:creationId xmlns:a16="http://schemas.microsoft.com/office/drawing/2014/main" id="{2009CE0F-1418-4A64-9EF9-E61143263B5C}"/>
                  </a:ext>
                </a:extLst>
              </p:cNvPr>
              <p:cNvSpPr/>
              <p:nvPr/>
            </p:nvSpPr>
            <p:spPr>
              <a:xfrm>
                <a:off x="6264894" y="30510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 dirty="0"/>
              </a:p>
            </p:txBody>
          </p:sp>
          <p:sp>
            <p:nvSpPr>
              <p:cNvPr id="166" name="วงรี 165">
                <a:extLst>
                  <a:ext uri="{FF2B5EF4-FFF2-40B4-BE49-F238E27FC236}">
                    <a16:creationId xmlns:a16="http://schemas.microsoft.com/office/drawing/2014/main" id="{AD5C2724-F24C-49C5-B5E1-775DEA13487D}"/>
                  </a:ext>
                </a:extLst>
              </p:cNvPr>
              <p:cNvSpPr/>
              <p:nvPr/>
            </p:nvSpPr>
            <p:spPr>
              <a:xfrm>
                <a:off x="6264894" y="32510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67" name="วงรี 166">
                <a:extLst>
                  <a:ext uri="{FF2B5EF4-FFF2-40B4-BE49-F238E27FC236}">
                    <a16:creationId xmlns:a16="http://schemas.microsoft.com/office/drawing/2014/main" id="{072B9939-058B-4D80-947C-409EF176F8F8}"/>
                  </a:ext>
                </a:extLst>
              </p:cNvPr>
              <p:cNvSpPr/>
              <p:nvPr/>
            </p:nvSpPr>
            <p:spPr>
              <a:xfrm>
                <a:off x="6554714" y="14487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68" name="วงรี 167">
                <a:extLst>
                  <a:ext uri="{FF2B5EF4-FFF2-40B4-BE49-F238E27FC236}">
                    <a16:creationId xmlns:a16="http://schemas.microsoft.com/office/drawing/2014/main" id="{FD8A0C7A-2F21-40E4-A570-653933483C2A}"/>
                  </a:ext>
                </a:extLst>
              </p:cNvPr>
              <p:cNvSpPr/>
              <p:nvPr/>
            </p:nvSpPr>
            <p:spPr>
              <a:xfrm>
                <a:off x="6554714" y="16488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69" name="วงรี 168">
                <a:extLst>
                  <a:ext uri="{FF2B5EF4-FFF2-40B4-BE49-F238E27FC236}">
                    <a16:creationId xmlns:a16="http://schemas.microsoft.com/office/drawing/2014/main" id="{4D647E18-E96F-4C4F-8BF3-5C1EA031B938}"/>
                  </a:ext>
                </a:extLst>
              </p:cNvPr>
              <p:cNvSpPr/>
              <p:nvPr/>
            </p:nvSpPr>
            <p:spPr>
              <a:xfrm>
                <a:off x="6554714" y="184882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70" name="วงรี 169">
                <a:extLst>
                  <a:ext uri="{FF2B5EF4-FFF2-40B4-BE49-F238E27FC236}">
                    <a16:creationId xmlns:a16="http://schemas.microsoft.com/office/drawing/2014/main" id="{9035A499-ABAB-46EA-A7A5-5E21EF272C51}"/>
                  </a:ext>
                </a:extLst>
              </p:cNvPr>
              <p:cNvSpPr/>
              <p:nvPr/>
            </p:nvSpPr>
            <p:spPr>
              <a:xfrm>
                <a:off x="6554714" y="204885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71" name="วงรี 170">
                <a:extLst>
                  <a:ext uri="{FF2B5EF4-FFF2-40B4-BE49-F238E27FC236}">
                    <a16:creationId xmlns:a16="http://schemas.microsoft.com/office/drawing/2014/main" id="{EC45FC70-FF67-4A0B-9F65-AC60DB5DD75A}"/>
                  </a:ext>
                </a:extLst>
              </p:cNvPr>
              <p:cNvSpPr/>
              <p:nvPr/>
            </p:nvSpPr>
            <p:spPr>
              <a:xfrm>
                <a:off x="6554714" y="22488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72" name="วงรี 171">
                <a:extLst>
                  <a:ext uri="{FF2B5EF4-FFF2-40B4-BE49-F238E27FC236}">
                    <a16:creationId xmlns:a16="http://schemas.microsoft.com/office/drawing/2014/main" id="{3225911A-5A7F-4A6A-8D60-167EE0612ED8}"/>
                  </a:ext>
                </a:extLst>
              </p:cNvPr>
              <p:cNvSpPr/>
              <p:nvPr/>
            </p:nvSpPr>
            <p:spPr>
              <a:xfrm>
                <a:off x="6554714" y="24489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73" name="วงรี 172">
                <a:extLst>
                  <a:ext uri="{FF2B5EF4-FFF2-40B4-BE49-F238E27FC236}">
                    <a16:creationId xmlns:a16="http://schemas.microsoft.com/office/drawing/2014/main" id="{779E656A-5DB3-43FD-A294-C984D27F3ECA}"/>
                  </a:ext>
                </a:extLst>
              </p:cNvPr>
              <p:cNvSpPr/>
              <p:nvPr/>
            </p:nvSpPr>
            <p:spPr>
              <a:xfrm>
                <a:off x="6554714" y="264892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74" name="วงรี 173">
                <a:extLst>
                  <a:ext uri="{FF2B5EF4-FFF2-40B4-BE49-F238E27FC236}">
                    <a16:creationId xmlns:a16="http://schemas.microsoft.com/office/drawing/2014/main" id="{A14C5DAE-6A71-40BD-9109-F1EFE7D9D5B1}"/>
                  </a:ext>
                </a:extLst>
              </p:cNvPr>
              <p:cNvSpPr/>
              <p:nvPr/>
            </p:nvSpPr>
            <p:spPr>
              <a:xfrm>
                <a:off x="6554714" y="284895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75" name="วงรี 174">
                <a:extLst>
                  <a:ext uri="{FF2B5EF4-FFF2-40B4-BE49-F238E27FC236}">
                    <a16:creationId xmlns:a16="http://schemas.microsoft.com/office/drawing/2014/main" id="{1C726E50-D9AB-44F7-B09D-260EA4A097D2}"/>
                  </a:ext>
                </a:extLst>
              </p:cNvPr>
              <p:cNvSpPr/>
              <p:nvPr/>
            </p:nvSpPr>
            <p:spPr>
              <a:xfrm>
                <a:off x="6554714" y="30489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76" name="วงรี 175">
                <a:extLst>
                  <a:ext uri="{FF2B5EF4-FFF2-40B4-BE49-F238E27FC236}">
                    <a16:creationId xmlns:a16="http://schemas.microsoft.com/office/drawing/2014/main" id="{3381DF47-4EEC-4C5D-806D-331FFB99EDBB}"/>
                  </a:ext>
                </a:extLst>
              </p:cNvPr>
              <p:cNvSpPr/>
              <p:nvPr/>
            </p:nvSpPr>
            <p:spPr>
              <a:xfrm>
                <a:off x="6554714" y="32490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77" name="วงรี 176">
                <a:extLst>
                  <a:ext uri="{FF2B5EF4-FFF2-40B4-BE49-F238E27FC236}">
                    <a16:creationId xmlns:a16="http://schemas.microsoft.com/office/drawing/2014/main" id="{B1A7197B-B98D-40DE-BF72-B4830EC03030}"/>
                  </a:ext>
                </a:extLst>
              </p:cNvPr>
              <p:cNvSpPr/>
              <p:nvPr/>
            </p:nvSpPr>
            <p:spPr>
              <a:xfrm>
                <a:off x="6844534" y="14466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78" name="วงรี 177">
                <a:extLst>
                  <a:ext uri="{FF2B5EF4-FFF2-40B4-BE49-F238E27FC236}">
                    <a16:creationId xmlns:a16="http://schemas.microsoft.com/office/drawing/2014/main" id="{82DF469E-A085-4039-88CB-3969DA384FDB}"/>
                  </a:ext>
                </a:extLst>
              </p:cNvPr>
              <p:cNvSpPr/>
              <p:nvPr/>
            </p:nvSpPr>
            <p:spPr>
              <a:xfrm>
                <a:off x="6844534" y="16467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79" name="วงรี 178">
                <a:extLst>
                  <a:ext uri="{FF2B5EF4-FFF2-40B4-BE49-F238E27FC236}">
                    <a16:creationId xmlns:a16="http://schemas.microsoft.com/office/drawing/2014/main" id="{2114E414-B577-4702-8E7D-052C8EB01B12}"/>
                  </a:ext>
                </a:extLst>
              </p:cNvPr>
              <p:cNvSpPr/>
              <p:nvPr/>
            </p:nvSpPr>
            <p:spPr>
              <a:xfrm>
                <a:off x="6844534" y="184674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80" name="วงรี 179">
                <a:extLst>
                  <a:ext uri="{FF2B5EF4-FFF2-40B4-BE49-F238E27FC236}">
                    <a16:creationId xmlns:a16="http://schemas.microsoft.com/office/drawing/2014/main" id="{FAE97F4D-3390-442F-BABF-6A9F783CDAC4}"/>
                  </a:ext>
                </a:extLst>
              </p:cNvPr>
              <p:cNvSpPr/>
              <p:nvPr/>
            </p:nvSpPr>
            <p:spPr>
              <a:xfrm>
                <a:off x="6844534" y="204677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81" name="วงรี 180">
                <a:extLst>
                  <a:ext uri="{FF2B5EF4-FFF2-40B4-BE49-F238E27FC236}">
                    <a16:creationId xmlns:a16="http://schemas.microsoft.com/office/drawing/2014/main" id="{B7B57EE1-A657-484F-9702-2D432A5836E3}"/>
                  </a:ext>
                </a:extLst>
              </p:cNvPr>
              <p:cNvSpPr/>
              <p:nvPr/>
            </p:nvSpPr>
            <p:spPr>
              <a:xfrm>
                <a:off x="6844534" y="22467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82" name="วงรี 181">
                <a:extLst>
                  <a:ext uri="{FF2B5EF4-FFF2-40B4-BE49-F238E27FC236}">
                    <a16:creationId xmlns:a16="http://schemas.microsoft.com/office/drawing/2014/main" id="{C875F0C2-3305-4620-831F-EE6836698F44}"/>
                  </a:ext>
                </a:extLst>
              </p:cNvPr>
              <p:cNvSpPr/>
              <p:nvPr/>
            </p:nvSpPr>
            <p:spPr>
              <a:xfrm>
                <a:off x="6844534" y="24468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83" name="วงรี 182">
                <a:extLst>
                  <a:ext uri="{FF2B5EF4-FFF2-40B4-BE49-F238E27FC236}">
                    <a16:creationId xmlns:a16="http://schemas.microsoft.com/office/drawing/2014/main" id="{C1FB343C-CD22-433C-A738-ED6ED98C86CA}"/>
                  </a:ext>
                </a:extLst>
              </p:cNvPr>
              <p:cNvSpPr/>
              <p:nvPr/>
            </p:nvSpPr>
            <p:spPr>
              <a:xfrm>
                <a:off x="6844534" y="264684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84" name="วงรี 183">
                <a:extLst>
                  <a:ext uri="{FF2B5EF4-FFF2-40B4-BE49-F238E27FC236}">
                    <a16:creationId xmlns:a16="http://schemas.microsoft.com/office/drawing/2014/main" id="{AD1668AC-CF57-4C3A-B191-3854D89C3822}"/>
                  </a:ext>
                </a:extLst>
              </p:cNvPr>
              <p:cNvSpPr/>
              <p:nvPr/>
            </p:nvSpPr>
            <p:spPr>
              <a:xfrm>
                <a:off x="6844534" y="284687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85" name="วงรี 184">
                <a:extLst>
                  <a:ext uri="{FF2B5EF4-FFF2-40B4-BE49-F238E27FC236}">
                    <a16:creationId xmlns:a16="http://schemas.microsoft.com/office/drawing/2014/main" id="{E99753CA-0192-41F6-9B70-A541EFAEA4DB}"/>
                  </a:ext>
                </a:extLst>
              </p:cNvPr>
              <p:cNvSpPr/>
              <p:nvPr/>
            </p:nvSpPr>
            <p:spPr>
              <a:xfrm>
                <a:off x="6844534" y="30468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86" name="วงรี 185">
                <a:extLst>
                  <a:ext uri="{FF2B5EF4-FFF2-40B4-BE49-F238E27FC236}">
                    <a16:creationId xmlns:a16="http://schemas.microsoft.com/office/drawing/2014/main" id="{07334C29-3F9C-4309-BFD2-EEC5F7C587A2}"/>
                  </a:ext>
                </a:extLst>
              </p:cNvPr>
              <p:cNvSpPr/>
              <p:nvPr/>
            </p:nvSpPr>
            <p:spPr>
              <a:xfrm>
                <a:off x="6844534" y="32469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</p:grpSp>
        <p:sp>
          <p:nvSpPr>
            <p:cNvPr id="190" name="กากบาท 189">
              <a:extLst>
                <a:ext uri="{FF2B5EF4-FFF2-40B4-BE49-F238E27FC236}">
                  <a16:creationId xmlns:a16="http://schemas.microsoft.com/office/drawing/2014/main" id="{5388398A-A471-4266-9A27-E079256CC8C9}"/>
                </a:ext>
              </a:extLst>
            </p:cNvPr>
            <p:cNvSpPr/>
            <p:nvPr/>
          </p:nvSpPr>
          <p:spPr>
            <a:xfrm rot="1087668">
              <a:off x="1191653" y="4451977"/>
              <a:ext cx="368040" cy="320174"/>
            </a:xfrm>
            <a:prstGeom prst="plus">
              <a:avLst>
                <a:gd name="adj" fmla="val 35728"/>
              </a:avLst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91" name="กากบาท 190">
              <a:extLst>
                <a:ext uri="{FF2B5EF4-FFF2-40B4-BE49-F238E27FC236}">
                  <a16:creationId xmlns:a16="http://schemas.microsoft.com/office/drawing/2014/main" id="{06CDAA93-E217-4258-9A54-4C325A9332B8}"/>
                </a:ext>
              </a:extLst>
            </p:cNvPr>
            <p:cNvSpPr/>
            <p:nvPr/>
          </p:nvSpPr>
          <p:spPr>
            <a:xfrm rot="1087668">
              <a:off x="6767399" y="1518757"/>
              <a:ext cx="368040" cy="320174"/>
            </a:xfrm>
            <a:prstGeom prst="plus">
              <a:avLst>
                <a:gd name="adj" fmla="val 35728"/>
              </a:avLst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92" name="กากบาท 191">
              <a:extLst>
                <a:ext uri="{FF2B5EF4-FFF2-40B4-BE49-F238E27FC236}">
                  <a16:creationId xmlns:a16="http://schemas.microsoft.com/office/drawing/2014/main" id="{E52586BA-A47A-4C67-BE1E-D768E320A5C8}"/>
                </a:ext>
              </a:extLst>
            </p:cNvPr>
            <p:cNvSpPr/>
            <p:nvPr/>
          </p:nvSpPr>
          <p:spPr>
            <a:xfrm rot="1087668">
              <a:off x="684864" y="1581020"/>
              <a:ext cx="620284" cy="500224"/>
            </a:xfrm>
            <a:prstGeom prst="plus">
              <a:avLst>
                <a:gd name="adj" fmla="val 35728"/>
              </a:avLst>
            </a:prstGeom>
            <a:solidFill>
              <a:srgbClr val="FDE92C">
                <a:alpha val="40000"/>
              </a:srgb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93" name="กากบาท 192">
              <a:extLst>
                <a:ext uri="{FF2B5EF4-FFF2-40B4-BE49-F238E27FC236}">
                  <a16:creationId xmlns:a16="http://schemas.microsoft.com/office/drawing/2014/main" id="{9279B430-86FD-4915-87E5-58413A3B8599}"/>
                </a:ext>
              </a:extLst>
            </p:cNvPr>
            <p:cNvSpPr/>
            <p:nvPr/>
          </p:nvSpPr>
          <p:spPr>
            <a:xfrm rot="20237040">
              <a:off x="1318434" y="452353"/>
              <a:ext cx="552915" cy="426604"/>
            </a:xfrm>
            <a:prstGeom prst="plus">
              <a:avLst>
                <a:gd name="adj" fmla="val 35728"/>
              </a:avLst>
            </a:prstGeom>
            <a:solidFill>
              <a:schemeClr val="accent4">
                <a:lumMod val="20000"/>
                <a:lumOff val="80000"/>
                <a:alpha val="90000"/>
              </a:scheme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 dirty="0"/>
            </a:p>
          </p:txBody>
        </p:sp>
        <p:sp>
          <p:nvSpPr>
            <p:cNvPr id="194" name="สี่เหลี่ยมผืนผ้า 193">
              <a:extLst>
                <a:ext uri="{FF2B5EF4-FFF2-40B4-BE49-F238E27FC236}">
                  <a16:creationId xmlns:a16="http://schemas.microsoft.com/office/drawing/2014/main" id="{07A72EC4-E108-4388-8109-4BECAA9C8258}"/>
                </a:ext>
              </a:extLst>
            </p:cNvPr>
            <p:cNvSpPr/>
            <p:nvPr/>
          </p:nvSpPr>
          <p:spPr>
            <a:xfrm>
              <a:off x="6241377" y="425127"/>
              <a:ext cx="330847" cy="305625"/>
            </a:xfrm>
            <a:prstGeom prst="rect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95" name="สี่เหลี่ยมผืนผ้า 194">
              <a:extLst>
                <a:ext uri="{FF2B5EF4-FFF2-40B4-BE49-F238E27FC236}">
                  <a16:creationId xmlns:a16="http://schemas.microsoft.com/office/drawing/2014/main" id="{DB745DB9-E68C-4099-8BC1-067971DA25AE}"/>
                </a:ext>
              </a:extLst>
            </p:cNvPr>
            <p:cNvSpPr/>
            <p:nvPr/>
          </p:nvSpPr>
          <p:spPr>
            <a:xfrm>
              <a:off x="7961308" y="4240268"/>
              <a:ext cx="330847" cy="305625"/>
            </a:xfrm>
            <a:prstGeom prst="rect">
              <a:avLst/>
            </a:prstGeom>
            <a:noFill/>
            <a:ln w="28575">
              <a:solidFill>
                <a:srgbClr val="FEF9B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grpSp>
          <p:nvGrpSpPr>
            <p:cNvPr id="196" name="กลุ่ม 195">
              <a:extLst>
                <a:ext uri="{FF2B5EF4-FFF2-40B4-BE49-F238E27FC236}">
                  <a16:creationId xmlns:a16="http://schemas.microsoft.com/office/drawing/2014/main" id="{1ED1FCA0-FE85-49B0-B8E6-2709E2BE3F0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010805" y="3407851"/>
              <a:ext cx="376162" cy="907724"/>
              <a:chOff x="6264894" y="1446698"/>
              <a:chExt cx="759640" cy="1984379"/>
            </a:xfrm>
          </p:grpSpPr>
          <p:sp>
            <p:nvSpPr>
              <p:cNvPr id="197" name="วงรี 196">
                <a:extLst>
                  <a:ext uri="{FF2B5EF4-FFF2-40B4-BE49-F238E27FC236}">
                    <a16:creationId xmlns:a16="http://schemas.microsoft.com/office/drawing/2014/main" id="{B21C1970-2128-49C3-9C00-8C4D8B5ABB22}"/>
                  </a:ext>
                </a:extLst>
              </p:cNvPr>
              <p:cNvSpPr/>
              <p:nvPr/>
            </p:nvSpPr>
            <p:spPr>
              <a:xfrm>
                <a:off x="6264894" y="14508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98" name="วงรี 197">
                <a:extLst>
                  <a:ext uri="{FF2B5EF4-FFF2-40B4-BE49-F238E27FC236}">
                    <a16:creationId xmlns:a16="http://schemas.microsoft.com/office/drawing/2014/main" id="{99D12FE0-9D89-4DCA-BE55-81A666A3DC64}"/>
                  </a:ext>
                </a:extLst>
              </p:cNvPr>
              <p:cNvSpPr/>
              <p:nvPr/>
            </p:nvSpPr>
            <p:spPr>
              <a:xfrm>
                <a:off x="6264894" y="16508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99" name="วงรี 198">
                <a:extLst>
                  <a:ext uri="{FF2B5EF4-FFF2-40B4-BE49-F238E27FC236}">
                    <a16:creationId xmlns:a16="http://schemas.microsoft.com/office/drawing/2014/main" id="{497810E9-68CB-444C-B53D-1DA8C12A8AC5}"/>
                  </a:ext>
                </a:extLst>
              </p:cNvPr>
              <p:cNvSpPr/>
              <p:nvPr/>
            </p:nvSpPr>
            <p:spPr>
              <a:xfrm>
                <a:off x="6264894" y="185090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00" name="วงรี 199">
                <a:extLst>
                  <a:ext uri="{FF2B5EF4-FFF2-40B4-BE49-F238E27FC236}">
                    <a16:creationId xmlns:a16="http://schemas.microsoft.com/office/drawing/2014/main" id="{A28FF609-F343-47FC-A527-377C8D8A3C93}"/>
                  </a:ext>
                </a:extLst>
              </p:cNvPr>
              <p:cNvSpPr/>
              <p:nvPr/>
            </p:nvSpPr>
            <p:spPr>
              <a:xfrm>
                <a:off x="6264894" y="205092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01" name="วงรี 200">
                <a:extLst>
                  <a:ext uri="{FF2B5EF4-FFF2-40B4-BE49-F238E27FC236}">
                    <a16:creationId xmlns:a16="http://schemas.microsoft.com/office/drawing/2014/main" id="{20C4603F-058E-4D02-9D62-323B1BACD948}"/>
                  </a:ext>
                </a:extLst>
              </p:cNvPr>
              <p:cNvSpPr/>
              <p:nvPr/>
            </p:nvSpPr>
            <p:spPr>
              <a:xfrm>
                <a:off x="6264894" y="22509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02" name="วงรี 201">
                <a:extLst>
                  <a:ext uri="{FF2B5EF4-FFF2-40B4-BE49-F238E27FC236}">
                    <a16:creationId xmlns:a16="http://schemas.microsoft.com/office/drawing/2014/main" id="{937B6F76-0969-485E-9D13-BFDDA29747B5}"/>
                  </a:ext>
                </a:extLst>
              </p:cNvPr>
              <p:cNvSpPr/>
              <p:nvPr/>
            </p:nvSpPr>
            <p:spPr>
              <a:xfrm>
                <a:off x="6264894" y="24509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03" name="วงรี 202">
                <a:extLst>
                  <a:ext uri="{FF2B5EF4-FFF2-40B4-BE49-F238E27FC236}">
                    <a16:creationId xmlns:a16="http://schemas.microsoft.com/office/drawing/2014/main" id="{1DF58B4A-A66B-4699-A37C-3F6987305D84}"/>
                  </a:ext>
                </a:extLst>
              </p:cNvPr>
              <p:cNvSpPr/>
              <p:nvPr/>
            </p:nvSpPr>
            <p:spPr>
              <a:xfrm>
                <a:off x="6264894" y="265100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04" name="วงรี 203">
                <a:extLst>
                  <a:ext uri="{FF2B5EF4-FFF2-40B4-BE49-F238E27FC236}">
                    <a16:creationId xmlns:a16="http://schemas.microsoft.com/office/drawing/2014/main" id="{7BB84F2F-07D2-4487-A2CE-362EFBDAEE8E}"/>
                  </a:ext>
                </a:extLst>
              </p:cNvPr>
              <p:cNvSpPr/>
              <p:nvPr/>
            </p:nvSpPr>
            <p:spPr>
              <a:xfrm>
                <a:off x="6264894" y="285102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05" name="วงรี 204">
                <a:extLst>
                  <a:ext uri="{FF2B5EF4-FFF2-40B4-BE49-F238E27FC236}">
                    <a16:creationId xmlns:a16="http://schemas.microsoft.com/office/drawing/2014/main" id="{4A16ED61-82D7-4D1C-8262-ED0B118D0E60}"/>
                  </a:ext>
                </a:extLst>
              </p:cNvPr>
              <p:cNvSpPr/>
              <p:nvPr/>
            </p:nvSpPr>
            <p:spPr>
              <a:xfrm>
                <a:off x="6264894" y="30510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 dirty="0"/>
              </a:p>
            </p:txBody>
          </p:sp>
          <p:sp>
            <p:nvSpPr>
              <p:cNvPr id="206" name="วงรี 205">
                <a:extLst>
                  <a:ext uri="{FF2B5EF4-FFF2-40B4-BE49-F238E27FC236}">
                    <a16:creationId xmlns:a16="http://schemas.microsoft.com/office/drawing/2014/main" id="{B6E1BE97-4B81-4356-B357-468CBC454F5D}"/>
                  </a:ext>
                </a:extLst>
              </p:cNvPr>
              <p:cNvSpPr/>
              <p:nvPr/>
            </p:nvSpPr>
            <p:spPr>
              <a:xfrm>
                <a:off x="6264894" y="32510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07" name="วงรี 206">
                <a:extLst>
                  <a:ext uri="{FF2B5EF4-FFF2-40B4-BE49-F238E27FC236}">
                    <a16:creationId xmlns:a16="http://schemas.microsoft.com/office/drawing/2014/main" id="{1B89C48D-F989-4854-8466-937575850FD9}"/>
                  </a:ext>
                </a:extLst>
              </p:cNvPr>
              <p:cNvSpPr/>
              <p:nvPr/>
            </p:nvSpPr>
            <p:spPr>
              <a:xfrm>
                <a:off x="6554714" y="14487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08" name="วงรี 207">
                <a:extLst>
                  <a:ext uri="{FF2B5EF4-FFF2-40B4-BE49-F238E27FC236}">
                    <a16:creationId xmlns:a16="http://schemas.microsoft.com/office/drawing/2014/main" id="{96C63366-8923-47D7-AA38-4C9BB4EF2BD6}"/>
                  </a:ext>
                </a:extLst>
              </p:cNvPr>
              <p:cNvSpPr/>
              <p:nvPr/>
            </p:nvSpPr>
            <p:spPr>
              <a:xfrm>
                <a:off x="6554714" y="16488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09" name="วงรี 208">
                <a:extLst>
                  <a:ext uri="{FF2B5EF4-FFF2-40B4-BE49-F238E27FC236}">
                    <a16:creationId xmlns:a16="http://schemas.microsoft.com/office/drawing/2014/main" id="{BF1800A9-E998-48BD-B122-08130C2F9023}"/>
                  </a:ext>
                </a:extLst>
              </p:cNvPr>
              <p:cNvSpPr/>
              <p:nvPr/>
            </p:nvSpPr>
            <p:spPr>
              <a:xfrm>
                <a:off x="6554714" y="184882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10" name="วงรี 209">
                <a:extLst>
                  <a:ext uri="{FF2B5EF4-FFF2-40B4-BE49-F238E27FC236}">
                    <a16:creationId xmlns:a16="http://schemas.microsoft.com/office/drawing/2014/main" id="{2E5538F9-9A0A-4AC9-AD17-8BE00BC56514}"/>
                  </a:ext>
                </a:extLst>
              </p:cNvPr>
              <p:cNvSpPr/>
              <p:nvPr/>
            </p:nvSpPr>
            <p:spPr>
              <a:xfrm>
                <a:off x="6554714" y="204885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11" name="วงรี 210">
                <a:extLst>
                  <a:ext uri="{FF2B5EF4-FFF2-40B4-BE49-F238E27FC236}">
                    <a16:creationId xmlns:a16="http://schemas.microsoft.com/office/drawing/2014/main" id="{2A9461A3-9C39-423A-A9BE-600880ECBB4A}"/>
                  </a:ext>
                </a:extLst>
              </p:cNvPr>
              <p:cNvSpPr/>
              <p:nvPr/>
            </p:nvSpPr>
            <p:spPr>
              <a:xfrm>
                <a:off x="6554714" y="22488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12" name="วงรี 211">
                <a:extLst>
                  <a:ext uri="{FF2B5EF4-FFF2-40B4-BE49-F238E27FC236}">
                    <a16:creationId xmlns:a16="http://schemas.microsoft.com/office/drawing/2014/main" id="{EB19948A-221D-46CD-A226-B92B574D58FD}"/>
                  </a:ext>
                </a:extLst>
              </p:cNvPr>
              <p:cNvSpPr/>
              <p:nvPr/>
            </p:nvSpPr>
            <p:spPr>
              <a:xfrm>
                <a:off x="6554714" y="24489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13" name="วงรี 212">
                <a:extLst>
                  <a:ext uri="{FF2B5EF4-FFF2-40B4-BE49-F238E27FC236}">
                    <a16:creationId xmlns:a16="http://schemas.microsoft.com/office/drawing/2014/main" id="{31D69F52-AAA3-49B4-8A41-80F4EF61CEDE}"/>
                  </a:ext>
                </a:extLst>
              </p:cNvPr>
              <p:cNvSpPr/>
              <p:nvPr/>
            </p:nvSpPr>
            <p:spPr>
              <a:xfrm>
                <a:off x="6554714" y="264892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14" name="วงรี 213">
                <a:extLst>
                  <a:ext uri="{FF2B5EF4-FFF2-40B4-BE49-F238E27FC236}">
                    <a16:creationId xmlns:a16="http://schemas.microsoft.com/office/drawing/2014/main" id="{94CF82CC-7350-4639-837C-2205CCCD1DB8}"/>
                  </a:ext>
                </a:extLst>
              </p:cNvPr>
              <p:cNvSpPr/>
              <p:nvPr/>
            </p:nvSpPr>
            <p:spPr>
              <a:xfrm>
                <a:off x="6554714" y="284895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15" name="วงรี 214">
                <a:extLst>
                  <a:ext uri="{FF2B5EF4-FFF2-40B4-BE49-F238E27FC236}">
                    <a16:creationId xmlns:a16="http://schemas.microsoft.com/office/drawing/2014/main" id="{C49CBAEF-D48F-407B-9D7D-23BA8CBCEE76}"/>
                  </a:ext>
                </a:extLst>
              </p:cNvPr>
              <p:cNvSpPr/>
              <p:nvPr/>
            </p:nvSpPr>
            <p:spPr>
              <a:xfrm>
                <a:off x="6554714" y="30489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16" name="วงรี 215">
                <a:extLst>
                  <a:ext uri="{FF2B5EF4-FFF2-40B4-BE49-F238E27FC236}">
                    <a16:creationId xmlns:a16="http://schemas.microsoft.com/office/drawing/2014/main" id="{BDC7FAE8-A9A4-4908-9254-5E8D4C2CB107}"/>
                  </a:ext>
                </a:extLst>
              </p:cNvPr>
              <p:cNvSpPr/>
              <p:nvPr/>
            </p:nvSpPr>
            <p:spPr>
              <a:xfrm>
                <a:off x="6554714" y="32490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17" name="วงรี 216">
                <a:extLst>
                  <a:ext uri="{FF2B5EF4-FFF2-40B4-BE49-F238E27FC236}">
                    <a16:creationId xmlns:a16="http://schemas.microsoft.com/office/drawing/2014/main" id="{93BE9E9C-F227-4576-B2C4-1ABD6DFF9755}"/>
                  </a:ext>
                </a:extLst>
              </p:cNvPr>
              <p:cNvSpPr/>
              <p:nvPr/>
            </p:nvSpPr>
            <p:spPr>
              <a:xfrm>
                <a:off x="6844534" y="14466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18" name="วงรี 217">
                <a:extLst>
                  <a:ext uri="{FF2B5EF4-FFF2-40B4-BE49-F238E27FC236}">
                    <a16:creationId xmlns:a16="http://schemas.microsoft.com/office/drawing/2014/main" id="{D779A1E4-5D4B-4B22-888D-9049B03829A1}"/>
                  </a:ext>
                </a:extLst>
              </p:cNvPr>
              <p:cNvSpPr/>
              <p:nvPr/>
            </p:nvSpPr>
            <p:spPr>
              <a:xfrm>
                <a:off x="6844534" y="16467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19" name="วงรี 218">
                <a:extLst>
                  <a:ext uri="{FF2B5EF4-FFF2-40B4-BE49-F238E27FC236}">
                    <a16:creationId xmlns:a16="http://schemas.microsoft.com/office/drawing/2014/main" id="{E62C645D-CB77-4CF9-91C8-46B04F7C3ECD}"/>
                  </a:ext>
                </a:extLst>
              </p:cNvPr>
              <p:cNvSpPr/>
              <p:nvPr/>
            </p:nvSpPr>
            <p:spPr>
              <a:xfrm>
                <a:off x="6844534" y="184674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20" name="วงรี 219">
                <a:extLst>
                  <a:ext uri="{FF2B5EF4-FFF2-40B4-BE49-F238E27FC236}">
                    <a16:creationId xmlns:a16="http://schemas.microsoft.com/office/drawing/2014/main" id="{E0534271-F8DF-4164-A164-FD536E27C050}"/>
                  </a:ext>
                </a:extLst>
              </p:cNvPr>
              <p:cNvSpPr/>
              <p:nvPr/>
            </p:nvSpPr>
            <p:spPr>
              <a:xfrm>
                <a:off x="6844534" y="204677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21" name="วงรี 220">
                <a:extLst>
                  <a:ext uri="{FF2B5EF4-FFF2-40B4-BE49-F238E27FC236}">
                    <a16:creationId xmlns:a16="http://schemas.microsoft.com/office/drawing/2014/main" id="{4F5C6CC2-8800-4B01-A9F4-94334A6BA60D}"/>
                  </a:ext>
                </a:extLst>
              </p:cNvPr>
              <p:cNvSpPr/>
              <p:nvPr/>
            </p:nvSpPr>
            <p:spPr>
              <a:xfrm>
                <a:off x="6844534" y="22467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22" name="วงรี 221">
                <a:extLst>
                  <a:ext uri="{FF2B5EF4-FFF2-40B4-BE49-F238E27FC236}">
                    <a16:creationId xmlns:a16="http://schemas.microsoft.com/office/drawing/2014/main" id="{4454834D-F961-406D-8699-B4758F68EB12}"/>
                  </a:ext>
                </a:extLst>
              </p:cNvPr>
              <p:cNvSpPr/>
              <p:nvPr/>
            </p:nvSpPr>
            <p:spPr>
              <a:xfrm>
                <a:off x="6844534" y="24468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23" name="วงรี 222">
                <a:extLst>
                  <a:ext uri="{FF2B5EF4-FFF2-40B4-BE49-F238E27FC236}">
                    <a16:creationId xmlns:a16="http://schemas.microsoft.com/office/drawing/2014/main" id="{B7092582-A074-4D6F-8DF3-C08625DF8805}"/>
                  </a:ext>
                </a:extLst>
              </p:cNvPr>
              <p:cNvSpPr/>
              <p:nvPr/>
            </p:nvSpPr>
            <p:spPr>
              <a:xfrm>
                <a:off x="6844534" y="264684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24" name="วงรี 223">
                <a:extLst>
                  <a:ext uri="{FF2B5EF4-FFF2-40B4-BE49-F238E27FC236}">
                    <a16:creationId xmlns:a16="http://schemas.microsoft.com/office/drawing/2014/main" id="{F36B67CB-1EE8-4810-AB11-2B63DD43C430}"/>
                  </a:ext>
                </a:extLst>
              </p:cNvPr>
              <p:cNvSpPr/>
              <p:nvPr/>
            </p:nvSpPr>
            <p:spPr>
              <a:xfrm>
                <a:off x="6844534" y="284687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25" name="วงรี 224">
                <a:extLst>
                  <a:ext uri="{FF2B5EF4-FFF2-40B4-BE49-F238E27FC236}">
                    <a16:creationId xmlns:a16="http://schemas.microsoft.com/office/drawing/2014/main" id="{7143009C-229C-42A1-8F6F-515250F203DF}"/>
                  </a:ext>
                </a:extLst>
              </p:cNvPr>
              <p:cNvSpPr/>
              <p:nvPr/>
            </p:nvSpPr>
            <p:spPr>
              <a:xfrm>
                <a:off x="6844534" y="30468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26" name="วงรี 225">
                <a:extLst>
                  <a:ext uri="{FF2B5EF4-FFF2-40B4-BE49-F238E27FC236}">
                    <a16:creationId xmlns:a16="http://schemas.microsoft.com/office/drawing/2014/main" id="{1996C852-8787-421A-8B7A-B535912C8DBC}"/>
                  </a:ext>
                </a:extLst>
              </p:cNvPr>
              <p:cNvSpPr/>
              <p:nvPr/>
            </p:nvSpPr>
            <p:spPr>
              <a:xfrm>
                <a:off x="6844534" y="32469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</p:grpSp>
        <p:pic>
          <p:nvPicPr>
            <p:cNvPr id="230" name="รูปภาพ 229">
              <a:extLst>
                <a:ext uri="{FF2B5EF4-FFF2-40B4-BE49-F238E27FC236}">
                  <a16:creationId xmlns:a16="http://schemas.microsoft.com/office/drawing/2014/main" id="{5BCBB62A-289D-4E01-BD9A-836A9963BB0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412710">
              <a:off x="2901771" y="5172733"/>
              <a:ext cx="496270" cy="458438"/>
            </a:xfrm>
            <a:prstGeom prst="rect">
              <a:avLst/>
            </a:prstGeom>
          </p:spPr>
        </p:pic>
        <p:sp>
          <p:nvSpPr>
            <p:cNvPr id="187" name="สี่เหลี่ยมผืนผ้า 186">
              <a:extLst>
                <a:ext uri="{FF2B5EF4-FFF2-40B4-BE49-F238E27FC236}">
                  <a16:creationId xmlns:a16="http://schemas.microsoft.com/office/drawing/2014/main" id="{EEEA021F-FE91-4991-A9F4-6B54B83EBB5E}"/>
                </a:ext>
              </a:extLst>
            </p:cNvPr>
            <p:cNvSpPr/>
            <p:nvPr/>
          </p:nvSpPr>
          <p:spPr>
            <a:xfrm>
              <a:off x="399393" y="309383"/>
              <a:ext cx="8441305" cy="4559946"/>
            </a:xfrm>
            <a:prstGeom prst="rect">
              <a:avLst/>
            </a:prstGeom>
            <a:solidFill>
              <a:schemeClr val="accent4">
                <a:lumMod val="20000"/>
                <a:lumOff val="80000"/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" name="สี่เหลี่ยมผืนผ้า 1">
              <a:extLst>
                <a:ext uri="{FF2B5EF4-FFF2-40B4-BE49-F238E27FC236}">
                  <a16:creationId xmlns:a16="http://schemas.microsoft.com/office/drawing/2014/main" id="{823F2461-C6A2-415D-BC23-E283FF6630FD}"/>
                </a:ext>
              </a:extLst>
            </p:cNvPr>
            <p:cNvSpPr/>
            <p:nvPr/>
          </p:nvSpPr>
          <p:spPr>
            <a:xfrm>
              <a:off x="1469212" y="168668"/>
              <a:ext cx="7557276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h-TH" sz="4000" b="1" u="sng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ปฏิกิริยาเคมีของกรดกับเบส </a:t>
              </a:r>
              <a:r>
                <a:rPr lang="en-US" sz="4000" b="1" u="sng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(acid-base reaction)</a:t>
              </a:r>
              <a:endParaRPr lang="th-TH" sz="4000" b="1" u="sng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pic>
          <p:nvPicPr>
            <p:cNvPr id="188" name="Picture 187">
              <a:extLst>
                <a:ext uri="{FF2B5EF4-FFF2-40B4-BE49-F238E27FC236}">
                  <a16:creationId xmlns:a16="http://schemas.microsoft.com/office/drawing/2014/main" id="{2244AF1E-3C38-460C-8FBC-05E0170034F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2615" y="187755"/>
              <a:ext cx="720000" cy="720000"/>
            </a:xfrm>
            <a:prstGeom prst="rect">
              <a:avLst/>
            </a:prstGeom>
          </p:spPr>
        </p:pic>
        <p:sp>
          <p:nvSpPr>
            <p:cNvPr id="227" name="TextBox 226">
              <a:extLst>
                <a:ext uri="{FF2B5EF4-FFF2-40B4-BE49-F238E27FC236}">
                  <a16:creationId xmlns:a16="http://schemas.microsoft.com/office/drawing/2014/main" id="{9D2323BB-B083-4058-83FB-B2B2C80A6870}"/>
                </a:ext>
              </a:extLst>
            </p:cNvPr>
            <p:cNvSpPr txBox="1"/>
            <p:nvPr/>
          </p:nvSpPr>
          <p:spPr>
            <a:xfrm>
              <a:off x="605716" y="898927"/>
              <a:ext cx="8234982" cy="320087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th-TH" sz="20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     การเปลี่ยนแปลงค่าพีเอช (pH) เ</a:t>
              </a:r>
              <a:r>
                <a:rPr lang="th-TH" sz="20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ป็นการเกิดปฏิกิริยาเคมีของกรดกับเบส (acid-base reaction) โดยทั่วไปปฏิกิริยาดังกล่าวจะได้ผลิตภัณฑ์เป็นสารประกอบประเภทเกลือและน้ำ ถ้าเกลือที่เกิดขึ้นละลายในน้ำได้น้อยหรือไม่ละลาย จะเห็นเป็นตะกอน แต่ถ้าเกลือที่เกิดขึ้นละลายในน้ำได้ดี จะเห็นเป็นสารละลายใส สามารถเขียนแทนได้ด้วยสมการข้อความ ดังนี้</a:t>
              </a:r>
            </a:p>
            <a:p>
              <a:endParaRPr lang="th-TH" sz="1000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  <a:p>
              <a:pPr algn="ctr"/>
              <a:r>
                <a:rPr lang="th-TH" sz="2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กรดซัลฟิวริก + แบเรียมไฮดรอกไซด์ →  แบเรียมซัลเฟต + น้ำ </a:t>
              </a:r>
            </a:p>
            <a:p>
              <a:pPr algn="ctr"/>
              <a:endParaRPr lang="th-TH" sz="3000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  <a:p>
              <a:pPr algn="ctr"/>
              <a:r>
                <a:rPr lang="th-TH" sz="2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กรดแอซีติก + โซเดียมไฮดรอกไซด์ → โซเดียมแอซีเตต + น้ำ</a:t>
              </a:r>
            </a:p>
            <a:p>
              <a:pPr algn="ctr"/>
              <a:endParaRPr lang="th-TH" sz="3000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  <a:p>
              <a:pPr algn="ctr"/>
              <a:r>
                <a:rPr lang="th-TH" sz="2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    กรดไฮโดรคลอริก + โซเดียมไฮดรอกไซด์ → โซเดียมคลอไรด์ + น้ำ</a:t>
              </a:r>
            </a:p>
          </p:txBody>
        </p:sp>
        <p:sp>
          <p:nvSpPr>
            <p:cNvPr id="228" name="TextBox 227">
              <a:extLst>
                <a:ext uri="{FF2B5EF4-FFF2-40B4-BE49-F238E27FC236}">
                  <a16:creationId xmlns:a16="http://schemas.microsoft.com/office/drawing/2014/main" id="{56047E5F-E239-4D6A-BEAD-6346A7FD5532}"/>
                </a:ext>
              </a:extLst>
            </p:cNvPr>
            <p:cNvSpPr txBox="1"/>
            <p:nvPr/>
          </p:nvSpPr>
          <p:spPr>
            <a:xfrm>
              <a:off x="2370374" y="2355486"/>
              <a:ext cx="560864" cy="461665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th-TH" sz="2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กรด</a:t>
              </a:r>
            </a:p>
          </p:txBody>
        </p:sp>
        <p:sp>
          <p:nvSpPr>
            <p:cNvPr id="229" name="TextBox 228">
              <a:extLst>
                <a:ext uri="{FF2B5EF4-FFF2-40B4-BE49-F238E27FC236}">
                  <a16:creationId xmlns:a16="http://schemas.microsoft.com/office/drawing/2014/main" id="{23E2522C-7DED-46DA-9B2D-EB71FB8571BB}"/>
                </a:ext>
              </a:extLst>
            </p:cNvPr>
            <p:cNvSpPr txBox="1"/>
            <p:nvPr/>
          </p:nvSpPr>
          <p:spPr>
            <a:xfrm>
              <a:off x="2376852" y="3199125"/>
              <a:ext cx="560864" cy="461665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th-TH" sz="2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กรด</a:t>
              </a:r>
            </a:p>
          </p:txBody>
        </p:sp>
        <p:sp>
          <p:nvSpPr>
            <p:cNvPr id="231" name="TextBox 230">
              <a:extLst>
                <a:ext uri="{FF2B5EF4-FFF2-40B4-BE49-F238E27FC236}">
                  <a16:creationId xmlns:a16="http://schemas.microsoft.com/office/drawing/2014/main" id="{1C740B28-A02A-4CB7-9F08-4E8F766DDFE7}"/>
                </a:ext>
              </a:extLst>
            </p:cNvPr>
            <p:cNvSpPr txBox="1"/>
            <p:nvPr/>
          </p:nvSpPr>
          <p:spPr>
            <a:xfrm>
              <a:off x="2372866" y="4018176"/>
              <a:ext cx="560864" cy="461665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th-TH" sz="2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กรด</a:t>
              </a:r>
            </a:p>
          </p:txBody>
        </p:sp>
        <p:sp>
          <p:nvSpPr>
            <p:cNvPr id="232" name="TextBox 231">
              <a:extLst>
                <a:ext uri="{FF2B5EF4-FFF2-40B4-BE49-F238E27FC236}">
                  <a16:creationId xmlns:a16="http://schemas.microsoft.com/office/drawing/2014/main" id="{66F6885A-8FD3-4802-8162-02C99FD79EA9}"/>
                </a:ext>
              </a:extLst>
            </p:cNvPr>
            <p:cNvSpPr txBox="1"/>
            <p:nvPr/>
          </p:nvSpPr>
          <p:spPr>
            <a:xfrm>
              <a:off x="3940374" y="2363864"/>
              <a:ext cx="560864" cy="461665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th-TH" sz="2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เบส</a:t>
              </a:r>
            </a:p>
          </p:txBody>
        </p:sp>
        <p:sp>
          <p:nvSpPr>
            <p:cNvPr id="233" name="TextBox 232">
              <a:extLst>
                <a:ext uri="{FF2B5EF4-FFF2-40B4-BE49-F238E27FC236}">
                  <a16:creationId xmlns:a16="http://schemas.microsoft.com/office/drawing/2014/main" id="{17F11699-D66A-49B7-8AB9-D8716B453E5F}"/>
                </a:ext>
              </a:extLst>
            </p:cNvPr>
            <p:cNvSpPr txBox="1"/>
            <p:nvPr/>
          </p:nvSpPr>
          <p:spPr>
            <a:xfrm>
              <a:off x="3939070" y="3203429"/>
              <a:ext cx="560864" cy="461665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th-TH" sz="2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เบส</a:t>
              </a:r>
            </a:p>
          </p:txBody>
        </p:sp>
        <p:sp>
          <p:nvSpPr>
            <p:cNvPr id="234" name="TextBox 233">
              <a:extLst>
                <a:ext uri="{FF2B5EF4-FFF2-40B4-BE49-F238E27FC236}">
                  <a16:creationId xmlns:a16="http://schemas.microsoft.com/office/drawing/2014/main" id="{B5BDC72C-FAA8-4118-B11F-F9397821AC44}"/>
                </a:ext>
              </a:extLst>
            </p:cNvPr>
            <p:cNvSpPr txBox="1"/>
            <p:nvPr/>
          </p:nvSpPr>
          <p:spPr>
            <a:xfrm>
              <a:off x="3927041" y="4006327"/>
              <a:ext cx="560864" cy="461665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th-TH" sz="2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เบส</a:t>
              </a:r>
            </a:p>
          </p:txBody>
        </p:sp>
        <p:sp>
          <p:nvSpPr>
            <p:cNvPr id="235" name="TextBox 234">
              <a:extLst>
                <a:ext uri="{FF2B5EF4-FFF2-40B4-BE49-F238E27FC236}">
                  <a16:creationId xmlns:a16="http://schemas.microsoft.com/office/drawing/2014/main" id="{A3F6B42D-E5DA-4B42-8445-F0252ED3D410}"/>
                </a:ext>
              </a:extLst>
            </p:cNvPr>
            <p:cNvSpPr txBox="1"/>
            <p:nvPr/>
          </p:nvSpPr>
          <p:spPr>
            <a:xfrm>
              <a:off x="5585369" y="2340126"/>
              <a:ext cx="1509740" cy="461665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th-TH" sz="2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เกลือ </a:t>
              </a:r>
              <a:r>
                <a:rPr lang="en-US" sz="2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(</a:t>
              </a:r>
              <a:r>
                <a:rPr lang="th-TH" sz="2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ตะกอน</a:t>
              </a:r>
              <a:r>
                <a:rPr lang="en-US" sz="2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)</a:t>
              </a:r>
              <a:endPara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236" name="TextBox 235">
              <a:extLst>
                <a:ext uri="{FF2B5EF4-FFF2-40B4-BE49-F238E27FC236}">
                  <a16:creationId xmlns:a16="http://schemas.microsoft.com/office/drawing/2014/main" id="{5237871C-D653-416F-ACCF-1F5A6C0AA8D1}"/>
                </a:ext>
              </a:extLst>
            </p:cNvPr>
            <p:cNvSpPr txBox="1"/>
            <p:nvPr/>
          </p:nvSpPr>
          <p:spPr>
            <a:xfrm>
              <a:off x="5590196" y="3182663"/>
              <a:ext cx="1689563" cy="461665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th-TH" sz="2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เกลือ </a:t>
              </a:r>
              <a:r>
                <a:rPr lang="en-US" sz="2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(</a:t>
              </a:r>
              <a:r>
                <a:rPr lang="th-TH" sz="2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ละลายน้ำ</a:t>
              </a:r>
              <a:r>
                <a:rPr lang="en-US" sz="2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)</a:t>
              </a:r>
              <a:endPara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237" name="TextBox 236">
              <a:extLst>
                <a:ext uri="{FF2B5EF4-FFF2-40B4-BE49-F238E27FC236}">
                  <a16:creationId xmlns:a16="http://schemas.microsoft.com/office/drawing/2014/main" id="{B767FE5E-1F21-49B2-BFC0-28F947C1039B}"/>
                </a:ext>
              </a:extLst>
            </p:cNvPr>
            <p:cNvSpPr txBox="1"/>
            <p:nvPr/>
          </p:nvSpPr>
          <p:spPr>
            <a:xfrm>
              <a:off x="5566245" y="4012974"/>
              <a:ext cx="1689563" cy="461665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th-TH" sz="2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เกลือ </a:t>
              </a:r>
              <a:r>
                <a:rPr lang="en-US" sz="2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(</a:t>
              </a:r>
              <a:r>
                <a:rPr lang="th-TH" sz="2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ละลายน้ำ</a:t>
              </a:r>
              <a:r>
                <a:rPr lang="en-US" sz="2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)</a:t>
              </a:r>
              <a:endPara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238" name="TextBox 237">
              <a:extLst>
                <a:ext uri="{FF2B5EF4-FFF2-40B4-BE49-F238E27FC236}">
                  <a16:creationId xmlns:a16="http://schemas.microsoft.com/office/drawing/2014/main" id="{55906FA4-B706-4C62-8BD4-D9B9ACE549E4}"/>
                </a:ext>
              </a:extLst>
            </p:cNvPr>
            <p:cNvSpPr txBox="1"/>
            <p:nvPr/>
          </p:nvSpPr>
          <p:spPr>
            <a:xfrm>
              <a:off x="399393" y="4704119"/>
              <a:ext cx="8441305" cy="430887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th-TH" sz="22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สมการข้อความที่ได้</a:t>
              </a:r>
              <a:r>
                <a:rPr lang="en-US" sz="22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: 		</a:t>
              </a:r>
              <a:r>
                <a:rPr lang="th-TH" sz="22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กรด  +  เบส   →   เกลือ  +  น้ำ</a:t>
              </a:r>
            </a:p>
          </p:txBody>
        </p:sp>
        <p:pic>
          <p:nvPicPr>
            <p:cNvPr id="239" name="รูปภาพ 227">
              <a:extLst>
                <a:ext uri="{FF2B5EF4-FFF2-40B4-BE49-F238E27FC236}">
                  <a16:creationId xmlns:a16="http://schemas.microsoft.com/office/drawing/2014/main" id="{551F3555-B462-4D5A-A899-1A145ACA024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96991" y="2023080"/>
              <a:ext cx="417249" cy="417249"/>
            </a:xfrm>
            <a:prstGeom prst="rect">
              <a:avLst/>
            </a:prstGeom>
          </p:spPr>
        </p:pic>
        <p:pic>
          <p:nvPicPr>
            <p:cNvPr id="240" name="รูปภาพ 227">
              <a:extLst>
                <a:ext uri="{FF2B5EF4-FFF2-40B4-BE49-F238E27FC236}">
                  <a16:creationId xmlns:a16="http://schemas.microsoft.com/office/drawing/2014/main" id="{68A2B8E7-C59E-47CE-AFC1-683D0F2ED9B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3821" y="2797955"/>
              <a:ext cx="417249" cy="417249"/>
            </a:xfrm>
            <a:prstGeom prst="rect">
              <a:avLst/>
            </a:prstGeom>
          </p:spPr>
        </p:pic>
        <p:pic>
          <p:nvPicPr>
            <p:cNvPr id="241" name="รูปภาพ 227">
              <a:extLst>
                <a:ext uri="{FF2B5EF4-FFF2-40B4-BE49-F238E27FC236}">
                  <a16:creationId xmlns:a16="http://schemas.microsoft.com/office/drawing/2014/main" id="{B8E73E12-A81D-49E8-AAEC-4F7A81350AC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3820" y="3656718"/>
              <a:ext cx="417249" cy="417249"/>
            </a:xfrm>
            <a:prstGeom prst="rect">
              <a:avLst/>
            </a:prstGeom>
          </p:spPr>
        </p:pic>
        <p:cxnSp>
          <p:nvCxnSpPr>
            <p:cNvPr id="242" name="Straight Connector 241">
              <a:extLst>
                <a:ext uri="{FF2B5EF4-FFF2-40B4-BE49-F238E27FC236}">
                  <a16:creationId xmlns:a16="http://schemas.microsoft.com/office/drawing/2014/main" id="{AC20B851-3460-4572-82BA-FF808B7904B2}"/>
                </a:ext>
              </a:extLst>
            </p:cNvPr>
            <p:cNvCxnSpPr/>
            <p:nvPr/>
          </p:nvCxnSpPr>
          <p:spPr>
            <a:xfrm>
              <a:off x="625189" y="1067115"/>
              <a:ext cx="0" cy="756000"/>
            </a:xfrm>
            <a:prstGeom prst="line">
              <a:avLst/>
            </a:prstGeom>
            <a:ln w="12700">
              <a:solidFill>
                <a:srgbClr val="F8C81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026162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A50D8FCF-2B62-477B-B9E6-0F00D57A1DD4}"/>
              </a:ext>
            </a:extLst>
          </p:cNvPr>
          <p:cNvGrpSpPr/>
          <p:nvPr/>
        </p:nvGrpSpPr>
        <p:grpSpPr>
          <a:xfrm>
            <a:off x="-24524" y="-71791"/>
            <a:ext cx="9188286" cy="5702962"/>
            <a:chOff x="-24524" y="-71791"/>
            <a:chExt cx="9188286" cy="5702962"/>
          </a:xfrm>
        </p:grpSpPr>
        <p:sp>
          <p:nvSpPr>
            <p:cNvPr id="124" name="วงรี 123">
              <a:extLst>
                <a:ext uri="{FF2B5EF4-FFF2-40B4-BE49-F238E27FC236}">
                  <a16:creationId xmlns:a16="http://schemas.microsoft.com/office/drawing/2014/main" id="{4D749C6A-B85E-4128-A4F5-3C008CE3256F}"/>
                </a:ext>
              </a:extLst>
            </p:cNvPr>
            <p:cNvSpPr/>
            <p:nvPr/>
          </p:nvSpPr>
          <p:spPr>
            <a:xfrm rot="2025166">
              <a:off x="4547239" y="3641871"/>
              <a:ext cx="1654232" cy="1528124"/>
            </a:xfrm>
            <a:prstGeom prst="ellipse">
              <a:avLst/>
            </a:prstGeom>
            <a:pattFill prst="dkHorz">
              <a:fgClr>
                <a:srgbClr val="3DADD4"/>
              </a:fgClr>
              <a:bgClr>
                <a:schemeClr val="accent5">
                  <a:lumMod val="40000"/>
                  <a:lumOff val="6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 dirty="0"/>
            </a:p>
          </p:txBody>
        </p:sp>
        <p:sp>
          <p:nvSpPr>
            <p:cNvPr id="123" name="วงรี 122">
              <a:extLst>
                <a:ext uri="{FF2B5EF4-FFF2-40B4-BE49-F238E27FC236}">
                  <a16:creationId xmlns:a16="http://schemas.microsoft.com/office/drawing/2014/main" id="{4547BB5D-980C-49C6-8DD2-5EBB553E6D2E}"/>
                </a:ext>
              </a:extLst>
            </p:cNvPr>
            <p:cNvSpPr/>
            <p:nvPr/>
          </p:nvSpPr>
          <p:spPr>
            <a:xfrm rot="2025166">
              <a:off x="248763" y="2075931"/>
              <a:ext cx="1654232" cy="1528124"/>
            </a:xfrm>
            <a:prstGeom prst="ellipse">
              <a:avLst/>
            </a:prstGeom>
            <a:pattFill prst="dkHorz">
              <a:fgClr>
                <a:srgbClr val="3DADD4"/>
              </a:fgClr>
              <a:bgClr>
                <a:schemeClr val="accent5">
                  <a:lumMod val="40000"/>
                  <a:lumOff val="6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 dirty="0"/>
            </a:p>
          </p:txBody>
        </p:sp>
        <p:sp>
          <p:nvSpPr>
            <p:cNvPr id="122" name="วงรี 121">
              <a:extLst>
                <a:ext uri="{FF2B5EF4-FFF2-40B4-BE49-F238E27FC236}">
                  <a16:creationId xmlns:a16="http://schemas.microsoft.com/office/drawing/2014/main" id="{136E3BA7-F06D-4AEC-9D6F-42B890E5616A}"/>
                </a:ext>
              </a:extLst>
            </p:cNvPr>
            <p:cNvSpPr/>
            <p:nvPr/>
          </p:nvSpPr>
          <p:spPr>
            <a:xfrm rot="2025166">
              <a:off x="6990495" y="1782658"/>
              <a:ext cx="1654232" cy="1528124"/>
            </a:xfrm>
            <a:prstGeom prst="ellipse">
              <a:avLst/>
            </a:prstGeom>
            <a:pattFill prst="dkHorz">
              <a:fgClr>
                <a:srgbClr val="3DADD4"/>
              </a:fgClr>
              <a:bgClr>
                <a:schemeClr val="accent5">
                  <a:lumMod val="40000"/>
                  <a:lumOff val="6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 dirty="0"/>
            </a:p>
          </p:txBody>
        </p:sp>
        <p:grpSp>
          <p:nvGrpSpPr>
            <p:cNvPr id="25" name="กลุ่ม 24">
              <a:extLst>
                <a:ext uri="{FF2B5EF4-FFF2-40B4-BE49-F238E27FC236}">
                  <a16:creationId xmlns:a16="http://schemas.microsoft.com/office/drawing/2014/main" id="{C3AE868D-FBBA-4B74-B214-3D8230C10F4E}"/>
                </a:ext>
              </a:extLst>
            </p:cNvPr>
            <p:cNvGrpSpPr/>
            <p:nvPr/>
          </p:nvGrpSpPr>
          <p:grpSpPr>
            <a:xfrm>
              <a:off x="-24524" y="-71791"/>
              <a:ext cx="5503933" cy="4625727"/>
              <a:chOff x="-13854" y="-53779"/>
              <a:chExt cx="5988928" cy="5448712"/>
            </a:xfrm>
            <a:gradFill>
              <a:gsLst>
                <a:gs pos="0">
                  <a:srgbClr val="FEE882"/>
                </a:gs>
                <a:gs pos="73000">
                  <a:srgbClr val="FEE882"/>
                </a:gs>
                <a:gs pos="100000">
                  <a:srgbClr val="FEE882"/>
                </a:gs>
              </a:gsLst>
              <a:path path="circle">
                <a:fillToRect l="50000" t="50000" r="50000" b="50000"/>
              </a:path>
            </a:gradFill>
          </p:grpSpPr>
          <p:sp>
            <p:nvSpPr>
              <p:cNvPr id="24" name="รูปแบบอิสระ: รูปร่าง 23">
                <a:extLst>
                  <a:ext uri="{FF2B5EF4-FFF2-40B4-BE49-F238E27FC236}">
                    <a16:creationId xmlns:a16="http://schemas.microsoft.com/office/drawing/2014/main" id="{8532D37F-FCA3-4BF8-BDEE-30A101219801}"/>
                  </a:ext>
                </a:extLst>
              </p:cNvPr>
              <p:cNvSpPr/>
              <p:nvPr/>
            </p:nvSpPr>
            <p:spPr>
              <a:xfrm>
                <a:off x="-13854" y="415635"/>
                <a:ext cx="3654961" cy="4979298"/>
              </a:xfrm>
              <a:custGeom>
                <a:avLst/>
                <a:gdLst>
                  <a:gd name="connsiteX0" fmla="*/ 3034146 w 3034146"/>
                  <a:gd name="connsiteY0" fmla="*/ 0 h 4724400"/>
                  <a:gd name="connsiteX1" fmla="*/ 1676400 w 3034146"/>
                  <a:gd name="connsiteY1" fmla="*/ 1939636 h 4724400"/>
                  <a:gd name="connsiteX2" fmla="*/ 831273 w 3034146"/>
                  <a:gd name="connsiteY2" fmla="*/ 2521527 h 4724400"/>
                  <a:gd name="connsiteX3" fmla="*/ 498764 w 3034146"/>
                  <a:gd name="connsiteY3" fmla="*/ 4322618 h 4724400"/>
                  <a:gd name="connsiteX4" fmla="*/ 13855 w 3034146"/>
                  <a:gd name="connsiteY4" fmla="*/ 4724400 h 4724400"/>
                  <a:gd name="connsiteX5" fmla="*/ 0 w 3034146"/>
                  <a:gd name="connsiteY5" fmla="*/ 41564 h 4724400"/>
                  <a:gd name="connsiteX6" fmla="*/ 3034146 w 3034146"/>
                  <a:gd name="connsiteY6" fmla="*/ 0 h 4724400"/>
                  <a:gd name="connsiteX0" fmla="*/ 3034146 w 3034146"/>
                  <a:gd name="connsiteY0" fmla="*/ 0 h 5021667"/>
                  <a:gd name="connsiteX1" fmla="*/ 1676400 w 3034146"/>
                  <a:gd name="connsiteY1" fmla="*/ 1939636 h 5021667"/>
                  <a:gd name="connsiteX2" fmla="*/ 831273 w 3034146"/>
                  <a:gd name="connsiteY2" fmla="*/ 2521527 h 5021667"/>
                  <a:gd name="connsiteX3" fmla="*/ 498764 w 3034146"/>
                  <a:gd name="connsiteY3" fmla="*/ 4322618 h 5021667"/>
                  <a:gd name="connsiteX4" fmla="*/ 13855 w 3034146"/>
                  <a:gd name="connsiteY4" fmla="*/ 4724400 h 5021667"/>
                  <a:gd name="connsiteX5" fmla="*/ 0 w 3034146"/>
                  <a:gd name="connsiteY5" fmla="*/ 41564 h 5021667"/>
                  <a:gd name="connsiteX6" fmla="*/ 3034146 w 3034146"/>
                  <a:gd name="connsiteY6" fmla="*/ 0 h 5021667"/>
                  <a:gd name="connsiteX0" fmla="*/ 3034146 w 3034146"/>
                  <a:gd name="connsiteY0" fmla="*/ 0 h 5021667"/>
                  <a:gd name="connsiteX1" fmla="*/ 1676400 w 3034146"/>
                  <a:gd name="connsiteY1" fmla="*/ 1939636 h 5021667"/>
                  <a:gd name="connsiteX2" fmla="*/ 831273 w 3034146"/>
                  <a:gd name="connsiteY2" fmla="*/ 2521527 h 5021667"/>
                  <a:gd name="connsiteX3" fmla="*/ 498764 w 3034146"/>
                  <a:gd name="connsiteY3" fmla="*/ 4322618 h 5021667"/>
                  <a:gd name="connsiteX4" fmla="*/ 13855 w 3034146"/>
                  <a:gd name="connsiteY4" fmla="*/ 4724400 h 5021667"/>
                  <a:gd name="connsiteX5" fmla="*/ 0 w 3034146"/>
                  <a:gd name="connsiteY5" fmla="*/ 41564 h 5021667"/>
                  <a:gd name="connsiteX6" fmla="*/ 3034146 w 3034146"/>
                  <a:gd name="connsiteY6" fmla="*/ 0 h 5021667"/>
                  <a:gd name="connsiteX0" fmla="*/ 3034146 w 3073956"/>
                  <a:gd name="connsiteY0" fmla="*/ 0 h 5021667"/>
                  <a:gd name="connsiteX1" fmla="*/ 1676400 w 3073956"/>
                  <a:gd name="connsiteY1" fmla="*/ 1939636 h 5021667"/>
                  <a:gd name="connsiteX2" fmla="*/ 831273 w 3073956"/>
                  <a:gd name="connsiteY2" fmla="*/ 2521527 h 5021667"/>
                  <a:gd name="connsiteX3" fmla="*/ 498764 w 3073956"/>
                  <a:gd name="connsiteY3" fmla="*/ 4322618 h 5021667"/>
                  <a:gd name="connsiteX4" fmla="*/ 13855 w 3073956"/>
                  <a:gd name="connsiteY4" fmla="*/ 4724400 h 5021667"/>
                  <a:gd name="connsiteX5" fmla="*/ 0 w 3073956"/>
                  <a:gd name="connsiteY5" fmla="*/ 41564 h 5021667"/>
                  <a:gd name="connsiteX6" fmla="*/ 3034146 w 3073956"/>
                  <a:gd name="connsiteY6" fmla="*/ 0 h 5021667"/>
                  <a:gd name="connsiteX0" fmla="*/ 3034146 w 3101237"/>
                  <a:gd name="connsiteY0" fmla="*/ 0 h 5021667"/>
                  <a:gd name="connsiteX1" fmla="*/ 2286000 w 3101237"/>
                  <a:gd name="connsiteY1" fmla="*/ 2119745 h 5021667"/>
                  <a:gd name="connsiteX2" fmla="*/ 831273 w 3101237"/>
                  <a:gd name="connsiteY2" fmla="*/ 2521527 h 5021667"/>
                  <a:gd name="connsiteX3" fmla="*/ 498764 w 3101237"/>
                  <a:gd name="connsiteY3" fmla="*/ 4322618 h 5021667"/>
                  <a:gd name="connsiteX4" fmla="*/ 13855 w 3101237"/>
                  <a:gd name="connsiteY4" fmla="*/ 4724400 h 5021667"/>
                  <a:gd name="connsiteX5" fmla="*/ 0 w 3101237"/>
                  <a:gd name="connsiteY5" fmla="*/ 41564 h 5021667"/>
                  <a:gd name="connsiteX6" fmla="*/ 3034146 w 3101237"/>
                  <a:gd name="connsiteY6" fmla="*/ 0 h 5021667"/>
                  <a:gd name="connsiteX0" fmla="*/ 3740728 w 3780989"/>
                  <a:gd name="connsiteY0" fmla="*/ 13854 h 4980103"/>
                  <a:gd name="connsiteX1" fmla="*/ 2286000 w 3780989"/>
                  <a:gd name="connsiteY1" fmla="*/ 2078181 h 4980103"/>
                  <a:gd name="connsiteX2" fmla="*/ 831273 w 3780989"/>
                  <a:gd name="connsiteY2" fmla="*/ 2479963 h 4980103"/>
                  <a:gd name="connsiteX3" fmla="*/ 498764 w 3780989"/>
                  <a:gd name="connsiteY3" fmla="*/ 4281054 h 4980103"/>
                  <a:gd name="connsiteX4" fmla="*/ 13855 w 3780989"/>
                  <a:gd name="connsiteY4" fmla="*/ 4682836 h 4980103"/>
                  <a:gd name="connsiteX5" fmla="*/ 0 w 3780989"/>
                  <a:gd name="connsiteY5" fmla="*/ 0 h 4980103"/>
                  <a:gd name="connsiteX6" fmla="*/ 3740728 w 3780989"/>
                  <a:gd name="connsiteY6" fmla="*/ 13854 h 4980103"/>
                  <a:gd name="connsiteX0" fmla="*/ 3740728 w 3803936"/>
                  <a:gd name="connsiteY0" fmla="*/ 13854 h 4980103"/>
                  <a:gd name="connsiteX1" fmla="*/ 2826327 w 3803936"/>
                  <a:gd name="connsiteY1" fmla="*/ 1884217 h 4980103"/>
                  <a:gd name="connsiteX2" fmla="*/ 831273 w 3803936"/>
                  <a:gd name="connsiteY2" fmla="*/ 2479963 h 4980103"/>
                  <a:gd name="connsiteX3" fmla="*/ 498764 w 3803936"/>
                  <a:gd name="connsiteY3" fmla="*/ 4281054 h 4980103"/>
                  <a:gd name="connsiteX4" fmla="*/ 13855 w 3803936"/>
                  <a:gd name="connsiteY4" fmla="*/ 4682836 h 4980103"/>
                  <a:gd name="connsiteX5" fmla="*/ 0 w 3803936"/>
                  <a:gd name="connsiteY5" fmla="*/ 0 h 4980103"/>
                  <a:gd name="connsiteX6" fmla="*/ 3740728 w 3803936"/>
                  <a:gd name="connsiteY6" fmla="*/ 13854 h 4980103"/>
                  <a:gd name="connsiteX0" fmla="*/ 3740728 w 3819518"/>
                  <a:gd name="connsiteY0" fmla="*/ 13854 h 4980103"/>
                  <a:gd name="connsiteX1" fmla="*/ 2826327 w 3819518"/>
                  <a:gd name="connsiteY1" fmla="*/ 1884217 h 4980103"/>
                  <a:gd name="connsiteX2" fmla="*/ 831273 w 3819518"/>
                  <a:gd name="connsiteY2" fmla="*/ 2479963 h 4980103"/>
                  <a:gd name="connsiteX3" fmla="*/ 498764 w 3819518"/>
                  <a:gd name="connsiteY3" fmla="*/ 4281054 h 4980103"/>
                  <a:gd name="connsiteX4" fmla="*/ 13855 w 3819518"/>
                  <a:gd name="connsiteY4" fmla="*/ 4682836 h 4980103"/>
                  <a:gd name="connsiteX5" fmla="*/ 0 w 3819518"/>
                  <a:gd name="connsiteY5" fmla="*/ 0 h 4980103"/>
                  <a:gd name="connsiteX6" fmla="*/ 3740728 w 3819518"/>
                  <a:gd name="connsiteY6" fmla="*/ 13854 h 4980103"/>
                  <a:gd name="connsiteX0" fmla="*/ 3699165 w 3764759"/>
                  <a:gd name="connsiteY0" fmla="*/ 0 h 4980103"/>
                  <a:gd name="connsiteX1" fmla="*/ 2826327 w 3764759"/>
                  <a:gd name="connsiteY1" fmla="*/ 1884217 h 4980103"/>
                  <a:gd name="connsiteX2" fmla="*/ 831273 w 3764759"/>
                  <a:gd name="connsiteY2" fmla="*/ 2479963 h 4980103"/>
                  <a:gd name="connsiteX3" fmla="*/ 498764 w 3764759"/>
                  <a:gd name="connsiteY3" fmla="*/ 4281054 h 4980103"/>
                  <a:gd name="connsiteX4" fmla="*/ 13855 w 3764759"/>
                  <a:gd name="connsiteY4" fmla="*/ 4682836 h 4980103"/>
                  <a:gd name="connsiteX5" fmla="*/ 0 w 3764759"/>
                  <a:gd name="connsiteY5" fmla="*/ 0 h 4980103"/>
                  <a:gd name="connsiteX6" fmla="*/ 3699165 w 3764759"/>
                  <a:gd name="connsiteY6" fmla="*/ 0 h 4980103"/>
                  <a:gd name="connsiteX0" fmla="*/ 3408220 w 3496956"/>
                  <a:gd name="connsiteY0" fmla="*/ 0 h 4993957"/>
                  <a:gd name="connsiteX1" fmla="*/ 2826327 w 3496956"/>
                  <a:gd name="connsiteY1" fmla="*/ 1898071 h 4993957"/>
                  <a:gd name="connsiteX2" fmla="*/ 831273 w 3496956"/>
                  <a:gd name="connsiteY2" fmla="*/ 2493817 h 4993957"/>
                  <a:gd name="connsiteX3" fmla="*/ 498764 w 3496956"/>
                  <a:gd name="connsiteY3" fmla="*/ 4294908 h 4993957"/>
                  <a:gd name="connsiteX4" fmla="*/ 13855 w 3496956"/>
                  <a:gd name="connsiteY4" fmla="*/ 4696690 h 4993957"/>
                  <a:gd name="connsiteX5" fmla="*/ 0 w 3496956"/>
                  <a:gd name="connsiteY5" fmla="*/ 13854 h 4993957"/>
                  <a:gd name="connsiteX6" fmla="*/ 3408220 w 3496956"/>
                  <a:gd name="connsiteY6" fmla="*/ 0 h 4993957"/>
                  <a:gd name="connsiteX0" fmla="*/ 3408220 w 3460882"/>
                  <a:gd name="connsiteY0" fmla="*/ 0 h 4993957"/>
                  <a:gd name="connsiteX1" fmla="*/ 2355272 w 3460882"/>
                  <a:gd name="connsiteY1" fmla="*/ 1787235 h 4993957"/>
                  <a:gd name="connsiteX2" fmla="*/ 831273 w 3460882"/>
                  <a:gd name="connsiteY2" fmla="*/ 2493817 h 4993957"/>
                  <a:gd name="connsiteX3" fmla="*/ 498764 w 3460882"/>
                  <a:gd name="connsiteY3" fmla="*/ 4294908 h 4993957"/>
                  <a:gd name="connsiteX4" fmla="*/ 13855 w 3460882"/>
                  <a:gd name="connsiteY4" fmla="*/ 4696690 h 4993957"/>
                  <a:gd name="connsiteX5" fmla="*/ 0 w 3460882"/>
                  <a:gd name="connsiteY5" fmla="*/ 13854 h 4993957"/>
                  <a:gd name="connsiteX6" fmla="*/ 3408220 w 3460882"/>
                  <a:gd name="connsiteY6" fmla="*/ 0 h 4993957"/>
                  <a:gd name="connsiteX0" fmla="*/ 3408220 w 3461814"/>
                  <a:gd name="connsiteY0" fmla="*/ 0 h 4997951"/>
                  <a:gd name="connsiteX1" fmla="*/ 2355272 w 3461814"/>
                  <a:gd name="connsiteY1" fmla="*/ 1787235 h 4997951"/>
                  <a:gd name="connsiteX2" fmla="*/ 706582 w 3461814"/>
                  <a:gd name="connsiteY2" fmla="*/ 2369126 h 4997951"/>
                  <a:gd name="connsiteX3" fmla="*/ 498764 w 3461814"/>
                  <a:gd name="connsiteY3" fmla="*/ 4294908 h 4997951"/>
                  <a:gd name="connsiteX4" fmla="*/ 13855 w 3461814"/>
                  <a:gd name="connsiteY4" fmla="*/ 4696690 h 4997951"/>
                  <a:gd name="connsiteX5" fmla="*/ 0 w 3461814"/>
                  <a:gd name="connsiteY5" fmla="*/ 13854 h 4997951"/>
                  <a:gd name="connsiteX6" fmla="*/ 3408220 w 3461814"/>
                  <a:gd name="connsiteY6" fmla="*/ 0 h 4997951"/>
                  <a:gd name="connsiteX0" fmla="*/ 3505202 w 3555152"/>
                  <a:gd name="connsiteY0" fmla="*/ 13855 h 4984097"/>
                  <a:gd name="connsiteX1" fmla="*/ 2355272 w 3555152"/>
                  <a:gd name="connsiteY1" fmla="*/ 1773381 h 4984097"/>
                  <a:gd name="connsiteX2" fmla="*/ 706582 w 3555152"/>
                  <a:gd name="connsiteY2" fmla="*/ 2355272 h 4984097"/>
                  <a:gd name="connsiteX3" fmla="*/ 498764 w 3555152"/>
                  <a:gd name="connsiteY3" fmla="*/ 4281054 h 4984097"/>
                  <a:gd name="connsiteX4" fmla="*/ 13855 w 3555152"/>
                  <a:gd name="connsiteY4" fmla="*/ 4682836 h 4984097"/>
                  <a:gd name="connsiteX5" fmla="*/ 0 w 3555152"/>
                  <a:gd name="connsiteY5" fmla="*/ 0 h 4984097"/>
                  <a:gd name="connsiteX6" fmla="*/ 3505202 w 3555152"/>
                  <a:gd name="connsiteY6" fmla="*/ 13855 h 4984097"/>
                  <a:gd name="connsiteX0" fmla="*/ 3505202 w 3509945"/>
                  <a:gd name="connsiteY0" fmla="*/ 13855 h 4984097"/>
                  <a:gd name="connsiteX1" fmla="*/ 2355272 w 3509945"/>
                  <a:gd name="connsiteY1" fmla="*/ 1773381 h 4984097"/>
                  <a:gd name="connsiteX2" fmla="*/ 706582 w 3509945"/>
                  <a:gd name="connsiteY2" fmla="*/ 2355272 h 4984097"/>
                  <a:gd name="connsiteX3" fmla="*/ 498764 w 3509945"/>
                  <a:gd name="connsiteY3" fmla="*/ 4281054 h 4984097"/>
                  <a:gd name="connsiteX4" fmla="*/ 13855 w 3509945"/>
                  <a:gd name="connsiteY4" fmla="*/ 4682836 h 4984097"/>
                  <a:gd name="connsiteX5" fmla="*/ 0 w 3509945"/>
                  <a:gd name="connsiteY5" fmla="*/ 0 h 4984097"/>
                  <a:gd name="connsiteX6" fmla="*/ 3505202 w 3509945"/>
                  <a:gd name="connsiteY6" fmla="*/ 13855 h 4984097"/>
                  <a:gd name="connsiteX0" fmla="*/ 3505202 w 3510195"/>
                  <a:gd name="connsiteY0" fmla="*/ 13855 h 4984097"/>
                  <a:gd name="connsiteX1" fmla="*/ 2355272 w 3510195"/>
                  <a:gd name="connsiteY1" fmla="*/ 1773381 h 4984097"/>
                  <a:gd name="connsiteX2" fmla="*/ 706582 w 3510195"/>
                  <a:gd name="connsiteY2" fmla="*/ 2355272 h 4984097"/>
                  <a:gd name="connsiteX3" fmla="*/ 498764 w 3510195"/>
                  <a:gd name="connsiteY3" fmla="*/ 4281054 h 4984097"/>
                  <a:gd name="connsiteX4" fmla="*/ 13855 w 3510195"/>
                  <a:gd name="connsiteY4" fmla="*/ 4682836 h 4984097"/>
                  <a:gd name="connsiteX5" fmla="*/ 0 w 3510195"/>
                  <a:gd name="connsiteY5" fmla="*/ 0 h 4984097"/>
                  <a:gd name="connsiteX6" fmla="*/ 3505202 w 3510195"/>
                  <a:gd name="connsiteY6" fmla="*/ 13855 h 4984097"/>
                  <a:gd name="connsiteX0" fmla="*/ 3505202 w 3510379"/>
                  <a:gd name="connsiteY0" fmla="*/ 13855 h 4984097"/>
                  <a:gd name="connsiteX1" fmla="*/ 2382981 w 3510379"/>
                  <a:gd name="connsiteY1" fmla="*/ 1911927 h 4984097"/>
                  <a:gd name="connsiteX2" fmla="*/ 706582 w 3510379"/>
                  <a:gd name="connsiteY2" fmla="*/ 2355272 h 4984097"/>
                  <a:gd name="connsiteX3" fmla="*/ 498764 w 3510379"/>
                  <a:gd name="connsiteY3" fmla="*/ 4281054 h 4984097"/>
                  <a:gd name="connsiteX4" fmla="*/ 13855 w 3510379"/>
                  <a:gd name="connsiteY4" fmla="*/ 4682836 h 4984097"/>
                  <a:gd name="connsiteX5" fmla="*/ 0 w 3510379"/>
                  <a:gd name="connsiteY5" fmla="*/ 0 h 4984097"/>
                  <a:gd name="connsiteX6" fmla="*/ 3505202 w 3510379"/>
                  <a:gd name="connsiteY6" fmla="*/ 13855 h 4984097"/>
                  <a:gd name="connsiteX0" fmla="*/ 3865420 w 3868973"/>
                  <a:gd name="connsiteY0" fmla="*/ 13855 h 4984097"/>
                  <a:gd name="connsiteX1" fmla="*/ 2382981 w 3868973"/>
                  <a:gd name="connsiteY1" fmla="*/ 1911927 h 4984097"/>
                  <a:gd name="connsiteX2" fmla="*/ 706582 w 3868973"/>
                  <a:gd name="connsiteY2" fmla="*/ 2355272 h 4984097"/>
                  <a:gd name="connsiteX3" fmla="*/ 498764 w 3868973"/>
                  <a:gd name="connsiteY3" fmla="*/ 4281054 h 4984097"/>
                  <a:gd name="connsiteX4" fmla="*/ 13855 w 3868973"/>
                  <a:gd name="connsiteY4" fmla="*/ 4682836 h 4984097"/>
                  <a:gd name="connsiteX5" fmla="*/ 0 w 3868973"/>
                  <a:gd name="connsiteY5" fmla="*/ 0 h 4984097"/>
                  <a:gd name="connsiteX6" fmla="*/ 3865420 w 3868973"/>
                  <a:gd name="connsiteY6" fmla="*/ 13855 h 4984097"/>
                  <a:gd name="connsiteX0" fmla="*/ 3865420 w 3873426"/>
                  <a:gd name="connsiteY0" fmla="*/ 13855 h 4984097"/>
                  <a:gd name="connsiteX1" fmla="*/ 2992581 w 3873426"/>
                  <a:gd name="connsiteY1" fmla="*/ 1717964 h 4984097"/>
                  <a:gd name="connsiteX2" fmla="*/ 706582 w 3873426"/>
                  <a:gd name="connsiteY2" fmla="*/ 2355272 h 4984097"/>
                  <a:gd name="connsiteX3" fmla="*/ 498764 w 3873426"/>
                  <a:gd name="connsiteY3" fmla="*/ 4281054 h 4984097"/>
                  <a:gd name="connsiteX4" fmla="*/ 13855 w 3873426"/>
                  <a:gd name="connsiteY4" fmla="*/ 4682836 h 4984097"/>
                  <a:gd name="connsiteX5" fmla="*/ 0 w 3873426"/>
                  <a:gd name="connsiteY5" fmla="*/ 0 h 4984097"/>
                  <a:gd name="connsiteX6" fmla="*/ 3865420 w 3873426"/>
                  <a:gd name="connsiteY6" fmla="*/ 13855 h 4984097"/>
                  <a:gd name="connsiteX0" fmla="*/ 3865420 w 3873179"/>
                  <a:gd name="connsiteY0" fmla="*/ 13855 h 4980543"/>
                  <a:gd name="connsiteX1" fmla="*/ 2992581 w 3873179"/>
                  <a:gd name="connsiteY1" fmla="*/ 1717964 h 4980543"/>
                  <a:gd name="connsiteX2" fmla="*/ 803564 w 3873179"/>
                  <a:gd name="connsiteY2" fmla="*/ 2466109 h 4980543"/>
                  <a:gd name="connsiteX3" fmla="*/ 498764 w 3873179"/>
                  <a:gd name="connsiteY3" fmla="*/ 4281054 h 4980543"/>
                  <a:gd name="connsiteX4" fmla="*/ 13855 w 3873179"/>
                  <a:gd name="connsiteY4" fmla="*/ 4682836 h 4980543"/>
                  <a:gd name="connsiteX5" fmla="*/ 0 w 3873179"/>
                  <a:gd name="connsiteY5" fmla="*/ 0 h 4980543"/>
                  <a:gd name="connsiteX6" fmla="*/ 3865420 w 3873179"/>
                  <a:gd name="connsiteY6" fmla="*/ 13855 h 4980543"/>
                  <a:gd name="connsiteX0" fmla="*/ 3532911 w 3549464"/>
                  <a:gd name="connsiteY0" fmla="*/ 138545 h 4980543"/>
                  <a:gd name="connsiteX1" fmla="*/ 2992581 w 3549464"/>
                  <a:gd name="connsiteY1" fmla="*/ 1717964 h 4980543"/>
                  <a:gd name="connsiteX2" fmla="*/ 803564 w 3549464"/>
                  <a:gd name="connsiteY2" fmla="*/ 2466109 h 4980543"/>
                  <a:gd name="connsiteX3" fmla="*/ 498764 w 3549464"/>
                  <a:gd name="connsiteY3" fmla="*/ 4281054 h 4980543"/>
                  <a:gd name="connsiteX4" fmla="*/ 13855 w 3549464"/>
                  <a:gd name="connsiteY4" fmla="*/ 4682836 h 4980543"/>
                  <a:gd name="connsiteX5" fmla="*/ 0 w 3549464"/>
                  <a:gd name="connsiteY5" fmla="*/ 0 h 4980543"/>
                  <a:gd name="connsiteX6" fmla="*/ 3532911 w 3549464"/>
                  <a:gd name="connsiteY6" fmla="*/ 138545 h 4980543"/>
                  <a:gd name="connsiteX0" fmla="*/ 3546766 w 3562611"/>
                  <a:gd name="connsiteY0" fmla="*/ 0 h 5008253"/>
                  <a:gd name="connsiteX1" fmla="*/ 2992581 w 3562611"/>
                  <a:gd name="connsiteY1" fmla="*/ 1745674 h 5008253"/>
                  <a:gd name="connsiteX2" fmla="*/ 803564 w 3562611"/>
                  <a:gd name="connsiteY2" fmla="*/ 2493819 h 5008253"/>
                  <a:gd name="connsiteX3" fmla="*/ 498764 w 3562611"/>
                  <a:gd name="connsiteY3" fmla="*/ 4308764 h 5008253"/>
                  <a:gd name="connsiteX4" fmla="*/ 13855 w 3562611"/>
                  <a:gd name="connsiteY4" fmla="*/ 4710546 h 5008253"/>
                  <a:gd name="connsiteX5" fmla="*/ 0 w 3562611"/>
                  <a:gd name="connsiteY5" fmla="*/ 27710 h 5008253"/>
                  <a:gd name="connsiteX6" fmla="*/ 3546766 w 3562611"/>
                  <a:gd name="connsiteY6" fmla="*/ 0 h 5008253"/>
                  <a:gd name="connsiteX0" fmla="*/ 3546766 w 3706909"/>
                  <a:gd name="connsiteY0" fmla="*/ 0 h 5008253"/>
                  <a:gd name="connsiteX1" fmla="*/ 2992581 w 3706909"/>
                  <a:gd name="connsiteY1" fmla="*/ 1745674 h 5008253"/>
                  <a:gd name="connsiteX2" fmla="*/ 803564 w 3706909"/>
                  <a:gd name="connsiteY2" fmla="*/ 2493819 h 5008253"/>
                  <a:gd name="connsiteX3" fmla="*/ 498764 w 3706909"/>
                  <a:gd name="connsiteY3" fmla="*/ 4308764 h 5008253"/>
                  <a:gd name="connsiteX4" fmla="*/ 13855 w 3706909"/>
                  <a:gd name="connsiteY4" fmla="*/ 4710546 h 5008253"/>
                  <a:gd name="connsiteX5" fmla="*/ 0 w 3706909"/>
                  <a:gd name="connsiteY5" fmla="*/ 27710 h 5008253"/>
                  <a:gd name="connsiteX6" fmla="*/ 3546766 w 3706909"/>
                  <a:gd name="connsiteY6" fmla="*/ 0 h 5008253"/>
                  <a:gd name="connsiteX0" fmla="*/ 3546766 w 3576888"/>
                  <a:gd name="connsiteY0" fmla="*/ 0 h 5008253"/>
                  <a:gd name="connsiteX1" fmla="*/ 2992581 w 3576888"/>
                  <a:gd name="connsiteY1" fmla="*/ 1745674 h 5008253"/>
                  <a:gd name="connsiteX2" fmla="*/ 803564 w 3576888"/>
                  <a:gd name="connsiteY2" fmla="*/ 2493819 h 5008253"/>
                  <a:gd name="connsiteX3" fmla="*/ 498764 w 3576888"/>
                  <a:gd name="connsiteY3" fmla="*/ 4308764 h 5008253"/>
                  <a:gd name="connsiteX4" fmla="*/ 13855 w 3576888"/>
                  <a:gd name="connsiteY4" fmla="*/ 4710546 h 5008253"/>
                  <a:gd name="connsiteX5" fmla="*/ 0 w 3576888"/>
                  <a:gd name="connsiteY5" fmla="*/ 27710 h 5008253"/>
                  <a:gd name="connsiteX6" fmla="*/ 3546766 w 3576888"/>
                  <a:gd name="connsiteY6" fmla="*/ 0 h 5008253"/>
                  <a:gd name="connsiteX0" fmla="*/ 3546766 w 3560729"/>
                  <a:gd name="connsiteY0" fmla="*/ 0 h 5008253"/>
                  <a:gd name="connsiteX1" fmla="*/ 2604653 w 3560729"/>
                  <a:gd name="connsiteY1" fmla="*/ 1814947 h 5008253"/>
                  <a:gd name="connsiteX2" fmla="*/ 803564 w 3560729"/>
                  <a:gd name="connsiteY2" fmla="*/ 2493819 h 5008253"/>
                  <a:gd name="connsiteX3" fmla="*/ 498764 w 3560729"/>
                  <a:gd name="connsiteY3" fmla="*/ 4308764 h 5008253"/>
                  <a:gd name="connsiteX4" fmla="*/ 13855 w 3560729"/>
                  <a:gd name="connsiteY4" fmla="*/ 4710546 h 5008253"/>
                  <a:gd name="connsiteX5" fmla="*/ 0 w 3560729"/>
                  <a:gd name="connsiteY5" fmla="*/ 27710 h 5008253"/>
                  <a:gd name="connsiteX6" fmla="*/ 3546766 w 3560729"/>
                  <a:gd name="connsiteY6" fmla="*/ 0 h 5008253"/>
                  <a:gd name="connsiteX0" fmla="*/ 3546766 w 3560729"/>
                  <a:gd name="connsiteY0" fmla="*/ 0 h 5022108"/>
                  <a:gd name="connsiteX1" fmla="*/ 2604653 w 3560729"/>
                  <a:gd name="connsiteY1" fmla="*/ 1828802 h 5022108"/>
                  <a:gd name="connsiteX2" fmla="*/ 803564 w 3560729"/>
                  <a:gd name="connsiteY2" fmla="*/ 2507674 h 5022108"/>
                  <a:gd name="connsiteX3" fmla="*/ 498764 w 3560729"/>
                  <a:gd name="connsiteY3" fmla="*/ 4322619 h 5022108"/>
                  <a:gd name="connsiteX4" fmla="*/ 13855 w 3560729"/>
                  <a:gd name="connsiteY4" fmla="*/ 4724401 h 5022108"/>
                  <a:gd name="connsiteX5" fmla="*/ 0 w 3560729"/>
                  <a:gd name="connsiteY5" fmla="*/ 41565 h 5022108"/>
                  <a:gd name="connsiteX6" fmla="*/ 3546766 w 3560729"/>
                  <a:gd name="connsiteY6" fmla="*/ 0 h 5022108"/>
                  <a:gd name="connsiteX0" fmla="*/ 3546766 w 3560729"/>
                  <a:gd name="connsiteY0" fmla="*/ 0 h 5028368"/>
                  <a:gd name="connsiteX1" fmla="*/ 2604653 w 3560729"/>
                  <a:gd name="connsiteY1" fmla="*/ 1828802 h 5028368"/>
                  <a:gd name="connsiteX2" fmla="*/ 803564 w 3560729"/>
                  <a:gd name="connsiteY2" fmla="*/ 2313710 h 5028368"/>
                  <a:gd name="connsiteX3" fmla="*/ 498764 w 3560729"/>
                  <a:gd name="connsiteY3" fmla="*/ 4322619 h 5028368"/>
                  <a:gd name="connsiteX4" fmla="*/ 13855 w 3560729"/>
                  <a:gd name="connsiteY4" fmla="*/ 4724401 h 5028368"/>
                  <a:gd name="connsiteX5" fmla="*/ 0 w 3560729"/>
                  <a:gd name="connsiteY5" fmla="*/ 41565 h 5028368"/>
                  <a:gd name="connsiteX6" fmla="*/ 3546766 w 3560729"/>
                  <a:gd name="connsiteY6" fmla="*/ 0 h 5028368"/>
                  <a:gd name="connsiteX0" fmla="*/ 3546766 w 3567061"/>
                  <a:gd name="connsiteY0" fmla="*/ 0 h 5028368"/>
                  <a:gd name="connsiteX1" fmla="*/ 2826326 w 3567061"/>
                  <a:gd name="connsiteY1" fmla="*/ 1731820 h 5028368"/>
                  <a:gd name="connsiteX2" fmla="*/ 803564 w 3567061"/>
                  <a:gd name="connsiteY2" fmla="*/ 2313710 h 5028368"/>
                  <a:gd name="connsiteX3" fmla="*/ 498764 w 3567061"/>
                  <a:gd name="connsiteY3" fmla="*/ 4322619 h 5028368"/>
                  <a:gd name="connsiteX4" fmla="*/ 13855 w 3567061"/>
                  <a:gd name="connsiteY4" fmla="*/ 4724401 h 5028368"/>
                  <a:gd name="connsiteX5" fmla="*/ 0 w 3567061"/>
                  <a:gd name="connsiteY5" fmla="*/ 41565 h 5028368"/>
                  <a:gd name="connsiteX6" fmla="*/ 3546766 w 3567061"/>
                  <a:gd name="connsiteY6" fmla="*/ 0 h 5028368"/>
                  <a:gd name="connsiteX0" fmla="*/ 3546766 w 3567061"/>
                  <a:gd name="connsiteY0" fmla="*/ 0 h 4939815"/>
                  <a:gd name="connsiteX1" fmla="*/ 2826326 w 3567061"/>
                  <a:gd name="connsiteY1" fmla="*/ 1731820 h 4939815"/>
                  <a:gd name="connsiteX2" fmla="*/ 803564 w 3567061"/>
                  <a:gd name="connsiteY2" fmla="*/ 2313710 h 4939815"/>
                  <a:gd name="connsiteX3" fmla="*/ 1066801 w 3567061"/>
                  <a:gd name="connsiteY3" fmla="*/ 3782292 h 4939815"/>
                  <a:gd name="connsiteX4" fmla="*/ 13855 w 3567061"/>
                  <a:gd name="connsiteY4" fmla="*/ 4724401 h 4939815"/>
                  <a:gd name="connsiteX5" fmla="*/ 0 w 3567061"/>
                  <a:gd name="connsiteY5" fmla="*/ 41565 h 4939815"/>
                  <a:gd name="connsiteX6" fmla="*/ 3546766 w 3567061"/>
                  <a:gd name="connsiteY6" fmla="*/ 0 h 4939815"/>
                  <a:gd name="connsiteX0" fmla="*/ 3546766 w 3567427"/>
                  <a:gd name="connsiteY0" fmla="*/ 0 h 4944652"/>
                  <a:gd name="connsiteX1" fmla="*/ 2826326 w 3567427"/>
                  <a:gd name="connsiteY1" fmla="*/ 1731820 h 4944652"/>
                  <a:gd name="connsiteX2" fmla="*/ 748145 w 3567427"/>
                  <a:gd name="connsiteY2" fmla="*/ 2050474 h 4944652"/>
                  <a:gd name="connsiteX3" fmla="*/ 1066801 w 3567427"/>
                  <a:gd name="connsiteY3" fmla="*/ 3782292 h 4944652"/>
                  <a:gd name="connsiteX4" fmla="*/ 13855 w 3567427"/>
                  <a:gd name="connsiteY4" fmla="*/ 4724401 h 4944652"/>
                  <a:gd name="connsiteX5" fmla="*/ 0 w 3567427"/>
                  <a:gd name="connsiteY5" fmla="*/ 41565 h 4944652"/>
                  <a:gd name="connsiteX6" fmla="*/ 3546766 w 3567427"/>
                  <a:gd name="connsiteY6" fmla="*/ 0 h 4944652"/>
                  <a:gd name="connsiteX0" fmla="*/ 3546766 w 3566619"/>
                  <a:gd name="connsiteY0" fmla="*/ 0 h 4940065"/>
                  <a:gd name="connsiteX1" fmla="*/ 2826326 w 3566619"/>
                  <a:gd name="connsiteY1" fmla="*/ 1731820 h 4940065"/>
                  <a:gd name="connsiteX2" fmla="*/ 872836 w 3566619"/>
                  <a:gd name="connsiteY2" fmla="*/ 2299856 h 4940065"/>
                  <a:gd name="connsiteX3" fmla="*/ 1066801 w 3566619"/>
                  <a:gd name="connsiteY3" fmla="*/ 3782292 h 4940065"/>
                  <a:gd name="connsiteX4" fmla="*/ 13855 w 3566619"/>
                  <a:gd name="connsiteY4" fmla="*/ 4724401 h 4940065"/>
                  <a:gd name="connsiteX5" fmla="*/ 0 w 3566619"/>
                  <a:gd name="connsiteY5" fmla="*/ 41565 h 4940065"/>
                  <a:gd name="connsiteX6" fmla="*/ 3546766 w 3566619"/>
                  <a:gd name="connsiteY6" fmla="*/ 0 h 4940065"/>
                  <a:gd name="connsiteX0" fmla="*/ 3546766 w 3566619"/>
                  <a:gd name="connsiteY0" fmla="*/ 0 h 4943391"/>
                  <a:gd name="connsiteX1" fmla="*/ 2826326 w 3566619"/>
                  <a:gd name="connsiteY1" fmla="*/ 1731820 h 4943391"/>
                  <a:gd name="connsiteX2" fmla="*/ 872836 w 3566619"/>
                  <a:gd name="connsiteY2" fmla="*/ 2299856 h 4943391"/>
                  <a:gd name="connsiteX3" fmla="*/ 1343891 w 3566619"/>
                  <a:gd name="connsiteY3" fmla="*/ 3810001 h 4943391"/>
                  <a:gd name="connsiteX4" fmla="*/ 13855 w 3566619"/>
                  <a:gd name="connsiteY4" fmla="*/ 4724401 h 4943391"/>
                  <a:gd name="connsiteX5" fmla="*/ 0 w 3566619"/>
                  <a:gd name="connsiteY5" fmla="*/ 41565 h 4943391"/>
                  <a:gd name="connsiteX6" fmla="*/ 3546766 w 3566619"/>
                  <a:gd name="connsiteY6" fmla="*/ 0 h 4943391"/>
                  <a:gd name="connsiteX0" fmla="*/ 3546766 w 3566619"/>
                  <a:gd name="connsiteY0" fmla="*/ 0 h 4955848"/>
                  <a:gd name="connsiteX1" fmla="*/ 2826326 w 3566619"/>
                  <a:gd name="connsiteY1" fmla="*/ 1731820 h 4955848"/>
                  <a:gd name="connsiteX2" fmla="*/ 872836 w 3566619"/>
                  <a:gd name="connsiteY2" fmla="*/ 2299856 h 4955848"/>
                  <a:gd name="connsiteX3" fmla="*/ 1136073 w 3566619"/>
                  <a:gd name="connsiteY3" fmla="*/ 3906983 h 4955848"/>
                  <a:gd name="connsiteX4" fmla="*/ 13855 w 3566619"/>
                  <a:gd name="connsiteY4" fmla="*/ 4724401 h 4955848"/>
                  <a:gd name="connsiteX5" fmla="*/ 0 w 3566619"/>
                  <a:gd name="connsiteY5" fmla="*/ 41565 h 4955848"/>
                  <a:gd name="connsiteX6" fmla="*/ 3546766 w 3566619"/>
                  <a:gd name="connsiteY6" fmla="*/ 0 h 4955848"/>
                  <a:gd name="connsiteX0" fmla="*/ 3546766 w 3609882"/>
                  <a:gd name="connsiteY0" fmla="*/ 0 h 4955848"/>
                  <a:gd name="connsiteX1" fmla="*/ 3214254 w 3609882"/>
                  <a:gd name="connsiteY1" fmla="*/ 1579420 h 4955848"/>
                  <a:gd name="connsiteX2" fmla="*/ 872836 w 3609882"/>
                  <a:gd name="connsiteY2" fmla="*/ 2299856 h 4955848"/>
                  <a:gd name="connsiteX3" fmla="*/ 1136073 w 3609882"/>
                  <a:gd name="connsiteY3" fmla="*/ 3906983 h 4955848"/>
                  <a:gd name="connsiteX4" fmla="*/ 13855 w 3609882"/>
                  <a:gd name="connsiteY4" fmla="*/ 4724401 h 4955848"/>
                  <a:gd name="connsiteX5" fmla="*/ 0 w 3609882"/>
                  <a:gd name="connsiteY5" fmla="*/ 41565 h 4955848"/>
                  <a:gd name="connsiteX6" fmla="*/ 3546766 w 3609882"/>
                  <a:gd name="connsiteY6" fmla="*/ 0 h 4955848"/>
                  <a:gd name="connsiteX0" fmla="*/ 3546766 w 3609882"/>
                  <a:gd name="connsiteY0" fmla="*/ 0 h 4957825"/>
                  <a:gd name="connsiteX1" fmla="*/ 3214254 w 3609882"/>
                  <a:gd name="connsiteY1" fmla="*/ 1579420 h 4957825"/>
                  <a:gd name="connsiteX2" fmla="*/ 872836 w 3609882"/>
                  <a:gd name="connsiteY2" fmla="*/ 2299856 h 4957825"/>
                  <a:gd name="connsiteX3" fmla="*/ 1136073 w 3609882"/>
                  <a:gd name="connsiteY3" fmla="*/ 3906983 h 4957825"/>
                  <a:gd name="connsiteX4" fmla="*/ 13855 w 3609882"/>
                  <a:gd name="connsiteY4" fmla="*/ 4724401 h 4957825"/>
                  <a:gd name="connsiteX5" fmla="*/ 0 w 3609882"/>
                  <a:gd name="connsiteY5" fmla="*/ 41565 h 4957825"/>
                  <a:gd name="connsiteX6" fmla="*/ 3546766 w 3609882"/>
                  <a:gd name="connsiteY6" fmla="*/ 0 h 4957825"/>
                  <a:gd name="connsiteX0" fmla="*/ 3635098 w 3698214"/>
                  <a:gd name="connsiteY0" fmla="*/ 0 h 4956688"/>
                  <a:gd name="connsiteX1" fmla="*/ 3302586 w 3698214"/>
                  <a:gd name="connsiteY1" fmla="*/ 1579420 h 4956688"/>
                  <a:gd name="connsiteX2" fmla="*/ 961168 w 3698214"/>
                  <a:gd name="connsiteY2" fmla="*/ 2299856 h 4956688"/>
                  <a:gd name="connsiteX3" fmla="*/ 1432223 w 3698214"/>
                  <a:gd name="connsiteY3" fmla="*/ 4045529 h 4956688"/>
                  <a:gd name="connsiteX4" fmla="*/ 102187 w 3698214"/>
                  <a:gd name="connsiteY4" fmla="*/ 4724401 h 4956688"/>
                  <a:gd name="connsiteX5" fmla="*/ 88332 w 3698214"/>
                  <a:gd name="connsiteY5" fmla="*/ 41565 h 4956688"/>
                  <a:gd name="connsiteX6" fmla="*/ 3635098 w 3698214"/>
                  <a:gd name="connsiteY6" fmla="*/ 0 h 4956688"/>
                  <a:gd name="connsiteX0" fmla="*/ 3635098 w 3698214"/>
                  <a:gd name="connsiteY0" fmla="*/ 0 h 4956688"/>
                  <a:gd name="connsiteX1" fmla="*/ 3302586 w 3698214"/>
                  <a:gd name="connsiteY1" fmla="*/ 1579420 h 4956688"/>
                  <a:gd name="connsiteX2" fmla="*/ 961168 w 3698214"/>
                  <a:gd name="connsiteY2" fmla="*/ 2299856 h 4956688"/>
                  <a:gd name="connsiteX3" fmla="*/ 1432223 w 3698214"/>
                  <a:gd name="connsiteY3" fmla="*/ 4045529 h 4956688"/>
                  <a:gd name="connsiteX4" fmla="*/ 102187 w 3698214"/>
                  <a:gd name="connsiteY4" fmla="*/ 4724401 h 4956688"/>
                  <a:gd name="connsiteX5" fmla="*/ 88332 w 3698214"/>
                  <a:gd name="connsiteY5" fmla="*/ 41565 h 4956688"/>
                  <a:gd name="connsiteX6" fmla="*/ 3635098 w 3698214"/>
                  <a:gd name="connsiteY6" fmla="*/ 0 h 4956688"/>
                  <a:gd name="connsiteX0" fmla="*/ 3635098 w 3698214"/>
                  <a:gd name="connsiteY0" fmla="*/ 0 h 4956688"/>
                  <a:gd name="connsiteX1" fmla="*/ 3302586 w 3698214"/>
                  <a:gd name="connsiteY1" fmla="*/ 1579420 h 4956688"/>
                  <a:gd name="connsiteX2" fmla="*/ 961168 w 3698214"/>
                  <a:gd name="connsiteY2" fmla="*/ 2299856 h 4956688"/>
                  <a:gd name="connsiteX3" fmla="*/ 1432223 w 3698214"/>
                  <a:gd name="connsiteY3" fmla="*/ 4045529 h 4956688"/>
                  <a:gd name="connsiteX4" fmla="*/ 102187 w 3698214"/>
                  <a:gd name="connsiteY4" fmla="*/ 4724401 h 4956688"/>
                  <a:gd name="connsiteX5" fmla="*/ 88332 w 3698214"/>
                  <a:gd name="connsiteY5" fmla="*/ 41565 h 4956688"/>
                  <a:gd name="connsiteX6" fmla="*/ 3635098 w 3698214"/>
                  <a:gd name="connsiteY6" fmla="*/ 0 h 4956688"/>
                  <a:gd name="connsiteX0" fmla="*/ 3591845 w 3654961"/>
                  <a:gd name="connsiteY0" fmla="*/ 0 h 4968373"/>
                  <a:gd name="connsiteX1" fmla="*/ 3259333 w 3654961"/>
                  <a:gd name="connsiteY1" fmla="*/ 1579420 h 4968373"/>
                  <a:gd name="connsiteX2" fmla="*/ 917915 w 3654961"/>
                  <a:gd name="connsiteY2" fmla="*/ 2299856 h 4968373"/>
                  <a:gd name="connsiteX3" fmla="*/ 1388970 w 3654961"/>
                  <a:gd name="connsiteY3" fmla="*/ 4045529 h 4968373"/>
                  <a:gd name="connsiteX4" fmla="*/ 58934 w 3654961"/>
                  <a:gd name="connsiteY4" fmla="*/ 4724401 h 4968373"/>
                  <a:gd name="connsiteX5" fmla="*/ 45079 w 3654961"/>
                  <a:gd name="connsiteY5" fmla="*/ 41565 h 4968373"/>
                  <a:gd name="connsiteX6" fmla="*/ 3591845 w 3654961"/>
                  <a:gd name="connsiteY6" fmla="*/ 0 h 4968373"/>
                  <a:gd name="connsiteX0" fmla="*/ 3591845 w 3654961"/>
                  <a:gd name="connsiteY0" fmla="*/ 0 h 4967280"/>
                  <a:gd name="connsiteX1" fmla="*/ 3259333 w 3654961"/>
                  <a:gd name="connsiteY1" fmla="*/ 1579420 h 4967280"/>
                  <a:gd name="connsiteX2" fmla="*/ 917915 w 3654961"/>
                  <a:gd name="connsiteY2" fmla="*/ 2299856 h 4967280"/>
                  <a:gd name="connsiteX3" fmla="*/ 1388970 w 3654961"/>
                  <a:gd name="connsiteY3" fmla="*/ 4045529 h 4967280"/>
                  <a:gd name="connsiteX4" fmla="*/ 58934 w 3654961"/>
                  <a:gd name="connsiteY4" fmla="*/ 4724401 h 4967280"/>
                  <a:gd name="connsiteX5" fmla="*/ 45079 w 3654961"/>
                  <a:gd name="connsiteY5" fmla="*/ 41565 h 4967280"/>
                  <a:gd name="connsiteX6" fmla="*/ 3591845 w 3654961"/>
                  <a:gd name="connsiteY6" fmla="*/ 0 h 4967280"/>
                  <a:gd name="connsiteX0" fmla="*/ 3591845 w 3654961"/>
                  <a:gd name="connsiteY0" fmla="*/ 0 h 4979298"/>
                  <a:gd name="connsiteX1" fmla="*/ 3259333 w 3654961"/>
                  <a:gd name="connsiteY1" fmla="*/ 1579420 h 4979298"/>
                  <a:gd name="connsiteX2" fmla="*/ 917915 w 3654961"/>
                  <a:gd name="connsiteY2" fmla="*/ 2299856 h 4979298"/>
                  <a:gd name="connsiteX3" fmla="*/ 1388970 w 3654961"/>
                  <a:gd name="connsiteY3" fmla="*/ 4045529 h 4979298"/>
                  <a:gd name="connsiteX4" fmla="*/ 58934 w 3654961"/>
                  <a:gd name="connsiteY4" fmla="*/ 4738255 h 4979298"/>
                  <a:gd name="connsiteX5" fmla="*/ 45079 w 3654961"/>
                  <a:gd name="connsiteY5" fmla="*/ 41565 h 4979298"/>
                  <a:gd name="connsiteX6" fmla="*/ 3591845 w 3654961"/>
                  <a:gd name="connsiteY6" fmla="*/ 0 h 4979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654961" h="4979298">
                    <a:moveTo>
                      <a:pt x="3591845" y="0"/>
                    </a:moveTo>
                    <a:cubicBezTo>
                      <a:pt x="3704991" y="635000"/>
                      <a:pt x="3704988" y="1196111"/>
                      <a:pt x="3259333" y="1579420"/>
                    </a:cubicBezTo>
                    <a:cubicBezTo>
                      <a:pt x="2813678" y="1962729"/>
                      <a:pt x="1229642" y="1888838"/>
                      <a:pt x="917915" y="2299856"/>
                    </a:cubicBezTo>
                    <a:cubicBezTo>
                      <a:pt x="606188" y="2710874"/>
                      <a:pt x="1532133" y="3639129"/>
                      <a:pt x="1388970" y="4045529"/>
                    </a:cubicBezTo>
                    <a:cubicBezTo>
                      <a:pt x="1245807" y="4451929"/>
                      <a:pt x="185461" y="5430703"/>
                      <a:pt x="58934" y="4738255"/>
                    </a:cubicBezTo>
                    <a:cubicBezTo>
                      <a:pt x="-67593" y="4045807"/>
                      <a:pt x="49697" y="1602510"/>
                      <a:pt x="45079" y="41565"/>
                    </a:cubicBezTo>
                    <a:lnTo>
                      <a:pt x="359184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84407" tIns="42203" rIns="84407" bIns="42203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th-TH" sz="1661"/>
              </a:p>
            </p:txBody>
          </p:sp>
          <p:sp>
            <p:nvSpPr>
              <p:cNvPr id="23" name="รูปแบบอิสระ: รูปร่าง 22">
                <a:extLst>
                  <a:ext uri="{FF2B5EF4-FFF2-40B4-BE49-F238E27FC236}">
                    <a16:creationId xmlns:a16="http://schemas.microsoft.com/office/drawing/2014/main" id="{D9CEDDBE-8C27-4A8F-9572-814A7BE126F2}"/>
                  </a:ext>
                </a:extLst>
              </p:cNvPr>
              <p:cNvSpPr/>
              <p:nvPr/>
            </p:nvSpPr>
            <p:spPr>
              <a:xfrm>
                <a:off x="-13854" y="-53779"/>
                <a:ext cx="5988928" cy="3844532"/>
              </a:xfrm>
              <a:custGeom>
                <a:avLst/>
                <a:gdLst>
                  <a:gd name="connsiteX0" fmla="*/ 5791200 w 5791200"/>
                  <a:gd name="connsiteY0" fmla="*/ 13854 h 3574472"/>
                  <a:gd name="connsiteX1" fmla="*/ 3061855 w 5791200"/>
                  <a:gd name="connsiteY1" fmla="*/ 678872 h 3574472"/>
                  <a:gd name="connsiteX2" fmla="*/ 2992582 w 5791200"/>
                  <a:gd name="connsiteY2" fmla="*/ 1607127 h 3574472"/>
                  <a:gd name="connsiteX3" fmla="*/ 1413164 w 5791200"/>
                  <a:gd name="connsiteY3" fmla="*/ 1870363 h 3574472"/>
                  <a:gd name="connsiteX4" fmla="*/ 0 w 5791200"/>
                  <a:gd name="connsiteY4" fmla="*/ 3574472 h 3574472"/>
                  <a:gd name="connsiteX5" fmla="*/ 55418 w 5791200"/>
                  <a:gd name="connsiteY5" fmla="*/ 0 h 3574472"/>
                  <a:gd name="connsiteX6" fmla="*/ 5791200 w 5791200"/>
                  <a:gd name="connsiteY6" fmla="*/ 13854 h 3574472"/>
                  <a:gd name="connsiteX0" fmla="*/ 5822003 w 5822003"/>
                  <a:gd name="connsiteY0" fmla="*/ 28151 h 3588769"/>
                  <a:gd name="connsiteX1" fmla="*/ 3092658 w 5822003"/>
                  <a:gd name="connsiteY1" fmla="*/ 693169 h 3588769"/>
                  <a:gd name="connsiteX2" fmla="*/ 3023385 w 5822003"/>
                  <a:gd name="connsiteY2" fmla="*/ 1621424 h 3588769"/>
                  <a:gd name="connsiteX3" fmla="*/ 1443967 w 5822003"/>
                  <a:gd name="connsiteY3" fmla="*/ 1884660 h 3588769"/>
                  <a:gd name="connsiteX4" fmla="*/ 30803 w 5822003"/>
                  <a:gd name="connsiteY4" fmla="*/ 3588769 h 3588769"/>
                  <a:gd name="connsiteX5" fmla="*/ 0 w 5822003"/>
                  <a:gd name="connsiteY5" fmla="*/ 0 h 3588769"/>
                  <a:gd name="connsiteX6" fmla="*/ 5822003 w 5822003"/>
                  <a:gd name="connsiteY6" fmla="*/ 28151 h 3588769"/>
                  <a:gd name="connsiteX0" fmla="*/ 5879484 w 5879484"/>
                  <a:gd name="connsiteY0" fmla="*/ 42449 h 3603067"/>
                  <a:gd name="connsiteX1" fmla="*/ 3150139 w 5879484"/>
                  <a:gd name="connsiteY1" fmla="*/ 707467 h 3603067"/>
                  <a:gd name="connsiteX2" fmla="*/ 3080866 w 5879484"/>
                  <a:gd name="connsiteY2" fmla="*/ 1635722 h 3603067"/>
                  <a:gd name="connsiteX3" fmla="*/ 1501448 w 5879484"/>
                  <a:gd name="connsiteY3" fmla="*/ 1898958 h 3603067"/>
                  <a:gd name="connsiteX4" fmla="*/ 88284 w 5879484"/>
                  <a:gd name="connsiteY4" fmla="*/ 3603067 h 3603067"/>
                  <a:gd name="connsiteX5" fmla="*/ 0 w 5879484"/>
                  <a:gd name="connsiteY5" fmla="*/ 0 h 3603067"/>
                  <a:gd name="connsiteX6" fmla="*/ 5879484 w 5879484"/>
                  <a:gd name="connsiteY6" fmla="*/ 42449 h 3603067"/>
                  <a:gd name="connsiteX0" fmla="*/ 5879484 w 5879484"/>
                  <a:gd name="connsiteY0" fmla="*/ 42449 h 3603067"/>
                  <a:gd name="connsiteX1" fmla="*/ 3150139 w 5879484"/>
                  <a:gd name="connsiteY1" fmla="*/ 707467 h 3603067"/>
                  <a:gd name="connsiteX2" fmla="*/ 3080866 w 5879484"/>
                  <a:gd name="connsiteY2" fmla="*/ 1635722 h 3603067"/>
                  <a:gd name="connsiteX3" fmla="*/ 1501448 w 5879484"/>
                  <a:gd name="connsiteY3" fmla="*/ 1898958 h 3603067"/>
                  <a:gd name="connsiteX4" fmla="*/ 2063 w 5879484"/>
                  <a:gd name="connsiteY4" fmla="*/ 3603067 h 3603067"/>
                  <a:gd name="connsiteX5" fmla="*/ 0 w 5879484"/>
                  <a:gd name="connsiteY5" fmla="*/ 0 h 3603067"/>
                  <a:gd name="connsiteX6" fmla="*/ 5879484 w 5879484"/>
                  <a:gd name="connsiteY6" fmla="*/ 42449 h 3603067"/>
                  <a:gd name="connsiteX0" fmla="*/ 6021126 w 6021126"/>
                  <a:gd name="connsiteY0" fmla="*/ 42449 h 3688855"/>
                  <a:gd name="connsiteX1" fmla="*/ 3291781 w 6021126"/>
                  <a:gd name="connsiteY1" fmla="*/ 707467 h 3688855"/>
                  <a:gd name="connsiteX2" fmla="*/ 3222508 w 6021126"/>
                  <a:gd name="connsiteY2" fmla="*/ 1635722 h 3688855"/>
                  <a:gd name="connsiteX3" fmla="*/ 1643090 w 6021126"/>
                  <a:gd name="connsiteY3" fmla="*/ 1898958 h 3688855"/>
                  <a:gd name="connsiteX4" fmla="*/ 2 w 6021126"/>
                  <a:gd name="connsiteY4" fmla="*/ 3688855 h 3688855"/>
                  <a:gd name="connsiteX5" fmla="*/ 141642 w 6021126"/>
                  <a:gd name="connsiteY5" fmla="*/ 0 h 3688855"/>
                  <a:gd name="connsiteX6" fmla="*/ 6021126 w 6021126"/>
                  <a:gd name="connsiteY6" fmla="*/ 42449 h 3688855"/>
                  <a:gd name="connsiteX0" fmla="*/ 6109408 w 6109408"/>
                  <a:gd name="connsiteY0" fmla="*/ 128236 h 3774642"/>
                  <a:gd name="connsiteX1" fmla="*/ 3380063 w 6109408"/>
                  <a:gd name="connsiteY1" fmla="*/ 793254 h 3774642"/>
                  <a:gd name="connsiteX2" fmla="*/ 3310790 w 6109408"/>
                  <a:gd name="connsiteY2" fmla="*/ 1721509 h 3774642"/>
                  <a:gd name="connsiteX3" fmla="*/ 1731372 w 6109408"/>
                  <a:gd name="connsiteY3" fmla="*/ 1984745 h 3774642"/>
                  <a:gd name="connsiteX4" fmla="*/ 88284 w 6109408"/>
                  <a:gd name="connsiteY4" fmla="*/ 3774642 h 3774642"/>
                  <a:gd name="connsiteX5" fmla="*/ 0 w 6109408"/>
                  <a:gd name="connsiteY5" fmla="*/ 0 h 3774642"/>
                  <a:gd name="connsiteX6" fmla="*/ 6109408 w 6109408"/>
                  <a:gd name="connsiteY6" fmla="*/ 128236 h 3774642"/>
                  <a:gd name="connsiteX0" fmla="*/ 6109408 w 6109408"/>
                  <a:gd name="connsiteY0" fmla="*/ 128236 h 3774642"/>
                  <a:gd name="connsiteX1" fmla="*/ 3380063 w 6109408"/>
                  <a:gd name="connsiteY1" fmla="*/ 793254 h 3774642"/>
                  <a:gd name="connsiteX2" fmla="*/ 3310790 w 6109408"/>
                  <a:gd name="connsiteY2" fmla="*/ 1721509 h 3774642"/>
                  <a:gd name="connsiteX3" fmla="*/ 1731372 w 6109408"/>
                  <a:gd name="connsiteY3" fmla="*/ 1984745 h 3774642"/>
                  <a:gd name="connsiteX4" fmla="*/ 88284 w 6109408"/>
                  <a:gd name="connsiteY4" fmla="*/ 3774642 h 3774642"/>
                  <a:gd name="connsiteX5" fmla="*/ 0 w 6109408"/>
                  <a:gd name="connsiteY5" fmla="*/ 0 h 3774642"/>
                  <a:gd name="connsiteX6" fmla="*/ 6109408 w 6109408"/>
                  <a:gd name="connsiteY6" fmla="*/ 128236 h 3774642"/>
                  <a:gd name="connsiteX0" fmla="*/ 6109408 w 6109408"/>
                  <a:gd name="connsiteY0" fmla="*/ 128236 h 3774642"/>
                  <a:gd name="connsiteX1" fmla="*/ 3380063 w 6109408"/>
                  <a:gd name="connsiteY1" fmla="*/ 793254 h 3774642"/>
                  <a:gd name="connsiteX2" fmla="*/ 3310790 w 6109408"/>
                  <a:gd name="connsiteY2" fmla="*/ 1721509 h 3774642"/>
                  <a:gd name="connsiteX3" fmla="*/ 1731372 w 6109408"/>
                  <a:gd name="connsiteY3" fmla="*/ 1984745 h 3774642"/>
                  <a:gd name="connsiteX4" fmla="*/ 88284 w 6109408"/>
                  <a:gd name="connsiteY4" fmla="*/ 3774642 h 3774642"/>
                  <a:gd name="connsiteX5" fmla="*/ 0 w 6109408"/>
                  <a:gd name="connsiteY5" fmla="*/ 0 h 3774642"/>
                  <a:gd name="connsiteX6" fmla="*/ 6109408 w 6109408"/>
                  <a:gd name="connsiteY6" fmla="*/ 128236 h 3774642"/>
                  <a:gd name="connsiteX0" fmla="*/ 6037557 w 6037557"/>
                  <a:gd name="connsiteY0" fmla="*/ 142533 h 3788939"/>
                  <a:gd name="connsiteX1" fmla="*/ 3308212 w 6037557"/>
                  <a:gd name="connsiteY1" fmla="*/ 807551 h 3788939"/>
                  <a:gd name="connsiteX2" fmla="*/ 3238939 w 6037557"/>
                  <a:gd name="connsiteY2" fmla="*/ 1735806 h 3788939"/>
                  <a:gd name="connsiteX3" fmla="*/ 1659521 w 6037557"/>
                  <a:gd name="connsiteY3" fmla="*/ 1999042 h 3788939"/>
                  <a:gd name="connsiteX4" fmla="*/ 16433 w 6037557"/>
                  <a:gd name="connsiteY4" fmla="*/ 3788939 h 3788939"/>
                  <a:gd name="connsiteX5" fmla="*/ 0 w 6037557"/>
                  <a:gd name="connsiteY5" fmla="*/ 0 h 3788939"/>
                  <a:gd name="connsiteX6" fmla="*/ 6037557 w 6037557"/>
                  <a:gd name="connsiteY6" fmla="*/ 142533 h 3788939"/>
                  <a:gd name="connsiteX0" fmla="*/ 6037557 w 6037557"/>
                  <a:gd name="connsiteY0" fmla="*/ 142533 h 3788939"/>
                  <a:gd name="connsiteX1" fmla="*/ 3308212 w 6037557"/>
                  <a:gd name="connsiteY1" fmla="*/ 807551 h 3788939"/>
                  <a:gd name="connsiteX2" fmla="*/ 3238939 w 6037557"/>
                  <a:gd name="connsiteY2" fmla="*/ 1735806 h 3788939"/>
                  <a:gd name="connsiteX3" fmla="*/ 1659521 w 6037557"/>
                  <a:gd name="connsiteY3" fmla="*/ 1999042 h 3788939"/>
                  <a:gd name="connsiteX4" fmla="*/ 16433 w 6037557"/>
                  <a:gd name="connsiteY4" fmla="*/ 3788939 h 3788939"/>
                  <a:gd name="connsiteX5" fmla="*/ 0 w 6037557"/>
                  <a:gd name="connsiteY5" fmla="*/ 0 h 3788939"/>
                  <a:gd name="connsiteX6" fmla="*/ 6037557 w 6037557"/>
                  <a:gd name="connsiteY6" fmla="*/ 142533 h 3788939"/>
                  <a:gd name="connsiteX0" fmla="*/ 6109407 w 6109407"/>
                  <a:gd name="connsiteY0" fmla="*/ 0 h 3789385"/>
                  <a:gd name="connsiteX1" fmla="*/ 3308212 w 6109407"/>
                  <a:gd name="connsiteY1" fmla="*/ 807997 h 3789385"/>
                  <a:gd name="connsiteX2" fmla="*/ 3238939 w 6109407"/>
                  <a:gd name="connsiteY2" fmla="*/ 1736252 h 3789385"/>
                  <a:gd name="connsiteX3" fmla="*/ 1659521 w 6109407"/>
                  <a:gd name="connsiteY3" fmla="*/ 1999488 h 3789385"/>
                  <a:gd name="connsiteX4" fmla="*/ 16433 w 6109407"/>
                  <a:gd name="connsiteY4" fmla="*/ 3789385 h 3789385"/>
                  <a:gd name="connsiteX5" fmla="*/ 0 w 6109407"/>
                  <a:gd name="connsiteY5" fmla="*/ 446 h 3789385"/>
                  <a:gd name="connsiteX6" fmla="*/ 6109407 w 6109407"/>
                  <a:gd name="connsiteY6" fmla="*/ 0 h 3789385"/>
                  <a:gd name="connsiteX0" fmla="*/ 6109407 w 6179364"/>
                  <a:gd name="connsiteY0" fmla="*/ 0 h 3789385"/>
                  <a:gd name="connsiteX1" fmla="*/ 3308212 w 6179364"/>
                  <a:gd name="connsiteY1" fmla="*/ 807997 h 3789385"/>
                  <a:gd name="connsiteX2" fmla="*/ 3238939 w 6179364"/>
                  <a:gd name="connsiteY2" fmla="*/ 1736252 h 3789385"/>
                  <a:gd name="connsiteX3" fmla="*/ 1659521 w 6179364"/>
                  <a:gd name="connsiteY3" fmla="*/ 1999488 h 3789385"/>
                  <a:gd name="connsiteX4" fmla="*/ 16433 w 6179364"/>
                  <a:gd name="connsiteY4" fmla="*/ 3789385 h 3789385"/>
                  <a:gd name="connsiteX5" fmla="*/ 0 w 6179364"/>
                  <a:gd name="connsiteY5" fmla="*/ 446 h 3789385"/>
                  <a:gd name="connsiteX6" fmla="*/ 6109407 w 6179364"/>
                  <a:gd name="connsiteY6" fmla="*/ 0 h 3789385"/>
                  <a:gd name="connsiteX0" fmla="*/ 6109407 w 6179364"/>
                  <a:gd name="connsiteY0" fmla="*/ 0 h 3789385"/>
                  <a:gd name="connsiteX1" fmla="*/ 3308212 w 6179364"/>
                  <a:gd name="connsiteY1" fmla="*/ 807997 h 3789385"/>
                  <a:gd name="connsiteX2" fmla="*/ 3238939 w 6179364"/>
                  <a:gd name="connsiteY2" fmla="*/ 1736252 h 3789385"/>
                  <a:gd name="connsiteX3" fmla="*/ 1659521 w 6179364"/>
                  <a:gd name="connsiteY3" fmla="*/ 1999488 h 3789385"/>
                  <a:gd name="connsiteX4" fmla="*/ 16433 w 6179364"/>
                  <a:gd name="connsiteY4" fmla="*/ 3789385 h 3789385"/>
                  <a:gd name="connsiteX5" fmla="*/ 0 w 6179364"/>
                  <a:gd name="connsiteY5" fmla="*/ 446 h 3789385"/>
                  <a:gd name="connsiteX6" fmla="*/ 6109407 w 6179364"/>
                  <a:gd name="connsiteY6" fmla="*/ 0 h 3789385"/>
                  <a:gd name="connsiteX0" fmla="*/ 6109407 w 6179364"/>
                  <a:gd name="connsiteY0" fmla="*/ 0 h 3826203"/>
                  <a:gd name="connsiteX1" fmla="*/ 3308212 w 6179364"/>
                  <a:gd name="connsiteY1" fmla="*/ 807997 h 3826203"/>
                  <a:gd name="connsiteX2" fmla="*/ 3238939 w 6179364"/>
                  <a:gd name="connsiteY2" fmla="*/ 1736252 h 3826203"/>
                  <a:gd name="connsiteX3" fmla="*/ 1659521 w 6179364"/>
                  <a:gd name="connsiteY3" fmla="*/ 1999488 h 3826203"/>
                  <a:gd name="connsiteX4" fmla="*/ 16433 w 6179364"/>
                  <a:gd name="connsiteY4" fmla="*/ 3789385 h 3826203"/>
                  <a:gd name="connsiteX5" fmla="*/ 0 w 6179364"/>
                  <a:gd name="connsiteY5" fmla="*/ 446 h 3826203"/>
                  <a:gd name="connsiteX6" fmla="*/ 6109407 w 6179364"/>
                  <a:gd name="connsiteY6" fmla="*/ 0 h 3826203"/>
                  <a:gd name="connsiteX0" fmla="*/ 6109407 w 6194666"/>
                  <a:gd name="connsiteY0" fmla="*/ 0 h 3826203"/>
                  <a:gd name="connsiteX1" fmla="*/ 3897392 w 6194666"/>
                  <a:gd name="connsiteY1" fmla="*/ 636422 h 3826203"/>
                  <a:gd name="connsiteX2" fmla="*/ 3238939 w 6194666"/>
                  <a:gd name="connsiteY2" fmla="*/ 1736252 h 3826203"/>
                  <a:gd name="connsiteX3" fmla="*/ 1659521 w 6194666"/>
                  <a:gd name="connsiteY3" fmla="*/ 1999488 h 3826203"/>
                  <a:gd name="connsiteX4" fmla="*/ 16433 w 6194666"/>
                  <a:gd name="connsiteY4" fmla="*/ 3789385 h 3826203"/>
                  <a:gd name="connsiteX5" fmla="*/ 0 w 6194666"/>
                  <a:gd name="connsiteY5" fmla="*/ 446 h 3826203"/>
                  <a:gd name="connsiteX6" fmla="*/ 6109407 w 6194666"/>
                  <a:gd name="connsiteY6" fmla="*/ 0 h 3826203"/>
                  <a:gd name="connsiteX0" fmla="*/ 6109407 w 6195622"/>
                  <a:gd name="connsiteY0" fmla="*/ 0 h 3830610"/>
                  <a:gd name="connsiteX1" fmla="*/ 3897392 w 6195622"/>
                  <a:gd name="connsiteY1" fmla="*/ 636422 h 3830610"/>
                  <a:gd name="connsiteX2" fmla="*/ 3052127 w 6195622"/>
                  <a:gd name="connsiteY2" fmla="*/ 1764848 h 3830610"/>
                  <a:gd name="connsiteX3" fmla="*/ 1659521 w 6195622"/>
                  <a:gd name="connsiteY3" fmla="*/ 1999488 h 3830610"/>
                  <a:gd name="connsiteX4" fmla="*/ 16433 w 6195622"/>
                  <a:gd name="connsiteY4" fmla="*/ 3789385 h 3830610"/>
                  <a:gd name="connsiteX5" fmla="*/ 0 w 6195622"/>
                  <a:gd name="connsiteY5" fmla="*/ 446 h 3830610"/>
                  <a:gd name="connsiteX6" fmla="*/ 6109407 w 6195622"/>
                  <a:gd name="connsiteY6" fmla="*/ 0 h 3830610"/>
                  <a:gd name="connsiteX0" fmla="*/ 6109407 w 6200522"/>
                  <a:gd name="connsiteY0" fmla="*/ 0 h 3830610"/>
                  <a:gd name="connsiteX1" fmla="*/ 4041094 w 6200522"/>
                  <a:gd name="connsiteY1" fmla="*/ 893784 h 3830610"/>
                  <a:gd name="connsiteX2" fmla="*/ 3052127 w 6200522"/>
                  <a:gd name="connsiteY2" fmla="*/ 1764848 h 3830610"/>
                  <a:gd name="connsiteX3" fmla="*/ 1659521 w 6200522"/>
                  <a:gd name="connsiteY3" fmla="*/ 1999488 h 3830610"/>
                  <a:gd name="connsiteX4" fmla="*/ 16433 w 6200522"/>
                  <a:gd name="connsiteY4" fmla="*/ 3789385 h 3830610"/>
                  <a:gd name="connsiteX5" fmla="*/ 0 w 6200522"/>
                  <a:gd name="connsiteY5" fmla="*/ 446 h 3830610"/>
                  <a:gd name="connsiteX6" fmla="*/ 6109407 w 6200522"/>
                  <a:gd name="connsiteY6" fmla="*/ 0 h 3830610"/>
                  <a:gd name="connsiteX0" fmla="*/ 6109407 w 6200522"/>
                  <a:gd name="connsiteY0" fmla="*/ 0 h 3906887"/>
                  <a:gd name="connsiteX1" fmla="*/ 4041094 w 6200522"/>
                  <a:gd name="connsiteY1" fmla="*/ 893784 h 3906887"/>
                  <a:gd name="connsiteX2" fmla="*/ 3052127 w 6200522"/>
                  <a:gd name="connsiteY2" fmla="*/ 1764848 h 3906887"/>
                  <a:gd name="connsiteX3" fmla="*/ 1659521 w 6200522"/>
                  <a:gd name="connsiteY3" fmla="*/ 1999488 h 3906887"/>
                  <a:gd name="connsiteX4" fmla="*/ 921756 w 6200522"/>
                  <a:gd name="connsiteY4" fmla="*/ 2860023 h 3906887"/>
                  <a:gd name="connsiteX5" fmla="*/ 16433 w 6200522"/>
                  <a:gd name="connsiteY5" fmla="*/ 3789385 h 3906887"/>
                  <a:gd name="connsiteX6" fmla="*/ 0 w 6200522"/>
                  <a:gd name="connsiteY6" fmla="*/ 446 h 3906887"/>
                  <a:gd name="connsiteX7" fmla="*/ 6109407 w 6200522"/>
                  <a:gd name="connsiteY7" fmla="*/ 0 h 3906887"/>
                  <a:gd name="connsiteX0" fmla="*/ 6109407 w 6210247"/>
                  <a:gd name="connsiteY0" fmla="*/ 0 h 3906887"/>
                  <a:gd name="connsiteX1" fmla="*/ 4285388 w 6210247"/>
                  <a:gd name="connsiteY1" fmla="*/ 793699 h 3906887"/>
                  <a:gd name="connsiteX2" fmla="*/ 3052127 w 6210247"/>
                  <a:gd name="connsiteY2" fmla="*/ 1764848 h 3906887"/>
                  <a:gd name="connsiteX3" fmla="*/ 1659521 w 6210247"/>
                  <a:gd name="connsiteY3" fmla="*/ 1999488 h 3906887"/>
                  <a:gd name="connsiteX4" fmla="*/ 921756 w 6210247"/>
                  <a:gd name="connsiteY4" fmla="*/ 2860023 h 3906887"/>
                  <a:gd name="connsiteX5" fmla="*/ 16433 w 6210247"/>
                  <a:gd name="connsiteY5" fmla="*/ 3789385 h 3906887"/>
                  <a:gd name="connsiteX6" fmla="*/ 0 w 6210247"/>
                  <a:gd name="connsiteY6" fmla="*/ 446 h 3906887"/>
                  <a:gd name="connsiteX7" fmla="*/ 6109407 w 6210247"/>
                  <a:gd name="connsiteY7" fmla="*/ 0 h 3906887"/>
                  <a:gd name="connsiteX0" fmla="*/ 6109407 w 6214422"/>
                  <a:gd name="connsiteY0" fmla="*/ 0 h 3906887"/>
                  <a:gd name="connsiteX1" fmla="*/ 4285388 w 6214422"/>
                  <a:gd name="connsiteY1" fmla="*/ 793699 h 3906887"/>
                  <a:gd name="connsiteX2" fmla="*/ 2477318 w 6214422"/>
                  <a:gd name="connsiteY2" fmla="*/ 964165 h 3906887"/>
                  <a:gd name="connsiteX3" fmla="*/ 1659521 w 6214422"/>
                  <a:gd name="connsiteY3" fmla="*/ 1999488 h 3906887"/>
                  <a:gd name="connsiteX4" fmla="*/ 921756 w 6214422"/>
                  <a:gd name="connsiteY4" fmla="*/ 2860023 h 3906887"/>
                  <a:gd name="connsiteX5" fmla="*/ 16433 w 6214422"/>
                  <a:gd name="connsiteY5" fmla="*/ 3789385 h 3906887"/>
                  <a:gd name="connsiteX6" fmla="*/ 0 w 6214422"/>
                  <a:gd name="connsiteY6" fmla="*/ 446 h 3906887"/>
                  <a:gd name="connsiteX7" fmla="*/ 6109407 w 6214422"/>
                  <a:gd name="connsiteY7" fmla="*/ 0 h 3906887"/>
                  <a:gd name="connsiteX0" fmla="*/ 6109407 w 6214422"/>
                  <a:gd name="connsiteY0" fmla="*/ 0 h 3906887"/>
                  <a:gd name="connsiteX1" fmla="*/ 4285388 w 6214422"/>
                  <a:gd name="connsiteY1" fmla="*/ 793699 h 3906887"/>
                  <a:gd name="connsiteX2" fmla="*/ 2477318 w 6214422"/>
                  <a:gd name="connsiteY2" fmla="*/ 964165 h 3906887"/>
                  <a:gd name="connsiteX3" fmla="*/ 2033147 w 6214422"/>
                  <a:gd name="connsiteY3" fmla="*/ 2285446 h 3906887"/>
                  <a:gd name="connsiteX4" fmla="*/ 921756 w 6214422"/>
                  <a:gd name="connsiteY4" fmla="*/ 2860023 h 3906887"/>
                  <a:gd name="connsiteX5" fmla="*/ 16433 w 6214422"/>
                  <a:gd name="connsiteY5" fmla="*/ 3789385 h 3906887"/>
                  <a:gd name="connsiteX6" fmla="*/ 0 w 6214422"/>
                  <a:gd name="connsiteY6" fmla="*/ 446 h 3906887"/>
                  <a:gd name="connsiteX7" fmla="*/ 6109407 w 6214422"/>
                  <a:gd name="connsiteY7" fmla="*/ 0 h 3906887"/>
                  <a:gd name="connsiteX0" fmla="*/ 6109407 w 6214422"/>
                  <a:gd name="connsiteY0" fmla="*/ 0 h 3903573"/>
                  <a:gd name="connsiteX1" fmla="*/ 4285388 w 6214422"/>
                  <a:gd name="connsiteY1" fmla="*/ 793699 h 3903573"/>
                  <a:gd name="connsiteX2" fmla="*/ 2477318 w 6214422"/>
                  <a:gd name="connsiteY2" fmla="*/ 964165 h 3903573"/>
                  <a:gd name="connsiteX3" fmla="*/ 2033147 w 6214422"/>
                  <a:gd name="connsiteY3" fmla="*/ 2285446 h 3903573"/>
                  <a:gd name="connsiteX4" fmla="*/ 849905 w 6214422"/>
                  <a:gd name="connsiteY4" fmla="*/ 2817129 h 3903573"/>
                  <a:gd name="connsiteX5" fmla="*/ 16433 w 6214422"/>
                  <a:gd name="connsiteY5" fmla="*/ 3789385 h 3903573"/>
                  <a:gd name="connsiteX6" fmla="*/ 0 w 6214422"/>
                  <a:gd name="connsiteY6" fmla="*/ 446 h 3903573"/>
                  <a:gd name="connsiteX7" fmla="*/ 6109407 w 6214422"/>
                  <a:gd name="connsiteY7" fmla="*/ 0 h 3903573"/>
                  <a:gd name="connsiteX0" fmla="*/ 6109407 w 6214422"/>
                  <a:gd name="connsiteY0" fmla="*/ 0 h 3912056"/>
                  <a:gd name="connsiteX1" fmla="*/ 4285388 w 6214422"/>
                  <a:gd name="connsiteY1" fmla="*/ 793699 h 3912056"/>
                  <a:gd name="connsiteX2" fmla="*/ 2477318 w 6214422"/>
                  <a:gd name="connsiteY2" fmla="*/ 964165 h 3912056"/>
                  <a:gd name="connsiteX3" fmla="*/ 2033147 w 6214422"/>
                  <a:gd name="connsiteY3" fmla="*/ 2285446 h 3912056"/>
                  <a:gd name="connsiteX4" fmla="*/ 849905 w 6214422"/>
                  <a:gd name="connsiteY4" fmla="*/ 2817129 h 3912056"/>
                  <a:gd name="connsiteX5" fmla="*/ 16433 w 6214422"/>
                  <a:gd name="connsiteY5" fmla="*/ 3789385 h 3912056"/>
                  <a:gd name="connsiteX6" fmla="*/ 0 w 6214422"/>
                  <a:gd name="connsiteY6" fmla="*/ 446 h 3912056"/>
                  <a:gd name="connsiteX7" fmla="*/ 6109407 w 6214422"/>
                  <a:gd name="connsiteY7" fmla="*/ 0 h 3912056"/>
                  <a:gd name="connsiteX0" fmla="*/ 6109407 w 6220180"/>
                  <a:gd name="connsiteY0" fmla="*/ 0 h 3912056"/>
                  <a:gd name="connsiteX1" fmla="*/ 4400350 w 6220180"/>
                  <a:gd name="connsiteY1" fmla="*/ 993869 h 3912056"/>
                  <a:gd name="connsiteX2" fmla="*/ 2477318 w 6220180"/>
                  <a:gd name="connsiteY2" fmla="*/ 964165 h 3912056"/>
                  <a:gd name="connsiteX3" fmla="*/ 2033147 w 6220180"/>
                  <a:gd name="connsiteY3" fmla="*/ 2285446 h 3912056"/>
                  <a:gd name="connsiteX4" fmla="*/ 849905 w 6220180"/>
                  <a:gd name="connsiteY4" fmla="*/ 2817129 h 3912056"/>
                  <a:gd name="connsiteX5" fmla="*/ 16433 w 6220180"/>
                  <a:gd name="connsiteY5" fmla="*/ 3789385 h 3912056"/>
                  <a:gd name="connsiteX6" fmla="*/ 0 w 6220180"/>
                  <a:gd name="connsiteY6" fmla="*/ 446 h 3912056"/>
                  <a:gd name="connsiteX7" fmla="*/ 6109407 w 6220180"/>
                  <a:gd name="connsiteY7" fmla="*/ 0 h 3912056"/>
                  <a:gd name="connsiteX0" fmla="*/ 6109407 w 6221637"/>
                  <a:gd name="connsiteY0" fmla="*/ 0 h 3912056"/>
                  <a:gd name="connsiteX1" fmla="*/ 4400350 w 6221637"/>
                  <a:gd name="connsiteY1" fmla="*/ 993869 h 3912056"/>
                  <a:gd name="connsiteX2" fmla="*/ 2477318 w 6221637"/>
                  <a:gd name="connsiteY2" fmla="*/ 964165 h 3912056"/>
                  <a:gd name="connsiteX3" fmla="*/ 2033147 w 6221637"/>
                  <a:gd name="connsiteY3" fmla="*/ 2285446 h 3912056"/>
                  <a:gd name="connsiteX4" fmla="*/ 849905 w 6221637"/>
                  <a:gd name="connsiteY4" fmla="*/ 2817129 h 3912056"/>
                  <a:gd name="connsiteX5" fmla="*/ 16433 w 6221637"/>
                  <a:gd name="connsiteY5" fmla="*/ 3789385 h 3912056"/>
                  <a:gd name="connsiteX6" fmla="*/ 0 w 6221637"/>
                  <a:gd name="connsiteY6" fmla="*/ 446 h 3912056"/>
                  <a:gd name="connsiteX7" fmla="*/ 6109407 w 6221637"/>
                  <a:gd name="connsiteY7" fmla="*/ 0 h 3912056"/>
                  <a:gd name="connsiteX0" fmla="*/ 6109407 w 6217155"/>
                  <a:gd name="connsiteY0" fmla="*/ 0 h 3912056"/>
                  <a:gd name="connsiteX1" fmla="*/ 4314129 w 6217155"/>
                  <a:gd name="connsiteY1" fmla="*/ 765103 h 3912056"/>
                  <a:gd name="connsiteX2" fmla="*/ 2477318 w 6217155"/>
                  <a:gd name="connsiteY2" fmla="*/ 964165 h 3912056"/>
                  <a:gd name="connsiteX3" fmla="*/ 2033147 w 6217155"/>
                  <a:gd name="connsiteY3" fmla="*/ 2285446 h 3912056"/>
                  <a:gd name="connsiteX4" fmla="*/ 849905 w 6217155"/>
                  <a:gd name="connsiteY4" fmla="*/ 2817129 h 3912056"/>
                  <a:gd name="connsiteX5" fmla="*/ 16433 w 6217155"/>
                  <a:gd name="connsiteY5" fmla="*/ 3789385 h 3912056"/>
                  <a:gd name="connsiteX6" fmla="*/ 0 w 6217155"/>
                  <a:gd name="connsiteY6" fmla="*/ 446 h 3912056"/>
                  <a:gd name="connsiteX7" fmla="*/ 6109407 w 6217155"/>
                  <a:gd name="connsiteY7" fmla="*/ 0 h 3912056"/>
                  <a:gd name="connsiteX0" fmla="*/ 6109407 w 6216702"/>
                  <a:gd name="connsiteY0" fmla="*/ 0 h 3912056"/>
                  <a:gd name="connsiteX1" fmla="*/ 4314129 w 6216702"/>
                  <a:gd name="connsiteY1" fmla="*/ 765103 h 3912056"/>
                  <a:gd name="connsiteX2" fmla="*/ 2362355 w 6216702"/>
                  <a:gd name="connsiteY2" fmla="*/ 721101 h 3912056"/>
                  <a:gd name="connsiteX3" fmla="*/ 2033147 w 6216702"/>
                  <a:gd name="connsiteY3" fmla="*/ 2285446 h 3912056"/>
                  <a:gd name="connsiteX4" fmla="*/ 849905 w 6216702"/>
                  <a:gd name="connsiteY4" fmla="*/ 2817129 h 3912056"/>
                  <a:gd name="connsiteX5" fmla="*/ 16433 w 6216702"/>
                  <a:gd name="connsiteY5" fmla="*/ 3789385 h 3912056"/>
                  <a:gd name="connsiteX6" fmla="*/ 0 w 6216702"/>
                  <a:gd name="connsiteY6" fmla="*/ 446 h 3912056"/>
                  <a:gd name="connsiteX7" fmla="*/ 6109407 w 6216702"/>
                  <a:gd name="connsiteY7" fmla="*/ 0 h 3912056"/>
                  <a:gd name="connsiteX0" fmla="*/ 6109407 w 6212589"/>
                  <a:gd name="connsiteY0" fmla="*/ 0 h 3912056"/>
                  <a:gd name="connsiteX1" fmla="*/ 4227908 w 6212589"/>
                  <a:gd name="connsiteY1" fmla="*/ 622123 h 3912056"/>
                  <a:gd name="connsiteX2" fmla="*/ 2362355 w 6212589"/>
                  <a:gd name="connsiteY2" fmla="*/ 721101 h 3912056"/>
                  <a:gd name="connsiteX3" fmla="*/ 2033147 w 6212589"/>
                  <a:gd name="connsiteY3" fmla="*/ 2285446 h 3912056"/>
                  <a:gd name="connsiteX4" fmla="*/ 849905 w 6212589"/>
                  <a:gd name="connsiteY4" fmla="*/ 2817129 h 3912056"/>
                  <a:gd name="connsiteX5" fmla="*/ 16433 w 6212589"/>
                  <a:gd name="connsiteY5" fmla="*/ 3789385 h 3912056"/>
                  <a:gd name="connsiteX6" fmla="*/ 0 w 6212589"/>
                  <a:gd name="connsiteY6" fmla="*/ 446 h 3912056"/>
                  <a:gd name="connsiteX7" fmla="*/ 6109407 w 6212589"/>
                  <a:gd name="connsiteY7" fmla="*/ 0 h 3912056"/>
                  <a:gd name="connsiteX0" fmla="*/ 6109407 w 6213116"/>
                  <a:gd name="connsiteY0" fmla="*/ 0 h 3912056"/>
                  <a:gd name="connsiteX1" fmla="*/ 4227908 w 6213116"/>
                  <a:gd name="connsiteY1" fmla="*/ 622123 h 3912056"/>
                  <a:gd name="connsiteX2" fmla="*/ 2290505 w 6213116"/>
                  <a:gd name="connsiteY2" fmla="*/ 721102 h 3912056"/>
                  <a:gd name="connsiteX3" fmla="*/ 2033147 w 6213116"/>
                  <a:gd name="connsiteY3" fmla="*/ 2285446 h 3912056"/>
                  <a:gd name="connsiteX4" fmla="*/ 849905 w 6213116"/>
                  <a:gd name="connsiteY4" fmla="*/ 2817129 h 3912056"/>
                  <a:gd name="connsiteX5" fmla="*/ 16433 w 6213116"/>
                  <a:gd name="connsiteY5" fmla="*/ 3789385 h 3912056"/>
                  <a:gd name="connsiteX6" fmla="*/ 0 w 6213116"/>
                  <a:gd name="connsiteY6" fmla="*/ 446 h 3912056"/>
                  <a:gd name="connsiteX7" fmla="*/ 6109407 w 6213116"/>
                  <a:gd name="connsiteY7" fmla="*/ 0 h 3912056"/>
                  <a:gd name="connsiteX0" fmla="*/ 6109407 w 6214399"/>
                  <a:gd name="connsiteY0" fmla="*/ 0 h 3912056"/>
                  <a:gd name="connsiteX1" fmla="*/ 4227908 w 6214399"/>
                  <a:gd name="connsiteY1" fmla="*/ 622123 h 3912056"/>
                  <a:gd name="connsiteX2" fmla="*/ 2290505 w 6214399"/>
                  <a:gd name="connsiteY2" fmla="*/ 721102 h 3912056"/>
                  <a:gd name="connsiteX3" fmla="*/ 2033147 w 6214399"/>
                  <a:gd name="connsiteY3" fmla="*/ 2285446 h 3912056"/>
                  <a:gd name="connsiteX4" fmla="*/ 849905 w 6214399"/>
                  <a:gd name="connsiteY4" fmla="*/ 2817129 h 3912056"/>
                  <a:gd name="connsiteX5" fmla="*/ 16433 w 6214399"/>
                  <a:gd name="connsiteY5" fmla="*/ 3789385 h 3912056"/>
                  <a:gd name="connsiteX6" fmla="*/ 0 w 6214399"/>
                  <a:gd name="connsiteY6" fmla="*/ 446 h 3912056"/>
                  <a:gd name="connsiteX7" fmla="*/ 6109407 w 6214399"/>
                  <a:gd name="connsiteY7" fmla="*/ 0 h 3912056"/>
                  <a:gd name="connsiteX0" fmla="*/ 6109407 w 6231869"/>
                  <a:gd name="connsiteY0" fmla="*/ 0 h 3912056"/>
                  <a:gd name="connsiteX1" fmla="*/ 4227908 w 6231869"/>
                  <a:gd name="connsiteY1" fmla="*/ 622123 h 3912056"/>
                  <a:gd name="connsiteX2" fmla="*/ 2290505 w 6231869"/>
                  <a:gd name="connsiteY2" fmla="*/ 721102 h 3912056"/>
                  <a:gd name="connsiteX3" fmla="*/ 2033147 w 6231869"/>
                  <a:gd name="connsiteY3" fmla="*/ 2285446 h 3912056"/>
                  <a:gd name="connsiteX4" fmla="*/ 849905 w 6231869"/>
                  <a:gd name="connsiteY4" fmla="*/ 2817129 h 3912056"/>
                  <a:gd name="connsiteX5" fmla="*/ 16433 w 6231869"/>
                  <a:gd name="connsiteY5" fmla="*/ 3789385 h 3912056"/>
                  <a:gd name="connsiteX6" fmla="*/ 0 w 6231869"/>
                  <a:gd name="connsiteY6" fmla="*/ 446 h 3912056"/>
                  <a:gd name="connsiteX7" fmla="*/ 6109407 w 6231869"/>
                  <a:gd name="connsiteY7" fmla="*/ 0 h 3912056"/>
                  <a:gd name="connsiteX0" fmla="*/ 6109407 w 6263187"/>
                  <a:gd name="connsiteY0" fmla="*/ 0 h 3912056"/>
                  <a:gd name="connsiteX1" fmla="*/ 4227908 w 6263187"/>
                  <a:gd name="connsiteY1" fmla="*/ 622123 h 3912056"/>
                  <a:gd name="connsiteX2" fmla="*/ 2290505 w 6263187"/>
                  <a:gd name="connsiteY2" fmla="*/ 721102 h 3912056"/>
                  <a:gd name="connsiteX3" fmla="*/ 2033147 w 6263187"/>
                  <a:gd name="connsiteY3" fmla="*/ 2285446 h 3912056"/>
                  <a:gd name="connsiteX4" fmla="*/ 849905 w 6263187"/>
                  <a:gd name="connsiteY4" fmla="*/ 2817129 h 3912056"/>
                  <a:gd name="connsiteX5" fmla="*/ 16433 w 6263187"/>
                  <a:gd name="connsiteY5" fmla="*/ 3789385 h 3912056"/>
                  <a:gd name="connsiteX6" fmla="*/ 0 w 6263187"/>
                  <a:gd name="connsiteY6" fmla="*/ 446 h 3912056"/>
                  <a:gd name="connsiteX7" fmla="*/ 6109407 w 6263187"/>
                  <a:gd name="connsiteY7" fmla="*/ 0 h 3912056"/>
                  <a:gd name="connsiteX0" fmla="*/ 6109407 w 6251157"/>
                  <a:gd name="connsiteY0" fmla="*/ 53381 h 3965437"/>
                  <a:gd name="connsiteX1" fmla="*/ 4141687 w 6251157"/>
                  <a:gd name="connsiteY1" fmla="*/ 775590 h 3965437"/>
                  <a:gd name="connsiteX2" fmla="*/ 2290505 w 6251157"/>
                  <a:gd name="connsiteY2" fmla="*/ 774483 h 3965437"/>
                  <a:gd name="connsiteX3" fmla="*/ 2033147 w 6251157"/>
                  <a:gd name="connsiteY3" fmla="*/ 2338827 h 3965437"/>
                  <a:gd name="connsiteX4" fmla="*/ 849905 w 6251157"/>
                  <a:gd name="connsiteY4" fmla="*/ 2870510 h 3965437"/>
                  <a:gd name="connsiteX5" fmla="*/ 16433 w 6251157"/>
                  <a:gd name="connsiteY5" fmla="*/ 3842766 h 3965437"/>
                  <a:gd name="connsiteX6" fmla="*/ 0 w 6251157"/>
                  <a:gd name="connsiteY6" fmla="*/ 53827 h 3965437"/>
                  <a:gd name="connsiteX7" fmla="*/ 6109407 w 6251157"/>
                  <a:gd name="connsiteY7" fmla="*/ 53381 h 3965437"/>
                  <a:gd name="connsiteX0" fmla="*/ 6109407 w 6249177"/>
                  <a:gd name="connsiteY0" fmla="*/ 53381 h 3965437"/>
                  <a:gd name="connsiteX1" fmla="*/ 4141687 w 6249177"/>
                  <a:gd name="connsiteY1" fmla="*/ 775590 h 3965437"/>
                  <a:gd name="connsiteX2" fmla="*/ 2520428 w 6249177"/>
                  <a:gd name="connsiteY2" fmla="*/ 1131930 h 3965437"/>
                  <a:gd name="connsiteX3" fmla="*/ 2033147 w 6249177"/>
                  <a:gd name="connsiteY3" fmla="*/ 2338827 h 3965437"/>
                  <a:gd name="connsiteX4" fmla="*/ 849905 w 6249177"/>
                  <a:gd name="connsiteY4" fmla="*/ 2870510 h 3965437"/>
                  <a:gd name="connsiteX5" fmla="*/ 16433 w 6249177"/>
                  <a:gd name="connsiteY5" fmla="*/ 3842766 h 3965437"/>
                  <a:gd name="connsiteX6" fmla="*/ 0 w 6249177"/>
                  <a:gd name="connsiteY6" fmla="*/ 53827 h 3965437"/>
                  <a:gd name="connsiteX7" fmla="*/ 6109407 w 6249177"/>
                  <a:gd name="connsiteY7" fmla="*/ 53381 h 3965437"/>
                  <a:gd name="connsiteX0" fmla="*/ 6109407 w 6258571"/>
                  <a:gd name="connsiteY0" fmla="*/ 72445 h 3984501"/>
                  <a:gd name="connsiteX1" fmla="*/ 4227908 w 6258571"/>
                  <a:gd name="connsiteY1" fmla="*/ 1052016 h 3984501"/>
                  <a:gd name="connsiteX2" fmla="*/ 2520428 w 6258571"/>
                  <a:gd name="connsiteY2" fmla="*/ 1150994 h 3984501"/>
                  <a:gd name="connsiteX3" fmla="*/ 2033147 w 6258571"/>
                  <a:gd name="connsiteY3" fmla="*/ 2357891 h 3984501"/>
                  <a:gd name="connsiteX4" fmla="*/ 849905 w 6258571"/>
                  <a:gd name="connsiteY4" fmla="*/ 2889574 h 3984501"/>
                  <a:gd name="connsiteX5" fmla="*/ 16433 w 6258571"/>
                  <a:gd name="connsiteY5" fmla="*/ 3861830 h 3984501"/>
                  <a:gd name="connsiteX6" fmla="*/ 0 w 6258571"/>
                  <a:gd name="connsiteY6" fmla="*/ 72891 h 3984501"/>
                  <a:gd name="connsiteX7" fmla="*/ 6109407 w 6258571"/>
                  <a:gd name="connsiteY7" fmla="*/ 72445 h 3984501"/>
                  <a:gd name="connsiteX0" fmla="*/ 6109407 w 6224172"/>
                  <a:gd name="connsiteY0" fmla="*/ 72445 h 3984501"/>
                  <a:gd name="connsiteX1" fmla="*/ 4227908 w 6224172"/>
                  <a:gd name="connsiteY1" fmla="*/ 1052016 h 3984501"/>
                  <a:gd name="connsiteX2" fmla="*/ 2520428 w 6224172"/>
                  <a:gd name="connsiteY2" fmla="*/ 1150994 h 3984501"/>
                  <a:gd name="connsiteX3" fmla="*/ 2033147 w 6224172"/>
                  <a:gd name="connsiteY3" fmla="*/ 2357891 h 3984501"/>
                  <a:gd name="connsiteX4" fmla="*/ 849905 w 6224172"/>
                  <a:gd name="connsiteY4" fmla="*/ 2889574 h 3984501"/>
                  <a:gd name="connsiteX5" fmla="*/ 16433 w 6224172"/>
                  <a:gd name="connsiteY5" fmla="*/ 3861830 h 3984501"/>
                  <a:gd name="connsiteX6" fmla="*/ 0 w 6224172"/>
                  <a:gd name="connsiteY6" fmla="*/ 72891 h 3984501"/>
                  <a:gd name="connsiteX7" fmla="*/ 6109407 w 6224172"/>
                  <a:gd name="connsiteY7" fmla="*/ 72445 h 3984501"/>
                  <a:gd name="connsiteX0" fmla="*/ 6109407 w 6241461"/>
                  <a:gd name="connsiteY0" fmla="*/ 72445 h 3984501"/>
                  <a:gd name="connsiteX1" fmla="*/ 4227908 w 6241461"/>
                  <a:gd name="connsiteY1" fmla="*/ 1052016 h 3984501"/>
                  <a:gd name="connsiteX2" fmla="*/ 2520428 w 6241461"/>
                  <a:gd name="connsiteY2" fmla="*/ 1150994 h 3984501"/>
                  <a:gd name="connsiteX3" fmla="*/ 2033147 w 6241461"/>
                  <a:gd name="connsiteY3" fmla="*/ 2357891 h 3984501"/>
                  <a:gd name="connsiteX4" fmla="*/ 849905 w 6241461"/>
                  <a:gd name="connsiteY4" fmla="*/ 2889574 h 3984501"/>
                  <a:gd name="connsiteX5" fmla="*/ 16433 w 6241461"/>
                  <a:gd name="connsiteY5" fmla="*/ 3861830 h 3984501"/>
                  <a:gd name="connsiteX6" fmla="*/ 0 w 6241461"/>
                  <a:gd name="connsiteY6" fmla="*/ 72891 h 3984501"/>
                  <a:gd name="connsiteX7" fmla="*/ 6109407 w 6241461"/>
                  <a:gd name="connsiteY7" fmla="*/ 72445 h 3984501"/>
                  <a:gd name="connsiteX0" fmla="*/ 6109407 w 6201346"/>
                  <a:gd name="connsiteY0" fmla="*/ 55500 h 3967556"/>
                  <a:gd name="connsiteX1" fmla="*/ 3739321 w 6201346"/>
                  <a:gd name="connsiteY1" fmla="*/ 806305 h 3967556"/>
                  <a:gd name="connsiteX2" fmla="*/ 2520428 w 6201346"/>
                  <a:gd name="connsiteY2" fmla="*/ 1134049 h 3967556"/>
                  <a:gd name="connsiteX3" fmla="*/ 2033147 w 6201346"/>
                  <a:gd name="connsiteY3" fmla="*/ 2340946 h 3967556"/>
                  <a:gd name="connsiteX4" fmla="*/ 849905 w 6201346"/>
                  <a:gd name="connsiteY4" fmla="*/ 2872629 h 3967556"/>
                  <a:gd name="connsiteX5" fmla="*/ 16433 w 6201346"/>
                  <a:gd name="connsiteY5" fmla="*/ 3844885 h 3967556"/>
                  <a:gd name="connsiteX6" fmla="*/ 0 w 6201346"/>
                  <a:gd name="connsiteY6" fmla="*/ 55946 h 3967556"/>
                  <a:gd name="connsiteX7" fmla="*/ 6109407 w 6201346"/>
                  <a:gd name="connsiteY7" fmla="*/ 55500 h 3967556"/>
                  <a:gd name="connsiteX0" fmla="*/ 6109407 w 6211840"/>
                  <a:gd name="connsiteY0" fmla="*/ 55500 h 3967556"/>
                  <a:gd name="connsiteX1" fmla="*/ 3739321 w 6211840"/>
                  <a:gd name="connsiteY1" fmla="*/ 806305 h 3967556"/>
                  <a:gd name="connsiteX2" fmla="*/ 2549169 w 6211840"/>
                  <a:gd name="connsiteY2" fmla="*/ 1405710 h 3967556"/>
                  <a:gd name="connsiteX3" fmla="*/ 2033147 w 6211840"/>
                  <a:gd name="connsiteY3" fmla="*/ 2340946 h 3967556"/>
                  <a:gd name="connsiteX4" fmla="*/ 849905 w 6211840"/>
                  <a:gd name="connsiteY4" fmla="*/ 2872629 h 3967556"/>
                  <a:gd name="connsiteX5" fmla="*/ 16433 w 6211840"/>
                  <a:gd name="connsiteY5" fmla="*/ 3844885 h 3967556"/>
                  <a:gd name="connsiteX6" fmla="*/ 0 w 6211840"/>
                  <a:gd name="connsiteY6" fmla="*/ 55946 h 3967556"/>
                  <a:gd name="connsiteX7" fmla="*/ 6109407 w 6211840"/>
                  <a:gd name="connsiteY7" fmla="*/ 55500 h 39675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211840" h="3967556">
                    <a:moveTo>
                      <a:pt x="6109407" y="55500"/>
                    </a:moveTo>
                    <a:cubicBezTo>
                      <a:pt x="6732627" y="180560"/>
                      <a:pt x="4332694" y="581270"/>
                      <a:pt x="3739321" y="806305"/>
                    </a:cubicBezTo>
                    <a:cubicBezTo>
                      <a:pt x="3145948" y="1031340"/>
                      <a:pt x="2833531" y="1149936"/>
                      <a:pt x="2549169" y="1405710"/>
                    </a:cubicBezTo>
                    <a:cubicBezTo>
                      <a:pt x="2264807" y="1661484"/>
                      <a:pt x="2316358" y="2096460"/>
                      <a:pt x="2033147" y="2340946"/>
                    </a:cubicBezTo>
                    <a:cubicBezTo>
                      <a:pt x="1749936" y="2585432"/>
                      <a:pt x="1123753" y="2574313"/>
                      <a:pt x="849905" y="2872629"/>
                    </a:cubicBezTo>
                    <a:cubicBezTo>
                      <a:pt x="576057" y="3170945"/>
                      <a:pt x="16720" y="4345629"/>
                      <a:pt x="16433" y="3844885"/>
                    </a:cubicBezTo>
                    <a:cubicBezTo>
                      <a:pt x="15745" y="2643863"/>
                      <a:pt x="15057" y="1171182"/>
                      <a:pt x="0" y="55946"/>
                    </a:cubicBezTo>
                    <a:cubicBezTo>
                      <a:pt x="2036469" y="55797"/>
                      <a:pt x="5486187" y="-69560"/>
                      <a:pt x="6109407" y="5550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 dirty="0"/>
              </a:p>
            </p:txBody>
          </p:sp>
        </p:grpSp>
        <p:grpSp>
          <p:nvGrpSpPr>
            <p:cNvPr id="26" name="กลุ่ม 25">
              <a:extLst>
                <a:ext uri="{FF2B5EF4-FFF2-40B4-BE49-F238E27FC236}">
                  <a16:creationId xmlns:a16="http://schemas.microsoft.com/office/drawing/2014/main" id="{7DAAD41E-889A-4C7E-AFE1-4E5DAD90ABFC}"/>
                </a:ext>
              </a:extLst>
            </p:cNvPr>
            <p:cNvGrpSpPr/>
            <p:nvPr/>
          </p:nvGrpSpPr>
          <p:grpSpPr>
            <a:xfrm flipH="1" flipV="1">
              <a:off x="3659829" y="569056"/>
              <a:ext cx="5503933" cy="4625727"/>
              <a:chOff x="-13854" y="-53779"/>
              <a:chExt cx="5988928" cy="5448712"/>
            </a:xfrm>
            <a:gradFill>
              <a:gsLst>
                <a:gs pos="0">
                  <a:srgbClr val="FEE882"/>
                </a:gs>
                <a:gs pos="73000">
                  <a:srgbClr val="FEE882"/>
                </a:gs>
                <a:gs pos="100000">
                  <a:srgbClr val="FEE882"/>
                </a:gs>
              </a:gsLst>
              <a:path path="circle">
                <a:fillToRect l="50000" t="50000" r="50000" b="50000"/>
              </a:path>
            </a:gradFill>
          </p:grpSpPr>
          <p:sp>
            <p:nvSpPr>
              <p:cNvPr id="27" name="รูปแบบอิสระ: รูปร่าง 26">
                <a:extLst>
                  <a:ext uri="{FF2B5EF4-FFF2-40B4-BE49-F238E27FC236}">
                    <a16:creationId xmlns:a16="http://schemas.microsoft.com/office/drawing/2014/main" id="{639E2FCE-E179-4B4B-B31A-9307FD1A748F}"/>
                  </a:ext>
                </a:extLst>
              </p:cNvPr>
              <p:cNvSpPr/>
              <p:nvPr/>
            </p:nvSpPr>
            <p:spPr>
              <a:xfrm>
                <a:off x="-13854" y="415635"/>
                <a:ext cx="3654961" cy="4979298"/>
              </a:xfrm>
              <a:custGeom>
                <a:avLst/>
                <a:gdLst>
                  <a:gd name="connsiteX0" fmla="*/ 3034146 w 3034146"/>
                  <a:gd name="connsiteY0" fmla="*/ 0 h 4724400"/>
                  <a:gd name="connsiteX1" fmla="*/ 1676400 w 3034146"/>
                  <a:gd name="connsiteY1" fmla="*/ 1939636 h 4724400"/>
                  <a:gd name="connsiteX2" fmla="*/ 831273 w 3034146"/>
                  <a:gd name="connsiteY2" fmla="*/ 2521527 h 4724400"/>
                  <a:gd name="connsiteX3" fmla="*/ 498764 w 3034146"/>
                  <a:gd name="connsiteY3" fmla="*/ 4322618 h 4724400"/>
                  <a:gd name="connsiteX4" fmla="*/ 13855 w 3034146"/>
                  <a:gd name="connsiteY4" fmla="*/ 4724400 h 4724400"/>
                  <a:gd name="connsiteX5" fmla="*/ 0 w 3034146"/>
                  <a:gd name="connsiteY5" fmla="*/ 41564 h 4724400"/>
                  <a:gd name="connsiteX6" fmla="*/ 3034146 w 3034146"/>
                  <a:gd name="connsiteY6" fmla="*/ 0 h 4724400"/>
                  <a:gd name="connsiteX0" fmla="*/ 3034146 w 3034146"/>
                  <a:gd name="connsiteY0" fmla="*/ 0 h 5021667"/>
                  <a:gd name="connsiteX1" fmla="*/ 1676400 w 3034146"/>
                  <a:gd name="connsiteY1" fmla="*/ 1939636 h 5021667"/>
                  <a:gd name="connsiteX2" fmla="*/ 831273 w 3034146"/>
                  <a:gd name="connsiteY2" fmla="*/ 2521527 h 5021667"/>
                  <a:gd name="connsiteX3" fmla="*/ 498764 w 3034146"/>
                  <a:gd name="connsiteY3" fmla="*/ 4322618 h 5021667"/>
                  <a:gd name="connsiteX4" fmla="*/ 13855 w 3034146"/>
                  <a:gd name="connsiteY4" fmla="*/ 4724400 h 5021667"/>
                  <a:gd name="connsiteX5" fmla="*/ 0 w 3034146"/>
                  <a:gd name="connsiteY5" fmla="*/ 41564 h 5021667"/>
                  <a:gd name="connsiteX6" fmla="*/ 3034146 w 3034146"/>
                  <a:gd name="connsiteY6" fmla="*/ 0 h 5021667"/>
                  <a:gd name="connsiteX0" fmla="*/ 3034146 w 3034146"/>
                  <a:gd name="connsiteY0" fmla="*/ 0 h 5021667"/>
                  <a:gd name="connsiteX1" fmla="*/ 1676400 w 3034146"/>
                  <a:gd name="connsiteY1" fmla="*/ 1939636 h 5021667"/>
                  <a:gd name="connsiteX2" fmla="*/ 831273 w 3034146"/>
                  <a:gd name="connsiteY2" fmla="*/ 2521527 h 5021667"/>
                  <a:gd name="connsiteX3" fmla="*/ 498764 w 3034146"/>
                  <a:gd name="connsiteY3" fmla="*/ 4322618 h 5021667"/>
                  <a:gd name="connsiteX4" fmla="*/ 13855 w 3034146"/>
                  <a:gd name="connsiteY4" fmla="*/ 4724400 h 5021667"/>
                  <a:gd name="connsiteX5" fmla="*/ 0 w 3034146"/>
                  <a:gd name="connsiteY5" fmla="*/ 41564 h 5021667"/>
                  <a:gd name="connsiteX6" fmla="*/ 3034146 w 3034146"/>
                  <a:gd name="connsiteY6" fmla="*/ 0 h 5021667"/>
                  <a:gd name="connsiteX0" fmla="*/ 3034146 w 3073956"/>
                  <a:gd name="connsiteY0" fmla="*/ 0 h 5021667"/>
                  <a:gd name="connsiteX1" fmla="*/ 1676400 w 3073956"/>
                  <a:gd name="connsiteY1" fmla="*/ 1939636 h 5021667"/>
                  <a:gd name="connsiteX2" fmla="*/ 831273 w 3073956"/>
                  <a:gd name="connsiteY2" fmla="*/ 2521527 h 5021667"/>
                  <a:gd name="connsiteX3" fmla="*/ 498764 w 3073956"/>
                  <a:gd name="connsiteY3" fmla="*/ 4322618 h 5021667"/>
                  <a:gd name="connsiteX4" fmla="*/ 13855 w 3073956"/>
                  <a:gd name="connsiteY4" fmla="*/ 4724400 h 5021667"/>
                  <a:gd name="connsiteX5" fmla="*/ 0 w 3073956"/>
                  <a:gd name="connsiteY5" fmla="*/ 41564 h 5021667"/>
                  <a:gd name="connsiteX6" fmla="*/ 3034146 w 3073956"/>
                  <a:gd name="connsiteY6" fmla="*/ 0 h 5021667"/>
                  <a:gd name="connsiteX0" fmla="*/ 3034146 w 3101237"/>
                  <a:gd name="connsiteY0" fmla="*/ 0 h 5021667"/>
                  <a:gd name="connsiteX1" fmla="*/ 2286000 w 3101237"/>
                  <a:gd name="connsiteY1" fmla="*/ 2119745 h 5021667"/>
                  <a:gd name="connsiteX2" fmla="*/ 831273 w 3101237"/>
                  <a:gd name="connsiteY2" fmla="*/ 2521527 h 5021667"/>
                  <a:gd name="connsiteX3" fmla="*/ 498764 w 3101237"/>
                  <a:gd name="connsiteY3" fmla="*/ 4322618 h 5021667"/>
                  <a:gd name="connsiteX4" fmla="*/ 13855 w 3101237"/>
                  <a:gd name="connsiteY4" fmla="*/ 4724400 h 5021667"/>
                  <a:gd name="connsiteX5" fmla="*/ 0 w 3101237"/>
                  <a:gd name="connsiteY5" fmla="*/ 41564 h 5021667"/>
                  <a:gd name="connsiteX6" fmla="*/ 3034146 w 3101237"/>
                  <a:gd name="connsiteY6" fmla="*/ 0 h 5021667"/>
                  <a:gd name="connsiteX0" fmla="*/ 3740728 w 3780989"/>
                  <a:gd name="connsiteY0" fmla="*/ 13854 h 4980103"/>
                  <a:gd name="connsiteX1" fmla="*/ 2286000 w 3780989"/>
                  <a:gd name="connsiteY1" fmla="*/ 2078181 h 4980103"/>
                  <a:gd name="connsiteX2" fmla="*/ 831273 w 3780989"/>
                  <a:gd name="connsiteY2" fmla="*/ 2479963 h 4980103"/>
                  <a:gd name="connsiteX3" fmla="*/ 498764 w 3780989"/>
                  <a:gd name="connsiteY3" fmla="*/ 4281054 h 4980103"/>
                  <a:gd name="connsiteX4" fmla="*/ 13855 w 3780989"/>
                  <a:gd name="connsiteY4" fmla="*/ 4682836 h 4980103"/>
                  <a:gd name="connsiteX5" fmla="*/ 0 w 3780989"/>
                  <a:gd name="connsiteY5" fmla="*/ 0 h 4980103"/>
                  <a:gd name="connsiteX6" fmla="*/ 3740728 w 3780989"/>
                  <a:gd name="connsiteY6" fmla="*/ 13854 h 4980103"/>
                  <a:gd name="connsiteX0" fmla="*/ 3740728 w 3803936"/>
                  <a:gd name="connsiteY0" fmla="*/ 13854 h 4980103"/>
                  <a:gd name="connsiteX1" fmla="*/ 2826327 w 3803936"/>
                  <a:gd name="connsiteY1" fmla="*/ 1884217 h 4980103"/>
                  <a:gd name="connsiteX2" fmla="*/ 831273 w 3803936"/>
                  <a:gd name="connsiteY2" fmla="*/ 2479963 h 4980103"/>
                  <a:gd name="connsiteX3" fmla="*/ 498764 w 3803936"/>
                  <a:gd name="connsiteY3" fmla="*/ 4281054 h 4980103"/>
                  <a:gd name="connsiteX4" fmla="*/ 13855 w 3803936"/>
                  <a:gd name="connsiteY4" fmla="*/ 4682836 h 4980103"/>
                  <a:gd name="connsiteX5" fmla="*/ 0 w 3803936"/>
                  <a:gd name="connsiteY5" fmla="*/ 0 h 4980103"/>
                  <a:gd name="connsiteX6" fmla="*/ 3740728 w 3803936"/>
                  <a:gd name="connsiteY6" fmla="*/ 13854 h 4980103"/>
                  <a:gd name="connsiteX0" fmla="*/ 3740728 w 3819518"/>
                  <a:gd name="connsiteY0" fmla="*/ 13854 h 4980103"/>
                  <a:gd name="connsiteX1" fmla="*/ 2826327 w 3819518"/>
                  <a:gd name="connsiteY1" fmla="*/ 1884217 h 4980103"/>
                  <a:gd name="connsiteX2" fmla="*/ 831273 w 3819518"/>
                  <a:gd name="connsiteY2" fmla="*/ 2479963 h 4980103"/>
                  <a:gd name="connsiteX3" fmla="*/ 498764 w 3819518"/>
                  <a:gd name="connsiteY3" fmla="*/ 4281054 h 4980103"/>
                  <a:gd name="connsiteX4" fmla="*/ 13855 w 3819518"/>
                  <a:gd name="connsiteY4" fmla="*/ 4682836 h 4980103"/>
                  <a:gd name="connsiteX5" fmla="*/ 0 w 3819518"/>
                  <a:gd name="connsiteY5" fmla="*/ 0 h 4980103"/>
                  <a:gd name="connsiteX6" fmla="*/ 3740728 w 3819518"/>
                  <a:gd name="connsiteY6" fmla="*/ 13854 h 4980103"/>
                  <a:gd name="connsiteX0" fmla="*/ 3699165 w 3764759"/>
                  <a:gd name="connsiteY0" fmla="*/ 0 h 4980103"/>
                  <a:gd name="connsiteX1" fmla="*/ 2826327 w 3764759"/>
                  <a:gd name="connsiteY1" fmla="*/ 1884217 h 4980103"/>
                  <a:gd name="connsiteX2" fmla="*/ 831273 w 3764759"/>
                  <a:gd name="connsiteY2" fmla="*/ 2479963 h 4980103"/>
                  <a:gd name="connsiteX3" fmla="*/ 498764 w 3764759"/>
                  <a:gd name="connsiteY3" fmla="*/ 4281054 h 4980103"/>
                  <a:gd name="connsiteX4" fmla="*/ 13855 w 3764759"/>
                  <a:gd name="connsiteY4" fmla="*/ 4682836 h 4980103"/>
                  <a:gd name="connsiteX5" fmla="*/ 0 w 3764759"/>
                  <a:gd name="connsiteY5" fmla="*/ 0 h 4980103"/>
                  <a:gd name="connsiteX6" fmla="*/ 3699165 w 3764759"/>
                  <a:gd name="connsiteY6" fmla="*/ 0 h 4980103"/>
                  <a:gd name="connsiteX0" fmla="*/ 3408220 w 3496956"/>
                  <a:gd name="connsiteY0" fmla="*/ 0 h 4993957"/>
                  <a:gd name="connsiteX1" fmla="*/ 2826327 w 3496956"/>
                  <a:gd name="connsiteY1" fmla="*/ 1898071 h 4993957"/>
                  <a:gd name="connsiteX2" fmla="*/ 831273 w 3496956"/>
                  <a:gd name="connsiteY2" fmla="*/ 2493817 h 4993957"/>
                  <a:gd name="connsiteX3" fmla="*/ 498764 w 3496956"/>
                  <a:gd name="connsiteY3" fmla="*/ 4294908 h 4993957"/>
                  <a:gd name="connsiteX4" fmla="*/ 13855 w 3496956"/>
                  <a:gd name="connsiteY4" fmla="*/ 4696690 h 4993957"/>
                  <a:gd name="connsiteX5" fmla="*/ 0 w 3496956"/>
                  <a:gd name="connsiteY5" fmla="*/ 13854 h 4993957"/>
                  <a:gd name="connsiteX6" fmla="*/ 3408220 w 3496956"/>
                  <a:gd name="connsiteY6" fmla="*/ 0 h 4993957"/>
                  <a:gd name="connsiteX0" fmla="*/ 3408220 w 3460882"/>
                  <a:gd name="connsiteY0" fmla="*/ 0 h 4993957"/>
                  <a:gd name="connsiteX1" fmla="*/ 2355272 w 3460882"/>
                  <a:gd name="connsiteY1" fmla="*/ 1787235 h 4993957"/>
                  <a:gd name="connsiteX2" fmla="*/ 831273 w 3460882"/>
                  <a:gd name="connsiteY2" fmla="*/ 2493817 h 4993957"/>
                  <a:gd name="connsiteX3" fmla="*/ 498764 w 3460882"/>
                  <a:gd name="connsiteY3" fmla="*/ 4294908 h 4993957"/>
                  <a:gd name="connsiteX4" fmla="*/ 13855 w 3460882"/>
                  <a:gd name="connsiteY4" fmla="*/ 4696690 h 4993957"/>
                  <a:gd name="connsiteX5" fmla="*/ 0 w 3460882"/>
                  <a:gd name="connsiteY5" fmla="*/ 13854 h 4993957"/>
                  <a:gd name="connsiteX6" fmla="*/ 3408220 w 3460882"/>
                  <a:gd name="connsiteY6" fmla="*/ 0 h 4993957"/>
                  <a:gd name="connsiteX0" fmla="*/ 3408220 w 3461814"/>
                  <a:gd name="connsiteY0" fmla="*/ 0 h 4997951"/>
                  <a:gd name="connsiteX1" fmla="*/ 2355272 w 3461814"/>
                  <a:gd name="connsiteY1" fmla="*/ 1787235 h 4997951"/>
                  <a:gd name="connsiteX2" fmla="*/ 706582 w 3461814"/>
                  <a:gd name="connsiteY2" fmla="*/ 2369126 h 4997951"/>
                  <a:gd name="connsiteX3" fmla="*/ 498764 w 3461814"/>
                  <a:gd name="connsiteY3" fmla="*/ 4294908 h 4997951"/>
                  <a:gd name="connsiteX4" fmla="*/ 13855 w 3461814"/>
                  <a:gd name="connsiteY4" fmla="*/ 4696690 h 4997951"/>
                  <a:gd name="connsiteX5" fmla="*/ 0 w 3461814"/>
                  <a:gd name="connsiteY5" fmla="*/ 13854 h 4997951"/>
                  <a:gd name="connsiteX6" fmla="*/ 3408220 w 3461814"/>
                  <a:gd name="connsiteY6" fmla="*/ 0 h 4997951"/>
                  <a:gd name="connsiteX0" fmla="*/ 3505202 w 3555152"/>
                  <a:gd name="connsiteY0" fmla="*/ 13855 h 4984097"/>
                  <a:gd name="connsiteX1" fmla="*/ 2355272 w 3555152"/>
                  <a:gd name="connsiteY1" fmla="*/ 1773381 h 4984097"/>
                  <a:gd name="connsiteX2" fmla="*/ 706582 w 3555152"/>
                  <a:gd name="connsiteY2" fmla="*/ 2355272 h 4984097"/>
                  <a:gd name="connsiteX3" fmla="*/ 498764 w 3555152"/>
                  <a:gd name="connsiteY3" fmla="*/ 4281054 h 4984097"/>
                  <a:gd name="connsiteX4" fmla="*/ 13855 w 3555152"/>
                  <a:gd name="connsiteY4" fmla="*/ 4682836 h 4984097"/>
                  <a:gd name="connsiteX5" fmla="*/ 0 w 3555152"/>
                  <a:gd name="connsiteY5" fmla="*/ 0 h 4984097"/>
                  <a:gd name="connsiteX6" fmla="*/ 3505202 w 3555152"/>
                  <a:gd name="connsiteY6" fmla="*/ 13855 h 4984097"/>
                  <a:gd name="connsiteX0" fmla="*/ 3505202 w 3509945"/>
                  <a:gd name="connsiteY0" fmla="*/ 13855 h 4984097"/>
                  <a:gd name="connsiteX1" fmla="*/ 2355272 w 3509945"/>
                  <a:gd name="connsiteY1" fmla="*/ 1773381 h 4984097"/>
                  <a:gd name="connsiteX2" fmla="*/ 706582 w 3509945"/>
                  <a:gd name="connsiteY2" fmla="*/ 2355272 h 4984097"/>
                  <a:gd name="connsiteX3" fmla="*/ 498764 w 3509945"/>
                  <a:gd name="connsiteY3" fmla="*/ 4281054 h 4984097"/>
                  <a:gd name="connsiteX4" fmla="*/ 13855 w 3509945"/>
                  <a:gd name="connsiteY4" fmla="*/ 4682836 h 4984097"/>
                  <a:gd name="connsiteX5" fmla="*/ 0 w 3509945"/>
                  <a:gd name="connsiteY5" fmla="*/ 0 h 4984097"/>
                  <a:gd name="connsiteX6" fmla="*/ 3505202 w 3509945"/>
                  <a:gd name="connsiteY6" fmla="*/ 13855 h 4984097"/>
                  <a:gd name="connsiteX0" fmla="*/ 3505202 w 3510195"/>
                  <a:gd name="connsiteY0" fmla="*/ 13855 h 4984097"/>
                  <a:gd name="connsiteX1" fmla="*/ 2355272 w 3510195"/>
                  <a:gd name="connsiteY1" fmla="*/ 1773381 h 4984097"/>
                  <a:gd name="connsiteX2" fmla="*/ 706582 w 3510195"/>
                  <a:gd name="connsiteY2" fmla="*/ 2355272 h 4984097"/>
                  <a:gd name="connsiteX3" fmla="*/ 498764 w 3510195"/>
                  <a:gd name="connsiteY3" fmla="*/ 4281054 h 4984097"/>
                  <a:gd name="connsiteX4" fmla="*/ 13855 w 3510195"/>
                  <a:gd name="connsiteY4" fmla="*/ 4682836 h 4984097"/>
                  <a:gd name="connsiteX5" fmla="*/ 0 w 3510195"/>
                  <a:gd name="connsiteY5" fmla="*/ 0 h 4984097"/>
                  <a:gd name="connsiteX6" fmla="*/ 3505202 w 3510195"/>
                  <a:gd name="connsiteY6" fmla="*/ 13855 h 4984097"/>
                  <a:gd name="connsiteX0" fmla="*/ 3505202 w 3510379"/>
                  <a:gd name="connsiteY0" fmla="*/ 13855 h 4984097"/>
                  <a:gd name="connsiteX1" fmla="*/ 2382981 w 3510379"/>
                  <a:gd name="connsiteY1" fmla="*/ 1911927 h 4984097"/>
                  <a:gd name="connsiteX2" fmla="*/ 706582 w 3510379"/>
                  <a:gd name="connsiteY2" fmla="*/ 2355272 h 4984097"/>
                  <a:gd name="connsiteX3" fmla="*/ 498764 w 3510379"/>
                  <a:gd name="connsiteY3" fmla="*/ 4281054 h 4984097"/>
                  <a:gd name="connsiteX4" fmla="*/ 13855 w 3510379"/>
                  <a:gd name="connsiteY4" fmla="*/ 4682836 h 4984097"/>
                  <a:gd name="connsiteX5" fmla="*/ 0 w 3510379"/>
                  <a:gd name="connsiteY5" fmla="*/ 0 h 4984097"/>
                  <a:gd name="connsiteX6" fmla="*/ 3505202 w 3510379"/>
                  <a:gd name="connsiteY6" fmla="*/ 13855 h 4984097"/>
                  <a:gd name="connsiteX0" fmla="*/ 3865420 w 3868973"/>
                  <a:gd name="connsiteY0" fmla="*/ 13855 h 4984097"/>
                  <a:gd name="connsiteX1" fmla="*/ 2382981 w 3868973"/>
                  <a:gd name="connsiteY1" fmla="*/ 1911927 h 4984097"/>
                  <a:gd name="connsiteX2" fmla="*/ 706582 w 3868973"/>
                  <a:gd name="connsiteY2" fmla="*/ 2355272 h 4984097"/>
                  <a:gd name="connsiteX3" fmla="*/ 498764 w 3868973"/>
                  <a:gd name="connsiteY3" fmla="*/ 4281054 h 4984097"/>
                  <a:gd name="connsiteX4" fmla="*/ 13855 w 3868973"/>
                  <a:gd name="connsiteY4" fmla="*/ 4682836 h 4984097"/>
                  <a:gd name="connsiteX5" fmla="*/ 0 w 3868973"/>
                  <a:gd name="connsiteY5" fmla="*/ 0 h 4984097"/>
                  <a:gd name="connsiteX6" fmla="*/ 3865420 w 3868973"/>
                  <a:gd name="connsiteY6" fmla="*/ 13855 h 4984097"/>
                  <a:gd name="connsiteX0" fmla="*/ 3865420 w 3873426"/>
                  <a:gd name="connsiteY0" fmla="*/ 13855 h 4984097"/>
                  <a:gd name="connsiteX1" fmla="*/ 2992581 w 3873426"/>
                  <a:gd name="connsiteY1" fmla="*/ 1717964 h 4984097"/>
                  <a:gd name="connsiteX2" fmla="*/ 706582 w 3873426"/>
                  <a:gd name="connsiteY2" fmla="*/ 2355272 h 4984097"/>
                  <a:gd name="connsiteX3" fmla="*/ 498764 w 3873426"/>
                  <a:gd name="connsiteY3" fmla="*/ 4281054 h 4984097"/>
                  <a:gd name="connsiteX4" fmla="*/ 13855 w 3873426"/>
                  <a:gd name="connsiteY4" fmla="*/ 4682836 h 4984097"/>
                  <a:gd name="connsiteX5" fmla="*/ 0 w 3873426"/>
                  <a:gd name="connsiteY5" fmla="*/ 0 h 4984097"/>
                  <a:gd name="connsiteX6" fmla="*/ 3865420 w 3873426"/>
                  <a:gd name="connsiteY6" fmla="*/ 13855 h 4984097"/>
                  <a:gd name="connsiteX0" fmla="*/ 3865420 w 3873179"/>
                  <a:gd name="connsiteY0" fmla="*/ 13855 h 4980543"/>
                  <a:gd name="connsiteX1" fmla="*/ 2992581 w 3873179"/>
                  <a:gd name="connsiteY1" fmla="*/ 1717964 h 4980543"/>
                  <a:gd name="connsiteX2" fmla="*/ 803564 w 3873179"/>
                  <a:gd name="connsiteY2" fmla="*/ 2466109 h 4980543"/>
                  <a:gd name="connsiteX3" fmla="*/ 498764 w 3873179"/>
                  <a:gd name="connsiteY3" fmla="*/ 4281054 h 4980543"/>
                  <a:gd name="connsiteX4" fmla="*/ 13855 w 3873179"/>
                  <a:gd name="connsiteY4" fmla="*/ 4682836 h 4980543"/>
                  <a:gd name="connsiteX5" fmla="*/ 0 w 3873179"/>
                  <a:gd name="connsiteY5" fmla="*/ 0 h 4980543"/>
                  <a:gd name="connsiteX6" fmla="*/ 3865420 w 3873179"/>
                  <a:gd name="connsiteY6" fmla="*/ 13855 h 4980543"/>
                  <a:gd name="connsiteX0" fmla="*/ 3532911 w 3549464"/>
                  <a:gd name="connsiteY0" fmla="*/ 138545 h 4980543"/>
                  <a:gd name="connsiteX1" fmla="*/ 2992581 w 3549464"/>
                  <a:gd name="connsiteY1" fmla="*/ 1717964 h 4980543"/>
                  <a:gd name="connsiteX2" fmla="*/ 803564 w 3549464"/>
                  <a:gd name="connsiteY2" fmla="*/ 2466109 h 4980543"/>
                  <a:gd name="connsiteX3" fmla="*/ 498764 w 3549464"/>
                  <a:gd name="connsiteY3" fmla="*/ 4281054 h 4980543"/>
                  <a:gd name="connsiteX4" fmla="*/ 13855 w 3549464"/>
                  <a:gd name="connsiteY4" fmla="*/ 4682836 h 4980543"/>
                  <a:gd name="connsiteX5" fmla="*/ 0 w 3549464"/>
                  <a:gd name="connsiteY5" fmla="*/ 0 h 4980543"/>
                  <a:gd name="connsiteX6" fmla="*/ 3532911 w 3549464"/>
                  <a:gd name="connsiteY6" fmla="*/ 138545 h 4980543"/>
                  <a:gd name="connsiteX0" fmla="*/ 3546766 w 3562611"/>
                  <a:gd name="connsiteY0" fmla="*/ 0 h 5008253"/>
                  <a:gd name="connsiteX1" fmla="*/ 2992581 w 3562611"/>
                  <a:gd name="connsiteY1" fmla="*/ 1745674 h 5008253"/>
                  <a:gd name="connsiteX2" fmla="*/ 803564 w 3562611"/>
                  <a:gd name="connsiteY2" fmla="*/ 2493819 h 5008253"/>
                  <a:gd name="connsiteX3" fmla="*/ 498764 w 3562611"/>
                  <a:gd name="connsiteY3" fmla="*/ 4308764 h 5008253"/>
                  <a:gd name="connsiteX4" fmla="*/ 13855 w 3562611"/>
                  <a:gd name="connsiteY4" fmla="*/ 4710546 h 5008253"/>
                  <a:gd name="connsiteX5" fmla="*/ 0 w 3562611"/>
                  <a:gd name="connsiteY5" fmla="*/ 27710 h 5008253"/>
                  <a:gd name="connsiteX6" fmla="*/ 3546766 w 3562611"/>
                  <a:gd name="connsiteY6" fmla="*/ 0 h 5008253"/>
                  <a:gd name="connsiteX0" fmla="*/ 3546766 w 3706909"/>
                  <a:gd name="connsiteY0" fmla="*/ 0 h 5008253"/>
                  <a:gd name="connsiteX1" fmla="*/ 2992581 w 3706909"/>
                  <a:gd name="connsiteY1" fmla="*/ 1745674 h 5008253"/>
                  <a:gd name="connsiteX2" fmla="*/ 803564 w 3706909"/>
                  <a:gd name="connsiteY2" fmla="*/ 2493819 h 5008253"/>
                  <a:gd name="connsiteX3" fmla="*/ 498764 w 3706909"/>
                  <a:gd name="connsiteY3" fmla="*/ 4308764 h 5008253"/>
                  <a:gd name="connsiteX4" fmla="*/ 13855 w 3706909"/>
                  <a:gd name="connsiteY4" fmla="*/ 4710546 h 5008253"/>
                  <a:gd name="connsiteX5" fmla="*/ 0 w 3706909"/>
                  <a:gd name="connsiteY5" fmla="*/ 27710 h 5008253"/>
                  <a:gd name="connsiteX6" fmla="*/ 3546766 w 3706909"/>
                  <a:gd name="connsiteY6" fmla="*/ 0 h 5008253"/>
                  <a:gd name="connsiteX0" fmla="*/ 3546766 w 3576888"/>
                  <a:gd name="connsiteY0" fmla="*/ 0 h 5008253"/>
                  <a:gd name="connsiteX1" fmla="*/ 2992581 w 3576888"/>
                  <a:gd name="connsiteY1" fmla="*/ 1745674 h 5008253"/>
                  <a:gd name="connsiteX2" fmla="*/ 803564 w 3576888"/>
                  <a:gd name="connsiteY2" fmla="*/ 2493819 h 5008253"/>
                  <a:gd name="connsiteX3" fmla="*/ 498764 w 3576888"/>
                  <a:gd name="connsiteY3" fmla="*/ 4308764 h 5008253"/>
                  <a:gd name="connsiteX4" fmla="*/ 13855 w 3576888"/>
                  <a:gd name="connsiteY4" fmla="*/ 4710546 h 5008253"/>
                  <a:gd name="connsiteX5" fmla="*/ 0 w 3576888"/>
                  <a:gd name="connsiteY5" fmla="*/ 27710 h 5008253"/>
                  <a:gd name="connsiteX6" fmla="*/ 3546766 w 3576888"/>
                  <a:gd name="connsiteY6" fmla="*/ 0 h 5008253"/>
                  <a:gd name="connsiteX0" fmla="*/ 3546766 w 3560729"/>
                  <a:gd name="connsiteY0" fmla="*/ 0 h 5008253"/>
                  <a:gd name="connsiteX1" fmla="*/ 2604653 w 3560729"/>
                  <a:gd name="connsiteY1" fmla="*/ 1814947 h 5008253"/>
                  <a:gd name="connsiteX2" fmla="*/ 803564 w 3560729"/>
                  <a:gd name="connsiteY2" fmla="*/ 2493819 h 5008253"/>
                  <a:gd name="connsiteX3" fmla="*/ 498764 w 3560729"/>
                  <a:gd name="connsiteY3" fmla="*/ 4308764 h 5008253"/>
                  <a:gd name="connsiteX4" fmla="*/ 13855 w 3560729"/>
                  <a:gd name="connsiteY4" fmla="*/ 4710546 h 5008253"/>
                  <a:gd name="connsiteX5" fmla="*/ 0 w 3560729"/>
                  <a:gd name="connsiteY5" fmla="*/ 27710 h 5008253"/>
                  <a:gd name="connsiteX6" fmla="*/ 3546766 w 3560729"/>
                  <a:gd name="connsiteY6" fmla="*/ 0 h 5008253"/>
                  <a:gd name="connsiteX0" fmla="*/ 3546766 w 3560729"/>
                  <a:gd name="connsiteY0" fmla="*/ 0 h 5022108"/>
                  <a:gd name="connsiteX1" fmla="*/ 2604653 w 3560729"/>
                  <a:gd name="connsiteY1" fmla="*/ 1828802 h 5022108"/>
                  <a:gd name="connsiteX2" fmla="*/ 803564 w 3560729"/>
                  <a:gd name="connsiteY2" fmla="*/ 2507674 h 5022108"/>
                  <a:gd name="connsiteX3" fmla="*/ 498764 w 3560729"/>
                  <a:gd name="connsiteY3" fmla="*/ 4322619 h 5022108"/>
                  <a:gd name="connsiteX4" fmla="*/ 13855 w 3560729"/>
                  <a:gd name="connsiteY4" fmla="*/ 4724401 h 5022108"/>
                  <a:gd name="connsiteX5" fmla="*/ 0 w 3560729"/>
                  <a:gd name="connsiteY5" fmla="*/ 41565 h 5022108"/>
                  <a:gd name="connsiteX6" fmla="*/ 3546766 w 3560729"/>
                  <a:gd name="connsiteY6" fmla="*/ 0 h 5022108"/>
                  <a:gd name="connsiteX0" fmla="*/ 3546766 w 3560729"/>
                  <a:gd name="connsiteY0" fmla="*/ 0 h 5028368"/>
                  <a:gd name="connsiteX1" fmla="*/ 2604653 w 3560729"/>
                  <a:gd name="connsiteY1" fmla="*/ 1828802 h 5028368"/>
                  <a:gd name="connsiteX2" fmla="*/ 803564 w 3560729"/>
                  <a:gd name="connsiteY2" fmla="*/ 2313710 h 5028368"/>
                  <a:gd name="connsiteX3" fmla="*/ 498764 w 3560729"/>
                  <a:gd name="connsiteY3" fmla="*/ 4322619 h 5028368"/>
                  <a:gd name="connsiteX4" fmla="*/ 13855 w 3560729"/>
                  <a:gd name="connsiteY4" fmla="*/ 4724401 h 5028368"/>
                  <a:gd name="connsiteX5" fmla="*/ 0 w 3560729"/>
                  <a:gd name="connsiteY5" fmla="*/ 41565 h 5028368"/>
                  <a:gd name="connsiteX6" fmla="*/ 3546766 w 3560729"/>
                  <a:gd name="connsiteY6" fmla="*/ 0 h 5028368"/>
                  <a:gd name="connsiteX0" fmla="*/ 3546766 w 3567061"/>
                  <a:gd name="connsiteY0" fmla="*/ 0 h 5028368"/>
                  <a:gd name="connsiteX1" fmla="*/ 2826326 w 3567061"/>
                  <a:gd name="connsiteY1" fmla="*/ 1731820 h 5028368"/>
                  <a:gd name="connsiteX2" fmla="*/ 803564 w 3567061"/>
                  <a:gd name="connsiteY2" fmla="*/ 2313710 h 5028368"/>
                  <a:gd name="connsiteX3" fmla="*/ 498764 w 3567061"/>
                  <a:gd name="connsiteY3" fmla="*/ 4322619 h 5028368"/>
                  <a:gd name="connsiteX4" fmla="*/ 13855 w 3567061"/>
                  <a:gd name="connsiteY4" fmla="*/ 4724401 h 5028368"/>
                  <a:gd name="connsiteX5" fmla="*/ 0 w 3567061"/>
                  <a:gd name="connsiteY5" fmla="*/ 41565 h 5028368"/>
                  <a:gd name="connsiteX6" fmla="*/ 3546766 w 3567061"/>
                  <a:gd name="connsiteY6" fmla="*/ 0 h 5028368"/>
                  <a:gd name="connsiteX0" fmla="*/ 3546766 w 3567061"/>
                  <a:gd name="connsiteY0" fmla="*/ 0 h 4939815"/>
                  <a:gd name="connsiteX1" fmla="*/ 2826326 w 3567061"/>
                  <a:gd name="connsiteY1" fmla="*/ 1731820 h 4939815"/>
                  <a:gd name="connsiteX2" fmla="*/ 803564 w 3567061"/>
                  <a:gd name="connsiteY2" fmla="*/ 2313710 h 4939815"/>
                  <a:gd name="connsiteX3" fmla="*/ 1066801 w 3567061"/>
                  <a:gd name="connsiteY3" fmla="*/ 3782292 h 4939815"/>
                  <a:gd name="connsiteX4" fmla="*/ 13855 w 3567061"/>
                  <a:gd name="connsiteY4" fmla="*/ 4724401 h 4939815"/>
                  <a:gd name="connsiteX5" fmla="*/ 0 w 3567061"/>
                  <a:gd name="connsiteY5" fmla="*/ 41565 h 4939815"/>
                  <a:gd name="connsiteX6" fmla="*/ 3546766 w 3567061"/>
                  <a:gd name="connsiteY6" fmla="*/ 0 h 4939815"/>
                  <a:gd name="connsiteX0" fmla="*/ 3546766 w 3567427"/>
                  <a:gd name="connsiteY0" fmla="*/ 0 h 4944652"/>
                  <a:gd name="connsiteX1" fmla="*/ 2826326 w 3567427"/>
                  <a:gd name="connsiteY1" fmla="*/ 1731820 h 4944652"/>
                  <a:gd name="connsiteX2" fmla="*/ 748145 w 3567427"/>
                  <a:gd name="connsiteY2" fmla="*/ 2050474 h 4944652"/>
                  <a:gd name="connsiteX3" fmla="*/ 1066801 w 3567427"/>
                  <a:gd name="connsiteY3" fmla="*/ 3782292 h 4944652"/>
                  <a:gd name="connsiteX4" fmla="*/ 13855 w 3567427"/>
                  <a:gd name="connsiteY4" fmla="*/ 4724401 h 4944652"/>
                  <a:gd name="connsiteX5" fmla="*/ 0 w 3567427"/>
                  <a:gd name="connsiteY5" fmla="*/ 41565 h 4944652"/>
                  <a:gd name="connsiteX6" fmla="*/ 3546766 w 3567427"/>
                  <a:gd name="connsiteY6" fmla="*/ 0 h 4944652"/>
                  <a:gd name="connsiteX0" fmla="*/ 3546766 w 3566619"/>
                  <a:gd name="connsiteY0" fmla="*/ 0 h 4940065"/>
                  <a:gd name="connsiteX1" fmla="*/ 2826326 w 3566619"/>
                  <a:gd name="connsiteY1" fmla="*/ 1731820 h 4940065"/>
                  <a:gd name="connsiteX2" fmla="*/ 872836 w 3566619"/>
                  <a:gd name="connsiteY2" fmla="*/ 2299856 h 4940065"/>
                  <a:gd name="connsiteX3" fmla="*/ 1066801 w 3566619"/>
                  <a:gd name="connsiteY3" fmla="*/ 3782292 h 4940065"/>
                  <a:gd name="connsiteX4" fmla="*/ 13855 w 3566619"/>
                  <a:gd name="connsiteY4" fmla="*/ 4724401 h 4940065"/>
                  <a:gd name="connsiteX5" fmla="*/ 0 w 3566619"/>
                  <a:gd name="connsiteY5" fmla="*/ 41565 h 4940065"/>
                  <a:gd name="connsiteX6" fmla="*/ 3546766 w 3566619"/>
                  <a:gd name="connsiteY6" fmla="*/ 0 h 4940065"/>
                  <a:gd name="connsiteX0" fmla="*/ 3546766 w 3566619"/>
                  <a:gd name="connsiteY0" fmla="*/ 0 h 4943391"/>
                  <a:gd name="connsiteX1" fmla="*/ 2826326 w 3566619"/>
                  <a:gd name="connsiteY1" fmla="*/ 1731820 h 4943391"/>
                  <a:gd name="connsiteX2" fmla="*/ 872836 w 3566619"/>
                  <a:gd name="connsiteY2" fmla="*/ 2299856 h 4943391"/>
                  <a:gd name="connsiteX3" fmla="*/ 1343891 w 3566619"/>
                  <a:gd name="connsiteY3" fmla="*/ 3810001 h 4943391"/>
                  <a:gd name="connsiteX4" fmla="*/ 13855 w 3566619"/>
                  <a:gd name="connsiteY4" fmla="*/ 4724401 h 4943391"/>
                  <a:gd name="connsiteX5" fmla="*/ 0 w 3566619"/>
                  <a:gd name="connsiteY5" fmla="*/ 41565 h 4943391"/>
                  <a:gd name="connsiteX6" fmla="*/ 3546766 w 3566619"/>
                  <a:gd name="connsiteY6" fmla="*/ 0 h 4943391"/>
                  <a:gd name="connsiteX0" fmla="*/ 3546766 w 3566619"/>
                  <a:gd name="connsiteY0" fmla="*/ 0 h 4955848"/>
                  <a:gd name="connsiteX1" fmla="*/ 2826326 w 3566619"/>
                  <a:gd name="connsiteY1" fmla="*/ 1731820 h 4955848"/>
                  <a:gd name="connsiteX2" fmla="*/ 872836 w 3566619"/>
                  <a:gd name="connsiteY2" fmla="*/ 2299856 h 4955848"/>
                  <a:gd name="connsiteX3" fmla="*/ 1136073 w 3566619"/>
                  <a:gd name="connsiteY3" fmla="*/ 3906983 h 4955848"/>
                  <a:gd name="connsiteX4" fmla="*/ 13855 w 3566619"/>
                  <a:gd name="connsiteY4" fmla="*/ 4724401 h 4955848"/>
                  <a:gd name="connsiteX5" fmla="*/ 0 w 3566619"/>
                  <a:gd name="connsiteY5" fmla="*/ 41565 h 4955848"/>
                  <a:gd name="connsiteX6" fmla="*/ 3546766 w 3566619"/>
                  <a:gd name="connsiteY6" fmla="*/ 0 h 4955848"/>
                  <a:gd name="connsiteX0" fmla="*/ 3546766 w 3609882"/>
                  <a:gd name="connsiteY0" fmla="*/ 0 h 4955848"/>
                  <a:gd name="connsiteX1" fmla="*/ 3214254 w 3609882"/>
                  <a:gd name="connsiteY1" fmla="*/ 1579420 h 4955848"/>
                  <a:gd name="connsiteX2" fmla="*/ 872836 w 3609882"/>
                  <a:gd name="connsiteY2" fmla="*/ 2299856 h 4955848"/>
                  <a:gd name="connsiteX3" fmla="*/ 1136073 w 3609882"/>
                  <a:gd name="connsiteY3" fmla="*/ 3906983 h 4955848"/>
                  <a:gd name="connsiteX4" fmla="*/ 13855 w 3609882"/>
                  <a:gd name="connsiteY4" fmla="*/ 4724401 h 4955848"/>
                  <a:gd name="connsiteX5" fmla="*/ 0 w 3609882"/>
                  <a:gd name="connsiteY5" fmla="*/ 41565 h 4955848"/>
                  <a:gd name="connsiteX6" fmla="*/ 3546766 w 3609882"/>
                  <a:gd name="connsiteY6" fmla="*/ 0 h 4955848"/>
                  <a:gd name="connsiteX0" fmla="*/ 3546766 w 3609882"/>
                  <a:gd name="connsiteY0" fmla="*/ 0 h 4957825"/>
                  <a:gd name="connsiteX1" fmla="*/ 3214254 w 3609882"/>
                  <a:gd name="connsiteY1" fmla="*/ 1579420 h 4957825"/>
                  <a:gd name="connsiteX2" fmla="*/ 872836 w 3609882"/>
                  <a:gd name="connsiteY2" fmla="*/ 2299856 h 4957825"/>
                  <a:gd name="connsiteX3" fmla="*/ 1136073 w 3609882"/>
                  <a:gd name="connsiteY3" fmla="*/ 3906983 h 4957825"/>
                  <a:gd name="connsiteX4" fmla="*/ 13855 w 3609882"/>
                  <a:gd name="connsiteY4" fmla="*/ 4724401 h 4957825"/>
                  <a:gd name="connsiteX5" fmla="*/ 0 w 3609882"/>
                  <a:gd name="connsiteY5" fmla="*/ 41565 h 4957825"/>
                  <a:gd name="connsiteX6" fmla="*/ 3546766 w 3609882"/>
                  <a:gd name="connsiteY6" fmla="*/ 0 h 4957825"/>
                  <a:gd name="connsiteX0" fmla="*/ 3635098 w 3698214"/>
                  <a:gd name="connsiteY0" fmla="*/ 0 h 4956688"/>
                  <a:gd name="connsiteX1" fmla="*/ 3302586 w 3698214"/>
                  <a:gd name="connsiteY1" fmla="*/ 1579420 h 4956688"/>
                  <a:gd name="connsiteX2" fmla="*/ 961168 w 3698214"/>
                  <a:gd name="connsiteY2" fmla="*/ 2299856 h 4956688"/>
                  <a:gd name="connsiteX3" fmla="*/ 1432223 w 3698214"/>
                  <a:gd name="connsiteY3" fmla="*/ 4045529 h 4956688"/>
                  <a:gd name="connsiteX4" fmla="*/ 102187 w 3698214"/>
                  <a:gd name="connsiteY4" fmla="*/ 4724401 h 4956688"/>
                  <a:gd name="connsiteX5" fmla="*/ 88332 w 3698214"/>
                  <a:gd name="connsiteY5" fmla="*/ 41565 h 4956688"/>
                  <a:gd name="connsiteX6" fmla="*/ 3635098 w 3698214"/>
                  <a:gd name="connsiteY6" fmla="*/ 0 h 4956688"/>
                  <a:gd name="connsiteX0" fmla="*/ 3635098 w 3698214"/>
                  <a:gd name="connsiteY0" fmla="*/ 0 h 4956688"/>
                  <a:gd name="connsiteX1" fmla="*/ 3302586 w 3698214"/>
                  <a:gd name="connsiteY1" fmla="*/ 1579420 h 4956688"/>
                  <a:gd name="connsiteX2" fmla="*/ 961168 w 3698214"/>
                  <a:gd name="connsiteY2" fmla="*/ 2299856 h 4956688"/>
                  <a:gd name="connsiteX3" fmla="*/ 1432223 w 3698214"/>
                  <a:gd name="connsiteY3" fmla="*/ 4045529 h 4956688"/>
                  <a:gd name="connsiteX4" fmla="*/ 102187 w 3698214"/>
                  <a:gd name="connsiteY4" fmla="*/ 4724401 h 4956688"/>
                  <a:gd name="connsiteX5" fmla="*/ 88332 w 3698214"/>
                  <a:gd name="connsiteY5" fmla="*/ 41565 h 4956688"/>
                  <a:gd name="connsiteX6" fmla="*/ 3635098 w 3698214"/>
                  <a:gd name="connsiteY6" fmla="*/ 0 h 4956688"/>
                  <a:gd name="connsiteX0" fmla="*/ 3635098 w 3698214"/>
                  <a:gd name="connsiteY0" fmla="*/ 0 h 4956688"/>
                  <a:gd name="connsiteX1" fmla="*/ 3302586 w 3698214"/>
                  <a:gd name="connsiteY1" fmla="*/ 1579420 h 4956688"/>
                  <a:gd name="connsiteX2" fmla="*/ 961168 w 3698214"/>
                  <a:gd name="connsiteY2" fmla="*/ 2299856 h 4956688"/>
                  <a:gd name="connsiteX3" fmla="*/ 1432223 w 3698214"/>
                  <a:gd name="connsiteY3" fmla="*/ 4045529 h 4956688"/>
                  <a:gd name="connsiteX4" fmla="*/ 102187 w 3698214"/>
                  <a:gd name="connsiteY4" fmla="*/ 4724401 h 4956688"/>
                  <a:gd name="connsiteX5" fmla="*/ 88332 w 3698214"/>
                  <a:gd name="connsiteY5" fmla="*/ 41565 h 4956688"/>
                  <a:gd name="connsiteX6" fmla="*/ 3635098 w 3698214"/>
                  <a:gd name="connsiteY6" fmla="*/ 0 h 4956688"/>
                  <a:gd name="connsiteX0" fmla="*/ 3591845 w 3654961"/>
                  <a:gd name="connsiteY0" fmla="*/ 0 h 4968373"/>
                  <a:gd name="connsiteX1" fmla="*/ 3259333 w 3654961"/>
                  <a:gd name="connsiteY1" fmla="*/ 1579420 h 4968373"/>
                  <a:gd name="connsiteX2" fmla="*/ 917915 w 3654961"/>
                  <a:gd name="connsiteY2" fmla="*/ 2299856 h 4968373"/>
                  <a:gd name="connsiteX3" fmla="*/ 1388970 w 3654961"/>
                  <a:gd name="connsiteY3" fmla="*/ 4045529 h 4968373"/>
                  <a:gd name="connsiteX4" fmla="*/ 58934 w 3654961"/>
                  <a:gd name="connsiteY4" fmla="*/ 4724401 h 4968373"/>
                  <a:gd name="connsiteX5" fmla="*/ 45079 w 3654961"/>
                  <a:gd name="connsiteY5" fmla="*/ 41565 h 4968373"/>
                  <a:gd name="connsiteX6" fmla="*/ 3591845 w 3654961"/>
                  <a:gd name="connsiteY6" fmla="*/ 0 h 4968373"/>
                  <a:gd name="connsiteX0" fmla="*/ 3591845 w 3654961"/>
                  <a:gd name="connsiteY0" fmla="*/ 0 h 4967280"/>
                  <a:gd name="connsiteX1" fmla="*/ 3259333 w 3654961"/>
                  <a:gd name="connsiteY1" fmla="*/ 1579420 h 4967280"/>
                  <a:gd name="connsiteX2" fmla="*/ 917915 w 3654961"/>
                  <a:gd name="connsiteY2" fmla="*/ 2299856 h 4967280"/>
                  <a:gd name="connsiteX3" fmla="*/ 1388970 w 3654961"/>
                  <a:gd name="connsiteY3" fmla="*/ 4045529 h 4967280"/>
                  <a:gd name="connsiteX4" fmla="*/ 58934 w 3654961"/>
                  <a:gd name="connsiteY4" fmla="*/ 4724401 h 4967280"/>
                  <a:gd name="connsiteX5" fmla="*/ 45079 w 3654961"/>
                  <a:gd name="connsiteY5" fmla="*/ 41565 h 4967280"/>
                  <a:gd name="connsiteX6" fmla="*/ 3591845 w 3654961"/>
                  <a:gd name="connsiteY6" fmla="*/ 0 h 4967280"/>
                  <a:gd name="connsiteX0" fmla="*/ 3591845 w 3654961"/>
                  <a:gd name="connsiteY0" fmla="*/ 0 h 4979298"/>
                  <a:gd name="connsiteX1" fmla="*/ 3259333 w 3654961"/>
                  <a:gd name="connsiteY1" fmla="*/ 1579420 h 4979298"/>
                  <a:gd name="connsiteX2" fmla="*/ 917915 w 3654961"/>
                  <a:gd name="connsiteY2" fmla="*/ 2299856 h 4979298"/>
                  <a:gd name="connsiteX3" fmla="*/ 1388970 w 3654961"/>
                  <a:gd name="connsiteY3" fmla="*/ 4045529 h 4979298"/>
                  <a:gd name="connsiteX4" fmla="*/ 58934 w 3654961"/>
                  <a:gd name="connsiteY4" fmla="*/ 4738255 h 4979298"/>
                  <a:gd name="connsiteX5" fmla="*/ 45079 w 3654961"/>
                  <a:gd name="connsiteY5" fmla="*/ 41565 h 4979298"/>
                  <a:gd name="connsiteX6" fmla="*/ 3591845 w 3654961"/>
                  <a:gd name="connsiteY6" fmla="*/ 0 h 4979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654961" h="4979298">
                    <a:moveTo>
                      <a:pt x="3591845" y="0"/>
                    </a:moveTo>
                    <a:cubicBezTo>
                      <a:pt x="3704991" y="635000"/>
                      <a:pt x="3704988" y="1196111"/>
                      <a:pt x="3259333" y="1579420"/>
                    </a:cubicBezTo>
                    <a:cubicBezTo>
                      <a:pt x="2813678" y="1962729"/>
                      <a:pt x="1229642" y="1888838"/>
                      <a:pt x="917915" y="2299856"/>
                    </a:cubicBezTo>
                    <a:cubicBezTo>
                      <a:pt x="606188" y="2710874"/>
                      <a:pt x="1532133" y="3639129"/>
                      <a:pt x="1388970" y="4045529"/>
                    </a:cubicBezTo>
                    <a:cubicBezTo>
                      <a:pt x="1245807" y="4451929"/>
                      <a:pt x="185461" y="5430703"/>
                      <a:pt x="58934" y="4738255"/>
                    </a:cubicBezTo>
                    <a:cubicBezTo>
                      <a:pt x="-67593" y="4045807"/>
                      <a:pt x="49697" y="1602510"/>
                      <a:pt x="45079" y="41565"/>
                    </a:cubicBezTo>
                    <a:lnTo>
                      <a:pt x="359184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84407" tIns="42203" rIns="84407" bIns="42203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th-TH" sz="1661"/>
              </a:p>
            </p:txBody>
          </p:sp>
          <p:sp>
            <p:nvSpPr>
              <p:cNvPr id="28" name="รูปแบบอิสระ: รูปร่าง 27">
                <a:extLst>
                  <a:ext uri="{FF2B5EF4-FFF2-40B4-BE49-F238E27FC236}">
                    <a16:creationId xmlns:a16="http://schemas.microsoft.com/office/drawing/2014/main" id="{2BA85EDD-0A85-4EA9-8663-73F808501E58}"/>
                  </a:ext>
                </a:extLst>
              </p:cNvPr>
              <p:cNvSpPr/>
              <p:nvPr/>
            </p:nvSpPr>
            <p:spPr>
              <a:xfrm>
                <a:off x="-13854" y="-53779"/>
                <a:ext cx="5988928" cy="3844532"/>
              </a:xfrm>
              <a:custGeom>
                <a:avLst/>
                <a:gdLst>
                  <a:gd name="connsiteX0" fmla="*/ 5791200 w 5791200"/>
                  <a:gd name="connsiteY0" fmla="*/ 13854 h 3574472"/>
                  <a:gd name="connsiteX1" fmla="*/ 3061855 w 5791200"/>
                  <a:gd name="connsiteY1" fmla="*/ 678872 h 3574472"/>
                  <a:gd name="connsiteX2" fmla="*/ 2992582 w 5791200"/>
                  <a:gd name="connsiteY2" fmla="*/ 1607127 h 3574472"/>
                  <a:gd name="connsiteX3" fmla="*/ 1413164 w 5791200"/>
                  <a:gd name="connsiteY3" fmla="*/ 1870363 h 3574472"/>
                  <a:gd name="connsiteX4" fmla="*/ 0 w 5791200"/>
                  <a:gd name="connsiteY4" fmla="*/ 3574472 h 3574472"/>
                  <a:gd name="connsiteX5" fmla="*/ 55418 w 5791200"/>
                  <a:gd name="connsiteY5" fmla="*/ 0 h 3574472"/>
                  <a:gd name="connsiteX6" fmla="*/ 5791200 w 5791200"/>
                  <a:gd name="connsiteY6" fmla="*/ 13854 h 3574472"/>
                  <a:gd name="connsiteX0" fmla="*/ 5822003 w 5822003"/>
                  <a:gd name="connsiteY0" fmla="*/ 28151 h 3588769"/>
                  <a:gd name="connsiteX1" fmla="*/ 3092658 w 5822003"/>
                  <a:gd name="connsiteY1" fmla="*/ 693169 h 3588769"/>
                  <a:gd name="connsiteX2" fmla="*/ 3023385 w 5822003"/>
                  <a:gd name="connsiteY2" fmla="*/ 1621424 h 3588769"/>
                  <a:gd name="connsiteX3" fmla="*/ 1443967 w 5822003"/>
                  <a:gd name="connsiteY3" fmla="*/ 1884660 h 3588769"/>
                  <a:gd name="connsiteX4" fmla="*/ 30803 w 5822003"/>
                  <a:gd name="connsiteY4" fmla="*/ 3588769 h 3588769"/>
                  <a:gd name="connsiteX5" fmla="*/ 0 w 5822003"/>
                  <a:gd name="connsiteY5" fmla="*/ 0 h 3588769"/>
                  <a:gd name="connsiteX6" fmla="*/ 5822003 w 5822003"/>
                  <a:gd name="connsiteY6" fmla="*/ 28151 h 3588769"/>
                  <a:gd name="connsiteX0" fmla="*/ 5879484 w 5879484"/>
                  <a:gd name="connsiteY0" fmla="*/ 42449 h 3603067"/>
                  <a:gd name="connsiteX1" fmla="*/ 3150139 w 5879484"/>
                  <a:gd name="connsiteY1" fmla="*/ 707467 h 3603067"/>
                  <a:gd name="connsiteX2" fmla="*/ 3080866 w 5879484"/>
                  <a:gd name="connsiteY2" fmla="*/ 1635722 h 3603067"/>
                  <a:gd name="connsiteX3" fmla="*/ 1501448 w 5879484"/>
                  <a:gd name="connsiteY3" fmla="*/ 1898958 h 3603067"/>
                  <a:gd name="connsiteX4" fmla="*/ 88284 w 5879484"/>
                  <a:gd name="connsiteY4" fmla="*/ 3603067 h 3603067"/>
                  <a:gd name="connsiteX5" fmla="*/ 0 w 5879484"/>
                  <a:gd name="connsiteY5" fmla="*/ 0 h 3603067"/>
                  <a:gd name="connsiteX6" fmla="*/ 5879484 w 5879484"/>
                  <a:gd name="connsiteY6" fmla="*/ 42449 h 3603067"/>
                  <a:gd name="connsiteX0" fmla="*/ 5879484 w 5879484"/>
                  <a:gd name="connsiteY0" fmla="*/ 42449 h 3603067"/>
                  <a:gd name="connsiteX1" fmla="*/ 3150139 w 5879484"/>
                  <a:gd name="connsiteY1" fmla="*/ 707467 h 3603067"/>
                  <a:gd name="connsiteX2" fmla="*/ 3080866 w 5879484"/>
                  <a:gd name="connsiteY2" fmla="*/ 1635722 h 3603067"/>
                  <a:gd name="connsiteX3" fmla="*/ 1501448 w 5879484"/>
                  <a:gd name="connsiteY3" fmla="*/ 1898958 h 3603067"/>
                  <a:gd name="connsiteX4" fmla="*/ 2063 w 5879484"/>
                  <a:gd name="connsiteY4" fmla="*/ 3603067 h 3603067"/>
                  <a:gd name="connsiteX5" fmla="*/ 0 w 5879484"/>
                  <a:gd name="connsiteY5" fmla="*/ 0 h 3603067"/>
                  <a:gd name="connsiteX6" fmla="*/ 5879484 w 5879484"/>
                  <a:gd name="connsiteY6" fmla="*/ 42449 h 3603067"/>
                  <a:gd name="connsiteX0" fmla="*/ 6021126 w 6021126"/>
                  <a:gd name="connsiteY0" fmla="*/ 42449 h 3688855"/>
                  <a:gd name="connsiteX1" fmla="*/ 3291781 w 6021126"/>
                  <a:gd name="connsiteY1" fmla="*/ 707467 h 3688855"/>
                  <a:gd name="connsiteX2" fmla="*/ 3222508 w 6021126"/>
                  <a:gd name="connsiteY2" fmla="*/ 1635722 h 3688855"/>
                  <a:gd name="connsiteX3" fmla="*/ 1643090 w 6021126"/>
                  <a:gd name="connsiteY3" fmla="*/ 1898958 h 3688855"/>
                  <a:gd name="connsiteX4" fmla="*/ 2 w 6021126"/>
                  <a:gd name="connsiteY4" fmla="*/ 3688855 h 3688855"/>
                  <a:gd name="connsiteX5" fmla="*/ 141642 w 6021126"/>
                  <a:gd name="connsiteY5" fmla="*/ 0 h 3688855"/>
                  <a:gd name="connsiteX6" fmla="*/ 6021126 w 6021126"/>
                  <a:gd name="connsiteY6" fmla="*/ 42449 h 3688855"/>
                  <a:gd name="connsiteX0" fmla="*/ 6109408 w 6109408"/>
                  <a:gd name="connsiteY0" fmla="*/ 128236 h 3774642"/>
                  <a:gd name="connsiteX1" fmla="*/ 3380063 w 6109408"/>
                  <a:gd name="connsiteY1" fmla="*/ 793254 h 3774642"/>
                  <a:gd name="connsiteX2" fmla="*/ 3310790 w 6109408"/>
                  <a:gd name="connsiteY2" fmla="*/ 1721509 h 3774642"/>
                  <a:gd name="connsiteX3" fmla="*/ 1731372 w 6109408"/>
                  <a:gd name="connsiteY3" fmla="*/ 1984745 h 3774642"/>
                  <a:gd name="connsiteX4" fmla="*/ 88284 w 6109408"/>
                  <a:gd name="connsiteY4" fmla="*/ 3774642 h 3774642"/>
                  <a:gd name="connsiteX5" fmla="*/ 0 w 6109408"/>
                  <a:gd name="connsiteY5" fmla="*/ 0 h 3774642"/>
                  <a:gd name="connsiteX6" fmla="*/ 6109408 w 6109408"/>
                  <a:gd name="connsiteY6" fmla="*/ 128236 h 3774642"/>
                  <a:gd name="connsiteX0" fmla="*/ 6109408 w 6109408"/>
                  <a:gd name="connsiteY0" fmla="*/ 128236 h 3774642"/>
                  <a:gd name="connsiteX1" fmla="*/ 3380063 w 6109408"/>
                  <a:gd name="connsiteY1" fmla="*/ 793254 h 3774642"/>
                  <a:gd name="connsiteX2" fmla="*/ 3310790 w 6109408"/>
                  <a:gd name="connsiteY2" fmla="*/ 1721509 h 3774642"/>
                  <a:gd name="connsiteX3" fmla="*/ 1731372 w 6109408"/>
                  <a:gd name="connsiteY3" fmla="*/ 1984745 h 3774642"/>
                  <a:gd name="connsiteX4" fmla="*/ 88284 w 6109408"/>
                  <a:gd name="connsiteY4" fmla="*/ 3774642 h 3774642"/>
                  <a:gd name="connsiteX5" fmla="*/ 0 w 6109408"/>
                  <a:gd name="connsiteY5" fmla="*/ 0 h 3774642"/>
                  <a:gd name="connsiteX6" fmla="*/ 6109408 w 6109408"/>
                  <a:gd name="connsiteY6" fmla="*/ 128236 h 3774642"/>
                  <a:gd name="connsiteX0" fmla="*/ 6109408 w 6109408"/>
                  <a:gd name="connsiteY0" fmla="*/ 128236 h 3774642"/>
                  <a:gd name="connsiteX1" fmla="*/ 3380063 w 6109408"/>
                  <a:gd name="connsiteY1" fmla="*/ 793254 h 3774642"/>
                  <a:gd name="connsiteX2" fmla="*/ 3310790 w 6109408"/>
                  <a:gd name="connsiteY2" fmla="*/ 1721509 h 3774642"/>
                  <a:gd name="connsiteX3" fmla="*/ 1731372 w 6109408"/>
                  <a:gd name="connsiteY3" fmla="*/ 1984745 h 3774642"/>
                  <a:gd name="connsiteX4" fmla="*/ 88284 w 6109408"/>
                  <a:gd name="connsiteY4" fmla="*/ 3774642 h 3774642"/>
                  <a:gd name="connsiteX5" fmla="*/ 0 w 6109408"/>
                  <a:gd name="connsiteY5" fmla="*/ 0 h 3774642"/>
                  <a:gd name="connsiteX6" fmla="*/ 6109408 w 6109408"/>
                  <a:gd name="connsiteY6" fmla="*/ 128236 h 3774642"/>
                  <a:gd name="connsiteX0" fmla="*/ 6037557 w 6037557"/>
                  <a:gd name="connsiteY0" fmla="*/ 142533 h 3788939"/>
                  <a:gd name="connsiteX1" fmla="*/ 3308212 w 6037557"/>
                  <a:gd name="connsiteY1" fmla="*/ 807551 h 3788939"/>
                  <a:gd name="connsiteX2" fmla="*/ 3238939 w 6037557"/>
                  <a:gd name="connsiteY2" fmla="*/ 1735806 h 3788939"/>
                  <a:gd name="connsiteX3" fmla="*/ 1659521 w 6037557"/>
                  <a:gd name="connsiteY3" fmla="*/ 1999042 h 3788939"/>
                  <a:gd name="connsiteX4" fmla="*/ 16433 w 6037557"/>
                  <a:gd name="connsiteY4" fmla="*/ 3788939 h 3788939"/>
                  <a:gd name="connsiteX5" fmla="*/ 0 w 6037557"/>
                  <a:gd name="connsiteY5" fmla="*/ 0 h 3788939"/>
                  <a:gd name="connsiteX6" fmla="*/ 6037557 w 6037557"/>
                  <a:gd name="connsiteY6" fmla="*/ 142533 h 3788939"/>
                  <a:gd name="connsiteX0" fmla="*/ 6037557 w 6037557"/>
                  <a:gd name="connsiteY0" fmla="*/ 142533 h 3788939"/>
                  <a:gd name="connsiteX1" fmla="*/ 3308212 w 6037557"/>
                  <a:gd name="connsiteY1" fmla="*/ 807551 h 3788939"/>
                  <a:gd name="connsiteX2" fmla="*/ 3238939 w 6037557"/>
                  <a:gd name="connsiteY2" fmla="*/ 1735806 h 3788939"/>
                  <a:gd name="connsiteX3" fmla="*/ 1659521 w 6037557"/>
                  <a:gd name="connsiteY3" fmla="*/ 1999042 h 3788939"/>
                  <a:gd name="connsiteX4" fmla="*/ 16433 w 6037557"/>
                  <a:gd name="connsiteY4" fmla="*/ 3788939 h 3788939"/>
                  <a:gd name="connsiteX5" fmla="*/ 0 w 6037557"/>
                  <a:gd name="connsiteY5" fmla="*/ 0 h 3788939"/>
                  <a:gd name="connsiteX6" fmla="*/ 6037557 w 6037557"/>
                  <a:gd name="connsiteY6" fmla="*/ 142533 h 3788939"/>
                  <a:gd name="connsiteX0" fmla="*/ 6109407 w 6109407"/>
                  <a:gd name="connsiteY0" fmla="*/ 0 h 3789385"/>
                  <a:gd name="connsiteX1" fmla="*/ 3308212 w 6109407"/>
                  <a:gd name="connsiteY1" fmla="*/ 807997 h 3789385"/>
                  <a:gd name="connsiteX2" fmla="*/ 3238939 w 6109407"/>
                  <a:gd name="connsiteY2" fmla="*/ 1736252 h 3789385"/>
                  <a:gd name="connsiteX3" fmla="*/ 1659521 w 6109407"/>
                  <a:gd name="connsiteY3" fmla="*/ 1999488 h 3789385"/>
                  <a:gd name="connsiteX4" fmla="*/ 16433 w 6109407"/>
                  <a:gd name="connsiteY4" fmla="*/ 3789385 h 3789385"/>
                  <a:gd name="connsiteX5" fmla="*/ 0 w 6109407"/>
                  <a:gd name="connsiteY5" fmla="*/ 446 h 3789385"/>
                  <a:gd name="connsiteX6" fmla="*/ 6109407 w 6109407"/>
                  <a:gd name="connsiteY6" fmla="*/ 0 h 3789385"/>
                  <a:gd name="connsiteX0" fmla="*/ 6109407 w 6179364"/>
                  <a:gd name="connsiteY0" fmla="*/ 0 h 3789385"/>
                  <a:gd name="connsiteX1" fmla="*/ 3308212 w 6179364"/>
                  <a:gd name="connsiteY1" fmla="*/ 807997 h 3789385"/>
                  <a:gd name="connsiteX2" fmla="*/ 3238939 w 6179364"/>
                  <a:gd name="connsiteY2" fmla="*/ 1736252 h 3789385"/>
                  <a:gd name="connsiteX3" fmla="*/ 1659521 w 6179364"/>
                  <a:gd name="connsiteY3" fmla="*/ 1999488 h 3789385"/>
                  <a:gd name="connsiteX4" fmla="*/ 16433 w 6179364"/>
                  <a:gd name="connsiteY4" fmla="*/ 3789385 h 3789385"/>
                  <a:gd name="connsiteX5" fmla="*/ 0 w 6179364"/>
                  <a:gd name="connsiteY5" fmla="*/ 446 h 3789385"/>
                  <a:gd name="connsiteX6" fmla="*/ 6109407 w 6179364"/>
                  <a:gd name="connsiteY6" fmla="*/ 0 h 3789385"/>
                  <a:gd name="connsiteX0" fmla="*/ 6109407 w 6179364"/>
                  <a:gd name="connsiteY0" fmla="*/ 0 h 3789385"/>
                  <a:gd name="connsiteX1" fmla="*/ 3308212 w 6179364"/>
                  <a:gd name="connsiteY1" fmla="*/ 807997 h 3789385"/>
                  <a:gd name="connsiteX2" fmla="*/ 3238939 w 6179364"/>
                  <a:gd name="connsiteY2" fmla="*/ 1736252 h 3789385"/>
                  <a:gd name="connsiteX3" fmla="*/ 1659521 w 6179364"/>
                  <a:gd name="connsiteY3" fmla="*/ 1999488 h 3789385"/>
                  <a:gd name="connsiteX4" fmla="*/ 16433 w 6179364"/>
                  <a:gd name="connsiteY4" fmla="*/ 3789385 h 3789385"/>
                  <a:gd name="connsiteX5" fmla="*/ 0 w 6179364"/>
                  <a:gd name="connsiteY5" fmla="*/ 446 h 3789385"/>
                  <a:gd name="connsiteX6" fmla="*/ 6109407 w 6179364"/>
                  <a:gd name="connsiteY6" fmla="*/ 0 h 3789385"/>
                  <a:gd name="connsiteX0" fmla="*/ 6109407 w 6179364"/>
                  <a:gd name="connsiteY0" fmla="*/ 0 h 3826203"/>
                  <a:gd name="connsiteX1" fmla="*/ 3308212 w 6179364"/>
                  <a:gd name="connsiteY1" fmla="*/ 807997 h 3826203"/>
                  <a:gd name="connsiteX2" fmla="*/ 3238939 w 6179364"/>
                  <a:gd name="connsiteY2" fmla="*/ 1736252 h 3826203"/>
                  <a:gd name="connsiteX3" fmla="*/ 1659521 w 6179364"/>
                  <a:gd name="connsiteY3" fmla="*/ 1999488 h 3826203"/>
                  <a:gd name="connsiteX4" fmla="*/ 16433 w 6179364"/>
                  <a:gd name="connsiteY4" fmla="*/ 3789385 h 3826203"/>
                  <a:gd name="connsiteX5" fmla="*/ 0 w 6179364"/>
                  <a:gd name="connsiteY5" fmla="*/ 446 h 3826203"/>
                  <a:gd name="connsiteX6" fmla="*/ 6109407 w 6179364"/>
                  <a:gd name="connsiteY6" fmla="*/ 0 h 3826203"/>
                  <a:gd name="connsiteX0" fmla="*/ 6109407 w 6194666"/>
                  <a:gd name="connsiteY0" fmla="*/ 0 h 3826203"/>
                  <a:gd name="connsiteX1" fmla="*/ 3897392 w 6194666"/>
                  <a:gd name="connsiteY1" fmla="*/ 636422 h 3826203"/>
                  <a:gd name="connsiteX2" fmla="*/ 3238939 w 6194666"/>
                  <a:gd name="connsiteY2" fmla="*/ 1736252 h 3826203"/>
                  <a:gd name="connsiteX3" fmla="*/ 1659521 w 6194666"/>
                  <a:gd name="connsiteY3" fmla="*/ 1999488 h 3826203"/>
                  <a:gd name="connsiteX4" fmla="*/ 16433 w 6194666"/>
                  <a:gd name="connsiteY4" fmla="*/ 3789385 h 3826203"/>
                  <a:gd name="connsiteX5" fmla="*/ 0 w 6194666"/>
                  <a:gd name="connsiteY5" fmla="*/ 446 h 3826203"/>
                  <a:gd name="connsiteX6" fmla="*/ 6109407 w 6194666"/>
                  <a:gd name="connsiteY6" fmla="*/ 0 h 3826203"/>
                  <a:gd name="connsiteX0" fmla="*/ 6109407 w 6195622"/>
                  <a:gd name="connsiteY0" fmla="*/ 0 h 3830610"/>
                  <a:gd name="connsiteX1" fmla="*/ 3897392 w 6195622"/>
                  <a:gd name="connsiteY1" fmla="*/ 636422 h 3830610"/>
                  <a:gd name="connsiteX2" fmla="*/ 3052127 w 6195622"/>
                  <a:gd name="connsiteY2" fmla="*/ 1764848 h 3830610"/>
                  <a:gd name="connsiteX3" fmla="*/ 1659521 w 6195622"/>
                  <a:gd name="connsiteY3" fmla="*/ 1999488 h 3830610"/>
                  <a:gd name="connsiteX4" fmla="*/ 16433 w 6195622"/>
                  <a:gd name="connsiteY4" fmla="*/ 3789385 h 3830610"/>
                  <a:gd name="connsiteX5" fmla="*/ 0 w 6195622"/>
                  <a:gd name="connsiteY5" fmla="*/ 446 h 3830610"/>
                  <a:gd name="connsiteX6" fmla="*/ 6109407 w 6195622"/>
                  <a:gd name="connsiteY6" fmla="*/ 0 h 3830610"/>
                  <a:gd name="connsiteX0" fmla="*/ 6109407 w 6200522"/>
                  <a:gd name="connsiteY0" fmla="*/ 0 h 3830610"/>
                  <a:gd name="connsiteX1" fmla="*/ 4041094 w 6200522"/>
                  <a:gd name="connsiteY1" fmla="*/ 893784 h 3830610"/>
                  <a:gd name="connsiteX2" fmla="*/ 3052127 w 6200522"/>
                  <a:gd name="connsiteY2" fmla="*/ 1764848 h 3830610"/>
                  <a:gd name="connsiteX3" fmla="*/ 1659521 w 6200522"/>
                  <a:gd name="connsiteY3" fmla="*/ 1999488 h 3830610"/>
                  <a:gd name="connsiteX4" fmla="*/ 16433 w 6200522"/>
                  <a:gd name="connsiteY4" fmla="*/ 3789385 h 3830610"/>
                  <a:gd name="connsiteX5" fmla="*/ 0 w 6200522"/>
                  <a:gd name="connsiteY5" fmla="*/ 446 h 3830610"/>
                  <a:gd name="connsiteX6" fmla="*/ 6109407 w 6200522"/>
                  <a:gd name="connsiteY6" fmla="*/ 0 h 3830610"/>
                  <a:gd name="connsiteX0" fmla="*/ 6109407 w 6200522"/>
                  <a:gd name="connsiteY0" fmla="*/ 0 h 3906887"/>
                  <a:gd name="connsiteX1" fmla="*/ 4041094 w 6200522"/>
                  <a:gd name="connsiteY1" fmla="*/ 893784 h 3906887"/>
                  <a:gd name="connsiteX2" fmla="*/ 3052127 w 6200522"/>
                  <a:gd name="connsiteY2" fmla="*/ 1764848 h 3906887"/>
                  <a:gd name="connsiteX3" fmla="*/ 1659521 w 6200522"/>
                  <a:gd name="connsiteY3" fmla="*/ 1999488 h 3906887"/>
                  <a:gd name="connsiteX4" fmla="*/ 921756 w 6200522"/>
                  <a:gd name="connsiteY4" fmla="*/ 2860023 h 3906887"/>
                  <a:gd name="connsiteX5" fmla="*/ 16433 w 6200522"/>
                  <a:gd name="connsiteY5" fmla="*/ 3789385 h 3906887"/>
                  <a:gd name="connsiteX6" fmla="*/ 0 w 6200522"/>
                  <a:gd name="connsiteY6" fmla="*/ 446 h 3906887"/>
                  <a:gd name="connsiteX7" fmla="*/ 6109407 w 6200522"/>
                  <a:gd name="connsiteY7" fmla="*/ 0 h 3906887"/>
                  <a:gd name="connsiteX0" fmla="*/ 6109407 w 6210247"/>
                  <a:gd name="connsiteY0" fmla="*/ 0 h 3906887"/>
                  <a:gd name="connsiteX1" fmla="*/ 4285388 w 6210247"/>
                  <a:gd name="connsiteY1" fmla="*/ 793699 h 3906887"/>
                  <a:gd name="connsiteX2" fmla="*/ 3052127 w 6210247"/>
                  <a:gd name="connsiteY2" fmla="*/ 1764848 h 3906887"/>
                  <a:gd name="connsiteX3" fmla="*/ 1659521 w 6210247"/>
                  <a:gd name="connsiteY3" fmla="*/ 1999488 h 3906887"/>
                  <a:gd name="connsiteX4" fmla="*/ 921756 w 6210247"/>
                  <a:gd name="connsiteY4" fmla="*/ 2860023 h 3906887"/>
                  <a:gd name="connsiteX5" fmla="*/ 16433 w 6210247"/>
                  <a:gd name="connsiteY5" fmla="*/ 3789385 h 3906887"/>
                  <a:gd name="connsiteX6" fmla="*/ 0 w 6210247"/>
                  <a:gd name="connsiteY6" fmla="*/ 446 h 3906887"/>
                  <a:gd name="connsiteX7" fmla="*/ 6109407 w 6210247"/>
                  <a:gd name="connsiteY7" fmla="*/ 0 h 3906887"/>
                  <a:gd name="connsiteX0" fmla="*/ 6109407 w 6214422"/>
                  <a:gd name="connsiteY0" fmla="*/ 0 h 3906887"/>
                  <a:gd name="connsiteX1" fmla="*/ 4285388 w 6214422"/>
                  <a:gd name="connsiteY1" fmla="*/ 793699 h 3906887"/>
                  <a:gd name="connsiteX2" fmla="*/ 2477318 w 6214422"/>
                  <a:gd name="connsiteY2" fmla="*/ 964165 h 3906887"/>
                  <a:gd name="connsiteX3" fmla="*/ 1659521 w 6214422"/>
                  <a:gd name="connsiteY3" fmla="*/ 1999488 h 3906887"/>
                  <a:gd name="connsiteX4" fmla="*/ 921756 w 6214422"/>
                  <a:gd name="connsiteY4" fmla="*/ 2860023 h 3906887"/>
                  <a:gd name="connsiteX5" fmla="*/ 16433 w 6214422"/>
                  <a:gd name="connsiteY5" fmla="*/ 3789385 h 3906887"/>
                  <a:gd name="connsiteX6" fmla="*/ 0 w 6214422"/>
                  <a:gd name="connsiteY6" fmla="*/ 446 h 3906887"/>
                  <a:gd name="connsiteX7" fmla="*/ 6109407 w 6214422"/>
                  <a:gd name="connsiteY7" fmla="*/ 0 h 3906887"/>
                  <a:gd name="connsiteX0" fmla="*/ 6109407 w 6214422"/>
                  <a:gd name="connsiteY0" fmla="*/ 0 h 3906887"/>
                  <a:gd name="connsiteX1" fmla="*/ 4285388 w 6214422"/>
                  <a:gd name="connsiteY1" fmla="*/ 793699 h 3906887"/>
                  <a:gd name="connsiteX2" fmla="*/ 2477318 w 6214422"/>
                  <a:gd name="connsiteY2" fmla="*/ 964165 h 3906887"/>
                  <a:gd name="connsiteX3" fmla="*/ 2033147 w 6214422"/>
                  <a:gd name="connsiteY3" fmla="*/ 2285446 h 3906887"/>
                  <a:gd name="connsiteX4" fmla="*/ 921756 w 6214422"/>
                  <a:gd name="connsiteY4" fmla="*/ 2860023 h 3906887"/>
                  <a:gd name="connsiteX5" fmla="*/ 16433 w 6214422"/>
                  <a:gd name="connsiteY5" fmla="*/ 3789385 h 3906887"/>
                  <a:gd name="connsiteX6" fmla="*/ 0 w 6214422"/>
                  <a:gd name="connsiteY6" fmla="*/ 446 h 3906887"/>
                  <a:gd name="connsiteX7" fmla="*/ 6109407 w 6214422"/>
                  <a:gd name="connsiteY7" fmla="*/ 0 h 3906887"/>
                  <a:gd name="connsiteX0" fmla="*/ 6109407 w 6214422"/>
                  <a:gd name="connsiteY0" fmla="*/ 0 h 3903573"/>
                  <a:gd name="connsiteX1" fmla="*/ 4285388 w 6214422"/>
                  <a:gd name="connsiteY1" fmla="*/ 793699 h 3903573"/>
                  <a:gd name="connsiteX2" fmla="*/ 2477318 w 6214422"/>
                  <a:gd name="connsiteY2" fmla="*/ 964165 h 3903573"/>
                  <a:gd name="connsiteX3" fmla="*/ 2033147 w 6214422"/>
                  <a:gd name="connsiteY3" fmla="*/ 2285446 h 3903573"/>
                  <a:gd name="connsiteX4" fmla="*/ 849905 w 6214422"/>
                  <a:gd name="connsiteY4" fmla="*/ 2817129 h 3903573"/>
                  <a:gd name="connsiteX5" fmla="*/ 16433 w 6214422"/>
                  <a:gd name="connsiteY5" fmla="*/ 3789385 h 3903573"/>
                  <a:gd name="connsiteX6" fmla="*/ 0 w 6214422"/>
                  <a:gd name="connsiteY6" fmla="*/ 446 h 3903573"/>
                  <a:gd name="connsiteX7" fmla="*/ 6109407 w 6214422"/>
                  <a:gd name="connsiteY7" fmla="*/ 0 h 3903573"/>
                  <a:gd name="connsiteX0" fmla="*/ 6109407 w 6214422"/>
                  <a:gd name="connsiteY0" fmla="*/ 0 h 3912056"/>
                  <a:gd name="connsiteX1" fmla="*/ 4285388 w 6214422"/>
                  <a:gd name="connsiteY1" fmla="*/ 793699 h 3912056"/>
                  <a:gd name="connsiteX2" fmla="*/ 2477318 w 6214422"/>
                  <a:gd name="connsiteY2" fmla="*/ 964165 h 3912056"/>
                  <a:gd name="connsiteX3" fmla="*/ 2033147 w 6214422"/>
                  <a:gd name="connsiteY3" fmla="*/ 2285446 h 3912056"/>
                  <a:gd name="connsiteX4" fmla="*/ 849905 w 6214422"/>
                  <a:gd name="connsiteY4" fmla="*/ 2817129 h 3912056"/>
                  <a:gd name="connsiteX5" fmla="*/ 16433 w 6214422"/>
                  <a:gd name="connsiteY5" fmla="*/ 3789385 h 3912056"/>
                  <a:gd name="connsiteX6" fmla="*/ 0 w 6214422"/>
                  <a:gd name="connsiteY6" fmla="*/ 446 h 3912056"/>
                  <a:gd name="connsiteX7" fmla="*/ 6109407 w 6214422"/>
                  <a:gd name="connsiteY7" fmla="*/ 0 h 3912056"/>
                  <a:gd name="connsiteX0" fmla="*/ 6109407 w 6220180"/>
                  <a:gd name="connsiteY0" fmla="*/ 0 h 3912056"/>
                  <a:gd name="connsiteX1" fmla="*/ 4400350 w 6220180"/>
                  <a:gd name="connsiteY1" fmla="*/ 993869 h 3912056"/>
                  <a:gd name="connsiteX2" fmla="*/ 2477318 w 6220180"/>
                  <a:gd name="connsiteY2" fmla="*/ 964165 h 3912056"/>
                  <a:gd name="connsiteX3" fmla="*/ 2033147 w 6220180"/>
                  <a:gd name="connsiteY3" fmla="*/ 2285446 h 3912056"/>
                  <a:gd name="connsiteX4" fmla="*/ 849905 w 6220180"/>
                  <a:gd name="connsiteY4" fmla="*/ 2817129 h 3912056"/>
                  <a:gd name="connsiteX5" fmla="*/ 16433 w 6220180"/>
                  <a:gd name="connsiteY5" fmla="*/ 3789385 h 3912056"/>
                  <a:gd name="connsiteX6" fmla="*/ 0 w 6220180"/>
                  <a:gd name="connsiteY6" fmla="*/ 446 h 3912056"/>
                  <a:gd name="connsiteX7" fmla="*/ 6109407 w 6220180"/>
                  <a:gd name="connsiteY7" fmla="*/ 0 h 3912056"/>
                  <a:gd name="connsiteX0" fmla="*/ 6109407 w 6221637"/>
                  <a:gd name="connsiteY0" fmla="*/ 0 h 3912056"/>
                  <a:gd name="connsiteX1" fmla="*/ 4400350 w 6221637"/>
                  <a:gd name="connsiteY1" fmla="*/ 993869 h 3912056"/>
                  <a:gd name="connsiteX2" fmla="*/ 2477318 w 6221637"/>
                  <a:gd name="connsiteY2" fmla="*/ 964165 h 3912056"/>
                  <a:gd name="connsiteX3" fmla="*/ 2033147 w 6221637"/>
                  <a:gd name="connsiteY3" fmla="*/ 2285446 h 3912056"/>
                  <a:gd name="connsiteX4" fmla="*/ 849905 w 6221637"/>
                  <a:gd name="connsiteY4" fmla="*/ 2817129 h 3912056"/>
                  <a:gd name="connsiteX5" fmla="*/ 16433 w 6221637"/>
                  <a:gd name="connsiteY5" fmla="*/ 3789385 h 3912056"/>
                  <a:gd name="connsiteX6" fmla="*/ 0 w 6221637"/>
                  <a:gd name="connsiteY6" fmla="*/ 446 h 3912056"/>
                  <a:gd name="connsiteX7" fmla="*/ 6109407 w 6221637"/>
                  <a:gd name="connsiteY7" fmla="*/ 0 h 3912056"/>
                  <a:gd name="connsiteX0" fmla="*/ 6109407 w 6217155"/>
                  <a:gd name="connsiteY0" fmla="*/ 0 h 3912056"/>
                  <a:gd name="connsiteX1" fmla="*/ 4314129 w 6217155"/>
                  <a:gd name="connsiteY1" fmla="*/ 765103 h 3912056"/>
                  <a:gd name="connsiteX2" fmla="*/ 2477318 w 6217155"/>
                  <a:gd name="connsiteY2" fmla="*/ 964165 h 3912056"/>
                  <a:gd name="connsiteX3" fmla="*/ 2033147 w 6217155"/>
                  <a:gd name="connsiteY3" fmla="*/ 2285446 h 3912056"/>
                  <a:gd name="connsiteX4" fmla="*/ 849905 w 6217155"/>
                  <a:gd name="connsiteY4" fmla="*/ 2817129 h 3912056"/>
                  <a:gd name="connsiteX5" fmla="*/ 16433 w 6217155"/>
                  <a:gd name="connsiteY5" fmla="*/ 3789385 h 3912056"/>
                  <a:gd name="connsiteX6" fmla="*/ 0 w 6217155"/>
                  <a:gd name="connsiteY6" fmla="*/ 446 h 3912056"/>
                  <a:gd name="connsiteX7" fmla="*/ 6109407 w 6217155"/>
                  <a:gd name="connsiteY7" fmla="*/ 0 h 3912056"/>
                  <a:gd name="connsiteX0" fmla="*/ 6109407 w 6216702"/>
                  <a:gd name="connsiteY0" fmla="*/ 0 h 3912056"/>
                  <a:gd name="connsiteX1" fmla="*/ 4314129 w 6216702"/>
                  <a:gd name="connsiteY1" fmla="*/ 765103 h 3912056"/>
                  <a:gd name="connsiteX2" fmla="*/ 2362355 w 6216702"/>
                  <a:gd name="connsiteY2" fmla="*/ 721101 h 3912056"/>
                  <a:gd name="connsiteX3" fmla="*/ 2033147 w 6216702"/>
                  <a:gd name="connsiteY3" fmla="*/ 2285446 h 3912056"/>
                  <a:gd name="connsiteX4" fmla="*/ 849905 w 6216702"/>
                  <a:gd name="connsiteY4" fmla="*/ 2817129 h 3912056"/>
                  <a:gd name="connsiteX5" fmla="*/ 16433 w 6216702"/>
                  <a:gd name="connsiteY5" fmla="*/ 3789385 h 3912056"/>
                  <a:gd name="connsiteX6" fmla="*/ 0 w 6216702"/>
                  <a:gd name="connsiteY6" fmla="*/ 446 h 3912056"/>
                  <a:gd name="connsiteX7" fmla="*/ 6109407 w 6216702"/>
                  <a:gd name="connsiteY7" fmla="*/ 0 h 3912056"/>
                  <a:gd name="connsiteX0" fmla="*/ 6109407 w 6212589"/>
                  <a:gd name="connsiteY0" fmla="*/ 0 h 3912056"/>
                  <a:gd name="connsiteX1" fmla="*/ 4227908 w 6212589"/>
                  <a:gd name="connsiteY1" fmla="*/ 622123 h 3912056"/>
                  <a:gd name="connsiteX2" fmla="*/ 2362355 w 6212589"/>
                  <a:gd name="connsiteY2" fmla="*/ 721101 h 3912056"/>
                  <a:gd name="connsiteX3" fmla="*/ 2033147 w 6212589"/>
                  <a:gd name="connsiteY3" fmla="*/ 2285446 h 3912056"/>
                  <a:gd name="connsiteX4" fmla="*/ 849905 w 6212589"/>
                  <a:gd name="connsiteY4" fmla="*/ 2817129 h 3912056"/>
                  <a:gd name="connsiteX5" fmla="*/ 16433 w 6212589"/>
                  <a:gd name="connsiteY5" fmla="*/ 3789385 h 3912056"/>
                  <a:gd name="connsiteX6" fmla="*/ 0 w 6212589"/>
                  <a:gd name="connsiteY6" fmla="*/ 446 h 3912056"/>
                  <a:gd name="connsiteX7" fmla="*/ 6109407 w 6212589"/>
                  <a:gd name="connsiteY7" fmla="*/ 0 h 3912056"/>
                  <a:gd name="connsiteX0" fmla="*/ 6109407 w 6213116"/>
                  <a:gd name="connsiteY0" fmla="*/ 0 h 3912056"/>
                  <a:gd name="connsiteX1" fmla="*/ 4227908 w 6213116"/>
                  <a:gd name="connsiteY1" fmla="*/ 622123 h 3912056"/>
                  <a:gd name="connsiteX2" fmla="*/ 2290505 w 6213116"/>
                  <a:gd name="connsiteY2" fmla="*/ 721102 h 3912056"/>
                  <a:gd name="connsiteX3" fmla="*/ 2033147 w 6213116"/>
                  <a:gd name="connsiteY3" fmla="*/ 2285446 h 3912056"/>
                  <a:gd name="connsiteX4" fmla="*/ 849905 w 6213116"/>
                  <a:gd name="connsiteY4" fmla="*/ 2817129 h 3912056"/>
                  <a:gd name="connsiteX5" fmla="*/ 16433 w 6213116"/>
                  <a:gd name="connsiteY5" fmla="*/ 3789385 h 3912056"/>
                  <a:gd name="connsiteX6" fmla="*/ 0 w 6213116"/>
                  <a:gd name="connsiteY6" fmla="*/ 446 h 3912056"/>
                  <a:gd name="connsiteX7" fmla="*/ 6109407 w 6213116"/>
                  <a:gd name="connsiteY7" fmla="*/ 0 h 3912056"/>
                  <a:gd name="connsiteX0" fmla="*/ 6109407 w 6214399"/>
                  <a:gd name="connsiteY0" fmla="*/ 0 h 3912056"/>
                  <a:gd name="connsiteX1" fmla="*/ 4227908 w 6214399"/>
                  <a:gd name="connsiteY1" fmla="*/ 622123 h 3912056"/>
                  <a:gd name="connsiteX2" fmla="*/ 2290505 w 6214399"/>
                  <a:gd name="connsiteY2" fmla="*/ 721102 h 3912056"/>
                  <a:gd name="connsiteX3" fmla="*/ 2033147 w 6214399"/>
                  <a:gd name="connsiteY3" fmla="*/ 2285446 h 3912056"/>
                  <a:gd name="connsiteX4" fmla="*/ 849905 w 6214399"/>
                  <a:gd name="connsiteY4" fmla="*/ 2817129 h 3912056"/>
                  <a:gd name="connsiteX5" fmla="*/ 16433 w 6214399"/>
                  <a:gd name="connsiteY5" fmla="*/ 3789385 h 3912056"/>
                  <a:gd name="connsiteX6" fmla="*/ 0 w 6214399"/>
                  <a:gd name="connsiteY6" fmla="*/ 446 h 3912056"/>
                  <a:gd name="connsiteX7" fmla="*/ 6109407 w 6214399"/>
                  <a:gd name="connsiteY7" fmla="*/ 0 h 3912056"/>
                  <a:gd name="connsiteX0" fmla="*/ 6109407 w 6231869"/>
                  <a:gd name="connsiteY0" fmla="*/ 0 h 3912056"/>
                  <a:gd name="connsiteX1" fmla="*/ 4227908 w 6231869"/>
                  <a:gd name="connsiteY1" fmla="*/ 622123 h 3912056"/>
                  <a:gd name="connsiteX2" fmla="*/ 2290505 w 6231869"/>
                  <a:gd name="connsiteY2" fmla="*/ 721102 h 3912056"/>
                  <a:gd name="connsiteX3" fmla="*/ 2033147 w 6231869"/>
                  <a:gd name="connsiteY3" fmla="*/ 2285446 h 3912056"/>
                  <a:gd name="connsiteX4" fmla="*/ 849905 w 6231869"/>
                  <a:gd name="connsiteY4" fmla="*/ 2817129 h 3912056"/>
                  <a:gd name="connsiteX5" fmla="*/ 16433 w 6231869"/>
                  <a:gd name="connsiteY5" fmla="*/ 3789385 h 3912056"/>
                  <a:gd name="connsiteX6" fmla="*/ 0 w 6231869"/>
                  <a:gd name="connsiteY6" fmla="*/ 446 h 3912056"/>
                  <a:gd name="connsiteX7" fmla="*/ 6109407 w 6231869"/>
                  <a:gd name="connsiteY7" fmla="*/ 0 h 3912056"/>
                  <a:gd name="connsiteX0" fmla="*/ 6109407 w 6263187"/>
                  <a:gd name="connsiteY0" fmla="*/ 0 h 3912056"/>
                  <a:gd name="connsiteX1" fmla="*/ 4227908 w 6263187"/>
                  <a:gd name="connsiteY1" fmla="*/ 622123 h 3912056"/>
                  <a:gd name="connsiteX2" fmla="*/ 2290505 w 6263187"/>
                  <a:gd name="connsiteY2" fmla="*/ 721102 h 3912056"/>
                  <a:gd name="connsiteX3" fmla="*/ 2033147 w 6263187"/>
                  <a:gd name="connsiteY3" fmla="*/ 2285446 h 3912056"/>
                  <a:gd name="connsiteX4" fmla="*/ 849905 w 6263187"/>
                  <a:gd name="connsiteY4" fmla="*/ 2817129 h 3912056"/>
                  <a:gd name="connsiteX5" fmla="*/ 16433 w 6263187"/>
                  <a:gd name="connsiteY5" fmla="*/ 3789385 h 3912056"/>
                  <a:gd name="connsiteX6" fmla="*/ 0 w 6263187"/>
                  <a:gd name="connsiteY6" fmla="*/ 446 h 3912056"/>
                  <a:gd name="connsiteX7" fmla="*/ 6109407 w 6263187"/>
                  <a:gd name="connsiteY7" fmla="*/ 0 h 3912056"/>
                  <a:gd name="connsiteX0" fmla="*/ 6109407 w 6251157"/>
                  <a:gd name="connsiteY0" fmla="*/ 53381 h 3965437"/>
                  <a:gd name="connsiteX1" fmla="*/ 4141687 w 6251157"/>
                  <a:gd name="connsiteY1" fmla="*/ 775590 h 3965437"/>
                  <a:gd name="connsiteX2" fmla="*/ 2290505 w 6251157"/>
                  <a:gd name="connsiteY2" fmla="*/ 774483 h 3965437"/>
                  <a:gd name="connsiteX3" fmla="*/ 2033147 w 6251157"/>
                  <a:gd name="connsiteY3" fmla="*/ 2338827 h 3965437"/>
                  <a:gd name="connsiteX4" fmla="*/ 849905 w 6251157"/>
                  <a:gd name="connsiteY4" fmla="*/ 2870510 h 3965437"/>
                  <a:gd name="connsiteX5" fmla="*/ 16433 w 6251157"/>
                  <a:gd name="connsiteY5" fmla="*/ 3842766 h 3965437"/>
                  <a:gd name="connsiteX6" fmla="*/ 0 w 6251157"/>
                  <a:gd name="connsiteY6" fmla="*/ 53827 h 3965437"/>
                  <a:gd name="connsiteX7" fmla="*/ 6109407 w 6251157"/>
                  <a:gd name="connsiteY7" fmla="*/ 53381 h 3965437"/>
                  <a:gd name="connsiteX0" fmla="*/ 6109407 w 6249177"/>
                  <a:gd name="connsiteY0" fmla="*/ 53381 h 3965437"/>
                  <a:gd name="connsiteX1" fmla="*/ 4141687 w 6249177"/>
                  <a:gd name="connsiteY1" fmla="*/ 775590 h 3965437"/>
                  <a:gd name="connsiteX2" fmla="*/ 2520428 w 6249177"/>
                  <a:gd name="connsiteY2" fmla="*/ 1131930 h 3965437"/>
                  <a:gd name="connsiteX3" fmla="*/ 2033147 w 6249177"/>
                  <a:gd name="connsiteY3" fmla="*/ 2338827 h 3965437"/>
                  <a:gd name="connsiteX4" fmla="*/ 849905 w 6249177"/>
                  <a:gd name="connsiteY4" fmla="*/ 2870510 h 3965437"/>
                  <a:gd name="connsiteX5" fmla="*/ 16433 w 6249177"/>
                  <a:gd name="connsiteY5" fmla="*/ 3842766 h 3965437"/>
                  <a:gd name="connsiteX6" fmla="*/ 0 w 6249177"/>
                  <a:gd name="connsiteY6" fmla="*/ 53827 h 3965437"/>
                  <a:gd name="connsiteX7" fmla="*/ 6109407 w 6249177"/>
                  <a:gd name="connsiteY7" fmla="*/ 53381 h 3965437"/>
                  <a:gd name="connsiteX0" fmla="*/ 6109407 w 6258571"/>
                  <a:gd name="connsiteY0" fmla="*/ 72445 h 3984501"/>
                  <a:gd name="connsiteX1" fmla="*/ 4227908 w 6258571"/>
                  <a:gd name="connsiteY1" fmla="*/ 1052016 h 3984501"/>
                  <a:gd name="connsiteX2" fmla="*/ 2520428 w 6258571"/>
                  <a:gd name="connsiteY2" fmla="*/ 1150994 h 3984501"/>
                  <a:gd name="connsiteX3" fmla="*/ 2033147 w 6258571"/>
                  <a:gd name="connsiteY3" fmla="*/ 2357891 h 3984501"/>
                  <a:gd name="connsiteX4" fmla="*/ 849905 w 6258571"/>
                  <a:gd name="connsiteY4" fmla="*/ 2889574 h 3984501"/>
                  <a:gd name="connsiteX5" fmla="*/ 16433 w 6258571"/>
                  <a:gd name="connsiteY5" fmla="*/ 3861830 h 3984501"/>
                  <a:gd name="connsiteX6" fmla="*/ 0 w 6258571"/>
                  <a:gd name="connsiteY6" fmla="*/ 72891 h 3984501"/>
                  <a:gd name="connsiteX7" fmla="*/ 6109407 w 6258571"/>
                  <a:gd name="connsiteY7" fmla="*/ 72445 h 3984501"/>
                  <a:gd name="connsiteX0" fmla="*/ 6109407 w 6224172"/>
                  <a:gd name="connsiteY0" fmla="*/ 72445 h 3984501"/>
                  <a:gd name="connsiteX1" fmla="*/ 4227908 w 6224172"/>
                  <a:gd name="connsiteY1" fmla="*/ 1052016 h 3984501"/>
                  <a:gd name="connsiteX2" fmla="*/ 2520428 w 6224172"/>
                  <a:gd name="connsiteY2" fmla="*/ 1150994 h 3984501"/>
                  <a:gd name="connsiteX3" fmla="*/ 2033147 w 6224172"/>
                  <a:gd name="connsiteY3" fmla="*/ 2357891 h 3984501"/>
                  <a:gd name="connsiteX4" fmla="*/ 849905 w 6224172"/>
                  <a:gd name="connsiteY4" fmla="*/ 2889574 h 3984501"/>
                  <a:gd name="connsiteX5" fmla="*/ 16433 w 6224172"/>
                  <a:gd name="connsiteY5" fmla="*/ 3861830 h 3984501"/>
                  <a:gd name="connsiteX6" fmla="*/ 0 w 6224172"/>
                  <a:gd name="connsiteY6" fmla="*/ 72891 h 3984501"/>
                  <a:gd name="connsiteX7" fmla="*/ 6109407 w 6224172"/>
                  <a:gd name="connsiteY7" fmla="*/ 72445 h 3984501"/>
                  <a:gd name="connsiteX0" fmla="*/ 6109407 w 6241461"/>
                  <a:gd name="connsiteY0" fmla="*/ 72445 h 3984501"/>
                  <a:gd name="connsiteX1" fmla="*/ 4227908 w 6241461"/>
                  <a:gd name="connsiteY1" fmla="*/ 1052016 h 3984501"/>
                  <a:gd name="connsiteX2" fmla="*/ 2520428 w 6241461"/>
                  <a:gd name="connsiteY2" fmla="*/ 1150994 h 3984501"/>
                  <a:gd name="connsiteX3" fmla="*/ 2033147 w 6241461"/>
                  <a:gd name="connsiteY3" fmla="*/ 2357891 h 3984501"/>
                  <a:gd name="connsiteX4" fmla="*/ 849905 w 6241461"/>
                  <a:gd name="connsiteY4" fmla="*/ 2889574 h 3984501"/>
                  <a:gd name="connsiteX5" fmla="*/ 16433 w 6241461"/>
                  <a:gd name="connsiteY5" fmla="*/ 3861830 h 3984501"/>
                  <a:gd name="connsiteX6" fmla="*/ 0 w 6241461"/>
                  <a:gd name="connsiteY6" fmla="*/ 72891 h 3984501"/>
                  <a:gd name="connsiteX7" fmla="*/ 6109407 w 6241461"/>
                  <a:gd name="connsiteY7" fmla="*/ 72445 h 3984501"/>
                  <a:gd name="connsiteX0" fmla="*/ 6109407 w 6201346"/>
                  <a:gd name="connsiteY0" fmla="*/ 55500 h 3967556"/>
                  <a:gd name="connsiteX1" fmla="*/ 3739321 w 6201346"/>
                  <a:gd name="connsiteY1" fmla="*/ 806305 h 3967556"/>
                  <a:gd name="connsiteX2" fmla="*/ 2520428 w 6201346"/>
                  <a:gd name="connsiteY2" fmla="*/ 1134049 h 3967556"/>
                  <a:gd name="connsiteX3" fmla="*/ 2033147 w 6201346"/>
                  <a:gd name="connsiteY3" fmla="*/ 2340946 h 3967556"/>
                  <a:gd name="connsiteX4" fmla="*/ 849905 w 6201346"/>
                  <a:gd name="connsiteY4" fmla="*/ 2872629 h 3967556"/>
                  <a:gd name="connsiteX5" fmla="*/ 16433 w 6201346"/>
                  <a:gd name="connsiteY5" fmla="*/ 3844885 h 3967556"/>
                  <a:gd name="connsiteX6" fmla="*/ 0 w 6201346"/>
                  <a:gd name="connsiteY6" fmla="*/ 55946 h 3967556"/>
                  <a:gd name="connsiteX7" fmla="*/ 6109407 w 6201346"/>
                  <a:gd name="connsiteY7" fmla="*/ 55500 h 3967556"/>
                  <a:gd name="connsiteX0" fmla="*/ 6109407 w 6211840"/>
                  <a:gd name="connsiteY0" fmla="*/ 55500 h 3967556"/>
                  <a:gd name="connsiteX1" fmla="*/ 3739321 w 6211840"/>
                  <a:gd name="connsiteY1" fmla="*/ 806305 h 3967556"/>
                  <a:gd name="connsiteX2" fmla="*/ 2549169 w 6211840"/>
                  <a:gd name="connsiteY2" fmla="*/ 1405710 h 3967556"/>
                  <a:gd name="connsiteX3" fmla="*/ 2033147 w 6211840"/>
                  <a:gd name="connsiteY3" fmla="*/ 2340946 h 3967556"/>
                  <a:gd name="connsiteX4" fmla="*/ 849905 w 6211840"/>
                  <a:gd name="connsiteY4" fmla="*/ 2872629 h 3967556"/>
                  <a:gd name="connsiteX5" fmla="*/ 16433 w 6211840"/>
                  <a:gd name="connsiteY5" fmla="*/ 3844885 h 3967556"/>
                  <a:gd name="connsiteX6" fmla="*/ 0 w 6211840"/>
                  <a:gd name="connsiteY6" fmla="*/ 55946 h 3967556"/>
                  <a:gd name="connsiteX7" fmla="*/ 6109407 w 6211840"/>
                  <a:gd name="connsiteY7" fmla="*/ 55500 h 39675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211840" h="3967556">
                    <a:moveTo>
                      <a:pt x="6109407" y="55500"/>
                    </a:moveTo>
                    <a:cubicBezTo>
                      <a:pt x="6732627" y="180560"/>
                      <a:pt x="4332694" y="581270"/>
                      <a:pt x="3739321" y="806305"/>
                    </a:cubicBezTo>
                    <a:cubicBezTo>
                      <a:pt x="3145948" y="1031340"/>
                      <a:pt x="2833531" y="1149936"/>
                      <a:pt x="2549169" y="1405710"/>
                    </a:cubicBezTo>
                    <a:cubicBezTo>
                      <a:pt x="2264807" y="1661484"/>
                      <a:pt x="2316358" y="2096460"/>
                      <a:pt x="2033147" y="2340946"/>
                    </a:cubicBezTo>
                    <a:cubicBezTo>
                      <a:pt x="1749936" y="2585432"/>
                      <a:pt x="1123753" y="2574313"/>
                      <a:pt x="849905" y="2872629"/>
                    </a:cubicBezTo>
                    <a:cubicBezTo>
                      <a:pt x="576057" y="3170945"/>
                      <a:pt x="16720" y="4345629"/>
                      <a:pt x="16433" y="3844885"/>
                    </a:cubicBezTo>
                    <a:cubicBezTo>
                      <a:pt x="15745" y="2643863"/>
                      <a:pt x="15057" y="1171182"/>
                      <a:pt x="0" y="55946"/>
                    </a:cubicBezTo>
                    <a:cubicBezTo>
                      <a:pt x="2036469" y="55797"/>
                      <a:pt x="5486187" y="-69560"/>
                      <a:pt x="6109407" y="5550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 dirty="0"/>
              </a:p>
            </p:txBody>
          </p:sp>
        </p:grpSp>
        <p:grpSp>
          <p:nvGrpSpPr>
            <p:cNvPr id="60" name="กลุ่ม 59">
              <a:extLst>
                <a:ext uri="{FF2B5EF4-FFF2-40B4-BE49-F238E27FC236}">
                  <a16:creationId xmlns:a16="http://schemas.microsoft.com/office/drawing/2014/main" id="{5063384C-1B67-4C48-859F-3B720252A26A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255808" y="373919"/>
              <a:ext cx="376162" cy="907724"/>
              <a:chOff x="6264894" y="1446698"/>
              <a:chExt cx="759640" cy="1984379"/>
            </a:xfrm>
          </p:grpSpPr>
          <p:sp>
            <p:nvSpPr>
              <p:cNvPr id="61" name="วงรี 60">
                <a:extLst>
                  <a:ext uri="{FF2B5EF4-FFF2-40B4-BE49-F238E27FC236}">
                    <a16:creationId xmlns:a16="http://schemas.microsoft.com/office/drawing/2014/main" id="{36043F64-AE10-48E1-83C6-E74C5B6505F5}"/>
                  </a:ext>
                </a:extLst>
              </p:cNvPr>
              <p:cNvSpPr/>
              <p:nvPr/>
            </p:nvSpPr>
            <p:spPr>
              <a:xfrm>
                <a:off x="6264894" y="14508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62" name="วงรี 61">
                <a:extLst>
                  <a:ext uri="{FF2B5EF4-FFF2-40B4-BE49-F238E27FC236}">
                    <a16:creationId xmlns:a16="http://schemas.microsoft.com/office/drawing/2014/main" id="{CBF52C19-C282-41CB-A7C0-48F1DF132FDC}"/>
                  </a:ext>
                </a:extLst>
              </p:cNvPr>
              <p:cNvSpPr/>
              <p:nvPr/>
            </p:nvSpPr>
            <p:spPr>
              <a:xfrm>
                <a:off x="6264894" y="16508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63" name="วงรี 62">
                <a:extLst>
                  <a:ext uri="{FF2B5EF4-FFF2-40B4-BE49-F238E27FC236}">
                    <a16:creationId xmlns:a16="http://schemas.microsoft.com/office/drawing/2014/main" id="{7DDA6A80-4690-4C1B-A94D-40F36F4808BF}"/>
                  </a:ext>
                </a:extLst>
              </p:cNvPr>
              <p:cNvSpPr/>
              <p:nvPr/>
            </p:nvSpPr>
            <p:spPr>
              <a:xfrm>
                <a:off x="6264894" y="185090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64" name="วงรี 63">
                <a:extLst>
                  <a:ext uri="{FF2B5EF4-FFF2-40B4-BE49-F238E27FC236}">
                    <a16:creationId xmlns:a16="http://schemas.microsoft.com/office/drawing/2014/main" id="{61A1373D-3938-4F72-AC4E-E968BA8F0228}"/>
                  </a:ext>
                </a:extLst>
              </p:cNvPr>
              <p:cNvSpPr/>
              <p:nvPr/>
            </p:nvSpPr>
            <p:spPr>
              <a:xfrm>
                <a:off x="6264894" y="205092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65" name="วงรี 64">
                <a:extLst>
                  <a:ext uri="{FF2B5EF4-FFF2-40B4-BE49-F238E27FC236}">
                    <a16:creationId xmlns:a16="http://schemas.microsoft.com/office/drawing/2014/main" id="{FBB0A0A6-1766-41CD-B47C-B65A5D10B60B}"/>
                  </a:ext>
                </a:extLst>
              </p:cNvPr>
              <p:cNvSpPr/>
              <p:nvPr/>
            </p:nvSpPr>
            <p:spPr>
              <a:xfrm>
                <a:off x="6264894" y="22509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66" name="วงรี 65">
                <a:extLst>
                  <a:ext uri="{FF2B5EF4-FFF2-40B4-BE49-F238E27FC236}">
                    <a16:creationId xmlns:a16="http://schemas.microsoft.com/office/drawing/2014/main" id="{F3C923B7-F97B-4F27-B22C-C23479043118}"/>
                  </a:ext>
                </a:extLst>
              </p:cNvPr>
              <p:cNvSpPr/>
              <p:nvPr/>
            </p:nvSpPr>
            <p:spPr>
              <a:xfrm>
                <a:off x="6264894" y="24509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67" name="วงรี 66">
                <a:extLst>
                  <a:ext uri="{FF2B5EF4-FFF2-40B4-BE49-F238E27FC236}">
                    <a16:creationId xmlns:a16="http://schemas.microsoft.com/office/drawing/2014/main" id="{3A3D4065-2C55-4581-9E65-7CF7555CDCCD}"/>
                  </a:ext>
                </a:extLst>
              </p:cNvPr>
              <p:cNvSpPr/>
              <p:nvPr/>
            </p:nvSpPr>
            <p:spPr>
              <a:xfrm>
                <a:off x="6264894" y="265100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68" name="วงรี 67">
                <a:extLst>
                  <a:ext uri="{FF2B5EF4-FFF2-40B4-BE49-F238E27FC236}">
                    <a16:creationId xmlns:a16="http://schemas.microsoft.com/office/drawing/2014/main" id="{2A971D1F-3270-497F-B94D-4359CFF5097A}"/>
                  </a:ext>
                </a:extLst>
              </p:cNvPr>
              <p:cNvSpPr/>
              <p:nvPr/>
            </p:nvSpPr>
            <p:spPr>
              <a:xfrm>
                <a:off x="6264894" y="285102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69" name="วงรี 68">
                <a:extLst>
                  <a:ext uri="{FF2B5EF4-FFF2-40B4-BE49-F238E27FC236}">
                    <a16:creationId xmlns:a16="http://schemas.microsoft.com/office/drawing/2014/main" id="{57687707-7206-4153-B28C-28F63D8AC682}"/>
                  </a:ext>
                </a:extLst>
              </p:cNvPr>
              <p:cNvSpPr/>
              <p:nvPr/>
            </p:nvSpPr>
            <p:spPr>
              <a:xfrm>
                <a:off x="6264894" y="30510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 dirty="0"/>
              </a:p>
            </p:txBody>
          </p:sp>
          <p:sp>
            <p:nvSpPr>
              <p:cNvPr id="70" name="วงรี 69">
                <a:extLst>
                  <a:ext uri="{FF2B5EF4-FFF2-40B4-BE49-F238E27FC236}">
                    <a16:creationId xmlns:a16="http://schemas.microsoft.com/office/drawing/2014/main" id="{FE901680-D2A7-41ED-8B46-82035F174F4D}"/>
                  </a:ext>
                </a:extLst>
              </p:cNvPr>
              <p:cNvSpPr/>
              <p:nvPr/>
            </p:nvSpPr>
            <p:spPr>
              <a:xfrm>
                <a:off x="6264894" y="32510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71" name="วงรี 70">
                <a:extLst>
                  <a:ext uri="{FF2B5EF4-FFF2-40B4-BE49-F238E27FC236}">
                    <a16:creationId xmlns:a16="http://schemas.microsoft.com/office/drawing/2014/main" id="{43BB84BE-9DA4-444F-A656-778A792D2066}"/>
                  </a:ext>
                </a:extLst>
              </p:cNvPr>
              <p:cNvSpPr/>
              <p:nvPr/>
            </p:nvSpPr>
            <p:spPr>
              <a:xfrm>
                <a:off x="6554714" y="14487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72" name="วงรี 71">
                <a:extLst>
                  <a:ext uri="{FF2B5EF4-FFF2-40B4-BE49-F238E27FC236}">
                    <a16:creationId xmlns:a16="http://schemas.microsoft.com/office/drawing/2014/main" id="{B1E54609-962D-49EA-A36B-7EA95D697FF6}"/>
                  </a:ext>
                </a:extLst>
              </p:cNvPr>
              <p:cNvSpPr/>
              <p:nvPr/>
            </p:nvSpPr>
            <p:spPr>
              <a:xfrm>
                <a:off x="6554714" y="16488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73" name="วงรี 72">
                <a:extLst>
                  <a:ext uri="{FF2B5EF4-FFF2-40B4-BE49-F238E27FC236}">
                    <a16:creationId xmlns:a16="http://schemas.microsoft.com/office/drawing/2014/main" id="{4249E772-E248-47E2-BBAB-0291054D4720}"/>
                  </a:ext>
                </a:extLst>
              </p:cNvPr>
              <p:cNvSpPr/>
              <p:nvPr/>
            </p:nvSpPr>
            <p:spPr>
              <a:xfrm>
                <a:off x="6554714" y="184882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74" name="วงรี 73">
                <a:extLst>
                  <a:ext uri="{FF2B5EF4-FFF2-40B4-BE49-F238E27FC236}">
                    <a16:creationId xmlns:a16="http://schemas.microsoft.com/office/drawing/2014/main" id="{AB119595-6946-4196-9F2E-F14911126934}"/>
                  </a:ext>
                </a:extLst>
              </p:cNvPr>
              <p:cNvSpPr/>
              <p:nvPr/>
            </p:nvSpPr>
            <p:spPr>
              <a:xfrm>
                <a:off x="6554714" y="204885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75" name="วงรี 74">
                <a:extLst>
                  <a:ext uri="{FF2B5EF4-FFF2-40B4-BE49-F238E27FC236}">
                    <a16:creationId xmlns:a16="http://schemas.microsoft.com/office/drawing/2014/main" id="{84B47960-2D2B-4ED8-950B-9CE3F526EDB1}"/>
                  </a:ext>
                </a:extLst>
              </p:cNvPr>
              <p:cNvSpPr/>
              <p:nvPr/>
            </p:nvSpPr>
            <p:spPr>
              <a:xfrm>
                <a:off x="6554714" y="22488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76" name="วงรี 75">
                <a:extLst>
                  <a:ext uri="{FF2B5EF4-FFF2-40B4-BE49-F238E27FC236}">
                    <a16:creationId xmlns:a16="http://schemas.microsoft.com/office/drawing/2014/main" id="{660F6C5E-ECCA-45B6-973D-3F3237CA3209}"/>
                  </a:ext>
                </a:extLst>
              </p:cNvPr>
              <p:cNvSpPr/>
              <p:nvPr/>
            </p:nvSpPr>
            <p:spPr>
              <a:xfrm>
                <a:off x="6554714" y="24489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77" name="วงรี 76">
                <a:extLst>
                  <a:ext uri="{FF2B5EF4-FFF2-40B4-BE49-F238E27FC236}">
                    <a16:creationId xmlns:a16="http://schemas.microsoft.com/office/drawing/2014/main" id="{BAB559BF-9D71-4F40-9506-56E190133E99}"/>
                  </a:ext>
                </a:extLst>
              </p:cNvPr>
              <p:cNvSpPr/>
              <p:nvPr/>
            </p:nvSpPr>
            <p:spPr>
              <a:xfrm>
                <a:off x="6554714" y="264892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78" name="วงรี 77">
                <a:extLst>
                  <a:ext uri="{FF2B5EF4-FFF2-40B4-BE49-F238E27FC236}">
                    <a16:creationId xmlns:a16="http://schemas.microsoft.com/office/drawing/2014/main" id="{30A0802E-40FA-4B03-BFF6-642C8184E2DF}"/>
                  </a:ext>
                </a:extLst>
              </p:cNvPr>
              <p:cNvSpPr/>
              <p:nvPr/>
            </p:nvSpPr>
            <p:spPr>
              <a:xfrm>
                <a:off x="6554714" y="284895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79" name="วงรี 78">
                <a:extLst>
                  <a:ext uri="{FF2B5EF4-FFF2-40B4-BE49-F238E27FC236}">
                    <a16:creationId xmlns:a16="http://schemas.microsoft.com/office/drawing/2014/main" id="{7AA9AE6D-DBCD-445D-8282-A5A6EF704155}"/>
                  </a:ext>
                </a:extLst>
              </p:cNvPr>
              <p:cNvSpPr/>
              <p:nvPr/>
            </p:nvSpPr>
            <p:spPr>
              <a:xfrm>
                <a:off x="6554714" y="30489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80" name="วงรี 79">
                <a:extLst>
                  <a:ext uri="{FF2B5EF4-FFF2-40B4-BE49-F238E27FC236}">
                    <a16:creationId xmlns:a16="http://schemas.microsoft.com/office/drawing/2014/main" id="{E2AA38E1-88E4-4FD3-AB6B-C1C259132217}"/>
                  </a:ext>
                </a:extLst>
              </p:cNvPr>
              <p:cNvSpPr/>
              <p:nvPr/>
            </p:nvSpPr>
            <p:spPr>
              <a:xfrm>
                <a:off x="6554714" y="32490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81" name="วงรี 80">
                <a:extLst>
                  <a:ext uri="{FF2B5EF4-FFF2-40B4-BE49-F238E27FC236}">
                    <a16:creationId xmlns:a16="http://schemas.microsoft.com/office/drawing/2014/main" id="{212CA890-9015-456E-98AA-AE1FEAB94E68}"/>
                  </a:ext>
                </a:extLst>
              </p:cNvPr>
              <p:cNvSpPr/>
              <p:nvPr/>
            </p:nvSpPr>
            <p:spPr>
              <a:xfrm>
                <a:off x="6844534" y="14466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82" name="วงรี 81">
                <a:extLst>
                  <a:ext uri="{FF2B5EF4-FFF2-40B4-BE49-F238E27FC236}">
                    <a16:creationId xmlns:a16="http://schemas.microsoft.com/office/drawing/2014/main" id="{28142ACE-1576-457B-9FFB-A6E640C94C93}"/>
                  </a:ext>
                </a:extLst>
              </p:cNvPr>
              <p:cNvSpPr/>
              <p:nvPr/>
            </p:nvSpPr>
            <p:spPr>
              <a:xfrm>
                <a:off x="6844534" y="16467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83" name="วงรี 82">
                <a:extLst>
                  <a:ext uri="{FF2B5EF4-FFF2-40B4-BE49-F238E27FC236}">
                    <a16:creationId xmlns:a16="http://schemas.microsoft.com/office/drawing/2014/main" id="{9E65A5C0-A1A5-4257-B83F-64DB62AD6D4A}"/>
                  </a:ext>
                </a:extLst>
              </p:cNvPr>
              <p:cNvSpPr/>
              <p:nvPr/>
            </p:nvSpPr>
            <p:spPr>
              <a:xfrm>
                <a:off x="6844534" y="184674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84" name="วงรี 83">
                <a:extLst>
                  <a:ext uri="{FF2B5EF4-FFF2-40B4-BE49-F238E27FC236}">
                    <a16:creationId xmlns:a16="http://schemas.microsoft.com/office/drawing/2014/main" id="{F456F59F-3E8B-4A9C-A0A6-9D9A58347391}"/>
                  </a:ext>
                </a:extLst>
              </p:cNvPr>
              <p:cNvSpPr/>
              <p:nvPr/>
            </p:nvSpPr>
            <p:spPr>
              <a:xfrm>
                <a:off x="6844534" y="204677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85" name="วงรี 84">
                <a:extLst>
                  <a:ext uri="{FF2B5EF4-FFF2-40B4-BE49-F238E27FC236}">
                    <a16:creationId xmlns:a16="http://schemas.microsoft.com/office/drawing/2014/main" id="{C6C7035C-D720-4782-9889-E7C52F07F731}"/>
                  </a:ext>
                </a:extLst>
              </p:cNvPr>
              <p:cNvSpPr/>
              <p:nvPr/>
            </p:nvSpPr>
            <p:spPr>
              <a:xfrm>
                <a:off x="6844534" y="22467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86" name="วงรี 85">
                <a:extLst>
                  <a:ext uri="{FF2B5EF4-FFF2-40B4-BE49-F238E27FC236}">
                    <a16:creationId xmlns:a16="http://schemas.microsoft.com/office/drawing/2014/main" id="{12958C89-FAC6-4D6B-A6BC-89E7F57F49A9}"/>
                  </a:ext>
                </a:extLst>
              </p:cNvPr>
              <p:cNvSpPr/>
              <p:nvPr/>
            </p:nvSpPr>
            <p:spPr>
              <a:xfrm>
                <a:off x="6844534" y="24468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87" name="วงรี 86">
                <a:extLst>
                  <a:ext uri="{FF2B5EF4-FFF2-40B4-BE49-F238E27FC236}">
                    <a16:creationId xmlns:a16="http://schemas.microsoft.com/office/drawing/2014/main" id="{0EB9EF5B-9B6B-4CCD-9D23-F1A66E05B5E1}"/>
                  </a:ext>
                </a:extLst>
              </p:cNvPr>
              <p:cNvSpPr/>
              <p:nvPr/>
            </p:nvSpPr>
            <p:spPr>
              <a:xfrm>
                <a:off x="6844534" y="264684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88" name="วงรี 87">
                <a:extLst>
                  <a:ext uri="{FF2B5EF4-FFF2-40B4-BE49-F238E27FC236}">
                    <a16:creationId xmlns:a16="http://schemas.microsoft.com/office/drawing/2014/main" id="{4B41C75B-F80A-4FD0-B1BE-56B30ECAE20E}"/>
                  </a:ext>
                </a:extLst>
              </p:cNvPr>
              <p:cNvSpPr/>
              <p:nvPr/>
            </p:nvSpPr>
            <p:spPr>
              <a:xfrm>
                <a:off x="6844534" y="284687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89" name="วงรี 88">
                <a:extLst>
                  <a:ext uri="{FF2B5EF4-FFF2-40B4-BE49-F238E27FC236}">
                    <a16:creationId xmlns:a16="http://schemas.microsoft.com/office/drawing/2014/main" id="{6E7786C0-A46F-4381-8D9D-7B9F8A2056D0}"/>
                  </a:ext>
                </a:extLst>
              </p:cNvPr>
              <p:cNvSpPr/>
              <p:nvPr/>
            </p:nvSpPr>
            <p:spPr>
              <a:xfrm>
                <a:off x="6844534" y="30468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90" name="วงรี 89">
                <a:extLst>
                  <a:ext uri="{FF2B5EF4-FFF2-40B4-BE49-F238E27FC236}">
                    <a16:creationId xmlns:a16="http://schemas.microsoft.com/office/drawing/2014/main" id="{1E352FA3-EDA1-40E7-926E-C03C10A26667}"/>
                  </a:ext>
                </a:extLst>
              </p:cNvPr>
              <p:cNvSpPr/>
              <p:nvPr/>
            </p:nvSpPr>
            <p:spPr>
              <a:xfrm>
                <a:off x="6844534" y="32469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</p:grpSp>
        <p:grpSp>
          <p:nvGrpSpPr>
            <p:cNvPr id="125" name="กลุ่ม 124">
              <a:extLst>
                <a:ext uri="{FF2B5EF4-FFF2-40B4-BE49-F238E27FC236}">
                  <a16:creationId xmlns:a16="http://schemas.microsoft.com/office/drawing/2014/main" id="{2A7EF110-C613-43EC-A91B-8724C8B7B2A1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2133939" y="4354181"/>
              <a:ext cx="347486" cy="982634"/>
              <a:chOff x="6264894" y="1446698"/>
              <a:chExt cx="759640" cy="1984379"/>
            </a:xfrm>
          </p:grpSpPr>
          <p:sp>
            <p:nvSpPr>
              <p:cNvPr id="126" name="วงรี 125">
                <a:extLst>
                  <a:ext uri="{FF2B5EF4-FFF2-40B4-BE49-F238E27FC236}">
                    <a16:creationId xmlns:a16="http://schemas.microsoft.com/office/drawing/2014/main" id="{087B597C-BD80-4707-83EB-0CA0D38815FA}"/>
                  </a:ext>
                </a:extLst>
              </p:cNvPr>
              <p:cNvSpPr/>
              <p:nvPr/>
            </p:nvSpPr>
            <p:spPr>
              <a:xfrm>
                <a:off x="6264894" y="14508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27" name="วงรี 126">
                <a:extLst>
                  <a:ext uri="{FF2B5EF4-FFF2-40B4-BE49-F238E27FC236}">
                    <a16:creationId xmlns:a16="http://schemas.microsoft.com/office/drawing/2014/main" id="{BCDC5252-3B1F-4471-83D6-157DD3488F1D}"/>
                  </a:ext>
                </a:extLst>
              </p:cNvPr>
              <p:cNvSpPr/>
              <p:nvPr/>
            </p:nvSpPr>
            <p:spPr>
              <a:xfrm>
                <a:off x="6264894" y="16508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28" name="วงรี 127">
                <a:extLst>
                  <a:ext uri="{FF2B5EF4-FFF2-40B4-BE49-F238E27FC236}">
                    <a16:creationId xmlns:a16="http://schemas.microsoft.com/office/drawing/2014/main" id="{72F01A66-27AA-4D43-B117-96BE8EDDD1AF}"/>
                  </a:ext>
                </a:extLst>
              </p:cNvPr>
              <p:cNvSpPr/>
              <p:nvPr/>
            </p:nvSpPr>
            <p:spPr>
              <a:xfrm>
                <a:off x="6264894" y="185090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29" name="วงรี 128">
                <a:extLst>
                  <a:ext uri="{FF2B5EF4-FFF2-40B4-BE49-F238E27FC236}">
                    <a16:creationId xmlns:a16="http://schemas.microsoft.com/office/drawing/2014/main" id="{C442AD09-F6A2-41BE-B9D4-C779372A7A48}"/>
                  </a:ext>
                </a:extLst>
              </p:cNvPr>
              <p:cNvSpPr/>
              <p:nvPr/>
            </p:nvSpPr>
            <p:spPr>
              <a:xfrm>
                <a:off x="6264894" y="205092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30" name="วงรี 129">
                <a:extLst>
                  <a:ext uri="{FF2B5EF4-FFF2-40B4-BE49-F238E27FC236}">
                    <a16:creationId xmlns:a16="http://schemas.microsoft.com/office/drawing/2014/main" id="{8F9C1533-F358-403F-9407-C2827AD41DB8}"/>
                  </a:ext>
                </a:extLst>
              </p:cNvPr>
              <p:cNvSpPr/>
              <p:nvPr/>
            </p:nvSpPr>
            <p:spPr>
              <a:xfrm>
                <a:off x="6264894" y="22509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31" name="วงรี 130">
                <a:extLst>
                  <a:ext uri="{FF2B5EF4-FFF2-40B4-BE49-F238E27FC236}">
                    <a16:creationId xmlns:a16="http://schemas.microsoft.com/office/drawing/2014/main" id="{E9409C88-8E7C-42F9-AD4C-AC78A21D9EDD}"/>
                  </a:ext>
                </a:extLst>
              </p:cNvPr>
              <p:cNvSpPr/>
              <p:nvPr/>
            </p:nvSpPr>
            <p:spPr>
              <a:xfrm>
                <a:off x="6264894" y="24509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32" name="วงรี 131">
                <a:extLst>
                  <a:ext uri="{FF2B5EF4-FFF2-40B4-BE49-F238E27FC236}">
                    <a16:creationId xmlns:a16="http://schemas.microsoft.com/office/drawing/2014/main" id="{4A7409C7-A987-4C36-8B3B-A5AC75002AAA}"/>
                  </a:ext>
                </a:extLst>
              </p:cNvPr>
              <p:cNvSpPr/>
              <p:nvPr/>
            </p:nvSpPr>
            <p:spPr>
              <a:xfrm>
                <a:off x="6264894" y="265100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33" name="วงรี 132">
                <a:extLst>
                  <a:ext uri="{FF2B5EF4-FFF2-40B4-BE49-F238E27FC236}">
                    <a16:creationId xmlns:a16="http://schemas.microsoft.com/office/drawing/2014/main" id="{8EE3D0AA-B694-4139-92D2-BD8E66EA6B63}"/>
                  </a:ext>
                </a:extLst>
              </p:cNvPr>
              <p:cNvSpPr/>
              <p:nvPr/>
            </p:nvSpPr>
            <p:spPr>
              <a:xfrm>
                <a:off x="6264894" y="285102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34" name="วงรี 133">
                <a:extLst>
                  <a:ext uri="{FF2B5EF4-FFF2-40B4-BE49-F238E27FC236}">
                    <a16:creationId xmlns:a16="http://schemas.microsoft.com/office/drawing/2014/main" id="{2BB0E1F4-1047-4408-8BFD-B5A0D565A2E6}"/>
                  </a:ext>
                </a:extLst>
              </p:cNvPr>
              <p:cNvSpPr/>
              <p:nvPr/>
            </p:nvSpPr>
            <p:spPr>
              <a:xfrm>
                <a:off x="6264894" y="30510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 dirty="0"/>
              </a:p>
            </p:txBody>
          </p:sp>
          <p:sp>
            <p:nvSpPr>
              <p:cNvPr id="135" name="วงรี 134">
                <a:extLst>
                  <a:ext uri="{FF2B5EF4-FFF2-40B4-BE49-F238E27FC236}">
                    <a16:creationId xmlns:a16="http://schemas.microsoft.com/office/drawing/2014/main" id="{0EF7C8D2-A0BA-42DF-A4B3-7E8357F14533}"/>
                  </a:ext>
                </a:extLst>
              </p:cNvPr>
              <p:cNvSpPr/>
              <p:nvPr/>
            </p:nvSpPr>
            <p:spPr>
              <a:xfrm>
                <a:off x="6264894" y="32510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36" name="วงรี 135">
                <a:extLst>
                  <a:ext uri="{FF2B5EF4-FFF2-40B4-BE49-F238E27FC236}">
                    <a16:creationId xmlns:a16="http://schemas.microsoft.com/office/drawing/2014/main" id="{BE23256E-38DF-49B1-93AC-78B4911E571A}"/>
                  </a:ext>
                </a:extLst>
              </p:cNvPr>
              <p:cNvSpPr/>
              <p:nvPr/>
            </p:nvSpPr>
            <p:spPr>
              <a:xfrm>
                <a:off x="6554714" y="14487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37" name="วงรี 136">
                <a:extLst>
                  <a:ext uri="{FF2B5EF4-FFF2-40B4-BE49-F238E27FC236}">
                    <a16:creationId xmlns:a16="http://schemas.microsoft.com/office/drawing/2014/main" id="{D2EBBCA6-A58E-409A-8BB1-46096F953522}"/>
                  </a:ext>
                </a:extLst>
              </p:cNvPr>
              <p:cNvSpPr/>
              <p:nvPr/>
            </p:nvSpPr>
            <p:spPr>
              <a:xfrm>
                <a:off x="6554714" y="16488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38" name="วงรี 137">
                <a:extLst>
                  <a:ext uri="{FF2B5EF4-FFF2-40B4-BE49-F238E27FC236}">
                    <a16:creationId xmlns:a16="http://schemas.microsoft.com/office/drawing/2014/main" id="{4EAA18AD-D225-4CAB-A830-06A73C29BA6B}"/>
                  </a:ext>
                </a:extLst>
              </p:cNvPr>
              <p:cNvSpPr/>
              <p:nvPr/>
            </p:nvSpPr>
            <p:spPr>
              <a:xfrm>
                <a:off x="6554714" y="184882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39" name="วงรี 138">
                <a:extLst>
                  <a:ext uri="{FF2B5EF4-FFF2-40B4-BE49-F238E27FC236}">
                    <a16:creationId xmlns:a16="http://schemas.microsoft.com/office/drawing/2014/main" id="{0C1FF6D6-BAFB-4890-BDAF-0321109E106E}"/>
                  </a:ext>
                </a:extLst>
              </p:cNvPr>
              <p:cNvSpPr/>
              <p:nvPr/>
            </p:nvSpPr>
            <p:spPr>
              <a:xfrm>
                <a:off x="6554714" y="204885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40" name="วงรี 139">
                <a:extLst>
                  <a:ext uri="{FF2B5EF4-FFF2-40B4-BE49-F238E27FC236}">
                    <a16:creationId xmlns:a16="http://schemas.microsoft.com/office/drawing/2014/main" id="{42CAA703-0698-4B2C-89D9-7623CE92359A}"/>
                  </a:ext>
                </a:extLst>
              </p:cNvPr>
              <p:cNvSpPr/>
              <p:nvPr/>
            </p:nvSpPr>
            <p:spPr>
              <a:xfrm>
                <a:off x="6554714" y="22488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41" name="วงรี 140">
                <a:extLst>
                  <a:ext uri="{FF2B5EF4-FFF2-40B4-BE49-F238E27FC236}">
                    <a16:creationId xmlns:a16="http://schemas.microsoft.com/office/drawing/2014/main" id="{DA7B4F7D-1D18-420D-8433-F99DF2BFD5EB}"/>
                  </a:ext>
                </a:extLst>
              </p:cNvPr>
              <p:cNvSpPr/>
              <p:nvPr/>
            </p:nvSpPr>
            <p:spPr>
              <a:xfrm>
                <a:off x="6554714" y="24489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42" name="วงรี 141">
                <a:extLst>
                  <a:ext uri="{FF2B5EF4-FFF2-40B4-BE49-F238E27FC236}">
                    <a16:creationId xmlns:a16="http://schemas.microsoft.com/office/drawing/2014/main" id="{AE91FF48-3E09-4F8A-AF4D-3AA54B047A9E}"/>
                  </a:ext>
                </a:extLst>
              </p:cNvPr>
              <p:cNvSpPr/>
              <p:nvPr/>
            </p:nvSpPr>
            <p:spPr>
              <a:xfrm>
                <a:off x="6554714" y="264892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43" name="วงรี 142">
                <a:extLst>
                  <a:ext uri="{FF2B5EF4-FFF2-40B4-BE49-F238E27FC236}">
                    <a16:creationId xmlns:a16="http://schemas.microsoft.com/office/drawing/2014/main" id="{813DCB89-6B66-45B5-8F7E-7706E9A8160B}"/>
                  </a:ext>
                </a:extLst>
              </p:cNvPr>
              <p:cNvSpPr/>
              <p:nvPr/>
            </p:nvSpPr>
            <p:spPr>
              <a:xfrm>
                <a:off x="6554714" y="284895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44" name="วงรี 143">
                <a:extLst>
                  <a:ext uri="{FF2B5EF4-FFF2-40B4-BE49-F238E27FC236}">
                    <a16:creationId xmlns:a16="http://schemas.microsoft.com/office/drawing/2014/main" id="{9795BA4E-5DC0-4DD6-A85F-8EA0857D4AD7}"/>
                  </a:ext>
                </a:extLst>
              </p:cNvPr>
              <p:cNvSpPr/>
              <p:nvPr/>
            </p:nvSpPr>
            <p:spPr>
              <a:xfrm>
                <a:off x="6554714" y="30489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45" name="วงรี 144">
                <a:extLst>
                  <a:ext uri="{FF2B5EF4-FFF2-40B4-BE49-F238E27FC236}">
                    <a16:creationId xmlns:a16="http://schemas.microsoft.com/office/drawing/2014/main" id="{E029C643-64FC-489A-961F-BA499DD96B5F}"/>
                  </a:ext>
                </a:extLst>
              </p:cNvPr>
              <p:cNvSpPr/>
              <p:nvPr/>
            </p:nvSpPr>
            <p:spPr>
              <a:xfrm>
                <a:off x="6554714" y="32490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46" name="วงรี 145">
                <a:extLst>
                  <a:ext uri="{FF2B5EF4-FFF2-40B4-BE49-F238E27FC236}">
                    <a16:creationId xmlns:a16="http://schemas.microsoft.com/office/drawing/2014/main" id="{30AB53CB-BFBE-474D-AB48-F68DE0EE987E}"/>
                  </a:ext>
                </a:extLst>
              </p:cNvPr>
              <p:cNvSpPr/>
              <p:nvPr/>
            </p:nvSpPr>
            <p:spPr>
              <a:xfrm>
                <a:off x="6844534" y="14466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47" name="วงรี 146">
                <a:extLst>
                  <a:ext uri="{FF2B5EF4-FFF2-40B4-BE49-F238E27FC236}">
                    <a16:creationId xmlns:a16="http://schemas.microsoft.com/office/drawing/2014/main" id="{086C549C-08DF-463C-8A3D-A381ADCD4108}"/>
                  </a:ext>
                </a:extLst>
              </p:cNvPr>
              <p:cNvSpPr/>
              <p:nvPr/>
            </p:nvSpPr>
            <p:spPr>
              <a:xfrm>
                <a:off x="6844534" y="16467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48" name="วงรี 147">
                <a:extLst>
                  <a:ext uri="{FF2B5EF4-FFF2-40B4-BE49-F238E27FC236}">
                    <a16:creationId xmlns:a16="http://schemas.microsoft.com/office/drawing/2014/main" id="{613A26D6-D114-4DB7-BF7A-3D4A1680BF71}"/>
                  </a:ext>
                </a:extLst>
              </p:cNvPr>
              <p:cNvSpPr/>
              <p:nvPr/>
            </p:nvSpPr>
            <p:spPr>
              <a:xfrm>
                <a:off x="6844534" y="184674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49" name="วงรี 148">
                <a:extLst>
                  <a:ext uri="{FF2B5EF4-FFF2-40B4-BE49-F238E27FC236}">
                    <a16:creationId xmlns:a16="http://schemas.microsoft.com/office/drawing/2014/main" id="{E27DDA30-C4D6-4AA2-ACA1-1D3C030E1D72}"/>
                  </a:ext>
                </a:extLst>
              </p:cNvPr>
              <p:cNvSpPr/>
              <p:nvPr/>
            </p:nvSpPr>
            <p:spPr>
              <a:xfrm>
                <a:off x="6844534" y="204677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50" name="วงรี 149">
                <a:extLst>
                  <a:ext uri="{FF2B5EF4-FFF2-40B4-BE49-F238E27FC236}">
                    <a16:creationId xmlns:a16="http://schemas.microsoft.com/office/drawing/2014/main" id="{0CA6F531-E93D-4AA4-8F21-C6AB8CC24A7C}"/>
                  </a:ext>
                </a:extLst>
              </p:cNvPr>
              <p:cNvSpPr/>
              <p:nvPr/>
            </p:nvSpPr>
            <p:spPr>
              <a:xfrm>
                <a:off x="6844534" y="22467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51" name="วงรี 150">
                <a:extLst>
                  <a:ext uri="{FF2B5EF4-FFF2-40B4-BE49-F238E27FC236}">
                    <a16:creationId xmlns:a16="http://schemas.microsoft.com/office/drawing/2014/main" id="{56D3A951-4DAE-4497-A1BF-9DE01A1283E0}"/>
                  </a:ext>
                </a:extLst>
              </p:cNvPr>
              <p:cNvSpPr/>
              <p:nvPr/>
            </p:nvSpPr>
            <p:spPr>
              <a:xfrm>
                <a:off x="6844534" y="24468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52" name="วงรี 151">
                <a:extLst>
                  <a:ext uri="{FF2B5EF4-FFF2-40B4-BE49-F238E27FC236}">
                    <a16:creationId xmlns:a16="http://schemas.microsoft.com/office/drawing/2014/main" id="{56624583-3AF1-434C-947B-DC01822C50CB}"/>
                  </a:ext>
                </a:extLst>
              </p:cNvPr>
              <p:cNvSpPr/>
              <p:nvPr/>
            </p:nvSpPr>
            <p:spPr>
              <a:xfrm>
                <a:off x="6844534" y="264684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53" name="วงรี 152">
                <a:extLst>
                  <a:ext uri="{FF2B5EF4-FFF2-40B4-BE49-F238E27FC236}">
                    <a16:creationId xmlns:a16="http://schemas.microsoft.com/office/drawing/2014/main" id="{FFB94250-93F7-44D7-B0D3-00F3B7A4F59C}"/>
                  </a:ext>
                </a:extLst>
              </p:cNvPr>
              <p:cNvSpPr/>
              <p:nvPr/>
            </p:nvSpPr>
            <p:spPr>
              <a:xfrm>
                <a:off x="6844534" y="284687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54" name="วงรี 153">
                <a:extLst>
                  <a:ext uri="{FF2B5EF4-FFF2-40B4-BE49-F238E27FC236}">
                    <a16:creationId xmlns:a16="http://schemas.microsoft.com/office/drawing/2014/main" id="{693A4000-C711-4213-881F-46174FD1239A}"/>
                  </a:ext>
                </a:extLst>
              </p:cNvPr>
              <p:cNvSpPr/>
              <p:nvPr/>
            </p:nvSpPr>
            <p:spPr>
              <a:xfrm>
                <a:off x="6844534" y="30468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55" name="วงรี 154">
                <a:extLst>
                  <a:ext uri="{FF2B5EF4-FFF2-40B4-BE49-F238E27FC236}">
                    <a16:creationId xmlns:a16="http://schemas.microsoft.com/office/drawing/2014/main" id="{10DCF3F5-3C48-4642-B133-E3CC79C23C10}"/>
                  </a:ext>
                </a:extLst>
              </p:cNvPr>
              <p:cNvSpPr/>
              <p:nvPr/>
            </p:nvSpPr>
            <p:spPr>
              <a:xfrm>
                <a:off x="6844534" y="32469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</p:grpSp>
        <p:grpSp>
          <p:nvGrpSpPr>
            <p:cNvPr id="156" name="กลุ่ม 155">
              <a:extLst>
                <a:ext uri="{FF2B5EF4-FFF2-40B4-BE49-F238E27FC236}">
                  <a16:creationId xmlns:a16="http://schemas.microsoft.com/office/drawing/2014/main" id="{B958616B-DD23-408E-8662-7F1436CDCE4F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3466326" y="573401"/>
              <a:ext cx="347486" cy="982634"/>
              <a:chOff x="6264894" y="1446698"/>
              <a:chExt cx="759640" cy="1984379"/>
            </a:xfrm>
          </p:grpSpPr>
          <p:sp>
            <p:nvSpPr>
              <p:cNvPr id="157" name="วงรี 156">
                <a:extLst>
                  <a:ext uri="{FF2B5EF4-FFF2-40B4-BE49-F238E27FC236}">
                    <a16:creationId xmlns:a16="http://schemas.microsoft.com/office/drawing/2014/main" id="{880946A2-5350-4B72-B3CF-3372A2D75CBF}"/>
                  </a:ext>
                </a:extLst>
              </p:cNvPr>
              <p:cNvSpPr/>
              <p:nvPr/>
            </p:nvSpPr>
            <p:spPr>
              <a:xfrm>
                <a:off x="6264894" y="14508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58" name="วงรี 157">
                <a:extLst>
                  <a:ext uri="{FF2B5EF4-FFF2-40B4-BE49-F238E27FC236}">
                    <a16:creationId xmlns:a16="http://schemas.microsoft.com/office/drawing/2014/main" id="{3CE03E15-6C83-422D-BD88-166AD688CF2E}"/>
                  </a:ext>
                </a:extLst>
              </p:cNvPr>
              <p:cNvSpPr/>
              <p:nvPr/>
            </p:nvSpPr>
            <p:spPr>
              <a:xfrm>
                <a:off x="6264894" y="16508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59" name="วงรี 158">
                <a:extLst>
                  <a:ext uri="{FF2B5EF4-FFF2-40B4-BE49-F238E27FC236}">
                    <a16:creationId xmlns:a16="http://schemas.microsoft.com/office/drawing/2014/main" id="{908F4668-BA50-42FC-A8E3-4423F5A64ABC}"/>
                  </a:ext>
                </a:extLst>
              </p:cNvPr>
              <p:cNvSpPr/>
              <p:nvPr/>
            </p:nvSpPr>
            <p:spPr>
              <a:xfrm>
                <a:off x="6264894" y="185090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60" name="วงรี 159">
                <a:extLst>
                  <a:ext uri="{FF2B5EF4-FFF2-40B4-BE49-F238E27FC236}">
                    <a16:creationId xmlns:a16="http://schemas.microsoft.com/office/drawing/2014/main" id="{524554F2-A4AB-4A2E-91DE-4B0CB4B448EB}"/>
                  </a:ext>
                </a:extLst>
              </p:cNvPr>
              <p:cNvSpPr/>
              <p:nvPr/>
            </p:nvSpPr>
            <p:spPr>
              <a:xfrm>
                <a:off x="6264894" y="205092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61" name="วงรี 160">
                <a:extLst>
                  <a:ext uri="{FF2B5EF4-FFF2-40B4-BE49-F238E27FC236}">
                    <a16:creationId xmlns:a16="http://schemas.microsoft.com/office/drawing/2014/main" id="{F3F51107-801F-4372-8E4D-3C58FA1B92B3}"/>
                  </a:ext>
                </a:extLst>
              </p:cNvPr>
              <p:cNvSpPr/>
              <p:nvPr/>
            </p:nvSpPr>
            <p:spPr>
              <a:xfrm>
                <a:off x="6264894" y="22509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62" name="วงรี 161">
                <a:extLst>
                  <a:ext uri="{FF2B5EF4-FFF2-40B4-BE49-F238E27FC236}">
                    <a16:creationId xmlns:a16="http://schemas.microsoft.com/office/drawing/2014/main" id="{5D800A4B-1832-4643-A216-53E717B7A80C}"/>
                  </a:ext>
                </a:extLst>
              </p:cNvPr>
              <p:cNvSpPr/>
              <p:nvPr/>
            </p:nvSpPr>
            <p:spPr>
              <a:xfrm>
                <a:off x="6264894" y="24509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63" name="วงรี 162">
                <a:extLst>
                  <a:ext uri="{FF2B5EF4-FFF2-40B4-BE49-F238E27FC236}">
                    <a16:creationId xmlns:a16="http://schemas.microsoft.com/office/drawing/2014/main" id="{BCF1EB5A-DBFC-4179-958C-1B9118471259}"/>
                  </a:ext>
                </a:extLst>
              </p:cNvPr>
              <p:cNvSpPr/>
              <p:nvPr/>
            </p:nvSpPr>
            <p:spPr>
              <a:xfrm>
                <a:off x="6264894" y="265100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64" name="วงรี 163">
                <a:extLst>
                  <a:ext uri="{FF2B5EF4-FFF2-40B4-BE49-F238E27FC236}">
                    <a16:creationId xmlns:a16="http://schemas.microsoft.com/office/drawing/2014/main" id="{43A2364B-8D4A-4104-BC92-43A3EBCF0585}"/>
                  </a:ext>
                </a:extLst>
              </p:cNvPr>
              <p:cNvSpPr/>
              <p:nvPr/>
            </p:nvSpPr>
            <p:spPr>
              <a:xfrm>
                <a:off x="6264894" y="285102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65" name="วงรี 164">
                <a:extLst>
                  <a:ext uri="{FF2B5EF4-FFF2-40B4-BE49-F238E27FC236}">
                    <a16:creationId xmlns:a16="http://schemas.microsoft.com/office/drawing/2014/main" id="{2009CE0F-1418-4A64-9EF9-E61143263B5C}"/>
                  </a:ext>
                </a:extLst>
              </p:cNvPr>
              <p:cNvSpPr/>
              <p:nvPr/>
            </p:nvSpPr>
            <p:spPr>
              <a:xfrm>
                <a:off x="6264894" y="30510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 dirty="0"/>
              </a:p>
            </p:txBody>
          </p:sp>
          <p:sp>
            <p:nvSpPr>
              <p:cNvPr id="166" name="วงรี 165">
                <a:extLst>
                  <a:ext uri="{FF2B5EF4-FFF2-40B4-BE49-F238E27FC236}">
                    <a16:creationId xmlns:a16="http://schemas.microsoft.com/office/drawing/2014/main" id="{AD5C2724-F24C-49C5-B5E1-775DEA13487D}"/>
                  </a:ext>
                </a:extLst>
              </p:cNvPr>
              <p:cNvSpPr/>
              <p:nvPr/>
            </p:nvSpPr>
            <p:spPr>
              <a:xfrm>
                <a:off x="6264894" y="32510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67" name="วงรี 166">
                <a:extLst>
                  <a:ext uri="{FF2B5EF4-FFF2-40B4-BE49-F238E27FC236}">
                    <a16:creationId xmlns:a16="http://schemas.microsoft.com/office/drawing/2014/main" id="{072B9939-058B-4D80-947C-409EF176F8F8}"/>
                  </a:ext>
                </a:extLst>
              </p:cNvPr>
              <p:cNvSpPr/>
              <p:nvPr/>
            </p:nvSpPr>
            <p:spPr>
              <a:xfrm>
                <a:off x="6554714" y="14487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68" name="วงรี 167">
                <a:extLst>
                  <a:ext uri="{FF2B5EF4-FFF2-40B4-BE49-F238E27FC236}">
                    <a16:creationId xmlns:a16="http://schemas.microsoft.com/office/drawing/2014/main" id="{FD8A0C7A-2F21-40E4-A570-653933483C2A}"/>
                  </a:ext>
                </a:extLst>
              </p:cNvPr>
              <p:cNvSpPr/>
              <p:nvPr/>
            </p:nvSpPr>
            <p:spPr>
              <a:xfrm>
                <a:off x="6554714" y="16488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69" name="วงรี 168">
                <a:extLst>
                  <a:ext uri="{FF2B5EF4-FFF2-40B4-BE49-F238E27FC236}">
                    <a16:creationId xmlns:a16="http://schemas.microsoft.com/office/drawing/2014/main" id="{4D647E18-E96F-4C4F-8BF3-5C1EA031B938}"/>
                  </a:ext>
                </a:extLst>
              </p:cNvPr>
              <p:cNvSpPr/>
              <p:nvPr/>
            </p:nvSpPr>
            <p:spPr>
              <a:xfrm>
                <a:off x="6554714" y="184882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70" name="วงรี 169">
                <a:extLst>
                  <a:ext uri="{FF2B5EF4-FFF2-40B4-BE49-F238E27FC236}">
                    <a16:creationId xmlns:a16="http://schemas.microsoft.com/office/drawing/2014/main" id="{9035A499-ABAB-46EA-A7A5-5E21EF272C51}"/>
                  </a:ext>
                </a:extLst>
              </p:cNvPr>
              <p:cNvSpPr/>
              <p:nvPr/>
            </p:nvSpPr>
            <p:spPr>
              <a:xfrm>
                <a:off x="6554714" y="204885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71" name="วงรี 170">
                <a:extLst>
                  <a:ext uri="{FF2B5EF4-FFF2-40B4-BE49-F238E27FC236}">
                    <a16:creationId xmlns:a16="http://schemas.microsoft.com/office/drawing/2014/main" id="{EC45FC70-FF67-4A0B-9F65-AC60DB5DD75A}"/>
                  </a:ext>
                </a:extLst>
              </p:cNvPr>
              <p:cNvSpPr/>
              <p:nvPr/>
            </p:nvSpPr>
            <p:spPr>
              <a:xfrm>
                <a:off x="6554714" y="22488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72" name="วงรี 171">
                <a:extLst>
                  <a:ext uri="{FF2B5EF4-FFF2-40B4-BE49-F238E27FC236}">
                    <a16:creationId xmlns:a16="http://schemas.microsoft.com/office/drawing/2014/main" id="{3225911A-5A7F-4A6A-8D60-167EE0612ED8}"/>
                  </a:ext>
                </a:extLst>
              </p:cNvPr>
              <p:cNvSpPr/>
              <p:nvPr/>
            </p:nvSpPr>
            <p:spPr>
              <a:xfrm>
                <a:off x="6554714" y="24489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73" name="วงรี 172">
                <a:extLst>
                  <a:ext uri="{FF2B5EF4-FFF2-40B4-BE49-F238E27FC236}">
                    <a16:creationId xmlns:a16="http://schemas.microsoft.com/office/drawing/2014/main" id="{779E656A-5DB3-43FD-A294-C984D27F3ECA}"/>
                  </a:ext>
                </a:extLst>
              </p:cNvPr>
              <p:cNvSpPr/>
              <p:nvPr/>
            </p:nvSpPr>
            <p:spPr>
              <a:xfrm>
                <a:off x="6554714" y="264892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74" name="วงรี 173">
                <a:extLst>
                  <a:ext uri="{FF2B5EF4-FFF2-40B4-BE49-F238E27FC236}">
                    <a16:creationId xmlns:a16="http://schemas.microsoft.com/office/drawing/2014/main" id="{A14C5DAE-6A71-40BD-9109-F1EFE7D9D5B1}"/>
                  </a:ext>
                </a:extLst>
              </p:cNvPr>
              <p:cNvSpPr/>
              <p:nvPr/>
            </p:nvSpPr>
            <p:spPr>
              <a:xfrm>
                <a:off x="6554714" y="284895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75" name="วงรี 174">
                <a:extLst>
                  <a:ext uri="{FF2B5EF4-FFF2-40B4-BE49-F238E27FC236}">
                    <a16:creationId xmlns:a16="http://schemas.microsoft.com/office/drawing/2014/main" id="{1C726E50-D9AB-44F7-B09D-260EA4A097D2}"/>
                  </a:ext>
                </a:extLst>
              </p:cNvPr>
              <p:cNvSpPr/>
              <p:nvPr/>
            </p:nvSpPr>
            <p:spPr>
              <a:xfrm>
                <a:off x="6554714" y="30489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76" name="วงรี 175">
                <a:extLst>
                  <a:ext uri="{FF2B5EF4-FFF2-40B4-BE49-F238E27FC236}">
                    <a16:creationId xmlns:a16="http://schemas.microsoft.com/office/drawing/2014/main" id="{3381DF47-4EEC-4C5D-806D-331FFB99EDBB}"/>
                  </a:ext>
                </a:extLst>
              </p:cNvPr>
              <p:cNvSpPr/>
              <p:nvPr/>
            </p:nvSpPr>
            <p:spPr>
              <a:xfrm>
                <a:off x="6554714" y="32490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77" name="วงรี 176">
                <a:extLst>
                  <a:ext uri="{FF2B5EF4-FFF2-40B4-BE49-F238E27FC236}">
                    <a16:creationId xmlns:a16="http://schemas.microsoft.com/office/drawing/2014/main" id="{B1A7197B-B98D-40DE-BF72-B4830EC03030}"/>
                  </a:ext>
                </a:extLst>
              </p:cNvPr>
              <p:cNvSpPr/>
              <p:nvPr/>
            </p:nvSpPr>
            <p:spPr>
              <a:xfrm>
                <a:off x="6844534" y="14466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78" name="วงรี 177">
                <a:extLst>
                  <a:ext uri="{FF2B5EF4-FFF2-40B4-BE49-F238E27FC236}">
                    <a16:creationId xmlns:a16="http://schemas.microsoft.com/office/drawing/2014/main" id="{82DF469E-A085-4039-88CB-3969DA384FDB}"/>
                  </a:ext>
                </a:extLst>
              </p:cNvPr>
              <p:cNvSpPr/>
              <p:nvPr/>
            </p:nvSpPr>
            <p:spPr>
              <a:xfrm>
                <a:off x="6844534" y="16467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79" name="วงรี 178">
                <a:extLst>
                  <a:ext uri="{FF2B5EF4-FFF2-40B4-BE49-F238E27FC236}">
                    <a16:creationId xmlns:a16="http://schemas.microsoft.com/office/drawing/2014/main" id="{2114E414-B577-4702-8E7D-052C8EB01B12}"/>
                  </a:ext>
                </a:extLst>
              </p:cNvPr>
              <p:cNvSpPr/>
              <p:nvPr/>
            </p:nvSpPr>
            <p:spPr>
              <a:xfrm>
                <a:off x="6844534" y="184674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80" name="วงรี 179">
                <a:extLst>
                  <a:ext uri="{FF2B5EF4-FFF2-40B4-BE49-F238E27FC236}">
                    <a16:creationId xmlns:a16="http://schemas.microsoft.com/office/drawing/2014/main" id="{FAE97F4D-3390-442F-BABF-6A9F783CDAC4}"/>
                  </a:ext>
                </a:extLst>
              </p:cNvPr>
              <p:cNvSpPr/>
              <p:nvPr/>
            </p:nvSpPr>
            <p:spPr>
              <a:xfrm>
                <a:off x="6844534" y="204677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81" name="วงรี 180">
                <a:extLst>
                  <a:ext uri="{FF2B5EF4-FFF2-40B4-BE49-F238E27FC236}">
                    <a16:creationId xmlns:a16="http://schemas.microsoft.com/office/drawing/2014/main" id="{B7B57EE1-A657-484F-9702-2D432A5836E3}"/>
                  </a:ext>
                </a:extLst>
              </p:cNvPr>
              <p:cNvSpPr/>
              <p:nvPr/>
            </p:nvSpPr>
            <p:spPr>
              <a:xfrm>
                <a:off x="6844534" y="22467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82" name="วงรี 181">
                <a:extLst>
                  <a:ext uri="{FF2B5EF4-FFF2-40B4-BE49-F238E27FC236}">
                    <a16:creationId xmlns:a16="http://schemas.microsoft.com/office/drawing/2014/main" id="{C875F0C2-3305-4620-831F-EE6836698F44}"/>
                  </a:ext>
                </a:extLst>
              </p:cNvPr>
              <p:cNvSpPr/>
              <p:nvPr/>
            </p:nvSpPr>
            <p:spPr>
              <a:xfrm>
                <a:off x="6844534" y="24468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83" name="วงรี 182">
                <a:extLst>
                  <a:ext uri="{FF2B5EF4-FFF2-40B4-BE49-F238E27FC236}">
                    <a16:creationId xmlns:a16="http://schemas.microsoft.com/office/drawing/2014/main" id="{C1FB343C-CD22-433C-A738-ED6ED98C86CA}"/>
                  </a:ext>
                </a:extLst>
              </p:cNvPr>
              <p:cNvSpPr/>
              <p:nvPr/>
            </p:nvSpPr>
            <p:spPr>
              <a:xfrm>
                <a:off x="6844534" y="264684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84" name="วงรี 183">
                <a:extLst>
                  <a:ext uri="{FF2B5EF4-FFF2-40B4-BE49-F238E27FC236}">
                    <a16:creationId xmlns:a16="http://schemas.microsoft.com/office/drawing/2014/main" id="{AD1668AC-CF57-4C3A-B191-3854D89C3822}"/>
                  </a:ext>
                </a:extLst>
              </p:cNvPr>
              <p:cNvSpPr/>
              <p:nvPr/>
            </p:nvSpPr>
            <p:spPr>
              <a:xfrm>
                <a:off x="6844534" y="284687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85" name="วงรี 184">
                <a:extLst>
                  <a:ext uri="{FF2B5EF4-FFF2-40B4-BE49-F238E27FC236}">
                    <a16:creationId xmlns:a16="http://schemas.microsoft.com/office/drawing/2014/main" id="{E99753CA-0192-41F6-9B70-A541EFAEA4DB}"/>
                  </a:ext>
                </a:extLst>
              </p:cNvPr>
              <p:cNvSpPr/>
              <p:nvPr/>
            </p:nvSpPr>
            <p:spPr>
              <a:xfrm>
                <a:off x="6844534" y="30468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86" name="วงรี 185">
                <a:extLst>
                  <a:ext uri="{FF2B5EF4-FFF2-40B4-BE49-F238E27FC236}">
                    <a16:creationId xmlns:a16="http://schemas.microsoft.com/office/drawing/2014/main" id="{07334C29-3F9C-4309-BFD2-EEC5F7C587A2}"/>
                  </a:ext>
                </a:extLst>
              </p:cNvPr>
              <p:cNvSpPr/>
              <p:nvPr/>
            </p:nvSpPr>
            <p:spPr>
              <a:xfrm>
                <a:off x="6844534" y="32469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</p:grpSp>
        <p:sp>
          <p:nvSpPr>
            <p:cNvPr id="190" name="กากบาท 189">
              <a:extLst>
                <a:ext uri="{FF2B5EF4-FFF2-40B4-BE49-F238E27FC236}">
                  <a16:creationId xmlns:a16="http://schemas.microsoft.com/office/drawing/2014/main" id="{5388398A-A471-4266-9A27-E079256CC8C9}"/>
                </a:ext>
              </a:extLst>
            </p:cNvPr>
            <p:cNvSpPr/>
            <p:nvPr/>
          </p:nvSpPr>
          <p:spPr>
            <a:xfrm rot="1087668">
              <a:off x="1191653" y="4451977"/>
              <a:ext cx="368040" cy="320174"/>
            </a:xfrm>
            <a:prstGeom prst="plus">
              <a:avLst>
                <a:gd name="adj" fmla="val 35728"/>
              </a:avLst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91" name="กากบาท 190">
              <a:extLst>
                <a:ext uri="{FF2B5EF4-FFF2-40B4-BE49-F238E27FC236}">
                  <a16:creationId xmlns:a16="http://schemas.microsoft.com/office/drawing/2014/main" id="{06CDAA93-E217-4258-9A54-4C325A9332B8}"/>
                </a:ext>
              </a:extLst>
            </p:cNvPr>
            <p:cNvSpPr/>
            <p:nvPr/>
          </p:nvSpPr>
          <p:spPr>
            <a:xfrm rot="1087668">
              <a:off x="6767399" y="1518757"/>
              <a:ext cx="368040" cy="320174"/>
            </a:xfrm>
            <a:prstGeom prst="plus">
              <a:avLst>
                <a:gd name="adj" fmla="val 35728"/>
              </a:avLst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92" name="กากบาท 191">
              <a:extLst>
                <a:ext uri="{FF2B5EF4-FFF2-40B4-BE49-F238E27FC236}">
                  <a16:creationId xmlns:a16="http://schemas.microsoft.com/office/drawing/2014/main" id="{E52586BA-A47A-4C67-BE1E-D768E320A5C8}"/>
                </a:ext>
              </a:extLst>
            </p:cNvPr>
            <p:cNvSpPr/>
            <p:nvPr/>
          </p:nvSpPr>
          <p:spPr>
            <a:xfrm rot="1087668">
              <a:off x="684864" y="1581020"/>
              <a:ext cx="620284" cy="500224"/>
            </a:xfrm>
            <a:prstGeom prst="plus">
              <a:avLst>
                <a:gd name="adj" fmla="val 35728"/>
              </a:avLst>
            </a:prstGeom>
            <a:solidFill>
              <a:srgbClr val="FDE92C">
                <a:alpha val="40000"/>
              </a:srgb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93" name="กากบาท 192">
              <a:extLst>
                <a:ext uri="{FF2B5EF4-FFF2-40B4-BE49-F238E27FC236}">
                  <a16:creationId xmlns:a16="http://schemas.microsoft.com/office/drawing/2014/main" id="{9279B430-86FD-4915-87E5-58413A3B8599}"/>
                </a:ext>
              </a:extLst>
            </p:cNvPr>
            <p:cNvSpPr/>
            <p:nvPr/>
          </p:nvSpPr>
          <p:spPr>
            <a:xfrm rot="20237040">
              <a:off x="1318434" y="452353"/>
              <a:ext cx="552915" cy="426604"/>
            </a:xfrm>
            <a:prstGeom prst="plus">
              <a:avLst>
                <a:gd name="adj" fmla="val 35728"/>
              </a:avLst>
            </a:prstGeom>
            <a:solidFill>
              <a:schemeClr val="accent4">
                <a:lumMod val="20000"/>
                <a:lumOff val="80000"/>
                <a:alpha val="90000"/>
              </a:scheme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 dirty="0"/>
            </a:p>
          </p:txBody>
        </p:sp>
        <p:sp>
          <p:nvSpPr>
            <p:cNvPr id="194" name="สี่เหลี่ยมผืนผ้า 193">
              <a:extLst>
                <a:ext uri="{FF2B5EF4-FFF2-40B4-BE49-F238E27FC236}">
                  <a16:creationId xmlns:a16="http://schemas.microsoft.com/office/drawing/2014/main" id="{07A72EC4-E108-4388-8109-4BECAA9C8258}"/>
                </a:ext>
              </a:extLst>
            </p:cNvPr>
            <p:cNvSpPr/>
            <p:nvPr/>
          </p:nvSpPr>
          <p:spPr>
            <a:xfrm>
              <a:off x="6241377" y="425127"/>
              <a:ext cx="330847" cy="305625"/>
            </a:xfrm>
            <a:prstGeom prst="rect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95" name="สี่เหลี่ยมผืนผ้า 194">
              <a:extLst>
                <a:ext uri="{FF2B5EF4-FFF2-40B4-BE49-F238E27FC236}">
                  <a16:creationId xmlns:a16="http://schemas.microsoft.com/office/drawing/2014/main" id="{DB745DB9-E68C-4099-8BC1-067971DA25AE}"/>
                </a:ext>
              </a:extLst>
            </p:cNvPr>
            <p:cNvSpPr/>
            <p:nvPr/>
          </p:nvSpPr>
          <p:spPr>
            <a:xfrm>
              <a:off x="7961308" y="4240268"/>
              <a:ext cx="330847" cy="305625"/>
            </a:xfrm>
            <a:prstGeom prst="rect">
              <a:avLst/>
            </a:prstGeom>
            <a:noFill/>
            <a:ln w="28575">
              <a:solidFill>
                <a:srgbClr val="FEF9B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grpSp>
          <p:nvGrpSpPr>
            <p:cNvPr id="196" name="กลุ่ม 195">
              <a:extLst>
                <a:ext uri="{FF2B5EF4-FFF2-40B4-BE49-F238E27FC236}">
                  <a16:creationId xmlns:a16="http://schemas.microsoft.com/office/drawing/2014/main" id="{1ED1FCA0-FE85-49B0-B8E6-2709E2BE3F0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010805" y="3407851"/>
              <a:ext cx="376162" cy="907724"/>
              <a:chOff x="6264894" y="1446698"/>
              <a:chExt cx="759640" cy="1984379"/>
            </a:xfrm>
          </p:grpSpPr>
          <p:sp>
            <p:nvSpPr>
              <p:cNvPr id="197" name="วงรี 196">
                <a:extLst>
                  <a:ext uri="{FF2B5EF4-FFF2-40B4-BE49-F238E27FC236}">
                    <a16:creationId xmlns:a16="http://schemas.microsoft.com/office/drawing/2014/main" id="{B21C1970-2128-49C3-9C00-8C4D8B5ABB22}"/>
                  </a:ext>
                </a:extLst>
              </p:cNvPr>
              <p:cNvSpPr/>
              <p:nvPr/>
            </p:nvSpPr>
            <p:spPr>
              <a:xfrm>
                <a:off x="6264894" y="14508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98" name="วงรี 197">
                <a:extLst>
                  <a:ext uri="{FF2B5EF4-FFF2-40B4-BE49-F238E27FC236}">
                    <a16:creationId xmlns:a16="http://schemas.microsoft.com/office/drawing/2014/main" id="{99D12FE0-9D89-4DCA-BE55-81A666A3DC64}"/>
                  </a:ext>
                </a:extLst>
              </p:cNvPr>
              <p:cNvSpPr/>
              <p:nvPr/>
            </p:nvSpPr>
            <p:spPr>
              <a:xfrm>
                <a:off x="6264894" y="16508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99" name="วงรี 198">
                <a:extLst>
                  <a:ext uri="{FF2B5EF4-FFF2-40B4-BE49-F238E27FC236}">
                    <a16:creationId xmlns:a16="http://schemas.microsoft.com/office/drawing/2014/main" id="{497810E9-68CB-444C-B53D-1DA8C12A8AC5}"/>
                  </a:ext>
                </a:extLst>
              </p:cNvPr>
              <p:cNvSpPr/>
              <p:nvPr/>
            </p:nvSpPr>
            <p:spPr>
              <a:xfrm>
                <a:off x="6264894" y="185090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00" name="วงรี 199">
                <a:extLst>
                  <a:ext uri="{FF2B5EF4-FFF2-40B4-BE49-F238E27FC236}">
                    <a16:creationId xmlns:a16="http://schemas.microsoft.com/office/drawing/2014/main" id="{A28FF609-F343-47FC-A527-377C8D8A3C93}"/>
                  </a:ext>
                </a:extLst>
              </p:cNvPr>
              <p:cNvSpPr/>
              <p:nvPr/>
            </p:nvSpPr>
            <p:spPr>
              <a:xfrm>
                <a:off x="6264894" y="205092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01" name="วงรี 200">
                <a:extLst>
                  <a:ext uri="{FF2B5EF4-FFF2-40B4-BE49-F238E27FC236}">
                    <a16:creationId xmlns:a16="http://schemas.microsoft.com/office/drawing/2014/main" id="{20C4603F-058E-4D02-9D62-323B1BACD948}"/>
                  </a:ext>
                </a:extLst>
              </p:cNvPr>
              <p:cNvSpPr/>
              <p:nvPr/>
            </p:nvSpPr>
            <p:spPr>
              <a:xfrm>
                <a:off x="6264894" y="22509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02" name="วงรี 201">
                <a:extLst>
                  <a:ext uri="{FF2B5EF4-FFF2-40B4-BE49-F238E27FC236}">
                    <a16:creationId xmlns:a16="http://schemas.microsoft.com/office/drawing/2014/main" id="{937B6F76-0969-485E-9D13-BFDDA29747B5}"/>
                  </a:ext>
                </a:extLst>
              </p:cNvPr>
              <p:cNvSpPr/>
              <p:nvPr/>
            </p:nvSpPr>
            <p:spPr>
              <a:xfrm>
                <a:off x="6264894" y="24509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03" name="วงรี 202">
                <a:extLst>
                  <a:ext uri="{FF2B5EF4-FFF2-40B4-BE49-F238E27FC236}">
                    <a16:creationId xmlns:a16="http://schemas.microsoft.com/office/drawing/2014/main" id="{1DF58B4A-A66B-4699-A37C-3F6987305D84}"/>
                  </a:ext>
                </a:extLst>
              </p:cNvPr>
              <p:cNvSpPr/>
              <p:nvPr/>
            </p:nvSpPr>
            <p:spPr>
              <a:xfrm>
                <a:off x="6264894" y="265100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04" name="วงรี 203">
                <a:extLst>
                  <a:ext uri="{FF2B5EF4-FFF2-40B4-BE49-F238E27FC236}">
                    <a16:creationId xmlns:a16="http://schemas.microsoft.com/office/drawing/2014/main" id="{7BB84F2F-07D2-4487-A2CE-362EFBDAEE8E}"/>
                  </a:ext>
                </a:extLst>
              </p:cNvPr>
              <p:cNvSpPr/>
              <p:nvPr/>
            </p:nvSpPr>
            <p:spPr>
              <a:xfrm>
                <a:off x="6264894" y="285102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05" name="วงรี 204">
                <a:extLst>
                  <a:ext uri="{FF2B5EF4-FFF2-40B4-BE49-F238E27FC236}">
                    <a16:creationId xmlns:a16="http://schemas.microsoft.com/office/drawing/2014/main" id="{4A16ED61-82D7-4D1C-8262-ED0B118D0E60}"/>
                  </a:ext>
                </a:extLst>
              </p:cNvPr>
              <p:cNvSpPr/>
              <p:nvPr/>
            </p:nvSpPr>
            <p:spPr>
              <a:xfrm>
                <a:off x="6264894" y="30510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 dirty="0"/>
              </a:p>
            </p:txBody>
          </p:sp>
          <p:sp>
            <p:nvSpPr>
              <p:cNvPr id="206" name="วงรี 205">
                <a:extLst>
                  <a:ext uri="{FF2B5EF4-FFF2-40B4-BE49-F238E27FC236}">
                    <a16:creationId xmlns:a16="http://schemas.microsoft.com/office/drawing/2014/main" id="{B6E1BE97-4B81-4356-B357-468CBC454F5D}"/>
                  </a:ext>
                </a:extLst>
              </p:cNvPr>
              <p:cNvSpPr/>
              <p:nvPr/>
            </p:nvSpPr>
            <p:spPr>
              <a:xfrm>
                <a:off x="6264894" y="32510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07" name="วงรี 206">
                <a:extLst>
                  <a:ext uri="{FF2B5EF4-FFF2-40B4-BE49-F238E27FC236}">
                    <a16:creationId xmlns:a16="http://schemas.microsoft.com/office/drawing/2014/main" id="{1B89C48D-F989-4854-8466-937575850FD9}"/>
                  </a:ext>
                </a:extLst>
              </p:cNvPr>
              <p:cNvSpPr/>
              <p:nvPr/>
            </p:nvSpPr>
            <p:spPr>
              <a:xfrm>
                <a:off x="6554714" y="14487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08" name="วงรี 207">
                <a:extLst>
                  <a:ext uri="{FF2B5EF4-FFF2-40B4-BE49-F238E27FC236}">
                    <a16:creationId xmlns:a16="http://schemas.microsoft.com/office/drawing/2014/main" id="{96C63366-8923-47D7-AA38-4C9BB4EF2BD6}"/>
                  </a:ext>
                </a:extLst>
              </p:cNvPr>
              <p:cNvSpPr/>
              <p:nvPr/>
            </p:nvSpPr>
            <p:spPr>
              <a:xfrm>
                <a:off x="6554714" y="16488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09" name="วงรี 208">
                <a:extLst>
                  <a:ext uri="{FF2B5EF4-FFF2-40B4-BE49-F238E27FC236}">
                    <a16:creationId xmlns:a16="http://schemas.microsoft.com/office/drawing/2014/main" id="{BF1800A9-E998-48BD-B122-08130C2F9023}"/>
                  </a:ext>
                </a:extLst>
              </p:cNvPr>
              <p:cNvSpPr/>
              <p:nvPr/>
            </p:nvSpPr>
            <p:spPr>
              <a:xfrm>
                <a:off x="6554714" y="184882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10" name="วงรี 209">
                <a:extLst>
                  <a:ext uri="{FF2B5EF4-FFF2-40B4-BE49-F238E27FC236}">
                    <a16:creationId xmlns:a16="http://schemas.microsoft.com/office/drawing/2014/main" id="{2E5538F9-9A0A-4AC9-AD17-8BE00BC56514}"/>
                  </a:ext>
                </a:extLst>
              </p:cNvPr>
              <p:cNvSpPr/>
              <p:nvPr/>
            </p:nvSpPr>
            <p:spPr>
              <a:xfrm>
                <a:off x="6554714" y="204885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11" name="วงรี 210">
                <a:extLst>
                  <a:ext uri="{FF2B5EF4-FFF2-40B4-BE49-F238E27FC236}">
                    <a16:creationId xmlns:a16="http://schemas.microsoft.com/office/drawing/2014/main" id="{2A9461A3-9C39-423A-A9BE-600880ECBB4A}"/>
                  </a:ext>
                </a:extLst>
              </p:cNvPr>
              <p:cNvSpPr/>
              <p:nvPr/>
            </p:nvSpPr>
            <p:spPr>
              <a:xfrm>
                <a:off x="6554714" y="22488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12" name="วงรี 211">
                <a:extLst>
                  <a:ext uri="{FF2B5EF4-FFF2-40B4-BE49-F238E27FC236}">
                    <a16:creationId xmlns:a16="http://schemas.microsoft.com/office/drawing/2014/main" id="{EB19948A-221D-46CD-A226-B92B574D58FD}"/>
                  </a:ext>
                </a:extLst>
              </p:cNvPr>
              <p:cNvSpPr/>
              <p:nvPr/>
            </p:nvSpPr>
            <p:spPr>
              <a:xfrm>
                <a:off x="6554714" y="24489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13" name="วงรี 212">
                <a:extLst>
                  <a:ext uri="{FF2B5EF4-FFF2-40B4-BE49-F238E27FC236}">
                    <a16:creationId xmlns:a16="http://schemas.microsoft.com/office/drawing/2014/main" id="{31D69F52-AAA3-49B4-8A41-80F4EF61CEDE}"/>
                  </a:ext>
                </a:extLst>
              </p:cNvPr>
              <p:cNvSpPr/>
              <p:nvPr/>
            </p:nvSpPr>
            <p:spPr>
              <a:xfrm>
                <a:off x="6554714" y="264892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14" name="วงรี 213">
                <a:extLst>
                  <a:ext uri="{FF2B5EF4-FFF2-40B4-BE49-F238E27FC236}">
                    <a16:creationId xmlns:a16="http://schemas.microsoft.com/office/drawing/2014/main" id="{94CF82CC-7350-4639-837C-2205CCCD1DB8}"/>
                  </a:ext>
                </a:extLst>
              </p:cNvPr>
              <p:cNvSpPr/>
              <p:nvPr/>
            </p:nvSpPr>
            <p:spPr>
              <a:xfrm>
                <a:off x="6554714" y="284895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15" name="วงรี 214">
                <a:extLst>
                  <a:ext uri="{FF2B5EF4-FFF2-40B4-BE49-F238E27FC236}">
                    <a16:creationId xmlns:a16="http://schemas.microsoft.com/office/drawing/2014/main" id="{C49CBAEF-D48F-407B-9D7D-23BA8CBCEE76}"/>
                  </a:ext>
                </a:extLst>
              </p:cNvPr>
              <p:cNvSpPr/>
              <p:nvPr/>
            </p:nvSpPr>
            <p:spPr>
              <a:xfrm>
                <a:off x="6554714" y="30489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16" name="วงรี 215">
                <a:extLst>
                  <a:ext uri="{FF2B5EF4-FFF2-40B4-BE49-F238E27FC236}">
                    <a16:creationId xmlns:a16="http://schemas.microsoft.com/office/drawing/2014/main" id="{BDC7FAE8-A9A4-4908-9254-5E8D4C2CB107}"/>
                  </a:ext>
                </a:extLst>
              </p:cNvPr>
              <p:cNvSpPr/>
              <p:nvPr/>
            </p:nvSpPr>
            <p:spPr>
              <a:xfrm>
                <a:off x="6554714" y="32490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17" name="วงรี 216">
                <a:extLst>
                  <a:ext uri="{FF2B5EF4-FFF2-40B4-BE49-F238E27FC236}">
                    <a16:creationId xmlns:a16="http://schemas.microsoft.com/office/drawing/2014/main" id="{93BE9E9C-F227-4576-B2C4-1ABD6DFF9755}"/>
                  </a:ext>
                </a:extLst>
              </p:cNvPr>
              <p:cNvSpPr/>
              <p:nvPr/>
            </p:nvSpPr>
            <p:spPr>
              <a:xfrm>
                <a:off x="6844534" y="14466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18" name="วงรี 217">
                <a:extLst>
                  <a:ext uri="{FF2B5EF4-FFF2-40B4-BE49-F238E27FC236}">
                    <a16:creationId xmlns:a16="http://schemas.microsoft.com/office/drawing/2014/main" id="{D779A1E4-5D4B-4B22-888D-9049B03829A1}"/>
                  </a:ext>
                </a:extLst>
              </p:cNvPr>
              <p:cNvSpPr/>
              <p:nvPr/>
            </p:nvSpPr>
            <p:spPr>
              <a:xfrm>
                <a:off x="6844534" y="16467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19" name="วงรี 218">
                <a:extLst>
                  <a:ext uri="{FF2B5EF4-FFF2-40B4-BE49-F238E27FC236}">
                    <a16:creationId xmlns:a16="http://schemas.microsoft.com/office/drawing/2014/main" id="{E62C645D-CB77-4CF9-91C8-46B04F7C3ECD}"/>
                  </a:ext>
                </a:extLst>
              </p:cNvPr>
              <p:cNvSpPr/>
              <p:nvPr/>
            </p:nvSpPr>
            <p:spPr>
              <a:xfrm>
                <a:off x="6844534" y="184674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20" name="วงรี 219">
                <a:extLst>
                  <a:ext uri="{FF2B5EF4-FFF2-40B4-BE49-F238E27FC236}">
                    <a16:creationId xmlns:a16="http://schemas.microsoft.com/office/drawing/2014/main" id="{E0534271-F8DF-4164-A164-FD536E27C050}"/>
                  </a:ext>
                </a:extLst>
              </p:cNvPr>
              <p:cNvSpPr/>
              <p:nvPr/>
            </p:nvSpPr>
            <p:spPr>
              <a:xfrm>
                <a:off x="6844534" y="204677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21" name="วงรี 220">
                <a:extLst>
                  <a:ext uri="{FF2B5EF4-FFF2-40B4-BE49-F238E27FC236}">
                    <a16:creationId xmlns:a16="http://schemas.microsoft.com/office/drawing/2014/main" id="{4F5C6CC2-8800-4B01-A9F4-94334A6BA60D}"/>
                  </a:ext>
                </a:extLst>
              </p:cNvPr>
              <p:cNvSpPr/>
              <p:nvPr/>
            </p:nvSpPr>
            <p:spPr>
              <a:xfrm>
                <a:off x="6844534" y="22467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22" name="วงรี 221">
                <a:extLst>
                  <a:ext uri="{FF2B5EF4-FFF2-40B4-BE49-F238E27FC236}">
                    <a16:creationId xmlns:a16="http://schemas.microsoft.com/office/drawing/2014/main" id="{4454834D-F961-406D-8699-B4758F68EB12}"/>
                  </a:ext>
                </a:extLst>
              </p:cNvPr>
              <p:cNvSpPr/>
              <p:nvPr/>
            </p:nvSpPr>
            <p:spPr>
              <a:xfrm>
                <a:off x="6844534" y="24468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23" name="วงรี 222">
                <a:extLst>
                  <a:ext uri="{FF2B5EF4-FFF2-40B4-BE49-F238E27FC236}">
                    <a16:creationId xmlns:a16="http://schemas.microsoft.com/office/drawing/2014/main" id="{B7092582-A074-4D6F-8DF3-C08625DF8805}"/>
                  </a:ext>
                </a:extLst>
              </p:cNvPr>
              <p:cNvSpPr/>
              <p:nvPr/>
            </p:nvSpPr>
            <p:spPr>
              <a:xfrm>
                <a:off x="6844534" y="264684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24" name="วงรี 223">
                <a:extLst>
                  <a:ext uri="{FF2B5EF4-FFF2-40B4-BE49-F238E27FC236}">
                    <a16:creationId xmlns:a16="http://schemas.microsoft.com/office/drawing/2014/main" id="{F36B67CB-1EE8-4810-AB11-2B63DD43C430}"/>
                  </a:ext>
                </a:extLst>
              </p:cNvPr>
              <p:cNvSpPr/>
              <p:nvPr/>
            </p:nvSpPr>
            <p:spPr>
              <a:xfrm>
                <a:off x="6844534" y="284687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25" name="วงรี 224">
                <a:extLst>
                  <a:ext uri="{FF2B5EF4-FFF2-40B4-BE49-F238E27FC236}">
                    <a16:creationId xmlns:a16="http://schemas.microsoft.com/office/drawing/2014/main" id="{7143009C-229C-42A1-8F6F-515250F203DF}"/>
                  </a:ext>
                </a:extLst>
              </p:cNvPr>
              <p:cNvSpPr/>
              <p:nvPr/>
            </p:nvSpPr>
            <p:spPr>
              <a:xfrm>
                <a:off x="6844534" y="30468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26" name="วงรี 225">
                <a:extLst>
                  <a:ext uri="{FF2B5EF4-FFF2-40B4-BE49-F238E27FC236}">
                    <a16:creationId xmlns:a16="http://schemas.microsoft.com/office/drawing/2014/main" id="{1996C852-8787-421A-8B7A-B535912C8DBC}"/>
                  </a:ext>
                </a:extLst>
              </p:cNvPr>
              <p:cNvSpPr/>
              <p:nvPr/>
            </p:nvSpPr>
            <p:spPr>
              <a:xfrm>
                <a:off x="6844534" y="32469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</p:grpSp>
        <p:pic>
          <p:nvPicPr>
            <p:cNvPr id="230" name="รูปภาพ 229">
              <a:extLst>
                <a:ext uri="{FF2B5EF4-FFF2-40B4-BE49-F238E27FC236}">
                  <a16:creationId xmlns:a16="http://schemas.microsoft.com/office/drawing/2014/main" id="{5BCBB62A-289D-4E01-BD9A-836A9963BB0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412710">
              <a:off x="2901771" y="5172733"/>
              <a:ext cx="496270" cy="458438"/>
            </a:xfrm>
            <a:prstGeom prst="rect">
              <a:avLst/>
            </a:prstGeom>
          </p:spPr>
        </p:pic>
        <p:sp>
          <p:nvSpPr>
            <p:cNvPr id="187" name="สี่เหลี่ยมผืนผ้า 186">
              <a:extLst>
                <a:ext uri="{FF2B5EF4-FFF2-40B4-BE49-F238E27FC236}">
                  <a16:creationId xmlns:a16="http://schemas.microsoft.com/office/drawing/2014/main" id="{EEEA021F-FE91-4991-A9F4-6B54B83EBB5E}"/>
                </a:ext>
              </a:extLst>
            </p:cNvPr>
            <p:cNvSpPr/>
            <p:nvPr/>
          </p:nvSpPr>
          <p:spPr>
            <a:xfrm>
              <a:off x="399393" y="309383"/>
              <a:ext cx="8441305" cy="4559946"/>
            </a:xfrm>
            <a:prstGeom prst="rect">
              <a:avLst/>
            </a:prstGeom>
            <a:solidFill>
              <a:schemeClr val="accent4">
                <a:lumMod val="20000"/>
                <a:lumOff val="80000"/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89" name="สี่เหลี่ยมผืนผ้า 1">
              <a:extLst>
                <a:ext uri="{FF2B5EF4-FFF2-40B4-BE49-F238E27FC236}">
                  <a16:creationId xmlns:a16="http://schemas.microsoft.com/office/drawing/2014/main" id="{5836FB6A-4BAF-43A0-B9EB-20DA36FB0ECA}"/>
                </a:ext>
              </a:extLst>
            </p:cNvPr>
            <p:cNvSpPr/>
            <p:nvPr/>
          </p:nvSpPr>
          <p:spPr>
            <a:xfrm>
              <a:off x="1654963" y="324961"/>
              <a:ext cx="3878827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h-TH" sz="4000" b="1" u="sng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ปฏิกิริยาของกรดกับโลหะ</a:t>
              </a:r>
            </a:p>
          </p:txBody>
        </p:sp>
        <p:pic>
          <p:nvPicPr>
            <p:cNvPr id="227" name="Picture 226">
              <a:extLst>
                <a:ext uri="{FF2B5EF4-FFF2-40B4-BE49-F238E27FC236}">
                  <a16:creationId xmlns:a16="http://schemas.microsoft.com/office/drawing/2014/main" id="{F71BD835-8E3E-4070-9CAB-B07B133942C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4585" y="334842"/>
              <a:ext cx="720000" cy="720000"/>
            </a:xfrm>
            <a:prstGeom prst="rect">
              <a:avLst/>
            </a:prstGeom>
          </p:spPr>
        </p:pic>
        <p:sp>
          <p:nvSpPr>
            <p:cNvPr id="228" name="TextBox 227">
              <a:extLst>
                <a:ext uri="{FF2B5EF4-FFF2-40B4-BE49-F238E27FC236}">
                  <a16:creationId xmlns:a16="http://schemas.microsoft.com/office/drawing/2014/main" id="{ADEE3E26-0980-4BF3-ADF2-809516673A44}"/>
                </a:ext>
              </a:extLst>
            </p:cNvPr>
            <p:cNvSpPr txBox="1"/>
            <p:nvPr/>
          </p:nvSpPr>
          <p:spPr>
            <a:xfrm>
              <a:off x="1654962" y="1014407"/>
              <a:ext cx="7185735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th-TH" sz="24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กรดทำปฏิกิริยากับโลหะได้หลายชนิด โดยทั่วไปเมื่อกรดทำปฏิกิรยากับโลหะได้ผลิตภัณฑ์เป็นเกลือของโลหะและแก็สไฮโดรเจน</a:t>
              </a:r>
            </a:p>
          </p:txBody>
        </p:sp>
        <p:sp>
          <p:nvSpPr>
            <p:cNvPr id="229" name="TextBox 228">
              <a:extLst>
                <a:ext uri="{FF2B5EF4-FFF2-40B4-BE49-F238E27FC236}">
                  <a16:creationId xmlns:a16="http://schemas.microsoft.com/office/drawing/2014/main" id="{3FDC5B88-9832-4CD1-B2BC-CCA85AF3B07A}"/>
                </a:ext>
              </a:extLst>
            </p:cNvPr>
            <p:cNvSpPr txBox="1"/>
            <p:nvPr/>
          </p:nvSpPr>
          <p:spPr>
            <a:xfrm>
              <a:off x="1314719" y="1858802"/>
              <a:ext cx="7761294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th-TH" sz="22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ปฏิกิริยาเคมีของกรดไฮโดรคลอริก </a:t>
              </a:r>
              <a:r>
                <a:rPr lang="en-US" sz="22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(HCl)</a:t>
              </a:r>
              <a:r>
                <a:rPr lang="th-TH" sz="22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 กับสังกะสี </a:t>
              </a:r>
              <a:r>
                <a:rPr lang="en-US" sz="22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(Zn)</a:t>
              </a:r>
              <a:r>
                <a:rPr lang="th-TH" sz="22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 เขียนสมการข้อความได้ดังนี้</a:t>
              </a:r>
            </a:p>
          </p:txBody>
        </p:sp>
        <p:sp>
          <p:nvSpPr>
            <p:cNvPr id="231" name="วงรี 2">
              <a:extLst>
                <a:ext uri="{FF2B5EF4-FFF2-40B4-BE49-F238E27FC236}">
                  <a16:creationId xmlns:a16="http://schemas.microsoft.com/office/drawing/2014/main" id="{91085E33-E12D-4834-B513-29796F2E2CBA}"/>
                </a:ext>
              </a:extLst>
            </p:cNvPr>
            <p:cNvSpPr/>
            <p:nvPr/>
          </p:nvSpPr>
          <p:spPr>
            <a:xfrm>
              <a:off x="1967019" y="2353625"/>
              <a:ext cx="432000" cy="432000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H</a:t>
              </a:r>
              <a:endPara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232" name="วงรี 2">
              <a:extLst>
                <a:ext uri="{FF2B5EF4-FFF2-40B4-BE49-F238E27FC236}">
                  <a16:creationId xmlns:a16="http://schemas.microsoft.com/office/drawing/2014/main" id="{FAA40ED9-FBA7-41FB-99F9-873405D3C896}"/>
                </a:ext>
              </a:extLst>
            </p:cNvPr>
            <p:cNvSpPr/>
            <p:nvPr/>
          </p:nvSpPr>
          <p:spPr>
            <a:xfrm>
              <a:off x="1951014" y="2801220"/>
              <a:ext cx="432000" cy="432000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H</a:t>
              </a:r>
              <a:endPara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233" name="TextBox 232">
              <a:extLst>
                <a:ext uri="{FF2B5EF4-FFF2-40B4-BE49-F238E27FC236}">
                  <a16:creationId xmlns:a16="http://schemas.microsoft.com/office/drawing/2014/main" id="{D8727DF2-C387-4FF7-A367-8592042DE2EB}"/>
                </a:ext>
              </a:extLst>
            </p:cNvPr>
            <p:cNvSpPr txBox="1"/>
            <p:nvPr/>
          </p:nvSpPr>
          <p:spPr>
            <a:xfrm>
              <a:off x="2978566" y="2211914"/>
              <a:ext cx="50535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+</a:t>
              </a:r>
              <a:endParaRPr lang="th-TH" sz="6000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234" name="วงรี 2">
              <a:extLst>
                <a:ext uri="{FF2B5EF4-FFF2-40B4-BE49-F238E27FC236}">
                  <a16:creationId xmlns:a16="http://schemas.microsoft.com/office/drawing/2014/main" id="{603CC9A4-4253-457A-AC1C-5FC2A71324FC}"/>
                </a:ext>
              </a:extLst>
            </p:cNvPr>
            <p:cNvSpPr/>
            <p:nvPr/>
          </p:nvSpPr>
          <p:spPr>
            <a:xfrm>
              <a:off x="2405530" y="2363604"/>
              <a:ext cx="432000" cy="4320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235" name="วงรี 2">
              <a:extLst>
                <a:ext uri="{FF2B5EF4-FFF2-40B4-BE49-F238E27FC236}">
                  <a16:creationId xmlns:a16="http://schemas.microsoft.com/office/drawing/2014/main" id="{DED528D3-FBD5-4734-BC51-A99B18E10571}"/>
                </a:ext>
              </a:extLst>
            </p:cNvPr>
            <p:cNvSpPr/>
            <p:nvPr/>
          </p:nvSpPr>
          <p:spPr>
            <a:xfrm>
              <a:off x="2371667" y="2828203"/>
              <a:ext cx="432000" cy="4320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236" name="TextBox 235">
              <a:extLst>
                <a:ext uri="{FF2B5EF4-FFF2-40B4-BE49-F238E27FC236}">
                  <a16:creationId xmlns:a16="http://schemas.microsoft.com/office/drawing/2014/main" id="{D10EA5D9-3321-4D5B-B306-AEFD5B1F0636}"/>
                </a:ext>
              </a:extLst>
            </p:cNvPr>
            <p:cNvSpPr txBox="1"/>
            <p:nvPr/>
          </p:nvSpPr>
          <p:spPr>
            <a:xfrm>
              <a:off x="2425998" y="2340791"/>
              <a:ext cx="4077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Cl</a:t>
              </a:r>
              <a:endPara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237" name="TextBox 236">
              <a:extLst>
                <a:ext uri="{FF2B5EF4-FFF2-40B4-BE49-F238E27FC236}">
                  <a16:creationId xmlns:a16="http://schemas.microsoft.com/office/drawing/2014/main" id="{8FEA6DCF-5226-4638-89AA-01426E440727}"/>
                </a:ext>
              </a:extLst>
            </p:cNvPr>
            <p:cNvSpPr txBox="1"/>
            <p:nvPr/>
          </p:nvSpPr>
          <p:spPr>
            <a:xfrm>
              <a:off x="2386808" y="2795577"/>
              <a:ext cx="4077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Cl</a:t>
              </a:r>
              <a:endPara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238" name="วงรี 2">
              <a:extLst>
                <a:ext uri="{FF2B5EF4-FFF2-40B4-BE49-F238E27FC236}">
                  <a16:creationId xmlns:a16="http://schemas.microsoft.com/office/drawing/2014/main" id="{DB6A033D-CA65-457E-82C1-59F13AC63A57}"/>
                </a:ext>
              </a:extLst>
            </p:cNvPr>
            <p:cNvSpPr/>
            <p:nvPr/>
          </p:nvSpPr>
          <p:spPr>
            <a:xfrm>
              <a:off x="3638145" y="2629339"/>
              <a:ext cx="432000" cy="4320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cxnSp>
          <p:nvCxnSpPr>
            <p:cNvPr id="239" name="Straight Arrow Connector 238">
              <a:extLst>
                <a:ext uri="{FF2B5EF4-FFF2-40B4-BE49-F238E27FC236}">
                  <a16:creationId xmlns:a16="http://schemas.microsoft.com/office/drawing/2014/main" id="{B200E574-29B3-4153-BFC8-B159464FCD81}"/>
                </a:ext>
              </a:extLst>
            </p:cNvPr>
            <p:cNvCxnSpPr/>
            <p:nvPr/>
          </p:nvCxnSpPr>
          <p:spPr>
            <a:xfrm>
              <a:off x="4261451" y="2795577"/>
              <a:ext cx="684000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0" name="วงรี 2">
              <a:extLst>
                <a:ext uri="{FF2B5EF4-FFF2-40B4-BE49-F238E27FC236}">
                  <a16:creationId xmlns:a16="http://schemas.microsoft.com/office/drawing/2014/main" id="{04FF7CA8-0ED5-4826-B7D6-15E5E5A45957}"/>
                </a:ext>
              </a:extLst>
            </p:cNvPr>
            <p:cNvSpPr/>
            <p:nvPr/>
          </p:nvSpPr>
          <p:spPr>
            <a:xfrm>
              <a:off x="5280259" y="2801036"/>
              <a:ext cx="432000" cy="4320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241" name="วงรี 2">
              <a:extLst>
                <a:ext uri="{FF2B5EF4-FFF2-40B4-BE49-F238E27FC236}">
                  <a16:creationId xmlns:a16="http://schemas.microsoft.com/office/drawing/2014/main" id="{876DC9D7-E417-4A70-A5BD-3DD727A2AC0D}"/>
                </a:ext>
              </a:extLst>
            </p:cNvPr>
            <p:cNvSpPr/>
            <p:nvPr/>
          </p:nvSpPr>
          <p:spPr>
            <a:xfrm>
              <a:off x="5853630" y="2795577"/>
              <a:ext cx="432000" cy="4320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242" name="วงรี 2">
              <a:extLst>
                <a:ext uri="{FF2B5EF4-FFF2-40B4-BE49-F238E27FC236}">
                  <a16:creationId xmlns:a16="http://schemas.microsoft.com/office/drawing/2014/main" id="{E32EDB45-FFB9-44C5-97A7-4A9D1CE80557}"/>
                </a:ext>
              </a:extLst>
            </p:cNvPr>
            <p:cNvSpPr/>
            <p:nvPr/>
          </p:nvSpPr>
          <p:spPr>
            <a:xfrm>
              <a:off x="5557609" y="2482240"/>
              <a:ext cx="432000" cy="4320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243" name="วงรี 2">
              <a:extLst>
                <a:ext uri="{FF2B5EF4-FFF2-40B4-BE49-F238E27FC236}">
                  <a16:creationId xmlns:a16="http://schemas.microsoft.com/office/drawing/2014/main" id="{A967E644-2FE2-4E1D-852C-EFF742A52DDE}"/>
                </a:ext>
              </a:extLst>
            </p:cNvPr>
            <p:cNvSpPr/>
            <p:nvPr/>
          </p:nvSpPr>
          <p:spPr>
            <a:xfrm>
              <a:off x="7279392" y="2629339"/>
              <a:ext cx="432000" cy="432000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H</a:t>
              </a:r>
              <a:endPara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244" name="วงรี 2">
              <a:extLst>
                <a:ext uri="{FF2B5EF4-FFF2-40B4-BE49-F238E27FC236}">
                  <a16:creationId xmlns:a16="http://schemas.microsoft.com/office/drawing/2014/main" id="{F0286A62-FE2C-4C9D-A569-DC30FF0249D7}"/>
                </a:ext>
              </a:extLst>
            </p:cNvPr>
            <p:cNvSpPr/>
            <p:nvPr/>
          </p:nvSpPr>
          <p:spPr>
            <a:xfrm>
              <a:off x="7707524" y="2635157"/>
              <a:ext cx="432000" cy="432000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H</a:t>
              </a:r>
              <a:endPara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245" name="TextBox 244">
              <a:extLst>
                <a:ext uri="{FF2B5EF4-FFF2-40B4-BE49-F238E27FC236}">
                  <a16:creationId xmlns:a16="http://schemas.microsoft.com/office/drawing/2014/main" id="{D17B3D55-82AD-4CDB-A78F-9422C283D864}"/>
                </a:ext>
              </a:extLst>
            </p:cNvPr>
            <p:cNvSpPr txBox="1"/>
            <p:nvPr/>
          </p:nvSpPr>
          <p:spPr>
            <a:xfrm>
              <a:off x="6505686" y="2248903"/>
              <a:ext cx="50535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+</a:t>
              </a:r>
              <a:endParaRPr lang="th-TH" sz="6000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246" name="TextBox 245">
              <a:extLst>
                <a:ext uri="{FF2B5EF4-FFF2-40B4-BE49-F238E27FC236}">
                  <a16:creationId xmlns:a16="http://schemas.microsoft.com/office/drawing/2014/main" id="{8721896F-F4CE-4100-943A-432FA98F495A}"/>
                </a:ext>
              </a:extLst>
            </p:cNvPr>
            <p:cNvSpPr txBox="1"/>
            <p:nvPr/>
          </p:nvSpPr>
          <p:spPr>
            <a:xfrm>
              <a:off x="5292367" y="2782609"/>
              <a:ext cx="4077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Cl</a:t>
              </a:r>
              <a:endPara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247" name="TextBox 246">
              <a:extLst>
                <a:ext uri="{FF2B5EF4-FFF2-40B4-BE49-F238E27FC236}">
                  <a16:creationId xmlns:a16="http://schemas.microsoft.com/office/drawing/2014/main" id="{D20CC452-91AB-4A94-85C1-175E7CFC589A}"/>
                </a:ext>
              </a:extLst>
            </p:cNvPr>
            <p:cNvSpPr txBox="1"/>
            <p:nvPr/>
          </p:nvSpPr>
          <p:spPr>
            <a:xfrm>
              <a:off x="5892249" y="2786883"/>
              <a:ext cx="4077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Cl</a:t>
              </a:r>
              <a:endPara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248" name="TextBox 247">
              <a:extLst>
                <a:ext uri="{FF2B5EF4-FFF2-40B4-BE49-F238E27FC236}">
                  <a16:creationId xmlns:a16="http://schemas.microsoft.com/office/drawing/2014/main" id="{EDFDE6DB-5303-4C45-8B21-D7C357D57244}"/>
                </a:ext>
              </a:extLst>
            </p:cNvPr>
            <p:cNvSpPr txBox="1"/>
            <p:nvPr/>
          </p:nvSpPr>
          <p:spPr>
            <a:xfrm>
              <a:off x="5514543" y="2441085"/>
              <a:ext cx="50184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Zn</a:t>
              </a:r>
              <a:endPara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249" name="TextBox 248">
              <a:extLst>
                <a:ext uri="{FF2B5EF4-FFF2-40B4-BE49-F238E27FC236}">
                  <a16:creationId xmlns:a16="http://schemas.microsoft.com/office/drawing/2014/main" id="{6C0CED78-80C4-4090-9225-B1A5B67BE0CB}"/>
                </a:ext>
              </a:extLst>
            </p:cNvPr>
            <p:cNvSpPr txBox="1"/>
            <p:nvPr/>
          </p:nvSpPr>
          <p:spPr>
            <a:xfrm>
              <a:off x="3599750" y="2595772"/>
              <a:ext cx="50184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Zn</a:t>
              </a:r>
              <a:endPara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250" name="TextBox 249">
              <a:extLst>
                <a:ext uri="{FF2B5EF4-FFF2-40B4-BE49-F238E27FC236}">
                  <a16:creationId xmlns:a16="http://schemas.microsoft.com/office/drawing/2014/main" id="{1CDB088B-2E59-4824-AD11-40DE682B64CB}"/>
                </a:ext>
              </a:extLst>
            </p:cNvPr>
            <p:cNvSpPr txBox="1"/>
            <p:nvPr/>
          </p:nvSpPr>
          <p:spPr>
            <a:xfrm>
              <a:off x="784585" y="3412955"/>
              <a:ext cx="7746768" cy="430887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th-TH" sz="22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กรดไฮโรคลอริก </a:t>
              </a:r>
              <a:r>
                <a:rPr lang="en-US" sz="22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(</a:t>
              </a:r>
              <a:r>
                <a:rPr lang="th-TH" sz="22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2</a:t>
              </a:r>
              <a:r>
                <a:rPr lang="en-US" sz="22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HCl)</a:t>
              </a:r>
              <a:r>
                <a:rPr lang="th-TH" sz="22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  +  สังกะสี </a:t>
              </a:r>
              <a:r>
                <a:rPr lang="en-US" sz="22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(Zn)</a:t>
              </a:r>
              <a:r>
                <a:rPr lang="th-TH" sz="22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  →</a:t>
              </a:r>
              <a:r>
                <a:rPr lang="th-TH" sz="20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   </a:t>
              </a:r>
              <a:r>
                <a:rPr lang="th-TH" sz="22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ซิงค์คลอไรด์ </a:t>
              </a:r>
              <a:r>
                <a:rPr lang="en-US" sz="22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(ZnCl</a:t>
              </a:r>
              <a:r>
                <a:rPr lang="en-US" sz="3000" b="1" baseline="-250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2</a:t>
              </a:r>
              <a:r>
                <a:rPr lang="en-US" sz="22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)</a:t>
              </a:r>
              <a:r>
                <a:rPr lang="th-TH" sz="22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  +  แก๊สไฮโดรเจน </a:t>
              </a:r>
              <a:r>
                <a:rPr lang="en-US" sz="22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(H</a:t>
              </a:r>
              <a:r>
                <a:rPr lang="en-US" sz="3000" b="1" baseline="-250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2</a:t>
              </a:r>
              <a:r>
                <a:rPr lang="en-US" sz="22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)</a:t>
              </a:r>
              <a:r>
                <a:rPr lang="th-TH" sz="22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 </a:t>
              </a:r>
            </a:p>
          </p:txBody>
        </p:sp>
        <p:sp>
          <p:nvSpPr>
            <p:cNvPr id="251" name="TextBox 250">
              <a:extLst>
                <a:ext uri="{FF2B5EF4-FFF2-40B4-BE49-F238E27FC236}">
                  <a16:creationId xmlns:a16="http://schemas.microsoft.com/office/drawing/2014/main" id="{0980306F-F992-41E8-8717-26BE1C230C5E}"/>
                </a:ext>
              </a:extLst>
            </p:cNvPr>
            <p:cNvSpPr txBox="1"/>
            <p:nvPr/>
          </p:nvSpPr>
          <p:spPr>
            <a:xfrm>
              <a:off x="784585" y="3958741"/>
              <a:ext cx="7746768" cy="430887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th-TH" sz="22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               กรด    +    โลหะ    →</a:t>
              </a:r>
              <a:r>
                <a:rPr lang="th-TH" sz="20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     </a:t>
              </a:r>
              <a:r>
                <a:rPr lang="th-TH" sz="22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เกลือของโลหะ  +  แก๊สไฮโดรเจน </a:t>
              </a:r>
            </a:p>
          </p:txBody>
        </p:sp>
        <p:sp>
          <p:nvSpPr>
            <p:cNvPr id="252" name="TextBox 251">
              <a:extLst>
                <a:ext uri="{FF2B5EF4-FFF2-40B4-BE49-F238E27FC236}">
                  <a16:creationId xmlns:a16="http://schemas.microsoft.com/office/drawing/2014/main" id="{94E43022-EB28-4464-A5D8-ACAA0E04831F}"/>
                </a:ext>
              </a:extLst>
            </p:cNvPr>
            <p:cNvSpPr txBox="1"/>
            <p:nvPr/>
          </p:nvSpPr>
          <p:spPr>
            <a:xfrm>
              <a:off x="399393" y="4500188"/>
              <a:ext cx="8441303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th-TH" sz="20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         แบบจำลองแสดงการเรียงตัวใหม่ของอะตอมเมื่อเกิดปฏิกิริยาเคมีระหว่างกรดไฮโรคลอริกกับสังกะสี </a:t>
              </a:r>
            </a:p>
          </p:txBody>
        </p:sp>
        <p:pic>
          <p:nvPicPr>
            <p:cNvPr id="253" name="รูปภาพ 227">
              <a:extLst>
                <a:ext uri="{FF2B5EF4-FFF2-40B4-BE49-F238E27FC236}">
                  <a16:creationId xmlns:a16="http://schemas.microsoft.com/office/drawing/2014/main" id="{8A16C4FD-561C-414F-A188-D076F97B204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7391" y="1888241"/>
              <a:ext cx="417249" cy="417249"/>
            </a:xfrm>
            <a:prstGeom prst="rect">
              <a:avLst/>
            </a:prstGeom>
          </p:spPr>
        </p:pic>
        <p:cxnSp>
          <p:nvCxnSpPr>
            <p:cNvPr id="254" name="Straight Connector 253">
              <a:extLst>
                <a:ext uri="{FF2B5EF4-FFF2-40B4-BE49-F238E27FC236}">
                  <a16:creationId xmlns:a16="http://schemas.microsoft.com/office/drawing/2014/main" id="{8C54366F-1603-49A4-A9A6-6FB1175B17D2}"/>
                </a:ext>
              </a:extLst>
            </p:cNvPr>
            <p:cNvCxnSpPr/>
            <p:nvPr/>
          </p:nvCxnSpPr>
          <p:spPr>
            <a:xfrm>
              <a:off x="1624817" y="1148171"/>
              <a:ext cx="0" cy="612000"/>
            </a:xfrm>
            <a:prstGeom prst="line">
              <a:avLst/>
            </a:prstGeom>
            <a:ln w="12700">
              <a:solidFill>
                <a:srgbClr val="F8C81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898399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544700D1-2ADC-4A3D-8F52-BBA952511225}"/>
              </a:ext>
            </a:extLst>
          </p:cNvPr>
          <p:cNvGrpSpPr/>
          <p:nvPr/>
        </p:nvGrpSpPr>
        <p:grpSpPr>
          <a:xfrm>
            <a:off x="-24524" y="-71791"/>
            <a:ext cx="9188286" cy="5702962"/>
            <a:chOff x="-24524" y="-71791"/>
            <a:chExt cx="9188286" cy="5702962"/>
          </a:xfrm>
        </p:grpSpPr>
        <p:sp>
          <p:nvSpPr>
            <p:cNvPr id="124" name="วงรี 123">
              <a:extLst>
                <a:ext uri="{FF2B5EF4-FFF2-40B4-BE49-F238E27FC236}">
                  <a16:creationId xmlns:a16="http://schemas.microsoft.com/office/drawing/2014/main" id="{4D749C6A-B85E-4128-A4F5-3C008CE3256F}"/>
                </a:ext>
              </a:extLst>
            </p:cNvPr>
            <p:cNvSpPr/>
            <p:nvPr/>
          </p:nvSpPr>
          <p:spPr>
            <a:xfrm rot="2025166">
              <a:off x="4547239" y="3641871"/>
              <a:ext cx="1654232" cy="1528124"/>
            </a:xfrm>
            <a:prstGeom prst="ellipse">
              <a:avLst/>
            </a:prstGeom>
            <a:pattFill prst="dkHorz">
              <a:fgClr>
                <a:srgbClr val="3DADD4"/>
              </a:fgClr>
              <a:bgClr>
                <a:schemeClr val="accent5">
                  <a:lumMod val="40000"/>
                  <a:lumOff val="6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 dirty="0"/>
            </a:p>
          </p:txBody>
        </p:sp>
        <p:sp>
          <p:nvSpPr>
            <p:cNvPr id="123" name="วงรี 122">
              <a:extLst>
                <a:ext uri="{FF2B5EF4-FFF2-40B4-BE49-F238E27FC236}">
                  <a16:creationId xmlns:a16="http://schemas.microsoft.com/office/drawing/2014/main" id="{4547BB5D-980C-49C6-8DD2-5EBB553E6D2E}"/>
                </a:ext>
              </a:extLst>
            </p:cNvPr>
            <p:cNvSpPr/>
            <p:nvPr/>
          </p:nvSpPr>
          <p:spPr>
            <a:xfrm rot="2025166">
              <a:off x="248763" y="2075931"/>
              <a:ext cx="1654232" cy="1528124"/>
            </a:xfrm>
            <a:prstGeom prst="ellipse">
              <a:avLst/>
            </a:prstGeom>
            <a:pattFill prst="dkHorz">
              <a:fgClr>
                <a:srgbClr val="3DADD4"/>
              </a:fgClr>
              <a:bgClr>
                <a:schemeClr val="accent5">
                  <a:lumMod val="40000"/>
                  <a:lumOff val="6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 dirty="0"/>
            </a:p>
          </p:txBody>
        </p:sp>
        <p:sp>
          <p:nvSpPr>
            <p:cNvPr id="122" name="วงรี 121">
              <a:extLst>
                <a:ext uri="{FF2B5EF4-FFF2-40B4-BE49-F238E27FC236}">
                  <a16:creationId xmlns:a16="http://schemas.microsoft.com/office/drawing/2014/main" id="{136E3BA7-F06D-4AEC-9D6F-42B890E5616A}"/>
                </a:ext>
              </a:extLst>
            </p:cNvPr>
            <p:cNvSpPr/>
            <p:nvPr/>
          </p:nvSpPr>
          <p:spPr>
            <a:xfrm rot="2025166">
              <a:off x="6990495" y="1782658"/>
              <a:ext cx="1654232" cy="1528124"/>
            </a:xfrm>
            <a:prstGeom prst="ellipse">
              <a:avLst/>
            </a:prstGeom>
            <a:pattFill prst="dkHorz">
              <a:fgClr>
                <a:srgbClr val="3DADD4"/>
              </a:fgClr>
              <a:bgClr>
                <a:schemeClr val="accent5">
                  <a:lumMod val="40000"/>
                  <a:lumOff val="6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 dirty="0"/>
            </a:p>
          </p:txBody>
        </p:sp>
        <p:grpSp>
          <p:nvGrpSpPr>
            <p:cNvPr id="25" name="กลุ่ม 24">
              <a:extLst>
                <a:ext uri="{FF2B5EF4-FFF2-40B4-BE49-F238E27FC236}">
                  <a16:creationId xmlns:a16="http://schemas.microsoft.com/office/drawing/2014/main" id="{C3AE868D-FBBA-4B74-B214-3D8230C10F4E}"/>
                </a:ext>
              </a:extLst>
            </p:cNvPr>
            <p:cNvGrpSpPr/>
            <p:nvPr/>
          </p:nvGrpSpPr>
          <p:grpSpPr>
            <a:xfrm>
              <a:off x="-24524" y="-71791"/>
              <a:ext cx="5503933" cy="4625727"/>
              <a:chOff x="-13854" y="-53779"/>
              <a:chExt cx="5988928" cy="5448712"/>
            </a:xfrm>
            <a:gradFill>
              <a:gsLst>
                <a:gs pos="0">
                  <a:srgbClr val="FEE882"/>
                </a:gs>
                <a:gs pos="73000">
                  <a:srgbClr val="FEE882"/>
                </a:gs>
                <a:gs pos="100000">
                  <a:srgbClr val="FEE882"/>
                </a:gs>
              </a:gsLst>
              <a:path path="circle">
                <a:fillToRect l="50000" t="50000" r="50000" b="50000"/>
              </a:path>
            </a:gradFill>
          </p:grpSpPr>
          <p:sp>
            <p:nvSpPr>
              <p:cNvPr id="24" name="รูปแบบอิสระ: รูปร่าง 23">
                <a:extLst>
                  <a:ext uri="{FF2B5EF4-FFF2-40B4-BE49-F238E27FC236}">
                    <a16:creationId xmlns:a16="http://schemas.microsoft.com/office/drawing/2014/main" id="{8532D37F-FCA3-4BF8-BDEE-30A101219801}"/>
                  </a:ext>
                </a:extLst>
              </p:cNvPr>
              <p:cNvSpPr/>
              <p:nvPr/>
            </p:nvSpPr>
            <p:spPr>
              <a:xfrm>
                <a:off x="-13854" y="415635"/>
                <a:ext cx="3654961" cy="4979298"/>
              </a:xfrm>
              <a:custGeom>
                <a:avLst/>
                <a:gdLst>
                  <a:gd name="connsiteX0" fmla="*/ 3034146 w 3034146"/>
                  <a:gd name="connsiteY0" fmla="*/ 0 h 4724400"/>
                  <a:gd name="connsiteX1" fmla="*/ 1676400 w 3034146"/>
                  <a:gd name="connsiteY1" fmla="*/ 1939636 h 4724400"/>
                  <a:gd name="connsiteX2" fmla="*/ 831273 w 3034146"/>
                  <a:gd name="connsiteY2" fmla="*/ 2521527 h 4724400"/>
                  <a:gd name="connsiteX3" fmla="*/ 498764 w 3034146"/>
                  <a:gd name="connsiteY3" fmla="*/ 4322618 h 4724400"/>
                  <a:gd name="connsiteX4" fmla="*/ 13855 w 3034146"/>
                  <a:gd name="connsiteY4" fmla="*/ 4724400 h 4724400"/>
                  <a:gd name="connsiteX5" fmla="*/ 0 w 3034146"/>
                  <a:gd name="connsiteY5" fmla="*/ 41564 h 4724400"/>
                  <a:gd name="connsiteX6" fmla="*/ 3034146 w 3034146"/>
                  <a:gd name="connsiteY6" fmla="*/ 0 h 4724400"/>
                  <a:gd name="connsiteX0" fmla="*/ 3034146 w 3034146"/>
                  <a:gd name="connsiteY0" fmla="*/ 0 h 5021667"/>
                  <a:gd name="connsiteX1" fmla="*/ 1676400 w 3034146"/>
                  <a:gd name="connsiteY1" fmla="*/ 1939636 h 5021667"/>
                  <a:gd name="connsiteX2" fmla="*/ 831273 w 3034146"/>
                  <a:gd name="connsiteY2" fmla="*/ 2521527 h 5021667"/>
                  <a:gd name="connsiteX3" fmla="*/ 498764 w 3034146"/>
                  <a:gd name="connsiteY3" fmla="*/ 4322618 h 5021667"/>
                  <a:gd name="connsiteX4" fmla="*/ 13855 w 3034146"/>
                  <a:gd name="connsiteY4" fmla="*/ 4724400 h 5021667"/>
                  <a:gd name="connsiteX5" fmla="*/ 0 w 3034146"/>
                  <a:gd name="connsiteY5" fmla="*/ 41564 h 5021667"/>
                  <a:gd name="connsiteX6" fmla="*/ 3034146 w 3034146"/>
                  <a:gd name="connsiteY6" fmla="*/ 0 h 5021667"/>
                  <a:gd name="connsiteX0" fmla="*/ 3034146 w 3034146"/>
                  <a:gd name="connsiteY0" fmla="*/ 0 h 5021667"/>
                  <a:gd name="connsiteX1" fmla="*/ 1676400 w 3034146"/>
                  <a:gd name="connsiteY1" fmla="*/ 1939636 h 5021667"/>
                  <a:gd name="connsiteX2" fmla="*/ 831273 w 3034146"/>
                  <a:gd name="connsiteY2" fmla="*/ 2521527 h 5021667"/>
                  <a:gd name="connsiteX3" fmla="*/ 498764 w 3034146"/>
                  <a:gd name="connsiteY3" fmla="*/ 4322618 h 5021667"/>
                  <a:gd name="connsiteX4" fmla="*/ 13855 w 3034146"/>
                  <a:gd name="connsiteY4" fmla="*/ 4724400 h 5021667"/>
                  <a:gd name="connsiteX5" fmla="*/ 0 w 3034146"/>
                  <a:gd name="connsiteY5" fmla="*/ 41564 h 5021667"/>
                  <a:gd name="connsiteX6" fmla="*/ 3034146 w 3034146"/>
                  <a:gd name="connsiteY6" fmla="*/ 0 h 5021667"/>
                  <a:gd name="connsiteX0" fmla="*/ 3034146 w 3073956"/>
                  <a:gd name="connsiteY0" fmla="*/ 0 h 5021667"/>
                  <a:gd name="connsiteX1" fmla="*/ 1676400 w 3073956"/>
                  <a:gd name="connsiteY1" fmla="*/ 1939636 h 5021667"/>
                  <a:gd name="connsiteX2" fmla="*/ 831273 w 3073956"/>
                  <a:gd name="connsiteY2" fmla="*/ 2521527 h 5021667"/>
                  <a:gd name="connsiteX3" fmla="*/ 498764 w 3073956"/>
                  <a:gd name="connsiteY3" fmla="*/ 4322618 h 5021667"/>
                  <a:gd name="connsiteX4" fmla="*/ 13855 w 3073956"/>
                  <a:gd name="connsiteY4" fmla="*/ 4724400 h 5021667"/>
                  <a:gd name="connsiteX5" fmla="*/ 0 w 3073956"/>
                  <a:gd name="connsiteY5" fmla="*/ 41564 h 5021667"/>
                  <a:gd name="connsiteX6" fmla="*/ 3034146 w 3073956"/>
                  <a:gd name="connsiteY6" fmla="*/ 0 h 5021667"/>
                  <a:gd name="connsiteX0" fmla="*/ 3034146 w 3101237"/>
                  <a:gd name="connsiteY0" fmla="*/ 0 h 5021667"/>
                  <a:gd name="connsiteX1" fmla="*/ 2286000 w 3101237"/>
                  <a:gd name="connsiteY1" fmla="*/ 2119745 h 5021667"/>
                  <a:gd name="connsiteX2" fmla="*/ 831273 w 3101237"/>
                  <a:gd name="connsiteY2" fmla="*/ 2521527 h 5021667"/>
                  <a:gd name="connsiteX3" fmla="*/ 498764 w 3101237"/>
                  <a:gd name="connsiteY3" fmla="*/ 4322618 h 5021667"/>
                  <a:gd name="connsiteX4" fmla="*/ 13855 w 3101237"/>
                  <a:gd name="connsiteY4" fmla="*/ 4724400 h 5021667"/>
                  <a:gd name="connsiteX5" fmla="*/ 0 w 3101237"/>
                  <a:gd name="connsiteY5" fmla="*/ 41564 h 5021667"/>
                  <a:gd name="connsiteX6" fmla="*/ 3034146 w 3101237"/>
                  <a:gd name="connsiteY6" fmla="*/ 0 h 5021667"/>
                  <a:gd name="connsiteX0" fmla="*/ 3740728 w 3780989"/>
                  <a:gd name="connsiteY0" fmla="*/ 13854 h 4980103"/>
                  <a:gd name="connsiteX1" fmla="*/ 2286000 w 3780989"/>
                  <a:gd name="connsiteY1" fmla="*/ 2078181 h 4980103"/>
                  <a:gd name="connsiteX2" fmla="*/ 831273 w 3780989"/>
                  <a:gd name="connsiteY2" fmla="*/ 2479963 h 4980103"/>
                  <a:gd name="connsiteX3" fmla="*/ 498764 w 3780989"/>
                  <a:gd name="connsiteY3" fmla="*/ 4281054 h 4980103"/>
                  <a:gd name="connsiteX4" fmla="*/ 13855 w 3780989"/>
                  <a:gd name="connsiteY4" fmla="*/ 4682836 h 4980103"/>
                  <a:gd name="connsiteX5" fmla="*/ 0 w 3780989"/>
                  <a:gd name="connsiteY5" fmla="*/ 0 h 4980103"/>
                  <a:gd name="connsiteX6" fmla="*/ 3740728 w 3780989"/>
                  <a:gd name="connsiteY6" fmla="*/ 13854 h 4980103"/>
                  <a:gd name="connsiteX0" fmla="*/ 3740728 w 3803936"/>
                  <a:gd name="connsiteY0" fmla="*/ 13854 h 4980103"/>
                  <a:gd name="connsiteX1" fmla="*/ 2826327 w 3803936"/>
                  <a:gd name="connsiteY1" fmla="*/ 1884217 h 4980103"/>
                  <a:gd name="connsiteX2" fmla="*/ 831273 w 3803936"/>
                  <a:gd name="connsiteY2" fmla="*/ 2479963 h 4980103"/>
                  <a:gd name="connsiteX3" fmla="*/ 498764 w 3803936"/>
                  <a:gd name="connsiteY3" fmla="*/ 4281054 h 4980103"/>
                  <a:gd name="connsiteX4" fmla="*/ 13855 w 3803936"/>
                  <a:gd name="connsiteY4" fmla="*/ 4682836 h 4980103"/>
                  <a:gd name="connsiteX5" fmla="*/ 0 w 3803936"/>
                  <a:gd name="connsiteY5" fmla="*/ 0 h 4980103"/>
                  <a:gd name="connsiteX6" fmla="*/ 3740728 w 3803936"/>
                  <a:gd name="connsiteY6" fmla="*/ 13854 h 4980103"/>
                  <a:gd name="connsiteX0" fmla="*/ 3740728 w 3819518"/>
                  <a:gd name="connsiteY0" fmla="*/ 13854 h 4980103"/>
                  <a:gd name="connsiteX1" fmla="*/ 2826327 w 3819518"/>
                  <a:gd name="connsiteY1" fmla="*/ 1884217 h 4980103"/>
                  <a:gd name="connsiteX2" fmla="*/ 831273 w 3819518"/>
                  <a:gd name="connsiteY2" fmla="*/ 2479963 h 4980103"/>
                  <a:gd name="connsiteX3" fmla="*/ 498764 w 3819518"/>
                  <a:gd name="connsiteY3" fmla="*/ 4281054 h 4980103"/>
                  <a:gd name="connsiteX4" fmla="*/ 13855 w 3819518"/>
                  <a:gd name="connsiteY4" fmla="*/ 4682836 h 4980103"/>
                  <a:gd name="connsiteX5" fmla="*/ 0 w 3819518"/>
                  <a:gd name="connsiteY5" fmla="*/ 0 h 4980103"/>
                  <a:gd name="connsiteX6" fmla="*/ 3740728 w 3819518"/>
                  <a:gd name="connsiteY6" fmla="*/ 13854 h 4980103"/>
                  <a:gd name="connsiteX0" fmla="*/ 3699165 w 3764759"/>
                  <a:gd name="connsiteY0" fmla="*/ 0 h 4980103"/>
                  <a:gd name="connsiteX1" fmla="*/ 2826327 w 3764759"/>
                  <a:gd name="connsiteY1" fmla="*/ 1884217 h 4980103"/>
                  <a:gd name="connsiteX2" fmla="*/ 831273 w 3764759"/>
                  <a:gd name="connsiteY2" fmla="*/ 2479963 h 4980103"/>
                  <a:gd name="connsiteX3" fmla="*/ 498764 w 3764759"/>
                  <a:gd name="connsiteY3" fmla="*/ 4281054 h 4980103"/>
                  <a:gd name="connsiteX4" fmla="*/ 13855 w 3764759"/>
                  <a:gd name="connsiteY4" fmla="*/ 4682836 h 4980103"/>
                  <a:gd name="connsiteX5" fmla="*/ 0 w 3764759"/>
                  <a:gd name="connsiteY5" fmla="*/ 0 h 4980103"/>
                  <a:gd name="connsiteX6" fmla="*/ 3699165 w 3764759"/>
                  <a:gd name="connsiteY6" fmla="*/ 0 h 4980103"/>
                  <a:gd name="connsiteX0" fmla="*/ 3408220 w 3496956"/>
                  <a:gd name="connsiteY0" fmla="*/ 0 h 4993957"/>
                  <a:gd name="connsiteX1" fmla="*/ 2826327 w 3496956"/>
                  <a:gd name="connsiteY1" fmla="*/ 1898071 h 4993957"/>
                  <a:gd name="connsiteX2" fmla="*/ 831273 w 3496956"/>
                  <a:gd name="connsiteY2" fmla="*/ 2493817 h 4993957"/>
                  <a:gd name="connsiteX3" fmla="*/ 498764 w 3496956"/>
                  <a:gd name="connsiteY3" fmla="*/ 4294908 h 4993957"/>
                  <a:gd name="connsiteX4" fmla="*/ 13855 w 3496956"/>
                  <a:gd name="connsiteY4" fmla="*/ 4696690 h 4993957"/>
                  <a:gd name="connsiteX5" fmla="*/ 0 w 3496956"/>
                  <a:gd name="connsiteY5" fmla="*/ 13854 h 4993957"/>
                  <a:gd name="connsiteX6" fmla="*/ 3408220 w 3496956"/>
                  <a:gd name="connsiteY6" fmla="*/ 0 h 4993957"/>
                  <a:gd name="connsiteX0" fmla="*/ 3408220 w 3460882"/>
                  <a:gd name="connsiteY0" fmla="*/ 0 h 4993957"/>
                  <a:gd name="connsiteX1" fmla="*/ 2355272 w 3460882"/>
                  <a:gd name="connsiteY1" fmla="*/ 1787235 h 4993957"/>
                  <a:gd name="connsiteX2" fmla="*/ 831273 w 3460882"/>
                  <a:gd name="connsiteY2" fmla="*/ 2493817 h 4993957"/>
                  <a:gd name="connsiteX3" fmla="*/ 498764 w 3460882"/>
                  <a:gd name="connsiteY3" fmla="*/ 4294908 h 4993957"/>
                  <a:gd name="connsiteX4" fmla="*/ 13855 w 3460882"/>
                  <a:gd name="connsiteY4" fmla="*/ 4696690 h 4993957"/>
                  <a:gd name="connsiteX5" fmla="*/ 0 w 3460882"/>
                  <a:gd name="connsiteY5" fmla="*/ 13854 h 4993957"/>
                  <a:gd name="connsiteX6" fmla="*/ 3408220 w 3460882"/>
                  <a:gd name="connsiteY6" fmla="*/ 0 h 4993957"/>
                  <a:gd name="connsiteX0" fmla="*/ 3408220 w 3461814"/>
                  <a:gd name="connsiteY0" fmla="*/ 0 h 4997951"/>
                  <a:gd name="connsiteX1" fmla="*/ 2355272 w 3461814"/>
                  <a:gd name="connsiteY1" fmla="*/ 1787235 h 4997951"/>
                  <a:gd name="connsiteX2" fmla="*/ 706582 w 3461814"/>
                  <a:gd name="connsiteY2" fmla="*/ 2369126 h 4997951"/>
                  <a:gd name="connsiteX3" fmla="*/ 498764 w 3461814"/>
                  <a:gd name="connsiteY3" fmla="*/ 4294908 h 4997951"/>
                  <a:gd name="connsiteX4" fmla="*/ 13855 w 3461814"/>
                  <a:gd name="connsiteY4" fmla="*/ 4696690 h 4997951"/>
                  <a:gd name="connsiteX5" fmla="*/ 0 w 3461814"/>
                  <a:gd name="connsiteY5" fmla="*/ 13854 h 4997951"/>
                  <a:gd name="connsiteX6" fmla="*/ 3408220 w 3461814"/>
                  <a:gd name="connsiteY6" fmla="*/ 0 h 4997951"/>
                  <a:gd name="connsiteX0" fmla="*/ 3505202 w 3555152"/>
                  <a:gd name="connsiteY0" fmla="*/ 13855 h 4984097"/>
                  <a:gd name="connsiteX1" fmla="*/ 2355272 w 3555152"/>
                  <a:gd name="connsiteY1" fmla="*/ 1773381 h 4984097"/>
                  <a:gd name="connsiteX2" fmla="*/ 706582 w 3555152"/>
                  <a:gd name="connsiteY2" fmla="*/ 2355272 h 4984097"/>
                  <a:gd name="connsiteX3" fmla="*/ 498764 w 3555152"/>
                  <a:gd name="connsiteY3" fmla="*/ 4281054 h 4984097"/>
                  <a:gd name="connsiteX4" fmla="*/ 13855 w 3555152"/>
                  <a:gd name="connsiteY4" fmla="*/ 4682836 h 4984097"/>
                  <a:gd name="connsiteX5" fmla="*/ 0 w 3555152"/>
                  <a:gd name="connsiteY5" fmla="*/ 0 h 4984097"/>
                  <a:gd name="connsiteX6" fmla="*/ 3505202 w 3555152"/>
                  <a:gd name="connsiteY6" fmla="*/ 13855 h 4984097"/>
                  <a:gd name="connsiteX0" fmla="*/ 3505202 w 3509945"/>
                  <a:gd name="connsiteY0" fmla="*/ 13855 h 4984097"/>
                  <a:gd name="connsiteX1" fmla="*/ 2355272 w 3509945"/>
                  <a:gd name="connsiteY1" fmla="*/ 1773381 h 4984097"/>
                  <a:gd name="connsiteX2" fmla="*/ 706582 w 3509945"/>
                  <a:gd name="connsiteY2" fmla="*/ 2355272 h 4984097"/>
                  <a:gd name="connsiteX3" fmla="*/ 498764 w 3509945"/>
                  <a:gd name="connsiteY3" fmla="*/ 4281054 h 4984097"/>
                  <a:gd name="connsiteX4" fmla="*/ 13855 w 3509945"/>
                  <a:gd name="connsiteY4" fmla="*/ 4682836 h 4984097"/>
                  <a:gd name="connsiteX5" fmla="*/ 0 w 3509945"/>
                  <a:gd name="connsiteY5" fmla="*/ 0 h 4984097"/>
                  <a:gd name="connsiteX6" fmla="*/ 3505202 w 3509945"/>
                  <a:gd name="connsiteY6" fmla="*/ 13855 h 4984097"/>
                  <a:gd name="connsiteX0" fmla="*/ 3505202 w 3510195"/>
                  <a:gd name="connsiteY0" fmla="*/ 13855 h 4984097"/>
                  <a:gd name="connsiteX1" fmla="*/ 2355272 w 3510195"/>
                  <a:gd name="connsiteY1" fmla="*/ 1773381 h 4984097"/>
                  <a:gd name="connsiteX2" fmla="*/ 706582 w 3510195"/>
                  <a:gd name="connsiteY2" fmla="*/ 2355272 h 4984097"/>
                  <a:gd name="connsiteX3" fmla="*/ 498764 w 3510195"/>
                  <a:gd name="connsiteY3" fmla="*/ 4281054 h 4984097"/>
                  <a:gd name="connsiteX4" fmla="*/ 13855 w 3510195"/>
                  <a:gd name="connsiteY4" fmla="*/ 4682836 h 4984097"/>
                  <a:gd name="connsiteX5" fmla="*/ 0 w 3510195"/>
                  <a:gd name="connsiteY5" fmla="*/ 0 h 4984097"/>
                  <a:gd name="connsiteX6" fmla="*/ 3505202 w 3510195"/>
                  <a:gd name="connsiteY6" fmla="*/ 13855 h 4984097"/>
                  <a:gd name="connsiteX0" fmla="*/ 3505202 w 3510379"/>
                  <a:gd name="connsiteY0" fmla="*/ 13855 h 4984097"/>
                  <a:gd name="connsiteX1" fmla="*/ 2382981 w 3510379"/>
                  <a:gd name="connsiteY1" fmla="*/ 1911927 h 4984097"/>
                  <a:gd name="connsiteX2" fmla="*/ 706582 w 3510379"/>
                  <a:gd name="connsiteY2" fmla="*/ 2355272 h 4984097"/>
                  <a:gd name="connsiteX3" fmla="*/ 498764 w 3510379"/>
                  <a:gd name="connsiteY3" fmla="*/ 4281054 h 4984097"/>
                  <a:gd name="connsiteX4" fmla="*/ 13855 w 3510379"/>
                  <a:gd name="connsiteY4" fmla="*/ 4682836 h 4984097"/>
                  <a:gd name="connsiteX5" fmla="*/ 0 w 3510379"/>
                  <a:gd name="connsiteY5" fmla="*/ 0 h 4984097"/>
                  <a:gd name="connsiteX6" fmla="*/ 3505202 w 3510379"/>
                  <a:gd name="connsiteY6" fmla="*/ 13855 h 4984097"/>
                  <a:gd name="connsiteX0" fmla="*/ 3865420 w 3868973"/>
                  <a:gd name="connsiteY0" fmla="*/ 13855 h 4984097"/>
                  <a:gd name="connsiteX1" fmla="*/ 2382981 w 3868973"/>
                  <a:gd name="connsiteY1" fmla="*/ 1911927 h 4984097"/>
                  <a:gd name="connsiteX2" fmla="*/ 706582 w 3868973"/>
                  <a:gd name="connsiteY2" fmla="*/ 2355272 h 4984097"/>
                  <a:gd name="connsiteX3" fmla="*/ 498764 w 3868973"/>
                  <a:gd name="connsiteY3" fmla="*/ 4281054 h 4984097"/>
                  <a:gd name="connsiteX4" fmla="*/ 13855 w 3868973"/>
                  <a:gd name="connsiteY4" fmla="*/ 4682836 h 4984097"/>
                  <a:gd name="connsiteX5" fmla="*/ 0 w 3868973"/>
                  <a:gd name="connsiteY5" fmla="*/ 0 h 4984097"/>
                  <a:gd name="connsiteX6" fmla="*/ 3865420 w 3868973"/>
                  <a:gd name="connsiteY6" fmla="*/ 13855 h 4984097"/>
                  <a:gd name="connsiteX0" fmla="*/ 3865420 w 3873426"/>
                  <a:gd name="connsiteY0" fmla="*/ 13855 h 4984097"/>
                  <a:gd name="connsiteX1" fmla="*/ 2992581 w 3873426"/>
                  <a:gd name="connsiteY1" fmla="*/ 1717964 h 4984097"/>
                  <a:gd name="connsiteX2" fmla="*/ 706582 w 3873426"/>
                  <a:gd name="connsiteY2" fmla="*/ 2355272 h 4984097"/>
                  <a:gd name="connsiteX3" fmla="*/ 498764 w 3873426"/>
                  <a:gd name="connsiteY3" fmla="*/ 4281054 h 4984097"/>
                  <a:gd name="connsiteX4" fmla="*/ 13855 w 3873426"/>
                  <a:gd name="connsiteY4" fmla="*/ 4682836 h 4984097"/>
                  <a:gd name="connsiteX5" fmla="*/ 0 w 3873426"/>
                  <a:gd name="connsiteY5" fmla="*/ 0 h 4984097"/>
                  <a:gd name="connsiteX6" fmla="*/ 3865420 w 3873426"/>
                  <a:gd name="connsiteY6" fmla="*/ 13855 h 4984097"/>
                  <a:gd name="connsiteX0" fmla="*/ 3865420 w 3873179"/>
                  <a:gd name="connsiteY0" fmla="*/ 13855 h 4980543"/>
                  <a:gd name="connsiteX1" fmla="*/ 2992581 w 3873179"/>
                  <a:gd name="connsiteY1" fmla="*/ 1717964 h 4980543"/>
                  <a:gd name="connsiteX2" fmla="*/ 803564 w 3873179"/>
                  <a:gd name="connsiteY2" fmla="*/ 2466109 h 4980543"/>
                  <a:gd name="connsiteX3" fmla="*/ 498764 w 3873179"/>
                  <a:gd name="connsiteY3" fmla="*/ 4281054 h 4980543"/>
                  <a:gd name="connsiteX4" fmla="*/ 13855 w 3873179"/>
                  <a:gd name="connsiteY4" fmla="*/ 4682836 h 4980543"/>
                  <a:gd name="connsiteX5" fmla="*/ 0 w 3873179"/>
                  <a:gd name="connsiteY5" fmla="*/ 0 h 4980543"/>
                  <a:gd name="connsiteX6" fmla="*/ 3865420 w 3873179"/>
                  <a:gd name="connsiteY6" fmla="*/ 13855 h 4980543"/>
                  <a:gd name="connsiteX0" fmla="*/ 3532911 w 3549464"/>
                  <a:gd name="connsiteY0" fmla="*/ 138545 h 4980543"/>
                  <a:gd name="connsiteX1" fmla="*/ 2992581 w 3549464"/>
                  <a:gd name="connsiteY1" fmla="*/ 1717964 h 4980543"/>
                  <a:gd name="connsiteX2" fmla="*/ 803564 w 3549464"/>
                  <a:gd name="connsiteY2" fmla="*/ 2466109 h 4980543"/>
                  <a:gd name="connsiteX3" fmla="*/ 498764 w 3549464"/>
                  <a:gd name="connsiteY3" fmla="*/ 4281054 h 4980543"/>
                  <a:gd name="connsiteX4" fmla="*/ 13855 w 3549464"/>
                  <a:gd name="connsiteY4" fmla="*/ 4682836 h 4980543"/>
                  <a:gd name="connsiteX5" fmla="*/ 0 w 3549464"/>
                  <a:gd name="connsiteY5" fmla="*/ 0 h 4980543"/>
                  <a:gd name="connsiteX6" fmla="*/ 3532911 w 3549464"/>
                  <a:gd name="connsiteY6" fmla="*/ 138545 h 4980543"/>
                  <a:gd name="connsiteX0" fmla="*/ 3546766 w 3562611"/>
                  <a:gd name="connsiteY0" fmla="*/ 0 h 5008253"/>
                  <a:gd name="connsiteX1" fmla="*/ 2992581 w 3562611"/>
                  <a:gd name="connsiteY1" fmla="*/ 1745674 h 5008253"/>
                  <a:gd name="connsiteX2" fmla="*/ 803564 w 3562611"/>
                  <a:gd name="connsiteY2" fmla="*/ 2493819 h 5008253"/>
                  <a:gd name="connsiteX3" fmla="*/ 498764 w 3562611"/>
                  <a:gd name="connsiteY3" fmla="*/ 4308764 h 5008253"/>
                  <a:gd name="connsiteX4" fmla="*/ 13855 w 3562611"/>
                  <a:gd name="connsiteY4" fmla="*/ 4710546 h 5008253"/>
                  <a:gd name="connsiteX5" fmla="*/ 0 w 3562611"/>
                  <a:gd name="connsiteY5" fmla="*/ 27710 h 5008253"/>
                  <a:gd name="connsiteX6" fmla="*/ 3546766 w 3562611"/>
                  <a:gd name="connsiteY6" fmla="*/ 0 h 5008253"/>
                  <a:gd name="connsiteX0" fmla="*/ 3546766 w 3706909"/>
                  <a:gd name="connsiteY0" fmla="*/ 0 h 5008253"/>
                  <a:gd name="connsiteX1" fmla="*/ 2992581 w 3706909"/>
                  <a:gd name="connsiteY1" fmla="*/ 1745674 h 5008253"/>
                  <a:gd name="connsiteX2" fmla="*/ 803564 w 3706909"/>
                  <a:gd name="connsiteY2" fmla="*/ 2493819 h 5008253"/>
                  <a:gd name="connsiteX3" fmla="*/ 498764 w 3706909"/>
                  <a:gd name="connsiteY3" fmla="*/ 4308764 h 5008253"/>
                  <a:gd name="connsiteX4" fmla="*/ 13855 w 3706909"/>
                  <a:gd name="connsiteY4" fmla="*/ 4710546 h 5008253"/>
                  <a:gd name="connsiteX5" fmla="*/ 0 w 3706909"/>
                  <a:gd name="connsiteY5" fmla="*/ 27710 h 5008253"/>
                  <a:gd name="connsiteX6" fmla="*/ 3546766 w 3706909"/>
                  <a:gd name="connsiteY6" fmla="*/ 0 h 5008253"/>
                  <a:gd name="connsiteX0" fmla="*/ 3546766 w 3576888"/>
                  <a:gd name="connsiteY0" fmla="*/ 0 h 5008253"/>
                  <a:gd name="connsiteX1" fmla="*/ 2992581 w 3576888"/>
                  <a:gd name="connsiteY1" fmla="*/ 1745674 h 5008253"/>
                  <a:gd name="connsiteX2" fmla="*/ 803564 w 3576888"/>
                  <a:gd name="connsiteY2" fmla="*/ 2493819 h 5008253"/>
                  <a:gd name="connsiteX3" fmla="*/ 498764 w 3576888"/>
                  <a:gd name="connsiteY3" fmla="*/ 4308764 h 5008253"/>
                  <a:gd name="connsiteX4" fmla="*/ 13855 w 3576888"/>
                  <a:gd name="connsiteY4" fmla="*/ 4710546 h 5008253"/>
                  <a:gd name="connsiteX5" fmla="*/ 0 w 3576888"/>
                  <a:gd name="connsiteY5" fmla="*/ 27710 h 5008253"/>
                  <a:gd name="connsiteX6" fmla="*/ 3546766 w 3576888"/>
                  <a:gd name="connsiteY6" fmla="*/ 0 h 5008253"/>
                  <a:gd name="connsiteX0" fmla="*/ 3546766 w 3560729"/>
                  <a:gd name="connsiteY0" fmla="*/ 0 h 5008253"/>
                  <a:gd name="connsiteX1" fmla="*/ 2604653 w 3560729"/>
                  <a:gd name="connsiteY1" fmla="*/ 1814947 h 5008253"/>
                  <a:gd name="connsiteX2" fmla="*/ 803564 w 3560729"/>
                  <a:gd name="connsiteY2" fmla="*/ 2493819 h 5008253"/>
                  <a:gd name="connsiteX3" fmla="*/ 498764 w 3560729"/>
                  <a:gd name="connsiteY3" fmla="*/ 4308764 h 5008253"/>
                  <a:gd name="connsiteX4" fmla="*/ 13855 w 3560729"/>
                  <a:gd name="connsiteY4" fmla="*/ 4710546 h 5008253"/>
                  <a:gd name="connsiteX5" fmla="*/ 0 w 3560729"/>
                  <a:gd name="connsiteY5" fmla="*/ 27710 h 5008253"/>
                  <a:gd name="connsiteX6" fmla="*/ 3546766 w 3560729"/>
                  <a:gd name="connsiteY6" fmla="*/ 0 h 5008253"/>
                  <a:gd name="connsiteX0" fmla="*/ 3546766 w 3560729"/>
                  <a:gd name="connsiteY0" fmla="*/ 0 h 5022108"/>
                  <a:gd name="connsiteX1" fmla="*/ 2604653 w 3560729"/>
                  <a:gd name="connsiteY1" fmla="*/ 1828802 h 5022108"/>
                  <a:gd name="connsiteX2" fmla="*/ 803564 w 3560729"/>
                  <a:gd name="connsiteY2" fmla="*/ 2507674 h 5022108"/>
                  <a:gd name="connsiteX3" fmla="*/ 498764 w 3560729"/>
                  <a:gd name="connsiteY3" fmla="*/ 4322619 h 5022108"/>
                  <a:gd name="connsiteX4" fmla="*/ 13855 w 3560729"/>
                  <a:gd name="connsiteY4" fmla="*/ 4724401 h 5022108"/>
                  <a:gd name="connsiteX5" fmla="*/ 0 w 3560729"/>
                  <a:gd name="connsiteY5" fmla="*/ 41565 h 5022108"/>
                  <a:gd name="connsiteX6" fmla="*/ 3546766 w 3560729"/>
                  <a:gd name="connsiteY6" fmla="*/ 0 h 5022108"/>
                  <a:gd name="connsiteX0" fmla="*/ 3546766 w 3560729"/>
                  <a:gd name="connsiteY0" fmla="*/ 0 h 5028368"/>
                  <a:gd name="connsiteX1" fmla="*/ 2604653 w 3560729"/>
                  <a:gd name="connsiteY1" fmla="*/ 1828802 h 5028368"/>
                  <a:gd name="connsiteX2" fmla="*/ 803564 w 3560729"/>
                  <a:gd name="connsiteY2" fmla="*/ 2313710 h 5028368"/>
                  <a:gd name="connsiteX3" fmla="*/ 498764 w 3560729"/>
                  <a:gd name="connsiteY3" fmla="*/ 4322619 h 5028368"/>
                  <a:gd name="connsiteX4" fmla="*/ 13855 w 3560729"/>
                  <a:gd name="connsiteY4" fmla="*/ 4724401 h 5028368"/>
                  <a:gd name="connsiteX5" fmla="*/ 0 w 3560729"/>
                  <a:gd name="connsiteY5" fmla="*/ 41565 h 5028368"/>
                  <a:gd name="connsiteX6" fmla="*/ 3546766 w 3560729"/>
                  <a:gd name="connsiteY6" fmla="*/ 0 h 5028368"/>
                  <a:gd name="connsiteX0" fmla="*/ 3546766 w 3567061"/>
                  <a:gd name="connsiteY0" fmla="*/ 0 h 5028368"/>
                  <a:gd name="connsiteX1" fmla="*/ 2826326 w 3567061"/>
                  <a:gd name="connsiteY1" fmla="*/ 1731820 h 5028368"/>
                  <a:gd name="connsiteX2" fmla="*/ 803564 w 3567061"/>
                  <a:gd name="connsiteY2" fmla="*/ 2313710 h 5028368"/>
                  <a:gd name="connsiteX3" fmla="*/ 498764 w 3567061"/>
                  <a:gd name="connsiteY3" fmla="*/ 4322619 h 5028368"/>
                  <a:gd name="connsiteX4" fmla="*/ 13855 w 3567061"/>
                  <a:gd name="connsiteY4" fmla="*/ 4724401 h 5028368"/>
                  <a:gd name="connsiteX5" fmla="*/ 0 w 3567061"/>
                  <a:gd name="connsiteY5" fmla="*/ 41565 h 5028368"/>
                  <a:gd name="connsiteX6" fmla="*/ 3546766 w 3567061"/>
                  <a:gd name="connsiteY6" fmla="*/ 0 h 5028368"/>
                  <a:gd name="connsiteX0" fmla="*/ 3546766 w 3567061"/>
                  <a:gd name="connsiteY0" fmla="*/ 0 h 4939815"/>
                  <a:gd name="connsiteX1" fmla="*/ 2826326 w 3567061"/>
                  <a:gd name="connsiteY1" fmla="*/ 1731820 h 4939815"/>
                  <a:gd name="connsiteX2" fmla="*/ 803564 w 3567061"/>
                  <a:gd name="connsiteY2" fmla="*/ 2313710 h 4939815"/>
                  <a:gd name="connsiteX3" fmla="*/ 1066801 w 3567061"/>
                  <a:gd name="connsiteY3" fmla="*/ 3782292 h 4939815"/>
                  <a:gd name="connsiteX4" fmla="*/ 13855 w 3567061"/>
                  <a:gd name="connsiteY4" fmla="*/ 4724401 h 4939815"/>
                  <a:gd name="connsiteX5" fmla="*/ 0 w 3567061"/>
                  <a:gd name="connsiteY5" fmla="*/ 41565 h 4939815"/>
                  <a:gd name="connsiteX6" fmla="*/ 3546766 w 3567061"/>
                  <a:gd name="connsiteY6" fmla="*/ 0 h 4939815"/>
                  <a:gd name="connsiteX0" fmla="*/ 3546766 w 3567427"/>
                  <a:gd name="connsiteY0" fmla="*/ 0 h 4944652"/>
                  <a:gd name="connsiteX1" fmla="*/ 2826326 w 3567427"/>
                  <a:gd name="connsiteY1" fmla="*/ 1731820 h 4944652"/>
                  <a:gd name="connsiteX2" fmla="*/ 748145 w 3567427"/>
                  <a:gd name="connsiteY2" fmla="*/ 2050474 h 4944652"/>
                  <a:gd name="connsiteX3" fmla="*/ 1066801 w 3567427"/>
                  <a:gd name="connsiteY3" fmla="*/ 3782292 h 4944652"/>
                  <a:gd name="connsiteX4" fmla="*/ 13855 w 3567427"/>
                  <a:gd name="connsiteY4" fmla="*/ 4724401 h 4944652"/>
                  <a:gd name="connsiteX5" fmla="*/ 0 w 3567427"/>
                  <a:gd name="connsiteY5" fmla="*/ 41565 h 4944652"/>
                  <a:gd name="connsiteX6" fmla="*/ 3546766 w 3567427"/>
                  <a:gd name="connsiteY6" fmla="*/ 0 h 4944652"/>
                  <a:gd name="connsiteX0" fmla="*/ 3546766 w 3566619"/>
                  <a:gd name="connsiteY0" fmla="*/ 0 h 4940065"/>
                  <a:gd name="connsiteX1" fmla="*/ 2826326 w 3566619"/>
                  <a:gd name="connsiteY1" fmla="*/ 1731820 h 4940065"/>
                  <a:gd name="connsiteX2" fmla="*/ 872836 w 3566619"/>
                  <a:gd name="connsiteY2" fmla="*/ 2299856 h 4940065"/>
                  <a:gd name="connsiteX3" fmla="*/ 1066801 w 3566619"/>
                  <a:gd name="connsiteY3" fmla="*/ 3782292 h 4940065"/>
                  <a:gd name="connsiteX4" fmla="*/ 13855 w 3566619"/>
                  <a:gd name="connsiteY4" fmla="*/ 4724401 h 4940065"/>
                  <a:gd name="connsiteX5" fmla="*/ 0 w 3566619"/>
                  <a:gd name="connsiteY5" fmla="*/ 41565 h 4940065"/>
                  <a:gd name="connsiteX6" fmla="*/ 3546766 w 3566619"/>
                  <a:gd name="connsiteY6" fmla="*/ 0 h 4940065"/>
                  <a:gd name="connsiteX0" fmla="*/ 3546766 w 3566619"/>
                  <a:gd name="connsiteY0" fmla="*/ 0 h 4943391"/>
                  <a:gd name="connsiteX1" fmla="*/ 2826326 w 3566619"/>
                  <a:gd name="connsiteY1" fmla="*/ 1731820 h 4943391"/>
                  <a:gd name="connsiteX2" fmla="*/ 872836 w 3566619"/>
                  <a:gd name="connsiteY2" fmla="*/ 2299856 h 4943391"/>
                  <a:gd name="connsiteX3" fmla="*/ 1343891 w 3566619"/>
                  <a:gd name="connsiteY3" fmla="*/ 3810001 h 4943391"/>
                  <a:gd name="connsiteX4" fmla="*/ 13855 w 3566619"/>
                  <a:gd name="connsiteY4" fmla="*/ 4724401 h 4943391"/>
                  <a:gd name="connsiteX5" fmla="*/ 0 w 3566619"/>
                  <a:gd name="connsiteY5" fmla="*/ 41565 h 4943391"/>
                  <a:gd name="connsiteX6" fmla="*/ 3546766 w 3566619"/>
                  <a:gd name="connsiteY6" fmla="*/ 0 h 4943391"/>
                  <a:gd name="connsiteX0" fmla="*/ 3546766 w 3566619"/>
                  <a:gd name="connsiteY0" fmla="*/ 0 h 4955848"/>
                  <a:gd name="connsiteX1" fmla="*/ 2826326 w 3566619"/>
                  <a:gd name="connsiteY1" fmla="*/ 1731820 h 4955848"/>
                  <a:gd name="connsiteX2" fmla="*/ 872836 w 3566619"/>
                  <a:gd name="connsiteY2" fmla="*/ 2299856 h 4955848"/>
                  <a:gd name="connsiteX3" fmla="*/ 1136073 w 3566619"/>
                  <a:gd name="connsiteY3" fmla="*/ 3906983 h 4955848"/>
                  <a:gd name="connsiteX4" fmla="*/ 13855 w 3566619"/>
                  <a:gd name="connsiteY4" fmla="*/ 4724401 h 4955848"/>
                  <a:gd name="connsiteX5" fmla="*/ 0 w 3566619"/>
                  <a:gd name="connsiteY5" fmla="*/ 41565 h 4955848"/>
                  <a:gd name="connsiteX6" fmla="*/ 3546766 w 3566619"/>
                  <a:gd name="connsiteY6" fmla="*/ 0 h 4955848"/>
                  <a:gd name="connsiteX0" fmla="*/ 3546766 w 3609882"/>
                  <a:gd name="connsiteY0" fmla="*/ 0 h 4955848"/>
                  <a:gd name="connsiteX1" fmla="*/ 3214254 w 3609882"/>
                  <a:gd name="connsiteY1" fmla="*/ 1579420 h 4955848"/>
                  <a:gd name="connsiteX2" fmla="*/ 872836 w 3609882"/>
                  <a:gd name="connsiteY2" fmla="*/ 2299856 h 4955848"/>
                  <a:gd name="connsiteX3" fmla="*/ 1136073 w 3609882"/>
                  <a:gd name="connsiteY3" fmla="*/ 3906983 h 4955848"/>
                  <a:gd name="connsiteX4" fmla="*/ 13855 w 3609882"/>
                  <a:gd name="connsiteY4" fmla="*/ 4724401 h 4955848"/>
                  <a:gd name="connsiteX5" fmla="*/ 0 w 3609882"/>
                  <a:gd name="connsiteY5" fmla="*/ 41565 h 4955848"/>
                  <a:gd name="connsiteX6" fmla="*/ 3546766 w 3609882"/>
                  <a:gd name="connsiteY6" fmla="*/ 0 h 4955848"/>
                  <a:gd name="connsiteX0" fmla="*/ 3546766 w 3609882"/>
                  <a:gd name="connsiteY0" fmla="*/ 0 h 4957825"/>
                  <a:gd name="connsiteX1" fmla="*/ 3214254 w 3609882"/>
                  <a:gd name="connsiteY1" fmla="*/ 1579420 h 4957825"/>
                  <a:gd name="connsiteX2" fmla="*/ 872836 w 3609882"/>
                  <a:gd name="connsiteY2" fmla="*/ 2299856 h 4957825"/>
                  <a:gd name="connsiteX3" fmla="*/ 1136073 w 3609882"/>
                  <a:gd name="connsiteY3" fmla="*/ 3906983 h 4957825"/>
                  <a:gd name="connsiteX4" fmla="*/ 13855 w 3609882"/>
                  <a:gd name="connsiteY4" fmla="*/ 4724401 h 4957825"/>
                  <a:gd name="connsiteX5" fmla="*/ 0 w 3609882"/>
                  <a:gd name="connsiteY5" fmla="*/ 41565 h 4957825"/>
                  <a:gd name="connsiteX6" fmla="*/ 3546766 w 3609882"/>
                  <a:gd name="connsiteY6" fmla="*/ 0 h 4957825"/>
                  <a:gd name="connsiteX0" fmla="*/ 3635098 w 3698214"/>
                  <a:gd name="connsiteY0" fmla="*/ 0 h 4956688"/>
                  <a:gd name="connsiteX1" fmla="*/ 3302586 w 3698214"/>
                  <a:gd name="connsiteY1" fmla="*/ 1579420 h 4956688"/>
                  <a:gd name="connsiteX2" fmla="*/ 961168 w 3698214"/>
                  <a:gd name="connsiteY2" fmla="*/ 2299856 h 4956688"/>
                  <a:gd name="connsiteX3" fmla="*/ 1432223 w 3698214"/>
                  <a:gd name="connsiteY3" fmla="*/ 4045529 h 4956688"/>
                  <a:gd name="connsiteX4" fmla="*/ 102187 w 3698214"/>
                  <a:gd name="connsiteY4" fmla="*/ 4724401 h 4956688"/>
                  <a:gd name="connsiteX5" fmla="*/ 88332 w 3698214"/>
                  <a:gd name="connsiteY5" fmla="*/ 41565 h 4956688"/>
                  <a:gd name="connsiteX6" fmla="*/ 3635098 w 3698214"/>
                  <a:gd name="connsiteY6" fmla="*/ 0 h 4956688"/>
                  <a:gd name="connsiteX0" fmla="*/ 3635098 w 3698214"/>
                  <a:gd name="connsiteY0" fmla="*/ 0 h 4956688"/>
                  <a:gd name="connsiteX1" fmla="*/ 3302586 w 3698214"/>
                  <a:gd name="connsiteY1" fmla="*/ 1579420 h 4956688"/>
                  <a:gd name="connsiteX2" fmla="*/ 961168 w 3698214"/>
                  <a:gd name="connsiteY2" fmla="*/ 2299856 h 4956688"/>
                  <a:gd name="connsiteX3" fmla="*/ 1432223 w 3698214"/>
                  <a:gd name="connsiteY3" fmla="*/ 4045529 h 4956688"/>
                  <a:gd name="connsiteX4" fmla="*/ 102187 w 3698214"/>
                  <a:gd name="connsiteY4" fmla="*/ 4724401 h 4956688"/>
                  <a:gd name="connsiteX5" fmla="*/ 88332 w 3698214"/>
                  <a:gd name="connsiteY5" fmla="*/ 41565 h 4956688"/>
                  <a:gd name="connsiteX6" fmla="*/ 3635098 w 3698214"/>
                  <a:gd name="connsiteY6" fmla="*/ 0 h 4956688"/>
                  <a:gd name="connsiteX0" fmla="*/ 3635098 w 3698214"/>
                  <a:gd name="connsiteY0" fmla="*/ 0 h 4956688"/>
                  <a:gd name="connsiteX1" fmla="*/ 3302586 w 3698214"/>
                  <a:gd name="connsiteY1" fmla="*/ 1579420 h 4956688"/>
                  <a:gd name="connsiteX2" fmla="*/ 961168 w 3698214"/>
                  <a:gd name="connsiteY2" fmla="*/ 2299856 h 4956688"/>
                  <a:gd name="connsiteX3" fmla="*/ 1432223 w 3698214"/>
                  <a:gd name="connsiteY3" fmla="*/ 4045529 h 4956688"/>
                  <a:gd name="connsiteX4" fmla="*/ 102187 w 3698214"/>
                  <a:gd name="connsiteY4" fmla="*/ 4724401 h 4956688"/>
                  <a:gd name="connsiteX5" fmla="*/ 88332 w 3698214"/>
                  <a:gd name="connsiteY5" fmla="*/ 41565 h 4956688"/>
                  <a:gd name="connsiteX6" fmla="*/ 3635098 w 3698214"/>
                  <a:gd name="connsiteY6" fmla="*/ 0 h 4956688"/>
                  <a:gd name="connsiteX0" fmla="*/ 3591845 w 3654961"/>
                  <a:gd name="connsiteY0" fmla="*/ 0 h 4968373"/>
                  <a:gd name="connsiteX1" fmla="*/ 3259333 w 3654961"/>
                  <a:gd name="connsiteY1" fmla="*/ 1579420 h 4968373"/>
                  <a:gd name="connsiteX2" fmla="*/ 917915 w 3654961"/>
                  <a:gd name="connsiteY2" fmla="*/ 2299856 h 4968373"/>
                  <a:gd name="connsiteX3" fmla="*/ 1388970 w 3654961"/>
                  <a:gd name="connsiteY3" fmla="*/ 4045529 h 4968373"/>
                  <a:gd name="connsiteX4" fmla="*/ 58934 w 3654961"/>
                  <a:gd name="connsiteY4" fmla="*/ 4724401 h 4968373"/>
                  <a:gd name="connsiteX5" fmla="*/ 45079 w 3654961"/>
                  <a:gd name="connsiteY5" fmla="*/ 41565 h 4968373"/>
                  <a:gd name="connsiteX6" fmla="*/ 3591845 w 3654961"/>
                  <a:gd name="connsiteY6" fmla="*/ 0 h 4968373"/>
                  <a:gd name="connsiteX0" fmla="*/ 3591845 w 3654961"/>
                  <a:gd name="connsiteY0" fmla="*/ 0 h 4967280"/>
                  <a:gd name="connsiteX1" fmla="*/ 3259333 w 3654961"/>
                  <a:gd name="connsiteY1" fmla="*/ 1579420 h 4967280"/>
                  <a:gd name="connsiteX2" fmla="*/ 917915 w 3654961"/>
                  <a:gd name="connsiteY2" fmla="*/ 2299856 h 4967280"/>
                  <a:gd name="connsiteX3" fmla="*/ 1388970 w 3654961"/>
                  <a:gd name="connsiteY3" fmla="*/ 4045529 h 4967280"/>
                  <a:gd name="connsiteX4" fmla="*/ 58934 w 3654961"/>
                  <a:gd name="connsiteY4" fmla="*/ 4724401 h 4967280"/>
                  <a:gd name="connsiteX5" fmla="*/ 45079 w 3654961"/>
                  <a:gd name="connsiteY5" fmla="*/ 41565 h 4967280"/>
                  <a:gd name="connsiteX6" fmla="*/ 3591845 w 3654961"/>
                  <a:gd name="connsiteY6" fmla="*/ 0 h 4967280"/>
                  <a:gd name="connsiteX0" fmla="*/ 3591845 w 3654961"/>
                  <a:gd name="connsiteY0" fmla="*/ 0 h 4979298"/>
                  <a:gd name="connsiteX1" fmla="*/ 3259333 w 3654961"/>
                  <a:gd name="connsiteY1" fmla="*/ 1579420 h 4979298"/>
                  <a:gd name="connsiteX2" fmla="*/ 917915 w 3654961"/>
                  <a:gd name="connsiteY2" fmla="*/ 2299856 h 4979298"/>
                  <a:gd name="connsiteX3" fmla="*/ 1388970 w 3654961"/>
                  <a:gd name="connsiteY3" fmla="*/ 4045529 h 4979298"/>
                  <a:gd name="connsiteX4" fmla="*/ 58934 w 3654961"/>
                  <a:gd name="connsiteY4" fmla="*/ 4738255 h 4979298"/>
                  <a:gd name="connsiteX5" fmla="*/ 45079 w 3654961"/>
                  <a:gd name="connsiteY5" fmla="*/ 41565 h 4979298"/>
                  <a:gd name="connsiteX6" fmla="*/ 3591845 w 3654961"/>
                  <a:gd name="connsiteY6" fmla="*/ 0 h 4979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654961" h="4979298">
                    <a:moveTo>
                      <a:pt x="3591845" y="0"/>
                    </a:moveTo>
                    <a:cubicBezTo>
                      <a:pt x="3704991" y="635000"/>
                      <a:pt x="3704988" y="1196111"/>
                      <a:pt x="3259333" y="1579420"/>
                    </a:cubicBezTo>
                    <a:cubicBezTo>
                      <a:pt x="2813678" y="1962729"/>
                      <a:pt x="1229642" y="1888838"/>
                      <a:pt x="917915" y="2299856"/>
                    </a:cubicBezTo>
                    <a:cubicBezTo>
                      <a:pt x="606188" y="2710874"/>
                      <a:pt x="1532133" y="3639129"/>
                      <a:pt x="1388970" y="4045529"/>
                    </a:cubicBezTo>
                    <a:cubicBezTo>
                      <a:pt x="1245807" y="4451929"/>
                      <a:pt x="185461" y="5430703"/>
                      <a:pt x="58934" y="4738255"/>
                    </a:cubicBezTo>
                    <a:cubicBezTo>
                      <a:pt x="-67593" y="4045807"/>
                      <a:pt x="49697" y="1602510"/>
                      <a:pt x="45079" y="41565"/>
                    </a:cubicBezTo>
                    <a:lnTo>
                      <a:pt x="359184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84407" tIns="42203" rIns="84407" bIns="42203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th-TH" sz="1661"/>
              </a:p>
            </p:txBody>
          </p:sp>
          <p:sp>
            <p:nvSpPr>
              <p:cNvPr id="23" name="รูปแบบอิสระ: รูปร่าง 22">
                <a:extLst>
                  <a:ext uri="{FF2B5EF4-FFF2-40B4-BE49-F238E27FC236}">
                    <a16:creationId xmlns:a16="http://schemas.microsoft.com/office/drawing/2014/main" id="{D9CEDDBE-8C27-4A8F-9572-814A7BE126F2}"/>
                  </a:ext>
                </a:extLst>
              </p:cNvPr>
              <p:cNvSpPr/>
              <p:nvPr/>
            </p:nvSpPr>
            <p:spPr>
              <a:xfrm>
                <a:off x="-13854" y="-53779"/>
                <a:ext cx="5988928" cy="3844532"/>
              </a:xfrm>
              <a:custGeom>
                <a:avLst/>
                <a:gdLst>
                  <a:gd name="connsiteX0" fmla="*/ 5791200 w 5791200"/>
                  <a:gd name="connsiteY0" fmla="*/ 13854 h 3574472"/>
                  <a:gd name="connsiteX1" fmla="*/ 3061855 w 5791200"/>
                  <a:gd name="connsiteY1" fmla="*/ 678872 h 3574472"/>
                  <a:gd name="connsiteX2" fmla="*/ 2992582 w 5791200"/>
                  <a:gd name="connsiteY2" fmla="*/ 1607127 h 3574472"/>
                  <a:gd name="connsiteX3" fmla="*/ 1413164 w 5791200"/>
                  <a:gd name="connsiteY3" fmla="*/ 1870363 h 3574472"/>
                  <a:gd name="connsiteX4" fmla="*/ 0 w 5791200"/>
                  <a:gd name="connsiteY4" fmla="*/ 3574472 h 3574472"/>
                  <a:gd name="connsiteX5" fmla="*/ 55418 w 5791200"/>
                  <a:gd name="connsiteY5" fmla="*/ 0 h 3574472"/>
                  <a:gd name="connsiteX6" fmla="*/ 5791200 w 5791200"/>
                  <a:gd name="connsiteY6" fmla="*/ 13854 h 3574472"/>
                  <a:gd name="connsiteX0" fmla="*/ 5822003 w 5822003"/>
                  <a:gd name="connsiteY0" fmla="*/ 28151 h 3588769"/>
                  <a:gd name="connsiteX1" fmla="*/ 3092658 w 5822003"/>
                  <a:gd name="connsiteY1" fmla="*/ 693169 h 3588769"/>
                  <a:gd name="connsiteX2" fmla="*/ 3023385 w 5822003"/>
                  <a:gd name="connsiteY2" fmla="*/ 1621424 h 3588769"/>
                  <a:gd name="connsiteX3" fmla="*/ 1443967 w 5822003"/>
                  <a:gd name="connsiteY3" fmla="*/ 1884660 h 3588769"/>
                  <a:gd name="connsiteX4" fmla="*/ 30803 w 5822003"/>
                  <a:gd name="connsiteY4" fmla="*/ 3588769 h 3588769"/>
                  <a:gd name="connsiteX5" fmla="*/ 0 w 5822003"/>
                  <a:gd name="connsiteY5" fmla="*/ 0 h 3588769"/>
                  <a:gd name="connsiteX6" fmla="*/ 5822003 w 5822003"/>
                  <a:gd name="connsiteY6" fmla="*/ 28151 h 3588769"/>
                  <a:gd name="connsiteX0" fmla="*/ 5879484 w 5879484"/>
                  <a:gd name="connsiteY0" fmla="*/ 42449 h 3603067"/>
                  <a:gd name="connsiteX1" fmla="*/ 3150139 w 5879484"/>
                  <a:gd name="connsiteY1" fmla="*/ 707467 h 3603067"/>
                  <a:gd name="connsiteX2" fmla="*/ 3080866 w 5879484"/>
                  <a:gd name="connsiteY2" fmla="*/ 1635722 h 3603067"/>
                  <a:gd name="connsiteX3" fmla="*/ 1501448 w 5879484"/>
                  <a:gd name="connsiteY3" fmla="*/ 1898958 h 3603067"/>
                  <a:gd name="connsiteX4" fmla="*/ 88284 w 5879484"/>
                  <a:gd name="connsiteY4" fmla="*/ 3603067 h 3603067"/>
                  <a:gd name="connsiteX5" fmla="*/ 0 w 5879484"/>
                  <a:gd name="connsiteY5" fmla="*/ 0 h 3603067"/>
                  <a:gd name="connsiteX6" fmla="*/ 5879484 w 5879484"/>
                  <a:gd name="connsiteY6" fmla="*/ 42449 h 3603067"/>
                  <a:gd name="connsiteX0" fmla="*/ 5879484 w 5879484"/>
                  <a:gd name="connsiteY0" fmla="*/ 42449 h 3603067"/>
                  <a:gd name="connsiteX1" fmla="*/ 3150139 w 5879484"/>
                  <a:gd name="connsiteY1" fmla="*/ 707467 h 3603067"/>
                  <a:gd name="connsiteX2" fmla="*/ 3080866 w 5879484"/>
                  <a:gd name="connsiteY2" fmla="*/ 1635722 h 3603067"/>
                  <a:gd name="connsiteX3" fmla="*/ 1501448 w 5879484"/>
                  <a:gd name="connsiteY3" fmla="*/ 1898958 h 3603067"/>
                  <a:gd name="connsiteX4" fmla="*/ 2063 w 5879484"/>
                  <a:gd name="connsiteY4" fmla="*/ 3603067 h 3603067"/>
                  <a:gd name="connsiteX5" fmla="*/ 0 w 5879484"/>
                  <a:gd name="connsiteY5" fmla="*/ 0 h 3603067"/>
                  <a:gd name="connsiteX6" fmla="*/ 5879484 w 5879484"/>
                  <a:gd name="connsiteY6" fmla="*/ 42449 h 3603067"/>
                  <a:gd name="connsiteX0" fmla="*/ 6021126 w 6021126"/>
                  <a:gd name="connsiteY0" fmla="*/ 42449 h 3688855"/>
                  <a:gd name="connsiteX1" fmla="*/ 3291781 w 6021126"/>
                  <a:gd name="connsiteY1" fmla="*/ 707467 h 3688855"/>
                  <a:gd name="connsiteX2" fmla="*/ 3222508 w 6021126"/>
                  <a:gd name="connsiteY2" fmla="*/ 1635722 h 3688855"/>
                  <a:gd name="connsiteX3" fmla="*/ 1643090 w 6021126"/>
                  <a:gd name="connsiteY3" fmla="*/ 1898958 h 3688855"/>
                  <a:gd name="connsiteX4" fmla="*/ 2 w 6021126"/>
                  <a:gd name="connsiteY4" fmla="*/ 3688855 h 3688855"/>
                  <a:gd name="connsiteX5" fmla="*/ 141642 w 6021126"/>
                  <a:gd name="connsiteY5" fmla="*/ 0 h 3688855"/>
                  <a:gd name="connsiteX6" fmla="*/ 6021126 w 6021126"/>
                  <a:gd name="connsiteY6" fmla="*/ 42449 h 3688855"/>
                  <a:gd name="connsiteX0" fmla="*/ 6109408 w 6109408"/>
                  <a:gd name="connsiteY0" fmla="*/ 128236 h 3774642"/>
                  <a:gd name="connsiteX1" fmla="*/ 3380063 w 6109408"/>
                  <a:gd name="connsiteY1" fmla="*/ 793254 h 3774642"/>
                  <a:gd name="connsiteX2" fmla="*/ 3310790 w 6109408"/>
                  <a:gd name="connsiteY2" fmla="*/ 1721509 h 3774642"/>
                  <a:gd name="connsiteX3" fmla="*/ 1731372 w 6109408"/>
                  <a:gd name="connsiteY3" fmla="*/ 1984745 h 3774642"/>
                  <a:gd name="connsiteX4" fmla="*/ 88284 w 6109408"/>
                  <a:gd name="connsiteY4" fmla="*/ 3774642 h 3774642"/>
                  <a:gd name="connsiteX5" fmla="*/ 0 w 6109408"/>
                  <a:gd name="connsiteY5" fmla="*/ 0 h 3774642"/>
                  <a:gd name="connsiteX6" fmla="*/ 6109408 w 6109408"/>
                  <a:gd name="connsiteY6" fmla="*/ 128236 h 3774642"/>
                  <a:gd name="connsiteX0" fmla="*/ 6109408 w 6109408"/>
                  <a:gd name="connsiteY0" fmla="*/ 128236 h 3774642"/>
                  <a:gd name="connsiteX1" fmla="*/ 3380063 w 6109408"/>
                  <a:gd name="connsiteY1" fmla="*/ 793254 h 3774642"/>
                  <a:gd name="connsiteX2" fmla="*/ 3310790 w 6109408"/>
                  <a:gd name="connsiteY2" fmla="*/ 1721509 h 3774642"/>
                  <a:gd name="connsiteX3" fmla="*/ 1731372 w 6109408"/>
                  <a:gd name="connsiteY3" fmla="*/ 1984745 h 3774642"/>
                  <a:gd name="connsiteX4" fmla="*/ 88284 w 6109408"/>
                  <a:gd name="connsiteY4" fmla="*/ 3774642 h 3774642"/>
                  <a:gd name="connsiteX5" fmla="*/ 0 w 6109408"/>
                  <a:gd name="connsiteY5" fmla="*/ 0 h 3774642"/>
                  <a:gd name="connsiteX6" fmla="*/ 6109408 w 6109408"/>
                  <a:gd name="connsiteY6" fmla="*/ 128236 h 3774642"/>
                  <a:gd name="connsiteX0" fmla="*/ 6109408 w 6109408"/>
                  <a:gd name="connsiteY0" fmla="*/ 128236 h 3774642"/>
                  <a:gd name="connsiteX1" fmla="*/ 3380063 w 6109408"/>
                  <a:gd name="connsiteY1" fmla="*/ 793254 h 3774642"/>
                  <a:gd name="connsiteX2" fmla="*/ 3310790 w 6109408"/>
                  <a:gd name="connsiteY2" fmla="*/ 1721509 h 3774642"/>
                  <a:gd name="connsiteX3" fmla="*/ 1731372 w 6109408"/>
                  <a:gd name="connsiteY3" fmla="*/ 1984745 h 3774642"/>
                  <a:gd name="connsiteX4" fmla="*/ 88284 w 6109408"/>
                  <a:gd name="connsiteY4" fmla="*/ 3774642 h 3774642"/>
                  <a:gd name="connsiteX5" fmla="*/ 0 w 6109408"/>
                  <a:gd name="connsiteY5" fmla="*/ 0 h 3774642"/>
                  <a:gd name="connsiteX6" fmla="*/ 6109408 w 6109408"/>
                  <a:gd name="connsiteY6" fmla="*/ 128236 h 3774642"/>
                  <a:gd name="connsiteX0" fmla="*/ 6037557 w 6037557"/>
                  <a:gd name="connsiteY0" fmla="*/ 142533 h 3788939"/>
                  <a:gd name="connsiteX1" fmla="*/ 3308212 w 6037557"/>
                  <a:gd name="connsiteY1" fmla="*/ 807551 h 3788939"/>
                  <a:gd name="connsiteX2" fmla="*/ 3238939 w 6037557"/>
                  <a:gd name="connsiteY2" fmla="*/ 1735806 h 3788939"/>
                  <a:gd name="connsiteX3" fmla="*/ 1659521 w 6037557"/>
                  <a:gd name="connsiteY3" fmla="*/ 1999042 h 3788939"/>
                  <a:gd name="connsiteX4" fmla="*/ 16433 w 6037557"/>
                  <a:gd name="connsiteY4" fmla="*/ 3788939 h 3788939"/>
                  <a:gd name="connsiteX5" fmla="*/ 0 w 6037557"/>
                  <a:gd name="connsiteY5" fmla="*/ 0 h 3788939"/>
                  <a:gd name="connsiteX6" fmla="*/ 6037557 w 6037557"/>
                  <a:gd name="connsiteY6" fmla="*/ 142533 h 3788939"/>
                  <a:gd name="connsiteX0" fmla="*/ 6037557 w 6037557"/>
                  <a:gd name="connsiteY0" fmla="*/ 142533 h 3788939"/>
                  <a:gd name="connsiteX1" fmla="*/ 3308212 w 6037557"/>
                  <a:gd name="connsiteY1" fmla="*/ 807551 h 3788939"/>
                  <a:gd name="connsiteX2" fmla="*/ 3238939 w 6037557"/>
                  <a:gd name="connsiteY2" fmla="*/ 1735806 h 3788939"/>
                  <a:gd name="connsiteX3" fmla="*/ 1659521 w 6037557"/>
                  <a:gd name="connsiteY3" fmla="*/ 1999042 h 3788939"/>
                  <a:gd name="connsiteX4" fmla="*/ 16433 w 6037557"/>
                  <a:gd name="connsiteY4" fmla="*/ 3788939 h 3788939"/>
                  <a:gd name="connsiteX5" fmla="*/ 0 w 6037557"/>
                  <a:gd name="connsiteY5" fmla="*/ 0 h 3788939"/>
                  <a:gd name="connsiteX6" fmla="*/ 6037557 w 6037557"/>
                  <a:gd name="connsiteY6" fmla="*/ 142533 h 3788939"/>
                  <a:gd name="connsiteX0" fmla="*/ 6109407 w 6109407"/>
                  <a:gd name="connsiteY0" fmla="*/ 0 h 3789385"/>
                  <a:gd name="connsiteX1" fmla="*/ 3308212 w 6109407"/>
                  <a:gd name="connsiteY1" fmla="*/ 807997 h 3789385"/>
                  <a:gd name="connsiteX2" fmla="*/ 3238939 w 6109407"/>
                  <a:gd name="connsiteY2" fmla="*/ 1736252 h 3789385"/>
                  <a:gd name="connsiteX3" fmla="*/ 1659521 w 6109407"/>
                  <a:gd name="connsiteY3" fmla="*/ 1999488 h 3789385"/>
                  <a:gd name="connsiteX4" fmla="*/ 16433 w 6109407"/>
                  <a:gd name="connsiteY4" fmla="*/ 3789385 h 3789385"/>
                  <a:gd name="connsiteX5" fmla="*/ 0 w 6109407"/>
                  <a:gd name="connsiteY5" fmla="*/ 446 h 3789385"/>
                  <a:gd name="connsiteX6" fmla="*/ 6109407 w 6109407"/>
                  <a:gd name="connsiteY6" fmla="*/ 0 h 3789385"/>
                  <a:gd name="connsiteX0" fmla="*/ 6109407 w 6179364"/>
                  <a:gd name="connsiteY0" fmla="*/ 0 h 3789385"/>
                  <a:gd name="connsiteX1" fmla="*/ 3308212 w 6179364"/>
                  <a:gd name="connsiteY1" fmla="*/ 807997 h 3789385"/>
                  <a:gd name="connsiteX2" fmla="*/ 3238939 w 6179364"/>
                  <a:gd name="connsiteY2" fmla="*/ 1736252 h 3789385"/>
                  <a:gd name="connsiteX3" fmla="*/ 1659521 w 6179364"/>
                  <a:gd name="connsiteY3" fmla="*/ 1999488 h 3789385"/>
                  <a:gd name="connsiteX4" fmla="*/ 16433 w 6179364"/>
                  <a:gd name="connsiteY4" fmla="*/ 3789385 h 3789385"/>
                  <a:gd name="connsiteX5" fmla="*/ 0 w 6179364"/>
                  <a:gd name="connsiteY5" fmla="*/ 446 h 3789385"/>
                  <a:gd name="connsiteX6" fmla="*/ 6109407 w 6179364"/>
                  <a:gd name="connsiteY6" fmla="*/ 0 h 3789385"/>
                  <a:gd name="connsiteX0" fmla="*/ 6109407 w 6179364"/>
                  <a:gd name="connsiteY0" fmla="*/ 0 h 3789385"/>
                  <a:gd name="connsiteX1" fmla="*/ 3308212 w 6179364"/>
                  <a:gd name="connsiteY1" fmla="*/ 807997 h 3789385"/>
                  <a:gd name="connsiteX2" fmla="*/ 3238939 w 6179364"/>
                  <a:gd name="connsiteY2" fmla="*/ 1736252 h 3789385"/>
                  <a:gd name="connsiteX3" fmla="*/ 1659521 w 6179364"/>
                  <a:gd name="connsiteY3" fmla="*/ 1999488 h 3789385"/>
                  <a:gd name="connsiteX4" fmla="*/ 16433 w 6179364"/>
                  <a:gd name="connsiteY4" fmla="*/ 3789385 h 3789385"/>
                  <a:gd name="connsiteX5" fmla="*/ 0 w 6179364"/>
                  <a:gd name="connsiteY5" fmla="*/ 446 h 3789385"/>
                  <a:gd name="connsiteX6" fmla="*/ 6109407 w 6179364"/>
                  <a:gd name="connsiteY6" fmla="*/ 0 h 3789385"/>
                  <a:gd name="connsiteX0" fmla="*/ 6109407 w 6179364"/>
                  <a:gd name="connsiteY0" fmla="*/ 0 h 3826203"/>
                  <a:gd name="connsiteX1" fmla="*/ 3308212 w 6179364"/>
                  <a:gd name="connsiteY1" fmla="*/ 807997 h 3826203"/>
                  <a:gd name="connsiteX2" fmla="*/ 3238939 w 6179364"/>
                  <a:gd name="connsiteY2" fmla="*/ 1736252 h 3826203"/>
                  <a:gd name="connsiteX3" fmla="*/ 1659521 w 6179364"/>
                  <a:gd name="connsiteY3" fmla="*/ 1999488 h 3826203"/>
                  <a:gd name="connsiteX4" fmla="*/ 16433 w 6179364"/>
                  <a:gd name="connsiteY4" fmla="*/ 3789385 h 3826203"/>
                  <a:gd name="connsiteX5" fmla="*/ 0 w 6179364"/>
                  <a:gd name="connsiteY5" fmla="*/ 446 h 3826203"/>
                  <a:gd name="connsiteX6" fmla="*/ 6109407 w 6179364"/>
                  <a:gd name="connsiteY6" fmla="*/ 0 h 3826203"/>
                  <a:gd name="connsiteX0" fmla="*/ 6109407 w 6194666"/>
                  <a:gd name="connsiteY0" fmla="*/ 0 h 3826203"/>
                  <a:gd name="connsiteX1" fmla="*/ 3897392 w 6194666"/>
                  <a:gd name="connsiteY1" fmla="*/ 636422 h 3826203"/>
                  <a:gd name="connsiteX2" fmla="*/ 3238939 w 6194666"/>
                  <a:gd name="connsiteY2" fmla="*/ 1736252 h 3826203"/>
                  <a:gd name="connsiteX3" fmla="*/ 1659521 w 6194666"/>
                  <a:gd name="connsiteY3" fmla="*/ 1999488 h 3826203"/>
                  <a:gd name="connsiteX4" fmla="*/ 16433 w 6194666"/>
                  <a:gd name="connsiteY4" fmla="*/ 3789385 h 3826203"/>
                  <a:gd name="connsiteX5" fmla="*/ 0 w 6194666"/>
                  <a:gd name="connsiteY5" fmla="*/ 446 h 3826203"/>
                  <a:gd name="connsiteX6" fmla="*/ 6109407 w 6194666"/>
                  <a:gd name="connsiteY6" fmla="*/ 0 h 3826203"/>
                  <a:gd name="connsiteX0" fmla="*/ 6109407 w 6195622"/>
                  <a:gd name="connsiteY0" fmla="*/ 0 h 3830610"/>
                  <a:gd name="connsiteX1" fmla="*/ 3897392 w 6195622"/>
                  <a:gd name="connsiteY1" fmla="*/ 636422 h 3830610"/>
                  <a:gd name="connsiteX2" fmla="*/ 3052127 w 6195622"/>
                  <a:gd name="connsiteY2" fmla="*/ 1764848 h 3830610"/>
                  <a:gd name="connsiteX3" fmla="*/ 1659521 w 6195622"/>
                  <a:gd name="connsiteY3" fmla="*/ 1999488 h 3830610"/>
                  <a:gd name="connsiteX4" fmla="*/ 16433 w 6195622"/>
                  <a:gd name="connsiteY4" fmla="*/ 3789385 h 3830610"/>
                  <a:gd name="connsiteX5" fmla="*/ 0 w 6195622"/>
                  <a:gd name="connsiteY5" fmla="*/ 446 h 3830610"/>
                  <a:gd name="connsiteX6" fmla="*/ 6109407 w 6195622"/>
                  <a:gd name="connsiteY6" fmla="*/ 0 h 3830610"/>
                  <a:gd name="connsiteX0" fmla="*/ 6109407 w 6200522"/>
                  <a:gd name="connsiteY0" fmla="*/ 0 h 3830610"/>
                  <a:gd name="connsiteX1" fmla="*/ 4041094 w 6200522"/>
                  <a:gd name="connsiteY1" fmla="*/ 893784 h 3830610"/>
                  <a:gd name="connsiteX2" fmla="*/ 3052127 w 6200522"/>
                  <a:gd name="connsiteY2" fmla="*/ 1764848 h 3830610"/>
                  <a:gd name="connsiteX3" fmla="*/ 1659521 w 6200522"/>
                  <a:gd name="connsiteY3" fmla="*/ 1999488 h 3830610"/>
                  <a:gd name="connsiteX4" fmla="*/ 16433 w 6200522"/>
                  <a:gd name="connsiteY4" fmla="*/ 3789385 h 3830610"/>
                  <a:gd name="connsiteX5" fmla="*/ 0 w 6200522"/>
                  <a:gd name="connsiteY5" fmla="*/ 446 h 3830610"/>
                  <a:gd name="connsiteX6" fmla="*/ 6109407 w 6200522"/>
                  <a:gd name="connsiteY6" fmla="*/ 0 h 3830610"/>
                  <a:gd name="connsiteX0" fmla="*/ 6109407 w 6200522"/>
                  <a:gd name="connsiteY0" fmla="*/ 0 h 3906887"/>
                  <a:gd name="connsiteX1" fmla="*/ 4041094 w 6200522"/>
                  <a:gd name="connsiteY1" fmla="*/ 893784 h 3906887"/>
                  <a:gd name="connsiteX2" fmla="*/ 3052127 w 6200522"/>
                  <a:gd name="connsiteY2" fmla="*/ 1764848 h 3906887"/>
                  <a:gd name="connsiteX3" fmla="*/ 1659521 w 6200522"/>
                  <a:gd name="connsiteY3" fmla="*/ 1999488 h 3906887"/>
                  <a:gd name="connsiteX4" fmla="*/ 921756 w 6200522"/>
                  <a:gd name="connsiteY4" fmla="*/ 2860023 h 3906887"/>
                  <a:gd name="connsiteX5" fmla="*/ 16433 w 6200522"/>
                  <a:gd name="connsiteY5" fmla="*/ 3789385 h 3906887"/>
                  <a:gd name="connsiteX6" fmla="*/ 0 w 6200522"/>
                  <a:gd name="connsiteY6" fmla="*/ 446 h 3906887"/>
                  <a:gd name="connsiteX7" fmla="*/ 6109407 w 6200522"/>
                  <a:gd name="connsiteY7" fmla="*/ 0 h 3906887"/>
                  <a:gd name="connsiteX0" fmla="*/ 6109407 w 6210247"/>
                  <a:gd name="connsiteY0" fmla="*/ 0 h 3906887"/>
                  <a:gd name="connsiteX1" fmla="*/ 4285388 w 6210247"/>
                  <a:gd name="connsiteY1" fmla="*/ 793699 h 3906887"/>
                  <a:gd name="connsiteX2" fmla="*/ 3052127 w 6210247"/>
                  <a:gd name="connsiteY2" fmla="*/ 1764848 h 3906887"/>
                  <a:gd name="connsiteX3" fmla="*/ 1659521 w 6210247"/>
                  <a:gd name="connsiteY3" fmla="*/ 1999488 h 3906887"/>
                  <a:gd name="connsiteX4" fmla="*/ 921756 w 6210247"/>
                  <a:gd name="connsiteY4" fmla="*/ 2860023 h 3906887"/>
                  <a:gd name="connsiteX5" fmla="*/ 16433 w 6210247"/>
                  <a:gd name="connsiteY5" fmla="*/ 3789385 h 3906887"/>
                  <a:gd name="connsiteX6" fmla="*/ 0 w 6210247"/>
                  <a:gd name="connsiteY6" fmla="*/ 446 h 3906887"/>
                  <a:gd name="connsiteX7" fmla="*/ 6109407 w 6210247"/>
                  <a:gd name="connsiteY7" fmla="*/ 0 h 3906887"/>
                  <a:gd name="connsiteX0" fmla="*/ 6109407 w 6214422"/>
                  <a:gd name="connsiteY0" fmla="*/ 0 h 3906887"/>
                  <a:gd name="connsiteX1" fmla="*/ 4285388 w 6214422"/>
                  <a:gd name="connsiteY1" fmla="*/ 793699 h 3906887"/>
                  <a:gd name="connsiteX2" fmla="*/ 2477318 w 6214422"/>
                  <a:gd name="connsiteY2" fmla="*/ 964165 h 3906887"/>
                  <a:gd name="connsiteX3" fmla="*/ 1659521 w 6214422"/>
                  <a:gd name="connsiteY3" fmla="*/ 1999488 h 3906887"/>
                  <a:gd name="connsiteX4" fmla="*/ 921756 w 6214422"/>
                  <a:gd name="connsiteY4" fmla="*/ 2860023 h 3906887"/>
                  <a:gd name="connsiteX5" fmla="*/ 16433 w 6214422"/>
                  <a:gd name="connsiteY5" fmla="*/ 3789385 h 3906887"/>
                  <a:gd name="connsiteX6" fmla="*/ 0 w 6214422"/>
                  <a:gd name="connsiteY6" fmla="*/ 446 h 3906887"/>
                  <a:gd name="connsiteX7" fmla="*/ 6109407 w 6214422"/>
                  <a:gd name="connsiteY7" fmla="*/ 0 h 3906887"/>
                  <a:gd name="connsiteX0" fmla="*/ 6109407 w 6214422"/>
                  <a:gd name="connsiteY0" fmla="*/ 0 h 3906887"/>
                  <a:gd name="connsiteX1" fmla="*/ 4285388 w 6214422"/>
                  <a:gd name="connsiteY1" fmla="*/ 793699 h 3906887"/>
                  <a:gd name="connsiteX2" fmla="*/ 2477318 w 6214422"/>
                  <a:gd name="connsiteY2" fmla="*/ 964165 h 3906887"/>
                  <a:gd name="connsiteX3" fmla="*/ 2033147 w 6214422"/>
                  <a:gd name="connsiteY3" fmla="*/ 2285446 h 3906887"/>
                  <a:gd name="connsiteX4" fmla="*/ 921756 w 6214422"/>
                  <a:gd name="connsiteY4" fmla="*/ 2860023 h 3906887"/>
                  <a:gd name="connsiteX5" fmla="*/ 16433 w 6214422"/>
                  <a:gd name="connsiteY5" fmla="*/ 3789385 h 3906887"/>
                  <a:gd name="connsiteX6" fmla="*/ 0 w 6214422"/>
                  <a:gd name="connsiteY6" fmla="*/ 446 h 3906887"/>
                  <a:gd name="connsiteX7" fmla="*/ 6109407 w 6214422"/>
                  <a:gd name="connsiteY7" fmla="*/ 0 h 3906887"/>
                  <a:gd name="connsiteX0" fmla="*/ 6109407 w 6214422"/>
                  <a:gd name="connsiteY0" fmla="*/ 0 h 3903573"/>
                  <a:gd name="connsiteX1" fmla="*/ 4285388 w 6214422"/>
                  <a:gd name="connsiteY1" fmla="*/ 793699 h 3903573"/>
                  <a:gd name="connsiteX2" fmla="*/ 2477318 w 6214422"/>
                  <a:gd name="connsiteY2" fmla="*/ 964165 h 3903573"/>
                  <a:gd name="connsiteX3" fmla="*/ 2033147 w 6214422"/>
                  <a:gd name="connsiteY3" fmla="*/ 2285446 h 3903573"/>
                  <a:gd name="connsiteX4" fmla="*/ 849905 w 6214422"/>
                  <a:gd name="connsiteY4" fmla="*/ 2817129 h 3903573"/>
                  <a:gd name="connsiteX5" fmla="*/ 16433 w 6214422"/>
                  <a:gd name="connsiteY5" fmla="*/ 3789385 h 3903573"/>
                  <a:gd name="connsiteX6" fmla="*/ 0 w 6214422"/>
                  <a:gd name="connsiteY6" fmla="*/ 446 h 3903573"/>
                  <a:gd name="connsiteX7" fmla="*/ 6109407 w 6214422"/>
                  <a:gd name="connsiteY7" fmla="*/ 0 h 3903573"/>
                  <a:gd name="connsiteX0" fmla="*/ 6109407 w 6214422"/>
                  <a:gd name="connsiteY0" fmla="*/ 0 h 3912056"/>
                  <a:gd name="connsiteX1" fmla="*/ 4285388 w 6214422"/>
                  <a:gd name="connsiteY1" fmla="*/ 793699 h 3912056"/>
                  <a:gd name="connsiteX2" fmla="*/ 2477318 w 6214422"/>
                  <a:gd name="connsiteY2" fmla="*/ 964165 h 3912056"/>
                  <a:gd name="connsiteX3" fmla="*/ 2033147 w 6214422"/>
                  <a:gd name="connsiteY3" fmla="*/ 2285446 h 3912056"/>
                  <a:gd name="connsiteX4" fmla="*/ 849905 w 6214422"/>
                  <a:gd name="connsiteY4" fmla="*/ 2817129 h 3912056"/>
                  <a:gd name="connsiteX5" fmla="*/ 16433 w 6214422"/>
                  <a:gd name="connsiteY5" fmla="*/ 3789385 h 3912056"/>
                  <a:gd name="connsiteX6" fmla="*/ 0 w 6214422"/>
                  <a:gd name="connsiteY6" fmla="*/ 446 h 3912056"/>
                  <a:gd name="connsiteX7" fmla="*/ 6109407 w 6214422"/>
                  <a:gd name="connsiteY7" fmla="*/ 0 h 3912056"/>
                  <a:gd name="connsiteX0" fmla="*/ 6109407 w 6220180"/>
                  <a:gd name="connsiteY0" fmla="*/ 0 h 3912056"/>
                  <a:gd name="connsiteX1" fmla="*/ 4400350 w 6220180"/>
                  <a:gd name="connsiteY1" fmla="*/ 993869 h 3912056"/>
                  <a:gd name="connsiteX2" fmla="*/ 2477318 w 6220180"/>
                  <a:gd name="connsiteY2" fmla="*/ 964165 h 3912056"/>
                  <a:gd name="connsiteX3" fmla="*/ 2033147 w 6220180"/>
                  <a:gd name="connsiteY3" fmla="*/ 2285446 h 3912056"/>
                  <a:gd name="connsiteX4" fmla="*/ 849905 w 6220180"/>
                  <a:gd name="connsiteY4" fmla="*/ 2817129 h 3912056"/>
                  <a:gd name="connsiteX5" fmla="*/ 16433 w 6220180"/>
                  <a:gd name="connsiteY5" fmla="*/ 3789385 h 3912056"/>
                  <a:gd name="connsiteX6" fmla="*/ 0 w 6220180"/>
                  <a:gd name="connsiteY6" fmla="*/ 446 h 3912056"/>
                  <a:gd name="connsiteX7" fmla="*/ 6109407 w 6220180"/>
                  <a:gd name="connsiteY7" fmla="*/ 0 h 3912056"/>
                  <a:gd name="connsiteX0" fmla="*/ 6109407 w 6221637"/>
                  <a:gd name="connsiteY0" fmla="*/ 0 h 3912056"/>
                  <a:gd name="connsiteX1" fmla="*/ 4400350 w 6221637"/>
                  <a:gd name="connsiteY1" fmla="*/ 993869 h 3912056"/>
                  <a:gd name="connsiteX2" fmla="*/ 2477318 w 6221637"/>
                  <a:gd name="connsiteY2" fmla="*/ 964165 h 3912056"/>
                  <a:gd name="connsiteX3" fmla="*/ 2033147 w 6221637"/>
                  <a:gd name="connsiteY3" fmla="*/ 2285446 h 3912056"/>
                  <a:gd name="connsiteX4" fmla="*/ 849905 w 6221637"/>
                  <a:gd name="connsiteY4" fmla="*/ 2817129 h 3912056"/>
                  <a:gd name="connsiteX5" fmla="*/ 16433 w 6221637"/>
                  <a:gd name="connsiteY5" fmla="*/ 3789385 h 3912056"/>
                  <a:gd name="connsiteX6" fmla="*/ 0 w 6221637"/>
                  <a:gd name="connsiteY6" fmla="*/ 446 h 3912056"/>
                  <a:gd name="connsiteX7" fmla="*/ 6109407 w 6221637"/>
                  <a:gd name="connsiteY7" fmla="*/ 0 h 3912056"/>
                  <a:gd name="connsiteX0" fmla="*/ 6109407 w 6217155"/>
                  <a:gd name="connsiteY0" fmla="*/ 0 h 3912056"/>
                  <a:gd name="connsiteX1" fmla="*/ 4314129 w 6217155"/>
                  <a:gd name="connsiteY1" fmla="*/ 765103 h 3912056"/>
                  <a:gd name="connsiteX2" fmla="*/ 2477318 w 6217155"/>
                  <a:gd name="connsiteY2" fmla="*/ 964165 h 3912056"/>
                  <a:gd name="connsiteX3" fmla="*/ 2033147 w 6217155"/>
                  <a:gd name="connsiteY3" fmla="*/ 2285446 h 3912056"/>
                  <a:gd name="connsiteX4" fmla="*/ 849905 w 6217155"/>
                  <a:gd name="connsiteY4" fmla="*/ 2817129 h 3912056"/>
                  <a:gd name="connsiteX5" fmla="*/ 16433 w 6217155"/>
                  <a:gd name="connsiteY5" fmla="*/ 3789385 h 3912056"/>
                  <a:gd name="connsiteX6" fmla="*/ 0 w 6217155"/>
                  <a:gd name="connsiteY6" fmla="*/ 446 h 3912056"/>
                  <a:gd name="connsiteX7" fmla="*/ 6109407 w 6217155"/>
                  <a:gd name="connsiteY7" fmla="*/ 0 h 3912056"/>
                  <a:gd name="connsiteX0" fmla="*/ 6109407 w 6216702"/>
                  <a:gd name="connsiteY0" fmla="*/ 0 h 3912056"/>
                  <a:gd name="connsiteX1" fmla="*/ 4314129 w 6216702"/>
                  <a:gd name="connsiteY1" fmla="*/ 765103 h 3912056"/>
                  <a:gd name="connsiteX2" fmla="*/ 2362355 w 6216702"/>
                  <a:gd name="connsiteY2" fmla="*/ 721101 h 3912056"/>
                  <a:gd name="connsiteX3" fmla="*/ 2033147 w 6216702"/>
                  <a:gd name="connsiteY3" fmla="*/ 2285446 h 3912056"/>
                  <a:gd name="connsiteX4" fmla="*/ 849905 w 6216702"/>
                  <a:gd name="connsiteY4" fmla="*/ 2817129 h 3912056"/>
                  <a:gd name="connsiteX5" fmla="*/ 16433 w 6216702"/>
                  <a:gd name="connsiteY5" fmla="*/ 3789385 h 3912056"/>
                  <a:gd name="connsiteX6" fmla="*/ 0 w 6216702"/>
                  <a:gd name="connsiteY6" fmla="*/ 446 h 3912056"/>
                  <a:gd name="connsiteX7" fmla="*/ 6109407 w 6216702"/>
                  <a:gd name="connsiteY7" fmla="*/ 0 h 3912056"/>
                  <a:gd name="connsiteX0" fmla="*/ 6109407 w 6212589"/>
                  <a:gd name="connsiteY0" fmla="*/ 0 h 3912056"/>
                  <a:gd name="connsiteX1" fmla="*/ 4227908 w 6212589"/>
                  <a:gd name="connsiteY1" fmla="*/ 622123 h 3912056"/>
                  <a:gd name="connsiteX2" fmla="*/ 2362355 w 6212589"/>
                  <a:gd name="connsiteY2" fmla="*/ 721101 h 3912056"/>
                  <a:gd name="connsiteX3" fmla="*/ 2033147 w 6212589"/>
                  <a:gd name="connsiteY3" fmla="*/ 2285446 h 3912056"/>
                  <a:gd name="connsiteX4" fmla="*/ 849905 w 6212589"/>
                  <a:gd name="connsiteY4" fmla="*/ 2817129 h 3912056"/>
                  <a:gd name="connsiteX5" fmla="*/ 16433 w 6212589"/>
                  <a:gd name="connsiteY5" fmla="*/ 3789385 h 3912056"/>
                  <a:gd name="connsiteX6" fmla="*/ 0 w 6212589"/>
                  <a:gd name="connsiteY6" fmla="*/ 446 h 3912056"/>
                  <a:gd name="connsiteX7" fmla="*/ 6109407 w 6212589"/>
                  <a:gd name="connsiteY7" fmla="*/ 0 h 3912056"/>
                  <a:gd name="connsiteX0" fmla="*/ 6109407 w 6213116"/>
                  <a:gd name="connsiteY0" fmla="*/ 0 h 3912056"/>
                  <a:gd name="connsiteX1" fmla="*/ 4227908 w 6213116"/>
                  <a:gd name="connsiteY1" fmla="*/ 622123 h 3912056"/>
                  <a:gd name="connsiteX2" fmla="*/ 2290505 w 6213116"/>
                  <a:gd name="connsiteY2" fmla="*/ 721102 h 3912056"/>
                  <a:gd name="connsiteX3" fmla="*/ 2033147 w 6213116"/>
                  <a:gd name="connsiteY3" fmla="*/ 2285446 h 3912056"/>
                  <a:gd name="connsiteX4" fmla="*/ 849905 w 6213116"/>
                  <a:gd name="connsiteY4" fmla="*/ 2817129 h 3912056"/>
                  <a:gd name="connsiteX5" fmla="*/ 16433 w 6213116"/>
                  <a:gd name="connsiteY5" fmla="*/ 3789385 h 3912056"/>
                  <a:gd name="connsiteX6" fmla="*/ 0 w 6213116"/>
                  <a:gd name="connsiteY6" fmla="*/ 446 h 3912056"/>
                  <a:gd name="connsiteX7" fmla="*/ 6109407 w 6213116"/>
                  <a:gd name="connsiteY7" fmla="*/ 0 h 3912056"/>
                  <a:gd name="connsiteX0" fmla="*/ 6109407 w 6214399"/>
                  <a:gd name="connsiteY0" fmla="*/ 0 h 3912056"/>
                  <a:gd name="connsiteX1" fmla="*/ 4227908 w 6214399"/>
                  <a:gd name="connsiteY1" fmla="*/ 622123 h 3912056"/>
                  <a:gd name="connsiteX2" fmla="*/ 2290505 w 6214399"/>
                  <a:gd name="connsiteY2" fmla="*/ 721102 h 3912056"/>
                  <a:gd name="connsiteX3" fmla="*/ 2033147 w 6214399"/>
                  <a:gd name="connsiteY3" fmla="*/ 2285446 h 3912056"/>
                  <a:gd name="connsiteX4" fmla="*/ 849905 w 6214399"/>
                  <a:gd name="connsiteY4" fmla="*/ 2817129 h 3912056"/>
                  <a:gd name="connsiteX5" fmla="*/ 16433 w 6214399"/>
                  <a:gd name="connsiteY5" fmla="*/ 3789385 h 3912056"/>
                  <a:gd name="connsiteX6" fmla="*/ 0 w 6214399"/>
                  <a:gd name="connsiteY6" fmla="*/ 446 h 3912056"/>
                  <a:gd name="connsiteX7" fmla="*/ 6109407 w 6214399"/>
                  <a:gd name="connsiteY7" fmla="*/ 0 h 3912056"/>
                  <a:gd name="connsiteX0" fmla="*/ 6109407 w 6231869"/>
                  <a:gd name="connsiteY0" fmla="*/ 0 h 3912056"/>
                  <a:gd name="connsiteX1" fmla="*/ 4227908 w 6231869"/>
                  <a:gd name="connsiteY1" fmla="*/ 622123 h 3912056"/>
                  <a:gd name="connsiteX2" fmla="*/ 2290505 w 6231869"/>
                  <a:gd name="connsiteY2" fmla="*/ 721102 h 3912056"/>
                  <a:gd name="connsiteX3" fmla="*/ 2033147 w 6231869"/>
                  <a:gd name="connsiteY3" fmla="*/ 2285446 h 3912056"/>
                  <a:gd name="connsiteX4" fmla="*/ 849905 w 6231869"/>
                  <a:gd name="connsiteY4" fmla="*/ 2817129 h 3912056"/>
                  <a:gd name="connsiteX5" fmla="*/ 16433 w 6231869"/>
                  <a:gd name="connsiteY5" fmla="*/ 3789385 h 3912056"/>
                  <a:gd name="connsiteX6" fmla="*/ 0 w 6231869"/>
                  <a:gd name="connsiteY6" fmla="*/ 446 h 3912056"/>
                  <a:gd name="connsiteX7" fmla="*/ 6109407 w 6231869"/>
                  <a:gd name="connsiteY7" fmla="*/ 0 h 3912056"/>
                  <a:gd name="connsiteX0" fmla="*/ 6109407 w 6263187"/>
                  <a:gd name="connsiteY0" fmla="*/ 0 h 3912056"/>
                  <a:gd name="connsiteX1" fmla="*/ 4227908 w 6263187"/>
                  <a:gd name="connsiteY1" fmla="*/ 622123 h 3912056"/>
                  <a:gd name="connsiteX2" fmla="*/ 2290505 w 6263187"/>
                  <a:gd name="connsiteY2" fmla="*/ 721102 h 3912056"/>
                  <a:gd name="connsiteX3" fmla="*/ 2033147 w 6263187"/>
                  <a:gd name="connsiteY3" fmla="*/ 2285446 h 3912056"/>
                  <a:gd name="connsiteX4" fmla="*/ 849905 w 6263187"/>
                  <a:gd name="connsiteY4" fmla="*/ 2817129 h 3912056"/>
                  <a:gd name="connsiteX5" fmla="*/ 16433 w 6263187"/>
                  <a:gd name="connsiteY5" fmla="*/ 3789385 h 3912056"/>
                  <a:gd name="connsiteX6" fmla="*/ 0 w 6263187"/>
                  <a:gd name="connsiteY6" fmla="*/ 446 h 3912056"/>
                  <a:gd name="connsiteX7" fmla="*/ 6109407 w 6263187"/>
                  <a:gd name="connsiteY7" fmla="*/ 0 h 3912056"/>
                  <a:gd name="connsiteX0" fmla="*/ 6109407 w 6251157"/>
                  <a:gd name="connsiteY0" fmla="*/ 53381 h 3965437"/>
                  <a:gd name="connsiteX1" fmla="*/ 4141687 w 6251157"/>
                  <a:gd name="connsiteY1" fmla="*/ 775590 h 3965437"/>
                  <a:gd name="connsiteX2" fmla="*/ 2290505 w 6251157"/>
                  <a:gd name="connsiteY2" fmla="*/ 774483 h 3965437"/>
                  <a:gd name="connsiteX3" fmla="*/ 2033147 w 6251157"/>
                  <a:gd name="connsiteY3" fmla="*/ 2338827 h 3965437"/>
                  <a:gd name="connsiteX4" fmla="*/ 849905 w 6251157"/>
                  <a:gd name="connsiteY4" fmla="*/ 2870510 h 3965437"/>
                  <a:gd name="connsiteX5" fmla="*/ 16433 w 6251157"/>
                  <a:gd name="connsiteY5" fmla="*/ 3842766 h 3965437"/>
                  <a:gd name="connsiteX6" fmla="*/ 0 w 6251157"/>
                  <a:gd name="connsiteY6" fmla="*/ 53827 h 3965437"/>
                  <a:gd name="connsiteX7" fmla="*/ 6109407 w 6251157"/>
                  <a:gd name="connsiteY7" fmla="*/ 53381 h 3965437"/>
                  <a:gd name="connsiteX0" fmla="*/ 6109407 w 6249177"/>
                  <a:gd name="connsiteY0" fmla="*/ 53381 h 3965437"/>
                  <a:gd name="connsiteX1" fmla="*/ 4141687 w 6249177"/>
                  <a:gd name="connsiteY1" fmla="*/ 775590 h 3965437"/>
                  <a:gd name="connsiteX2" fmla="*/ 2520428 w 6249177"/>
                  <a:gd name="connsiteY2" fmla="*/ 1131930 h 3965437"/>
                  <a:gd name="connsiteX3" fmla="*/ 2033147 w 6249177"/>
                  <a:gd name="connsiteY3" fmla="*/ 2338827 h 3965437"/>
                  <a:gd name="connsiteX4" fmla="*/ 849905 w 6249177"/>
                  <a:gd name="connsiteY4" fmla="*/ 2870510 h 3965437"/>
                  <a:gd name="connsiteX5" fmla="*/ 16433 w 6249177"/>
                  <a:gd name="connsiteY5" fmla="*/ 3842766 h 3965437"/>
                  <a:gd name="connsiteX6" fmla="*/ 0 w 6249177"/>
                  <a:gd name="connsiteY6" fmla="*/ 53827 h 3965437"/>
                  <a:gd name="connsiteX7" fmla="*/ 6109407 w 6249177"/>
                  <a:gd name="connsiteY7" fmla="*/ 53381 h 3965437"/>
                  <a:gd name="connsiteX0" fmla="*/ 6109407 w 6258571"/>
                  <a:gd name="connsiteY0" fmla="*/ 72445 h 3984501"/>
                  <a:gd name="connsiteX1" fmla="*/ 4227908 w 6258571"/>
                  <a:gd name="connsiteY1" fmla="*/ 1052016 h 3984501"/>
                  <a:gd name="connsiteX2" fmla="*/ 2520428 w 6258571"/>
                  <a:gd name="connsiteY2" fmla="*/ 1150994 h 3984501"/>
                  <a:gd name="connsiteX3" fmla="*/ 2033147 w 6258571"/>
                  <a:gd name="connsiteY3" fmla="*/ 2357891 h 3984501"/>
                  <a:gd name="connsiteX4" fmla="*/ 849905 w 6258571"/>
                  <a:gd name="connsiteY4" fmla="*/ 2889574 h 3984501"/>
                  <a:gd name="connsiteX5" fmla="*/ 16433 w 6258571"/>
                  <a:gd name="connsiteY5" fmla="*/ 3861830 h 3984501"/>
                  <a:gd name="connsiteX6" fmla="*/ 0 w 6258571"/>
                  <a:gd name="connsiteY6" fmla="*/ 72891 h 3984501"/>
                  <a:gd name="connsiteX7" fmla="*/ 6109407 w 6258571"/>
                  <a:gd name="connsiteY7" fmla="*/ 72445 h 3984501"/>
                  <a:gd name="connsiteX0" fmla="*/ 6109407 w 6224172"/>
                  <a:gd name="connsiteY0" fmla="*/ 72445 h 3984501"/>
                  <a:gd name="connsiteX1" fmla="*/ 4227908 w 6224172"/>
                  <a:gd name="connsiteY1" fmla="*/ 1052016 h 3984501"/>
                  <a:gd name="connsiteX2" fmla="*/ 2520428 w 6224172"/>
                  <a:gd name="connsiteY2" fmla="*/ 1150994 h 3984501"/>
                  <a:gd name="connsiteX3" fmla="*/ 2033147 w 6224172"/>
                  <a:gd name="connsiteY3" fmla="*/ 2357891 h 3984501"/>
                  <a:gd name="connsiteX4" fmla="*/ 849905 w 6224172"/>
                  <a:gd name="connsiteY4" fmla="*/ 2889574 h 3984501"/>
                  <a:gd name="connsiteX5" fmla="*/ 16433 w 6224172"/>
                  <a:gd name="connsiteY5" fmla="*/ 3861830 h 3984501"/>
                  <a:gd name="connsiteX6" fmla="*/ 0 w 6224172"/>
                  <a:gd name="connsiteY6" fmla="*/ 72891 h 3984501"/>
                  <a:gd name="connsiteX7" fmla="*/ 6109407 w 6224172"/>
                  <a:gd name="connsiteY7" fmla="*/ 72445 h 3984501"/>
                  <a:gd name="connsiteX0" fmla="*/ 6109407 w 6241461"/>
                  <a:gd name="connsiteY0" fmla="*/ 72445 h 3984501"/>
                  <a:gd name="connsiteX1" fmla="*/ 4227908 w 6241461"/>
                  <a:gd name="connsiteY1" fmla="*/ 1052016 h 3984501"/>
                  <a:gd name="connsiteX2" fmla="*/ 2520428 w 6241461"/>
                  <a:gd name="connsiteY2" fmla="*/ 1150994 h 3984501"/>
                  <a:gd name="connsiteX3" fmla="*/ 2033147 w 6241461"/>
                  <a:gd name="connsiteY3" fmla="*/ 2357891 h 3984501"/>
                  <a:gd name="connsiteX4" fmla="*/ 849905 w 6241461"/>
                  <a:gd name="connsiteY4" fmla="*/ 2889574 h 3984501"/>
                  <a:gd name="connsiteX5" fmla="*/ 16433 w 6241461"/>
                  <a:gd name="connsiteY5" fmla="*/ 3861830 h 3984501"/>
                  <a:gd name="connsiteX6" fmla="*/ 0 w 6241461"/>
                  <a:gd name="connsiteY6" fmla="*/ 72891 h 3984501"/>
                  <a:gd name="connsiteX7" fmla="*/ 6109407 w 6241461"/>
                  <a:gd name="connsiteY7" fmla="*/ 72445 h 3984501"/>
                  <a:gd name="connsiteX0" fmla="*/ 6109407 w 6201346"/>
                  <a:gd name="connsiteY0" fmla="*/ 55500 h 3967556"/>
                  <a:gd name="connsiteX1" fmla="*/ 3739321 w 6201346"/>
                  <a:gd name="connsiteY1" fmla="*/ 806305 h 3967556"/>
                  <a:gd name="connsiteX2" fmla="*/ 2520428 w 6201346"/>
                  <a:gd name="connsiteY2" fmla="*/ 1134049 h 3967556"/>
                  <a:gd name="connsiteX3" fmla="*/ 2033147 w 6201346"/>
                  <a:gd name="connsiteY3" fmla="*/ 2340946 h 3967556"/>
                  <a:gd name="connsiteX4" fmla="*/ 849905 w 6201346"/>
                  <a:gd name="connsiteY4" fmla="*/ 2872629 h 3967556"/>
                  <a:gd name="connsiteX5" fmla="*/ 16433 w 6201346"/>
                  <a:gd name="connsiteY5" fmla="*/ 3844885 h 3967556"/>
                  <a:gd name="connsiteX6" fmla="*/ 0 w 6201346"/>
                  <a:gd name="connsiteY6" fmla="*/ 55946 h 3967556"/>
                  <a:gd name="connsiteX7" fmla="*/ 6109407 w 6201346"/>
                  <a:gd name="connsiteY7" fmla="*/ 55500 h 3967556"/>
                  <a:gd name="connsiteX0" fmla="*/ 6109407 w 6211840"/>
                  <a:gd name="connsiteY0" fmla="*/ 55500 h 3967556"/>
                  <a:gd name="connsiteX1" fmla="*/ 3739321 w 6211840"/>
                  <a:gd name="connsiteY1" fmla="*/ 806305 h 3967556"/>
                  <a:gd name="connsiteX2" fmla="*/ 2549169 w 6211840"/>
                  <a:gd name="connsiteY2" fmla="*/ 1405710 h 3967556"/>
                  <a:gd name="connsiteX3" fmla="*/ 2033147 w 6211840"/>
                  <a:gd name="connsiteY3" fmla="*/ 2340946 h 3967556"/>
                  <a:gd name="connsiteX4" fmla="*/ 849905 w 6211840"/>
                  <a:gd name="connsiteY4" fmla="*/ 2872629 h 3967556"/>
                  <a:gd name="connsiteX5" fmla="*/ 16433 w 6211840"/>
                  <a:gd name="connsiteY5" fmla="*/ 3844885 h 3967556"/>
                  <a:gd name="connsiteX6" fmla="*/ 0 w 6211840"/>
                  <a:gd name="connsiteY6" fmla="*/ 55946 h 3967556"/>
                  <a:gd name="connsiteX7" fmla="*/ 6109407 w 6211840"/>
                  <a:gd name="connsiteY7" fmla="*/ 55500 h 39675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211840" h="3967556">
                    <a:moveTo>
                      <a:pt x="6109407" y="55500"/>
                    </a:moveTo>
                    <a:cubicBezTo>
                      <a:pt x="6732627" y="180560"/>
                      <a:pt x="4332694" y="581270"/>
                      <a:pt x="3739321" y="806305"/>
                    </a:cubicBezTo>
                    <a:cubicBezTo>
                      <a:pt x="3145948" y="1031340"/>
                      <a:pt x="2833531" y="1149936"/>
                      <a:pt x="2549169" y="1405710"/>
                    </a:cubicBezTo>
                    <a:cubicBezTo>
                      <a:pt x="2264807" y="1661484"/>
                      <a:pt x="2316358" y="2096460"/>
                      <a:pt x="2033147" y="2340946"/>
                    </a:cubicBezTo>
                    <a:cubicBezTo>
                      <a:pt x="1749936" y="2585432"/>
                      <a:pt x="1123753" y="2574313"/>
                      <a:pt x="849905" y="2872629"/>
                    </a:cubicBezTo>
                    <a:cubicBezTo>
                      <a:pt x="576057" y="3170945"/>
                      <a:pt x="16720" y="4345629"/>
                      <a:pt x="16433" y="3844885"/>
                    </a:cubicBezTo>
                    <a:cubicBezTo>
                      <a:pt x="15745" y="2643863"/>
                      <a:pt x="15057" y="1171182"/>
                      <a:pt x="0" y="55946"/>
                    </a:cubicBezTo>
                    <a:cubicBezTo>
                      <a:pt x="2036469" y="55797"/>
                      <a:pt x="5486187" y="-69560"/>
                      <a:pt x="6109407" y="5550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 dirty="0"/>
              </a:p>
            </p:txBody>
          </p:sp>
        </p:grpSp>
        <p:grpSp>
          <p:nvGrpSpPr>
            <p:cNvPr id="26" name="กลุ่ม 25">
              <a:extLst>
                <a:ext uri="{FF2B5EF4-FFF2-40B4-BE49-F238E27FC236}">
                  <a16:creationId xmlns:a16="http://schemas.microsoft.com/office/drawing/2014/main" id="{7DAAD41E-889A-4C7E-AFE1-4E5DAD90ABFC}"/>
                </a:ext>
              </a:extLst>
            </p:cNvPr>
            <p:cNvGrpSpPr/>
            <p:nvPr/>
          </p:nvGrpSpPr>
          <p:grpSpPr>
            <a:xfrm flipH="1" flipV="1">
              <a:off x="3659829" y="569056"/>
              <a:ext cx="5503933" cy="4625727"/>
              <a:chOff x="-13854" y="-53779"/>
              <a:chExt cx="5988928" cy="5448712"/>
            </a:xfrm>
            <a:gradFill>
              <a:gsLst>
                <a:gs pos="0">
                  <a:srgbClr val="FEE882"/>
                </a:gs>
                <a:gs pos="73000">
                  <a:srgbClr val="FEE882"/>
                </a:gs>
                <a:gs pos="100000">
                  <a:srgbClr val="FEE882"/>
                </a:gs>
              </a:gsLst>
              <a:path path="circle">
                <a:fillToRect l="50000" t="50000" r="50000" b="50000"/>
              </a:path>
            </a:gradFill>
          </p:grpSpPr>
          <p:sp>
            <p:nvSpPr>
              <p:cNvPr id="27" name="รูปแบบอิสระ: รูปร่าง 26">
                <a:extLst>
                  <a:ext uri="{FF2B5EF4-FFF2-40B4-BE49-F238E27FC236}">
                    <a16:creationId xmlns:a16="http://schemas.microsoft.com/office/drawing/2014/main" id="{639E2FCE-E179-4B4B-B31A-9307FD1A748F}"/>
                  </a:ext>
                </a:extLst>
              </p:cNvPr>
              <p:cNvSpPr/>
              <p:nvPr/>
            </p:nvSpPr>
            <p:spPr>
              <a:xfrm>
                <a:off x="-13854" y="415635"/>
                <a:ext cx="3654961" cy="4979298"/>
              </a:xfrm>
              <a:custGeom>
                <a:avLst/>
                <a:gdLst>
                  <a:gd name="connsiteX0" fmla="*/ 3034146 w 3034146"/>
                  <a:gd name="connsiteY0" fmla="*/ 0 h 4724400"/>
                  <a:gd name="connsiteX1" fmla="*/ 1676400 w 3034146"/>
                  <a:gd name="connsiteY1" fmla="*/ 1939636 h 4724400"/>
                  <a:gd name="connsiteX2" fmla="*/ 831273 w 3034146"/>
                  <a:gd name="connsiteY2" fmla="*/ 2521527 h 4724400"/>
                  <a:gd name="connsiteX3" fmla="*/ 498764 w 3034146"/>
                  <a:gd name="connsiteY3" fmla="*/ 4322618 h 4724400"/>
                  <a:gd name="connsiteX4" fmla="*/ 13855 w 3034146"/>
                  <a:gd name="connsiteY4" fmla="*/ 4724400 h 4724400"/>
                  <a:gd name="connsiteX5" fmla="*/ 0 w 3034146"/>
                  <a:gd name="connsiteY5" fmla="*/ 41564 h 4724400"/>
                  <a:gd name="connsiteX6" fmla="*/ 3034146 w 3034146"/>
                  <a:gd name="connsiteY6" fmla="*/ 0 h 4724400"/>
                  <a:gd name="connsiteX0" fmla="*/ 3034146 w 3034146"/>
                  <a:gd name="connsiteY0" fmla="*/ 0 h 5021667"/>
                  <a:gd name="connsiteX1" fmla="*/ 1676400 w 3034146"/>
                  <a:gd name="connsiteY1" fmla="*/ 1939636 h 5021667"/>
                  <a:gd name="connsiteX2" fmla="*/ 831273 w 3034146"/>
                  <a:gd name="connsiteY2" fmla="*/ 2521527 h 5021667"/>
                  <a:gd name="connsiteX3" fmla="*/ 498764 w 3034146"/>
                  <a:gd name="connsiteY3" fmla="*/ 4322618 h 5021667"/>
                  <a:gd name="connsiteX4" fmla="*/ 13855 w 3034146"/>
                  <a:gd name="connsiteY4" fmla="*/ 4724400 h 5021667"/>
                  <a:gd name="connsiteX5" fmla="*/ 0 w 3034146"/>
                  <a:gd name="connsiteY5" fmla="*/ 41564 h 5021667"/>
                  <a:gd name="connsiteX6" fmla="*/ 3034146 w 3034146"/>
                  <a:gd name="connsiteY6" fmla="*/ 0 h 5021667"/>
                  <a:gd name="connsiteX0" fmla="*/ 3034146 w 3034146"/>
                  <a:gd name="connsiteY0" fmla="*/ 0 h 5021667"/>
                  <a:gd name="connsiteX1" fmla="*/ 1676400 w 3034146"/>
                  <a:gd name="connsiteY1" fmla="*/ 1939636 h 5021667"/>
                  <a:gd name="connsiteX2" fmla="*/ 831273 w 3034146"/>
                  <a:gd name="connsiteY2" fmla="*/ 2521527 h 5021667"/>
                  <a:gd name="connsiteX3" fmla="*/ 498764 w 3034146"/>
                  <a:gd name="connsiteY3" fmla="*/ 4322618 h 5021667"/>
                  <a:gd name="connsiteX4" fmla="*/ 13855 w 3034146"/>
                  <a:gd name="connsiteY4" fmla="*/ 4724400 h 5021667"/>
                  <a:gd name="connsiteX5" fmla="*/ 0 w 3034146"/>
                  <a:gd name="connsiteY5" fmla="*/ 41564 h 5021667"/>
                  <a:gd name="connsiteX6" fmla="*/ 3034146 w 3034146"/>
                  <a:gd name="connsiteY6" fmla="*/ 0 h 5021667"/>
                  <a:gd name="connsiteX0" fmla="*/ 3034146 w 3073956"/>
                  <a:gd name="connsiteY0" fmla="*/ 0 h 5021667"/>
                  <a:gd name="connsiteX1" fmla="*/ 1676400 w 3073956"/>
                  <a:gd name="connsiteY1" fmla="*/ 1939636 h 5021667"/>
                  <a:gd name="connsiteX2" fmla="*/ 831273 w 3073956"/>
                  <a:gd name="connsiteY2" fmla="*/ 2521527 h 5021667"/>
                  <a:gd name="connsiteX3" fmla="*/ 498764 w 3073956"/>
                  <a:gd name="connsiteY3" fmla="*/ 4322618 h 5021667"/>
                  <a:gd name="connsiteX4" fmla="*/ 13855 w 3073956"/>
                  <a:gd name="connsiteY4" fmla="*/ 4724400 h 5021667"/>
                  <a:gd name="connsiteX5" fmla="*/ 0 w 3073956"/>
                  <a:gd name="connsiteY5" fmla="*/ 41564 h 5021667"/>
                  <a:gd name="connsiteX6" fmla="*/ 3034146 w 3073956"/>
                  <a:gd name="connsiteY6" fmla="*/ 0 h 5021667"/>
                  <a:gd name="connsiteX0" fmla="*/ 3034146 w 3101237"/>
                  <a:gd name="connsiteY0" fmla="*/ 0 h 5021667"/>
                  <a:gd name="connsiteX1" fmla="*/ 2286000 w 3101237"/>
                  <a:gd name="connsiteY1" fmla="*/ 2119745 h 5021667"/>
                  <a:gd name="connsiteX2" fmla="*/ 831273 w 3101237"/>
                  <a:gd name="connsiteY2" fmla="*/ 2521527 h 5021667"/>
                  <a:gd name="connsiteX3" fmla="*/ 498764 w 3101237"/>
                  <a:gd name="connsiteY3" fmla="*/ 4322618 h 5021667"/>
                  <a:gd name="connsiteX4" fmla="*/ 13855 w 3101237"/>
                  <a:gd name="connsiteY4" fmla="*/ 4724400 h 5021667"/>
                  <a:gd name="connsiteX5" fmla="*/ 0 w 3101237"/>
                  <a:gd name="connsiteY5" fmla="*/ 41564 h 5021667"/>
                  <a:gd name="connsiteX6" fmla="*/ 3034146 w 3101237"/>
                  <a:gd name="connsiteY6" fmla="*/ 0 h 5021667"/>
                  <a:gd name="connsiteX0" fmla="*/ 3740728 w 3780989"/>
                  <a:gd name="connsiteY0" fmla="*/ 13854 h 4980103"/>
                  <a:gd name="connsiteX1" fmla="*/ 2286000 w 3780989"/>
                  <a:gd name="connsiteY1" fmla="*/ 2078181 h 4980103"/>
                  <a:gd name="connsiteX2" fmla="*/ 831273 w 3780989"/>
                  <a:gd name="connsiteY2" fmla="*/ 2479963 h 4980103"/>
                  <a:gd name="connsiteX3" fmla="*/ 498764 w 3780989"/>
                  <a:gd name="connsiteY3" fmla="*/ 4281054 h 4980103"/>
                  <a:gd name="connsiteX4" fmla="*/ 13855 w 3780989"/>
                  <a:gd name="connsiteY4" fmla="*/ 4682836 h 4980103"/>
                  <a:gd name="connsiteX5" fmla="*/ 0 w 3780989"/>
                  <a:gd name="connsiteY5" fmla="*/ 0 h 4980103"/>
                  <a:gd name="connsiteX6" fmla="*/ 3740728 w 3780989"/>
                  <a:gd name="connsiteY6" fmla="*/ 13854 h 4980103"/>
                  <a:gd name="connsiteX0" fmla="*/ 3740728 w 3803936"/>
                  <a:gd name="connsiteY0" fmla="*/ 13854 h 4980103"/>
                  <a:gd name="connsiteX1" fmla="*/ 2826327 w 3803936"/>
                  <a:gd name="connsiteY1" fmla="*/ 1884217 h 4980103"/>
                  <a:gd name="connsiteX2" fmla="*/ 831273 w 3803936"/>
                  <a:gd name="connsiteY2" fmla="*/ 2479963 h 4980103"/>
                  <a:gd name="connsiteX3" fmla="*/ 498764 w 3803936"/>
                  <a:gd name="connsiteY3" fmla="*/ 4281054 h 4980103"/>
                  <a:gd name="connsiteX4" fmla="*/ 13855 w 3803936"/>
                  <a:gd name="connsiteY4" fmla="*/ 4682836 h 4980103"/>
                  <a:gd name="connsiteX5" fmla="*/ 0 w 3803936"/>
                  <a:gd name="connsiteY5" fmla="*/ 0 h 4980103"/>
                  <a:gd name="connsiteX6" fmla="*/ 3740728 w 3803936"/>
                  <a:gd name="connsiteY6" fmla="*/ 13854 h 4980103"/>
                  <a:gd name="connsiteX0" fmla="*/ 3740728 w 3819518"/>
                  <a:gd name="connsiteY0" fmla="*/ 13854 h 4980103"/>
                  <a:gd name="connsiteX1" fmla="*/ 2826327 w 3819518"/>
                  <a:gd name="connsiteY1" fmla="*/ 1884217 h 4980103"/>
                  <a:gd name="connsiteX2" fmla="*/ 831273 w 3819518"/>
                  <a:gd name="connsiteY2" fmla="*/ 2479963 h 4980103"/>
                  <a:gd name="connsiteX3" fmla="*/ 498764 w 3819518"/>
                  <a:gd name="connsiteY3" fmla="*/ 4281054 h 4980103"/>
                  <a:gd name="connsiteX4" fmla="*/ 13855 w 3819518"/>
                  <a:gd name="connsiteY4" fmla="*/ 4682836 h 4980103"/>
                  <a:gd name="connsiteX5" fmla="*/ 0 w 3819518"/>
                  <a:gd name="connsiteY5" fmla="*/ 0 h 4980103"/>
                  <a:gd name="connsiteX6" fmla="*/ 3740728 w 3819518"/>
                  <a:gd name="connsiteY6" fmla="*/ 13854 h 4980103"/>
                  <a:gd name="connsiteX0" fmla="*/ 3699165 w 3764759"/>
                  <a:gd name="connsiteY0" fmla="*/ 0 h 4980103"/>
                  <a:gd name="connsiteX1" fmla="*/ 2826327 w 3764759"/>
                  <a:gd name="connsiteY1" fmla="*/ 1884217 h 4980103"/>
                  <a:gd name="connsiteX2" fmla="*/ 831273 w 3764759"/>
                  <a:gd name="connsiteY2" fmla="*/ 2479963 h 4980103"/>
                  <a:gd name="connsiteX3" fmla="*/ 498764 w 3764759"/>
                  <a:gd name="connsiteY3" fmla="*/ 4281054 h 4980103"/>
                  <a:gd name="connsiteX4" fmla="*/ 13855 w 3764759"/>
                  <a:gd name="connsiteY4" fmla="*/ 4682836 h 4980103"/>
                  <a:gd name="connsiteX5" fmla="*/ 0 w 3764759"/>
                  <a:gd name="connsiteY5" fmla="*/ 0 h 4980103"/>
                  <a:gd name="connsiteX6" fmla="*/ 3699165 w 3764759"/>
                  <a:gd name="connsiteY6" fmla="*/ 0 h 4980103"/>
                  <a:gd name="connsiteX0" fmla="*/ 3408220 w 3496956"/>
                  <a:gd name="connsiteY0" fmla="*/ 0 h 4993957"/>
                  <a:gd name="connsiteX1" fmla="*/ 2826327 w 3496956"/>
                  <a:gd name="connsiteY1" fmla="*/ 1898071 h 4993957"/>
                  <a:gd name="connsiteX2" fmla="*/ 831273 w 3496956"/>
                  <a:gd name="connsiteY2" fmla="*/ 2493817 h 4993957"/>
                  <a:gd name="connsiteX3" fmla="*/ 498764 w 3496956"/>
                  <a:gd name="connsiteY3" fmla="*/ 4294908 h 4993957"/>
                  <a:gd name="connsiteX4" fmla="*/ 13855 w 3496956"/>
                  <a:gd name="connsiteY4" fmla="*/ 4696690 h 4993957"/>
                  <a:gd name="connsiteX5" fmla="*/ 0 w 3496956"/>
                  <a:gd name="connsiteY5" fmla="*/ 13854 h 4993957"/>
                  <a:gd name="connsiteX6" fmla="*/ 3408220 w 3496956"/>
                  <a:gd name="connsiteY6" fmla="*/ 0 h 4993957"/>
                  <a:gd name="connsiteX0" fmla="*/ 3408220 w 3460882"/>
                  <a:gd name="connsiteY0" fmla="*/ 0 h 4993957"/>
                  <a:gd name="connsiteX1" fmla="*/ 2355272 w 3460882"/>
                  <a:gd name="connsiteY1" fmla="*/ 1787235 h 4993957"/>
                  <a:gd name="connsiteX2" fmla="*/ 831273 w 3460882"/>
                  <a:gd name="connsiteY2" fmla="*/ 2493817 h 4993957"/>
                  <a:gd name="connsiteX3" fmla="*/ 498764 w 3460882"/>
                  <a:gd name="connsiteY3" fmla="*/ 4294908 h 4993957"/>
                  <a:gd name="connsiteX4" fmla="*/ 13855 w 3460882"/>
                  <a:gd name="connsiteY4" fmla="*/ 4696690 h 4993957"/>
                  <a:gd name="connsiteX5" fmla="*/ 0 w 3460882"/>
                  <a:gd name="connsiteY5" fmla="*/ 13854 h 4993957"/>
                  <a:gd name="connsiteX6" fmla="*/ 3408220 w 3460882"/>
                  <a:gd name="connsiteY6" fmla="*/ 0 h 4993957"/>
                  <a:gd name="connsiteX0" fmla="*/ 3408220 w 3461814"/>
                  <a:gd name="connsiteY0" fmla="*/ 0 h 4997951"/>
                  <a:gd name="connsiteX1" fmla="*/ 2355272 w 3461814"/>
                  <a:gd name="connsiteY1" fmla="*/ 1787235 h 4997951"/>
                  <a:gd name="connsiteX2" fmla="*/ 706582 w 3461814"/>
                  <a:gd name="connsiteY2" fmla="*/ 2369126 h 4997951"/>
                  <a:gd name="connsiteX3" fmla="*/ 498764 w 3461814"/>
                  <a:gd name="connsiteY3" fmla="*/ 4294908 h 4997951"/>
                  <a:gd name="connsiteX4" fmla="*/ 13855 w 3461814"/>
                  <a:gd name="connsiteY4" fmla="*/ 4696690 h 4997951"/>
                  <a:gd name="connsiteX5" fmla="*/ 0 w 3461814"/>
                  <a:gd name="connsiteY5" fmla="*/ 13854 h 4997951"/>
                  <a:gd name="connsiteX6" fmla="*/ 3408220 w 3461814"/>
                  <a:gd name="connsiteY6" fmla="*/ 0 h 4997951"/>
                  <a:gd name="connsiteX0" fmla="*/ 3505202 w 3555152"/>
                  <a:gd name="connsiteY0" fmla="*/ 13855 h 4984097"/>
                  <a:gd name="connsiteX1" fmla="*/ 2355272 w 3555152"/>
                  <a:gd name="connsiteY1" fmla="*/ 1773381 h 4984097"/>
                  <a:gd name="connsiteX2" fmla="*/ 706582 w 3555152"/>
                  <a:gd name="connsiteY2" fmla="*/ 2355272 h 4984097"/>
                  <a:gd name="connsiteX3" fmla="*/ 498764 w 3555152"/>
                  <a:gd name="connsiteY3" fmla="*/ 4281054 h 4984097"/>
                  <a:gd name="connsiteX4" fmla="*/ 13855 w 3555152"/>
                  <a:gd name="connsiteY4" fmla="*/ 4682836 h 4984097"/>
                  <a:gd name="connsiteX5" fmla="*/ 0 w 3555152"/>
                  <a:gd name="connsiteY5" fmla="*/ 0 h 4984097"/>
                  <a:gd name="connsiteX6" fmla="*/ 3505202 w 3555152"/>
                  <a:gd name="connsiteY6" fmla="*/ 13855 h 4984097"/>
                  <a:gd name="connsiteX0" fmla="*/ 3505202 w 3509945"/>
                  <a:gd name="connsiteY0" fmla="*/ 13855 h 4984097"/>
                  <a:gd name="connsiteX1" fmla="*/ 2355272 w 3509945"/>
                  <a:gd name="connsiteY1" fmla="*/ 1773381 h 4984097"/>
                  <a:gd name="connsiteX2" fmla="*/ 706582 w 3509945"/>
                  <a:gd name="connsiteY2" fmla="*/ 2355272 h 4984097"/>
                  <a:gd name="connsiteX3" fmla="*/ 498764 w 3509945"/>
                  <a:gd name="connsiteY3" fmla="*/ 4281054 h 4984097"/>
                  <a:gd name="connsiteX4" fmla="*/ 13855 w 3509945"/>
                  <a:gd name="connsiteY4" fmla="*/ 4682836 h 4984097"/>
                  <a:gd name="connsiteX5" fmla="*/ 0 w 3509945"/>
                  <a:gd name="connsiteY5" fmla="*/ 0 h 4984097"/>
                  <a:gd name="connsiteX6" fmla="*/ 3505202 w 3509945"/>
                  <a:gd name="connsiteY6" fmla="*/ 13855 h 4984097"/>
                  <a:gd name="connsiteX0" fmla="*/ 3505202 w 3510195"/>
                  <a:gd name="connsiteY0" fmla="*/ 13855 h 4984097"/>
                  <a:gd name="connsiteX1" fmla="*/ 2355272 w 3510195"/>
                  <a:gd name="connsiteY1" fmla="*/ 1773381 h 4984097"/>
                  <a:gd name="connsiteX2" fmla="*/ 706582 w 3510195"/>
                  <a:gd name="connsiteY2" fmla="*/ 2355272 h 4984097"/>
                  <a:gd name="connsiteX3" fmla="*/ 498764 w 3510195"/>
                  <a:gd name="connsiteY3" fmla="*/ 4281054 h 4984097"/>
                  <a:gd name="connsiteX4" fmla="*/ 13855 w 3510195"/>
                  <a:gd name="connsiteY4" fmla="*/ 4682836 h 4984097"/>
                  <a:gd name="connsiteX5" fmla="*/ 0 w 3510195"/>
                  <a:gd name="connsiteY5" fmla="*/ 0 h 4984097"/>
                  <a:gd name="connsiteX6" fmla="*/ 3505202 w 3510195"/>
                  <a:gd name="connsiteY6" fmla="*/ 13855 h 4984097"/>
                  <a:gd name="connsiteX0" fmla="*/ 3505202 w 3510379"/>
                  <a:gd name="connsiteY0" fmla="*/ 13855 h 4984097"/>
                  <a:gd name="connsiteX1" fmla="*/ 2382981 w 3510379"/>
                  <a:gd name="connsiteY1" fmla="*/ 1911927 h 4984097"/>
                  <a:gd name="connsiteX2" fmla="*/ 706582 w 3510379"/>
                  <a:gd name="connsiteY2" fmla="*/ 2355272 h 4984097"/>
                  <a:gd name="connsiteX3" fmla="*/ 498764 w 3510379"/>
                  <a:gd name="connsiteY3" fmla="*/ 4281054 h 4984097"/>
                  <a:gd name="connsiteX4" fmla="*/ 13855 w 3510379"/>
                  <a:gd name="connsiteY4" fmla="*/ 4682836 h 4984097"/>
                  <a:gd name="connsiteX5" fmla="*/ 0 w 3510379"/>
                  <a:gd name="connsiteY5" fmla="*/ 0 h 4984097"/>
                  <a:gd name="connsiteX6" fmla="*/ 3505202 w 3510379"/>
                  <a:gd name="connsiteY6" fmla="*/ 13855 h 4984097"/>
                  <a:gd name="connsiteX0" fmla="*/ 3865420 w 3868973"/>
                  <a:gd name="connsiteY0" fmla="*/ 13855 h 4984097"/>
                  <a:gd name="connsiteX1" fmla="*/ 2382981 w 3868973"/>
                  <a:gd name="connsiteY1" fmla="*/ 1911927 h 4984097"/>
                  <a:gd name="connsiteX2" fmla="*/ 706582 w 3868973"/>
                  <a:gd name="connsiteY2" fmla="*/ 2355272 h 4984097"/>
                  <a:gd name="connsiteX3" fmla="*/ 498764 w 3868973"/>
                  <a:gd name="connsiteY3" fmla="*/ 4281054 h 4984097"/>
                  <a:gd name="connsiteX4" fmla="*/ 13855 w 3868973"/>
                  <a:gd name="connsiteY4" fmla="*/ 4682836 h 4984097"/>
                  <a:gd name="connsiteX5" fmla="*/ 0 w 3868973"/>
                  <a:gd name="connsiteY5" fmla="*/ 0 h 4984097"/>
                  <a:gd name="connsiteX6" fmla="*/ 3865420 w 3868973"/>
                  <a:gd name="connsiteY6" fmla="*/ 13855 h 4984097"/>
                  <a:gd name="connsiteX0" fmla="*/ 3865420 w 3873426"/>
                  <a:gd name="connsiteY0" fmla="*/ 13855 h 4984097"/>
                  <a:gd name="connsiteX1" fmla="*/ 2992581 w 3873426"/>
                  <a:gd name="connsiteY1" fmla="*/ 1717964 h 4984097"/>
                  <a:gd name="connsiteX2" fmla="*/ 706582 w 3873426"/>
                  <a:gd name="connsiteY2" fmla="*/ 2355272 h 4984097"/>
                  <a:gd name="connsiteX3" fmla="*/ 498764 w 3873426"/>
                  <a:gd name="connsiteY3" fmla="*/ 4281054 h 4984097"/>
                  <a:gd name="connsiteX4" fmla="*/ 13855 w 3873426"/>
                  <a:gd name="connsiteY4" fmla="*/ 4682836 h 4984097"/>
                  <a:gd name="connsiteX5" fmla="*/ 0 w 3873426"/>
                  <a:gd name="connsiteY5" fmla="*/ 0 h 4984097"/>
                  <a:gd name="connsiteX6" fmla="*/ 3865420 w 3873426"/>
                  <a:gd name="connsiteY6" fmla="*/ 13855 h 4984097"/>
                  <a:gd name="connsiteX0" fmla="*/ 3865420 w 3873179"/>
                  <a:gd name="connsiteY0" fmla="*/ 13855 h 4980543"/>
                  <a:gd name="connsiteX1" fmla="*/ 2992581 w 3873179"/>
                  <a:gd name="connsiteY1" fmla="*/ 1717964 h 4980543"/>
                  <a:gd name="connsiteX2" fmla="*/ 803564 w 3873179"/>
                  <a:gd name="connsiteY2" fmla="*/ 2466109 h 4980543"/>
                  <a:gd name="connsiteX3" fmla="*/ 498764 w 3873179"/>
                  <a:gd name="connsiteY3" fmla="*/ 4281054 h 4980543"/>
                  <a:gd name="connsiteX4" fmla="*/ 13855 w 3873179"/>
                  <a:gd name="connsiteY4" fmla="*/ 4682836 h 4980543"/>
                  <a:gd name="connsiteX5" fmla="*/ 0 w 3873179"/>
                  <a:gd name="connsiteY5" fmla="*/ 0 h 4980543"/>
                  <a:gd name="connsiteX6" fmla="*/ 3865420 w 3873179"/>
                  <a:gd name="connsiteY6" fmla="*/ 13855 h 4980543"/>
                  <a:gd name="connsiteX0" fmla="*/ 3532911 w 3549464"/>
                  <a:gd name="connsiteY0" fmla="*/ 138545 h 4980543"/>
                  <a:gd name="connsiteX1" fmla="*/ 2992581 w 3549464"/>
                  <a:gd name="connsiteY1" fmla="*/ 1717964 h 4980543"/>
                  <a:gd name="connsiteX2" fmla="*/ 803564 w 3549464"/>
                  <a:gd name="connsiteY2" fmla="*/ 2466109 h 4980543"/>
                  <a:gd name="connsiteX3" fmla="*/ 498764 w 3549464"/>
                  <a:gd name="connsiteY3" fmla="*/ 4281054 h 4980543"/>
                  <a:gd name="connsiteX4" fmla="*/ 13855 w 3549464"/>
                  <a:gd name="connsiteY4" fmla="*/ 4682836 h 4980543"/>
                  <a:gd name="connsiteX5" fmla="*/ 0 w 3549464"/>
                  <a:gd name="connsiteY5" fmla="*/ 0 h 4980543"/>
                  <a:gd name="connsiteX6" fmla="*/ 3532911 w 3549464"/>
                  <a:gd name="connsiteY6" fmla="*/ 138545 h 4980543"/>
                  <a:gd name="connsiteX0" fmla="*/ 3546766 w 3562611"/>
                  <a:gd name="connsiteY0" fmla="*/ 0 h 5008253"/>
                  <a:gd name="connsiteX1" fmla="*/ 2992581 w 3562611"/>
                  <a:gd name="connsiteY1" fmla="*/ 1745674 h 5008253"/>
                  <a:gd name="connsiteX2" fmla="*/ 803564 w 3562611"/>
                  <a:gd name="connsiteY2" fmla="*/ 2493819 h 5008253"/>
                  <a:gd name="connsiteX3" fmla="*/ 498764 w 3562611"/>
                  <a:gd name="connsiteY3" fmla="*/ 4308764 h 5008253"/>
                  <a:gd name="connsiteX4" fmla="*/ 13855 w 3562611"/>
                  <a:gd name="connsiteY4" fmla="*/ 4710546 h 5008253"/>
                  <a:gd name="connsiteX5" fmla="*/ 0 w 3562611"/>
                  <a:gd name="connsiteY5" fmla="*/ 27710 h 5008253"/>
                  <a:gd name="connsiteX6" fmla="*/ 3546766 w 3562611"/>
                  <a:gd name="connsiteY6" fmla="*/ 0 h 5008253"/>
                  <a:gd name="connsiteX0" fmla="*/ 3546766 w 3706909"/>
                  <a:gd name="connsiteY0" fmla="*/ 0 h 5008253"/>
                  <a:gd name="connsiteX1" fmla="*/ 2992581 w 3706909"/>
                  <a:gd name="connsiteY1" fmla="*/ 1745674 h 5008253"/>
                  <a:gd name="connsiteX2" fmla="*/ 803564 w 3706909"/>
                  <a:gd name="connsiteY2" fmla="*/ 2493819 h 5008253"/>
                  <a:gd name="connsiteX3" fmla="*/ 498764 w 3706909"/>
                  <a:gd name="connsiteY3" fmla="*/ 4308764 h 5008253"/>
                  <a:gd name="connsiteX4" fmla="*/ 13855 w 3706909"/>
                  <a:gd name="connsiteY4" fmla="*/ 4710546 h 5008253"/>
                  <a:gd name="connsiteX5" fmla="*/ 0 w 3706909"/>
                  <a:gd name="connsiteY5" fmla="*/ 27710 h 5008253"/>
                  <a:gd name="connsiteX6" fmla="*/ 3546766 w 3706909"/>
                  <a:gd name="connsiteY6" fmla="*/ 0 h 5008253"/>
                  <a:gd name="connsiteX0" fmla="*/ 3546766 w 3576888"/>
                  <a:gd name="connsiteY0" fmla="*/ 0 h 5008253"/>
                  <a:gd name="connsiteX1" fmla="*/ 2992581 w 3576888"/>
                  <a:gd name="connsiteY1" fmla="*/ 1745674 h 5008253"/>
                  <a:gd name="connsiteX2" fmla="*/ 803564 w 3576888"/>
                  <a:gd name="connsiteY2" fmla="*/ 2493819 h 5008253"/>
                  <a:gd name="connsiteX3" fmla="*/ 498764 w 3576888"/>
                  <a:gd name="connsiteY3" fmla="*/ 4308764 h 5008253"/>
                  <a:gd name="connsiteX4" fmla="*/ 13855 w 3576888"/>
                  <a:gd name="connsiteY4" fmla="*/ 4710546 h 5008253"/>
                  <a:gd name="connsiteX5" fmla="*/ 0 w 3576888"/>
                  <a:gd name="connsiteY5" fmla="*/ 27710 h 5008253"/>
                  <a:gd name="connsiteX6" fmla="*/ 3546766 w 3576888"/>
                  <a:gd name="connsiteY6" fmla="*/ 0 h 5008253"/>
                  <a:gd name="connsiteX0" fmla="*/ 3546766 w 3560729"/>
                  <a:gd name="connsiteY0" fmla="*/ 0 h 5008253"/>
                  <a:gd name="connsiteX1" fmla="*/ 2604653 w 3560729"/>
                  <a:gd name="connsiteY1" fmla="*/ 1814947 h 5008253"/>
                  <a:gd name="connsiteX2" fmla="*/ 803564 w 3560729"/>
                  <a:gd name="connsiteY2" fmla="*/ 2493819 h 5008253"/>
                  <a:gd name="connsiteX3" fmla="*/ 498764 w 3560729"/>
                  <a:gd name="connsiteY3" fmla="*/ 4308764 h 5008253"/>
                  <a:gd name="connsiteX4" fmla="*/ 13855 w 3560729"/>
                  <a:gd name="connsiteY4" fmla="*/ 4710546 h 5008253"/>
                  <a:gd name="connsiteX5" fmla="*/ 0 w 3560729"/>
                  <a:gd name="connsiteY5" fmla="*/ 27710 h 5008253"/>
                  <a:gd name="connsiteX6" fmla="*/ 3546766 w 3560729"/>
                  <a:gd name="connsiteY6" fmla="*/ 0 h 5008253"/>
                  <a:gd name="connsiteX0" fmla="*/ 3546766 w 3560729"/>
                  <a:gd name="connsiteY0" fmla="*/ 0 h 5022108"/>
                  <a:gd name="connsiteX1" fmla="*/ 2604653 w 3560729"/>
                  <a:gd name="connsiteY1" fmla="*/ 1828802 h 5022108"/>
                  <a:gd name="connsiteX2" fmla="*/ 803564 w 3560729"/>
                  <a:gd name="connsiteY2" fmla="*/ 2507674 h 5022108"/>
                  <a:gd name="connsiteX3" fmla="*/ 498764 w 3560729"/>
                  <a:gd name="connsiteY3" fmla="*/ 4322619 h 5022108"/>
                  <a:gd name="connsiteX4" fmla="*/ 13855 w 3560729"/>
                  <a:gd name="connsiteY4" fmla="*/ 4724401 h 5022108"/>
                  <a:gd name="connsiteX5" fmla="*/ 0 w 3560729"/>
                  <a:gd name="connsiteY5" fmla="*/ 41565 h 5022108"/>
                  <a:gd name="connsiteX6" fmla="*/ 3546766 w 3560729"/>
                  <a:gd name="connsiteY6" fmla="*/ 0 h 5022108"/>
                  <a:gd name="connsiteX0" fmla="*/ 3546766 w 3560729"/>
                  <a:gd name="connsiteY0" fmla="*/ 0 h 5028368"/>
                  <a:gd name="connsiteX1" fmla="*/ 2604653 w 3560729"/>
                  <a:gd name="connsiteY1" fmla="*/ 1828802 h 5028368"/>
                  <a:gd name="connsiteX2" fmla="*/ 803564 w 3560729"/>
                  <a:gd name="connsiteY2" fmla="*/ 2313710 h 5028368"/>
                  <a:gd name="connsiteX3" fmla="*/ 498764 w 3560729"/>
                  <a:gd name="connsiteY3" fmla="*/ 4322619 h 5028368"/>
                  <a:gd name="connsiteX4" fmla="*/ 13855 w 3560729"/>
                  <a:gd name="connsiteY4" fmla="*/ 4724401 h 5028368"/>
                  <a:gd name="connsiteX5" fmla="*/ 0 w 3560729"/>
                  <a:gd name="connsiteY5" fmla="*/ 41565 h 5028368"/>
                  <a:gd name="connsiteX6" fmla="*/ 3546766 w 3560729"/>
                  <a:gd name="connsiteY6" fmla="*/ 0 h 5028368"/>
                  <a:gd name="connsiteX0" fmla="*/ 3546766 w 3567061"/>
                  <a:gd name="connsiteY0" fmla="*/ 0 h 5028368"/>
                  <a:gd name="connsiteX1" fmla="*/ 2826326 w 3567061"/>
                  <a:gd name="connsiteY1" fmla="*/ 1731820 h 5028368"/>
                  <a:gd name="connsiteX2" fmla="*/ 803564 w 3567061"/>
                  <a:gd name="connsiteY2" fmla="*/ 2313710 h 5028368"/>
                  <a:gd name="connsiteX3" fmla="*/ 498764 w 3567061"/>
                  <a:gd name="connsiteY3" fmla="*/ 4322619 h 5028368"/>
                  <a:gd name="connsiteX4" fmla="*/ 13855 w 3567061"/>
                  <a:gd name="connsiteY4" fmla="*/ 4724401 h 5028368"/>
                  <a:gd name="connsiteX5" fmla="*/ 0 w 3567061"/>
                  <a:gd name="connsiteY5" fmla="*/ 41565 h 5028368"/>
                  <a:gd name="connsiteX6" fmla="*/ 3546766 w 3567061"/>
                  <a:gd name="connsiteY6" fmla="*/ 0 h 5028368"/>
                  <a:gd name="connsiteX0" fmla="*/ 3546766 w 3567061"/>
                  <a:gd name="connsiteY0" fmla="*/ 0 h 4939815"/>
                  <a:gd name="connsiteX1" fmla="*/ 2826326 w 3567061"/>
                  <a:gd name="connsiteY1" fmla="*/ 1731820 h 4939815"/>
                  <a:gd name="connsiteX2" fmla="*/ 803564 w 3567061"/>
                  <a:gd name="connsiteY2" fmla="*/ 2313710 h 4939815"/>
                  <a:gd name="connsiteX3" fmla="*/ 1066801 w 3567061"/>
                  <a:gd name="connsiteY3" fmla="*/ 3782292 h 4939815"/>
                  <a:gd name="connsiteX4" fmla="*/ 13855 w 3567061"/>
                  <a:gd name="connsiteY4" fmla="*/ 4724401 h 4939815"/>
                  <a:gd name="connsiteX5" fmla="*/ 0 w 3567061"/>
                  <a:gd name="connsiteY5" fmla="*/ 41565 h 4939815"/>
                  <a:gd name="connsiteX6" fmla="*/ 3546766 w 3567061"/>
                  <a:gd name="connsiteY6" fmla="*/ 0 h 4939815"/>
                  <a:gd name="connsiteX0" fmla="*/ 3546766 w 3567427"/>
                  <a:gd name="connsiteY0" fmla="*/ 0 h 4944652"/>
                  <a:gd name="connsiteX1" fmla="*/ 2826326 w 3567427"/>
                  <a:gd name="connsiteY1" fmla="*/ 1731820 h 4944652"/>
                  <a:gd name="connsiteX2" fmla="*/ 748145 w 3567427"/>
                  <a:gd name="connsiteY2" fmla="*/ 2050474 h 4944652"/>
                  <a:gd name="connsiteX3" fmla="*/ 1066801 w 3567427"/>
                  <a:gd name="connsiteY3" fmla="*/ 3782292 h 4944652"/>
                  <a:gd name="connsiteX4" fmla="*/ 13855 w 3567427"/>
                  <a:gd name="connsiteY4" fmla="*/ 4724401 h 4944652"/>
                  <a:gd name="connsiteX5" fmla="*/ 0 w 3567427"/>
                  <a:gd name="connsiteY5" fmla="*/ 41565 h 4944652"/>
                  <a:gd name="connsiteX6" fmla="*/ 3546766 w 3567427"/>
                  <a:gd name="connsiteY6" fmla="*/ 0 h 4944652"/>
                  <a:gd name="connsiteX0" fmla="*/ 3546766 w 3566619"/>
                  <a:gd name="connsiteY0" fmla="*/ 0 h 4940065"/>
                  <a:gd name="connsiteX1" fmla="*/ 2826326 w 3566619"/>
                  <a:gd name="connsiteY1" fmla="*/ 1731820 h 4940065"/>
                  <a:gd name="connsiteX2" fmla="*/ 872836 w 3566619"/>
                  <a:gd name="connsiteY2" fmla="*/ 2299856 h 4940065"/>
                  <a:gd name="connsiteX3" fmla="*/ 1066801 w 3566619"/>
                  <a:gd name="connsiteY3" fmla="*/ 3782292 h 4940065"/>
                  <a:gd name="connsiteX4" fmla="*/ 13855 w 3566619"/>
                  <a:gd name="connsiteY4" fmla="*/ 4724401 h 4940065"/>
                  <a:gd name="connsiteX5" fmla="*/ 0 w 3566619"/>
                  <a:gd name="connsiteY5" fmla="*/ 41565 h 4940065"/>
                  <a:gd name="connsiteX6" fmla="*/ 3546766 w 3566619"/>
                  <a:gd name="connsiteY6" fmla="*/ 0 h 4940065"/>
                  <a:gd name="connsiteX0" fmla="*/ 3546766 w 3566619"/>
                  <a:gd name="connsiteY0" fmla="*/ 0 h 4943391"/>
                  <a:gd name="connsiteX1" fmla="*/ 2826326 w 3566619"/>
                  <a:gd name="connsiteY1" fmla="*/ 1731820 h 4943391"/>
                  <a:gd name="connsiteX2" fmla="*/ 872836 w 3566619"/>
                  <a:gd name="connsiteY2" fmla="*/ 2299856 h 4943391"/>
                  <a:gd name="connsiteX3" fmla="*/ 1343891 w 3566619"/>
                  <a:gd name="connsiteY3" fmla="*/ 3810001 h 4943391"/>
                  <a:gd name="connsiteX4" fmla="*/ 13855 w 3566619"/>
                  <a:gd name="connsiteY4" fmla="*/ 4724401 h 4943391"/>
                  <a:gd name="connsiteX5" fmla="*/ 0 w 3566619"/>
                  <a:gd name="connsiteY5" fmla="*/ 41565 h 4943391"/>
                  <a:gd name="connsiteX6" fmla="*/ 3546766 w 3566619"/>
                  <a:gd name="connsiteY6" fmla="*/ 0 h 4943391"/>
                  <a:gd name="connsiteX0" fmla="*/ 3546766 w 3566619"/>
                  <a:gd name="connsiteY0" fmla="*/ 0 h 4955848"/>
                  <a:gd name="connsiteX1" fmla="*/ 2826326 w 3566619"/>
                  <a:gd name="connsiteY1" fmla="*/ 1731820 h 4955848"/>
                  <a:gd name="connsiteX2" fmla="*/ 872836 w 3566619"/>
                  <a:gd name="connsiteY2" fmla="*/ 2299856 h 4955848"/>
                  <a:gd name="connsiteX3" fmla="*/ 1136073 w 3566619"/>
                  <a:gd name="connsiteY3" fmla="*/ 3906983 h 4955848"/>
                  <a:gd name="connsiteX4" fmla="*/ 13855 w 3566619"/>
                  <a:gd name="connsiteY4" fmla="*/ 4724401 h 4955848"/>
                  <a:gd name="connsiteX5" fmla="*/ 0 w 3566619"/>
                  <a:gd name="connsiteY5" fmla="*/ 41565 h 4955848"/>
                  <a:gd name="connsiteX6" fmla="*/ 3546766 w 3566619"/>
                  <a:gd name="connsiteY6" fmla="*/ 0 h 4955848"/>
                  <a:gd name="connsiteX0" fmla="*/ 3546766 w 3609882"/>
                  <a:gd name="connsiteY0" fmla="*/ 0 h 4955848"/>
                  <a:gd name="connsiteX1" fmla="*/ 3214254 w 3609882"/>
                  <a:gd name="connsiteY1" fmla="*/ 1579420 h 4955848"/>
                  <a:gd name="connsiteX2" fmla="*/ 872836 w 3609882"/>
                  <a:gd name="connsiteY2" fmla="*/ 2299856 h 4955848"/>
                  <a:gd name="connsiteX3" fmla="*/ 1136073 w 3609882"/>
                  <a:gd name="connsiteY3" fmla="*/ 3906983 h 4955848"/>
                  <a:gd name="connsiteX4" fmla="*/ 13855 w 3609882"/>
                  <a:gd name="connsiteY4" fmla="*/ 4724401 h 4955848"/>
                  <a:gd name="connsiteX5" fmla="*/ 0 w 3609882"/>
                  <a:gd name="connsiteY5" fmla="*/ 41565 h 4955848"/>
                  <a:gd name="connsiteX6" fmla="*/ 3546766 w 3609882"/>
                  <a:gd name="connsiteY6" fmla="*/ 0 h 4955848"/>
                  <a:gd name="connsiteX0" fmla="*/ 3546766 w 3609882"/>
                  <a:gd name="connsiteY0" fmla="*/ 0 h 4957825"/>
                  <a:gd name="connsiteX1" fmla="*/ 3214254 w 3609882"/>
                  <a:gd name="connsiteY1" fmla="*/ 1579420 h 4957825"/>
                  <a:gd name="connsiteX2" fmla="*/ 872836 w 3609882"/>
                  <a:gd name="connsiteY2" fmla="*/ 2299856 h 4957825"/>
                  <a:gd name="connsiteX3" fmla="*/ 1136073 w 3609882"/>
                  <a:gd name="connsiteY3" fmla="*/ 3906983 h 4957825"/>
                  <a:gd name="connsiteX4" fmla="*/ 13855 w 3609882"/>
                  <a:gd name="connsiteY4" fmla="*/ 4724401 h 4957825"/>
                  <a:gd name="connsiteX5" fmla="*/ 0 w 3609882"/>
                  <a:gd name="connsiteY5" fmla="*/ 41565 h 4957825"/>
                  <a:gd name="connsiteX6" fmla="*/ 3546766 w 3609882"/>
                  <a:gd name="connsiteY6" fmla="*/ 0 h 4957825"/>
                  <a:gd name="connsiteX0" fmla="*/ 3635098 w 3698214"/>
                  <a:gd name="connsiteY0" fmla="*/ 0 h 4956688"/>
                  <a:gd name="connsiteX1" fmla="*/ 3302586 w 3698214"/>
                  <a:gd name="connsiteY1" fmla="*/ 1579420 h 4956688"/>
                  <a:gd name="connsiteX2" fmla="*/ 961168 w 3698214"/>
                  <a:gd name="connsiteY2" fmla="*/ 2299856 h 4956688"/>
                  <a:gd name="connsiteX3" fmla="*/ 1432223 w 3698214"/>
                  <a:gd name="connsiteY3" fmla="*/ 4045529 h 4956688"/>
                  <a:gd name="connsiteX4" fmla="*/ 102187 w 3698214"/>
                  <a:gd name="connsiteY4" fmla="*/ 4724401 h 4956688"/>
                  <a:gd name="connsiteX5" fmla="*/ 88332 w 3698214"/>
                  <a:gd name="connsiteY5" fmla="*/ 41565 h 4956688"/>
                  <a:gd name="connsiteX6" fmla="*/ 3635098 w 3698214"/>
                  <a:gd name="connsiteY6" fmla="*/ 0 h 4956688"/>
                  <a:gd name="connsiteX0" fmla="*/ 3635098 w 3698214"/>
                  <a:gd name="connsiteY0" fmla="*/ 0 h 4956688"/>
                  <a:gd name="connsiteX1" fmla="*/ 3302586 w 3698214"/>
                  <a:gd name="connsiteY1" fmla="*/ 1579420 h 4956688"/>
                  <a:gd name="connsiteX2" fmla="*/ 961168 w 3698214"/>
                  <a:gd name="connsiteY2" fmla="*/ 2299856 h 4956688"/>
                  <a:gd name="connsiteX3" fmla="*/ 1432223 w 3698214"/>
                  <a:gd name="connsiteY3" fmla="*/ 4045529 h 4956688"/>
                  <a:gd name="connsiteX4" fmla="*/ 102187 w 3698214"/>
                  <a:gd name="connsiteY4" fmla="*/ 4724401 h 4956688"/>
                  <a:gd name="connsiteX5" fmla="*/ 88332 w 3698214"/>
                  <a:gd name="connsiteY5" fmla="*/ 41565 h 4956688"/>
                  <a:gd name="connsiteX6" fmla="*/ 3635098 w 3698214"/>
                  <a:gd name="connsiteY6" fmla="*/ 0 h 4956688"/>
                  <a:gd name="connsiteX0" fmla="*/ 3635098 w 3698214"/>
                  <a:gd name="connsiteY0" fmla="*/ 0 h 4956688"/>
                  <a:gd name="connsiteX1" fmla="*/ 3302586 w 3698214"/>
                  <a:gd name="connsiteY1" fmla="*/ 1579420 h 4956688"/>
                  <a:gd name="connsiteX2" fmla="*/ 961168 w 3698214"/>
                  <a:gd name="connsiteY2" fmla="*/ 2299856 h 4956688"/>
                  <a:gd name="connsiteX3" fmla="*/ 1432223 w 3698214"/>
                  <a:gd name="connsiteY3" fmla="*/ 4045529 h 4956688"/>
                  <a:gd name="connsiteX4" fmla="*/ 102187 w 3698214"/>
                  <a:gd name="connsiteY4" fmla="*/ 4724401 h 4956688"/>
                  <a:gd name="connsiteX5" fmla="*/ 88332 w 3698214"/>
                  <a:gd name="connsiteY5" fmla="*/ 41565 h 4956688"/>
                  <a:gd name="connsiteX6" fmla="*/ 3635098 w 3698214"/>
                  <a:gd name="connsiteY6" fmla="*/ 0 h 4956688"/>
                  <a:gd name="connsiteX0" fmla="*/ 3591845 w 3654961"/>
                  <a:gd name="connsiteY0" fmla="*/ 0 h 4968373"/>
                  <a:gd name="connsiteX1" fmla="*/ 3259333 w 3654961"/>
                  <a:gd name="connsiteY1" fmla="*/ 1579420 h 4968373"/>
                  <a:gd name="connsiteX2" fmla="*/ 917915 w 3654961"/>
                  <a:gd name="connsiteY2" fmla="*/ 2299856 h 4968373"/>
                  <a:gd name="connsiteX3" fmla="*/ 1388970 w 3654961"/>
                  <a:gd name="connsiteY3" fmla="*/ 4045529 h 4968373"/>
                  <a:gd name="connsiteX4" fmla="*/ 58934 w 3654961"/>
                  <a:gd name="connsiteY4" fmla="*/ 4724401 h 4968373"/>
                  <a:gd name="connsiteX5" fmla="*/ 45079 w 3654961"/>
                  <a:gd name="connsiteY5" fmla="*/ 41565 h 4968373"/>
                  <a:gd name="connsiteX6" fmla="*/ 3591845 w 3654961"/>
                  <a:gd name="connsiteY6" fmla="*/ 0 h 4968373"/>
                  <a:gd name="connsiteX0" fmla="*/ 3591845 w 3654961"/>
                  <a:gd name="connsiteY0" fmla="*/ 0 h 4967280"/>
                  <a:gd name="connsiteX1" fmla="*/ 3259333 w 3654961"/>
                  <a:gd name="connsiteY1" fmla="*/ 1579420 h 4967280"/>
                  <a:gd name="connsiteX2" fmla="*/ 917915 w 3654961"/>
                  <a:gd name="connsiteY2" fmla="*/ 2299856 h 4967280"/>
                  <a:gd name="connsiteX3" fmla="*/ 1388970 w 3654961"/>
                  <a:gd name="connsiteY3" fmla="*/ 4045529 h 4967280"/>
                  <a:gd name="connsiteX4" fmla="*/ 58934 w 3654961"/>
                  <a:gd name="connsiteY4" fmla="*/ 4724401 h 4967280"/>
                  <a:gd name="connsiteX5" fmla="*/ 45079 w 3654961"/>
                  <a:gd name="connsiteY5" fmla="*/ 41565 h 4967280"/>
                  <a:gd name="connsiteX6" fmla="*/ 3591845 w 3654961"/>
                  <a:gd name="connsiteY6" fmla="*/ 0 h 4967280"/>
                  <a:gd name="connsiteX0" fmla="*/ 3591845 w 3654961"/>
                  <a:gd name="connsiteY0" fmla="*/ 0 h 4979298"/>
                  <a:gd name="connsiteX1" fmla="*/ 3259333 w 3654961"/>
                  <a:gd name="connsiteY1" fmla="*/ 1579420 h 4979298"/>
                  <a:gd name="connsiteX2" fmla="*/ 917915 w 3654961"/>
                  <a:gd name="connsiteY2" fmla="*/ 2299856 h 4979298"/>
                  <a:gd name="connsiteX3" fmla="*/ 1388970 w 3654961"/>
                  <a:gd name="connsiteY3" fmla="*/ 4045529 h 4979298"/>
                  <a:gd name="connsiteX4" fmla="*/ 58934 w 3654961"/>
                  <a:gd name="connsiteY4" fmla="*/ 4738255 h 4979298"/>
                  <a:gd name="connsiteX5" fmla="*/ 45079 w 3654961"/>
                  <a:gd name="connsiteY5" fmla="*/ 41565 h 4979298"/>
                  <a:gd name="connsiteX6" fmla="*/ 3591845 w 3654961"/>
                  <a:gd name="connsiteY6" fmla="*/ 0 h 4979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654961" h="4979298">
                    <a:moveTo>
                      <a:pt x="3591845" y="0"/>
                    </a:moveTo>
                    <a:cubicBezTo>
                      <a:pt x="3704991" y="635000"/>
                      <a:pt x="3704988" y="1196111"/>
                      <a:pt x="3259333" y="1579420"/>
                    </a:cubicBezTo>
                    <a:cubicBezTo>
                      <a:pt x="2813678" y="1962729"/>
                      <a:pt x="1229642" y="1888838"/>
                      <a:pt x="917915" y="2299856"/>
                    </a:cubicBezTo>
                    <a:cubicBezTo>
                      <a:pt x="606188" y="2710874"/>
                      <a:pt x="1532133" y="3639129"/>
                      <a:pt x="1388970" y="4045529"/>
                    </a:cubicBezTo>
                    <a:cubicBezTo>
                      <a:pt x="1245807" y="4451929"/>
                      <a:pt x="185461" y="5430703"/>
                      <a:pt x="58934" y="4738255"/>
                    </a:cubicBezTo>
                    <a:cubicBezTo>
                      <a:pt x="-67593" y="4045807"/>
                      <a:pt x="49697" y="1602510"/>
                      <a:pt x="45079" y="41565"/>
                    </a:cubicBezTo>
                    <a:lnTo>
                      <a:pt x="359184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84407" tIns="42203" rIns="84407" bIns="42203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th-TH" sz="1661"/>
              </a:p>
            </p:txBody>
          </p:sp>
          <p:sp>
            <p:nvSpPr>
              <p:cNvPr id="28" name="รูปแบบอิสระ: รูปร่าง 27">
                <a:extLst>
                  <a:ext uri="{FF2B5EF4-FFF2-40B4-BE49-F238E27FC236}">
                    <a16:creationId xmlns:a16="http://schemas.microsoft.com/office/drawing/2014/main" id="{2BA85EDD-0A85-4EA9-8663-73F808501E58}"/>
                  </a:ext>
                </a:extLst>
              </p:cNvPr>
              <p:cNvSpPr/>
              <p:nvPr/>
            </p:nvSpPr>
            <p:spPr>
              <a:xfrm>
                <a:off x="-13854" y="-53779"/>
                <a:ext cx="5988928" cy="3844532"/>
              </a:xfrm>
              <a:custGeom>
                <a:avLst/>
                <a:gdLst>
                  <a:gd name="connsiteX0" fmla="*/ 5791200 w 5791200"/>
                  <a:gd name="connsiteY0" fmla="*/ 13854 h 3574472"/>
                  <a:gd name="connsiteX1" fmla="*/ 3061855 w 5791200"/>
                  <a:gd name="connsiteY1" fmla="*/ 678872 h 3574472"/>
                  <a:gd name="connsiteX2" fmla="*/ 2992582 w 5791200"/>
                  <a:gd name="connsiteY2" fmla="*/ 1607127 h 3574472"/>
                  <a:gd name="connsiteX3" fmla="*/ 1413164 w 5791200"/>
                  <a:gd name="connsiteY3" fmla="*/ 1870363 h 3574472"/>
                  <a:gd name="connsiteX4" fmla="*/ 0 w 5791200"/>
                  <a:gd name="connsiteY4" fmla="*/ 3574472 h 3574472"/>
                  <a:gd name="connsiteX5" fmla="*/ 55418 w 5791200"/>
                  <a:gd name="connsiteY5" fmla="*/ 0 h 3574472"/>
                  <a:gd name="connsiteX6" fmla="*/ 5791200 w 5791200"/>
                  <a:gd name="connsiteY6" fmla="*/ 13854 h 3574472"/>
                  <a:gd name="connsiteX0" fmla="*/ 5822003 w 5822003"/>
                  <a:gd name="connsiteY0" fmla="*/ 28151 h 3588769"/>
                  <a:gd name="connsiteX1" fmla="*/ 3092658 w 5822003"/>
                  <a:gd name="connsiteY1" fmla="*/ 693169 h 3588769"/>
                  <a:gd name="connsiteX2" fmla="*/ 3023385 w 5822003"/>
                  <a:gd name="connsiteY2" fmla="*/ 1621424 h 3588769"/>
                  <a:gd name="connsiteX3" fmla="*/ 1443967 w 5822003"/>
                  <a:gd name="connsiteY3" fmla="*/ 1884660 h 3588769"/>
                  <a:gd name="connsiteX4" fmla="*/ 30803 w 5822003"/>
                  <a:gd name="connsiteY4" fmla="*/ 3588769 h 3588769"/>
                  <a:gd name="connsiteX5" fmla="*/ 0 w 5822003"/>
                  <a:gd name="connsiteY5" fmla="*/ 0 h 3588769"/>
                  <a:gd name="connsiteX6" fmla="*/ 5822003 w 5822003"/>
                  <a:gd name="connsiteY6" fmla="*/ 28151 h 3588769"/>
                  <a:gd name="connsiteX0" fmla="*/ 5879484 w 5879484"/>
                  <a:gd name="connsiteY0" fmla="*/ 42449 h 3603067"/>
                  <a:gd name="connsiteX1" fmla="*/ 3150139 w 5879484"/>
                  <a:gd name="connsiteY1" fmla="*/ 707467 h 3603067"/>
                  <a:gd name="connsiteX2" fmla="*/ 3080866 w 5879484"/>
                  <a:gd name="connsiteY2" fmla="*/ 1635722 h 3603067"/>
                  <a:gd name="connsiteX3" fmla="*/ 1501448 w 5879484"/>
                  <a:gd name="connsiteY3" fmla="*/ 1898958 h 3603067"/>
                  <a:gd name="connsiteX4" fmla="*/ 88284 w 5879484"/>
                  <a:gd name="connsiteY4" fmla="*/ 3603067 h 3603067"/>
                  <a:gd name="connsiteX5" fmla="*/ 0 w 5879484"/>
                  <a:gd name="connsiteY5" fmla="*/ 0 h 3603067"/>
                  <a:gd name="connsiteX6" fmla="*/ 5879484 w 5879484"/>
                  <a:gd name="connsiteY6" fmla="*/ 42449 h 3603067"/>
                  <a:gd name="connsiteX0" fmla="*/ 5879484 w 5879484"/>
                  <a:gd name="connsiteY0" fmla="*/ 42449 h 3603067"/>
                  <a:gd name="connsiteX1" fmla="*/ 3150139 w 5879484"/>
                  <a:gd name="connsiteY1" fmla="*/ 707467 h 3603067"/>
                  <a:gd name="connsiteX2" fmla="*/ 3080866 w 5879484"/>
                  <a:gd name="connsiteY2" fmla="*/ 1635722 h 3603067"/>
                  <a:gd name="connsiteX3" fmla="*/ 1501448 w 5879484"/>
                  <a:gd name="connsiteY3" fmla="*/ 1898958 h 3603067"/>
                  <a:gd name="connsiteX4" fmla="*/ 2063 w 5879484"/>
                  <a:gd name="connsiteY4" fmla="*/ 3603067 h 3603067"/>
                  <a:gd name="connsiteX5" fmla="*/ 0 w 5879484"/>
                  <a:gd name="connsiteY5" fmla="*/ 0 h 3603067"/>
                  <a:gd name="connsiteX6" fmla="*/ 5879484 w 5879484"/>
                  <a:gd name="connsiteY6" fmla="*/ 42449 h 3603067"/>
                  <a:gd name="connsiteX0" fmla="*/ 6021126 w 6021126"/>
                  <a:gd name="connsiteY0" fmla="*/ 42449 h 3688855"/>
                  <a:gd name="connsiteX1" fmla="*/ 3291781 w 6021126"/>
                  <a:gd name="connsiteY1" fmla="*/ 707467 h 3688855"/>
                  <a:gd name="connsiteX2" fmla="*/ 3222508 w 6021126"/>
                  <a:gd name="connsiteY2" fmla="*/ 1635722 h 3688855"/>
                  <a:gd name="connsiteX3" fmla="*/ 1643090 w 6021126"/>
                  <a:gd name="connsiteY3" fmla="*/ 1898958 h 3688855"/>
                  <a:gd name="connsiteX4" fmla="*/ 2 w 6021126"/>
                  <a:gd name="connsiteY4" fmla="*/ 3688855 h 3688855"/>
                  <a:gd name="connsiteX5" fmla="*/ 141642 w 6021126"/>
                  <a:gd name="connsiteY5" fmla="*/ 0 h 3688855"/>
                  <a:gd name="connsiteX6" fmla="*/ 6021126 w 6021126"/>
                  <a:gd name="connsiteY6" fmla="*/ 42449 h 3688855"/>
                  <a:gd name="connsiteX0" fmla="*/ 6109408 w 6109408"/>
                  <a:gd name="connsiteY0" fmla="*/ 128236 h 3774642"/>
                  <a:gd name="connsiteX1" fmla="*/ 3380063 w 6109408"/>
                  <a:gd name="connsiteY1" fmla="*/ 793254 h 3774642"/>
                  <a:gd name="connsiteX2" fmla="*/ 3310790 w 6109408"/>
                  <a:gd name="connsiteY2" fmla="*/ 1721509 h 3774642"/>
                  <a:gd name="connsiteX3" fmla="*/ 1731372 w 6109408"/>
                  <a:gd name="connsiteY3" fmla="*/ 1984745 h 3774642"/>
                  <a:gd name="connsiteX4" fmla="*/ 88284 w 6109408"/>
                  <a:gd name="connsiteY4" fmla="*/ 3774642 h 3774642"/>
                  <a:gd name="connsiteX5" fmla="*/ 0 w 6109408"/>
                  <a:gd name="connsiteY5" fmla="*/ 0 h 3774642"/>
                  <a:gd name="connsiteX6" fmla="*/ 6109408 w 6109408"/>
                  <a:gd name="connsiteY6" fmla="*/ 128236 h 3774642"/>
                  <a:gd name="connsiteX0" fmla="*/ 6109408 w 6109408"/>
                  <a:gd name="connsiteY0" fmla="*/ 128236 h 3774642"/>
                  <a:gd name="connsiteX1" fmla="*/ 3380063 w 6109408"/>
                  <a:gd name="connsiteY1" fmla="*/ 793254 h 3774642"/>
                  <a:gd name="connsiteX2" fmla="*/ 3310790 w 6109408"/>
                  <a:gd name="connsiteY2" fmla="*/ 1721509 h 3774642"/>
                  <a:gd name="connsiteX3" fmla="*/ 1731372 w 6109408"/>
                  <a:gd name="connsiteY3" fmla="*/ 1984745 h 3774642"/>
                  <a:gd name="connsiteX4" fmla="*/ 88284 w 6109408"/>
                  <a:gd name="connsiteY4" fmla="*/ 3774642 h 3774642"/>
                  <a:gd name="connsiteX5" fmla="*/ 0 w 6109408"/>
                  <a:gd name="connsiteY5" fmla="*/ 0 h 3774642"/>
                  <a:gd name="connsiteX6" fmla="*/ 6109408 w 6109408"/>
                  <a:gd name="connsiteY6" fmla="*/ 128236 h 3774642"/>
                  <a:gd name="connsiteX0" fmla="*/ 6109408 w 6109408"/>
                  <a:gd name="connsiteY0" fmla="*/ 128236 h 3774642"/>
                  <a:gd name="connsiteX1" fmla="*/ 3380063 w 6109408"/>
                  <a:gd name="connsiteY1" fmla="*/ 793254 h 3774642"/>
                  <a:gd name="connsiteX2" fmla="*/ 3310790 w 6109408"/>
                  <a:gd name="connsiteY2" fmla="*/ 1721509 h 3774642"/>
                  <a:gd name="connsiteX3" fmla="*/ 1731372 w 6109408"/>
                  <a:gd name="connsiteY3" fmla="*/ 1984745 h 3774642"/>
                  <a:gd name="connsiteX4" fmla="*/ 88284 w 6109408"/>
                  <a:gd name="connsiteY4" fmla="*/ 3774642 h 3774642"/>
                  <a:gd name="connsiteX5" fmla="*/ 0 w 6109408"/>
                  <a:gd name="connsiteY5" fmla="*/ 0 h 3774642"/>
                  <a:gd name="connsiteX6" fmla="*/ 6109408 w 6109408"/>
                  <a:gd name="connsiteY6" fmla="*/ 128236 h 3774642"/>
                  <a:gd name="connsiteX0" fmla="*/ 6037557 w 6037557"/>
                  <a:gd name="connsiteY0" fmla="*/ 142533 h 3788939"/>
                  <a:gd name="connsiteX1" fmla="*/ 3308212 w 6037557"/>
                  <a:gd name="connsiteY1" fmla="*/ 807551 h 3788939"/>
                  <a:gd name="connsiteX2" fmla="*/ 3238939 w 6037557"/>
                  <a:gd name="connsiteY2" fmla="*/ 1735806 h 3788939"/>
                  <a:gd name="connsiteX3" fmla="*/ 1659521 w 6037557"/>
                  <a:gd name="connsiteY3" fmla="*/ 1999042 h 3788939"/>
                  <a:gd name="connsiteX4" fmla="*/ 16433 w 6037557"/>
                  <a:gd name="connsiteY4" fmla="*/ 3788939 h 3788939"/>
                  <a:gd name="connsiteX5" fmla="*/ 0 w 6037557"/>
                  <a:gd name="connsiteY5" fmla="*/ 0 h 3788939"/>
                  <a:gd name="connsiteX6" fmla="*/ 6037557 w 6037557"/>
                  <a:gd name="connsiteY6" fmla="*/ 142533 h 3788939"/>
                  <a:gd name="connsiteX0" fmla="*/ 6037557 w 6037557"/>
                  <a:gd name="connsiteY0" fmla="*/ 142533 h 3788939"/>
                  <a:gd name="connsiteX1" fmla="*/ 3308212 w 6037557"/>
                  <a:gd name="connsiteY1" fmla="*/ 807551 h 3788939"/>
                  <a:gd name="connsiteX2" fmla="*/ 3238939 w 6037557"/>
                  <a:gd name="connsiteY2" fmla="*/ 1735806 h 3788939"/>
                  <a:gd name="connsiteX3" fmla="*/ 1659521 w 6037557"/>
                  <a:gd name="connsiteY3" fmla="*/ 1999042 h 3788939"/>
                  <a:gd name="connsiteX4" fmla="*/ 16433 w 6037557"/>
                  <a:gd name="connsiteY4" fmla="*/ 3788939 h 3788939"/>
                  <a:gd name="connsiteX5" fmla="*/ 0 w 6037557"/>
                  <a:gd name="connsiteY5" fmla="*/ 0 h 3788939"/>
                  <a:gd name="connsiteX6" fmla="*/ 6037557 w 6037557"/>
                  <a:gd name="connsiteY6" fmla="*/ 142533 h 3788939"/>
                  <a:gd name="connsiteX0" fmla="*/ 6109407 w 6109407"/>
                  <a:gd name="connsiteY0" fmla="*/ 0 h 3789385"/>
                  <a:gd name="connsiteX1" fmla="*/ 3308212 w 6109407"/>
                  <a:gd name="connsiteY1" fmla="*/ 807997 h 3789385"/>
                  <a:gd name="connsiteX2" fmla="*/ 3238939 w 6109407"/>
                  <a:gd name="connsiteY2" fmla="*/ 1736252 h 3789385"/>
                  <a:gd name="connsiteX3" fmla="*/ 1659521 w 6109407"/>
                  <a:gd name="connsiteY3" fmla="*/ 1999488 h 3789385"/>
                  <a:gd name="connsiteX4" fmla="*/ 16433 w 6109407"/>
                  <a:gd name="connsiteY4" fmla="*/ 3789385 h 3789385"/>
                  <a:gd name="connsiteX5" fmla="*/ 0 w 6109407"/>
                  <a:gd name="connsiteY5" fmla="*/ 446 h 3789385"/>
                  <a:gd name="connsiteX6" fmla="*/ 6109407 w 6109407"/>
                  <a:gd name="connsiteY6" fmla="*/ 0 h 3789385"/>
                  <a:gd name="connsiteX0" fmla="*/ 6109407 w 6179364"/>
                  <a:gd name="connsiteY0" fmla="*/ 0 h 3789385"/>
                  <a:gd name="connsiteX1" fmla="*/ 3308212 w 6179364"/>
                  <a:gd name="connsiteY1" fmla="*/ 807997 h 3789385"/>
                  <a:gd name="connsiteX2" fmla="*/ 3238939 w 6179364"/>
                  <a:gd name="connsiteY2" fmla="*/ 1736252 h 3789385"/>
                  <a:gd name="connsiteX3" fmla="*/ 1659521 w 6179364"/>
                  <a:gd name="connsiteY3" fmla="*/ 1999488 h 3789385"/>
                  <a:gd name="connsiteX4" fmla="*/ 16433 w 6179364"/>
                  <a:gd name="connsiteY4" fmla="*/ 3789385 h 3789385"/>
                  <a:gd name="connsiteX5" fmla="*/ 0 w 6179364"/>
                  <a:gd name="connsiteY5" fmla="*/ 446 h 3789385"/>
                  <a:gd name="connsiteX6" fmla="*/ 6109407 w 6179364"/>
                  <a:gd name="connsiteY6" fmla="*/ 0 h 3789385"/>
                  <a:gd name="connsiteX0" fmla="*/ 6109407 w 6179364"/>
                  <a:gd name="connsiteY0" fmla="*/ 0 h 3789385"/>
                  <a:gd name="connsiteX1" fmla="*/ 3308212 w 6179364"/>
                  <a:gd name="connsiteY1" fmla="*/ 807997 h 3789385"/>
                  <a:gd name="connsiteX2" fmla="*/ 3238939 w 6179364"/>
                  <a:gd name="connsiteY2" fmla="*/ 1736252 h 3789385"/>
                  <a:gd name="connsiteX3" fmla="*/ 1659521 w 6179364"/>
                  <a:gd name="connsiteY3" fmla="*/ 1999488 h 3789385"/>
                  <a:gd name="connsiteX4" fmla="*/ 16433 w 6179364"/>
                  <a:gd name="connsiteY4" fmla="*/ 3789385 h 3789385"/>
                  <a:gd name="connsiteX5" fmla="*/ 0 w 6179364"/>
                  <a:gd name="connsiteY5" fmla="*/ 446 h 3789385"/>
                  <a:gd name="connsiteX6" fmla="*/ 6109407 w 6179364"/>
                  <a:gd name="connsiteY6" fmla="*/ 0 h 3789385"/>
                  <a:gd name="connsiteX0" fmla="*/ 6109407 w 6179364"/>
                  <a:gd name="connsiteY0" fmla="*/ 0 h 3826203"/>
                  <a:gd name="connsiteX1" fmla="*/ 3308212 w 6179364"/>
                  <a:gd name="connsiteY1" fmla="*/ 807997 h 3826203"/>
                  <a:gd name="connsiteX2" fmla="*/ 3238939 w 6179364"/>
                  <a:gd name="connsiteY2" fmla="*/ 1736252 h 3826203"/>
                  <a:gd name="connsiteX3" fmla="*/ 1659521 w 6179364"/>
                  <a:gd name="connsiteY3" fmla="*/ 1999488 h 3826203"/>
                  <a:gd name="connsiteX4" fmla="*/ 16433 w 6179364"/>
                  <a:gd name="connsiteY4" fmla="*/ 3789385 h 3826203"/>
                  <a:gd name="connsiteX5" fmla="*/ 0 w 6179364"/>
                  <a:gd name="connsiteY5" fmla="*/ 446 h 3826203"/>
                  <a:gd name="connsiteX6" fmla="*/ 6109407 w 6179364"/>
                  <a:gd name="connsiteY6" fmla="*/ 0 h 3826203"/>
                  <a:gd name="connsiteX0" fmla="*/ 6109407 w 6194666"/>
                  <a:gd name="connsiteY0" fmla="*/ 0 h 3826203"/>
                  <a:gd name="connsiteX1" fmla="*/ 3897392 w 6194666"/>
                  <a:gd name="connsiteY1" fmla="*/ 636422 h 3826203"/>
                  <a:gd name="connsiteX2" fmla="*/ 3238939 w 6194666"/>
                  <a:gd name="connsiteY2" fmla="*/ 1736252 h 3826203"/>
                  <a:gd name="connsiteX3" fmla="*/ 1659521 w 6194666"/>
                  <a:gd name="connsiteY3" fmla="*/ 1999488 h 3826203"/>
                  <a:gd name="connsiteX4" fmla="*/ 16433 w 6194666"/>
                  <a:gd name="connsiteY4" fmla="*/ 3789385 h 3826203"/>
                  <a:gd name="connsiteX5" fmla="*/ 0 w 6194666"/>
                  <a:gd name="connsiteY5" fmla="*/ 446 h 3826203"/>
                  <a:gd name="connsiteX6" fmla="*/ 6109407 w 6194666"/>
                  <a:gd name="connsiteY6" fmla="*/ 0 h 3826203"/>
                  <a:gd name="connsiteX0" fmla="*/ 6109407 w 6195622"/>
                  <a:gd name="connsiteY0" fmla="*/ 0 h 3830610"/>
                  <a:gd name="connsiteX1" fmla="*/ 3897392 w 6195622"/>
                  <a:gd name="connsiteY1" fmla="*/ 636422 h 3830610"/>
                  <a:gd name="connsiteX2" fmla="*/ 3052127 w 6195622"/>
                  <a:gd name="connsiteY2" fmla="*/ 1764848 h 3830610"/>
                  <a:gd name="connsiteX3" fmla="*/ 1659521 w 6195622"/>
                  <a:gd name="connsiteY3" fmla="*/ 1999488 h 3830610"/>
                  <a:gd name="connsiteX4" fmla="*/ 16433 w 6195622"/>
                  <a:gd name="connsiteY4" fmla="*/ 3789385 h 3830610"/>
                  <a:gd name="connsiteX5" fmla="*/ 0 w 6195622"/>
                  <a:gd name="connsiteY5" fmla="*/ 446 h 3830610"/>
                  <a:gd name="connsiteX6" fmla="*/ 6109407 w 6195622"/>
                  <a:gd name="connsiteY6" fmla="*/ 0 h 3830610"/>
                  <a:gd name="connsiteX0" fmla="*/ 6109407 w 6200522"/>
                  <a:gd name="connsiteY0" fmla="*/ 0 h 3830610"/>
                  <a:gd name="connsiteX1" fmla="*/ 4041094 w 6200522"/>
                  <a:gd name="connsiteY1" fmla="*/ 893784 h 3830610"/>
                  <a:gd name="connsiteX2" fmla="*/ 3052127 w 6200522"/>
                  <a:gd name="connsiteY2" fmla="*/ 1764848 h 3830610"/>
                  <a:gd name="connsiteX3" fmla="*/ 1659521 w 6200522"/>
                  <a:gd name="connsiteY3" fmla="*/ 1999488 h 3830610"/>
                  <a:gd name="connsiteX4" fmla="*/ 16433 w 6200522"/>
                  <a:gd name="connsiteY4" fmla="*/ 3789385 h 3830610"/>
                  <a:gd name="connsiteX5" fmla="*/ 0 w 6200522"/>
                  <a:gd name="connsiteY5" fmla="*/ 446 h 3830610"/>
                  <a:gd name="connsiteX6" fmla="*/ 6109407 w 6200522"/>
                  <a:gd name="connsiteY6" fmla="*/ 0 h 3830610"/>
                  <a:gd name="connsiteX0" fmla="*/ 6109407 w 6200522"/>
                  <a:gd name="connsiteY0" fmla="*/ 0 h 3906887"/>
                  <a:gd name="connsiteX1" fmla="*/ 4041094 w 6200522"/>
                  <a:gd name="connsiteY1" fmla="*/ 893784 h 3906887"/>
                  <a:gd name="connsiteX2" fmla="*/ 3052127 w 6200522"/>
                  <a:gd name="connsiteY2" fmla="*/ 1764848 h 3906887"/>
                  <a:gd name="connsiteX3" fmla="*/ 1659521 w 6200522"/>
                  <a:gd name="connsiteY3" fmla="*/ 1999488 h 3906887"/>
                  <a:gd name="connsiteX4" fmla="*/ 921756 w 6200522"/>
                  <a:gd name="connsiteY4" fmla="*/ 2860023 h 3906887"/>
                  <a:gd name="connsiteX5" fmla="*/ 16433 w 6200522"/>
                  <a:gd name="connsiteY5" fmla="*/ 3789385 h 3906887"/>
                  <a:gd name="connsiteX6" fmla="*/ 0 w 6200522"/>
                  <a:gd name="connsiteY6" fmla="*/ 446 h 3906887"/>
                  <a:gd name="connsiteX7" fmla="*/ 6109407 w 6200522"/>
                  <a:gd name="connsiteY7" fmla="*/ 0 h 3906887"/>
                  <a:gd name="connsiteX0" fmla="*/ 6109407 w 6210247"/>
                  <a:gd name="connsiteY0" fmla="*/ 0 h 3906887"/>
                  <a:gd name="connsiteX1" fmla="*/ 4285388 w 6210247"/>
                  <a:gd name="connsiteY1" fmla="*/ 793699 h 3906887"/>
                  <a:gd name="connsiteX2" fmla="*/ 3052127 w 6210247"/>
                  <a:gd name="connsiteY2" fmla="*/ 1764848 h 3906887"/>
                  <a:gd name="connsiteX3" fmla="*/ 1659521 w 6210247"/>
                  <a:gd name="connsiteY3" fmla="*/ 1999488 h 3906887"/>
                  <a:gd name="connsiteX4" fmla="*/ 921756 w 6210247"/>
                  <a:gd name="connsiteY4" fmla="*/ 2860023 h 3906887"/>
                  <a:gd name="connsiteX5" fmla="*/ 16433 w 6210247"/>
                  <a:gd name="connsiteY5" fmla="*/ 3789385 h 3906887"/>
                  <a:gd name="connsiteX6" fmla="*/ 0 w 6210247"/>
                  <a:gd name="connsiteY6" fmla="*/ 446 h 3906887"/>
                  <a:gd name="connsiteX7" fmla="*/ 6109407 w 6210247"/>
                  <a:gd name="connsiteY7" fmla="*/ 0 h 3906887"/>
                  <a:gd name="connsiteX0" fmla="*/ 6109407 w 6214422"/>
                  <a:gd name="connsiteY0" fmla="*/ 0 h 3906887"/>
                  <a:gd name="connsiteX1" fmla="*/ 4285388 w 6214422"/>
                  <a:gd name="connsiteY1" fmla="*/ 793699 h 3906887"/>
                  <a:gd name="connsiteX2" fmla="*/ 2477318 w 6214422"/>
                  <a:gd name="connsiteY2" fmla="*/ 964165 h 3906887"/>
                  <a:gd name="connsiteX3" fmla="*/ 1659521 w 6214422"/>
                  <a:gd name="connsiteY3" fmla="*/ 1999488 h 3906887"/>
                  <a:gd name="connsiteX4" fmla="*/ 921756 w 6214422"/>
                  <a:gd name="connsiteY4" fmla="*/ 2860023 h 3906887"/>
                  <a:gd name="connsiteX5" fmla="*/ 16433 w 6214422"/>
                  <a:gd name="connsiteY5" fmla="*/ 3789385 h 3906887"/>
                  <a:gd name="connsiteX6" fmla="*/ 0 w 6214422"/>
                  <a:gd name="connsiteY6" fmla="*/ 446 h 3906887"/>
                  <a:gd name="connsiteX7" fmla="*/ 6109407 w 6214422"/>
                  <a:gd name="connsiteY7" fmla="*/ 0 h 3906887"/>
                  <a:gd name="connsiteX0" fmla="*/ 6109407 w 6214422"/>
                  <a:gd name="connsiteY0" fmla="*/ 0 h 3906887"/>
                  <a:gd name="connsiteX1" fmla="*/ 4285388 w 6214422"/>
                  <a:gd name="connsiteY1" fmla="*/ 793699 h 3906887"/>
                  <a:gd name="connsiteX2" fmla="*/ 2477318 w 6214422"/>
                  <a:gd name="connsiteY2" fmla="*/ 964165 h 3906887"/>
                  <a:gd name="connsiteX3" fmla="*/ 2033147 w 6214422"/>
                  <a:gd name="connsiteY3" fmla="*/ 2285446 h 3906887"/>
                  <a:gd name="connsiteX4" fmla="*/ 921756 w 6214422"/>
                  <a:gd name="connsiteY4" fmla="*/ 2860023 h 3906887"/>
                  <a:gd name="connsiteX5" fmla="*/ 16433 w 6214422"/>
                  <a:gd name="connsiteY5" fmla="*/ 3789385 h 3906887"/>
                  <a:gd name="connsiteX6" fmla="*/ 0 w 6214422"/>
                  <a:gd name="connsiteY6" fmla="*/ 446 h 3906887"/>
                  <a:gd name="connsiteX7" fmla="*/ 6109407 w 6214422"/>
                  <a:gd name="connsiteY7" fmla="*/ 0 h 3906887"/>
                  <a:gd name="connsiteX0" fmla="*/ 6109407 w 6214422"/>
                  <a:gd name="connsiteY0" fmla="*/ 0 h 3903573"/>
                  <a:gd name="connsiteX1" fmla="*/ 4285388 w 6214422"/>
                  <a:gd name="connsiteY1" fmla="*/ 793699 h 3903573"/>
                  <a:gd name="connsiteX2" fmla="*/ 2477318 w 6214422"/>
                  <a:gd name="connsiteY2" fmla="*/ 964165 h 3903573"/>
                  <a:gd name="connsiteX3" fmla="*/ 2033147 w 6214422"/>
                  <a:gd name="connsiteY3" fmla="*/ 2285446 h 3903573"/>
                  <a:gd name="connsiteX4" fmla="*/ 849905 w 6214422"/>
                  <a:gd name="connsiteY4" fmla="*/ 2817129 h 3903573"/>
                  <a:gd name="connsiteX5" fmla="*/ 16433 w 6214422"/>
                  <a:gd name="connsiteY5" fmla="*/ 3789385 h 3903573"/>
                  <a:gd name="connsiteX6" fmla="*/ 0 w 6214422"/>
                  <a:gd name="connsiteY6" fmla="*/ 446 h 3903573"/>
                  <a:gd name="connsiteX7" fmla="*/ 6109407 w 6214422"/>
                  <a:gd name="connsiteY7" fmla="*/ 0 h 3903573"/>
                  <a:gd name="connsiteX0" fmla="*/ 6109407 w 6214422"/>
                  <a:gd name="connsiteY0" fmla="*/ 0 h 3912056"/>
                  <a:gd name="connsiteX1" fmla="*/ 4285388 w 6214422"/>
                  <a:gd name="connsiteY1" fmla="*/ 793699 h 3912056"/>
                  <a:gd name="connsiteX2" fmla="*/ 2477318 w 6214422"/>
                  <a:gd name="connsiteY2" fmla="*/ 964165 h 3912056"/>
                  <a:gd name="connsiteX3" fmla="*/ 2033147 w 6214422"/>
                  <a:gd name="connsiteY3" fmla="*/ 2285446 h 3912056"/>
                  <a:gd name="connsiteX4" fmla="*/ 849905 w 6214422"/>
                  <a:gd name="connsiteY4" fmla="*/ 2817129 h 3912056"/>
                  <a:gd name="connsiteX5" fmla="*/ 16433 w 6214422"/>
                  <a:gd name="connsiteY5" fmla="*/ 3789385 h 3912056"/>
                  <a:gd name="connsiteX6" fmla="*/ 0 w 6214422"/>
                  <a:gd name="connsiteY6" fmla="*/ 446 h 3912056"/>
                  <a:gd name="connsiteX7" fmla="*/ 6109407 w 6214422"/>
                  <a:gd name="connsiteY7" fmla="*/ 0 h 3912056"/>
                  <a:gd name="connsiteX0" fmla="*/ 6109407 w 6220180"/>
                  <a:gd name="connsiteY0" fmla="*/ 0 h 3912056"/>
                  <a:gd name="connsiteX1" fmla="*/ 4400350 w 6220180"/>
                  <a:gd name="connsiteY1" fmla="*/ 993869 h 3912056"/>
                  <a:gd name="connsiteX2" fmla="*/ 2477318 w 6220180"/>
                  <a:gd name="connsiteY2" fmla="*/ 964165 h 3912056"/>
                  <a:gd name="connsiteX3" fmla="*/ 2033147 w 6220180"/>
                  <a:gd name="connsiteY3" fmla="*/ 2285446 h 3912056"/>
                  <a:gd name="connsiteX4" fmla="*/ 849905 w 6220180"/>
                  <a:gd name="connsiteY4" fmla="*/ 2817129 h 3912056"/>
                  <a:gd name="connsiteX5" fmla="*/ 16433 w 6220180"/>
                  <a:gd name="connsiteY5" fmla="*/ 3789385 h 3912056"/>
                  <a:gd name="connsiteX6" fmla="*/ 0 w 6220180"/>
                  <a:gd name="connsiteY6" fmla="*/ 446 h 3912056"/>
                  <a:gd name="connsiteX7" fmla="*/ 6109407 w 6220180"/>
                  <a:gd name="connsiteY7" fmla="*/ 0 h 3912056"/>
                  <a:gd name="connsiteX0" fmla="*/ 6109407 w 6221637"/>
                  <a:gd name="connsiteY0" fmla="*/ 0 h 3912056"/>
                  <a:gd name="connsiteX1" fmla="*/ 4400350 w 6221637"/>
                  <a:gd name="connsiteY1" fmla="*/ 993869 h 3912056"/>
                  <a:gd name="connsiteX2" fmla="*/ 2477318 w 6221637"/>
                  <a:gd name="connsiteY2" fmla="*/ 964165 h 3912056"/>
                  <a:gd name="connsiteX3" fmla="*/ 2033147 w 6221637"/>
                  <a:gd name="connsiteY3" fmla="*/ 2285446 h 3912056"/>
                  <a:gd name="connsiteX4" fmla="*/ 849905 w 6221637"/>
                  <a:gd name="connsiteY4" fmla="*/ 2817129 h 3912056"/>
                  <a:gd name="connsiteX5" fmla="*/ 16433 w 6221637"/>
                  <a:gd name="connsiteY5" fmla="*/ 3789385 h 3912056"/>
                  <a:gd name="connsiteX6" fmla="*/ 0 w 6221637"/>
                  <a:gd name="connsiteY6" fmla="*/ 446 h 3912056"/>
                  <a:gd name="connsiteX7" fmla="*/ 6109407 w 6221637"/>
                  <a:gd name="connsiteY7" fmla="*/ 0 h 3912056"/>
                  <a:gd name="connsiteX0" fmla="*/ 6109407 w 6217155"/>
                  <a:gd name="connsiteY0" fmla="*/ 0 h 3912056"/>
                  <a:gd name="connsiteX1" fmla="*/ 4314129 w 6217155"/>
                  <a:gd name="connsiteY1" fmla="*/ 765103 h 3912056"/>
                  <a:gd name="connsiteX2" fmla="*/ 2477318 w 6217155"/>
                  <a:gd name="connsiteY2" fmla="*/ 964165 h 3912056"/>
                  <a:gd name="connsiteX3" fmla="*/ 2033147 w 6217155"/>
                  <a:gd name="connsiteY3" fmla="*/ 2285446 h 3912056"/>
                  <a:gd name="connsiteX4" fmla="*/ 849905 w 6217155"/>
                  <a:gd name="connsiteY4" fmla="*/ 2817129 h 3912056"/>
                  <a:gd name="connsiteX5" fmla="*/ 16433 w 6217155"/>
                  <a:gd name="connsiteY5" fmla="*/ 3789385 h 3912056"/>
                  <a:gd name="connsiteX6" fmla="*/ 0 w 6217155"/>
                  <a:gd name="connsiteY6" fmla="*/ 446 h 3912056"/>
                  <a:gd name="connsiteX7" fmla="*/ 6109407 w 6217155"/>
                  <a:gd name="connsiteY7" fmla="*/ 0 h 3912056"/>
                  <a:gd name="connsiteX0" fmla="*/ 6109407 w 6216702"/>
                  <a:gd name="connsiteY0" fmla="*/ 0 h 3912056"/>
                  <a:gd name="connsiteX1" fmla="*/ 4314129 w 6216702"/>
                  <a:gd name="connsiteY1" fmla="*/ 765103 h 3912056"/>
                  <a:gd name="connsiteX2" fmla="*/ 2362355 w 6216702"/>
                  <a:gd name="connsiteY2" fmla="*/ 721101 h 3912056"/>
                  <a:gd name="connsiteX3" fmla="*/ 2033147 w 6216702"/>
                  <a:gd name="connsiteY3" fmla="*/ 2285446 h 3912056"/>
                  <a:gd name="connsiteX4" fmla="*/ 849905 w 6216702"/>
                  <a:gd name="connsiteY4" fmla="*/ 2817129 h 3912056"/>
                  <a:gd name="connsiteX5" fmla="*/ 16433 w 6216702"/>
                  <a:gd name="connsiteY5" fmla="*/ 3789385 h 3912056"/>
                  <a:gd name="connsiteX6" fmla="*/ 0 w 6216702"/>
                  <a:gd name="connsiteY6" fmla="*/ 446 h 3912056"/>
                  <a:gd name="connsiteX7" fmla="*/ 6109407 w 6216702"/>
                  <a:gd name="connsiteY7" fmla="*/ 0 h 3912056"/>
                  <a:gd name="connsiteX0" fmla="*/ 6109407 w 6212589"/>
                  <a:gd name="connsiteY0" fmla="*/ 0 h 3912056"/>
                  <a:gd name="connsiteX1" fmla="*/ 4227908 w 6212589"/>
                  <a:gd name="connsiteY1" fmla="*/ 622123 h 3912056"/>
                  <a:gd name="connsiteX2" fmla="*/ 2362355 w 6212589"/>
                  <a:gd name="connsiteY2" fmla="*/ 721101 h 3912056"/>
                  <a:gd name="connsiteX3" fmla="*/ 2033147 w 6212589"/>
                  <a:gd name="connsiteY3" fmla="*/ 2285446 h 3912056"/>
                  <a:gd name="connsiteX4" fmla="*/ 849905 w 6212589"/>
                  <a:gd name="connsiteY4" fmla="*/ 2817129 h 3912056"/>
                  <a:gd name="connsiteX5" fmla="*/ 16433 w 6212589"/>
                  <a:gd name="connsiteY5" fmla="*/ 3789385 h 3912056"/>
                  <a:gd name="connsiteX6" fmla="*/ 0 w 6212589"/>
                  <a:gd name="connsiteY6" fmla="*/ 446 h 3912056"/>
                  <a:gd name="connsiteX7" fmla="*/ 6109407 w 6212589"/>
                  <a:gd name="connsiteY7" fmla="*/ 0 h 3912056"/>
                  <a:gd name="connsiteX0" fmla="*/ 6109407 w 6213116"/>
                  <a:gd name="connsiteY0" fmla="*/ 0 h 3912056"/>
                  <a:gd name="connsiteX1" fmla="*/ 4227908 w 6213116"/>
                  <a:gd name="connsiteY1" fmla="*/ 622123 h 3912056"/>
                  <a:gd name="connsiteX2" fmla="*/ 2290505 w 6213116"/>
                  <a:gd name="connsiteY2" fmla="*/ 721102 h 3912056"/>
                  <a:gd name="connsiteX3" fmla="*/ 2033147 w 6213116"/>
                  <a:gd name="connsiteY3" fmla="*/ 2285446 h 3912056"/>
                  <a:gd name="connsiteX4" fmla="*/ 849905 w 6213116"/>
                  <a:gd name="connsiteY4" fmla="*/ 2817129 h 3912056"/>
                  <a:gd name="connsiteX5" fmla="*/ 16433 w 6213116"/>
                  <a:gd name="connsiteY5" fmla="*/ 3789385 h 3912056"/>
                  <a:gd name="connsiteX6" fmla="*/ 0 w 6213116"/>
                  <a:gd name="connsiteY6" fmla="*/ 446 h 3912056"/>
                  <a:gd name="connsiteX7" fmla="*/ 6109407 w 6213116"/>
                  <a:gd name="connsiteY7" fmla="*/ 0 h 3912056"/>
                  <a:gd name="connsiteX0" fmla="*/ 6109407 w 6214399"/>
                  <a:gd name="connsiteY0" fmla="*/ 0 h 3912056"/>
                  <a:gd name="connsiteX1" fmla="*/ 4227908 w 6214399"/>
                  <a:gd name="connsiteY1" fmla="*/ 622123 h 3912056"/>
                  <a:gd name="connsiteX2" fmla="*/ 2290505 w 6214399"/>
                  <a:gd name="connsiteY2" fmla="*/ 721102 h 3912056"/>
                  <a:gd name="connsiteX3" fmla="*/ 2033147 w 6214399"/>
                  <a:gd name="connsiteY3" fmla="*/ 2285446 h 3912056"/>
                  <a:gd name="connsiteX4" fmla="*/ 849905 w 6214399"/>
                  <a:gd name="connsiteY4" fmla="*/ 2817129 h 3912056"/>
                  <a:gd name="connsiteX5" fmla="*/ 16433 w 6214399"/>
                  <a:gd name="connsiteY5" fmla="*/ 3789385 h 3912056"/>
                  <a:gd name="connsiteX6" fmla="*/ 0 w 6214399"/>
                  <a:gd name="connsiteY6" fmla="*/ 446 h 3912056"/>
                  <a:gd name="connsiteX7" fmla="*/ 6109407 w 6214399"/>
                  <a:gd name="connsiteY7" fmla="*/ 0 h 3912056"/>
                  <a:gd name="connsiteX0" fmla="*/ 6109407 w 6231869"/>
                  <a:gd name="connsiteY0" fmla="*/ 0 h 3912056"/>
                  <a:gd name="connsiteX1" fmla="*/ 4227908 w 6231869"/>
                  <a:gd name="connsiteY1" fmla="*/ 622123 h 3912056"/>
                  <a:gd name="connsiteX2" fmla="*/ 2290505 w 6231869"/>
                  <a:gd name="connsiteY2" fmla="*/ 721102 h 3912056"/>
                  <a:gd name="connsiteX3" fmla="*/ 2033147 w 6231869"/>
                  <a:gd name="connsiteY3" fmla="*/ 2285446 h 3912056"/>
                  <a:gd name="connsiteX4" fmla="*/ 849905 w 6231869"/>
                  <a:gd name="connsiteY4" fmla="*/ 2817129 h 3912056"/>
                  <a:gd name="connsiteX5" fmla="*/ 16433 w 6231869"/>
                  <a:gd name="connsiteY5" fmla="*/ 3789385 h 3912056"/>
                  <a:gd name="connsiteX6" fmla="*/ 0 w 6231869"/>
                  <a:gd name="connsiteY6" fmla="*/ 446 h 3912056"/>
                  <a:gd name="connsiteX7" fmla="*/ 6109407 w 6231869"/>
                  <a:gd name="connsiteY7" fmla="*/ 0 h 3912056"/>
                  <a:gd name="connsiteX0" fmla="*/ 6109407 w 6263187"/>
                  <a:gd name="connsiteY0" fmla="*/ 0 h 3912056"/>
                  <a:gd name="connsiteX1" fmla="*/ 4227908 w 6263187"/>
                  <a:gd name="connsiteY1" fmla="*/ 622123 h 3912056"/>
                  <a:gd name="connsiteX2" fmla="*/ 2290505 w 6263187"/>
                  <a:gd name="connsiteY2" fmla="*/ 721102 h 3912056"/>
                  <a:gd name="connsiteX3" fmla="*/ 2033147 w 6263187"/>
                  <a:gd name="connsiteY3" fmla="*/ 2285446 h 3912056"/>
                  <a:gd name="connsiteX4" fmla="*/ 849905 w 6263187"/>
                  <a:gd name="connsiteY4" fmla="*/ 2817129 h 3912056"/>
                  <a:gd name="connsiteX5" fmla="*/ 16433 w 6263187"/>
                  <a:gd name="connsiteY5" fmla="*/ 3789385 h 3912056"/>
                  <a:gd name="connsiteX6" fmla="*/ 0 w 6263187"/>
                  <a:gd name="connsiteY6" fmla="*/ 446 h 3912056"/>
                  <a:gd name="connsiteX7" fmla="*/ 6109407 w 6263187"/>
                  <a:gd name="connsiteY7" fmla="*/ 0 h 3912056"/>
                  <a:gd name="connsiteX0" fmla="*/ 6109407 w 6251157"/>
                  <a:gd name="connsiteY0" fmla="*/ 53381 h 3965437"/>
                  <a:gd name="connsiteX1" fmla="*/ 4141687 w 6251157"/>
                  <a:gd name="connsiteY1" fmla="*/ 775590 h 3965437"/>
                  <a:gd name="connsiteX2" fmla="*/ 2290505 w 6251157"/>
                  <a:gd name="connsiteY2" fmla="*/ 774483 h 3965437"/>
                  <a:gd name="connsiteX3" fmla="*/ 2033147 w 6251157"/>
                  <a:gd name="connsiteY3" fmla="*/ 2338827 h 3965437"/>
                  <a:gd name="connsiteX4" fmla="*/ 849905 w 6251157"/>
                  <a:gd name="connsiteY4" fmla="*/ 2870510 h 3965437"/>
                  <a:gd name="connsiteX5" fmla="*/ 16433 w 6251157"/>
                  <a:gd name="connsiteY5" fmla="*/ 3842766 h 3965437"/>
                  <a:gd name="connsiteX6" fmla="*/ 0 w 6251157"/>
                  <a:gd name="connsiteY6" fmla="*/ 53827 h 3965437"/>
                  <a:gd name="connsiteX7" fmla="*/ 6109407 w 6251157"/>
                  <a:gd name="connsiteY7" fmla="*/ 53381 h 3965437"/>
                  <a:gd name="connsiteX0" fmla="*/ 6109407 w 6249177"/>
                  <a:gd name="connsiteY0" fmla="*/ 53381 h 3965437"/>
                  <a:gd name="connsiteX1" fmla="*/ 4141687 w 6249177"/>
                  <a:gd name="connsiteY1" fmla="*/ 775590 h 3965437"/>
                  <a:gd name="connsiteX2" fmla="*/ 2520428 w 6249177"/>
                  <a:gd name="connsiteY2" fmla="*/ 1131930 h 3965437"/>
                  <a:gd name="connsiteX3" fmla="*/ 2033147 w 6249177"/>
                  <a:gd name="connsiteY3" fmla="*/ 2338827 h 3965437"/>
                  <a:gd name="connsiteX4" fmla="*/ 849905 w 6249177"/>
                  <a:gd name="connsiteY4" fmla="*/ 2870510 h 3965437"/>
                  <a:gd name="connsiteX5" fmla="*/ 16433 w 6249177"/>
                  <a:gd name="connsiteY5" fmla="*/ 3842766 h 3965437"/>
                  <a:gd name="connsiteX6" fmla="*/ 0 w 6249177"/>
                  <a:gd name="connsiteY6" fmla="*/ 53827 h 3965437"/>
                  <a:gd name="connsiteX7" fmla="*/ 6109407 w 6249177"/>
                  <a:gd name="connsiteY7" fmla="*/ 53381 h 3965437"/>
                  <a:gd name="connsiteX0" fmla="*/ 6109407 w 6258571"/>
                  <a:gd name="connsiteY0" fmla="*/ 72445 h 3984501"/>
                  <a:gd name="connsiteX1" fmla="*/ 4227908 w 6258571"/>
                  <a:gd name="connsiteY1" fmla="*/ 1052016 h 3984501"/>
                  <a:gd name="connsiteX2" fmla="*/ 2520428 w 6258571"/>
                  <a:gd name="connsiteY2" fmla="*/ 1150994 h 3984501"/>
                  <a:gd name="connsiteX3" fmla="*/ 2033147 w 6258571"/>
                  <a:gd name="connsiteY3" fmla="*/ 2357891 h 3984501"/>
                  <a:gd name="connsiteX4" fmla="*/ 849905 w 6258571"/>
                  <a:gd name="connsiteY4" fmla="*/ 2889574 h 3984501"/>
                  <a:gd name="connsiteX5" fmla="*/ 16433 w 6258571"/>
                  <a:gd name="connsiteY5" fmla="*/ 3861830 h 3984501"/>
                  <a:gd name="connsiteX6" fmla="*/ 0 w 6258571"/>
                  <a:gd name="connsiteY6" fmla="*/ 72891 h 3984501"/>
                  <a:gd name="connsiteX7" fmla="*/ 6109407 w 6258571"/>
                  <a:gd name="connsiteY7" fmla="*/ 72445 h 3984501"/>
                  <a:gd name="connsiteX0" fmla="*/ 6109407 w 6224172"/>
                  <a:gd name="connsiteY0" fmla="*/ 72445 h 3984501"/>
                  <a:gd name="connsiteX1" fmla="*/ 4227908 w 6224172"/>
                  <a:gd name="connsiteY1" fmla="*/ 1052016 h 3984501"/>
                  <a:gd name="connsiteX2" fmla="*/ 2520428 w 6224172"/>
                  <a:gd name="connsiteY2" fmla="*/ 1150994 h 3984501"/>
                  <a:gd name="connsiteX3" fmla="*/ 2033147 w 6224172"/>
                  <a:gd name="connsiteY3" fmla="*/ 2357891 h 3984501"/>
                  <a:gd name="connsiteX4" fmla="*/ 849905 w 6224172"/>
                  <a:gd name="connsiteY4" fmla="*/ 2889574 h 3984501"/>
                  <a:gd name="connsiteX5" fmla="*/ 16433 w 6224172"/>
                  <a:gd name="connsiteY5" fmla="*/ 3861830 h 3984501"/>
                  <a:gd name="connsiteX6" fmla="*/ 0 w 6224172"/>
                  <a:gd name="connsiteY6" fmla="*/ 72891 h 3984501"/>
                  <a:gd name="connsiteX7" fmla="*/ 6109407 w 6224172"/>
                  <a:gd name="connsiteY7" fmla="*/ 72445 h 3984501"/>
                  <a:gd name="connsiteX0" fmla="*/ 6109407 w 6241461"/>
                  <a:gd name="connsiteY0" fmla="*/ 72445 h 3984501"/>
                  <a:gd name="connsiteX1" fmla="*/ 4227908 w 6241461"/>
                  <a:gd name="connsiteY1" fmla="*/ 1052016 h 3984501"/>
                  <a:gd name="connsiteX2" fmla="*/ 2520428 w 6241461"/>
                  <a:gd name="connsiteY2" fmla="*/ 1150994 h 3984501"/>
                  <a:gd name="connsiteX3" fmla="*/ 2033147 w 6241461"/>
                  <a:gd name="connsiteY3" fmla="*/ 2357891 h 3984501"/>
                  <a:gd name="connsiteX4" fmla="*/ 849905 w 6241461"/>
                  <a:gd name="connsiteY4" fmla="*/ 2889574 h 3984501"/>
                  <a:gd name="connsiteX5" fmla="*/ 16433 w 6241461"/>
                  <a:gd name="connsiteY5" fmla="*/ 3861830 h 3984501"/>
                  <a:gd name="connsiteX6" fmla="*/ 0 w 6241461"/>
                  <a:gd name="connsiteY6" fmla="*/ 72891 h 3984501"/>
                  <a:gd name="connsiteX7" fmla="*/ 6109407 w 6241461"/>
                  <a:gd name="connsiteY7" fmla="*/ 72445 h 3984501"/>
                  <a:gd name="connsiteX0" fmla="*/ 6109407 w 6201346"/>
                  <a:gd name="connsiteY0" fmla="*/ 55500 h 3967556"/>
                  <a:gd name="connsiteX1" fmla="*/ 3739321 w 6201346"/>
                  <a:gd name="connsiteY1" fmla="*/ 806305 h 3967556"/>
                  <a:gd name="connsiteX2" fmla="*/ 2520428 w 6201346"/>
                  <a:gd name="connsiteY2" fmla="*/ 1134049 h 3967556"/>
                  <a:gd name="connsiteX3" fmla="*/ 2033147 w 6201346"/>
                  <a:gd name="connsiteY3" fmla="*/ 2340946 h 3967556"/>
                  <a:gd name="connsiteX4" fmla="*/ 849905 w 6201346"/>
                  <a:gd name="connsiteY4" fmla="*/ 2872629 h 3967556"/>
                  <a:gd name="connsiteX5" fmla="*/ 16433 w 6201346"/>
                  <a:gd name="connsiteY5" fmla="*/ 3844885 h 3967556"/>
                  <a:gd name="connsiteX6" fmla="*/ 0 w 6201346"/>
                  <a:gd name="connsiteY6" fmla="*/ 55946 h 3967556"/>
                  <a:gd name="connsiteX7" fmla="*/ 6109407 w 6201346"/>
                  <a:gd name="connsiteY7" fmla="*/ 55500 h 3967556"/>
                  <a:gd name="connsiteX0" fmla="*/ 6109407 w 6211840"/>
                  <a:gd name="connsiteY0" fmla="*/ 55500 h 3967556"/>
                  <a:gd name="connsiteX1" fmla="*/ 3739321 w 6211840"/>
                  <a:gd name="connsiteY1" fmla="*/ 806305 h 3967556"/>
                  <a:gd name="connsiteX2" fmla="*/ 2549169 w 6211840"/>
                  <a:gd name="connsiteY2" fmla="*/ 1405710 h 3967556"/>
                  <a:gd name="connsiteX3" fmla="*/ 2033147 w 6211840"/>
                  <a:gd name="connsiteY3" fmla="*/ 2340946 h 3967556"/>
                  <a:gd name="connsiteX4" fmla="*/ 849905 w 6211840"/>
                  <a:gd name="connsiteY4" fmla="*/ 2872629 h 3967556"/>
                  <a:gd name="connsiteX5" fmla="*/ 16433 w 6211840"/>
                  <a:gd name="connsiteY5" fmla="*/ 3844885 h 3967556"/>
                  <a:gd name="connsiteX6" fmla="*/ 0 w 6211840"/>
                  <a:gd name="connsiteY6" fmla="*/ 55946 h 3967556"/>
                  <a:gd name="connsiteX7" fmla="*/ 6109407 w 6211840"/>
                  <a:gd name="connsiteY7" fmla="*/ 55500 h 39675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211840" h="3967556">
                    <a:moveTo>
                      <a:pt x="6109407" y="55500"/>
                    </a:moveTo>
                    <a:cubicBezTo>
                      <a:pt x="6732627" y="180560"/>
                      <a:pt x="4332694" y="581270"/>
                      <a:pt x="3739321" y="806305"/>
                    </a:cubicBezTo>
                    <a:cubicBezTo>
                      <a:pt x="3145948" y="1031340"/>
                      <a:pt x="2833531" y="1149936"/>
                      <a:pt x="2549169" y="1405710"/>
                    </a:cubicBezTo>
                    <a:cubicBezTo>
                      <a:pt x="2264807" y="1661484"/>
                      <a:pt x="2316358" y="2096460"/>
                      <a:pt x="2033147" y="2340946"/>
                    </a:cubicBezTo>
                    <a:cubicBezTo>
                      <a:pt x="1749936" y="2585432"/>
                      <a:pt x="1123753" y="2574313"/>
                      <a:pt x="849905" y="2872629"/>
                    </a:cubicBezTo>
                    <a:cubicBezTo>
                      <a:pt x="576057" y="3170945"/>
                      <a:pt x="16720" y="4345629"/>
                      <a:pt x="16433" y="3844885"/>
                    </a:cubicBezTo>
                    <a:cubicBezTo>
                      <a:pt x="15745" y="2643863"/>
                      <a:pt x="15057" y="1171182"/>
                      <a:pt x="0" y="55946"/>
                    </a:cubicBezTo>
                    <a:cubicBezTo>
                      <a:pt x="2036469" y="55797"/>
                      <a:pt x="5486187" y="-69560"/>
                      <a:pt x="6109407" y="5550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 dirty="0"/>
              </a:p>
            </p:txBody>
          </p:sp>
        </p:grpSp>
        <p:grpSp>
          <p:nvGrpSpPr>
            <p:cNvPr id="60" name="กลุ่ม 59">
              <a:extLst>
                <a:ext uri="{FF2B5EF4-FFF2-40B4-BE49-F238E27FC236}">
                  <a16:creationId xmlns:a16="http://schemas.microsoft.com/office/drawing/2014/main" id="{5063384C-1B67-4C48-859F-3B720252A26A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255808" y="373919"/>
              <a:ext cx="376162" cy="907724"/>
              <a:chOff x="6264894" y="1446698"/>
              <a:chExt cx="759640" cy="1984379"/>
            </a:xfrm>
          </p:grpSpPr>
          <p:sp>
            <p:nvSpPr>
              <p:cNvPr id="61" name="วงรี 60">
                <a:extLst>
                  <a:ext uri="{FF2B5EF4-FFF2-40B4-BE49-F238E27FC236}">
                    <a16:creationId xmlns:a16="http://schemas.microsoft.com/office/drawing/2014/main" id="{36043F64-AE10-48E1-83C6-E74C5B6505F5}"/>
                  </a:ext>
                </a:extLst>
              </p:cNvPr>
              <p:cNvSpPr/>
              <p:nvPr/>
            </p:nvSpPr>
            <p:spPr>
              <a:xfrm>
                <a:off x="6264894" y="14508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62" name="วงรี 61">
                <a:extLst>
                  <a:ext uri="{FF2B5EF4-FFF2-40B4-BE49-F238E27FC236}">
                    <a16:creationId xmlns:a16="http://schemas.microsoft.com/office/drawing/2014/main" id="{CBF52C19-C282-41CB-A7C0-48F1DF132FDC}"/>
                  </a:ext>
                </a:extLst>
              </p:cNvPr>
              <p:cNvSpPr/>
              <p:nvPr/>
            </p:nvSpPr>
            <p:spPr>
              <a:xfrm>
                <a:off x="6264894" y="16508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63" name="วงรี 62">
                <a:extLst>
                  <a:ext uri="{FF2B5EF4-FFF2-40B4-BE49-F238E27FC236}">
                    <a16:creationId xmlns:a16="http://schemas.microsoft.com/office/drawing/2014/main" id="{7DDA6A80-4690-4C1B-A94D-40F36F4808BF}"/>
                  </a:ext>
                </a:extLst>
              </p:cNvPr>
              <p:cNvSpPr/>
              <p:nvPr/>
            </p:nvSpPr>
            <p:spPr>
              <a:xfrm>
                <a:off x="6264894" y="185090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64" name="วงรี 63">
                <a:extLst>
                  <a:ext uri="{FF2B5EF4-FFF2-40B4-BE49-F238E27FC236}">
                    <a16:creationId xmlns:a16="http://schemas.microsoft.com/office/drawing/2014/main" id="{61A1373D-3938-4F72-AC4E-E968BA8F0228}"/>
                  </a:ext>
                </a:extLst>
              </p:cNvPr>
              <p:cNvSpPr/>
              <p:nvPr/>
            </p:nvSpPr>
            <p:spPr>
              <a:xfrm>
                <a:off x="6264894" y="205092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65" name="วงรี 64">
                <a:extLst>
                  <a:ext uri="{FF2B5EF4-FFF2-40B4-BE49-F238E27FC236}">
                    <a16:creationId xmlns:a16="http://schemas.microsoft.com/office/drawing/2014/main" id="{FBB0A0A6-1766-41CD-B47C-B65A5D10B60B}"/>
                  </a:ext>
                </a:extLst>
              </p:cNvPr>
              <p:cNvSpPr/>
              <p:nvPr/>
            </p:nvSpPr>
            <p:spPr>
              <a:xfrm>
                <a:off x="6264894" y="22509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66" name="วงรี 65">
                <a:extLst>
                  <a:ext uri="{FF2B5EF4-FFF2-40B4-BE49-F238E27FC236}">
                    <a16:creationId xmlns:a16="http://schemas.microsoft.com/office/drawing/2014/main" id="{F3C923B7-F97B-4F27-B22C-C23479043118}"/>
                  </a:ext>
                </a:extLst>
              </p:cNvPr>
              <p:cNvSpPr/>
              <p:nvPr/>
            </p:nvSpPr>
            <p:spPr>
              <a:xfrm>
                <a:off x="6264894" y="24509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67" name="วงรี 66">
                <a:extLst>
                  <a:ext uri="{FF2B5EF4-FFF2-40B4-BE49-F238E27FC236}">
                    <a16:creationId xmlns:a16="http://schemas.microsoft.com/office/drawing/2014/main" id="{3A3D4065-2C55-4581-9E65-7CF7555CDCCD}"/>
                  </a:ext>
                </a:extLst>
              </p:cNvPr>
              <p:cNvSpPr/>
              <p:nvPr/>
            </p:nvSpPr>
            <p:spPr>
              <a:xfrm>
                <a:off x="6264894" y="265100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68" name="วงรี 67">
                <a:extLst>
                  <a:ext uri="{FF2B5EF4-FFF2-40B4-BE49-F238E27FC236}">
                    <a16:creationId xmlns:a16="http://schemas.microsoft.com/office/drawing/2014/main" id="{2A971D1F-3270-497F-B94D-4359CFF5097A}"/>
                  </a:ext>
                </a:extLst>
              </p:cNvPr>
              <p:cNvSpPr/>
              <p:nvPr/>
            </p:nvSpPr>
            <p:spPr>
              <a:xfrm>
                <a:off x="6264894" y="285102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69" name="วงรี 68">
                <a:extLst>
                  <a:ext uri="{FF2B5EF4-FFF2-40B4-BE49-F238E27FC236}">
                    <a16:creationId xmlns:a16="http://schemas.microsoft.com/office/drawing/2014/main" id="{57687707-7206-4153-B28C-28F63D8AC682}"/>
                  </a:ext>
                </a:extLst>
              </p:cNvPr>
              <p:cNvSpPr/>
              <p:nvPr/>
            </p:nvSpPr>
            <p:spPr>
              <a:xfrm>
                <a:off x="6264894" y="30510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 dirty="0"/>
              </a:p>
            </p:txBody>
          </p:sp>
          <p:sp>
            <p:nvSpPr>
              <p:cNvPr id="70" name="วงรี 69">
                <a:extLst>
                  <a:ext uri="{FF2B5EF4-FFF2-40B4-BE49-F238E27FC236}">
                    <a16:creationId xmlns:a16="http://schemas.microsoft.com/office/drawing/2014/main" id="{FE901680-D2A7-41ED-8B46-82035F174F4D}"/>
                  </a:ext>
                </a:extLst>
              </p:cNvPr>
              <p:cNvSpPr/>
              <p:nvPr/>
            </p:nvSpPr>
            <p:spPr>
              <a:xfrm>
                <a:off x="6264894" y="32510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71" name="วงรี 70">
                <a:extLst>
                  <a:ext uri="{FF2B5EF4-FFF2-40B4-BE49-F238E27FC236}">
                    <a16:creationId xmlns:a16="http://schemas.microsoft.com/office/drawing/2014/main" id="{43BB84BE-9DA4-444F-A656-778A792D2066}"/>
                  </a:ext>
                </a:extLst>
              </p:cNvPr>
              <p:cNvSpPr/>
              <p:nvPr/>
            </p:nvSpPr>
            <p:spPr>
              <a:xfrm>
                <a:off x="6554714" y="14487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72" name="วงรี 71">
                <a:extLst>
                  <a:ext uri="{FF2B5EF4-FFF2-40B4-BE49-F238E27FC236}">
                    <a16:creationId xmlns:a16="http://schemas.microsoft.com/office/drawing/2014/main" id="{B1E54609-962D-49EA-A36B-7EA95D697FF6}"/>
                  </a:ext>
                </a:extLst>
              </p:cNvPr>
              <p:cNvSpPr/>
              <p:nvPr/>
            </p:nvSpPr>
            <p:spPr>
              <a:xfrm>
                <a:off x="6554714" y="16488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73" name="วงรี 72">
                <a:extLst>
                  <a:ext uri="{FF2B5EF4-FFF2-40B4-BE49-F238E27FC236}">
                    <a16:creationId xmlns:a16="http://schemas.microsoft.com/office/drawing/2014/main" id="{4249E772-E248-47E2-BBAB-0291054D4720}"/>
                  </a:ext>
                </a:extLst>
              </p:cNvPr>
              <p:cNvSpPr/>
              <p:nvPr/>
            </p:nvSpPr>
            <p:spPr>
              <a:xfrm>
                <a:off x="6554714" y="184882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74" name="วงรี 73">
                <a:extLst>
                  <a:ext uri="{FF2B5EF4-FFF2-40B4-BE49-F238E27FC236}">
                    <a16:creationId xmlns:a16="http://schemas.microsoft.com/office/drawing/2014/main" id="{AB119595-6946-4196-9F2E-F14911126934}"/>
                  </a:ext>
                </a:extLst>
              </p:cNvPr>
              <p:cNvSpPr/>
              <p:nvPr/>
            </p:nvSpPr>
            <p:spPr>
              <a:xfrm>
                <a:off x="6554714" y="204885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75" name="วงรี 74">
                <a:extLst>
                  <a:ext uri="{FF2B5EF4-FFF2-40B4-BE49-F238E27FC236}">
                    <a16:creationId xmlns:a16="http://schemas.microsoft.com/office/drawing/2014/main" id="{84B47960-2D2B-4ED8-950B-9CE3F526EDB1}"/>
                  </a:ext>
                </a:extLst>
              </p:cNvPr>
              <p:cNvSpPr/>
              <p:nvPr/>
            </p:nvSpPr>
            <p:spPr>
              <a:xfrm>
                <a:off x="6554714" y="22488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76" name="วงรี 75">
                <a:extLst>
                  <a:ext uri="{FF2B5EF4-FFF2-40B4-BE49-F238E27FC236}">
                    <a16:creationId xmlns:a16="http://schemas.microsoft.com/office/drawing/2014/main" id="{660F6C5E-ECCA-45B6-973D-3F3237CA3209}"/>
                  </a:ext>
                </a:extLst>
              </p:cNvPr>
              <p:cNvSpPr/>
              <p:nvPr/>
            </p:nvSpPr>
            <p:spPr>
              <a:xfrm>
                <a:off x="6554714" y="24489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77" name="วงรี 76">
                <a:extLst>
                  <a:ext uri="{FF2B5EF4-FFF2-40B4-BE49-F238E27FC236}">
                    <a16:creationId xmlns:a16="http://schemas.microsoft.com/office/drawing/2014/main" id="{BAB559BF-9D71-4F40-9506-56E190133E99}"/>
                  </a:ext>
                </a:extLst>
              </p:cNvPr>
              <p:cNvSpPr/>
              <p:nvPr/>
            </p:nvSpPr>
            <p:spPr>
              <a:xfrm>
                <a:off x="6554714" y="264892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78" name="วงรี 77">
                <a:extLst>
                  <a:ext uri="{FF2B5EF4-FFF2-40B4-BE49-F238E27FC236}">
                    <a16:creationId xmlns:a16="http://schemas.microsoft.com/office/drawing/2014/main" id="{30A0802E-40FA-4B03-BFF6-642C8184E2DF}"/>
                  </a:ext>
                </a:extLst>
              </p:cNvPr>
              <p:cNvSpPr/>
              <p:nvPr/>
            </p:nvSpPr>
            <p:spPr>
              <a:xfrm>
                <a:off x="6554714" y="284895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79" name="วงรี 78">
                <a:extLst>
                  <a:ext uri="{FF2B5EF4-FFF2-40B4-BE49-F238E27FC236}">
                    <a16:creationId xmlns:a16="http://schemas.microsoft.com/office/drawing/2014/main" id="{7AA9AE6D-DBCD-445D-8282-A5A6EF704155}"/>
                  </a:ext>
                </a:extLst>
              </p:cNvPr>
              <p:cNvSpPr/>
              <p:nvPr/>
            </p:nvSpPr>
            <p:spPr>
              <a:xfrm>
                <a:off x="6554714" y="30489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80" name="วงรี 79">
                <a:extLst>
                  <a:ext uri="{FF2B5EF4-FFF2-40B4-BE49-F238E27FC236}">
                    <a16:creationId xmlns:a16="http://schemas.microsoft.com/office/drawing/2014/main" id="{E2AA38E1-88E4-4FD3-AB6B-C1C259132217}"/>
                  </a:ext>
                </a:extLst>
              </p:cNvPr>
              <p:cNvSpPr/>
              <p:nvPr/>
            </p:nvSpPr>
            <p:spPr>
              <a:xfrm>
                <a:off x="6554714" y="32490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81" name="วงรี 80">
                <a:extLst>
                  <a:ext uri="{FF2B5EF4-FFF2-40B4-BE49-F238E27FC236}">
                    <a16:creationId xmlns:a16="http://schemas.microsoft.com/office/drawing/2014/main" id="{212CA890-9015-456E-98AA-AE1FEAB94E68}"/>
                  </a:ext>
                </a:extLst>
              </p:cNvPr>
              <p:cNvSpPr/>
              <p:nvPr/>
            </p:nvSpPr>
            <p:spPr>
              <a:xfrm>
                <a:off x="6844534" y="14466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82" name="วงรี 81">
                <a:extLst>
                  <a:ext uri="{FF2B5EF4-FFF2-40B4-BE49-F238E27FC236}">
                    <a16:creationId xmlns:a16="http://schemas.microsoft.com/office/drawing/2014/main" id="{28142ACE-1576-457B-9FFB-A6E640C94C93}"/>
                  </a:ext>
                </a:extLst>
              </p:cNvPr>
              <p:cNvSpPr/>
              <p:nvPr/>
            </p:nvSpPr>
            <p:spPr>
              <a:xfrm>
                <a:off x="6844534" y="16467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83" name="วงรี 82">
                <a:extLst>
                  <a:ext uri="{FF2B5EF4-FFF2-40B4-BE49-F238E27FC236}">
                    <a16:creationId xmlns:a16="http://schemas.microsoft.com/office/drawing/2014/main" id="{9E65A5C0-A1A5-4257-B83F-64DB62AD6D4A}"/>
                  </a:ext>
                </a:extLst>
              </p:cNvPr>
              <p:cNvSpPr/>
              <p:nvPr/>
            </p:nvSpPr>
            <p:spPr>
              <a:xfrm>
                <a:off x="6844534" y="184674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84" name="วงรี 83">
                <a:extLst>
                  <a:ext uri="{FF2B5EF4-FFF2-40B4-BE49-F238E27FC236}">
                    <a16:creationId xmlns:a16="http://schemas.microsoft.com/office/drawing/2014/main" id="{F456F59F-3E8B-4A9C-A0A6-9D9A58347391}"/>
                  </a:ext>
                </a:extLst>
              </p:cNvPr>
              <p:cNvSpPr/>
              <p:nvPr/>
            </p:nvSpPr>
            <p:spPr>
              <a:xfrm>
                <a:off x="6844534" y="204677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85" name="วงรี 84">
                <a:extLst>
                  <a:ext uri="{FF2B5EF4-FFF2-40B4-BE49-F238E27FC236}">
                    <a16:creationId xmlns:a16="http://schemas.microsoft.com/office/drawing/2014/main" id="{C6C7035C-D720-4782-9889-E7C52F07F731}"/>
                  </a:ext>
                </a:extLst>
              </p:cNvPr>
              <p:cNvSpPr/>
              <p:nvPr/>
            </p:nvSpPr>
            <p:spPr>
              <a:xfrm>
                <a:off x="6844534" y="22467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86" name="วงรี 85">
                <a:extLst>
                  <a:ext uri="{FF2B5EF4-FFF2-40B4-BE49-F238E27FC236}">
                    <a16:creationId xmlns:a16="http://schemas.microsoft.com/office/drawing/2014/main" id="{12958C89-FAC6-4D6B-A6BC-89E7F57F49A9}"/>
                  </a:ext>
                </a:extLst>
              </p:cNvPr>
              <p:cNvSpPr/>
              <p:nvPr/>
            </p:nvSpPr>
            <p:spPr>
              <a:xfrm>
                <a:off x="6844534" y="24468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87" name="วงรี 86">
                <a:extLst>
                  <a:ext uri="{FF2B5EF4-FFF2-40B4-BE49-F238E27FC236}">
                    <a16:creationId xmlns:a16="http://schemas.microsoft.com/office/drawing/2014/main" id="{0EB9EF5B-9B6B-4CCD-9D23-F1A66E05B5E1}"/>
                  </a:ext>
                </a:extLst>
              </p:cNvPr>
              <p:cNvSpPr/>
              <p:nvPr/>
            </p:nvSpPr>
            <p:spPr>
              <a:xfrm>
                <a:off x="6844534" y="264684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88" name="วงรี 87">
                <a:extLst>
                  <a:ext uri="{FF2B5EF4-FFF2-40B4-BE49-F238E27FC236}">
                    <a16:creationId xmlns:a16="http://schemas.microsoft.com/office/drawing/2014/main" id="{4B41C75B-F80A-4FD0-B1BE-56B30ECAE20E}"/>
                  </a:ext>
                </a:extLst>
              </p:cNvPr>
              <p:cNvSpPr/>
              <p:nvPr/>
            </p:nvSpPr>
            <p:spPr>
              <a:xfrm>
                <a:off x="6844534" y="284687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89" name="วงรี 88">
                <a:extLst>
                  <a:ext uri="{FF2B5EF4-FFF2-40B4-BE49-F238E27FC236}">
                    <a16:creationId xmlns:a16="http://schemas.microsoft.com/office/drawing/2014/main" id="{6E7786C0-A46F-4381-8D9D-7B9F8A2056D0}"/>
                  </a:ext>
                </a:extLst>
              </p:cNvPr>
              <p:cNvSpPr/>
              <p:nvPr/>
            </p:nvSpPr>
            <p:spPr>
              <a:xfrm>
                <a:off x="6844534" y="30468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90" name="วงรี 89">
                <a:extLst>
                  <a:ext uri="{FF2B5EF4-FFF2-40B4-BE49-F238E27FC236}">
                    <a16:creationId xmlns:a16="http://schemas.microsoft.com/office/drawing/2014/main" id="{1E352FA3-EDA1-40E7-926E-C03C10A26667}"/>
                  </a:ext>
                </a:extLst>
              </p:cNvPr>
              <p:cNvSpPr/>
              <p:nvPr/>
            </p:nvSpPr>
            <p:spPr>
              <a:xfrm>
                <a:off x="6844534" y="32469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</p:grpSp>
        <p:grpSp>
          <p:nvGrpSpPr>
            <p:cNvPr id="125" name="กลุ่ม 124">
              <a:extLst>
                <a:ext uri="{FF2B5EF4-FFF2-40B4-BE49-F238E27FC236}">
                  <a16:creationId xmlns:a16="http://schemas.microsoft.com/office/drawing/2014/main" id="{2A7EF110-C613-43EC-A91B-8724C8B7B2A1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2133939" y="4354181"/>
              <a:ext cx="347486" cy="982634"/>
              <a:chOff x="6264894" y="1446698"/>
              <a:chExt cx="759640" cy="1984379"/>
            </a:xfrm>
          </p:grpSpPr>
          <p:sp>
            <p:nvSpPr>
              <p:cNvPr id="126" name="วงรี 125">
                <a:extLst>
                  <a:ext uri="{FF2B5EF4-FFF2-40B4-BE49-F238E27FC236}">
                    <a16:creationId xmlns:a16="http://schemas.microsoft.com/office/drawing/2014/main" id="{087B597C-BD80-4707-83EB-0CA0D38815FA}"/>
                  </a:ext>
                </a:extLst>
              </p:cNvPr>
              <p:cNvSpPr/>
              <p:nvPr/>
            </p:nvSpPr>
            <p:spPr>
              <a:xfrm>
                <a:off x="6264894" y="14508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27" name="วงรี 126">
                <a:extLst>
                  <a:ext uri="{FF2B5EF4-FFF2-40B4-BE49-F238E27FC236}">
                    <a16:creationId xmlns:a16="http://schemas.microsoft.com/office/drawing/2014/main" id="{BCDC5252-3B1F-4471-83D6-157DD3488F1D}"/>
                  </a:ext>
                </a:extLst>
              </p:cNvPr>
              <p:cNvSpPr/>
              <p:nvPr/>
            </p:nvSpPr>
            <p:spPr>
              <a:xfrm>
                <a:off x="6264894" y="16508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28" name="วงรี 127">
                <a:extLst>
                  <a:ext uri="{FF2B5EF4-FFF2-40B4-BE49-F238E27FC236}">
                    <a16:creationId xmlns:a16="http://schemas.microsoft.com/office/drawing/2014/main" id="{72F01A66-27AA-4D43-B117-96BE8EDDD1AF}"/>
                  </a:ext>
                </a:extLst>
              </p:cNvPr>
              <p:cNvSpPr/>
              <p:nvPr/>
            </p:nvSpPr>
            <p:spPr>
              <a:xfrm>
                <a:off x="6264894" y="185090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29" name="วงรี 128">
                <a:extLst>
                  <a:ext uri="{FF2B5EF4-FFF2-40B4-BE49-F238E27FC236}">
                    <a16:creationId xmlns:a16="http://schemas.microsoft.com/office/drawing/2014/main" id="{C442AD09-F6A2-41BE-B9D4-C779372A7A48}"/>
                  </a:ext>
                </a:extLst>
              </p:cNvPr>
              <p:cNvSpPr/>
              <p:nvPr/>
            </p:nvSpPr>
            <p:spPr>
              <a:xfrm>
                <a:off x="6264894" y="205092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30" name="วงรี 129">
                <a:extLst>
                  <a:ext uri="{FF2B5EF4-FFF2-40B4-BE49-F238E27FC236}">
                    <a16:creationId xmlns:a16="http://schemas.microsoft.com/office/drawing/2014/main" id="{8F9C1533-F358-403F-9407-C2827AD41DB8}"/>
                  </a:ext>
                </a:extLst>
              </p:cNvPr>
              <p:cNvSpPr/>
              <p:nvPr/>
            </p:nvSpPr>
            <p:spPr>
              <a:xfrm>
                <a:off x="6264894" y="22509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31" name="วงรี 130">
                <a:extLst>
                  <a:ext uri="{FF2B5EF4-FFF2-40B4-BE49-F238E27FC236}">
                    <a16:creationId xmlns:a16="http://schemas.microsoft.com/office/drawing/2014/main" id="{E9409C88-8E7C-42F9-AD4C-AC78A21D9EDD}"/>
                  </a:ext>
                </a:extLst>
              </p:cNvPr>
              <p:cNvSpPr/>
              <p:nvPr/>
            </p:nvSpPr>
            <p:spPr>
              <a:xfrm>
                <a:off x="6264894" y="24509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32" name="วงรี 131">
                <a:extLst>
                  <a:ext uri="{FF2B5EF4-FFF2-40B4-BE49-F238E27FC236}">
                    <a16:creationId xmlns:a16="http://schemas.microsoft.com/office/drawing/2014/main" id="{4A7409C7-A987-4C36-8B3B-A5AC75002AAA}"/>
                  </a:ext>
                </a:extLst>
              </p:cNvPr>
              <p:cNvSpPr/>
              <p:nvPr/>
            </p:nvSpPr>
            <p:spPr>
              <a:xfrm>
                <a:off x="6264894" y="265100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33" name="วงรี 132">
                <a:extLst>
                  <a:ext uri="{FF2B5EF4-FFF2-40B4-BE49-F238E27FC236}">
                    <a16:creationId xmlns:a16="http://schemas.microsoft.com/office/drawing/2014/main" id="{8EE3D0AA-B694-4139-92D2-BD8E66EA6B63}"/>
                  </a:ext>
                </a:extLst>
              </p:cNvPr>
              <p:cNvSpPr/>
              <p:nvPr/>
            </p:nvSpPr>
            <p:spPr>
              <a:xfrm>
                <a:off x="6264894" y="285102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34" name="วงรี 133">
                <a:extLst>
                  <a:ext uri="{FF2B5EF4-FFF2-40B4-BE49-F238E27FC236}">
                    <a16:creationId xmlns:a16="http://schemas.microsoft.com/office/drawing/2014/main" id="{2BB0E1F4-1047-4408-8BFD-B5A0D565A2E6}"/>
                  </a:ext>
                </a:extLst>
              </p:cNvPr>
              <p:cNvSpPr/>
              <p:nvPr/>
            </p:nvSpPr>
            <p:spPr>
              <a:xfrm>
                <a:off x="6264894" y="30510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 dirty="0"/>
              </a:p>
            </p:txBody>
          </p:sp>
          <p:sp>
            <p:nvSpPr>
              <p:cNvPr id="135" name="วงรี 134">
                <a:extLst>
                  <a:ext uri="{FF2B5EF4-FFF2-40B4-BE49-F238E27FC236}">
                    <a16:creationId xmlns:a16="http://schemas.microsoft.com/office/drawing/2014/main" id="{0EF7C8D2-A0BA-42DF-A4B3-7E8357F14533}"/>
                  </a:ext>
                </a:extLst>
              </p:cNvPr>
              <p:cNvSpPr/>
              <p:nvPr/>
            </p:nvSpPr>
            <p:spPr>
              <a:xfrm>
                <a:off x="6264894" y="32510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36" name="วงรี 135">
                <a:extLst>
                  <a:ext uri="{FF2B5EF4-FFF2-40B4-BE49-F238E27FC236}">
                    <a16:creationId xmlns:a16="http://schemas.microsoft.com/office/drawing/2014/main" id="{BE23256E-38DF-49B1-93AC-78B4911E571A}"/>
                  </a:ext>
                </a:extLst>
              </p:cNvPr>
              <p:cNvSpPr/>
              <p:nvPr/>
            </p:nvSpPr>
            <p:spPr>
              <a:xfrm>
                <a:off x="6554714" y="14487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37" name="วงรี 136">
                <a:extLst>
                  <a:ext uri="{FF2B5EF4-FFF2-40B4-BE49-F238E27FC236}">
                    <a16:creationId xmlns:a16="http://schemas.microsoft.com/office/drawing/2014/main" id="{D2EBBCA6-A58E-409A-8BB1-46096F953522}"/>
                  </a:ext>
                </a:extLst>
              </p:cNvPr>
              <p:cNvSpPr/>
              <p:nvPr/>
            </p:nvSpPr>
            <p:spPr>
              <a:xfrm>
                <a:off x="6554714" y="16488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38" name="วงรี 137">
                <a:extLst>
                  <a:ext uri="{FF2B5EF4-FFF2-40B4-BE49-F238E27FC236}">
                    <a16:creationId xmlns:a16="http://schemas.microsoft.com/office/drawing/2014/main" id="{4EAA18AD-D225-4CAB-A830-06A73C29BA6B}"/>
                  </a:ext>
                </a:extLst>
              </p:cNvPr>
              <p:cNvSpPr/>
              <p:nvPr/>
            </p:nvSpPr>
            <p:spPr>
              <a:xfrm>
                <a:off x="6554714" y="184882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39" name="วงรี 138">
                <a:extLst>
                  <a:ext uri="{FF2B5EF4-FFF2-40B4-BE49-F238E27FC236}">
                    <a16:creationId xmlns:a16="http://schemas.microsoft.com/office/drawing/2014/main" id="{0C1FF6D6-BAFB-4890-BDAF-0321109E106E}"/>
                  </a:ext>
                </a:extLst>
              </p:cNvPr>
              <p:cNvSpPr/>
              <p:nvPr/>
            </p:nvSpPr>
            <p:spPr>
              <a:xfrm>
                <a:off x="6554714" y="204885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40" name="วงรี 139">
                <a:extLst>
                  <a:ext uri="{FF2B5EF4-FFF2-40B4-BE49-F238E27FC236}">
                    <a16:creationId xmlns:a16="http://schemas.microsoft.com/office/drawing/2014/main" id="{42CAA703-0698-4B2C-89D9-7623CE92359A}"/>
                  </a:ext>
                </a:extLst>
              </p:cNvPr>
              <p:cNvSpPr/>
              <p:nvPr/>
            </p:nvSpPr>
            <p:spPr>
              <a:xfrm>
                <a:off x="6554714" y="22488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41" name="วงรี 140">
                <a:extLst>
                  <a:ext uri="{FF2B5EF4-FFF2-40B4-BE49-F238E27FC236}">
                    <a16:creationId xmlns:a16="http://schemas.microsoft.com/office/drawing/2014/main" id="{DA7B4F7D-1D18-420D-8433-F99DF2BFD5EB}"/>
                  </a:ext>
                </a:extLst>
              </p:cNvPr>
              <p:cNvSpPr/>
              <p:nvPr/>
            </p:nvSpPr>
            <p:spPr>
              <a:xfrm>
                <a:off x="6554714" y="24489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42" name="วงรี 141">
                <a:extLst>
                  <a:ext uri="{FF2B5EF4-FFF2-40B4-BE49-F238E27FC236}">
                    <a16:creationId xmlns:a16="http://schemas.microsoft.com/office/drawing/2014/main" id="{AE91FF48-3E09-4F8A-AF4D-3AA54B047A9E}"/>
                  </a:ext>
                </a:extLst>
              </p:cNvPr>
              <p:cNvSpPr/>
              <p:nvPr/>
            </p:nvSpPr>
            <p:spPr>
              <a:xfrm>
                <a:off x="6554714" y="264892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43" name="วงรี 142">
                <a:extLst>
                  <a:ext uri="{FF2B5EF4-FFF2-40B4-BE49-F238E27FC236}">
                    <a16:creationId xmlns:a16="http://schemas.microsoft.com/office/drawing/2014/main" id="{813DCB89-6B66-45B5-8F7E-7706E9A8160B}"/>
                  </a:ext>
                </a:extLst>
              </p:cNvPr>
              <p:cNvSpPr/>
              <p:nvPr/>
            </p:nvSpPr>
            <p:spPr>
              <a:xfrm>
                <a:off x="6554714" y="284895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44" name="วงรี 143">
                <a:extLst>
                  <a:ext uri="{FF2B5EF4-FFF2-40B4-BE49-F238E27FC236}">
                    <a16:creationId xmlns:a16="http://schemas.microsoft.com/office/drawing/2014/main" id="{9795BA4E-5DC0-4DD6-A85F-8EA0857D4AD7}"/>
                  </a:ext>
                </a:extLst>
              </p:cNvPr>
              <p:cNvSpPr/>
              <p:nvPr/>
            </p:nvSpPr>
            <p:spPr>
              <a:xfrm>
                <a:off x="6554714" y="30489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45" name="วงรี 144">
                <a:extLst>
                  <a:ext uri="{FF2B5EF4-FFF2-40B4-BE49-F238E27FC236}">
                    <a16:creationId xmlns:a16="http://schemas.microsoft.com/office/drawing/2014/main" id="{E029C643-64FC-489A-961F-BA499DD96B5F}"/>
                  </a:ext>
                </a:extLst>
              </p:cNvPr>
              <p:cNvSpPr/>
              <p:nvPr/>
            </p:nvSpPr>
            <p:spPr>
              <a:xfrm>
                <a:off x="6554714" y="32490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46" name="วงรี 145">
                <a:extLst>
                  <a:ext uri="{FF2B5EF4-FFF2-40B4-BE49-F238E27FC236}">
                    <a16:creationId xmlns:a16="http://schemas.microsoft.com/office/drawing/2014/main" id="{30AB53CB-BFBE-474D-AB48-F68DE0EE987E}"/>
                  </a:ext>
                </a:extLst>
              </p:cNvPr>
              <p:cNvSpPr/>
              <p:nvPr/>
            </p:nvSpPr>
            <p:spPr>
              <a:xfrm>
                <a:off x="6844534" y="14466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47" name="วงรี 146">
                <a:extLst>
                  <a:ext uri="{FF2B5EF4-FFF2-40B4-BE49-F238E27FC236}">
                    <a16:creationId xmlns:a16="http://schemas.microsoft.com/office/drawing/2014/main" id="{086C549C-08DF-463C-8A3D-A381ADCD4108}"/>
                  </a:ext>
                </a:extLst>
              </p:cNvPr>
              <p:cNvSpPr/>
              <p:nvPr/>
            </p:nvSpPr>
            <p:spPr>
              <a:xfrm>
                <a:off x="6844534" y="16467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48" name="วงรี 147">
                <a:extLst>
                  <a:ext uri="{FF2B5EF4-FFF2-40B4-BE49-F238E27FC236}">
                    <a16:creationId xmlns:a16="http://schemas.microsoft.com/office/drawing/2014/main" id="{613A26D6-D114-4DB7-BF7A-3D4A1680BF71}"/>
                  </a:ext>
                </a:extLst>
              </p:cNvPr>
              <p:cNvSpPr/>
              <p:nvPr/>
            </p:nvSpPr>
            <p:spPr>
              <a:xfrm>
                <a:off x="6844534" y="184674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49" name="วงรี 148">
                <a:extLst>
                  <a:ext uri="{FF2B5EF4-FFF2-40B4-BE49-F238E27FC236}">
                    <a16:creationId xmlns:a16="http://schemas.microsoft.com/office/drawing/2014/main" id="{E27DDA30-C4D6-4AA2-ACA1-1D3C030E1D72}"/>
                  </a:ext>
                </a:extLst>
              </p:cNvPr>
              <p:cNvSpPr/>
              <p:nvPr/>
            </p:nvSpPr>
            <p:spPr>
              <a:xfrm>
                <a:off x="6844534" y="204677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50" name="วงรี 149">
                <a:extLst>
                  <a:ext uri="{FF2B5EF4-FFF2-40B4-BE49-F238E27FC236}">
                    <a16:creationId xmlns:a16="http://schemas.microsoft.com/office/drawing/2014/main" id="{0CA6F531-E93D-4AA4-8F21-C6AB8CC24A7C}"/>
                  </a:ext>
                </a:extLst>
              </p:cNvPr>
              <p:cNvSpPr/>
              <p:nvPr/>
            </p:nvSpPr>
            <p:spPr>
              <a:xfrm>
                <a:off x="6844534" y="22467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51" name="วงรี 150">
                <a:extLst>
                  <a:ext uri="{FF2B5EF4-FFF2-40B4-BE49-F238E27FC236}">
                    <a16:creationId xmlns:a16="http://schemas.microsoft.com/office/drawing/2014/main" id="{56D3A951-4DAE-4497-A1BF-9DE01A1283E0}"/>
                  </a:ext>
                </a:extLst>
              </p:cNvPr>
              <p:cNvSpPr/>
              <p:nvPr/>
            </p:nvSpPr>
            <p:spPr>
              <a:xfrm>
                <a:off x="6844534" y="24468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52" name="วงรี 151">
                <a:extLst>
                  <a:ext uri="{FF2B5EF4-FFF2-40B4-BE49-F238E27FC236}">
                    <a16:creationId xmlns:a16="http://schemas.microsoft.com/office/drawing/2014/main" id="{56624583-3AF1-434C-947B-DC01822C50CB}"/>
                  </a:ext>
                </a:extLst>
              </p:cNvPr>
              <p:cNvSpPr/>
              <p:nvPr/>
            </p:nvSpPr>
            <p:spPr>
              <a:xfrm>
                <a:off x="6844534" y="264684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53" name="วงรี 152">
                <a:extLst>
                  <a:ext uri="{FF2B5EF4-FFF2-40B4-BE49-F238E27FC236}">
                    <a16:creationId xmlns:a16="http://schemas.microsoft.com/office/drawing/2014/main" id="{FFB94250-93F7-44D7-B0D3-00F3B7A4F59C}"/>
                  </a:ext>
                </a:extLst>
              </p:cNvPr>
              <p:cNvSpPr/>
              <p:nvPr/>
            </p:nvSpPr>
            <p:spPr>
              <a:xfrm>
                <a:off x="6844534" y="284687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54" name="วงรี 153">
                <a:extLst>
                  <a:ext uri="{FF2B5EF4-FFF2-40B4-BE49-F238E27FC236}">
                    <a16:creationId xmlns:a16="http://schemas.microsoft.com/office/drawing/2014/main" id="{693A4000-C711-4213-881F-46174FD1239A}"/>
                  </a:ext>
                </a:extLst>
              </p:cNvPr>
              <p:cNvSpPr/>
              <p:nvPr/>
            </p:nvSpPr>
            <p:spPr>
              <a:xfrm>
                <a:off x="6844534" y="30468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55" name="วงรี 154">
                <a:extLst>
                  <a:ext uri="{FF2B5EF4-FFF2-40B4-BE49-F238E27FC236}">
                    <a16:creationId xmlns:a16="http://schemas.microsoft.com/office/drawing/2014/main" id="{10DCF3F5-3C48-4642-B133-E3CC79C23C10}"/>
                  </a:ext>
                </a:extLst>
              </p:cNvPr>
              <p:cNvSpPr/>
              <p:nvPr/>
            </p:nvSpPr>
            <p:spPr>
              <a:xfrm>
                <a:off x="6844534" y="32469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</p:grpSp>
        <p:grpSp>
          <p:nvGrpSpPr>
            <p:cNvPr id="156" name="กลุ่ม 155">
              <a:extLst>
                <a:ext uri="{FF2B5EF4-FFF2-40B4-BE49-F238E27FC236}">
                  <a16:creationId xmlns:a16="http://schemas.microsoft.com/office/drawing/2014/main" id="{B958616B-DD23-408E-8662-7F1436CDCE4F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3466326" y="573401"/>
              <a:ext cx="347486" cy="982634"/>
              <a:chOff x="6264894" y="1446698"/>
              <a:chExt cx="759640" cy="1984379"/>
            </a:xfrm>
          </p:grpSpPr>
          <p:sp>
            <p:nvSpPr>
              <p:cNvPr id="157" name="วงรี 156">
                <a:extLst>
                  <a:ext uri="{FF2B5EF4-FFF2-40B4-BE49-F238E27FC236}">
                    <a16:creationId xmlns:a16="http://schemas.microsoft.com/office/drawing/2014/main" id="{880946A2-5350-4B72-B3CF-3372A2D75CBF}"/>
                  </a:ext>
                </a:extLst>
              </p:cNvPr>
              <p:cNvSpPr/>
              <p:nvPr/>
            </p:nvSpPr>
            <p:spPr>
              <a:xfrm>
                <a:off x="6264894" y="14508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58" name="วงรี 157">
                <a:extLst>
                  <a:ext uri="{FF2B5EF4-FFF2-40B4-BE49-F238E27FC236}">
                    <a16:creationId xmlns:a16="http://schemas.microsoft.com/office/drawing/2014/main" id="{3CE03E15-6C83-422D-BD88-166AD688CF2E}"/>
                  </a:ext>
                </a:extLst>
              </p:cNvPr>
              <p:cNvSpPr/>
              <p:nvPr/>
            </p:nvSpPr>
            <p:spPr>
              <a:xfrm>
                <a:off x="6264894" y="16508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59" name="วงรี 158">
                <a:extLst>
                  <a:ext uri="{FF2B5EF4-FFF2-40B4-BE49-F238E27FC236}">
                    <a16:creationId xmlns:a16="http://schemas.microsoft.com/office/drawing/2014/main" id="{908F4668-BA50-42FC-A8E3-4423F5A64ABC}"/>
                  </a:ext>
                </a:extLst>
              </p:cNvPr>
              <p:cNvSpPr/>
              <p:nvPr/>
            </p:nvSpPr>
            <p:spPr>
              <a:xfrm>
                <a:off x="6264894" y="185090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60" name="วงรี 159">
                <a:extLst>
                  <a:ext uri="{FF2B5EF4-FFF2-40B4-BE49-F238E27FC236}">
                    <a16:creationId xmlns:a16="http://schemas.microsoft.com/office/drawing/2014/main" id="{524554F2-A4AB-4A2E-91DE-4B0CB4B448EB}"/>
                  </a:ext>
                </a:extLst>
              </p:cNvPr>
              <p:cNvSpPr/>
              <p:nvPr/>
            </p:nvSpPr>
            <p:spPr>
              <a:xfrm>
                <a:off x="6264894" y="205092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61" name="วงรี 160">
                <a:extLst>
                  <a:ext uri="{FF2B5EF4-FFF2-40B4-BE49-F238E27FC236}">
                    <a16:creationId xmlns:a16="http://schemas.microsoft.com/office/drawing/2014/main" id="{F3F51107-801F-4372-8E4D-3C58FA1B92B3}"/>
                  </a:ext>
                </a:extLst>
              </p:cNvPr>
              <p:cNvSpPr/>
              <p:nvPr/>
            </p:nvSpPr>
            <p:spPr>
              <a:xfrm>
                <a:off x="6264894" y="22509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62" name="วงรี 161">
                <a:extLst>
                  <a:ext uri="{FF2B5EF4-FFF2-40B4-BE49-F238E27FC236}">
                    <a16:creationId xmlns:a16="http://schemas.microsoft.com/office/drawing/2014/main" id="{5D800A4B-1832-4643-A216-53E717B7A80C}"/>
                  </a:ext>
                </a:extLst>
              </p:cNvPr>
              <p:cNvSpPr/>
              <p:nvPr/>
            </p:nvSpPr>
            <p:spPr>
              <a:xfrm>
                <a:off x="6264894" y="24509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63" name="วงรี 162">
                <a:extLst>
                  <a:ext uri="{FF2B5EF4-FFF2-40B4-BE49-F238E27FC236}">
                    <a16:creationId xmlns:a16="http://schemas.microsoft.com/office/drawing/2014/main" id="{BCF1EB5A-DBFC-4179-958C-1B9118471259}"/>
                  </a:ext>
                </a:extLst>
              </p:cNvPr>
              <p:cNvSpPr/>
              <p:nvPr/>
            </p:nvSpPr>
            <p:spPr>
              <a:xfrm>
                <a:off x="6264894" y="265100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64" name="วงรี 163">
                <a:extLst>
                  <a:ext uri="{FF2B5EF4-FFF2-40B4-BE49-F238E27FC236}">
                    <a16:creationId xmlns:a16="http://schemas.microsoft.com/office/drawing/2014/main" id="{43A2364B-8D4A-4104-BC92-43A3EBCF0585}"/>
                  </a:ext>
                </a:extLst>
              </p:cNvPr>
              <p:cNvSpPr/>
              <p:nvPr/>
            </p:nvSpPr>
            <p:spPr>
              <a:xfrm>
                <a:off x="6264894" y="285102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65" name="วงรี 164">
                <a:extLst>
                  <a:ext uri="{FF2B5EF4-FFF2-40B4-BE49-F238E27FC236}">
                    <a16:creationId xmlns:a16="http://schemas.microsoft.com/office/drawing/2014/main" id="{2009CE0F-1418-4A64-9EF9-E61143263B5C}"/>
                  </a:ext>
                </a:extLst>
              </p:cNvPr>
              <p:cNvSpPr/>
              <p:nvPr/>
            </p:nvSpPr>
            <p:spPr>
              <a:xfrm>
                <a:off x="6264894" y="30510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 dirty="0"/>
              </a:p>
            </p:txBody>
          </p:sp>
          <p:sp>
            <p:nvSpPr>
              <p:cNvPr id="166" name="วงรี 165">
                <a:extLst>
                  <a:ext uri="{FF2B5EF4-FFF2-40B4-BE49-F238E27FC236}">
                    <a16:creationId xmlns:a16="http://schemas.microsoft.com/office/drawing/2014/main" id="{AD5C2724-F24C-49C5-B5E1-775DEA13487D}"/>
                  </a:ext>
                </a:extLst>
              </p:cNvPr>
              <p:cNvSpPr/>
              <p:nvPr/>
            </p:nvSpPr>
            <p:spPr>
              <a:xfrm>
                <a:off x="6264894" y="32510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67" name="วงรี 166">
                <a:extLst>
                  <a:ext uri="{FF2B5EF4-FFF2-40B4-BE49-F238E27FC236}">
                    <a16:creationId xmlns:a16="http://schemas.microsoft.com/office/drawing/2014/main" id="{072B9939-058B-4D80-947C-409EF176F8F8}"/>
                  </a:ext>
                </a:extLst>
              </p:cNvPr>
              <p:cNvSpPr/>
              <p:nvPr/>
            </p:nvSpPr>
            <p:spPr>
              <a:xfrm>
                <a:off x="6554714" y="14487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68" name="วงรี 167">
                <a:extLst>
                  <a:ext uri="{FF2B5EF4-FFF2-40B4-BE49-F238E27FC236}">
                    <a16:creationId xmlns:a16="http://schemas.microsoft.com/office/drawing/2014/main" id="{FD8A0C7A-2F21-40E4-A570-653933483C2A}"/>
                  </a:ext>
                </a:extLst>
              </p:cNvPr>
              <p:cNvSpPr/>
              <p:nvPr/>
            </p:nvSpPr>
            <p:spPr>
              <a:xfrm>
                <a:off x="6554714" y="16488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69" name="วงรี 168">
                <a:extLst>
                  <a:ext uri="{FF2B5EF4-FFF2-40B4-BE49-F238E27FC236}">
                    <a16:creationId xmlns:a16="http://schemas.microsoft.com/office/drawing/2014/main" id="{4D647E18-E96F-4C4F-8BF3-5C1EA031B938}"/>
                  </a:ext>
                </a:extLst>
              </p:cNvPr>
              <p:cNvSpPr/>
              <p:nvPr/>
            </p:nvSpPr>
            <p:spPr>
              <a:xfrm>
                <a:off x="6554714" y="184882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70" name="วงรี 169">
                <a:extLst>
                  <a:ext uri="{FF2B5EF4-FFF2-40B4-BE49-F238E27FC236}">
                    <a16:creationId xmlns:a16="http://schemas.microsoft.com/office/drawing/2014/main" id="{9035A499-ABAB-46EA-A7A5-5E21EF272C51}"/>
                  </a:ext>
                </a:extLst>
              </p:cNvPr>
              <p:cNvSpPr/>
              <p:nvPr/>
            </p:nvSpPr>
            <p:spPr>
              <a:xfrm>
                <a:off x="6554714" y="204885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71" name="วงรี 170">
                <a:extLst>
                  <a:ext uri="{FF2B5EF4-FFF2-40B4-BE49-F238E27FC236}">
                    <a16:creationId xmlns:a16="http://schemas.microsoft.com/office/drawing/2014/main" id="{EC45FC70-FF67-4A0B-9F65-AC60DB5DD75A}"/>
                  </a:ext>
                </a:extLst>
              </p:cNvPr>
              <p:cNvSpPr/>
              <p:nvPr/>
            </p:nvSpPr>
            <p:spPr>
              <a:xfrm>
                <a:off x="6554714" y="22488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72" name="วงรี 171">
                <a:extLst>
                  <a:ext uri="{FF2B5EF4-FFF2-40B4-BE49-F238E27FC236}">
                    <a16:creationId xmlns:a16="http://schemas.microsoft.com/office/drawing/2014/main" id="{3225911A-5A7F-4A6A-8D60-167EE0612ED8}"/>
                  </a:ext>
                </a:extLst>
              </p:cNvPr>
              <p:cNvSpPr/>
              <p:nvPr/>
            </p:nvSpPr>
            <p:spPr>
              <a:xfrm>
                <a:off x="6554714" y="24489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73" name="วงรี 172">
                <a:extLst>
                  <a:ext uri="{FF2B5EF4-FFF2-40B4-BE49-F238E27FC236}">
                    <a16:creationId xmlns:a16="http://schemas.microsoft.com/office/drawing/2014/main" id="{779E656A-5DB3-43FD-A294-C984D27F3ECA}"/>
                  </a:ext>
                </a:extLst>
              </p:cNvPr>
              <p:cNvSpPr/>
              <p:nvPr/>
            </p:nvSpPr>
            <p:spPr>
              <a:xfrm>
                <a:off x="6554714" y="264892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74" name="วงรี 173">
                <a:extLst>
                  <a:ext uri="{FF2B5EF4-FFF2-40B4-BE49-F238E27FC236}">
                    <a16:creationId xmlns:a16="http://schemas.microsoft.com/office/drawing/2014/main" id="{A14C5DAE-6A71-40BD-9109-F1EFE7D9D5B1}"/>
                  </a:ext>
                </a:extLst>
              </p:cNvPr>
              <p:cNvSpPr/>
              <p:nvPr/>
            </p:nvSpPr>
            <p:spPr>
              <a:xfrm>
                <a:off x="6554714" y="284895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75" name="วงรี 174">
                <a:extLst>
                  <a:ext uri="{FF2B5EF4-FFF2-40B4-BE49-F238E27FC236}">
                    <a16:creationId xmlns:a16="http://schemas.microsoft.com/office/drawing/2014/main" id="{1C726E50-D9AB-44F7-B09D-260EA4A097D2}"/>
                  </a:ext>
                </a:extLst>
              </p:cNvPr>
              <p:cNvSpPr/>
              <p:nvPr/>
            </p:nvSpPr>
            <p:spPr>
              <a:xfrm>
                <a:off x="6554714" y="30489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76" name="วงรี 175">
                <a:extLst>
                  <a:ext uri="{FF2B5EF4-FFF2-40B4-BE49-F238E27FC236}">
                    <a16:creationId xmlns:a16="http://schemas.microsoft.com/office/drawing/2014/main" id="{3381DF47-4EEC-4C5D-806D-331FFB99EDBB}"/>
                  </a:ext>
                </a:extLst>
              </p:cNvPr>
              <p:cNvSpPr/>
              <p:nvPr/>
            </p:nvSpPr>
            <p:spPr>
              <a:xfrm>
                <a:off x="6554714" y="32490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77" name="วงรี 176">
                <a:extLst>
                  <a:ext uri="{FF2B5EF4-FFF2-40B4-BE49-F238E27FC236}">
                    <a16:creationId xmlns:a16="http://schemas.microsoft.com/office/drawing/2014/main" id="{B1A7197B-B98D-40DE-BF72-B4830EC03030}"/>
                  </a:ext>
                </a:extLst>
              </p:cNvPr>
              <p:cNvSpPr/>
              <p:nvPr/>
            </p:nvSpPr>
            <p:spPr>
              <a:xfrm>
                <a:off x="6844534" y="14466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78" name="วงรี 177">
                <a:extLst>
                  <a:ext uri="{FF2B5EF4-FFF2-40B4-BE49-F238E27FC236}">
                    <a16:creationId xmlns:a16="http://schemas.microsoft.com/office/drawing/2014/main" id="{82DF469E-A085-4039-88CB-3969DA384FDB}"/>
                  </a:ext>
                </a:extLst>
              </p:cNvPr>
              <p:cNvSpPr/>
              <p:nvPr/>
            </p:nvSpPr>
            <p:spPr>
              <a:xfrm>
                <a:off x="6844534" y="16467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79" name="วงรี 178">
                <a:extLst>
                  <a:ext uri="{FF2B5EF4-FFF2-40B4-BE49-F238E27FC236}">
                    <a16:creationId xmlns:a16="http://schemas.microsoft.com/office/drawing/2014/main" id="{2114E414-B577-4702-8E7D-052C8EB01B12}"/>
                  </a:ext>
                </a:extLst>
              </p:cNvPr>
              <p:cNvSpPr/>
              <p:nvPr/>
            </p:nvSpPr>
            <p:spPr>
              <a:xfrm>
                <a:off x="6844534" y="184674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80" name="วงรี 179">
                <a:extLst>
                  <a:ext uri="{FF2B5EF4-FFF2-40B4-BE49-F238E27FC236}">
                    <a16:creationId xmlns:a16="http://schemas.microsoft.com/office/drawing/2014/main" id="{FAE97F4D-3390-442F-BABF-6A9F783CDAC4}"/>
                  </a:ext>
                </a:extLst>
              </p:cNvPr>
              <p:cNvSpPr/>
              <p:nvPr/>
            </p:nvSpPr>
            <p:spPr>
              <a:xfrm>
                <a:off x="6844534" y="204677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81" name="วงรี 180">
                <a:extLst>
                  <a:ext uri="{FF2B5EF4-FFF2-40B4-BE49-F238E27FC236}">
                    <a16:creationId xmlns:a16="http://schemas.microsoft.com/office/drawing/2014/main" id="{B7B57EE1-A657-484F-9702-2D432A5836E3}"/>
                  </a:ext>
                </a:extLst>
              </p:cNvPr>
              <p:cNvSpPr/>
              <p:nvPr/>
            </p:nvSpPr>
            <p:spPr>
              <a:xfrm>
                <a:off x="6844534" y="22467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82" name="วงรี 181">
                <a:extLst>
                  <a:ext uri="{FF2B5EF4-FFF2-40B4-BE49-F238E27FC236}">
                    <a16:creationId xmlns:a16="http://schemas.microsoft.com/office/drawing/2014/main" id="{C875F0C2-3305-4620-831F-EE6836698F44}"/>
                  </a:ext>
                </a:extLst>
              </p:cNvPr>
              <p:cNvSpPr/>
              <p:nvPr/>
            </p:nvSpPr>
            <p:spPr>
              <a:xfrm>
                <a:off x="6844534" y="24468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83" name="วงรี 182">
                <a:extLst>
                  <a:ext uri="{FF2B5EF4-FFF2-40B4-BE49-F238E27FC236}">
                    <a16:creationId xmlns:a16="http://schemas.microsoft.com/office/drawing/2014/main" id="{C1FB343C-CD22-433C-A738-ED6ED98C86CA}"/>
                  </a:ext>
                </a:extLst>
              </p:cNvPr>
              <p:cNvSpPr/>
              <p:nvPr/>
            </p:nvSpPr>
            <p:spPr>
              <a:xfrm>
                <a:off x="6844534" y="264684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84" name="วงรี 183">
                <a:extLst>
                  <a:ext uri="{FF2B5EF4-FFF2-40B4-BE49-F238E27FC236}">
                    <a16:creationId xmlns:a16="http://schemas.microsoft.com/office/drawing/2014/main" id="{AD1668AC-CF57-4C3A-B191-3854D89C3822}"/>
                  </a:ext>
                </a:extLst>
              </p:cNvPr>
              <p:cNvSpPr/>
              <p:nvPr/>
            </p:nvSpPr>
            <p:spPr>
              <a:xfrm>
                <a:off x="6844534" y="284687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85" name="วงรี 184">
                <a:extLst>
                  <a:ext uri="{FF2B5EF4-FFF2-40B4-BE49-F238E27FC236}">
                    <a16:creationId xmlns:a16="http://schemas.microsoft.com/office/drawing/2014/main" id="{E99753CA-0192-41F6-9B70-A541EFAEA4DB}"/>
                  </a:ext>
                </a:extLst>
              </p:cNvPr>
              <p:cNvSpPr/>
              <p:nvPr/>
            </p:nvSpPr>
            <p:spPr>
              <a:xfrm>
                <a:off x="6844534" y="30468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86" name="วงรี 185">
                <a:extLst>
                  <a:ext uri="{FF2B5EF4-FFF2-40B4-BE49-F238E27FC236}">
                    <a16:creationId xmlns:a16="http://schemas.microsoft.com/office/drawing/2014/main" id="{07334C29-3F9C-4309-BFD2-EEC5F7C587A2}"/>
                  </a:ext>
                </a:extLst>
              </p:cNvPr>
              <p:cNvSpPr/>
              <p:nvPr/>
            </p:nvSpPr>
            <p:spPr>
              <a:xfrm>
                <a:off x="6844534" y="32469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</p:grpSp>
        <p:sp>
          <p:nvSpPr>
            <p:cNvPr id="190" name="กากบาท 189">
              <a:extLst>
                <a:ext uri="{FF2B5EF4-FFF2-40B4-BE49-F238E27FC236}">
                  <a16:creationId xmlns:a16="http://schemas.microsoft.com/office/drawing/2014/main" id="{5388398A-A471-4266-9A27-E079256CC8C9}"/>
                </a:ext>
              </a:extLst>
            </p:cNvPr>
            <p:cNvSpPr/>
            <p:nvPr/>
          </p:nvSpPr>
          <p:spPr>
            <a:xfrm rot="1087668">
              <a:off x="1191653" y="4451977"/>
              <a:ext cx="368040" cy="320174"/>
            </a:xfrm>
            <a:prstGeom prst="plus">
              <a:avLst>
                <a:gd name="adj" fmla="val 35728"/>
              </a:avLst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91" name="กากบาท 190">
              <a:extLst>
                <a:ext uri="{FF2B5EF4-FFF2-40B4-BE49-F238E27FC236}">
                  <a16:creationId xmlns:a16="http://schemas.microsoft.com/office/drawing/2014/main" id="{06CDAA93-E217-4258-9A54-4C325A9332B8}"/>
                </a:ext>
              </a:extLst>
            </p:cNvPr>
            <p:cNvSpPr/>
            <p:nvPr/>
          </p:nvSpPr>
          <p:spPr>
            <a:xfrm rot="1087668">
              <a:off x="6767399" y="1518757"/>
              <a:ext cx="368040" cy="320174"/>
            </a:xfrm>
            <a:prstGeom prst="plus">
              <a:avLst>
                <a:gd name="adj" fmla="val 35728"/>
              </a:avLst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92" name="กากบาท 191">
              <a:extLst>
                <a:ext uri="{FF2B5EF4-FFF2-40B4-BE49-F238E27FC236}">
                  <a16:creationId xmlns:a16="http://schemas.microsoft.com/office/drawing/2014/main" id="{E52586BA-A47A-4C67-BE1E-D768E320A5C8}"/>
                </a:ext>
              </a:extLst>
            </p:cNvPr>
            <p:cNvSpPr/>
            <p:nvPr/>
          </p:nvSpPr>
          <p:spPr>
            <a:xfrm rot="1087668">
              <a:off x="684864" y="1581020"/>
              <a:ext cx="620284" cy="500224"/>
            </a:xfrm>
            <a:prstGeom prst="plus">
              <a:avLst>
                <a:gd name="adj" fmla="val 35728"/>
              </a:avLst>
            </a:prstGeom>
            <a:solidFill>
              <a:srgbClr val="FDE92C">
                <a:alpha val="40000"/>
              </a:srgb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93" name="กากบาท 192">
              <a:extLst>
                <a:ext uri="{FF2B5EF4-FFF2-40B4-BE49-F238E27FC236}">
                  <a16:creationId xmlns:a16="http://schemas.microsoft.com/office/drawing/2014/main" id="{9279B430-86FD-4915-87E5-58413A3B8599}"/>
                </a:ext>
              </a:extLst>
            </p:cNvPr>
            <p:cNvSpPr/>
            <p:nvPr/>
          </p:nvSpPr>
          <p:spPr>
            <a:xfrm rot="20237040">
              <a:off x="1318434" y="452353"/>
              <a:ext cx="552915" cy="426604"/>
            </a:xfrm>
            <a:prstGeom prst="plus">
              <a:avLst>
                <a:gd name="adj" fmla="val 35728"/>
              </a:avLst>
            </a:prstGeom>
            <a:solidFill>
              <a:schemeClr val="accent4">
                <a:lumMod val="20000"/>
                <a:lumOff val="80000"/>
                <a:alpha val="90000"/>
              </a:scheme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 dirty="0"/>
            </a:p>
          </p:txBody>
        </p:sp>
        <p:sp>
          <p:nvSpPr>
            <p:cNvPr id="194" name="สี่เหลี่ยมผืนผ้า 193">
              <a:extLst>
                <a:ext uri="{FF2B5EF4-FFF2-40B4-BE49-F238E27FC236}">
                  <a16:creationId xmlns:a16="http://schemas.microsoft.com/office/drawing/2014/main" id="{07A72EC4-E108-4388-8109-4BECAA9C8258}"/>
                </a:ext>
              </a:extLst>
            </p:cNvPr>
            <p:cNvSpPr/>
            <p:nvPr/>
          </p:nvSpPr>
          <p:spPr>
            <a:xfrm>
              <a:off x="6241377" y="425127"/>
              <a:ext cx="330847" cy="305625"/>
            </a:xfrm>
            <a:prstGeom prst="rect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95" name="สี่เหลี่ยมผืนผ้า 194">
              <a:extLst>
                <a:ext uri="{FF2B5EF4-FFF2-40B4-BE49-F238E27FC236}">
                  <a16:creationId xmlns:a16="http://schemas.microsoft.com/office/drawing/2014/main" id="{DB745DB9-E68C-4099-8BC1-067971DA25AE}"/>
                </a:ext>
              </a:extLst>
            </p:cNvPr>
            <p:cNvSpPr/>
            <p:nvPr/>
          </p:nvSpPr>
          <p:spPr>
            <a:xfrm>
              <a:off x="7961308" y="4240268"/>
              <a:ext cx="330847" cy="305625"/>
            </a:xfrm>
            <a:prstGeom prst="rect">
              <a:avLst/>
            </a:prstGeom>
            <a:noFill/>
            <a:ln w="28575">
              <a:solidFill>
                <a:srgbClr val="FEF9B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grpSp>
          <p:nvGrpSpPr>
            <p:cNvPr id="196" name="กลุ่ม 195">
              <a:extLst>
                <a:ext uri="{FF2B5EF4-FFF2-40B4-BE49-F238E27FC236}">
                  <a16:creationId xmlns:a16="http://schemas.microsoft.com/office/drawing/2014/main" id="{1ED1FCA0-FE85-49B0-B8E6-2709E2BE3F0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010805" y="3407851"/>
              <a:ext cx="376162" cy="907724"/>
              <a:chOff x="6264894" y="1446698"/>
              <a:chExt cx="759640" cy="1984379"/>
            </a:xfrm>
          </p:grpSpPr>
          <p:sp>
            <p:nvSpPr>
              <p:cNvPr id="197" name="วงรี 196">
                <a:extLst>
                  <a:ext uri="{FF2B5EF4-FFF2-40B4-BE49-F238E27FC236}">
                    <a16:creationId xmlns:a16="http://schemas.microsoft.com/office/drawing/2014/main" id="{B21C1970-2128-49C3-9C00-8C4D8B5ABB22}"/>
                  </a:ext>
                </a:extLst>
              </p:cNvPr>
              <p:cNvSpPr/>
              <p:nvPr/>
            </p:nvSpPr>
            <p:spPr>
              <a:xfrm>
                <a:off x="6264894" y="14508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98" name="วงรี 197">
                <a:extLst>
                  <a:ext uri="{FF2B5EF4-FFF2-40B4-BE49-F238E27FC236}">
                    <a16:creationId xmlns:a16="http://schemas.microsoft.com/office/drawing/2014/main" id="{99D12FE0-9D89-4DCA-BE55-81A666A3DC64}"/>
                  </a:ext>
                </a:extLst>
              </p:cNvPr>
              <p:cNvSpPr/>
              <p:nvPr/>
            </p:nvSpPr>
            <p:spPr>
              <a:xfrm>
                <a:off x="6264894" y="16508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99" name="วงรี 198">
                <a:extLst>
                  <a:ext uri="{FF2B5EF4-FFF2-40B4-BE49-F238E27FC236}">
                    <a16:creationId xmlns:a16="http://schemas.microsoft.com/office/drawing/2014/main" id="{497810E9-68CB-444C-B53D-1DA8C12A8AC5}"/>
                  </a:ext>
                </a:extLst>
              </p:cNvPr>
              <p:cNvSpPr/>
              <p:nvPr/>
            </p:nvSpPr>
            <p:spPr>
              <a:xfrm>
                <a:off x="6264894" y="185090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00" name="วงรี 199">
                <a:extLst>
                  <a:ext uri="{FF2B5EF4-FFF2-40B4-BE49-F238E27FC236}">
                    <a16:creationId xmlns:a16="http://schemas.microsoft.com/office/drawing/2014/main" id="{A28FF609-F343-47FC-A527-377C8D8A3C93}"/>
                  </a:ext>
                </a:extLst>
              </p:cNvPr>
              <p:cNvSpPr/>
              <p:nvPr/>
            </p:nvSpPr>
            <p:spPr>
              <a:xfrm>
                <a:off x="6264894" y="205092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01" name="วงรี 200">
                <a:extLst>
                  <a:ext uri="{FF2B5EF4-FFF2-40B4-BE49-F238E27FC236}">
                    <a16:creationId xmlns:a16="http://schemas.microsoft.com/office/drawing/2014/main" id="{20C4603F-058E-4D02-9D62-323B1BACD948}"/>
                  </a:ext>
                </a:extLst>
              </p:cNvPr>
              <p:cNvSpPr/>
              <p:nvPr/>
            </p:nvSpPr>
            <p:spPr>
              <a:xfrm>
                <a:off x="6264894" y="22509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02" name="วงรี 201">
                <a:extLst>
                  <a:ext uri="{FF2B5EF4-FFF2-40B4-BE49-F238E27FC236}">
                    <a16:creationId xmlns:a16="http://schemas.microsoft.com/office/drawing/2014/main" id="{937B6F76-0969-485E-9D13-BFDDA29747B5}"/>
                  </a:ext>
                </a:extLst>
              </p:cNvPr>
              <p:cNvSpPr/>
              <p:nvPr/>
            </p:nvSpPr>
            <p:spPr>
              <a:xfrm>
                <a:off x="6264894" y="24509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03" name="วงรี 202">
                <a:extLst>
                  <a:ext uri="{FF2B5EF4-FFF2-40B4-BE49-F238E27FC236}">
                    <a16:creationId xmlns:a16="http://schemas.microsoft.com/office/drawing/2014/main" id="{1DF58B4A-A66B-4699-A37C-3F6987305D84}"/>
                  </a:ext>
                </a:extLst>
              </p:cNvPr>
              <p:cNvSpPr/>
              <p:nvPr/>
            </p:nvSpPr>
            <p:spPr>
              <a:xfrm>
                <a:off x="6264894" y="265100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04" name="วงรี 203">
                <a:extLst>
                  <a:ext uri="{FF2B5EF4-FFF2-40B4-BE49-F238E27FC236}">
                    <a16:creationId xmlns:a16="http://schemas.microsoft.com/office/drawing/2014/main" id="{7BB84F2F-07D2-4487-A2CE-362EFBDAEE8E}"/>
                  </a:ext>
                </a:extLst>
              </p:cNvPr>
              <p:cNvSpPr/>
              <p:nvPr/>
            </p:nvSpPr>
            <p:spPr>
              <a:xfrm>
                <a:off x="6264894" y="285102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05" name="วงรี 204">
                <a:extLst>
                  <a:ext uri="{FF2B5EF4-FFF2-40B4-BE49-F238E27FC236}">
                    <a16:creationId xmlns:a16="http://schemas.microsoft.com/office/drawing/2014/main" id="{4A16ED61-82D7-4D1C-8262-ED0B118D0E60}"/>
                  </a:ext>
                </a:extLst>
              </p:cNvPr>
              <p:cNvSpPr/>
              <p:nvPr/>
            </p:nvSpPr>
            <p:spPr>
              <a:xfrm>
                <a:off x="6264894" y="30510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 dirty="0"/>
              </a:p>
            </p:txBody>
          </p:sp>
          <p:sp>
            <p:nvSpPr>
              <p:cNvPr id="206" name="วงรี 205">
                <a:extLst>
                  <a:ext uri="{FF2B5EF4-FFF2-40B4-BE49-F238E27FC236}">
                    <a16:creationId xmlns:a16="http://schemas.microsoft.com/office/drawing/2014/main" id="{B6E1BE97-4B81-4356-B357-468CBC454F5D}"/>
                  </a:ext>
                </a:extLst>
              </p:cNvPr>
              <p:cNvSpPr/>
              <p:nvPr/>
            </p:nvSpPr>
            <p:spPr>
              <a:xfrm>
                <a:off x="6264894" y="32510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07" name="วงรี 206">
                <a:extLst>
                  <a:ext uri="{FF2B5EF4-FFF2-40B4-BE49-F238E27FC236}">
                    <a16:creationId xmlns:a16="http://schemas.microsoft.com/office/drawing/2014/main" id="{1B89C48D-F989-4854-8466-937575850FD9}"/>
                  </a:ext>
                </a:extLst>
              </p:cNvPr>
              <p:cNvSpPr/>
              <p:nvPr/>
            </p:nvSpPr>
            <p:spPr>
              <a:xfrm>
                <a:off x="6554714" y="14487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08" name="วงรี 207">
                <a:extLst>
                  <a:ext uri="{FF2B5EF4-FFF2-40B4-BE49-F238E27FC236}">
                    <a16:creationId xmlns:a16="http://schemas.microsoft.com/office/drawing/2014/main" id="{96C63366-8923-47D7-AA38-4C9BB4EF2BD6}"/>
                  </a:ext>
                </a:extLst>
              </p:cNvPr>
              <p:cNvSpPr/>
              <p:nvPr/>
            </p:nvSpPr>
            <p:spPr>
              <a:xfrm>
                <a:off x="6554714" y="16488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09" name="วงรี 208">
                <a:extLst>
                  <a:ext uri="{FF2B5EF4-FFF2-40B4-BE49-F238E27FC236}">
                    <a16:creationId xmlns:a16="http://schemas.microsoft.com/office/drawing/2014/main" id="{BF1800A9-E998-48BD-B122-08130C2F9023}"/>
                  </a:ext>
                </a:extLst>
              </p:cNvPr>
              <p:cNvSpPr/>
              <p:nvPr/>
            </p:nvSpPr>
            <p:spPr>
              <a:xfrm>
                <a:off x="6554714" y="184882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10" name="วงรี 209">
                <a:extLst>
                  <a:ext uri="{FF2B5EF4-FFF2-40B4-BE49-F238E27FC236}">
                    <a16:creationId xmlns:a16="http://schemas.microsoft.com/office/drawing/2014/main" id="{2E5538F9-9A0A-4AC9-AD17-8BE00BC56514}"/>
                  </a:ext>
                </a:extLst>
              </p:cNvPr>
              <p:cNvSpPr/>
              <p:nvPr/>
            </p:nvSpPr>
            <p:spPr>
              <a:xfrm>
                <a:off x="6554714" y="204885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11" name="วงรี 210">
                <a:extLst>
                  <a:ext uri="{FF2B5EF4-FFF2-40B4-BE49-F238E27FC236}">
                    <a16:creationId xmlns:a16="http://schemas.microsoft.com/office/drawing/2014/main" id="{2A9461A3-9C39-423A-A9BE-600880ECBB4A}"/>
                  </a:ext>
                </a:extLst>
              </p:cNvPr>
              <p:cNvSpPr/>
              <p:nvPr/>
            </p:nvSpPr>
            <p:spPr>
              <a:xfrm>
                <a:off x="6554714" y="22488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12" name="วงรี 211">
                <a:extLst>
                  <a:ext uri="{FF2B5EF4-FFF2-40B4-BE49-F238E27FC236}">
                    <a16:creationId xmlns:a16="http://schemas.microsoft.com/office/drawing/2014/main" id="{EB19948A-221D-46CD-A226-B92B574D58FD}"/>
                  </a:ext>
                </a:extLst>
              </p:cNvPr>
              <p:cNvSpPr/>
              <p:nvPr/>
            </p:nvSpPr>
            <p:spPr>
              <a:xfrm>
                <a:off x="6554714" y="24489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13" name="วงรี 212">
                <a:extLst>
                  <a:ext uri="{FF2B5EF4-FFF2-40B4-BE49-F238E27FC236}">
                    <a16:creationId xmlns:a16="http://schemas.microsoft.com/office/drawing/2014/main" id="{31D69F52-AAA3-49B4-8A41-80F4EF61CEDE}"/>
                  </a:ext>
                </a:extLst>
              </p:cNvPr>
              <p:cNvSpPr/>
              <p:nvPr/>
            </p:nvSpPr>
            <p:spPr>
              <a:xfrm>
                <a:off x="6554714" y="264892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14" name="วงรี 213">
                <a:extLst>
                  <a:ext uri="{FF2B5EF4-FFF2-40B4-BE49-F238E27FC236}">
                    <a16:creationId xmlns:a16="http://schemas.microsoft.com/office/drawing/2014/main" id="{94CF82CC-7350-4639-837C-2205CCCD1DB8}"/>
                  </a:ext>
                </a:extLst>
              </p:cNvPr>
              <p:cNvSpPr/>
              <p:nvPr/>
            </p:nvSpPr>
            <p:spPr>
              <a:xfrm>
                <a:off x="6554714" y="284895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15" name="วงรี 214">
                <a:extLst>
                  <a:ext uri="{FF2B5EF4-FFF2-40B4-BE49-F238E27FC236}">
                    <a16:creationId xmlns:a16="http://schemas.microsoft.com/office/drawing/2014/main" id="{C49CBAEF-D48F-407B-9D7D-23BA8CBCEE76}"/>
                  </a:ext>
                </a:extLst>
              </p:cNvPr>
              <p:cNvSpPr/>
              <p:nvPr/>
            </p:nvSpPr>
            <p:spPr>
              <a:xfrm>
                <a:off x="6554714" y="30489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16" name="วงรี 215">
                <a:extLst>
                  <a:ext uri="{FF2B5EF4-FFF2-40B4-BE49-F238E27FC236}">
                    <a16:creationId xmlns:a16="http://schemas.microsoft.com/office/drawing/2014/main" id="{BDC7FAE8-A9A4-4908-9254-5E8D4C2CB107}"/>
                  </a:ext>
                </a:extLst>
              </p:cNvPr>
              <p:cNvSpPr/>
              <p:nvPr/>
            </p:nvSpPr>
            <p:spPr>
              <a:xfrm>
                <a:off x="6554714" y="32490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17" name="วงรี 216">
                <a:extLst>
                  <a:ext uri="{FF2B5EF4-FFF2-40B4-BE49-F238E27FC236}">
                    <a16:creationId xmlns:a16="http://schemas.microsoft.com/office/drawing/2014/main" id="{93BE9E9C-F227-4576-B2C4-1ABD6DFF9755}"/>
                  </a:ext>
                </a:extLst>
              </p:cNvPr>
              <p:cNvSpPr/>
              <p:nvPr/>
            </p:nvSpPr>
            <p:spPr>
              <a:xfrm>
                <a:off x="6844534" y="14466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18" name="วงรี 217">
                <a:extLst>
                  <a:ext uri="{FF2B5EF4-FFF2-40B4-BE49-F238E27FC236}">
                    <a16:creationId xmlns:a16="http://schemas.microsoft.com/office/drawing/2014/main" id="{D779A1E4-5D4B-4B22-888D-9049B03829A1}"/>
                  </a:ext>
                </a:extLst>
              </p:cNvPr>
              <p:cNvSpPr/>
              <p:nvPr/>
            </p:nvSpPr>
            <p:spPr>
              <a:xfrm>
                <a:off x="6844534" y="16467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19" name="วงรี 218">
                <a:extLst>
                  <a:ext uri="{FF2B5EF4-FFF2-40B4-BE49-F238E27FC236}">
                    <a16:creationId xmlns:a16="http://schemas.microsoft.com/office/drawing/2014/main" id="{E62C645D-CB77-4CF9-91C8-46B04F7C3ECD}"/>
                  </a:ext>
                </a:extLst>
              </p:cNvPr>
              <p:cNvSpPr/>
              <p:nvPr/>
            </p:nvSpPr>
            <p:spPr>
              <a:xfrm>
                <a:off x="6844534" y="184674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20" name="วงรี 219">
                <a:extLst>
                  <a:ext uri="{FF2B5EF4-FFF2-40B4-BE49-F238E27FC236}">
                    <a16:creationId xmlns:a16="http://schemas.microsoft.com/office/drawing/2014/main" id="{E0534271-F8DF-4164-A164-FD536E27C050}"/>
                  </a:ext>
                </a:extLst>
              </p:cNvPr>
              <p:cNvSpPr/>
              <p:nvPr/>
            </p:nvSpPr>
            <p:spPr>
              <a:xfrm>
                <a:off x="6844534" y="204677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21" name="วงรี 220">
                <a:extLst>
                  <a:ext uri="{FF2B5EF4-FFF2-40B4-BE49-F238E27FC236}">
                    <a16:creationId xmlns:a16="http://schemas.microsoft.com/office/drawing/2014/main" id="{4F5C6CC2-8800-4B01-A9F4-94334A6BA60D}"/>
                  </a:ext>
                </a:extLst>
              </p:cNvPr>
              <p:cNvSpPr/>
              <p:nvPr/>
            </p:nvSpPr>
            <p:spPr>
              <a:xfrm>
                <a:off x="6844534" y="22467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22" name="วงรี 221">
                <a:extLst>
                  <a:ext uri="{FF2B5EF4-FFF2-40B4-BE49-F238E27FC236}">
                    <a16:creationId xmlns:a16="http://schemas.microsoft.com/office/drawing/2014/main" id="{4454834D-F961-406D-8699-B4758F68EB12}"/>
                  </a:ext>
                </a:extLst>
              </p:cNvPr>
              <p:cNvSpPr/>
              <p:nvPr/>
            </p:nvSpPr>
            <p:spPr>
              <a:xfrm>
                <a:off x="6844534" y="24468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23" name="วงรี 222">
                <a:extLst>
                  <a:ext uri="{FF2B5EF4-FFF2-40B4-BE49-F238E27FC236}">
                    <a16:creationId xmlns:a16="http://schemas.microsoft.com/office/drawing/2014/main" id="{B7092582-A074-4D6F-8DF3-C08625DF8805}"/>
                  </a:ext>
                </a:extLst>
              </p:cNvPr>
              <p:cNvSpPr/>
              <p:nvPr/>
            </p:nvSpPr>
            <p:spPr>
              <a:xfrm>
                <a:off x="6844534" y="264684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24" name="วงรี 223">
                <a:extLst>
                  <a:ext uri="{FF2B5EF4-FFF2-40B4-BE49-F238E27FC236}">
                    <a16:creationId xmlns:a16="http://schemas.microsoft.com/office/drawing/2014/main" id="{F36B67CB-1EE8-4810-AB11-2B63DD43C430}"/>
                  </a:ext>
                </a:extLst>
              </p:cNvPr>
              <p:cNvSpPr/>
              <p:nvPr/>
            </p:nvSpPr>
            <p:spPr>
              <a:xfrm>
                <a:off x="6844534" y="284687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25" name="วงรี 224">
                <a:extLst>
                  <a:ext uri="{FF2B5EF4-FFF2-40B4-BE49-F238E27FC236}">
                    <a16:creationId xmlns:a16="http://schemas.microsoft.com/office/drawing/2014/main" id="{7143009C-229C-42A1-8F6F-515250F203DF}"/>
                  </a:ext>
                </a:extLst>
              </p:cNvPr>
              <p:cNvSpPr/>
              <p:nvPr/>
            </p:nvSpPr>
            <p:spPr>
              <a:xfrm>
                <a:off x="6844534" y="30468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26" name="วงรี 225">
                <a:extLst>
                  <a:ext uri="{FF2B5EF4-FFF2-40B4-BE49-F238E27FC236}">
                    <a16:creationId xmlns:a16="http://schemas.microsoft.com/office/drawing/2014/main" id="{1996C852-8787-421A-8B7A-B535912C8DBC}"/>
                  </a:ext>
                </a:extLst>
              </p:cNvPr>
              <p:cNvSpPr/>
              <p:nvPr/>
            </p:nvSpPr>
            <p:spPr>
              <a:xfrm>
                <a:off x="6844534" y="32469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</p:grpSp>
        <p:pic>
          <p:nvPicPr>
            <p:cNvPr id="230" name="รูปภาพ 229">
              <a:extLst>
                <a:ext uri="{FF2B5EF4-FFF2-40B4-BE49-F238E27FC236}">
                  <a16:creationId xmlns:a16="http://schemas.microsoft.com/office/drawing/2014/main" id="{5BCBB62A-289D-4E01-BD9A-836A9963BB0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412710">
              <a:off x="2901771" y="5172733"/>
              <a:ext cx="496270" cy="458438"/>
            </a:xfrm>
            <a:prstGeom prst="rect">
              <a:avLst/>
            </a:prstGeom>
          </p:spPr>
        </p:pic>
        <p:sp>
          <p:nvSpPr>
            <p:cNvPr id="187" name="สี่เหลี่ยมผืนผ้า 186">
              <a:extLst>
                <a:ext uri="{FF2B5EF4-FFF2-40B4-BE49-F238E27FC236}">
                  <a16:creationId xmlns:a16="http://schemas.microsoft.com/office/drawing/2014/main" id="{EEEA021F-FE91-4991-A9F4-6B54B83EBB5E}"/>
                </a:ext>
              </a:extLst>
            </p:cNvPr>
            <p:cNvSpPr/>
            <p:nvPr/>
          </p:nvSpPr>
          <p:spPr>
            <a:xfrm>
              <a:off x="399393" y="309383"/>
              <a:ext cx="8441305" cy="4559946"/>
            </a:xfrm>
            <a:prstGeom prst="rect">
              <a:avLst/>
            </a:prstGeom>
            <a:solidFill>
              <a:schemeClr val="accent4">
                <a:lumMod val="20000"/>
                <a:lumOff val="80000"/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89" name="สี่เหลี่ยมผืนผ้า 1">
              <a:extLst>
                <a:ext uri="{FF2B5EF4-FFF2-40B4-BE49-F238E27FC236}">
                  <a16:creationId xmlns:a16="http://schemas.microsoft.com/office/drawing/2014/main" id="{5836FB6A-4BAF-43A0-B9EB-20DA36FB0ECA}"/>
                </a:ext>
              </a:extLst>
            </p:cNvPr>
            <p:cNvSpPr/>
            <p:nvPr/>
          </p:nvSpPr>
          <p:spPr>
            <a:xfrm>
              <a:off x="1654963" y="324961"/>
              <a:ext cx="3878827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h-TH" sz="4000" b="1" u="sng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ปฏิกิริยาของกรดกับโลหะ</a:t>
              </a:r>
            </a:p>
          </p:txBody>
        </p:sp>
        <p:pic>
          <p:nvPicPr>
            <p:cNvPr id="227" name="Picture 226">
              <a:extLst>
                <a:ext uri="{FF2B5EF4-FFF2-40B4-BE49-F238E27FC236}">
                  <a16:creationId xmlns:a16="http://schemas.microsoft.com/office/drawing/2014/main" id="{F71BD835-8E3E-4070-9CAB-B07B133942C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2740" y="394974"/>
              <a:ext cx="720000" cy="720000"/>
            </a:xfrm>
            <a:prstGeom prst="rect">
              <a:avLst/>
            </a:prstGeom>
          </p:spPr>
        </p:pic>
        <p:sp>
          <p:nvSpPr>
            <p:cNvPr id="228" name="TextBox 227">
              <a:extLst>
                <a:ext uri="{FF2B5EF4-FFF2-40B4-BE49-F238E27FC236}">
                  <a16:creationId xmlns:a16="http://schemas.microsoft.com/office/drawing/2014/main" id="{ADEE3E26-0980-4BF3-ADF2-809516673A44}"/>
                </a:ext>
              </a:extLst>
            </p:cNvPr>
            <p:cNvSpPr txBox="1"/>
            <p:nvPr/>
          </p:nvSpPr>
          <p:spPr>
            <a:xfrm>
              <a:off x="1723399" y="1014407"/>
              <a:ext cx="711729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th-TH" sz="24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ปฏิกิริยาเคมีระหว่างกรดกับโลหะ ได้ผลิตภัณฑ์เป็นเกลือของโลหะและแก๊สไฮโดรเจน </a:t>
              </a:r>
            </a:p>
          </p:txBody>
        </p:sp>
        <p:sp>
          <p:nvSpPr>
            <p:cNvPr id="229" name="TextBox 228">
              <a:extLst>
                <a:ext uri="{FF2B5EF4-FFF2-40B4-BE49-F238E27FC236}">
                  <a16:creationId xmlns:a16="http://schemas.microsoft.com/office/drawing/2014/main" id="{3FDC5B88-9832-4CD1-B2BC-CCA85AF3B07A}"/>
                </a:ext>
              </a:extLst>
            </p:cNvPr>
            <p:cNvSpPr txBox="1"/>
            <p:nvPr/>
          </p:nvSpPr>
          <p:spPr>
            <a:xfrm>
              <a:off x="1165664" y="1474271"/>
              <a:ext cx="7761294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th-TH" sz="22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ปฏิกิริยาเคมีของกรดไฮโดรคลอริก </a:t>
              </a:r>
              <a:r>
                <a:rPr lang="en-US" sz="22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(HCl)</a:t>
              </a:r>
              <a:r>
                <a:rPr lang="th-TH" sz="22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 กับเหล็ก </a:t>
              </a:r>
              <a:r>
                <a:rPr lang="en-US" sz="22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(Fe)</a:t>
              </a:r>
              <a:r>
                <a:rPr lang="th-TH" sz="22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 เขียนสมการได้ดังนี้</a:t>
              </a:r>
            </a:p>
          </p:txBody>
        </p:sp>
        <p:sp>
          <p:nvSpPr>
            <p:cNvPr id="250" name="TextBox 249">
              <a:extLst>
                <a:ext uri="{FF2B5EF4-FFF2-40B4-BE49-F238E27FC236}">
                  <a16:creationId xmlns:a16="http://schemas.microsoft.com/office/drawing/2014/main" id="{1CDB088B-2E59-4824-AD11-40DE682B64CB}"/>
                </a:ext>
              </a:extLst>
            </p:cNvPr>
            <p:cNvSpPr txBox="1"/>
            <p:nvPr/>
          </p:nvSpPr>
          <p:spPr>
            <a:xfrm>
              <a:off x="857140" y="2123065"/>
              <a:ext cx="6567316" cy="430887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th-TH" sz="22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   กรด</a:t>
              </a:r>
              <a:r>
                <a:rPr lang="th-TH" sz="2200" b="1" dirty="0" err="1">
                  <a:latin typeface="TH SarabunPSK" panose="020B0500040200020003" pitchFamily="34" charset="-34"/>
                  <a:cs typeface="TH SarabunPSK" panose="020B0500040200020003" pitchFamily="34" charset="-34"/>
                </a:rPr>
                <a:t>ไฮโ</a:t>
              </a:r>
              <a:r>
                <a:rPr lang="th-TH" sz="22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ดรคลอริก   +   เหล็ก    →   ไอร์ออน (</a:t>
              </a:r>
              <a:r>
                <a:rPr lang="en-US" sz="22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II) </a:t>
              </a:r>
              <a:r>
                <a:rPr lang="th-TH" sz="22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คลอไรด์    +   แก๊สไฮโดรเจน </a:t>
              </a:r>
            </a:p>
          </p:txBody>
        </p:sp>
        <p:sp>
          <p:nvSpPr>
            <p:cNvPr id="251" name="TextBox 250">
              <a:extLst>
                <a:ext uri="{FF2B5EF4-FFF2-40B4-BE49-F238E27FC236}">
                  <a16:creationId xmlns:a16="http://schemas.microsoft.com/office/drawing/2014/main" id="{0980306F-F992-41E8-8717-26BE1C230C5E}"/>
                </a:ext>
              </a:extLst>
            </p:cNvPr>
            <p:cNvSpPr txBox="1"/>
            <p:nvPr/>
          </p:nvSpPr>
          <p:spPr>
            <a:xfrm>
              <a:off x="888903" y="3720999"/>
              <a:ext cx="6480852" cy="430887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th-TH" sz="22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    กรด    +    โลหะ   →</a:t>
              </a:r>
              <a:r>
                <a:rPr lang="th-TH" sz="20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    </a:t>
              </a:r>
              <a:r>
                <a:rPr lang="th-TH" sz="22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เกลือของโลหะ  +  แก๊สไฮโดรเจน </a:t>
              </a:r>
            </a:p>
          </p:txBody>
        </p:sp>
        <p:sp>
          <p:nvSpPr>
            <p:cNvPr id="188" name="TextBox 187">
              <a:extLst>
                <a:ext uri="{FF2B5EF4-FFF2-40B4-BE49-F238E27FC236}">
                  <a16:creationId xmlns:a16="http://schemas.microsoft.com/office/drawing/2014/main" id="{EA077062-2F39-4B0E-8285-6FEAA7E45BDD}"/>
                </a:ext>
              </a:extLst>
            </p:cNvPr>
            <p:cNvSpPr txBox="1"/>
            <p:nvPr/>
          </p:nvSpPr>
          <p:spPr>
            <a:xfrm>
              <a:off x="888903" y="2902486"/>
              <a:ext cx="6535553" cy="430887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th-TH" sz="22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          2HCl (aq)  +   Fe (s)   →     FeCl</a:t>
              </a:r>
              <a:r>
                <a:rPr lang="th-TH" sz="3200" b="1" baseline="-250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2</a:t>
              </a:r>
              <a:r>
                <a:rPr lang="th-TH" sz="22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 (aq)   +   H</a:t>
              </a:r>
              <a:r>
                <a:rPr lang="th-TH" sz="3200" b="1" baseline="-250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2</a:t>
              </a:r>
              <a:r>
                <a:rPr lang="th-TH" sz="22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 (g)</a:t>
              </a:r>
            </a:p>
          </p:txBody>
        </p:sp>
        <p:sp>
          <p:nvSpPr>
            <p:cNvPr id="253" name="Rectangle 252">
              <a:extLst>
                <a:ext uri="{FF2B5EF4-FFF2-40B4-BE49-F238E27FC236}">
                  <a16:creationId xmlns:a16="http://schemas.microsoft.com/office/drawing/2014/main" id="{7FC18752-E8BE-41E7-B69C-9D68C54CCA4B}"/>
                </a:ext>
              </a:extLst>
            </p:cNvPr>
            <p:cNvSpPr/>
            <p:nvPr/>
          </p:nvSpPr>
          <p:spPr>
            <a:xfrm>
              <a:off x="6594887" y="2546050"/>
              <a:ext cx="2262445" cy="339098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th-TH" sz="2400" b="1" dirty="0">
                  <a:solidFill>
                    <a:schemeClr val="accent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 เรียกว่า สมการข้อความ</a:t>
              </a:r>
            </a:p>
          </p:txBody>
        </p:sp>
        <p:sp>
          <p:nvSpPr>
            <p:cNvPr id="254" name="Rectangle 253">
              <a:extLst>
                <a:ext uri="{FF2B5EF4-FFF2-40B4-BE49-F238E27FC236}">
                  <a16:creationId xmlns:a16="http://schemas.microsoft.com/office/drawing/2014/main" id="{26585CA8-8508-4EBB-93B2-E88E5384888C}"/>
                </a:ext>
              </a:extLst>
            </p:cNvPr>
            <p:cNvSpPr/>
            <p:nvPr/>
          </p:nvSpPr>
          <p:spPr>
            <a:xfrm>
              <a:off x="6600440" y="3337975"/>
              <a:ext cx="2262445" cy="339098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th-TH" sz="2400" b="1" dirty="0">
                  <a:solidFill>
                    <a:schemeClr val="accent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  เรียกว่า สมการเคมี</a:t>
              </a:r>
            </a:p>
          </p:txBody>
        </p:sp>
        <p:pic>
          <p:nvPicPr>
            <p:cNvPr id="255" name="รูปภาพ 227">
              <a:extLst>
                <a:ext uri="{FF2B5EF4-FFF2-40B4-BE49-F238E27FC236}">
                  <a16:creationId xmlns:a16="http://schemas.microsoft.com/office/drawing/2014/main" id="{D1CC60F7-BC84-47FE-84B3-DA415D93527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8415" y="1475704"/>
              <a:ext cx="417249" cy="417249"/>
            </a:xfrm>
            <a:prstGeom prst="rect">
              <a:avLst/>
            </a:prstGeom>
          </p:spPr>
        </p:pic>
        <p:cxnSp>
          <p:nvCxnSpPr>
            <p:cNvPr id="256" name="Straight Connector 255">
              <a:extLst>
                <a:ext uri="{FF2B5EF4-FFF2-40B4-BE49-F238E27FC236}">
                  <a16:creationId xmlns:a16="http://schemas.microsoft.com/office/drawing/2014/main" id="{077091FA-2D78-4F7D-A58A-8A78173FD760}"/>
                </a:ext>
              </a:extLst>
            </p:cNvPr>
            <p:cNvCxnSpPr/>
            <p:nvPr/>
          </p:nvCxnSpPr>
          <p:spPr>
            <a:xfrm>
              <a:off x="1726150" y="1003105"/>
              <a:ext cx="0" cy="468000"/>
            </a:xfrm>
            <a:prstGeom prst="line">
              <a:avLst/>
            </a:prstGeom>
            <a:ln w="12700">
              <a:solidFill>
                <a:srgbClr val="F8C81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945853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6A22A5E5-9F2A-4C72-94D0-95B8F4F00B68}"/>
              </a:ext>
            </a:extLst>
          </p:cNvPr>
          <p:cNvGrpSpPr/>
          <p:nvPr/>
        </p:nvGrpSpPr>
        <p:grpSpPr>
          <a:xfrm>
            <a:off x="-24524" y="-71791"/>
            <a:ext cx="9188286" cy="5702962"/>
            <a:chOff x="-24524" y="-71791"/>
            <a:chExt cx="9188286" cy="5702962"/>
          </a:xfrm>
        </p:grpSpPr>
        <p:grpSp>
          <p:nvGrpSpPr>
            <p:cNvPr id="2" name="กลุ่ม 1">
              <a:extLst>
                <a:ext uri="{FF2B5EF4-FFF2-40B4-BE49-F238E27FC236}">
                  <a16:creationId xmlns:a16="http://schemas.microsoft.com/office/drawing/2014/main" id="{605FC337-422E-4B70-BF8D-6663FEAA1F4F}"/>
                </a:ext>
              </a:extLst>
            </p:cNvPr>
            <p:cNvGrpSpPr/>
            <p:nvPr/>
          </p:nvGrpSpPr>
          <p:grpSpPr>
            <a:xfrm>
              <a:off x="-24524" y="-71791"/>
              <a:ext cx="9188286" cy="5702962"/>
              <a:chOff x="-24524" y="-71791"/>
              <a:chExt cx="9188286" cy="5702962"/>
            </a:xfrm>
          </p:grpSpPr>
          <p:sp>
            <p:nvSpPr>
              <p:cNvPr id="123" name="วงรี 122">
                <a:extLst>
                  <a:ext uri="{FF2B5EF4-FFF2-40B4-BE49-F238E27FC236}">
                    <a16:creationId xmlns:a16="http://schemas.microsoft.com/office/drawing/2014/main" id="{4547BB5D-980C-49C6-8DD2-5EBB553E6D2E}"/>
                  </a:ext>
                </a:extLst>
              </p:cNvPr>
              <p:cNvSpPr/>
              <p:nvPr/>
            </p:nvSpPr>
            <p:spPr>
              <a:xfrm rot="2025166">
                <a:off x="248763" y="2075931"/>
                <a:ext cx="1654232" cy="1528124"/>
              </a:xfrm>
              <a:prstGeom prst="ellipse">
                <a:avLst/>
              </a:prstGeom>
              <a:pattFill prst="dkHorz">
                <a:fgClr>
                  <a:srgbClr val="3DADD4"/>
                </a:fgClr>
                <a:bgClr>
                  <a:schemeClr val="accent5">
                    <a:lumMod val="40000"/>
                    <a:lumOff val="60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 dirty="0"/>
              </a:p>
            </p:txBody>
          </p:sp>
          <p:sp>
            <p:nvSpPr>
              <p:cNvPr id="122" name="วงรี 121">
                <a:extLst>
                  <a:ext uri="{FF2B5EF4-FFF2-40B4-BE49-F238E27FC236}">
                    <a16:creationId xmlns:a16="http://schemas.microsoft.com/office/drawing/2014/main" id="{136E3BA7-F06D-4AEC-9D6F-42B890E5616A}"/>
                  </a:ext>
                </a:extLst>
              </p:cNvPr>
              <p:cNvSpPr/>
              <p:nvPr/>
            </p:nvSpPr>
            <p:spPr>
              <a:xfrm rot="2025166">
                <a:off x="6990495" y="1782658"/>
                <a:ext cx="1654232" cy="1528124"/>
              </a:xfrm>
              <a:prstGeom prst="ellipse">
                <a:avLst/>
              </a:prstGeom>
              <a:pattFill prst="dkHorz">
                <a:fgClr>
                  <a:srgbClr val="3DADD4"/>
                </a:fgClr>
                <a:bgClr>
                  <a:schemeClr val="accent5">
                    <a:lumMod val="40000"/>
                    <a:lumOff val="60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 dirty="0"/>
              </a:p>
            </p:txBody>
          </p:sp>
          <p:grpSp>
            <p:nvGrpSpPr>
              <p:cNvPr id="25" name="กลุ่ม 24">
                <a:extLst>
                  <a:ext uri="{FF2B5EF4-FFF2-40B4-BE49-F238E27FC236}">
                    <a16:creationId xmlns:a16="http://schemas.microsoft.com/office/drawing/2014/main" id="{C3AE868D-FBBA-4B74-B214-3D8230C10F4E}"/>
                  </a:ext>
                </a:extLst>
              </p:cNvPr>
              <p:cNvGrpSpPr/>
              <p:nvPr/>
            </p:nvGrpSpPr>
            <p:grpSpPr>
              <a:xfrm>
                <a:off x="-24524" y="-71791"/>
                <a:ext cx="5503933" cy="4625727"/>
                <a:chOff x="-13854" y="-53779"/>
                <a:chExt cx="5988928" cy="5448711"/>
              </a:xfrm>
              <a:gradFill>
                <a:gsLst>
                  <a:gs pos="0">
                    <a:srgbClr val="FEE882"/>
                  </a:gs>
                  <a:gs pos="73000">
                    <a:srgbClr val="FEE882"/>
                  </a:gs>
                  <a:gs pos="100000">
                    <a:srgbClr val="FEE882"/>
                  </a:gs>
                </a:gsLst>
                <a:path path="circle">
                  <a:fillToRect l="50000" t="50000" r="50000" b="50000"/>
                </a:path>
              </a:gradFill>
            </p:grpSpPr>
            <p:sp>
              <p:nvSpPr>
                <p:cNvPr id="24" name="รูปแบบอิสระ: รูปร่าง 23">
                  <a:extLst>
                    <a:ext uri="{FF2B5EF4-FFF2-40B4-BE49-F238E27FC236}">
                      <a16:creationId xmlns:a16="http://schemas.microsoft.com/office/drawing/2014/main" id="{8532D37F-FCA3-4BF8-BDEE-30A101219801}"/>
                    </a:ext>
                  </a:extLst>
                </p:cNvPr>
                <p:cNvSpPr/>
                <p:nvPr/>
              </p:nvSpPr>
              <p:spPr>
                <a:xfrm>
                  <a:off x="-13854" y="415635"/>
                  <a:ext cx="3654961" cy="4979297"/>
                </a:xfrm>
                <a:custGeom>
                  <a:avLst/>
                  <a:gdLst>
                    <a:gd name="connsiteX0" fmla="*/ 3034146 w 3034146"/>
                    <a:gd name="connsiteY0" fmla="*/ 0 h 4724400"/>
                    <a:gd name="connsiteX1" fmla="*/ 1676400 w 3034146"/>
                    <a:gd name="connsiteY1" fmla="*/ 1939636 h 4724400"/>
                    <a:gd name="connsiteX2" fmla="*/ 831273 w 3034146"/>
                    <a:gd name="connsiteY2" fmla="*/ 2521527 h 4724400"/>
                    <a:gd name="connsiteX3" fmla="*/ 498764 w 3034146"/>
                    <a:gd name="connsiteY3" fmla="*/ 4322618 h 4724400"/>
                    <a:gd name="connsiteX4" fmla="*/ 13855 w 3034146"/>
                    <a:gd name="connsiteY4" fmla="*/ 4724400 h 4724400"/>
                    <a:gd name="connsiteX5" fmla="*/ 0 w 3034146"/>
                    <a:gd name="connsiteY5" fmla="*/ 41564 h 4724400"/>
                    <a:gd name="connsiteX6" fmla="*/ 3034146 w 3034146"/>
                    <a:gd name="connsiteY6" fmla="*/ 0 h 4724400"/>
                    <a:gd name="connsiteX0" fmla="*/ 3034146 w 3034146"/>
                    <a:gd name="connsiteY0" fmla="*/ 0 h 5021667"/>
                    <a:gd name="connsiteX1" fmla="*/ 1676400 w 3034146"/>
                    <a:gd name="connsiteY1" fmla="*/ 1939636 h 5021667"/>
                    <a:gd name="connsiteX2" fmla="*/ 831273 w 3034146"/>
                    <a:gd name="connsiteY2" fmla="*/ 2521527 h 5021667"/>
                    <a:gd name="connsiteX3" fmla="*/ 498764 w 3034146"/>
                    <a:gd name="connsiteY3" fmla="*/ 4322618 h 5021667"/>
                    <a:gd name="connsiteX4" fmla="*/ 13855 w 3034146"/>
                    <a:gd name="connsiteY4" fmla="*/ 4724400 h 5021667"/>
                    <a:gd name="connsiteX5" fmla="*/ 0 w 3034146"/>
                    <a:gd name="connsiteY5" fmla="*/ 41564 h 5021667"/>
                    <a:gd name="connsiteX6" fmla="*/ 3034146 w 3034146"/>
                    <a:gd name="connsiteY6" fmla="*/ 0 h 5021667"/>
                    <a:gd name="connsiteX0" fmla="*/ 3034146 w 3034146"/>
                    <a:gd name="connsiteY0" fmla="*/ 0 h 5021667"/>
                    <a:gd name="connsiteX1" fmla="*/ 1676400 w 3034146"/>
                    <a:gd name="connsiteY1" fmla="*/ 1939636 h 5021667"/>
                    <a:gd name="connsiteX2" fmla="*/ 831273 w 3034146"/>
                    <a:gd name="connsiteY2" fmla="*/ 2521527 h 5021667"/>
                    <a:gd name="connsiteX3" fmla="*/ 498764 w 3034146"/>
                    <a:gd name="connsiteY3" fmla="*/ 4322618 h 5021667"/>
                    <a:gd name="connsiteX4" fmla="*/ 13855 w 3034146"/>
                    <a:gd name="connsiteY4" fmla="*/ 4724400 h 5021667"/>
                    <a:gd name="connsiteX5" fmla="*/ 0 w 3034146"/>
                    <a:gd name="connsiteY5" fmla="*/ 41564 h 5021667"/>
                    <a:gd name="connsiteX6" fmla="*/ 3034146 w 3034146"/>
                    <a:gd name="connsiteY6" fmla="*/ 0 h 5021667"/>
                    <a:gd name="connsiteX0" fmla="*/ 3034146 w 3073956"/>
                    <a:gd name="connsiteY0" fmla="*/ 0 h 5021667"/>
                    <a:gd name="connsiteX1" fmla="*/ 1676400 w 3073956"/>
                    <a:gd name="connsiteY1" fmla="*/ 1939636 h 5021667"/>
                    <a:gd name="connsiteX2" fmla="*/ 831273 w 3073956"/>
                    <a:gd name="connsiteY2" fmla="*/ 2521527 h 5021667"/>
                    <a:gd name="connsiteX3" fmla="*/ 498764 w 3073956"/>
                    <a:gd name="connsiteY3" fmla="*/ 4322618 h 5021667"/>
                    <a:gd name="connsiteX4" fmla="*/ 13855 w 3073956"/>
                    <a:gd name="connsiteY4" fmla="*/ 4724400 h 5021667"/>
                    <a:gd name="connsiteX5" fmla="*/ 0 w 3073956"/>
                    <a:gd name="connsiteY5" fmla="*/ 41564 h 5021667"/>
                    <a:gd name="connsiteX6" fmla="*/ 3034146 w 3073956"/>
                    <a:gd name="connsiteY6" fmla="*/ 0 h 5021667"/>
                    <a:gd name="connsiteX0" fmla="*/ 3034146 w 3101237"/>
                    <a:gd name="connsiteY0" fmla="*/ 0 h 5021667"/>
                    <a:gd name="connsiteX1" fmla="*/ 2286000 w 3101237"/>
                    <a:gd name="connsiteY1" fmla="*/ 2119745 h 5021667"/>
                    <a:gd name="connsiteX2" fmla="*/ 831273 w 3101237"/>
                    <a:gd name="connsiteY2" fmla="*/ 2521527 h 5021667"/>
                    <a:gd name="connsiteX3" fmla="*/ 498764 w 3101237"/>
                    <a:gd name="connsiteY3" fmla="*/ 4322618 h 5021667"/>
                    <a:gd name="connsiteX4" fmla="*/ 13855 w 3101237"/>
                    <a:gd name="connsiteY4" fmla="*/ 4724400 h 5021667"/>
                    <a:gd name="connsiteX5" fmla="*/ 0 w 3101237"/>
                    <a:gd name="connsiteY5" fmla="*/ 41564 h 5021667"/>
                    <a:gd name="connsiteX6" fmla="*/ 3034146 w 3101237"/>
                    <a:gd name="connsiteY6" fmla="*/ 0 h 5021667"/>
                    <a:gd name="connsiteX0" fmla="*/ 3740728 w 3780989"/>
                    <a:gd name="connsiteY0" fmla="*/ 13854 h 4980103"/>
                    <a:gd name="connsiteX1" fmla="*/ 2286000 w 3780989"/>
                    <a:gd name="connsiteY1" fmla="*/ 2078181 h 4980103"/>
                    <a:gd name="connsiteX2" fmla="*/ 831273 w 3780989"/>
                    <a:gd name="connsiteY2" fmla="*/ 2479963 h 4980103"/>
                    <a:gd name="connsiteX3" fmla="*/ 498764 w 3780989"/>
                    <a:gd name="connsiteY3" fmla="*/ 4281054 h 4980103"/>
                    <a:gd name="connsiteX4" fmla="*/ 13855 w 3780989"/>
                    <a:gd name="connsiteY4" fmla="*/ 4682836 h 4980103"/>
                    <a:gd name="connsiteX5" fmla="*/ 0 w 3780989"/>
                    <a:gd name="connsiteY5" fmla="*/ 0 h 4980103"/>
                    <a:gd name="connsiteX6" fmla="*/ 3740728 w 3780989"/>
                    <a:gd name="connsiteY6" fmla="*/ 13854 h 4980103"/>
                    <a:gd name="connsiteX0" fmla="*/ 3740728 w 3803936"/>
                    <a:gd name="connsiteY0" fmla="*/ 13854 h 4980103"/>
                    <a:gd name="connsiteX1" fmla="*/ 2826327 w 3803936"/>
                    <a:gd name="connsiteY1" fmla="*/ 1884217 h 4980103"/>
                    <a:gd name="connsiteX2" fmla="*/ 831273 w 3803936"/>
                    <a:gd name="connsiteY2" fmla="*/ 2479963 h 4980103"/>
                    <a:gd name="connsiteX3" fmla="*/ 498764 w 3803936"/>
                    <a:gd name="connsiteY3" fmla="*/ 4281054 h 4980103"/>
                    <a:gd name="connsiteX4" fmla="*/ 13855 w 3803936"/>
                    <a:gd name="connsiteY4" fmla="*/ 4682836 h 4980103"/>
                    <a:gd name="connsiteX5" fmla="*/ 0 w 3803936"/>
                    <a:gd name="connsiteY5" fmla="*/ 0 h 4980103"/>
                    <a:gd name="connsiteX6" fmla="*/ 3740728 w 3803936"/>
                    <a:gd name="connsiteY6" fmla="*/ 13854 h 4980103"/>
                    <a:gd name="connsiteX0" fmla="*/ 3740728 w 3819518"/>
                    <a:gd name="connsiteY0" fmla="*/ 13854 h 4980103"/>
                    <a:gd name="connsiteX1" fmla="*/ 2826327 w 3819518"/>
                    <a:gd name="connsiteY1" fmla="*/ 1884217 h 4980103"/>
                    <a:gd name="connsiteX2" fmla="*/ 831273 w 3819518"/>
                    <a:gd name="connsiteY2" fmla="*/ 2479963 h 4980103"/>
                    <a:gd name="connsiteX3" fmla="*/ 498764 w 3819518"/>
                    <a:gd name="connsiteY3" fmla="*/ 4281054 h 4980103"/>
                    <a:gd name="connsiteX4" fmla="*/ 13855 w 3819518"/>
                    <a:gd name="connsiteY4" fmla="*/ 4682836 h 4980103"/>
                    <a:gd name="connsiteX5" fmla="*/ 0 w 3819518"/>
                    <a:gd name="connsiteY5" fmla="*/ 0 h 4980103"/>
                    <a:gd name="connsiteX6" fmla="*/ 3740728 w 3819518"/>
                    <a:gd name="connsiteY6" fmla="*/ 13854 h 4980103"/>
                    <a:gd name="connsiteX0" fmla="*/ 3699165 w 3764759"/>
                    <a:gd name="connsiteY0" fmla="*/ 0 h 4980103"/>
                    <a:gd name="connsiteX1" fmla="*/ 2826327 w 3764759"/>
                    <a:gd name="connsiteY1" fmla="*/ 1884217 h 4980103"/>
                    <a:gd name="connsiteX2" fmla="*/ 831273 w 3764759"/>
                    <a:gd name="connsiteY2" fmla="*/ 2479963 h 4980103"/>
                    <a:gd name="connsiteX3" fmla="*/ 498764 w 3764759"/>
                    <a:gd name="connsiteY3" fmla="*/ 4281054 h 4980103"/>
                    <a:gd name="connsiteX4" fmla="*/ 13855 w 3764759"/>
                    <a:gd name="connsiteY4" fmla="*/ 4682836 h 4980103"/>
                    <a:gd name="connsiteX5" fmla="*/ 0 w 3764759"/>
                    <a:gd name="connsiteY5" fmla="*/ 0 h 4980103"/>
                    <a:gd name="connsiteX6" fmla="*/ 3699165 w 3764759"/>
                    <a:gd name="connsiteY6" fmla="*/ 0 h 4980103"/>
                    <a:gd name="connsiteX0" fmla="*/ 3408220 w 3496956"/>
                    <a:gd name="connsiteY0" fmla="*/ 0 h 4993957"/>
                    <a:gd name="connsiteX1" fmla="*/ 2826327 w 3496956"/>
                    <a:gd name="connsiteY1" fmla="*/ 1898071 h 4993957"/>
                    <a:gd name="connsiteX2" fmla="*/ 831273 w 3496956"/>
                    <a:gd name="connsiteY2" fmla="*/ 2493817 h 4993957"/>
                    <a:gd name="connsiteX3" fmla="*/ 498764 w 3496956"/>
                    <a:gd name="connsiteY3" fmla="*/ 4294908 h 4993957"/>
                    <a:gd name="connsiteX4" fmla="*/ 13855 w 3496956"/>
                    <a:gd name="connsiteY4" fmla="*/ 4696690 h 4993957"/>
                    <a:gd name="connsiteX5" fmla="*/ 0 w 3496956"/>
                    <a:gd name="connsiteY5" fmla="*/ 13854 h 4993957"/>
                    <a:gd name="connsiteX6" fmla="*/ 3408220 w 3496956"/>
                    <a:gd name="connsiteY6" fmla="*/ 0 h 4993957"/>
                    <a:gd name="connsiteX0" fmla="*/ 3408220 w 3460882"/>
                    <a:gd name="connsiteY0" fmla="*/ 0 h 4993957"/>
                    <a:gd name="connsiteX1" fmla="*/ 2355272 w 3460882"/>
                    <a:gd name="connsiteY1" fmla="*/ 1787235 h 4993957"/>
                    <a:gd name="connsiteX2" fmla="*/ 831273 w 3460882"/>
                    <a:gd name="connsiteY2" fmla="*/ 2493817 h 4993957"/>
                    <a:gd name="connsiteX3" fmla="*/ 498764 w 3460882"/>
                    <a:gd name="connsiteY3" fmla="*/ 4294908 h 4993957"/>
                    <a:gd name="connsiteX4" fmla="*/ 13855 w 3460882"/>
                    <a:gd name="connsiteY4" fmla="*/ 4696690 h 4993957"/>
                    <a:gd name="connsiteX5" fmla="*/ 0 w 3460882"/>
                    <a:gd name="connsiteY5" fmla="*/ 13854 h 4993957"/>
                    <a:gd name="connsiteX6" fmla="*/ 3408220 w 3460882"/>
                    <a:gd name="connsiteY6" fmla="*/ 0 h 4993957"/>
                    <a:gd name="connsiteX0" fmla="*/ 3408220 w 3461814"/>
                    <a:gd name="connsiteY0" fmla="*/ 0 h 4997951"/>
                    <a:gd name="connsiteX1" fmla="*/ 2355272 w 3461814"/>
                    <a:gd name="connsiteY1" fmla="*/ 1787235 h 4997951"/>
                    <a:gd name="connsiteX2" fmla="*/ 706582 w 3461814"/>
                    <a:gd name="connsiteY2" fmla="*/ 2369126 h 4997951"/>
                    <a:gd name="connsiteX3" fmla="*/ 498764 w 3461814"/>
                    <a:gd name="connsiteY3" fmla="*/ 4294908 h 4997951"/>
                    <a:gd name="connsiteX4" fmla="*/ 13855 w 3461814"/>
                    <a:gd name="connsiteY4" fmla="*/ 4696690 h 4997951"/>
                    <a:gd name="connsiteX5" fmla="*/ 0 w 3461814"/>
                    <a:gd name="connsiteY5" fmla="*/ 13854 h 4997951"/>
                    <a:gd name="connsiteX6" fmla="*/ 3408220 w 3461814"/>
                    <a:gd name="connsiteY6" fmla="*/ 0 h 4997951"/>
                    <a:gd name="connsiteX0" fmla="*/ 3505202 w 3555152"/>
                    <a:gd name="connsiteY0" fmla="*/ 13855 h 4984097"/>
                    <a:gd name="connsiteX1" fmla="*/ 2355272 w 3555152"/>
                    <a:gd name="connsiteY1" fmla="*/ 1773381 h 4984097"/>
                    <a:gd name="connsiteX2" fmla="*/ 706582 w 3555152"/>
                    <a:gd name="connsiteY2" fmla="*/ 2355272 h 4984097"/>
                    <a:gd name="connsiteX3" fmla="*/ 498764 w 3555152"/>
                    <a:gd name="connsiteY3" fmla="*/ 4281054 h 4984097"/>
                    <a:gd name="connsiteX4" fmla="*/ 13855 w 3555152"/>
                    <a:gd name="connsiteY4" fmla="*/ 4682836 h 4984097"/>
                    <a:gd name="connsiteX5" fmla="*/ 0 w 3555152"/>
                    <a:gd name="connsiteY5" fmla="*/ 0 h 4984097"/>
                    <a:gd name="connsiteX6" fmla="*/ 3505202 w 3555152"/>
                    <a:gd name="connsiteY6" fmla="*/ 13855 h 4984097"/>
                    <a:gd name="connsiteX0" fmla="*/ 3505202 w 3509945"/>
                    <a:gd name="connsiteY0" fmla="*/ 13855 h 4984097"/>
                    <a:gd name="connsiteX1" fmla="*/ 2355272 w 3509945"/>
                    <a:gd name="connsiteY1" fmla="*/ 1773381 h 4984097"/>
                    <a:gd name="connsiteX2" fmla="*/ 706582 w 3509945"/>
                    <a:gd name="connsiteY2" fmla="*/ 2355272 h 4984097"/>
                    <a:gd name="connsiteX3" fmla="*/ 498764 w 3509945"/>
                    <a:gd name="connsiteY3" fmla="*/ 4281054 h 4984097"/>
                    <a:gd name="connsiteX4" fmla="*/ 13855 w 3509945"/>
                    <a:gd name="connsiteY4" fmla="*/ 4682836 h 4984097"/>
                    <a:gd name="connsiteX5" fmla="*/ 0 w 3509945"/>
                    <a:gd name="connsiteY5" fmla="*/ 0 h 4984097"/>
                    <a:gd name="connsiteX6" fmla="*/ 3505202 w 3509945"/>
                    <a:gd name="connsiteY6" fmla="*/ 13855 h 4984097"/>
                    <a:gd name="connsiteX0" fmla="*/ 3505202 w 3510195"/>
                    <a:gd name="connsiteY0" fmla="*/ 13855 h 4984097"/>
                    <a:gd name="connsiteX1" fmla="*/ 2355272 w 3510195"/>
                    <a:gd name="connsiteY1" fmla="*/ 1773381 h 4984097"/>
                    <a:gd name="connsiteX2" fmla="*/ 706582 w 3510195"/>
                    <a:gd name="connsiteY2" fmla="*/ 2355272 h 4984097"/>
                    <a:gd name="connsiteX3" fmla="*/ 498764 w 3510195"/>
                    <a:gd name="connsiteY3" fmla="*/ 4281054 h 4984097"/>
                    <a:gd name="connsiteX4" fmla="*/ 13855 w 3510195"/>
                    <a:gd name="connsiteY4" fmla="*/ 4682836 h 4984097"/>
                    <a:gd name="connsiteX5" fmla="*/ 0 w 3510195"/>
                    <a:gd name="connsiteY5" fmla="*/ 0 h 4984097"/>
                    <a:gd name="connsiteX6" fmla="*/ 3505202 w 3510195"/>
                    <a:gd name="connsiteY6" fmla="*/ 13855 h 4984097"/>
                    <a:gd name="connsiteX0" fmla="*/ 3505202 w 3510379"/>
                    <a:gd name="connsiteY0" fmla="*/ 13855 h 4984097"/>
                    <a:gd name="connsiteX1" fmla="*/ 2382981 w 3510379"/>
                    <a:gd name="connsiteY1" fmla="*/ 1911927 h 4984097"/>
                    <a:gd name="connsiteX2" fmla="*/ 706582 w 3510379"/>
                    <a:gd name="connsiteY2" fmla="*/ 2355272 h 4984097"/>
                    <a:gd name="connsiteX3" fmla="*/ 498764 w 3510379"/>
                    <a:gd name="connsiteY3" fmla="*/ 4281054 h 4984097"/>
                    <a:gd name="connsiteX4" fmla="*/ 13855 w 3510379"/>
                    <a:gd name="connsiteY4" fmla="*/ 4682836 h 4984097"/>
                    <a:gd name="connsiteX5" fmla="*/ 0 w 3510379"/>
                    <a:gd name="connsiteY5" fmla="*/ 0 h 4984097"/>
                    <a:gd name="connsiteX6" fmla="*/ 3505202 w 3510379"/>
                    <a:gd name="connsiteY6" fmla="*/ 13855 h 4984097"/>
                    <a:gd name="connsiteX0" fmla="*/ 3865420 w 3868973"/>
                    <a:gd name="connsiteY0" fmla="*/ 13855 h 4984097"/>
                    <a:gd name="connsiteX1" fmla="*/ 2382981 w 3868973"/>
                    <a:gd name="connsiteY1" fmla="*/ 1911927 h 4984097"/>
                    <a:gd name="connsiteX2" fmla="*/ 706582 w 3868973"/>
                    <a:gd name="connsiteY2" fmla="*/ 2355272 h 4984097"/>
                    <a:gd name="connsiteX3" fmla="*/ 498764 w 3868973"/>
                    <a:gd name="connsiteY3" fmla="*/ 4281054 h 4984097"/>
                    <a:gd name="connsiteX4" fmla="*/ 13855 w 3868973"/>
                    <a:gd name="connsiteY4" fmla="*/ 4682836 h 4984097"/>
                    <a:gd name="connsiteX5" fmla="*/ 0 w 3868973"/>
                    <a:gd name="connsiteY5" fmla="*/ 0 h 4984097"/>
                    <a:gd name="connsiteX6" fmla="*/ 3865420 w 3868973"/>
                    <a:gd name="connsiteY6" fmla="*/ 13855 h 4984097"/>
                    <a:gd name="connsiteX0" fmla="*/ 3865420 w 3873426"/>
                    <a:gd name="connsiteY0" fmla="*/ 13855 h 4984097"/>
                    <a:gd name="connsiteX1" fmla="*/ 2992581 w 3873426"/>
                    <a:gd name="connsiteY1" fmla="*/ 1717964 h 4984097"/>
                    <a:gd name="connsiteX2" fmla="*/ 706582 w 3873426"/>
                    <a:gd name="connsiteY2" fmla="*/ 2355272 h 4984097"/>
                    <a:gd name="connsiteX3" fmla="*/ 498764 w 3873426"/>
                    <a:gd name="connsiteY3" fmla="*/ 4281054 h 4984097"/>
                    <a:gd name="connsiteX4" fmla="*/ 13855 w 3873426"/>
                    <a:gd name="connsiteY4" fmla="*/ 4682836 h 4984097"/>
                    <a:gd name="connsiteX5" fmla="*/ 0 w 3873426"/>
                    <a:gd name="connsiteY5" fmla="*/ 0 h 4984097"/>
                    <a:gd name="connsiteX6" fmla="*/ 3865420 w 3873426"/>
                    <a:gd name="connsiteY6" fmla="*/ 13855 h 4984097"/>
                    <a:gd name="connsiteX0" fmla="*/ 3865420 w 3873179"/>
                    <a:gd name="connsiteY0" fmla="*/ 13855 h 4980543"/>
                    <a:gd name="connsiteX1" fmla="*/ 2992581 w 3873179"/>
                    <a:gd name="connsiteY1" fmla="*/ 1717964 h 4980543"/>
                    <a:gd name="connsiteX2" fmla="*/ 803564 w 3873179"/>
                    <a:gd name="connsiteY2" fmla="*/ 2466109 h 4980543"/>
                    <a:gd name="connsiteX3" fmla="*/ 498764 w 3873179"/>
                    <a:gd name="connsiteY3" fmla="*/ 4281054 h 4980543"/>
                    <a:gd name="connsiteX4" fmla="*/ 13855 w 3873179"/>
                    <a:gd name="connsiteY4" fmla="*/ 4682836 h 4980543"/>
                    <a:gd name="connsiteX5" fmla="*/ 0 w 3873179"/>
                    <a:gd name="connsiteY5" fmla="*/ 0 h 4980543"/>
                    <a:gd name="connsiteX6" fmla="*/ 3865420 w 3873179"/>
                    <a:gd name="connsiteY6" fmla="*/ 13855 h 4980543"/>
                    <a:gd name="connsiteX0" fmla="*/ 3532911 w 3549464"/>
                    <a:gd name="connsiteY0" fmla="*/ 138545 h 4980543"/>
                    <a:gd name="connsiteX1" fmla="*/ 2992581 w 3549464"/>
                    <a:gd name="connsiteY1" fmla="*/ 1717964 h 4980543"/>
                    <a:gd name="connsiteX2" fmla="*/ 803564 w 3549464"/>
                    <a:gd name="connsiteY2" fmla="*/ 2466109 h 4980543"/>
                    <a:gd name="connsiteX3" fmla="*/ 498764 w 3549464"/>
                    <a:gd name="connsiteY3" fmla="*/ 4281054 h 4980543"/>
                    <a:gd name="connsiteX4" fmla="*/ 13855 w 3549464"/>
                    <a:gd name="connsiteY4" fmla="*/ 4682836 h 4980543"/>
                    <a:gd name="connsiteX5" fmla="*/ 0 w 3549464"/>
                    <a:gd name="connsiteY5" fmla="*/ 0 h 4980543"/>
                    <a:gd name="connsiteX6" fmla="*/ 3532911 w 3549464"/>
                    <a:gd name="connsiteY6" fmla="*/ 138545 h 4980543"/>
                    <a:gd name="connsiteX0" fmla="*/ 3546766 w 3562611"/>
                    <a:gd name="connsiteY0" fmla="*/ 0 h 5008253"/>
                    <a:gd name="connsiteX1" fmla="*/ 2992581 w 3562611"/>
                    <a:gd name="connsiteY1" fmla="*/ 1745674 h 5008253"/>
                    <a:gd name="connsiteX2" fmla="*/ 803564 w 3562611"/>
                    <a:gd name="connsiteY2" fmla="*/ 2493819 h 5008253"/>
                    <a:gd name="connsiteX3" fmla="*/ 498764 w 3562611"/>
                    <a:gd name="connsiteY3" fmla="*/ 4308764 h 5008253"/>
                    <a:gd name="connsiteX4" fmla="*/ 13855 w 3562611"/>
                    <a:gd name="connsiteY4" fmla="*/ 4710546 h 5008253"/>
                    <a:gd name="connsiteX5" fmla="*/ 0 w 3562611"/>
                    <a:gd name="connsiteY5" fmla="*/ 27710 h 5008253"/>
                    <a:gd name="connsiteX6" fmla="*/ 3546766 w 3562611"/>
                    <a:gd name="connsiteY6" fmla="*/ 0 h 5008253"/>
                    <a:gd name="connsiteX0" fmla="*/ 3546766 w 3706909"/>
                    <a:gd name="connsiteY0" fmla="*/ 0 h 5008253"/>
                    <a:gd name="connsiteX1" fmla="*/ 2992581 w 3706909"/>
                    <a:gd name="connsiteY1" fmla="*/ 1745674 h 5008253"/>
                    <a:gd name="connsiteX2" fmla="*/ 803564 w 3706909"/>
                    <a:gd name="connsiteY2" fmla="*/ 2493819 h 5008253"/>
                    <a:gd name="connsiteX3" fmla="*/ 498764 w 3706909"/>
                    <a:gd name="connsiteY3" fmla="*/ 4308764 h 5008253"/>
                    <a:gd name="connsiteX4" fmla="*/ 13855 w 3706909"/>
                    <a:gd name="connsiteY4" fmla="*/ 4710546 h 5008253"/>
                    <a:gd name="connsiteX5" fmla="*/ 0 w 3706909"/>
                    <a:gd name="connsiteY5" fmla="*/ 27710 h 5008253"/>
                    <a:gd name="connsiteX6" fmla="*/ 3546766 w 3706909"/>
                    <a:gd name="connsiteY6" fmla="*/ 0 h 5008253"/>
                    <a:gd name="connsiteX0" fmla="*/ 3546766 w 3576888"/>
                    <a:gd name="connsiteY0" fmla="*/ 0 h 5008253"/>
                    <a:gd name="connsiteX1" fmla="*/ 2992581 w 3576888"/>
                    <a:gd name="connsiteY1" fmla="*/ 1745674 h 5008253"/>
                    <a:gd name="connsiteX2" fmla="*/ 803564 w 3576888"/>
                    <a:gd name="connsiteY2" fmla="*/ 2493819 h 5008253"/>
                    <a:gd name="connsiteX3" fmla="*/ 498764 w 3576888"/>
                    <a:gd name="connsiteY3" fmla="*/ 4308764 h 5008253"/>
                    <a:gd name="connsiteX4" fmla="*/ 13855 w 3576888"/>
                    <a:gd name="connsiteY4" fmla="*/ 4710546 h 5008253"/>
                    <a:gd name="connsiteX5" fmla="*/ 0 w 3576888"/>
                    <a:gd name="connsiteY5" fmla="*/ 27710 h 5008253"/>
                    <a:gd name="connsiteX6" fmla="*/ 3546766 w 3576888"/>
                    <a:gd name="connsiteY6" fmla="*/ 0 h 5008253"/>
                    <a:gd name="connsiteX0" fmla="*/ 3546766 w 3560729"/>
                    <a:gd name="connsiteY0" fmla="*/ 0 h 5008253"/>
                    <a:gd name="connsiteX1" fmla="*/ 2604653 w 3560729"/>
                    <a:gd name="connsiteY1" fmla="*/ 1814947 h 5008253"/>
                    <a:gd name="connsiteX2" fmla="*/ 803564 w 3560729"/>
                    <a:gd name="connsiteY2" fmla="*/ 2493819 h 5008253"/>
                    <a:gd name="connsiteX3" fmla="*/ 498764 w 3560729"/>
                    <a:gd name="connsiteY3" fmla="*/ 4308764 h 5008253"/>
                    <a:gd name="connsiteX4" fmla="*/ 13855 w 3560729"/>
                    <a:gd name="connsiteY4" fmla="*/ 4710546 h 5008253"/>
                    <a:gd name="connsiteX5" fmla="*/ 0 w 3560729"/>
                    <a:gd name="connsiteY5" fmla="*/ 27710 h 5008253"/>
                    <a:gd name="connsiteX6" fmla="*/ 3546766 w 3560729"/>
                    <a:gd name="connsiteY6" fmla="*/ 0 h 5008253"/>
                    <a:gd name="connsiteX0" fmla="*/ 3546766 w 3560729"/>
                    <a:gd name="connsiteY0" fmla="*/ 0 h 5022108"/>
                    <a:gd name="connsiteX1" fmla="*/ 2604653 w 3560729"/>
                    <a:gd name="connsiteY1" fmla="*/ 1828802 h 5022108"/>
                    <a:gd name="connsiteX2" fmla="*/ 803564 w 3560729"/>
                    <a:gd name="connsiteY2" fmla="*/ 2507674 h 5022108"/>
                    <a:gd name="connsiteX3" fmla="*/ 498764 w 3560729"/>
                    <a:gd name="connsiteY3" fmla="*/ 4322619 h 5022108"/>
                    <a:gd name="connsiteX4" fmla="*/ 13855 w 3560729"/>
                    <a:gd name="connsiteY4" fmla="*/ 4724401 h 5022108"/>
                    <a:gd name="connsiteX5" fmla="*/ 0 w 3560729"/>
                    <a:gd name="connsiteY5" fmla="*/ 41565 h 5022108"/>
                    <a:gd name="connsiteX6" fmla="*/ 3546766 w 3560729"/>
                    <a:gd name="connsiteY6" fmla="*/ 0 h 5022108"/>
                    <a:gd name="connsiteX0" fmla="*/ 3546766 w 3560729"/>
                    <a:gd name="connsiteY0" fmla="*/ 0 h 5028368"/>
                    <a:gd name="connsiteX1" fmla="*/ 2604653 w 3560729"/>
                    <a:gd name="connsiteY1" fmla="*/ 1828802 h 5028368"/>
                    <a:gd name="connsiteX2" fmla="*/ 803564 w 3560729"/>
                    <a:gd name="connsiteY2" fmla="*/ 2313710 h 5028368"/>
                    <a:gd name="connsiteX3" fmla="*/ 498764 w 3560729"/>
                    <a:gd name="connsiteY3" fmla="*/ 4322619 h 5028368"/>
                    <a:gd name="connsiteX4" fmla="*/ 13855 w 3560729"/>
                    <a:gd name="connsiteY4" fmla="*/ 4724401 h 5028368"/>
                    <a:gd name="connsiteX5" fmla="*/ 0 w 3560729"/>
                    <a:gd name="connsiteY5" fmla="*/ 41565 h 5028368"/>
                    <a:gd name="connsiteX6" fmla="*/ 3546766 w 3560729"/>
                    <a:gd name="connsiteY6" fmla="*/ 0 h 5028368"/>
                    <a:gd name="connsiteX0" fmla="*/ 3546766 w 3567061"/>
                    <a:gd name="connsiteY0" fmla="*/ 0 h 5028368"/>
                    <a:gd name="connsiteX1" fmla="*/ 2826326 w 3567061"/>
                    <a:gd name="connsiteY1" fmla="*/ 1731820 h 5028368"/>
                    <a:gd name="connsiteX2" fmla="*/ 803564 w 3567061"/>
                    <a:gd name="connsiteY2" fmla="*/ 2313710 h 5028368"/>
                    <a:gd name="connsiteX3" fmla="*/ 498764 w 3567061"/>
                    <a:gd name="connsiteY3" fmla="*/ 4322619 h 5028368"/>
                    <a:gd name="connsiteX4" fmla="*/ 13855 w 3567061"/>
                    <a:gd name="connsiteY4" fmla="*/ 4724401 h 5028368"/>
                    <a:gd name="connsiteX5" fmla="*/ 0 w 3567061"/>
                    <a:gd name="connsiteY5" fmla="*/ 41565 h 5028368"/>
                    <a:gd name="connsiteX6" fmla="*/ 3546766 w 3567061"/>
                    <a:gd name="connsiteY6" fmla="*/ 0 h 5028368"/>
                    <a:gd name="connsiteX0" fmla="*/ 3546766 w 3567061"/>
                    <a:gd name="connsiteY0" fmla="*/ 0 h 4939815"/>
                    <a:gd name="connsiteX1" fmla="*/ 2826326 w 3567061"/>
                    <a:gd name="connsiteY1" fmla="*/ 1731820 h 4939815"/>
                    <a:gd name="connsiteX2" fmla="*/ 803564 w 3567061"/>
                    <a:gd name="connsiteY2" fmla="*/ 2313710 h 4939815"/>
                    <a:gd name="connsiteX3" fmla="*/ 1066801 w 3567061"/>
                    <a:gd name="connsiteY3" fmla="*/ 3782292 h 4939815"/>
                    <a:gd name="connsiteX4" fmla="*/ 13855 w 3567061"/>
                    <a:gd name="connsiteY4" fmla="*/ 4724401 h 4939815"/>
                    <a:gd name="connsiteX5" fmla="*/ 0 w 3567061"/>
                    <a:gd name="connsiteY5" fmla="*/ 41565 h 4939815"/>
                    <a:gd name="connsiteX6" fmla="*/ 3546766 w 3567061"/>
                    <a:gd name="connsiteY6" fmla="*/ 0 h 4939815"/>
                    <a:gd name="connsiteX0" fmla="*/ 3546766 w 3567427"/>
                    <a:gd name="connsiteY0" fmla="*/ 0 h 4944652"/>
                    <a:gd name="connsiteX1" fmla="*/ 2826326 w 3567427"/>
                    <a:gd name="connsiteY1" fmla="*/ 1731820 h 4944652"/>
                    <a:gd name="connsiteX2" fmla="*/ 748145 w 3567427"/>
                    <a:gd name="connsiteY2" fmla="*/ 2050474 h 4944652"/>
                    <a:gd name="connsiteX3" fmla="*/ 1066801 w 3567427"/>
                    <a:gd name="connsiteY3" fmla="*/ 3782292 h 4944652"/>
                    <a:gd name="connsiteX4" fmla="*/ 13855 w 3567427"/>
                    <a:gd name="connsiteY4" fmla="*/ 4724401 h 4944652"/>
                    <a:gd name="connsiteX5" fmla="*/ 0 w 3567427"/>
                    <a:gd name="connsiteY5" fmla="*/ 41565 h 4944652"/>
                    <a:gd name="connsiteX6" fmla="*/ 3546766 w 3567427"/>
                    <a:gd name="connsiteY6" fmla="*/ 0 h 4944652"/>
                    <a:gd name="connsiteX0" fmla="*/ 3546766 w 3566619"/>
                    <a:gd name="connsiteY0" fmla="*/ 0 h 4940065"/>
                    <a:gd name="connsiteX1" fmla="*/ 2826326 w 3566619"/>
                    <a:gd name="connsiteY1" fmla="*/ 1731820 h 4940065"/>
                    <a:gd name="connsiteX2" fmla="*/ 872836 w 3566619"/>
                    <a:gd name="connsiteY2" fmla="*/ 2299856 h 4940065"/>
                    <a:gd name="connsiteX3" fmla="*/ 1066801 w 3566619"/>
                    <a:gd name="connsiteY3" fmla="*/ 3782292 h 4940065"/>
                    <a:gd name="connsiteX4" fmla="*/ 13855 w 3566619"/>
                    <a:gd name="connsiteY4" fmla="*/ 4724401 h 4940065"/>
                    <a:gd name="connsiteX5" fmla="*/ 0 w 3566619"/>
                    <a:gd name="connsiteY5" fmla="*/ 41565 h 4940065"/>
                    <a:gd name="connsiteX6" fmla="*/ 3546766 w 3566619"/>
                    <a:gd name="connsiteY6" fmla="*/ 0 h 4940065"/>
                    <a:gd name="connsiteX0" fmla="*/ 3546766 w 3566619"/>
                    <a:gd name="connsiteY0" fmla="*/ 0 h 4943391"/>
                    <a:gd name="connsiteX1" fmla="*/ 2826326 w 3566619"/>
                    <a:gd name="connsiteY1" fmla="*/ 1731820 h 4943391"/>
                    <a:gd name="connsiteX2" fmla="*/ 872836 w 3566619"/>
                    <a:gd name="connsiteY2" fmla="*/ 2299856 h 4943391"/>
                    <a:gd name="connsiteX3" fmla="*/ 1343891 w 3566619"/>
                    <a:gd name="connsiteY3" fmla="*/ 3810001 h 4943391"/>
                    <a:gd name="connsiteX4" fmla="*/ 13855 w 3566619"/>
                    <a:gd name="connsiteY4" fmla="*/ 4724401 h 4943391"/>
                    <a:gd name="connsiteX5" fmla="*/ 0 w 3566619"/>
                    <a:gd name="connsiteY5" fmla="*/ 41565 h 4943391"/>
                    <a:gd name="connsiteX6" fmla="*/ 3546766 w 3566619"/>
                    <a:gd name="connsiteY6" fmla="*/ 0 h 4943391"/>
                    <a:gd name="connsiteX0" fmla="*/ 3546766 w 3566619"/>
                    <a:gd name="connsiteY0" fmla="*/ 0 h 4955848"/>
                    <a:gd name="connsiteX1" fmla="*/ 2826326 w 3566619"/>
                    <a:gd name="connsiteY1" fmla="*/ 1731820 h 4955848"/>
                    <a:gd name="connsiteX2" fmla="*/ 872836 w 3566619"/>
                    <a:gd name="connsiteY2" fmla="*/ 2299856 h 4955848"/>
                    <a:gd name="connsiteX3" fmla="*/ 1136073 w 3566619"/>
                    <a:gd name="connsiteY3" fmla="*/ 3906983 h 4955848"/>
                    <a:gd name="connsiteX4" fmla="*/ 13855 w 3566619"/>
                    <a:gd name="connsiteY4" fmla="*/ 4724401 h 4955848"/>
                    <a:gd name="connsiteX5" fmla="*/ 0 w 3566619"/>
                    <a:gd name="connsiteY5" fmla="*/ 41565 h 4955848"/>
                    <a:gd name="connsiteX6" fmla="*/ 3546766 w 3566619"/>
                    <a:gd name="connsiteY6" fmla="*/ 0 h 4955848"/>
                    <a:gd name="connsiteX0" fmla="*/ 3546766 w 3609882"/>
                    <a:gd name="connsiteY0" fmla="*/ 0 h 4955848"/>
                    <a:gd name="connsiteX1" fmla="*/ 3214254 w 3609882"/>
                    <a:gd name="connsiteY1" fmla="*/ 1579420 h 4955848"/>
                    <a:gd name="connsiteX2" fmla="*/ 872836 w 3609882"/>
                    <a:gd name="connsiteY2" fmla="*/ 2299856 h 4955848"/>
                    <a:gd name="connsiteX3" fmla="*/ 1136073 w 3609882"/>
                    <a:gd name="connsiteY3" fmla="*/ 3906983 h 4955848"/>
                    <a:gd name="connsiteX4" fmla="*/ 13855 w 3609882"/>
                    <a:gd name="connsiteY4" fmla="*/ 4724401 h 4955848"/>
                    <a:gd name="connsiteX5" fmla="*/ 0 w 3609882"/>
                    <a:gd name="connsiteY5" fmla="*/ 41565 h 4955848"/>
                    <a:gd name="connsiteX6" fmla="*/ 3546766 w 3609882"/>
                    <a:gd name="connsiteY6" fmla="*/ 0 h 4955848"/>
                    <a:gd name="connsiteX0" fmla="*/ 3546766 w 3609882"/>
                    <a:gd name="connsiteY0" fmla="*/ 0 h 4957825"/>
                    <a:gd name="connsiteX1" fmla="*/ 3214254 w 3609882"/>
                    <a:gd name="connsiteY1" fmla="*/ 1579420 h 4957825"/>
                    <a:gd name="connsiteX2" fmla="*/ 872836 w 3609882"/>
                    <a:gd name="connsiteY2" fmla="*/ 2299856 h 4957825"/>
                    <a:gd name="connsiteX3" fmla="*/ 1136073 w 3609882"/>
                    <a:gd name="connsiteY3" fmla="*/ 3906983 h 4957825"/>
                    <a:gd name="connsiteX4" fmla="*/ 13855 w 3609882"/>
                    <a:gd name="connsiteY4" fmla="*/ 4724401 h 4957825"/>
                    <a:gd name="connsiteX5" fmla="*/ 0 w 3609882"/>
                    <a:gd name="connsiteY5" fmla="*/ 41565 h 4957825"/>
                    <a:gd name="connsiteX6" fmla="*/ 3546766 w 3609882"/>
                    <a:gd name="connsiteY6" fmla="*/ 0 h 4957825"/>
                    <a:gd name="connsiteX0" fmla="*/ 3635098 w 3698214"/>
                    <a:gd name="connsiteY0" fmla="*/ 0 h 4956688"/>
                    <a:gd name="connsiteX1" fmla="*/ 3302586 w 3698214"/>
                    <a:gd name="connsiteY1" fmla="*/ 1579420 h 4956688"/>
                    <a:gd name="connsiteX2" fmla="*/ 961168 w 3698214"/>
                    <a:gd name="connsiteY2" fmla="*/ 2299856 h 4956688"/>
                    <a:gd name="connsiteX3" fmla="*/ 1432223 w 3698214"/>
                    <a:gd name="connsiteY3" fmla="*/ 4045529 h 4956688"/>
                    <a:gd name="connsiteX4" fmla="*/ 102187 w 3698214"/>
                    <a:gd name="connsiteY4" fmla="*/ 4724401 h 4956688"/>
                    <a:gd name="connsiteX5" fmla="*/ 88332 w 3698214"/>
                    <a:gd name="connsiteY5" fmla="*/ 41565 h 4956688"/>
                    <a:gd name="connsiteX6" fmla="*/ 3635098 w 3698214"/>
                    <a:gd name="connsiteY6" fmla="*/ 0 h 4956688"/>
                    <a:gd name="connsiteX0" fmla="*/ 3635098 w 3698214"/>
                    <a:gd name="connsiteY0" fmla="*/ 0 h 4956688"/>
                    <a:gd name="connsiteX1" fmla="*/ 3302586 w 3698214"/>
                    <a:gd name="connsiteY1" fmla="*/ 1579420 h 4956688"/>
                    <a:gd name="connsiteX2" fmla="*/ 961168 w 3698214"/>
                    <a:gd name="connsiteY2" fmla="*/ 2299856 h 4956688"/>
                    <a:gd name="connsiteX3" fmla="*/ 1432223 w 3698214"/>
                    <a:gd name="connsiteY3" fmla="*/ 4045529 h 4956688"/>
                    <a:gd name="connsiteX4" fmla="*/ 102187 w 3698214"/>
                    <a:gd name="connsiteY4" fmla="*/ 4724401 h 4956688"/>
                    <a:gd name="connsiteX5" fmla="*/ 88332 w 3698214"/>
                    <a:gd name="connsiteY5" fmla="*/ 41565 h 4956688"/>
                    <a:gd name="connsiteX6" fmla="*/ 3635098 w 3698214"/>
                    <a:gd name="connsiteY6" fmla="*/ 0 h 4956688"/>
                    <a:gd name="connsiteX0" fmla="*/ 3635098 w 3698214"/>
                    <a:gd name="connsiteY0" fmla="*/ 0 h 4956688"/>
                    <a:gd name="connsiteX1" fmla="*/ 3302586 w 3698214"/>
                    <a:gd name="connsiteY1" fmla="*/ 1579420 h 4956688"/>
                    <a:gd name="connsiteX2" fmla="*/ 961168 w 3698214"/>
                    <a:gd name="connsiteY2" fmla="*/ 2299856 h 4956688"/>
                    <a:gd name="connsiteX3" fmla="*/ 1432223 w 3698214"/>
                    <a:gd name="connsiteY3" fmla="*/ 4045529 h 4956688"/>
                    <a:gd name="connsiteX4" fmla="*/ 102187 w 3698214"/>
                    <a:gd name="connsiteY4" fmla="*/ 4724401 h 4956688"/>
                    <a:gd name="connsiteX5" fmla="*/ 88332 w 3698214"/>
                    <a:gd name="connsiteY5" fmla="*/ 41565 h 4956688"/>
                    <a:gd name="connsiteX6" fmla="*/ 3635098 w 3698214"/>
                    <a:gd name="connsiteY6" fmla="*/ 0 h 4956688"/>
                    <a:gd name="connsiteX0" fmla="*/ 3591845 w 3654961"/>
                    <a:gd name="connsiteY0" fmla="*/ 0 h 4968373"/>
                    <a:gd name="connsiteX1" fmla="*/ 3259333 w 3654961"/>
                    <a:gd name="connsiteY1" fmla="*/ 1579420 h 4968373"/>
                    <a:gd name="connsiteX2" fmla="*/ 917915 w 3654961"/>
                    <a:gd name="connsiteY2" fmla="*/ 2299856 h 4968373"/>
                    <a:gd name="connsiteX3" fmla="*/ 1388970 w 3654961"/>
                    <a:gd name="connsiteY3" fmla="*/ 4045529 h 4968373"/>
                    <a:gd name="connsiteX4" fmla="*/ 58934 w 3654961"/>
                    <a:gd name="connsiteY4" fmla="*/ 4724401 h 4968373"/>
                    <a:gd name="connsiteX5" fmla="*/ 45079 w 3654961"/>
                    <a:gd name="connsiteY5" fmla="*/ 41565 h 4968373"/>
                    <a:gd name="connsiteX6" fmla="*/ 3591845 w 3654961"/>
                    <a:gd name="connsiteY6" fmla="*/ 0 h 4968373"/>
                    <a:gd name="connsiteX0" fmla="*/ 3591845 w 3654961"/>
                    <a:gd name="connsiteY0" fmla="*/ 0 h 4967280"/>
                    <a:gd name="connsiteX1" fmla="*/ 3259333 w 3654961"/>
                    <a:gd name="connsiteY1" fmla="*/ 1579420 h 4967280"/>
                    <a:gd name="connsiteX2" fmla="*/ 917915 w 3654961"/>
                    <a:gd name="connsiteY2" fmla="*/ 2299856 h 4967280"/>
                    <a:gd name="connsiteX3" fmla="*/ 1388970 w 3654961"/>
                    <a:gd name="connsiteY3" fmla="*/ 4045529 h 4967280"/>
                    <a:gd name="connsiteX4" fmla="*/ 58934 w 3654961"/>
                    <a:gd name="connsiteY4" fmla="*/ 4724401 h 4967280"/>
                    <a:gd name="connsiteX5" fmla="*/ 45079 w 3654961"/>
                    <a:gd name="connsiteY5" fmla="*/ 41565 h 4967280"/>
                    <a:gd name="connsiteX6" fmla="*/ 3591845 w 3654961"/>
                    <a:gd name="connsiteY6" fmla="*/ 0 h 4967280"/>
                    <a:gd name="connsiteX0" fmla="*/ 3591845 w 3654961"/>
                    <a:gd name="connsiteY0" fmla="*/ 0 h 4979298"/>
                    <a:gd name="connsiteX1" fmla="*/ 3259333 w 3654961"/>
                    <a:gd name="connsiteY1" fmla="*/ 1579420 h 4979298"/>
                    <a:gd name="connsiteX2" fmla="*/ 917915 w 3654961"/>
                    <a:gd name="connsiteY2" fmla="*/ 2299856 h 4979298"/>
                    <a:gd name="connsiteX3" fmla="*/ 1388970 w 3654961"/>
                    <a:gd name="connsiteY3" fmla="*/ 4045529 h 4979298"/>
                    <a:gd name="connsiteX4" fmla="*/ 58934 w 3654961"/>
                    <a:gd name="connsiteY4" fmla="*/ 4738255 h 4979298"/>
                    <a:gd name="connsiteX5" fmla="*/ 45079 w 3654961"/>
                    <a:gd name="connsiteY5" fmla="*/ 41565 h 4979298"/>
                    <a:gd name="connsiteX6" fmla="*/ 3591845 w 3654961"/>
                    <a:gd name="connsiteY6" fmla="*/ 0 h 49792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654961" h="4979298">
                      <a:moveTo>
                        <a:pt x="3591845" y="0"/>
                      </a:moveTo>
                      <a:cubicBezTo>
                        <a:pt x="3704991" y="635000"/>
                        <a:pt x="3704988" y="1196111"/>
                        <a:pt x="3259333" y="1579420"/>
                      </a:cubicBezTo>
                      <a:cubicBezTo>
                        <a:pt x="2813678" y="1962729"/>
                        <a:pt x="1229642" y="1888838"/>
                        <a:pt x="917915" y="2299856"/>
                      </a:cubicBezTo>
                      <a:cubicBezTo>
                        <a:pt x="606188" y="2710874"/>
                        <a:pt x="1532133" y="3639129"/>
                        <a:pt x="1388970" y="4045529"/>
                      </a:cubicBezTo>
                      <a:cubicBezTo>
                        <a:pt x="1245807" y="4451929"/>
                        <a:pt x="185461" y="5430703"/>
                        <a:pt x="58934" y="4738255"/>
                      </a:cubicBezTo>
                      <a:cubicBezTo>
                        <a:pt x="-67593" y="4045807"/>
                        <a:pt x="49697" y="1602510"/>
                        <a:pt x="45079" y="41565"/>
                      </a:cubicBezTo>
                      <a:lnTo>
                        <a:pt x="3591845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84407" tIns="42203" rIns="84407" bIns="42203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th-TH" sz="1661"/>
                </a:p>
              </p:txBody>
            </p:sp>
            <p:sp>
              <p:nvSpPr>
                <p:cNvPr id="23" name="รูปแบบอิสระ: รูปร่าง 22">
                  <a:extLst>
                    <a:ext uri="{FF2B5EF4-FFF2-40B4-BE49-F238E27FC236}">
                      <a16:creationId xmlns:a16="http://schemas.microsoft.com/office/drawing/2014/main" id="{D9CEDDBE-8C27-4A8F-9572-814A7BE126F2}"/>
                    </a:ext>
                  </a:extLst>
                </p:cNvPr>
                <p:cNvSpPr/>
                <p:nvPr/>
              </p:nvSpPr>
              <p:spPr>
                <a:xfrm>
                  <a:off x="-13854" y="-53779"/>
                  <a:ext cx="5988928" cy="3844532"/>
                </a:xfrm>
                <a:custGeom>
                  <a:avLst/>
                  <a:gdLst>
                    <a:gd name="connsiteX0" fmla="*/ 5791200 w 5791200"/>
                    <a:gd name="connsiteY0" fmla="*/ 13854 h 3574472"/>
                    <a:gd name="connsiteX1" fmla="*/ 3061855 w 5791200"/>
                    <a:gd name="connsiteY1" fmla="*/ 678872 h 3574472"/>
                    <a:gd name="connsiteX2" fmla="*/ 2992582 w 5791200"/>
                    <a:gd name="connsiteY2" fmla="*/ 1607127 h 3574472"/>
                    <a:gd name="connsiteX3" fmla="*/ 1413164 w 5791200"/>
                    <a:gd name="connsiteY3" fmla="*/ 1870363 h 3574472"/>
                    <a:gd name="connsiteX4" fmla="*/ 0 w 5791200"/>
                    <a:gd name="connsiteY4" fmla="*/ 3574472 h 3574472"/>
                    <a:gd name="connsiteX5" fmla="*/ 55418 w 5791200"/>
                    <a:gd name="connsiteY5" fmla="*/ 0 h 3574472"/>
                    <a:gd name="connsiteX6" fmla="*/ 5791200 w 5791200"/>
                    <a:gd name="connsiteY6" fmla="*/ 13854 h 3574472"/>
                    <a:gd name="connsiteX0" fmla="*/ 5822003 w 5822003"/>
                    <a:gd name="connsiteY0" fmla="*/ 28151 h 3588769"/>
                    <a:gd name="connsiteX1" fmla="*/ 3092658 w 5822003"/>
                    <a:gd name="connsiteY1" fmla="*/ 693169 h 3588769"/>
                    <a:gd name="connsiteX2" fmla="*/ 3023385 w 5822003"/>
                    <a:gd name="connsiteY2" fmla="*/ 1621424 h 3588769"/>
                    <a:gd name="connsiteX3" fmla="*/ 1443967 w 5822003"/>
                    <a:gd name="connsiteY3" fmla="*/ 1884660 h 3588769"/>
                    <a:gd name="connsiteX4" fmla="*/ 30803 w 5822003"/>
                    <a:gd name="connsiteY4" fmla="*/ 3588769 h 3588769"/>
                    <a:gd name="connsiteX5" fmla="*/ 0 w 5822003"/>
                    <a:gd name="connsiteY5" fmla="*/ 0 h 3588769"/>
                    <a:gd name="connsiteX6" fmla="*/ 5822003 w 5822003"/>
                    <a:gd name="connsiteY6" fmla="*/ 28151 h 3588769"/>
                    <a:gd name="connsiteX0" fmla="*/ 5879484 w 5879484"/>
                    <a:gd name="connsiteY0" fmla="*/ 42449 h 3603067"/>
                    <a:gd name="connsiteX1" fmla="*/ 3150139 w 5879484"/>
                    <a:gd name="connsiteY1" fmla="*/ 707467 h 3603067"/>
                    <a:gd name="connsiteX2" fmla="*/ 3080866 w 5879484"/>
                    <a:gd name="connsiteY2" fmla="*/ 1635722 h 3603067"/>
                    <a:gd name="connsiteX3" fmla="*/ 1501448 w 5879484"/>
                    <a:gd name="connsiteY3" fmla="*/ 1898958 h 3603067"/>
                    <a:gd name="connsiteX4" fmla="*/ 88284 w 5879484"/>
                    <a:gd name="connsiteY4" fmla="*/ 3603067 h 3603067"/>
                    <a:gd name="connsiteX5" fmla="*/ 0 w 5879484"/>
                    <a:gd name="connsiteY5" fmla="*/ 0 h 3603067"/>
                    <a:gd name="connsiteX6" fmla="*/ 5879484 w 5879484"/>
                    <a:gd name="connsiteY6" fmla="*/ 42449 h 3603067"/>
                    <a:gd name="connsiteX0" fmla="*/ 5879484 w 5879484"/>
                    <a:gd name="connsiteY0" fmla="*/ 42449 h 3603067"/>
                    <a:gd name="connsiteX1" fmla="*/ 3150139 w 5879484"/>
                    <a:gd name="connsiteY1" fmla="*/ 707467 h 3603067"/>
                    <a:gd name="connsiteX2" fmla="*/ 3080866 w 5879484"/>
                    <a:gd name="connsiteY2" fmla="*/ 1635722 h 3603067"/>
                    <a:gd name="connsiteX3" fmla="*/ 1501448 w 5879484"/>
                    <a:gd name="connsiteY3" fmla="*/ 1898958 h 3603067"/>
                    <a:gd name="connsiteX4" fmla="*/ 2063 w 5879484"/>
                    <a:gd name="connsiteY4" fmla="*/ 3603067 h 3603067"/>
                    <a:gd name="connsiteX5" fmla="*/ 0 w 5879484"/>
                    <a:gd name="connsiteY5" fmla="*/ 0 h 3603067"/>
                    <a:gd name="connsiteX6" fmla="*/ 5879484 w 5879484"/>
                    <a:gd name="connsiteY6" fmla="*/ 42449 h 3603067"/>
                    <a:gd name="connsiteX0" fmla="*/ 6021126 w 6021126"/>
                    <a:gd name="connsiteY0" fmla="*/ 42449 h 3688855"/>
                    <a:gd name="connsiteX1" fmla="*/ 3291781 w 6021126"/>
                    <a:gd name="connsiteY1" fmla="*/ 707467 h 3688855"/>
                    <a:gd name="connsiteX2" fmla="*/ 3222508 w 6021126"/>
                    <a:gd name="connsiteY2" fmla="*/ 1635722 h 3688855"/>
                    <a:gd name="connsiteX3" fmla="*/ 1643090 w 6021126"/>
                    <a:gd name="connsiteY3" fmla="*/ 1898958 h 3688855"/>
                    <a:gd name="connsiteX4" fmla="*/ 2 w 6021126"/>
                    <a:gd name="connsiteY4" fmla="*/ 3688855 h 3688855"/>
                    <a:gd name="connsiteX5" fmla="*/ 141642 w 6021126"/>
                    <a:gd name="connsiteY5" fmla="*/ 0 h 3688855"/>
                    <a:gd name="connsiteX6" fmla="*/ 6021126 w 6021126"/>
                    <a:gd name="connsiteY6" fmla="*/ 42449 h 3688855"/>
                    <a:gd name="connsiteX0" fmla="*/ 6109408 w 6109408"/>
                    <a:gd name="connsiteY0" fmla="*/ 128236 h 3774642"/>
                    <a:gd name="connsiteX1" fmla="*/ 3380063 w 6109408"/>
                    <a:gd name="connsiteY1" fmla="*/ 793254 h 3774642"/>
                    <a:gd name="connsiteX2" fmla="*/ 3310790 w 6109408"/>
                    <a:gd name="connsiteY2" fmla="*/ 1721509 h 3774642"/>
                    <a:gd name="connsiteX3" fmla="*/ 1731372 w 6109408"/>
                    <a:gd name="connsiteY3" fmla="*/ 1984745 h 3774642"/>
                    <a:gd name="connsiteX4" fmla="*/ 88284 w 6109408"/>
                    <a:gd name="connsiteY4" fmla="*/ 3774642 h 3774642"/>
                    <a:gd name="connsiteX5" fmla="*/ 0 w 6109408"/>
                    <a:gd name="connsiteY5" fmla="*/ 0 h 3774642"/>
                    <a:gd name="connsiteX6" fmla="*/ 6109408 w 6109408"/>
                    <a:gd name="connsiteY6" fmla="*/ 128236 h 3774642"/>
                    <a:gd name="connsiteX0" fmla="*/ 6109408 w 6109408"/>
                    <a:gd name="connsiteY0" fmla="*/ 128236 h 3774642"/>
                    <a:gd name="connsiteX1" fmla="*/ 3380063 w 6109408"/>
                    <a:gd name="connsiteY1" fmla="*/ 793254 h 3774642"/>
                    <a:gd name="connsiteX2" fmla="*/ 3310790 w 6109408"/>
                    <a:gd name="connsiteY2" fmla="*/ 1721509 h 3774642"/>
                    <a:gd name="connsiteX3" fmla="*/ 1731372 w 6109408"/>
                    <a:gd name="connsiteY3" fmla="*/ 1984745 h 3774642"/>
                    <a:gd name="connsiteX4" fmla="*/ 88284 w 6109408"/>
                    <a:gd name="connsiteY4" fmla="*/ 3774642 h 3774642"/>
                    <a:gd name="connsiteX5" fmla="*/ 0 w 6109408"/>
                    <a:gd name="connsiteY5" fmla="*/ 0 h 3774642"/>
                    <a:gd name="connsiteX6" fmla="*/ 6109408 w 6109408"/>
                    <a:gd name="connsiteY6" fmla="*/ 128236 h 3774642"/>
                    <a:gd name="connsiteX0" fmla="*/ 6109408 w 6109408"/>
                    <a:gd name="connsiteY0" fmla="*/ 128236 h 3774642"/>
                    <a:gd name="connsiteX1" fmla="*/ 3380063 w 6109408"/>
                    <a:gd name="connsiteY1" fmla="*/ 793254 h 3774642"/>
                    <a:gd name="connsiteX2" fmla="*/ 3310790 w 6109408"/>
                    <a:gd name="connsiteY2" fmla="*/ 1721509 h 3774642"/>
                    <a:gd name="connsiteX3" fmla="*/ 1731372 w 6109408"/>
                    <a:gd name="connsiteY3" fmla="*/ 1984745 h 3774642"/>
                    <a:gd name="connsiteX4" fmla="*/ 88284 w 6109408"/>
                    <a:gd name="connsiteY4" fmla="*/ 3774642 h 3774642"/>
                    <a:gd name="connsiteX5" fmla="*/ 0 w 6109408"/>
                    <a:gd name="connsiteY5" fmla="*/ 0 h 3774642"/>
                    <a:gd name="connsiteX6" fmla="*/ 6109408 w 6109408"/>
                    <a:gd name="connsiteY6" fmla="*/ 128236 h 3774642"/>
                    <a:gd name="connsiteX0" fmla="*/ 6037557 w 6037557"/>
                    <a:gd name="connsiteY0" fmla="*/ 142533 h 3788939"/>
                    <a:gd name="connsiteX1" fmla="*/ 3308212 w 6037557"/>
                    <a:gd name="connsiteY1" fmla="*/ 807551 h 3788939"/>
                    <a:gd name="connsiteX2" fmla="*/ 3238939 w 6037557"/>
                    <a:gd name="connsiteY2" fmla="*/ 1735806 h 3788939"/>
                    <a:gd name="connsiteX3" fmla="*/ 1659521 w 6037557"/>
                    <a:gd name="connsiteY3" fmla="*/ 1999042 h 3788939"/>
                    <a:gd name="connsiteX4" fmla="*/ 16433 w 6037557"/>
                    <a:gd name="connsiteY4" fmla="*/ 3788939 h 3788939"/>
                    <a:gd name="connsiteX5" fmla="*/ 0 w 6037557"/>
                    <a:gd name="connsiteY5" fmla="*/ 0 h 3788939"/>
                    <a:gd name="connsiteX6" fmla="*/ 6037557 w 6037557"/>
                    <a:gd name="connsiteY6" fmla="*/ 142533 h 3788939"/>
                    <a:gd name="connsiteX0" fmla="*/ 6037557 w 6037557"/>
                    <a:gd name="connsiteY0" fmla="*/ 142533 h 3788939"/>
                    <a:gd name="connsiteX1" fmla="*/ 3308212 w 6037557"/>
                    <a:gd name="connsiteY1" fmla="*/ 807551 h 3788939"/>
                    <a:gd name="connsiteX2" fmla="*/ 3238939 w 6037557"/>
                    <a:gd name="connsiteY2" fmla="*/ 1735806 h 3788939"/>
                    <a:gd name="connsiteX3" fmla="*/ 1659521 w 6037557"/>
                    <a:gd name="connsiteY3" fmla="*/ 1999042 h 3788939"/>
                    <a:gd name="connsiteX4" fmla="*/ 16433 w 6037557"/>
                    <a:gd name="connsiteY4" fmla="*/ 3788939 h 3788939"/>
                    <a:gd name="connsiteX5" fmla="*/ 0 w 6037557"/>
                    <a:gd name="connsiteY5" fmla="*/ 0 h 3788939"/>
                    <a:gd name="connsiteX6" fmla="*/ 6037557 w 6037557"/>
                    <a:gd name="connsiteY6" fmla="*/ 142533 h 3788939"/>
                    <a:gd name="connsiteX0" fmla="*/ 6109407 w 6109407"/>
                    <a:gd name="connsiteY0" fmla="*/ 0 h 3789385"/>
                    <a:gd name="connsiteX1" fmla="*/ 3308212 w 6109407"/>
                    <a:gd name="connsiteY1" fmla="*/ 807997 h 3789385"/>
                    <a:gd name="connsiteX2" fmla="*/ 3238939 w 6109407"/>
                    <a:gd name="connsiteY2" fmla="*/ 1736252 h 3789385"/>
                    <a:gd name="connsiteX3" fmla="*/ 1659521 w 6109407"/>
                    <a:gd name="connsiteY3" fmla="*/ 1999488 h 3789385"/>
                    <a:gd name="connsiteX4" fmla="*/ 16433 w 6109407"/>
                    <a:gd name="connsiteY4" fmla="*/ 3789385 h 3789385"/>
                    <a:gd name="connsiteX5" fmla="*/ 0 w 6109407"/>
                    <a:gd name="connsiteY5" fmla="*/ 446 h 3789385"/>
                    <a:gd name="connsiteX6" fmla="*/ 6109407 w 6109407"/>
                    <a:gd name="connsiteY6" fmla="*/ 0 h 3789385"/>
                    <a:gd name="connsiteX0" fmla="*/ 6109407 w 6179364"/>
                    <a:gd name="connsiteY0" fmla="*/ 0 h 3789385"/>
                    <a:gd name="connsiteX1" fmla="*/ 3308212 w 6179364"/>
                    <a:gd name="connsiteY1" fmla="*/ 807997 h 3789385"/>
                    <a:gd name="connsiteX2" fmla="*/ 3238939 w 6179364"/>
                    <a:gd name="connsiteY2" fmla="*/ 1736252 h 3789385"/>
                    <a:gd name="connsiteX3" fmla="*/ 1659521 w 6179364"/>
                    <a:gd name="connsiteY3" fmla="*/ 1999488 h 3789385"/>
                    <a:gd name="connsiteX4" fmla="*/ 16433 w 6179364"/>
                    <a:gd name="connsiteY4" fmla="*/ 3789385 h 3789385"/>
                    <a:gd name="connsiteX5" fmla="*/ 0 w 6179364"/>
                    <a:gd name="connsiteY5" fmla="*/ 446 h 3789385"/>
                    <a:gd name="connsiteX6" fmla="*/ 6109407 w 6179364"/>
                    <a:gd name="connsiteY6" fmla="*/ 0 h 3789385"/>
                    <a:gd name="connsiteX0" fmla="*/ 6109407 w 6179364"/>
                    <a:gd name="connsiteY0" fmla="*/ 0 h 3789385"/>
                    <a:gd name="connsiteX1" fmla="*/ 3308212 w 6179364"/>
                    <a:gd name="connsiteY1" fmla="*/ 807997 h 3789385"/>
                    <a:gd name="connsiteX2" fmla="*/ 3238939 w 6179364"/>
                    <a:gd name="connsiteY2" fmla="*/ 1736252 h 3789385"/>
                    <a:gd name="connsiteX3" fmla="*/ 1659521 w 6179364"/>
                    <a:gd name="connsiteY3" fmla="*/ 1999488 h 3789385"/>
                    <a:gd name="connsiteX4" fmla="*/ 16433 w 6179364"/>
                    <a:gd name="connsiteY4" fmla="*/ 3789385 h 3789385"/>
                    <a:gd name="connsiteX5" fmla="*/ 0 w 6179364"/>
                    <a:gd name="connsiteY5" fmla="*/ 446 h 3789385"/>
                    <a:gd name="connsiteX6" fmla="*/ 6109407 w 6179364"/>
                    <a:gd name="connsiteY6" fmla="*/ 0 h 3789385"/>
                    <a:gd name="connsiteX0" fmla="*/ 6109407 w 6179364"/>
                    <a:gd name="connsiteY0" fmla="*/ 0 h 3826203"/>
                    <a:gd name="connsiteX1" fmla="*/ 3308212 w 6179364"/>
                    <a:gd name="connsiteY1" fmla="*/ 807997 h 3826203"/>
                    <a:gd name="connsiteX2" fmla="*/ 3238939 w 6179364"/>
                    <a:gd name="connsiteY2" fmla="*/ 1736252 h 3826203"/>
                    <a:gd name="connsiteX3" fmla="*/ 1659521 w 6179364"/>
                    <a:gd name="connsiteY3" fmla="*/ 1999488 h 3826203"/>
                    <a:gd name="connsiteX4" fmla="*/ 16433 w 6179364"/>
                    <a:gd name="connsiteY4" fmla="*/ 3789385 h 3826203"/>
                    <a:gd name="connsiteX5" fmla="*/ 0 w 6179364"/>
                    <a:gd name="connsiteY5" fmla="*/ 446 h 3826203"/>
                    <a:gd name="connsiteX6" fmla="*/ 6109407 w 6179364"/>
                    <a:gd name="connsiteY6" fmla="*/ 0 h 3826203"/>
                    <a:gd name="connsiteX0" fmla="*/ 6109407 w 6194666"/>
                    <a:gd name="connsiteY0" fmla="*/ 0 h 3826203"/>
                    <a:gd name="connsiteX1" fmla="*/ 3897392 w 6194666"/>
                    <a:gd name="connsiteY1" fmla="*/ 636422 h 3826203"/>
                    <a:gd name="connsiteX2" fmla="*/ 3238939 w 6194666"/>
                    <a:gd name="connsiteY2" fmla="*/ 1736252 h 3826203"/>
                    <a:gd name="connsiteX3" fmla="*/ 1659521 w 6194666"/>
                    <a:gd name="connsiteY3" fmla="*/ 1999488 h 3826203"/>
                    <a:gd name="connsiteX4" fmla="*/ 16433 w 6194666"/>
                    <a:gd name="connsiteY4" fmla="*/ 3789385 h 3826203"/>
                    <a:gd name="connsiteX5" fmla="*/ 0 w 6194666"/>
                    <a:gd name="connsiteY5" fmla="*/ 446 h 3826203"/>
                    <a:gd name="connsiteX6" fmla="*/ 6109407 w 6194666"/>
                    <a:gd name="connsiteY6" fmla="*/ 0 h 3826203"/>
                    <a:gd name="connsiteX0" fmla="*/ 6109407 w 6195622"/>
                    <a:gd name="connsiteY0" fmla="*/ 0 h 3830610"/>
                    <a:gd name="connsiteX1" fmla="*/ 3897392 w 6195622"/>
                    <a:gd name="connsiteY1" fmla="*/ 636422 h 3830610"/>
                    <a:gd name="connsiteX2" fmla="*/ 3052127 w 6195622"/>
                    <a:gd name="connsiteY2" fmla="*/ 1764848 h 3830610"/>
                    <a:gd name="connsiteX3" fmla="*/ 1659521 w 6195622"/>
                    <a:gd name="connsiteY3" fmla="*/ 1999488 h 3830610"/>
                    <a:gd name="connsiteX4" fmla="*/ 16433 w 6195622"/>
                    <a:gd name="connsiteY4" fmla="*/ 3789385 h 3830610"/>
                    <a:gd name="connsiteX5" fmla="*/ 0 w 6195622"/>
                    <a:gd name="connsiteY5" fmla="*/ 446 h 3830610"/>
                    <a:gd name="connsiteX6" fmla="*/ 6109407 w 6195622"/>
                    <a:gd name="connsiteY6" fmla="*/ 0 h 3830610"/>
                    <a:gd name="connsiteX0" fmla="*/ 6109407 w 6200522"/>
                    <a:gd name="connsiteY0" fmla="*/ 0 h 3830610"/>
                    <a:gd name="connsiteX1" fmla="*/ 4041094 w 6200522"/>
                    <a:gd name="connsiteY1" fmla="*/ 893784 h 3830610"/>
                    <a:gd name="connsiteX2" fmla="*/ 3052127 w 6200522"/>
                    <a:gd name="connsiteY2" fmla="*/ 1764848 h 3830610"/>
                    <a:gd name="connsiteX3" fmla="*/ 1659521 w 6200522"/>
                    <a:gd name="connsiteY3" fmla="*/ 1999488 h 3830610"/>
                    <a:gd name="connsiteX4" fmla="*/ 16433 w 6200522"/>
                    <a:gd name="connsiteY4" fmla="*/ 3789385 h 3830610"/>
                    <a:gd name="connsiteX5" fmla="*/ 0 w 6200522"/>
                    <a:gd name="connsiteY5" fmla="*/ 446 h 3830610"/>
                    <a:gd name="connsiteX6" fmla="*/ 6109407 w 6200522"/>
                    <a:gd name="connsiteY6" fmla="*/ 0 h 3830610"/>
                    <a:gd name="connsiteX0" fmla="*/ 6109407 w 6200522"/>
                    <a:gd name="connsiteY0" fmla="*/ 0 h 3906887"/>
                    <a:gd name="connsiteX1" fmla="*/ 4041094 w 6200522"/>
                    <a:gd name="connsiteY1" fmla="*/ 893784 h 3906887"/>
                    <a:gd name="connsiteX2" fmla="*/ 3052127 w 6200522"/>
                    <a:gd name="connsiteY2" fmla="*/ 1764848 h 3906887"/>
                    <a:gd name="connsiteX3" fmla="*/ 1659521 w 6200522"/>
                    <a:gd name="connsiteY3" fmla="*/ 1999488 h 3906887"/>
                    <a:gd name="connsiteX4" fmla="*/ 921756 w 6200522"/>
                    <a:gd name="connsiteY4" fmla="*/ 2860023 h 3906887"/>
                    <a:gd name="connsiteX5" fmla="*/ 16433 w 6200522"/>
                    <a:gd name="connsiteY5" fmla="*/ 3789385 h 3906887"/>
                    <a:gd name="connsiteX6" fmla="*/ 0 w 6200522"/>
                    <a:gd name="connsiteY6" fmla="*/ 446 h 3906887"/>
                    <a:gd name="connsiteX7" fmla="*/ 6109407 w 6200522"/>
                    <a:gd name="connsiteY7" fmla="*/ 0 h 3906887"/>
                    <a:gd name="connsiteX0" fmla="*/ 6109407 w 6210247"/>
                    <a:gd name="connsiteY0" fmla="*/ 0 h 3906887"/>
                    <a:gd name="connsiteX1" fmla="*/ 4285388 w 6210247"/>
                    <a:gd name="connsiteY1" fmla="*/ 793699 h 3906887"/>
                    <a:gd name="connsiteX2" fmla="*/ 3052127 w 6210247"/>
                    <a:gd name="connsiteY2" fmla="*/ 1764848 h 3906887"/>
                    <a:gd name="connsiteX3" fmla="*/ 1659521 w 6210247"/>
                    <a:gd name="connsiteY3" fmla="*/ 1999488 h 3906887"/>
                    <a:gd name="connsiteX4" fmla="*/ 921756 w 6210247"/>
                    <a:gd name="connsiteY4" fmla="*/ 2860023 h 3906887"/>
                    <a:gd name="connsiteX5" fmla="*/ 16433 w 6210247"/>
                    <a:gd name="connsiteY5" fmla="*/ 3789385 h 3906887"/>
                    <a:gd name="connsiteX6" fmla="*/ 0 w 6210247"/>
                    <a:gd name="connsiteY6" fmla="*/ 446 h 3906887"/>
                    <a:gd name="connsiteX7" fmla="*/ 6109407 w 6210247"/>
                    <a:gd name="connsiteY7" fmla="*/ 0 h 3906887"/>
                    <a:gd name="connsiteX0" fmla="*/ 6109407 w 6214422"/>
                    <a:gd name="connsiteY0" fmla="*/ 0 h 3906887"/>
                    <a:gd name="connsiteX1" fmla="*/ 4285388 w 6214422"/>
                    <a:gd name="connsiteY1" fmla="*/ 793699 h 3906887"/>
                    <a:gd name="connsiteX2" fmla="*/ 2477318 w 6214422"/>
                    <a:gd name="connsiteY2" fmla="*/ 964165 h 3906887"/>
                    <a:gd name="connsiteX3" fmla="*/ 1659521 w 6214422"/>
                    <a:gd name="connsiteY3" fmla="*/ 1999488 h 3906887"/>
                    <a:gd name="connsiteX4" fmla="*/ 921756 w 6214422"/>
                    <a:gd name="connsiteY4" fmla="*/ 2860023 h 3906887"/>
                    <a:gd name="connsiteX5" fmla="*/ 16433 w 6214422"/>
                    <a:gd name="connsiteY5" fmla="*/ 3789385 h 3906887"/>
                    <a:gd name="connsiteX6" fmla="*/ 0 w 6214422"/>
                    <a:gd name="connsiteY6" fmla="*/ 446 h 3906887"/>
                    <a:gd name="connsiteX7" fmla="*/ 6109407 w 6214422"/>
                    <a:gd name="connsiteY7" fmla="*/ 0 h 3906887"/>
                    <a:gd name="connsiteX0" fmla="*/ 6109407 w 6214422"/>
                    <a:gd name="connsiteY0" fmla="*/ 0 h 3906887"/>
                    <a:gd name="connsiteX1" fmla="*/ 4285388 w 6214422"/>
                    <a:gd name="connsiteY1" fmla="*/ 793699 h 3906887"/>
                    <a:gd name="connsiteX2" fmla="*/ 2477318 w 6214422"/>
                    <a:gd name="connsiteY2" fmla="*/ 964165 h 3906887"/>
                    <a:gd name="connsiteX3" fmla="*/ 2033147 w 6214422"/>
                    <a:gd name="connsiteY3" fmla="*/ 2285446 h 3906887"/>
                    <a:gd name="connsiteX4" fmla="*/ 921756 w 6214422"/>
                    <a:gd name="connsiteY4" fmla="*/ 2860023 h 3906887"/>
                    <a:gd name="connsiteX5" fmla="*/ 16433 w 6214422"/>
                    <a:gd name="connsiteY5" fmla="*/ 3789385 h 3906887"/>
                    <a:gd name="connsiteX6" fmla="*/ 0 w 6214422"/>
                    <a:gd name="connsiteY6" fmla="*/ 446 h 3906887"/>
                    <a:gd name="connsiteX7" fmla="*/ 6109407 w 6214422"/>
                    <a:gd name="connsiteY7" fmla="*/ 0 h 3906887"/>
                    <a:gd name="connsiteX0" fmla="*/ 6109407 w 6214422"/>
                    <a:gd name="connsiteY0" fmla="*/ 0 h 3903573"/>
                    <a:gd name="connsiteX1" fmla="*/ 4285388 w 6214422"/>
                    <a:gd name="connsiteY1" fmla="*/ 793699 h 3903573"/>
                    <a:gd name="connsiteX2" fmla="*/ 2477318 w 6214422"/>
                    <a:gd name="connsiteY2" fmla="*/ 964165 h 3903573"/>
                    <a:gd name="connsiteX3" fmla="*/ 2033147 w 6214422"/>
                    <a:gd name="connsiteY3" fmla="*/ 2285446 h 3903573"/>
                    <a:gd name="connsiteX4" fmla="*/ 849905 w 6214422"/>
                    <a:gd name="connsiteY4" fmla="*/ 2817129 h 3903573"/>
                    <a:gd name="connsiteX5" fmla="*/ 16433 w 6214422"/>
                    <a:gd name="connsiteY5" fmla="*/ 3789385 h 3903573"/>
                    <a:gd name="connsiteX6" fmla="*/ 0 w 6214422"/>
                    <a:gd name="connsiteY6" fmla="*/ 446 h 3903573"/>
                    <a:gd name="connsiteX7" fmla="*/ 6109407 w 6214422"/>
                    <a:gd name="connsiteY7" fmla="*/ 0 h 3903573"/>
                    <a:gd name="connsiteX0" fmla="*/ 6109407 w 6214422"/>
                    <a:gd name="connsiteY0" fmla="*/ 0 h 3912056"/>
                    <a:gd name="connsiteX1" fmla="*/ 4285388 w 6214422"/>
                    <a:gd name="connsiteY1" fmla="*/ 793699 h 3912056"/>
                    <a:gd name="connsiteX2" fmla="*/ 2477318 w 6214422"/>
                    <a:gd name="connsiteY2" fmla="*/ 964165 h 3912056"/>
                    <a:gd name="connsiteX3" fmla="*/ 2033147 w 6214422"/>
                    <a:gd name="connsiteY3" fmla="*/ 2285446 h 3912056"/>
                    <a:gd name="connsiteX4" fmla="*/ 849905 w 6214422"/>
                    <a:gd name="connsiteY4" fmla="*/ 2817129 h 3912056"/>
                    <a:gd name="connsiteX5" fmla="*/ 16433 w 6214422"/>
                    <a:gd name="connsiteY5" fmla="*/ 3789385 h 3912056"/>
                    <a:gd name="connsiteX6" fmla="*/ 0 w 6214422"/>
                    <a:gd name="connsiteY6" fmla="*/ 446 h 3912056"/>
                    <a:gd name="connsiteX7" fmla="*/ 6109407 w 6214422"/>
                    <a:gd name="connsiteY7" fmla="*/ 0 h 3912056"/>
                    <a:gd name="connsiteX0" fmla="*/ 6109407 w 6220180"/>
                    <a:gd name="connsiteY0" fmla="*/ 0 h 3912056"/>
                    <a:gd name="connsiteX1" fmla="*/ 4400350 w 6220180"/>
                    <a:gd name="connsiteY1" fmla="*/ 993869 h 3912056"/>
                    <a:gd name="connsiteX2" fmla="*/ 2477318 w 6220180"/>
                    <a:gd name="connsiteY2" fmla="*/ 964165 h 3912056"/>
                    <a:gd name="connsiteX3" fmla="*/ 2033147 w 6220180"/>
                    <a:gd name="connsiteY3" fmla="*/ 2285446 h 3912056"/>
                    <a:gd name="connsiteX4" fmla="*/ 849905 w 6220180"/>
                    <a:gd name="connsiteY4" fmla="*/ 2817129 h 3912056"/>
                    <a:gd name="connsiteX5" fmla="*/ 16433 w 6220180"/>
                    <a:gd name="connsiteY5" fmla="*/ 3789385 h 3912056"/>
                    <a:gd name="connsiteX6" fmla="*/ 0 w 6220180"/>
                    <a:gd name="connsiteY6" fmla="*/ 446 h 3912056"/>
                    <a:gd name="connsiteX7" fmla="*/ 6109407 w 6220180"/>
                    <a:gd name="connsiteY7" fmla="*/ 0 h 3912056"/>
                    <a:gd name="connsiteX0" fmla="*/ 6109407 w 6221637"/>
                    <a:gd name="connsiteY0" fmla="*/ 0 h 3912056"/>
                    <a:gd name="connsiteX1" fmla="*/ 4400350 w 6221637"/>
                    <a:gd name="connsiteY1" fmla="*/ 993869 h 3912056"/>
                    <a:gd name="connsiteX2" fmla="*/ 2477318 w 6221637"/>
                    <a:gd name="connsiteY2" fmla="*/ 964165 h 3912056"/>
                    <a:gd name="connsiteX3" fmla="*/ 2033147 w 6221637"/>
                    <a:gd name="connsiteY3" fmla="*/ 2285446 h 3912056"/>
                    <a:gd name="connsiteX4" fmla="*/ 849905 w 6221637"/>
                    <a:gd name="connsiteY4" fmla="*/ 2817129 h 3912056"/>
                    <a:gd name="connsiteX5" fmla="*/ 16433 w 6221637"/>
                    <a:gd name="connsiteY5" fmla="*/ 3789385 h 3912056"/>
                    <a:gd name="connsiteX6" fmla="*/ 0 w 6221637"/>
                    <a:gd name="connsiteY6" fmla="*/ 446 h 3912056"/>
                    <a:gd name="connsiteX7" fmla="*/ 6109407 w 6221637"/>
                    <a:gd name="connsiteY7" fmla="*/ 0 h 3912056"/>
                    <a:gd name="connsiteX0" fmla="*/ 6109407 w 6217155"/>
                    <a:gd name="connsiteY0" fmla="*/ 0 h 3912056"/>
                    <a:gd name="connsiteX1" fmla="*/ 4314129 w 6217155"/>
                    <a:gd name="connsiteY1" fmla="*/ 765103 h 3912056"/>
                    <a:gd name="connsiteX2" fmla="*/ 2477318 w 6217155"/>
                    <a:gd name="connsiteY2" fmla="*/ 964165 h 3912056"/>
                    <a:gd name="connsiteX3" fmla="*/ 2033147 w 6217155"/>
                    <a:gd name="connsiteY3" fmla="*/ 2285446 h 3912056"/>
                    <a:gd name="connsiteX4" fmla="*/ 849905 w 6217155"/>
                    <a:gd name="connsiteY4" fmla="*/ 2817129 h 3912056"/>
                    <a:gd name="connsiteX5" fmla="*/ 16433 w 6217155"/>
                    <a:gd name="connsiteY5" fmla="*/ 3789385 h 3912056"/>
                    <a:gd name="connsiteX6" fmla="*/ 0 w 6217155"/>
                    <a:gd name="connsiteY6" fmla="*/ 446 h 3912056"/>
                    <a:gd name="connsiteX7" fmla="*/ 6109407 w 6217155"/>
                    <a:gd name="connsiteY7" fmla="*/ 0 h 3912056"/>
                    <a:gd name="connsiteX0" fmla="*/ 6109407 w 6216702"/>
                    <a:gd name="connsiteY0" fmla="*/ 0 h 3912056"/>
                    <a:gd name="connsiteX1" fmla="*/ 4314129 w 6216702"/>
                    <a:gd name="connsiteY1" fmla="*/ 765103 h 3912056"/>
                    <a:gd name="connsiteX2" fmla="*/ 2362355 w 6216702"/>
                    <a:gd name="connsiteY2" fmla="*/ 721101 h 3912056"/>
                    <a:gd name="connsiteX3" fmla="*/ 2033147 w 6216702"/>
                    <a:gd name="connsiteY3" fmla="*/ 2285446 h 3912056"/>
                    <a:gd name="connsiteX4" fmla="*/ 849905 w 6216702"/>
                    <a:gd name="connsiteY4" fmla="*/ 2817129 h 3912056"/>
                    <a:gd name="connsiteX5" fmla="*/ 16433 w 6216702"/>
                    <a:gd name="connsiteY5" fmla="*/ 3789385 h 3912056"/>
                    <a:gd name="connsiteX6" fmla="*/ 0 w 6216702"/>
                    <a:gd name="connsiteY6" fmla="*/ 446 h 3912056"/>
                    <a:gd name="connsiteX7" fmla="*/ 6109407 w 6216702"/>
                    <a:gd name="connsiteY7" fmla="*/ 0 h 3912056"/>
                    <a:gd name="connsiteX0" fmla="*/ 6109407 w 6212589"/>
                    <a:gd name="connsiteY0" fmla="*/ 0 h 3912056"/>
                    <a:gd name="connsiteX1" fmla="*/ 4227908 w 6212589"/>
                    <a:gd name="connsiteY1" fmla="*/ 622123 h 3912056"/>
                    <a:gd name="connsiteX2" fmla="*/ 2362355 w 6212589"/>
                    <a:gd name="connsiteY2" fmla="*/ 721101 h 3912056"/>
                    <a:gd name="connsiteX3" fmla="*/ 2033147 w 6212589"/>
                    <a:gd name="connsiteY3" fmla="*/ 2285446 h 3912056"/>
                    <a:gd name="connsiteX4" fmla="*/ 849905 w 6212589"/>
                    <a:gd name="connsiteY4" fmla="*/ 2817129 h 3912056"/>
                    <a:gd name="connsiteX5" fmla="*/ 16433 w 6212589"/>
                    <a:gd name="connsiteY5" fmla="*/ 3789385 h 3912056"/>
                    <a:gd name="connsiteX6" fmla="*/ 0 w 6212589"/>
                    <a:gd name="connsiteY6" fmla="*/ 446 h 3912056"/>
                    <a:gd name="connsiteX7" fmla="*/ 6109407 w 6212589"/>
                    <a:gd name="connsiteY7" fmla="*/ 0 h 3912056"/>
                    <a:gd name="connsiteX0" fmla="*/ 6109407 w 6213116"/>
                    <a:gd name="connsiteY0" fmla="*/ 0 h 3912056"/>
                    <a:gd name="connsiteX1" fmla="*/ 4227908 w 6213116"/>
                    <a:gd name="connsiteY1" fmla="*/ 622123 h 3912056"/>
                    <a:gd name="connsiteX2" fmla="*/ 2290505 w 6213116"/>
                    <a:gd name="connsiteY2" fmla="*/ 721102 h 3912056"/>
                    <a:gd name="connsiteX3" fmla="*/ 2033147 w 6213116"/>
                    <a:gd name="connsiteY3" fmla="*/ 2285446 h 3912056"/>
                    <a:gd name="connsiteX4" fmla="*/ 849905 w 6213116"/>
                    <a:gd name="connsiteY4" fmla="*/ 2817129 h 3912056"/>
                    <a:gd name="connsiteX5" fmla="*/ 16433 w 6213116"/>
                    <a:gd name="connsiteY5" fmla="*/ 3789385 h 3912056"/>
                    <a:gd name="connsiteX6" fmla="*/ 0 w 6213116"/>
                    <a:gd name="connsiteY6" fmla="*/ 446 h 3912056"/>
                    <a:gd name="connsiteX7" fmla="*/ 6109407 w 6213116"/>
                    <a:gd name="connsiteY7" fmla="*/ 0 h 3912056"/>
                    <a:gd name="connsiteX0" fmla="*/ 6109407 w 6214399"/>
                    <a:gd name="connsiteY0" fmla="*/ 0 h 3912056"/>
                    <a:gd name="connsiteX1" fmla="*/ 4227908 w 6214399"/>
                    <a:gd name="connsiteY1" fmla="*/ 622123 h 3912056"/>
                    <a:gd name="connsiteX2" fmla="*/ 2290505 w 6214399"/>
                    <a:gd name="connsiteY2" fmla="*/ 721102 h 3912056"/>
                    <a:gd name="connsiteX3" fmla="*/ 2033147 w 6214399"/>
                    <a:gd name="connsiteY3" fmla="*/ 2285446 h 3912056"/>
                    <a:gd name="connsiteX4" fmla="*/ 849905 w 6214399"/>
                    <a:gd name="connsiteY4" fmla="*/ 2817129 h 3912056"/>
                    <a:gd name="connsiteX5" fmla="*/ 16433 w 6214399"/>
                    <a:gd name="connsiteY5" fmla="*/ 3789385 h 3912056"/>
                    <a:gd name="connsiteX6" fmla="*/ 0 w 6214399"/>
                    <a:gd name="connsiteY6" fmla="*/ 446 h 3912056"/>
                    <a:gd name="connsiteX7" fmla="*/ 6109407 w 6214399"/>
                    <a:gd name="connsiteY7" fmla="*/ 0 h 3912056"/>
                    <a:gd name="connsiteX0" fmla="*/ 6109407 w 6231869"/>
                    <a:gd name="connsiteY0" fmla="*/ 0 h 3912056"/>
                    <a:gd name="connsiteX1" fmla="*/ 4227908 w 6231869"/>
                    <a:gd name="connsiteY1" fmla="*/ 622123 h 3912056"/>
                    <a:gd name="connsiteX2" fmla="*/ 2290505 w 6231869"/>
                    <a:gd name="connsiteY2" fmla="*/ 721102 h 3912056"/>
                    <a:gd name="connsiteX3" fmla="*/ 2033147 w 6231869"/>
                    <a:gd name="connsiteY3" fmla="*/ 2285446 h 3912056"/>
                    <a:gd name="connsiteX4" fmla="*/ 849905 w 6231869"/>
                    <a:gd name="connsiteY4" fmla="*/ 2817129 h 3912056"/>
                    <a:gd name="connsiteX5" fmla="*/ 16433 w 6231869"/>
                    <a:gd name="connsiteY5" fmla="*/ 3789385 h 3912056"/>
                    <a:gd name="connsiteX6" fmla="*/ 0 w 6231869"/>
                    <a:gd name="connsiteY6" fmla="*/ 446 h 3912056"/>
                    <a:gd name="connsiteX7" fmla="*/ 6109407 w 6231869"/>
                    <a:gd name="connsiteY7" fmla="*/ 0 h 3912056"/>
                    <a:gd name="connsiteX0" fmla="*/ 6109407 w 6263187"/>
                    <a:gd name="connsiteY0" fmla="*/ 0 h 3912056"/>
                    <a:gd name="connsiteX1" fmla="*/ 4227908 w 6263187"/>
                    <a:gd name="connsiteY1" fmla="*/ 622123 h 3912056"/>
                    <a:gd name="connsiteX2" fmla="*/ 2290505 w 6263187"/>
                    <a:gd name="connsiteY2" fmla="*/ 721102 h 3912056"/>
                    <a:gd name="connsiteX3" fmla="*/ 2033147 w 6263187"/>
                    <a:gd name="connsiteY3" fmla="*/ 2285446 h 3912056"/>
                    <a:gd name="connsiteX4" fmla="*/ 849905 w 6263187"/>
                    <a:gd name="connsiteY4" fmla="*/ 2817129 h 3912056"/>
                    <a:gd name="connsiteX5" fmla="*/ 16433 w 6263187"/>
                    <a:gd name="connsiteY5" fmla="*/ 3789385 h 3912056"/>
                    <a:gd name="connsiteX6" fmla="*/ 0 w 6263187"/>
                    <a:gd name="connsiteY6" fmla="*/ 446 h 3912056"/>
                    <a:gd name="connsiteX7" fmla="*/ 6109407 w 6263187"/>
                    <a:gd name="connsiteY7" fmla="*/ 0 h 3912056"/>
                    <a:gd name="connsiteX0" fmla="*/ 6109407 w 6251157"/>
                    <a:gd name="connsiteY0" fmla="*/ 53381 h 3965437"/>
                    <a:gd name="connsiteX1" fmla="*/ 4141687 w 6251157"/>
                    <a:gd name="connsiteY1" fmla="*/ 775590 h 3965437"/>
                    <a:gd name="connsiteX2" fmla="*/ 2290505 w 6251157"/>
                    <a:gd name="connsiteY2" fmla="*/ 774483 h 3965437"/>
                    <a:gd name="connsiteX3" fmla="*/ 2033147 w 6251157"/>
                    <a:gd name="connsiteY3" fmla="*/ 2338827 h 3965437"/>
                    <a:gd name="connsiteX4" fmla="*/ 849905 w 6251157"/>
                    <a:gd name="connsiteY4" fmla="*/ 2870510 h 3965437"/>
                    <a:gd name="connsiteX5" fmla="*/ 16433 w 6251157"/>
                    <a:gd name="connsiteY5" fmla="*/ 3842766 h 3965437"/>
                    <a:gd name="connsiteX6" fmla="*/ 0 w 6251157"/>
                    <a:gd name="connsiteY6" fmla="*/ 53827 h 3965437"/>
                    <a:gd name="connsiteX7" fmla="*/ 6109407 w 6251157"/>
                    <a:gd name="connsiteY7" fmla="*/ 53381 h 3965437"/>
                    <a:gd name="connsiteX0" fmla="*/ 6109407 w 6249177"/>
                    <a:gd name="connsiteY0" fmla="*/ 53381 h 3965437"/>
                    <a:gd name="connsiteX1" fmla="*/ 4141687 w 6249177"/>
                    <a:gd name="connsiteY1" fmla="*/ 775590 h 3965437"/>
                    <a:gd name="connsiteX2" fmla="*/ 2520428 w 6249177"/>
                    <a:gd name="connsiteY2" fmla="*/ 1131930 h 3965437"/>
                    <a:gd name="connsiteX3" fmla="*/ 2033147 w 6249177"/>
                    <a:gd name="connsiteY3" fmla="*/ 2338827 h 3965437"/>
                    <a:gd name="connsiteX4" fmla="*/ 849905 w 6249177"/>
                    <a:gd name="connsiteY4" fmla="*/ 2870510 h 3965437"/>
                    <a:gd name="connsiteX5" fmla="*/ 16433 w 6249177"/>
                    <a:gd name="connsiteY5" fmla="*/ 3842766 h 3965437"/>
                    <a:gd name="connsiteX6" fmla="*/ 0 w 6249177"/>
                    <a:gd name="connsiteY6" fmla="*/ 53827 h 3965437"/>
                    <a:gd name="connsiteX7" fmla="*/ 6109407 w 6249177"/>
                    <a:gd name="connsiteY7" fmla="*/ 53381 h 3965437"/>
                    <a:gd name="connsiteX0" fmla="*/ 6109407 w 6258571"/>
                    <a:gd name="connsiteY0" fmla="*/ 72445 h 3984501"/>
                    <a:gd name="connsiteX1" fmla="*/ 4227908 w 6258571"/>
                    <a:gd name="connsiteY1" fmla="*/ 1052016 h 3984501"/>
                    <a:gd name="connsiteX2" fmla="*/ 2520428 w 6258571"/>
                    <a:gd name="connsiteY2" fmla="*/ 1150994 h 3984501"/>
                    <a:gd name="connsiteX3" fmla="*/ 2033147 w 6258571"/>
                    <a:gd name="connsiteY3" fmla="*/ 2357891 h 3984501"/>
                    <a:gd name="connsiteX4" fmla="*/ 849905 w 6258571"/>
                    <a:gd name="connsiteY4" fmla="*/ 2889574 h 3984501"/>
                    <a:gd name="connsiteX5" fmla="*/ 16433 w 6258571"/>
                    <a:gd name="connsiteY5" fmla="*/ 3861830 h 3984501"/>
                    <a:gd name="connsiteX6" fmla="*/ 0 w 6258571"/>
                    <a:gd name="connsiteY6" fmla="*/ 72891 h 3984501"/>
                    <a:gd name="connsiteX7" fmla="*/ 6109407 w 6258571"/>
                    <a:gd name="connsiteY7" fmla="*/ 72445 h 3984501"/>
                    <a:gd name="connsiteX0" fmla="*/ 6109407 w 6224172"/>
                    <a:gd name="connsiteY0" fmla="*/ 72445 h 3984501"/>
                    <a:gd name="connsiteX1" fmla="*/ 4227908 w 6224172"/>
                    <a:gd name="connsiteY1" fmla="*/ 1052016 h 3984501"/>
                    <a:gd name="connsiteX2" fmla="*/ 2520428 w 6224172"/>
                    <a:gd name="connsiteY2" fmla="*/ 1150994 h 3984501"/>
                    <a:gd name="connsiteX3" fmla="*/ 2033147 w 6224172"/>
                    <a:gd name="connsiteY3" fmla="*/ 2357891 h 3984501"/>
                    <a:gd name="connsiteX4" fmla="*/ 849905 w 6224172"/>
                    <a:gd name="connsiteY4" fmla="*/ 2889574 h 3984501"/>
                    <a:gd name="connsiteX5" fmla="*/ 16433 w 6224172"/>
                    <a:gd name="connsiteY5" fmla="*/ 3861830 h 3984501"/>
                    <a:gd name="connsiteX6" fmla="*/ 0 w 6224172"/>
                    <a:gd name="connsiteY6" fmla="*/ 72891 h 3984501"/>
                    <a:gd name="connsiteX7" fmla="*/ 6109407 w 6224172"/>
                    <a:gd name="connsiteY7" fmla="*/ 72445 h 3984501"/>
                    <a:gd name="connsiteX0" fmla="*/ 6109407 w 6241461"/>
                    <a:gd name="connsiteY0" fmla="*/ 72445 h 3984501"/>
                    <a:gd name="connsiteX1" fmla="*/ 4227908 w 6241461"/>
                    <a:gd name="connsiteY1" fmla="*/ 1052016 h 3984501"/>
                    <a:gd name="connsiteX2" fmla="*/ 2520428 w 6241461"/>
                    <a:gd name="connsiteY2" fmla="*/ 1150994 h 3984501"/>
                    <a:gd name="connsiteX3" fmla="*/ 2033147 w 6241461"/>
                    <a:gd name="connsiteY3" fmla="*/ 2357891 h 3984501"/>
                    <a:gd name="connsiteX4" fmla="*/ 849905 w 6241461"/>
                    <a:gd name="connsiteY4" fmla="*/ 2889574 h 3984501"/>
                    <a:gd name="connsiteX5" fmla="*/ 16433 w 6241461"/>
                    <a:gd name="connsiteY5" fmla="*/ 3861830 h 3984501"/>
                    <a:gd name="connsiteX6" fmla="*/ 0 w 6241461"/>
                    <a:gd name="connsiteY6" fmla="*/ 72891 h 3984501"/>
                    <a:gd name="connsiteX7" fmla="*/ 6109407 w 6241461"/>
                    <a:gd name="connsiteY7" fmla="*/ 72445 h 3984501"/>
                    <a:gd name="connsiteX0" fmla="*/ 6109407 w 6201346"/>
                    <a:gd name="connsiteY0" fmla="*/ 55500 h 3967556"/>
                    <a:gd name="connsiteX1" fmla="*/ 3739321 w 6201346"/>
                    <a:gd name="connsiteY1" fmla="*/ 806305 h 3967556"/>
                    <a:gd name="connsiteX2" fmla="*/ 2520428 w 6201346"/>
                    <a:gd name="connsiteY2" fmla="*/ 1134049 h 3967556"/>
                    <a:gd name="connsiteX3" fmla="*/ 2033147 w 6201346"/>
                    <a:gd name="connsiteY3" fmla="*/ 2340946 h 3967556"/>
                    <a:gd name="connsiteX4" fmla="*/ 849905 w 6201346"/>
                    <a:gd name="connsiteY4" fmla="*/ 2872629 h 3967556"/>
                    <a:gd name="connsiteX5" fmla="*/ 16433 w 6201346"/>
                    <a:gd name="connsiteY5" fmla="*/ 3844885 h 3967556"/>
                    <a:gd name="connsiteX6" fmla="*/ 0 w 6201346"/>
                    <a:gd name="connsiteY6" fmla="*/ 55946 h 3967556"/>
                    <a:gd name="connsiteX7" fmla="*/ 6109407 w 6201346"/>
                    <a:gd name="connsiteY7" fmla="*/ 55500 h 3967556"/>
                    <a:gd name="connsiteX0" fmla="*/ 6109407 w 6211840"/>
                    <a:gd name="connsiteY0" fmla="*/ 55500 h 3967556"/>
                    <a:gd name="connsiteX1" fmla="*/ 3739321 w 6211840"/>
                    <a:gd name="connsiteY1" fmla="*/ 806305 h 3967556"/>
                    <a:gd name="connsiteX2" fmla="*/ 2549169 w 6211840"/>
                    <a:gd name="connsiteY2" fmla="*/ 1405710 h 3967556"/>
                    <a:gd name="connsiteX3" fmla="*/ 2033147 w 6211840"/>
                    <a:gd name="connsiteY3" fmla="*/ 2340946 h 3967556"/>
                    <a:gd name="connsiteX4" fmla="*/ 849905 w 6211840"/>
                    <a:gd name="connsiteY4" fmla="*/ 2872629 h 3967556"/>
                    <a:gd name="connsiteX5" fmla="*/ 16433 w 6211840"/>
                    <a:gd name="connsiteY5" fmla="*/ 3844885 h 3967556"/>
                    <a:gd name="connsiteX6" fmla="*/ 0 w 6211840"/>
                    <a:gd name="connsiteY6" fmla="*/ 55946 h 3967556"/>
                    <a:gd name="connsiteX7" fmla="*/ 6109407 w 6211840"/>
                    <a:gd name="connsiteY7" fmla="*/ 55500 h 3967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211840" h="3967556">
                      <a:moveTo>
                        <a:pt x="6109407" y="55500"/>
                      </a:moveTo>
                      <a:cubicBezTo>
                        <a:pt x="6732627" y="180560"/>
                        <a:pt x="4332694" y="581270"/>
                        <a:pt x="3739321" y="806305"/>
                      </a:cubicBezTo>
                      <a:cubicBezTo>
                        <a:pt x="3145948" y="1031340"/>
                        <a:pt x="2833531" y="1149936"/>
                        <a:pt x="2549169" y="1405710"/>
                      </a:cubicBezTo>
                      <a:cubicBezTo>
                        <a:pt x="2264807" y="1661484"/>
                        <a:pt x="2316358" y="2096460"/>
                        <a:pt x="2033147" y="2340946"/>
                      </a:cubicBezTo>
                      <a:cubicBezTo>
                        <a:pt x="1749936" y="2585432"/>
                        <a:pt x="1123753" y="2574313"/>
                        <a:pt x="849905" y="2872629"/>
                      </a:cubicBezTo>
                      <a:cubicBezTo>
                        <a:pt x="576057" y="3170945"/>
                        <a:pt x="16720" y="4345629"/>
                        <a:pt x="16433" y="3844885"/>
                      </a:cubicBezTo>
                      <a:cubicBezTo>
                        <a:pt x="15745" y="2643863"/>
                        <a:pt x="15057" y="1171182"/>
                        <a:pt x="0" y="55946"/>
                      </a:cubicBezTo>
                      <a:cubicBezTo>
                        <a:pt x="2036469" y="55797"/>
                        <a:pt x="5486187" y="-69560"/>
                        <a:pt x="6109407" y="5550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 dirty="0"/>
                </a:p>
              </p:txBody>
            </p:sp>
          </p:grpSp>
          <p:grpSp>
            <p:nvGrpSpPr>
              <p:cNvPr id="26" name="กลุ่ม 25">
                <a:extLst>
                  <a:ext uri="{FF2B5EF4-FFF2-40B4-BE49-F238E27FC236}">
                    <a16:creationId xmlns:a16="http://schemas.microsoft.com/office/drawing/2014/main" id="{7DAAD41E-889A-4C7E-AFE1-4E5DAD90ABFC}"/>
                  </a:ext>
                </a:extLst>
              </p:cNvPr>
              <p:cNvGrpSpPr/>
              <p:nvPr/>
            </p:nvGrpSpPr>
            <p:grpSpPr>
              <a:xfrm flipH="1" flipV="1">
                <a:off x="3659829" y="569056"/>
                <a:ext cx="5503933" cy="4625727"/>
                <a:chOff x="-13854" y="-53779"/>
                <a:chExt cx="5988928" cy="5448712"/>
              </a:xfrm>
              <a:gradFill>
                <a:gsLst>
                  <a:gs pos="0">
                    <a:srgbClr val="FEE882"/>
                  </a:gs>
                  <a:gs pos="73000">
                    <a:srgbClr val="FEE882"/>
                  </a:gs>
                  <a:gs pos="100000">
                    <a:srgbClr val="FEE882"/>
                  </a:gs>
                </a:gsLst>
                <a:path path="circle">
                  <a:fillToRect l="50000" t="50000" r="50000" b="50000"/>
                </a:path>
              </a:gradFill>
            </p:grpSpPr>
            <p:sp>
              <p:nvSpPr>
                <p:cNvPr id="27" name="รูปแบบอิสระ: รูปร่าง 26">
                  <a:extLst>
                    <a:ext uri="{FF2B5EF4-FFF2-40B4-BE49-F238E27FC236}">
                      <a16:creationId xmlns:a16="http://schemas.microsoft.com/office/drawing/2014/main" id="{639E2FCE-E179-4B4B-B31A-9307FD1A748F}"/>
                    </a:ext>
                  </a:extLst>
                </p:cNvPr>
                <p:cNvSpPr/>
                <p:nvPr/>
              </p:nvSpPr>
              <p:spPr>
                <a:xfrm>
                  <a:off x="-13854" y="415635"/>
                  <a:ext cx="3654961" cy="4979298"/>
                </a:xfrm>
                <a:custGeom>
                  <a:avLst/>
                  <a:gdLst>
                    <a:gd name="connsiteX0" fmla="*/ 3034146 w 3034146"/>
                    <a:gd name="connsiteY0" fmla="*/ 0 h 4724400"/>
                    <a:gd name="connsiteX1" fmla="*/ 1676400 w 3034146"/>
                    <a:gd name="connsiteY1" fmla="*/ 1939636 h 4724400"/>
                    <a:gd name="connsiteX2" fmla="*/ 831273 w 3034146"/>
                    <a:gd name="connsiteY2" fmla="*/ 2521527 h 4724400"/>
                    <a:gd name="connsiteX3" fmla="*/ 498764 w 3034146"/>
                    <a:gd name="connsiteY3" fmla="*/ 4322618 h 4724400"/>
                    <a:gd name="connsiteX4" fmla="*/ 13855 w 3034146"/>
                    <a:gd name="connsiteY4" fmla="*/ 4724400 h 4724400"/>
                    <a:gd name="connsiteX5" fmla="*/ 0 w 3034146"/>
                    <a:gd name="connsiteY5" fmla="*/ 41564 h 4724400"/>
                    <a:gd name="connsiteX6" fmla="*/ 3034146 w 3034146"/>
                    <a:gd name="connsiteY6" fmla="*/ 0 h 4724400"/>
                    <a:gd name="connsiteX0" fmla="*/ 3034146 w 3034146"/>
                    <a:gd name="connsiteY0" fmla="*/ 0 h 5021667"/>
                    <a:gd name="connsiteX1" fmla="*/ 1676400 w 3034146"/>
                    <a:gd name="connsiteY1" fmla="*/ 1939636 h 5021667"/>
                    <a:gd name="connsiteX2" fmla="*/ 831273 w 3034146"/>
                    <a:gd name="connsiteY2" fmla="*/ 2521527 h 5021667"/>
                    <a:gd name="connsiteX3" fmla="*/ 498764 w 3034146"/>
                    <a:gd name="connsiteY3" fmla="*/ 4322618 h 5021667"/>
                    <a:gd name="connsiteX4" fmla="*/ 13855 w 3034146"/>
                    <a:gd name="connsiteY4" fmla="*/ 4724400 h 5021667"/>
                    <a:gd name="connsiteX5" fmla="*/ 0 w 3034146"/>
                    <a:gd name="connsiteY5" fmla="*/ 41564 h 5021667"/>
                    <a:gd name="connsiteX6" fmla="*/ 3034146 w 3034146"/>
                    <a:gd name="connsiteY6" fmla="*/ 0 h 5021667"/>
                    <a:gd name="connsiteX0" fmla="*/ 3034146 w 3034146"/>
                    <a:gd name="connsiteY0" fmla="*/ 0 h 5021667"/>
                    <a:gd name="connsiteX1" fmla="*/ 1676400 w 3034146"/>
                    <a:gd name="connsiteY1" fmla="*/ 1939636 h 5021667"/>
                    <a:gd name="connsiteX2" fmla="*/ 831273 w 3034146"/>
                    <a:gd name="connsiteY2" fmla="*/ 2521527 h 5021667"/>
                    <a:gd name="connsiteX3" fmla="*/ 498764 w 3034146"/>
                    <a:gd name="connsiteY3" fmla="*/ 4322618 h 5021667"/>
                    <a:gd name="connsiteX4" fmla="*/ 13855 w 3034146"/>
                    <a:gd name="connsiteY4" fmla="*/ 4724400 h 5021667"/>
                    <a:gd name="connsiteX5" fmla="*/ 0 w 3034146"/>
                    <a:gd name="connsiteY5" fmla="*/ 41564 h 5021667"/>
                    <a:gd name="connsiteX6" fmla="*/ 3034146 w 3034146"/>
                    <a:gd name="connsiteY6" fmla="*/ 0 h 5021667"/>
                    <a:gd name="connsiteX0" fmla="*/ 3034146 w 3073956"/>
                    <a:gd name="connsiteY0" fmla="*/ 0 h 5021667"/>
                    <a:gd name="connsiteX1" fmla="*/ 1676400 w 3073956"/>
                    <a:gd name="connsiteY1" fmla="*/ 1939636 h 5021667"/>
                    <a:gd name="connsiteX2" fmla="*/ 831273 w 3073956"/>
                    <a:gd name="connsiteY2" fmla="*/ 2521527 h 5021667"/>
                    <a:gd name="connsiteX3" fmla="*/ 498764 w 3073956"/>
                    <a:gd name="connsiteY3" fmla="*/ 4322618 h 5021667"/>
                    <a:gd name="connsiteX4" fmla="*/ 13855 w 3073956"/>
                    <a:gd name="connsiteY4" fmla="*/ 4724400 h 5021667"/>
                    <a:gd name="connsiteX5" fmla="*/ 0 w 3073956"/>
                    <a:gd name="connsiteY5" fmla="*/ 41564 h 5021667"/>
                    <a:gd name="connsiteX6" fmla="*/ 3034146 w 3073956"/>
                    <a:gd name="connsiteY6" fmla="*/ 0 h 5021667"/>
                    <a:gd name="connsiteX0" fmla="*/ 3034146 w 3101237"/>
                    <a:gd name="connsiteY0" fmla="*/ 0 h 5021667"/>
                    <a:gd name="connsiteX1" fmla="*/ 2286000 w 3101237"/>
                    <a:gd name="connsiteY1" fmla="*/ 2119745 h 5021667"/>
                    <a:gd name="connsiteX2" fmla="*/ 831273 w 3101237"/>
                    <a:gd name="connsiteY2" fmla="*/ 2521527 h 5021667"/>
                    <a:gd name="connsiteX3" fmla="*/ 498764 w 3101237"/>
                    <a:gd name="connsiteY3" fmla="*/ 4322618 h 5021667"/>
                    <a:gd name="connsiteX4" fmla="*/ 13855 w 3101237"/>
                    <a:gd name="connsiteY4" fmla="*/ 4724400 h 5021667"/>
                    <a:gd name="connsiteX5" fmla="*/ 0 w 3101237"/>
                    <a:gd name="connsiteY5" fmla="*/ 41564 h 5021667"/>
                    <a:gd name="connsiteX6" fmla="*/ 3034146 w 3101237"/>
                    <a:gd name="connsiteY6" fmla="*/ 0 h 5021667"/>
                    <a:gd name="connsiteX0" fmla="*/ 3740728 w 3780989"/>
                    <a:gd name="connsiteY0" fmla="*/ 13854 h 4980103"/>
                    <a:gd name="connsiteX1" fmla="*/ 2286000 w 3780989"/>
                    <a:gd name="connsiteY1" fmla="*/ 2078181 h 4980103"/>
                    <a:gd name="connsiteX2" fmla="*/ 831273 w 3780989"/>
                    <a:gd name="connsiteY2" fmla="*/ 2479963 h 4980103"/>
                    <a:gd name="connsiteX3" fmla="*/ 498764 w 3780989"/>
                    <a:gd name="connsiteY3" fmla="*/ 4281054 h 4980103"/>
                    <a:gd name="connsiteX4" fmla="*/ 13855 w 3780989"/>
                    <a:gd name="connsiteY4" fmla="*/ 4682836 h 4980103"/>
                    <a:gd name="connsiteX5" fmla="*/ 0 w 3780989"/>
                    <a:gd name="connsiteY5" fmla="*/ 0 h 4980103"/>
                    <a:gd name="connsiteX6" fmla="*/ 3740728 w 3780989"/>
                    <a:gd name="connsiteY6" fmla="*/ 13854 h 4980103"/>
                    <a:gd name="connsiteX0" fmla="*/ 3740728 w 3803936"/>
                    <a:gd name="connsiteY0" fmla="*/ 13854 h 4980103"/>
                    <a:gd name="connsiteX1" fmla="*/ 2826327 w 3803936"/>
                    <a:gd name="connsiteY1" fmla="*/ 1884217 h 4980103"/>
                    <a:gd name="connsiteX2" fmla="*/ 831273 w 3803936"/>
                    <a:gd name="connsiteY2" fmla="*/ 2479963 h 4980103"/>
                    <a:gd name="connsiteX3" fmla="*/ 498764 w 3803936"/>
                    <a:gd name="connsiteY3" fmla="*/ 4281054 h 4980103"/>
                    <a:gd name="connsiteX4" fmla="*/ 13855 w 3803936"/>
                    <a:gd name="connsiteY4" fmla="*/ 4682836 h 4980103"/>
                    <a:gd name="connsiteX5" fmla="*/ 0 w 3803936"/>
                    <a:gd name="connsiteY5" fmla="*/ 0 h 4980103"/>
                    <a:gd name="connsiteX6" fmla="*/ 3740728 w 3803936"/>
                    <a:gd name="connsiteY6" fmla="*/ 13854 h 4980103"/>
                    <a:gd name="connsiteX0" fmla="*/ 3740728 w 3819518"/>
                    <a:gd name="connsiteY0" fmla="*/ 13854 h 4980103"/>
                    <a:gd name="connsiteX1" fmla="*/ 2826327 w 3819518"/>
                    <a:gd name="connsiteY1" fmla="*/ 1884217 h 4980103"/>
                    <a:gd name="connsiteX2" fmla="*/ 831273 w 3819518"/>
                    <a:gd name="connsiteY2" fmla="*/ 2479963 h 4980103"/>
                    <a:gd name="connsiteX3" fmla="*/ 498764 w 3819518"/>
                    <a:gd name="connsiteY3" fmla="*/ 4281054 h 4980103"/>
                    <a:gd name="connsiteX4" fmla="*/ 13855 w 3819518"/>
                    <a:gd name="connsiteY4" fmla="*/ 4682836 h 4980103"/>
                    <a:gd name="connsiteX5" fmla="*/ 0 w 3819518"/>
                    <a:gd name="connsiteY5" fmla="*/ 0 h 4980103"/>
                    <a:gd name="connsiteX6" fmla="*/ 3740728 w 3819518"/>
                    <a:gd name="connsiteY6" fmla="*/ 13854 h 4980103"/>
                    <a:gd name="connsiteX0" fmla="*/ 3699165 w 3764759"/>
                    <a:gd name="connsiteY0" fmla="*/ 0 h 4980103"/>
                    <a:gd name="connsiteX1" fmla="*/ 2826327 w 3764759"/>
                    <a:gd name="connsiteY1" fmla="*/ 1884217 h 4980103"/>
                    <a:gd name="connsiteX2" fmla="*/ 831273 w 3764759"/>
                    <a:gd name="connsiteY2" fmla="*/ 2479963 h 4980103"/>
                    <a:gd name="connsiteX3" fmla="*/ 498764 w 3764759"/>
                    <a:gd name="connsiteY3" fmla="*/ 4281054 h 4980103"/>
                    <a:gd name="connsiteX4" fmla="*/ 13855 w 3764759"/>
                    <a:gd name="connsiteY4" fmla="*/ 4682836 h 4980103"/>
                    <a:gd name="connsiteX5" fmla="*/ 0 w 3764759"/>
                    <a:gd name="connsiteY5" fmla="*/ 0 h 4980103"/>
                    <a:gd name="connsiteX6" fmla="*/ 3699165 w 3764759"/>
                    <a:gd name="connsiteY6" fmla="*/ 0 h 4980103"/>
                    <a:gd name="connsiteX0" fmla="*/ 3408220 w 3496956"/>
                    <a:gd name="connsiteY0" fmla="*/ 0 h 4993957"/>
                    <a:gd name="connsiteX1" fmla="*/ 2826327 w 3496956"/>
                    <a:gd name="connsiteY1" fmla="*/ 1898071 h 4993957"/>
                    <a:gd name="connsiteX2" fmla="*/ 831273 w 3496956"/>
                    <a:gd name="connsiteY2" fmla="*/ 2493817 h 4993957"/>
                    <a:gd name="connsiteX3" fmla="*/ 498764 w 3496956"/>
                    <a:gd name="connsiteY3" fmla="*/ 4294908 h 4993957"/>
                    <a:gd name="connsiteX4" fmla="*/ 13855 w 3496956"/>
                    <a:gd name="connsiteY4" fmla="*/ 4696690 h 4993957"/>
                    <a:gd name="connsiteX5" fmla="*/ 0 w 3496956"/>
                    <a:gd name="connsiteY5" fmla="*/ 13854 h 4993957"/>
                    <a:gd name="connsiteX6" fmla="*/ 3408220 w 3496956"/>
                    <a:gd name="connsiteY6" fmla="*/ 0 h 4993957"/>
                    <a:gd name="connsiteX0" fmla="*/ 3408220 w 3460882"/>
                    <a:gd name="connsiteY0" fmla="*/ 0 h 4993957"/>
                    <a:gd name="connsiteX1" fmla="*/ 2355272 w 3460882"/>
                    <a:gd name="connsiteY1" fmla="*/ 1787235 h 4993957"/>
                    <a:gd name="connsiteX2" fmla="*/ 831273 w 3460882"/>
                    <a:gd name="connsiteY2" fmla="*/ 2493817 h 4993957"/>
                    <a:gd name="connsiteX3" fmla="*/ 498764 w 3460882"/>
                    <a:gd name="connsiteY3" fmla="*/ 4294908 h 4993957"/>
                    <a:gd name="connsiteX4" fmla="*/ 13855 w 3460882"/>
                    <a:gd name="connsiteY4" fmla="*/ 4696690 h 4993957"/>
                    <a:gd name="connsiteX5" fmla="*/ 0 w 3460882"/>
                    <a:gd name="connsiteY5" fmla="*/ 13854 h 4993957"/>
                    <a:gd name="connsiteX6" fmla="*/ 3408220 w 3460882"/>
                    <a:gd name="connsiteY6" fmla="*/ 0 h 4993957"/>
                    <a:gd name="connsiteX0" fmla="*/ 3408220 w 3461814"/>
                    <a:gd name="connsiteY0" fmla="*/ 0 h 4997951"/>
                    <a:gd name="connsiteX1" fmla="*/ 2355272 w 3461814"/>
                    <a:gd name="connsiteY1" fmla="*/ 1787235 h 4997951"/>
                    <a:gd name="connsiteX2" fmla="*/ 706582 w 3461814"/>
                    <a:gd name="connsiteY2" fmla="*/ 2369126 h 4997951"/>
                    <a:gd name="connsiteX3" fmla="*/ 498764 w 3461814"/>
                    <a:gd name="connsiteY3" fmla="*/ 4294908 h 4997951"/>
                    <a:gd name="connsiteX4" fmla="*/ 13855 w 3461814"/>
                    <a:gd name="connsiteY4" fmla="*/ 4696690 h 4997951"/>
                    <a:gd name="connsiteX5" fmla="*/ 0 w 3461814"/>
                    <a:gd name="connsiteY5" fmla="*/ 13854 h 4997951"/>
                    <a:gd name="connsiteX6" fmla="*/ 3408220 w 3461814"/>
                    <a:gd name="connsiteY6" fmla="*/ 0 h 4997951"/>
                    <a:gd name="connsiteX0" fmla="*/ 3505202 w 3555152"/>
                    <a:gd name="connsiteY0" fmla="*/ 13855 h 4984097"/>
                    <a:gd name="connsiteX1" fmla="*/ 2355272 w 3555152"/>
                    <a:gd name="connsiteY1" fmla="*/ 1773381 h 4984097"/>
                    <a:gd name="connsiteX2" fmla="*/ 706582 w 3555152"/>
                    <a:gd name="connsiteY2" fmla="*/ 2355272 h 4984097"/>
                    <a:gd name="connsiteX3" fmla="*/ 498764 w 3555152"/>
                    <a:gd name="connsiteY3" fmla="*/ 4281054 h 4984097"/>
                    <a:gd name="connsiteX4" fmla="*/ 13855 w 3555152"/>
                    <a:gd name="connsiteY4" fmla="*/ 4682836 h 4984097"/>
                    <a:gd name="connsiteX5" fmla="*/ 0 w 3555152"/>
                    <a:gd name="connsiteY5" fmla="*/ 0 h 4984097"/>
                    <a:gd name="connsiteX6" fmla="*/ 3505202 w 3555152"/>
                    <a:gd name="connsiteY6" fmla="*/ 13855 h 4984097"/>
                    <a:gd name="connsiteX0" fmla="*/ 3505202 w 3509945"/>
                    <a:gd name="connsiteY0" fmla="*/ 13855 h 4984097"/>
                    <a:gd name="connsiteX1" fmla="*/ 2355272 w 3509945"/>
                    <a:gd name="connsiteY1" fmla="*/ 1773381 h 4984097"/>
                    <a:gd name="connsiteX2" fmla="*/ 706582 w 3509945"/>
                    <a:gd name="connsiteY2" fmla="*/ 2355272 h 4984097"/>
                    <a:gd name="connsiteX3" fmla="*/ 498764 w 3509945"/>
                    <a:gd name="connsiteY3" fmla="*/ 4281054 h 4984097"/>
                    <a:gd name="connsiteX4" fmla="*/ 13855 w 3509945"/>
                    <a:gd name="connsiteY4" fmla="*/ 4682836 h 4984097"/>
                    <a:gd name="connsiteX5" fmla="*/ 0 w 3509945"/>
                    <a:gd name="connsiteY5" fmla="*/ 0 h 4984097"/>
                    <a:gd name="connsiteX6" fmla="*/ 3505202 w 3509945"/>
                    <a:gd name="connsiteY6" fmla="*/ 13855 h 4984097"/>
                    <a:gd name="connsiteX0" fmla="*/ 3505202 w 3510195"/>
                    <a:gd name="connsiteY0" fmla="*/ 13855 h 4984097"/>
                    <a:gd name="connsiteX1" fmla="*/ 2355272 w 3510195"/>
                    <a:gd name="connsiteY1" fmla="*/ 1773381 h 4984097"/>
                    <a:gd name="connsiteX2" fmla="*/ 706582 w 3510195"/>
                    <a:gd name="connsiteY2" fmla="*/ 2355272 h 4984097"/>
                    <a:gd name="connsiteX3" fmla="*/ 498764 w 3510195"/>
                    <a:gd name="connsiteY3" fmla="*/ 4281054 h 4984097"/>
                    <a:gd name="connsiteX4" fmla="*/ 13855 w 3510195"/>
                    <a:gd name="connsiteY4" fmla="*/ 4682836 h 4984097"/>
                    <a:gd name="connsiteX5" fmla="*/ 0 w 3510195"/>
                    <a:gd name="connsiteY5" fmla="*/ 0 h 4984097"/>
                    <a:gd name="connsiteX6" fmla="*/ 3505202 w 3510195"/>
                    <a:gd name="connsiteY6" fmla="*/ 13855 h 4984097"/>
                    <a:gd name="connsiteX0" fmla="*/ 3505202 w 3510379"/>
                    <a:gd name="connsiteY0" fmla="*/ 13855 h 4984097"/>
                    <a:gd name="connsiteX1" fmla="*/ 2382981 w 3510379"/>
                    <a:gd name="connsiteY1" fmla="*/ 1911927 h 4984097"/>
                    <a:gd name="connsiteX2" fmla="*/ 706582 w 3510379"/>
                    <a:gd name="connsiteY2" fmla="*/ 2355272 h 4984097"/>
                    <a:gd name="connsiteX3" fmla="*/ 498764 w 3510379"/>
                    <a:gd name="connsiteY3" fmla="*/ 4281054 h 4984097"/>
                    <a:gd name="connsiteX4" fmla="*/ 13855 w 3510379"/>
                    <a:gd name="connsiteY4" fmla="*/ 4682836 h 4984097"/>
                    <a:gd name="connsiteX5" fmla="*/ 0 w 3510379"/>
                    <a:gd name="connsiteY5" fmla="*/ 0 h 4984097"/>
                    <a:gd name="connsiteX6" fmla="*/ 3505202 w 3510379"/>
                    <a:gd name="connsiteY6" fmla="*/ 13855 h 4984097"/>
                    <a:gd name="connsiteX0" fmla="*/ 3865420 w 3868973"/>
                    <a:gd name="connsiteY0" fmla="*/ 13855 h 4984097"/>
                    <a:gd name="connsiteX1" fmla="*/ 2382981 w 3868973"/>
                    <a:gd name="connsiteY1" fmla="*/ 1911927 h 4984097"/>
                    <a:gd name="connsiteX2" fmla="*/ 706582 w 3868973"/>
                    <a:gd name="connsiteY2" fmla="*/ 2355272 h 4984097"/>
                    <a:gd name="connsiteX3" fmla="*/ 498764 w 3868973"/>
                    <a:gd name="connsiteY3" fmla="*/ 4281054 h 4984097"/>
                    <a:gd name="connsiteX4" fmla="*/ 13855 w 3868973"/>
                    <a:gd name="connsiteY4" fmla="*/ 4682836 h 4984097"/>
                    <a:gd name="connsiteX5" fmla="*/ 0 w 3868973"/>
                    <a:gd name="connsiteY5" fmla="*/ 0 h 4984097"/>
                    <a:gd name="connsiteX6" fmla="*/ 3865420 w 3868973"/>
                    <a:gd name="connsiteY6" fmla="*/ 13855 h 4984097"/>
                    <a:gd name="connsiteX0" fmla="*/ 3865420 w 3873426"/>
                    <a:gd name="connsiteY0" fmla="*/ 13855 h 4984097"/>
                    <a:gd name="connsiteX1" fmla="*/ 2992581 w 3873426"/>
                    <a:gd name="connsiteY1" fmla="*/ 1717964 h 4984097"/>
                    <a:gd name="connsiteX2" fmla="*/ 706582 w 3873426"/>
                    <a:gd name="connsiteY2" fmla="*/ 2355272 h 4984097"/>
                    <a:gd name="connsiteX3" fmla="*/ 498764 w 3873426"/>
                    <a:gd name="connsiteY3" fmla="*/ 4281054 h 4984097"/>
                    <a:gd name="connsiteX4" fmla="*/ 13855 w 3873426"/>
                    <a:gd name="connsiteY4" fmla="*/ 4682836 h 4984097"/>
                    <a:gd name="connsiteX5" fmla="*/ 0 w 3873426"/>
                    <a:gd name="connsiteY5" fmla="*/ 0 h 4984097"/>
                    <a:gd name="connsiteX6" fmla="*/ 3865420 w 3873426"/>
                    <a:gd name="connsiteY6" fmla="*/ 13855 h 4984097"/>
                    <a:gd name="connsiteX0" fmla="*/ 3865420 w 3873179"/>
                    <a:gd name="connsiteY0" fmla="*/ 13855 h 4980543"/>
                    <a:gd name="connsiteX1" fmla="*/ 2992581 w 3873179"/>
                    <a:gd name="connsiteY1" fmla="*/ 1717964 h 4980543"/>
                    <a:gd name="connsiteX2" fmla="*/ 803564 w 3873179"/>
                    <a:gd name="connsiteY2" fmla="*/ 2466109 h 4980543"/>
                    <a:gd name="connsiteX3" fmla="*/ 498764 w 3873179"/>
                    <a:gd name="connsiteY3" fmla="*/ 4281054 h 4980543"/>
                    <a:gd name="connsiteX4" fmla="*/ 13855 w 3873179"/>
                    <a:gd name="connsiteY4" fmla="*/ 4682836 h 4980543"/>
                    <a:gd name="connsiteX5" fmla="*/ 0 w 3873179"/>
                    <a:gd name="connsiteY5" fmla="*/ 0 h 4980543"/>
                    <a:gd name="connsiteX6" fmla="*/ 3865420 w 3873179"/>
                    <a:gd name="connsiteY6" fmla="*/ 13855 h 4980543"/>
                    <a:gd name="connsiteX0" fmla="*/ 3532911 w 3549464"/>
                    <a:gd name="connsiteY0" fmla="*/ 138545 h 4980543"/>
                    <a:gd name="connsiteX1" fmla="*/ 2992581 w 3549464"/>
                    <a:gd name="connsiteY1" fmla="*/ 1717964 h 4980543"/>
                    <a:gd name="connsiteX2" fmla="*/ 803564 w 3549464"/>
                    <a:gd name="connsiteY2" fmla="*/ 2466109 h 4980543"/>
                    <a:gd name="connsiteX3" fmla="*/ 498764 w 3549464"/>
                    <a:gd name="connsiteY3" fmla="*/ 4281054 h 4980543"/>
                    <a:gd name="connsiteX4" fmla="*/ 13855 w 3549464"/>
                    <a:gd name="connsiteY4" fmla="*/ 4682836 h 4980543"/>
                    <a:gd name="connsiteX5" fmla="*/ 0 w 3549464"/>
                    <a:gd name="connsiteY5" fmla="*/ 0 h 4980543"/>
                    <a:gd name="connsiteX6" fmla="*/ 3532911 w 3549464"/>
                    <a:gd name="connsiteY6" fmla="*/ 138545 h 4980543"/>
                    <a:gd name="connsiteX0" fmla="*/ 3546766 w 3562611"/>
                    <a:gd name="connsiteY0" fmla="*/ 0 h 5008253"/>
                    <a:gd name="connsiteX1" fmla="*/ 2992581 w 3562611"/>
                    <a:gd name="connsiteY1" fmla="*/ 1745674 h 5008253"/>
                    <a:gd name="connsiteX2" fmla="*/ 803564 w 3562611"/>
                    <a:gd name="connsiteY2" fmla="*/ 2493819 h 5008253"/>
                    <a:gd name="connsiteX3" fmla="*/ 498764 w 3562611"/>
                    <a:gd name="connsiteY3" fmla="*/ 4308764 h 5008253"/>
                    <a:gd name="connsiteX4" fmla="*/ 13855 w 3562611"/>
                    <a:gd name="connsiteY4" fmla="*/ 4710546 h 5008253"/>
                    <a:gd name="connsiteX5" fmla="*/ 0 w 3562611"/>
                    <a:gd name="connsiteY5" fmla="*/ 27710 h 5008253"/>
                    <a:gd name="connsiteX6" fmla="*/ 3546766 w 3562611"/>
                    <a:gd name="connsiteY6" fmla="*/ 0 h 5008253"/>
                    <a:gd name="connsiteX0" fmla="*/ 3546766 w 3706909"/>
                    <a:gd name="connsiteY0" fmla="*/ 0 h 5008253"/>
                    <a:gd name="connsiteX1" fmla="*/ 2992581 w 3706909"/>
                    <a:gd name="connsiteY1" fmla="*/ 1745674 h 5008253"/>
                    <a:gd name="connsiteX2" fmla="*/ 803564 w 3706909"/>
                    <a:gd name="connsiteY2" fmla="*/ 2493819 h 5008253"/>
                    <a:gd name="connsiteX3" fmla="*/ 498764 w 3706909"/>
                    <a:gd name="connsiteY3" fmla="*/ 4308764 h 5008253"/>
                    <a:gd name="connsiteX4" fmla="*/ 13855 w 3706909"/>
                    <a:gd name="connsiteY4" fmla="*/ 4710546 h 5008253"/>
                    <a:gd name="connsiteX5" fmla="*/ 0 w 3706909"/>
                    <a:gd name="connsiteY5" fmla="*/ 27710 h 5008253"/>
                    <a:gd name="connsiteX6" fmla="*/ 3546766 w 3706909"/>
                    <a:gd name="connsiteY6" fmla="*/ 0 h 5008253"/>
                    <a:gd name="connsiteX0" fmla="*/ 3546766 w 3576888"/>
                    <a:gd name="connsiteY0" fmla="*/ 0 h 5008253"/>
                    <a:gd name="connsiteX1" fmla="*/ 2992581 w 3576888"/>
                    <a:gd name="connsiteY1" fmla="*/ 1745674 h 5008253"/>
                    <a:gd name="connsiteX2" fmla="*/ 803564 w 3576888"/>
                    <a:gd name="connsiteY2" fmla="*/ 2493819 h 5008253"/>
                    <a:gd name="connsiteX3" fmla="*/ 498764 w 3576888"/>
                    <a:gd name="connsiteY3" fmla="*/ 4308764 h 5008253"/>
                    <a:gd name="connsiteX4" fmla="*/ 13855 w 3576888"/>
                    <a:gd name="connsiteY4" fmla="*/ 4710546 h 5008253"/>
                    <a:gd name="connsiteX5" fmla="*/ 0 w 3576888"/>
                    <a:gd name="connsiteY5" fmla="*/ 27710 h 5008253"/>
                    <a:gd name="connsiteX6" fmla="*/ 3546766 w 3576888"/>
                    <a:gd name="connsiteY6" fmla="*/ 0 h 5008253"/>
                    <a:gd name="connsiteX0" fmla="*/ 3546766 w 3560729"/>
                    <a:gd name="connsiteY0" fmla="*/ 0 h 5008253"/>
                    <a:gd name="connsiteX1" fmla="*/ 2604653 w 3560729"/>
                    <a:gd name="connsiteY1" fmla="*/ 1814947 h 5008253"/>
                    <a:gd name="connsiteX2" fmla="*/ 803564 w 3560729"/>
                    <a:gd name="connsiteY2" fmla="*/ 2493819 h 5008253"/>
                    <a:gd name="connsiteX3" fmla="*/ 498764 w 3560729"/>
                    <a:gd name="connsiteY3" fmla="*/ 4308764 h 5008253"/>
                    <a:gd name="connsiteX4" fmla="*/ 13855 w 3560729"/>
                    <a:gd name="connsiteY4" fmla="*/ 4710546 h 5008253"/>
                    <a:gd name="connsiteX5" fmla="*/ 0 w 3560729"/>
                    <a:gd name="connsiteY5" fmla="*/ 27710 h 5008253"/>
                    <a:gd name="connsiteX6" fmla="*/ 3546766 w 3560729"/>
                    <a:gd name="connsiteY6" fmla="*/ 0 h 5008253"/>
                    <a:gd name="connsiteX0" fmla="*/ 3546766 w 3560729"/>
                    <a:gd name="connsiteY0" fmla="*/ 0 h 5022108"/>
                    <a:gd name="connsiteX1" fmla="*/ 2604653 w 3560729"/>
                    <a:gd name="connsiteY1" fmla="*/ 1828802 h 5022108"/>
                    <a:gd name="connsiteX2" fmla="*/ 803564 w 3560729"/>
                    <a:gd name="connsiteY2" fmla="*/ 2507674 h 5022108"/>
                    <a:gd name="connsiteX3" fmla="*/ 498764 w 3560729"/>
                    <a:gd name="connsiteY3" fmla="*/ 4322619 h 5022108"/>
                    <a:gd name="connsiteX4" fmla="*/ 13855 w 3560729"/>
                    <a:gd name="connsiteY4" fmla="*/ 4724401 h 5022108"/>
                    <a:gd name="connsiteX5" fmla="*/ 0 w 3560729"/>
                    <a:gd name="connsiteY5" fmla="*/ 41565 h 5022108"/>
                    <a:gd name="connsiteX6" fmla="*/ 3546766 w 3560729"/>
                    <a:gd name="connsiteY6" fmla="*/ 0 h 5022108"/>
                    <a:gd name="connsiteX0" fmla="*/ 3546766 w 3560729"/>
                    <a:gd name="connsiteY0" fmla="*/ 0 h 5028368"/>
                    <a:gd name="connsiteX1" fmla="*/ 2604653 w 3560729"/>
                    <a:gd name="connsiteY1" fmla="*/ 1828802 h 5028368"/>
                    <a:gd name="connsiteX2" fmla="*/ 803564 w 3560729"/>
                    <a:gd name="connsiteY2" fmla="*/ 2313710 h 5028368"/>
                    <a:gd name="connsiteX3" fmla="*/ 498764 w 3560729"/>
                    <a:gd name="connsiteY3" fmla="*/ 4322619 h 5028368"/>
                    <a:gd name="connsiteX4" fmla="*/ 13855 w 3560729"/>
                    <a:gd name="connsiteY4" fmla="*/ 4724401 h 5028368"/>
                    <a:gd name="connsiteX5" fmla="*/ 0 w 3560729"/>
                    <a:gd name="connsiteY5" fmla="*/ 41565 h 5028368"/>
                    <a:gd name="connsiteX6" fmla="*/ 3546766 w 3560729"/>
                    <a:gd name="connsiteY6" fmla="*/ 0 h 5028368"/>
                    <a:gd name="connsiteX0" fmla="*/ 3546766 w 3567061"/>
                    <a:gd name="connsiteY0" fmla="*/ 0 h 5028368"/>
                    <a:gd name="connsiteX1" fmla="*/ 2826326 w 3567061"/>
                    <a:gd name="connsiteY1" fmla="*/ 1731820 h 5028368"/>
                    <a:gd name="connsiteX2" fmla="*/ 803564 w 3567061"/>
                    <a:gd name="connsiteY2" fmla="*/ 2313710 h 5028368"/>
                    <a:gd name="connsiteX3" fmla="*/ 498764 w 3567061"/>
                    <a:gd name="connsiteY3" fmla="*/ 4322619 h 5028368"/>
                    <a:gd name="connsiteX4" fmla="*/ 13855 w 3567061"/>
                    <a:gd name="connsiteY4" fmla="*/ 4724401 h 5028368"/>
                    <a:gd name="connsiteX5" fmla="*/ 0 w 3567061"/>
                    <a:gd name="connsiteY5" fmla="*/ 41565 h 5028368"/>
                    <a:gd name="connsiteX6" fmla="*/ 3546766 w 3567061"/>
                    <a:gd name="connsiteY6" fmla="*/ 0 h 5028368"/>
                    <a:gd name="connsiteX0" fmla="*/ 3546766 w 3567061"/>
                    <a:gd name="connsiteY0" fmla="*/ 0 h 4939815"/>
                    <a:gd name="connsiteX1" fmla="*/ 2826326 w 3567061"/>
                    <a:gd name="connsiteY1" fmla="*/ 1731820 h 4939815"/>
                    <a:gd name="connsiteX2" fmla="*/ 803564 w 3567061"/>
                    <a:gd name="connsiteY2" fmla="*/ 2313710 h 4939815"/>
                    <a:gd name="connsiteX3" fmla="*/ 1066801 w 3567061"/>
                    <a:gd name="connsiteY3" fmla="*/ 3782292 h 4939815"/>
                    <a:gd name="connsiteX4" fmla="*/ 13855 w 3567061"/>
                    <a:gd name="connsiteY4" fmla="*/ 4724401 h 4939815"/>
                    <a:gd name="connsiteX5" fmla="*/ 0 w 3567061"/>
                    <a:gd name="connsiteY5" fmla="*/ 41565 h 4939815"/>
                    <a:gd name="connsiteX6" fmla="*/ 3546766 w 3567061"/>
                    <a:gd name="connsiteY6" fmla="*/ 0 h 4939815"/>
                    <a:gd name="connsiteX0" fmla="*/ 3546766 w 3567427"/>
                    <a:gd name="connsiteY0" fmla="*/ 0 h 4944652"/>
                    <a:gd name="connsiteX1" fmla="*/ 2826326 w 3567427"/>
                    <a:gd name="connsiteY1" fmla="*/ 1731820 h 4944652"/>
                    <a:gd name="connsiteX2" fmla="*/ 748145 w 3567427"/>
                    <a:gd name="connsiteY2" fmla="*/ 2050474 h 4944652"/>
                    <a:gd name="connsiteX3" fmla="*/ 1066801 w 3567427"/>
                    <a:gd name="connsiteY3" fmla="*/ 3782292 h 4944652"/>
                    <a:gd name="connsiteX4" fmla="*/ 13855 w 3567427"/>
                    <a:gd name="connsiteY4" fmla="*/ 4724401 h 4944652"/>
                    <a:gd name="connsiteX5" fmla="*/ 0 w 3567427"/>
                    <a:gd name="connsiteY5" fmla="*/ 41565 h 4944652"/>
                    <a:gd name="connsiteX6" fmla="*/ 3546766 w 3567427"/>
                    <a:gd name="connsiteY6" fmla="*/ 0 h 4944652"/>
                    <a:gd name="connsiteX0" fmla="*/ 3546766 w 3566619"/>
                    <a:gd name="connsiteY0" fmla="*/ 0 h 4940065"/>
                    <a:gd name="connsiteX1" fmla="*/ 2826326 w 3566619"/>
                    <a:gd name="connsiteY1" fmla="*/ 1731820 h 4940065"/>
                    <a:gd name="connsiteX2" fmla="*/ 872836 w 3566619"/>
                    <a:gd name="connsiteY2" fmla="*/ 2299856 h 4940065"/>
                    <a:gd name="connsiteX3" fmla="*/ 1066801 w 3566619"/>
                    <a:gd name="connsiteY3" fmla="*/ 3782292 h 4940065"/>
                    <a:gd name="connsiteX4" fmla="*/ 13855 w 3566619"/>
                    <a:gd name="connsiteY4" fmla="*/ 4724401 h 4940065"/>
                    <a:gd name="connsiteX5" fmla="*/ 0 w 3566619"/>
                    <a:gd name="connsiteY5" fmla="*/ 41565 h 4940065"/>
                    <a:gd name="connsiteX6" fmla="*/ 3546766 w 3566619"/>
                    <a:gd name="connsiteY6" fmla="*/ 0 h 4940065"/>
                    <a:gd name="connsiteX0" fmla="*/ 3546766 w 3566619"/>
                    <a:gd name="connsiteY0" fmla="*/ 0 h 4943391"/>
                    <a:gd name="connsiteX1" fmla="*/ 2826326 w 3566619"/>
                    <a:gd name="connsiteY1" fmla="*/ 1731820 h 4943391"/>
                    <a:gd name="connsiteX2" fmla="*/ 872836 w 3566619"/>
                    <a:gd name="connsiteY2" fmla="*/ 2299856 h 4943391"/>
                    <a:gd name="connsiteX3" fmla="*/ 1343891 w 3566619"/>
                    <a:gd name="connsiteY3" fmla="*/ 3810001 h 4943391"/>
                    <a:gd name="connsiteX4" fmla="*/ 13855 w 3566619"/>
                    <a:gd name="connsiteY4" fmla="*/ 4724401 h 4943391"/>
                    <a:gd name="connsiteX5" fmla="*/ 0 w 3566619"/>
                    <a:gd name="connsiteY5" fmla="*/ 41565 h 4943391"/>
                    <a:gd name="connsiteX6" fmla="*/ 3546766 w 3566619"/>
                    <a:gd name="connsiteY6" fmla="*/ 0 h 4943391"/>
                    <a:gd name="connsiteX0" fmla="*/ 3546766 w 3566619"/>
                    <a:gd name="connsiteY0" fmla="*/ 0 h 4955848"/>
                    <a:gd name="connsiteX1" fmla="*/ 2826326 w 3566619"/>
                    <a:gd name="connsiteY1" fmla="*/ 1731820 h 4955848"/>
                    <a:gd name="connsiteX2" fmla="*/ 872836 w 3566619"/>
                    <a:gd name="connsiteY2" fmla="*/ 2299856 h 4955848"/>
                    <a:gd name="connsiteX3" fmla="*/ 1136073 w 3566619"/>
                    <a:gd name="connsiteY3" fmla="*/ 3906983 h 4955848"/>
                    <a:gd name="connsiteX4" fmla="*/ 13855 w 3566619"/>
                    <a:gd name="connsiteY4" fmla="*/ 4724401 h 4955848"/>
                    <a:gd name="connsiteX5" fmla="*/ 0 w 3566619"/>
                    <a:gd name="connsiteY5" fmla="*/ 41565 h 4955848"/>
                    <a:gd name="connsiteX6" fmla="*/ 3546766 w 3566619"/>
                    <a:gd name="connsiteY6" fmla="*/ 0 h 4955848"/>
                    <a:gd name="connsiteX0" fmla="*/ 3546766 w 3609882"/>
                    <a:gd name="connsiteY0" fmla="*/ 0 h 4955848"/>
                    <a:gd name="connsiteX1" fmla="*/ 3214254 w 3609882"/>
                    <a:gd name="connsiteY1" fmla="*/ 1579420 h 4955848"/>
                    <a:gd name="connsiteX2" fmla="*/ 872836 w 3609882"/>
                    <a:gd name="connsiteY2" fmla="*/ 2299856 h 4955848"/>
                    <a:gd name="connsiteX3" fmla="*/ 1136073 w 3609882"/>
                    <a:gd name="connsiteY3" fmla="*/ 3906983 h 4955848"/>
                    <a:gd name="connsiteX4" fmla="*/ 13855 w 3609882"/>
                    <a:gd name="connsiteY4" fmla="*/ 4724401 h 4955848"/>
                    <a:gd name="connsiteX5" fmla="*/ 0 w 3609882"/>
                    <a:gd name="connsiteY5" fmla="*/ 41565 h 4955848"/>
                    <a:gd name="connsiteX6" fmla="*/ 3546766 w 3609882"/>
                    <a:gd name="connsiteY6" fmla="*/ 0 h 4955848"/>
                    <a:gd name="connsiteX0" fmla="*/ 3546766 w 3609882"/>
                    <a:gd name="connsiteY0" fmla="*/ 0 h 4957825"/>
                    <a:gd name="connsiteX1" fmla="*/ 3214254 w 3609882"/>
                    <a:gd name="connsiteY1" fmla="*/ 1579420 h 4957825"/>
                    <a:gd name="connsiteX2" fmla="*/ 872836 w 3609882"/>
                    <a:gd name="connsiteY2" fmla="*/ 2299856 h 4957825"/>
                    <a:gd name="connsiteX3" fmla="*/ 1136073 w 3609882"/>
                    <a:gd name="connsiteY3" fmla="*/ 3906983 h 4957825"/>
                    <a:gd name="connsiteX4" fmla="*/ 13855 w 3609882"/>
                    <a:gd name="connsiteY4" fmla="*/ 4724401 h 4957825"/>
                    <a:gd name="connsiteX5" fmla="*/ 0 w 3609882"/>
                    <a:gd name="connsiteY5" fmla="*/ 41565 h 4957825"/>
                    <a:gd name="connsiteX6" fmla="*/ 3546766 w 3609882"/>
                    <a:gd name="connsiteY6" fmla="*/ 0 h 4957825"/>
                    <a:gd name="connsiteX0" fmla="*/ 3635098 w 3698214"/>
                    <a:gd name="connsiteY0" fmla="*/ 0 h 4956688"/>
                    <a:gd name="connsiteX1" fmla="*/ 3302586 w 3698214"/>
                    <a:gd name="connsiteY1" fmla="*/ 1579420 h 4956688"/>
                    <a:gd name="connsiteX2" fmla="*/ 961168 w 3698214"/>
                    <a:gd name="connsiteY2" fmla="*/ 2299856 h 4956688"/>
                    <a:gd name="connsiteX3" fmla="*/ 1432223 w 3698214"/>
                    <a:gd name="connsiteY3" fmla="*/ 4045529 h 4956688"/>
                    <a:gd name="connsiteX4" fmla="*/ 102187 w 3698214"/>
                    <a:gd name="connsiteY4" fmla="*/ 4724401 h 4956688"/>
                    <a:gd name="connsiteX5" fmla="*/ 88332 w 3698214"/>
                    <a:gd name="connsiteY5" fmla="*/ 41565 h 4956688"/>
                    <a:gd name="connsiteX6" fmla="*/ 3635098 w 3698214"/>
                    <a:gd name="connsiteY6" fmla="*/ 0 h 4956688"/>
                    <a:gd name="connsiteX0" fmla="*/ 3635098 w 3698214"/>
                    <a:gd name="connsiteY0" fmla="*/ 0 h 4956688"/>
                    <a:gd name="connsiteX1" fmla="*/ 3302586 w 3698214"/>
                    <a:gd name="connsiteY1" fmla="*/ 1579420 h 4956688"/>
                    <a:gd name="connsiteX2" fmla="*/ 961168 w 3698214"/>
                    <a:gd name="connsiteY2" fmla="*/ 2299856 h 4956688"/>
                    <a:gd name="connsiteX3" fmla="*/ 1432223 w 3698214"/>
                    <a:gd name="connsiteY3" fmla="*/ 4045529 h 4956688"/>
                    <a:gd name="connsiteX4" fmla="*/ 102187 w 3698214"/>
                    <a:gd name="connsiteY4" fmla="*/ 4724401 h 4956688"/>
                    <a:gd name="connsiteX5" fmla="*/ 88332 w 3698214"/>
                    <a:gd name="connsiteY5" fmla="*/ 41565 h 4956688"/>
                    <a:gd name="connsiteX6" fmla="*/ 3635098 w 3698214"/>
                    <a:gd name="connsiteY6" fmla="*/ 0 h 4956688"/>
                    <a:gd name="connsiteX0" fmla="*/ 3635098 w 3698214"/>
                    <a:gd name="connsiteY0" fmla="*/ 0 h 4956688"/>
                    <a:gd name="connsiteX1" fmla="*/ 3302586 w 3698214"/>
                    <a:gd name="connsiteY1" fmla="*/ 1579420 h 4956688"/>
                    <a:gd name="connsiteX2" fmla="*/ 961168 w 3698214"/>
                    <a:gd name="connsiteY2" fmla="*/ 2299856 h 4956688"/>
                    <a:gd name="connsiteX3" fmla="*/ 1432223 w 3698214"/>
                    <a:gd name="connsiteY3" fmla="*/ 4045529 h 4956688"/>
                    <a:gd name="connsiteX4" fmla="*/ 102187 w 3698214"/>
                    <a:gd name="connsiteY4" fmla="*/ 4724401 h 4956688"/>
                    <a:gd name="connsiteX5" fmla="*/ 88332 w 3698214"/>
                    <a:gd name="connsiteY5" fmla="*/ 41565 h 4956688"/>
                    <a:gd name="connsiteX6" fmla="*/ 3635098 w 3698214"/>
                    <a:gd name="connsiteY6" fmla="*/ 0 h 4956688"/>
                    <a:gd name="connsiteX0" fmla="*/ 3591845 w 3654961"/>
                    <a:gd name="connsiteY0" fmla="*/ 0 h 4968373"/>
                    <a:gd name="connsiteX1" fmla="*/ 3259333 w 3654961"/>
                    <a:gd name="connsiteY1" fmla="*/ 1579420 h 4968373"/>
                    <a:gd name="connsiteX2" fmla="*/ 917915 w 3654961"/>
                    <a:gd name="connsiteY2" fmla="*/ 2299856 h 4968373"/>
                    <a:gd name="connsiteX3" fmla="*/ 1388970 w 3654961"/>
                    <a:gd name="connsiteY3" fmla="*/ 4045529 h 4968373"/>
                    <a:gd name="connsiteX4" fmla="*/ 58934 w 3654961"/>
                    <a:gd name="connsiteY4" fmla="*/ 4724401 h 4968373"/>
                    <a:gd name="connsiteX5" fmla="*/ 45079 w 3654961"/>
                    <a:gd name="connsiteY5" fmla="*/ 41565 h 4968373"/>
                    <a:gd name="connsiteX6" fmla="*/ 3591845 w 3654961"/>
                    <a:gd name="connsiteY6" fmla="*/ 0 h 4968373"/>
                    <a:gd name="connsiteX0" fmla="*/ 3591845 w 3654961"/>
                    <a:gd name="connsiteY0" fmla="*/ 0 h 4967280"/>
                    <a:gd name="connsiteX1" fmla="*/ 3259333 w 3654961"/>
                    <a:gd name="connsiteY1" fmla="*/ 1579420 h 4967280"/>
                    <a:gd name="connsiteX2" fmla="*/ 917915 w 3654961"/>
                    <a:gd name="connsiteY2" fmla="*/ 2299856 h 4967280"/>
                    <a:gd name="connsiteX3" fmla="*/ 1388970 w 3654961"/>
                    <a:gd name="connsiteY3" fmla="*/ 4045529 h 4967280"/>
                    <a:gd name="connsiteX4" fmla="*/ 58934 w 3654961"/>
                    <a:gd name="connsiteY4" fmla="*/ 4724401 h 4967280"/>
                    <a:gd name="connsiteX5" fmla="*/ 45079 w 3654961"/>
                    <a:gd name="connsiteY5" fmla="*/ 41565 h 4967280"/>
                    <a:gd name="connsiteX6" fmla="*/ 3591845 w 3654961"/>
                    <a:gd name="connsiteY6" fmla="*/ 0 h 4967280"/>
                    <a:gd name="connsiteX0" fmla="*/ 3591845 w 3654961"/>
                    <a:gd name="connsiteY0" fmla="*/ 0 h 4979298"/>
                    <a:gd name="connsiteX1" fmla="*/ 3259333 w 3654961"/>
                    <a:gd name="connsiteY1" fmla="*/ 1579420 h 4979298"/>
                    <a:gd name="connsiteX2" fmla="*/ 917915 w 3654961"/>
                    <a:gd name="connsiteY2" fmla="*/ 2299856 h 4979298"/>
                    <a:gd name="connsiteX3" fmla="*/ 1388970 w 3654961"/>
                    <a:gd name="connsiteY3" fmla="*/ 4045529 h 4979298"/>
                    <a:gd name="connsiteX4" fmla="*/ 58934 w 3654961"/>
                    <a:gd name="connsiteY4" fmla="*/ 4738255 h 4979298"/>
                    <a:gd name="connsiteX5" fmla="*/ 45079 w 3654961"/>
                    <a:gd name="connsiteY5" fmla="*/ 41565 h 4979298"/>
                    <a:gd name="connsiteX6" fmla="*/ 3591845 w 3654961"/>
                    <a:gd name="connsiteY6" fmla="*/ 0 h 49792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654961" h="4979298">
                      <a:moveTo>
                        <a:pt x="3591845" y="0"/>
                      </a:moveTo>
                      <a:cubicBezTo>
                        <a:pt x="3704991" y="635000"/>
                        <a:pt x="3704988" y="1196111"/>
                        <a:pt x="3259333" y="1579420"/>
                      </a:cubicBezTo>
                      <a:cubicBezTo>
                        <a:pt x="2813678" y="1962729"/>
                        <a:pt x="1229642" y="1888838"/>
                        <a:pt x="917915" y="2299856"/>
                      </a:cubicBezTo>
                      <a:cubicBezTo>
                        <a:pt x="606188" y="2710874"/>
                        <a:pt x="1532133" y="3639129"/>
                        <a:pt x="1388970" y="4045529"/>
                      </a:cubicBezTo>
                      <a:cubicBezTo>
                        <a:pt x="1245807" y="4451929"/>
                        <a:pt x="185461" y="5430703"/>
                        <a:pt x="58934" y="4738255"/>
                      </a:cubicBezTo>
                      <a:cubicBezTo>
                        <a:pt x="-67593" y="4045807"/>
                        <a:pt x="49697" y="1602510"/>
                        <a:pt x="45079" y="41565"/>
                      </a:cubicBezTo>
                      <a:lnTo>
                        <a:pt x="3591845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84407" tIns="42203" rIns="84407" bIns="42203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th-TH" sz="1661"/>
                </a:p>
              </p:txBody>
            </p:sp>
            <p:sp>
              <p:nvSpPr>
                <p:cNvPr id="28" name="รูปแบบอิสระ: รูปร่าง 27">
                  <a:extLst>
                    <a:ext uri="{FF2B5EF4-FFF2-40B4-BE49-F238E27FC236}">
                      <a16:creationId xmlns:a16="http://schemas.microsoft.com/office/drawing/2014/main" id="{2BA85EDD-0A85-4EA9-8663-73F808501E58}"/>
                    </a:ext>
                  </a:extLst>
                </p:cNvPr>
                <p:cNvSpPr/>
                <p:nvPr/>
              </p:nvSpPr>
              <p:spPr>
                <a:xfrm>
                  <a:off x="-13854" y="-53779"/>
                  <a:ext cx="5988928" cy="3844532"/>
                </a:xfrm>
                <a:custGeom>
                  <a:avLst/>
                  <a:gdLst>
                    <a:gd name="connsiteX0" fmla="*/ 5791200 w 5791200"/>
                    <a:gd name="connsiteY0" fmla="*/ 13854 h 3574472"/>
                    <a:gd name="connsiteX1" fmla="*/ 3061855 w 5791200"/>
                    <a:gd name="connsiteY1" fmla="*/ 678872 h 3574472"/>
                    <a:gd name="connsiteX2" fmla="*/ 2992582 w 5791200"/>
                    <a:gd name="connsiteY2" fmla="*/ 1607127 h 3574472"/>
                    <a:gd name="connsiteX3" fmla="*/ 1413164 w 5791200"/>
                    <a:gd name="connsiteY3" fmla="*/ 1870363 h 3574472"/>
                    <a:gd name="connsiteX4" fmla="*/ 0 w 5791200"/>
                    <a:gd name="connsiteY4" fmla="*/ 3574472 h 3574472"/>
                    <a:gd name="connsiteX5" fmla="*/ 55418 w 5791200"/>
                    <a:gd name="connsiteY5" fmla="*/ 0 h 3574472"/>
                    <a:gd name="connsiteX6" fmla="*/ 5791200 w 5791200"/>
                    <a:gd name="connsiteY6" fmla="*/ 13854 h 3574472"/>
                    <a:gd name="connsiteX0" fmla="*/ 5822003 w 5822003"/>
                    <a:gd name="connsiteY0" fmla="*/ 28151 h 3588769"/>
                    <a:gd name="connsiteX1" fmla="*/ 3092658 w 5822003"/>
                    <a:gd name="connsiteY1" fmla="*/ 693169 h 3588769"/>
                    <a:gd name="connsiteX2" fmla="*/ 3023385 w 5822003"/>
                    <a:gd name="connsiteY2" fmla="*/ 1621424 h 3588769"/>
                    <a:gd name="connsiteX3" fmla="*/ 1443967 w 5822003"/>
                    <a:gd name="connsiteY3" fmla="*/ 1884660 h 3588769"/>
                    <a:gd name="connsiteX4" fmla="*/ 30803 w 5822003"/>
                    <a:gd name="connsiteY4" fmla="*/ 3588769 h 3588769"/>
                    <a:gd name="connsiteX5" fmla="*/ 0 w 5822003"/>
                    <a:gd name="connsiteY5" fmla="*/ 0 h 3588769"/>
                    <a:gd name="connsiteX6" fmla="*/ 5822003 w 5822003"/>
                    <a:gd name="connsiteY6" fmla="*/ 28151 h 3588769"/>
                    <a:gd name="connsiteX0" fmla="*/ 5879484 w 5879484"/>
                    <a:gd name="connsiteY0" fmla="*/ 42449 h 3603067"/>
                    <a:gd name="connsiteX1" fmla="*/ 3150139 w 5879484"/>
                    <a:gd name="connsiteY1" fmla="*/ 707467 h 3603067"/>
                    <a:gd name="connsiteX2" fmla="*/ 3080866 w 5879484"/>
                    <a:gd name="connsiteY2" fmla="*/ 1635722 h 3603067"/>
                    <a:gd name="connsiteX3" fmla="*/ 1501448 w 5879484"/>
                    <a:gd name="connsiteY3" fmla="*/ 1898958 h 3603067"/>
                    <a:gd name="connsiteX4" fmla="*/ 88284 w 5879484"/>
                    <a:gd name="connsiteY4" fmla="*/ 3603067 h 3603067"/>
                    <a:gd name="connsiteX5" fmla="*/ 0 w 5879484"/>
                    <a:gd name="connsiteY5" fmla="*/ 0 h 3603067"/>
                    <a:gd name="connsiteX6" fmla="*/ 5879484 w 5879484"/>
                    <a:gd name="connsiteY6" fmla="*/ 42449 h 3603067"/>
                    <a:gd name="connsiteX0" fmla="*/ 5879484 w 5879484"/>
                    <a:gd name="connsiteY0" fmla="*/ 42449 h 3603067"/>
                    <a:gd name="connsiteX1" fmla="*/ 3150139 w 5879484"/>
                    <a:gd name="connsiteY1" fmla="*/ 707467 h 3603067"/>
                    <a:gd name="connsiteX2" fmla="*/ 3080866 w 5879484"/>
                    <a:gd name="connsiteY2" fmla="*/ 1635722 h 3603067"/>
                    <a:gd name="connsiteX3" fmla="*/ 1501448 w 5879484"/>
                    <a:gd name="connsiteY3" fmla="*/ 1898958 h 3603067"/>
                    <a:gd name="connsiteX4" fmla="*/ 2063 w 5879484"/>
                    <a:gd name="connsiteY4" fmla="*/ 3603067 h 3603067"/>
                    <a:gd name="connsiteX5" fmla="*/ 0 w 5879484"/>
                    <a:gd name="connsiteY5" fmla="*/ 0 h 3603067"/>
                    <a:gd name="connsiteX6" fmla="*/ 5879484 w 5879484"/>
                    <a:gd name="connsiteY6" fmla="*/ 42449 h 3603067"/>
                    <a:gd name="connsiteX0" fmla="*/ 6021126 w 6021126"/>
                    <a:gd name="connsiteY0" fmla="*/ 42449 h 3688855"/>
                    <a:gd name="connsiteX1" fmla="*/ 3291781 w 6021126"/>
                    <a:gd name="connsiteY1" fmla="*/ 707467 h 3688855"/>
                    <a:gd name="connsiteX2" fmla="*/ 3222508 w 6021126"/>
                    <a:gd name="connsiteY2" fmla="*/ 1635722 h 3688855"/>
                    <a:gd name="connsiteX3" fmla="*/ 1643090 w 6021126"/>
                    <a:gd name="connsiteY3" fmla="*/ 1898958 h 3688855"/>
                    <a:gd name="connsiteX4" fmla="*/ 2 w 6021126"/>
                    <a:gd name="connsiteY4" fmla="*/ 3688855 h 3688855"/>
                    <a:gd name="connsiteX5" fmla="*/ 141642 w 6021126"/>
                    <a:gd name="connsiteY5" fmla="*/ 0 h 3688855"/>
                    <a:gd name="connsiteX6" fmla="*/ 6021126 w 6021126"/>
                    <a:gd name="connsiteY6" fmla="*/ 42449 h 3688855"/>
                    <a:gd name="connsiteX0" fmla="*/ 6109408 w 6109408"/>
                    <a:gd name="connsiteY0" fmla="*/ 128236 h 3774642"/>
                    <a:gd name="connsiteX1" fmla="*/ 3380063 w 6109408"/>
                    <a:gd name="connsiteY1" fmla="*/ 793254 h 3774642"/>
                    <a:gd name="connsiteX2" fmla="*/ 3310790 w 6109408"/>
                    <a:gd name="connsiteY2" fmla="*/ 1721509 h 3774642"/>
                    <a:gd name="connsiteX3" fmla="*/ 1731372 w 6109408"/>
                    <a:gd name="connsiteY3" fmla="*/ 1984745 h 3774642"/>
                    <a:gd name="connsiteX4" fmla="*/ 88284 w 6109408"/>
                    <a:gd name="connsiteY4" fmla="*/ 3774642 h 3774642"/>
                    <a:gd name="connsiteX5" fmla="*/ 0 w 6109408"/>
                    <a:gd name="connsiteY5" fmla="*/ 0 h 3774642"/>
                    <a:gd name="connsiteX6" fmla="*/ 6109408 w 6109408"/>
                    <a:gd name="connsiteY6" fmla="*/ 128236 h 3774642"/>
                    <a:gd name="connsiteX0" fmla="*/ 6109408 w 6109408"/>
                    <a:gd name="connsiteY0" fmla="*/ 128236 h 3774642"/>
                    <a:gd name="connsiteX1" fmla="*/ 3380063 w 6109408"/>
                    <a:gd name="connsiteY1" fmla="*/ 793254 h 3774642"/>
                    <a:gd name="connsiteX2" fmla="*/ 3310790 w 6109408"/>
                    <a:gd name="connsiteY2" fmla="*/ 1721509 h 3774642"/>
                    <a:gd name="connsiteX3" fmla="*/ 1731372 w 6109408"/>
                    <a:gd name="connsiteY3" fmla="*/ 1984745 h 3774642"/>
                    <a:gd name="connsiteX4" fmla="*/ 88284 w 6109408"/>
                    <a:gd name="connsiteY4" fmla="*/ 3774642 h 3774642"/>
                    <a:gd name="connsiteX5" fmla="*/ 0 w 6109408"/>
                    <a:gd name="connsiteY5" fmla="*/ 0 h 3774642"/>
                    <a:gd name="connsiteX6" fmla="*/ 6109408 w 6109408"/>
                    <a:gd name="connsiteY6" fmla="*/ 128236 h 3774642"/>
                    <a:gd name="connsiteX0" fmla="*/ 6109408 w 6109408"/>
                    <a:gd name="connsiteY0" fmla="*/ 128236 h 3774642"/>
                    <a:gd name="connsiteX1" fmla="*/ 3380063 w 6109408"/>
                    <a:gd name="connsiteY1" fmla="*/ 793254 h 3774642"/>
                    <a:gd name="connsiteX2" fmla="*/ 3310790 w 6109408"/>
                    <a:gd name="connsiteY2" fmla="*/ 1721509 h 3774642"/>
                    <a:gd name="connsiteX3" fmla="*/ 1731372 w 6109408"/>
                    <a:gd name="connsiteY3" fmla="*/ 1984745 h 3774642"/>
                    <a:gd name="connsiteX4" fmla="*/ 88284 w 6109408"/>
                    <a:gd name="connsiteY4" fmla="*/ 3774642 h 3774642"/>
                    <a:gd name="connsiteX5" fmla="*/ 0 w 6109408"/>
                    <a:gd name="connsiteY5" fmla="*/ 0 h 3774642"/>
                    <a:gd name="connsiteX6" fmla="*/ 6109408 w 6109408"/>
                    <a:gd name="connsiteY6" fmla="*/ 128236 h 3774642"/>
                    <a:gd name="connsiteX0" fmla="*/ 6037557 w 6037557"/>
                    <a:gd name="connsiteY0" fmla="*/ 142533 h 3788939"/>
                    <a:gd name="connsiteX1" fmla="*/ 3308212 w 6037557"/>
                    <a:gd name="connsiteY1" fmla="*/ 807551 h 3788939"/>
                    <a:gd name="connsiteX2" fmla="*/ 3238939 w 6037557"/>
                    <a:gd name="connsiteY2" fmla="*/ 1735806 h 3788939"/>
                    <a:gd name="connsiteX3" fmla="*/ 1659521 w 6037557"/>
                    <a:gd name="connsiteY3" fmla="*/ 1999042 h 3788939"/>
                    <a:gd name="connsiteX4" fmla="*/ 16433 w 6037557"/>
                    <a:gd name="connsiteY4" fmla="*/ 3788939 h 3788939"/>
                    <a:gd name="connsiteX5" fmla="*/ 0 w 6037557"/>
                    <a:gd name="connsiteY5" fmla="*/ 0 h 3788939"/>
                    <a:gd name="connsiteX6" fmla="*/ 6037557 w 6037557"/>
                    <a:gd name="connsiteY6" fmla="*/ 142533 h 3788939"/>
                    <a:gd name="connsiteX0" fmla="*/ 6037557 w 6037557"/>
                    <a:gd name="connsiteY0" fmla="*/ 142533 h 3788939"/>
                    <a:gd name="connsiteX1" fmla="*/ 3308212 w 6037557"/>
                    <a:gd name="connsiteY1" fmla="*/ 807551 h 3788939"/>
                    <a:gd name="connsiteX2" fmla="*/ 3238939 w 6037557"/>
                    <a:gd name="connsiteY2" fmla="*/ 1735806 h 3788939"/>
                    <a:gd name="connsiteX3" fmla="*/ 1659521 w 6037557"/>
                    <a:gd name="connsiteY3" fmla="*/ 1999042 h 3788939"/>
                    <a:gd name="connsiteX4" fmla="*/ 16433 w 6037557"/>
                    <a:gd name="connsiteY4" fmla="*/ 3788939 h 3788939"/>
                    <a:gd name="connsiteX5" fmla="*/ 0 w 6037557"/>
                    <a:gd name="connsiteY5" fmla="*/ 0 h 3788939"/>
                    <a:gd name="connsiteX6" fmla="*/ 6037557 w 6037557"/>
                    <a:gd name="connsiteY6" fmla="*/ 142533 h 3788939"/>
                    <a:gd name="connsiteX0" fmla="*/ 6109407 w 6109407"/>
                    <a:gd name="connsiteY0" fmla="*/ 0 h 3789385"/>
                    <a:gd name="connsiteX1" fmla="*/ 3308212 w 6109407"/>
                    <a:gd name="connsiteY1" fmla="*/ 807997 h 3789385"/>
                    <a:gd name="connsiteX2" fmla="*/ 3238939 w 6109407"/>
                    <a:gd name="connsiteY2" fmla="*/ 1736252 h 3789385"/>
                    <a:gd name="connsiteX3" fmla="*/ 1659521 w 6109407"/>
                    <a:gd name="connsiteY3" fmla="*/ 1999488 h 3789385"/>
                    <a:gd name="connsiteX4" fmla="*/ 16433 w 6109407"/>
                    <a:gd name="connsiteY4" fmla="*/ 3789385 h 3789385"/>
                    <a:gd name="connsiteX5" fmla="*/ 0 w 6109407"/>
                    <a:gd name="connsiteY5" fmla="*/ 446 h 3789385"/>
                    <a:gd name="connsiteX6" fmla="*/ 6109407 w 6109407"/>
                    <a:gd name="connsiteY6" fmla="*/ 0 h 3789385"/>
                    <a:gd name="connsiteX0" fmla="*/ 6109407 w 6179364"/>
                    <a:gd name="connsiteY0" fmla="*/ 0 h 3789385"/>
                    <a:gd name="connsiteX1" fmla="*/ 3308212 w 6179364"/>
                    <a:gd name="connsiteY1" fmla="*/ 807997 h 3789385"/>
                    <a:gd name="connsiteX2" fmla="*/ 3238939 w 6179364"/>
                    <a:gd name="connsiteY2" fmla="*/ 1736252 h 3789385"/>
                    <a:gd name="connsiteX3" fmla="*/ 1659521 w 6179364"/>
                    <a:gd name="connsiteY3" fmla="*/ 1999488 h 3789385"/>
                    <a:gd name="connsiteX4" fmla="*/ 16433 w 6179364"/>
                    <a:gd name="connsiteY4" fmla="*/ 3789385 h 3789385"/>
                    <a:gd name="connsiteX5" fmla="*/ 0 w 6179364"/>
                    <a:gd name="connsiteY5" fmla="*/ 446 h 3789385"/>
                    <a:gd name="connsiteX6" fmla="*/ 6109407 w 6179364"/>
                    <a:gd name="connsiteY6" fmla="*/ 0 h 3789385"/>
                    <a:gd name="connsiteX0" fmla="*/ 6109407 w 6179364"/>
                    <a:gd name="connsiteY0" fmla="*/ 0 h 3789385"/>
                    <a:gd name="connsiteX1" fmla="*/ 3308212 w 6179364"/>
                    <a:gd name="connsiteY1" fmla="*/ 807997 h 3789385"/>
                    <a:gd name="connsiteX2" fmla="*/ 3238939 w 6179364"/>
                    <a:gd name="connsiteY2" fmla="*/ 1736252 h 3789385"/>
                    <a:gd name="connsiteX3" fmla="*/ 1659521 w 6179364"/>
                    <a:gd name="connsiteY3" fmla="*/ 1999488 h 3789385"/>
                    <a:gd name="connsiteX4" fmla="*/ 16433 w 6179364"/>
                    <a:gd name="connsiteY4" fmla="*/ 3789385 h 3789385"/>
                    <a:gd name="connsiteX5" fmla="*/ 0 w 6179364"/>
                    <a:gd name="connsiteY5" fmla="*/ 446 h 3789385"/>
                    <a:gd name="connsiteX6" fmla="*/ 6109407 w 6179364"/>
                    <a:gd name="connsiteY6" fmla="*/ 0 h 3789385"/>
                    <a:gd name="connsiteX0" fmla="*/ 6109407 w 6179364"/>
                    <a:gd name="connsiteY0" fmla="*/ 0 h 3826203"/>
                    <a:gd name="connsiteX1" fmla="*/ 3308212 w 6179364"/>
                    <a:gd name="connsiteY1" fmla="*/ 807997 h 3826203"/>
                    <a:gd name="connsiteX2" fmla="*/ 3238939 w 6179364"/>
                    <a:gd name="connsiteY2" fmla="*/ 1736252 h 3826203"/>
                    <a:gd name="connsiteX3" fmla="*/ 1659521 w 6179364"/>
                    <a:gd name="connsiteY3" fmla="*/ 1999488 h 3826203"/>
                    <a:gd name="connsiteX4" fmla="*/ 16433 w 6179364"/>
                    <a:gd name="connsiteY4" fmla="*/ 3789385 h 3826203"/>
                    <a:gd name="connsiteX5" fmla="*/ 0 w 6179364"/>
                    <a:gd name="connsiteY5" fmla="*/ 446 h 3826203"/>
                    <a:gd name="connsiteX6" fmla="*/ 6109407 w 6179364"/>
                    <a:gd name="connsiteY6" fmla="*/ 0 h 3826203"/>
                    <a:gd name="connsiteX0" fmla="*/ 6109407 w 6194666"/>
                    <a:gd name="connsiteY0" fmla="*/ 0 h 3826203"/>
                    <a:gd name="connsiteX1" fmla="*/ 3897392 w 6194666"/>
                    <a:gd name="connsiteY1" fmla="*/ 636422 h 3826203"/>
                    <a:gd name="connsiteX2" fmla="*/ 3238939 w 6194666"/>
                    <a:gd name="connsiteY2" fmla="*/ 1736252 h 3826203"/>
                    <a:gd name="connsiteX3" fmla="*/ 1659521 w 6194666"/>
                    <a:gd name="connsiteY3" fmla="*/ 1999488 h 3826203"/>
                    <a:gd name="connsiteX4" fmla="*/ 16433 w 6194666"/>
                    <a:gd name="connsiteY4" fmla="*/ 3789385 h 3826203"/>
                    <a:gd name="connsiteX5" fmla="*/ 0 w 6194666"/>
                    <a:gd name="connsiteY5" fmla="*/ 446 h 3826203"/>
                    <a:gd name="connsiteX6" fmla="*/ 6109407 w 6194666"/>
                    <a:gd name="connsiteY6" fmla="*/ 0 h 3826203"/>
                    <a:gd name="connsiteX0" fmla="*/ 6109407 w 6195622"/>
                    <a:gd name="connsiteY0" fmla="*/ 0 h 3830610"/>
                    <a:gd name="connsiteX1" fmla="*/ 3897392 w 6195622"/>
                    <a:gd name="connsiteY1" fmla="*/ 636422 h 3830610"/>
                    <a:gd name="connsiteX2" fmla="*/ 3052127 w 6195622"/>
                    <a:gd name="connsiteY2" fmla="*/ 1764848 h 3830610"/>
                    <a:gd name="connsiteX3" fmla="*/ 1659521 w 6195622"/>
                    <a:gd name="connsiteY3" fmla="*/ 1999488 h 3830610"/>
                    <a:gd name="connsiteX4" fmla="*/ 16433 w 6195622"/>
                    <a:gd name="connsiteY4" fmla="*/ 3789385 h 3830610"/>
                    <a:gd name="connsiteX5" fmla="*/ 0 w 6195622"/>
                    <a:gd name="connsiteY5" fmla="*/ 446 h 3830610"/>
                    <a:gd name="connsiteX6" fmla="*/ 6109407 w 6195622"/>
                    <a:gd name="connsiteY6" fmla="*/ 0 h 3830610"/>
                    <a:gd name="connsiteX0" fmla="*/ 6109407 w 6200522"/>
                    <a:gd name="connsiteY0" fmla="*/ 0 h 3830610"/>
                    <a:gd name="connsiteX1" fmla="*/ 4041094 w 6200522"/>
                    <a:gd name="connsiteY1" fmla="*/ 893784 h 3830610"/>
                    <a:gd name="connsiteX2" fmla="*/ 3052127 w 6200522"/>
                    <a:gd name="connsiteY2" fmla="*/ 1764848 h 3830610"/>
                    <a:gd name="connsiteX3" fmla="*/ 1659521 w 6200522"/>
                    <a:gd name="connsiteY3" fmla="*/ 1999488 h 3830610"/>
                    <a:gd name="connsiteX4" fmla="*/ 16433 w 6200522"/>
                    <a:gd name="connsiteY4" fmla="*/ 3789385 h 3830610"/>
                    <a:gd name="connsiteX5" fmla="*/ 0 w 6200522"/>
                    <a:gd name="connsiteY5" fmla="*/ 446 h 3830610"/>
                    <a:gd name="connsiteX6" fmla="*/ 6109407 w 6200522"/>
                    <a:gd name="connsiteY6" fmla="*/ 0 h 3830610"/>
                    <a:gd name="connsiteX0" fmla="*/ 6109407 w 6200522"/>
                    <a:gd name="connsiteY0" fmla="*/ 0 h 3906887"/>
                    <a:gd name="connsiteX1" fmla="*/ 4041094 w 6200522"/>
                    <a:gd name="connsiteY1" fmla="*/ 893784 h 3906887"/>
                    <a:gd name="connsiteX2" fmla="*/ 3052127 w 6200522"/>
                    <a:gd name="connsiteY2" fmla="*/ 1764848 h 3906887"/>
                    <a:gd name="connsiteX3" fmla="*/ 1659521 w 6200522"/>
                    <a:gd name="connsiteY3" fmla="*/ 1999488 h 3906887"/>
                    <a:gd name="connsiteX4" fmla="*/ 921756 w 6200522"/>
                    <a:gd name="connsiteY4" fmla="*/ 2860023 h 3906887"/>
                    <a:gd name="connsiteX5" fmla="*/ 16433 w 6200522"/>
                    <a:gd name="connsiteY5" fmla="*/ 3789385 h 3906887"/>
                    <a:gd name="connsiteX6" fmla="*/ 0 w 6200522"/>
                    <a:gd name="connsiteY6" fmla="*/ 446 h 3906887"/>
                    <a:gd name="connsiteX7" fmla="*/ 6109407 w 6200522"/>
                    <a:gd name="connsiteY7" fmla="*/ 0 h 3906887"/>
                    <a:gd name="connsiteX0" fmla="*/ 6109407 w 6210247"/>
                    <a:gd name="connsiteY0" fmla="*/ 0 h 3906887"/>
                    <a:gd name="connsiteX1" fmla="*/ 4285388 w 6210247"/>
                    <a:gd name="connsiteY1" fmla="*/ 793699 h 3906887"/>
                    <a:gd name="connsiteX2" fmla="*/ 3052127 w 6210247"/>
                    <a:gd name="connsiteY2" fmla="*/ 1764848 h 3906887"/>
                    <a:gd name="connsiteX3" fmla="*/ 1659521 w 6210247"/>
                    <a:gd name="connsiteY3" fmla="*/ 1999488 h 3906887"/>
                    <a:gd name="connsiteX4" fmla="*/ 921756 w 6210247"/>
                    <a:gd name="connsiteY4" fmla="*/ 2860023 h 3906887"/>
                    <a:gd name="connsiteX5" fmla="*/ 16433 w 6210247"/>
                    <a:gd name="connsiteY5" fmla="*/ 3789385 h 3906887"/>
                    <a:gd name="connsiteX6" fmla="*/ 0 w 6210247"/>
                    <a:gd name="connsiteY6" fmla="*/ 446 h 3906887"/>
                    <a:gd name="connsiteX7" fmla="*/ 6109407 w 6210247"/>
                    <a:gd name="connsiteY7" fmla="*/ 0 h 3906887"/>
                    <a:gd name="connsiteX0" fmla="*/ 6109407 w 6214422"/>
                    <a:gd name="connsiteY0" fmla="*/ 0 h 3906887"/>
                    <a:gd name="connsiteX1" fmla="*/ 4285388 w 6214422"/>
                    <a:gd name="connsiteY1" fmla="*/ 793699 h 3906887"/>
                    <a:gd name="connsiteX2" fmla="*/ 2477318 w 6214422"/>
                    <a:gd name="connsiteY2" fmla="*/ 964165 h 3906887"/>
                    <a:gd name="connsiteX3" fmla="*/ 1659521 w 6214422"/>
                    <a:gd name="connsiteY3" fmla="*/ 1999488 h 3906887"/>
                    <a:gd name="connsiteX4" fmla="*/ 921756 w 6214422"/>
                    <a:gd name="connsiteY4" fmla="*/ 2860023 h 3906887"/>
                    <a:gd name="connsiteX5" fmla="*/ 16433 w 6214422"/>
                    <a:gd name="connsiteY5" fmla="*/ 3789385 h 3906887"/>
                    <a:gd name="connsiteX6" fmla="*/ 0 w 6214422"/>
                    <a:gd name="connsiteY6" fmla="*/ 446 h 3906887"/>
                    <a:gd name="connsiteX7" fmla="*/ 6109407 w 6214422"/>
                    <a:gd name="connsiteY7" fmla="*/ 0 h 3906887"/>
                    <a:gd name="connsiteX0" fmla="*/ 6109407 w 6214422"/>
                    <a:gd name="connsiteY0" fmla="*/ 0 h 3906887"/>
                    <a:gd name="connsiteX1" fmla="*/ 4285388 w 6214422"/>
                    <a:gd name="connsiteY1" fmla="*/ 793699 h 3906887"/>
                    <a:gd name="connsiteX2" fmla="*/ 2477318 w 6214422"/>
                    <a:gd name="connsiteY2" fmla="*/ 964165 h 3906887"/>
                    <a:gd name="connsiteX3" fmla="*/ 2033147 w 6214422"/>
                    <a:gd name="connsiteY3" fmla="*/ 2285446 h 3906887"/>
                    <a:gd name="connsiteX4" fmla="*/ 921756 w 6214422"/>
                    <a:gd name="connsiteY4" fmla="*/ 2860023 h 3906887"/>
                    <a:gd name="connsiteX5" fmla="*/ 16433 w 6214422"/>
                    <a:gd name="connsiteY5" fmla="*/ 3789385 h 3906887"/>
                    <a:gd name="connsiteX6" fmla="*/ 0 w 6214422"/>
                    <a:gd name="connsiteY6" fmla="*/ 446 h 3906887"/>
                    <a:gd name="connsiteX7" fmla="*/ 6109407 w 6214422"/>
                    <a:gd name="connsiteY7" fmla="*/ 0 h 3906887"/>
                    <a:gd name="connsiteX0" fmla="*/ 6109407 w 6214422"/>
                    <a:gd name="connsiteY0" fmla="*/ 0 h 3903573"/>
                    <a:gd name="connsiteX1" fmla="*/ 4285388 w 6214422"/>
                    <a:gd name="connsiteY1" fmla="*/ 793699 h 3903573"/>
                    <a:gd name="connsiteX2" fmla="*/ 2477318 w 6214422"/>
                    <a:gd name="connsiteY2" fmla="*/ 964165 h 3903573"/>
                    <a:gd name="connsiteX3" fmla="*/ 2033147 w 6214422"/>
                    <a:gd name="connsiteY3" fmla="*/ 2285446 h 3903573"/>
                    <a:gd name="connsiteX4" fmla="*/ 849905 w 6214422"/>
                    <a:gd name="connsiteY4" fmla="*/ 2817129 h 3903573"/>
                    <a:gd name="connsiteX5" fmla="*/ 16433 w 6214422"/>
                    <a:gd name="connsiteY5" fmla="*/ 3789385 h 3903573"/>
                    <a:gd name="connsiteX6" fmla="*/ 0 w 6214422"/>
                    <a:gd name="connsiteY6" fmla="*/ 446 h 3903573"/>
                    <a:gd name="connsiteX7" fmla="*/ 6109407 w 6214422"/>
                    <a:gd name="connsiteY7" fmla="*/ 0 h 3903573"/>
                    <a:gd name="connsiteX0" fmla="*/ 6109407 w 6214422"/>
                    <a:gd name="connsiteY0" fmla="*/ 0 h 3912056"/>
                    <a:gd name="connsiteX1" fmla="*/ 4285388 w 6214422"/>
                    <a:gd name="connsiteY1" fmla="*/ 793699 h 3912056"/>
                    <a:gd name="connsiteX2" fmla="*/ 2477318 w 6214422"/>
                    <a:gd name="connsiteY2" fmla="*/ 964165 h 3912056"/>
                    <a:gd name="connsiteX3" fmla="*/ 2033147 w 6214422"/>
                    <a:gd name="connsiteY3" fmla="*/ 2285446 h 3912056"/>
                    <a:gd name="connsiteX4" fmla="*/ 849905 w 6214422"/>
                    <a:gd name="connsiteY4" fmla="*/ 2817129 h 3912056"/>
                    <a:gd name="connsiteX5" fmla="*/ 16433 w 6214422"/>
                    <a:gd name="connsiteY5" fmla="*/ 3789385 h 3912056"/>
                    <a:gd name="connsiteX6" fmla="*/ 0 w 6214422"/>
                    <a:gd name="connsiteY6" fmla="*/ 446 h 3912056"/>
                    <a:gd name="connsiteX7" fmla="*/ 6109407 w 6214422"/>
                    <a:gd name="connsiteY7" fmla="*/ 0 h 3912056"/>
                    <a:gd name="connsiteX0" fmla="*/ 6109407 w 6220180"/>
                    <a:gd name="connsiteY0" fmla="*/ 0 h 3912056"/>
                    <a:gd name="connsiteX1" fmla="*/ 4400350 w 6220180"/>
                    <a:gd name="connsiteY1" fmla="*/ 993869 h 3912056"/>
                    <a:gd name="connsiteX2" fmla="*/ 2477318 w 6220180"/>
                    <a:gd name="connsiteY2" fmla="*/ 964165 h 3912056"/>
                    <a:gd name="connsiteX3" fmla="*/ 2033147 w 6220180"/>
                    <a:gd name="connsiteY3" fmla="*/ 2285446 h 3912056"/>
                    <a:gd name="connsiteX4" fmla="*/ 849905 w 6220180"/>
                    <a:gd name="connsiteY4" fmla="*/ 2817129 h 3912056"/>
                    <a:gd name="connsiteX5" fmla="*/ 16433 w 6220180"/>
                    <a:gd name="connsiteY5" fmla="*/ 3789385 h 3912056"/>
                    <a:gd name="connsiteX6" fmla="*/ 0 w 6220180"/>
                    <a:gd name="connsiteY6" fmla="*/ 446 h 3912056"/>
                    <a:gd name="connsiteX7" fmla="*/ 6109407 w 6220180"/>
                    <a:gd name="connsiteY7" fmla="*/ 0 h 3912056"/>
                    <a:gd name="connsiteX0" fmla="*/ 6109407 w 6221637"/>
                    <a:gd name="connsiteY0" fmla="*/ 0 h 3912056"/>
                    <a:gd name="connsiteX1" fmla="*/ 4400350 w 6221637"/>
                    <a:gd name="connsiteY1" fmla="*/ 993869 h 3912056"/>
                    <a:gd name="connsiteX2" fmla="*/ 2477318 w 6221637"/>
                    <a:gd name="connsiteY2" fmla="*/ 964165 h 3912056"/>
                    <a:gd name="connsiteX3" fmla="*/ 2033147 w 6221637"/>
                    <a:gd name="connsiteY3" fmla="*/ 2285446 h 3912056"/>
                    <a:gd name="connsiteX4" fmla="*/ 849905 w 6221637"/>
                    <a:gd name="connsiteY4" fmla="*/ 2817129 h 3912056"/>
                    <a:gd name="connsiteX5" fmla="*/ 16433 w 6221637"/>
                    <a:gd name="connsiteY5" fmla="*/ 3789385 h 3912056"/>
                    <a:gd name="connsiteX6" fmla="*/ 0 w 6221637"/>
                    <a:gd name="connsiteY6" fmla="*/ 446 h 3912056"/>
                    <a:gd name="connsiteX7" fmla="*/ 6109407 w 6221637"/>
                    <a:gd name="connsiteY7" fmla="*/ 0 h 3912056"/>
                    <a:gd name="connsiteX0" fmla="*/ 6109407 w 6217155"/>
                    <a:gd name="connsiteY0" fmla="*/ 0 h 3912056"/>
                    <a:gd name="connsiteX1" fmla="*/ 4314129 w 6217155"/>
                    <a:gd name="connsiteY1" fmla="*/ 765103 h 3912056"/>
                    <a:gd name="connsiteX2" fmla="*/ 2477318 w 6217155"/>
                    <a:gd name="connsiteY2" fmla="*/ 964165 h 3912056"/>
                    <a:gd name="connsiteX3" fmla="*/ 2033147 w 6217155"/>
                    <a:gd name="connsiteY3" fmla="*/ 2285446 h 3912056"/>
                    <a:gd name="connsiteX4" fmla="*/ 849905 w 6217155"/>
                    <a:gd name="connsiteY4" fmla="*/ 2817129 h 3912056"/>
                    <a:gd name="connsiteX5" fmla="*/ 16433 w 6217155"/>
                    <a:gd name="connsiteY5" fmla="*/ 3789385 h 3912056"/>
                    <a:gd name="connsiteX6" fmla="*/ 0 w 6217155"/>
                    <a:gd name="connsiteY6" fmla="*/ 446 h 3912056"/>
                    <a:gd name="connsiteX7" fmla="*/ 6109407 w 6217155"/>
                    <a:gd name="connsiteY7" fmla="*/ 0 h 3912056"/>
                    <a:gd name="connsiteX0" fmla="*/ 6109407 w 6216702"/>
                    <a:gd name="connsiteY0" fmla="*/ 0 h 3912056"/>
                    <a:gd name="connsiteX1" fmla="*/ 4314129 w 6216702"/>
                    <a:gd name="connsiteY1" fmla="*/ 765103 h 3912056"/>
                    <a:gd name="connsiteX2" fmla="*/ 2362355 w 6216702"/>
                    <a:gd name="connsiteY2" fmla="*/ 721101 h 3912056"/>
                    <a:gd name="connsiteX3" fmla="*/ 2033147 w 6216702"/>
                    <a:gd name="connsiteY3" fmla="*/ 2285446 h 3912056"/>
                    <a:gd name="connsiteX4" fmla="*/ 849905 w 6216702"/>
                    <a:gd name="connsiteY4" fmla="*/ 2817129 h 3912056"/>
                    <a:gd name="connsiteX5" fmla="*/ 16433 w 6216702"/>
                    <a:gd name="connsiteY5" fmla="*/ 3789385 h 3912056"/>
                    <a:gd name="connsiteX6" fmla="*/ 0 w 6216702"/>
                    <a:gd name="connsiteY6" fmla="*/ 446 h 3912056"/>
                    <a:gd name="connsiteX7" fmla="*/ 6109407 w 6216702"/>
                    <a:gd name="connsiteY7" fmla="*/ 0 h 3912056"/>
                    <a:gd name="connsiteX0" fmla="*/ 6109407 w 6212589"/>
                    <a:gd name="connsiteY0" fmla="*/ 0 h 3912056"/>
                    <a:gd name="connsiteX1" fmla="*/ 4227908 w 6212589"/>
                    <a:gd name="connsiteY1" fmla="*/ 622123 h 3912056"/>
                    <a:gd name="connsiteX2" fmla="*/ 2362355 w 6212589"/>
                    <a:gd name="connsiteY2" fmla="*/ 721101 h 3912056"/>
                    <a:gd name="connsiteX3" fmla="*/ 2033147 w 6212589"/>
                    <a:gd name="connsiteY3" fmla="*/ 2285446 h 3912056"/>
                    <a:gd name="connsiteX4" fmla="*/ 849905 w 6212589"/>
                    <a:gd name="connsiteY4" fmla="*/ 2817129 h 3912056"/>
                    <a:gd name="connsiteX5" fmla="*/ 16433 w 6212589"/>
                    <a:gd name="connsiteY5" fmla="*/ 3789385 h 3912056"/>
                    <a:gd name="connsiteX6" fmla="*/ 0 w 6212589"/>
                    <a:gd name="connsiteY6" fmla="*/ 446 h 3912056"/>
                    <a:gd name="connsiteX7" fmla="*/ 6109407 w 6212589"/>
                    <a:gd name="connsiteY7" fmla="*/ 0 h 3912056"/>
                    <a:gd name="connsiteX0" fmla="*/ 6109407 w 6213116"/>
                    <a:gd name="connsiteY0" fmla="*/ 0 h 3912056"/>
                    <a:gd name="connsiteX1" fmla="*/ 4227908 w 6213116"/>
                    <a:gd name="connsiteY1" fmla="*/ 622123 h 3912056"/>
                    <a:gd name="connsiteX2" fmla="*/ 2290505 w 6213116"/>
                    <a:gd name="connsiteY2" fmla="*/ 721102 h 3912056"/>
                    <a:gd name="connsiteX3" fmla="*/ 2033147 w 6213116"/>
                    <a:gd name="connsiteY3" fmla="*/ 2285446 h 3912056"/>
                    <a:gd name="connsiteX4" fmla="*/ 849905 w 6213116"/>
                    <a:gd name="connsiteY4" fmla="*/ 2817129 h 3912056"/>
                    <a:gd name="connsiteX5" fmla="*/ 16433 w 6213116"/>
                    <a:gd name="connsiteY5" fmla="*/ 3789385 h 3912056"/>
                    <a:gd name="connsiteX6" fmla="*/ 0 w 6213116"/>
                    <a:gd name="connsiteY6" fmla="*/ 446 h 3912056"/>
                    <a:gd name="connsiteX7" fmla="*/ 6109407 w 6213116"/>
                    <a:gd name="connsiteY7" fmla="*/ 0 h 3912056"/>
                    <a:gd name="connsiteX0" fmla="*/ 6109407 w 6214399"/>
                    <a:gd name="connsiteY0" fmla="*/ 0 h 3912056"/>
                    <a:gd name="connsiteX1" fmla="*/ 4227908 w 6214399"/>
                    <a:gd name="connsiteY1" fmla="*/ 622123 h 3912056"/>
                    <a:gd name="connsiteX2" fmla="*/ 2290505 w 6214399"/>
                    <a:gd name="connsiteY2" fmla="*/ 721102 h 3912056"/>
                    <a:gd name="connsiteX3" fmla="*/ 2033147 w 6214399"/>
                    <a:gd name="connsiteY3" fmla="*/ 2285446 h 3912056"/>
                    <a:gd name="connsiteX4" fmla="*/ 849905 w 6214399"/>
                    <a:gd name="connsiteY4" fmla="*/ 2817129 h 3912056"/>
                    <a:gd name="connsiteX5" fmla="*/ 16433 w 6214399"/>
                    <a:gd name="connsiteY5" fmla="*/ 3789385 h 3912056"/>
                    <a:gd name="connsiteX6" fmla="*/ 0 w 6214399"/>
                    <a:gd name="connsiteY6" fmla="*/ 446 h 3912056"/>
                    <a:gd name="connsiteX7" fmla="*/ 6109407 w 6214399"/>
                    <a:gd name="connsiteY7" fmla="*/ 0 h 3912056"/>
                    <a:gd name="connsiteX0" fmla="*/ 6109407 w 6231869"/>
                    <a:gd name="connsiteY0" fmla="*/ 0 h 3912056"/>
                    <a:gd name="connsiteX1" fmla="*/ 4227908 w 6231869"/>
                    <a:gd name="connsiteY1" fmla="*/ 622123 h 3912056"/>
                    <a:gd name="connsiteX2" fmla="*/ 2290505 w 6231869"/>
                    <a:gd name="connsiteY2" fmla="*/ 721102 h 3912056"/>
                    <a:gd name="connsiteX3" fmla="*/ 2033147 w 6231869"/>
                    <a:gd name="connsiteY3" fmla="*/ 2285446 h 3912056"/>
                    <a:gd name="connsiteX4" fmla="*/ 849905 w 6231869"/>
                    <a:gd name="connsiteY4" fmla="*/ 2817129 h 3912056"/>
                    <a:gd name="connsiteX5" fmla="*/ 16433 w 6231869"/>
                    <a:gd name="connsiteY5" fmla="*/ 3789385 h 3912056"/>
                    <a:gd name="connsiteX6" fmla="*/ 0 w 6231869"/>
                    <a:gd name="connsiteY6" fmla="*/ 446 h 3912056"/>
                    <a:gd name="connsiteX7" fmla="*/ 6109407 w 6231869"/>
                    <a:gd name="connsiteY7" fmla="*/ 0 h 3912056"/>
                    <a:gd name="connsiteX0" fmla="*/ 6109407 w 6263187"/>
                    <a:gd name="connsiteY0" fmla="*/ 0 h 3912056"/>
                    <a:gd name="connsiteX1" fmla="*/ 4227908 w 6263187"/>
                    <a:gd name="connsiteY1" fmla="*/ 622123 h 3912056"/>
                    <a:gd name="connsiteX2" fmla="*/ 2290505 w 6263187"/>
                    <a:gd name="connsiteY2" fmla="*/ 721102 h 3912056"/>
                    <a:gd name="connsiteX3" fmla="*/ 2033147 w 6263187"/>
                    <a:gd name="connsiteY3" fmla="*/ 2285446 h 3912056"/>
                    <a:gd name="connsiteX4" fmla="*/ 849905 w 6263187"/>
                    <a:gd name="connsiteY4" fmla="*/ 2817129 h 3912056"/>
                    <a:gd name="connsiteX5" fmla="*/ 16433 w 6263187"/>
                    <a:gd name="connsiteY5" fmla="*/ 3789385 h 3912056"/>
                    <a:gd name="connsiteX6" fmla="*/ 0 w 6263187"/>
                    <a:gd name="connsiteY6" fmla="*/ 446 h 3912056"/>
                    <a:gd name="connsiteX7" fmla="*/ 6109407 w 6263187"/>
                    <a:gd name="connsiteY7" fmla="*/ 0 h 3912056"/>
                    <a:gd name="connsiteX0" fmla="*/ 6109407 w 6251157"/>
                    <a:gd name="connsiteY0" fmla="*/ 53381 h 3965437"/>
                    <a:gd name="connsiteX1" fmla="*/ 4141687 w 6251157"/>
                    <a:gd name="connsiteY1" fmla="*/ 775590 h 3965437"/>
                    <a:gd name="connsiteX2" fmla="*/ 2290505 w 6251157"/>
                    <a:gd name="connsiteY2" fmla="*/ 774483 h 3965437"/>
                    <a:gd name="connsiteX3" fmla="*/ 2033147 w 6251157"/>
                    <a:gd name="connsiteY3" fmla="*/ 2338827 h 3965437"/>
                    <a:gd name="connsiteX4" fmla="*/ 849905 w 6251157"/>
                    <a:gd name="connsiteY4" fmla="*/ 2870510 h 3965437"/>
                    <a:gd name="connsiteX5" fmla="*/ 16433 w 6251157"/>
                    <a:gd name="connsiteY5" fmla="*/ 3842766 h 3965437"/>
                    <a:gd name="connsiteX6" fmla="*/ 0 w 6251157"/>
                    <a:gd name="connsiteY6" fmla="*/ 53827 h 3965437"/>
                    <a:gd name="connsiteX7" fmla="*/ 6109407 w 6251157"/>
                    <a:gd name="connsiteY7" fmla="*/ 53381 h 3965437"/>
                    <a:gd name="connsiteX0" fmla="*/ 6109407 w 6249177"/>
                    <a:gd name="connsiteY0" fmla="*/ 53381 h 3965437"/>
                    <a:gd name="connsiteX1" fmla="*/ 4141687 w 6249177"/>
                    <a:gd name="connsiteY1" fmla="*/ 775590 h 3965437"/>
                    <a:gd name="connsiteX2" fmla="*/ 2520428 w 6249177"/>
                    <a:gd name="connsiteY2" fmla="*/ 1131930 h 3965437"/>
                    <a:gd name="connsiteX3" fmla="*/ 2033147 w 6249177"/>
                    <a:gd name="connsiteY3" fmla="*/ 2338827 h 3965437"/>
                    <a:gd name="connsiteX4" fmla="*/ 849905 w 6249177"/>
                    <a:gd name="connsiteY4" fmla="*/ 2870510 h 3965437"/>
                    <a:gd name="connsiteX5" fmla="*/ 16433 w 6249177"/>
                    <a:gd name="connsiteY5" fmla="*/ 3842766 h 3965437"/>
                    <a:gd name="connsiteX6" fmla="*/ 0 w 6249177"/>
                    <a:gd name="connsiteY6" fmla="*/ 53827 h 3965437"/>
                    <a:gd name="connsiteX7" fmla="*/ 6109407 w 6249177"/>
                    <a:gd name="connsiteY7" fmla="*/ 53381 h 3965437"/>
                    <a:gd name="connsiteX0" fmla="*/ 6109407 w 6258571"/>
                    <a:gd name="connsiteY0" fmla="*/ 72445 h 3984501"/>
                    <a:gd name="connsiteX1" fmla="*/ 4227908 w 6258571"/>
                    <a:gd name="connsiteY1" fmla="*/ 1052016 h 3984501"/>
                    <a:gd name="connsiteX2" fmla="*/ 2520428 w 6258571"/>
                    <a:gd name="connsiteY2" fmla="*/ 1150994 h 3984501"/>
                    <a:gd name="connsiteX3" fmla="*/ 2033147 w 6258571"/>
                    <a:gd name="connsiteY3" fmla="*/ 2357891 h 3984501"/>
                    <a:gd name="connsiteX4" fmla="*/ 849905 w 6258571"/>
                    <a:gd name="connsiteY4" fmla="*/ 2889574 h 3984501"/>
                    <a:gd name="connsiteX5" fmla="*/ 16433 w 6258571"/>
                    <a:gd name="connsiteY5" fmla="*/ 3861830 h 3984501"/>
                    <a:gd name="connsiteX6" fmla="*/ 0 w 6258571"/>
                    <a:gd name="connsiteY6" fmla="*/ 72891 h 3984501"/>
                    <a:gd name="connsiteX7" fmla="*/ 6109407 w 6258571"/>
                    <a:gd name="connsiteY7" fmla="*/ 72445 h 3984501"/>
                    <a:gd name="connsiteX0" fmla="*/ 6109407 w 6224172"/>
                    <a:gd name="connsiteY0" fmla="*/ 72445 h 3984501"/>
                    <a:gd name="connsiteX1" fmla="*/ 4227908 w 6224172"/>
                    <a:gd name="connsiteY1" fmla="*/ 1052016 h 3984501"/>
                    <a:gd name="connsiteX2" fmla="*/ 2520428 w 6224172"/>
                    <a:gd name="connsiteY2" fmla="*/ 1150994 h 3984501"/>
                    <a:gd name="connsiteX3" fmla="*/ 2033147 w 6224172"/>
                    <a:gd name="connsiteY3" fmla="*/ 2357891 h 3984501"/>
                    <a:gd name="connsiteX4" fmla="*/ 849905 w 6224172"/>
                    <a:gd name="connsiteY4" fmla="*/ 2889574 h 3984501"/>
                    <a:gd name="connsiteX5" fmla="*/ 16433 w 6224172"/>
                    <a:gd name="connsiteY5" fmla="*/ 3861830 h 3984501"/>
                    <a:gd name="connsiteX6" fmla="*/ 0 w 6224172"/>
                    <a:gd name="connsiteY6" fmla="*/ 72891 h 3984501"/>
                    <a:gd name="connsiteX7" fmla="*/ 6109407 w 6224172"/>
                    <a:gd name="connsiteY7" fmla="*/ 72445 h 3984501"/>
                    <a:gd name="connsiteX0" fmla="*/ 6109407 w 6241461"/>
                    <a:gd name="connsiteY0" fmla="*/ 72445 h 3984501"/>
                    <a:gd name="connsiteX1" fmla="*/ 4227908 w 6241461"/>
                    <a:gd name="connsiteY1" fmla="*/ 1052016 h 3984501"/>
                    <a:gd name="connsiteX2" fmla="*/ 2520428 w 6241461"/>
                    <a:gd name="connsiteY2" fmla="*/ 1150994 h 3984501"/>
                    <a:gd name="connsiteX3" fmla="*/ 2033147 w 6241461"/>
                    <a:gd name="connsiteY3" fmla="*/ 2357891 h 3984501"/>
                    <a:gd name="connsiteX4" fmla="*/ 849905 w 6241461"/>
                    <a:gd name="connsiteY4" fmla="*/ 2889574 h 3984501"/>
                    <a:gd name="connsiteX5" fmla="*/ 16433 w 6241461"/>
                    <a:gd name="connsiteY5" fmla="*/ 3861830 h 3984501"/>
                    <a:gd name="connsiteX6" fmla="*/ 0 w 6241461"/>
                    <a:gd name="connsiteY6" fmla="*/ 72891 h 3984501"/>
                    <a:gd name="connsiteX7" fmla="*/ 6109407 w 6241461"/>
                    <a:gd name="connsiteY7" fmla="*/ 72445 h 3984501"/>
                    <a:gd name="connsiteX0" fmla="*/ 6109407 w 6201346"/>
                    <a:gd name="connsiteY0" fmla="*/ 55500 h 3967556"/>
                    <a:gd name="connsiteX1" fmla="*/ 3739321 w 6201346"/>
                    <a:gd name="connsiteY1" fmla="*/ 806305 h 3967556"/>
                    <a:gd name="connsiteX2" fmla="*/ 2520428 w 6201346"/>
                    <a:gd name="connsiteY2" fmla="*/ 1134049 h 3967556"/>
                    <a:gd name="connsiteX3" fmla="*/ 2033147 w 6201346"/>
                    <a:gd name="connsiteY3" fmla="*/ 2340946 h 3967556"/>
                    <a:gd name="connsiteX4" fmla="*/ 849905 w 6201346"/>
                    <a:gd name="connsiteY4" fmla="*/ 2872629 h 3967556"/>
                    <a:gd name="connsiteX5" fmla="*/ 16433 w 6201346"/>
                    <a:gd name="connsiteY5" fmla="*/ 3844885 h 3967556"/>
                    <a:gd name="connsiteX6" fmla="*/ 0 w 6201346"/>
                    <a:gd name="connsiteY6" fmla="*/ 55946 h 3967556"/>
                    <a:gd name="connsiteX7" fmla="*/ 6109407 w 6201346"/>
                    <a:gd name="connsiteY7" fmla="*/ 55500 h 3967556"/>
                    <a:gd name="connsiteX0" fmla="*/ 6109407 w 6211840"/>
                    <a:gd name="connsiteY0" fmla="*/ 55500 h 3967556"/>
                    <a:gd name="connsiteX1" fmla="*/ 3739321 w 6211840"/>
                    <a:gd name="connsiteY1" fmla="*/ 806305 h 3967556"/>
                    <a:gd name="connsiteX2" fmla="*/ 2549169 w 6211840"/>
                    <a:gd name="connsiteY2" fmla="*/ 1405710 h 3967556"/>
                    <a:gd name="connsiteX3" fmla="*/ 2033147 w 6211840"/>
                    <a:gd name="connsiteY3" fmla="*/ 2340946 h 3967556"/>
                    <a:gd name="connsiteX4" fmla="*/ 849905 w 6211840"/>
                    <a:gd name="connsiteY4" fmla="*/ 2872629 h 3967556"/>
                    <a:gd name="connsiteX5" fmla="*/ 16433 w 6211840"/>
                    <a:gd name="connsiteY5" fmla="*/ 3844885 h 3967556"/>
                    <a:gd name="connsiteX6" fmla="*/ 0 w 6211840"/>
                    <a:gd name="connsiteY6" fmla="*/ 55946 h 3967556"/>
                    <a:gd name="connsiteX7" fmla="*/ 6109407 w 6211840"/>
                    <a:gd name="connsiteY7" fmla="*/ 55500 h 3967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211840" h="3967556">
                      <a:moveTo>
                        <a:pt x="6109407" y="55500"/>
                      </a:moveTo>
                      <a:cubicBezTo>
                        <a:pt x="6732627" y="180560"/>
                        <a:pt x="4332694" y="581270"/>
                        <a:pt x="3739321" y="806305"/>
                      </a:cubicBezTo>
                      <a:cubicBezTo>
                        <a:pt x="3145948" y="1031340"/>
                        <a:pt x="2833531" y="1149936"/>
                        <a:pt x="2549169" y="1405710"/>
                      </a:cubicBezTo>
                      <a:cubicBezTo>
                        <a:pt x="2264807" y="1661484"/>
                        <a:pt x="2316358" y="2096460"/>
                        <a:pt x="2033147" y="2340946"/>
                      </a:cubicBezTo>
                      <a:cubicBezTo>
                        <a:pt x="1749936" y="2585432"/>
                        <a:pt x="1123753" y="2574313"/>
                        <a:pt x="849905" y="2872629"/>
                      </a:cubicBezTo>
                      <a:cubicBezTo>
                        <a:pt x="576057" y="3170945"/>
                        <a:pt x="16720" y="4345629"/>
                        <a:pt x="16433" y="3844885"/>
                      </a:cubicBezTo>
                      <a:cubicBezTo>
                        <a:pt x="15745" y="2643863"/>
                        <a:pt x="15057" y="1171182"/>
                        <a:pt x="0" y="55946"/>
                      </a:cubicBezTo>
                      <a:cubicBezTo>
                        <a:pt x="2036469" y="55797"/>
                        <a:pt x="5486187" y="-69560"/>
                        <a:pt x="6109407" y="5550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 dirty="0"/>
                </a:p>
              </p:txBody>
            </p:sp>
          </p:grpSp>
          <p:grpSp>
            <p:nvGrpSpPr>
              <p:cNvPr id="60" name="กลุ่ม 59">
                <a:extLst>
                  <a:ext uri="{FF2B5EF4-FFF2-40B4-BE49-F238E27FC236}">
                    <a16:creationId xmlns:a16="http://schemas.microsoft.com/office/drawing/2014/main" id="{5063384C-1B67-4C48-859F-3B720252A26A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7255808" y="373919"/>
                <a:ext cx="376162" cy="907724"/>
                <a:chOff x="6264894" y="1446698"/>
                <a:chExt cx="759640" cy="1984379"/>
              </a:xfrm>
            </p:grpSpPr>
            <p:sp>
              <p:nvSpPr>
                <p:cNvPr id="61" name="วงรี 60">
                  <a:extLst>
                    <a:ext uri="{FF2B5EF4-FFF2-40B4-BE49-F238E27FC236}">
                      <a16:creationId xmlns:a16="http://schemas.microsoft.com/office/drawing/2014/main" id="{36043F64-AE10-48E1-83C6-E74C5B6505F5}"/>
                    </a:ext>
                  </a:extLst>
                </p:cNvPr>
                <p:cNvSpPr/>
                <p:nvPr/>
              </p:nvSpPr>
              <p:spPr>
                <a:xfrm>
                  <a:off x="6264894" y="1450852"/>
                  <a:ext cx="180000" cy="180000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/>
                </a:p>
              </p:txBody>
            </p:sp>
            <p:sp>
              <p:nvSpPr>
                <p:cNvPr id="62" name="วงรี 61">
                  <a:extLst>
                    <a:ext uri="{FF2B5EF4-FFF2-40B4-BE49-F238E27FC236}">
                      <a16:creationId xmlns:a16="http://schemas.microsoft.com/office/drawing/2014/main" id="{CBF52C19-C282-41CB-A7C0-48F1DF132FDC}"/>
                    </a:ext>
                  </a:extLst>
                </p:cNvPr>
                <p:cNvSpPr/>
                <p:nvPr/>
              </p:nvSpPr>
              <p:spPr>
                <a:xfrm>
                  <a:off x="6264894" y="1650877"/>
                  <a:ext cx="180000" cy="180000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/>
                </a:p>
              </p:txBody>
            </p:sp>
            <p:sp>
              <p:nvSpPr>
                <p:cNvPr id="63" name="วงรี 62">
                  <a:extLst>
                    <a:ext uri="{FF2B5EF4-FFF2-40B4-BE49-F238E27FC236}">
                      <a16:creationId xmlns:a16="http://schemas.microsoft.com/office/drawing/2014/main" id="{7DDA6A80-4690-4C1B-A94D-40F36F4808BF}"/>
                    </a:ext>
                  </a:extLst>
                </p:cNvPr>
                <p:cNvSpPr/>
                <p:nvPr/>
              </p:nvSpPr>
              <p:spPr>
                <a:xfrm>
                  <a:off x="6264894" y="1850902"/>
                  <a:ext cx="180000" cy="180000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/>
                </a:p>
              </p:txBody>
            </p:sp>
            <p:sp>
              <p:nvSpPr>
                <p:cNvPr id="64" name="วงรี 63">
                  <a:extLst>
                    <a:ext uri="{FF2B5EF4-FFF2-40B4-BE49-F238E27FC236}">
                      <a16:creationId xmlns:a16="http://schemas.microsoft.com/office/drawing/2014/main" id="{61A1373D-3938-4F72-AC4E-E968BA8F0228}"/>
                    </a:ext>
                  </a:extLst>
                </p:cNvPr>
                <p:cNvSpPr/>
                <p:nvPr/>
              </p:nvSpPr>
              <p:spPr>
                <a:xfrm>
                  <a:off x="6264894" y="2050927"/>
                  <a:ext cx="180000" cy="180000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/>
                </a:p>
              </p:txBody>
            </p:sp>
            <p:sp>
              <p:nvSpPr>
                <p:cNvPr id="65" name="วงรี 64">
                  <a:extLst>
                    <a:ext uri="{FF2B5EF4-FFF2-40B4-BE49-F238E27FC236}">
                      <a16:creationId xmlns:a16="http://schemas.microsoft.com/office/drawing/2014/main" id="{FBB0A0A6-1766-41CD-B47C-B65A5D10B60B}"/>
                    </a:ext>
                  </a:extLst>
                </p:cNvPr>
                <p:cNvSpPr/>
                <p:nvPr/>
              </p:nvSpPr>
              <p:spPr>
                <a:xfrm>
                  <a:off x="6264894" y="2250952"/>
                  <a:ext cx="180000" cy="180000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/>
                </a:p>
              </p:txBody>
            </p:sp>
            <p:sp>
              <p:nvSpPr>
                <p:cNvPr id="66" name="วงรี 65">
                  <a:extLst>
                    <a:ext uri="{FF2B5EF4-FFF2-40B4-BE49-F238E27FC236}">
                      <a16:creationId xmlns:a16="http://schemas.microsoft.com/office/drawing/2014/main" id="{F3C923B7-F97B-4F27-B22C-C23479043118}"/>
                    </a:ext>
                  </a:extLst>
                </p:cNvPr>
                <p:cNvSpPr/>
                <p:nvPr/>
              </p:nvSpPr>
              <p:spPr>
                <a:xfrm>
                  <a:off x="6264894" y="2450977"/>
                  <a:ext cx="180000" cy="180000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/>
                </a:p>
              </p:txBody>
            </p:sp>
            <p:sp>
              <p:nvSpPr>
                <p:cNvPr id="67" name="วงรี 66">
                  <a:extLst>
                    <a:ext uri="{FF2B5EF4-FFF2-40B4-BE49-F238E27FC236}">
                      <a16:creationId xmlns:a16="http://schemas.microsoft.com/office/drawing/2014/main" id="{3A3D4065-2C55-4581-9E65-7CF7555CDCCD}"/>
                    </a:ext>
                  </a:extLst>
                </p:cNvPr>
                <p:cNvSpPr/>
                <p:nvPr/>
              </p:nvSpPr>
              <p:spPr>
                <a:xfrm>
                  <a:off x="6264894" y="2651002"/>
                  <a:ext cx="180000" cy="180000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/>
                </a:p>
              </p:txBody>
            </p:sp>
            <p:sp>
              <p:nvSpPr>
                <p:cNvPr id="68" name="วงรี 67">
                  <a:extLst>
                    <a:ext uri="{FF2B5EF4-FFF2-40B4-BE49-F238E27FC236}">
                      <a16:creationId xmlns:a16="http://schemas.microsoft.com/office/drawing/2014/main" id="{2A971D1F-3270-497F-B94D-4359CFF5097A}"/>
                    </a:ext>
                  </a:extLst>
                </p:cNvPr>
                <p:cNvSpPr/>
                <p:nvPr/>
              </p:nvSpPr>
              <p:spPr>
                <a:xfrm>
                  <a:off x="6264894" y="2851027"/>
                  <a:ext cx="180000" cy="180000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/>
                </a:p>
              </p:txBody>
            </p:sp>
            <p:sp>
              <p:nvSpPr>
                <p:cNvPr id="69" name="วงรี 68">
                  <a:extLst>
                    <a:ext uri="{FF2B5EF4-FFF2-40B4-BE49-F238E27FC236}">
                      <a16:creationId xmlns:a16="http://schemas.microsoft.com/office/drawing/2014/main" id="{57687707-7206-4153-B28C-28F63D8AC682}"/>
                    </a:ext>
                  </a:extLst>
                </p:cNvPr>
                <p:cNvSpPr/>
                <p:nvPr/>
              </p:nvSpPr>
              <p:spPr>
                <a:xfrm>
                  <a:off x="6264894" y="3051052"/>
                  <a:ext cx="180000" cy="180000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 dirty="0"/>
                </a:p>
              </p:txBody>
            </p:sp>
            <p:sp>
              <p:nvSpPr>
                <p:cNvPr id="70" name="วงรี 69">
                  <a:extLst>
                    <a:ext uri="{FF2B5EF4-FFF2-40B4-BE49-F238E27FC236}">
                      <a16:creationId xmlns:a16="http://schemas.microsoft.com/office/drawing/2014/main" id="{FE901680-D2A7-41ED-8B46-82035F174F4D}"/>
                    </a:ext>
                  </a:extLst>
                </p:cNvPr>
                <p:cNvSpPr/>
                <p:nvPr/>
              </p:nvSpPr>
              <p:spPr>
                <a:xfrm>
                  <a:off x="6264894" y="3251077"/>
                  <a:ext cx="180000" cy="180000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/>
                </a:p>
              </p:txBody>
            </p:sp>
            <p:sp>
              <p:nvSpPr>
                <p:cNvPr id="71" name="วงรี 70">
                  <a:extLst>
                    <a:ext uri="{FF2B5EF4-FFF2-40B4-BE49-F238E27FC236}">
                      <a16:creationId xmlns:a16="http://schemas.microsoft.com/office/drawing/2014/main" id="{43BB84BE-9DA4-444F-A656-778A792D2066}"/>
                    </a:ext>
                  </a:extLst>
                </p:cNvPr>
                <p:cNvSpPr/>
                <p:nvPr/>
              </p:nvSpPr>
              <p:spPr>
                <a:xfrm>
                  <a:off x="6554714" y="1448775"/>
                  <a:ext cx="180000" cy="180000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/>
                </a:p>
              </p:txBody>
            </p:sp>
            <p:sp>
              <p:nvSpPr>
                <p:cNvPr id="72" name="วงรี 71">
                  <a:extLst>
                    <a:ext uri="{FF2B5EF4-FFF2-40B4-BE49-F238E27FC236}">
                      <a16:creationId xmlns:a16="http://schemas.microsoft.com/office/drawing/2014/main" id="{B1E54609-962D-49EA-A36B-7EA95D697FF6}"/>
                    </a:ext>
                  </a:extLst>
                </p:cNvPr>
                <p:cNvSpPr/>
                <p:nvPr/>
              </p:nvSpPr>
              <p:spPr>
                <a:xfrm>
                  <a:off x="6554714" y="1648800"/>
                  <a:ext cx="180000" cy="180000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/>
                </a:p>
              </p:txBody>
            </p:sp>
            <p:sp>
              <p:nvSpPr>
                <p:cNvPr id="73" name="วงรี 72">
                  <a:extLst>
                    <a:ext uri="{FF2B5EF4-FFF2-40B4-BE49-F238E27FC236}">
                      <a16:creationId xmlns:a16="http://schemas.microsoft.com/office/drawing/2014/main" id="{4249E772-E248-47E2-BBAB-0291054D4720}"/>
                    </a:ext>
                  </a:extLst>
                </p:cNvPr>
                <p:cNvSpPr/>
                <p:nvPr/>
              </p:nvSpPr>
              <p:spPr>
                <a:xfrm>
                  <a:off x="6554714" y="1848825"/>
                  <a:ext cx="180000" cy="180000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/>
                </a:p>
              </p:txBody>
            </p:sp>
            <p:sp>
              <p:nvSpPr>
                <p:cNvPr id="74" name="วงรี 73">
                  <a:extLst>
                    <a:ext uri="{FF2B5EF4-FFF2-40B4-BE49-F238E27FC236}">
                      <a16:creationId xmlns:a16="http://schemas.microsoft.com/office/drawing/2014/main" id="{AB119595-6946-4196-9F2E-F14911126934}"/>
                    </a:ext>
                  </a:extLst>
                </p:cNvPr>
                <p:cNvSpPr/>
                <p:nvPr/>
              </p:nvSpPr>
              <p:spPr>
                <a:xfrm>
                  <a:off x="6554714" y="2048850"/>
                  <a:ext cx="180000" cy="180000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/>
                </a:p>
              </p:txBody>
            </p:sp>
            <p:sp>
              <p:nvSpPr>
                <p:cNvPr id="75" name="วงรี 74">
                  <a:extLst>
                    <a:ext uri="{FF2B5EF4-FFF2-40B4-BE49-F238E27FC236}">
                      <a16:creationId xmlns:a16="http://schemas.microsoft.com/office/drawing/2014/main" id="{84B47960-2D2B-4ED8-950B-9CE3F526EDB1}"/>
                    </a:ext>
                  </a:extLst>
                </p:cNvPr>
                <p:cNvSpPr/>
                <p:nvPr/>
              </p:nvSpPr>
              <p:spPr>
                <a:xfrm>
                  <a:off x="6554714" y="2248875"/>
                  <a:ext cx="180000" cy="180000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/>
                </a:p>
              </p:txBody>
            </p:sp>
            <p:sp>
              <p:nvSpPr>
                <p:cNvPr id="76" name="วงรี 75">
                  <a:extLst>
                    <a:ext uri="{FF2B5EF4-FFF2-40B4-BE49-F238E27FC236}">
                      <a16:creationId xmlns:a16="http://schemas.microsoft.com/office/drawing/2014/main" id="{660F6C5E-ECCA-45B6-973D-3F3237CA3209}"/>
                    </a:ext>
                  </a:extLst>
                </p:cNvPr>
                <p:cNvSpPr/>
                <p:nvPr/>
              </p:nvSpPr>
              <p:spPr>
                <a:xfrm>
                  <a:off x="6554714" y="2448900"/>
                  <a:ext cx="180000" cy="180000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/>
                </a:p>
              </p:txBody>
            </p:sp>
            <p:sp>
              <p:nvSpPr>
                <p:cNvPr id="77" name="วงรี 76">
                  <a:extLst>
                    <a:ext uri="{FF2B5EF4-FFF2-40B4-BE49-F238E27FC236}">
                      <a16:creationId xmlns:a16="http://schemas.microsoft.com/office/drawing/2014/main" id="{BAB559BF-9D71-4F40-9506-56E190133E99}"/>
                    </a:ext>
                  </a:extLst>
                </p:cNvPr>
                <p:cNvSpPr/>
                <p:nvPr/>
              </p:nvSpPr>
              <p:spPr>
                <a:xfrm>
                  <a:off x="6554714" y="2648925"/>
                  <a:ext cx="180000" cy="180000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/>
                </a:p>
              </p:txBody>
            </p:sp>
            <p:sp>
              <p:nvSpPr>
                <p:cNvPr id="78" name="วงรี 77">
                  <a:extLst>
                    <a:ext uri="{FF2B5EF4-FFF2-40B4-BE49-F238E27FC236}">
                      <a16:creationId xmlns:a16="http://schemas.microsoft.com/office/drawing/2014/main" id="{30A0802E-40FA-4B03-BFF6-642C8184E2DF}"/>
                    </a:ext>
                  </a:extLst>
                </p:cNvPr>
                <p:cNvSpPr/>
                <p:nvPr/>
              </p:nvSpPr>
              <p:spPr>
                <a:xfrm>
                  <a:off x="6554714" y="2848950"/>
                  <a:ext cx="180000" cy="180000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/>
                </a:p>
              </p:txBody>
            </p:sp>
            <p:sp>
              <p:nvSpPr>
                <p:cNvPr id="79" name="วงรี 78">
                  <a:extLst>
                    <a:ext uri="{FF2B5EF4-FFF2-40B4-BE49-F238E27FC236}">
                      <a16:creationId xmlns:a16="http://schemas.microsoft.com/office/drawing/2014/main" id="{7AA9AE6D-DBCD-445D-8282-A5A6EF704155}"/>
                    </a:ext>
                  </a:extLst>
                </p:cNvPr>
                <p:cNvSpPr/>
                <p:nvPr/>
              </p:nvSpPr>
              <p:spPr>
                <a:xfrm>
                  <a:off x="6554714" y="3048975"/>
                  <a:ext cx="180000" cy="180000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/>
                </a:p>
              </p:txBody>
            </p:sp>
            <p:sp>
              <p:nvSpPr>
                <p:cNvPr id="80" name="วงรี 79">
                  <a:extLst>
                    <a:ext uri="{FF2B5EF4-FFF2-40B4-BE49-F238E27FC236}">
                      <a16:creationId xmlns:a16="http://schemas.microsoft.com/office/drawing/2014/main" id="{E2AA38E1-88E4-4FD3-AB6B-C1C259132217}"/>
                    </a:ext>
                  </a:extLst>
                </p:cNvPr>
                <p:cNvSpPr/>
                <p:nvPr/>
              </p:nvSpPr>
              <p:spPr>
                <a:xfrm>
                  <a:off x="6554714" y="3249000"/>
                  <a:ext cx="180000" cy="180000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/>
                </a:p>
              </p:txBody>
            </p:sp>
            <p:sp>
              <p:nvSpPr>
                <p:cNvPr id="81" name="วงรี 80">
                  <a:extLst>
                    <a:ext uri="{FF2B5EF4-FFF2-40B4-BE49-F238E27FC236}">
                      <a16:creationId xmlns:a16="http://schemas.microsoft.com/office/drawing/2014/main" id="{212CA890-9015-456E-98AA-AE1FEAB94E68}"/>
                    </a:ext>
                  </a:extLst>
                </p:cNvPr>
                <p:cNvSpPr/>
                <p:nvPr/>
              </p:nvSpPr>
              <p:spPr>
                <a:xfrm>
                  <a:off x="6844534" y="1446698"/>
                  <a:ext cx="180000" cy="180000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/>
                </a:p>
              </p:txBody>
            </p:sp>
            <p:sp>
              <p:nvSpPr>
                <p:cNvPr id="82" name="วงรี 81">
                  <a:extLst>
                    <a:ext uri="{FF2B5EF4-FFF2-40B4-BE49-F238E27FC236}">
                      <a16:creationId xmlns:a16="http://schemas.microsoft.com/office/drawing/2014/main" id="{28142ACE-1576-457B-9FFB-A6E640C94C93}"/>
                    </a:ext>
                  </a:extLst>
                </p:cNvPr>
                <p:cNvSpPr/>
                <p:nvPr/>
              </p:nvSpPr>
              <p:spPr>
                <a:xfrm>
                  <a:off x="6844534" y="1646723"/>
                  <a:ext cx="180000" cy="180000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/>
                </a:p>
              </p:txBody>
            </p:sp>
            <p:sp>
              <p:nvSpPr>
                <p:cNvPr id="83" name="วงรี 82">
                  <a:extLst>
                    <a:ext uri="{FF2B5EF4-FFF2-40B4-BE49-F238E27FC236}">
                      <a16:creationId xmlns:a16="http://schemas.microsoft.com/office/drawing/2014/main" id="{9E65A5C0-A1A5-4257-B83F-64DB62AD6D4A}"/>
                    </a:ext>
                  </a:extLst>
                </p:cNvPr>
                <p:cNvSpPr/>
                <p:nvPr/>
              </p:nvSpPr>
              <p:spPr>
                <a:xfrm>
                  <a:off x="6844534" y="1846748"/>
                  <a:ext cx="180000" cy="180000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/>
                </a:p>
              </p:txBody>
            </p:sp>
            <p:sp>
              <p:nvSpPr>
                <p:cNvPr id="84" name="วงรี 83">
                  <a:extLst>
                    <a:ext uri="{FF2B5EF4-FFF2-40B4-BE49-F238E27FC236}">
                      <a16:creationId xmlns:a16="http://schemas.microsoft.com/office/drawing/2014/main" id="{F456F59F-3E8B-4A9C-A0A6-9D9A58347391}"/>
                    </a:ext>
                  </a:extLst>
                </p:cNvPr>
                <p:cNvSpPr/>
                <p:nvPr/>
              </p:nvSpPr>
              <p:spPr>
                <a:xfrm>
                  <a:off x="6844534" y="2046773"/>
                  <a:ext cx="180000" cy="180000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/>
                </a:p>
              </p:txBody>
            </p:sp>
            <p:sp>
              <p:nvSpPr>
                <p:cNvPr id="85" name="วงรี 84">
                  <a:extLst>
                    <a:ext uri="{FF2B5EF4-FFF2-40B4-BE49-F238E27FC236}">
                      <a16:creationId xmlns:a16="http://schemas.microsoft.com/office/drawing/2014/main" id="{C6C7035C-D720-4782-9889-E7C52F07F731}"/>
                    </a:ext>
                  </a:extLst>
                </p:cNvPr>
                <p:cNvSpPr/>
                <p:nvPr/>
              </p:nvSpPr>
              <p:spPr>
                <a:xfrm>
                  <a:off x="6844534" y="2246798"/>
                  <a:ext cx="180000" cy="180000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/>
                </a:p>
              </p:txBody>
            </p:sp>
            <p:sp>
              <p:nvSpPr>
                <p:cNvPr id="86" name="วงรี 85">
                  <a:extLst>
                    <a:ext uri="{FF2B5EF4-FFF2-40B4-BE49-F238E27FC236}">
                      <a16:creationId xmlns:a16="http://schemas.microsoft.com/office/drawing/2014/main" id="{12958C89-FAC6-4D6B-A6BC-89E7F57F49A9}"/>
                    </a:ext>
                  </a:extLst>
                </p:cNvPr>
                <p:cNvSpPr/>
                <p:nvPr/>
              </p:nvSpPr>
              <p:spPr>
                <a:xfrm>
                  <a:off x="6844534" y="2446823"/>
                  <a:ext cx="180000" cy="180000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/>
                </a:p>
              </p:txBody>
            </p:sp>
            <p:sp>
              <p:nvSpPr>
                <p:cNvPr id="87" name="วงรี 86">
                  <a:extLst>
                    <a:ext uri="{FF2B5EF4-FFF2-40B4-BE49-F238E27FC236}">
                      <a16:creationId xmlns:a16="http://schemas.microsoft.com/office/drawing/2014/main" id="{0EB9EF5B-9B6B-4CCD-9D23-F1A66E05B5E1}"/>
                    </a:ext>
                  </a:extLst>
                </p:cNvPr>
                <p:cNvSpPr/>
                <p:nvPr/>
              </p:nvSpPr>
              <p:spPr>
                <a:xfrm>
                  <a:off x="6844534" y="2646848"/>
                  <a:ext cx="180000" cy="180000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/>
                </a:p>
              </p:txBody>
            </p:sp>
            <p:sp>
              <p:nvSpPr>
                <p:cNvPr id="88" name="วงรี 87">
                  <a:extLst>
                    <a:ext uri="{FF2B5EF4-FFF2-40B4-BE49-F238E27FC236}">
                      <a16:creationId xmlns:a16="http://schemas.microsoft.com/office/drawing/2014/main" id="{4B41C75B-F80A-4FD0-B1BE-56B30ECAE20E}"/>
                    </a:ext>
                  </a:extLst>
                </p:cNvPr>
                <p:cNvSpPr/>
                <p:nvPr/>
              </p:nvSpPr>
              <p:spPr>
                <a:xfrm>
                  <a:off x="6844534" y="2846873"/>
                  <a:ext cx="180000" cy="180000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/>
                </a:p>
              </p:txBody>
            </p:sp>
            <p:sp>
              <p:nvSpPr>
                <p:cNvPr id="89" name="วงรี 88">
                  <a:extLst>
                    <a:ext uri="{FF2B5EF4-FFF2-40B4-BE49-F238E27FC236}">
                      <a16:creationId xmlns:a16="http://schemas.microsoft.com/office/drawing/2014/main" id="{6E7786C0-A46F-4381-8D9D-7B9F8A2056D0}"/>
                    </a:ext>
                  </a:extLst>
                </p:cNvPr>
                <p:cNvSpPr/>
                <p:nvPr/>
              </p:nvSpPr>
              <p:spPr>
                <a:xfrm>
                  <a:off x="6844534" y="3046898"/>
                  <a:ext cx="180000" cy="180000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/>
                </a:p>
              </p:txBody>
            </p:sp>
            <p:sp>
              <p:nvSpPr>
                <p:cNvPr id="90" name="วงรี 89">
                  <a:extLst>
                    <a:ext uri="{FF2B5EF4-FFF2-40B4-BE49-F238E27FC236}">
                      <a16:creationId xmlns:a16="http://schemas.microsoft.com/office/drawing/2014/main" id="{1E352FA3-EDA1-40E7-926E-C03C10A26667}"/>
                    </a:ext>
                  </a:extLst>
                </p:cNvPr>
                <p:cNvSpPr/>
                <p:nvPr/>
              </p:nvSpPr>
              <p:spPr>
                <a:xfrm>
                  <a:off x="6844534" y="3246923"/>
                  <a:ext cx="180000" cy="180000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/>
                </a:p>
              </p:txBody>
            </p:sp>
          </p:grpSp>
          <p:grpSp>
            <p:nvGrpSpPr>
              <p:cNvPr id="125" name="กลุ่ม 124">
                <a:extLst>
                  <a:ext uri="{FF2B5EF4-FFF2-40B4-BE49-F238E27FC236}">
                    <a16:creationId xmlns:a16="http://schemas.microsoft.com/office/drawing/2014/main" id="{2A7EF110-C613-43EC-A91B-8724C8B7B2A1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5400000">
                <a:off x="2133939" y="4354181"/>
                <a:ext cx="347486" cy="982634"/>
                <a:chOff x="6264894" y="1446698"/>
                <a:chExt cx="759640" cy="1984379"/>
              </a:xfrm>
            </p:grpSpPr>
            <p:sp>
              <p:nvSpPr>
                <p:cNvPr id="126" name="วงรี 125">
                  <a:extLst>
                    <a:ext uri="{FF2B5EF4-FFF2-40B4-BE49-F238E27FC236}">
                      <a16:creationId xmlns:a16="http://schemas.microsoft.com/office/drawing/2014/main" id="{087B597C-BD80-4707-83EB-0CA0D38815FA}"/>
                    </a:ext>
                  </a:extLst>
                </p:cNvPr>
                <p:cNvSpPr/>
                <p:nvPr/>
              </p:nvSpPr>
              <p:spPr>
                <a:xfrm>
                  <a:off x="6264894" y="1450852"/>
                  <a:ext cx="180000" cy="180000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/>
                </a:p>
              </p:txBody>
            </p:sp>
            <p:sp>
              <p:nvSpPr>
                <p:cNvPr id="127" name="วงรี 126">
                  <a:extLst>
                    <a:ext uri="{FF2B5EF4-FFF2-40B4-BE49-F238E27FC236}">
                      <a16:creationId xmlns:a16="http://schemas.microsoft.com/office/drawing/2014/main" id="{BCDC5252-3B1F-4471-83D6-157DD3488F1D}"/>
                    </a:ext>
                  </a:extLst>
                </p:cNvPr>
                <p:cNvSpPr/>
                <p:nvPr/>
              </p:nvSpPr>
              <p:spPr>
                <a:xfrm>
                  <a:off x="6264894" y="1650877"/>
                  <a:ext cx="180000" cy="180000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/>
                </a:p>
              </p:txBody>
            </p:sp>
            <p:sp>
              <p:nvSpPr>
                <p:cNvPr id="128" name="วงรี 127">
                  <a:extLst>
                    <a:ext uri="{FF2B5EF4-FFF2-40B4-BE49-F238E27FC236}">
                      <a16:creationId xmlns:a16="http://schemas.microsoft.com/office/drawing/2014/main" id="{72F01A66-27AA-4D43-B117-96BE8EDDD1AF}"/>
                    </a:ext>
                  </a:extLst>
                </p:cNvPr>
                <p:cNvSpPr/>
                <p:nvPr/>
              </p:nvSpPr>
              <p:spPr>
                <a:xfrm>
                  <a:off x="6264894" y="1850902"/>
                  <a:ext cx="180000" cy="180000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/>
                </a:p>
              </p:txBody>
            </p:sp>
            <p:sp>
              <p:nvSpPr>
                <p:cNvPr id="129" name="วงรี 128">
                  <a:extLst>
                    <a:ext uri="{FF2B5EF4-FFF2-40B4-BE49-F238E27FC236}">
                      <a16:creationId xmlns:a16="http://schemas.microsoft.com/office/drawing/2014/main" id="{C442AD09-F6A2-41BE-B9D4-C779372A7A48}"/>
                    </a:ext>
                  </a:extLst>
                </p:cNvPr>
                <p:cNvSpPr/>
                <p:nvPr/>
              </p:nvSpPr>
              <p:spPr>
                <a:xfrm>
                  <a:off x="6264894" y="2050927"/>
                  <a:ext cx="180000" cy="180000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/>
                </a:p>
              </p:txBody>
            </p:sp>
            <p:sp>
              <p:nvSpPr>
                <p:cNvPr id="130" name="วงรี 129">
                  <a:extLst>
                    <a:ext uri="{FF2B5EF4-FFF2-40B4-BE49-F238E27FC236}">
                      <a16:creationId xmlns:a16="http://schemas.microsoft.com/office/drawing/2014/main" id="{8F9C1533-F358-403F-9407-C2827AD41DB8}"/>
                    </a:ext>
                  </a:extLst>
                </p:cNvPr>
                <p:cNvSpPr/>
                <p:nvPr/>
              </p:nvSpPr>
              <p:spPr>
                <a:xfrm>
                  <a:off x="6264894" y="2250952"/>
                  <a:ext cx="180000" cy="180000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/>
                </a:p>
              </p:txBody>
            </p:sp>
            <p:sp>
              <p:nvSpPr>
                <p:cNvPr id="131" name="วงรี 130">
                  <a:extLst>
                    <a:ext uri="{FF2B5EF4-FFF2-40B4-BE49-F238E27FC236}">
                      <a16:creationId xmlns:a16="http://schemas.microsoft.com/office/drawing/2014/main" id="{E9409C88-8E7C-42F9-AD4C-AC78A21D9EDD}"/>
                    </a:ext>
                  </a:extLst>
                </p:cNvPr>
                <p:cNvSpPr/>
                <p:nvPr/>
              </p:nvSpPr>
              <p:spPr>
                <a:xfrm>
                  <a:off x="6264894" y="2450977"/>
                  <a:ext cx="180000" cy="180000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/>
                </a:p>
              </p:txBody>
            </p:sp>
            <p:sp>
              <p:nvSpPr>
                <p:cNvPr id="132" name="วงรี 131">
                  <a:extLst>
                    <a:ext uri="{FF2B5EF4-FFF2-40B4-BE49-F238E27FC236}">
                      <a16:creationId xmlns:a16="http://schemas.microsoft.com/office/drawing/2014/main" id="{4A7409C7-A987-4C36-8B3B-A5AC75002AAA}"/>
                    </a:ext>
                  </a:extLst>
                </p:cNvPr>
                <p:cNvSpPr/>
                <p:nvPr/>
              </p:nvSpPr>
              <p:spPr>
                <a:xfrm>
                  <a:off x="6264894" y="2651002"/>
                  <a:ext cx="180000" cy="180000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/>
                </a:p>
              </p:txBody>
            </p:sp>
            <p:sp>
              <p:nvSpPr>
                <p:cNvPr id="133" name="วงรี 132">
                  <a:extLst>
                    <a:ext uri="{FF2B5EF4-FFF2-40B4-BE49-F238E27FC236}">
                      <a16:creationId xmlns:a16="http://schemas.microsoft.com/office/drawing/2014/main" id="{8EE3D0AA-B694-4139-92D2-BD8E66EA6B63}"/>
                    </a:ext>
                  </a:extLst>
                </p:cNvPr>
                <p:cNvSpPr/>
                <p:nvPr/>
              </p:nvSpPr>
              <p:spPr>
                <a:xfrm>
                  <a:off x="6264894" y="2851027"/>
                  <a:ext cx="180000" cy="180000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/>
                </a:p>
              </p:txBody>
            </p:sp>
            <p:sp>
              <p:nvSpPr>
                <p:cNvPr id="134" name="วงรี 133">
                  <a:extLst>
                    <a:ext uri="{FF2B5EF4-FFF2-40B4-BE49-F238E27FC236}">
                      <a16:creationId xmlns:a16="http://schemas.microsoft.com/office/drawing/2014/main" id="{2BB0E1F4-1047-4408-8BFD-B5A0D565A2E6}"/>
                    </a:ext>
                  </a:extLst>
                </p:cNvPr>
                <p:cNvSpPr/>
                <p:nvPr/>
              </p:nvSpPr>
              <p:spPr>
                <a:xfrm>
                  <a:off x="6264894" y="3051052"/>
                  <a:ext cx="180000" cy="180000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 dirty="0"/>
                </a:p>
              </p:txBody>
            </p:sp>
            <p:sp>
              <p:nvSpPr>
                <p:cNvPr id="135" name="วงรี 134">
                  <a:extLst>
                    <a:ext uri="{FF2B5EF4-FFF2-40B4-BE49-F238E27FC236}">
                      <a16:creationId xmlns:a16="http://schemas.microsoft.com/office/drawing/2014/main" id="{0EF7C8D2-A0BA-42DF-A4B3-7E8357F14533}"/>
                    </a:ext>
                  </a:extLst>
                </p:cNvPr>
                <p:cNvSpPr/>
                <p:nvPr/>
              </p:nvSpPr>
              <p:spPr>
                <a:xfrm>
                  <a:off x="6264894" y="3251077"/>
                  <a:ext cx="180000" cy="180000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/>
                </a:p>
              </p:txBody>
            </p:sp>
            <p:sp>
              <p:nvSpPr>
                <p:cNvPr id="136" name="วงรี 135">
                  <a:extLst>
                    <a:ext uri="{FF2B5EF4-FFF2-40B4-BE49-F238E27FC236}">
                      <a16:creationId xmlns:a16="http://schemas.microsoft.com/office/drawing/2014/main" id="{BE23256E-38DF-49B1-93AC-78B4911E571A}"/>
                    </a:ext>
                  </a:extLst>
                </p:cNvPr>
                <p:cNvSpPr/>
                <p:nvPr/>
              </p:nvSpPr>
              <p:spPr>
                <a:xfrm>
                  <a:off x="6554714" y="1448775"/>
                  <a:ext cx="180000" cy="180000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/>
                </a:p>
              </p:txBody>
            </p:sp>
            <p:sp>
              <p:nvSpPr>
                <p:cNvPr id="137" name="วงรี 136">
                  <a:extLst>
                    <a:ext uri="{FF2B5EF4-FFF2-40B4-BE49-F238E27FC236}">
                      <a16:creationId xmlns:a16="http://schemas.microsoft.com/office/drawing/2014/main" id="{D2EBBCA6-A58E-409A-8BB1-46096F953522}"/>
                    </a:ext>
                  </a:extLst>
                </p:cNvPr>
                <p:cNvSpPr/>
                <p:nvPr/>
              </p:nvSpPr>
              <p:spPr>
                <a:xfrm>
                  <a:off x="6554714" y="1648800"/>
                  <a:ext cx="180000" cy="180000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/>
                </a:p>
              </p:txBody>
            </p:sp>
            <p:sp>
              <p:nvSpPr>
                <p:cNvPr id="138" name="วงรี 137">
                  <a:extLst>
                    <a:ext uri="{FF2B5EF4-FFF2-40B4-BE49-F238E27FC236}">
                      <a16:creationId xmlns:a16="http://schemas.microsoft.com/office/drawing/2014/main" id="{4EAA18AD-D225-4CAB-A830-06A73C29BA6B}"/>
                    </a:ext>
                  </a:extLst>
                </p:cNvPr>
                <p:cNvSpPr/>
                <p:nvPr/>
              </p:nvSpPr>
              <p:spPr>
                <a:xfrm>
                  <a:off x="6554714" y="1848825"/>
                  <a:ext cx="180000" cy="180000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/>
                </a:p>
              </p:txBody>
            </p:sp>
            <p:sp>
              <p:nvSpPr>
                <p:cNvPr id="139" name="วงรี 138">
                  <a:extLst>
                    <a:ext uri="{FF2B5EF4-FFF2-40B4-BE49-F238E27FC236}">
                      <a16:creationId xmlns:a16="http://schemas.microsoft.com/office/drawing/2014/main" id="{0C1FF6D6-BAFB-4890-BDAF-0321109E106E}"/>
                    </a:ext>
                  </a:extLst>
                </p:cNvPr>
                <p:cNvSpPr/>
                <p:nvPr/>
              </p:nvSpPr>
              <p:spPr>
                <a:xfrm>
                  <a:off x="6554714" y="2048850"/>
                  <a:ext cx="180000" cy="180000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/>
                </a:p>
              </p:txBody>
            </p:sp>
            <p:sp>
              <p:nvSpPr>
                <p:cNvPr id="140" name="วงรี 139">
                  <a:extLst>
                    <a:ext uri="{FF2B5EF4-FFF2-40B4-BE49-F238E27FC236}">
                      <a16:creationId xmlns:a16="http://schemas.microsoft.com/office/drawing/2014/main" id="{42CAA703-0698-4B2C-89D9-7623CE92359A}"/>
                    </a:ext>
                  </a:extLst>
                </p:cNvPr>
                <p:cNvSpPr/>
                <p:nvPr/>
              </p:nvSpPr>
              <p:spPr>
                <a:xfrm>
                  <a:off x="6554714" y="2248875"/>
                  <a:ext cx="180000" cy="180000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/>
                </a:p>
              </p:txBody>
            </p:sp>
            <p:sp>
              <p:nvSpPr>
                <p:cNvPr id="141" name="วงรี 140">
                  <a:extLst>
                    <a:ext uri="{FF2B5EF4-FFF2-40B4-BE49-F238E27FC236}">
                      <a16:creationId xmlns:a16="http://schemas.microsoft.com/office/drawing/2014/main" id="{DA7B4F7D-1D18-420D-8433-F99DF2BFD5EB}"/>
                    </a:ext>
                  </a:extLst>
                </p:cNvPr>
                <p:cNvSpPr/>
                <p:nvPr/>
              </p:nvSpPr>
              <p:spPr>
                <a:xfrm>
                  <a:off x="6554714" y="2448900"/>
                  <a:ext cx="180000" cy="180000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/>
                </a:p>
              </p:txBody>
            </p:sp>
            <p:sp>
              <p:nvSpPr>
                <p:cNvPr id="142" name="วงรี 141">
                  <a:extLst>
                    <a:ext uri="{FF2B5EF4-FFF2-40B4-BE49-F238E27FC236}">
                      <a16:creationId xmlns:a16="http://schemas.microsoft.com/office/drawing/2014/main" id="{AE91FF48-3E09-4F8A-AF4D-3AA54B047A9E}"/>
                    </a:ext>
                  </a:extLst>
                </p:cNvPr>
                <p:cNvSpPr/>
                <p:nvPr/>
              </p:nvSpPr>
              <p:spPr>
                <a:xfrm>
                  <a:off x="6554714" y="2648925"/>
                  <a:ext cx="180000" cy="180000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/>
                </a:p>
              </p:txBody>
            </p:sp>
            <p:sp>
              <p:nvSpPr>
                <p:cNvPr id="143" name="วงรี 142">
                  <a:extLst>
                    <a:ext uri="{FF2B5EF4-FFF2-40B4-BE49-F238E27FC236}">
                      <a16:creationId xmlns:a16="http://schemas.microsoft.com/office/drawing/2014/main" id="{813DCB89-6B66-45B5-8F7E-7706E9A8160B}"/>
                    </a:ext>
                  </a:extLst>
                </p:cNvPr>
                <p:cNvSpPr/>
                <p:nvPr/>
              </p:nvSpPr>
              <p:spPr>
                <a:xfrm>
                  <a:off x="6554714" y="2848950"/>
                  <a:ext cx="180000" cy="180000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/>
                </a:p>
              </p:txBody>
            </p:sp>
            <p:sp>
              <p:nvSpPr>
                <p:cNvPr id="144" name="วงรี 143">
                  <a:extLst>
                    <a:ext uri="{FF2B5EF4-FFF2-40B4-BE49-F238E27FC236}">
                      <a16:creationId xmlns:a16="http://schemas.microsoft.com/office/drawing/2014/main" id="{9795BA4E-5DC0-4DD6-A85F-8EA0857D4AD7}"/>
                    </a:ext>
                  </a:extLst>
                </p:cNvPr>
                <p:cNvSpPr/>
                <p:nvPr/>
              </p:nvSpPr>
              <p:spPr>
                <a:xfrm>
                  <a:off x="6554714" y="3048975"/>
                  <a:ext cx="180000" cy="180000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/>
                </a:p>
              </p:txBody>
            </p:sp>
            <p:sp>
              <p:nvSpPr>
                <p:cNvPr id="145" name="วงรี 144">
                  <a:extLst>
                    <a:ext uri="{FF2B5EF4-FFF2-40B4-BE49-F238E27FC236}">
                      <a16:creationId xmlns:a16="http://schemas.microsoft.com/office/drawing/2014/main" id="{E029C643-64FC-489A-961F-BA499DD96B5F}"/>
                    </a:ext>
                  </a:extLst>
                </p:cNvPr>
                <p:cNvSpPr/>
                <p:nvPr/>
              </p:nvSpPr>
              <p:spPr>
                <a:xfrm>
                  <a:off x="6554714" y="3249000"/>
                  <a:ext cx="180000" cy="180000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/>
                </a:p>
              </p:txBody>
            </p:sp>
            <p:sp>
              <p:nvSpPr>
                <p:cNvPr id="146" name="วงรี 145">
                  <a:extLst>
                    <a:ext uri="{FF2B5EF4-FFF2-40B4-BE49-F238E27FC236}">
                      <a16:creationId xmlns:a16="http://schemas.microsoft.com/office/drawing/2014/main" id="{30AB53CB-BFBE-474D-AB48-F68DE0EE987E}"/>
                    </a:ext>
                  </a:extLst>
                </p:cNvPr>
                <p:cNvSpPr/>
                <p:nvPr/>
              </p:nvSpPr>
              <p:spPr>
                <a:xfrm>
                  <a:off x="6844534" y="1446698"/>
                  <a:ext cx="180000" cy="180000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/>
                </a:p>
              </p:txBody>
            </p:sp>
            <p:sp>
              <p:nvSpPr>
                <p:cNvPr id="147" name="วงรี 146">
                  <a:extLst>
                    <a:ext uri="{FF2B5EF4-FFF2-40B4-BE49-F238E27FC236}">
                      <a16:creationId xmlns:a16="http://schemas.microsoft.com/office/drawing/2014/main" id="{086C549C-08DF-463C-8A3D-A381ADCD4108}"/>
                    </a:ext>
                  </a:extLst>
                </p:cNvPr>
                <p:cNvSpPr/>
                <p:nvPr/>
              </p:nvSpPr>
              <p:spPr>
                <a:xfrm>
                  <a:off x="6844534" y="1646723"/>
                  <a:ext cx="180000" cy="180000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/>
                </a:p>
              </p:txBody>
            </p:sp>
            <p:sp>
              <p:nvSpPr>
                <p:cNvPr id="148" name="วงรี 147">
                  <a:extLst>
                    <a:ext uri="{FF2B5EF4-FFF2-40B4-BE49-F238E27FC236}">
                      <a16:creationId xmlns:a16="http://schemas.microsoft.com/office/drawing/2014/main" id="{613A26D6-D114-4DB7-BF7A-3D4A1680BF71}"/>
                    </a:ext>
                  </a:extLst>
                </p:cNvPr>
                <p:cNvSpPr/>
                <p:nvPr/>
              </p:nvSpPr>
              <p:spPr>
                <a:xfrm>
                  <a:off x="6844534" y="1846748"/>
                  <a:ext cx="180000" cy="180000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/>
                </a:p>
              </p:txBody>
            </p:sp>
            <p:sp>
              <p:nvSpPr>
                <p:cNvPr id="149" name="วงรี 148">
                  <a:extLst>
                    <a:ext uri="{FF2B5EF4-FFF2-40B4-BE49-F238E27FC236}">
                      <a16:creationId xmlns:a16="http://schemas.microsoft.com/office/drawing/2014/main" id="{E27DDA30-C4D6-4AA2-ACA1-1D3C030E1D72}"/>
                    </a:ext>
                  </a:extLst>
                </p:cNvPr>
                <p:cNvSpPr/>
                <p:nvPr/>
              </p:nvSpPr>
              <p:spPr>
                <a:xfrm>
                  <a:off x="6844534" y="2046773"/>
                  <a:ext cx="180000" cy="180000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/>
                </a:p>
              </p:txBody>
            </p:sp>
            <p:sp>
              <p:nvSpPr>
                <p:cNvPr id="150" name="วงรี 149">
                  <a:extLst>
                    <a:ext uri="{FF2B5EF4-FFF2-40B4-BE49-F238E27FC236}">
                      <a16:creationId xmlns:a16="http://schemas.microsoft.com/office/drawing/2014/main" id="{0CA6F531-E93D-4AA4-8F21-C6AB8CC24A7C}"/>
                    </a:ext>
                  </a:extLst>
                </p:cNvPr>
                <p:cNvSpPr/>
                <p:nvPr/>
              </p:nvSpPr>
              <p:spPr>
                <a:xfrm>
                  <a:off x="6844534" y="2246798"/>
                  <a:ext cx="180000" cy="180000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/>
                </a:p>
              </p:txBody>
            </p:sp>
            <p:sp>
              <p:nvSpPr>
                <p:cNvPr id="151" name="วงรี 150">
                  <a:extLst>
                    <a:ext uri="{FF2B5EF4-FFF2-40B4-BE49-F238E27FC236}">
                      <a16:creationId xmlns:a16="http://schemas.microsoft.com/office/drawing/2014/main" id="{56D3A951-4DAE-4497-A1BF-9DE01A1283E0}"/>
                    </a:ext>
                  </a:extLst>
                </p:cNvPr>
                <p:cNvSpPr/>
                <p:nvPr/>
              </p:nvSpPr>
              <p:spPr>
                <a:xfrm>
                  <a:off x="6844534" y="2446823"/>
                  <a:ext cx="180000" cy="180000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/>
                </a:p>
              </p:txBody>
            </p:sp>
            <p:sp>
              <p:nvSpPr>
                <p:cNvPr id="152" name="วงรี 151">
                  <a:extLst>
                    <a:ext uri="{FF2B5EF4-FFF2-40B4-BE49-F238E27FC236}">
                      <a16:creationId xmlns:a16="http://schemas.microsoft.com/office/drawing/2014/main" id="{56624583-3AF1-434C-947B-DC01822C50CB}"/>
                    </a:ext>
                  </a:extLst>
                </p:cNvPr>
                <p:cNvSpPr/>
                <p:nvPr/>
              </p:nvSpPr>
              <p:spPr>
                <a:xfrm>
                  <a:off x="6844534" y="2646848"/>
                  <a:ext cx="180000" cy="180000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/>
                </a:p>
              </p:txBody>
            </p:sp>
            <p:sp>
              <p:nvSpPr>
                <p:cNvPr id="153" name="วงรี 152">
                  <a:extLst>
                    <a:ext uri="{FF2B5EF4-FFF2-40B4-BE49-F238E27FC236}">
                      <a16:creationId xmlns:a16="http://schemas.microsoft.com/office/drawing/2014/main" id="{FFB94250-93F7-44D7-B0D3-00F3B7A4F59C}"/>
                    </a:ext>
                  </a:extLst>
                </p:cNvPr>
                <p:cNvSpPr/>
                <p:nvPr/>
              </p:nvSpPr>
              <p:spPr>
                <a:xfrm>
                  <a:off x="6844534" y="2846873"/>
                  <a:ext cx="180000" cy="180000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/>
                </a:p>
              </p:txBody>
            </p:sp>
            <p:sp>
              <p:nvSpPr>
                <p:cNvPr id="154" name="วงรี 153">
                  <a:extLst>
                    <a:ext uri="{FF2B5EF4-FFF2-40B4-BE49-F238E27FC236}">
                      <a16:creationId xmlns:a16="http://schemas.microsoft.com/office/drawing/2014/main" id="{693A4000-C711-4213-881F-46174FD1239A}"/>
                    </a:ext>
                  </a:extLst>
                </p:cNvPr>
                <p:cNvSpPr/>
                <p:nvPr/>
              </p:nvSpPr>
              <p:spPr>
                <a:xfrm>
                  <a:off x="6844534" y="3046898"/>
                  <a:ext cx="180000" cy="180000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/>
                </a:p>
              </p:txBody>
            </p:sp>
            <p:sp>
              <p:nvSpPr>
                <p:cNvPr id="155" name="วงรี 154">
                  <a:extLst>
                    <a:ext uri="{FF2B5EF4-FFF2-40B4-BE49-F238E27FC236}">
                      <a16:creationId xmlns:a16="http://schemas.microsoft.com/office/drawing/2014/main" id="{10DCF3F5-3C48-4642-B133-E3CC79C23C10}"/>
                    </a:ext>
                  </a:extLst>
                </p:cNvPr>
                <p:cNvSpPr/>
                <p:nvPr/>
              </p:nvSpPr>
              <p:spPr>
                <a:xfrm>
                  <a:off x="6844534" y="3246923"/>
                  <a:ext cx="180000" cy="180000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/>
                </a:p>
              </p:txBody>
            </p:sp>
          </p:grpSp>
          <p:grpSp>
            <p:nvGrpSpPr>
              <p:cNvPr id="156" name="กลุ่ม 155">
                <a:extLst>
                  <a:ext uri="{FF2B5EF4-FFF2-40B4-BE49-F238E27FC236}">
                    <a16:creationId xmlns:a16="http://schemas.microsoft.com/office/drawing/2014/main" id="{B958616B-DD23-408E-8662-7F1436CDCE4F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5400000">
                <a:off x="3466326" y="573401"/>
                <a:ext cx="347486" cy="982634"/>
                <a:chOff x="6264894" y="1446698"/>
                <a:chExt cx="759640" cy="1984379"/>
              </a:xfrm>
            </p:grpSpPr>
            <p:sp>
              <p:nvSpPr>
                <p:cNvPr id="157" name="วงรี 156">
                  <a:extLst>
                    <a:ext uri="{FF2B5EF4-FFF2-40B4-BE49-F238E27FC236}">
                      <a16:creationId xmlns:a16="http://schemas.microsoft.com/office/drawing/2014/main" id="{880946A2-5350-4B72-B3CF-3372A2D75CBF}"/>
                    </a:ext>
                  </a:extLst>
                </p:cNvPr>
                <p:cNvSpPr/>
                <p:nvPr/>
              </p:nvSpPr>
              <p:spPr>
                <a:xfrm>
                  <a:off x="6264894" y="1450852"/>
                  <a:ext cx="180000" cy="180000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/>
                </a:p>
              </p:txBody>
            </p:sp>
            <p:sp>
              <p:nvSpPr>
                <p:cNvPr id="158" name="วงรี 157">
                  <a:extLst>
                    <a:ext uri="{FF2B5EF4-FFF2-40B4-BE49-F238E27FC236}">
                      <a16:creationId xmlns:a16="http://schemas.microsoft.com/office/drawing/2014/main" id="{3CE03E15-6C83-422D-BD88-166AD688CF2E}"/>
                    </a:ext>
                  </a:extLst>
                </p:cNvPr>
                <p:cNvSpPr/>
                <p:nvPr/>
              </p:nvSpPr>
              <p:spPr>
                <a:xfrm>
                  <a:off x="6264894" y="1650877"/>
                  <a:ext cx="180000" cy="180000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/>
                </a:p>
              </p:txBody>
            </p:sp>
            <p:sp>
              <p:nvSpPr>
                <p:cNvPr id="159" name="วงรี 158">
                  <a:extLst>
                    <a:ext uri="{FF2B5EF4-FFF2-40B4-BE49-F238E27FC236}">
                      <a16:creationId xmlns:a16="http://schemas.microsoft.com/office/drawing/2014/main" id="{908F4668-BA50-42FC-A8E3-4423F5A64ABC}"/>
                    </a:ext>
                  </a:extLst>
                </p:cNvPr>
                <p:cNvSpPr/>
                <p:nvPr/>
              </p:nvSpPr>
              <p:spPr>
                <a:xfrm>
                  <a:off x="6264894" y="1850902"/>
                  <a:ext cx="180000" cy="180000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/>
                </a:p>
              </p:txBody>
            </p:sp>
            <p:sp>
              <p:nvSpPr>
                <p:cNvPr id="160" name="วงรี 159">
                  <a:extLst>
                    <a:ext uri="{FF2B5EF4-FFF2-40B4-BE49-F238E27FC236}">
                      <a16:creationId xmlns:a16="http://schemas.microsoft.com/office/drawing/2014/main" id="{524554F2-A4AB-4A2E-91DE-4B0CB4B448EB}"/>
                    </a:ext>
                  </a:extLst>
                </p:cNvPr>
                <p:cNvSpPr/>
                <p:nvPr/>
              </p:nvSpPr>
              <p:spPr>
                <a:xfrm>
                  <a:off x="6264894" y="2050927"/>
                  <a:ext cx="180000" cy="180000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/>
                </a:p>
              </p:txBody>
            </p:sp>
            <p:sp>
              <p:nvSpPr>
                <p:cNvPr id="161" name="วงรี 160">
                  <a:extLst>
                    <a:ext uri="{FF2B5EF4-FFF2-40B4-BE49-F238E27FC236}">
                      <a16:creationId xmlns:a16="http://schemas.microsoft.com/office/drawing/2014/main" id="{F3F51107-801F-4372-8E4D-3C58FA1B92B3}"/>
                    </a:ext>
                  </a:extLst>
                </p:cNvPr>
                <p:cNvSpPr/>
                <p:nvPr/>
              </p:nvSpPr>
              <p:spPr>
                <a:xfrm>
                  <a:off x="6264894" y="2250952"/>
                  <a:ext cx="180000" cy="180000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/>
                </a:p>
              </p:txBody>
            </p:sp>
            <p:sp>
              <p:nvSpPr>
                <p:cNvPr id="162" name="วงรี 161">
                  <a:extLst>
                    <a:ext uri="{FF2B5EF4-FFF2-40B4-BE49-F238E27FC236}">
                      <a16:creationId xmlns:a16="http://schemas.microsoft.com/office/drawing/2014/main" id="{5D800A4B-1832-4643-A216-53E717B7A80C}"/>
                    </a:ext>
                  </a:extLst>
                </p:cNvPr>
                <p:cNvSpPr/>
                <p:nvPr/>
              </p:nvSpPr>
              <p:spPr>
                <a:xfrm>
                  <a:off x="6264894" y="2450977"/>
                  <a:ext cx="180000" cy="180000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/>
                </a:p>
              </p:txBody>
            </p:sp>
            <p:sp>
              <p:nvSpPr>
                <p:cNvPr id="163" name="วงรี 162">
                  <a:extLst>
                    <a:ext uri="{FF2B5EF4-FFF2-40B4-BE49-F238E27FC236}">
                      <a16:creationId xmlns:a16="http://schemas.microsoft.com/office/drawing/2014/main" id="{BCF1EB5A-DBFC-4179-958C-1B9118471259}"/>
                    </a:ext>
                  </a:extLst>
                </p:cNvPr>
                <p:cNvSpPr/>
                <p:nvPr/>
              </p:nvSpPr>
              <p:spPr>
                <a:xfrm>
                  <a:off x="6264894" y="2651002"/>
                  <a:ext cx="180000" cy="180000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/>
                </a:p>
              </p:txBody>
            </p:sp>
            <p:sp>
              <p:nvSpPr>
                <p:cNvPr id="164" name="วงรี 163">
                  <a:extLst>
                    <a:ext uri="{FF2B5EF4-FFF2-40B4-BE49-F238E27FC236}">
                      <a16:creationId xmlns:a16="http://schemas.microsoft.com/office/drawing/2014/main" id="{43A2364B-8D4A-4104-BC92-43A3EBCF0585}"/>
                    </a:ext>
                  </a:extLst>
                </p:cNvPr>
                <p:cNvSpPr/>
                <p:nvPr/>
              </p:nvSpPr>
              <p:spPr>
                <a:xfrm>
                  <a:off x="6264894" y="2851027"/>
                  <a:ext cx="180000" cy="180000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/>
                </a:p>
              </p:txBody>
            </p:sp>
            <p:sp>
              <p:nvSpPr>
                <p:cNvPr id="165" name="วงรี 164">
                  <a:extLst>
                    <a:ext uri="{FF2B5EF4-FFF2-40B4-BE49-F238E27FC236}">
                      <a16:creationId xmlns:a16="http://schemas.microsoft.com/office/drawing/2014/main" id="{2009CE0F-1418-4A64-9EF9-E61143263B5C}"/>
                    </a:ext>
                  </a:extLst>
                </p:cNvPr>
                <p:cNvSpPr/>
                <p:nvPr/>
              </p:nvSpPr>
              <p:spPr>
                <a:xfrm>
                  <a:off x="6264894" y="3051052"/>
                  <a:ext cx="180000" cy="180000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 dirty="0"/>
                </a:p>
              </p:txBody>
            </p:sp>
            <p:sp>
              <p:nvSpPr>
                <p:cNvPr id="166" name="วงรี 165">
                  <a:extLst>
                    <a:ext uri="{FF2B5EF4-FFF2-40B4-BE49-F238E27FC236}">
                      <a16:creationId xmlns:a16="http://schemas.microsoft.com/office/drawing/2014/main" id="{AD5C2724-F24C-49C5-B5E1-775DEA13487D}"/>
                    </a:ext>
                  </a:extLst>
                </p:cNvPr>
                <p:cNvSpPr/>
                <p:nvPr/>
              </p:nvSpPr>
              <p:spPr>
                <a:xfrm>
                  <a:off x="6264894" y="3251077"/>
                  <a:ext cx="180000" cy="180000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/>
                </a:p>
              </p:txBody>
            </p:sp>
            <p:sp>
              <p:nvSpPr>
                <p:cNvPr id="167" name="วงรี 166">
                  <a:extLst>
                    <a:ext uri="{FF2B5EF4-FFF2-40B4-BE49-F238E27FC236}">
                      <a16:creationId xmlns:a16="http://schemas.microsoft.com/office/drawing/2014/main" id="{072B9939-058B-4D80-947C-409EF176F8F8}"/>
                    </a:ext>
                  </a:extLst>
                </p:cNvPr>
                <p:cNvSpPr/>
                <p:nvPr/>
              </p:nvSpPr>
              <p:spPr>
                <a:xfrm>
                  <a:off x="6554714" y="1448775"/>
                  <a:ext cx="180000" cy="180000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/>
                </a:p>
              </p:txBody>
            </p:sp>
            <p:sp>
              <p:nvSpPr>
                <p:cNvPr id="168" name="วงรี 167">
                  <a:extLst>
                    <a:ext uri="{FF2B5EF4-FFF2-40B4-BE49-F238E27FC236}">
                      <a16:creationId xmlns:a16="http://schemas.microsoft.com/office/drawing/2014/main" id="{FD8A0C7A-2F21-40E4-A570-653933483C2A}"/>
                    </a:ext>
                  </a:extLst>
                </p:cNvPr>
                <p:cNvSpPr/>
                <p:nvPr/>
              </p:nvSpPr>
              <p:spPr>
                <a:xfrm>
                  <a:off x="6554714" y="1648800"/>
                  <a:ext cx="180000" cy="180000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/>
                </a:p>
              </p:txBody>
            </p:sp>
            <p:sp>
              <p:nvSpPr>
                <p:cNvPr id="169" name="วงรี 168">
                  <a:extLst>
                    <a:ext uri="{FF2B5EF4-FFF2-40B4-BE49-F238E27FC236}">
                      <a16:creationId xmlns:a16="http://schemas.microsoft.com/office/drawing/2014/main" id="{4D647E18-E96F-4C4F-8BF3-5C1EA031B938}"/>
                    </a:ext>
                  </a:extLst>
                </p:cNvPr>
                <p:cNvSpPr/>
                <p:nvPr/>
              </p:nvSpPr>
              <p:spPr>
                <a:xfrm>
                  <a:off x="6554714" y="1848825"/>
                  <a:ext cx="180000" cy="180000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/>
                </a:p>
              </p:txBody>
            </p:sp>
            <p:sp>
              <p:nvSpPr>
                <p:cNvPr id="170" name="วงรี 169">
                  <a:extLst>
                    <a:ext uri="{FF2B5EF4-FFF2-40B4-BE49-F238E27FC236}">
                      <a16:creationId xmlns:a16="http://schemas.microsoft.com/office/drawing/2014/main" id="{9035A499-ABAB-46EA-A7A5-5E21EF272C51}"/>
                    </a:ext>
                  </a:extLst>
                </p:cNvPr>
                <p:cNvSpPr/>
                <p:nvPr/>
              </p:nvSpPr>
              <p:spPr>
                <a:xfrm>
                  <a:off x="6554714" y="2048850"/>
                  <a:ext cx="180000" cy="180000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/>
                </a:p>
              </p:txBody>
            </p:sp>
            <p:sp>
              <p:nvSpPr>
                <p:cNvPr id="171" name="วงรี 170">
                  <a:extLst>
                    <a:ext uri="{FF2B5EF4-FFF2-40B4-BE49-F238E27FC236}">
                      <a16:creationId xmlns:a16="http://schemas.microsoft.com/office/drawing/2014/main" id="{EC45FC70-FF67-4A0B-9F65-AC60DB5DD75A}"/>
                    </a:ext>
                  </a:extLst>
                </p:cNvPr>
                <p:cNvSpPr/>
                <p:nvPr/>
              </p:nvSpPr>
              <p:spPr>
                <a:xfrm>
                  <a:off x="6554714" y="2248875"/>
                  <a:ext cx="180000" cy="180000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/>
                </a:p>
              </p:txBody>
            </p:sp>
            <p:sp>
              <p:nvSpPr>
                <p:cNvPr id="172" name="วงรี 171">
                  <a:extLst>
                    <a:ext uri="{FF2B5EF4-FFF2-40B4-BE49-F238E27FC236}">
                      <a16:creationId xmlns:a16="http://schemas.microsoft.com/office/drawing/2014/main" id="{3225911A-5A7F-4A6A-8D60-167EE0612ED8}"/>
                    </a:ext>
                  </a:extLst>
                </p:cNvPr>
                <p:cNvSpPr/>
                <p:nvPr/>
              </p:nvSpPr>
              <p:spPr>
                <a:xfrm>
                  <a:off x="6554714" y="2448900"/>
                  <a:ext cx="180000" cy="180000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/>
                </a:p>
              </p:txBody>
            </p:sp>
            <p:sp>
              <p:nvSpPr>
                <p:cNvPr id="173" name="วงรี 172">
                  <a:extLst>
                    <a:ext uri="{FF2B5EF4-FFF2-40B4-BE49-F238E27FC236}">
                      <a16:creationId xmlns:a16="http://schemas.microsoft.com/office/drawing/2014/main" id="{779E656A-5DB3-43FD-A294-C984D27F3ECA}"/>
                    </a:ext>
                  </a:extLst>
                </p:cNvPr>
                <p:cNvSpPr/>
                <p:nvPr/>
              </p:nvSpPr>
              <p:spPr>
                <a:xfrm>
                  <a:off x="6554714" y="2648925"/>
                  <a:ext cx="180000" cy="180000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/>
                </a:p>
              </p:txBody>
            </p:sp>
            <p:sp>
              <p:nvSpPr>
                <p:cNvPr id="174" name="วงรี 173">
                  <a:extLst>
                    <a:ext uri="{FF2B5EF4-FFF2-40B4-BE49-F238E27FC236}">
                      <a16:creationId xmlns:a16="http://schemas.microsoft.com/office/drawing/2014/main" id="{A14C5DAE-6A71-40BD-9109-F1EFE7D9D5B1}"/>
                    </a:ext>
                  </a:extLst>
                </p:cNvPr>
                <p:cNvSpPr/>
                <p:nvPr/>
              </p:nvSpPr>
              <p:spPr>
                <a:xfrm>
                  <a:off x="6554714" y="2848950"/>
                  <a:ext cx="180000" cy="180000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/>
                </a:p>
              </p:txBody>
            </p:sp>
            <p:sp>
              <p:nvSpPr>
                <p:cNvPr id="175" name="วงรี 174">
                  <a:extLst>
                    <a:ext uri="{FF2B5EF4-FFF2-40B4-BE49-F238E27FC236}">
                      <a16:creationId xmlns:a16="http://schemas.microsoft.com/office/drawing/2014/main" id="{1C726E50-D9AB-44F7-B09D-260EA4A097D2}"/>
                    </a:ext>
                  </a:extLst>
                </p:cNvPr>
                <p:cNvSpPr/>
                <p:nvPr/>
              </p:nvSpPr>
              <p:spPr>
                <a:xfrm>
                  <a:off x="6554714" y="3048975"/>
                  <a:ext cx="180000" cy="180000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/>
                </a:p>
              </p:txBody>
            </p:sp>
            <p:sp>
              <p:nvSpPr>
                <p:cNvPr id="176" name="วงรี 175">
                  <a:extLst>
                    <a:ext uri="{FF2B5EF4-FFF2-40B4-BE49-F238E27FC236}">
                      <a16:creationId xmlns:a16="http://schemas.microsoft.com/office/drawing/2014/main" id="{3381DF47-4EEC-4C5D-806D-331FFB99EDBB}"/>
                    </a:ext>
                  </a:extLst>
                </p:cNvPr>
                <p:cNvSpPr/>
                <p:nvPr/>
              </p:nvSpPr>
              <p:spPr>
                <a:xfrm>
                  <a:off x="6554714" y="3249000"/>
                  <a:ext cx="180000" cy="180000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/>
                </a:p>
              </p:txBody>
            </p:sp>
            <p:sp>
              <p:nvSpPr>
                <p:cNvPr id="177" name="วงรี 176">
                  <a:extLst>
                    <a:ext uri="{FF2B5EF4-FFF2-40B4-BE49-F238E27FC236}">
                      <a16:creationId xmlns:a16="http://schemas.microsoft.com/office/drawing/2014/main" id="{B1A7197B-B98D-40DE-BF72-B4830EC03030}"/>
                    </a:ext>
                  </a:extLst>
                </p:cNvPr>
                <p:cNvSpPr/>
                <p:nvPr/>
              </p:nvSpPr>
              <p:spPr>
                <a:xfrm>
                  <a:off x="6844534" y="1446698"/>
                  <a:ext cx="180000" cy="180000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/>
                </a:p>
              </p:txBody>
            </p:sp>
            <p:sp>
              <p:nvSpPr>
                <p:cNvPr id="178" name="วงรี 177">
                  <a:extLst>
                    <a:ext uri="{FF2B5EF4-FFF2-40B4-BE49-F238E27FC236}">
                      <a16:creationId xmlns:a16="http://schemas.microsoft.com/office/drawing/2014/main" id="{82DF469E-A085-4039-88CB-3969DA384FDB}"/>
                    </a:ext>
                  </a:extLst>
                </p:cNvPr>
                <p:cNvSpPr/>
                <p:nvPr/>
              </p:nvSpPr>
              <p:spPr>
                <a:xfrm>
                  <a:off x="6844534" y="1646723"/>
                  <a:ext cx="180000" cy="180000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/>
                </a:p>
              </p:txBody>
            </p:sp>
            <p:sp>
              <p:nvSpPr>
                <p:cNvPr id="179" name="วงรี 178">
                  <a:extLst>
                    <a:ext uri="{FF2B5EF4-FFF2-40B4-BE49-F238E27FC236}">
                      <a16:creationId xmlns:a16="http://schemas.microsoft.com/office/drawing/2014/main" id="{2114E414-B577-4702-8E7D-052C8EB01B12}"/>
                    </a:ext>
                  </a:extLst>
                </p:cNvPr>
                <p:cNvSpPr/>
                <p:nvPr/>
              </p:nvSpPr>
              <p:spPr>
                <a:xfrm>
                  <a:off x="6844534" y="1846748"/>
                  <a:ext cx="180000" cy="180000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/>
                </a:p>
              </p:txBody>
            </p:sp>
            <p:sp>
              <p:nvSpPr>
                <p:cNvPr id="180" name="วงรี 179">
                  <a:extLst>
                    <a:ext uri="{FF2B5EF4-FFF2-40B4-BE49-F238E27FC236}">
                      <a16:creationId xmlns:a16="http://schemas.microsoft.com/office/drawing/2014/main" id="{FAE97F4D-3390-442F-BABF-6A9F783CDAC4}"/>
                    </a:ext>
                  </a:extLst>
                </p:cNvPr>
                <p:cNvSpPr/>
                <p:nvPr/>
              </p:nvSpPr>
              <p:spPr>
                <a:xfrm>
                  <a:off x="6844534" y="2046773"/>
                  <a:ext cx="180000" cy="180000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/>
                </a:p>
              </p:txBody>
            </p:sp>
            <p:sp>
              <p:nvSpPr>
                <p:cNvPr id="181" name="วงรี 180">
                  <a:extLst>
                    <a:ext uri="{FF2B5EF4-FFF2-40B4-BE49-F238E27FC236}">
                      <a16:creationId xmlns:a16="http://schemas.microsoft.com/office/drawing/2014/main" id="{B7B57EE1-A657-484F-9702-2D432A5836E3}"/>
                    </a:ext>
                  </a:extLst>
                </p:cNvPr>
                <p:cNvSpPr/>
                <p:nvPr/>
              </p:nvSpPr>
              <p:spPr>
                <a:xfrm>
                  <a:off x="6844534" y="2246798"/>
                  <a:ext cx="180000" cy="180000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/>
                </a:p>
              </p:txBody>
            </p:sp>
            <p:sp>
              <p:nvSpPr>
                <p:cNvPr id="182" name="วงรี 181">
                  <a:extLst>
                    <a:ext uri="{FF2B5EF4-FFF2-40B4-BE49-F238E27FC236}">
                      <a16:creationId xmlns:a16="http://schemas.microsoft.com/office/drawing/2014/main" id="{C875F0C2-3305-4620-831F-EE6836698F44}"/>
                    </a:ext>
                  </a:extLst>
                </p:cNvPr>
                <p:cNvSpPr/>
                <p:nvPr/>
              </p:nvSpPr>
              <p:spPr>
                <a:xfrm>
                  <a:off x="6844534" y="2446823"/>
                  <a:ext cx="180000" cy="180000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/>
                </a:p>
              </p:txBody>
            </p:sp>
            <p:sp>
              <p:nvSpPr>
                <p:cNvPr id="183" name="วงรี 182">
                  <a:extLst>
                    <a:ext uri="{FF2B5EF4-FFF2-40B4-BE49-F238E27FC236}">
                      <a16:creationId xmlns:a16="http://schemas.microsoft.com/office/drawing/2014/main" id="{C1FB343C-CD22-433C-A738-ED6ED98C86CA}"/>
                    </a:ext>
                  </a:extLst>
                </p:cNvPr>
                <p:cNvSpPr/>
                <p:nvPr/>
              </p:nvSpPr>
              <p:spPr>
                <a:xfrm>
                  <a:off x="6844534" y="2646848"/>
                  <a:ext cx="180000" cy="180000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/>
                </a:p>
              </p:txBody>
            </p:sp>
            <p:sp>
              <p:nvSpPr>
                <p:cNvPr id="184" name="วงรี 183">
                  <a:extLst>
                    <a:ext uri="{FF2B5EF4-FFF2-40B4-BE49-F238E27FC236}">
                      <a16:creationId xmlns:a16="http://schemas.microsoft.com/office/drawing/2014/main" id="{AD1668AC-CF57-4C3A-B191-3854D89C3822}"/>
                    </a:ext>
                  </a:extLst>
                </p:cNvPr>
                <p:cNvSpPr/>
                <p:nvPr/>
              </p:nvSpPr>
              <p:spPr>
                <a:xfrm>
                  <a:off x="6844534" y="2846873"/>
                  <a:ext cx="180000" cy="180000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/>
                </a:p>
              </p:txBody>
            </p:sp>
            <p:sp>
              <p:nvSpPr>
                <p:cNvPr id="185" name="วงรี 184">
                  <a:extLst>
                    <a:ext uri="{FF2B5EF4-FFF2-40B4-BE49-F238E27FC236}">
                      <a16:creationId xmlns:a16="http://schemas.microsoft.com/office/drawing/2014/main" id="{E99753CA-0192-41F6-9B70-A541EFAEA4DB}"/>
                    </a:ext>
                  </a:extLst>
                </p:cNvPr>
                <p:cNvSpPr/>
                <p:nvPr/>
              </p:nvSpPr>
              <p:spPr>
                <a:xfrm>
                  <a:off x="6844534" y="3046898"/>
                  <a:ext cx="180000" cy="180000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/>
                </a:p>
              </p:txBody>
            </p:sp>
            <p:sp>
              <p:nvSpPr>
                <p:cNvPr id="186" name="วงรี 185">
                  <a:extLst>
                    <a:ext uri="{FF2B5EF4-FFF2-40B4-BE49-F238E27FC236}">
                      <a16:creationId xmlns:a16="http://schemas.microsoft.com/office/drawing/2014/main" id="{07334C29-3F9C-4309-BFD2-EEC5F7C587A2}"/>
                    </a:ext>
                  </a:extLst>
                </p:cNvPr>
                <p:cNvSpPr/>
                <p:nvPr/>
              </p:nvSpPr>
              <p:spPr>
                <a:xfrm>
                  <a:off x="6844534" y="3246923"/>
                  <a:ext cx="180000" cy="180000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/>
                </a:p>
              </p:txBody>
            </p:sp>
          </p:grpSp>
          <p:sp>
            <p:nvSpPr>
              <p:cNvPr id="190" name="กากบาท 189">
                <a:extLst>
                  <a:ext uri="{FF2B5EF4-FFF2-40B4-BE49-F238E27FC236}">
                    <a16:creationId xmlns:a16="http://schemas.microsoft.com/office/drawing/2014/main" id="{5388398A-A471-4266-9A27-E079256CC8C9}"/>
                  </a:ext>
                </a:extLst>
              </p:cNvPr>
              <p:cNvSpPr/>
              <p:nvPr/>
            </p:nvSpPr>
            <p:spPr>
              <a:xfrm rot="1087668">
                <a:off x="1191653" y="4451977"/>
                <a:ext cx="368040" cy="320174"/>
              </a:xfrm>
              <a:prstGeom prst="plus">
                <a:avLst>
                  <a:gd name="adj" fmla="val 35728"/>
                </a:avLst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91" name="กากบาท 190">
                <a:extLst>
                  <a:ext uri="{FF2B5EF4-FFF2-40B4-BE49-F238E27FC236}">
                    <a16:creationId xmlns:a16="http://schemas.microsoft.com/office/drawing/2014/main" id="{06CDAA93-E217-4258-9A54-4C325A9332B8}"/>
                  </a:ext>
                </a:extLst>
              </p:cNvPr>
              <p:cNvSpPr/>
              <p:nvPr/>
            </p:nvSpPr>
            <p:spPr>
              <a:xfrm rot="1087668">
                <a:off x="6767399" y="1518757"/>
                <a:ext cx="368040" cy="320174"/>
              </a:xfrm>
              <a:prstGeom prst="plus">
                <a:avLst>
                  <a:gd name="adj" fmla="val 35728"/>
                </a:avLst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92" name="กากบาท 191">
                <a:extLst>
                  <a:ext uri="{FF2B5EF4-FFF2-40B4-BE49-F238E27FC236}">
                    <a16:creationId xmlns:a16="http://schemas.microsoft.com/office/drawing/2014/main" id="{E52586BA-A47A-4C67-BE1E-D768E320A5C8}"/>
                  </a:ext>
                </a:extLst>
              </p:cNvPr>
              <p:cNvSpPr/>
              <p:nvPr/>
            </p:nvSpPr>
            <p:spPr>
              <a:xfrm rot="1087668">
                <a:off x="684864" y="1581020"/>
                <a:ext cx="620284" cy="500224"/>
              </a:xfrm>
              <a:prstGeom prst="plus">
                <a:avLst>
                  <a:gd name="adj" fmla="val 35728"/>
                </a:avLst>
              </a:prstGeom>
              <a:solidFill>
                <a:srgbClr val="FDE92C">
                  <a:alpha val="40000"/>
                </a:srgb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93" name="กากบาท 192">
                <a:extLst>
                  <a:ext uri="{FF2B5EF4-FFF2-40B4-BE49-F238E27FC236}">
                    <a16:creationId xmlns:a16="http://schemas.microsoft.com/office/drawing/2014/main" id="{9279B430-86FD-4915-87E5-58413A3B8599}"/>
                  </a:ext>
                </a:extLst>
              </p:cNvPr>
              <p:cNvSpPr/>
              <p:nvPr/>
            </p:nvSpPr>
            <p:spPr>
              <a:xfrm rot="20237040">
                <a:off x="1318434" y="452353"/>
                <a:ext cx="552915" cy="426604"/>
              </a:xfrm>
              <a:prstGeom prst="plus">
                <a:avLst>
                  <a:gd name="adj" fmla="val 35728"/>
                </a:avLst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 dirty="0"/>
              </a:p>
            </p:txBody>
          </p:sp>
          <p:sp>
            <p:nvSpPr>
              <p:cNvPr id="194" name="สี่เหลี่ยมผืนผ้า 193">
                <a:extLst>
                  <a:ext uri="{FF2B5EF4-FFF2-40B4-BE49-F238E27FC236}">
                    <a16:creationId xmlns:a16="http://schemas.microsoft.com/office/drawing/2014/main" id="{07A72EC4-E108-4388-8109-4BECAA9C8258}"/>
                  </a:ext>
                </a:extLst>
              </p:cNvPr>
              <p:cNvSpPr/>
              <p:nvPr/>
            </p:nvSpPr>
            <p:spPr>
              <a:xfrm>
                <a:off x="6241377" y="425127"/>
                <a:ext cx="330847" cy="305625"/>
              </a:xfrm>
              <a:prstGeom prst="rect">
                <a:avLst/>
              </a:prstGeom>
              <a:noFill/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95" name="สี่เหลี่ยมผืนผ้า 194">
                <a:extLst>
                  <a:ext uri="{FF2B5EF4-FFF2-40B4-BE49-F238E27FC236}">
                    <a16:creationId xmlns:a16="http://schemas.microsoft.com/office/drawing/2014/main" id="{DB745DB9-E68C-4099-8BC1-067971DA25AE}"/>
                  </a:ext>
                </a:extLst>
              </p:cNvPr>
              <p:cNvSpPr/>
              <p:nvPr/>
            </p:nvSpPr>
            <p:spPr>
              <a:xfrm>
                <a:off x="7961308" y="4240268"/>
                <a:ext cx="330847" cy="305625"/>
              </a:xfrm>
              <a:prstGeom prst="rect">
                <a:avLst/>
              </a:prstGeom>
              <a:noFill/>
              <a:ln w="28575">
                <a:solidFill>
                  <a:srgbClr val="FEF9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grpSp>
            <p:nvGrpSpPr>
              <p:cNvPr id="196" name="กลุ่ม 195">
                <a:extLst>
                  <a:ext uri="{FF2B5EF4-FFF2-40B4-BE49-F238E27FC236}">
                    <a16:creationId xmlns:a16="http://schemas.microsoft.com/office/drawing/2014/main" id="{1ED1FCA0-FE85-49B0-B8E6-2709E2BE3F07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7010805" y="3407851"/>
                <a:ext cx="376162" cy="907724"/>
                <a:chOff x="6264894" y="1446698"/>
                <a:chExt cx="759640" cy="1984379"/>
              </a:xfrm>
            </p:grpSpPr>
            <p:sp>
              <p:nvSpPr>
                <p:cNvPr id="197" name="วงรี 196">
                  <a:extLst>
                    <a:ext uri="{FF2B5EF4-FFF2-40B4-BE49-F238E27FC236}">
                      <a16:creationId xmlns:a16="http://schemas.microsoft.com/office/drawing/2014/main" id="{B21C1970-2128-49C3-9C00-8C4D8B5ABB22}"/>
                    </a:ext>
                  </a:extLst>
                </p:cNvPr>
                <p:cNvSpPr/>
                <p:nvPr/>
              </p:nvSpPr>
              <p:spPr>
                <a:xfrm>
                  <a:off x="6264894" y="1450852"/>
                  <a:ext cx="180000" cy="180000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/>
                </a:p>
              </p:txBody>
            </p:sp>
            <p:sp>
              <p:nvSpPr>
                <p:cNvPr id="198" name="วงรี 197">
                  <a:extLst>
                    <a:ext uri="{FF2B5EF4-FFF2-40B4-BE49-F238E27FC236}">
                      <a16:creationId xmlns:a16="http://schemas.microsoft.com/office/drawing/2014/main" id="{99D12FE0-9D89-4DCA-BE55-81A666A3DC64}"/>
                    </a:ext>
                  </a:extLst>
                </p:cNvPr>
                <p:cNvSpPr/>
                <p:nvPr/>
              </p:nvSpPr>
              <p:spPr>
                <a:xfrm>
                  <a:off x="6264894" y="1650877"/>
                  <a:ext cx="180000" cy="180000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/>
                </a:p>
              </p:txBody>
            </p:sp>
            <p:sp>
              <p:nvSpPr>
                <p:cNvPr id="199" name="วงรี 198">
                  <a:extLst>
                    <a:ext uri="{FF2B5EF4-FFF2-40B4-BE49-F238E27FC236}">
                      <a16:creationId xmlns:a16="http://schemas.microsoft.com/office/drawing/2014/main" id="{497810E9-68CB-444C-B53D-1DA8C12A8AC5}"/>
                    </a:ext>
                  </a:extLst>
                </p:cNvPr>
                <p:cNvSpPr/>
                <p:nvPr/>
              </p:nvSpPr>
              <p:spPr>
                <a:xfrm>
                  <a:off x="6264894" y="1850902"/>
                  <a:ext cx="180000" cy="180000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/>
                </a:p>
              </p:txBody>
            </p:sp>
            <p:sp>
              <p:nvSpPr>
                <p:cNvPr id="200" name="วงรี 199">
                  <a:extLst>
                    <a:ext uri="{FF2B5EF4-FFF2-40B4-BE49-F238E27FC236}">
                      <a16:creationId xmlns:a16="http://schemas.microsoft.com/office/drawing/2014/main" id="{A28FF609-F343-47FC-A527-377C8D8A3C93}"/>
                    </a:ext>
                  </a:extLst>
                </p:cNvPr>
                <p:cNvSpPr/>
                <p:nvPr/>
              </p:nvSpPr>
              <p:spPr>
                <a:xfrm>
                  <a:off x="6264894" y="2050927"/>
                  <a:ext cx="180000" cy="180000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/>
                </a:p>
              </p:txBody>
            </p:sp>
            <p:sp>
              <p:nvSpPr>
                <p:cNvPr id="201" name="วงรี 200">
                  <a:extLst>
                    <a:ext uri="{FF2B5EF4-FFF2-40B4-BE49-F238E27FC236}">
                      <a16:creationId xmlns:a16="http://schemas.microsoft.com/office/drawing/2014/main" id="{20C4603F-058E-4D02-9D62-323B1BACD948}"/>
                    </a:ext>
                  </a:extLst>
                </p:cNvPr>
                <p:cNvSpPr/>
                <p:nvPr/>
              </p:nvSpPr>
              <p:spPr>
                <a:xfrm>
                  <a:off x="6264894" y="2250952"/>
                  <a:ext cx="180000" cy="180000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/>
                </a:p>
              </p:txBody>
            </p:sp>
            <p:sp>
              <p:nvSpPr>
                <p:cNvPr id="202" name="วงรี 201">
                  <a:extLst>
                    <a:ext uri="{FF2B5EF4-FFF2-40B4-BE49-F238E27FC236}">
                      <a16:creationId xmlns:a16="http://schemas.microsoft.com/office/drawing/2014/main" id="{937B6F76-0969-485E-9D13-BFDDA29747B5}"/>
                    </a:ext>
                  </a:extLst>
                </p:cNvPr>
                <p:cNvSpPr/>
                <p:nvPr/>
              </p:nvSpPr>
              <p:spPr>
                <a:xfrm>
                  <a:off x="6264894" y="2450977"/>
                  <a:ext cx="180000" cy="180000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/>
                </a:p>
              </p:txBody>
            </p:sp>
            <p:sp>
              <p:nvSpPr>
                <p:cNvPr id="203" name="วงรี 202">
                  <a:extLst>
                    <a:ext uri="{FF2B5EF4-FFF2-40B4-BE49-F238E27FC236}">
                      <a16:creationId xmlns:a16="http://schemas.microsoft.com/office/drawing/2014/main" id="{1DF58B4A-A66B-4699-A37C-3F6987305D84}"/>
                    </a:ext>
                  </a:extLst>
                </p:cNvPr>
                <p:cNvSpPr/>
                <p:nvPr/>
              </p:nvSpPr>
              <p:spPr>
                <a:xfrm>
                  <a:off x="6264894" y="2651002"/>
                  <a:ext cx="180000" cy="180000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/>
                </a:p>
              </p:txBody>
            </p:sp>
            <p:sp>
              <p:nvSpPr>
                <p:cNvPr id="204" name="วงรี 203">
                  <a:extLst>
                    <a:ext uri="{FF2B5EF4-FFF2-40B4-BE49-F238E27FC236}">
                      <a16:creationId xmlns:a16="http://schemas.microsoft.com/office/drawing/2014/main" id="{7BB84F2F-07D2-4487-A2CE-362EFBDAEE8E}"/>
                    </a:ext>
                  </a:extLst>
                </p:cNvPr>
                <p:cNvSpPr/>
                <p:nvPr/>
              </p:nvSpPr>
              <p:spPr>
                <a:xfrm>
                  <a:off x="6264894" y="2851027"/>
                  <a:ext cx="180000" cy="180000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/>
                </a:p>
              </p:txBody>
            </p:sp>
            <p:sp>
              <p:nvSpPr>
                <p:cNvPr id="205" name="วงรี 204">
                  <a:extLst>
                    <a:ext uri="{FF2B5EF4-FFF2-40B4-BE49-F238E27FC236}">
                      <a16:creationId xmlns:a16="http://schemas.microsoft.com/office/drawing/2014/main" id="{4A16ED61-82D7-4D1C-8262-ED0B118D0E60}"/>
                    </a:ext>
                  </a:extLst>
                </p:cNvPr>
                <p:cNvSpPr/>
                <p:nvPr/>
              </p:nvSpPr>
              <p:spPr>
                <a:xfrm>
                  <a:off x="6264894" y="3051052"/>
                  <a:ext cx="180000" cy="180000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 dirty="0"/>
                </a:p>
              </p:txBody>
            </p:sp>
            <p:sp>
              <p:nvSpPr>
                <p:cNvPr id="206" name="วงรี 205">
                  <a:extLst>
                    <a:ext uri="{FF2B5EF4-FFF2-40B4-BE49-F238E27FC236}">
                      <a16:creationId xmlns:a16="http://schemas.microsoft.com/office/drawing/2014/main" id="{B6E1BE97-4B81-4356-B357-468CBC454F5D}"/>
                    </a:ext>
                  </a:extLst>
                </p:cNvPr>
                <p:cNvSpPr/>
                <p:nvPr/>
              </p:nvSpPr>
              <p:spPr>
                <a:xfrm>
                  <a:off x="6264894" y="3251077"/>
                  <a:ext cx="180000" cy="180000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/>
                </a:p>
              </p:txBody>
            </p:sp>
            <p:sp>
              <p:nvSpPr>
                <p:cNvPr id="207" name="วงรี 206">
                  <a:extLst>
                    <a:ext uri="{FF2B5EF4-FFF2-40B4-BE49-F238E27FC236}">
                      <a16:creationId xmlns:a16="http://schemas.microsoft.com/office/drawing/2014/main" id="{1B89C48D-F989-4854-8466-937575850FD9}"/>
                    </a:ext>
                  </a:extLst>
                </p:cNvPr>
                <p:cNvSpPr/>
                <p:nvPr/>
              </p:nvSpPr>
              <p:spPr>
                <a:xfrm>
                  <a:off x="6554714" y="1448775"/>
                  <a:ext cx="180000" cy="180000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/>
                </a:p>
              </p:txBody>
            </p:sp>
            <p:sp>
              <p:nvSpPr>
                <p:cNvPr id="208" name="วงรี 207">
                  <a:extLst>
                    <a:ext uri="{FF2B5EF4-FFF2-40B4-BE49-F238E27FC236}">
                      <a16:creationId xmlns:a16="http://schemas.microsoft.com/office/drawing/2014/main" id="{96C63366-8923-47D7-AA38-4C9BB4EF2BD6}"/>
                    </a:ext>
                  </a:extLst>
                </p:cNvPr>
                <p:cNvSpPr/>
                <p:nvPr/>
              </p:nvSpPr>
              <p:spPr>
                <a:xfrm>
                  <a:off x="6554714" y="1648800"/>
                  <a:ext cx="180000" cy="180000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/>
                </a:p>
              </p:txBody>
            </p:sp>
            <p:sp>
              <p:nvSpPr>
                <p:cNvPr id="209" name="วงรี 208">
                  <a:extLst>
                    <a:ext uri="{FF2B5EF4-FFF2-40B4-BE49-F238E27FC236}">
                      <a16:creationId xmlns:a16="http://schemas.microsoft.com/office/drawing/2014/main" id="{BF1800A9-E998-48BD-B122-08130C2F9023}"/>
                    </a:ext>
                  </a:extLst>
                </p:cNvPr>
                <p:cNvSpPr/>
                <p:nvPr/>
              </p:nvSpPr>
              <p:spPr>
                <a:xfrm>
                  <a:off x="6554714" y="1848825"/>
                  <a:ext cx="180000" cy="180000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/>
                </a:p>
              </p:txBody>
            </p:sp>
            <p:sp>
              <p:nvSpPr>
                <p:cNvPr id="210" name="วงรี 209">
                  <a:extLst>
                    <a:ext uri="{FF2B5EF4-FFF2-40B4-BE49-F238E27FC236}">
                      <a16:creationId xmlns:a16="http://schemas.microsoft.com/office/drawing/2014/main" id="{2E5538F9-9A0A-4AC9-AD17-8BE00BC56514}"/>
                    </a:ext>
                  </a:extLst>
                </p:cNvPr>
                <p:cNvSpPr/>
                <p:nvPr/>
              </p:nvSpPr>
              <p:spPr>
                <a:xfrm>
                  <a:off x="6554714" y="2048850"/>
                  <a:ext cx="180000" cy="180000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/>
                </a:p>
              </p:txBody>
            </p:sp>
            <p:sp>
              <p:nvSpPr>
                <p:cNvPr id="211" name="วงรี 210">
                  <a:extLst>
                    <a:ext uri="{FF2B5EF4-FFF2-40B4-BE49-F238E27FC236}">
                      <a16:creationId xmlns:a16="http://schemas.microsoft.com/office/drawing/2014/main" id="{2A9461A3-9C39-423A-A9BE-600880ECBB4A}"/>
                    </a:ext>
                  </a:extLst>
                </p:cNvPr>
                <p:cNvSpPr/>
                <p:nvPr/>
              </p:nvSpPr>
              <p:spPr>
                <a:xfrm>
                  <a:off x="6554714" y="2248875"/>
                  <a:ext cx="180000" cy="180000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/>
                </a:p>
              </p:txBody>
            </p:sp>
            <p:sp>
              <p:nvSpPr>
                <p:cNvPr id="212" name="วงรี 211">
                  <a:extLst>
                    <a:ext uri="{FF2B5EF4-FFF2-40B4-BE49-F238E27FC236}">
                      <a16:creationId xmlns:a16="http://schemas.microsoft.com/office/drawing/2014/main" id="{EB19948A-221D-46CD-A226-B92B574D58FD}"/>
                    </a:ext>
                  </a:extLst>
                </p:cNvPr>
                <p:cNvSpPr/>
                <p:nvPr/>
              </p:nvSpPr>
              <p:spPr>
                <a:xfrm>
                  <a:off x="6554714" y="2448900"/>
                  <a:ext cx="180000" cy="180000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/>
                </a:p>
              </p:txBody>
            </p:sp>
            <p:sp>
              <p:nvSpPr>
                <p:cNvPr id="213" name="วงรี 212">
                  <a:extLst>
                    <a:ext uri="{FF2B5EF4-FFF2-40B4-BE49-F238E27FC236}">
                      <a16:creationId xmlns:a16="http://schemas.microsoft.com/office/drawing/2014/main" id="{31D69F52-AAA3-49B4-8A41-80F4EF61CEDE}"/>
                    </a:ext>
                  </a:extLst>
                </p:cNvPr>
                <p:cNvSpPr/>
                <p:nvPr/>
              </p:nvSpPr>
              <p:spPr>
                <a:xfrm>
                  <a:off x="6554714" y="2648925"/>
                  <a:ext cx="180000" cy="180000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/>
                </a:p>
              </p:txBody>
            </p:sp>
            <p:sp>
              <p:nvSpPr>
                <p:cNvPr id="214" name="วงรี 213">
                  <a:extLst>
                    <a:ext uri="{FF2B5EF4-FFF2-40B4-BE49-F238E27FC236}">
                      <a16:creationId xmlns:a16="http://schemas.microsoft.com/office/drawing/2014/main" id="{94CF82CC-7350-4639-837C-2205CCCD1DB8}"/>
                    </a:ext>
                  </a:extLst>
                </p:cNvPr>
                <p:cNvSpPr/>
                <p:nvPr/>
              </p:nvSpPr>
              <p:spPr>
                <a:xfrm>
                  <a:off x="6554714" y="2848950"/>
                  <a:ext cx="180000" cy="180000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/>
                </a:p>
              </p:txBody>
            </p:sp>
            <p:sp>
              <p:nvSpPr>
                <p:cNvPr id="215" name="วงรี 214">
                  <a:extLst>
                    <a:ext uri="{FF2B5EF4-FFF2-40B4-BE49-F238E27FC236}">
                      <a16:creationId xmlns:a16="http://schemas.microsoft.com/office/drawing/2014/main" id="{C49CBAEF-D48F-407B-9D7D-23BA8CBCEE76}"/>
                    </a:ext>
                  </a:extLst>
                </p:cNvPr>
                <p:cNvSpPr/>
                <p:nvPr/>
              </p:nvSpPr>
              <p:spPr>
                <a:xfrm>
                  <a:off x="6554714" y="3048975"/>
                  <a:ext cx="180000" cy="180000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/>
                </a:p>
              </p:txBody>
            </p:sp>
            <p:sp>
              <p:nvSpPr>
                <p:cNvPr id="216" name="วงรี 215">
                  <a:extLst>
                    <a:ext uri="{FF2B5EF4-FFF2-40B4-BE49-F238E27FC236}">
                      <a16:creationId xmlns:a16="http://schemas.microsoft.com/office/drawing/2014/main" id="{BDC7FAE8-A9A4-4908-9254-5E8D4C2CB107}"/>
                    </a:ext>
                  </a:extLst>
                </p:cNvPr>
                <p:cNvSpPr/>
                <p:nvPr/>
              </p:nvSpPr>
              <p:spPr>
                <a:xfrm>
                  <a:off x="6554714" y="3249000"/>
                  <a:ext cx="180000" cy="180000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/>
                </a:p>
              </p:txBody>
            </p:sp>
            <p:sp>
              <p:nvSpPr>
                <p:cNvPr id="217" name="วงรี 216">
                  <a:extLst>
                    <a:ext uri="{FF2B5EF4-FFF2-40B4-BE49-F238E27FC236}">
                      <a16:creationId xmlns:a16="http://schemas.microsoft.com/office/drawing/2014/main" id="{93BE9E9C-F227-4576-B2C4-1ABD6DFF9755}"/>
                    </a:ext>
                  </a:extLst>
                </p:cNvPr>
                <p:cNvSpPr/>
                <p:nvPr/>
              </p:nvSpPr>
              <p:spPr>
                <a:xfrm>
                  <a:off x="6844534" y="1446698"/>
                  <a:ext cx="180000" cy="180000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/>
                </a:p>
              </p:txBody>
            </p:sp>
            <p:sp>
              <p:nvSpPr>
                <p:cNvPr id="218" name="วงรี 217">
                  <a:extLst>
                    <a:ext uri="{FF2B5EF4-FFF2-40B4-BE49-F238E27FC236}">
                      <a16:creationId xmlns:a16="http://schemas.microsoft.com/office/drawing/2014/main" id="{D779A1E4-5D4B-4B22-888D-9049B03829A1}"/>
                    </a:ext>
                  </a:extLst>
                </p:cNvPr>
                <p:cNvSpPr/>
                <p:nvPr/>
              </p:nvSpPr>
              <p:spPr>
                <a:xfrm>
                  <a:off x="6844534" y="1646723"/>
                  <a:ext cx="180000" cy="180000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/>
                </a:p>
              </p:txBody>
            </p:sp>
            <p:sp>
              <p:nvSpPr>
                <p:cNvPr id="219" name="วงรี 218">
                  <a:extLst>
                    <a:ext uri="{FF2B5EF4-FFF2-40B4-BE49-F238E27FC236}">
                      <a16:creationId xmlns:a16="http://schemas.microsoft.com/office/drawing/2014/main" id="{E62C645D-CB77-4CF9-91C8-46B04F7C3ECD}"/>
                    </a:ext>
                  </a:extLst>
                </p:cNvPr>
                <p:cNvSpPr/>
                <p:nvPr/>
              </p:nvSpPr>
              <p:spPr>
                <a:xfrm>
                  <a:off x="6844534" y="1846748"/>
                  <a:ext cx="180000" cy="180000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/>
                </a:p>
              </p:txBody>
            </p:sp>
            <p:sp>
              <p:nvSpPr>
                <p:cNvPr id="220" name="วงรี 219">
                  <a:extLst>
                    <a:ext uri="{FF2B5EF4-FFF2-40B4-BE49-F238E27FC236}">
                      <a16:creationId xmlns:a16="http://schemas.microsoft.com/office/drawing/2014/main" id="{E0534271-F8DF-4164-A164-FD536E27C050}"/>
                    </a:ext>
                  </a:extLst>
                </p:cNvPr>
                <p:cNvSpPr/>
                <p:nvPr/>
              </p:nvSpPr>
              <p:spPr>
                <a:xfrm>
                  <a:off x="6844534" y="2046773"/>
                  <a:ext cx="180000" cy="180000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/>
                </a:p>
              </p:txBody>
            </p:sp>
            <p:sp>
              <p:nvSpPr>
                <p:cNvPr id="221" name="วงรี 220">
                  <a:extLst>
                    <a:ext uri="{FF2B5EF4-FFF2-40B4-BE49-F238E27FC236}">
                      <a16:creationId xmlns:a16="http://schemas.microsoft.com/office/drawing/2014/main" id="{4F5C6CC2-8800-4B01-A9F4-94334A6BA60D}"/>
                    </a:ext>
                  </a:extLst>
                </p:cNvPr>
                <p:cNvSpPr/>
                <p:nvPr/>
              </p:nvSpPr>
              <p:spPr>
                <a:xfrm>
                  <a:off x="6844534" y="2246798"/>
                  <a:ext cx="180000" cy="180000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/>
                </a:p>
              </p:txBody>
            </p:sp>
            <p:sp>
              <p:nvSpPr>
                <p:cNvPr id="222" name="วงรี 221">
                  <a:extLst>
                    <a:ext uri="{FF2B5EF4-FFF2-40B4-BE49-F238E27FC236}">
                      <a16:creationId xmlns:a16="http://schemas.microsoft.com/office/drawing/2014/main" id="{4454834D-F961-406D-8699-B4758F68EB12}"/>
                    </a:ext>
                  </a:extLst>
                </p:cNvPr>
                <p:cNvSpPr/>
                <p:nvPr/>
              </p:nvSpPr>
              <p:spPr>
                <a:xfrm>
                  <a:off x="6844534" y="2446823"/>
                  <a:ext cx="180000" cy="180000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/>
                </a:p>
              </p:txBody>
            </p:sp>
            <p:sp>
              <p:nvSpPr>
                <p:cNvPr id="223" name="วงรี 222">
                  <a:extLst>
                    <a:ext uri="{FF2B5EF4-FFF2-40B4-BE49-F238E27FC236}">
                      <a16:creationId xmlns:a16="http://schemas.microsoft.com/office/drawing/2014/main" id="{B7092582-A074-4D6F-8DF3-C08625DF8805}"/>
                    </a:ext>
                  </a:extLst>
                </p:cNvPr>
                <p:cNvSpPr/>
                <p:nvPr/>
              </p:nvSpPr>
              <p:spPr>
                <a:xfrm>
                  <a:off x="6844534" y="2646848"/>
                  <a:ext cx="180000" cy="180000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/>
                </a:p>
              </p:txBody>
            </p:sp>
            <p:sp>
              <p:nvSpPr>
                <p:cNvPr id="224" name="วงรี 223">
                  <a:extLst>
                    <a:ext uri="{FF2B5EF4-FFF2-40B4-BE49-F238E27FC236}">
                      <a16:creationId xmlns:a16="http://schemas.microsoft.com/office/drawing/2014/main" id="{F36B67CB-1EE8-4810-AB11-2B63DD43C430}"/>
                    </a:ext>
                  </a:extLst>
                </p:cNvPr>
                <p:cNvSpPr/>
                <p:nvPr/>
              </p:nvSpPr>
              <p:spPr>
                <a:xfrm>
                  <a:off x="6844534" y="2846873"/>
                  <a:ext cx="180000" cy="180000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/>
                </a:p>
              </p:txBody>
            </p:sp>
            <p:sp>
              <p:nvSpPr>
                <p:cNvPr id="225" name="วงรี 224">
                  <a:extLst>
                    <a:ext uri="{FF2B5EF4-FFF2-40B4-BE49-F238E27FC236}">
                      <a16:creationId xmlns:a16="http://schemas.microsoft.com/office/drawing/2014/main" id="{7143009C-229C-42A1-8F6F-515250F203DF}"/>
                    </a:ext>
                  </a:extLst>
                </p:cNvPr>
                <p:cNvSpPr/>
                <p:nvPr/>
              </p:nvSpPr>
              <p:spPr>
                <a:xfrm>
                  <a:off x="6844534" y="3046898"/>
                  <a:ext cx="180000" cy="180000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/>
                </a:p>
              </p:txBody>
            </p:sp>
            <p:sp>
              <p:nvSpPr>
                <p:cNvPr id="226" name="วงรี 225">
                  <a:extLst>
                    <a:ext uri="{FF2B5EF4-FFF2-40B4-BE49-F238E27FC236}">
                      <a16:creationId xmlns:a16="http://schemas.microsoft.com/office/drawing/2014/main" id="{1996C852-8787-421A-8B7A-B535912C8DBC}"/>
                    </a:ext>
                  </a:extLst>
                </p:cNvPr>
                <p:cNvSpPr/>
                <p:nvPr/>
              </p:nvSpPr>
              <p:spPr>
                <a:xfrm>
                  <a:off x="6844534" y="3246923"/>
                  <a:ext cx="180000" cy="180000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/>
                </a:p>
              </p:txBody>
            </p:sp>
          </p:grpSp>
          <p:pic>
            <p:nvPicPr>
              <p:cNvPr id="230" name="รูปภาพ 229">
                <a:extLst>
                  <a:ext uri="{FF2B5EF4-FFF2-40B4-BE49-F238E27FC236}">
                    <a16:creationId xmlns:a16="http://schemas.microsoft.com/office/drawing/2014/main" id="{5BCBB62A-289D-4E01-BD9A-836A9963BB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412710">
                <a:off x="2901771" y="5172733"/>
                <a:ext cx="496270" cy="458438"/>
              </a:xfrm>
              <a:prstGeom prst="rect">
                <a:avLst/>
              </a:prstGeom>
            </p:spPr>
          </p:pic>
          <p:pic>
            <p:nvPicPr>
              <p:cNvPr id="189" name="รูปภาพ 188">
                <a:extLst>
                  <a:ext uri="{FF2B5EF4-FFF2-40B4-BE49-F238E27FC236}">
                    <a16:creationId xmlns:a16="http://schemas.microsoft.com/office/drawing/2014/main" id="{4C8EF6EB-5114-4F96-BBDF-C52327956EE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843920" y="2407172"/>
                <a:ext cx="540000" cy="54000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</p:pic>
        </p:grpSp>
        <p:sp>
          <p:nvSpPr>
            <p:cNvPr id="187" name="TextBox 5">
              <a:extLst>
                <a:ext uri="{FF2B5EF4-FFF2-40B4-BE49-F238E27FC236}">
                  <a16:creationId xmlns:a16="http://schemas.microsoft.com/office/drawing/2014/main" id="{4C3E9F04-BA3E-477C-B221-6374D9EE4A1E}"/>
                </a:ext>
              </a:extLst>
            </p:cNvPr>
            <p:cNvSpPr txBox="1"/>
            <p:nvPr/>
          </p:nvSpPr>
          <p:spPr>
            <a:xfrm>
              <a:off x="1995695" y="2309817"/>
              <a:ext cx="5380814" cy="78483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th-TH" altLang="ko-KR" sz="45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           การเกิดปฏิกิริยาเคมี</a:t>
              </a:r>
            </a:p>
          </p:txBody>
        </p:sp>
        <p:sp>
          <p:nvSpPr>
            <p:cNvPr id="188" name="Text Placeholder 2">
              <a:extLst>
                <a:ext uri="{FF2B5EF4-FFF2-40B4-BE49-F238E27FC236}">
                  <a16:creationId xmlns:a16="http://schemas.microsoft.com/office/drawing/2014/main" id="{24208338-00F7-4CC0-8440-578FCD2A7346}"/>
                </a:ext>
              </a:extLst>
            </p:cNvPr>
            <p:cNvSpPr txBox="1">
              <a:spLocks/>
            </p:cNvSpPr>
            <p:nvPr/>
          </p:nvSpPr>
          <p:spPr>
            <a:xfrm>
              <a:off x="1995694" y="1488853"/>
              <a:ext cx="5380813" cy="71927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vert="horz" lIns="91440" tIns="45720" rIns="91440" bIns="45720" rtlCol="0" anchor="ctr"/>
            <a:lstStyle>
              <a:defPPr>
                <a:defRPr lang="th-TH"/>
              </a:defPPr>
              <a:lvl1pPr marL="0" algn="ctr" defTabSz="685800" rtl="0" eaLnBrk="1" latinLnBrk="0" hangingPunct="1">
                <a:defRPr sz="9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th-TH" altLang="ko-KR" sz="5500" b="1" u="sng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บทที่ 1 ปฏิกิริยาเคมี</a:t>
              </a:r>
            </a:p>
          </p:txBody>
        </p:sp>
        <p:pic>
          <p:nvPicPr>
            <p:cNvPr id="8" name="รูปภาพ 7">
              <a:extLst>
                <a:ext uri="{FF2B5EF4-FFF2-40B4-BE49-F238E27FC236}">
                  <a16:creationId xmlns:a16="http://schemas.microsoft.com/office/drawing/2014/main" id="{4D090F61-57AA-4E38-B4BB-E9B205A9596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90635" y="3274303"/>
              <a:ext cx="1818390" cy="1818390"/>
            </a:xfrm>
            <a:prstGeom prst="rect">
              <a:avLst/>
            </a:prstGeom>
          </p:spPr>
        </p:pic>
      </p:grpSp>
      <p:pic>
        <p:nvPicPr>
          <p:cNvPr id="227" name="รูปภาพ 227">
            <a:extLst>
              <a:ext uri="{FF2B5EF4-FFF2-40B4-BE49-F238E27FC236}">
                <a16:creationId xmlns:a16="http://schemas.microsoft.com/office/drawing/2014/main" id="{72C56F52-E8DC-4E3F-BF25-384077354F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8703" y="2440329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49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494B870-9D3D-401E-8B62-6E6A8499CB9C}"/>
              </a:ext>
            </a:extLst>
          </p:cNvPr>
          <p:cNvGrpSpPr/>
          <p:nvPr/>
        </p:nvGrpSpPr>
        <p:grpSpPr>
          <a:xfrm>
            <a:off x="-24524" y="-71791"/>
            <a:ext cx="9188286" cy="5702962"/>
            <a:chOff x="-24524" y="-71791"/>
            <a:chExt cx="9188286" cy="5702962"/>
          </a:xfrm>
        </p:grpSpPr>
        <p:sp>
          <p:nvSpPr>
            <p:cNvPr id="124" name="วงรี 123">
              <a:extLst>
                <a:ext uri="{FF2B5EF4-FFF2-40B4-BE49-F238E27FC236}">
                  <a16:creationId xmlns:a16="http://schemas.microsoft.com/office/drawing/2014/main" id="{4D749C6A-B85E-4128-A4F5-3C008CE3256F}"/>
                </a:ext>
              </a:extLst>
            </p:cNvPr>
            <p:cNvSpPr/>
            <p:nvPr/>
          </p:nvSpPr>
          <p:spPr>
            <a:xfrm rot="2025166">
              <a:off x="4547239" y="3641871"/>
              <a:ext cx="1654232" cy="1528124"/>
            </a:xfrm>
            <a:prstGeom prst="ellipse">
              <a:avLst/>
            </a:prstGeom>
            <a:pattFill prst="dkHorz">
              <a:fgClr>
                <a:srgbClr val="3DADD4"/>
              </a:fgClr>
              <a:bgClr>
                <a:schemeClr val="accent5">
                  <a:lumMod val="40000"/>
                  <a:lumOff val="6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 dirty="0"/>
            </a:p>
          </p:txBody>
        </p:sp>
        <p:sp>
          <p:nvSpPr>
            <p:cNvPr id="123" name="วงรี 122">
              <a:extLst>
                <a:ext uri="{FF2B5EF4-FFF2-40B4-BE49-F238E27FC236}">
                  <a16:creationId xmlns:a16="http://schemas.microsoft.com/office/drawing/2014/main" id="{4547BB5D-980C-49C6-8DD2-5EBB553E6D2E}"/>
                </a:ext>
              </a:extLst>
            </p:cNvPr>
            <p:cNvSpPr/>
            <p:nvPr/>
          </p:nvSpPr>
          <p:spPr>
            <a:xfrm rot="2025166">
              <a:off x="248763" y="2075931"/>
              <a:ext cx="1654232" cy="1528124"/>
            </a:xfrm>
            <a:prstGeom prst="ellipse">
              <a:avLst/>
            </a:prstGeom>
            <a:pattFill prst="dkHorz">
              <a:fgClr>
                <a:srgbClr val="3DADD4"/>
              </a:fgClr>
              <a:bgClr>
                <a:schemeClr val="accent5">
                  <a:lumMod val="40000"/>
                  <a:lumOff val="6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 dirty="0"/>
            </a:p>
          </p:txBody>
        </p:sp>
        <p:sp>
          <p:nvSpPr>
            <p:cNvPr id="122" name="วงรี 121">
              <a:extLst>
                <a:ext uri="{FF2B5EF4-FFF2-40B4-BE49-F238E27FC236}">
                  <a16:creationId xmlns:a16="http://schemas.microsoft.com/office/drawing/2014/main" id="{136E3BA7-F06D-4AEC-9D6F-42B890E5616A}"/>
                </a:ext>
              </a:extLst>
            </p:cNvPr>
            <p:cNvSpPr/>
            <p:nvPr/>
          </p:nvSpPr>
          <p:spPr>
            <a:xfrm rot="2025166">
              <a:off x="6990495" y="1782658"/>
              <a:ext cx="1654232" cy="1528124"/>
            </a:xfrm>
            <a:prstGeom prst="ellipse">
              <a:avLst/>
            </a:prstGeom>
            <a:pattFill prst="dkHorz">
              <a:fgClr>
                <a:srgbClr val="3DADD4"/>
              </a:fgClr>
              <a:bgClr>
                <a:schemeClr val="accent5">
                  <a:lumMod val="40000"/>
                  <a:lumOff val="6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 dirty="0"/>
            </a:p>
          </p:txBody>
        </p:sp>
        <p:grpSp>
          <p:nvGrpSpPr>
            <p:cNvPr id="25" name="กลุ่ม 24">
              <a:extLst>
                <a:ext uri="{FF2B5EF4-FFF2-40B4-BE49-F238E27FC236}">
                  <a16:creationId xmlns:a16="http://schemas.microsoft.com/office/drawing/2014/main" id="{C3AE868D-FBBA-4B74-B214-3D8230C10F4E}"/>
                </a:ext>
              </a:extLst>
            </p:cNvPr>
            <p:cNvGrpSpPr/>
            <p:nvPr/>
          </p:nvGrpSpPr>
          <p:grpSpPr>
            <a:xfrm>
              <a:off x="-24524" y="-71791"/>
              <a:ext cx="5503933" cy="4625727"/>
              <a:chOff x="-13854" y="-53779"/>
              <a:chExt cx="5988928" cy="5448712"/>
            </a:xfrm>
            <a:gradFill>
              <a:gsLst>
                <a:gs pos="0">
                  <a:srgbClr val="FEE882"/>
                </a:gs>
                <a:gs pos="73000">
                  <a:srgbClr val="FEE882"/>
                </a:gs>
                <a:gs pos="100000">
                  <a:srgbClr val="FEE882"/>
                </a:gs>
              </a:gsLst>
              <a:path path="circle">
                <a:fillToRect l="50000" t="50000" r="50000" b="50000"/>
              </a:path>
            </a:gradFill>
          </p:grpSpPr>
          <p:sp>
            <p:nvSpPr>
              <p:cNvPr id="24" name="รูปแบบอิสระ: รูปร่าง 23">
                <a:extLst>
                  <a:ext uri="{FF2B5EF4-FFF2-40B4-BE49-F238E27FC236}">
                    <a16:creationId xmlns:a16="http://schemas.microsoft.com/office/drawing/2014/main" id="{8532D37F-FCA3-4BF8-BDEE-30A101219801}"/>
                  </a:ext>
                </a:extLst>
              </p:cNvPr>
              <p:cNvSpPr/>
              <p:nvPr/>
            </p:nvSpPr>
            <p:spPr>
              <a:xfrm>
                <a:off x="-13854" y="415635"/>
                <a:ext cx="3654961" cy="4979298"/>
              </a:xfrm>
              <a:custGeom>
                <a:avLst/>
                <a:gdLst>
                  <a:gd name="connsiteX0" fmla="*/ 3034146 w 3034146"/>
                  <a:gd name="connsiteY0" fmla="*/ 0 h 4724400"/>
                  <a:gd name="connsiteX1" fmla="*/ 1676400 w 3034146"/>
                  <a:gd name="connsiteY1" fmla="*/ 1939636 h 4724400"/>
                  <a:gd name="connsiteX2" fmla="*/ 831273 w 3034146"/>
                  <a:gd name="connsiteY2" fmla="*/ 2521527 h 4724400"/>
                  <a:gd name="connsiteX3" fmla="*/ 498764 w 3034146"/>
                  <a:gd name="connsiteY3" fmla="*/ 4322618 h 4724400"/>
                  <a:gd name="connsiteX4" fmla="*/ 13855 w 3034146"/>
                  <a:gd name="connsiteY4" fmla="*/ 4724400 h 4724400"/>
                  <a:gd name="connsiteX5" fmla="*/ 0 w 3034146"/>
                  <a:gd name="connsiteY5" fmla="*/ 41564 h 4724400"/>
                  <a:gd name="connsiteX6" fmla="*/ 3034146 w 3034146"/>
                  <a:gd name="connsiteY6" fmla="*/ 0 h 4724400"/>
                  <a:gd name="connsiteX0" fmla="*/ 3034146 w 3034146"/>
                  <a:gd name="connsiteY0" fmla="*/ 0 h 5021667"/>
                  <a:gd name="connsiteX1" fmla="*/ 1676400 w 3034146"/>
                  <a:gd name="connsiteY1" fmla="*/ 1939636 h 5021667"/>
                  <a:gd name="connsiteX2" fmla="*/ 831273 w 3034146"/>
                  <a:gd name="connsiteY2" fmla="*/ 2521527 h 5021667"/>
                  <a:gd name="connsiteX3" fmla="*/ 498764 w 3034146"/>
                  <a:gd name="connsiteY3" fmla="*/ 4322618 h 5021667"/>
                  <a:gd name="connsiteX4" fmla="*/ 13855 w 3034146"/>
                  <a:gd name="connsiteY4" fmla="*/ 4724400 h 5021667"/>
                  <a:gd name="connsiteX5" fmla="*/ 0 w 3034146"/>
                  <a:gd name="connsiteY5" fmla="*/ 41564 h 5021667"/>
                  <a:gd name="connsiteX6" fmla="*/ 3034146 w 3034146"/>
                  <a:gd name="connsiteY6" fmla="*/ 0 h 5021667"/>
                  <a:gd name="connsiteX0" fmla="*/ 3034146 w 3034146"/>
                  <a:gd name="connsiteY0" fmla="*/ 0 h 5021667"/>
                  <a:gd name="connsiteX1" fmla="*/ 1676400 w 3034146"/>
                  <a:gd name="connsiteY1" fmla="*/ 1939636 h 5021667"/>
                  <a:gd name="connsiteX2" fmla="*/ 831273 w 3034146"/>
                  <a:gd name="connsiteY2" fmla="*/ 2521527 h 5021667"/>
                  <a:gd name="connsiteX3" fmla="*/ 498764 w 3034146"/>
                  <a:gd name="connsiteY3" fmla="*/ 4322618 h 5021667"/>
                  <a:gd name="connsiteX4" fmla="*/ 13855 w 3034146"/>
                  <a:gd name="connsiteY4" fmla="*/ 4724400 h 5021667"/>
                  <a:gd name="connsiteX5" fmla="*/ 0 w 3034146"/>
                  <a:gd name="connsiteY5" fmla="*/ 41564 h 5021667"/>
                  <a:gd name="connsiteX6" fmla="*/ 3034146 w 3034146"/>
                  <a:gd name="connsiteY6" fmla="*/ 0 h 5021667"/>
                  <a:gd name="connsiteX0" fmla="*/ 3034146 w 3073956"/>
                  <a:gd name="connsiteY0" fmla="*/ 0 h 5021667"/>
                  <a:gd name="connsiteX1" fmla="*/ 1676400 w 3073956"/>
                  <a:gd name="connsiteY1" fmla="*/ 1939636 h 5021667"/>
                  <a:gd name="connsiteX2" fmla="*/ 831273 w 3073956"/>
                  <a:gd name="connsiteY2" fmla="*/ 2521527 h 5021667"/>
                  <a:gd name="connsiteX3" fmla="*/ 498764 w 3073956"/>
                  <a:gd name="connsiteY3" fmla="*/ 4322618 h 5021667"/>
                  <a:gd name="connsiteX4" fmla="*/ 13855 w 3073956"/>
                  <a:gd name="connsiteY4" fmla="*/ 4724400 h 5021667"/>
                  <a:gd name="connsiteX5" fmla="*/ 0 w 3073956"/>
                  <a:gd name="connsiteY5" fmla="*/ 41564 h 5021667"/>
                  <a:gd name="connsiteX6" fmla="*/ 3034146 w 3073956"/>
                  <a:gd name="connsiteY6" fmla="*/ 0 h 5021667"/>
                  <a:gd name="connsiteX0" fmla="*/ 3034146 w 3101237"/>
                  <a:gd name="connsiteY0" fmla="*/ 0 h 5021667"/>
                  <a:gd name="connsiteX1" fmla="*/ 2286000 w 3101237"/>
                  <a:gd name="connsiteY1" fmla="*/ 2119745 h 5021667"/>
                  <a:gd name="connsiteX2" fmla="*/ 831273 w 3101237"/>
                  <a:gd name="connsiteY2" fmla="*/ 2521527 h 5021667"/>
                  <a:gd name="connsiteX3" fmla="*/ 498764 w 3101237"/>
                  <a:gd name="connsiteY3" fmla="*/ 4322618 h 5021667"/>
                  <a:gd name="connsiteX4" fmla="*/ 13855 w 3101237"/>
                  <a:gd name="connsiteY4" fmla="*/ 4724400 h 5021667"/>
                  <a:gd name="connsiteX5" fmla="*/ 0 w 3101237"/>
                  <a:gd name="connsiteY5" fmla="*/ 41564 h 5021667"/>
                  <a:gd name="connsiteX6" fmla="*/ 3034146 w 3101237"/>
                  <a:gd name="connsiteY6" fmla="*/ 0 h 5021667"/>
                  <a:gd name="connsiteX0" fmla="*/ 3740728 w 3780989"/>
                  <a:gd name="connsiteY0" fmla="*/ 13854 h 4980103"/>
                  <a:gd name="connsiteX1" fmla="*/ 2286000 w 3780989"/>
                  <a:gd name="connsiteY1" fmla="*/ 2078181 h 4980103"/>
                  <a:gd name="connsiteX2" fmla="*/ 831273 w 3780989"/>
                  <a:gd name="connsiteY2" fmla="*/ 2479963 h 4980103"/>
                  <a:gd name="connsiteX3" fmla="*/ 498764 w 3780989"/>
                  <a:gd name="connsiteY3" fmla="*/ 4281054 h 4980103"/>
                  <a:gd name="connsiteX4" fmla="*/ 13855 w 3780989"/>
                  <a:gd name="connsiteY4" fmla="*/ 4682836 h 4980103"/>
                  <a:gd name="connsiteX5" fmla="*/ 0 w 3780989"/>
                  <a:gd name="connsiteY5" fmla="*/ 0 h 4980103"/>
                  <a:gd name="connsiteX6" fmla="*/ 3740728 w 3780989"/>
                  <a:gd name="connsiteY6" fmla="*/ 13854 h 4980103"/>
                  <a:gd name="connsiteX0" fmla="*/ 3740728 w 3803936"/>
                  <a:gd name="connsiteY0" fmla="*/ 13854 h 4980103"/>
                  <a:gd name="connsiteX1" fmla="*/ 2826327 w 3803936"/>
                  <a:gd name="connsiteY1" fmla="*/ 1884217 h 4980103"/>
                  <a:gd name="connsiteX2" fmla="*/ 831273 w 3803936"/>
                  <a:gd name="connsiteY2" fmla="*/ 2479963 h 4980103"/>
                  <a:gd name="connsiteX3" fmla="*/ 498764 w 3803936"/>
                  <a:gd name="connsiteY3" fmla="*/ 4281054 h 4980103"/>
                  <a:gd name="connsiteX4" fmla="*/ 13855 w 3803936"/>
                  <a:gd name="connsiteY4" fmla="*/ 4682836 h 4980103"/>
                  <a:gd name="connsiteX5" fmla="*/ 0 w 3803936"/>
                  <a:gd name="connsiteY5" fmla="*/ 0 h 4980103"/>
                  <a:gd name="connsiteX6" fmla="*/ 3740728 w 3803936"/>
                  <a:gd name="connsiteY6" fmla="*/ 13854 h 4980103"/>
                  <a:gd name="connsiteX0" fmla="*/ 3740728 w 3819518"/>
                  <a:gd name="connsiteY0" fmla="*/ 13854 h 4980103"/>
                  <a:gd name="connsiteX1" fmla="*/ 2826327 w 3819518"/>
                  <a:gd name="connsiteY1" fmla="*/ 1884217 h 4980103"/>
                  <a:gd name="connsiteX2" fmla="*/ 831273 w 3819518"/>
                  <a:gd name="connsiteY2" fmla="*/ 2479963 h 4980103"/>
                  <a:gd name="connsiteX3" fmla="*/ 498764 w 3819518"/>
                  <a:gd name="connsiteY3" fmla="*/ 4281054 h 4980103"/>
                  <a:gd name="connsiteX4" fmla="*/ 13855 w 3819518"/>
                  <a:gd name="connsiteY4" fmla="*/ 4682836 h 4980103"/>
                  <a:gd name="connsiteX5" fmla="*/ 0 w 3819518"/>
                  <a:gd name="connsiteY5" fmla="*/ 0 h 4980103"/>
                  <a:gd name="connsiteX6" fmla="*/ 3740728 w 3819518"/>
                  <a:gd name="connsiteY6" fmla="*/ 13854 h 4980103"/>
                  <a:gd name="connsiteX0" fmla="*/ 3699165 w 3764759"/>
                  <a:gd name="connsiteY0" fmla="*/ 0 h 4980103"/>
                  <a:gd name="connsiteX1" fmla="*/ 2826327 w 3764759"/>
                  <a:gd name="connsiteY1" fmla="*/ 1884217 h 4980103"/>
                  <a:gd name="connsiteX2" fmla="*/ 831273 w 3764759"/>
                  <a:gd name="connsiteY2" fmla="*/ 2479963 h 4980103"/>
                  <a:gd name="connsiteX3" fmla="*/ 498764 w 3764759"/>
                  <a:gd name="connsiteY3" fmla="*/ 4281054 h 4980103"/>
                  <a:gd name="connsiteX4" fmla="*/ 13855 w 3764759"/>
                  <a:gd name="connsiteY4" fmla="*/ 4682836 h 4980103"/>
                  <a:gd name="connsiteX5" fmla="*/ 0 w 3764759"/>
                  <a:gd name="connsiteY5" fmla="*/ 0 h 4980103"/>
                  <a:gd name="connsiteX6" fmla="*/ 3699165 w 3764759"/>
                  <a:gd name="connsiteY6" fmla="*/ 0 h 4980103"/>
                  <a:gd name="connsiteX0" fmla="*/ 3408220 w 3496956"/>
                  <a:gd name="connsiteY0" fmla="*/ 0 h 4993957"/>
                  <a:gd name="connsiteX1" fmla="*/ 2826327 w 3496956"/>
                  <a:gd name="connsiteY1" fmla="*/ 1898071 h 4993957"/>
                  <a:gd name="connsiteX2" fmla="*/ 831273 w 3496956"/>
                  <a:gd name="connsiteY2" fmla="*/ 2493817 h 4993957"/>
                  <a:gd name="connsiteX3" fmla="*/ 498764 w 3496956"/>
                  <a:gd name="connsiteY3" fmla="*/ 4294908 h 4993957"/>
                  <a:gd name="connsiteX4" fmla="*/ 13855 w 3496956"/>
                  <a:gd name="connsiteY4" fmla="*/ 4696690 h 4993957"/>
                  <a:gd name="connsiteX5" fmla="*/ 0 w 3496956"/>
                  <a:gd name="connsiteY5" fmla="*/ 13854 h 4993957"/>
                  <a:gd name="connsiteX6" fmla="*/ 3408220 w 3496956"/>
                  <a:gd name="connsiteY6" fmla="*/ 0 h 4993957"/>
                  <a:gd name="connsiteX0" fmla="*/ 3408220 w 3460882"/>
                  <a:gd name="connsiteY0" fmla="*/ 0 h 4993957"/>
                  <a:gd name="connsiteX1" fmla="*/ 2355272 w 3460882"/>
                  <a:gd name="connsiteY1" fmla="*/ 1787235 h 4993957"/>
                  <a:gd name="connsiteX2" fmla="*/ 831273 w 3460882"/>
                  <a:gd name="connsiteY2" fmla="*/ 2493817 h 4993957"/>
                  <a:gd name="connsiteX3" fmla="*/ 498764 w 3460882"/>
                  <a:gd name="connsiteY3" fmla="*/ 4294908 h 4993957"/>
                  <a:gd name="connsiteX4" fmla="*/ 13855 w 3460882"/>
                  <a:gd name="connsiteY4" fmla="*/ 4696690 h 4993957"/>
                  <a:gd name="connsiteX5" fmla="*/ 0 w 3460882"/>
                  <a:gd name="connsiteY5" fmla="*/ 13854 h 4993957"/>
                  <a:gd name="connsiteX6" fmla="*/ 3408220 w 3460882"/>
                  <a:gd name="connsiteY6" fmla="*/ 0 h 4993957"/>
                  <a:gd name="connsiteX0" fmla="*/ 3408220 w 3461814"/>
                  <a:gd name="connsiteY0" fmla="*/ 0 h 4997951"/>
                  <a:gd name="connsiteX1" fmla="*/ 2355272 w 3461814"/>
                  <a:gd name="connsiteY1" fmla="*/ 1787235 h 4997951"/>
                  <a:gd name="connsiteX2" fmla="*/ 706582 w 3461814"/>
                  <a:gd name="connsiteY2" fmla="*/ 2369126 h 4997951"/>
                  <a:gd name="connsiteX3" fmla="*/ 498764 w 3461814"/>
                  <a:gd name="connsiteY3" fmla="*/ 4294908 h 4997951"/>
                  <a:gd name="connsiteX4" fmla="*/ 13855 w 3461814"/>
                  <a:gd name="connsiteY4" fmla="*/ 4696690 h 4997951"/>
                  <a:gd name="connsiteX5" fmla="*/ 0 w 3461814"/>
                  <a:gd name="connsiteY5" fmla="*/ 13854 h 4997951"/>
                  <a:gd name="connsiteX6" fmla="*/ 3408220 w 3461814"/>
                  <a:gd name="connsiteY6" fmla="*/ 0 h 4997951"/>
                  <a:gd name="connsiteX0" fmla="*/ 3505202 w 3555152"/>
                  <a:gd name="connsiteY0" fmla="*/ 13855 h 4984097"/>
                  <a:gd name="connsiteX1" fmla="*/ 2355272 w 3555152"/>
                  <a:gd name="connsiteY1" fmla="*/ 1773381 h 4984097"/>
                  <a:gd name="connsiteX2" fmla="*/ 706582 w 3555152"/>
                  <a:gd name="connsiteY2" fmla="*/ 2355272 h 4984097"/>
                  <a:gd name="connsiteX3" fmla="*/ 498764 w 3555152"/>
                  <a:gd name="connsiteY3" fmla="*/ 4281054 h 4984097"/>
                  <a:gd name="connsiteX4" fmla="*/ 13855 w 3555152"/>
                  <a:gd name="connsiteY4" fmla="*/ 4682836 h 4984097"/>
                  <a:gd name="connsiteX5" fmla="*/ 0 w 3555152"/>
                  <a:gd name="connsiteY5" fmla="*/ 0 h 4984097"/>
                  <a:gd name="connsiteX6" fmla="*/ 3505202 w 3555152"/>
                  <a:gd name="connsiteY6" fmla="*/ 13855 h 4984097"/>
                  <a:gd name="connsiteX0" fmla="*/ 3505202 w 3509945"/>
                  <a:gd name="connsiteY0" fmla="*/ 13855 h 4984097"/>
                  <a:gd name="connsiteX1" fmla="*/ 2355272 w 3509945"/>
                  <a:gd name="connsiteY1" fmla="*/ 1773381 h 4984097"/>
                  <a:gd name="connsiteX2" fmla="*/ 706582 w 3509945"/>
                  <a:gd name="connsiteY2" fmla="*/ 2355272 h 4984097"/>
                  <a:gd name="connsiteX3" fmla="*/ 498764 w 3509945"/>
                  <a:gd name="connsiteY3" fmla="*/ 4281054 h 4984097"/>
                  <a:gd name="connsiteX4" fmla="*/ 13855 w 3509945"/>
                  <a:gd name="connsiteY4" fmla="*/ 4682836 h 4984097"/>
                  <a:gd name="connsiteX5" fmla="*/ 0 w 3509945"/>
                  <a:gd name="connsiteY5" fmla="*/ 0 h 4984097"/>
                  <a:gd name="connsiteX6" fmla="*/ 3505202 w 3509945"/>
                  <a:gd name="connsiteY6" fmla="*/ 13855 h 4984097"/>
                  <a:gd name="connsiteX0" fmla="*/ 3505202 w 3510195"/>
                  <a:gd name="connsiteY0" fmla="*/ 13855 h 4984097"/>
                  <a:gd name="connsiteX1" fmla="*/ 2355272 w 3510195"/>
                  <a:gd name="connsiteY1" fmla="*/ 1773381 h 4984097"/>
                  <a:gd name="connsiteX2" fmla="*/ 706582 w 3510195"/>
                  <a:gd name="connsiteY2" fmla="*/ 2355272 h 4984097"/>
                  <a:gd name="connsiteX3" fmla="*/ 498764 w 3510195"/>
                  <a:gd name="connsiteY3" fmla="*/ 4281054 h 4984097"/>
                  <a:gd name="connsiteX4" fmla="*/ 13855 w 3510195"/>
                  <a:gd name="connsiteY4" fmla="*/ 4682836 h 4984097"/>
                  <a:gd name="connsiteX5" fmla="*/ 0 w 3510195"/>
                  <a:gd name="connsiteY5" fmla="*/ 0 h 4984097"/>
                  <a:gd name="connsiteX6" fmla="*/ 3505202 w 3510195"/>
                  <a:gd name="connsiteY6" fmla="*/ 13855 h 4984097"/>
                  <a:gd name="connsiteX0" fmla="*/ 3505202 w 3510379"/>
                  <a:gd name="connsiteY0" fmla="*/ 13855 h 4984097"/>
                  <a:gd name="connsiteX1" fmla="*/ 2382981 w 3510379"/>
                  <a:gd name="connsiteY1" fmla="*/ 1911927 h 4984097"/>
                  <a:gd name="connsiteX2" fmla="*/ 706582 w 3510379"/>
                  <a:gd name="connsiteY2" fmla="*/ 2355272 h 4984097"/>
                  <a:gd name="connsiteX3" fmla="*/ 498764 w 3510379"/>
                  <a:gd name="connsiteY3" fmla="*/ 4281054 h 4984097"/>
                  <a:gd name="connsiteX4" fmla="*/ 13855 w 3510379"/>
                  <a:gd name="connsiteY4" fmla="*/ 4682836 h 4984097"/>
                  <a:gd name="connsiteX5" fmla="*/ 0 w 3510379"/>
                  <a:gd name="connsiteY5" fmla="*/ 0 h 4984097"/>
                  <a:gd name="connsiteX6" fmla="*/ 3505202 w 3510379"/>
                  <a:gd name="connsiteY6" fmla="*/ 13855 h 4984097"/>
                  <a:gd name="connsiteX0" fmla="*/ 3865420 w 3868973"/>
                  <a:gd name="connsiteY0" fmla="*/ 13855 h 4984097"/>
                  <a:gd name="connsiteX1" fmla="*/ 2382981 w 3868973"/>
                  <a:gd name="connsiteY1" fmla="*/ 1911927 h 4984097"/>
                  <a:gd name="connsiteX2" fmla="*/ 706582 w 3868973"/>
                  <a:gd name="connsiteY2" fmla="*/ 2355272 h 4984097"/>
                  <a:gd name="connsiteX3" fmla="*/ 498764 w 3868973"/>
                  <a:gd name="connsiteY3" fmla="*/ 4281054 h 4984097"/>
                  <a:gd name="connsiteX4" fmla="*/ 13855 w 3868973"/>
                  <a:gd name="connsiteY4" fmla="*/ 4682836 h 4984097"/>
                  <a:gd name="connsiteX5" fmla="*/ 0 w 3868973"/>
                  <a:gd name="connsiteY5" fmla="*/ 0 h 4984097"/>
                  <a:gd name="connsiteX6" fmla="*/ 3865420 w 3868973"/>
                  <a:gd name="connsiteY6" fmla="*/ 13855 h 4984097"/>
                  <a:gd name="connsiteX0" fmla="*/ 3865420 w 3873426"/>
                  <a:gd name="connsiteY0" fmla="*/ 13855 h 4984097"/>
                  <a:gd name="connsiteX1" fmla="*/ 2992581 w 3873426"/>
                  <a:gd name="connsiteY1" fmla="*/ 1717964 h 4984097"/>
                  <a:gd name="connsiteX2" fmla="*/ 706582 w 3873426"/>
                  <a:gd name="connsiteY2" fmla="*/ 2355272 h 4984097"/>
                  <a:gd name="connsiteX3" fmla="*/ 498764 w 3873426"/>
                  <a:gd name="connsiteY3" fmla="*/ 4281054 h 4984097"/>
                  <a:gd name="connsiteX4" fmla="*/ 13855 w 3873426"/>
                  <a:gd name="connsiteY4" fmla="*/ 4682836 h 4984097"/>
                  <a:gd name="connsiteX5" fmla="*/ 0 w 3873426"/>
                  <a:gd name="connsiteY5" fmla="*/ 0 h 4984097"/>
                  <a:gd name="connsiteX6" fmla="*/ 3865420 w 3873426"/>
                  <a:gd name="connsiteY6" fmla="*/ 13855 h 4984097"/>
                  <a:gd name="connsiteX0" fmla="*/ 3865420 w 3873179"/>
                  <a:gd name="connsiteY0" fmla="*/ 13855 h 4980543"/>
                  <a:gd name="connsiteX1" fmla="*/ 2992581 w 3873179"/>
                  <a:gd name="connsiteY1" fmla="*/ 1717964 h 4980543"/>
                  <a:gd name="connsiteX2" fmla="*/ 803564 w 3873179"/>
                  <a:gd name="connsiteY2" fmla="*/ 2466109 h 4980543"/>
                  <a:gd name="connsiteX3" fmla="*/ 498764 w 3873179"/>
                  <a:gd name="connsiteY3" fmla="*/ 4281054 h 4980543"/>
                  <a:gd name="connsiteX4" fmla="*/ 13855 w 3873179"/>
                  <a:gd name="connsiteY4" fmla="*/ 4682836 h 4980543"/>
                  <a:gd name="connsiteX5" fmla="*/ 0 w 3873179"/>
                  <a:gd name="connsiteY5" fmla="*/ 0 h 4980543"/>
                  <a:gd name="connsiteX6" fmla="*/ 3865420 w 3873179"/>
                  <a:gd name="connsiteY6" fmla="*/ 13855 h 4980543"/>
                  <a:gd name="connsiteX0" fmla="*/ 3532911 w 3549464"/>
                  <a:gd name="connsiteY0" fmla="*/ 138545 h 4980543"/>
                  <a:gd name="connsiteX1" fmla="*/ 2992581 w 3549464"/>
                  <a:gd name="connsiteY1" fmla="*/ 1717964 h 4980543"/>
                  <a:gd name="connsiteX2" fmla="*/ 803564 w 3549464"/>
                  <a:gd name="connsiteY2" fmla="*/ 2466109 h 4980543"/>
                  <a:gd name="connsiteX3" fmla="*/ 498764 w 3549464"/>
                  <a:gd name="connsiteY3" fmla="*/ 4281054 h 4980543"/>
                  <a:gd name="connsiteX4" fmla="*/ 13855 w 3549464"/>
                  <a:gd name="connsiteY4" fmla="*/ 4682836 h 4980543"/>
                  <a:gd name="connsiteX5" fmla="*/ 0 w 3549464"/>
                  <a:gd name="connsiteY5" fmla="*/ 0 h 4980543"/>
                  <a:gd name="connsiteX6" fmla="*/ 3532911 w 3549464"/>
                  <a:gd name="connsiteY6" fmla="*/ 138545 h 4980543"/>
                  <a:gd name="connsiteX0" fmla="*/ 3546766 w 3562611"/>
                  <a:gd name="connsiteY0" fmla="*/ 0 h 5008253"/>
                  <a:gd name="connsiteX1" fmla="*/ 2992581 w 3562611"/>
                  <a:gd name="connsiteY1" fmla="*/ 1745674 h 5008253"/>
                  <a:gd name="connsiteX2" fmla="*/ 803564 w 3562611"/>
                  <a:gd name="connsiteY2" fmla="*/ 2493819 h 5008253"/>
                  <a:gd name="connsiteX3" fmla="*/ 498764 w 3562611"/>
                  <a:gd name="connsiteY3" fmla="*/ 4308764 h 5008253"/>
                  <a:gd name="connsiteX4" fmla="*/ 13855 w 3562611"/>
                  <a:gd name="connsiteY4" fmla="*/ 4710546 h 5008253"/>
                  <a:gd name="connsiteX5" fmla="*/ 0 w 3562611"/>
                  <a:gd name="connsiteY5" fmla="*/ 27710 h 5008253"/>
                  <a:gd name="connsiteX6" fmla="*/ 3546766 w 3562611"/>
                  <a:gd name="connsiteY6" fmla="*/ 0 h 5008253"/>
                  <a:gd name="connsiteX0" fmla="*/ 3546766 w 3706909"/>
                  <a:gd name="connsiteY0" fmla="*/ 0 h 5008253"/>
                  <a:gd name="connsiteX1" fmla="*/ 2992581 w 3706909"/>
                  <a:gd name="connsiteY1" fmla="*/ 1745674 h 5008253"/>
                  <a:gd name="connsiteX2" fmla="*/ 803564 w 3706909"/>
                  <a:gd name="connsiteY2" fmla="*/ 2493819 h 5008253"/>
                  <a:gd name="connsiteX3" fmla="*/ 498764 w 3706909"/>
                  <a:gd name="connsiteY3" fmla="*/ 4308764 h 5008253"/>
                  <a:gd name="connsiteX4" fmla="*/ 13855 w 3706909"/>
                  <a:gd name="connsiteY4" fmla="*/ 4710546 h 5008253"/>
                  <a:gd name="connsiteX5" fmla="*/ 0 w 3706909"/>
                  <a:gd name="connsiteY5" fmla="*/ 27710 h 5008253"/>
                  <a:gd name="connsiteX6" fmla="*/ 3546766 w 3706909"/>
                  <a:gd name="connsiteY6" fmla="*/ 0 h 5008253"/>
                  <a:gd name="connsiteX0" fmla="*/ 3546766 w 3576888"/>
                  <a:gd name="connsiteY0" fmla="*/ 0 h 5008253"/>
                  <a:gd name="connsiteX1" fmla="*/ 2992581 w 3576888"/>
                  <a:gd name="connsiteY1" fmla="*/ 1745674 h 5008253"/>
                  <a:gd name="connsiteX2" fmla="*/ 803564 w 3576888"/>
                  <a:gd name="connsiteY2" fmla="*/ 2493819 h 5008253"/>
                  <a:gd name="connsiteX3" fmla="*/ 498764 w 3576888"/>
                  <a:gd name="connsiteY3" fmla="*/ 4308764 h 5008253"/>
                  <a:gd name="connsiteX4" fmla="*/ 13855 w 3576888"/>
                  <a:gd name="connsiteY4" fmla="*/ 4710546 h 5008253"/>
                  <a:gd name="connsiteX5" fmla="*/ 0 w 3576888"/>
                  <a:gd name="connsiteY5" fmla="*/ 27710 h 5008253"/>
                  <a:gd name="connsiteX6" fmla="*/ 3546766 w 3576888"/>
                  <a:gd name="connsiteY6" fmla="*/ 0 h 5008253"/>
                  <a:gd name="connsiteX0" fmla="*/ 3546766 w 3560729"/>
                  <a:gd name="connsiteY0" fmla="*/ 0 h 5008253"/>
                  <a:gd name="connsiteX1" fmla="*/ 2604653 w 3560729"/>
                  <a:gd name="connsiteY1" fmla="*/ 1814947 h 5008253"/>
                  <a:gd name="connsiteX2" fmla="*/ 803564 w 3560729"/>
                  <a:gd name="connsiteY2" fmla="*/ 2493819 h 5008253"/>
                  <a:gd name="connsiteX3" fmla="*/ 498764 w 3560729"/>
                  <a:gd name="connsiteY3" fmla="*/ 4308764 h 5008253"/>
                  <a:gd name="connsiteX4" fmla="*/ 13855 w 3560729"/>
                  <a:gd name="connsiteY4" fmla="*/ 4710546 h 5008253"/>
                  <a:gd name="connsiteX5" fmla="*/ 0 w 3560729"/>
                  <a:gd name="connsiteY5" fmla="*/ 27710 h 5008253"/>
                  <a:gd name="connsiteX6" fmla="*/ 3546766 w 3560729"/>
                  <a:gd name="connsiteY6" fmla="*/ 0 h 5008253"/>
                  <a:gd name="connsiteX0" fmla="*/ 3546766 w 3560729"/>
                  <a:gd name="connsiteY0" fmla="*/ 0 h 5022108"/>
                  <a:gd name="connsiteX1" fmla="*/ 2604653 w 3560729"/>
                  <a:gd name="connsiteY1" fmla="*/ 1828802 h 5022108"/>
                  <a:gd name="connsiteX2" fmla="*/ 803564 w 3560729"/>
                  <a:gd name="connsiteY2" fmla="*/ 2507674 h 5022108"/>
                  <a:gd name="connsiteX3" fmla="*/ 498764 w 3560729"/>
                  <a:gd name="connsiteY3" fmla="*/ 4322619 h 5022108"/>
                  <a:gd name="connsiteX4" fmla="*/ 13855 w 3560729"/>
                  <a:gd name="connsiteY4" fmla="*/ 4724401 h 5022108"/>
                  <a:gd name="connsiteX5" fmla="*/ 0 w 3560729"/>
                  <a:gd name="connsiteY5" fmla="*/ 41565 h 5022108"/>
                  <a:gd name="connsiteX6" fmla="*/ 3546766 w 3560729"/>
                  <a:gd name="connsiteY6" fmla="*/ 0 h 5022108"/>
                  <a:gd name="connsiteX0" fmla="*/ 3546766 w 3560729"/>
                  <a:gd name="connsiteY0" fmla="*/ 0 h 5028368"/>
                  <a:gd name="connsiteX1" fmla="*/ 2604653 w 3560729"/>
                  <a:gd name="connsiteY1" fmla="*/ 1828802 h 5028368"/>
                  <a:gd name="connsiteX2" fmla="*/ 803564 w 3560729"/>
                  <a:gd name="connsiteY2" fmla="*/ 2313710 h 5028368"/>
                  <a:gd name="connsiteX3" fmla="*/ 498764 w 3560729"/>
                  <a:gd name="connsiteY3" fmla="*/ 4322619 h 5028368"/>
                  <a:gd name="connsiteX4" fmla="*/ 13855 w 3560729"/>
                  <a:gd name="connsiteY4" fmla="*/ 4724401 h 5028368"/>
                  <a:gd name="connsiteX5" fmla="*/ 0 w 3560729"/>
                  <a:gd name="connsiteY5" fmla="*/ 41565 h 5028368"/>
                  <a:gd name="connsiteX6" fmla="*/ 3546766 w 3560729"/>
                  <a:gd name="connsiteY6" fmla="*/ 0 h 5028368"/>
                  <a:gd name="connsiteX0" fmla="*/ 3546766 w 3567061"/>
                  <a:gd name="connsiteY0" fmla="*/ 0 h 5028368"/>
                  <a:gd name="connsiteX1" fmla="*/ 2826326 w 3567061"/>
                  <a:gd name="connsiteY1" fmla="*/ 1731820 h 5028368"/>
                  <a:gd name="connsiteX2" fmla="*/ 803564 w 3567061"/>
                  <a:gd name="connsiteY2" fmla="*/ 2313710 h 5028368"/>
                  <a:gd name="connsiteX3" fmla="*/ 498764 w 3567061"/>
                  <a:gd name="connsiteY3" fmla="*/ 4322619 h 5028368"/>
                  <a:gd name="connsiteX4" fmla="*/ 13855 w 3567061"/>
                  <a:gd name="connsiteY4" fmla="*/ 4724401 h 5028368"/>
                  <a:gd name="connsiteX5" fmla="*/ 0 w 3567061"/>
                  <a:gd name="connsiteY5" fmla="*/ 41565 h 5028368"/>
                  <a:gd name="connsiteX6" fmla="*/ 3546766 w 3567061"/>
                  <a:gd name="connsiteY6" fmla="*/ 0 h 5028368"/>
                  <a:gd name="connsiteX0" fmla="*/ 3546766 w 3567061"/>
                  <a:gd name="connsiteY0" fmla="*/ 0 h 4939815"/>
                  <a:gd name="connsiteX1" fmla="*/ 2826326 w 3567061"/>
                  <a:gd name="connsiteY1" fmla="*/ 1731820 h 4939815"/>
                  <a:gd name="connsiteX2" fmla="*/ 803564 w 3567061"/>
                  <a:gd name="connsiteY2" fmla="*/ 2313710 h 4939815"/>
                  <a:gd name="connsiteX3" fmla="*/ 1066801 w 3567061"/>
                  <a:gd name="connsiteY3" fmla="*/ 3782292 h 4939815"/>
                  <a:gd name="connsiteX4" fmla="*/ 13855 w 3567061"/>
                  <a:gd name="connsiteY4" fmla="*/ 4724401 h 4939815"/>
                  <a:gd name="connsiteX5" fmla="*/ 0 w 3567061"/>
                  <a:gd name="connsiteY5" fmla="*/ 41565 h 4939815"/>
                  <a:gd name="connsiteX6" fmla="*/ 3546766 w 3567061"/>
                  <a:gd name="connsiteY6" fmla="*/ 0 h 4939815"/>
                  <a:gd name="connsiteX0" fmla="*/ 3546766 w 3567427"/>
                  <a:gd name="connsiteY0" fmla="*/ 0 h 4944652"/>
                  <a:gd name="connsiteX1" fmla="*/ 2826326 w 3567427"/>
                  <a:gd name="connsiteY1" fmla="*/ 1731820 h 4944652"/>
                  <a:gd name="connsiteX2" fmla="*/ 748145 w 3567427"/>
                  <a:gd name="connsiteY2" fmla="*/ 2050474 h 4944652"/>
                  <a:gd name="connsiteX3" fmla="*/ 1066801 w 3567427"/>
                  <a:gd name="connsiteY3" fmla="*/ 3782292 h 4944652"/>
                  <a:gd name="connsiteX4" fmla="*/ 13855 w 3567427"/>
                  <a:gd name="connsiteY4" fmla="*/ 4724401 h 4944652"/>
                  <a:gd name="connsiteX5" fmla="*/ 0 w 3567427"/>
                  <a:gd name="connsiteY5" fmla="*/ 41565 h 4944652"/>
                  <a:gd name="connsiteX6" fmla="*/ 3546766 w 3567427"/>
                  <a:gd name="connsiteY6" fmla="*/ 0 h 4944652"/>
                  <a:gd name="connsiteX0" fmla="*/ 3546766 w 3566619"/>
                  <a:gd name="connsiteY0" fmla="*/ 0 h 4940065"/>
                  <a:gd name="connsiteX1" fmla="*/ 2826326 w 3566619"/>
                  <a:gd name="connsiteY1" fmla="*/ 1731820 h 4940065"/>
                  <a:gd name="connsiteX2" fmla="*/ 872836 w 3566619"/>
                  <a:gd name="connsiteY2" fmla="*/ 2299856 h 4940065"/>
                  <a:gd name="connsiteX3" fmla="*/ 1066801 w 3566619"/>
                  <a:gd name="connsiteY3" fmla="*/ 3782292 h 4940065"/>
                  <a:gd name="connsiteX4" fmla="*/ 13855 w 3566619"/>
                  <a:gd name="connsiteY4" fmla="*/ 4724401 h 4940065"/>
                  <a:gd name="connsiteX5" fmla="*/ 0 w 3566619"/>
                  <a:gd name="connsiteY5" fmla="*/ 41565 h 4940065"/>
                  <a:gd name="connsiteX6" fmla="*/ 3546766 w 3566619"/>
                  <a:gd name="connsiteY6" fmla="*/ 0 h 4940065"/>
                  <a:gd name="connsiteX0" fmla="*/ 3546766 w 3566619"/>
                  <a:gd name="connsiteY0" fmla="*/ 0 h 4943391"/>
                  <a:gd name="connsiteX1" fmla="*/ 2826326 w 3566619"/>
                  <a:gd name="connsiteY1" fmla="*/ 1731820 h 4943391"/>
                  <a:gd name="connsiteX2" fmla="*/ 872836 w 3566619"/>
                  <a:gd name="connsiteY2" fmla="*/ 2299856 h 4943391"/>
                  <a:gd name="connsiteX3" fmla="*/ 1343891 w 3566619"/>
                  <a:gd name="connsiteY3" fmla="*/ 3810001 h 4943391"/>
                  <a:gd name="connsiteX4" fmla="*/ 13855 w 3566619"/>
                  <a:gd name="connsiteY4" fmla="*/ 4724401 h 4943391"/>
                  <a:gd name="connsiteX5" fmla="*/ 0 w 3566619"/>
                  <a:gd name="connsiteY5" fmla="*/ 41565 h 4943391"/>
                  <a:gd name="connsiteX6" fmla="*/ 3546766 w 3566619"/>
                  <a:gd name="connsiteY6" fmla="*/ 0 h 4943391"/>
                  <a:gd name="connsiteX0" fmla="*/ 3546766 w 3566619"/>
                  <a:gd name="connsiteY0" fmla="*/ 0 h 4955848"/>
                  <a:gd name="connsiteX1" fmla="*/ 2826326 w 3566619"/>
                  <a:gd name="connsiteY1" fmla="*/ 1731820 h 4955848"/>
                  <a:gd name="connsiteX2" fmla="*/ 872836 w 3566619"/>
                  <a:gd name="connsiteY2" fmla="*/ 2299856 h 4955848"/>
                  <a:gd name="connsiteX3" fmla="*/ 1136073 w 3566619"/>
                  <a:gd name="connsiteY3" fmla="*/ 3906983 h 4955848"/>
                  <a:gd name="connsiteX4" fmla="*/ 13855 w 3566619"/>
                  <a:gd name="connsiteY4" fmla="*/ 4724401 h 4955848"/>
                  <a:gd name="connsiteX5" fmla="*/ 0 w 3566619"/>
                  <a:gd name="connsiteY5" fmla="*/ 41565 h 4955848"/>
                  <a:gd name="connsiteX6" fmla="*/ 3546766 w 3566619"/>
                  <a:gd name="connsiteY6" fmla="*/ 0 h 4955848"/>
                  <a:gd name="connsiteX0" fmla="*/ 3546766 w 3609882"/>
                  <a:gd name="connsiteY0" fmla="*/ 0 h 4955848"/>
                  <a:gd name="connsiteX1" fmla="*/ 3214254 w 3609882"/>
                  <a:gd name="connsiteY1" fmla="*/ 1579420 h 4955848"/>
                  <a:gd name="connsiteX2" fmla="*/ 872836 w 3609882"/>
                  <a:gd name="connsiteY2" fmla="*/ 2299856 h 4955848"/>
                  <a:gd name="connsiteX3" fmla="*/ 1136073 w 3609882"/>
                  <a:gd name="connsiteY3" fmla="*/ 3906983 h 4955848"/>
                  <a:gd name="connsiteX4" fmla="*/ 13855 w 3609882"/>
                  <a:gd name="connsiteY4" fmla="*/ 4724401 h 4955848"/>
                  <a:gd name="connsiteX5" fmla="*/ 0 w 3609882"/>
                  <a:gd name="connsiteY5" fmla="*/ 41565 h 4955848"/>
                  <a:gd name="connsiteX6" fmla="*/ 3546766 w 3609882"/>
                  <a:gd name="connsiteY6" fmla="*/ 0 h 4955848"/>
                  <a:gd name="connsiteX0" fmla="*/ 3546766 w 3609882"/>
                  <a:gd name="connsiteY0" fmla="*/ 0 h 4957825"/>
                  <a:gd name="connsiteX1" fmla="*/ 3214254 w 3609882"/>
                  <a:gd name="connsiteY1" fmla="*/ 1579420 h 4957825"/>
                  <a:gd name="connsiteX2" fmla="*/ 872836 w 3609882"/>
                  <a:gd name="connsiteY2" fmla="*/ 2299856 h 4957825"/>
                  <a:gd name="connsiteX3" fmla="*/ 1136073 w 3609882"/>
                  <a:gd name="connsiteY3" fmla="*/ 3906983 h 4957825"/>
                  <a:gd name="connsiteX4" fmla="*/ 13855 w 3609882"/>
                  <a:gd name="connsiteY4" fmla="*/ 4724401 h 4957825"/>
                  <a:gd name="connsiteX5" fmla="*/ 0 w 3609882"/>
                  <a:gd name="connsiteY5" fmla="*/ 41565 h 4957825"/>
                  <a:gd name="connsiteX6" fmla="*/ 3546766 w 3609882"/>
                  <a:gd name="connsiteY6" fmla="*/ 0 h 4957825"/>
                  <a:gd name="connsiteX0" fmla="*/ 3635098 w 3698214"/>
                  <a:gd name="connsiteY0" fmla="*/ 0 h 4956688"/>
                  <a:gd name="connsiteX1" fmla="*/ 3302586 w 3698214"/>
                  <a:gd name="connsiteY1" fmla="*/ 1579420 h 4956688"/>
                  <a:gd name="connsiteX2" fmla="*/ 961168 w 3698214"/>
                  <a:gd name="connsiteY2" fmla="*/ 2299856 h 4956688"/>
                  <a:gd name="connsiteX3" fmla="*/ 1432223 w 3698214"/>
                  <a:gd name="connsiteY3" fmla="*/ 4045529 h 4956688"/>
                  <a:gd name="connsiteX4" fmla="*/ 102187 w 3698214"/>
                  <a:gd name="connsiteY4" fmla="*/ 4724401 h 4956688"/>
                  <a:gd name="connsiteX5" fmla="*/ 88332 w 3698214"/>
                  <a:gd name="connsiteY5" fmla="*/ 41565 h 4956688"/>
                  <a:gd name="connsiteX6" fmla="*/ 3635098 w 3698214"/>
                  <a:gd name="connsiteY6" fmla="*/ 0 h 4956688"/>
                  <a:gd name="connsiteX0" fmla="*/ 3635098 w 3698214"/>
                  <a:gd name="connsiteY0" fmla="*/ 0 h 4956688"/>
                  <a:gd name="connsiteX1" fmla="*/ 3302586 w 3698214"/>
                  <a:gd name="connsiteY1" fmla="*/ 1579420 h 4956688"/>
                  <a:gd name="connsiteX2" fmla="*/ 961168 w 3698214"/>
                  <a:gd name="connsiteY2" fmla="*/ 2299856 h 4956688"/>
                  <a:gd name="connsiteX3" fmla="*/ 1432223 w 3698214"/>
                  <a:gd name="connsiteY3" fmla="*/ 4045529 h 4956688"/>
                  <a:gd name="connsiteX4" fmla="*/ 102187 w 3698214"/>
                  <a:gd name="connsiteY4" fmla="*/ 4724401 h 4956688"/>
                  <a:gd name="connsiteX5" fmla="*/ 88332 w 3698214"/>
                  <a:gd name="connsiteY5" fmla="*/ 41565 h 4956688"/>
                  <a:gd name="connsiteX6" fmla="*/ 3635098 w 3698214"/>
                  <a:gd name="connsiteY6" fmla="*/ 0 h 4956688"/>
                  <a:gd name="connsiteX0" fmla="*/ 3635098 w 3698214"/>
                  <a:gd name="connsiteY0" fmla="*/ 0 h 4956688"/>
                  <a:gd name="connsiteX1" fmla="*/ 3302586 w 3698214"/>
                  <a:gd name="connsiteY1" fmla="*/ 1579420 h 4956688"/>
                  <a:gd name="connsiteX2" fmla="*/ 961168 w 3698214"/>
                  <a:gd name="connsiteY2" fmla="*/ 2299856 h 4956688"/>
                  <a:gd name="connsiteX3" fmla="*/ 1432223 w 3698214"/>
                  <a:gd name="connsiteY3" fmla="*/ 4045529 h 4956688"/>
                  <a:gd name="connsiteX4" fmla="*/ 102187 w 3698214"/>
                  <a:gd name="connsiteY4" fmla="*/ 4724401 h 4956688"/>
                  <a:gd name="connsiteX5" fmla="*/ 88332 w 3698214"/>
                  <a:gd name="connsiteY5" fmla="*/ 41565 h 4956688"/>
                  <a:gd name="connsiteX6" fmla="*/ 3635098 w 3698214"/>
                  <a:gd name="connsiteY6" fmla="*/ 0 h 4956688"/>
                  <a:gd name="connsiteX0" fmla="*/ 3591845 w 3654961"/>
                  <a:gd name="connsiteY0" fmla="*/ 0 h 4968373"/>
                  <a:gd name="connsiteX1" fmla="*/ 3259333 w 3654961"/>
                  <a:gd name="connsiteY1" fmla="*/ 1579420 h 4968373"/>
                  <a:gd name="connsiteX2" fmla="*/ 917915 w 3654961"/>
                  <a:gd name="connsiteY2" fmla="*/ 2299856 h 4968373"/>
                  <a:gd name="connsiteX3" fmla="*/ 1388970 w 3654961"/>
                  <a:gd name="connsiteY3" fmla="*/ 4045529 h 4968373"/>
                  <a:gd name="connsiteX4" fmla="*/ 58934 w 3654961"/>
                  <a:gd name="connsiteY4" fmla="*/ 4724401 h 4968373"/>
                  <a:gd name="connsiteX5" fmla="*/ 45079 w 3654961"/>
                  <a:gd name="connsiteY5" fmla="*/ 41565 h 4968373"/>
                  <a:gd name="connsiteX6" fmla="*/ 3591845 w 3654961"/>
                  <a:gd name="connsiteY6" fmla="*/ 0 h 4968373"/>
                  <a:gd name="connsiteX0" fmla="*/ 3591845 w 3654961"/>
                  <a:gd name="connsiteY0" fmla="*/ 0 h 4967280"/>
                  <a:gd name="connsiteX1" fmla="*/ 3259333 w 3654961"/>
                  <a:gd name="connsiteY1" fmla="*/ 1579420 h 4967280"/>
                  <a:gd name="connsiteX2" fmla="*/ 917915 w 3654961"/>
                  <a:gd name="connsiteY2" fmla="*/ 2299856 h 4967280"/>
                  <a:gd name="connsiteX3" fmla="*/ 1388970 w 3654961"/>
                  <a:gd name="connsiteY3" fmla="*/ 4045529 h 4967280"/>
                  <a:gd name="connsiteX4" fmla="*/ 58934 w 3654961"/>
                  <a:gd name="connsiteY4" fmla="*/ 4724401 h 4967280"/>
                  <a:gd name="connsiteX5" fmla="*/ 45079 w 3654961"/>
                  <a:gd name="connsiteY5" fmla="*/ 41565 h 4967280"/>
                  <a:gd name="connsiteX6" fmla="*/ 3591845 w 3654961"/>
                  <a:gd name="connsiteY6" fmla="*/ 0 h 4967280"/>
                  <a:gd name="connsiteX0" fmla="*/ 3591845 w 3654961"/>
                  <a:gd name="connsiteY0" fmla="*/ 0 h 4979298"/>
                  <a:gd name="connsiteX1" fmla="*/ 3259333 w 3654961"/>
                  <a:gd name="connsiteY1" fmla="*/ 1579420 h 4979298"/>
                  <a:gd name="connsiteX2" fmla="*/ 917915 w 3654961"/>
                  <a:gd name="connsiteY2" fmla="*/ 2299856 h 4979298"/>
                  <a:gd name="connsiteX3" fmla="*/ 1388970 w 3654961"/>
                  <a:gd name="connsiteY3" fmla="*/ 4045529 h 4979298"/>
                  <a:gd name="connsiteX4" fmla="*/ 58934 w 3654961"/>
                  <a:gd name="connsiteY4" fmla="*/ 4738255 h 4979298"/>
                  <a:gd name="connsiteX5" fmla="*/ 45079 w 3654961"/>
                  <a:gd name="connsiteY5" fmla="*/ 41565 h 4979298"/>
                  <a:gd name="connsiteX6" fmla="*/ 3591845 w 3654961"/>
                  <a:gd name="connsiteY6" fmla="*/ 0 h 4979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654961" h="4979298">
                    <a:moveTo>
                      <a:pt x="3591845" y="0"/>
                    </a:moveTo>
                    <a:cubicBezTo>
                      <a:pt x="3704991" y="635000"/>
                      <a:pt x="3704988" y="1196111"/>
                      <a:pt x="3259333" y="1579420"/>
                    </a:cubicBezTo>
                    <a:cubicBezTo>
                      <a:pt x="2813678" y="1962729"/>
                      <a:pt x="1229642" y="1888838"/>
                      <a:pt x="917915" y="2299856"/>
                    </a:cubicBezTo>
                    <a:cubicBezTo>
                      <a:pt x="606188" y="2710874"/>
                      <a:pt x="1532133" y="3639129"/>
                      <a:pt x="1388970" y="4045529"/>
                    </a:cubicBezTo>
                    <a:cubicBezTo>
                      <a:pt x="1245807" y="4451929"/>
                      <a:pt x="185461" y="5430703"/>
                      <a:pt x="58934" y="4738255"/>
                    </a:cubicBezTo>
                    <a:cubicBezTo>
                      <a:pt x="-67593" y="4045807"/>
                      <a:pt x="49697" y="1602510"/>
                      <a:pt x="45079" y="41565"/>
                    </a:cubicBezTo>
                    <a:lnTo>
                      <a:pt x="359184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84407" tIns="42203" rIns="84407" bIns="42203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th-TH" sz="1661"/>
              </a:p>
            </p:txBody>
          </p:sp>
          <p:sp>
            <p:nvSpPr>
              <p:cNvPr id="23" name="รูปแบบอิสระ: รูปร่าง 22">
                <a:extLst>
                  <a:ext uri="{FF2B5EF4-FFF2-40B4-BE49-F238E27FC236}">
                    <a16:creationId xmlns:a16="http://schemas.microsoft.com/office/drawing/2014/main" id="{D9CEDDBE-8C27-4A8F-9572-814A7BE126F2}"/>
                  </a:ext>
                </a:extLst>
              </p:cNvPr>
              <p:cNvSpPr/>
              <p:nvPr/>
            </p:nvSpPr>
            <p:spPr>
              <a:xfrm>
                <a:off x="-13854" y="-53779"/>
                <a:ext cx="5988928" cy="3844532"/>
              </a:xfrm>
              <a:custGeom>
                <a:avLst/>
                <a:gdLst>
                  <a:gd name="connsiteX0" fmla="*/ 5791200 w 5791200"/>
                  <a:gd name="connsiteY0" fmla="*/ 13854 h 3574472"/>
                  <a:gd name="connsiteX1" fmla="*/ 3061855 w 5791200"/>
                  <a:gd name="connsiteY1" fmla="*/ 678872 h 3574472"/>
                  <a:gd name="connsiteX2" fmla="*/ 2992582 w 5791200"/>
                  <a:gd name="connsiteY2" fmla="*/ 1607127 h 3574472"/>
                  <a:gd name="connsiteX3" fmla="*/ 1413164 w 5791200"/>
                  <a:gd name="connsiteY3" fmla="*/ 1870363 h 3574472"/>
                  <a:gd name="connsiteX4" fmla="*/ 0 w 5791200"/>
                  <a:gd name="connsiteY4" fmla="*/ 3574472 h 3574472"/>
                  <a:gd name="connsiteX5" fmla="*/ 55418 w 5791200"/>
                  <a:gd name="connsiteY5" fmla="*/ 0 h 3574472"/>
                  <a:gd name="connsiteX6" fmla="*/ 5791200 w 5791200"/>
                  <a:gd name="connsiteY6" fmla="*/ 13854 h 3574472"/>
                  <a:gd name="connsiteX0" fmla="*/ 5822003 w 5822003"/>
                  <a:gd name="connsiteY0" fmla="*/ 28151 h 3588769"/>
                  <a:gd name="connsiteX1" fmla="*/ 3092658 w 5822003"/>
                  <a:gd name="connsiteY1" fmla="*/ 693169 h 3588769"/>
                  <a:gd name="connsiteX2" fmla="*/ 3023385 w 5822003"/>
                  <a:gd name="connsiteY2" fmla="*/ 1621424 h 3588769"/>
                  <a:gd name="connsiteX3" fmla="*/ 1443967 w 5822003"/>
                  <a:gd name="connsiteY3" fmla="*/ 1884660 h 3588769"/>
                  <a:gd name="connsiteX4" fmla="*/ 30803 w 5822003"/>
                  <a:gd name="connsiteY4" fmla="*/ 3588769 h 3588769"/>
                  <a:gd name="connsiteX5" fmla="*/ 0 w 5822003"/>
                  <a:gd name="connsiteY5" fmla="*/ 0 h 3588769"/>
                  <a:gd name="connsiteX6" fmla="*/ 5822003 w 5822003"/>
                  <a:gd name="connsiteY6" fmla="*/ 28151 h 3588769"/>
                  <a:gd name="connsiteX0" fmla="*/ 5879484 w 5879484"/>
                  <a:gd name="connsiteY0" fmla="*/ 42449 h 3603067"/>
                  <a:gd name="connsiteX1" fmla="*/ 3150139 w 5879484"/>
                  <a:gd name="connsiteY1" fmla="*/ 707467 h 3603067"/>
                  <a:gd name="connsiteX2" fmla="*/ 3080866 w 5879484"/>
                  <a:gd name="connsiteY2" fmla="*/ 1635722 h 3603067"/>
                  <a:gd name="connsiteX3" fmla="*/ 1501448 w 5879484"/>
                  <a:gd name="connsiteY3" fmla="*/ 1898958 h 3603067"/>
                  <a:gd name="connsiteX4" fmla="*/ 88284 w 5879484"/>
                  <a:gd name="connsiteY4" fmla="*/ 3603067 h 3603067"/>
                  <a:gd name="connsiteX5" fmla="*/ 0 w 5879484"/>
                  <a:gd name="connsiteY5" fmla="*/ 0 h 3603067"/>
                  <a:gd name="connsiteX6" fmla="*/ 5879484 w 5879484"/>
                  <a:gd name="connsiteY6" fmla="*/ 42449 h 3603067"/>
                  <a:gd name="connsiteX0" fmla="*/ 5879484 w 5879484"/>
                  <a:gd name="connsiteY0" fmla="*/ 42449 h 3603067"/>
                  <a:gd name="connsiteX1" fmla="*/ 3150139 w 5879484"/>
                  <a:gd name="connsiteY1" fmla="*/ 707467 h 3603067"/>
                  <a:gd name="connsiteX2" fmla="*/ 3080866 w 5879484"/>
                  <a:gd name="connsiteY2" fmla="*/ 1635722 h 3603067"/>
                  <a:gd name="connsiteX3" fmla="*/ 1501448 w 5879484"/>
                  <a:gd name="connsiteY3" fmla="*/ 1898958 h 3603067"/>
                  <a:gd name="connsiteX4" fmla="*/ 2063 w 5879484"/>
                  <a:gd name="connsiteY4" fmla="*/ 3603067 h 3603067"/>
                  <a:gd name="connsiteX5" fmla="*/ 0 w 5879484"/>
                  <a:gd name="connsiteY5" fmla="*/ 0 h 3603067"/>
                  <a:gd name="connsiteX6" fmla="*/ 5879484 w 5879484"/>
                  <a:gd name="connsiteY6" fmla="*/ 42449 h 3603067"/>
                  <a:gd name="connsiteX0" fmla="*/ 6021126 w 6021126"/>
                  <a:gd name="connsiteY0" fmla="*/ 42449 h 3688855"/>
                  <a:gd name="connsiteX1" fmla="*/ 3291781 w 6021126"/>
                  <a:gd name="connsiteY1" fmla="*/ 707467 h 3688855"/>
                  <a:gd name="connsiteX2" fmla="*/ 3222508 w 6021126"/>
                  <a:gd name="connsiteY2" fmla="*/ 1635722 h 3688855"/>
                  <a:gd name="connsiteX3" fmla="*/ 1643090 w 6021126"/>
                  <a:gd name="connsiteY3" fmla="*/ 1898958 h 3688855"/>
                  <a:gd name="connsiteX4" fmla="*/ 2 w 6021126"/>
                  <a:gd name="connsiteY4" fmla="*/ 3688855 h 3688855"/>
                  <a:gd name="connsiteX5" fmla="*/ 141642 w 6021126"/>
                  <a:gd name="connsiteY5" fmla="*/ 0 h 3688855"/>
                  <a:gd name="connsiteX6" fmla="*/ 6021126 w 6021126"/>
                  <a:gd name="connsiteY6" fmla="*/ 42449 h 3688855"/>
                  <a:gd name="connsiteX0" fmla="*/ 6109408 w 6109408"/>
                  <a:gd name="connsiteY0" fmla="*/ 128236 h 3774642"/>
                  <a:gd name="connsiteX1" fmla="*/ 3380063 w 6109408"/>
                  <a:gd name="connsiteY1" fmla="*/ 793254 h 3774642"/>
                  <a:gd name="connsiteX2" fmla="*/ 3310790 w 6109408"/>
                  <a:gd name="connsiteY2" fmla="*/ 1721509 h 3774642"/>
                  <a:gd name="connsiteX3" fmla="*/ 1731372 w 6109408"/>
                  <a:gd name="connsiteY3" fmla="*/ 1984745 h 3774642"/>
                  <a:gd name="connsiteX4" fmla="*/ 88284 w 6109408"/>
                  <a:gd name="connsiteY4" fmla="*/ 3774642 h 3774642"/>
                  <a:gd name="connsiteX5" fmla="*/ 0 w 6109408"/>
                  <a:gd name="connsiteY5" fmla="*/ 0 h 3774642"/>
                  <a:gd name="connsiteX6" fmla="*/ 6109408 w 6109408"/>
                  <a:gd name="connsiteY6" fmla="*/ 128236 h 3774642"/>
                  <a:gd name="connsiteX0" fmla="*/ 6109408 w 6109408"/>
                  <a:gd name="connsiteY0" fmla="*/ 128236 h 3774642"/>
                  <a:gd name="connsiteX1" fmla="*/ 3380063 w 6109408"/>
                  <a:gd name="connsiteY1" fmla="*/ 793254 h 3774642"/>
                  <a:gd name="connsiteX2" fmla="*/ 3310790 w 6109408"/>
                  <a:gd name="connsiteY2" fmla="*/ 1721509 h 3774642"/>
                  <a:gd name="connsiteX3" fmla="*/ 1731372 w 6109408"/>
                  <a:gd name="connsiteY3" fmla="*/ 1984745 h 3774642"/>
                  <a:gd name="connsiteX4" fmla="*/ 88284 w 6109408"/>
                  <a:gd name="connsiteY4" fmla="*/ 3774642 h 3774642"/>
                  <a:gd name="connsiteX5" fmla="*/ 0 w 6109408"/>
                  <a:gd name="connsiteY5" fmla="*/ 0 h 3774642"/>
                  <a:gd name="connsiteX6" fmla="*/ 6109408 w 6109408"/>
                  <a:gd name="connsiteY6" fmla="*/ 128236 h 3774642"/>
                  <a:gd name="connsiteX0" fmla="*/ 6109408 w 6109408"/>
                  <a:gd name="connsiteY0" fmla="*/ 128236 h 3774642"/>
                  <a:gd name="connsiteX1" fmla="*/ 3380063 w 6109408"/>
                  <a:gd name="connsiteY1" fmla="*/ 793254 h 3774642"/>
                  <a:gd name="connsiteX2" fmla="*/ 3310790 w 6109408"/>
                  <a:gd name="connsiteY2" fmla="*/ 1721509 h 3774642"/>
                  <a:gd name="connsiteX3" fmla="*/ 1731372 w 6109408"/>
                  <a:gd name="connsiteY3" fmla="*/ 1984745 h 3774642"/>
                  <a:gd name="connsiteX4" fmla="*/ 88284 w 6109408"/>
                  <a:gd name="connsiteY4" fmla="*/ 3774642 h 3774642"/>
                  <a:gd name="connsiteX5" fmla="*/ 0 w 6109408"/>
                  <a:gd name="connsiteY5" fmla="*/ 0 h 3774642"/>
                  <a:gd name="connsiteX6" fmla="*/ 6109408 w 6109408"/>
                  <a:gd name="connsiteY6" fmla="*/ 128236 h 3774642"/>
                  <a:gd name="connsiteX0" fmla="*/ 6037557 w 6037557"/>
                  <a:gd name="connsiteY0" fmla="*/ 142533 h 3788939"/>
                  <a:gd name="connsiteX1" fmla="*/ 3308212 w 6037557"/>
                  <a:gd name="connsiteY1" fmla="*/ 807551 h 3788939"/>
                  <a:gd name="connsiteX2" fmla="*/ 3238939 w 6037557"/>
                  <a:gd name="connsiteY2" fmla="*/ 1735806 h 3788939"/>
                  <a:gd name="connsiteX3" fmla="*/ 1659521 w 6037557"/>
                  <a:gd name="connsiteY3" fmla="*/ 1999042 h 3788939"/>
                  <a:gd name="connsiteX4" fmla="*/ 16433 w 6037557"/>
                  <a:gd name="connsiteY4" fmla="*/ 3788939 h 3788939"/>
                  <a:gd name="connsiteX5" fmla="*/ 0 w 6037557"/>
                  <a:gd name="connsiteY5" fmla="*/ 0 h 3788939"/>
                  <a:gd name="connsiteX6" fmla="*/ 6037557 w 6037557"/>
                  <a:gd name="connsiteY6" fmla="*/ 142533 h 3788939"/>
                  <a:gd name="connsiteX0" fmla="*/ 6037557 w 6037557"/>
                  <a:gd name="connsiteY0" fmla="*/ 142533 h 3788939"/>
                  <a:gd name="connsiteX1" fmla="*/ 3308212 w 6037557"/>
                  <a:gd name="connsiteY1" fmla="*/ 807551 h 3788939"/>
                  <a:gd name="connsiteX2" fmla="*/ 3238939 w 6037557"/>
                  <a:gd name="connsiteY2" fmla="*/ 1735806 h 3788939"/>
                  <a:gd name="connsiteX3" fmla="*/ 1659521 w 6037557"/>
                  <a:gd name="connsiteY3" fmla="*/ 1999042 h 3788939"/>
                  <a:gd name="connsiteX4" fmla="*/ 16433 w 6037557"/>
                  <a:gd name="connsiteY4" fmla="*/ 3788939 h 3788939"/>
                  <a:gd name="connsiteX5" fmla="*/ 0 w 6037557"/>
                  <a:gd name="connsiteY5" fmla="*/ 0 h 3788939"/>
                  <a:gd name="connsiteX6" fmla="*/ 6037557 w 6037557"/>
                  <a:gd name="connsiteY6" fmla="*/ 142533 h 3788939"/>
                  <a:gd name="connsiteX0" fmla="*/ 6109407 w 6109407"/>
                  <a:gd name="connsiteY0" fmla="*/ 0 h 3789385"/>
                  <a:gd name="connsiteX1" fmla="*/ 3308212 w 6109407"/>
                  <a:gd name="connsiteY1" fmla="*/ 807997 h 3789385"/>
                  <a:gd name="connsiteX2" fmla="*/ 3238939 w 6109407"/>
                  <a:gd name="connsiteY2" fmla="*/ 1736252 h 3789385"/>
                  <a:gd name="connsiteX3" fmla="*/ 1659521 w 6109407"/>
                  <a:gd name="connsiteY3" fmla="*/ 1999488 h 3789385"/>
                  <a:gd name="connsiteX4" fmla="*/ 16433 w 6109407"/>
                  <a:gd name="connsiteY4" fmla="*/ 3789385 h 3789385"/>
                  <a:gd name="connsiteX5" fmla="*/ 0 w 6109407"/>
                  <a:gd name="connsiteY5" fmla="*/ 446 h 3789385"/>
                  <a:gd name="connsiteX6" fmla="*/ 6109407 w 6109407"/>
                  <a:gd name="connsiteY6" fmla="*/ 0 h 3789385"/>
                  <a:gd name="connsiteX0" fmla="*/ 6109407 w 6179364"/>
                  <a:gd name="connsiteY0" fmla="*/ 0 h 3789385"/>
                  <a:gd name="connsiteX1" fmla="*/ 3308212 w 6179364"/>
                  <a:gd name="connsiteY1" fmla="*/ 807997 h 3789385"/>
                  <a:gd name="connsiteX2" fmla="*/ 3238939 w 6179364"/>
                  <a:gd name="connsiteY2" fmla="*/ 1736252 h 3789385"/>
                  <a:gd name="connsiteX3" fmla="*/ 1659521 w 6179364"/>
                  <a:gd name="connsiteY3" fmla="*/ 1999488 h 3789385"/>
                  <a:gd name="connsiteX4" fmla="*/ 16433 w 6179364"/>
                  <a:gd name="connsiteY4" fmla="*/ 3789385 h 3789385"/>
                  <a:gd name="connsiteX5" fmla="*/ 0 w 6179364"/>
                  <a:gd name="connsiteY5" fmla="*/ 446 h 3789385"/>
                  <a:gd name="connsiteX6" fmla="*/ 6109407 w 6179364"/>
                  <a:gd name="connsiteY6" fmla="*/ 0 h 3789385"/>
                  <a:gd name="connsiteX0" fmla="*/ 6109407 w 6179364"/>
                  <a:gd name="connsiteY0" fmla="*/ 0 h 3789385"/>
                  <a:gd name="connsiteX1" fmla="*/ 3308212 w 6179364"/>
                  <a:gd name="connsiteY1" fmla="*/ 807997 h 3789385"/>
                  <a:gd name="connsiteX2" fmla="*/ 3238939 w 6179364"/>
                  <a:gd name="connsiteY2" fmla="*/ 1736252 h 3789385"/>
                  <a:gd name="connsiteX3" fmla="*/ 1659521 w 6179364"/>
                  <a:gd name="connsiteY3" fmla="*/ 1999488 h 3789385"/>
                  <a:gd name="connsiteX4" fmla="*/ 16433 w 6179364"/>
                  <a:gd name="connsiteY4" fmla="*/ 3789385 h 3789385"/>
                  <a:gd name="connsiteX5" fmla="*/ 0 w 6179364"/>
                  <a:gd name="connsiteY5" fmla="*/ 446 h 3789385"/>
                  <a:gd name="connsiteX6" fmla="*/ 6109407 w 6179364"/>
                  <a:gd name="connsiteY6" fmla="*/ 0 h 3789385"/>
                  <a:gd name="connsiteX0" fmla="*/ 6109407 w 6179364"/>
                  <a:gd name="connsiteY0" fmla="*/ 0 h 3826203"/>
                  <a:gd name="connsiteX1" fmla="*/ 3308212 w 6179364"/>
                  <a:gd name="connsiteY1" fmla="*/ 807997 h 3826203"/>
                  <a:gd name="connsiteX2" fmla="*/ 3238939 w 6179364"/>
                  <a:gd name="connsiteY2" fmla="*/ 1736252 h 3826203"/>
                  <a:gd name="connsiteX3" fmla="*/ 1659521 w 6179364"/>
                  <a:gd name="connsiteY3" fmla="*/ 1999488 h 3826203"/>
                  <a:gd name="connsiteX4" fmla="*/ 16433 w 6179364"/>
                  <a:gd name="connsiteY4" fmla="*/ 3789385 h 3826203"/>
                  <a:gd name="connsiteX5" fmla="*/ 0 w 6179364"/>
                  <a:gd name="connsiteY5" fmla="*/ 446 h 3826203"/>
                  <a:gd name="connsiteX6" fmla="*/ 6109407 w 6179364"/>
                  <a:gd name="connsiteY6" fmla="*/ 0 h 3826203"/>
                  <a:gd name="connsiteX0" fmla="*/ 6109407 w 6194666"/>
                  <a:gd name="connsiteY0" fmla="*/ 0 h 3826203"/>
                  <a:gd name="connsiteX1" fmla="*/ 3897392 w 6194666"/>
                  <a:gd name="connsiteY1" fmla="*/ 636422 h 3826203"/>
                  <a:gd name="connsiteX2" fmla="*/ 3238939 w 6194666"/>
                  <a:gd name="connsiteY2" fmla="*/ 1736252 h 3826203"/>
                  <a:gd name="connsiteX3" fmla="*/ 1659521 w 6194666"/>
                  <a:gd name="connsiteY3" fmla="*/ 1999488 h 3826203"/>
                  <a:gd name="connsiteX4" fmla="*/ 16433 w 6194666"/>
                  <a:gd name="connsiteY4" fmla="*/ 3789385 h 3826203"/>
                  <a:gd name="connsiteX5" fmla="*/ 0 w 6194666"/>
                  <a:gd name="connsiteY5" fmla="*/ 446 h 3826203"/>
                  <a:gd name="connsiteX6" fmla="*/ 6109407 w 6194666"/>
                  <a:gd name="connsiteY6" fmla="*/ 0 h 3826203"/>
                  <a:gd name="connsiteX0" fmla="*/ 6109407 w 6195622"/>
                  <a:gd name="connsiteY0" fmla="*/ 0 h 3830610"/>
                  <a:gd name="connsiteX1" fmla="*/ 3897392 w 6195622"/>
                  <a:gd name="connsiteY1" fmla="*/ 636422 h 3830610"/>
                  <a:gd name="connsiteX2" fmla="*/ 3052127 w 6195622"/>
                  <a:gd name="connsiteY2" fmla="*/ 1764848 h 3830610"/>
                  <a:gd name="connsiteX3" fmla="*/ 1659521 w 6195622"/>
                  <a:gd name="connsiteY3" fmla="*/ 1999488 h 3830610"/>
                  <a:gd name="connsiteX4" fmla="*/ 16433 w 6195622"/>
                  <a:gd name="connsiteY4" fmla="*/ 3789385 h 3830610"/>
                  <a:gd name="connsiteX5" fmla="*/ 0 w 6195622"/>
                  <a:gd name="connsiteY5" fmla="*/ 446 h 3830610"/>
                  <a:gd name="connsiteX6" fmla="*/ 6109407 w 6195622"/>
                  <a:gd name="connsiteY6" fmla="*/ 0 h 3830610"/>
                  <a:gd name="connsiteX0" fmla="*/ 6109407 w 6200522"/>
                  <a:gd name="connsiteY0" fmla="*/ 0 h 3830610"/>
                  <a:gd name="connsiteX1" fmla="*/ 4041094 w 6200522"/>
                  <a:gd name="connsiteY1" fmla="*/ 893784 h 3830610"/>
                  <a:gd name="connsiteX2" fmla="*/ 3052127 w 6200522"/>
                  <a:gd name="connsiteY2" fmla="*/ 1764848 h 3830610"/>
                  <a:gd name="connsiteX3" fmla="*/ 1659521 w 6200522"/>
                  <a:gd name="connsiteY3" fmla="*/ 1999488 h 3830610"/>
                  <a:gd name="connsiteX4" fmla="*/ 16433 w 6200522"/>
                  <a:gd name="connsiteY4" fmla="*/ 3789385 h 3830610"/>
                  <a:gd name="connsiteX5" fmla="*/ 0 w 6200522"/>
                  <a:gd name="connsiteY5" fmla="*/ 446 h 3830610"/>
                  <a:gd name="connsiteX6" fmla="*/ 6109407 w 6200522"/>
                  <a:gd name="connsiteY6" fmla="*/ 0 h 3830610"/>
                  <a:gd name="connsiteX0" fmla="*/ 6109407 w 6200522"/>
                  <a:gd name="connsiteY0" fmla="*/ 0 h 3906887"/>
                  <a:gd name="connsiteX1" fmla="*/ 4041094 w 6200522"/>
                  <a:gd name="connsiteY1" fmla="*/ 893784 h 3906887"/>
                  <a:gd name="connsiteX2" fmla="*/ 3052127 w 6200522"/>
                  <a:gd name="connsiteY2" fmla="*/ 1764848 h 3906887"/>
                  <a:gd name="connsiteX3" fmla="*/ 1659521 w 6200522"/>
                  <a:gd name="connsiteY3" fmla="*/ 1999488 h 3906887"/>
                  <a:gd name="connsiteX4" fmla="*/ 921756 w 6200522"/>
                  <a:gd name="connsiteY4" fmla="*/ 2860023 h 3906887"/>
                  <a:gd name="connsiteX5" fmla="*/ 16433 w 6200522"/>
                  <a:gd name="connsiteY5" fmla="*/ 3789385 h 3906887"/>
                  <a:gd name="connsiteX6" fmla="*/ 0 w 6200522"/>
                  <a:gd name="connsiteY6" fmla="*/ 446 h 3906887"/>
                  <a:gd name="connsiteX7" fmla="*/ 6109407 w 6200522"/>
                  <a:gd name="connsiteY7" fmla="*/ 0 h 3906887"/>
                  <a:gd name="connsiteX0" fmla="*/ 6109407 w 6210247"/>
                  <a:gd name="connsiteY0" fmla="*/ 0 h 3906887"/>
                  <a:gd name="connsiteX1" fmla="*/ 4285388 w 6210247"/>
                  <a:gd name="connsiteY1" fmla="*/ 793699 h 3906887"/>
                  <a:gd name="connsiteX2" fmla="*/ 3052127 w 6210247"/>
                  <a:gd name="connsiteY2" fmla="*/ 1764848 h 3906887"/>
                  <a:gd name="connsiteX3" fmla="*/ 1659521 w 6210247"/>
                  <a:gd name="connsiteY3" fmla="*/ 1999488 h 3906887"/>
                  <a:gd name="connsiteX4" fmla="*/ 921756 w 6210247"/>
                  <a:gd name="connsiteY4" fmla="*/ 2860023 h 3906887"/>
                  <a:gd name="connsiteX5" fmla="*/ 16433 w 6210247"/>
                  <a:gd name="connsiteY5" fmla="*/ 3789385 h 3906887"/>
                  <a:gd name="connsiteX6" fmla="*/ 0 w 6210247"/>
                  <a:gd name="connsiteY6" fmla="*/ 446 h 3906887"/>
                  <a:gd name="connsiteX7" fmla="*/ 6109407 w 6210247"/>
                  <a:gd name="connsiteY7" fmla="*/ 0 h 3906887"/>
                  <a:gd name="connsiteX0" fmla="*/ 6109407 w 6214422"/>
                  <a:gd name="connsiteY0" fmla="*/ 0 h 3906887"/>
                  <a:gd name="connsiteX1" fmla="*/ 4285388 w 6214422"/>
                  <a:gd name="connsiteY1" fmla="*/ 793699 h 3906887"/>
                  <a:gd name="connsiteX2" fmla="*/ 2477318 w 6214422"/>
                  <a:gd name="connsiteY2" fmla="*/ 964165 h 3906887"/>
                  <a:gd name="connsiteX3" fmla="*/ 1659521 w 6214422"/>
                  <a:gd name="connsiteY3" fmla="*/ 1999488 h 3906887"/>
                  <a:gd name="connsiteX4" fmla="*/ 921756 w 6214422"/>
                  <a:gd name="connsiteY4" fmla="*/ 2860023 h 3906887"/>
                  <a:gd name="connsiteX5" fmla="*/ 16433 w 6214422"/>
                  <a:gd name="connsiteY5" fmla="*/ 3789385 h 3906887"/>
                  <a:gd name="connsiteX6" fmla="*/ 0 w 6214422"/>
                  <a:gd name="connsiteY6" fmla="*/ 446 h 3906887"/>
                  <a:gd name="connsiteX7" fmla="*/ 6109407 w 6214422"/>
                  <a:gd name="connsiteY7" fmla="*/ 0 h 3906887"/>
                  <a:gd name="connsiteX0" fmla="*/ 6109407 w 6214422"/>
                  <a:gd name="connsiteY0" fmla="*/ 0 h 3906887"/>
                  <a:gd name="connsiteX1" fmla="*/ 4285388 w 6214422"/>
                  <a:gd name="connsiteY1" fmla="*/ 793699 h 3906887"/>
                  <a:gd name="connsiteX2" fmla="*/ 2477318 w 6214422"/>
                  <a:gd name="connsiteY2" fmla="*/ 964165 h 3906887"/>
                  <a:gd name="connsiteX3" fmla="*/ 2033147 w 6214422"/>
                  <a:gd name="connsiteY3" fmla="*/ 2285446 h 3906887"/>
                  <a:gd name="connsiteX4" fmla="*/ 921756 w 6214422"/>
                  <a:gd name="connsiteY4" fmla="*/ 2860023 h 3906887"/>
                  <a:gd name="connsiteX5" fmla="*/ 16433 w 6214422"/>
                  <a:gd name="connsiteY5" fmla="*/ 3789385 h 3906887"/>
                  <a:gd name="connsiteX6" fmla="*/ 0 w 6214422"/>
                  <a:gd name="connsiteY6" fmla="*/ 446 h 3906887"/>
                  <a:gd name="connsiteX7" fmla="*/ 6109407 w 6214422"/>
                  <a:gd name="connsiteY7" fmla="*/ 0 h 3906887"/>
                  <a:gd name="connsiteX0" fmla="*/ 6109407 w 6214422"/>
                  <a:gd name="connsiteY0" fmla="*/ 0 h 3903573"/>
                  <a:gd name="connsiteX1" fmla="*/ 4285388 w 6214422"/>
                  <a:gd name="connsiteY1" fmla="*/ 793699 h 3903573"/>
                  <a:gd name="connsiteX2" fmla="*/ 2477318 w 6214422"/>
                  <a:gd name="connsiteY2" fmla="*/ 964165 h 3903573"/>
                  <a:gd name="connsiteX3" fmla="*/ 2033147 w 6214422"/>
                  <a:gd name="connsiteY3" fmla="*/ 2285446 h 3903573"/>
                  <a:gd name="connsiteX4" fmla="*/ 849905 w 6214422"/>
                  <a:gd name="connsiteY4" fmla="*/ 2817129 h 3903573"/>
                  <a:gd name="connsiteX5" fmla="*/ 16433 w 6214422"/>
                  <a:gd name="connsiteY5" fmla="*/ 3789385 h 3903573"/>
                  <a:gd name="connsiteX6" fmla="*/ 0 w 6214422"/>
                  <a:gd name="connsiteY6" fmla="*/ 446 h 3903573"/>
                  <a:gd name="connsiteX7" fmla="*/ 6109407 w 6214422"/>
                  <a:gd name="connsiteY7" fmla="*/ 0 h 3903573"/>
                  <a:gd name="connsiteX0" fmla="*/ 6109407 w 6214422"/>
                  <a:gd name="connsiteY0" fmla="*/ 0 h 3912056"/>
                  <a:gd name="connsiteX1" fmla="*/ 4285388 w 6214422"/>
                  <a:gd name="connsiteY1" fmla="*/ 793699 h 3912056"/>
                  <a:gd name="connsiteX2" fmla="*/ 2477318 w 6214422"/>
                  <a:gd name="connsiteY2" fmla="*/ 964165 h 3912056"/>
                  <a:gd name="connsiteX3" fmla="*/ 2033147 w 6214422"/>
                  <a:gd name="connsiteY3" fmla="*/ 2285446 h 3912056"/>
                  <a:gd name="connsiteX4" fmla="*/ 849905 w 6214422"/>
                  <a:gd name="connsiteY4" fmla="*/ 2817129 h 3912056"/>
                  <a:gd name="connsiteX5" fmla="*/ 16433 w 6214422"/>
                  <a:gd name="connsiteY5" fmla="*/ 3789385 h 3912056"/>
                  <a:gd name="connsiteX6" fmla="*/ 0 w 6214422"/>
                  <a:gd name="connsiteY6" fmla="*/ 446 h 3912056"/>
                  <a:gd name="connsiteX7" fmla="*/ 6109407 w 6214422"/>
                  <a:gd name="connsiteY7" fmla="*/ 0 h 3912056"/>
                  <a:gd name="connsiteX0" fmla="*/ 6109407 w 6220180"/>
                  <a:gd name="connsiteY0" fmla="*/ 0 h 3912056"/>
                  <a:gd name="connsiteX1" fmla="*/ 4400350 w 6220180"/>
                  <a:gd name="connsiteY1" fmla="*/ 993869 h 3912056"/>
                  <a:gd name="connsiteX2" fmla="*/ 2477318 w 6220180"/>
                  <a:gd name="connsiteY2" fmla="*/ 964165 h 3912056"/>
                  <a:gd name="connsiteX3" fmla="*/ 2033147 w 6220180"/>
                  <a:gd name="connsiteY3" fmla="*/ 2285446 h 3912056"/>
                  <a:gd name="connsiteX4" fmla="*/ 849905 w 6220180"/>
                  <a:gd name="connsiteY4" fmla="*/ 2817129 h 3912056"/>
                  <a:gd name="connsiteX5" fmla="*/ 16433 w 6220180"/>
                  <a:gd name="connsiteY5" fmla="*/ 3789385 h 3912056"/>
                  <a:gd name="connsiteX6" fmla="*/ 0 w 6220180"/>
                  <a:gd name="connsiteY6" fmla="*/ 446 h 3912056"/>
                  <a:gd name="connsiteX7" fmla="*/ 6109407 w 6220180"/>
                  <a:gd name="connsiteY7" fmla="*/ 0 h 3912056"/>
                  <a:gd name="connsiteX0" fmla="*/ 6109407 w 6221637"/>
                  <a:gd name="connsiteY0" fmla="*/ 0 h 3912056"/>
                  <a:gd name="connsiteX1" fmla="*/ 4400350 w 6221637"/>
                  <a:gd name="connsiteY1" fmla="*/ 993869 h 3912056"/>
                  <a:gd name="connsiteX2" fmla="*/ 2477318 w 6221637"/>
                  <a:gd name="connsiteY2" fmla="*/ 964165 h 3912056"/>
                  <a:gd name="connsiteX3" fmla="*/ 2033147 w 6221637"/>
                  <a:gd name="connsiteY3" fmla="*/ 2285446 h 3912056"/>
                  <a:gd name="connsiteX4" fmla="*/ 849905 w 6221637"/>
                  <a:gd name="connsiteY4" fmla="*/ 2817129 h 3912056"/>
                  <a:gd name="connsiteX5" fmla="*/ 16433 w 6221637"/>
                  <a:gd name="connsiteY5" fmla="*/ 3789385 h 3912056"/>
                  <a:gd name="connsiteX6" fmla="*/ 0 w 6221637"/>
                  <a:gd name="connsiteY6" fmla="*/ 446 h 3912056"/>
                  <a:gd name="connsiteX7" fmla="*/ 6109407 w 6221637"/>
                  <a:gd name="connsiteY7" fmla="*/ 0 h 3912056"/>
                  <a:gd name="connsiteX0" fmla="*/ 6109407 w 6217155"/>
                  <a:gd name="connsiteY0" fmla="*/ 0 h 3912056"/>
                  <a:gd name="connsiteX1" fmla="*/ 4314129 w 6217155"/>
                  <a:gd name="connsiteY1" fmla="*/ 765103 h 3912056"/>
                  <a:gd name="connsiteX2" fmla="*/ 2477318 w 6217155"/>
                  <a:gd name="connsiteY2" fmla="*/ 964165 h 3912056"/>
                  <a:gd name="connsiteX3" fmla="*/ 2033147 w 6217155"/>
                  <a:gd name="connsiteY3" fmla="*/ 2285446 h 3912056"/>
                  <a:gd name="connsiteX4" fmla="*/ 849905 w 6217155"/>
                  <a:gd name="connsiteY4" fmla="*/ 2817129 h 3912056"/>
                  <a:gd name="connsiteX5" fmla="*/ 16433 w 6217155"/>
                  <a:gd name="connsiteY5" fmla="*/ 3789385 h 3912056"/>
                  <a:gd name="connsiteX6" fmla="*/ 0 w 6217155"/>
                  <a:gd name="connsiteY6" fmla="*/ 446 h 3912056"/>
                  <a:gd name="connsiteX7" fmla="*/ 6109407 w 6217155"/>
                  <a:gd name="connsiteY7" fmla="*/ 0 h 3912056"/>
                  <a:gd name="connsiteX0" fmla="*/ 6109407 w 6216702"/>
                  <a:gd name="connsiteY0" fmla="*/ 0 h 3912056"/>
                  <a:gd name="connsiteX1" fmla="*/ 4314129 w 6216702"/>
                  <a:gd name="connsiteY1" fmla="*/ 765103 h 3912056"/>
                  <a:gd name="connsiteX2" fmla="*/ 2362355 w 6216702"/>
                  <a:gd name="connsiteY2" fmla="*/ 721101 h 3912056"/>
                  <a:gd name="connsiteX3" fmla="*/ 2033147 w 6216702"/>
                  <a:gd name="connsiteY3" fmla="*/ 2285446 h 3912056"/>
                  <a:gd name="connsiteX4" fmla="*/ 849905 w 6216702"/>
                  <a:gd name="connsiteY4" fmla="*/ 2817129 h 3912056"/>
                  <a:gd name="connsiteX5" fmla="*/ 16433 w 6216702"/>
                  <a:gd name="connsiteY5" fmla="*/ 3789385 h 3912056"/>
                  <a:gd name="connsiteX6" fmla="*/ 0 w 6216702"/>
                  <a:gd name="connsiteY6" fmla="*/ 446 h 3912056"/>
                  <a:gd name="connsiteX7" fmla="*/ 6109407 w 6216702"/>
                  <a:gd name="connsiteY7" fmla="*/ 0 h 3912056"/>
                  <a:gd name="connsiteX0" fmla="*/ 6109407 w 6212589"/>
                  <a:gd name="connsiteY0" fmla="*/ 0 h 3912056"/>
                  <a:gd name="connsiteX1" fmla="*/ 4227908 w 6212589"/>
                  <a:gd name="connsiteY1" fmla="*/ 622123 h 3912056"/>
                  <a:gd name="connsiteX2" fmla="*/ 2362355 w 6212589"/>
                  <a:gd name="connsiteY2" fmla="*/ 721101 h 3912056"/>
                  <a:gd name="connsiteX3" fmla="*/ 2033147 w 6212589"/>
                  <a:gd name="connsiteY3" fmla="*/ 2285446 h 3912056"/>
                  <a:gd name="connsiteX4" fmla="*/ 849905 w 6212589"/>
                  <a:gd name="connsiteY4" fmla="*/ 2817129 h 3912056"/>
                  <a:gd name="connsiteX5" fmla="*/ 16433 w 6212589"/>
                  <a:gd name="connsiteY5" fmla="*/ 3789385 h 3912056"/>
                  <a:gd name="connsiteX6" fmla="*/ 0 w 6212589"/>
                  <a:gd name="connsiteY6" fmla="*/ 446 h 3912056"/>
                  <a:gd name="connsiteX7" fmla="*/ 6109407 w 6212589"/>
                  <a:gd name="connsiteY7" fmla="*/ 0 h 3912056"/>
                  <a:gd name="connsiteX0" fmla="*/ 6109407 w 6213116"/>
                  <a:gd name="connsiteY0" fmla="*/ 0 h 3912056"/>
                  <a:gd name="connsiteX1" fmla="*/ 4227908 w 6213116"/>
                  <a:gd name="connsiteY1" fmla="*/ 622123 h 3912056"/>
                  <a:gd name="connsiteX2" fmla="*/ 2290505 w 6213116"/>
                  <a:gd name="connsiteY2" fmla="*/ 721102 h 3912056"/>
                  <a:gd name="connsiteX3" fmla="*/ 2033147 w 6213116"/>
                  <a:gd name="connsiteY3" fmla="*/ 2285446 h 3912056"/>
                  <a:gd name="connsiteX4" fmla="*/ 849905 w 6213116"/>
                  <a:gd name="connsiteY4" fmla="*/ 2817129 h 3912056"/>
                  <a:gd name="connsiteX5" fmla="*/ 16433 w 6213116"/>
                  <a:gd name="connsiteY5" fmla="*/ 3789385 h 3912056"/>
                  <a:gd name="connsiteX6" fmla="*/ 0 w 6213116"/>
                  <a:gd name="connsiteY6" fmla="*/ 446 h 3912056"/>
                  <a:gd name="connsiteX7" fmla="*/ 6109407 w 6213116"/>
                  <a:gd name="connsiteY7" fmla="*/ 0 h 3912056"/>
                  <a:gd name="connsiteX0" fmla="*/ 6109407 w 6214399"/>
                  <a:gd name="connsiteY0" fmla="*/ 0 h 3912056"/>
                  <a:gd name="connsiteX1" fmla="*/ 4227908 w 6214399"/>
                  <a:gd name="connsiteY1" fmla="*/ 622123 h 3912056"/>
                  <a:gd name="connsiteX2" fmla="*/ 2290505 w 6214399"/>
                  <a:gd name="connsiteY2" fmla="*/ 721102 h 3912056"/>
                  <a:gd name="connsiteX3" fmla="*/ 2033147 w 6214399"/>
                  <a:gd name="connsiteY3" fmla="*/ 2285446 h 3912056"/>
                  <a:gd name="connsiteX4" fmla="*/ 849905 w 6214399"/>
                  <a:gd name="connsiteY4" fmla="*/ 2817129 h 3912056"/>
                  <a:gd name="connsiteX5" fmla="*/ 16433 w 6214399"/>
                  <a:gd name="connsiteY5" fmla="*/ 3789385 h 3912056"/>
                  <a:gd name="connsiteX6" fmla="*/ 0 w 6214399"/>
                  <a:gd name="connsiteY6" fmla="*/ 446 h 3912056"/>
                  <a:gd name="connsiteX7" fmla="*/ 6109407 w 6214399"/>
                  <a:gd name="connsiteY7" fmla="*/ 0 h 3912056"/>
                  <a:gd name="connsiteX0" fmla="*/ 6109407 w 6231869"/>
                  <a:gd name="connsiteY0" fmla="*/ 0 h 3912056"/>
                  <a:gd name="connsiteX1" fmla="*/ 4227908 w 6231869"/>
                  <a:gd name="connsiteY1" fmla="*/ 622123 h 3912056"/>
                  <a:gd name="connsiteX2" fmla="*/ 2290505 w 6231869"/>
                  <a:gd name="connsiteY2" fmla="*/ 721102 h 3912056"/>
                  <a:gd name="connsiteX3" fmla="*/ 2033147 w 6231869"/>
                  <a:gd name="connsiteY3" fmla="*/ 2285446 h 3912056"/>
                  <a:gd name="connsiteX4" fmla="*/ 849905 w 6231869"/>
                  <a:gd name="connsiteY4" fmla="*/ 2817129 h 3912056"/>
                  <a:gd name="connsiteX5" fmla="*/ 16433 w 6231869"/>
                  <a:gd name="connsiteY5" fmla="*/ 3789385 h 3912056"/>
                  <a:gd name="connsiteX6" fmla="*/ 0 w 6231869"/>
                  <a:gd name="connsiteY6" fmla="*/ 446 h 3912056"/>
                  <a:gd name="connsiteX7" fmla="*/ 6109407 w 6231869"/>
                  <a:gd name="connsiteY7" fmla="*/ 0 h 3912056"/>
                  <a:gd name="connsiteX0" fmla="*/ 6109407 w 6263187"/>
                  <a:gd name="connsiteY0" fmla="*/ 0 h 3912056"/>
                  <a:gd name="connsiteX1" fmla="*/ 4227908 w 6263187"/>
                  <a:gd name="connsiteY1" fmla="*/ 622123 h 3912056"/>
                  <a:gd name="connsiteX2" fmla="*/ 2290505 w 6263187"/>
                  <a:gd name="connsiteY2" fmla="*/ 721102 h 3912056"/>
                  <a:gd name="connsiteX3" fmla="*/ 2033147 w 6263187"/>
                  <a:gd name="connsiteY3" fmla="*/ 2285446 h 3912056"/>
                  <a:gd name="connsiteX4" fmla="*/ 849905 w 6263187"/>
                  <a:gd name="connsiteY4" fmla="*/ 2817129 h 3912056"/>
                  <a:gd name="connsiteX5" fmla="*/ 16433 w 6263187"/>
                  <a:gd name="connsiteY5" fmla="*/ 3789385 h 3912056"/>
                  <a:gd name="connsiteX6" fmla="*/ 0 w 6263187"/>
                  <a:gd name="connsiteY6" fmla="*/ 446 h 3912056"/>
                  <a:gd name="connsiteX7" fmla="*/ 6109407 w 6263187"/>
                  <a:gd name="connsiteY7" fmla="*/ 0 h 3912056"/>
                  <a:gd name="connsiteX0" fmla="*/ 6109407 w 6251157"/>
                  <a:gd name="connsiteY0" fmla="*/ 53381 h 3965437"/>
                  <a:gd name="connsiteX1" fmla="*/ 4141687 w 6251157"/>
                  <a:gd name="connsiteY1" fmla="*/ 775590 h 3965437"/>
                  <a:gd name="connsiteX2" fmla="*/ 2290505 w 6251157"/>
                  <a:gd name="connsiteY2" fmla="*/ 774483 h 3965437"/>
                  <a:gd name="connsiteX3" fmla="*/ 2033147 w 6251157"/>
                  <a:gd name="connsiteY3" fmla="*/ 2338827 h 3965437"/>
                  <a:gd name="connsiteX4" fmla="*/ 849905 w 6251157"/>
                  <a:gd name="connsiteY4" fmla="*/ 2870510 h 3965437"/>
                  <a:gd name="connsiteX5" fmla="*/ 16433 w 6251157"/>
                  <a:gd name="connsiteY5" fmla="*/ 3842766 h 3965437"/>
                  <a:gd name="connsiteX6" fmla="*/ 0 w 6251157"/>
                  <a:gd name="connsiteY6" fmla="*/ 53827 h 3965437"/>
                  <a:gd name="connsiteX7" fmla="*/ 6109407 w 6251157"/>
                  <a:gd name="connsiteY7" fmla="*/ 53381 h 3965437"/>
                  <a:gd name="connsiteX0" fmla="*/ 6109407 w 6249177"/>
                  <a:gd name="connsiteY0" fmla="*/ 53381 h 3965437"/>
                  <a:gd name="connsiteX1" fmla="*/ 4141687 w 6249177"/>
                  <a:gd name="connsiteY1" fmla="*/ 775590 h 3965437"/>
                  <a:gd name="connsiteX2" fmla="*/ 2520428 w 6249177"/>
                  <a:gd name="connsiteY2" fmla="*/ 1131930 h 3965437"/>
                  <a:gd name="connsiteX3" fmla="*/ 2033147 w 6249177"/>
                  <a:gd name="connsiteY3" fmla="*/ 2338827 h 3965437"/>
                  <a:gd name="connsiteX4" fmla="*/ 849905 w 6249177"/>
                  <a:gd name="connsiteY4" fmla="*/ 2870510 h 3965437"/>
                  <a:gd name="connsiteX5" fmla="*/ 16433 w 6249177"/>
                  <a:gd name="connsiteY5" fmla="*/ 3842766 h 3965437"/>
                  <a:gd name="connsiteX6" fmla="*/ 0 w 6249177"/>
                  <a:gd name="connsiteY6" fmla="*/ 53827 h 3965437"/>
                  <a:gd name="connsiteX7" fmla="*/ 6109407 w 6249177"/>
                  <a:gd name="connsiteY7" fmla="*/ 53381 h 3965437"/>
                  <a:gd name="connsiteX0" fmla="*/ 6109407 w 6258571"/>
                  <a:gd name="connsiteY0" fmla="*/ 72445 h 3984501"/>
                  <a:gd name="connsiteX1" fmla="*/ 4227908 w 6258571"/>
                  <a:gd name="connsiteY1" fmla="*/ 1052016 h 3984501"/>
                  <a:gd name="connsiteX2" fmla="*/ 2520428 w 6258571"/>
                  <a:gd name="connsiteY2" fmla="*/ 1150994 h 3984501"/>
                  <a:gd name="connsiteX3" fmla="*/ 2033147 w 6258571"/>
                  <a:gd name="connsiteY3" fmla="*/ 2357891 h 3984501"/>
                  <a:gd name="connsiteX4" fmla="*/ 849905 w 6258571"/>
                  <a:gd name="connsiteY4" fmla="*/ 2889574 h 3984501"/>
                  <a:gd name="connsiteX5" fmla="*/ 16433 w 6258571"/>
                  <a:gd name="connsiteY5" fmla="*/ 3861830 h 3984501"/>
                  <a:gd name="connsiteX6" fmla="*/ 0 w 6258571"/>
                  <a:gd name="connsiteY6" fmla="*/ 72891 h 3984501"/>
                  <a:gd name="connsiteX7" fmla="*/ 6109407 w 6258571"/>
                  <a:gd name="connsiteY7" fmla="*/ 72445 h 3984501"/>
                  <a:gd name="connsiteX0" fmla="*/ 6109407 w 6224172"/>
                  <a:gd name="connsiteY0" fmla="*/ 72445 h 3984501"/>
                  <a:gd name="connsiteX1" fmla="*/ 4227908 w 6224172"/>
                  <a:gd name="connsiteY1" fmla="*/ 1052016 h 3984501"/>
                  <a:gd name="connsiteX2" fmla="*/ 2520428 w 6224172"/>
                  <a:gd name="connsiteY2" fmla="*/ 1150994 h 3984501"/>
                  <a:gd name="connsiteX3" fmla="*/ 2033147 w 6224172"/>
                  <a:gd name="connsiteY3" fmla="*/ 2357891 h 3984501"/>
                  <a:gd name="connsiteX4" fmla="*/ 849905 w 6224172"/>
                  <a:gd name="connsiteY4" fmla="*/ 2889574 h 3984501"/>
                  <a:gd name="connsiteX5" fmla="*/ 16433 w 6224172"/>
                  <a:gd name="connsiteY5" fmla="*/ 3861830 h 3984501"/>
                  <a:gd name="connsiteX6" fmla="*/ 0 w 6224172"/>
                  <a:gd name="connsiteY6" fmla="*/ 72891 h 3984501"/>
                  <a:gd name="connsiteX7" fmla="*/ 6109407 w 6224172"/>
                  <a:gd name="connsiteY7" fmla="*/ 72445 h 3984501"/>
                  <a:gd name="connsiteX0" fmla="*/ 6109407 w 6241461"/>
                  <a:gd name="connsiteY0" fmla="*/ 72445 h 3984501"/>
                  <a:gd name="connsiteX1" fmla="*/ 4227908 w 6241461"/>
                  <a:gd name="connsiteY1" fmla="*/ 1052016 h 3984501"/>
                  <a:gd name="connsiteX2" fmla="*/ 2520428 w 6241461"/>
                  <a:gd name="connsiteY2" fmla="*/ 1150994 h 3984501"/>
                  <a:gd name="connsiteX3" fmla="*/ 2033147 w 6241461"/>
                  <a:gd name="connsiteY3" fmla="*/ 2357891 h 3984501"/>
                  <a:gd name="connsiteX4" fmla="*/ 849905 w 6241461"/>
                  <a:gd name="connsiteY4" fmla="*/ 2889574 h 3984501"/>
                  <a:gd name="connsiteX5" fmla="*/ 16433 w 6241461"/>
                  <a:gd name="connsiteY5" fmla="*/ 3861830 h 3984501"/>
                  <a:gd name="connsiteX6" fmla="*/ 0 w 6241461"/>
                  <a:gd name="connsiteY6" fmla="*/ 72891 h 3984501"/>
                  <a:gd name="connsiteX7" fmla="*/ 6109407 w 6241461"/>
                  <a:gd name="connsiteY7" fmla="*/ 72445 h 3984501"/>
                  <a:gd name="connsiteX0" fmla="*/ 6109407 w 6201346"/>
                  <a:gd name="connsiteY0" fmla="*/ 55500 h 3967556"/>
                  <a:gd name="connsiteX1" fmla="*/ 3739321 w 6201346"/>
                  <a:gd name="connsiteY1" fmla="*/ 806305 h 3967556"/>
                  <a:gd name="connsiteX2" fmla="*/ 2520428 w 6201346"/>
                  <a:gd name="connsiteY2" fmla="*/ 1134049 h 3967556"/>
                  <a:gd name="connsiteX3" fmla="*/ 2033147 w 6201346"/>
                  <a:gd name="connsiteY3" fmla="*/ 2340946 h 3967556"/>
                  <a:gd name="connsiteX4" fmla="*/ 849905 w 6201346"/>
                  <a:gd name="connsiteY4" fmla="*/ 2872629 h 3967556"/>
                  <a:gd name="connsiteX5" fmla="*/ 16433 w 6201346"/>
                  <a:gd name="connsiteY5" fmla="*/ 3844885 h 3967556"/>
                  <a:gd name="connsiteX6" fmla="*/ 0 w 6201346"/>
                  <a:gd name="connsiteY6" fmla="*/ 55946 h 3967556"/>
                  <a:gd name="connsiteX7" fmla="*/ 6109407 w 6201346"/>
                  <a:gd name="connsiteY7" fmla="*/ 55500 h 3967556"/>
                  <a:gd name="connsiteX0" fmla="*/ 6109407 w 6211840"/>
                  <a:gd name="connsiteY0" fmla="*/ 55500 h 3967556"/>
                  <a:gd name="connsiteX1" fmla="*/ 3739321 w 6211840"/>
                  <a:gd name="connsiteY1" fmla="*/ 806305 h 3967556"/>
                  <a:gd name="connsiteX2" fmla="*/ 2549169 w 6211840"/>
                  <a:gd name="connsiteY2" fmla="*/ 1405710 h 3967556"/>
                  <a:gd name="connsiteX3" fmla="*/ 2033147 w 6211840"/>
                  <a:gd name="connsiteY3" fmla="*/ 2340946 h 3967556"/>
                  <a:gd name="connsiteX4" fmla="*/ 849905 w 6211840"/>
                  <a:gd name="connsiteY4" fmla="*/ 2872629 h 3967556"/>
                  <a:gd name="connsiteX5" fmla="*/ 16433 w 6211840"/>
                  <a:gd name="connsiteY5" fmla="*/ 3844885 h 3967556"/>
                  <a:gd name="connsiteX6" fmla="*/ 0 w 6211840"/>
                  <a:gd name="connsiteY6" fmla="*/ 55946 h 3967556"/>
                  <a:gd name="connsiteX7" fmla="*/ 6109407 w 6211840"/>
                  <a:gd name="connsiteY7" fmla="*/ 55500 h 39675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211840" h="3967556">
                    <a:moveTo>
                      <a:pt x="6109407" y="55500"/>
                    </a:moveTo>
                    <a:cubicBezTo>
                      <a:pt x="6732627" y="180560"/>
                      <a:pt x="4332694" y="581270"/>
                      <a:pt x="3739321" y="806305"/>
                    </a:cubicBezTo>
                    <a:cubicBezTo>
                      <a:pt x="3145948" y="1031340"/>
                      <a:pt x="2833531" y="1149936"/>
                      <a:pt x="2549169" y="1405710"/>
                    </a:cubicBezTo>
                    <a:cubicBezTo>
                      <a:pt x="2264807" y="1661484"/>
                      <a:pt x="2316358" y="2096460"/>
                      <a:pt x="2033147" y="2340946"/>
                    </a:cubicBezTo>
                    <a:cubicBezTo>
                      <a:pt x="1749936" y="2585432"/>
                      <a:pt x="1123753" y="2574313"/>
                      <a:pt x="849905" y="2872629"/>
                    </a:cubicBezTo>
                    <a:cubicBezTo>
                      <a:pt x="576057" y="3170945"/>
                      <a:pt x="16720" y="4345629"/>
                      <a:pt x="16433" y="3844885"/>
                    </a:cubicBezTo>
                    <a:cubicBezTo>
                      <a:pt x="15745" y="2643863"/>
                      <a:pt x="15057" y="1171182"/>
                      <a:pt x="0" y="55946"/>
                    </a:cubicBezTo>
                    <a:cubicBezTo>
                      <a:pt x="2036469" y="55797"/>
                      <a:pt x="5486187" y="-69560"/>
                      <a:pt x="6109407" y="5550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 dirty="0"/>
              </a:p>
            </p:txBody>
          </p:sp>
        </p:grpSp>
        <p:grpSp>
          <p:nvGrpSpPr>
            <p:cNvPr id="26" name="กลุ่ม 25">
              <a:extLst>
                <a:ext uri="{FF2B5EF4-FFF2-40B4-BE49-F238E27FC236}">
                  <a16:creationId xmlns:a16="http://schemas.microsoft.com/office/drawing/2014/main" id="{7DAAD41E-889A-4C7E-AFE1-4E5DAD90ABFC}"/>
                </a:ext>
              </a:extLst>
            </p:cNvPr>
            <p:cNvGrpSpPr/>
            <p:nvPr/>
          </p:nvGrpSpPr>
          <p:grpSpPr>
            <a:xfrm flipH="1" flipV="1">
              <a:off x="3659829" y="569056"/>
              <a:ext cx="5503933" cy="4625727"/>
              <a:chOff x="-13854" y="-53779"/>
              <a:chExt cx="5988928" cy="5448712"/>
            </a:xfrm>
            <a:gradFill>
              <a:gsLst>
                <a:gs pos="0">
                  <a:srgbClr val="FEE882"/>
                </a:gs>
                <a:gs pos="73000">
                  <a:srgbClr val="FEE882"/>
                </a:gs>
                <a:gs pos="100000">
                  <a:srgbClr val="FEE882"/>
                </a:gs>
              </a:gsLst>
              <a:path path="circle">
                <a:fillToRect l="50000" t="50000" r="50000" b="50000"/>
              </a:path>
            </a:gradFill>
          </p:grpSpPr>
          <p:sp>
            <p:nvSpPr>
              <p:cNvPr id="27" name="รูปแบบอิสระ: รูปร่าง 26">
                <a:extLst>
                  <a:ext uri="{FF2B5EF4-FFF2-40B4-BE49-F238E27FC236}">
                    <a16:creationId xmlns:a16="http://schemas.microsoft.com/office/drawing/2014/main" id="{639E2FCE-E179-4B4B-B31A-9307FD1A748F}"/>
                  </a:ext>
                </a:extLst>
              </p:cNvPr>
              <p:cNvSpPr/>
              <p:nvPr/>
            </p:nvSpPr>
            <p:spPr>
              <a:xfrm>
                <a:off x="-13854" y="415635"/>
                <a:ext cx="3654961" cy="4979298"/>
              </a:xfrm>
              <a:custGeom>
                <a:avLst/>
                <a:gdLst>
                  <a:gd name="connsiteX0" fmla="*/ 3034146 w 3034146"/>
                  <a:gd name="connsiteY0" fmla="*/ 0 h 4724400"/>
                  <a:gd name="connsiteX1" fmla="*/ 1676400 w 3034146"/>
                  <a:gd name="connsiteY1" fmla="*/ 1939636 h 4724400"/>
                  <a:gd name="connsiteX2" fmla="*/ 831273 w 3034146"/>
                  <a:gd name="connsiteY2" fmla="*/ 2521527 h 4724400"/>
                  <a:gd name="connsiteX3" fmla="*/ 498764 w 3034146"/>
                  <a:gd name="connsiteY3" fmla="*/ 4322618 h 4724400"/>
                  <a:gd name="connsiteX4" fmla="*/ 13855 w 3034146"/>
                  <a:gd name="connsiteY4" fmla="*/ 4724400 h 4724400"/>
                  <a:gd name="connsiteX5" fmla="*/ 0 w 3034146"/>
                  <a:gd name="connsiteY5" fmla="*/ 41564 h 4724400"/>
                  <a:gd name="connsiteX6" fmla="*/ 3034146 w 3034146"/>
                  <a:gd name="connsiteY6" fmla="*/ 0 h 4724400"/>
                  <a:gd name="connsiteX0" fmla="*/ 3034146 w 3034146"/>
                  <a:gd name="connsiteY0" fmla="*/ 0 h 5021667"/>
                  <a:gd name="connsiteX1" fmla="*/ 1676400 w 3034146"/>
                  <a:gd name="connsiteY1" fmla="*/ 1939636 h 5021667"/>
                  <a:gd name="connsiteX2" fmla="*/ 831273 w 3034146"/>
                  <a:gd name="connsiteY2" fmla="*/ 2521527 h 5021667"/>
                  <a:gd name="connsiteX3" fmla="*/ 498764 w 3034146"/>
                  <a:gd name="connsiteY3" fmla="*/ 4322618 h 5021667"/>
                  <a:gd name="connsiteX4" fmla="*/ 13855 w 3034146"/>
                  <a:gd name="connsiteY4" fmla="*/ 4724400 h 5021667"/>
                  <a:gd name="connsiteX5" fmla="*/ 0 w 3034146"/>
                  <a:gd name="connsiteY5" fmla="*/ 41564 h 5021667"/>
                  <a:gd name="connsiteX6" fmla="*/ 3034146 w 3034146"/>
                  <a:gd name="connsiteY6" fmla="*/ 0 h 5021667"/>
                  <a:gd name="connsiteX0" fmla="*/ 3034146 w 3034146"/>
                  <a:gd name="connsiteY0" fmla="*/ 0 h 5021667"/>
                  <a:gd name="connsiteX1" fmla="*/ 1676400 w 3034146"/>
                  <a:gd name="connsiteY1" fmla="*/ 1939636 h 5021667"/>
                  <a:gd name="connsiteX2" fmla="*/ 831273 w 3034146"/>
                  <a:gd name="connsiteY2" fmla="*/ 2521527 h 5021667"/>
                  <a:gd name="connsiteX3" fmla="*/ 498764 w 3034146"/>
                  <a:gd name="connsiteY3" fmla="*/ 4322618 h 5021667"/>
                  <a:gd name="connsiteX4" fmla="*/ 13855 w 3034146"/>
                  <a:gd name="connsiteY4" fmla="*/ 4724400 h 5021667"/>
                  <a:gd name="connsiteX5" fmla="*/ 0 w 3034146"/>
                  <a:gd name="connsiteY5" fmla="*/ 41564 h 5021667"/>
                  <a:gd name="connsiteX6" fmla="*/ 3034146 w 3034146"/>
                  <a:gd name="connsiteY6" fmla="*/ 0 h 5021667"/>
                  <a:gd name="connsiteX0" fmla="*/ 3034146 w 3073956"/>
                  <a:gd name="connsiteY0" fmla="*/ 0 h 5021667"/>
                  <a:gd name="connsiteX1" fmla="*/ 1676400 w 3073956"/>
                  <a:gd name="connsiteY1" fmla="*/ 1939636 h 5021667"/>
                  <a:gd name="connsiteX2" fmla="*/ 831273 w 3073956"/>
                  <a:gd name="connsiteY2" fmla="*/ 2521527 h 5021667"/>
                  <a:gd name="connsiteX3" fmla="*/ 498764 w 3073956"/>
                  <a:gd name="connsiteY3" fmla="*/ 4322618 h 5021667"/>
                  <a:gd name="connsiteX4" fmla="*/ 13855 w 3073956"/>
                  <a:gd name="connsiteY4" fmla="*/ 4724400 h 5021667"/>
                  <a:gd name="connsiteX5" fmla="*/ 0 w 3073956"/>
                  <a:gd name="connsiteY5" fmla="*/ 41564 h 5021667"/>
                  <a:gd name="connsiteX6" fmla="*/ 3034146 w 3073956"/>
                  <a:gd name="connsiteY6" fmla="*/ 0 h 5021667"/>
                  <a:gd name="connsiteX0" fmla="*/ 3034146 w 3101237"/>
                  <a:gd name="connsiteY0" fmla="*/ 0 h 5021667"/>
                  <a:gd name="connsiteX1" fmla="*/ 2286000 w 3101237"/>
                  <a:gd name="connsiteY1" fmla="*/ 2119745 h 5021667"/>
                  <a:gd name="connsiteX2" fmla="*/ 831273 w 3101237"/>
                  <a:gd name="connsiteY2" fmla="*/ 2521527 h 5021667"/>
                  <a:gd name="connsiteX3" fmla="*/ 498764 w 3101237"/>
                  <a:gd name="connsiteY3" fmla="*/ 4322618 h 5021667"/>
                  <a:gd name="connsiteX4" fmla="*/ 13855 w 3101237"/>
                  <a:gd name="connsiteY4" fmla="*/ 4724400 h 5021667"/>
                  <a:gd name="connsiteX5" fmla="*/ 0 w 3101237"/>
                  <a:gd name="connsiteY5" fmla="*/ 41564 h 5021667"/>
                  <a:gd name="connsiteX6" fmla="*/ 3034146 w 3101237"/>
                  <a:gd name="connsiteY6" fmla="*/ 0 h 5021667"/>
                  <a:gd name="connsiteX0" fmla="*/ 3740728 w 3780989"/>
                  <a:gd name="connsiteY0" fmla="*/ 13854 h 4980103"/>
                  <a:gd name="connsiteX1" fmla="*/ 2286000 w 3780989"/>
                  <a:gd name="connsiteY1" fmla="*/ 2078181 h 4980103"/>
                  <a:gd name="connsiteX2" fmla="*/ 831273 w 3780989"/>
                  <a:gd name="connsiteY2" fmla="*/ 2479963 h 4980103"/>
                  <a:gd name="connsiteX3" fmla="*/ 498764 w 3780989"/>
                  <a:gd name="connsiteY3" fmla="*/ 4281054 h 4980103"/>
                  <a:gd name="connsiteX4" fmla="*/ 13855 w 3780989"/>
                  <a:gd name="connsiteY4" fmla="*/ 4682836 h 4980103"/>
                  <a:gd name="connsiteX5" fmla="*/ 0 w 3780989"/>
                  <a:gd name="connsiteY5" fmla="*/ 0 h 4980103"/>
                  <a:gd name="connsiteX6" fmla="*/ 3740728 w 3780989"/>
                  <a:gd name="connsiteY6" fmla="*/ 13854 h 4980103"/>
                  <a:gd name="connsiteX0" fmla="*/ 3740728 w 3803936"/>
                  <a:gd name="connsiteY0" fmla="*/ 13854 h 4980103"/>
                  <a:gd name="connsiteX1" fmla="*/ 2826327 w 3803936"/>
                  <a:gd name="connsiteY1" fmla="*/ 1884217 h 4980103"/>
                  <a:gd name="connsiteX2" fmla="*/ 831273 w 3803936"/>
                  <a:gd name="connsiteY2" fmla="*/ 2479963 h 4980103"/>
                  <a:gd name="connsiteX3" fmla="*/ 498764 w 3803936"/>
                  <a:gd name="connsiteY3" fmla="*/ 4281054 h 4980103"/>
                  <a:gd name="connsiteX4" fmla="*/ 13855 w 3803936"/>
                  <a:gd name="connsiteY4" fmla="*/ 4682836 h 4980103"/>
                  <a:gd name="connsiteX5" fmla="*/ 0 w 3803936"/>
                  <a:gd name="connsiteY5" fmla="*/ 0 h 4980103"/>
                  <a:gd name="connsiteX6" fmla="*/ 3740728 w 3803936"/>
                  <a:gd name="connsiteY6" fmla="*/ 13854 h 4980103"/>
                  <a:gd name="connsiteX0" fmla="*/ 3740728 w 3819518"/>
                  <a:gd name="connsiteY0" fmla="*/ 13854 h 4980103"/>
                  <a:gd name="connsiteX1" fmla="*/ 2826327 w 3819518"/>
                  <a:gd name="connsiteY1" fmla="*/ 1884217 h 4980103"/>
                  <a:gd name="connsiteX2" fmla="*/ 831273 w 3819518"/>
                  <a:gd name="connsiteY2" fmla="*/ 2479963 h 4980103"/>
                  <a:gd name="connsiteX3" fmla="*/ 498764 w 3819518"/>
                  <a:gd name="connsiteY3" fmla="*/ 4281054 h 4980103"/>
                  <a:gd name="connsiteX4" fmla="*/ 13855 w 3819518"/>
                  <a:gd name="connsiteY4" fmla="*/ 4682836 h 4980103"/>
                  <a:gd name="connsiteX5" fmla="*/ 0 w 3819518"/>
                  <a:gd name="connsiteY5" fmla="*/ 0 h 4980103"/>
                  <a:gd name="connsiteX6" fmla="*/ 3740728 w 3819518"/>
                  <a:gd name="connsiteY6" fmla="*/ 13854 h 4980103"/>
                  <a:gd name="connsiteX0" fmla="*/ 3699165 w 3764759"/>
                  <a:gd name="connsiteY0" fmla="*/ 0 h 4980103"/>
                  <a:gd name="connsiteX1" fmla="*/ 2826327 w 3764759"/>
                  <a:gd name="connsiteY1" fmla="*/ 1884217 h 4980103"/>
                  <a:gd name="connsiteX2" fmla="*/ 831273 w 3764759"/>
                  <a:gd name="connsiteY2" fmla="*/ 2479963 h 4980103"/>
                  <a:gd name="connsiteX3" fmla="*/ 498764 w 3764759"/>
                  <a:gd name="connsiteY3" fmla="*/ 4281054 h 4980103"/>
                  <a:gd name="connsiteX4" fmla="*/ 13855 w 3764759"/>
                  <a:gd name="connsiteY4" fmla="*/ 4682836 h 4980103"/>
                  <a:gd name="connsiteX5" fmla="*/ 0 w 3764759"/>
                  <a:gd name="connsiteY5" fmla="*/ 0 h 4980103"/>
                  <a:gd name="connsiteX6" fmla="*/ 3699165 w 3764759"/>
                  <a:gd name="connsiteY6" fmla="*/ 0 h 4980103"/>
                  <a:gd name="connsiteX0" fmla="*/ 3408220 w 3496956"/>
                  <a:gd name="connsiteY0" fmla="*/ 0 h 4993957"/>
                  <a:gd name="connsiteX1" fmla="*/ 2826327 w 3496956"/>
                  <a:gd name="connsiteY1" fmla="*/ 1898071 h 4993957"/>
                  <a:gd name="connsiteX2" fmla="*/ 831273 w 3496956"/>
                  <a:gd name="connsiteY2" fmla="*/ 2493817 h 4993957"/>
                  <a:gd name="connsiteX3" fmla="*/ 498764 w 3496956"/>
                  <a:gd name="connsiteY3" fmla="*/ 4294908 h 4993957"/>
                  <a:gd name="connsiteX4" fmla="*/ 13855 w 3496956"/>
                  <a:gd name="connsiteY4" fmla="*/ 4696690 h 4993957"/>
                  <a:gd name="connsiteX5" fmla="*/ 0 w 3496956"/>
                  <a:gd name="connsiteY5" fmla="*/ 13854 h 4993957"/>
                  <a:gd name="connsiteX6" fmla="*/ 3408220 w 3496956"/>
                  <a:gd name="connsiteY6" fmla="*/ 0 h 4993957"/>
                  <a:gd name="connsiteX0" fmla="*/ 3408220 w 3460882"/>
                  <a:gd name="connsiteY0" fmla="*/ 0 h 4993957"/>
                  <a:gd name="connsiteX1" fmla="*/ 2355272 w 3460882"/>
                  <a:gd name="connsiteY1" fmla="*/ 1787235 h 4993957"/>
                  <a:gd name="connsiteX2" fmla="*/ 831273 w 3460882"/>
                  <a:gd name="connsiteY2" fmla="*/ 2493817 h 4993957"/>
                  <a:gd name="connsiteX3" fmla="*/ 498764 w 3460882"/>
                  <a:gd name="connsiteY3" fmla="*/ 4294908 h 4993957"/>
                  <a:gd name="connsiteX4" fmla="*/ 13855 w 3460882"/>
                  <a:gd name="connsiteY4" fmla="*/ 4696690 h 4993957"/>
                  <a:gd name="connsiteX5" fmla="*/ 0 w 3460882"/>
                  <a:gd name="connsiteY5" fmla="*/ 13854 h 4993957"/>
                  <a:gd name="connsiteX6" fmla="*/ 3408220 w 3460882"/>
                  <a:gd name="connsiteY6" fmla="*/ 0 h 4993957"/>
                  <a:gd name="connsiteX0" fmla="*/ 3408220 w 3461814"/>
                  <a:gd name="connsiteY0" fmla="*/ 0 h 4997951"/>
                  <a:gd name="connsiteX1" fmla="*/ 2355272 w 3461814"/>
                  <a:gd name="connsiteY1" fmla="*/ 1787235 h 4997951"/>
                  <a:gd name="connsiteX2" fmla="*/ 706582 w 3461814"/>
                  <a:gd name="connsiteY2" fmla="*/ 2369126 h 4997951"/>
                  <a:gd name="connsiteX3" fmla="*/ 498764 w 3461814"/>
                  <a:gd name="connsiteY3" fmla="*/ 4294908 h 4997951"/>
                  <a:gd name="connsiteX4" fmla="*/ 13855 w 3461814"/>
                  <a:gd name="connsiteY4" fmla="*/ 4696690 h 4997951"/>
                  <a:gd name="connsiteX5" fmla="*/ 0 w 3461814"/>
                  <a:gd name="connsiteY5" fmla="*/ 13854 h 4997951"/>
                  <a:gd name="connsiteX6" fmla="*/ 3408220 w 3461814"/>
                  <a:gd name="connsiteY6" fmla="*/ 0 h 4997951"/>
                  <a:gd name="connsiteX0" fmla="*/ 3505202 w 3555152"/>
                  <a:gd name="connsiteY0" fmla="*/ 13855 h 4984097"/>
                  <a:gd name="connsiteX1" fmla="*/ 2355272 w 3555152"/>
                  <a:gd name="connsiteY1" fmla="*/ 1773381 h 4984097"/>
                  <a:gd name="connsiteX2" fmla="*/ 706582 w 3555152"/>
                  <a:gd name="connsiteY2" fmla="*/ 2355272 h 4984097"/>
                  <a:gd name="connsiteX3" fmla="*/ 498764 w 3555152"/>
                  <a:gd name="connsiteY3" fmla="*/ 4281054 h 4984097"/>
                  <a:gd name="connsiteX4" fmla="*/ 13855 w 3555152"/>
                  <a:gd name="connsiteY4" fmla="*/ 4682836 h 4984097"/>
                  <a:gd name="connsiteX5" fmla="*/ 0 w 3555152"/>
                  <a:gd name="connsiteY5" fmla="*/ 0 h 4984097"/>
                  <a:gd name="connsiteX6" fmla="*/ 3505202 w 3555152"/>
                  <a:gd name="connsiteY6" fmla="*/ 13855 h 4984097"/>
                  <a:gd name="connsiteX0" fmla="*/ 3505202 w 3509945"/>
                  <a:gd name="connsiteY0" fmla="*/ 13855 h 4984097"/>
                  <a:gd name="connsiteX1" fmla="*/ 2355272 w 3509945"/>
                  <a:gd name="connsiteY1" fmla="*/ 1773381 h 4984097"/>
                  <a:gd name="connsiteX2" fmla="*/ 706582 w 3509945"/>
                  <a:gd name="connsiteY2" fmla="*/ 2355272 h 4984097"/>
                  <a:gd name="connsiteX3" fmla="*/ 498764 w 3509945"/>
                  <a:gd name="connsiteY3" fmla="*/ 4281054 h 4984097"/>
                  <a:gd name="connsiteX4" fmla="*/ 13855 w 3509945"/>
                  <a:gd name="connsiteY4" fmla="*/ 4682836 h 4984097"/>
                  <a:gd name="connsiteX5" fmla="*/ 0 w 3509945"/>
                  <a:gd name="connsiteY5" fmla="*/ 0 h 4984097"/>
                  <a:gd name="connsiteX6" fmla="*/ 3505202 w 3509945"/>
                  <a:gd name="connsiteY6" fmla="*/ 13855 h 4984097"/>
                  <a:gd name="connsiteX0" fmla="*/ 3505202 w 3510195"/>
                  <a:gd name="connsiteY0" fmla="*/ 13855 h 4984097"/>
                  <a:gd name="connsiteX1" fmla="*/ 2355272 w 3510195"/>
                  <a:gd name="connsiteY1" fmla="*/ 1773381 h 4984097"/>
                  <a:gd name="connsiteX2" fmla="*/ 706582 w 3510195"/>
                  <a:gd name="connsiteY2" fmla="*/ 2355272 h 4984097"/>
                  <a:gd name="connsiteX3" fmla="*/ 498764 w 3510195"/>
                  <a:gd name="connsiteY3" fmla="*/ 4281054 h 4984097"/>
                  <a:gd name="connsiteX4" fmla="*/ 13855 w 3510195"/>
                  <a:gd name="connsiteY4" fmla="*/ 4682836 h 4984097"/>
                  <a:gd name="connsiteX5" fmla="*/ 0 w 3510195"/>
                  <a:gd name="connsiteY5" fmla="*/ 0 h 4984097"/>
                  <a:gd name="connsiteX6" fmla="*/ 3505202 w 3510195"/>
                  <a:gd name="connsiteY6" fmla="*/ 13855 h 4984097"/>
                  <a:gd name="connsiteX0" fmla="*/ 3505202 w 3510379"/>
                  <a:gd name="connsiteY0" fmla="*/ 13855 h 4984097"/>
                  <a:gd name="connsiteX1" fmla="*/ 2382981 w 3510379"/>
                  <a:gd name="connsiteY1" fmla="*/ 1911927 h 4984097"/>
                  <a:gd name="connsiteX2" fmla="*/ 706582 w 3510379"/>
                  <a:gd name="connsiteY2" fmla="*/ 2355272 h 4984097"/>
                  <a:gd name="connsiteX3" fmla="*/ 498764 w 3510379"/>
                  <a:gd name="connsiteY3" fmla="*/ 4281054 h 4984097"/>
                  <a:gd name="connsiteX4" fmla="*/ 13855 w 3510379"/>
                  <a:gd name="connsiteY4" fmla="*/ 4682836 h 4984097"/>
                  <a:gd name="connsiteX5" fmla="*/ 0 w 3510379"/>
                  <a:gd name="connsiteY5" fmla="*/ 0 h 4984097"/>
                  <a:gd name="connsiteX6" fmla="*/ 3505202 w 3510379"/>
                  <a:gd name="connsiteY6" fmla="*/ 13855 h 4984097"/>
                  <a:gd name="connsiteX0" fmla="*/ 3865420 w 3868973"/>
                  <a:gd name="connsiteY0" fmla="*/ 13855 h 4984097"/>
                  <a:gd name="connsiteX1" fmla="*/ 2382981 w 3868973"/>
                  <a:gd name="connsiteY1" fmla="*/ 1911927 h 4984097"/>
                  <a:gd name="connsiteX2" fmla="*/ 706582 w 3868973"/>
                  <a:gd name="connsiteY2" fmla="*/ 2355272 h 4984097"/>
                  <a:gd name="connsiteX3" fmla="*/ 498764 w 3868973"/>
                  <a:gd name="connsiteY3" fmla="*/ 4281054 h 4984097"/>
                  <a:gd name="connsiteX4" fmla="*/ 13855 w 3868973"/>
                  <a:gd name="connsiteY4" fmla="*/ 4682836 h 4984097"/>
                  <a:gd name="connsiteX5" fmla="*/ 0 w 3868973"/>
                  <a:gd name="connsiteY5" fmla="*/ 0 h 4984097"/>
                  <a:gd name="connsiteX6" fmla="*/ 3865420 w 3868973"/>
                  <a:gd name="connsiteY6" fmla="*/ 13855 h 4984097"/>
                  <a:gd name="connsiteX0" fmla="*/ 3865420 w 3873426"/>
                  <a:gd name="connsiteY0" fmla="*/ 13855 h 4984097"/>
                  <a:gd name="connsiteX1" fmla="*/ 2992581 w 3873426"/>
                  <a:gd name="connsiteY1" fmla="*/ 1717964 h 4984097"/>
                  <a:gd name="connsiteX2" fmla="*/ 706582 w 3873426"/>
                  <a:gd name="connsiteY2" fmla="*/ 2355272 h 4984097"/>
                  <a:gd name="connsiteX3" fmla="*/ 498764 w 3873426"/>
                  <a:gd name="connsiteY3" fmla="*/ 4281054 h 4984097"/>
                  <a:gd name="connsiteX4" fmla="*/ 13855 w 3873426"/>
                  <a:gd name="connsiteY4" fmla="*/ 4682836 h 4984097"/>
                  <a:gd name="connsiteX5" fmla="*/ 0 w 3873426"/>
                  <a:gd name="connsiteY5" fmla="*/ 0 h 4984097"/>
                  <a:gd name="connsiteX6" fmla="*/ 3865420 w 3873426"/>
                  <a:gd name="connsiteY6" fmla="*/ 13855 h 4984097"/>
                  <a:gd name="connsiteX0" fmla="*/ 3865420 w 3873179"/>
                  <a:gd name="connsiteY0" fmla="*/ 13855 h 4980543"/>
                  <a:gd name="connsiteX1" fmla="*/ 2992581 w 3873179"/>
                  <a:gd name="connsiteY1" fmla="*/ 1717964 h 4980543"/>
                  <a:gd name="connsiteX2" fmla="*/ 803564 w 3873179"/>
                  <a:gd name="connsiteY2" fmla="*/ 2466109 h 4980543"/>
                  <a:gd name="connsiteX3" fmla="*/ 498764 w 3873179"/>
                  <a:gd name="connsiteY3" fmla="*/ 4281054 h 4980543"/>
                  <a:gd name="connsiteX4" fmla="*/ 13855 w 3873179"/>
                  <a:gd name="connsiteY4" fmla="*/ 4682836 h 4980543"/>
                  <a:gd name="connsiteX5" fmla="*/ 0 w 3873179"/>
                  <a:gd name="connsiteY5" fmla="*/ 0 h 4980543"/>
                  <a:gd name="connsiteX6" fmla="*/ 3865420 w 3873179"/>
                  <a:gd name="connsiteY6" fmla="*/ 13855 h 4980543"/>
                  <a:gd name="connsiteX0" fmla="*/ 3532911 w 3549464"/>
                  <a:gd name="connsiteY0" fmla="*/ 138545 h 4980543"/>
                  <a:gd name="connsiteX1" fmla="*/ 2992581 w 3549464"/>
                  <a:gd name="connsiteY1" fmla="*/ 1717964 h 4980543"/>
                  <a:gd name="connsiteX2" fmla="*/ 803564 w 3549464"/>
                  <a:gd name="connsiteY2" fmla="*/ 2466109 h 4980543"/>
                  <a:gd name="connsiteX3" fmla="*/ 498764 w 3549464"/>
                  <a:gd name="connsiteY3" fmla="*/ 4281054 h 4980543"/>
                  <a:gd name="connsiteX4" fmla="*/ 13855 w 3549464"/>
                  <a:gd name="connsiteY4" fmla="*/ 4682836 h 4980543"/>
                  <a:gd name="connsiteX5" fmla="*/ 0 w 3549464"/>
                  <a:gd name="connsiteY5" fmla="*/ 0 h 4980543"/>
                  <a:gd name="connsiteX6" fmla="*/ 3532911 w 3549464"/>
                  <a:gd name="connsiteY6" fmla="*/ 138545 h 4980543"/>
                  <a:gd name="connsiteX0" fmla="*/ 3546766 w 3562611"/>
                  <a:gd name="connsiteY0" fmla="*/ 0 h 5008253"/>
                  <a:gd name="connsiteX1" fmla="*/ 2992581 w 3562611"/>
                  <a:gd name="connsiteY1" fmla="*/ 1745674 h 5008253"/>
                  <a:gd name="connsiteX2" fmla="*/ 803564 w 3562611"/>
                  <a:gd name="connsiteY2" fmla="*/ 2493819 h 5008253"/>
                  <a:gd name="connsiteX3" fmla="*/ 498764 w 3562611"/>
                  <a:gd name="connsiteY3" fmla="*/ 4308764 h 5008253"/>
                  <a:gd name="connsiteX4" fmla="*/ 13855 w 3562611"/>
                  <a:gd name="connsiteY4" fmla="*/ 4710546 h 5008253"/>
                  <a:gd name="connsiteX5" fmla="*/ 0 w 3562611"/>
                  <a:gd name="connsiteY5" fmla="*/ 27710 h 5008253"/>
                  <a:gd name="connsiteX6" fmla="*/ 3546766 w 3562611"/>
                  <a:gd name="connsiteY6" fmla="*/ 0 h 5008253"/>
                  <a:gd name="connsiteX0" fmla="*/ 3546766 w 3706909"/>
                  <a:gd name="connsiteY0" fmla="*/ 0 h 5008253"/>
                  <a:gd name="connsiteX1" fmla="*/ 2992581 w 3706909"/>
                  <a:gd name="connsiteY1" fmla="*/ 1745674 h 5008253"/>
                  <a:gd name="connsiteX2" fmla="*/ 803564 w 3706909"/>
                  <a:gd name="connsiteY2" fmla="*/ 2493819 h 5008253"/>
                  <a:gd name="connsiteX3" fmla="*/ 498764 w 3706909"/>
                  <a:gd name="connsiteY3" fmla="*/ 4308764 h 5008253"/>
                  <a:gd name="connsiteX4" fmla="*/ 13855 w 3706909"/>
                  <a:gd name="connsiteY4" fmla="*/ 4710546 h 5008253"/>
                  <a:gd name="connsiteX5" fmla="*/ 0 w 3706909"/>
                  <a:gd name="connsiteY5" fmla="*/ 27710 h 5008253"/>
                  <a:gd name="connsiteX6" fmla="*/ 3546766 w 3706909"/>
                  <a:gd name="connsiteY6" fmla="*/ 0 h 5008253"/>
                  <a:gd name="connsiteX0" fmla="*/ 3546766 w 3576888"/>
                  <a:gd name="connsiteY0" fmla="*/ 0 h 5008253"/>
                  <a:gd name="connsiteX1" fmla="*/ 2992581 w 3576888"/>
                  <a:gd name="connsiteY1" fmla="*/ 1745674 h 5008253"/>
                  <a:gd name="connsiteX2" fmla="*/ 803564 w 3576888"/>
                  <a:gd name="connsiteY2" fmla="*/ 2493819 h 5008253"/>
                  <a:gd name="connsiteX3" fmla="*/ 498764 w 3576888"/>
                  <a:gd name="connsiteY3" fmla="*/ 4308764 h 5008253"/>
                  <a:gd name="connsiteX4" fmla="*/ 13855 w 3576888"/>
                  <a:gd name="connsiteY4" fmla="*/ 4710546 h 5008253"/>
                  <a:gd name="connsiteX5" fmla="*/ 0 w 3576888"/>
                  <a:gd name="connsiteY5" fmla="*/ 27710 h 5008253"/>
                  <a:gd name="connsiteX6" fmla="*/ 3546766 w 3576888"/>
                  <a:gd name="connsiteY6" fmla="*/ 0 h 5008253"/>
                  <a:gd name="connsiteX0" fmla="*/ 3546766 w 3560729"/>
                  <a:gd name="connsiteY0" fmla="*/ 0 h 5008253"/>
                  <a:gd name="connsiteX1" fmla="*/ 2604653 w 3560729"/>
                  <a:gd name="connsiteY1" fmla="*/ 1814947 h 5008253"/>
                  <a:gd name="connsiteX2" fmla="*/ 803564 w 3560729"/>
                  <a:gd name="connsiteY2" fmla="*/ 2493819 h 5008253"/>
                  <a:gd name="connsiteX3" fmla="*/ 498764 w 3560729"/>
                  <a:gd name="connsiteY3" fmla="*/ 4308764 h 5008253"/>
                  <a:gd name="connsiteX4" fmla="*/ 13855 w 3560729"/>
                  <a:gd name="connsiteY4" fmla="*/ 4710546 h 5008253"/>
                  <a:gd name="connsiteX5" fmla="*/ 0 w 3560729"/>
                  <a:gd name="connsiteY5" fmla="*/ 27710 h 5008253"/>
                  <a:gd name="connsiteX6" fmla="*/ 3546766 w 3560729"/>
                  <a:gd name="connsiteY6" fmla="*/ 0 h 5008253"/>
                  <a:gd name="connsiteX0" fmla="*/ 3546766 w 3560729"/>
                  <a:gd name="connsiteY0" fmla="*/ 0 h 5022108"/>
                  <a:gd name="connsiteX1" fmla="*/ 2604653 w 3560729"/>
                  <a:gd name="connsiteY1" fmla="*/ 1828802 h 5022108"/>
                  <a:gd name="connsiteX2" fmla="*/ 803564 w 3560729"/>
                  <a:gd name="connsiteY2" fmla="*/ 2507674 h 5022108"/>
                  <a:gd name="connsiteX3" fmla="*/ 498764 w 3560729"/>
                  <a:gd name="connsiteY3" fmla="*/ 4322619 h 5022108"/>
                  <a:gd name="connsiteX4" fmla="*/ 13855 w 3560729"/>
                  <a:gd name="connsiteY4" fmla="*/ 4724401 h 5022108"/>
                  <a:gd name="connsiteX5" fmla="*/ 0 w 3560729"/>
                  <a:gd name="connsiteY5" fmla="*/ 41565 h 5022108"/>
                  <a:gd name="connsiteX6" fmla="*/ 3546766 w 3560729"/>
                  <a:gd name="connsiteY6" fmla="*/ 0 h 5022108"/>
                  <a:gd name="connsiteX0" fmla="*/ 3546766 w 3560729"/>
                  <a:gd name="connsiteY0" fmla="*/ 0 h 5028368"/>
                  <a:gd name="connsiteX1" fmla="*/ 2604653 w 3560729"/>
                  <a:gd name="connsiteY1" fmla="*/ 1828802 h 5028368"/>
                  <a:gd name="connsiteX2" fmla="*/ 803564 w 3560729"/>
                  <a:gd name="connsiteY2" fmla="*/ 2313710 h 5028368"/>
                  <a:gd name="connsiteX3" fmla="*/ 498764 w 3560729"/>
                  <a:gd name="connsiteY3" fmla="*/ 4322619 h 5028368"/>
                  <a:gd name="connsiteX4" fmla="*/ 13855 w 3560729"/>
                  <a:gd name="connsiteY4" fmla="*/ 4724401 h 5028368"/>
                  <a:gd name="connsiteX5" fmla="*/ 0 w 3560729"/>
                  <a:gd name="connsiteY5" fmla="*/ 41565 h 5028368"/>
                  <a:gd name="connsiteX6" fmla="*/ 3546766 w 3560729"/>
                  <a:gd name="connsiteY6" fmla="*/ 0 h 5028368"/>
                  <a:gd name="connsiteX0" fmla="*/ 3546766 w 3567061"/>
                  <a:gd name="connsiteY0" fmla="*/ 0 h 5028368"/>
                  <a:gd name="connsiteX1" fmla="*/ 2826326 w 3567061"/>
                  <a:gd name="connsiteY1" fmla="*/ 1731820 h 5028368"/>
                  <a:gd name="connsiteX2" fmla="*/ 803564 w 3567061"/>
                  <a:gd name="connsiteY2" fmla="*/ 2313710 h 5028368"/>
                  <a:gd name="connsiteX3" fmla="*/ 498764 w 3567061"/>
                  <a:gd name="connsiteY3" fmla="*/ 4322619 h 5028368"/>
                  <a:gd name="connsiteX4" fmla="*/ 13855 w 3567061"/>
                  <a:gd name="connsiteY4" fmla="*/ 4724401 h 5028368"/>
                  <a:gd name="connsiteX5" fmla="*/ 0 w 3567061"/>
                  <a:gd name="connsiteY5" fmla="*/ 41565 h 5028368"/>
                  <a:gd name="connsiteX6" fmla="*/ 3546766 w 3567061"/>
                  <a:gd name="connsiteY6" fmla="*/ 0 h 5028368"/>
                  <a:gd name="connsiteX0" fmla="*/ 3546766 w 3567061"/>
                  <a:gd name="connsiteY0" fmla="*/ 0 h 4939815"/>
                  <a:gd name="connsiteX1" fmla="*/ 2826326 w 3567061"/>
                  <a:gd name="connsiteY1" fmla="*/ 1731820 h 4939815"/>
                  <a:gd name="connsiteX2" fmla="*/ 803564 w 3567061"/>
                  <a:gd name="connsiteY2" fmla="*/ 2313710 h 4939815"/>
                  <a:gd name="connsiteX3" fmla="*/ 1066801 w 3567061"/>
                  <a:gd name="connsiteY3" fmla="*/ 3782292 h 4939815"/>
                  <a:gd name="connsiteX4" fmla="*/ 13855 w 3567061"/>
                  <a:gd name="connsiteY4" fmla="*/ 4724401 h 4939815"/>
                  <a:gd name="connsiteX5" fmla="*/ 0 w 3567061"/>
                  <a:gd name="connsiteY5" fmla="*/ 41565 h 4939815"/>
                  <a:gd name="connsiteX6" fmla="*/ 3546766 w 3567061"/>
                  <a:gd name="connsiteY6" fmla="*/ 0 h 4939815"/>
                  <a:gd name="connsiteX0" fmla="*/ 3546766 w 3567427"/>
                  <a:gd name="connsiteY0" fmla="*/ 0 h 4944652"/>
                  <a:gd name="connsiteX1" fmla="*/ 2826326 w 3567427"/>
                  <a:gd name="connsiteY1" fmla="*/ 1731820 h 4944652"/>
                  <a:gd name="connsiteX2" fmla="*/ 748145 w 3567427"/>
                  <a:gd name="connsiteY2" fmla="*/ 2050474 h 4944652"/>
                  <a:gd name="connsiteX3" fmla="*/ 1066801 w 3567427"/>
                  <a:gd name="connsiteY3" fmla="*/ 3782292 h 4944652"/>
                  <a:gd name="connsiteX4" fmla="*/ 13855 w 3567427"/>
                  <a:gd name="connsiteY4" fmla="*/ 4724401 h 4944652"/>
                  <a:gd name="connsiteX5" fmla="*/ 0 w 3567427"/>
                  <a:gd name="connsiteY5" fmla="*/ 41565 h 4944652"/>
                  <a:gd name="connsiteX6" fmla="*/ 3546766 w 3567427"/>
                  <a:gd name="connsiteY6" fmla="*/ 0 h 4944652"/>
                  <a:gd name="connsiteX0" fmla="*/ 3546766 w 3566619"/>
                  <a:gd name="connsiteY0" fmla="*/ 0 h 4940065"/>
                  <a:gd name="connsiteX1" fmla="*/ 2826326 w 3566619"/>
                  <a:gd name="connsiteY1" fmla="*/ 1731820 h 4940065"/>
                  <a:gd name="connsiteX2" fmla="*/ 872836 w 3566619"/>
                  <a:gd name="connsiteY2" fmla="*/ 2299856 h 4940065"/>
                  <a:gd name="connsiteX3" fmla="*/ 1066801 w 3566619"/>
                  <a:gd name="connsiteY3" fmla="*/ 3782292 h 4940065"/>
                  <a:gd name="connsiteX4" fmla="*/ 13855 w 3566619"/>
                  <a:gd name="connsiteY4" fmla="*/ 4724401 h 4940065"/>
                  <a:gd name="connsiteX5" fmla="*/ 0 w 3566619"/>
                  <a:gd name="connsiteY5" fmla="*/ 41565 h 4940065"/>
                  <a:gd name="connsiteX6" fmla="*/ 3546766 w 3566619"/>
                  <a:gd name="connsiteY6" fmla="*/ 0 h 4940065"/>
                  <a:gd name="connsiteX0" fmla="*/ 3546766 w 3566619"/>
                  <a:gd name="connsiteY0" fmla="*/ 0 h 4943391"/>
                  <a:gd name="connsiteX1" fmla="*/ 2826326 w 3566619"/>
                  <a:gd name="connsiteY1" fmla="*/ 1731820 h 4943391"/>
                  <a:gd name="connsiteX2" fmla="*/ 872836 w 3566619"/>
                  <a:gd name="connsiteY2" fmla="*/ 2299856 h 4943391"/>
                  <a:gd name="connsiteX3" fmla="*/ 1343891 w 3566619"/>
                  <a:gd name="connsiteY3" fmla="*/ 3810001 h 4943391"/>
                  <a:gd name="connsiteX4" fmla="*/ 13855 w 3566619"/>
                  <a:gd name="connsiteY4" fmla="*/ 4724401 h 4943391"/>
                  <a:gd name="connsiteX5" fmla="*/ 0 w 3566619"/>
                  <a:gd name="connsiteY5" fmla="*/ 41565 h 4943391"/>
                  <a:gd name="connsiteX6" fmla="*/ 3546766 w 3566619"/>
                  <a:gd name="connsiteY6" fmla="*/ 0 h 4943391"/>
                  <a:gd name="connsiteX0" fmla="*/ 3546766 w 3566619"/>
                  <a:gd name="connsiteY0" fmla="*/ 0 h 4955848"/>
                  <a:gd name="connsiteX1" fmla="*/ 2826326 w 3566619"/>
                  <a:gd name="connsiteY1" fmla="*/ 1731820 h 4955848"/>
                  <a:gd name="connsiteX2" fmla="*/ 872836 w 3566619"/>
                  <a:gd name="connsiteY2" fmla="*/ 2299856 h 4955848"/>
                  <a:gd name="connsiteX3" fmla="*/ 1136073 w 3566619"/>
                  <a:gd name="connsiteY3" fmla="*/ 3906983 h 4955848"/>
                  <a:gd name="connsiteX4" fmla="*/ 13855 w 3566619"/>
                  <a:gd name="connsiteY4" fmla="*/ 4724401 h 4955848"/>
                  <a:gd name="connsiteX5" fmla="*/ 0 w 3566619"/>
                  <a:gd name="connsiteY5" fmla="*/ 41565 h 4955848"/>
                  <a:gd name="connsiteX6" fmla="*/ 3546766 w 3566619"/>
                  <a:gd name="connsiteY6" fmla="*/ 0 h 4955848"/>
                  <a:gd name="connsiteX0" fmla="*/ 3546766 w 3609882"/>
                  <a:gd name="connsiteY0" fmla="*/ 0 h 4955848"/>
                  <a:gd name="connsiteX1" fmla="*/ 3214254 w 3609882"/>
                  <a:gd name="connsiteY1" fmla="*/ 1579420 h 4955848"/>
                  <a:gd name="connsiteX2" fmla="*/ 872836 w 3609882"/>
                  <a:gd name="connsiteY2" fmla="*/ 2299856 h 4955848"/>
                  <a:gd name="connsiteX3" fmla="*/ 1136073 w 3609882"/>
                  <a:gd name="connsiteY3" fmla="*/ 3906983 h 4955848"/>
                  <a:gd name="connsiteX4" fmla="*/ 13855 w 3609882"/>
                  <a:gd name="connsiteY4" fmla="*/ 4724401 h 4955848"/>
                  <a:gd name="connsiteX5" fmla="*/ 0 w 3609882"/>
                  <a:gd name="connsiteY5" fmla="*/ 41565 h 4955848"/>
                  <a:gd name="connsiteX6" fmla="*/ 3546766 w 3609882"/>
                  <a:gd name="connsiteY6" fmla="*/ 0 h 4955848"/>
                  <a:gd name="connsiteX0" fmla="*/ 3546766 w 3609882"/>
                  <a:gd name="connsiteY0" fmla="*/ 0 h 4957825"/>
                  <a:gd name="connsiteX1" fmla="*/ 3214254 w 3609882"/>
                  <a:gd name="connsiteY1" fmla="*/ 1579420 h 4957825"/>
                  <a:gd name="connsiteX2" fmla="*/ 872836 w 3609882"/>
                  <a:gd name="connsiteY2" fmla="*/ 2299856 h 4957825"/>
                  <a:gd name="connsiteX3" fmla="*/ 1136073 w 3609882"/>
                  <a:gd name="connsiteY3" fmla="*/ 3906983 h 4957825"/>
                  <a:gd name="connsiteX4" fmla="*/ 13855 w 3609882"/>
                  <a:gd name="connsiteY4" fmla="*/ 4724401 h 4957825"/>
                  <a:gd name="connsiteX5" fmla="*/ 0 w 3609882"/>
                  <a:gd name="connsiteY5" fmla="*/ 41565 h 4957825"/>
                  <a:gd name="connsiteX6" fmla="*/ 3546766 w 3609882"/>
                  <a:gd name="connsiteY6" fmla="*/ 0 h 4957825"/>
                  <a:gd name="connsiteX0" fmla="*/ 3635098 w 3698214"/>
                  <a:gd name="connsiteY0" fmla="*/ 0 h 4956688"/>
                  <a:gd name="connsiteX1" fmla="*/ 3302586 w 3698214"/>
                  <a:gd name="connsiteY1" fmla="*/ 1579420 h 4956688"/>
                  <a:gd name="connsiteX2" fmla="*/ 961168 w 3698214"/>
                  <a:gd name="connsiteY2" fmla="*/ 2299856 h 4956688"/>
                  <a:gd name="connsiteX3" fmla="*/ 1432223 w 3698214"/>
                  <a:gd name="connsiteY3" fmla="*/ 4045529 h 4956688"/>
                  <a:gd name="connsiteX4" fmla="*/ 102187 w 3698214"/>
                  <a:gd name="connsiteY4" fmla="*/ 4724401 h 4956688"/>
                  <a:gd name="connsiteX5" fmla="*/ 88332 w 3698214"/>
                  <a:gd name="connsiteY5" fmla="*/ 41565 h 4956688"/>
                  <a:gd name="connsiteX6" fmla="*/ 3635098 w 3698214"/>
                  <a:gd name="connsiteY6" fmla="*/ 0 h 4956688"/>
                  <a:gd name="connsiteX0" fmla="*/ 3635098 w 3698214"/>
                  <a:gd name="connsiteY0" fmla="*/ 0 h 4956688"/>
                  <a:gd name="connsiteX1" fmla="*/ 3302586 w 3698214"/>
                  <a:gd name="connsiteY1" fmla="*/ 1579420 h 4956688"/>
                  <a:gd name="connsiteX2" fmla="*/ 961168 w 3698214"/>
                  <a:gd name="connsiteY2" fmla="*/ 2299856 h 4956688"/>
                  <a:gd name="connsiteX3" fmla="*/ 1432223 w 3698214"/>
                  <a:gd name="connsiteY3" fmla="*/ 4045529 h 4956688"/>
                  <a:gd name="connsiteX4" fmla="*/ 102187 w 3698214"/>
                  <a:gd name="connsiteY4" fmla="*/ 4724401 h 4956688"/>
                  <a:gd name="connsiteX5" fmla="*/ 88332 w 3698214"/>
                  <a:gd name="connsiteY5" fmla="*/ 41565 h 4956688"/>
                  <a:gd name="connsiteX6" fmla="*/ 3635098 w 3698214"/>
                  <a:gd name="connsiteY6" fmla="*/ 0 h 4956688"/>
                  <a:gd name="connsiteX0" fmla="*/ 3635098 w 3698214"/>
                  <a:gd name="connsiteY0" fmla="*/ 0 h 4956688"/>
                  <a:gd name="connsiteX1" fmla="*/ 3302586 w 3698214"/>
                  <a:gd name="connsiteY1" fmla="*/ 1579420 h 4956688"/>
                  <a:gd name="connsiteX2" fmla="*/ 961168 w 3698214"/>
                  <a:gd name="connsiteY2" fmla="*/ 2299856 h 4956688"/>
                  <a:gd name="connsiteX3" fmla="*/ 1432223 w 3698214"/>
                  <a:gd name="connsiteY3" fmla="*/ 4045529 h 4956688"/>
                  <a:gd name="connsiteX4" fmla="*/ 102187 w 3698214"/>
                  <a:gd name="connsiteY4" fmla="*/ 4724401 h 4956688"/>
                  <a:gd name="connsiteX5" fmla="*/ 88332 w 3698214"/>
                  <a:gd name="connsiteY5" fmla="*/ 41565 h 4956688"/>
                  <a:gd name="connsiteX6" fmla="*/ 3635098 w 3698214"/>
                  <a:gd name="connsiteY6" fmla="*/ 0 h 4956688"/>
                  <a:gd name="connsiteX0" fmla="*/ 3591845 w 3654961"/>
                  <a:gd name="connsiteY0" fmla="*/ 0 h 4968373"/>
                  <a:gd name="connsiteX1" fmla="*/ 3259333 w 3654961"/>
                  <a:gd name="connsiteY1" fmla="*/ 1579420 h 4968373"/>
                  <a:gd name="connsiteX2" fmla="*/ 917915 w 3654961"/>
                  <a:gd name="connsiteY2" fmla="*/ 2299856 h 4968373"/>
                  <a:gd name="connsiteX3" fmla="*/ 1388970 w 3654961"/>
                  <a:gd name="connsiteY3" fmla="*/ 4045529 h 4968373"/>
                  <a:gd name="connsiteX4" fmla="*/ 58934 w 3654961"/>
                  <a:gd name="connsiteY4" fmla="*/ 4724401 h 4968373"/>
                  <a:gd name="connsiteX5" fmla="*/ 45079 w 3654961"/>
                  <a:gd name="connsiteY5" fmla="*/ 41565 h 4968373"/>
                  <a:gd name="connsiteX6" fmla="*/ 3591845 w 3654961"/>
                  <a:gd name="connsiteY6" fmla="*/ 0 h 4968373"/>
                  <a:gd name="connsiteX0" fmla="*/ 3591845 w 3654961"/>
                  <a:gd name="connsiteY0" fmla="*/ 0 h 4967280"/>
                  <a:gd name="connsiteX1" fmla="*/ 3259333 w 3654961"/>
                  <a:gd name="connsiteY1" fmla="*/ 1579420 h 4967280"/>
                  <a:gd name="connsiteX2" fmla="*/ 917915 w 3654961"/>
                  <a:gd name="connsiteY2" fmla="*/ 2299856 h 4967280"/>
                  <a:gd name="connsiteX3" fmla="*/ 1388970 w 3654961"/>
                  <a:gd name="connsiteY3" fmla="*/ 4045529 h 4967280"/>
                  <a:gd name="connsiteX4" fmla="*/ 58934 w 3654961"/>
                  <a:gd name="connsiteY4" fmla="*/ 4724401 h 4967280"/>
                  <a:gd name="connsiteX5" fmla="*/ 45079 w 3654961"/>
                  <a:gd name="connsiteY5" fmla="*/ 41565 h 4967280"/>
                  <a:gd name="connsiteX6" fmla="*/ 3591845 w 3654961"/>
                  <a:gd name="connsiteY6" fmla="*/ 0 h 4967280"/>
                  <a:gd name="connsiteX0" fmla="*/ 3591845 w 3654961"/>
                  <a:gd name="connsiteY0" fmla="*/ 0 h 4979298"/>
                  <a:gd name="connsiteX1" fmla="*/ 3259333 w 3654961"/>
                  <a:gd name="connsiteY1" fmla="*/ 1579420 h 4979298"/>
                  <a:gd name="connsiteX2" fmla="*/ 917915 w 3654961"/>
                  <a:gd name="connsiteY2" fmla="*/ 2299856 h 4979298"/>
                  <a:gd name="connsiteX3" fmla="*/ 1388970 w 3654961"/>
                  <a:gd name="connsiteY3" fmla="*/ 4045529 h 4979298"/>
                  <a:gd name="connsiteX4" fmla="*/ 58934 w 3654961"/>
                  <a:gd name="connsiteY4" fmla="*/ 4738255 h 4979298"/>
                  <a:gd name="connsiteX5" fmla="*/ 45079 w 3654961"/>
                  <a:gd name="connsiteY5" fmla="*/ 41565 h 4979298"/>
                  <a:gd name="connsiteX6" fmla="*/ 3591845 w 3654961"/>
                  <a:gd name="connsiteY6" fmla="*/ 0 h 4979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654961" h="4979298">
                    <a:moveTo>
                      <a:pt x="3591845" y="0"/>
                    </a:moveTo>
                    <a:cubicBezTo>
                      <a:pt x="3704991" y="635000"/>
                      <a:pt x="3704988" y="1196111"/>
                      <a:pt x="3259333" y="1579420"/>
                    </a:cubicBezTo>
                    <a:cubicBezTo>
                      <a:pt x="2813678" y="1962729"/>
                      <a:pt x="1229642" y="1888838"/>
                      <a:pt x="917915" y="2299856"/>
                    </a:cubicBezTo>
                    <a:cubicBezTo>
                      <a:pt x="606188" y="2710874"/>
                      <a:pt x="1532133" y="3639129"/>
                      <a:pt x="1388970" y="4045529"/>
                    </a:cubicBezTo>
                    <a:cubicBezTo>
                      <a:pt x="1245807" y="4451929"/>
                      <a:pt x="185461" y="5430703"/>
                      <a:pt x="58934" y="4738255"/>
                    </a:cubicBezTo>
                    <a:cubicBezTo>
                      <a:pt x="-67593" y="4045807"/>
                      <a:pt x="49697" y="1602510"/>
                      <a:pt x="45079" y="41565"/>
                    </a:cubicBezTo>
                    <a:lnTo>
                      <a:pt x="359184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84407" tIns="42203" rIns="84407" bIns="42203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th-TH" sz="1661"/>
              </a:p>
            </p:txBody>
          </p:sp>
          <p:sp>
            <p:nvSpPr>
              <p:cNvPr id="28" name="รูปแบบอิสระ: รูปร่าง 27">
                <a:extLst>
                  <a:ext uri="{FF2B5EF4-FFF2-40B4-BE49-F238E27FC236}">
                    <a16:creationId xmlns:a16="http://schemas.microsoft.com/office/drawing/2014/main" id="{2BA85EDD-0A85-4EA9-8663-73F808501E58}"/>
                  </a:ext>
                </a:extLst>
              </p:cNvPr>
              <p:cNvSpPr/>
              <p:nvPr/>
            </p:nvSpPr>
            <p:spPr>
              <a:xfrm>
                <a:off x="-13854" y="-53779"/>
                <a:ext cx="5988928" cy="3844532"/>
              </a:xfrm>
              <a:custGeom>
                <a:avLst/>
                <a:gdLst>
                  <a:gd name="connsiteX0" fmla="*/ 5791200 w 5791200"/>
                  <a:gd name="connsiteY0" fmla="*/ 13854 h 3574472"/>
                  <a:gd name="connsiteX1" fmla="*/ 3061855 w 5791200"/>
                  <a:gd name="connsiteY1" fmla="*/ 678872 h 3574472"/>
                  <a:gd name="connsiteX2" fmla="*/ 2992582 w 5791200"/>
                  <a:gd name="connsiteY2" fmla="*/ 1607127 h 3574472"/>
                  <a:gd name="connsiteX3" fmla="*/ 1413164 w 5791200"/>
                  <a:gd name="connsiteY3" fmla="*/ 1870363 h 3574472"/>
                  <a:gd name="connsiteX4" fmla="*/ 0 w 5791200"/>
                  <a:gd name="connsiteY4" fmla="*/ 3574472 h 3574472"/>
                  <a:gd name="connsiteX5" fmla="*/ 55418 w 5791200"/>
                  <a:gd name="connsiteY5" fmla="*/ 0 h 3574472"/>
                  <a:gd name="connsiteX6" fmla="*/ 5791200 w 5791200"/>
                  <a:gd name="connsiteY6" fmla="*/ 13854 h 3574472"/>
                  <a:gd name="connsiteX0" fmla="*/ 5822003 w 5822003"/>
                  <a:gd name="connsiteY0" fmla="*/ 28151 h 3588769"/>
                  <a:gd name="connsiteX1" fmla="*/ 3092658 w 5822003"/>
                  <a:gd name="connsiteY1" fmla="*/ 693169 h 3588769"/>
                  <a:gd name="connsiteX2" fmla="*/ 3023385 w 5822003"/>
                  <a:gd name="connsiteY2" fmla="*/ 1621424 h 3588769"/>
                  <a:gd name="connsiteX3" fmla="*/ 1443967 w 5822003"/>
                  <a:gd name="connsiteY3" fmla="*/ 1884660 h 3588769"/>
                  <a:gd name="connsiteX4" fmla="*/ 30803 w 5822003"/>
                  <a:gd name="connsiteY4" fmla="*/ 3588769 h 3588769"/>
                  <a:gd name="connsiteX5" fmla="*/ 0 w 5822003"/>
                  <a:gd name="connsiteY5" fmla="*/ 0 h 3588769"/>
                  <a:gd name="connsiteX6" fmla="*/ 5822003 w 5822003"/>
                  <a:gd name="connsiteY6" fmla="*/ 28151 h 3588769"/>
                  <a:gd name="connsiteX0" fmla="*/ 5879484 w 5879484"/>
                  <a:gd name="connsiteY0" fmla="*/ 42449 h 3603067"/>
                  <a:gd name="connsiteX1" fmla="*/ 3150139 w 5879484"/>
                  <a:gd name="connsiteY1" fmla="*/ 707467 h 3603067"/>
                  <a:gd name="connsiteX2" fmla="*/ 3080866 w 5879484"/>
                  <a:gd name="connsiteY2" fmla="*/ 1635722 h 3603067"/>
                  <a:gd name="connsiteX3" fmla="*/ 1501448 w 5879484"/>
                  <a:gd name="connsiteY3" fmla="*/ 1898958 h 3603067"/>
                  <a:gd name="connsiteX4" fmla="*/ 88284 w 5879484"/>
                  <a:gd name="connsiteY4" fmla="*/ 3603067 h 3603067"/>
                  <a:gd name="connsiteX5" fmla="*/ 0 w 5879484"/>
                  <a:gd name="connsiteY5" fmla="*/ 0 h 3603067"/>
                  <a:gd name="connsiteX6" fmla="*/ 5879484 w 5879484"/>
                  <a:gd name="connsiteY6" fmla="*/ 42449 h 3603067"/>
                  <a:gd name="connsiteX0" fmla="*/ 5879484 w 5879484"/>
                  <a:gd name="connsiteY0" fmla="*/ 42449 h 3603067"/>
                  <a:gd name="connsiteX1" fmla="*/ 3150139 w 5879484"/>
                  <a:gd name="connsiteY1" fmla="*/ 707467 h 3603067"/>
                  <a:gd name="connsiteX2" fmla="*/ 3080866 w 5879484"/>
                  <a:gd name="connsiteY2" fmla="*/ 1635722 h 3603067"/>
                  <a:gd name="connsiteX3" fmla="*/ 1501448 w 5879484"/>
                  <a:gd name="connsiteY3" fmla="*/ 1898958 h 3603067"/>
                  <a:gd name="connsiteX4" fmla="*/ 2063 w 5879484"/>
                  <a:gd name="connsiteY4" fmla="*/ 3603067 h 3603067"/>
                  <a:gd name="connsiteX5" fmla="*/ 0 w 5879484"/>
                  <a:gd name="connsiteY5" fmla="*/ 0 h 3603067"/>
                  <a:gd name="connsiteX6" fmla="*/ 5879484 w 5879484"/>
                  <a:gd name="connsiteY6" fmla="*/ 42449 h 3603067"/>
                  <a:gd name="connsiteX0" fmla="*/ 6021126 w 6021126"/>
                  <a:gd name="connsiteY0" fmla="*/ 42449 h 3688855"/>
                  <a:gd name="connsiteX1" fmla="*/ 3291781 w 6021126"/>
                  <a:gd name="connsiteY1" fmla="*/ 707467 h 3688855"/>
                  <a:gd name="connsiteX2" fmla="*/ 3222508 w 6021126"/>
                  <a:gd name="connsiteY2" fmla="*/ 1635722 h 3688855"/>
                  <a:gd name="connsiteX3" fmla="*/ 1643090 w 6021126"/>
                  <a:gd name="connsiteY3" fmla="*/ 1898958 h 3688855"/>
                  <a:gd name="connsiteX4" fmla="*/ 2 w 6021126"/>
                  <a:gd name="connsiteY4" fmla="*/ 3688855 h 3688855"/>
                  <a:gd name="connsiteX5" fmla="*/ 141642 w 6021126"/>
                  <a:gd name="connsiteY5" fmla="*/ 0 h 3688855"/>
                  <a:gd name="connsiteX6" fmla="*/ 6021126 w 6021126"/>
                  <a:gd name="connsiteY6" fmla="*/ 42449 h 3688855"/>
                  <a:gd name="connsiteX0" fmla="*/ 6109408 w 6109408"/>
                  <a:gd name="connsiteY0" fmla="*/ 128236 h 3774642"/>
                  <a:gd name="connsiteX1" fmla="*/ 3380063 w 6109408"/>
                  <a:gd name="connsiteY1" fmla="*/ 793254 h 3774642"/>
                  <a:gd name="connsiteX2" fmla="*/ 3310790 w 6109408"/>
                  <a:gd name="connsiteY2" fmla="*/ 1721509 h 3774642"/>
                  <a:gd name="connsiteX3" fmla="*/ 1731372 w 6109408"/>
                  <a:gd name="connsiteY3" fmla="*/ 1984745 h 3774642"/>
                  <a:gd name="connsiteX4" fmla="*/ 88284 w 6109408"/>
                  <a:gd name="connsiteY4" fmla="*/ 3774642 h 3774642"/>
                  <a:gd name="connsiteX5" fmla="*/ 0 w 6109408"/>
                  <a:gd name="connsiteY5" fmla="*/ 0 h 3774642"/>
                  <a:gd name="connsiteX6" fmla="*/ 6109408 w 6109408"/>
                  <a:gd name="connsiteY6" fmla="*/ 128236 h 3774642"/>
                  <a:gd name="connsiteX0" fmla="*/ 6109408 w 6109408"/>
                  <a:gd name="connsiteY0" fmla="*/ 128236 h 3774642"/>
                  <a:gd name="connsiteX1" fmla="*/ 3380063 w 6109408"/>
                  <a:gd name="connsiteY1" fmla="*/ 793254 h 3774642"/>
                  <a:gd name="connsiteX2" fmla="*/ 3310790 w 6109408"/>
                  <a:gd name="connsiteY2" fmla="*/ 1721509 h 3774642"/>
                  <a:gd name="connsiteX3" fmla="*/ 1731372 w 6109408"/>
                  <a:gd name="connsiteY3" fmla="*/ 1984745 h 3774642"/>
                  <a:gd name="connsiteX4" fmla="*/ 88284 w 6109408"/>
                  <a:gd name="connsiteY4" fmla="*/ 3774642 h 3774642"/>
                  <a:gd name="connsiteX5" fmla="*/ 0 w 6109408"/>
                  <a:gd name="connsiteY5" fmla="*/ 0 h 3774642"/>
                  <a:gd name="connsiteX6" fmla="*/ 6109408 w 6109408"/>
                  <a:gd name="connsiteY6" fmla="*/ 128236 h 3774642"/>
                  <a:gd name="connsiteX0" fmla="*/ 6109408 w 6109408"/>
                  <a:gd name="connsiteY0" fmla="*/ 128236 h 3774642"/>
                  <a:gd name="connsiteX1" fmla="*/ 3380063 w 6109408"/>
                  <a:gd name="connsiteY1" fmla="*/ 793254 h 3774642"/>
                  <a:gd name="connsiteX2" fmla="*/ 3310790 w 6109408"/>
                  <a:gd name="connsiteY2" fmla="*/ 1721509 h 3774642"/>
                  <a:gd name="connsiteX3" fmla="*/ 1731372 w 6109408"/>
                  <a:gd name="connsiteY3" fmla="*/ 1984745 h 3774642"/>
                  <a:gd name="connsiteX4" fmla="*/ 88284 w 6109408"/>
                  <a:gd name="connsiteY4" fmla="*/ 3774642 h 3774642"/>
                  <a:gd name="connsiteX5" fmla="*/ 0 w 6109408"/>
                  <a:gd name="connsiteY5" fmla="*/ 0 h 3774642"/>
                  <a:gd name="connsiteX6" fmla="*/ 6109408 w 6109408"/>
                  <a:gd name="connsiteY6" fmla="*/ 128236 h 3774642"/>
                  <a:gd name="connsiteX0" fmla="*/ 6037557 w 6037557"/>
                  <a:gd name="connsiteY0" fmla="*/ 142533 h 3788939"/>
                  <a:gd name="connsiteX1" fmla="*/ 3308212 w 6037557"/>
                  <a:gd name="connsiteY1" fmla="*/ 807551 h 3788939"/>
                  <a:gd name="connsiteX2" fmla="*/ 3238939 w 6037557"/>
                  <a:gd name="connsiteY2" fmla="*/ 1735806 h 3788939"/>
                  <a:gd name="connsiteX3" fmla="*/ 1659521 w 6037557"/>
                  <a:gd name="connsiteY3" fmla="*/ 1999042 h 3788939"/>
                  <a:gd name="connsiteX4" fmla="*/ 16433 w 6037557"/>
                  <a:gd name="connsiteY4" fmla="*/ 3788939 h 3788939"/>
                  <a:gd name="connsiteX5" fmla="*/ 0 w 6037557"/>
                  <a:gd name="connsiteY5" fmla="*/ 0 h 3788939"/>
                  <a:gd name="connsiteX6" fmla="*/ 6037557 w 6037557"/>
                  <a:gd name="connsiteY6" fmla="*/ 142533 h 3788939"/>
                  <a:gd name="connsiteX0" fmla="*/ 6037557 w 6037557"/>
                  <a:gd name="connsiteY0" fmla="*/ 142533 h 3788939"/>
                  <a:gd name="connsiteX1" fmla="*/ 3308212 w 6037557"/>
                  <a:gd name="connsiteY1" fmla="*/ 807551 h 3788939"/>
                  <a:gd name="connsiteX2" fmla="*/ 3238939 w 6037557"/>
                  <a:gd name="connsiteY2" fmla="*/ 1735806 h 3788939"/>
                  <a:gd name="connsiteX3" fmla="*/ 1659521 w 6037557"/>
                  <a:gd name="connsiteY3" fmla="*/ 1999042 h 3788939"/>
                  <a:gd name="connsiteX4" fmla="*/ 16433 w 6037557"/>
                  <a:gd name="connsiteY4" fmla="*/ 3788939 h 3788939"/>
                  <a:gd name="connsiteX5" fmla="*/ 0 w 6037557"/>
                  <a:gd name="connsiteY5" fmla="*/ 0 h 3788939"/>
                  <a:gd name="connsiteX6" fmla="*/ 6037557 w 6037557"/>
                  <a:gd name="connsiteY6" fmla="*/ 142533 h 3788939"/>
                  <a:gd name="connsiteX0" fmla="*/ 6109407 w 6109407"/>
                  <a:gd name="connsiteY0" fmla="*/ 0 h 3789385"/>
                  <a:gd name="connsiteX1" fmla="*/ 3308212 w 6109407"/>
                  <a:gd name="connsiteY1" fmla="*/ 807997 h 3789385"/>
                  <a:gd name="connsiteX2" fmla="*/ 3238939 w 6109407"/>
                  <a:gd name="connsiteY2" fmla="*/ 1736252 h 3789385"/>
                  <a:gd name="connsiteX3" fmla="*/ 1659521 w 6109407"/>
                  <a:gd name="connsiteY3" fmla="*/ 1999488 h 3789385"/>
                  <a:gd name="connsiteX4" fmla="*/ 16433 w 6109407"/>
                  <a:gd name="connsiteY4" fmla="*/ 3789385 h 3789385"/>
                  <a:gd name="connsiteX5" fmla="*/ 0 w 6109407"/>
                  <a:gd name="connsiteY5" fmla="*/ 446 h 3789385"/>
                  <a:gd name="connsiteX6" fmla="*/ 6109407 w 6109407"/>
                  <a:gd name="connsiteY6" fmla="*/ 0 h 3789385"/>
                  <a:gd name="connsiteX0" fmla="*/ 6109407 w 6179364"/>
                  <a:gd name="connsiteY0" fmla="*/ 0 h 3789385"/>
                  <a:gd name="connsiteX1" fmla="*/ 3308212 w 6179364"/>
                  <a:gd name="connsiteY1" fmla="*/ 807997 h 3789385"/>
                  <a:gd name="connsiteX2" fmla="*/ 3238939 w 6179364"/>
                  <a:gd name="connsiteY2" fmla="*/ 1736252 h 3789385"/>
                  <a:gd name="connsiteX3" fmla="*/ 1659521 w 6179364"/>
                  <a:gd name="connsiteY3" fmla="*/ 1999488 h 3789385"/>
                  <a:gd name="connsiteX4" fmla="*/ 16433 w 6179364"/>
                  <a:gd name="connsiteY4" fmla="*/ 3789385 h 3789385"/>
                  <a:gd name="connsiteX5" fmla="*/ 0 w 6179364"/>
                  <a:gd name="connsiteY5" fmla="*/ 446 h 3789385"/>
                  <a:gd name="connsiteX6" fmla="*/ 6109407 w 6179364"/>
                  <a:gd name="connsiteY6" fmla="*/ 0 h 3789385"/>
                  <a:gd name="connsiteX0" fmla="*/ 6109407 w 6179364"/>
                  <a:gd name="connsiteY0" fmla="*/ 0 h 3789385"/>
                  <a:gd name="connsiteX1" fmla="*/ 3308212 w 6179364"/>
                  <a:gd name="connsiteY1" fmla="*/ 807997 h 3789385"/>
                  <a:gd name="connsiteX2" fmla="*/ 3238939 w 6179364"/>
                  <a:gd name="connsiteY2" fmla="*/ 1736252 h 3789385"/>
                  <a:gd name="connsiteX3" fmla="*/ 1659521 w 6179364"/>
                  <a:gd name="connsiteY3" fmla="*/ 1999488 h 3789385"/>
                  <a:gd name="connsiteX4" fmla="*/ 16433 w 6179364"/>
                  <a:gd name="connsiteY4" fmla="*/ 3789385 h 3789385"/>
                  <a:gd name="connsiteX5" fmla="*/ 0 w 6179364"/>
                  <a:gd name="connsiteY5" fmla="*/ 446 h 3789385"/>
                  <a:gd name="connsiteX6" fmla="*/ 6109407 w 6179364"/>
                  <a:gd name="connsiteY6" fmla="*/ 0 h 3789385"/>
                  <a:gd name="connsiteX0" fmla="*/ 6109407 w 6179364"/>
                  <a:gd name="connsiteY0" fmla="*/ 0 h 3826203"/>
                  <a:gd name="connsiteX1" fmla="*/ 3308212 w 6179364"/>
                  <a:gd name="connsiteY1" fmla="*/ 807997 h 3826203"/>
                  <a:gd name="connsiteX2" fmla="*/ 3238939 w 6179364"/>
                  <a:gd name="connsiteY2" fmla="*/ 1736252 h 3826203"/>
                  <a:gd name="connsiteX3" fmla="*/ 1659521 w 6179364"/>
                  <a:gd name="connsiteY3" fmla="*/ 1999488 h 3826203"/>
                  <a:gd name="connsiteX4" fmla="*/ 16433 w 6179364"/>
                  <a:gd name="connsiteY4" fmla="*/ 3789385 h 3826203"/>
                  <a:gd name="connsiteX5" fmla="*/ 0 w 6179364"/>
                  <a:gd name="connsiteY5" fmla="*/ 446 h 3826203"/>
                  <a:gd name="connsiteX6" fmla="*/ 6109407 w 6179364"/>
                  <a:gd name="connsiteY6" fmla="*/ 0 h 3826203"/>
                  <a:gd name="connsiteX0" fmla="*/ 6109407 w 6194666"/>
                  <a:gd name="connsiteY0" fmla="*/ 0 h 3826203"/>
                  <a:gd name="connsiteX1" fmla="*/ 3897392 w 6194666"/>
                  <a:gd name="connsiteY1" fmla="*/ 636422 h 3826203"/>
                  <a:gd name="connsiteX2" fmla="*/ 3238939 w 6194666"/>
                  <a:gd name="connsiteY2" fmla="*/ 1736252 h 3826203"/>
                  <a:gd name="connsiteX3" fmla="*/ 1659521 w 6194666"/>
                  <a:gd name="connsiteY3" fmla="*/ 1999488 h 3826203"/>
                  <a:gd name="connsiteX4" fmla="*/ 16433 w 6194666"/>
                  <a:gd name="connsiteY4" fmla="*/ 3789385 h 3826203"/>
                  <a:gd name="connsiteX5" fmla="*/ 0 w 6194666"/>
                  <a:gd name="connsiteY5" fmla="*/ 446 h 3826203"/>
                  <a:gd name="connsiteX6" fmla="*/ 6109407 w 6194666"/>
                  <a:gd name="connsiteY6" fmla="*/ 0 h 3826203"/>
                  <a:gd name="connsiteX0" fmla="*/ 6109407 w 6195622"/>
                  <a:gd name="connsiteY0" fmla="*/ 0 h 3830610"/>
                  <a:gd name="connsiteX1" fmla="*/ 3897392 w 6195622"/>
                  <a:gd name="connsiteY1" fmla="*/ 636422 h 3830610"/>
                  <a:gd name="connsiteX2" fmla="*/ 3052127 w 6195622"/>
                  <a:gd name="connsiteY2" fmla="*/ 1764848 h 3830610"/>
                  <a:gd name="connsiteX3" fmla="*/ 1659521 w 6195622"/>
                  <a:gd name="connsiteY3" fmla="*/ 1999488 h 3830610"/>
                  <a:gd name="connsiteX4" fmla="*/ 16433 w 6195622"/>
                  <a:gd name="connsiteY4" fmla="*/ 3789385 h 3830610"/>
                  <a:gd name="connsiteX5" fmla="*/ 0 w 6195622"/>
                  <a:gd name="connsiteY5" fmla="*/ 446 h 3830610"/>
                  <a:gd name="connsiteX6" fmla="*/ 6109407 w 6195622"/>
                  <a:gd name="connsiteY6" fmla="*/ 0 h 3830610"/>
                  <a:gd name="connsiteX0" fmla="*/ 6109407 w 6200522"/>
                  <a:gd name="connsiteY0" fmla="*/ 0 h 3830610"/>
                  <a:gd name="connsiteX1" fmla="*/ 4041094 w 6200522"/>
                  <a:gd name="connsiteY1" fmla="*/ 893784 h 3830610"/>
                  <a:gd name="connsiteX2" fmla="*/ 3052127 w 6200522"/>
                  <a:gd name="connsiteY2" fmla="*/ 1764848 h 3830610"/>
                  <a:gd name="connsiteX3" fmla="*/ 1659521 w 6200522"/>
                  <a:gd name="connsiteY3" fmla="*/ 1999488 h 3830610"/>
                  <a:gd name="connsiteX4" fmla="*/ 16433 w 6200522"/>
                  <a:gd name="connsiteY4" fmla="*/ 3789385 h 3830610"/>
                  <a:gd name="connsiteX5" fmla="*/ 0 w 6200522"/>
                  <a:gd name="connsiteY5" fmla="*/ 446 h 3830610"/>
                  <a:gd name="connsiteX6" fmla="*/ 6109407 w 6200522"/>
                  <a:gd name="connsiteY6" fmla="*/ 0 h 3830610"/>
                  <a:gd name="connsiteX0" fmla="*/ 6109407 w 6200522"/>
                  <a:gd name="connsiteY0" fmla="*/ 0 h 3906887"/>
                  <a:gd name="connsiteX1" fmla="*/ 4041094 w 6200522"/>
                  <a:gd name="connsiteY1" fmla="*/ 893784 h 3906887"/>
                  <a:gd name="connsiteX2" fmla="*/ 3052127 w 6200522"/>
                  <a:gd name="connsiteY2" fmla="*/ 1764848 h 3906887"/>
                  <a:gd name="connsiteX3" fmla="*/ 1659521 w 6200522"/>
                  <a:gd name="connsiteY3" fmla="*/ 1999488 h 3906887"/>
                  <a:gd name="connsiteX4" fmla="*/ 921756 w 6200522"/>
                  <a:gd name="connsiteY4" fmla="*/ 2860023 h 3906887"/>
                  <a:gd name="connsiteX5" fmla="*/ 16433 w 6200522"/>
                  <a:gd name="connsiteY5" fmla="*/ 3789385 h 3906887"/>
                  <a:gd name="connsiteX6" fmla="*/ 0 w 6200522"/>
                  <a:gd name="connsiteY6" fmla="*/ 446 h 3906887"/>
                  <a:gd name="connsiteX7" fmla="*/ 6109407 w 6200522"/>
                  <a:gd name="connsiteY7" fmla="*/ 0 h 3906887"/>
                  <a:gd name="connsiteX0" fmla="*/ 6109407 w 6210247"/>
                  <a:gd name="connsiteY0" fmla="*/ 0 h 3906887"/>
                  <a:gd name="connsiteX1" fmla="*/ 4285388 w 6210247"/>
                  <a:gd name="connsiteY1" fmla="*/ 793699 h 3906887"/>
                  <a:gd name="connsiteX2" fmla="*/ 3052127 w 6210247"/>
                  <a:gd name="connsiteY2" fmla="*/ 1764848 h 3906887"/>
                  <a:gd name="connsiteX3" fmla="*/ 1659521 w 6210247"/>
                  <a:gd name="connsiteY3" fmla="*/ 1999488 h 3906887"/>
                  <a:gd name="connsiteX4" fmla="*/ 921756 w 6210247"/>
                  <a:gd name="connsiteY4" fmla="*/ 2860023 h 3906887"/>
                  <a:gd name="connsiteX5" fmla="*/ 16433 w 6210247"/>
                  <a:gd name="connsiteY5" fmla="*/ 3789385 h 3906887"/>
                  <a:gd name="connsiteX6" fmla="*/ 0 w 6210247"/>
                  <a:gd name="connsiteY6" fmla="*/ 446 h 3906887"/>
                  <a:gd name="connsiteX7" fmla="*/ 6109407 w 6210247"/>
                  <a:gd name="connsiteY7" fmla="*/ 0 h 3906887"/>
                  <a:gd name="connsiteX0" fmla="*/ 6109407 w 6214422"/>
                  <a:gd name="connsiteY0" fmla="*/ 0 h 3906887"/>
                  <a:gd name="connsiteX1" fmla="*/ 4285388 w 6214422"/>
                  <a:gd name="connsiteY1" fmla="*/ 793699 h 3906887"/>
                  <a:gd name="connsiteX2" fmla="*/ 2477318 w 6214422"/>
                  <a:gd name="connsiteY2" fmla="*/ 964165 h 3906887"/>
                  <a:gd name="connsiteX3" fmla="*/ 1659521 w 6214422"/>
                  <a:gd name="connsiteY3" fmla="*/ 1999488 h 3906887"/>
                  <a:gd name="connsiteX4" fmla="*/ 921756 w 6214422"/>
                  <a:gd name="connsiteY4" fmla="*/ 2860023 h 3906887"/>
                  <a:gd name="connsiteX5" fmla="*/ 16433 w 6214422"/>
                  <a:gd name="connsiteY5" fmla="*/ 3789385 h 3906887"/>
                  <a:gd name="connsiteX6" fmla="*/ 0 w 6214422"/>
                  <a:gd name="connsiteY6" fmla="*/ 446 h 3906887"/>
                  <a:gd name="connsiteX7" fmla="*/ 6109407 w 6214422"/>
                  <a:gd name="connsiteY7" fmla="*/ 0 h 3906887"/>
                  <a:gd name="connsiteX0" fmla="*/ 6109407 w 6214422"/>
                  <a:gd name="connsiteY0" fmla="*/ 0 h 3906887"/>
                  <a:gd name="connsiteX1" fmla="*/ 4285388 w 6214422"/>
                  <a:gd name="connsiteY1" fmla="*/ 793699 h 3906887"/>
                  <a:gd name="connsiteX2" fmla="*/ 2477318 w 6214422"/>
                  <a:gd name="connsiteY2" fmla="*/ 964165 h 3906887"/>
                  <a:gd name="connsiteX3" fmla="*/ 2033147 w 6214422"/>
                  <a:gd name="connsiteY3" fmla="*/ 2285446 h 3906887"/>
                  <a:gd name="connsiteX4" fmla="*/ 921756 w 6214422"/>
                  <a:gd name="connsiteY4" fmla="*/ 2860023 h 3906887"/>
                  <a:gd name="connsiteX5" fmla="*/ 16433 w 6214422"/>
                  <a:gd name="connsiteY5" fmla="*/ 3789385 h 3906887"/>
                  <a:gd name="connsiteX6" fmla="*/ 0 w 6214422"/>
                  <a:gd name="connsiteY6" fmla="*/ 446 h 3906887"/>
                  <a:gd name="connsiteX7" fmla="*/ 6109407 w 6214422"/>
                  <a:gd name="connsiteY7" fmla="*/ 0 h 3906887"/>
                  <a:gd name="connsiteX0" fmla="*/ 6109407 w 6214422"/>
                  <a:gd name="connsiteY0" fmla="*/ 0 h 3903573"/>
                  <a:gd name="connsiteX1" fmla="*/ 4285388 w 6214422"/>
                  <a:gd name="connsiteY1" fmla="*/ 793699 h 3903573"/>
                  <a:gd name="connsiteX2" fmla="*/ 2477318 w 6214422"/>
                  <a:gd name="connsiteY2" fmla="*/ 964165 h 3903573"/>
                  <a:gd name="connsiteX3" fmla="*/ 2033147 w 6214422"/>
                  <a:gd name="connsiteY3" fmla="*/ 2285446 h 3903573"/>
                  <a:gd name="connsiteX4" fmla="*/ 849905 w 6214422"/>
                  <a:gd name="connsiteY4" fmla="*/ 2817129 h 3903573"/>
                  <a:gd name="connsiteX5" fmla="*/ 16433 w 6214422"/>
                  <a:gd name="connsiteY5" fmla="*/ 3789385 h 3903573"/>
                  <a:gd name="connsiteX6" fmla="*/ 0 w 6214422"/>
                  <a:gd name="connsiteY6" fmla="*/ 446 h 3903573"/>
                  <a:gd name="connsiteX7" fmla="*/ 6109407 w 6214422"/>
                  <a:gd name="connsiteY7" fmla="*/ 0 h 3903573"/>
                  <a:gd name="connsiteX0" fmla="*/ 6109407 w 6214422"/>
                  <a:gd name="connsiteY0" fmla="*/ 0 h 3912056"/>
                  <a:gd name="connsiteX1" fmla="*/ 4285388 w 6214422"/>
                  <a:gd name="connsiteY1" fmla="*/ 793699 h 3912056"/>
                  <a:gd name="connsiteX2" fmla="*/ 2477318 w 6214422"/>
                  <a:gd name="connsiteY2" fmla="*/ 964165 h 3912056"/>
                  <a:gd name="connsiteX3" fmla="*/ 2033147 w 6214422"/>
                  <a:gd name="connsiteY3" fmla="*/ 2285446 h 3912056"/>
                  <a:gd name="connsiteX4" fmla="*/ 849905 w 6214422"/>
                  <a:gd name="connsiteY4" fmla="*/ 2817129 h 3912056"/>
                  <a:gd name="connsiteX5" fmla="*/ 16433 w 6214422"/>
                  <a:gd name="connsiteY5" fmla="*/ 3789385 h 3912056"/>
                  <a:gd name="connsiteX6" fmla="*/ 0 w 6214422"/>
                  <a:gd name="connsiteY6" fmla="*/ 446 h 3912056"/>
                  <a:gd name="connsiteX7" fmla="*/ 6109407 w 6214422"/>
                  <a:gd name="connsiteY7" fmla="*/ 0 h 3912056"/>
                  <a:gd name="connsiteX0" fmla="*/ 6109407 w 6220180"/>
                  <a:gd name="connsiteY0" fmla="*/ 0 h 3912056"/>
                  <a:gd name="connsiteX1" fmla="*/ 4400350 w 6220180"/>
                  <a:gd name="connsiteY1" fmla="*/ 993869 h 3912056"/>
                  <a:gd name="connsiteX2" fmla="*/ 2477318 w 6220180"/>
                  <a:gd name="connsiteY2" fmla="*/ 964165 h 3912056"/>
                  <a:gd name="connsiteX3" fmla="*/ 2033147 w 6220180"/>
                  <a:gd name="connsiteY3" fmla="*/ 2285446 h 3912056"/>
                  <a:gd name="connsiteX4" fmla="*/ 849905 w 6220180"/>
                  <a:gd name="connsiteY4" fmla="*/ 2817129 h 3912056"/>
                  <a:gd name="connsiteX5" fmla="*/ 16433 w 6220180"/>
                  <a:gd name="connsiteY5" fmla="*/ 3789385 h 3912056"/>
                  <a:gd name="connsiteX6" fmla="*/ 0 w 6220180"/>
                  <a:gd name="connsiteY6" fmla="*/ 446 h 3912056"/>
                  <a:gd name="connsiteX7" fmla="*/ 6109407 w 6220180"/>
                  <a:gd name="connsiteY7" fmla="*/ 0 h 3912056"/>
                  <a:gd name="connsiteX0" fmla="*/ 6109407 w 6221637"/>
                  <a:gd name="connsiteY0" fmla="*/ 0 h 3912056"/>
                  <a:gd name="connsiteX1" fmla="*/ 4400350 w 6221637"/>
                  <a:gd name="connsiteY1" fmla="*/ 993869 h 3912056"/>
                  <a:gd name="connsiteX2" fmla="*/ 2477318 w 6221637"/>
                  <a:gd name="connsiteY2" fmla="*/ 964165 h 3912056"/>
                  <a:gd name="connsiteX3" fmla="*/ 2033147 w 6221637"/>
                  <a:gd name="connsiteY3" fmla="*/ 2285446 h 3912056"/>
                  <a:gd name="connsiteX4" fmla="*/ 849905 w 6221637"/>
                  <a:gd name="connsiteY4" fmla="*/ 2817129 h 3912056"/>
                  <a:gd name="connsiteX5" fmla="*/ 16433 w 6221637"/>
                  <a:gd name="connsiteY5" fmla="*/ 3789385 h 3912056"/>
                  <a:gd name="connsiteX6" fmla="*/ 0 w 6221637"/>
                  <a:gd name="connsiteY6" fmla="*/ 446 h 3912056"/>
                  <a:gd name="connsiteX7" fmla="*/ 6109407 w 6221637"/>
                  <a:gd name="connsiteY7" fmla="*/ 0 h 3912056"/>
                  <a:gd name="connsiteX0" fmla="*/ 6109407 w 6217155"/>
                  <a:gd name="connsiteY0" fmla="*/ 0 h 3912056"/>
                  <a:gd name="connsiteX1" fmla="*/ 4314129 w 6217155"/>
                  <a:gd name="connsiteY1" fmla="*/ 765103 h 3912056"/>
                  <a:gd name="connsiteX2" fmla="*/ 2477318 w 6217155"/>
                  <a:gd name="connsiteY2" fmla="*/ 964165 h 3912056"/>
                  <a:gd name="connsiteX3" fmla="*/ 2033147 w 6217155"/>
                  <a:gd name="connsiteY3" fmla="*/ 2285446 h 3912056"/>
                  <a:gd name="connsiteX4" fmla="*/ 849905 w 6217155"/>
                  <a:gd name="connsiteY4" fmla="*/ 2817129 h 3912056"/>
                  <a:gd name="connsiteX5" fmla="*/ 16433 w 6217155"/>
                  <a:gd name="connsiteY5" fmla="*/ 3789385 h 3912056"/>
                  <a:gd name="connsiteX6" fmla="*/ 0 w 6217155"/>
                  <a:gd name="connsiteY6" fmla="*/ 446 h 3912056"/>
                  <a:gd name="connsiteX7" fmla="*/ 6109407 w 6217155"/>
                  <a:gd name="connsiteY7" fmla="*/ 0 h 3912056"/>
                  <a:gd name="connsiteX0" fmla="*/ 6109407 w 6216702"/>
                  <a:gd name="connsiteY0" fmla="*/ 0 h 3912056"/>
                  <a:gd name="connsiteX1" fmla="*/ 4314129 w 6216702"/>
                  <a:gd name="connsiteY1" fmla="*/ 765103 h 3912056"/>
                  <a:gd name="connsiteX2" fmla="*/ 2362355 w 6216702"/>
                  <a:gd name="connsiteY2" fmla="*/ 721101 h 3912056"/>
                  <a:gd name="connsiteX3" fmla="*/ 2033147 w 6216702"/>
                  <a:gd name="connsiteY3" fmla="*/ 2285446 h 3912056"/>
                  <a:gd name="connsiteX4" fmla="*/ 849905 w 6216702"/>
                  <a:gd name="connsiteY4" fmla="*/ 2817129 h 3912056"/>
                  <a:gd name="connsiteX5" fmla="*/ 16433 w 6216702"/>
                  <a:gd name="connsiteY5" fmla="*/ 3789385 h 3912056"/>
                  <a:gd name="connsiteX6" fmla="*/ 0 w 6216702"/>
                  <a:gd name="connsiteY6" fmla="*/ 446 h 3912056"/>
                  <a:gd name="connsiteX7" fmla="*/ 6109407 w 6216702"/>
                  <a:gd name="connsiteY7" fmla="*/ 0 h 3912056"/>
                  <a:gd name="connsiteX0" fmla="*/ 6109407 w 6212589"/>
                  <a:gd name="connsiteY0" fmla="*/ 0 h 3912056"/>
                  <a:gd name="connsiteX1" fmla="*/ 4227908 w 6212589"/>
                  <a:gd name="connsiteY1" fmla="*/ 622123 h 3912056"/>
                  <a:gd name="connsiteX2" fmla="*/ 2362355 w 6212589"/>
                  <a:gd name="connsiteY2" fmla="*/ 721101 h 3912056"/>
                  <a:gd name="connsiteX3" fmla="*/ 2033147 w 6212589"/>
                  <a:gd name="connsiteY3" fmla="*/ 2285446 h 3912056"/>
                  <a:gd name="connsiteX4" fmla="*/ 849905 w 6212589"/>
                  <a:gd name="connsiteY4" fmla="*/ 2817129 h 3912056"/>
                  <a:gd name="connsiteX5" fmla="*/ 16433 w 6212589"/>
                  <a:gd name="connsiteY5" fmla="*/ 3789385 h 3912056"/>
                  <a:gd name="connsiteX6" fmla="*/ 0 w 6212589"/>
                  <a:gd name="connsiteY6" fmla="*/ 446 h 3912056"/>
                  <a:gd name="connsiteX7" fmla="*/ 6109407 w 6212589"/>
                  <a:gd name="connsiteY7" fmla="*/ 0 h 3912056"/>
                  <a:gd name="connsiteX0" fmla="*/ 6109407 w 6213116"/>
                  <a:gd name="connsiteY0" fmla="*/ 0 h 3912056"/>
                  <a:gd name="connsiteX1" fmla="*/ 4227908 w 6213116"/>
                  <a:gd name="connsiteY1" fmla="*/ 622123 h 3912056"/>
                  <a:gd name="connsiteX2" fmla="*/ 2290505 w 6213116"/>
                  <a:gd name="connsiteY2" fmla="*/ 721102 h 3912056"/>
                  <a:gd name="connsiteX3" fmla="*/ 2033147 w 6213116"/>
                  <a:gd name="connsiteY3" fmla="*/ 2285446 h 3912056"/>
                  <a:gd name="connsiteX4" fmla="*/ 849905 w 6213116"/>
                  <a:gd name="connsiteY4" fmla="*/ 2817129 h 3912056"/>
                  <a:gd name="connsiteX5" fmla="*/ 16433 w 6213116"/>
                  <a:gd name="connsiteY5" fmla="*/ 3789385 h 3912056"/>
                  <a:gd name="connsiteX6" fmla="*/ 0 w 6213116"/>
                  <a:gd name="connsiteY6" fmla="*/ 446 h 3912056"/>
                  <a:gd name="connsiteX7" fmla="*/ 6109407 w 6213116"/>
                  <a:gd name="connsiteY7" fmla="*/ 0 h 3912056"/>
                  <a:gd name="connsiteX0" fmla="*/ 6109407 w 6214399"/>
                  <a:gd name="connsiteY0" fmla="*/ 0 h 3912056"/>
                  <a:gd name="connsiteX1" fmla="*/ 4227908 w 6214399"/>
                  <a:gd name="connsiteY1" fmla="*/ 622123 h 3912056"/>
                  <a:gd name="connsiteX2" fmla="*/ 2290505 w 6214399"/>
                  <a:gd name="connsiteY2" fmla="*/ 721102 h 3912056"/>
                  <a:gd name="connsiteX3" fmla="*/ 2033147 w 6214399"/>
                  <a:gd name="connsiteY3" fmla="*/ 2285446 h 3912056"/>
                  <a:gd name="connsiteX4" fmla="*/ 849905 w 6214399"/>
                  <a:gd name="connsiteY4" fmla="*/ 2817129 h 3912056"/>
                  <a:gd name="connsiteX5" fmla="*/ 16433 w 6214399"/>
                  <a:gd name="connsiteY5" fmla="*/ 3789385 h 3912056"/>
                  <a:gd name="connsiteX6" fmla="*/ 0 w 6214399"/>
                  <a:gd name="connsiteY6" fmla="*/ 446 h 3912056"/>
                  <a:gd name="connsiteX7" fmla="*/ 6109407 w 6214399"/>
                  <a:gd name="connsiteY7" fmla="*/ 0 h 3912056"/>
                  <a:gd name="connsiteX0" fmla="*/ 6109407 w 6231869"/>
                  <a:gd name="connsiteY0" fmla="*/ 0 h 3912056"/>
                  <a:gd name="connsiteX1" fmla="*/ 4227908 w 6231869"/>
                  <a:gd name="connsiteY1" fmla="*/ 622123 h 3912056"/>
                  <a:gd name="connsiteX2" fmla="*/ 2290505 w 6231869"/>
                  <a:gd name="connsiteY2" fmla="*/ 721102 h 3912056"/>
                  <a:gd name="connsiteX3" fmla="*/ 2033147 w 6231869"/>
                  <a:gd name="connsiteY3" fmla="*/ 2285446 h 3912056"/>
                  <a:gd name="connsiteX4" fmla="*/ 849905 w 6231869"/>
                  <a:gd name="connsiteY4" fmla="*/ 2817129 h 3912056"/>
                  <a:gd name="connsiteX5" fmla="*/ 16433 w 6231869"/>
                  <a:gd name="connsiteY5" fmla="*/ 3789385 h 3912056"/>
                  <a:gd name="connsiteX6" fmla="*/ 0 w 6231869"/>
                  <a:gd name="connsiteY6" fmla="*/ 446 h 3912056"/>
                  <a:gd name="connsiteX7" fmla="*/ 6109407 w 6231869"/>
                  <a:gd name="connsiteY7" fmla="*/ 0 h 3912056"/>
                  <a:gd name="connsiteX0" fmla="*/ 6109407 w 6263187"/>
                  <a:gd name="connsiteY0" fmla="*/ 0 h 3912056"/>
                  <a:gd name="connsiteX1" fmla="*/ 4227908 w 6263187"/>
                  <a:gd name="connsiteY1" fmla="*/ 622123 h 3912056"/>
                  <a:gd name="connsiteX2" fmla="*/ 2290505 w 6263187"/>
                  <a:gd name="connsiteY2" fmla="*/ 721102 h 3912056"/>
                  <a:gd name="connsiteX3" fmla="*/ 2033147 w 6263187"/>
                  <a:gd name="connsiteY3" fmla="*/ 2285446 h 3912056"/>
                  <a:gd name="connsiteX4" fmla="*/ 849905 w 6263187"/>
                  <a:gd name="connsiteY4" fmla="*/ 2817129 h 3912056"/>
                  <a:gd name="connsiteX5" fmla="*/ 16433 w 6263187"/>
                  <a:gd name="connsiteY5" fmla="*/ 3789385 h 3912056"/>
                  <a:gd name="connsiteX6" fmla="*/ 0 w 6263187"/>
                  <a:gd name="connsiteY6" fmla="*/ 446 h 3912056"/>
                  <a:gd name="connsiteX7" fmla="*/ 6109407 w 6263187"/>
                  <a:gd name="connsiteY7" fmla="*/ 0 h 3912056"/>
                  <a:gd name="connsiteX0" fmla="*/ 6109407 w 6251157"/>
                  <a:gd name="connsiteY0" fmla="*/ 53381 h 3965437"/>
                  <a:gd name="connsiteX1" fmla="*/ 4141687 w 6251157"/>
                  <a:gd name="connsiteY1" fmla="*/ 775590 h 3965437"/>
                  <a:gd name="connsiteX2" fmla="*/ 2290505 w 6251157"/>
                  <a:gd name="connsiteY2" fmla="*/ 774483 h 3965437"/>
                  <a:gd name="connsiteX3" fmla="*/ 2033147 w 6251157"/>
                  <a:gd name="connsiteY3" fmla="*/ 2338827 h 3965437"/>
                  <a:gd name="connsiteX4" fmla="*/ 849905 w 6251157"/>
                  <a:gd name="connsiteY4" fmla="*/ 2870510 h 3965437"/>
                  <a:gd name="connsiteX5" fmla="*/ 16433 w 6251157"/>
                  <a:gd name="connsiteY5" fmla="*/ 3842766 h 3965437"/>
                  <a:gd name="connsiteX6" fmla="*/ 0 w 6251157"/>
                  <a:gd name="connsiteY6" fmla="*/ 53827 h 3965437"/>
                  <a:gd name="connsiteX7" fmla="*/ 6109407 w 6251157"/>
                  <a:gd name="connsiteY7" fmla="*/ 53381 h 3965437"/>
                  <a:gd name="connsiteX0" fmla="*/ 6109407 w 6249177"/>
                  <a:gd name="connsiteY0" fmla="*/ 53381 h 3965437"/>
                  <a:gd name="connsiteX1" fmla="*/ 4141687 w 6249177"/>
                  <a:gd name="connsiteY1" fmla="*/ 775590 h 3965437"/>
                  <a:gd name="connsiteX2" fmla="*/ 2520428 w 6249177"/>
                  <a:gd name="connsiteY2" fmla="*/ 1131930 h 3965437"/>
                  <a:gd name="connsiteX3" fmla="*/ 2033147 w 6249177"/>
                  <a:gd name="connsiteY3" fmla="*/ 2338827 h 3965437"/>
                  <a:gd name="connsiteX4" fmla="*/ 849905 w 6249177"/>
                  <a:gd name="connsiteY4" fmla="*/ 2870510 h 3965437"/>
                  <a:gd name="connsiteX5" fmla="*/ 16433 w 6249177"/>
                  <a:gd name="connsiteY5" fmla="*/ 3842766 h 3965437"/>
                  <a:gd name="connsiteX6" fmla="*/ 0 w 6249177"/>
                  <a:gd name="connsiteY6" fmla="*/ 53827 h 3965437"/>
                  <a:gd name="connsiteX7" fmla="*/ 6109407 w 6249177"/>
                  <a:gd name="connsiteY7" fmla="*/ 53381 h 3965437"/>
                  <a:gd name="connsiteX0" fmla="*/ 6109407 w 6258571"/>
                  <a:gd name="connsiteY0" fmla="*/ 72445 h 3984501"/>
                  <a:gd name="connsiteX1" fmla="*/ 4227908 w 6258571"/>
                  <a:gd name="connsiteY1" fmla="*/ 1052016 h 3984501"/>
                  <a:gd name="connsiteX2" fmla="*/ 2520428 w 6258571"/>
                  <a:gd name="connsiteY2" fmla="*/ 1150994 h 3984501"/>
                  <a:gd name="connsiteX3" fmla="*/ 2033147 w 6258571"/>
                  <a:gd name="connsiteY3" fmla="*/ 2357891 h 3984501"/>
                  <a:gd name="connsiteX4" fmla="*/ 849905 w 6258571"/>
                  <a:gd name="connsiteY4" fmla="*/ 2889574 h 3984501"/>
                  <a:gd name="connsiteX5" fmla="*/ 16433 w 6258571"/>
                  <a:gd name="connsiteY5" fmla="*/ 3861830 h 3984501"/>
                  <a:gd name="connsiteX6" fmla="*/ 0 w 6258571"/>
                  <a:gd name="connsiteY6" fmla="*/ 72891 h 3984501"/>
                  <a:gd name="connsiteX7" fmla="*/ 6109407 w 6258571"/>
                  <a:gd name="connsiteY7" fmla="*/ 72445 h 3984501"/>
                  <a:gd name="connsiteX0" fmla="*/ 6109407 w 6224172"/>
                  <a:gd name="connsiteY0" fmla="*/ 72445 h 3984501"/>
                  <a:gd name="connsiteX1" fmla="*/ 4227908 w 6224172"/>
                  <a:gd name="connsiteY1" fmla="*/ 1052016 h 3984501"/>
                  <a:gd name="connsiteX2" fmla="*/ 2520428 w 6224172"/>
                  <a:gd name="connsiteY2" fmla="*/ 1150994 h 3984501"/>
                  <a:gd name="connsiteX3" fmla="*/ 2033147 w 6224172"/>
                  <a:gd name="connsiteY3" fmla="*/ 2357891 h 3984501"/>
                  <a:gd name="connsiteX4" fmla="*/ 849905 w 6224172"/>
                  <a:gd name="connsiteY4" fmla="*/ 2889574 h 3984501"/>
                  <a:gd name="connsiteX5" fmla="*/ 16433 w 6224172"/>
                  <a:gd name="connsiteY5" fmla="*/ 3861830 h 3984501"/>
                  <a:gd name="connsiteX6" fmla="*/ 0 w 6224172"/>
                  <a:gd name="connsiteY6" fmla="*/ 72891 h 3984501"/>
                  <a:gd name="connsiteX7" fmla="*/ 6109407 w 6224172"/>
                  <a:gd name="connsiteY7" fmla="*/ 72445 h 3984501"/>
                  <a:gd name="connsiteX0" fmla="*/ 6109407 w 6241461"/>
                  <a:gd name="connsiteY0" fmla="*/ 72445 h 3984501"/>
                  <a:gd name="connsiteX1" fmla="*/ 4227908 w 6241461"/>
                  <a:gd name="connsiteY1" fmla="*/ 1052016 h 3984501"/>
                  <a:gd name="connsiteX2" fmla="*/ 2520428 w 6241461"/>
                  <a:gd name="connsiteY2" fmla="*/ 1150994 h 3984501"/>
                  <a:gd name="connsiteX3" fmla="*/ 2033147 w 6241461"/>
                  <a:gd name="connsiteY3" fmla="*/ 2357891 h 3984501"/>
                  <a:gd name="connsiteX4" fmla="*/ 849905 w 6241461"/>
                  <a:gd name="connsiteY4" fmla="*/ 2889574 h 3984501"/>
                  <a:gd name="connsiteX5" fmla="*/ 16433 w 6241461"/>
                  <a:gd name="connsiteY5" fmla="*/ 3861830 h 3984501"/>
                  <a:gd name="connsiteX6" fmla="*/ 0 w 6241461"/>
                  <a:gd name="connsiteY6" fmla="*/ 72891 h 3984501"/>
                  <a:gd name="connsiteX7" fmla="*/ 6109407 w 6241461"/>
                  <a:gd name="connsiteY7" fmla="*/ 72445 h 3984501"/>
                  <a:gd name="connsiteX0" fmla="*/ 6109407 w 6201346"/>
                  <a:gd name="connsiteY0" fmla="*/ 55500 h 3967556"/>
                  <a:gd name="connsiteX1" fmla="*/ 3739321 w 6201346"/>
                  <a:gd name="connsiteY1" fmla="*/ 806305 h 3967556"/>
                  <a:gd name="connsiteX2" fmla="*/ 2520428 w 6201346"/>
                  <a:gd name="connsiteY2" fmla="*/ 1134049 h 3967556"/>
                  <a:gd name="connsiteX3" fmla="*/ 2033147 w 6201346"/>
                  <a:gd name="connsiteY3" fmla="*/ 2340946 h 3967556"/>
                  <a:gd name="connsiteX4" fmla="*/ 849905 w 6201346"/>
                  <a:gd name="connsiteY4" fmla="*/ 2872629 h 3967556"/>
                  <a:gd name="connsiteX5" fmla="*/ 16433 w 6201346"/>
                  <a:gd name="connsiteY5" fmla="*/ 3844885 h 3967556"/>
                  <a:gd name="connsiteX6" fmla="*/ 0 w 6201346"/>
                  <a:gd name="connsiteY6" fmla="*/ 55946 h 3967556"/>
                  <a:gd name="connsiteX7" fmla="*/ 6109407 w 6201346"/>
                  <a:gd name="connsiteY7" fmla="*/ 55500 h 3967556"/>
                  <a:gd name="connsiteX0" fmla="*/ 6109407 w 6211840"/>
                  <a:gd name="connsiteY0" fmla="*/ 55500 h 3967556"/>
                  <a:gd name="connsiteX1" fmla="*/ 3739321 w 6211840"/>
                  <a:gd name="connsiteY1" fmla="*/ 806305 h 3967556"/>
                  <a:gd name="connsiteX2" fmla="*/ 2549169 w 6211840"/>
                  <a:gd name="connsiteY2" fmla="*/ 1405710 h 3967556"/>
                  <a:gd name="connsiteX3" fmla="*/ 2033147 w 6211840"/>
                  <a:gd name="connsiteY3" fmla="*/ 2340946 h 3967556"/>
                  <a:gd name="connsiteX4" fmla="*/ 849905 w 6211840"/>
                  <a:gd name="connsiteY4" fmla="*/ 2872629 h 3967556"/>
                  <a:gd name="connsiteX5" fmla="*/ 16433 w 6211840"/>
                  <a:gd name="connsiteY5" fmla="*/ 3844885 h 3967556"/>
                  <a:gd name="connsiteX6" fmla="*/ 0 w 6211840"/>
                  <a:gd name="connsiteY6" fmla="*/ 55946 h 3967556"/>
                  <a:gd name="connsiteX7" fmla="*/ 6109407 w 6211840"/>
                  <a:gd name="connsiteY7" fmla="*/ 55500 h 39675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211840" h="3967556">
                    <a:moveTo>
                      <a:pt x="6109407" y="55500"/>
                    </a:moveTo>
                    <a:cubicBezTo>
                      <a:pt x="6732627" y="180560"/>
                      <a:pt x="4332694" y="581270"/>
                      <a:pt x="3739321" y="806305"/>
                    </a:cubicBezTo>
                    <a:cubicBezTo>
                      <a:pt x="3145948" y="1031340"/>
                      <a:pt x="2833531" y="1149936"/>
                      <a:pt x="2549169" y="1405710"/>
                    </a:cubicBezTo>
                    <a:cubicBezTo>
                      <a:pt x="2264807" y="1661484"/>
                      <a:pt x="2316358" y="2096460"/>
                      <a:pt x="2033147" y="2340946"/>
                    </a:cubicBezTo>
                    <a:cubicBezTo>
                      <a:pt x="1749936" y="2585432"/>
                      <a:pt x="1123753" y="2574313"/>
                      <a:pt x="849905" y="2872629"/>
                    </a:cubicBezTo>
                    <a:cubicBezTo>
                      <a:pt x="576057" y="3170945"/>
                      <a:pt x="16720" y="4345629"/>
                      <a:pt x="16433" y="3844885"/>
                    </a:cubicBezTo>
                    <a:cubicBezTo>
                      <a:pt x="15745" y="2643863"/>
                      <a:pt x="15057" y="1171182"/>
                      <a:pt x="0" y="55946"/>
                    </a:cubicBezTo>
                    <a:cubicBezTo>
                      <a:pt x="2036469" y="55797"/>
                      <a:pt x="5486187" y="-69560"/>
                      <a:pt x="6109407" y="5550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 dirty="0"/>
              </a:p>
            </p:txBody>
          </p:sp>
        </p:grpSp>
        <p:grpSp>
          <p:nvGrpSpPr>
            <p:cNvPr id="60" name="กลุ่ม 59">
              <a:extLst>
                <a:ext uri="{FF2B5EF4-FFF2-40B4-BE49-F238E27FC236}">
                  <a16:creationId xmlns:a16="http://schemas.microsoft.com/office/drawing/2014/main" id="{5063384C-1B67-4C48-859F-3B720252A26A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255808" y="373919"/>
              <a:ext cx="376162" cy="907724"/>
              <a:chOff x="6264894" y="1446698"/>
              <a:chExt cx="759640" cy="1984379"/>
            </a:xfrm>
          </p:grpSpPr>
          <p:sp>
            <p:nvSpPr>
              <p:cNvPr id="61" name="วงรี 60">
                <a:extLst>
                  <a:ext uri="{FF2B5EF4-FFF2-40B4-BE49-F238E27FC236}">
                    <a16:creationId xmlns:a16="http://schemas.microsoft.com/office/drawing/2014/main" id="{36043F64-AE10-48E1-83C6-E74C5B6505F5}"/>
                  </a:ext>
                </a:extLst>
              </p:cNvPr>
              <p:cNvSpPr/>
              <p:nvPr/>
            </p:nvSpPr>
            <p:spPr>
              <a:xfrm>
                <a:off x="6264894" y="14508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62" name="วงรี 61">
                <a:extLst>
                  <a:ext uri="{FF2B5EF4-FFF2-40B4-BE49-F238E27FC236}">
                    <a16:creationId xmlns:a16="http://schemas.microsoft.com/office/drawing/2014/main" id="{CBF52C19-C282-41CB-A7C0-48F1DF132FDC}"/>
                  </a:ext>
                </a:extLst>
              </p:cNvPr>
              <p:cNvSpPr/>
              <p:nvPr/>
            </p:nvSpPr>
            <p:spPr>
              <a:xfrm>
                <a:off x="6264894" y="16508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63" name="วงรี 62">
                <a:extLst>
                  <a:ext uri="{FF2B5EF4-FFF2-40B4-BE49-F238E27FC236}">
                    <a16:creationId xmlns:a16="http://schemas.microsoft.com/office/drawing/2014/main" id="{7DDA6A80-4690-4C1B-A94D-40F36F4808BF}"/>
                  </a:ext>
                </a:extLst>
              </p:cNvPr>
              <p:cNvSpPr/>
              <p:nvPr/>
            </p:nvSpPr>
            <p:spPr>
              <a:xfrm>
                <a:off x="6264894" y="185090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64" name="วงรี 63">
                <a:extLst>
                  <a:ext uri="{FF2B5EF4-FFF2-40B4-BE49-F238E27FC236}">
                    <a16:creationId xmlns:a16="http://schemas.microsoft.com/office/drawing/2014/main" id="{61A1373D-3938-4F72-AC4E-E968BA8F0228}"/>
                  </a:ext>
                </a:extLst>
              </p:cNvPr>
              <p:cNvSpPr/>
              <p:nvPr/>
            </p:nvSpPr>
            <p:spPr>
              <a:xfrm>
                <a:off x="6264894" y="205092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65" name="วงรี 64">
                <a:extLst>
                  <a:ext uri="{FF2B5EF4-FFF2-40B4-BE49-F238E27FC236}">
                    <a16:creationId xmlns:a16="http://schemas.microsoft.com/office/drawing/2014/main" id="{FBB0A0A6-1766-41CD-B47C-B65A5D10B60B}"/>
                  </a:ext>
                </a:extLst>
              </p:cNvPr>
              <p:cNvSpPr/>
              <p:nvPr/>
            </p:nvSpPr>
            <p:spPr>
              <a:xfrm>
                <a:off x="6264894" y="22509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66" name="วงรี 65">
                <a:extLst>
                  <a:ext uri="{FF2B5EF4-FFF2-40B4-BE49-F238E27FC236}">
                    <a16:creationId xmlns:a16="http://schemas.microsoft.com/office/drawing/2014/main" id="{F3C923B7-F97B-4F27-B22C-C23479043118}"/>
                  </a:ext>
                </a:extLst>
              </p:cNvPr>
              <p:cNvSpPr/>
              <p:nvPr/>
            </p:nvSpPr>
            <p:spPr>
              <a:xfrm>
                <a:off x="6264894" y="24509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67" name="วงรี 66">
                <a:extLst>
                  <a:ext uri="{FF2B5EF4-FFF2-40B4-BE49-F238E27FC236}">
                    <a16:creationId xmlns:a16="http://schemas.microsoft.com/office/drawing/2014/main" id="{3A3D4065-2C55-4581-9E65-7CF7555CDCCD}"/>
                  </a:ext>
                </a:extLst>
              </p:cNvPr>
              <p:cNvSpPr/>
              <p:nvPr/>
            </p:nvSpPr>
            <p:spPr>
              <a:xfrm>
                <a:off x="6264894" y="265100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68" name="วงรี 67">
                <a:extLst>
                  <a:ext uri="{FF2B5EF4-FFF2-40B4-BE49-F238E27FC236}">
                    <a16:creationId xmlns:a16="http://schemas.microsoft.com/office/drawing/2014/main" id="{2A971D1F-3270-497F-B94D-4359CFF5097A}"/>
                  </a:ext>
                </a:extLst>
              </p:cNvPr>
              <p:cNvSpPr/>
              <p:nvPr/>
            </p:nvSpPr>
            <p:spPr>
              <a:xfrm>
                <a:off x="6264894" y="285102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69" name="วงรี 68">
                <a:extLst>
                  <a:ext uri="{FF2B5EF4-FFF2-40B4-BE49-F238E27FC236}">
                    <a16:creationId xmlns:a16="http://schemas.microsoft.com/office/drawing/2014/main" id="{57687707-7206-4153-B28C-28F63D8AC682}"/>
                  </a:ext>
                </a:extLst>
              </p:cNvPr>
              <p:cNvSpPr/>
              <p:nvPr/>
            </p:nvSpPr>
            <p:spPr>
              <a:xfrm>
                <a:off x="6264894" y="30510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 dirty="0"/>
              </a:p>
            </p:txBody>
          </p:sp>
          <p:sp>
            <p:nvSpPr>
              <p:cNvPr id="70" name="วงรี 69">
                <a:extLst>
                  <a:ext uri="{FF2B5EF4-FFF2-40B4-BE49-F238E27FC236}">
                    <a16:creationId xmlns:a16="http://schemas.microsoft.com/office/drawing/2014/main" id="{FE901680-D2A7-41ED-8B46-82035F174F4D}"/>
                  </a:ext>
                </a:extLst>
              </p:cNvPr>
              <p:cNvSpPr/>
              <p:nvPr/>
            </p:nvSpPr>
            <p:spPr>
              <a:xfrm>
                <a:off x="6264894" y="32510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71" name="วงรี 70">
                <a:extLst>
                  <a:ext uri="{FF2B5EF4-FFF2-40B4-BE49-F238E27FC236}">
                    <a16:creationId xmlns:a16="http://schemas.microsoft.com/office/drawing/2014/main" id="{43BB84BE-9DA4-444F-A656-778A792D2066}"/>
                  </a:ext>
                </a:extLst>
              </p:cNvPr>
              <p:cNvSpPr/>
              <p:nvPr/>
            </p:nvSpPr>
            <p:spPr>
              <a:xfrm>
                <a:off x="6554714" y="14487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72" name="วงรี 71">
                <a:extLst>
                  <a:ext uri="{FF2B5EF4-FFF2-40B4-BE49-F238E27FC236}">
                    <a16:creationId xmlns:a16="http://schemas.microsoft.com/office/drawing/2014/main" id="{B1E54609-962D-49EA-A36B-7EA95D697FF6}"/>
                  </a:ext>
                </a:extLst>
              </p:cNvPr>
              <p:cNvSpPr/>
              <p:nvPr/>
            </p:nvSpPr>
            <p:spPr>
              <a:xfrm>
                <a:off x="6554714" y="16488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73" name="วงรี 72">
                <a:extLst>
                  <a:ext uri="{FF2B5EF4-FFF2-40B4-BE49-F238E27FC236}">
                    <a16:creationId xmlns:a16="http://schemas.microsoft.com/office/drawing/2014/main" id="{4249E772-E248-47E2-BBAB-0291054D4720}"/>
                  </a:ext>
                </a:extLst>
              </p:cNvPr>
              <p:cNvSpPr/>
              <p:nvPr/>
            </p:nvSpPr>
            <p:spPr>
              <a:xfrm>
                <a:off x="6554714" y="184882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74" name="วงรี 73">
                <a:extLst>
                  <a:ext uri="{FF2B5EF4-FFF2-40B4-BE49-F238E27FC236}">
                    <a16:creationId xmlns:a16="http://schemas.microsoft.com/office/drawing/2014/main" id="{AB119595-6946-4196-9F2E-F14911126934}"/>
                  </a:ext>
                </a:extLst>
              </p:cNvPr>
              <p:cNvSpPr/>
              <p:nvPr/>
            </p:nvSpPr>
            <p:spPr>
              <a:xfrm>
                <a:off x="6554714" y="204885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75" name="วงรี 74">
                <a:extLst>
                  <a:ext uri="{FF2B5EF4-FFF2-40B4-BE49-F238E27FC236}">
                    <a16:creationId xmlns:a16="http://schemas.microsoft.com/office/drawing/2014/main" id="{84B47960-2D2B-4ED8-950B-9CE3F526EDB1}"/>
                  </a:ext>
                </a:extLst>
              </p:cNvPr>
              <p:cNvSpPr/>
              <p:nvPr/>
            </p:nvSpPr>
            <p:spPr>
              <a:xfrm>
                <a:off x="6554714" y="22488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76" name="วงรี 75">
                <a:extLst>
                  <a:ext uri="{FF2B5EF4-FFF2-40B4-BE49-F238E27FC236}">
                    <a16:creationId xmlns:a16="http://schemas.microsoft.com/office/drawing/2014/main" id="{660F6C5E-ECCA-45B6-973D-3F3237CA3209}"/>
                  </a:ext>
                </a:extLst>
              </p:cNvPr>
              <p:cNvSpPr/>
              <p:nvPr/>
            </p:nvSpPr>
            <p:spPr>
              <a:xfrm>
                <a:off x="6554714" y="24489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77" name="วงรี 76">
                <a:extLst>
                  <a:ext uri="{FF2B5EF4-FFF2-40B4-BE49-F238E27FC236}">
                    <a16:creationId xmlns:a16="http://schemas.microsoft.com/office/drawing/2014/main" id="{BAB559BF-9D71-4F40-9506-56E190133E99}"/>
                  </a:ext>
                </a:extLst>
              </p:cNvPr>
              <p:cNvSpPr/>
              <p:nvPr/>
            </p:nvSpPr>
            <p:spPr>
              <a:xfrm>
                <a:off x="6554714" y="264892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78" name="วงรี 77">
                <a:extLst>
                  <a:ext uri="{FF2B5EF4-FFF2-40B4-BE49-F238E27FC236}">
                    <a16:creationId xmlns:a16="http://schemas.microsoft.com/office/drawing/2014/main" id="{30A0802E-40FA-4B03-BFF6-642C8184E2DF}"/>
                  </a:ext>
                </a:extLst>
              </p:cNvPr>
              <p:cNvSpPr/>
              <p:nvPr/>
            </p:nvSpPr>
            <p:spPr>
              <a:xfrm>
                <a:off x="6554714" y="284895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79" name="วงรี 78">
                <a:extLst>
                  <a:ext uri="{FF2B5EF4-FFF2-40B4-BE49-F238E27FC236}">
                    <a16:creationId xmlns:a16="http://schemas.microsoft.com/office/drawing/2014/main" id="{7AA9AE6D-DBCD-445D-8282-A5A6EF704155}"/>
                  </a:ext>
                </a:extLst>
              </p:cNvPr>
              <p:cNvSpPr/>
              <p:nvPr/>
            </p:nvSpPr>
            <p:spPr>
              <a:xfrm>
                <a:off x="6554714" y="30489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80" name="วงรี 79">
                <a:extLst>
                  <a:ext uri="{FF2B5EF4-FFF2-40B4-BE49-F238E27FC236}">
                    <a16:creationId xmlns:a16="http://schemas.microsoft.com/office/drawing/2014/main" id="{E2AA38E1-88E4-4FD3-AB6B-C1C259132217}"/>
                  </a:ext>
                </a:extLst>
              </p:cNvPr>
              <p:cNvSpPr/>
              <p:nvPr/>
            </p:nvSpPr>
            <p:spPr>
              <a:xfrm>
                <a:off x="6554714" y="32490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81" name="วงรี 80">
                <a:extLst>
                  <a:ext uri="{FF2B5EF4-FFF2-40B4-BE49-F238E27FC236}">
                    <a16:creationId xmlns:a16="http://schemas.microsoft.com/office/drawing/2014/main" id="{212CA890-9015-456E-98AA-AE1FEAB94E68}"/>
                  </a:ext>
                </a:extLst>
              </p:cNvPr>
              <p:cNvSpPr/>
              <p:nvPr/>
            </p:nvSpPr>
            <p:spPr>
              <a:xfrm>
                <a:off x="6844534" y="14466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82" name="วงรี 81">
                <a:extLst>
                  <a:ext uri="{FF2B5EF4-FFF2-40B4-BE49-F238E27FC236}">
                    <a16:creationId xmlns:a16="http://schemas.microsoft.com/office/drawing/2014/main" id="{28142ACE-1576-457B-9FFB-A6E640C94C93}"/>
                  </a:ext>
                </a:extLst>
              </p:cNvPr>
              <p:cNvSpPr/>
              <p:nvPr/>
            </p:nvSpPr>
            <p:spPr>
              <a:xfrm>
                <a:off x="6844534" y="16467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83" name="วงรี 82">
                <a:extLst>
                  <a:ext uri="{FF2B5EF4-FFF2-40B4-BE49-F238E27FC236}">
                    <a16:creationId xmlns:a16="http://schemas.microsoft.com/office/drawing/2014/main" id="{9E65A5C0-A1A5-4257-B83F-64DB62AD6D4A}"/>
                  </a:ext>
                </a:extLst>
              </p:cNvPr>
              <p:cNvSpPr/>
              <p:nvPr/>
            </p:nvSpPr>
            <p:spPr>
              <a:xfrm>
                <a:off x="6844534" y="184674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84" name="วงรี 83">
                <a:extLst>
                  <a:ext uri="{FF2B5EF4-FFF2-40B4-BE49-F238E27FC236}">
                    <a16:creationId xmlns:a16="http://schemas.microsoft.com/office/drawing/2014/main" id="{F456F59F-3E8B-4A9C-A0A6-9D9A58347391}"/>
                  </a:ext>
                </a:extLst>
              </p:cNvPr>
              <p:cNvSpPr/>
              <p:nvPr/>
            </p:nvSpPr>
            <p:spPr>
              <a:xfrm>
                <a:off x="6844534" y="204677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85" name="วงรี 84">
                <a:extLst>
                  <a:ext uri="{FF2B5EF4-FFF2-40B4-BE49-F238E27FC236}">
                    <a16:creationId xmlns:a16="http://schemas.microsoft.com/office/drawing/2014/main" id="{C6C7035C-D720-4782-9889-E7C52F07F731}"/>
                  </a:ext>
                </a:extLst>
              </p:cNvPr>
              <p:cNvSpPr/>
              <p:nvPr/>
            </p:nvSpPr>
            <p:spPr>
              <a:xfrm>
                <a:off x="6844534" y="22467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86" name="วงรี 85">
                <a:extLst>
                  <a:ext uri="{FF2B5EF4-FFF2-40B4-BE49-F238E27FC236}">
                    <a16:creationId xmlns:a16="http://schemas.microsoft.com/office/drawing/2014/main" id="{12958C89-FAC6-4D6B-A6BC-89E7F57F49A9}"/>
                  </a:ext>
                </a:extLst>
              </p:cNvPr>
              <p:cNvSpPr/>
              <p:nvPr/>
            </p:nvSpPr>
            <p:spPr>
              <a:xfrm>
                <a:off x="6844534" y="24468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87" name="วงรี 86">
                <a:extLst>
                  <a:ext uri="{FF2B5EF4-FFF2-40B4-BE49-F238E27FC236}">
                    <a16:creationId xmlns:a16="http://schemas.microsoft.com/office/drawing/2014/main" id="{0EB9EF5B-9B6B-4CCD-9D23-F1A66E05B5E1}"/>
                  </a:ext>
                </a:extLst>
              </p:cNvPr>
              <p:cNvSpPr/>
              <p:nvPr/>
            </p:nvSpPr>
            <p:spPr>
              <a:xfrm>
                <a:off x="6844534" y="264684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88" name="วงรี 87">
                <a:extLst>
                  <a:ext uri="{FF2B5EF4-FFF2-40B4-BE49-F238E27FC236}">
                    <a16:creationId xmlns:a16="http://schemas.microsoft.com/office/drawing/2014/main" id="{4B41C75B-F80A-4FD0-B1BE-56B30ECAE20E}"/>
                  </a:ext>
                </a:extLst>
              </p:cNvPr>
              <p:cNvSpPr/>
              <p:nvPr/>
            </p:nvSpPr>
            <p:spPr>
              <a:xfrm>
                <a:off x="6844534" y="284687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89" name="วงรี 88">
                <a:extLst>
                  <a:ext uri="{FF2B5EF4-FFF2-40B4-BE49-F238E27FC236}">
                    <a16:creationId xmlns:a16="http://schemas.microsoft.com/office/drawing/2014/main" id="{6E7786C0-A46F-4381-8D9D-7B9F8A2056D0}"/>
                  </a:ext>
                </a:extLst>
              </p:cNvPr>
              <p:cNvSpPr/>
              <p:nvPr/>
            </p:nvSpPr>
            <p:spPr>
              <a:xfrm>
                <a:off x="6844534" y="30468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90" name="วงรี 89">
                <a:extLst>
                  <a:ext uri="{FF2B5EF4-FFF2-40B4-BE49-F238E27FC236}">
                    <a16:creationId xmlns:a16="http://schemas.microsoft.com/office/drawing/2014/main" id="{1E352FA3-EDA1-40E7-926E-C03C10A26667}"/>
                  </a:ext>
                </a:extLst>
              </p:cNvPr>
              <p:cNvSpPr/>
              <p:nvPr/>
            </p:nvSpPr>
            <p:spPr>
              <a:xfrm>
                <a:off x="6844534" y="32469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</p:grpSp>
        <p:grpSp>
          <p:nvGrpSpPr>
            <p:cNvPr id="125" name="กลุ่ม 124">
              <a:extLst>
                <a:ext uri="{FF2B5EF4-FFF2-40B4-BE49-F238E27FC236}">
                  <a16:creationId xmlns:a16="http://schemas.microsoft.com/office/drawing/2014/main" id="{2A7EF110-C613-43EC-A91B-8724C8B7B2A1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2133939" y="4354181"/>
              <a:ext cx="347486" cy="982634"/>
              <a:chOff x="6264894" y="1446698"/>
              <a:chExt cx="759640" cy="1984379"/>
            </a:xfrm>
          </p:grpSpPr>
          <p:sp>
            <p:nvSpPr>
              <p:cNvPr id="126" name="วงรี 125">
                <a:extLst>
                  <a:ext uri="{FF2B5EF4-FFF2-40B4-BE49-F238E27FC236}">
                    <a16:creationId xmlns:a16="http://schemas.microsoft.com/office/drawing/2014/main" id="{087B597C-BD80-4707-83EB-0CA0D38815FA}"/>
                  </a:ext>
                </a:extLst>
              </p:cNvPr>
              <p:cNvSpPr/>
              <p:nvPr/>
            </p:nvSpPr>
            <p:spPr>
              <a:xfrm>
                <a:off x="6264894" y="14508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27" name="วงรี 126">
                <a:extLst>
                  <a:ext uri="{FF2B5EF4-FFF2-40B4-BE49-F238E27FC236}">
                    <a16:creationId xmlns:a16="http://schemas.microsoft.com/office/drawing/2014/main" id="{BCDC5252-3B1F-4471-83D6-157DD3488F1D}"/>
                  </a:ext>
                </a:extLst>
              </p:cNvPr>
              <p:cNvSpPr/>
              <p:nvPr/>
            </p:nvSpPr>
            <p:spPr>
              <a:xfrm>
                <a:off x="6264894" y="16508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28" name="วงรี 127">
                <a:extLst>
                  <a:ext uri="{FF2B5EF4-FFF2-40B4-BE49-F238E27FC236}">
                    <a16:creationId xmlns:a16="http://schemas.microsoft.com/office/drawing/2014/main" id="{72F01A66-27AA-4D43-B117-96BE8EDDD1AF}"/>
                  </a:ext>
                </a:extLst>
              </p:cNvPr>
              <p:cNvSpPr/>
              <p:nvPr/>
            </p:nvSpPr>
            <p:spPr>
              <a:xfrm>
                <a:off x="6264894" y="185090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29" name="วงรี 128">
                <a:extLst>
                  <a:ext uri="{FF2B5EF4-FFF2-40B4-BE49-F238E27FC236}">
                    <a16:creationId xmlns:a16="http://schemas.microsoft.com/office/drawing/2014/main" id="{C442AD09-F6A2-41BE-B9D4-C779372A7A48}"/>
                  </a:ext>
                </a:extLst>
              </p:cNvPr>
              <p:cNvSpPr/>
              <p:nvPr/>
            </p:nvSpPr>
            <p:spPr>
              <a:xfrm>
                <a:off x="6264894" y="205092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30" name="วงรี 129">
                <a:extLst>
                  <a:ext uri="{FF2B5EF4-FFF2-40B4-BE49-F238E27FC236}">
                    <a16:creationId xmlns:a16="http://schemas.microsoft.com/office/drawing/2014/main" id="{8F9C1533-F358-403F-9407-C2827AD41DB8}"/>
                  </a:ext>
                </a:extLst>
              </p:cNvPr>
              <p:cNvSpPr/>
              <p:nvPr/>
            </p:nvSpPr>
            <p:spPr>
              <a:xfrm>
                <a:off x="6264894" y="22509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31" name="วงรี 130">
                <a:extLst>
                  <a:ext uri="{FF2B5EF4-FFF2-40B4-BE49-F238E27FC236}">
                    <a16:creationId xmlns:a16="http://schemas.microsoft.com/office/drawing/2014/main" id="{E9409C88-8E7C-42F9-AD4C-AC78A21D9EDD}"/>
                  </a:ext>
                </a:extLst>
              </p:cNvPr>
              <p:cNvSpPr/>
              <p:nvPr/>
            </p:nvSpPr>
            <p:spPr>
              <a:xfrm>
                <a:off x="6264894" y="24509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32" name="วงรี 131">
                <a:extLst>
                  <a:ext uri="{FF2B5EF4-FFF2-40B4-BE49-F238E27FC236}">
                    <a16:creationId xmlns:a16="http://schemas.microsoft.com/office/drawing/2014/main" id="{4A7409C7-A987-4C36-8B3B-A5AC75002AAA}"/>
                  </a:ext>
                </a:extLst>
              </p:cNvPr>
              <p:cNvSpPr/>
              <p:nvPr/>
            </p:nvSpPr>
            <p:spPr>
              <a:xfrm>
                <a:off x="6264894" y="265100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33" name="วงรี 132">
                <a:extLst>
                  <a:ext uri="{FF2B5EF4-FFF2-40B4-BE49-F238E27FC236}">
                    <a16:creationId xmlns:a16="http://schemas.microsoft.com/office/drawing/2014/main" id="{8EE3D0AA-B694-4139-92D2-BD8E66EA6B63}"/>
                  </a:ext>
                </a:extLst>
              </p:cNvPr>
              <p:cNvSpPr/>
              <p:nvPr/>
            </p:nvSpPr>
            <p:spPr>
              <a:xfrm>
                <a:off x="6264894" y="285102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34" name="วงรี 133">
                <a:extLst>
                  <a:ext uri="{FF2B5EF4-FFF2-40B4-BE49-F238E27FC236}">
                    <a16:creationId xmlns:a16="http://schemas.microsoft.com/office/drawing/2014/main" id="{2BB0E1F4-1047-4408-8BFD-B5A0D565A2E6}"/>
                  </a:ext>
                </a:extLst>
              </p:cNvPr>
              <p:cNvSpPr/>
              <p:nvPr/>
            </p:nvSpPr>
            <p:spPr>
              <a:xfrm>
                <a:off x="6264894" y="30510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 dirty="0"/>
              </a:p>
            </p:txBody>
          </p:sp>
          <p:sp>
            <p:nvSpPr>
              <p:cNvPr id="135" name="วงรี 134">
                <a:extLst>
                  <a:ext uri="{FF2B5EF4-FFF2-40B4-BE49-F238E27FC236}">
                    <a16:creationId xmlns:a16="http://schemas.microsoft.com/office/drawing/2014/main" id="{0EF7C8D2-A0BA-42DF-A4B3-7E8357F14533}"/>
                  </a:ext>
                </a:extLst>
              </p:cNvPr>
              <p:cNvSpPr/>
              <p:nvPr/>
            </p:nvSpPr>
            <p:spPr>
              <a:xfrm>
                <a:off x="6264894" y="32510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36" name="วงรี 135">
                <a:extLst>
                  <a:ext uri="{FF2B5EF4-FFF2-40B4-BE49-F238E27FC236}">
                    <a16:creationId xmlns:a16="http://schemas.microsoft.com/office/drawing/2014/main" id="{BE23256E-38DF-49B1-93AC-78B4911E571A}"/>
                  </a:ext>
                </a:extLst>
              </p:cNvPr>
              <p:cNvSpPr/>
              <p:nvPr/>
            </p:nvSpPr>
            <p:spPr>
              <a:xfrm>
                <a:off x="6554714" y="14487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37" name="วงรี 136">
                <a:extLst>
                  <a:ext uri="{FF2B5EF4-FFF2-40B4-BE49-F238E27FC236}">
                    <a16:creationId xmlns:a16="http://schemas.microsoft.com/office/drawing/2014/main" id="{D2EBBCA6-A58E-409A-8BB1-46096F953522}"/>
                  </a:ext>
                </a:extLst>
              </p:cNvPr>
              <p:cNvSpPr/>
              <p:nvPr/>
            </p:nvSpPr>
            <p:spPr>
              <a:xfrm>
                <a:off x="6554714" y="16488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38" name="วงรี 137">
                <a:extLst>
                  <a:ext uri="{FF2B5EF4-FFF2-40B4-BE49-F238E27FC236}">
                    <a16:creationId xmlns:a16="http://schemas.microsoft.com/office/drawing/2014/main" id="{4EAA18AD-D225-4CAB-A830-06A73C29BA6B}"/>
                  </a:ext>
                </a:extLst>
              </p:cNvPr>
              <p:cNvSpPr/>
              <p:nvPr/>
            </p:nvSpPr>
            <p:spPr>
              <a:xfrm>
                <a:off x="6554714" y="184882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39" name="วงรี 138">
                <a:extLst>
                  <a:ext uri="{FF2B5EF4-FFF2-40B4-BE49-F238E27FC236}">
                    <a16:creationId xmlns:a16="http://schemas.microsoft.com/office/drawing/2014/main" id="{0C1FF6D6-BAFB-4890-BDAF-0321109E106E}"/>
                  </a:ext>
                </a:extLst>
              </p:cNvPr>
              <p:cNvSpPr/>
              <p:nvPr/>
            </p:nvSpPr>
            <p:spPr>
              <a:xfrm>
                <a:off x="6554714" y="204885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40" name="วงรี 139">
                <a:extLst>
                  <a:ext uri="{FF2B5EF4-FFF2-40B4-BE49-F238E27FC236}">
                    <a16:creationId xmlns:a16="http://schemas.microsoft.com/office/drawing/2014/main" id="{42CAA703-0698-4B2C-89D9-7623CE92359A}"/>
                  </a:ext>
                </a:extLst>
              </p:cNvPr>
              <p:cNvSpPr/>
              <p:nvPr/>
            </p:nvSpPr>
            <p:spPr>
              <a:xfrm>
                <a:off x="6554714" y="22488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41" name="วงรี 140">
                <a:extLst>
                  <a:ext uri="{FF2B5EF4-FFF2-40B4-BE49-F238E27FC236}">
                    <a16:creationId xmlns:a16="http://schemas.microsoft.com/office/drawing/2014/main" id="{DA7B4F7D-1D18-420D-8433-F99DF2BFD5EB}"/>
                  </a:ext>
                </a:extLst>
              </p:cNvPr>
              <p:cNvSpPr/>
              <p:nvPr/>
            </p:nvSpPr>
            <p:spPr>
              <a:xfrm>
                <a:off x="6554714" y="24489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42" name="วงรี 141">
                <a:extLst>
                  <a:ext uri="{FF2B5EF4-FFF2-40B4-BE49-F238E27FC236}">
                    <a16:creationId xmlns:a16="http://schemas.microsoft.com/office/drawing/2014/main" id="{AE91FF48-3E09-4F8A-AF4D-3AA54B047A9E}"/>
                  </a:ext>
                </a:extLst>
              </p:cNvPr>
              <p:cNvSpPr/>
              <p:nvPr/>
            </p:nvSpPr>
            <p:spPr>
              <a:xfrm>
                <a:off x="6554714" y="264892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43" name="วงรี 142">
                <a:extLst>
                  <a:ext uri="{FF2B5EF4-FFF2-40B4-BE49-F238E27FC236}">
                    <a16:creationId xmlns:a16="http://schemas.microsoft.com/office/drawing/2014/main" id="{813DCB89-6B66-45B5-8F7E-7706E9A8160B}"/>
                  </a:ext>
                </a:extLst>
              </p:cNvPr>
              <p:cNvSpPr/>
              <p:nvPr/>
            </p:nvSpPr>
            <p:spPr>
              <a:xfrm>
                <a:off x="6554714" y="284895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44" name="วงรี 143">
                <a:extLst>
                  <a:ext uri="{FF2B5EF4-FFF2-40B4-BE49-F238E27FC236}">
                    <a16:creationId xmlns:a16="http://schemas.microsoft.com/office/drawing/2014/main" id="{9795BA4E-5DC0-4DD6-A85F-8EA0857D4AD7}"/>
                  </a:ext>
                </a:extLst>
              </p:cNvPr>
              <p:cNvSpPr/>
              <p:nvPr/>
            </p:nvSpPr>
            <p:spPr>
              <a:xfrm>
                <a:off x="6554714" y="30489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45" name="วงรี 144">
                <a:extLst>
                  <a:ext uri="{FF2B5EF4-FFF2-40B4-BE49-F238E27FC236}">
                    <a16:creationId xmlns:a16="http://schemas.microsoft.com/office/drawing/2014/main" id="{E029C643-64FC-489A-961F-BA499DD96B5F}"/>
                  </a:ext>
                </a:extLst>
              </p:cNvPr>
              <p:cNvSpPr/>
              <p:nvPr/>
            </p:nvSpPr>
            <p:spPr>
              <a:xfrm>
                <a:off x="6554714" y="32490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46" name="วงรี 145">
                <a:extLst>
                  <a:ext uri="{FF2B5EF4-FFF2-40B4-BE49-F238E27FC236}">
                    <a16:creationId xmlns:a16="http://schemas.microsoft.com/office/drawing/2014/main" id="{30AB53CB-BFBE-474D-AB48-F68DE0EE987E}"/>
                  </a:ext>
                </a:extLst>
              </p:cNvPr>
              <p:cNvSpPr/>
              <p:nvPr/>
            </p:nvSpPr>
            <p:spPr>
              <a:xfrm>
                <a:off x="6844534" y="14466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47" name="วงรี 146">
                <a:extLst>
                  <a:ext uri="{FF2B5EF4-FFF2-40B4-BE49-F238E27FC236}">
                    <a16:creationId xmlns:a16="http://schemas.microsoft.com/office/drawing/2014/main" id="{086C549C-08DF-463C-8A3D-A381ADCD4108}"/>
                  </a:ext>
                </a:extLst>
              </p:cNvPr>
              <p:cNvSpPr/>
              <p:nvPr/>
            </p:nvSpPr>
            <p:spPr>
              <a:xfrm>
                <a:off x="6844534" y="16467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48" name="วงรี 147">
                <a:extLst>
                  <a:ext uri="{FF2B5EF4-FFF2-40B4-BE49-F238E27FC236}">
                    <a16:creationId xmlns:a16="http://schemas.microsoft.com/office/drawing/2014/main" id="{613A26D6-D114-4DB7-BF7A-3D4A1680BF71}"/>
                  </a:ext>
                </a:extLst>
              </p:cNvPr>
              <p:cNvSpPr/>
              <p:nvPr/>
            </p:nvSpPr>
            <p:spPr>
              <a:xfrm>
                <a:off x="6844534" y="184674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49" name="วงรี 148">
                <a:extLst>
                  <a:ext uri="{FF2B5EF4-FFF2-40B4-BE49-F238E27FC236}">
                    <a16:creationId xmlns:a16="http://schemas.microsoft.com/office/drawing/2014/main" id="{E27DDA30-C4D6-4AA2-ACA1-1D3C030E1D72}"/>
                  </a:ext>
                </a:extLst>
              </p:cNvPr>
              <p:cNvSpPr/>
              <p:nvPr/>
            </p:nvSpPr>
            <p:spPr>
              <a:xfrm>
                <a:off x="6844534" y="204677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50" name="วงรี 149">
                <a:extLst>
                  <a:ext uri="{FF2B5EF4-FFF2-40B4-BE49-F238E27FC236}">
                    <a16:creationId xmlns:a16="http://schemas.microsoft.com/office/drawing/2014/main" id="{0CA6F531-E93D-4AA4-8F21-C6AB8CC24A7C}"/>
                  </a:ext>
                </a:extLst>
              </p:cNvPr>
              <p:cNvSpPr/>
              <p:nvPr/>
            </p:nvSpPr>
            <p:spPr>
              <a:xfrm>
                <a:off x="6844534" y="22467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51" name="วงรี 150">
                <a:extLst>
                  <a:ext uri="{FF2B5EF4-FFF2-40B4-BE49-F238E27FC236}">
                    <a16:creationId xmlns:a16="http://schemas.microsoft.com/office/drawing/2014/main" id="{56D3A951-4DAE-4497-A1BF-9DE01A1283E0}"/>
                  </a:ext>
                </a:extLst>
              </p:cNvPr>
              <p:cNvSpPr/>
              <p:nvPr/>
            </p:nvSpPr>
            <p:spPr>
              <a:xfrm>
                <a:off x="6844534" y="24468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52" name="วงรี 151">
                <a:extLst>
                  <a:ext uri="{FF2B5EF4-FFF2-40B4-BE49-F238E27FC236}">
                    <a16:creationId xmlns:a16="http://schemas.microsoft.com/office/drawing/2014/main" id="{56624583-3AF1-434C-947B-DC01822C50CB}"/>
                  </a:ext>
                </a:extLst>
              </p:cNvPr>
              <p:cNvSpPr/>
              <p:nvPr/>
            </p:nvSpPr>
            <p:spPr>
              <a:xfrm>
                <a:off x="6844534" y="264684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53" name="วงรี 152">
                <a:extLst>
                  <a:ext uri="{FF2B5EF4-FFF2-40B4-BE49-F238E27FC236}">
                    <a16:creationId xmlns:a16="http://schemas.microsoft.com/office/drawing/2014/main" id="{FFB94250-93F7-44D7-B0D3-00F3B7A4F59C}"/>
                  </a:ext>
                </a:extLst>
              </p:cNvPr>
              <p:cNvSpPr/>
              <p:nvPr/>
            </p:nvSpPr>
            <p:spPr>
              <a:xfrm>
                <a:off x="6844534" y="284687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54" name="วงรี 153">
                <a:extLst>
                  <a:ext uri="{FF2B5EF4-FFF2-40B4-BE49-F238E27FC236}">
                    <a16:creationId xmlns:a16="http://schemas.microsoft.com/office/drawing/2014/main" id="{693A4000-C711-4213-881F-46174FD1239A}"/>
                  </a:ext>
                </a:extLst>
              </p:cNvPr>
              <p:cNvSpPr/>
              <p:nvPr/>
            </p:nvSpPr>
            <p:spPr>
              <a:xfrm>
                <a:off x="6844534" y="30468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55" name="วงรี 154">
                <a:extLst>
                  <a:ext uri="{FF2B5EF4-FFF2-40B4-BE49-F238E27FC236}">
                    <a16:creationId xmlns:a16="http://schemas.microsoft.com/office/drawing/2014/main" id="{10DCF3F5-3C48-4642-B133-E3CC79C23C10}"/>
                  </a:ext>
                </a:extLst>
              </p:cNvPr>
              <p:cNvSpPr/>
              <p:nvPr/>
            </p:nvSpPr>
            <p:spPr>
              <a:xfrm>
                <a:off x="6844534" y="32469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</p:grpSp>
        <p:grpSp>
          <p:nvGrpSpPr>
            <p:cNvPr id="156" name="กลุ่ม 155">
              <a:extLst>
                <a:ext uri="{FF2B5EF4-FFF2-40B4-BE49-F238E27FC236}">
                  <a16:creationId xmlns:a16="http://schemas.microsoft.com/office/drawing/2014/main" id="{B958616B-DD23-408E-8662-7F1436CDCE4F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3466326" y="573401"/>
              <a:ext cx="347486" cy="982634"/>
              <a:chOff x="6264894" y="1446698"/>
              <a:chExt cx="759640" cy="1984379"/>
            </a:xfrm>
          </p:grpSpPr>
          <p:sp>
            <p:nvSpPr>
              <p:cNvPr id="157" name="วงรี 156">
                <a:extLst>
                  <a:ext uri="{FF2B5EF4-FFF2-40B4-BE49-F238E27FC236}">
                    <a16:creationId xmlns:a16="http://schemas.microsoft.com/office/drawing/2014/main" id="{880946A2-5350-4B72-B3CF-3372A2D75CBF}"/>
                  </a:ext>
                </a:extLst>
              </p:cNvPr>
              <p:cNvSpPr/>
              <p:nvPr/>
            </p:nvSpPr>
            <p:spPr>
              <a:xfrm>
                <a:off x="6264894" y="14508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58" name="วงรี 157">
                <a:extLst>
                  <a:ext uri="{FF2B5EF4-FFF2-40B4-BE49-F238E27FC236}">
                    <a16:creationId xmlns:a16="http://schemas.microsoft.com/office/drawing/2014/main" id="{3CE03E15-6C83-422D-BD88-166AD688CF2E}"/>
                  </a:ext>
                </a:extLst>
              </p:cNvPr>
              <p:cNvSpPr/>
              <p:nvPr/>
            </p:nvSpPr>
            <p:spPr>
              <a:xfrm>
                <a:off x="6264894" y="16508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59" name="วงรี 158">
                <a:extLst>
                  <a:ext uri="{FF2B5EF4-FFF2-40B4-BE49-F238E27FC236}">
                    <a16:creationId xmlns:a16="http://schemas.microsoft.com/office/drawing/2014/main" id="{908F4668-BA50-42FC-A8E3-4423F5A64ABC}"/>
                  </a:ext>
                </a:extLst>
              </p:cNvPr>
              <p:cNvSpPr/>
              <p:nvPr/>
            </p:nvSpPr>
            <p:spPr>
              <a:xfrm>
                <a:off x="6264894" y="185090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60" name="วงรี 159">
                <a:extLst>
                  <a:ext uri="{FF2B5EF4-FFF2-40B4-BE49-F238E27FC236}">
                    <a16:creationId xmlns:a16="http://schemas.microsoft.com/office/drawing/2014/main" id="{524554F2-A4AB-4A2E-91DE-4B0CB4B448EB}"/>
                  </a:ext>
                </a:extLst>
              </p:cNvPr>
              <p:cNvSpPr/>
              <p:nvPr/>
            </p:nvSpPr>
            <p:spPr>
              <a:xfrm>
                <a:off x="6264894" y="205092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61" name="วงรี 160">
                <a:extLst>
                  <a:ext uri="{FF2B5EF4-FFF2-40B4-BE49-F238E27FC236}">
                    <a16:creationId xmlns:a16="http://schemas.microsoft.com/office/drawing/2014/main" id="{F3F51107-801F-4372-8E4D-3C58FA1B92B3}"/>
                  </a:ext>
                </a:extLst>
              </p:cNvPr>
              <p:cNvSpPr/>
              <p:nvPr/>
            </p:nvSpPr>
            <p:spPr>
              <a:xfrm>
                <a:off x="6264894" y="22509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62" name="วงรี 161">
                <a:extLst>
                  <a:ext uri="{FF2B5EF4-FFF2-40B4-BE49-F238E27FC236}">
                    <a16:creationId xmlns:a16="http://schemas.microsoft.com/office/drawing/2014/main" id="{5D800A4B-1832-4643-A216-53E717B7A80C}"/>
                  </a:ext>
                </a:extLst>
              </p:cNvPr>
              <p:cNvSpPr/>
              <p:nvPr/>
            </p:nvSpPr>
            <p:spPr>
              <a:xfrm>
                <a:off x="6264894" y="24509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63" name="วงรี 162">
                <a:extLst>
                  <a:ext uri="{FF2B5EF4-FFF2-40B4-BE49-F238E27FC236}">
                    <a16:creationId xmlns:a16="http://schemas.microsoft.com/office/drawing/2014/main" id="{BCF1EB5A-DBFC-4179-958C-1B9118471259}"/>
                  </a:ext>
                </a:extLst>
              </p:cNvPr>
              <p:cNvSpPr/>
              <p:nvPr/>
            </p:nvSpPr>
            <p:spPr>
              <a:xfrm>
                <a:off x="6264894" y="265100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64" name="วงรี 163">
                <a:extLst>
                  <a:ext uri="{FF2B5EF4-FFF2-40B4-BE49-F238E27FC236}">
                    <a16:creationId xmlns:a16="http://schemas.microsoft.com/office/drawing/2014/main" id="{43A2364B-8D4A-4104-BC92-43A3EBCF0585}"/>
                  </a:ext>
                </a:extLst>
              </p:cNvPr>
              <p:cNvSpPr/>
              <p:nvPr/>
            </p:nvSpPr>
            <p:spPr>
              <a:xfrm>
                <a:off x="6264894" y="285102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65" name="วงรี 164">
                <a:extLst>
                  <a:ext uri="{FF2B5EF4-FFF2-40B4-BE49-F238E27FC236}">
                    <a16:creationId xmlns:a16="http://schemas.microsoft.com/office/drawing/2014/main" id="{2009CE0F-1418-4A64-9EF9-E61143263B5C}"/>
                  </a:ext>
                </a:extLst>
              </p:cNvPr>
              <p:cNvSpPr/>
              <p:nvPr/>
            </p:nvSpPr>
            <p:spPr>
              <a:xfrm>
                <a:off x="6264894" y="30510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 dirty="0"/>
              </a:p>
            </p:txBody>
          </p:sp>
          <p:sp>
            <p:nvSpPr>
              <p:cNvPr id="166" name="วงรี 165">
                <a:extLst>
                  <a:ext uri="{FF2B5EF4-FFF2-40B4-BE49-F238E27FC236}">
                    <a16:creationId xmlns:a16="http://schemas.microsoft.com/office/drawing/2014/main" id="{AD5C2724-F24C-49C5-B5E1-775DEA13487D}"/>
                  </a:ext>
                </a:extLst>
              </p:cNvPr>
              <p:cNvSpPr/>
              <p:nvPr/>
            </p:nvSpPr>
            <p:spPr>
              <a:xfrm>
                <a:off x="6264894" y="32510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67" name="วงรี 166">
                <a:extLst>
                  <a:ext uri="{FF2B5EF4-FFF2-40B4-BE49-F238E27FC236}">
                    <a16:creationId xmlns:a16="http://schemas.microsoft.com/office/drawing/2014/main" id="{072B9939-058B-4D80-947C-409EF176F8F8}"/>
                  </a:ext>
                </a:extLst>
              </p:cNvPr>
              <p:cNvSpPr/>
              <p:nvPr/>
            </p:nvSpPr>
            <p:spPr>
              <a:xfrm>
                <a:off x="6554714" y="14487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68" name="วงรี 167">
                <a:extLst>
                  <a:ext uri="{FF2B5EF4-FFF2-40B4-BE49-F238E27FC236}">
                    <a16:creationId xmlns:a16="http://schemas.microsoft.com/office/drawing/2014/main" id="{FD8A0C7A-2F21-40E4-A570-653933483C2A}"/>
                  </a:ext>
                </a:extLst>
              </p:cNvPr>
              <p:cNvSpPr/>
              <p:nvPr/>
            </p:nvSpPr>
            <p:spPr>
              <a:xfrm>
                <a:off x="6554714" y="16488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69" name="วงรี 168">
                <a:extLst>
                  <a:ext uri="{FF2B5EF4-FFF2-40B4-BE49-F238E27FC236}">
                    <a16:creationId xmlns:a16="http://schemas.microsoft.com/office/drawing/2014/main" id="{4D647E18-E96F-4C4F-8BF3-5C1EA031B938}"/>
                  </a:ext>
                </a:extLst>
              </p:cNvPr>
              <p:cNvSpPr/>
              <p:nvPr/>
            </p:nvSpPr>
            <p:spPr>
              <a:xfrm>
                <a:off x="6554714" y="184882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70" name="วงรี 169">
                <a:extLst>
                  <a:ext uri="{FF2B5EF4-FFF2-40B4-BE49-F238E27FC236}">
                    <a16:creationId xmlns:a16="http://schemas.microsoft.com/office/drawing/2014/main" id="{9035A499-ABAB-46EA-A7A5-5E21EF272C51}"/>
                  </a:ext>
                </a:extLst>
              </p:cNvPr>
              <p:cNvSpPr/>
              <p:nvPr/>
            </p:nvSpPr>
            <p:spPr>
              <a:xfrm>
                <a:off x="6554714" y="204885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71" name="วงรี 170">
                <a:extLst>
                  <a:ext uri="{FF2B5EF4-FFF2-40B4-BE49-F238E27FC236}">
                    <a16:creationId xmlns:a16="http://schemas.microsoft.com/office/drawing/2014/main" id="{EC45FC70-FF67-4A0B-9F65-AC60DB5DD75A}"/>
                  </a:ext>
                </a:extLst>
              </p:cNvPr>
              <p:cNvSpPr/>
              <p:nvPr/>
            </p:nvSpPr>
            <p:spPr>
              <a:xfrm>
                <a:off x="6554714" y="22488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72" name="วงรี 171">
                <a:extLst>
                  <a:ext uri="{FF2B5EF4-FFF2-40B4-BE49-F238E27FC236}">
                    <a16:creationId xmlns:a16="http://schemas.microsoft.com/office/drawing/2014/main" id="{3225911A-5A7F-4A6A-8D60-167EE0612ED8}"/>
                  </a:ext>
                </a:extLst>
              </p:cNvPr>
              <p:cNvSpPr/>
              <p:nvPr/>
            </p:nvSpPr>
            <p:spPr>
              <a:xfrm>
                <a:off x="6554714" y="24489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73" name="วงรี 172">
                <a:extLst>
                  <a:ext uri="{FF2B5EF4-FFF2-40B4-BE49-F238E27FC236}">
                    <a16:creationId xmlns:a16="http://schemas.microsoft.com/office/drawing/2014/main" id="{779E656A-5DB3-43FD-A294-C984D27F3ECA}"/>
                  </a:ext>
                </a:extLst>
              </p:cNvPr>
              <p:cNvSpPr/>
              <p:nvPr/>
            </p:nvSpPr>
            <p:spPr>
              <a:xfrm>
                <a:off x="6554714" y="264892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74" name="วงรี 173">
                <a:extLst>
                  <a:ext uri="{FF2B5EF4-FFF2-40B4-BE49-F238E27FC236}">
                    <a16:creationId xmlns:a16="http://schemas.microsoft.com/office/drawing/2014/main" id="{A14C5DAE-6A71-40BD-9109-F1EFE7D9D5B1}"/>
                  </a:ext>
                </a:extLst>
              </p:cNvPr>
              <p:cNvSpPr/>
              <p:nvPr/>
            </p:nvSpPr>
            <p:spPr>
              <a:xfrm>
                <a:off x="6554714" y="284895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75" name="วงรี 174">
                <a:extLst>
                  <a:ext uri="{FF2B5EF4-FFF2-40B4-BE49-F238E27FC236}">
                    <a16:creationId xmlns:a16="http://schemas.microsoft.com/office/drawing/2014/main" id="{1C726E50-D9AB-44F7-B09D-260EA4A097D2}"/>
                  </a:ext>
                </a:extLst>
              </p:cNvPr>
              <p:cNvSpPr/>
              <p:nvPr/>
            </p:nvSpPr>
            <p:spPr>
              <a:xfrm>
                <a:off x="6554714" y="30489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76" name="วงรี 175">
                <a:extLst>
                  <a:ext uri="{FF2B5EF4-FFF2-40B4-BE49-F238E27FC236}">
                    <a16:creationId xmlns:a16="http://schemas.microsoft.com/office/drawing/2014/main" id="{3381DF47-4EEC-4C5D-806D-331FFB99EDBB}"/>
                  </a:ext>
                </a:extLst>
              </p:cNvPr>
              <p:cNvSpPr/>
              <p:nvPr/>
            </p:nvSpPr>
            <p:spPr>
              <a:xfrm>
                <a:off x="6554714" y="32490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77" name="วงรี 176">
                <a:extLst>
                  <a:ext uri="{FF2B5EF4-FFF2-40B4-BE49-F238E27FC236}">
                    <a16:creationId xmlns:a16="http://schemas.microsoft.com/office/drawing/2014/main" id="{B1A7197B-B98D-40DE-BF72-B4830EC03030}"/>
                  </a:ext>
                </a:extLst>
              </p:cNvPr>
              <p:cNvSpPr/>
              <p:nvPr/>
            </p:nvSpPr>
            <p:spPr>
              <a:xfrm>
                <a:off x="6844534" y="14466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78" name="วงรี 177">
                <a:extLst>
                  <a:ext uri="{FF2B5EF4-FFF2-40B4-BE49-F238E27FC236}">
                    <a16:creationId xmlns:a16="http://schemas.microsoft.com/office/drawing/2014/main" id="{82DF469E-A085-4039-88CB-3969DA384FDB}"/>
                  </a:ext>
                </a:extLst>
              </p:cNvPr>
              <p:cNvSpPr/>
              <p:nvPr/>
            </p:nvSpPr>
            <p:spPr>
              <a:xfrm>
                <a:off x="6844534" y="16467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79" name="วงรี 178">
                <a:extLst>
                  <a:ext uri="{FF2B5EF4-FFF2-40B4-BE49-F238E27FC236}">
                    <a16:creationId xmlns:a16="http://schemas.microsoft.com/office/drawing/2014/main" id="{2114E414-B577-4702-8E7D-052C8EB01B12}"/>
                  </a:ext>
                </a:extLst>
              </p:cNvPr>
              <p:cNvSpPr/>
              <p:nvPr/>
            </p:nvSpPr>
            <p:spPr>
              <a:xfrm>
                <a:off x="6844534" y="184674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80" name="วงรี 179">
                <a:extLst>
                  <a:ext uri="{FF2B5EF4-FFF2-40B4-BE49-F238E27FC236}">
                    <a16:creationId xmlns:a16="http://schemas.microsoft.com/office/drawing/2014/main" id="{FAE97F4D-3390-442F-BABF-6A9F783CDAC4}"/>
                  </a:ext>
                </a:extLst>
              </p:cNvPr>
              <p:cNvSpPr/>
              <p:nvPr/>
            </p:nvSpPr>
            <p:spPr>
              <a:xfrm>
                <a:off x="6844534" y="204677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81" name="วงรี 180">
                <a:extLst>
                  <a:ext uri="{FF2B5EF4-FFF2-40B4-BE49-F238E27FC236}">
                    <a16:creationId xmlns:a16="http://schemas.microsoft.com/office/drawing/2014/main" id="{B7B57EE1-A657-484F-9702-2D432A5836E3}"/>
                  </a:ext>
                </a:extLst>
              </p:cNvPr>
              <p:cNvSpPr/>
              <p:nvPr/>
            </p:nvSpPr>
            <p:spPr>
              <a:xfrm>
                <a:off x="6844534" y="22467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82" name="วงรี 181">
                <a:extLst>
                  <a:ext uri="{FF2B5EF4-FFF2-40B4-BE49-F238E27FC236}">
                    <a16:creationId xmlns:a16="http://schemas.microsoft.com/office/drawing/2014/main" id="{C875F0C2-3305-4620-831F-EE6836698F44}"/>
                  </a:ext>
                </a:extLst>
              </p:cNvPr>
              <p:cNvSpPr/>
              <p:nvPr/>
            </p:nvSpPr>
            <p:spPr>
              <a:xfrm>
                <a:off x="6844534" y="24468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83" name="วงรี 182">
                <a:extLst>
                  <a:ext uri="{FF2B5EF4-FFF2-40B4-BE49-F238E27FC236}">
                    <a16:creationId xmlns:a16="http://schemas.microsoft.com/office/drawing/2014/main" id="{C1FB343C-CD22-433C-A738-ED6ED98C86CA}"/>
                  </a:ext>
                </a:extLst>
              </p:cNvPr>
              <p:cNvSpPr/>
              <p:nvPr/>
            </p:nvSpPr>
            <p:spPr>
              <a:xfrm>
                <a:off x="6844534" y="264684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84" name="วงรี 183">
                <a:extLst>
                  <a:ext uri="{FF2B5EF4-FFF2-40B4-BE49-F238E27FC236}">
                    <a16:creationId xmlns:a16="http://schemas.microsoft.com/office/drawing/2014/main" id="{AD1668AC-CF57-4C3A-B191-3854D89C3822}"/>
                  </a:ext>
                </a:extLst>
              </p:cNvPr>
              <p:cNvSpPr/>
              <p:nvPr/>
            </p:nvSpPr>
            <p:spPr>
              <a:xfrm>
                <a:off x="6844534" y="284687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85" name="วงรี 184">
                <a:extLst>
                  <a:ext uri="{FF2B5EF4-FFF2-40B4-BE49-F238E27FC236}">
                    <a16:creationId xmlns:a16="http://schemas.microsoft.com/office/drawing/2014/main" id="{E99753CA-0192-41F6-9B70-A541EFAEA4DB}"/>
                  </a:ext>
                </a:extLst>
              </p:cNvPr>
              <p:cNvSpPr/>
              <p:nvPr/>
            </p:nvSpPr>
            <p:spPr>
              <a:xfrm>
                <a:off x="6844534" y="30468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86" name="วงรี 185">
                <a:extLst>
                  <a:ext uri="{FF2B5EF4-FFF2-40B4-BE49-F238E27FC236}">
                    <a16:creationId xmlns:a16="http://schemas.microsoft.com/office/drawing/2014/main" id="{07334C29-3F9C-4309-BFD2-EEC5F7C587A2}"/>
                  </a:ext>
                </a:extLst>
              </p:cNvPr>
              <p:cNvSpPr/>
              <p:nvPr/>
            </p:nvSpPr>
            <p:spPr>
              <a:xfrm>
                <a:off x="6844534" y="32469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</p:grpSp>
        <p:sp>
          <p:nvSpPr>
            <p:cNvPr id="190" name="กากบาท 189">
              <a:extLst>
                <a:ext uri="{FF2B5EF4-FFF2-40B4-BE49-F238E27FC236}">
                  <a16:creationId xmlns:a16="http://schemas.microsoft.com/office/drawing/2014/main" id="{5388398A-A471-4266-9A27-E079256CC8C9}"/>
                </a:ext>
              </a:extLst>
            </p:cNvPr>
            <p:cNvSpPr/>
            <p:nvPr/>
          </p:nvSpPr>
          <p:spPr>
            <a:xfrm rot="1087668">
              <a:off x="1191653" y="4451977"/>
              <a:ext cx="368040" cy="320174"/>
            </a:xfrm>
            <a:prstGeom prst="plus">
              <a:avLst>
                <a:gd name="adj" fmla="val 35728"/>
              </a:avLst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91" name="กากบาท 190">
              <a:extLst>
                <a:ext uri="{FF2B5EF4-FFF2-40B4-BE49-F238E27FC236}">
                  <a16:creationId xmlns:a16="http://schemas.microsoft.com/office/drawing/2014/main" id="{06CDAA93-E217-4258-9A54-4C325A9332B8}"/>
                </a:ext>
              </a:extLst>
            </p:cNvPr>
            <p:cNvSpPr/>
            <p:nvPr/>
          </p:nvSpPr>
          <p:spPr>
            <a:xfrm rot="1087668">
              <a:off x="6767399" y="1518757"/>
              <a:ext cx="368040" cy="320174"/>
            </a:xfrm>
            <a:prstGeom prst="plus">
              <a:avLst>
                <a:gd name="adj" fmla="val 35728"/>
              </a:avLst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92" name="กากบาท 191">
              <a:extLst>
                <a:ext uri="{FF2B5EF4-FFF2-40B4-BE49-F238E27FC236}">
                  <a16:creationId xmlns:a16="http://schemas.microsoft.com/office/drawing/2014/main" id="{E52586BA-A47A-4C67-BE1E-D768E320A5C8}"/>
                </a:ext>
              </a:extLst>
            </p:cNvPr>
            <p:cNvSpPr/>
            <p:nvPr/>
          </p:nvSpPr>
          <p:spPr>
            <a:xfrm rot="1087668">
              <a:off x="684864" y="1581020"/>
              <a:ext cx="620284" cy="500224"/>
            </a:xfrm>
            <a:prstGeom prst="plus">
              <a:avLst>
                <a:gd name="adj" fmla="val 35728"/>
              </a:avLst>
            </a:prstGeom>
            <a:solidFill>
              <a:srgbClr val="FDE92C">
                <a:alpha val="40000"/>
              </a:srgb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93" name="กากบาท 192">
              <a:extLst>
                <a:ext uri="{FF2B5EF4-FFF2-40B4-BE49-F238E27FC236}">
                  <a16:creationId xmlns:a16="http://schemas.microsoft.com/office/drawing/2014/main" id="{9279B430-86FD-4915-87E5-58413A3B8599}"/>
                </a:ext>
              </a:extLst>
            </p:cNvPr>
            <p:cNvSpPr/>
            <p:nvPr/>
          </p:nvSpPr>
          <p:spPr>
            <a:xfrm rot="20237040">
              <a:off x="1318434" y="452353"/>
              <a:ext cx="552915" cy="426604"/>
            </a:xfrm>
            <a:prstGeom prst="plus">
              <a:avLst>
                <a:gd name="adj" fmla="val 35728"/>
              </a:avLst>
            </a:prstGeom>
            <a:solidFill>
              <a:schemeClr val="accent4">
                <a:lumMod val="20000"/>
                <a:lumOff val="80000"/>
                <a:alpha val="90000"/>
              </a:scheme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 dirty="0"/>
            </a:p>
          </p:txBody>
        </p:sp>
        <p:sp>
          <p:nvSpPr>
            <p:cNvPr id="194" name="สี่เหลี่ยมผืนผ้า 193">
              <a:extLst>
                <a:ext uri="{FF2B5EF4-FFF2-40B4-BE49-F238E27FC236}">
                  <a16:creationId xmlns:a16="http://schemas.microsoft.com/office/drawing/2014/main" id="{07A72EC4-E108-4388-8109-4BECAA9C8258}"/>
                </a:ext>
              </a:extLst>
            </p:cNvPr>
            <p:cNvSpPr/>
            <p:nvPr/>
          </p:nvSpPr>
          <p:spPr>
            <a:xfrm>
              <a:off x="6241377" y="425127"/>
              <a:ext cx="330847" cy="305625"/>
            </a:xfrm>
            <a:prstGeom prst="rect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95" name="สี่เหลี่ยมผืนผ้า 194">
              <a:extLst>
                <a:ext uri="{FF2B5EF4-FFF2-40B4-BE49-F238E27FC236}">
                  <a16:creationId xmlns:a16="http://schemas.microsoft.com/office/drawing/2014/main" id="{DB745DB9-E68C-4099-8BC1-067971DA25AE}"/>
                </a:ext>
              </a:extLst>
            </p:cNvPr>
            <p:cNvSpPr/>
            <p:nvPr/>
          </p:nvSpPr>
          <p:spPr>
            <a:xfrm>
              <a:off x="7961308" y="4240268"/>
              <a:ext cx="330847" cy="305625"/>
            </a:xfrm>
            <a:prstGeom prst="rect">
              <a:avLst/>
            </a:prstGeom>
            <a:noFill/>
            <a:ln w="28575">
              <a:solidFill>
                <a:srgbClr val="FEF9B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grpSp>
          <p:nvGrpSpPr>
            <p:cNvPr id="196" name="กลุ่ม 195">
              <a:extLst>
                <a:ext uri="{FF2B5EF4-FFF2-40B4-BE49-F238E27FC236}">
                  <a16:creationId xmlns:a16="http://schemas.microsoft.com/office/drawing/2014/main" id="{1ED1FCA0-FE85-49B0-B8E6-2709E2BE3F0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010805" y="3407851"/>
              <a:ext cx="376162" cy="907724"/>
              <a:chOff x="6264894" y="1446698"/>
              <a:chExt cx="759640" cy="1984379"/>
            </a:xfrm>
          </p:grpSpPr>
          <p:sp>
            <p:nvSpPr>
              <p:cNvPr id="197" name="วงรี 196">
                <a:extLst>
                  <a:ext uri="{FF2B5EF4-FFF2-40B4-BE49-F238E27FC236}">
                    <a16:creationId xmlns:a16="http://schemas.microsoft.com/office/drawing/2014/main" id="{B21C1970-2128-49C3-9C00-8C4D8B5ABB22}"/>
                  </a:ext>
                </a:extLst>
              </p:cNvPr>
              <p:cNvSpPr/>
              <p:nvPr/>
            </p:nvSpPr>
            <p:spPr>
              <a:xfrm>
                <a:off x="6264894" y="14508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98" name="วงรี 197">
                <a:extLst>
                  <a:ext uri="{FF2B5EF4-FFF2-40B4-BE49-F238E27FC236}">
                    <a16:creationId xmlns:a16="http://schemas.microsoft.com/office/drawing/2014/main" id="{99D12FE0-9D89-4DCA-BE55-81A666A3DC64}"/>
                  </a:ext>
                </a:extLst>
              </p:cNvPr>
              <p:cNvSpPr/>
              <p:nvPr/>
            </p:nvSpPr>
            <p:spPr>
              <a:xfrm>
                <a:off x="6264894" y="16508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99" name="วงรี 198">
                <a:extLst>
                  <a:ext uri="{FF2B5EF4-FFF2-40B4-BE49-F238E27FC236}">
                    <a16:creationId xmlns:a16="http://schemas.microsoft.com/office/drawing/2014/main" id="{497810E9-68CB-444C-B53D-1DA8C12A8AC5}"/>
                  </a:ext>
                </a:extLst>
              </p:cNvPr>
              <p:cNvSpPr/>
              <p:nvPr/>
            </p:nvSpPr>
            <p:spPr>
              <a:xfrm>
                <a:off x="6264894" y="185090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00" name="วงรี 199">
                <a:extLst>
                  <a:ext uri="{FF2B5EF4-FFF2-40B4-BE49-F238E27FC236}">
                    <a16:creationId xmlns:a16="http://schemas.microsoft.com/office/drawing/2014/main" id="{A28FF609-F343-47FC-A527-377C8D8A3C93}"/>
                  </a:ext>
                </a:extLst>
              </p:cNvPr>
              <p:cNvSpPr/>
              <p:nvPr/>
            </p:nvSpPr>
            <p:spPr>
              <a:xfrm>
                <a:off x="6264894" y="205092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01" name="วงรี 200">
                <a:extLst>
                  <a:ext uri="{FF2B5EF4-FFF2-40B4-BE49-F238E27FC236}">
                    <a16:creationId xmlns:a16="http://schemas.microsoft.com/office/drawing/2014/main" id="{20C4603F-058E-4D02-9D62-323B1BACD948}"/>
                  </a:ext>
                </a:extLst>
              </p:cNvPr>
              <p:cNvSpPr/>
              <p:nvPr/>
            </p:nvSpPr>
            <p:spPr>
              <a:xfrm>
                <a:off x="6264894" y="22509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02" name="วงรี 201">
                <a:extLst>
                  <a:ext uri="{FF2B5EF4-FFF2-40B4-BE49-F238E27FC236}">
                    <a16:creationId xmlns:a16="http://schemas.microsoft.com/office/drawing/2014/main" id="{937B6F76-0969-485E-9D13-BFDDA29747B5}"/>
                  </a:ext>
                </a:extLst>
              </p:cNvPr>
              <p:cNvSpPr/>
              <p:nvPr/>
            </p:nvSpPr>
            <p:spPr>
              <a:xfrm>
                <a:off x="6264894" y="24509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03" name="วงรี 202">
                <a:extLst>
                  <a:ext uri="{FF2B5EF4-FFF2-40B4-BE49-F238E27FC236}">
                    <a16:creationId xmlns:a16="http://schemas.microsoft.com/office/drawing/2014/main" id="{1DF58B4A-A66B-4699-A37C-3F6987305D84}"/>
                  </a:ext>
                </a:extLst>
              </p:cNvPr>
              <p:cNvSpPr/>
              <p:nvPr/>
            </p:nvSpPr>
            <p:spPr>
              <a:xfrm>
                <a:off x="6264894" y="265100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04" name="วงรี 203">
                <a:extLst>
                  <a:ext uri="{FF2B5EF4-FFF2-40B4-BE49-F238E27FC236}">
                    <a16:creationId xmlns:a16="http://schemas.microsoft.com/office/drawing/2014/main" id="{7BB84F2F-07D2-4487-A2CE-362EFBDAEE8E}"/>
                  </a:ext>
                </a:extLst>
              </p:cNvPr>
              <p:cNvSpPr/>
              <p:nvPr/>
            </p:nvSpPr>
            <p:spPr>
              <a:xfrm>
                <a:off x="6264894" y="285102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05" name="วงรี 204">
                <a:extLst>
                  <a:ext uri="{FF2B5EF4-FFF2-40B4-BE49-F238E27FC236}">
                    <a16:creationId xmlns:a16="http://schemas.microsoft.com/office/drawing/2014/main" id="{4A16ED61-82D7-4D1C-8262-ED0B118D0E60}"/>
                  </a:ext>
                </a:extLst>
              </p:cNvPr>
              <p:cNvSpPr/>
              <p:nvPr/>
            </p:nvSpPr>
            <p:spPr>
              <a:xfrm>
                <a:off x="6264894" y="30510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 dirty="0"/>
              </a:p>
            </p:txBody>
          </p:sp>
          <p:sp>
            <p:nvSpPr>
              <p:cNvPr id="206" name="วงรี 205">
                <a:extLst>
                  <a:ext uri="{FF2B5EF4-FFF2-40B4-BE49-F238E27FC236}">
                    <a16:creationId xmlns:a16="http://schemas.microsoft.com/office/drawing/2014/main" id="{B6E1BE97-4B81-4356-B357-468CBC454F5D}"/>
                  </a:ext>
                </a:extLst>
              </p:cNvPr>
              <p:cNvSpPr/>
              <p:nvPr/>
            </p:nvSpPr>
            <p:spPr>
              <a:xfrm>
                <a:off x="6264894" y="32510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07" name="วงรี 206">
                <a:extLst>
                  <a:ext uri="{FF2B5EF4-FFF2-40B4-BE49-F238E27FC236}">
                    <a16:creationId xmlns:a16="http://schemas.microsoft.com/office/drawing/2014/main" id="{1B89C48D-F989-4854-8466-937575850FD9}"/>
                  </a:ext>
                </a:extLst>
              </p:cNvPr>
              <p:cNvSpPr/>
              <p:nvPr/>
            </p:nvSpPr>
            <p:spPr>
              <a:xfrm>
                <a:off x="6554714" y="14487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08" name="วงรี 207">
                <a:extLst>
                  <a:ext uri="{FF2B5EF4-FFF2-40B4-BE49-F238E27FC236}">
                    <a16:creationId xmlns:a16="http://schemas.microsoft.com/office/drawing/2014/main" id="{96C63366-8923-47D7-AA38-4C9BB4EF2BD6}"/>
                  </a:ext>
                </a:extLst>
              </p:cNvPr>
              <p:cNvSpPr/>
              <p:nvPr/>
            </p:nvSpPr>
            <p:spPr>
              <a:xfrm>
                <a:off x="6554714" y="16488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09" name="วงรี 208">
                <a:extLst>
                  <a:ext uri="{FF2B5EF4-FFF2-40B4-BE49-F238E27FC236}">
                    <a16:creationId xmlns:a16="http://schemas.microsoft.com/office/drawing/2014/main" id="{BF1800A9-E998-48BD-B122-08130C2F9023}"/>
                  </a:ext>
                </a:extLst>
              </p:cNvPr>
              <p:cNvSpPr/>
              <p:nvPr/>
            </p:nvSpPr>
            <p:spPr>
              <a:xfrm>
                <a:off x="6554714" y="184882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10" name="วงรี 209">
                <a:extLst>
                  <a:ext uri="{FF2B5EF4-FFF2-40B4-BE49-F238E27FC236}">
                    <a16:creationId xmlns:a16="http://schemas.microsoft.com/office/drawing/2014/main" id="{2E5538F9-9A0A-4AC9-AD17-8BE00BC56514}"/>
                  </a:ext>
                </a:extLst>
              </p:cNvPr>
              <p:cNvSpPr/>
              <p:nvPr/>
            </p:nvSpPr>
            <p:spPr>
              <a:xfrm>
                <a:off x="6554714" y="204885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11" name="วงรี 210">
                <a:extLst>
                  <a:ext uri="{FF2B5EF4-FFF2-40B4-BE49-F238E27FC236}">
                    <a16:creationId xmlns:a16="http://schemas.microsoft.com/office/drawing/2014/main" id="{2A9461A3-9C39-423A-A9BE-600880ECBB4A}"/>
                  </a:ext>
                </a:extLst>
              </p:cNvPr>
              <p:cNvSpPr/>
              <p:nvPr/>
            </p:nvSpPr>
            <p:spPr>
              <a:xfrm>
                <a:off x="6554714" y="22488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12" name="วงรี 211">
                <a:extLst>
                  <a:ext uri="{FF2B5EF4-FFF2-40B4-BE49-F238E27FC236}">
                    <a16:creationId xmlns:a16="http://schemas.microsoft.com/office/drawing/2014/main" id="{EB19948A-221D-46CD-A226-B92B574D58FD}"/>
                  </a:ext>
                </a:extLst>
              </p:cNvPr>
              <p:cNvSpPr/>
              <p:nvPr/>
            </p:nvSpPr>
            <p:spPr>
              <a:xfrm>
                <a:off x="6554714" y="24489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13" name="วงรี 212">
                <a:extLst>
                  <a:ext uri="{FF2B5EF4-FFF2-40B4-BE49-F238E27FC236}">
                    <a16:creationId xmlns:a16="http://schemas.microsoft.com/office/drawing/2014/main" id="{31D69F52-AAA3-49B4-8A41-80F4EF61CEDE}"/>
                  </a:ext>
                </a:extLst>
              </p:cNvPr>
              <p:cNvSpPr/>
              <p:nvPr/>
            </p:nvSpPr>
            <p:spPr>
              <a:xfrm>
                <a:off x="6554714" y="264892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14" name="วงรี 213">
                <a:extLst>
                  <a:ext uri="{FF2B5EF4-FFF2-40B4-BE49-F238E27FC236}">
                    <a16:creationId xmlns:a16="http://schemas.microsoft.com/office/drawing/2014/main" id="{94CF82CC-7350-4639-837C-2205CCCD1DB8}"/>
                  </a:ext>
                </a:extLst>
              </p:cNvPr>
              <p:cNvSpPr/>
              <p:nvPr/>
            </p:nvSpPr>
            <p:spPr>
              <a:xfrm>
                <a:off x="6554714" y="284895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15" name="วงรี 214">
                <a:extLst>
                  <a:ext uri="{FF2B5EF4-FFF2-40B4-BE49-F238E27FC236}">
                    <a16:creationId xmlns:a16="http://schemas.microsoft.com/office/drawing/2014/main" id="{C49CBAEF-D48F-407B-9D7D-23BA8CBCEE76}"/>
                  </a:ext>
                </a:extLst>
              </p:cNvPr>
              <p:cNvSpPr/>
              <p:nvPr/>
            </p:nvSpPr>
            <p:spPr>
              <a:xfrm>
                <a:off x="6554714" y="30489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16" name="วงรี 215">
                <a:extLst>
                  <a:ext uri="{FF2B5EF4-FFF2-40B4-BE49-F238E27FC236}">
                    <a16:creationId xmlns:a16="http://schemas.microsoft.com/office/drawing/2014/main" id="{BDC7FAE8-A9A4-4908-9254-5E8D4C2CB107}"/>
                  </a:ext>
                </a:extLst>
              </p:cNvPr>
              <p:cNvSpPr/>
              <p:nvPr/>
            </p:nvSpPr>
            <p:spPr>
              <a:xfrm>
                <a:off x="6554714" y="32490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17" name="วงรี 216">
                <a:extLst>
                  <a:ext uri="{FF2B5EF4-FFF2-40B4-BE49-F238E27FC236}">
                    <a16:creationId xmlns:a16="http://schemas.microsoft.com/office/drawing/2014/main" id="{93BE9E9C-F227-4576-B2C4-1ABD6DFF9755}"/>
                  </a:ext>
                </a:extLst>
              </p:cNvPr>
              <p:cNvSpPr/>
              <p:nvPr/>
            </p:nvSpPr>
            <p:spPr>
              <a:xfrm>
                <a:off x="6844534" y="14466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18" name="วงรี 217">
                <a:extLst>
                  <a:ext uri="{FF2B5EF4-FFF2-40B4-BE49-F238E27FC236}">
                    <a16:creationId xmlns:a16="http://schemas.microsoft.com/office/drawing/2014/main" id="{D779A1E4-5D4B-4B22-888D-9049B03829A1}"/>
                  </a:ext>
                </a:extLst>
              </p:cNvPr>
              <p:cNvSpPr/>
              <p:nvPr/>
            </p:nvSpPr>
            <p:spPr>
              <a:xfrm>
                <a:off x="6844534" y="16467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19" name="วงรี 218">
                <a:extLst>
                  <a:ext uri="{FF2B5EF4-FFF2-40B4-BE49-F238E27FC236}">
                    <a16:creationId xmlns:a16="http://schemas.microsoft.com/office/drawing/2014/main" id="{E62C645D-CB77-4CF9-91C8-46B04F7C3ECD}"/>
                  </a:ext>
                </a:extLst>
              </p:cNvPr>
              <p:cNvSpPr/>
              <p:nvPr/>
            </p:nvSpPr>
            <p:spPr>
              <a:xfrm>
                <a:off x="6844534" y="184674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20" name="วงรี 219">
                <a:extLst>
                  <a:ext uri="{FF2B5EF4-FFF2-40B4-BE49-F238E27FC236}">
                    <a16:creationId xmlns:a16="http://schemas.microsoft.com/office/drawing/2014/main" id="{E0534271-F8DF-4164-A164-FD536E27C050}"/>
                  </a:ext>
                </a:extLst>
              </p:cNvPr>
              <p:cNvSpPr/>
              <p:nvPr/>
            </p:nvSpPr>
            <p:spPr>
              <a:xfrm>
                <a:off x="6844534" y="204677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21" name="วงรี 220">
                <a:extLst>
                  <a:ext uri="{FF2B5EF4-FFF2-40B4-BE49-F238E27FC236}">
                    <a16:creationId xmlns:a16="http://schemas.microsoft.com/office/drawing/2014/main" id="{4F5C6CC2-8800-4B01-A9F4-94334A6BA60D}"/>
                  </a:ext>
                </a:extLst>
              </p:cNvPr>
              <p:cNvSpPr/>
              <p:nvPr/>
            </p:nvSpPr>
            <p:spPr>
              <a:xfrm>
                <a:off x="6844534" y="22467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22" name="วงรี 221">
                <a:extLst>
                  <a:ext uri="{FF2B5EF4-FFF2-40B4-BE49-F238E27FC236}">
                    <a16:creationId xmlns:a16="http://schemas.microsoft.com/office/drawing/2014/main" id="{4454834D-F961-406D-8699-B4758F68EB12}"/>
                  </a:ext>
                </a:extLst>
              </p:cNvPr>
              <p:cNvSpPr/>
              <p:nvPr/>
            </p:nvSpPr>
            <p:spPr>
              <a:xfrm>
                <a:off x="6844534" y="24468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23" name="วงรี 222">
                <a:extLst>
                  <a:ext uri="{FF2B5EF4-FFF2-40B4-BE49-F238E27FC236}">
                    <a16:creationId xmlns:a16="http://schemas.microsoft.com/office/drawing/2014/main" id="{B7092582-A074-4D6F-8DF3-C08625DF8805}"/>
                  </a:ext>
                </a:extLst>
              </p:cNvPr>
              <p:cNvSpPr/>
              <p:nvPr/>
            </p:nvSpPr>
            <p:spPr>
              <a:xfrm>
                <a:off x="6844534" y="264684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24" name="วงรี 223">
                <a:extLst>
                  <a:ext uri="{FF2B5EF4-FFF2-40B4-BE49-F238E27FC236}">
                    <a16:creationId xmlns:a16="http://schemas.microsoft.com/office/drawing/2014/main" id="{F36B67CB-1EE8-4810-AB11-2B63DD43C430}"/>
                  </a:ext>
                </a:extLst>
              </p:cNvPr>
              <p:cNvSpPr/>
              <p:nvPr/>
            </p:nvSpPr>
            <p:spPr>
              <a:xfrm>
                <a:off x="6844534" y="284687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25" name="วงรี 224">
                <a:extLst>
                  <a:ext uri="{FF2B5EF4-FFF2-40B4-BE49-F238E27FC236}">
                    <a16:creationId xmlns:a16="http://schemas.microsoft.com/office/drawing/2014/main" id="{7143009C-229C-42A1-8F6F-515250F203DF}"/>
                  </a:ext>
                </a:extLst>
              </p:cNvPr>
              <p:cNvSpPr/>
              <p:nvPr/>
            </p:nvSpPr>
            <p:spPr>
              <a:xfrm>
                <a:off x="6844534" y="30468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26" name="วงรี 225">
                <a:extLst>
                  <a:ext uri="{FF2B5EF4-FFF2-40B4-BE49-F238E27FC236}">
                    <a16:creationId xmlns:a16="http://schemas.microsoft.com/office/drawing/2014/main" id="{1996C852-8787-421A-8B7A-B535912C8DBC}"/>
                  </a:ext>
                </a:extLst>
              </p:cNvPr>
              <p:cNvSpPr/>
              <p:nvPr/>
            </p:nvSpPr>
            <p:spPr>
              <a:xfrm>
                <a:off x="6844534" y="32469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</p:grpSp>
        <p:pic>
          <p:nvPicPr>
            <p:cNvPr id="230" name="รูปภาพ 229">
              <a:extLst>
                <a:ext uri="{FF2B5EF4-FFF2-40B4-BE49-F238E27FC236}">
                  <a16:creationId xmlns:a16="http://schemas.microsoft.com/office/drawing/2014/main" id="{5BCBB62A-289D-4E01-BD9A-836A9963BB0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412710">
              <a:off x="2901771" y="5172733"/>
              <a:ext cx="496270" cy="458438"/>
            </a:xfrm>
            <a:prstGeom prst="rect">
              <a:avLst/>
            </a:prstGeom>
          </p:spPr>
        </p:pic>
        <p:sp>
          <p:nvSpPr>
            <p:cNvPr id="187" name="สี่เหลี่ยมผืนผ้า 186">
              <a:extLst>
                <a:ext uri="{FF2B5EF4-FFF2-40B4-BE49-F238E27FC236}">
                  <a16:creationId xmlns:a16="http://schemas.microsoft.com/office/drawing/2014/main" id="{EEEA021F-FE91-4991-A9F4-6B54B83EBB5E}"/>
                </a:ext>
              </a:extLst>
            </p:cNvPr>
            <p:cNvSpPr/>
            <p:nvPr/>
          </p:nvSpPr>
          <p:spPr>
            <a:xfrm>
              <a:off x="399393" y="309383"/>
              <a:ext cx="8441305" cy="4559946"/>
            </a:xfrm>
            <a:prstGeom prst="rect">
              <a:avLst/>
            </a:prstGeom>
            <a:solidFill>
              <a:schemeClr val="accent4">
                <a:lumMod val="20000"/>
                <a:lumOff val="80000"/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89" name="สี่เหลี่ยมผืนผ้า 1">
              <a:extLst>
                <a:ext uri="{FF2B5EF4-FFF2-40B4-BE49-F238E27FC236}">
                  <a16:creationId xmlns:a16="http://schemas.microsoft.com/office/drawing/2014/main" id="{5836FB6A-4BAF-43A0-B9EB-20DA36FB0ECA}"/>
                </a:ext>
              </a:extLst>
            </p:cNvPr>
            <p:cNvSpPr/>
            <p:nvPr/>
          </p:nvSpPr>
          <p:spPr>
            <a:xfrm>
              <a:off x="1654963" y="324961"/>
              <a:ext cx="3878827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h-TH" sz="4000" b="1" u="sng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ปฏิกิริยาของเบสกับโลหะ</a:t>
              </a:r>
            </a:p>
          </p:txBody>
        </p:sp>
        <p:pic>
          <p:nvPicPr>
            <p:cNvPr id="227" name="Picture 226">
              <a:extLst>
                <a:ext uri="{FF2B5EF4-FFF2-40B4-BE49-F238E27FC236}">
                  <a16:creationId xmlns:a16="http://schemas.microsoft.com/office/drawing/2014/main" id="{F71BD835-8E3E-4070-9CAB-B07B133942C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4585" y="334842"/>
              <a:ext cx="720000" cy="720000"/>
            </a:xfrm>
            <a:prstGeom prst="rect">
              <a:avLst/>
            </a:prstGeom>
          </p:spPr>
        </p:pic>
        <p:sp>
          <p:nvSpPr>
            <p:cNvPr id="228" name="TextBox 227">
              <a:extLst>
                <a:ext uri="{FF2B5EF4-FFF2-40B4-BE49-F238E27FC236}">
                  <a16:creationId xmlns:a16="http://schemas.microsoft.com/office/drawing/2014/main" id="{ADEE3E26-0980-4BF3-ADF2-809516673A44}"/>
                </a:ext>
              </a:extLst>
            </p:cNvPr>
            <p:cNvSpPr txBox="1"/>
            <p:nvPr/>
          </p:nvSpPr>
          <p:spPr>
            <a:xfrm>
              <a:off x="1654962" y="1014407"/>
              <a:ext cx="7185735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th-TH" sz="24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เบสทำปฏิกิริยากับโลหะได้หลายชนิด โดยทั่วไปเมื่อเบสทำปฏิกิรยากับโลหะได้ผลิตภัณฑ์เป็นเกลือของโลหะ</a:t>
              </a:r>
              <a:r>
                <a:rPr lang="th-TH" sz="2400">
                  <a:latin typeface="TH SarabunPSK" panose="020B0500040200020003" pitchFamily="34" charset="-34"/>
                  <a:cs typeface="TH SarabunPSK" panose="020B0500040200020003" pitchFamily="34" charset="-34"/>
                </a:rPr>
                <a:t>และแก๊ส</a:t>
              </a:r>
              <a:r>
                <a:rPr lang="th-TH" sz="24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ไฮโดรเจน</a:t>
              </a:r>
            </a:p>
          </p:txBody>
        </p:sp>
        <p:sp>
          <p:nvSpPr>
            <p:cNvPr id="229" name="TextBox 228">
              <a:extLst>
                <a:ext uri="{FF2B5EF4-FFF2-40B4-BE49-F238E27FC236}">
                  <a16:creationId xmlns:a16="http://schemas.microsoft.com/office/drawing/2014/main" id="{3FDC5B88-9832-4CD1-B2BC-CCA85AF3B07A}"/>
                </a:ext>
              </a:extLst>
            </p:cNvPr>
            <p:cNvSpPr txBox="1"/>
            <p:nvPr/>
          </p:nvSpPr>
          <p:spPr>
            <a:xfrm>
              <a:off x="1242732" y="1876952"/>
              <a:ext cx="7761294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th-TH" sz="22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ปฏิกิริยาเคมีของโซเดียมไฮดรอกไซด์ </a:t>
              </a:r>
              <a:r>
                <a:rPr lang="en-US" sz="22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(NaOH)</a:t>
              </a:r>
              <a:r>
                <a:rPr lang="th-TH" sz="22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 กับสังกะสี </a:t>
              </a:r>
              <a:r>
                <a:rPr lang="en-US" sz="22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(Zn)</a:t>
              </a:r>
              <a:r>
                <a:rPr lang="th-TH" sz="22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 เขียนสมการข้อความได้ดังนี้</a:t>
              </a:r>
            </a:p>
          </p:txBody>
        </p:sp>
        <p:sp>
          <p:nvSpPr>
            <p:cNvPr id="231" name="วงรี 2">
              <a:extLst>
                <a:ext uri="{FF2B5EF4-FFF2-40B4-BE49-F238E27FC236}">
                  <a16:creationId xmlns:a16="http://schemas.microsoft.com/office/drawing/2014/main" id="{91085E33-E12D-4834-B513-29796F2E2CBA}"/>
                </a:ext>
              </a:extLst>
            </p:cNvPr>
            <p:cNvSpPr/>
            <p:nvPr/>
          </p:nvSpPr>
          <p:spPr>
            <a:xfrm>
              <a:off x="1967019" y="2353625"/>
              <a:ext cx="432000" cy="432000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H</a:t>
              </a:r>
              <a:endPara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232" name="วงรี 2">
              <a:extLst>
                <a:ext uri="{FF2B5EF4-FFF2-40B4-BE49-F238E27FC236}">
                  <a16:creationId xmlns:a16="http://schemas.microsoft.com/office/drawing/2014/main" id="{FAA40ED9-FBA7-41FB-99F9-873405D3C896}"/>
                </a:ext>
              </a:extLst>
            </p:cNvPr>
            <p:cNvSpPr/>
            <p:nvPr/>
          </p:nvSpPr>
          <p:spPr>
            <a:xfrm>
              <a:off x="1951014" y="2801220"/>
              <a:ext cx="432000" cy="432000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H</a:t>
              </a:r>
              <a:endPara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233" name="TextBox 232">
              <a:extLst>
                <a:ext uri="{FF2B5EF4-FFF2-40B4-BE49-F238E27FC236}">
                  <a16:creationId xmlns:a16="http://schemas.microsoft.com/office/drawing/2014/main" id="{D8727DF2-C387-4FF7-A367-8592042DE2EB}"/>
                </a:ext>
              </a:extLst>
            </p:cNvPr>
            <p:cNvSpPr txBox="1"/>
            <p:nvPr/>
          </p:nvSpPr>
          <p:spPr>
            <a:xfrm>
              <a:off x="2978566" y="2211914"/>
              <a:ext cx="50535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+</a:t>
              </a:r>
              <a:endParaRPr lang="th-TH" sz="6000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234" name="วงรี 2">
              <a:extLst>
                <a:ext uri="{FF2B5EF4-FFF2-40B4-BE49-F238E27FC236}">
                  <a16:creationId xmlns:a16="http://schemas.microsoft.com/office/drawing/2014/main" id="{603CC9A4-4253-457A-AC1C-5FC2A71324FC}"/>
                </a:ext>
              </a:extLst>
            </p:cNvPr>
            <p:cNvSpPr/>
            <p:nvPr/>
          </p:nvSpPr>
          <p:spPr>
            <a:xfrm>
              <a:off x="2405530" y="2363604"/>
              <a:ext cx="432000" cy="4320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235" name="วงรี 2">
              <a:extLst>
                <a:ext uri="{FF2B5EF4-FFF2-40B4-BE49-F238E27FC236}">
                  <a16:creationId xmlns:a16="http://schemas.microsoft.com/office/drawing/2014/main" id="{DED528D3-FBD5-4734-BC51-A99B18E10571}"/>
                </a:ext>
              </a:extLst>
            </p:cNvPr>
            <p:cNvSpPr/>
            <p:nvPr/>
          </p:nvSpPr>
          <p:spPr>
            <a:xfrm>
              <a:off x="2371667" y="2828203"/>
              <a:ext cx="432000" cy="4320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236" name="TextBox 235">
              <a:extLst>
                <a:ext uri="{FF2B5EF4-FFF2-40B4-BE49-F238E27FC236}">
                  <a16:creationId xmlns:a16="http://schemas.microsoft.com/office/drawing/2014/main" id="{D10EA5D9-3321-4D5B-B306-AEFD5B1F0636}"/>
                </a:ext>
              </a:extLst>
            </p:cNvPr>
            <p:cNvSpPr txBox="1"/>
            <p:nvPr/>
          </p:nvSpPr>
          <p:spPr>
            <a:xfrm>
              <a:off x="2425998" y="2340791"/>
              <a:ext cx="4077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Cl</a:t>
              </a:r>
              <a:endPara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237" name="TextBox 236">
              <a:extLst>
                <a:ext uri="{FF2B5EF4-FFF2-40B4-BE49-F238E27FC236}">
                  <a16:creationId xmlns:a16="http://schemas.microsoft.com/office/drawing/2014/main" id="{8FEA6DCF-5226-4638-89AA-01426E440727}"/>
                </a:ext>
              </a:extLst>
            </p:cNvPr>
            <p:cNvSpPr txBox="1"/>
            <p:nvPr/>
          </p:nvSpPr>
          <p:spPr>
            <a:xfrm>
              <a:off x="2386808" y="2795577"/>
              <a:ext cx="4077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Cl</a:t>
              </a:r>
              <a:endPara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238" name="วงรี 2">
              <a:extLst>
                <a:ext uri="{FF2B5EF4-FFF2-40B4-BE49-F238E27FC236}">
                  <a16:creationId xmlns:a16="http://schemas.microsoft.com/office/drawing/2014/main" id="{DB6A033D-CA65-457E-82C1-59F13AC63A57}"/>
                </a:ext>
              </a:extLst>
            </p:cNvPr>
            <p:cNvSpPr/>
            <p:nvPr/>
          </p:nvSpPr>
          <p:spPr>
            <a:xfrm>
              <a:off x="3638145" y="2629339"/>
              <a:ext cx="432000" cy="4320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cxnSp>
          <p:nvCxnSpPr>
            <p:cNvPr id="239" name="Straight Arrow Connector 238">
              <a:extLst>
                <a:ext uri="{FF2B5EF4-FFF2-40B4-BE49-F238E27FC236}">
                  <a16:creationId xmlns:a16="http://schemas.microsoft.com/office/drawing/2014/main" id="{B200E574-29B3-4153-BFC8-B159464FCD81}"/>
                </a:ext>
              </a:extLst>
            </p:cNvPr>
            <p:cNvCxnSpPr/>
            <p:nvPr/>
          </p:nvCxnSpPr>
          <p:spPr>
            <a:xfrm>
              <a:off x="4261451" y="2795577"/>
              <a:ext cx="684000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0" name="วงรี 2">
              <a:extLst>
                <a:ext uri="{FF2B5EF4-FFF2-40B4-BE49-F238E27FC236}">
                  <a16:creationId xmlns:a16="http://schemas.microsoft.com/office/drawing/2014/main" id="{04FF7CA8-0ED5-4826-B7D6-15E5E5A45957}"/>
                </a:ext>
              </a:extLst>
            </p:cNvPr>
            <p:cNvSpPr/>
            <p:nvPr/>
          </p:nvSpPr>
          <p:spPr>
            <a:xfrm>
              <a:off x="5280259" y="2801036"/>
              <a:ext cx="432000" cy="4320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241" name="วงรี 2">
              <a:extLst>
                <a:ext uri="{FF2B5EF4-FFF2-40B4-BE49-F238E27FC236}">
                  <a16:creationId xmlns:a16="http://schemas.microsoft.com/office/drawing/2014/main" id="{876DC9D7-E417-4A70-A5BD-3DD727A2AC0D}"/>
                </a:ext>
              </a:extLst>
            </p:cNvPr>
            <p:cNvSpPr/>
            <p:nvPr/>
          </p:nvSpPr>
          <p:spPr>
            <a:xfrm>
              <a:off x="5853630" y="2795577"/>
              <a:ext cx="432000" cy="4320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242" name="วงรี 2">
              <a:extLst>
                <a:ext uri="{FF2B5EF4-FFF2-40B4-BE49-F238E27FC236}">
                  <a16:creationId xmlns:a16="http://schemas.microsoft.com/office/drawing/2014/main" id="{E32EDB45-FFB9-44C5-97A7-4A9D1CE80557}"/>
                </a:ext>
              </a:extLst>
            </p:cNvPr>
            <p:cNvSpPr/>
            <p:nvPr/>
          </p:nvSpPr>
          <p:spPr>
            <a:xfrm>
              <a:off x="5557609" y="2482240"/>
              <a:ext cx="432000" cy="4320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243" name="วงรี 2">
              <a:extLst>
                <a:ext uri="{FF2B5EF4-FFF2-40B4-BE49-F238E27FC236}">
                  <a16:creationId xmlns:a16="http://schemas.microsoft.com/office/drawing/2014/main" id="{A967E644-2FE2-4E1D-852C-EFF742A52DDE}"/>
                </a:ext>
              </a:extLst>
            </p:cNvPr>
            <p:cNvSpPr/>
            <p:nvPr/>
          </p:nvSpPr>
          <p:spPr>
            <a:xfrm>
              <a:off x="7279392" y="2629339"/>
              <a:ext cx="432000" cy="432000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H</a:t>
              </a:r>
              <a:endPara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244" name="วงรี 2">
              <a:extLst>
                <a:ext uri="{FF2B5EF4-FFF2-40B4-BE49-F238E27FC236}">
                  <a16:creationId xmlns:a16="http://schemas.microsoft.com/office/drawing/2014/main" id="{F0286A62-FE2C-4C9D-A569-DC30FF0249D7}"/>
                </a:ext>
              </a:extLst>
            </p:cNvPr>
            <p:cNvSpPr/>
            <p:nvPr/>
          </p:nvSpPr>
          <p:spPr>
            <a:xfrm>
              <a:off x="7707524" y="2635157"/>
              <a:ext cx="432000" cy="432000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H</a:t>
              </a:r>
              <a:endPara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245" name="TextBox 244">
              <a:extLst>
                <a:ext uri="{FF2B5EF4-FFF2-40B4-BE49-F238E27FC236}">
                  <a16:creationId xmlns:a16="http://schemas.microsoft.com/office/drawing/2014/main" id="{D17B3D55-82AD-4CDB-A78F-9422C283D864}"/>
                </a:ext>
              </a:extLst>
            </p:cNvPr>
            <p:cNvSpPr txBox="1"/>
            <p:nvPr/>
          </p:nvSpPr>
          <p:spPr>
            <a:xfrm>
              <a:off x="6505686" y="2248903"/>
              <a:ext cx="50535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+</a:t>
              </a:r>
              <a:endParaRPr lang="th-TH" sz="6000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246" name="TextBox 245">
              <a:extLst>
                <a:ext uri="{FF2B5EF4-FFF2-40B4-BE49-F238E27FC236}">
                  <a16:creationId xmlns:a16="http://schemas.microsoft.com/office/drawing/2014/main" id="{8721896F-F4CE-4100-943A-432FA98F495A}"/>
                </a:ext>
              </a:extLst>
            </p:cNvPr>
            <p:cNvSpPr txBox="1"/>
            <p:nvPr/>
          </p:nvSpPr>
          <p:spPr>
            <a:xfrm>
              <a:off x="5292367" y="2782609"/>
              <a:ext cx="4077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Cl</a:t>
              </a:r>
              <a:endPara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247" name="TextBox 246">
              <a:extLst>
                <a:ext uri="{FF2B5EF4-FFF2-40B4-BE49-F238E27FC236}">
                  <a16:creationId xmlns:a16="http://schemas.microsoft.com/office/drawing/2014/main" id="{D20CC452-91AB-4A94-85C1-175E7CFC589A}"/>
                </a:ext>
              </a:extLst>
            </p:cNvPr>
            <p:cNvSpPr txBox="1"/>
            <p:nvPr/>
          </p:nvSpPr>
          <p:spPr>
            <a:xfrm>
              <a:off x="5892249" y="2786883"/>
              <a:ext cx="4077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Cl</a:t>
              </a:r>
              <a:endPara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248" name="TextBox 247">
              <a:extLst>
                <a:ext uri="{FF2B5EF4-FFF2-40B4-BE49-F238E27FC236}">
                  <a16:creationId xmlns:a16="http://schemas.microsoft.com/office/drawing/2014/main" id="{EDFDE6DB-5303-4C45-8B21-D7C357D57244}"/>
                </a:ext>
              </a:extLst>
            </p:cNvPr>
            <p:cNvSpPr txBox="1"/>
            <p:nvPr/>
          </p:nvSpPr>
          <p:spPr>
            <a:xfrm>
              <a:off x="5514543" y="2441085"/>
              <a:ext cx="50184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Zn</a:t>
              </a:r>
              <a:endPara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249" name="TextBox 248">
              <a:extLst>
                <a:ext uri="{FF2B5EF4-FFF2-40B4-BE49-F238E27FC236}">
                  <a16:creationId xmlns:a16="http://schemas.microsoft.com/office/drawing/2014/main" id="{6C0CED78-80C4-4090-9225-B1A5B67BE0CB}"/>
                </a:ext>
              </a:extLst>
            </p:cNvPr>
            <p:cNvSpPr txBox="1"/>
            <p:nvPr/>
          </p:nvSpPr>
          <p:spPr>
            <a:xfrm>
              <a:off x="3599750" y="2595772"/>
              <a:ext cx="50184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Zn</a:t>
              </a:r>
              <a:endPara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250" name="TextBox 249">
              <a:extLst>
                <a:ext uri="{FF2B5EF4-FFF2-40B4-BE49-F238E27FC236}">
                  <a16:creationId xmlns:a16="http://schemas.microsoft.com/office/drawing/2014/main" id="{1CDB088B-2E59-4824-AD11-40DE682B64CB}"/>
                </a:ext>
              </a:extLst>
            </p:cNvPr>
            <p:cNvSpPr txBox="1"/>
            <p:nvPr/>
          </p:nvSpPr>
          <p:spPr>
            <a:xfrm>
              <a:off x="601196" y="3403811"/>
              <a:ext cx="8161699" cy="430887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th-TH" sz="22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โซเดียมไฮดรอกไซด์ </a:t>
              </a:r>
              <a:r>
                <a:rPr lang="en-US" sz="22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(NaOH)</a:t>
              </a:r>
              <a:r>
                <a:rPr lang="th-TH" sz="22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 + สังกะสี </a:t>
              </a:r>
              <a:r>
                <a:rPr lang="en-US" sz="22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(Zn)</a:t>
              </a:r>
              <a:r>
                <a:rPr lang="th-TH" sz="22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 →</a:t>
              </a:r>
              <a:r>
                <a:rPr lang="th-TH" sz="20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  </a:t>
              </a:r>
              <a:r>
                <a:rPr lang="th-TH" sz="22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โซเดียมซินเกต </a:t>
              </a:r>
              <a:r>
                <a:rPr lang="en-US" sz="22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(Za</a:t>
              </a:r>
              <a:r>
                <a:rPr lang="en-US" sz="3200" b="1" baseline="-250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2</a:t>
              </a:r>
              <a:r>
                <a:rPr lang="en-US" sz="22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ZnO</a:t>
              </a:r>
              <a:r>
                <a:rPr lang="en-US" sz="3200" b="1" baseline="-250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2</a:t>
              </a:r>
              <a:r>
                <a:rPr lang="en-US" sz="22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)</a:t>
              </a:r>
              <a:r>
                <a:rPr lang="th-TH" sz="22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 + แก๊สไฮโดรเจน </a:t>
              </a:r>
              <a:r>
                <a:rPr lang="en-US" sz="22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(H</a:t>
              </a:r>
              <a:r>
                <a:rPr lang="en-US" sz="3200" b="1" baseline="-250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2</a:t>
              </a:r>
              <a:r>
                <a:rPr lang="en-US" sz="22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)</a:t>
              </a:r>
              <a:r>
                <a:rPr lang="th-TH" sz="22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   </a:t>
              </a:r>
            </a:p>
          </p:txBody>
        </p:sp>
        <p:sp>
          <p:nvSpPr>
            <p:cNvPr id="251" name="TextBox 250">
              <a:extLst>
                <a:ext uri="{FF2B5EF4-FFF2-40B4-BE49-F238E27FC236}">
                  <a16:creationId xmlns:a16="http://schemas.microsoft.com/office/drawing/2014/main" id="{0980306F-F992-41E8-8717-26BE1C230C5E}"/>
                </a:ext>
              </a:extLst>
            </p:cNvPr>
            <p:cNvSpPr txBox="1"/>
            <p:nvPr/>
          </p:nvSpPr>
          <p:spPr>
            <a:xfrm>
              <a:off x="601197" y="3958741"/>
              <a:ext cx="8161698" cy="430887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th-TH" sz="22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     เบส    +    โลหะ     →</a:t>
              </a:r>
              <a:r>
                <a:rPr lang="th-TH" sz="20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     </a:t>
              </a:r>
              <a:r>
                <a:rPr lang="th-TH" sz="22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เกลือของโลหะ  +  แก๊สไฮโดรเจน </a:t>
              </a:r>
            </a:p>
          </p:txBody>
        </p:sp>
        <p:sp>
          <p:nvSpPr>
            <p:cNvPr id="252" name="TextBox 251">
              <a:extLst>
                <a:ext uri="{FF2B5EF4-FFF2-40B4-BE49-F238E27FC236}">
                  <a16:creationId xmlns:a16="http://schemas.microsoft.com/office/drawing/2014/main" id="{94E43022-EB28-4464-A5D8-ACAA0E04831F}"/>
                </a:ext>
              </a:extLst>
            </p:cNvPr>
            <p:cNvSpPr txBox="1"/>
            <p:nvPr/>
          </p:nvSpPr>
          <p:spPr>
            <a:xfrm>
              <a:off x="399393" y="4500188"/>
              <a:ext cx="8441303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th-TH" sz="20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         แบบจำลองแสดงการเรียงตัวใหม่ของอะตอมเมื่อเกิดปฏิกิริยาเคมีระหว่างโซเดียมไฮดรอกไซด์กับสังกะสี </a:t>
              </a:r>
            </a:p>
          </p:txBody>
        </p:sp>
        <p:pic>
          <p:nvPicPr>
            <p:cNvPr id="188" name="รูปภาพ 227">
              <a:extLst>
                <a:ext uri="{FF2B5EF4-FFF2-40B4-BE49-F238E27FC236}">
                  <a16:creationId xmlns:a16="http://schemas.microsoft.com/office/drawing/2014/main" id="{59497E12-335A-4398-B219-5C8FE5079DC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0346" y="1886618"/>
              <a:ext cx="417249" cy="417249"/>
            </a:xfrm>
            <a:prstGeom prst="rect">
              <a:avLst/>
            </a:prstGeom>
          </p:spPr>
        </p:pic>
        <p:cxnSp>
          <p:nvCxnSpPr>
            <p:cNvPr id="253" name="Straight Connector 252">
              <a:extLst>
                <a:ext uri="{FF2B5EF4-FFF2-40B4-BE49-F238E27FC236}">
                  <a16:creationId xmlns:a16="http://schemas.microsoft.com/office/drawing/2014/main" id="{98276177-F518-4837-B31B-D4E9183C185D}"/>
                </a:ext>
              </a:extLst>
            </p:cNvPr>
            <p:cNvCxnSpPr/>
            <p:nvPr/>
          </p:nvCxnSpPr>
          <p:spPr>
            <a:xfrm>
              <a:off x="1624817" y="1148171"/>
              <a:ext cx="0" cy="612000"/>
            </a:xfrm>
            <a:prstGeom prst="line">
              <a:avLst/>
            </a:prstGeom>
            <a:ln w="12700">
              <a:solidFill>
                <a:srgbClr val="F8C81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002698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0A6023E5-F898-4E18-99CB-1EE3D6D2955B}"/>
              </a:ext>
            </a:extLst>
          </p:cNvPr>
          <p:cNvGrpSpPr/>
          <p:nvPr/>
        </p:nvGrpSpPr>
        <p:grpSpPr>
          <a:xfrm>
            <a:off x="-24524" y="-71791"/>
            <a:ext cx="9188286" cy="5702962"/>
            <a:chOff x="-24524" y="-71791"/>
            <a:chExt cx="9188286" cy="5702962"/>
          </a:xfrm>
        </p:grpSpPr>
        <p:sp>
          <p:nvSpPr>
            <p:cNvPr id="124" name="วงรี 123">
              <a:extLst>
                <a:ext uri="{FF2B5EF4-FFF2-40B4-BE49-F238E27FC236}">
                  <a16:creationId xmlns:a16="http://schemas.microsoft.com/office/drawing/2014/main" id="{4D749C6A-B85E-4128-A4F5-3C008CE3256F}"/>
                </a:ext>
              </a:extLst>
            </p:cNvPr>
            <p:cNvSpPr/>
            <p:nvPr/>
          </p:nvSpPr>
          <p:spPr>
            <a:xfrm rot="2025166">
              <a:off x="4547239" y="3641871"/>
              <a:ext cx="1654232" cy="1528124"/>
            </a:xfrm>
            <a:prstGeom prst="ellipse">
              <a:avLst/>
            </a:prstGeom>
            <a:pattFill prst="dkHorz">
              <a:fgClr>
                <a:srgbClr val="3DADD4"/>
              </a:fgClr>
              <a:bgClr>
                <a:schemeClr val="accent5">
                  <a:lumMod val="40000"/>
                  <a:lumOff val="6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 dirty="0"/>
            </a:p>
          </p:txBody>
        </p:sp>
        <p:sp>
          <p:nvSpPr>
            <p:cNvPr id="123" name="วงรี 122">
              <a:extLst>
                <a:ext uri="{FF2B5EF4-FFF2-40B4-BE49-F238E27FC236}">
                  <a16:creationId xmlns:a16="http://schemas.microsoft.com/office/drawing/2014/main" id="{4547BB5D-980C-49C6-8DD2-5EBB553E6D2E}"/>
                </a:ext>
              </a:extLst>
            </p:cNvPr>
            <p:cNvSpPr/>
            <p:nvPr/>
          </p:nvSpPr>
          <p:spPr>
            <a:xfrm rot="2025166">
              <a:off x="248763" y="2075931"/>
              <a:ext cx="1654232" cy="1528124"/>
            </a:xfrm>
            <a:prstGeom prst="ellipse">
              <a:avLst/>
            </a:prstGeom>
            <a:pattFill prst="dkHorz">
              <a:fgClr>
                <a:srgbClr val="3DADD4"/>
              </a:fgClr>
              <a:bgClr>
                <a:schemeClr val="accent5">
                  <a:lumMod val="40000"/>
                  <a:lumOff val="6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 dirty="0"/>
            </a:p>
          </p:txBody>
        </p:sp>
        <p:sp>
          <p:nvSpPr>
            <p:cNvPr id="122" name="วงรี 121">
              <a:extLst>
                <a:ext uri="{FF2B5EF4-FFF2-40B4-BE49-F238E27FC236}">
                  <a16:creationId xmlns:a16="http://schemas.microsoft.com/office/drawing/2014/main" id="{136E3BA7-F06D-4AEC-9D6F-42B890E5616A}"/>
                </a:ext>
              </a:extLst>
            </p:cNvPr>
            <p:cNvSpPr/>
            <p:nvPr/>
          </p:nvSpPr>
          <p:spPr>
            <a:xfrm rot="2025166">
              <a:off x="6990495" y="1782658"/>
              <a:ext cx="1654232" cy="1528124"/>
            </a:xfrm>
            <a:prstGeom prst="ellipse">
              <a:avLst/>
            </a:prstGeom>
            <a:pattFill prst="dkHorz">
              <a:fgClr>
                <a:srgbClr val="3DADD4"/>
              </a:fgClr>
              <a:bgClr>
                <a:schemeClr val="accent5">
                  <a:lumMod val="40000"/>
                  <a:lumOff val="6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 dirty="0"/>
            </a:p>
          </p:txBody>
        </p:sp>
        <p:grpSp>
          <p:nvGrpSpPr>
            <p:cNvPr id="25" name="กลุ่ม 24">
              <a:extLst>
                <a:ext uri="{FF2B5EF4-FFF2-40B4-BE49-F238E27FC236}">
                  <a16:creationId xmlns:a16="http://schemas.microsoft.com/office/drawing/2014/main" id="{C3AE868D-FBBA-4B74-B214-3D8230C10F4E}"/>
                </a:ext>
              </a:extLst>
            </p:cNvPr>
            <p:cNvGrpSpPr/>
            <p:nvPr/>
          </p:nvGrpSpPr>
          <p:grpSpPr>
            <a:xfrm>
              <a:off x="-24524" y="-71791"/>
              <a:ext cx="5503933" cy="4625727"/>
              <a:chOff x="-13854" y="-53779"/>
              <a:chExt cx="5988928" cy="5448712"/>
            </a:xfrm>
            <a:gradFill>
              <a:gsLst>
                <a:gs pos="0">
                  <a:srgbClr val="FEE882"/>
                </a:gs>
                <a:gs pos="73000">
                  <a:srgbClr val="FEE882"/>
                </a:gs>
                <a:gs pos="100000">
                  <a:srgbClr val="FEE882"/>
                </a:gs>
              </a:gsLst>
              <a:path path="circle">
                <a:fillToRect l="50000" t="50000" r="50000" b="50000"/>
              </a:path>
            </a:gradFill>
          </p:grpSpPr>
          <p:sp>
            <p:nvSpPr>
              <p:cNvPr id="24" name="รูปแบบอิสระ: รูปร่าง 23">
                <a:extLst>
                  <a:ext uri="{FF2B5EF4-FFF2-40B4-BE49-F238E27FC236}">
                    <a16:creationId xmlns:a16="http://schemas.microsoft.com/office/drawing/2014/main" id="{8532D37F-FCA3-4BF8-BDEE-30A101219801}"/>
                  </a:ext>
                </a:extLst>
              </p:cNvPr>
              <p:cNvSpPr/>
              <p:nvPr/>
            </p:nvSpPr>
            <p:spPr>
              <a:xfrm>
                <a:off x="-13854" y="415635"/>
                <a:ext cx="3654961" cy="4979298"/>
              </a:xfrm>
              <a:custGeom>
                <a:avLst/>
                <a:gdLst>
                  <a:gd name="connsiteX0" fmla="*/ 3034146 w 3034146"/>
                  <a:gd name="connsiteY0" fmla="*/ 0 h 4724400"/>
                  <a:gd name="connsiteX1" fmla="*/ 1676400 w 3034146"/>
                  <a:gd name="connsiteY1" fmla="*/ 1939636 h 4724400"/>
                  <a:gd name="connsiteX2" fmla="*/ 831273 w 3034146"/>
                  <a:gd name="connsiteY2" fmla="*/ 2521527 h 4724400"/>
                  <a:gd name="connsiteX3" fmla="*/ 498764 w 3034146"/>
                  <a:gd name="connsiteY3" fmla="*/ 4322618 h 4724400"/>
                  <a:gd name="connsiteX4" fmla="*/ 13855 w 3034146"/>
                  <a:gd name="connsiteY4" fmla="*/ 4724400 h 4724400"/>
                  <a:gd name="connsiteX5" fmla="*/ 0 w 3034146"/>
                  <a:gd name="connsiteY5" fmla="*/ 41564 h 4724400"/>
                  <a:gd name="connsiteX6" fmla="*/ 3034146 w 3034146"/>
                  <a:gd name="connsiteY6" fmla="*/ 0 h 4724400"/>
                  <a:gd name="connsiteX0" fmla="*/ 3034146 w 3034146"/>
                  <a:gd name="connsiteY0" fmla="*/ 0 h 5021667"/>
                  <a:gd name="connsiteX1" fmla="*/ 1676400 w 3034146"/>
                  <a:gd name="connsiteY1" fmla="*/ 1939636 h 5021667"/>
                  <a:gd name="connsiteX2" fmla="*/ 831273 w 3034146"/>
                  <a:gd name="connsiteY2" fmla="*/ 2521527 h 5021667"/>
                  <a:gd name="connsiteX3" fmla="*/ 498764 w 3034146"/>
                  <a:gd name="connsiteY3" fmla="*/ 4322618 h 5021667"/>
                  <a:gd name="connsiteX4" fmla="*/ 13855 w 3034146"/>
                  <a:gd name="connsiteY4" fmla="*/ 4724400 h 5021667"/>
                  <a:gd name="connsiteX5" fmla="*/ 0 w 3034146"/>
                  <a:gd name="connsiteY5" fmla="*/ 41564 h 5021667"/>
                  <a:gd name="connsiteX6" fmla="*/ 3034146 w 3034146"/>
                  <a:gd name="connsiteY6" fmla="*/ 0 h 5021667"/>
                  <a:gd name="connsiteX0" fmla="*/ 3034146 w 3034146"/>
                  <a:gd name="connsiteY0" fmla="*/ 0 h 5021667"/>
                  <a:gd name="connsiteX1" fmla="*/ 1676400 w 3034146"/>
                  <a:gd name="connsiteY1" fmla="*/ 1939636 h 5021667"/>
                  <a:gd name="connsiteX2" fmla="*/ 831273 w 3034146"/>
                  <a:gd name="connsiteY2" fmla="*/ 2521527 h 5021667"/>
                  <a:gd name="connsiteX3" fmla="*/ 498764 w 3034146"/>
                  <a:gd name="connsiteY3" fmla="*/ 4322618 h 5021667"/>
                  <a:gd name="connsiteX4" fmla="*/ 13855 w 3034146"/>
                  <a:gd name="connsiteY4" fmla="*/ 4724400 h 5021667"/>
                  <a:gd name="connsiteX5" fmla="*/ 0 w 3034146"/>
                  <a:gd name="connsiteY5" fmla="*/ 41564 h 5021667"/>
                  <a:gd name="connsiteX6" fmla="*/ 3034146 w 3034146"/>
                  <a:gd name="connsiteY6" fmla="*/ 0 h 5021667"/>
                  <a:gd name="connsiteX0" fmla="*/ 3034146 w 3073956"/>
                  <a:gd name="connsiteY0" fmla="*/ 0 h 5021667"/>
                  <a:gd name="connsiteX1" fmla="*/ 1676400 w 3073956"/>
                  <a:gd name="connsiteY1" fmla="*/ 1939636 h 5021667"/>
                  <a:gd name="connsiteX2" fmla="*/ 831273 w 3073956"/>
                  <a:gd name="connsiteY2" fmla="*/ 2521527 h 5021667"/>
                  <a:gd name="connsiteX3" fmla="*/ 498764 w 3073956"/>
                  <a:gd name="connsiteY3" fmla="*/ 4322618 h 5021667"/>
                  <a:gd name="connsiteX4" fmla="*/ 13855 w 3073956"/>
                  <a:gd name="connsiteY4" fmla="*/ 4724400 h 5021667"/>
                  <a:gd name="connsiteX5" fmla="*/ 0 w 3073956"/>
                  <a:gd name="connsiteY5" fmla="*/ 41564 h 5021667"/>
                  <a:gd name="connsiteX6" fmla="*/ 3034146 w 3073956"/>
                  <a:gd name="connsiteY6" fmla="*/ 0 h 5021667"/>
                  <a:gd name="connsiteX0" fmla="*/ 3034146 w 3101237"/>
                  <a:gd name="connsiteY0" fmla="*/ 0 h 5021667"/>
                  <a:gd name="connsiteX1" fmla="*/ 2286000 w 3101237"/>
                  <a:gd name="connsiteY1" fmla="*/ 2119745 h 5021667"/>
                  <a:gd name="connsiteX2" fmla="*/ 831273 w 3101237"/>
                  <a:gd name="connsiteY2" fmla="*/ 2521527 h 5021667"/>
                  <a:gd name="connsiteX3" fmla="*/ 498764 w 3101237"/>
                  <a:gd name="connsiteY3" fmla="*/ 4322618 h 5021667"/>
                  <a:gd name="connsiteX4" fmla="*/ 13855 w 3101237"/>
                  <a:gd name="connsiteY4" fmla="*/ 4724400 h 5021667"/>
                  <a:gd name="connsiteX5" fmla="*/ 0 w 3101237"/>
                  <a:gd name="connsiteY5" fmla="*/ 41564 h 5021667"/>
                  <a:gd name="connsiteX6" fmla="*/ 3034146 w 3101237"/>
                  <a:gd name="connsiteY6" fmla="*/ 0 h 5021667"/>
                  <a:gd name="connsiteX0" fmla="*/ 3740728 w 3780989"/>
                  <a:gd name="connsiteY0" fmla="*/ 13854 h 4980103"/>
                  <a:gd name="connsiteX1" fmla="*/ 2286000 w 3780989"/>
                  <a:gd name="connsiteY1" fmla="*/ 2078181 h 4980103"/>
                  <a:gd name="connsiteX2" fmla="*/ 831273 w 3780989"/>
                  <a:gd name="connsiteY2" fmla="*/ 2479963 h 4980103"/>
                  <a:gd name="connsiteX3" fmla="*/ 498764 w 3780989"/>
                  <a:gd name="connsiteY3" fmla="*/ 4281054 h 4980103"/>
                  <a:gd name="connsiteX4" fmla="*/ 13855 w 3780989"/>
                  <a:gd name="connsiteY4" fmla="*/ 4682836 h 4980103"/>
                  <a:gd name="connsiteX5" fmla="*/ 0 w 3780989"/>
                  <a:gd name="connsiteY5" fmla="*/ 0 h 4980103"/>
                  <a:gd name="connsiteX6" fmla="*/ 3740728 w 3780989"/>
                  <a:gd name="connsiteY6" fmla="*/ 13854 h 4980103"/>
                  <a:gd name="connsiteX0" fmla="*/ 3740728 w 3803936"/>
                  <a:gd name="connsiteY0" fmla="*/ 13854 h 4980103"/>
                  <a:gd name="connsiteX1" fmla="*/ 2826327 w 3803936"/>
                  <a:gd name="connsiteY1" fmla="*/ 1884217 h 4980103"/>
                  <a:gd name="connsiteX2" fmla="*/ 831273 w 3803936"/>
                  <a:gd name="connsiteY2" fmla="*/ 2479963 h 4980103"/>
                  <a:gd name="connsiteX3" fmla="*/ 498764 w 3803936"/>
                  <a:gd name="connsiteY3" fmla="*/ 4281054 h 4980103"/>
                  <a:gd name="connsiteX4" fmla="*/ 13855 w 3803936"/>
                  <a:gd name="connsiteY4" fmla="*/ 4682836 h 4980103"/>
                  <a:gd name="connsiteX5" fmla="*/ 0 w 3803936"/>
                  <a:gd name="connsiteY5" fmla="*/ 0 h 4980103"/>
                  <a:gd name="connsiteX6" fmla="*/ 3740728 w 3803936"/>
                  <a:gd name="connsiteY6" fmla="*/ 13854 h 4980103"/>
                  <a:gd name="connsiteX0" fmla="*/ 3740728 w 3819518"/>
                  <a:gd name="connsiteY0" fmla="*/ 13854 h 4980103"/>
                  <a:gd name="connsiteX1" fmla="*/ 2826327 w 3819518"/>
                  <a:gd name="connsiteY1" fmla="*/ 1884217 h 4980103"/>
                  <a:gd name="connsiteX2" fmla="*/ 831273 w 3819518"/>
                  <a:gd name="connsiteY2" fmla="*/ 2479963 h 4980103"/>
                  <a:gd name="connsiteX3" fmla="*/ 498764 w 3819518"/>
                  <a:gd name="connsiteY3" fmla="*/ 4281054 h 4980103"/>
                  <a:gd name="connsiteX4" fmla="*/ 13855 w 3819518"/>
                  <a:gd name="connsiteY4" fmla="*/ 4682836 h 4980103"/>
                  <a:gd name="connsiteX5" fmla="*/ 0 w 3819518"/>
                  <a:gd name="connsiteY5" fmla="*/ 0 h 4980103"/>
                  <a:gd name="connsiteX6" fmla="*/ 3740728 w 3819518"/>
                  <a:gd name="connsiteY6" fmla="*/ 13854 h 4980103"/>
                  <a:gd name="connsiteX0" fmla="*/ 3699165 w 3764759"/>
                  <a:gd name="connsiteY0" fmla="*/ 0 h 4980103"/>
                  <a:gd name="connsiteX1" fmla="*/ 2826327 w 3764759"/>
                  <a:gd name="connsiteY1" fmla="*/ 1884217 h 4980103"/>
                  <a:gd name="connsiteX2" fmla="*/ 831273 w 3764759"/>
                  <a:gd name="connsiteY2" fmla="*/ 2479963 h 4980103"/>
                  <a:gd name="connsiteX3" fmla="*/ 498764 w 3764759"/>
                  <a:gd name="connsiteY3" fmla="*/ 4281054 h 4980103"/>
                  <a:gd name="connsiteX4" fmla="*/ 13855 w 3764759"/>
                  <a:gd name="connsiteY4" fmla="*/ 4682836 h 4980103"/>
                  <a:gd name="connsiteX5" fmla="*/ 0 w 3764759"/>
                  <a:gd name="connsiteY5" fmla="*/ 0 h 4980103"/>
                  <a:gd name="connsiteX6" fmla="*/ 3699165 w 3764759"/>
                  <a:gd name="connsiteY6" fmla="*/ 0 h 4980103"/>
                  <a:gd name="connsiteX0" fmla="*/ 3408220 w 3496956"/>
                  <a:gd name="connsiteY0" fmla="*/ 0 h 4993957"/>
                  <a:gd name="connsiteX1" fmla="*/ 2826327 w 3496956"/>
                  <a:gd name="connsiteY1" fmla="*/ 1898071 h 4993957"/>
                  <a:gd name="connsiteX2" fmla="*/ 831273 w 3496956"/>
                  <a:gd name="connsiteY2" fmla="*/ 2493817 h 4993957"/>
                  <a:gd name="connsiteX3" fmla="*/ 498764 w 3496956"/>
                  <a:gd name="connsiteY3" fmla="*/ 4294908 h 4993957"/>
                  <a:gd name="connsiteX4" fmla="*/ 13855 w 3496956"/>
                  <a:gd name="connsiteY4" fmla="*/ 4696690 h 4993957"/>
                  <a:gd name="connsiteX5" fmla="*/ 0 w 3496956"/>
                  <a:gd name="connsiteY5" fmla="*/ 13854 h 4993957"/>
                  <a:gd name="connsiteX6" fmla="*/ 3408220 w 3496956"/>
                  <a:gd name="connsiteY6" fmla="*/ 0 h 4993957"/>
                  <a:gd name="connsiteX0" fmla="*/ 3408220 w 3460882"/>
                  <a:gd name="connsiteY0" fmla="*/ 0 h 4993957"/>
                  <a:gd name="connsiteX1" fmla="*/ 2355272 w 3460882"/>
                  <a:gd name="connsiteY1" fmla="*/ 1787235 h 4993957"/>
                  <a:gd name="connsiteX2" fmla="*/ 831273 w 3460882"/>
                  <a:gd name="connsiteY2" fmla="*/ 2493817 h 4993957"/>
                  <a:gd name="connsiteX3" fmla="*/ 498764 w 3460882"/>
                  <a:gd name="connsiteY3" fmla="*/ 4294908 h 4993957"/>
                  <a:gd name="connsiteX4" fmla="*/ 13855 w 3460882"/>
                  <a:gd name="connsiteY4" fmla="*/ 4696690 h 4993957"/>
                  <a:gd name="connsiteX5" fmla="*/ 0 w 3460882"/>
                  <a:gd name="connsiteY5" fmla="*/ 13854 h 4993957"/>
                  <a:gd name="connsiteX6" fmla="*/ 3408220 w 3460882"/>
                  <a:gd name="connsiteY6" fmla="*/ 0 h 4993957"/>
                  <a:gd name="connsiteX0" fmla="*/ 3408220 w 3461814"/>
                  <a:gd name="connsiteY0" fmla="*/ 0 h 4997951"/>
                  <a:gd name="connsiteX1" fmla="*/ 2355272 w 3461814"/>
                  <a:gd name="connsiteY1" fmla="*/ 1787235 h 4997951"/>
                  <a:gd name="connsiteX2" fmla="*/ 706582 w 3461814"/>
                  <a:gd name="connsiteY2" fmla="*/ 2369126 h 4997951"/>
                  <a:gd name="connsiteX3" fmla="*/ 498764 w 3461814"/>
                  <a:gd name="connsiteY3" fmla="*/ 4294908 h 4997951"/>
                  <a:gd name="connsiteX4" fmla="*/ 13855 w 3461814"/>
                  <a:gd name="connsiteY4" fmla="*/ 4696690 h 4997951"/>
                  <a:gd name="connsiteX5" fmla="*/ 0 w 3461814"/>
                  <a:gd name="connsiteY5" fmla="*/ 13854 h 4997951"/>
                  <a:gd name="connsiteX6" fmla="*/ 3408220 w 3461814"/>
                  <a:gd name="connsiteY6" fmla="*/ 0 h 4997951"/>
                  <a:gd name="connsiteX0" fmla="*/ 3505202 w 3555152"/>
                  <a:gd name="connsiteY0" fmla="*/ 13855 h 4984097"/>
                  <a:gd name="connsiteX1" fmla="*/ 2355272 w 3555152"/>
                  <a:gd name="connsiteY1" fmla="*/ 1773381 h 4984097"/>
                  <a:gd name="connsiteX2" fmla="*/ 706582 w 3555152"/>
                  <a:gd name="connsiteY2" fmla="*/ 2355272 h 4984097"/>
                  <a:gd name="connsiteX3" fmla="*/ 498764 w 3555152"/>
                  <a:gd name="connsiteY3" fmla="*/ 4281054 h 4984097"/>
                  <a:gd name="connsiteX4" fmla="*/ 13855 w 3555152"/>
                  <a:gd name="connsiteY4" fmla="*/ 4682836 h 4984097"/>
                  <a:gd name="connsiteX5" fmla="*/ 0 w 3555152"/>
                  <a:gd name="connsiteY5" fmla="*/ 0 h 4984097"/>
                  <a:gd name="connsiteX6" fmla="*/ 3505202 w 3555152"/>
                  <a:gd name="connsiteY6" fmla="*/ 13855 h 4984097"/>
                  <a:gd name="connsiteX0" fmla="*/ 3505202 w 3509945"/>
                  <a:gd name="connsiteY0" fmla="*/ 13855 h 4984097"/>
                  <a:gd name="connsiteX1" fmla="*/ 2355272 w 3509945"/>
                  <a:gd name="connsiteY1" fmla="*/ 1773381 h 4984097"/>
                  <a:gd name="connsiteX2" fmla="*/ 706582 w 3509945"/>
                  <a:gd name="connsiteY2" fmla="*/ 2355272 h 4984097"/>
                  <a:gd name="connsiteX3" fmla="*/ 498764 w 3509945"/>
                  <a:gd name="connsiteY3" fmla="*/ 4281054 h 4984097"/>
                  <a:gd name="connsiteX4" fmla="*/ 13855 w 3509945"/>
                  <a:gd name="connsiteY4" fmla="*/ 4682836 h 4984097"/>
                  <a:gd name="connsiteX5" fmla="*/ 0 w 3509945"/>
                  <a:gd name="connsiteY5" fmla="*/ 0 h 4984097"/>
                  <a:gd name="connsiteX6" fmla="*/ 3505202 w 3509945"/>
                  <a:gd name="connsiteY6" fmla="*/ 13855 h 4984097"/>
                  <a:gd name="connsiteX0" fmla="*/ 3505202 w 3510195"/>
                  <a:gd name="connsiteY0" fmla="*/ 13855 h 4984097"/>
                  <a:gd name="connsiteX1" fmla="*/ 2355272 w 3510195"/>
                  <a:gd name="connsiteY1" fmla="*/ 1773381 h 4984097"/>
                  <a:gd name="connsiteX2" fmla="*/ 706582 w 3510195"/>
                  <a:gd name="connsiteY2" fmla="*/ 2355272 h 4984097"/>
                  <a:gd name="connsiteX3" fmla="*/ 498764 w 3510195"/>
                  <a:gd name="connsiteY3" fmla="*/ 4281054 h 4984097"/>
                  <a:gd name="connsiteX4" fmla="*/ 13855 w 3510195"/>
                  <a:gd name="connsiteY4" fmla="*/ 4682836 h 4984097"/>
                  <a:gd name="connsiteX5" fmla="*/ 0 w 3510195"/>
                  <a:gd name="connsiteY5" fmla="*/ 0 h 4984097"/>
                  <a:gd name="connsiteX6" fmla="*/ 3505202 w 3510195"/>
                  <a:gd name="connsiteY6" fmla="*/ 13855 h 4984097"/>
                  <a:gd name="connsiteX0" fmla="*/ 3505202 w 3510379"/>
                  <a:gd name="connsiteY0" fmla="*/ 13855 h 4984097"/>
                  <a:gd name="connsiteX1" fmla="*/ 2382981 w 3510379"/>
                  <a:gd name="connsiteY1" fmla="*/ 1911927 h 4984097"/>
                  <a:gd name="connsiteX2" fmla="*/ 706582 w 3510379"/>
                  <a:gd name="connsiteY2" fmla="*/ 2355272 h 4984097"/>
                  <a:gd name="connsiteX3" fmla="*/ 498764 w 3510379"/>
                  <a:gd name="connsiteY3" fmla="*/ 4281054 h 4984097"/>
                  <a:gd name="connsiteX4" fmla="*/ 13855 w 3510379"/>
                  <a:gd name="connsiteY4" fmla="*/ 4682836 h 4984097"/>
                  <a:gd name="connsiteX5" fmla="*/ 0 w 3510379"/>
                  <a:gd name="connsiteY5" fmla="*/ 0 h 4984097"/>
                  <a:gd name="connsiteX6" fmla="*/ 3505202 w 3510379"/>
                  <a:gd name="connsiteY6" fmla="*/ 13855 h 4984097"/>
                  <a:gd name="connsiteX0" fmla="*/ 3865420 w 3868973"/>
                  <a:gd name="connsiteY0" fmla="*/ 13855 h 4984097"/>
                  <a:gd name="connsiteX1" fmla="*/ 2382981 w 3868973"/>
                  <a:gd name="connsiteY1" fmla="*/ 1911927 h 4984097"/>
                  <a:gd name="connsiteX2" fmla="*/ 706582 w 3868973"/>
                  <a:gd name="connsiteY2" fmla="*/ 2355272 h 4984097"/>
                  <a:gd name="connsiteX3" fmla="*/ 498764 w 3868973"/>
                  <a:gd name="connsiteY3" fmla="*/ 4281054 h 4984097"/>
                  <a:gd name="connsiteX4" fmla="*/ 13855 w 3868973"/>
                  <a:gd name="connsiteY4" fmla="*/ 4682836 h 4984097"/>
                  <a:gd name="connsiteX5" fmla="*/ 0 w 3868973"/>
                  <a:gd name="connsiteY5" fmla="*/ 0 h 4984097"/>
                  <a:gd name="connsiteX6" fmla="*/ 3865420 w 3868973"/>
                  <a:gd name="connsiteY6" fmla="*/ 13855 h 4984097"/>
                  <a:gd name="connsiteX0" fmla="*/ 3865420 w 3873426"/>
                  <a:gd name="connsiteY0" fmla="*/ 13855 h 4984097"/>
                  <a:gd name="connsiteX1" fmla="*/ 2992581 w 3873426"/>
                  <a:gd name="connsiteY1" fmla="*/ 1717964 h 4984097"/>
                  <a:gd name="connsiteX2" fmla="*/ 706582 w 3873426"/>
                  <a:gd name="connsiteY2" fmla="*/ 2355272 h 4984097"/>
                  <a:gd name="connsiteX3" fmla="*/ 498764 w 3873426"/>
                  <a:gd name="connsiteY3" fmla="*/ 4281054 h 4984097"/>
                  <a:gd name="connsiteX4" fmla="*/ 13855 w 3873426"/>
                  <a:gd name="connsiteY4" fmla="*/ 4682836 h 4984097"/>
                  <a:gd name="connsiteX5" fmla="*/ 0 w 3873426"/>
                  <a:gd name="connsiteY5" fmla="*/ 0 h 4984097"/>
                  <a:gd name="connsiteX6" fmla="*/ 3865420 w 3873426"/>
                  <a:gd name="connsiteY6" fmla="*/ 13855 h 4984097"/>
                  <a:gd name="connsiteX0" fmla="*/ 3865420 w 3873179"/>
                  <a:gd name="connsiteY0" fmla="*/ 13855 h 4980543"/>
                  <a:gd name="connsiteX1" fmla="*/ 2992581 w 3873179"/>
                  <a:gd name="connsiteY1" fmla="*/ 1717964 h 4980543"/>
                  <a:gd name="connsiteX2" fmla="*/ 803564 w 3873179"/>
                  <a:gd name="connsiteY2" fmla="*/ 2466109 h 4980543"/>
                  <a:gd name="connsiteX3" fmla="*/ 498764 w 3873179"/>
                  <a:gd name="connsiteY3" fmla="*/ 4281054 h 4980543"/>
                  <a:gd name="connsiteX4" fmla="*/ 13855 w 3873179"/>
                  <a:gd name="connsiteY4" fmla="*/ 4682836 h 4980543"/>
                  <a:gd name="connsiteX5" fmla="*/ 0 w 3873179"/>
                  <a:gd name="connsiteY5" fmla="*/ 0 h 4980543"/>
                  <a:gd name="connsiteX6" fmla="*/ 3865420 w 3873179"/>
                  <a:gd name="connsiteY6" fmla="*/ 13855 h 4980543"/>
                  <a:gd name="connsiteX0" fmla="*/ 3532911 w 3549464"/>
                  <a:gd name="connsiteY0" fmla="*/ 138545 h 4980543"/>
                  <a:gd name="connsiteX1" fmla="*/ 2992581 w 3549464"/>
                  <a:gd name="connsiteY1" fmla="*/ 1717964 h 4980543"/>
                  <a:gd name="connsiteX2" fmla="*/ 803564 w 3549464"/>
                  <a:gd name="connsiteY2" fmla="*/ 2466109 h 4980543"/>
                  <a:gd name="connsiteX3" fmla="*/ 498764 w 3549464"/>
                  <a:gd name="connsiteY3" fmla="*/ 4281054 h 4980543"/>
                  <a:gd name="connsiteX4" fmla="*/ 13855 w 3549464"/>
                  <a:gd name="connsiteY4" fmla="*/ 4682836 h 4980543"/>
                  <a:gd name="connsiteX5" fmla="*/ 0 w 3549464"/>
                  <a:gd name="connsiteY5" fmla="*/ 0 h 4980543"/>
                  <a:gd name="connsiteX6" fmla="*/ 3532911 w 3549464"/>
                  <a:gd name="connsiteY6" fmla="*/ 138545 h 4980543"/>
                  <a:gd name="connsiteX0" fmla="*/ 3546766 w 3562611"/>
                  <a:gd name="connsiteY0" fmla="*/ 0 h 5008253"/>
                  <a:gd name="connsiteX1" fmla="*/ 2992581 w 3562611"/>
                  <a:gd name="connsiteY1" fmla="*/ 1745674 h 5008253"/>
                  <a:gd name="connsiteX2" fmla="*/ 803564 w 3562611"/>
                  <a:gd name="connsiteY2" fmla="*/ 2493819 h 5008253"/>
                  <a:gd name="connsiteX3" fmla="*/ 498764 w 3562611"/>
                  <a:gd name="connsiteY3" fmla="*/ 4308764 h 5008253"/>
                  <a:gd name="connsiteX4" fmla="*/ 13855 w 3562611"/>
                  <a:gd name="connsiteY4" fmla="*/ 4710546 h 5008253"/>
                  <a:gd name="connsiteX5" fmla="*/ 0 w 3562611"/>
                  <a:gd name="connsiteY5" fmla="*/ 27710 h 5008253"/>
                  <a:gd name="connsiteX6" fmla="*/ 3546766 w 3562611"/>
                  <a:gd name="connsiteY6" fmla="*/ 0 h 5008253"/>
                  <a:gd name="connsiteX0" fmla="*/ 3546766 w 3706909"/>
                  <a:gd name="connsiteY0" fmla="*/ 0 h 5008253"/>
                  <a:gd name="connsiteX1" fmla="*/ 2992581 w 3706909"/>
                  <a:gd name="connsiteY1" fmla="*/ 1745674 h 5008253"/>
                  <a:gd name="connsiteX2" fmla="*/ 803564 w 3706909"/>
                  <a:gd name="connsiteY2" fmla="*/ 2493819 h 5008253"/>
                  <a:gd name="connsiteX3" fmla="*/ 498764 w 3706909"/>
                  <a:gd name="connsiteY3" fmla="*/ 4308764 h 5008253"/>
                  <a:gd name="connsiteX4" fmla="*/ 13855 w 3706909"/>
                  <a:gd name="connsiteY4" fmla="*/ 4710546 h 5008253"/>
                  <a:gd name="connsiteX5" fmla="*/ 0 w 3706909"/>
                  <a:gd name="connsiteY5" fmla="*/ 27710 h 5008253"/>
                  <a:gd name="connsiteX6" fmla="*/ 3546766 w 3706909"/>
                  <a:gd name="connsiteY6" fmla="*/ 0 h 5008253"/>
                  <a:gd name="connsiteX0" fmla="*/ 3546766 w 3576888"/>
                  <a:gd name="connsiteY0" fmla="*/ 0 h 5008253"/>
                  <a:gd name="connsiteX1" fmla="*/ 2992581 w 3576888"/>
                  <a:gd name="connsiteY1" fmla="*/ 1745674 h 5008253"/>
                  <a:gd name="connsiteX2" fmla="*/ 803564 w 3576888"/>
                  <a:gd name="connsiteY2" fmla="*/ 2493819 h 5008253"/>
                  <a:gd name="connsiteX3" fmla="*/ 498764 w 3576888"/>
                  <a:gd name="connsiteY3" fmla="*/ 4308764 h 5008253"/>
                  <a:gd name="connsiteX4" fmla="*/ 13855 w 3576888"/>
                  <a:gd name="connsiteY4" fmla="*/ 4710546 h 5008253"/>
                  <a:gd name="connsiteX5" fmla="*/ 0 w 3576888"/>
                  <a:gd name="connsiteY5" fmla="*/ 27710 h 5008253"/>
                  <a:gd name="connsiteX6" fmla="*/ 3546766 w 3576888"/>
                  <a:gd name="connsiteY6" fmla="*/ 0 h 5008253"/>
                  <a:gd name="connsiteX0" fmla="*/ 3546766 w 3560729"/>
                  <a:gd name="connsiteY0" fmla="*/ 0 h 5008253"/>
                  <a:gd name="connsiteX1" fmla="*/ 2604653 w 3560729"/>
                  <a:gd name="connsiteY1" fmla="*/ 1814947 h 5008253"/>
                  <a:gd name="connsiteX2" fmla="*/ 803564 w 3560729"/>
                  <a:gd name="connsiteY2" fmla="*/ 2493819 h 5008253"/>
                  <a:gd name="connsiteX3" fmla="*/ 498764 w 3560729"/>
                  <a:gd name="connsiteY3" fmla="*/ 4308764 h 5008253"/>
                  <a:gd name="connsiteX4" fmla="*/ 13855 w 3560729"/>
                  <a:gd name="connsiteY4" fmla="*/ 4710546 h 5008253"/>
                  <a:gd name="connsiteX5" fmla="*/ 0 w 3560729"/>
                  <a:gd name="connsiteY5" fmla="*/ 27710 h 5008253"/>
                  <a:gd name="connsiteX6" fmla="*/ 3546766 w 3560729"/>
                  <a:gd name="connsiteY6" fmla="*/ 0 h 5008253"/>
                  <a:gd name="connsiteX0" fmla="*/ 3546766 w 3560729"/>
                  <a:gd name="connsiteY0" fmla="*/ 0 h 5022108"/>
                  <a:gd name="connsiteX1" fmla="*/ 2604653 w 3560729"/>
                  <a:gd name="connsiteY1" fmla="*/ 1828802 h 5022108"/>
                  <a:gd name="connsiteX2" fmla="*/ 803564 w 3560729"/>
                  <a:gd name="connsiteY2" fmla="*/ 2507674 h 5022108"/>
                  <a:gd name="connsiteX3" fmla="*/ 498764 w 3560729"/>
                  <a:gd name="connsiteY3" fmla="*/ 4322619 h 5022108"/>
                  <a:gd name="connsiteX4" fmla="*/ 13855 w 3560729"/>
                  <a:gd name="connsiteY4" fmla="*/ 4724401 h 5022108"/>
                  <a:gd name="connsiteX5" fmla="*/ 0 w 3560729"/>
                  <a:gd name="connsiteY5" fmla="*/ 41565 h 5022108"/>
                  <a:gd name="connsiteX6" fmla="*/ 3546766 w 3560729"/>
                  <a:gd name="connsiteY6" fmla="*/ 0 h 5022108"/>
                  <a:gd name="connsiteX0" fmla="*/ 3546766 w 3560729"/>
                  <a:gd name="connsiteY0" fmla="*/ 0 h 5028368"/>
                  <a:gd name="connsiteX1" fmla="*/ 2604653 w 3560729"/>
                  <a:gd name="connsiteY1" fmla="*/ 1828802 h 5028368"/>
                  <a:gd name="connsiteX2" fmla="*/ 803564 w 3560729"/>
                  <a:gd name="connsiteY2" fmla="*/ 2313710 h 5028368"/>
                  <a:gd name="connsiteX3" fmla="*/ 498764 w 3560729"/>
                  <a:gd name="connsiteY3" fmla="*/ 4322619 h 5028368"/>
                  <a:gd name="connsiteX4" fmla="*/ 13855 w 3560729"/>
                  <a:gd name="connsiteY4" fmla="*/ 4724401 h 5028368"/>
                  <a:gd name="connsiteX5" fmla="*/ 0 w 3560729"/>
                  <a:gd name="connsiteY5" fmla="*/ 41565 h 5028368"/>
                  <a:gd name="connsiteX6" fmla="*/ 3546766 w 3560729"/>
                  <a:gd name="connsiteY6" fmla="*/ 0 h 5028368"/>
                  <a:gd name="connsiteX0" fmla="*/ 3546766 w 3567061"/>
                  <a:gd name="connsiteY0" fmla="*/ 0 h 5028368"/>
                  <a:gd name="connsiteX1" fmla="*/ 2826326 w 3567061"/>
                  <a:gd name="connsiteY1" fmla="*/ 1731820 h 5028368"/>
                  <a:gd name="connsiteX2" fmla="*/ 803564 w 3567061"/>
                  <a:gd name="connsiteY2" fmla="*/ 2313710 h 5028368"/>
                  <a:gd name="connsiteX3" fmla="*/ 498764 w 3567061"/>
                  <a:gd name="connsiteY3" fmla="*/ 4322619 h 5028368"/>
                  <a:gd name="connsiteX4" fmla="*/ 13855 w 3567061"/>
                  <a:gd name="connsiteY4" fmla="*/ 4724401 h 5028368"/>
                  <a:gd name="connsiteX5" fmla="*/ 0 w 3567061"/>
                  <a:gd name="connsiteY5" fmla="*/ 41565 h 5028368"/>
                  <a:gd name="connsiteX6" fmla="*/ 3546766 w 3567061"/>
                  <a:gd name="connsiteY6" fmla="*/ 0 h 5028368"/>
                  <a:gd name="connsiteX0" fmla="*/ 3546766 w 3567061"/>
                  <a:gd name="connsiteY0" fmla="*/ 0 h 4939815"/>
                  <a:gd name="connsiteX1" fmla="*/ 2826326 w 3567061"/>
                  <a:gd name="connsiteY1" fmla="*/ 1731820 h 4939815"/>
                  <a:gd name="connsiteX2" fmla="*/ 803564 w 3567061"/>
                  <a:gd name="connsiteY2" fmla="*/ 2313710 h 4939815"/>
                  <a:gd name="connsiteX3" fmla="*/ 1066801 w 3567061"/>
                  <a:gd name="connsiteY3" fmla="*/ 3782292 h 4939815"/>
                  <a:gd name="connsiteX4" fmla="*/ 13855 w 3567061"/>
                  <a:gd name="connsiteY4" fmla="*/ 4724401 h 4939815"/>
                  <a:gd name="connsiteX5" fmla="*/ 0 w 3567061"/>
                  <a:gd name="connsiteY5" fmla="*/ 41565 h 4939815"/>
                  <a:gd name="connsiteX6" fmla="*/ 3546766 w 3567061"/>
                  <a:gd name="connsiteY6" fmla="*/ 0 h 4939815"/>
                  <a:gd name="connsiteX0" fmla="*/ 3546766 w 3567427"/>
                  <a:gd name="connsiteY0" fmla="*/ 0 h 4944652"/>
                  <a:gd name="connsiteX1" fmla="*/ 2826326 w 3567427"/>
                  <a:gd name="connsiteY1" fmla="*/ 1731820 h 4944652"/>
                  <a:gd name="connsiteX2" fmla="*/ 748145 w 3567427"/>
                  <a:gd name="connsiteY2" fmla="*/ 2050474 h 4944652"/>
                  <a:gd name="connsiteX3" fmla="*/ 1066801 w 3567427"/>
                  <a:gd name="connsiteY3" fmla="*/ 3782292 h 4944652"/>
                  <a:gd name="connsiteX4" fmla="*/ 13855 w 3567427"/>
                  <a:gd name="connsiteY4" fmla="*/ 4724401 h 4944652"/>
                  <a:gd name="connsiteX5" fmla="*/ 0 w 3567427"/>
                  <a:gd name="connsiteY5" fmla="*/ 41565 h 4944652"/>
                  <a:gd name="connsiteX6" fmla="*/ 3546766 w 3567427"/>
                  <a:gd name="connsiteY6" fmla="*/ 0 h 4944652"/>
                  <a:gd name="connsiteX0" fmla="*/ 3546766 w 3566619"/>
                  <a:gd name="connsiteY0" fmla="*/ 0 h 4940065"/>
                  <a:gd name="connsiteX1" fmla="*/ 2826326 w 3566619"/>
                  <a:gd name="connsiteY1" fmla="*/ 1731820 h 4940065"/>
                  <a:gd name="connsiteX2" fmla="*/ 872836 w 3566619"/>
                  <a:gd name="connsiteY2" fmla="*/ 2299856 h 4940065"/>
                  <a:gd name="connsiteX3" fmla="*/ 1066801 w 3566619"/>
                  <a:gd name="connsiteY3" fmla="*/ 3782292 h 4940065"/>
                  <a:gd name="connsiteX4" fmla="*/ 13855 w 3566619"/>
                  <a:gd name="connsiteY4" fmla="*/ 4724401 h 4940065"/>
                  <a:gd name="connsiteX5" fmla="*/ 0 w 3566619"/>
                  <a:gd name="connsiteY5" fmla="*/ 41565 h 4940065"/>
                  <a:gd name="connsiteX6" fmla="*/ 3546766 w 3566619"/>
                  <a:gd name="connsiteY6" fmla="*/ 0 h 4940065"/>
                  <a:gd name="connsiteX0" fmla="*/ 3546766 w 3566619"/>
                  <a:gd name="connsiteY0" fmla="*/ 0 h 4943391"/>
                  <a:gd name="connsiteX1" fmla="*/ 2826326 w 3566619"/>
                  <a:gd name="connsiteY1" fmla="*/ 1731820 h 4943391"/>
                  <a:gd name="connsiteX2" fmla="*/ 872836 w 3566619"/>
                  <a:gd name="connsiteY2" fmla="*/ 2299856 h 4943391"/>
                  <a:gd name="connsiteX3" fmla="*/ 1343891 w 3566619"/>
                  <a:gd name="connsiteY3" fmla="*/ 3810001 h 4943391"/>
                  <a:gd name="connsiteX4" fmla="*/ 13855 w 3566619"/>
                  <a:gd name="connsiteY4" fmla="*/ 4724401 h 4943391"/>
                  <a:gd name="connsiteX5" fmla="*/ 0 w 3566619"/>
                  <a:gd name="connsiteY5" fmla="*/ 41565 h 4943391"/>
                  <a:gd name="connsiteX6" fmla="*/ 3546766 w 3566619"/>
                  <a:gd name="connsiteY6" fmla="*/ 0 h 4943391"/>
                  <a:gd name="connsiteX0" fmla="*/ 3546766 w 3566619"/>
                  <a:gd name="connsiteY0" fmla="*/ 0 h 4955848"/>
                  <a:gd name="connsiteX1" fmla="*/ 2826326 w 3566619"/>
                  <a:gd name="connsiteY1" fmla="*/ 1731820 h 4955848"/>
                  <a:gd name="connsiteX2" fmla="*/ 872836 w 3566619"/>
                  <a:gd name="connsiteY2" fmla="*/ 2299856 h 4955848"/>
                  <a:gd name="connsiteX3" fmla="*/ 1136073 w 3566619"/>
                  <a:gd name="connsiteY3" fmla="*/ 3906983 h 4955848"/>
                  <a:gd name="connsiteX4" fmla="*/ 13855 w 3566619"/>
                  <a:gd name="connsiteY4" fmla="*/ 4724401 h 4955848"/>
                  <a:gd name="connsiteX5" fmla="*/ 0 w 3566619"/>
                  <a:gd name="connsiteY5" fmla="*/ 41565 h 4955848"/>
                  <a:gd name="connsiteX6" fmla="*/ 3546766 w 3566619"/>
                  <a:gd name="connsiteY6" fmla="*/ 0 h 4955848"/>
                  <a:gd name="connsiteX0" fmla="*/ 3546766 w 3609882"/>
                  <a:gd name="connsiteY0" fmla="*/ 0 h 4955848"/>
                  <a:gd name="connsiteX1" fmla="*/ 3214254 w 3609882"/>
                  <a:gd name="connsiteY1" fmla="*/ 1579420 h 4955848"/>
                  <a:gd name="connsiteX2" fmla="*/ 872836 w 3609882"/>
                  <a:gd name="connsiteY2" fmla="*/ 2299856 h 4955848"/>
                  <a:gd name="connsiteX3" fmla="*/ 1136073 w 3609882"/>
                  <a:gd name="connsiteY3" fmla="*/ 3906983 h 4955848"/>
                  <a:gd name="connsiteX4" fmla="*/ 13855 w 3609882"/>
                  <a:gd name="connsiteY4" fmla="*/ 4724401 h 4955848"/>
                  <a:gd name="connsiteX5" fmla="*/ 0 w 3609882"/>
                  <a:gd name="connsiteY5" fmla="*/ 41565 h 4955848"/>
                  <a:gd name="connsiteX6" fmla="*/ 3546766 w 3609882"/>
                  <a:gd name="connsiteY6" fmla="*/ 0 h 4955848"/>
                  <a:gd name="connsiteX0" fmla="*/ 3546766 w 3609882"/>
                  <a:gd name="connsiteY0" fmla="*/ 0 h 4957825"/>
                  <a:gd name="connsiteX1" fmla="*/ 3214254 w 3609882"/>
                  <a:gd name="connsiteY1" fmla="*/ 1579420 h 4957825"/>
                  <a:gd name="connsiteX2" fmla="*/ 872836 w 3609882"/>
                  <a:gd name="connsiteY2" fmla="*/ 2299856 h 4957825"/>
                  <a:gd name="connsiteX3" fmla="*/ 1136073 w 3609882"/>
                  <a:gd name="connsiteY3" fmla="*/ 3906983 h 4957825"/>
                  <a:gd name="connsiteX4" fmla="*/ 13855 w 3609882"/>
                  <a:gd name="connsiteY4" fmla="*/ 4724401 h 4957825"/>
                  <a:gd name="connsiteX5" fmla="*/ 0 w 3609882"/>
                  <a:gd name="connsiteY5" fmla="*/ 41565 h 4957825"/>
                  <a:gd name="connsiteX6" fmla="*/ 3546766 w 3609882"/>
                  <a:gd name="connsiteY6" fmla="*/ 0 h 4957825"/>
                  <a:gd name="connsiteX0" fmla="*/ 3635098 w 3698214"/>
                  <a:gd name="connsiteY0" fmla="*/ 0 h 4956688"/>
                  <a:gd name="connsiteX1" fmla="*/ 3302586 w 3698214"/>
                  <a:gd name="connsiteY1" fmla="*/ 1579420 h 4956688"/>
                  <a:gd name="connsiteX2" fmla="*/ 961168 w 3698214"/>
                  <a:gd name="connsiteY2" fmla="*/ 2299856 h 4956688"/>
                  <a:gd name="connsiteX3" fmla="*/ 1432223 w 3698214"/>
                  <a:gd name="connsiteY3" fmla="*/ 4045529 h 4956688"/>
                  <a:gd name="connsiteX4" fmla="*/ 102187 w 3698214"/>
                  <a:gd name="connsiteY4" fmla="*/ 4724401 h 4956688"/>
                  <a:gd name="connsiteX5" fmla="*/ 88332 w 3698214"/>
                  <a:gd name="connsiteY5" fmla="*/ 41565 h 4956688"/>
                  <a:gd name="connsiteX6" fmla="*/ 3635098 w 3698214"/>
                  <a:gd name="connsiteY6" fmla="*/ 0 h 4956688"/>
                  <a:gd name="connsiteX0" fmla="*/ 3635098 w 3698214"/>
                  <a:gd name="connsiteY0" fmla="*/ 0 h 4956688"/>
                  <a:gd name="connsiteX1" fmla="*/ 3302586 w 3698214"/>
                  <a:gd name="connsiteY1" fmla="*/ 1579420 h 4956688"/>
                  <a:gd name="connsiteX2" fmla="*/ 961168 w 3698214"/>
                  <a:gd name="connsiteY2" fmla="*/ 2299856 h 4956688"/>
                  <a:gd name="connsiteX3" fmla="*/ 1432223 w 3698214"/>
                  <a:gd name="connsiteY3" fmla="*/ 4045529 h 4956688"/>
                  <a:gd name="connsiteX4" fmla="*/ 102187 w 3698214"/>
                  <a:gd name="connsiteY4" fmla="*/ 4724401 h 4956688"/>
                  <a:gd name="connsiteX5" fmla="*/ 88332 w 3698214"/>
                  <a:gd name="connsiteY5" fmla="*/ 41565 h 4956688"/>
                  <a:gd name="connsiteX6" fmla="*/ 3635098 w 3698214"/>
                  <a:gd name="connsiteY6" fmla="*/ 0 h 4956688"/>
                  <a:gd name="connsiteX0" fmla="*/ 3635098 w 3698214"/>
                  <a:gd name="connsiteY0" fmla="*/ 0 h 4956688"/>
                  <a:gd name="connsiteX1" fmla="*/ 3302586 w 3698214"/>
                  <a:gd name="connsiteY1" fmla="*/ 1579420 h 4956688"/>
                  <a:gd name="connsiteX2" fmla="*/ 961168 w 3698214"/>
                  <a:gd name="connsiteY2" fmla="*/ 2299856 h 4956688"/>
                  <a:gd name="connsiteX3" fmla="*/ 1432223 w 3698214"/>
                  <a:gd name="connsiteY3" fmla="*/ 4045529 h 4956688"/>
                  <a:gd name="connsiteX4" fmla="*/ 102187 w 3698214"/>
                  <a:gd name="connsiteY4" fmla="*/ 4724401 h 4956688"/>
                  <a:gd name="connsiteX5" fmla="*/ 88332 w 3698214"/>
                  <a:gd name="connsiteY5" fmla="*/ 41565 h 4956688"/>
                  <a:gd name="connsiteX6" fmla="*/ 3635098 w 3698214"/>
                  <a:gd name="connsiteY6" fmla="*/ 0 h 4956688"/>
                  <a:gd name="connsiteX0" fmla="*/ 3591845 w 3654961"/>
                  <a:gd name="connsiteY0" fmla="*/ 0 h 4968373"/>
                  <a:gd name="connsiteX1" fmla="*/ 3259333 w 3654961"/>
                  <a:gd name="connsiteY1" fmla="*/ 1579420 h 4968373"/>
                  <a:gd name="connsiteX2" fmla="*/ 917915 w 3654961"/>
                  <a:gd name="connsiteY2" fmla="*/ 2299856 h 4968373"/>
                  <a:gd name="connsiteX3" fmla="*/ 1388970 w 3654961"/>
                  <a:gd name="connsiteY3" fmla="*/ 4045529 h 4968373"/>
                  <a:gd name="connsiteX4" fmla="*/ 58934 w 3654961"/>
                  <a:gd name="connsiteY4" fmla="*/ 4724401 h 4968373"/>
                  <a:gd name="connsiteX5" fmla="*/ 45079 w 3654961"/>
                  <a:gd name="connsiteY5" fmla="*/ 41565 h 4968373"/>
                  <a:gd name="connsiteX6" fmla="*/ 3591845 w 3654961"/>
                  <a:gd name="connsiteY6" fmla="*/ 0 h 4968373"/>
                  <a:gd name="connsiteX0" fmla="*/ 3591845 w 3654961"/>
                  <a:gd name="connsiteY0" fmla="*/ 0 h 4967280"/>
                  <a:gd name="connsiteX1" fmla="*/ 3259333 w 3654961"/>
                  <a:gd name="connsiteY1" fmla="*/ 1579420 h 4967280"/>
                  <a:gd name="connsiteX2" fmla="*/ 917915 w 3654961"/>
                  <a:gd name="connsiteY2" fmla="*/ 2299856 h 4967280"/>
                  <a:gd name="connsiteX3" fmla="*/ 1388970 w 3654961"/>
                  <a:gd name="connsiteY3" fmla="*/ 4045529 h 4967280"/>
                  <a:gd name="connsiteX4" fmla="*/ 58934 w 3654961"/>
                  <a:gd name="connsiteY4" fmla="*/ 4724401 h 4967280"/>
                  <a:gd name="connsiteX5" fmla="*/ 45079 w 3654961"/>
                  <a:gd name="connsiteY5" fmla="*/ 41565 h 4967280"/>
                  <a:gd name="connsiteX6" fmla="*/ 3591845 w 3654961"/>
                  <a:gd name="connsiteY6" fmla="*/ 0 h 4967280"/>
                  <a:gd name="connsiteX0" fmla="*/ 3591845 w 3654961"/>
                  <a:gd name="connsiteY0" fmla="*/ 0 h 4979298"/>
                  <a:gd name="connsiteX1" fmla="*/ 3259333 w 3654961"/>
                  <a:gd name="connsiteY1" fmla="*/ 1579420 h 4979298"/>
                  <a:gd name="connsiteX2" fmla="*/ 917915 w 3654961"/>
                  <a:gd name="connsiteY2" fmla="*/ 2299856 h 4979298"/>
                  <a:gd name="connsiteX3" fmla="*/ 1388970 w 3654961"/>
                  <a:gd name="connsiteY3" fmla="*/ 4045529 h 4979298"/>
                  <a:gd name="connsiteX4" fmla="*/ 58934 w 3654961"/>
                  <a:gd name="connsiteY4" fmla="*/ 4738255 h 4979298"/>
                  <a:gd name="connsiteX5" fmla="*/ 45079 w 3654961"/>
                  <a:gd name="connsiteY5" fmla="*/ 41565 h 4979298"/>
                  <a:gd name="connsiteX6" fmla="*/ 3591845 w 3654961"/>
                  <a:gd name="connsiteY6" fmla="*/ 0 h 4979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654961" h="4979298">
                    <a:moveTo>
                      <a:pt x="3591845" y="0"/>
                    </a:moveTo>
                    <a:cubicBezTo>
                      <a:pt x="3704991" y="635000"/>
                      <a:pt x="3704988" y="1196111"/>
                      <a:pt x="3259333" y="1579420"/>
                    </a:cubicBezTo>
                    <a:cubicBezTo>
                      <a:pt x="2813678" y="1962729"/>
                      <a:pt x="1229642" y="1888838"/>
                      <a:pt x="917915" y="2299856"/>
                    </a:cubicBezTo>
                    <a:cubicBezTo>
                      <a:pt x="606188" y="2710874"/>
                      <a:pt x="1532133" y="3639129"/>
                      <a:pt x="1388970" y="4045529"/>
                    </a:cubicBezTo>
                    <a:cubicBezTo>
                      <a:pt x="1245807" y="4451929"/>
                      <a:pt x="185461" y="5430703"/>
                      <a:pt x="58934" y="4738255"/>
                    </a:cubicBezTo>
                    <a:cubicBezTo>
                      <a:pt x="-67593" y="4045807"/>
                      <a:pt x="49697" y="1602510"/>
                      <a:pt x="45079" y="41565"/>
                    </a:cubicBezTo>
                    <a:lnTo>
                      <a:pt x="359184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84407" tIns="42203" rIns="84407" bIns="42203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th-TH" sz="1661"/>
              </a:p>
            </p:txBody>
          </p:sp>
          <p:sp>
            <p:nvSpPr>
              <p:cNvPr id="23" name="รูปแบบอิสระ: รูปร่าง 22">
                <a:extLst>
                  <a:ext uri="{FF2B5EF4-FFF2-40B4-BE49-F238E27FC236}">
                    <a16:creationId xmlns:a16="http://schemas.microsoft.com/office/drawing/2014/main" id="{D9CEDDBE-8C27-4A8F-9572-814A7BE126F2}"/>
                  </a:ext>
                </a:extLst>
              </p:cNvPr>
              <p:cNvSpPr/>
              <p:nvPr/>
            </p:nvSpPr>
            <p:spPr>
              <a:xfrm>
                <a:off x="-13854" y="-53779"/>
                <a:ext cx="5988928" cy="3844532"/>
              </a:xfrm>
              <a:custGeom>
                <a:avLst/>
                <a:gdLst>
                  <a:gd name="connsiteX0" fmla="*/ 5791200 w 5791200"/>
                  <a:gd name="connsiteY0" fmla="*/ 13854 h 3574472"/>
                  <a:gd name="connsiteX1" fmla="*/ 3061855 w 5791200"/>
                  <a:gd name="connsiteY1" fmla="*/ 678872 h 3574472"/>
                  <a:gd name="connsiteX2" fmla="*/ 2992582 w 5791200"/>
                  <a:gd name="connsiteY2" fmla="*/ 1607127 h 3574472"/>
                  <a:gd name="connsiteX3" fmla="*/ 1413164 w 5791200"/>
                  <a:gd name="connsiteY3" fmla="*/ 1870363 h 3574472"/>
                  <a:gd name="connsiteX4" fmla="*/ 0 w 5791200"/>
                  <a:gd name="connsiteY4" fmla="*/ 3574472 h 3574472"/>
                  <a:gd name="connsiteX5" fmla="*/ 55418 w 5791200"/>
                  <a:gd name="connsiteY5" fmla="*/ 0 h 3574472"/>
                  <a:gd name="connsiteX6" fmla="*/ 5791200 w 5791200"/>
                  <a:gd name="connsiteY6" fmla="*/ 13854 h 3574472"/>
                  <a:gd name="connsiteX0" fmla="*/ 5822003 w 5822003"/>
                  <a:gd name="connsiteY0" fmla="*/ 28151 h 3588769"/>
                  <a:gd name="connsiteX1" fmla="*/ 3092658 w 5822003"/>
                  <a:gd name="connsiteY1" fmla="*/ 693169 h 3588769"/>
                  <a:gd name="connsiteX2" fmla="*/ 3023385 w 5822003"/>
                  <a:gd name="connsiteY2" fmla="*/ 1621424 h 3588769"/>
                  <a:gd name="connsiteX3" fmla="*/ 1443967 w 5822003"/>
                  <a:gd name="connsiteY3" fmla="*/ 1884660 h 3588769"/>
                  <a:gd name="connsiteX4" fmla="*/ 30803 w 5822003"/>
                  <a:gd name="connsiteY4" fmla="*/ 3588769 h 3588769"/>
                  <a:gd name="connsiteX5" fmla="*/ 0 w 5822003"/>
                  <a:gd name="connsiteY5" fmla="*/ 0 h 3588769"/>
                  <a:gd name="connsiteX6" fmla="*/ 5822003 w 5822003"/>
                  <a:gd name="connsiteY6" fmla="*/ 28151 h 3588769"/>
                  <a:gd name="connsiteX0" fmla="*/ 5879484 w 5879484"/>
                  <a:gd name="connsiteY0" fmla="*/ 42449 h 3603067"/>
                  <a:gd name="connsiteX1" fmla="*/ 3150139 w 5879484"/>
                  <a:gd name="connsiteY1" fmla="*/ 707467 h 3603067"/>
                  <a:gd name="connsiteX2" fmla="*/ 3080866 w 5879484"/>
                  <a:gd name="connsiteY2" fmla="*/ 1635722 h 3603067"/>
                  <a:gd name="connsiteX3" fmla="*/ 1501448 w 5879484"/>
                  <a:gd name="connsiteY3" fmla="*/ 1898958 h 3603067"/>
                  <a:gd name="connsiteX4" fmla="*/ 88284 w 5879484"/>
                  <a:gd name="connsiteY4" fmla="*/ 3603067 h 3603067"/>
                  <a:gd name="connsiteX5" fmla="*/ 0 w 5879484"/>
                  <a:gd name="connsiteY5" fmla="*/ 0 h 3603067"/>
                  <a:gd name="connsiteX6" fmla="*/ 5879484 w 5879484"/>
                  <a:gd name="connsiteY6" fmla="*/ 42449 h 3603067"/>
                  <a:gd name="connsiteX0" fmla="*/ 5879484 w 5879484"/>
                  <a:gd name="connsiteY0" fmla="*/ 42449 h 3603067"/>
                  <a:gd name="connsiteX1" fmla="*/ 3150139 w 5879484"/>
                  <a:gd name="connsiteY1" fmla="*/ 707467 h 3603067"/>
                  <a:gd name="connsiteX2" fmla="*/ 3080866 w 5879484"/>
                  <a:gd name="connsiteY2" fmla="*/ 1635722 h 3603067"/>
                  <a:gd name="connsiteX3" fmla="*/ 1501448 w 5879484"/>
                  <a:gd name="connsiteY3" fmla="*/ 1898958 h 3603067"/>
                  <a:gd name="connsiteX4" fmla="*/ 2063 w 5879484"/>
                  <a:gd name="connsiteY4" fmla="*/ 3603067 h 3603067"/>
                  <a:gd name="connsiteX5" fmla="*/ 0 w 5879484"/>
                  <a:gd name="connsiteY5" fmla="*/ 0 h 3603067"/>
                  <a:gd name="connsiteX6" fmla="*/ 5879484 w 5879484"/>
                  <a:gd name="connsiteY6" fmla="*/ 42449 h 3603067"/>
                  <a:gd name="connsiteX0" fmla="*/ 6021126 w 6021126"/>
                  <a:gd name="connsiteY0" fmla="*/ 42449 h 3688855"/>
                  <a:gd name="connsiteX1" fmla="*/ 3291781 w 6021126"/>
                  <a:gd name="connsiteY1" fmla="*/ 707467 h 3688855"/>
                  <a:gd name="connsiteX2" fmla="*/ 3222508 w 6021126"/>
                  <a:gd name="connsiteY2" fmla="*/ 1635722 h 3688855"/>
                  <a:gd name="connsiteX3" fmla="*/ 1643090 w 6021126"/>
                  <a:gd name="connsiteY3" fmla="*/ 1898958 h 3688855"/>
                  <a:gd name="connsiteX4" fmla="*/ 2 w 6021126"/>
                  <a:gd name="connsiteY4" fmla="*/ 3688855 h 3688855"/>
                  <a:gd name="connsiteX5" fmla="*/ 141642 w 6021126"/>
                  <a:gd name="connsiteY5" fmla="*/ 0 h 3688855"/>
                  <a:gd name="connsiteX6" fmla="*/ 6021126 w 6021126"/>
                  <a:gd name="connsiteY6" fmla="*/ 42449 h 3688855"/>
                  <a:gd name="connsiteX0" fmla="*/ 6109408 w 6109408"/>
                  <a:gd name="connsiteY0" fmla="*/ 128236 h 3774642"/>
                  <a:gd name="connsiteX1" fmla="*/ 3380063 w 6109408"/>
                  <a:gd name="connsiteY1" fmla="*/ 793254 h 3774642"/>
                  <a:gd name="connsiteX2" fmla="*/ 3310790 w 6109408"/>
                  <a:gd name="connsiteY2" fmla="*/ 1721509 h 3774642"/>
                  <a:gd name="connsiteX3" fmla="*/ 1731372 w 6109408"/>
                  <a:gd name="connsiteY3" fmla="*/ 1984745 h 3774642"/>
                  <a:gd name="connsiteX4" fmla="*/ 88284 w 6109408"/>
                  <a:gd name="connsiteY4" fmla="*/ 3774642 h 3774642"/>
                  <a:gd name="connsiteX5" fmla="*/ 0 w 6109408"/>
                  <a:gd name="connsiteY5" fmla="*/ 0 h 3774642"/>
                  <a:gd name="connsiteX6" fmla="*/ 6109408 w 6109408"/>
                  <a:gd name="connsiteY6" fmla="*/ 128236 h 3774642"/>
                  <a:gd name="connsiteX0" fmla="*/ 6109408 w 6109408"/>
                  <a:gd name="connsiteY0" fmla="*/ 128236 h 3774642"/>
                  <a:gd name="connsiteX1" fmla="*/ 3380063 w 6109408"/>
                  <a:gd name="connsiteY1" fmla="*/ 793254 h 3774642"/>
                  <a:gd name="connsiteX2" fmla="*/ 3310790 w 6109408"/>
                  <a:gd name="connsiteY2" fmla="*/ 1721509 h 3774642"/>
                  <a:gd name="connsiteX3" fmla="*/ 1731372 w 6109408"/>
                  <a:gd name="connsiteY3" fmla="*/ 1984745 h 3774642"/>
                  <a:gd name="connsiteX4" fmla="*/ 88284 w 6109408"/>
                  <a:gd name="connsiteY4" fmla="*/ 3774642 h 3774642"/>
                  <a:gd name="connsiteX5" fmla="*/ 0 w 6109408"/>
                  <a:gd name="connsiteY5" fmla="*/ 0 h 3774642"/>
                  <a:gd name="connsiteX6" fmla="*/ 6109408 w 6109408"/>
                  <a:gd name="connsiteY6" fmla="*/ 128236 h 3774642"/>
                  <a:gd name="connsiteX0" fmla="*/ 6109408 w 6109408"/>
                  <a:gd name="connsiteY0" fmla="*/ 128236 h 3774642"/>
                  <a:gd name="connsiteX1" fmla="*/ 3380063 w 6109408"/>
                  <a:gd name="connsiteY1" fmla="*/ 793254 h 3774642"/>
                  <a:gd name="connsiteX2" fmla="*/ 3310790 w 6109408"/>
                  <a:gd name="connsiteY2" fmla="*/ 1721509 h 3774642"/>
                  <a:gd name="connsiteX3" fmla="*/ 1731372 w 6109408"/>
                  <a:gd name="connsiteY3" fmla="*/ 1984745 h 3774642"/>
                  <a:gd name="connsiteX4" fmla="*/ 88284 w 6109408"/>
                  <a:gd name="connsiteY4" fmla="*/ 3774642 h 3774642"/>
                  <a:gd name="connsiteX5" fmla="*/ 0 w 6109408"/>
                  <a:gd name="connsiteY5" fmla="*/ 0 h 3774642"/>
                  <a:gd name="connsiteX6" fmla="*/ 6109408 w 6109408"/>
                  <a:gd name="connsiteY6" fmla="*/ 128236 h 3774642"/>
                  <a:gd name="connsiteX0" fmla="*/ 6037557 w 6037557"/>
                  <a:gd name="connsiteY0" fmla="*/ 142533 h 3788939"/>
                  <a:gd name="connsiteX1" fmla="*/ 3308212 w 6037557"/>
                  <a:gd name="connsiteY1" fmla="*/ 807551 h 3788939"/>
                  <a:gd name="connsiteX2" fmla="*/ 3238939 w 6037557"/>
                  <a:gd name="connsiteY2" fmla="*/ 1735806 h 3788939"/>
                  <a:gd name="connsiteX3" fmla="*/ 1659521 w 6037557"/>
                  <a:gd name="connsiteY3" fmla="*/ 1999042 h 3788939"/>
                  <a:gd name="connsiteX4" fmla="*/ 16433 w 6037557"/>
                  <a:gd name="connsiteY4" fmla="*/ 3788939 h 3788939"/>
                  <a:gd name="connsiteX5" fmla="*/ 0 w 6037557"/>
                  <a:gd name="connsiteY5" fmla="*/ 0 h 3788939"/>
                  <a:gd name="connsiteX6" fmla="*/ 6037557 w 6037557"/>
                  <a:gd name="connsiteY6" fmla="*/ 142533 h 3788939"/>
                  <a:gd name="connsiteX0" fmla="*/ 6037557 w 6037557"/>
                  <a:gd name="connsiteY0" fmla="*/ 142533 h 3788939"/>
                  <a:gd name="connsiteX1" fmla="*/ 3308212 w 6037557"/>
                  <a:gd name="connsiteY1" fmla="*/ 807551 h 3788939"/>
                  <a:gd name="connsiteX2" fmla="*/ 3238939 w 6037557"/>
                  <a:gd name="connsiteY2" fmla="*/ 1735806 h 3788939"/>
                  <a:gd name="connsiteX3" fmla="*/ 1659521 w 6037557"/>
                  <a:gd name="connsiteY3" fmla="*/ 1999042 h 3788939"/>
                  <a:gd name="connsiteX4" fmla="*/ 16433 w 6037557"/>
                  <a:gd name="connsiteY4" fmla="*/ 3788939 h 3788939"/>
                  <a:gd name="connsiteX5" fmla="*/ 0 w 6037557"/>
                  <a:gd name="connsiteY5" fmla="*/ 0 h 3788939"/>
                  <a:gd name="connsiteX6" fmla="*/ 6037557 w 6037557"/>
                  <a:gd name="connsiteY6" fmla="*/ 142533 h 3788939"/>
                  <a:gd name="connsiteX0" fmla="*/ 6109407 w 6109407"/>
                  <a:gd name="connsiteY0" fmla="*/ 0 h 3789385"/>
                  <a:gd name="connsiteX1" fmla="*/ 3308212 w 6109407"/>
                  <a:gd name="connsiteY1" fmla="*/ 807997 h 3789385"/>
                  <a:gd name="connsiteX2" fmla="*/ 3238939 w 6109407"/>
                  <a:gd name="connsiteY2" fmla="*/ 1736252 h 3789385"/>
                  <a:gd name="connsiteX3" fmla="*/ 1659521 w 6109407"/>
                  <a:gd name="connsiteY3" fmla="*/ 1999488 h 3789385"/>
                  <a:gd name="connsiteX4" fmla="*/ 16433 w 6109407"/>
                  <a:gd name="connsiteY4" fmla="*/ 3789385 h 3789385"/>
                  <a:gd name="connsiteX5" fmla="*/ 0 w 6109407"/>
                  <a:gd name="connsiteY5" fmla="*/ 446 h 3789385"/>
                  <a:gd name="connsiteX6" fmla="*/ 6109407 w 6109407"/>
                  <a:gd name="connsiteY6" fmla="*/ 0 h 3789385"/>
                  <a:gd name="connsiteX0" fmla="*/ 6109407 w 6179364"/>
                  <a:gd name="connsiteY0" fmla="*/ 0 h 3789385"/>
                  <a:gd name="connsiteX1" fmla="*/ 3308212 w 6179364"/>
                  <a:gd name="connsiteY1" fmla="*/ 807997 h 3789385"/>
                  <a:gd name="connsiteX2" fmla="*/ 3238939 w 6179364"/>
                  <a:gd name="connsiteY2" fmla="*/ 1736252 h 3789385"/>
                  <a:gd name="connsiteX3" fmla="*/ 1659521 w 6179364"/>
                  <a:gd name="connsiteY3" fmla="*/ 1999488 h 3789385"/>
                  <a:gd name="connsiteX4" fmla="*/ 16433 w 6179364"/>
                  <a:gd name="connsiteY4" fmla="*/ 3789385 h 3789385"/>
                  <a:gd name="connsiteX5" fmla="*/ 0 w 6179364"/>
                  <a:gd name="connsiteY5" fmla="*/ 446 h 3789385"/>
                  <a:gd name="connsiteX6" fmla="*/ 6109407 w 6179364"/>
                  <a:gd name="connsiteY6" fmla="*/ 0 h 3789385"/>
                  <a:gd name="connsiteX0" fmla="*/ 6109407 w 6179364"/>
                  <a:gd name="connsiteY0" fmla="*/ 0 h 3789385"/>
                  <a:gd name="connsiteX1" fmla="*/ 3308212 w 6179364"/>
                  <a:gd name="connsiteY1" fmla="*/ 807997 h 3789385"/>
                  <a:gd name="connsiteX2" fmla="*/ 3238939 w 6179364"/>
                  <a:gd name="connsiteY2" fmla="*/ 1736252 h 3789385"/>
                  <a:gd name="connsiteX3" fmla="*/ 1659521 w 6179364"/>
                  <a:gd name="connsiteY3" fmla="*/ 1999488 h 3789385"/>
                  <a:gd name="connsiteX4" fmla="*/ 16433 w 6179364"/>
                  <a:gd name="connsiteY4" fmla="*/ 3789385 h 3789385"/>
                  <a:gd name="connsiteX5" fmla="*/ 0 w 6179364"/>
                  <a:gd name="connsiteY5" fmla="*/ 446 h 3789385"/>
                  <a:gd name="connsiteX6" fmla="*/ 6109407 w 6179364"/>
                  <a:gd name="connsiteY6" fmla="*/ 0 h 3789385"/>
                  <a:gd name="connsiteX0" fmla="*/ 6109407 w 6179364"/>
                  <a:gd name="connsiteY0" fmla="*/ 0 h 3826203"/>
                  <a:gd name="connsiteX1" fmla="*/ 3308212 w 6179364"/>
                  <a:gd name="connsiteY1" fmla="*/ 807997 h 3826203"/>
                  <a:gd name="connsiteX2" fmla="*/ 3238939 w 6179364"/>
                  <a:gd name="connsiteY2" fmla="*/ 1736252 h 3826203"/>
                  <a:gd name="connsiteX3" fmla="*/ 1659521 w 6179364"/>
                  <a:gd name="connsiteY3" fmla="*/ 1999488 h 3826203"/>
                  <a:gd name="connsiteX4" fmla="*/ 16433 w 6179364"/>
                  <a:gd name="connsiteY4" fmla="*/ 3789385 h 3826203"/>
                  <a:gd name="connsiteX5" fmla="*/ 0 w 6179364"/>
                  <a:gd name="connsiteY5" fmla="*/ 446 h 3826203"/>
                  <a:gd name="connsiteX6" fmla="*/ 6109407 w 6179364"/>
                  <a:gd name="connsiteY6" fmla="*/ 0 h 3826203"/>
                  <a:gd name="connsiteX0" fmla="*/ 6109407 w 6194666"/>
                  <a:gd name="connsiteY0" fmla="*/ 0 h 3826203"/>
                  <a:gd name="connsiteX1" fmla="*/ 3897392 w 6194666"/>
                  <a:gd name="connsiteY1" fmla="*/ 636422 h 3826203"/>
                  <a:gd name="connsiteX2" fmla="*/ 3238939 w 6194666"/>
                  <a:gd name="connsiteY2" fmla="*/ 1736252 h 3826203"/>
                  <a:gd name="connsiteX3" fmla="*/ 1659521 w 6194666"/>
                  <a:gd name="connsiteY3" fmla="*/ 1999488 h 3826203"/>
                  <a:gd name="connsiteX4" fmla="*/ 16433 w 6194666"/>
                  <a:gd name="connsiteY4" fmla="*/ 3789385 h 3826203"/>
                  <a:gd name="connsiteX5" fmla="*/ 0 w 6194666"/>
                  <a:gd name="connsiteY5" fmla="*/ 446 h 3826203"/>
                  <a:gd name="connsiteX6" fmla="*/ 6109407 w 6194666"/>
                  <a:gd name="connsiteY6" fmla="*/ 0 h 3826203"/>
                  <a:gd name="connsiteX0" fmla="*/ 6109407 w 6195622"/>
                  <a:gd name="connsiteY0" fmla="*/ 0 h 3830610"/>
                  <a:gd name="connsiteX1" fmla="*/ 3897392 w 6195622"/>
                  <a:gd name="connsiteY1" fmla="*/ 636422 h 3830610"/>
                  <a:gd name="connsiteX2" fmla="*/ 3052127 w 6195622"/>
                  <a:gd name="connsiteY2" fmla="*/ 1764848 h 3830610"/>
                  <a:gd name="connsiteX3" fmla="*/ 1659521 w 6195622"/>
                  <a:gd name="connsiteY3" fmla="*/ 1999488 h 3830610"/>
                  <a:gd name="connsiteX4" fmla="*/ 16433 w 6195622"/>
                  <a:gd name="connsiteY4" fmla="*/ 3789385 h 3830610"/>
                  <a:gd name="connsiteX5" fmla="*/ 0 w 6195622"/>
                  <a:gd name="connsiteY5" fmla="*/ 446 h 3830610"/>
                  <a:gd name="connsiteX6" fmla="*/ 6109407 w 6195622"/>
                  <a:gd name="connsiteY6" fmla="*/ 0 h 3830610"/>
                  <a:gd name="connsiteX0" fmla="*/ 6109407 w 6200522"/>
                  <a:gd name="connsiteY0" fmla="*/ 0 h 3830610"/>
                  <a:gd name="connsiteX1" fmla="*/ 4041094 w 6200522"/>
                  <a:gd name="connsiteY1" fmla="*/ 893784 h 3830610"/>
                  <a:gd name="connsiteX2" fmla="*/ 3052127 w 6200522"/>
                  <a:gd name="connsiteY2" fmla="*/ 1764848 h 3830610"/>
                  <a:gd name="connsiteX3" fmla="*/ 1659521 w 6200522"/>
                  <a:gd name="connsiteY3" fmla="*/ 1999488 h 3830610"/>
                  <a:gd name="connsiteX4" fmla="*/ 16433 w 6200522"/>
                  <a:gd name="connsiteY4" fmla="*/ 3789385 h 3830610"/>
                  <a:gd name="connsiteX5" fmla="*/ 0 w 6200522"/>
                  <a:gd name="connsiteY5" fmla="*/ 446 h 3830610"/>
                  <a:gd name="connsiteX6" fmla="*/ 6109407 w 6200522"/>
                  <a:gd name="connsiteY6" fmla="*/ 0 h 3830610"/>
                  <a:gd name="connsiteX0" fmla="*/ 6109407 w 6200522"/>
                  <a:gd name="connsiteY0" fmla="*/ 0 h 3906887"/>
                  <a:gd name="connsiteX1" fmla="*/ 4041094 w 6200522"/>
                  <a:gd name="connsiteY1" fmla="*/ 893784 h 3906887"/>
                  <a:gd name="connsiteX2" fmla="*/ 3052127 w 6200522"/>
                  <a:gd name="connsiteY2" fmla="*/ 1764848 h 3906887"/>
                  <a:gd name="connsiteX3" fmla="*/ 1659521 w 6200522"/>
                  <a:gd name="connsiteY3" fmla="*/ 1999488 h 3906887"/>
                  <a:gd name="connsiteX4" fmla="*/ 921756 w 6200522"/>
                  <a:gd name="connsiteY4" fmla="*/ 2860023 h 3906887"/>
                  <a:gd name="connsiteX5" fmla="*/ 16433 w 6200522"/>
                  <a:gd name="connsiteY5" fmla="*/ 3789385 h 3906887"/>
                  <a:gd name="connsiteX6" fmla="*/ 0 w 6200522"/>
                  <a:gd name="connsiteY6" fmla="*/ 446 h 3906887"/>
                  <a:gd name="connsiteX7" fmla="*/ 6109407 w 6200522"/>
                  <a:gd name="connsiteY7" fmla="*/ 0 h 3906887"/>
                  <a:gd name="connsiteX0" fmla="*/ 6109407 w 6210247"/>
                  <a:gd name="connsiteY0" fmla="*/ 0 h 3906887"/>
                  <a:gd name="connsiteX1" fmla="*/ 4285388 w 6210247"/>
                  <a:gd name="connsiteY1" fmla="*/ 793699 h 3906887"/>
                  <a:gd name="connsiteX2" fmla="*/ 3052127 w 6210247"/>
                  <a:gd name="connsiteY2" fmla="*/ 1764848 h 3906887"/>
                  <a:gd name="connsiteX3" fmla="*/ 1659521 w 6210247"/>
                  <a:gd name="connsiteY3" fmla="*/ 1999488 h 3906887"/>
                  <a:gd name="connsiteX4" fmla="*/ 921756 w 6210247"/>
                  <a:gd name="connsiteY4" fmla="*/ 2860023 h 3906887"/>
                  <a:gd name="connsiteX5" fmla="*/ 16433 w 6210247"/>
                  <a:gd name="connsiteY5" fmla="*/ 3789385 h 3906887"/>
                  <a:gd name="connsiteX6" fmla="*/ 0 w 6210247"/>
                  <a:gd name="connsiteY6" fmla="*/ 446 h 3906887"/>
                  <a:gd name="connsiteX7" fmla="*/ 6109407 w 6210247"/>
                  <a:gd name="connsiteY7" fmla="*/ 0 h 3906887"/>
                  <a:gd name="connsiteX0" fmla="*/ 6109407 w 6214422"/>
                  <a:gd name="connsiteY0" fmla="*/ 0 h 3906887"/>
                  <a:gd name="connsiteX1" fmla="*/ 4285388 w 6214422"/>
                  <a:gd name="connsiteY1" fmla="*/ 793699 h 3906887"/>
                  <a:gd name="connsiteX2" fmla="*/ 2477318 w 6214422"/>
                  <a:gd name="connsiteY2" fmla="*/ 964165 h 3906887"/>
                  <a:gd name="connsiteX3" fmla="*/ 1659521 w 6214422"/>
                  <a:gd name="connsiteY3" fmla="*/ 1999488 h 3906887"/>
                  <a:gd name="connsiteX4" fmla="*/ 921756 w 6214422"/>
                  <a:gd name="connsiteY4" fmla="*/ 2860023 h 3906887"/>
                  <a:gd name="connsiteX5" fmla="*/ 16433 w 6214422"/>
                  <a:gd name="connsiteY5" fmla="*/ 3789385 h 3906887"/>
                  <a:gd name="connsiteX6" fmla="*/ 0 w 6214422"/>
                  <a:gd name="connsiteY6" fmla="*/ 446 h 3906887"/>
                  <a:gd name="connsiteX7" fmla="*/ 6109407 w 6214422"/>
                  <a:gd name="connsiteY7" fmla="*/ 0 h 3906887"/>
                  <a:gd name="connsiteX0" fmla="*/ 6109407 w 6214422"/>
                  <a:gd name="connsiteY0" fmla="*/ 0 h 3906887"/>
                  <a:gd name="connsiteX1" fmla="*/ 4285388 w 6214422"/>
                  <a:gd name="connsiteY1" fmla="*/ 793699 h 3906887"/>
                  <a:gd name="connsiteX2" fmla="*/ 2477318 w 6214422"/>
                  <a:gd name="connsiteY2" fmla="*/ 964165 h 3906887"/>
                  <a:gd name="connsiteX3" fmla="*/ 2033147 w 6214422"/>
                  <a:gd name="connsiteY3" fmla="*/ 2285446 h 3906887"/>
                  <a:gd name="connsiteX4" fmla="*/ 921756 w 6214422"/>
                  <a:gd name="connsiteY4" fmla="*/ 2860023 h 3906887"/>
                  <a:gd name="connsiteX5" fmla="*/ 16433 w 6214422"/>
                  <a:gd name="connsiteY5" fmla="*/ 3789385 h 3906887"/>
                  <a:gd name="connsiteX6" fmla="*/ 0 w 6214422"/>
                  <a:gd name="connsiteY6" fmla="*/ 446 h 3906887"/>
                  <a:gd name="connsiteX7" fmla="*/ 6109407 w 6214422"/>
                  <a:gd name="connsiteY7" fmla="*/ 0 h 3906887"/>
                  <a:gd name="connsiteX0" fmla="*/ 6109407 w 6214422"/>
                  <a:gd name="connsiteY0" fmla="*/ 0 h 3903573"/>
                  <a:gd name="connsiteX1" fmla="*/ 4285388 w 6214422"/>
                  <a:gd name="connsiteY1" fmla="*/ 793699 h 3903573"/>
                  <a:gd name="connsiteX2" fmla="*/ 2477318 w 6214422"/>
                  <a:gd name="connsiteY2" fmla="*/ 964165 h 3903573"/>
                  <a:gd name="connsiteX3" fmla="*/ 2033147 w 6214422"/>
                  <a:gd name="connsiteY3" fmla="*/ 2285446 h 3903573"/>
                  <a:gd name="connsiteX4" fmla="*/ 849905 w 6214422"/>
                  <a:gd name="connsiteY4" fmla="*/ 2817129 h 3903573"/>
                  <a:gd name="connsiteX5" fmla="*/ 16433 w 6214422"/>
                  <a:gd name="connsiteY5" fmla="*/ 3789385 h 3903573"/>
                  <a:gd name="connsiteX6" fmla="*/ 0 w 6214422"/>
                  <a:gd name="connsiteY6" fmla="*/ 446 h 3903573"/>
                  <a:gd name="connsiteX7" fmla="*/ 6109407 w 6214422"/>
                  <a:gd name="connsiteY7" fmla="*/ 0 h 3903573"/>
                  <a:gd name="connsiteX0" fmla="*/ 6109407 w 6214422"/>
                  <a:gd name="connsiteY0" fmla="*/ 0 h 3912056"/>
                  <a:gd name="connsiteX1" fmla="*/ 4285388 w 6214422"/>
                  <a:gd name="connsiteY1" fmla="*/ 793699 h 3912056"/>
                  <a:gd name="connsiteX2" fmla="*/ 2477318 w 6214422"/>
                  <a:gd name="connsiteY2" fmla="*/ 964165 h 3912056"/>
                  <a:gd name="connsiteX3" fmla="*/ 2033147 w 6214422"/>
                  <a:gd name="connsiteY3" fmla="*/ 2285446 h 3912056"/>
                  <a:gd name="connsiteX4" fmla="*/ 849905 w 6214422"/>
                  <a:gd name="connsiteY4" fmla="*/ 2817129 h 3912056"/>
                  <a:gd name="connsiteX5" fmla="*/ 16433 w 6214422"/>
                  <a:gd name="connsiteY5" fmla="*/ 3789385 h 3912056"/>
                  <a:gd name="connsiteX6" fmla="*/ 0 w 6214422"/>
                  <a:gd name="connsiteY6" fmla="*/ 446 h 3912056"/>
                  <a:gd name="connsiteX7" fmla="*/ 6109407 w 6214422"/>
                  <a:gd name="connsiteY7" fmla="*/ 0 h 3912056"/>
                  <a:gd name="connsiteX0" fmla="*/ 6109407 w 6220180"/>
                  <a:gd name="connsiteY0" fmla="*/ 0 h 3912056"/>
                  <a:gd name="connsiteX1" fmla="*/ 4400350 w 6220180"/>
                  <a:gd name="connsiteY1" fmla="*/ 993869 h 3912056"/>
                  <a:gd name="connsiteX2" fmla="*/ 2477318 w 6220180"/>
                  <a:gd name="connsiteY2" fmla="*/ 964165 h 3912056"/>
                  <a:gd name="connsiteX3" fmla="*/ 2033147 w 6220180"/>
                  <a:gd name="connsiteY3" fmla="*/ 2285446 h 3912056"/>
                  <a:gd name="connsiteX4" fmla="*/ 849905 w 6220180"/>
                  <a:gd name="connsiteY4" fmla="*/ 2817129 h 3912056"/>
                  <a:gd name="connsiteX5" fmla="*/ 16433 w 6220180"/>
                  <a:gd name="connsiteY5" fmla="*/ 3789385 h 3912056"/>
                  <a:gd name="connsiteX6" fmla="*/ 0 w 6220180"/>
                  <a:gd name="connsiteY6" fmla="*/ 446 h 3912056"/>
                  <a:gd name="connsiteX7" fmla="*/ 6109407 w 6220180"/>
                  <a:gd name="connsiteY7" fmla="*/ 0 h 3912056"/>
                  <a:gd name="connsiteX0" fmla="*/ 6109407 w 6221637"/>
                  <a:gd name="connsiteY0" fmla="*/ 0 h 3912056"/>
                  <a:gd name="connsiteX1" fmla="*/ 4400350 w 6221637"/>
                  <a:gd name="connsiteY1" fmla="*/ 993869 h 3912056"/>
                  <a:gd name="connsiteX2" fmla="*/ 2477318 w 6221637"/>
                  <a:gd name="connsiteY2" fmla="*/ 964165 h 3912056"/>
                  <a:gd name="connsiteX3" fmla="*/ 2033147 w 6221637"/>
                  <a:gd name="connsiteY3" fmla="*/ 2285446 h 3912056"/>
                  <a:gd name="connsiteX4" fmla="*/ 849905 w 6221637"/>
                  <a:gd name="connsiteY4" fmla="*/ 2817129 h 3912056"/>
                  <a:gd name="connsiteX5" fmla="*/ 16433 w 6221637"/>
                  <a:gd name="connsiteY5" fmla="*/ 3789385 h 3912056"/>
                  <a:gd name="connsiteX6" fmla="*/ 0 w 6221637"/>
                  <a:gd name="connsiteY6" fmla="*/ 446 h 3912056"/>
                  <a:gd name="connsiteX7" fmla="*/ 6109407 w 6221637"/>
                  <a:gd name="connsiteY7" fmla="*/ 0 h 3912056"/>
                  <a:gd name="connsiteX0" fmla="*/ 6109407 w 6217155"/>
                  <a:gd name="connsiteY0" fmla="*/ 0 h 3912056"/>
                  <a:gd name="connsiteX1" fmla="*/ 4314129 w 6217155"/>
                  <a:gd name="connsiteY1" fmla="*/ 765103 h 3912056"/>
                  <a:gd name="connsiteX2" fmla="*/ 2477318 w 6217155"/>
                  <a:gd name="connsiteY2" fmla="*/ 964165 h 3912056"/>
                  <a:gd name="connsiteX3" fmla="*/ 2033147 w 6217155"/>
                  <a:gd name="connsiteY3" fmla="*/ 2285446 h 3912056"/>
                  <a:gd name="connsiteX4" fmla="*/ 849905 w 6217155"/>
                  <a:gd name="connsiteY4" fmla="*/ 2817129 h 3912056"/>
                  <a:gd name="connsiteX5" fmla="*/ 16433 w 6217155"/>
                  <a:gd name="connsiteY5" fmla="*/ 3789385 h 3912056"/>
                  <a:gd name="connsiteX6" fmla="*/ 0 w 6217155"/>
                  <a:gd name="connsiteY6" fmla="*/ 446 h 3912056"/>
                  <a:gd name="connsiteX7" fmla="*/ 6109407 w 6217155"/>
                  <a:gd name="connsiteY7" fmla="*/ 0 h 3912056"/>
                  <a:gd name="connsiteX0" fmla="*/ 6109407 w 6216702"/>
                  <a:gd name="connsiteY0" fmla="*/ 0 h 3912056"/>
                  <a:gd name="connsiteX1" fmla="*/ 4314129 w 6216702"/>
                  <a:gd name="connsiteY1" fmla="*/ 765103 h 3912056"/>
                  <a:gd name="connsiteX2" fmla="*/ 2362355 w 6216702"/>
                  <a:gd name="connsiteY2" fmla="*/ 721101 h 3912056"/>
                  <a:gd name="connsiteX3" fmla="*/ 2033147 w 6216702"/>
                  <a:gd name="connsiteY3" fmla="*/ 2285446 h 3912056"/>
                  <a:gd name="connsiteX4" fmla="*/ 849905 w 6216702"/>
                  <a:gd name="connsiteY4" fmla="*/ 2817129 h 3912056"/>
                  <a:gd name="connsiteX5" fmla="*/ 16433 w 6216702"/>
                  <a:gd name="connsiteY5" fmla="*/ 3789385 h 3912056"/>
                  <a:gd name="connsiteX6" fmla="*/ 0 w 6216702"/>
                  <a:gd name="connsiteY6" fmla="*/ 446 h 3912056"/>
                  <a:gd name="connsiteX7" fmla="*/ 6109407 w 6216702"/>
                  <a:gd name="connsiteY7" fmla="*/ 0 h 3912056"/>
                  <a:gd name="connsiteX0" fmla="*/ 6109407 w 6212589"/>
                  <a:gd name="connsiteY0" fmla="*/ 0 h 3912056"/>
                  <a:gd name="connsiteX1" fmla="*/ 4227908 w 6212589"/>
                  <a:gd name="connsiteY1" fmla="*/ 622123 h 3912056"/>
                  <a:gd name="connsiteX2" fmla="*/ 2362355 w 6212589"/>
                  <a:gd name="connsiteY2" fmla="*/ 721101 h 3912056"/>
                  <a:gd name="connsiteX3" fmla="*/ 2033147 w 6212589"/>
                  <a:gd name="connsiteY3" fmla="*/ 2285446 h 3912056"/>
                  <a:gd name="connsiteX4" fmla="*/ 849905 w 6212589"/>
                  <a:gd name="connsiteY4" fmla="*/ 2817129 h 3912056"/>
                  <a:gd name="connsiteX5" fmla="*/ 16433 w 6212589"/>
                  <a:gd name="connsiteY5" fmla="*/ 3789385 h 3912056"/>
                  <a:gd name="connsiteX6" fmla="*/ 0 w 6212589"/>
                  <a:gd name="connsiteY6" fmla="*/ 446 h 3912056"/>
                  <a:gd name="connsiteX7" fmla="*/ 6109407 w 6212589"/>
                  <a:gd name="connsiteY7" fmla="*/ 0 h 3912056"/>
                  <a:gd name="connsiteX0" fmla="*/ 6109407 w 6213116"/>
                  <a:gd name="connsiteY0" fmla="*/ 0 h 3912056"/>
                  <a:gd name="connsiteX1" fmla="*/ 4227908 w 6213116"/>
                  <a:gd name="connsiteY1" fmla="*/ 622123 h 3912056"/>
                  <a:gd name="connsiteX2" fmla="*/ 2290505 w 6213116"/>
                  <a:gd name="connsiteY2" fmla="*/ 721102 h 3912056"/>
                  <a:gd name="connsiteX3" fmla="*/ 2033147 w 6213116"/>
                  <a:gd name="connsiteY3" fmla="*/ 2285446 h 3912056"/>
                  <a:gd name="connsiteX4" fmla="*/ 849905 w 6213116"/>
                  <a:gd name="connsiteY4" fmla="*/ 2817129 h 3912056"/>
                  <a:gd name="connsiteX5" fmla="*/ 16433 w 6213116"/>
                  <a:gd name="connsiteY5" fmla="*/ 3789385 h 3912056"/>
                  <a:gd name="connsiteX6" fmla="*/ 0 w 6213116"/>
                  <a:gd name="connsiteY6" fmla="*/ 446 h 3912056"/>
                  <a:gd name="connsiteX7" fmla="*/ 6109407 w 6213116"/>
                  <a:gd name="connsiteY7" fmla="*/ 0 h 3912056"/>
                  <a:gd name="connsiteX0" fmla="*/ 6109407 w 6214399"/>
                  <a:gd name="connsiteY0" fmla="*/ 0 h 3912056"/>
                  <a:gd name="connsiteX1" fmla="*/ 4227908 w 6214399"/>
                  <a:gd name="connsiteY1" fmla="*/ 622123 h 3912056"/>
                  <a:gd name="connsiteX2" fmla="*/ 2290505 w 6214399"/>
                  <a:gd name="connsiteY2" fmla="*/ 721102 h 3912056"/>
                  <a:gd name="connsiteX3" fmla="*/ 2033147 w 6214399"/>
                  <a:gd name="connsiteY3" fmla="*/ 2285446 h 3912056"/>
                  <a:gd name="connsiteX4" fmla="*/ 849905 w 6214399"/>
                  <a:gd name="connsiteY4" fmla="*/ 2817129 h 3912056"/>
                  <a:gd name="connsiteX5" fmla="*/ 16433 w 6214399"/>
                  <a:gd name="connsiteY5" fmla="*/ 3789385 h 3912056"/>
                  <a:gd name="connsiteX6" fmla="*/ 0 w 6214399"/>
                  <a:gd name="connsiteY6" fmla="*/ 446 h 3912056"/>
                  <a:gd name="connsiteX7" fmla="*/ 6109407 w 6214399"/>
                  <a:gd name="connsiteY7" fmla="*/ 0 h 3912056"/>
                  <a:gd name="connsiteX0" fmla="*/ 6109407 w 6231869"/>
                  <a:gd name="connsiteY0" fmla="*/ 0 h 3912056"/>
                  <a:gd name="connsiteX1" fmla="*/ 4227908 w 6231869"/>
                  <a:gd name="connsiteY1" fmla="*/ 622123 h 3912056"/>
                  <a:gd name="connsiteX2" fmla="*/ 2290505 w 6231869"/>
                  <a:gd name="connsiteY2" fmla="*/ 721102 h 3912056"/>
                  <a:gd name="connsiteX3" fmla="*/ 2033147 w 6231869"/>
                  <a:gd name="connsiteY3" fmla="*/ 2285446 h 3912056"/>
                  <a:gd name="connsiteX4" fmla="*/ 849905 w 6231869"/>
                  <a:gd name="connsiteY4" fmla="*/ 2817129 h 3912056"/>
                  <a:gd name="connsiteX5" fmla="*/ 16433 w 6231869"/>
                  <a:gd name="connsiteY5" fmla="*/ 3789385 h 3912056"/>
                  <a:gd name="connsiteX6" fmla="*/ 0 w 6231869"/>
                  <a:gd name="connsiteY6" fmla="*/ 446 h 3912056"/>
                  <a:gd name="connsiteX7" fmla="*/ 6109407 w 6231869"/>
                  <a:gd name="connsiteY7" fmla="*/ 0 h 3912056"/>
                  <a:gd name="connsiteX0" fmla="*/ 6109407 w 6263187"/>
                  <a:gd name="connsiteY0" fmla="*/ 0 h 3912056"/>
                  <a:gd name="connsiteX1" fmla="*/ 4227908 w 6263187"/>
                  <a:gd name="connsiteY1" fmla="*/ 622123 h 3912056"/>
                  <a:gd name="connsiteX2" fmla="*/ 2290505 w 6263187"/>
                  <a:gd name="connsiteY2" fmla="*/ 721102 h 3912056"/>
                  <a:gd name="connsiteX3" fmla="*/ 2033147 w 6263187"/>
                  <a:gd name="connsiteY3" fmla="*/ 2285446 h 3912056"/>
                  <a:gd name="connsiteX4" fmla="*/ 849905 w 6263187"/>
                  <a:gd name="connsiteY4" fmla="*/ 2817129 h 3912056"/>
                  <a:gd name="connsiteX5" fmla="*/ 16433 w 6263187"/>
                  <a:gd name="connsiteY5" fmla="*/ 3789385 h 3912056"/>
                  <a:gd name="connsiteX6" fmla="*/ 0 w 6263187"/>
                  <a:gd name="connsiteY6" fmla="*/ 446 h 3912056"/>
                  <a:gd name="connsiteX7" fmla="*/ 6109407 w 6263187"/>
                  <a:gd name="connsiteY7" fmla="*/ 0 h 3912056"/>
                  <a:gd name="connsiteX0" fmla="*/ 6109407 w 6251157"/>
                  <a:gd name="connsiteY0" fmla="*/ 53381 h 3965437"/>
                  <a:gd name="connsiteX1" fmla="*/ 4141687 w 6251157"/>
                  <a:gd name="connsiteY1" fmla="*/ 775590 h 3965437"/>
                  <a:gd name="connsiteX2" fmla="*/ 2290505 w 6251157"/>
                  <a:gd name="connsiteY2" fmla="*/ 774483 h 3965437"/>
                  <a:gd name="connsiteX3" fmla="*/ 2033147 w 6251157"/>
                  <a:gd name="connsiteY3" fmla="*/ 2338827 h 3965437"/>
                  <a:gd name="connsiteX4" fmla="*/ 849905 w 6251157"/>
                  <a:gd name="connsiteY4" fmla="*/ 2870510 h 3965437"/>
                  <a:gd name="connsiteX5" fmla="*/ 16433 w 6251157"/>
                  <a:gd name="connsiteY5" fmla="*/ 3842766 h 3965437"/>
                  <a:gd name="connsiteX6" fmla="*/ 0 w 6251157"/>
                  <a:gd name="connsiteY6" fmla="*/ 53827 h 3965437"/>
                  <a:gd name="connsiteX7" fmla="*/ 6109407 w 6251157"/>
                  <a:gd name="connsiteY7" fmla="*/ 53381 h 3965437"/>
                  <a:gd name="connsiteX0" fmla="*/ 6109407 w 6249177"/>
                  <a:gd name="connsiteY0" fmla="*/ 53381 h 3965437"/>
                  <a:gd name="connsiteX1" fmla="*/ 4141687 w 6249177"/>
                  <a:gd name="connsiteY1" fmla="*/ 775590 h 3965437"/>
                  <a:gd name="connsiteX2" fmla="*/ 2520428 w 6249177"/>
                  <a:gd name="connsiteY2" fmla="*/ 1131930 h 3965437"/>
                  <a:gd name="connsiteX3" fmla="*/ 2033147 w 6249177"/>
                  <a:gd name="connsiteY3" fmla="*/ 2338827 h 3965437"/>
                  <a:gd name="connsiteX4" fmla="*/ 849905 w 6249177"/>
                  <a:gd name="connsiteY4" fmla="*/ 2870510 h 3965437"/>
                  <a:gd name="connsiteX5" fmla="*/ 16433 w 6249177"/>
                  <a:gd name="connsiteY5" fmla="*/ 3842766 h 3965437"/>
                  <a:gd name="connsiteX6" fmla="*/ 0 w 6249177"/>
                  <a:gd name="connsiteY6" fmla="*/ 53827 h 3965437"/>
                  <a:gd name="connsiteX7" fmla="*/ 6109407 w 6249177"/>
                  <a:gd name="connsiteY7" fmla="*/ 53381 h 3965437"/>
                  <a:gd name="connsiteX0" fmla="*/ 6109407 w 6258571"/>
                  <a:gd name="connsiteY0" fmla="*/ 72445 h 3984501"/>
                  <a:gd name="connsiteX1" fmla="*/ 4227908 w 6258571"/>
                  <a:gd name="connsiteY1" fmla="*/ 1052016 h 3984501"/>
                  <a:gd name="connsiteX2" fmla="*/ 2520428 w 6258571"/>
                  <a:gd name="connsiteY2" fmla="*/ 1150994 h 3984501"/>
                  <a:gd name="connsiteX3" fmla="*/ 2033147 w 6258571"/>
                  <a:gd name="connsiteY3" fmla="*/ 2357891 h 3984501"/>
                  <a:gd name="connsiteX4" fmla="*/ 849905 w 6258571"/>
                  <a:gd name="connsiteY4" fmla="*/ 2889574 h 3984501"/>
                  <a:gd name="connsiteX5" fmla="*/ 16433 w 6258571"/>
                  <a:gd name="connsiteY5" fmla="*/ 3861830 h 3984501"/>
                  <a:gd name="connsiteX6" fmla="*/ 0 w 6258571"/>
                  <a:gd name="connsiteY6" fmla="*/ 72891 h 3984501"/>
                  <a:gd name="connsiteX7" fmla="*/ 6109407 w 6258571"/>
                  <a:gd name="connsiteY7" fmla="*/ 72445 h 3984501"/>
                  <a:gd name="connsiteX0" fmla="*/ 6109407 w 6224172"/>
                  <a:gd name="connsiteY0" fmla="*/ 72445 h 3984501"/>
                  <a:gd name="connsiteX1" fmla="*/ 4227908 w 6224172"/>
                  <a:gd name="connsiteY1" fmla="*/ 1052016 h 3984501"/>
                  <a:gd name="connsiteX2" fmla="*/ 2520428 w 6224172"/>
                  <a:gd name="connsiteY2" fmla="*/ 1150994 h 3984501"/>
                  <a:gd name="connsiteX3" fmla="*/ 2033147 w 6224172"/>
                  <a:gd name="connsiteY3" fmla="*/ 2357891 h 3984501"/>
                  <a:gd name="connsiteX4" fmla="*/ 849905 w 6224172"/>
                  <a:gd name="connsiteY4" fmla="*/ 2889574 h 3984501"/>
                  <a:gd name="connsiteX5" fmla="*/ 16433 w 6224172"/>
                  <a:gd name="connsiteY5" fmla="*/ 3861830 h 3984501"/>
                  <a:gd name="connsiteX6" fmla="*/ 0 w 6224172"/>
                  <a:gd name="connsiteY6" fmla="*/ 72891 h 3984501"/>
                  <a:gd name="connsiteX7" fmla="*/ 6109407 w 6224172"/>
                  <a:gd name="connsiteY7" fmla="*/ 72445 h 3984501"/>
                  <a:gd name="connsiteX0" fmla="*/ 6109407 w 6241461"/>
                  <a:gd name="connsiteY0" fmla="*/ 72445 h 3984501"/>
                  <a:gd name="connsiteX1" fmla="*/ 4227908 w 6241461"/>
                  <a:gd name="connsiteY1" fmla="*/ 1052016 h 3984501"/>
                  <a:gd name="connsiteX2" fmla="*/ 2520428 w 6241461"/>
                  <a:gd name="connsiteY2" fmla="*/ 1150994 h 3984501"/>
                  <a:gd name="connsiteX3" fmla="*/ 2033147 w 6241461"/>
                  <a:gd name="connsiteY3" fmla="*/ 2357891 h 3984501"/>
                  <a:gd name="connsiteX4" fmla="*/ 849905 w 6241461"/>
                  <a:gd name="connsiteY4" fmla="*/ 2889574 h 3984501"/>
                  <a:gd name="connsiteX5" fmla="*/ 16433 w 6241461"/>
                  <a:gd name="connsiteY5" fmla="*/ 3861830 h 3984501"/>
                  <a:gd name="connsiteX6" fmla="*/ 0 w 6241461"/>
                  <a:gd name="connsiteY6" fmla="*/ 72891 h 3984501"/>
                  <a:gd name="connsiteX7" fmla="*/ 6109407 w 6241461"/>
                  <a:gd name="connsiteY7" fmla="*/ 72445 h 3984501"/>
                  <a:gd name="connsiteX0" fmla="*/ 6109407 w 6201346"/>
                  <a:gd name="connsiteY0" fmla="*/ 55500 h 3967556"/>
                  <a:gd name="connsiteX1" fmla="*/ 3739321 w 6201346"/>
                  <a:gd name="connsiteY1" fmla="*/ 806305 h 3967556"/>
                  <a:gd name="connsiteX2" fmla="*/ 2520428 w 6201346"/>
                  <a:gd name="connsiteY2" fmla="*/ 1134049 h 3967556"/>
                  <a:gd name="connsiteX3" fmla="*/ 2033147 w 6201346"/>
                  <a:gd name="connsiteY3" fmla="*/ 2340946 h 3967556"/>
                  <a:gd name="connsiteX4" fmla="*/ 849905 w 6201346"/>
                  <a:gd name="connsiteY4" fmla="*/ 2872629 h 3967556"/>
                  <a:gd name="connsiteX5" fmla="*/ 16433 w 6201346"/>
                  <a:gd name="connsiteY5" fmla="*/ 3844885 h 3967556"/>
                  <a:gd name="connsiteX6" fmla="*/ 0 w 6201346"/>
                  <a:gd name="connsiteY6" fmla="*/ 55946 h 3967556"/>
                  <a:gd name="connsiteX7" fmla="*/ 6109407 w 6201346"/>
                  <a:gd name="connsiteY7" fmla="*/ 55500 h 3967556"/>
                  <a:gd name="connsiteX0" fmla="*/ 6109407 w 6211840"/>
                  <a:gd name="connsiteY0" fmla="*/ 55500 h 3967556"/>
                  <a:gd name="connsiteX1" fmla="*/ 3739321 w 6211840"/>
                  <a:gd name="connsiteY1" fmla="*/ 806305 h 3967556"/>
                  <a:gd name="connsiteX2" fmla="*/ 2549169 w 6211840"/>
                  <a:gd name="connsiteY2" fmla="*/ 1405710 h 3967556"/>
                  <a:gd name="connsiteX3" fmla="*/ 2033147 w 6211840"/>
                  <a:gd name="connsiteY3" fmla="*/ 2340946 h 3967556"/>
                  <a:gd name="connsiteX4" fmla="*/ 849905 w 6211840"/>
                  <a:gd name="connsiteY4" fmla="*/ 2872629 h 3967556"/>
                  <a:gd name="connsiteX5" fmla="*/ 16433 w 6211840"/>
                  <a:gd name="connsiteY5" fmla="*/ 3844885 h 3967556"/>
                  <a:gd name="connsiteX6" fmla="*/ 0 w 6211840"/>
                  <a:gd name="connsiteY6" fmla="*/ 55946 h 3967556"/>
                  <a:gd name="connsiteX7" fmla="*/ 6109407 w 6211840"/>
                  <a:gd name="connsiteY7" fmla="*/ 55500 h 39675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211840" h="3967556">
                    <a:moveTo>
                      <a:pt x="6109407" y="55500"/>
                    </a:moveTo>
                    <a:cubicBezTo>
                      <a:pt x="6732627" y="180560"/>
                      <a:pt x="4332694" y="581270"/>
                      <a:pt x="3739321" y="806305"/>
                    </a:cubicBezTo>
                    <a:cubicBezTo>
                      <a:pt x="3145948" y="1031340"/>
                      <a:pt x="2833531" y="1149936"/>
                      <a:pt x="2549169" y="1405710"/>
                    </a:cubicBezTo>
                    <a:cubicBezTo>
                      <a:pt x="2264807" y="1661484"/>
                      <a:pt x="2316358" y="2096460"/>
                      <a:pt x="2033147" y="2340946"/>
                    </a:cubicBezTo>
                    <a:cubicBezTo>
                      <a:pt x="1749936" y="2585432"/>
                      <a:pt x="1123753" y="2574313"/>
                      <a:pt x="849905" y="2872629"/>
                    </a:cubicBezTo>
                    <a:cubicBezTo>
                      <a:pt x="576057" y="3170945"/>
                      <a:pt x="16720" y="4345629"/>
                      <a:pt x="16433" y="3844885"/>
                    </a:cubicBezTo>
                    <a:cubicBezTo>
                      <a:pt x="15745" y="2643863"/>
                      <a:pt x="15057" y="1171182"/>
                      <a:pt x="0" y="55946"/>
                    </a:cubicBezTo>
                    <a:cubicBezTo>
                      <a:pt x="2036469" y="55797"/>
                      <a:pt x="5486187" y="-69560"/>
                      <a:pt x="6109407" y="5550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 dirty="0"/>
              </a:p>
            </p:txBody>
          </p:sp>
        </p:grpSp>
        <p:grpSp>
          <p:nvGrpSpPr>
            <p:cNvPr id="26" name="กลุ่ม 25">
              <a:extLst>
                <a:ext uri="{FF2B5EF4-FFF2-40B4-BE49-F238E27FC236}">
                  <a16:creationId xmlns:a16="http://schemas.microsoft.com/office/drawing/2014/main" id="{7DAAD41E-889A-4C7E-AFE1-4E5DAD90ABFC}"/>
                </a:ext>
              </a:extLst>
            </p:cNvPr>
            <p:cNvGrpSpPr/>
            <p:nvPr/>
          </p:nvGrpSpPr>
          <p:grpSpPr>
            <a:xfrm flipH="1" flipV="1">
              <a:off x="3659829" y="569056"/>
              <a:ext cx="5503933" cy="4625727"/>
              <a:chOff x="-13854" y="-53779"/>
              <a:chExt cx="5988928" cy="5448712"/>
            </a:xfrm>
            <a:gradFill>
              <a:gsLst>
                <a:gs pos="0">
                  <a:srgbClr val="FEE882"/>
                </a:gs>
                <a:gs pos="73000">
                  <a:srgbClr val="FEE882"/>
                </a:gs>
                <a:gs pos="100000">
                  <a:srgbClr val="FEE882"/>
                </a:gs>
              </a:gsLst>
              <a:path path="circle">
                <a:fillToRect l="50000" t="50000" r="50000" b="50000"/>
              </a:path>
            </a:gradFill>
          </p:grpSpPr>
          <p:sp>
            <p:nvSpPr>
              <p:cNvPr id="27" name="รูปแบบอิสระ: รูปร่าง 26">
                <a:extLst>
                  <a:ext uri="{FF2B5EF4-FFF2-40B4-BE49-F238E27FC236}">
                    <a16:creationId xmlns:a16="http://schemas.microsoft.com/office/drawing/2014/main" id="{639E2FCE-E179-4B4B-B31A-9307FD1A748F}"/>
                  </a:ext>
                </a:extLst>
              </p:cNvPr>
              <p:cNvSpPr/>
              <p:nvPr/>
            </p:nvSpPr>
            <p:spPr>
              <a:xfrm>
                <a:off x="-13854" y="415635"/>
                <a:ext cx="3654961" cy="4979298"/>
              </a:xfrm>
              <a:custGeom>
                <a:avLst/>
                <a:gdLst>
                  <a:gd name="connsiteX0" fmla="*/ 3034146 w 3034146"/>
                  <a:gd name="connsiteY0" fmla="*/ 0 h 4724400"/>
                  <a:gd name="connsiteX1" fmla="*/ 1676400 w 3034146"/>
                  <a:gd name="connsiteY1" fmla="*/ 1939636 h 4724400"/>
                  <a:gd name="connsiteX2" fmla="*/ 831273 w 3034146"/>
                  <a:gd name="connsiteY2" fmla="*/ 2521527 h 4724400"/>
                  <a:gd name="connsiteX3" fmla="*/ 498764 w 3034146"/>
                  <a:gd name="connsiteY3" fmla="*/ 4322618 h 4724400"/>
                  <a:gd name="connsiteX4" fmla="*/ 13855 w 3034146"/>
                  <a:gd name="connsiteY4" fmla="*/ 4724400 h 4724400"/>
                  <a:gd name="connsiteX5" fmla="*/ 0 w 3034146"/>
                  <a:gd name="connsiteY5" fmla="*/ 41564 h 4724400"/>
                  <a:gd name="connsiteX6" fmla="*/ 3034146 w 3034146"/>
                  <a:gd name="connsiteY6" fmla="*/ 0 h 4724400"/>
                  <a:gd name="connsiteX0" fmla="*/ 3034146 w 3034146"/>
                  <a:gd name="connsiteY0" fmla="*/ 0 h 5021667"/>
                  <a:gd name="connsiteX1" fmla="*/ 1676400 w 3034146"/>
                  <a:gd name="connsiteY1" fmla="*/ 1939636 h 5021667"/>
                  <a:gd name="connsiteX2" fmla="*/ 831273 w 3034146"/>
                  <a:gd name="connsiteY2" fmla="*/ 2521527 h 5021667"/>
                  <a:gd name="connsiteX3" fmla="*/ 498764 w 3034146"/>
                  <a:gd name="connsiteY3" fmla="*/ 4322618 h 5021667"/>
                  <a:gd name="connsiteX4" fmla="*/ 13855 w 3034146"/>
                  <a:gd name="connsiteY4" fmla="*/ 4724400 h 5021667"/>
                  <a:gd name="connsiteX5" fmla="*/ 0 w 3034146"/>
                  <a:gd name="connsiteY5" fmla="*/ 41564 h 5021667"/>
                  <a:gd name="connsiteX6" fmla="*/ 3034146 w 3034146"/>
                  <a:gd name="connsiteY6" fmla="*/ 0 h 5021667"/>
                  <a:gd name="connsiteX0" fmla="*/ 3034146 w 3034146"/>
                  <a:gd name="connsiteY0" fmla="*/ 0 h 5021667"/>
                  <a:gd name="connsiteX1" fmla="*/ 1676400 w 3034146"/>
                  <a:gd name="connsiteY1" fmla="*/ 1939636 h 5021667"/>
                  <a:gd name="connsiteX2" fmla="*/ 831273 w 3034146"/>
                  <a:gd name="connsiteY2" fmla="*/ 2521527 h 5021667"/>
                  <a:gd name="connsiteX3" fmla="*/ 498764 w 3034146"/>
                  <a:gd name="connsiteY3" fmla="*/ 4322618 h 5021667"/>
                  <a:gd name="connsiteX4" fmla="*/ 13855 w 3034146"/>
                  <a:gd name="connsiteY4" fmla="*/ 4724400 h 5021667"/>
                  <a:gd name="connsiteX5" fmla="*/ 0 w 3034146"/>
                  <a:gd name="connsiteY5" fmla="*/ 41564 h 5021667"/>
                  <a:gd name="connsiteX6" fmla="*/ 3034146 w 3034146"/>
                  <a:gd name="connsiteY6" fmla="*/ 0 h 5021667"/>
                  <a:gd name="connsiteX0" fmla="*/ 3034146 w 3073956"/>
                  <a:gd name="connsiteY0" fmla="*/ 0 h 5021667"/>
                  <a:gd name="connsiteX1" fmla="*/ 1676400 w 3073956"/>
                  <a:gd name="connsiteY1" fmla="*/ 1939636 h 5021667"/>
                  <a:gd name="connsiteX2" fmla="*/ 831273 w 3073956"/>
                  <a:gd name="connsiteY2" fmla="*/ 2521527 h 5021667"/>
                  <a:gd name="connsiteX3" fmla="*/ 498764 w 3073956"/>
                  <a:gd name="connsiteY3" fmla="*/ 4322618 h 5021667"/>
                  <a:gd name="connsiteX4" fmla="*/ 13855 w 3073956"/>
                  <a:gd name="connsiteY4" fmla="*/ 4724400 h 5021667"/>
                  <a:gd name="connsiteX5" fmla="*/ 0 w 3073956"/>
                  <a:gd name="connsiteY5" fmla="*/ 41564 h 5021667"/>
                  <a:gd name="connsiteX6" fmla="*/ 3034146 w 3073956"/>
                  <a:gd name="connsiteY6" fmla="*/ 0 h 5021667"/>
                  <a:gd name="connsiteX0" fmla="*/ 3034146 w 3101237"/>
                  <a:gd name="connsiteY0" fmla="*/ 0 h 5021667"/>
                  <a:gd name="connsiteX1" fmla="*/ 2286000 w 3101237"/>
                  <a:gd name="connsiteY1" fmla="*/ 2119745 h 5021667"/>
                  <a:gd name="connsiteX2" fmla="*/ 831273 w 3101237"/>
                  <a:gd name="connsiteY2" fmla="*/ 2521527 h 5021667"/>
                  <a:gd name="connsiteX3" fmla="*/ 498764 w 3101237"/>
                  <a:gd name="connsiteY3" fmla="*/ 4322618 h 5021667"/>
                  <a:gd name="connsiteX4" fmla="*/ 13855 w 3101237"/>
                  <a:gd name="connsiteY4" fmla="*/ 4724400 h 5021667"/>
                  <a:gd name="connsiteX5" fmla="*/ 0 w 3101237"/>
                  <a:gd name="connsiteY5" fmla="*/ 41564 h 5021667"/>
                  <a:gd name="connsiteX6" fmla="*/ 3034146 w 3101237"/>
                  <a:gd name="connsiteY6" fmla="*/ 0 h 5021667"/>
                  <a:gd name="connsiteX0" fmla="*/ 3740728 w 3780989"/>
                  <a:gd name="connsiteY0" fmla="*/ 13854 h 4980103"/>
                  <a:gd name="connsiteX1" fmla="*/ 2286000 w 3780989"/>
                  <a:gd name="connsiteY1" fmla="*/ 2078181 h 4980103"/>
                  <a:gd name="connsiteX2" fmla="*/ 831273 w 3780989"/>
                  <a:gd name="connsiteY2" fmla="*/ 2479963 h 4980103"/>
                  <a:gd name="connsiteX3" fmla="*/ 498764 w 3780989"/>
                  <a:gd name="connsiteY3" fmla="*/ 4281054 h 4980103"/>
                  <a:gd name="connsiteX4" fmla="*/ 13855 w 3780989"/>
                  <a:gd name="connsiteY4" fmla="*/ 4682836 h 4980103"/>
                  <a:gd name="connsiteX5" fmla="*/ 0 w 3780989"/>
                  <a:gd name="connsiteY5" fmla="*/ 0 h 4980103"/>
                  <a:gd name="connsiteX6" fmla="*/ 3740728 w 3780989"/>
                  <a:gd name="connsiteY6" fmla="*/ 13854 h 4980103"/>
                  <a:gd name="connsiteX0" fmla="*/ 3740728 w 3803936"/>
                  <a:gd name="connsiteY0" fmla="*/ 13854 h 4980103"/>
                  <a:gd name="connsiteX1" fmla="*/ 2826327 w 3803936"/>
                  <a:gd name="connsiteY1" fmla="*/ 1884217 h 4980103"/>
                  <a:gd name="connsiteX2" fmla="*/ 831273 w 3803936"/>
                  <a:gd name="connsiteY2" fmla="*/ 2479963 h 4980103"/>
                  <a:gd name="connsiteX3" fmla="*/ 498764 w 3803936"/>
                  <a:gd name="connsiteY3" fmla="*/ 4281054 h 4980103"/>
                  <a:gd name="connsiteX4" fmla="*/ 13855 w 3803936"/>
                  <a:gd name="connsiteY4" fmla="*/ 4682836 h 4980103"/>
                  <a:gd name="connsiteX5" fmla="*/ 0 w 3803936"/>
                  <a:gd name="connsiteY5" fmla="*/ 0 h 4980103"/>
                  <a:gd name="connsiteX6" fmla="*/ 3740728 w 3803936"/>
                  <a:gd name="connsiteY6" fmla="*/ 13854 h 4980103"/>
                  <a:gd name="connsiteX0" fmla="*/ 3740728 w 3819518"/>
                  <a:gd name="connsiteY0" fmla="*/ 13854 h 4980103"/>
                  <a:gd name="connsiteX1" fmla="*/ 2826327 w 3819518"/>
                  <a:gd name="connsiteY1" fmla="*/ 1884217 h 4980103"/>
                  <a:gd name="connsiteX2" fmla="*/ 831273 w 3819518"/>
                  <a:gd name="connsiteY2" fmla="*/ 2479963 h 4980103"/>
                  <a:gd name="connsiteX3" fmla="*/ 498764 w 3819518"/>
                  <a:gd name="connsiteY3" fmla="*/ 4281054 h 4980103"/>
                  <a:gd name="connsiteX4" fmla="*/ 13855 w 3819518"/>
                  <a:gd name="connsiteY4" fmla="*/ 4682836 h 4980103"/>
                  <a:gd name="connsiteX5" fmla="*/ 0 w 3819518"/>
                  <a:gd name="connsiteY5" fmla="*/ 0 h 4980103"/>
                  <a:gd name="connsiteX6" fmla="*/ 3740728 w 3819518"/>
                  <a:gd name="connsiteY6" fmla="*/ 13854 h 4980103"/>
                  <a:gd name="connsiteX0" fmla="*/ 3699165 w 3764759"/>
                  <a:gd name="connsiteY0" fmla="*/ 0 h 4980103"/>
                  <a:gd name="connsiteX1" fmla="*/ 2826327 w 3764759"/>
                  <a:gd name="connsiteY1" fmla="*/ 1884217 h 4980103"/>
                  <a:gd name="connsiteX2" fmla="*/ 831273 w 3764759"/>
                  <a:gd name="connsiteY2" fmla="*/ 2479963 h 4980103"/>
                  <a:gd name="connsiteX3" fmla="*/ 498764 w 3764759"/>
                  <a:gd name="connsiteY3" fmla="*/ 4281054 h 4980103"/>
                  <a:gd name="connsiteX4" fmla="*/ 13855 w 3764759"/>
                  <a:gd name="connsiteY4" fmla="*/ 4682836 h 4980103"/>
                  <a:gd name="connsiteX5" fmla="*/ 0 w 3764759"/>
                  <a:gd name="connsiteY5" fmla="*/ 0 h 4980103"/>
                  <a:gd name="connsiteX6" fmla="*/ 3699165 w 3764759"/>
                  <a:gd name="connsiteY6" fmla="*/ 0 h 4980103"/>
                  <a:gd name="connsiteX0" fmla="*/ 3408220 w 3496956"/>
                  <a:gd name="connsiteY0" fmla="*/ 0 h 4993957"/>
                  <a:gd name="connsiteX1" fmla="*/ 2826327 w 3496956"/>
                  <a:gd name="connsiteY1" fmla="*/ 1898071 h 4993957"/>
                  <a:gd name="connsiteX2" fmla="*/ 831273 w 3496956"/>
                  <a:gd name="connsiteY2" fmla="*/ 2493817 h 4993957"/>
                  <a:gd name="connsiteX3" fmla="*/ 498764 w 3496956"/>
                  <a:gd name="connsiteY3" fmla="*/ 4294908 h 4993957"/>
                  <a:gd name="connsiteX4" fmla="*/ 13855 w 3496956"/>
                  <a:gd name="connsiteY4" fmla="*/ 4696690 h 4993957"/>
                  <a:gd name="connsiteX5" fmla="*/ 0 w 3496956"/>
                  <a:gd name="connsiteY5" fmla="*/ 13854 h 4993957"/>
                  <a:gd name="connsiteX6" fmla="*/ 3408220 w 3496956"/>
                  <a:gd name="connsiteY6" fmla="*/ 0 h 4993957"/>
                  <a:gd name="connsiteX0" fmla="*/ 3408220 w 3460882"/>
                  <a:gd name="connsiteY0" fmla="*/ 0 h 4993957"/>
                  <a:gd name="connsiteX1" fmla="*/ 2355272 w 3460882"/>
                  <a:gd name="connsiteY1" fmla="*/ 1787235 h 4993957"/>
                  <a:gd name="connsiteX2" fmla="*/ 831273 w 3460882"/>
                  <a:gd name="connsiteY2" fmla="*/ 2493817 h 4993957"/>
                  <a:gd name="connsiteX3" fmla="*/ 498764 w 3460882"/>
                  <a:gd name="connsiteY3" fmla="*/ 4294908 h 4993957"/>
                  <a:gd name="connsiteX4" fmla="*/ 13855 w 3460882"/>
                  <a:gd name="connsiteY4" fmla="*/ 4696690 h 4993957"/>
                  <a:gd name="connsiteX5" fmla="*/ 0 w 3460882"/>
                  <a:gd name="connsiteY5" fmla="*/ 13854 h 4993957"/>
                  <a:gd name="connsiteX6" fmla="*/ 3408220 w 3460882"/>
                  <a:gd name="connsiteY6" fmla="*/ 0 h 4993957"/>
                  <a:gd name="connsiteX0" fmla="*/ 3408220 w 3461814"/>
                  <a:gd name="connsiteY0" fmla="*/ 0 h 4997951"/>
                  <a:gd name="connsiteX1" fmla="*/ 2355272 w 3461814"/>
                  <a:gd name="connsiteY1" fmla="*/ 1787235 h 4997951"/>
                  <a:gd name="connsiteX2" fmla="*/ 706582 w 3461814"/>
                  <a:gd name="connsiteY2" fmla="*/ 2369126 h 4997951"/>
                  <a:gd name="connsiteX3" fmla="*/ 498764 w 3461814"/>
                  <a:gd name="connsiteY3" fmla="*/ 4294908 h 4997951"/>
                  <a:gd name="connsiteX4" fmla="*/ 13855 w 3461814"/>
                  <a:gd name="connsiteY4" fmla="*/ 4696690 h 4997951"/>
                  <a:gd name="connsiteX5" fmla="*/ 0 w 3461814"/>
                  <a:gd name="connsiteY5" fmla="*/ 13854 h 4997951"/>
                  <a:gd name="connsiteX6" fmla="*/ 3408220 w 3461814"/>
                  <a:gd name="connsiteY6" fmla="*/ 0 h 4997951"/>
                  <a:gd name="connsiteX0" fmla="*/ 3505202 w 3555152"/>
                  <a:gd name="connsiteY0" fmla="*/ 13855 h 4984097"/>
                  <a:gd name="connsiteX1" fmla="*/ 2355272 w 3555152"/>
                  <a:gd name="connsiteY1" fmla="*/ 1773381 h 4984097"/>
                  <a:gd name="connsiteX2" fmla="*/ 706582 w 3555152"/>
                  <a:gd name="connsiteY2" fmla="*/ 2355272 h 4984097"/>
                  <a:gd name="connsiteX3" fmla="*/ 498764 w 3555152"/>
                  <a:gd name="connsiteY3" fmla="*/ 4281054 h 4984097"/>
                  <a:gd name="connsiteX4" fmla="*/ 13855 w 3555152"/>
                  <a:gd name="connsiteY4" fmla="*/ 4682836 h 4984097"/>
                  <a:gd name="connsiteX5" fmla="*/ 0 w 3555152"/>
                  <a:gd name="connsiteY5" fmla="*/ 0 h 4984097"/>
                  <a:gd name="connsiteX6" fmla="*/ 3505202 w 3555152"/>
                  <a:gd name="connsiteY6" fmla="*/ 13855 h 4984097"/>
                  <a:gd name="connsiteX0" fmla="*/ 3505202 w 3509945"/>
                  <a:gd name="connsiteY0" fmla="*/ 13855 h 4984097"/>
                  <a:gd name="connsiteX1" fmla="*/ 2355272 w 3509945"/>
                  <a:gd name="connsiteY1" fmla="*/ 1773381 h 4984097"/>
                  <a:gd name="connsiteX2" fmla="*/ 706582 w 3509945"/>
                  <a:gd name="connsiteY2" fmla="*/ 2355272 h 4984097"/>
                  <a:gd name="connsiteX3" fmla="*/ 498764 w 3509945"/>
                  <a:gd name="connsiteY3" fmla="*/ 4281054 h 4984097"/>
                  <a:gd name="connsiteX4" fmla="*/ 13855 w 3509945"/>
                  <a:gd name="connsiteY4" fmla="*/ 4682836 h 4984097"/>
                  <a:gd name="connsiteX5" fmla="*/ 0 w 3509945"/>
                  <a:gd name="connsiteY5" fmla="*/ 0 h 4984097"/>
                  <a:gd name="connsiteX6" fmla="*/ 3505202 w 3509945"/>
                  <a:gd name="connsiteY6" fmla="*/ 13855 h 4984097"/>
                  <a:gd name="connsiteX0" fmla="*/ 3505202 w 3510195"/>
                  <a:gd name="connsiteY0" fmla="*/ 13855 h 4984097"/>
                  <a:gd name="connsiteX1" fmla="*/ 2355272 w 3510195"/>
                  <a:gd name="connsiteY1" fmla="*/ 1773381 h 4984097"/>
                  <a:gd name="connsiteX2" fmla="*/ 706582 w 3510195"/>
                  <a:gd name="connsiteY2" fmla="*/ 2355272 h 4984097"/>
                  <a:gd name="connsiteX3" fmla="*/ 498764 w 3510195"/>
                  <a:gd name="connsiteY3" fmla="*/ 4281054 h 4984097"/>
                  <a:gd name="connsiteX4" fmla="*/ 13855 w 3510195"/>
                  <a:gd name="connsiteY4" fmla="*/ 4682836 h 4984097"/>
                  <a:gd name="connsiteX5" fmla="*/ 0 w 3510195"/>
                  <a:gd name="connsiteY5" fmla="*/ 0 h 4984097"/>
                  <a:gd name="connsiteX6" fmla="*/ 3505202 w 3510195"/>
                  <a:gd name="connsiteY6" fmla="*/ 13855 h 4984097"/>
                  <a:gd name="connsiteX0" fmla="*/ 3505202 w 3510379"/>
                  <a:gd name="connsiteY0" fmla="*/ 13855 h 4984097"/>
                  <a:gd name="connsiteX1" fmla="*/ 2382981 w 3510379"/>
                  <a:gd name="connsiteY1" fmla="*/ 1911927 h 4984097"/>
                  <a:gd name="connsiteX2" fmla="*/ 706582 w 3510379"/>
                  <a:gd name="connsiteY2" fmla="*/ 2355272 h 4984097"/>
                  <a:gd name="connsiteX3" fmla="*/ 498764 w 3510379"/>
                  <a:gd name="connsiteY3" fmla="*/ 4281054 h 4984097"/>
                  <a:gd name="connsiteX4" fmla="*/ 13855 w 3510379"/>
                  <a:gd name="connsiteY4" fmla="*/ 4682836 h 4984097"/>
                  <a:gd name="connsiteX5" fmla="*/ 0 w 3510379"/>
                  <a:gd name="connsiteY5" fmla="*/ 0 h 4984097"/>
                  <a:gd name="connsiteX6" fmla="*/ 3505202 w 3510379"/>
                  <a:gd name="connsiteY6" fmla="*/ 13855 h 4984097"/>
                  <a:gd name="connsiteX0" fmla="*/ 3865420 w 3868973"/>
                  <a:gd name="connsiteY0" fmla="*/ 13855 h 4984097"/>
                  <a:gd name="connsiteX1" fmla="*/ 2382981 w 3868973"/>
                  <a:gd name="connsiteY1" fmla="*/ 1911927 h 4984097"/>
                  <a:gd name="connsiteX2" fmla="*/ 706582 w 3868973"/>
                  <a:gd name="connsiteY2" fmla="*/ 2355272 h 4984097"/>
                  <a:gd name="connsiteX3" fmla="*/ 498764 w 3868973"/>
                  <a:gd name="connsiteY3" fmla="*/ 4281054 h 4984097"/>
                  <a:gd name="connsiteX4" fmla="*/ 13855 w 3868973"/>
                  <a:gd name="connsiteY4" fmla="*/ 4682836 h 4984097"/>
                  <a:gd name="connsiteX5" fmla="*/ 0 w 3868973"/>
                  <a:gd name="connsiteY5" fmla="*/ 0 h 4984097"/>
                  <a:gd name="connsiteX6" fmla="*/ 3865420 w 3868973"/>
                  <a:gd name="connsiteY6" fmla="*/ 13855 h 4984097"/>
                  <a:gd name="connsiteX0" fmla="*/ 3865420 w 3873426"/>
                  <a:gd name="connsiteY0" fmla="*/ 13855 h 4984097"/>
                  <a:gd name="connsiteX1" fmla="*/ 2992581 w 3873426"/>
                  <a:gd name="connsiteY1" fmla="*/ 1717964 h 4984097"/>
                  <a:gd name="connsiteX2" fmla="*/ 706582 w 3873426"/>
                  <a:gd name="connsiteY2" fmla="*/ 2355272 h 4984097"/>
                  <a:gd name="connsiteX3" fmla="*/ 498764 w 3873426"/>
                  <a:gd name="connsiteY3" fmla="*/ 4281054 h 4984097"/>
                  <a:gd name="connsiteX4" fmla="*/ 13855 w 3873426"/>
                  <a:gd name="connsiteY4" fmla="*/ 4682836 h 4984097"/>
                  <a:gd name="connsiteX5" fmla="*/ 0 w 3873426"/>
                  <a:gd name="connsiteY5" fmla="*/ 0 h 4984097"/>
                  <a:gd name="connsiteX6" fmla="*/ 3865420 w 3873426"/>
                  <a:gd name="connsiteY6" fmla="*/ 13855 h 4984097"/>
                  <a:gd name="connsiteX0" fmla="*/ 3865420 w 3873179"/>
                  <a:gd name="connsiteY0" fmla="*/ 13855 h 4980543"/>
                  <a:gd name="connsiteX1" fmla="*/ 2992581 w 3873179"/>
                  <a:gd name="connsiteY1" fmla="*/ 1717964 h 4980543"/>
                  <a:gd name="connsiteX2" fmla="*/ 803564 w 3873179"/>
                  <a:gd name="connsiteY2" fmla="*/ 2466109 h 4980543"/>
                  <a:gd name="connsiteX3" fmla="*/ 498764 w 3873179"/>
                  <a:gd name="connsiteY3" fmla="*/ 4281054 h 4980543"/>
                  <a:gd name="connsiteX4" fmla="*/ 13855 w 3873179"/>
                  <a:gd name="connsiteY4" fmla="*/ 4682836 h 4980543"/>
                  <a:gd name="connsiteX5" fmla="*/ 0 w 3873179"/>
                  <a:gd name="connsiteY5" fmla="*/ 0 h 4980543"/>
                  <a:gd name="connsiteX6" fmla="*/ 3865420 w 3873179"/>
                  <a:gd name="connsiteY6" fmla="*/ 13855 h 4980543"/>
                  <a:gd name="connsiteX0" fmla="*/ 3532911 w 3549464"/>
                  <a:gd name="connsiteY0" fmla="*/ 138545 h 4980543"/>
                  <a:gd name="connsiteX1" fmla="*/ 2992581 w 3549464"/>
                  <a:gd name="connsiteY1" fmla="*/ 1717964 h 4980543"/>
                  <a:gd name="connsiteX2" fmla="*/ 803564 w 3549464"/>
                  <a:gd name="connsiteY2" fmla="*/ 2466109 h 4980543"/>
                  <a:gd name="connsiteX3" fmla="*/ 498764 w 3549464"/>
                  <a:gd name="connsiteY3" fmla="*/ 4281054 h 4980543"/>
                  <a:gd name="connsiteX4" fmla="*/ 13855 w 3549464"/>
                  <a:gd name="connsiteY4" fmla="*/ 4682836 h 4980543"/>
                  <a:gd name="connsiteX5" fmla="*/ 0 w 3549464"/>
                  <a:gd name="connsiteY5" fmla="*/ 0 h 4980543"/>
                  <a:gd name="connsiteX6" fmla="*/ 3532911 w 3549464"/>
                  <a:gd name="connsiteY6" fmla="*/ 138545 h 4980543"/>
                  <a:gd name="connsiteX0" fmla="*/ 3546766 w 3562611"/>
                  <a:gd name="connsiteY0" fmla="*/ 0 h 5008253"/>
                  <a:gd name="connsiteX1" fmla="*/ 2992581 w 3562611"/>
                  <a:gd name="connsiteY1" fmla="*/ 1745674 h 5008253"/>
                  <a:gd name="connsiteX2" fmla="*/ 803564 w 3562611"/>
                  <a:gd name="connsiteY2" fmla="*/ 2493819 h 5008253"/>
                  <a:gd name="connsiteX3" fmla="*/ 498764 w 3562611"/>
                  <a:gd name="connsiteY3" fmla="*/ 4308764 h 5008253"/>
                  <a:gd name="connsiteX4" fmla="*/ 13855 w 3562611"/>
                  <a:gd name="connsiteY4" fmla="*/ 4710546 h 5008253"/>
                  <a:gd name="connsiteX5" fmla="*/ 0 w 3562611"/>
                  <a:gd name="connsiteY5" fmla="*/ 27710 h 5008253"/>
                  <a:gd name="connsiteX6" fmla="*/ 3546766 w 3562611"/>
                  <a:gd name="connsiteY6" fmla="*/ 0 h 5008253"/>
                  <a:gd name="connsiteX0" fmla="*/ 3546766 w 3706909"/>
                  <a:gd name="connsiteY0" fmla="*/ 0 h 5008253"/>
                  <a:gd name="connsiteX1" fmla="*/ 2992581 w 3706909"/>
                  <a:gd name="connsiteY1" fmla="*/ 1745674 h 5008253"/>
                  <a:gd name="connsiteX2" fmla="*/ 803564 w 3706909"/>
                  <a:gd name="connsiteY2" fmla="*/ 2493819 h 5008253"/>
                  <a:gd name="connsiteX3" fmla="*/ 498764 w 3706909"/>
                  <a:gd name="connsiteY3" fmla="*/ 4308764 h 5008253"/>
                  <a:gd name="connsiteX4" fmla="*/ 13855 w 3706909"/>
                  <a:gd name="connsiteY4" fmla="*/ 4710546 h 5008253"/>
                  <a:gd name="connsiteX5" fmla="*/ 0 w 3706909"/>
                  <a:gd name="connsiteY5" fmla="*/ 27710 h 5008253"/>
                  <a:gd name="connsiteX6" fmla="*/ 3546766 w 3706909"/>
                  <a:gd name="connsiteY6" fmla="*/ 0 h 5008253"/>
                  <a:gd name="connsiteX0" fmla="*/ 3546766 w 3576888"/>
                  <a:gd name="connsiteY0" fmla="*/ 0 h 5008253"/>
                  <a:gd name="connsiteX1" fmla="*/ 2992581 w 3576888"/>
                  <a:gd name="connsiteY1" fmla="*/ 1745674 h 5008253"/>
                  <a:gd name="connsiteX2" fmla="*/ 803564 w 3576888"/>
                  <a:gd name="connsiteY2" fmla="*/ 2493819 h 5008253"/>
                  <a:gd name="connsiteX3" fmla="*/ 498764 w 3576888"/>
                  <a:gd name="connsiteY3" fmla="*/ 4308764 h 5008253"/>
                  <a:gd name="connsiteX4" fmla="*/ 13855 w 3576888"/>
                  <a:gd name="connsiteY4" fmla="*/ 4710546 h 5008253"/>
                  <a:gd name="connsiteX5" fmla="*/ 0 w 3576888"/>
                  <a:gd name="connsiteY5" fmla="*/ 27710 h 5008253"/>
                  <a:gd name="connsiteX6" fmla="*/ 3546766 w 3576888"/>
                  <a:gd name="connsiteY6" fmla="*/ 0 h 5008253"/>
                  <a:gd name="connsiteX0" fmla="*/ 3546766 w 3560729"/>
                  <a:gd name="connsiteY0" fmla="*/ 0 h 5008253"/>
                  <a:gd name="connsiteX1" fmla="*/ 2604653 w 3560729"/>
                  <a:gd name="connsiteY1" fmla="*/ 1814947 h 5008253"/>
                  <a:gd name="connsiteX2" fmla="*/ 803564 w 3560729"/>
                  <a:gd name="connsiteY2" fmla="*/ 2493819 h 5008253"/>
                  <a:gd name="connsiteX3" fmla="*/ 498764 w 3560729"/>
                  <a:gd name="connsiteY3" fmla="*/ 4308764 h 5008253"/>
                  <a:gd name="connsiteX4" fmla="*/ 13855 w 3560729"/>
                  <a:gd name="connsiteY4" fmla="*/ 4710546 h 5008253"/>
                  <a:gd name="connsiteX5" fmla="*/ 0 w 3560729"/>
                  <a:gd name="connsiteY5" fmla="*/ 27710 h 5008253"/>
                  <a:gd name="connsiteX6" fmla="*/ 3546766 w 3560729"/>
                  <a:gd name="connsiteY6" fmla="*/ 0 h 5008253"/>
                  <a:gd name="connsiteX0" fmla="*/ 3546766 w 3560729"/>
                  <a:gd name="connsiteY0" fmla="*/ 0 h 5022108"/>
                  <a:gd name="connsiteX1" fmla="*/ 2604653 w 3560729"/>
                  <a:gd name="connsiteY1" fmla="*/ 1828802 h 5022108"/>
                  <a:gd name="connsiteX2" fmla="*/ 803564 w 3560729"/>
                  <a:gd name="connsiteY2" fmla="*/ 2507674 h 5022108"/>
                  <a:gd name="connsiteX3" fmla="*/ 498764 w 3560729"/>
                  <a:gd name="connsiteY3" fmla="*/ 4322619 h 5022108"/>
                  <a:gd name="connsiteX4" fmla="*/ 13855 w 3560729"/>
                  <a:gd name="connsiteY4" fmla="*/ 4724401 h 5022108"/>
                  <a:gd name="connsiteX5" fmla="*/ 0 w 3560729"/>
                  <a:gd name="connsiteY5" fmla="*/ 41565 h 5022108"/>
                  <a:gd name="connsiteX6" fmla="*/ 3546766 w 3560729"/>
                  <a:gd name="connsiteY6" fmla="*/ 0 h 5022108"/>
                  <a:gd name="connsiteX0" fmla="*/ 3546766 w 3560729"/>
                  <a:gd name="connsiteY0" fmla="*/ 0 h 5028368"/>
                  <a:gd name="connsiteX1" fmla="*/ 2604653 w 3560729"/>
                  <a:gd name="connsiteY1" fmla="*/ 1828802 h 5028368"/>
                  <a:gd name="connsiteX2" fmla="*/ 803564 w 3560729"/>
                  <a:gd name="connsiteY2" fmla="*/ 2313710 h 5028368"/>
                  <a:gd name="connsiteX3" fmla="*/ 498764 w 3560729"/>
                  <a:gd name="connsiteY3" fmla="*/ 4322619 h 5028368"/>
                  <a:gd name="connsiteX4" fmla="*/ 13855 w 3560729"/>
                  <a:gd name="connsiteY4" fmla="*/ 4724401 h 5028368"/>
                  <a:gd name="connsiteX5" fmla="*/ 0 w 3560729"/>
                  <a:gd name="connsiteY5" fmla="*/ 41565 h 5028368"/>
                  <a:gd name="connsiteX6" fmla="*/ 3546766 w 3560729"/>
                  <a:gd name="connsiteY6" fmla="*/ 0 h 5028368"/>
                  <a:gd name="connsiteX0" fmla="*/ 3546766 w 3567061"/>
                  <a:gd name="connsiteY0" fmla="*/ 0 h 5028368"/>
                  <a:gd name="connsiteX1" fmla="*/ 2826326 w 3567061"/>
                  <a:gd name="connsiteY1" fmla="*/ 1731820 h 5028368"/>
                  <a:gd name="connsiteX2" fmla="*/ 803564 w 3567061"/>
                  <a:gd name="connsiteY2" fmla="*/ 2313710 h 5028368"/>
                  <a:gd name="connsiteX3" fmla="*/ 498764 w 3567061"/>
                  <a:gd name="connsiteY3" fmla="*/ 4322619 h 5028368"/>
                  <a:gd name="connsiteX4" fmla="*/ 13855 w 3567061"/>
                  <a:gd name="connsiteY4" fmla="*/ 4724401 h 5028368"/>
                  <a:gd name="connsiteX5" fmla="*/ 0 w 3567061"/>
                  <a:gd name="connsiteY5" fmla="*/ 41565 h 5028368"/>
                  <a:gd name="connsiteX6" fmla="*/ 3546766 w 3567061"/>
                  <a:gd name="connsiteY6" fmla="*/ 0 h 5028368"/>
                  <a:gd name="connsiteX0" fmla="*/ 3546766 w 3567061"/>
                  <a:gd name="connsiteY0" fmla="*/ 0 h 4939815"/>
                  <a:gd name="connsiteX1" fmla="*/ 2826326 w 3567061"/>
                  <a:gd name="connsiteY1" fmla="*/ 1731820 h 4939815"/>
                  <a:gd name="connsiteX2" fmla="*/ 803564 w 3567061"/>
                  <a:gd name="connsiteY2" fmla="*/ 2313710 h 4939815"/>
                  <a:gd name="connsiteX3" fmla="*/ 1066801 w 3567061"/>
                  <a:gd name="connsiteY3" fmla="*/ 3782292 h 4939815"/>
                  <a:gd name="connsiteX4" fmla="*/ 13855 w 3567061"/>
                  <a:gd name="connsiteY4" fmla="*/ 4724401 h 4939815"/>
                  <a:gd name="connsiteX5" fmla="*/ 0 w 3567061"/>
                  <a:gd name="connsiteY5" fmla="*/ 41565 h 4939815"/>
                  <a:gd name="connsiteX6" fmla="*/ 3546766 w 3567061"/>
                  <a:gd name="connsiteY6" fmla="*/ 0 h 4939815"/>
                  <a:gd name="connsiteX0" fmla="*/ 3546766 w 3567427"/>
                  <a:gd name="connsiteY0" fmla="*/ 0 h 4944652"/>
                  <a:gd name="connsiteX1" fmla="*/ 2826326 w 3567427"/>
                  <a:gd name="connsiteY1" fmla="*/ 1731820 h 4944652"/>
                  <a:gd name="connsiteX2" fmla="*/ 748145 w 3567427"/>
                  <a:gd name="connsiteY2" fmla="*/ 2050474 h 4944652"/>
                  <a:gd name="connsiteX3" fmla="*/ 1066801 w 3567427"/>
                  <a:gd name="connsiteY3" fmla="*/ 3782292 h 4944652"/>
                  <a:gd name="connsiteX4" fmla="*/ 13855 w 3567427"/>
                  <a:gd name="connsiteY4" fmla="*/ 4724401 h 4944652"/>
                  <a:gd name="connsiteX5" fmla="*/ 0 w 3567427"/>
                  <a:gd name="connsiteY5" fmla="*/ 41565 h 4944652"/>
                  <a:gd name="connsiteX6" fmla="*/ 3546766 w 3567427"/>
                  <a:gd name="connsiteY6" fmla="*/ 0 h 4944652"/>
                  <a:gd name="connsiteX0" fmla="*/ 3546766 w 3566619"/>
                  <a:gd name="connsiteY0" fmla="*/ 0 h 4940065"/>
                  <a:gd name="connsiteX1" fmla="*/ 2826326 w 3566619"/>
                  <a:gd name="connsiteY1" fmla="*/ 1731820 h 4940065"/>
                  <a:gd name="connsiteX2" fmla="*/ 872836 w 3566619"/>
                  <a:gd name="connsiteY2" fmla="*/ 2299856 h 4940065"/>
                  <a:gd name="connsiteX3" fmla="*/ 1066801 w 3566619"/>
                  <a:gd name="connsiteY3" fmla="*/ 3782292 h 4940065"/>
                  <a:gd name="connsiteX4" fmla="*/ 13855 w 3566619"/>
                  <a:gd name="connsiteY4" fmla="*/ 4724401 h 4940065"/>
                  <a:gd name="connsiteX5" fmla="*/ 0 w 3566619"/>
                  <a:gd name="connsiteY5" fmla="*/ 41565 h 4940065"/>
                  <a:gd name="connsiteX6" fmla="*/ 3546766 w 3566619"/>
                  <a:gd name="connsiteY6" fmla="*/ 0 h 4940065"/>
                  <a:gd name="connsiteX0" fmla="*/ 3546766 w 3566619"/>
                  <a:gd name="connsiteY0" fmla="*/ 0 h 4943391"/>
                  <a:gd name="connsiteX1" fmla="*/ 2826326 w 3566619"/>
                  <a:gd name="connsiteY1" fmla="*/ 1731820 h 4943391"/>
                  <a:gd name="connsiteX2" fmla="*/ 872836 w 3566619"/>
                  <a:gd name="connsiteY2" fmla="*/ 2299856 h 4943391"/>
                  <a:gd name="connsiteX3" fmla="*/ 1343891 w 3566619"/>
                  <a:gd name="connsiteY3" fmla="*/ 3810001 h 4943391"/>
                  <a:gd name="connsiteX4" fmla="*/ 13855 w 3566619"/>
                  <a:gd name="connsiteY4" fmla="*/ 4724401 h 4943391"/>
                  <a:gd name="connsiteX5" fmla="*/ 0 w 3566619"/>
                  <a:gd name="connsiteY5" fmla="*/ 41565 h 4943391"/>
                  <a:gd name="connsiteX6" fmla="*/ 3546766 w 3566619"/>
                  <a:gd name="connsiteY6" fmla="*/ 0 h 4943391"/>
                  <a:gd name="connsiteX0" fmla="*/ 3546766 w 3566619"/>
                  <a:gd name="connsiteY0" fmla="*/ 0 h 4955848"/>
                  <a:gd name="connsiteX1" fmla="*/ 2826326 w 3566619"/>
                  <a:gd name="connsiteY1" fmla="*/ 1731820 h 4955848"/>
                  <a:gd name="connsiteX2" fmla="*/ 872836 w 3566619"/>
                  <a:gd name="connsiteY2" fmla="*/ 2299856 h 4955848"/>
                  <a:gd name="connsiteX3" fmla="*/ 1136073 w 3566619"/>
                  <a:gd name="connsiteY3" fmla="*/ 3906983 h 4955848"/>
                  <a:gd name="connsiteX4" fmla="*/ 13855 w 3566619"/>
                  <a:gd name="connsiteY4" fmla="*/ 4724401 h 4955848"/>
                  <a:gd name="connsiteX5" fmla="*/ 0 w 3566619"/>
                  <a:gd name="connsiteY5" fmla="*/ 41565 h 4955848"/>
                  <a:gd name="connsiteX6" fmla="*/ 3546766 w 3566619"/>
                  <a:gd name="connsiteY6" fmla="*/ 0 h 4955848"/>
                  <a:gd name="connsiteX0" fmla="*/ 3546766 w 3609882"/>
                  <a:gd name="connsiteY0" fmla="*/ 0 h 4955848"/>
                  <a:gd name="connsiteX1" fmla="*/ 3214254 w 3609882"/>
                  <a:gd name="connsiteY1" fmla="*/ 1579420 h 4955848"/>
                  <a:gd name="connsiteX2" fmla="*/ 872836 w 3609882"/>
                  <a:gd name="connsiteY2" fmla="*/ 2299856 h 4955848"/>
                  <a:gd name="connsiteX3" fmla="*/ 1136073 w 3609882"/>
                  <a:gd name="connsiteY3" fmla="*/ 3906983 h 4955848"/>
                  <a:gd name="connsiteX4" fmla="*/ 13855 w 3609882"/>
                  <a:gd name="connsiteY4" fmla="*/ 4724401 h 4955848"/>
                  <a:gd name="connsiteX5" fmla="*/ 0 w 3609882"/>
                  <a:gd name="connsiteY5" fmla="*/ 41565 h 4955848"/>
                  <a:gd name="connsiteX6" fmla="*/ 3546766 w 3609882"/>
                  <a:gd name="connsiteY6" fmla="*/ 0 h 4955848"/>
                  <a:gd name="connsiteX0" fmla="*/ 3546766 w 3609882"/>
                  <a:gd name="connsiteY0" fmla="*/ 0 h 4957825"/>
                  <a:gd name="connsiteX1" fmla="*/ 3214254 w 3609882"/>
                  <a:gd name="connsiteY1" fmla="*/ 1579420 h 4957825"/>
                  <a:gd name="connsiteX2" fmla="*/ 872836 w 3609882"/>
                  <a:gd name="connsiteY2" fmla="*/ 2299856 h 4957825"/>
                  <a:gd name="connsiteX3" fmla="*/ 1136073 w 3609882"/>
                  <a:gd name="connsiteY3" fmla="*/ 3906983 h 4957825"/>
                  <a:gd name="connsiteX4" fmla="*/ 13855 w 3609882"/>
                  <a:gd name="connsiteY4" fmla="*/ 4724401 h 4957825"/>
                  <a:gd name="connsiteX5" fmla="*/ 0 w 3609882"/>
                  <a:gd name="connsiteY5" fmla="*/ 41565 h 4957825"/>
                  <a:gd name="connsiteX6" fmla="*/ 3546766 w 3609882"/>
                  <a:gd name="connsiteY6" fmla="*/ 0 h 4957825"/>
                  <a:gd name="connsiteX0" fmla="*/ 3635098 w 3698214"/>
                  <a:gd name="connsiteY0" fmla="*/ 0 h 4956688"/>
                  <a:gd name="connsiteX1" fmla="*/ 3302586 w 3698214"/>
                  <a:gd name="connsiteY1" fmla="*/ 1579420 h 4956688"/>
                  <a:gd name="connsiteX2" fmla="*/ 961168 w 3698214"/>
                  <a:gd name="connsiteY2" fmla="*/ 2299856 h 4956688"/>
                  <a:gd name="connsiteX3" fmla="*/ 1432223 w 3698214"/>
                  <a:gd name="connsiteY3" fmla="*/ 4045529 h 4956688"/>
                  <a:gd name="connsiteX4" fmla="*/ 102187 w 3698214"/>
                  <a:gd name="connsiteY4" fmla="*/ 4724401 h 4956688"/>
                  <a:gd name="connsiteX5" fmla="*/ 88332 w 3698214"/>
                  <a:gd name="connsiteY5" fmla="*/ 41565 h 4956688"/>
                  <a:gd name="connsiteX6" fmla="*/ 3635098 w 3698214"/>
                  <a:gd name="connsiteY6" fmla="*/ 0 h 4956688"/>
                  <a:gd name="connsiteX0" fmla="*/ 3635098 w 3698214"/>
                  <a:gd name="connsiteY0" fmla="*/ 0 h 4956688"/>
                  <a:gd name="connsiteX1" fmla="*/ 3302586 w 3698214"/>
                  <a:gd name="connsiteY1" fmla="*/ 1579420 h 4956688"/>
                  <a:gd name="connsiteX2" fmla="*/ 961168 w 3698214"/>
                  <a:gd name="connsiteY2" fmla="*/ 2299856 h 4956688"/>
                  <a:gd name="connsiteX3" fmla="*/ 1432223 w 3698214"/>
                  <a:gd name="connsiteY3" fmla="*/ 4045529 h 4956688"/>
                  <a:gd name="connsiteX4" fmla="*/ 102187 w 3698214"/>
                  <a:gd name="connsiteY4" fmla="*/ 4724401 h 4956688"/>
                  <a:gd name="connsiteX5" fmla="*/ 88332 w 3698214"/>
                  <a:gd name="connsiteY5" fmla="*/ 41565 h 4956688"/>
                  <a:gd name="connsiteX6" fmla="*/ 3635098 w 3698214"/>
                  <a:gd name="connsiteY6" fmla="*/ 0 h 4956688"/>
                  <a:gd name="connsiteX0" fmla="*/ 3635098 w 3698214"/>
                  <a:gd name="connsiteY0" fmla="*/ 0 h 4956688"/>
                  <a:gd name="connsiteX1" fmla="*/ 3302586 w 3698214"/>
                  <a:gd name="connsiteY1" fmla="*/ 1579420 h 4956688"/>
                  <a:gd name="connsiteX2" fmla="*/ 961168 w 3698214"/>
                  <a:gd name="connsiteY2" fmla="*/ 2299856 h 4956688"/>
                  <a:gd name="connsiteX3" fmla="*/ 1432223 w 3698214"/>
                  <a:gd name="connsiteY3" fmla="*/ 4045529 h 4956688"/>
                  <a:gd name="connsiteX4" fmla="*/ 102187 w 3698214"/>
                  <a:gd name="connsiteY4" fmla="*/ 4724401 h 4956688"/>
                  <a:gd name="connsiteX5" fmla="*/ 88332 w 3698214"/>
                  <a:gd name="connsiteY5" fmla="*/ 41565 h 4956688"/>
                  <a:gd name="connsiteX6" fmla="*/ 3635098 w 3698214"/>
                  <a:gd name="connsiteY6" fmla="*/ 0 h 4956688"/>
                  <a:gd name="connsiteX0" fmla="*/ 3591845 w 3654961"/>
                  <a:gd name="connsiteY0" fmla="*/ 0 h 4968373"/>
                  <a:gd name="connsiteX1" fmla="*/ 3259333 w 3654961"/>
                  <a:gd name="connsiteY1" fmla="*/ 1579420 h 4968373"/>
                  <a:gd name="connsiteX2" fmla="*/ 917915 w 3654961"/>
                  <a:gd name="connsiteY2" fmla="*/ 2299856 h 4968373"/>
                  <a:gd name="connsiteX3" fmla="*/ 1388970 w 3654961"/>
                  <a:gd name="connsiteY3" fmla="*/ 4045529 h 4968373"/>
                  <a:gd name="connsiteX4" fmla="*/ 58934 w 3654961"/>
                  <a:gd name="connsiteY4" fmla="*/ 4724401 h 4968373"/>
                  <a:gd name="connsiteX5" fmla="*/ 45079 w 3654961"/>
                  <a:gd name="connsiteY5" fmla="*/ 41565 h 4968373"/>
                  <a:gd name="connsiteX6" fmla="*/ 3591845 w 3654961"/>
                  <a:gd name="connsiteY6" fmla="*/ 0 h 4968373"/>
                  <a:gd name="connsiteX0" fmla="*/ 3591845 w 3654961"/>
                  <a:gd name="connsiteY0" fmla="*/ 0 h 4967280"/>
                  <a:gd name="connsiteX1" fmla="*/ 3259333 w 3654961"/>
                  <a:gd name="connsiteY1" fmla="*/ 1579420 h 4967280"/>
                  <a:gd name="connsiteX2" fmla="*/ 917915 w 3654961"/>
                  <a:gd name="connsiteY2" fmla="*/ 2299856 h 4967280"/>
                  <a:gd name="connsiteX3" fmla="*/ 1388970 w 3654961"/>
                  <a:gd name="connsiteY3" fmla="*/ 4045529 h 4967280"/>
                  <a:gd name="connsiteX4" fmla="*/ 58934 w 3654961"/>
                  <a:gd name="connsiteY4" fmla="*/ 4724401 h 4967280"/>
                  <a:gd name="connsiteX5" fmla="*/ 45079 w 3654961"/>
                  <a:gd name="connsiteY5" fmla="*/ 41565 h 4967280"/>
                  <a:gd name="connsiteX6" fmla="*/ 3591845 w 3654961"/>
                  <a:gd name="connsiteY6" fmla="*/ 0 h 4967280"/>
                  <a:gd name="connsiteX0" fmla="*/ 3591845 w 3654961"/>
                  <a:gd name="connsiteY0" fmla="*/ 0 h 4979298"/>
                  <a:gd name="connsiteX1" fmla="*/ 3259333 w 3654961"/>
                  <a:gd name="connsiteY1" fmla="*/ 1579420 h 4979298"/>
                  <a:gd name="connsiteX2" fmla="*/ 917915 w 3654961"/>
                  <a:gd name="connsiteY2" fmla="*/ 2299856 h 4979298"/>
                  <a:gd name="connsiteX3" fmla="*/ 1388970 w 3654961"/>
                  <a:gd name="connsiteY3" fmla="*/ 4045529 h 4979298"/>
                  <a:gd name="connsiteX4" fmla="*/ 58934 w 3654961"/>
                  <a:gd name="connsiteY4" fmla="*/ 4738255 h 4979298"/>
                  <a:gd name="connsiteX5" fmla="*/ 45079 w 3654961"/>
                  <a:gd name="connsiteY5" fmla="*/ 41565 h 4979298"/>
                  <a:gd name="connsiteX6" fmla="*/ 3591845 w 3654961"/>
                  <a:gd name="connsiteY6" fmla="*/ 0 h 4979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654961" h="4979298">
                    <a:moveTo>
                      <a:pt x="3591845" y="0"/>
                    </a:moveTo>
                    <a:cubicBezTo>
                      <a:pt x="3704991" y="635000"/>
                      <a:pt x="3704988" y="1196111"/>
                      <a:pt x="3259333" y="1579420"/>
                    </a:cubicBezTo>
                    <a:cubicBezTo>
                      <a:pt x="2813678" y="1962729"/>
                      <a:pt x="1229642" y="1888838"/>
                      <a:pt x="917915" y="2299856"/>
                    </a:cubicBezTo>
                    <a:cubicBezTo>
                      <a:pt x="606188" y="2710874"/>
                      <a:pt x="1532133" y="3639129"/>
                      <a:pt x="1388970" y="4045529"/>
                    </a:cubicBezTo>
                    <a:cubicBezTo>
                      <a:pt x="1245807" y="4451929"/>
                      <a:pt x="185461" y="5430703"/>
                      <a:pt x="58934" y="4738255"/>
                    </a:cubicBezTo>
                    <a:cubicBezTo>
                      <a:pt x="-67593" y="4045807"/>
                      <a:pt x="49697" y="1602510"/>
                      <a:pt x="45079" y="41565"/>
                    </a:cubicBezTo>
                    <a:lnTo>
                      <a:pt x="359184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84407" tIns="42203" rIns="84407" bIns="42203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th-TH" sz="1661"/>
              </a:p>
            </p:txBody>
          </p:sp>
          <p:sp>
            <p:nvSpPr>
              <p:cNvPr id="28" name="รูปแบบอิสระ: รูปร่าง 27">
                <a:extLst>
                  <a:ext uri="{FF2B5EF4-FFF2-40B4-BE49-F238E27FC236}">
                    <a16:creationId xmlns:a16="http://schemas.microsoft.com/office/drawing/2014/main" id="{2BA85EDD-0A85-4EA9-8663-73F808501E58}"/>
                  </a:ext>
                </a:extLst>
              </p:cNvPr>
              <p:cNvSpPr/>
              <p:nvPr/>
            </p:nvSpPr>
            <p:spPr>
              <a:xfrm>
                <a:off x="-13854" y="-53779"/>
                <a:ext cx="5988928" cy="3844532"/>
              </a:xfrm>
              <a:custGeom>
                <a:avLst/>
                <a:gdLst>
                  <a:gd name="connsiteX0" fmla="*/ 5791200 w 5791200"/>
                  <a:gd name="connsiteY0" fmla="*/ 13854 h 3574472"/>
                  <a:gd name="connsiteX1" fmla="*/ 3061855 w 5791200"/>
                  <a:gd name="connsiteY1" fmla="*/ 678872 h 3574472"/>
                  <a:gd name="connsiteX2" fmla="*/ 2992582 w 5791200"/>
                  <a:gd name="connsiteY2" fmla="*/ 1607127 h 3574472"/>
                  <a:gd name="connsiteX3" fmla="*/ 1413164 w 5791200"/>
                  <a:gd name="connsiteY3" fmla="*/ 1870363 h 3574472"/>
                  <a:gd name="connsiteX4" fmla="*/ 0 w 5791200"/>
                  <a:gd name="connsiteY4" fmla="*/ 3574472 h 3574472"/>
                  <a:gd name="connsiteX5" fmla="*/ 55418 w 5791200"/>
                  <a:gd name="connsiteY5" fmla="*/ 0 h 3574472"/>
                  <a:gd name="connsiteX6" fmla="*/ 5791200 w 5791200"/>
                  <a:gd name="connsiteY6" fmla="*/ 13854 h 3574472"/>
                  <a:gd name="connsiteX0" fmla="*/ 5822003 w 5822003"/>
                  <a:gd name="connsiteY0" fmla="*/ 28151 h 3588769"/>
                  <a:gd name="connsiteX1" fmla="*/ 3092658 w 5822003"/>
                  <a:gd name="connsiteY1" fmla="*/ 693169 h 3588769"/>
                  <a:gd name="connsiteX2" fmla="*/ 3023385 w 5822003"/>
                  <a:gd name="connsiteY2" fmla="*/ 1621424 h 3588769"/>
                  <a:gd name="connsiteX3" fmla="*/ 1443967 w 5822003"/>
                  <a:gd name="connsiteY3" fmla="*/ 1884660 h 3588769"/>
                  <a:gd name="connsiteX4" fmla="*/ 30803 w 5822003"/>
                  <a:gd name="connsiteY4" fmla="*/ 3588769 h 3588769"/>
                  <a:gd name="connsiteX5" fmla="*/ 0 w 5822003"/>
                  <a:gd name="connsiteY5" fmla="*/ 0 h 3588769"/>
                  <a:gd name="connsiteX6" fmla="*/ 5822003 w 5822003"/>
                  <a:gd name="connsiteY6" fmla="*/ 28151 h 3588769"/>
                  <a:gd name="connsiteX0" fmla="*/ 5879484 w 5879484"/>
                  <a:gd name="connsiteY0" fmla="*/ 42449 h 3603067"/>
                  <a:gd name="connsiteX1" fmla="*/ 3150139 w 5879484"/>
                  <a:gd name="connsiteY1" fmla="*/ 707467 h 3603067"/>
                  <a:gd name="connsiteX2" fmla="*/ 3080866 w 5879484"/>
                  <a:gd name="connsiteY2" fmla="*/ 1635722 h 3603067"/>
                  <a:gd name="connsiteX3" fmla="*/ 1501448 w 5879484"/>
                  <a:gd name="connsiteY3" fmla="*/ 1898958 h 3603067"/>
                  <a:gd name="connsiteX4" fmla="*/ 88284 w 5879484"/>
                  <a:gd name="connsiteY4" fmla="*/ 3603067 h 3603067"/>
                  <a:gd name="connsiteX5" fmla="*/ 0 w 5879484"/>
                  <a:gd name="connsiteY5" fmla="*/ 0 h 3603067"/>
                  <a:gd name="connsiteX6" fmla="*/ 5879484 w 5879484"/>
                  <a:gd name="connsiteY6" fmla="*/ 42449 h 3603067"/>
                  <a:gd name="connsiteX0" fmla="*/ 5879484 w 5879484"/>
                  <a:gd name="connsiteY0" fmla="*/ 42449 h 3603067"/>
                  <a:gd name="connsiteX1" fmla="*/ 3150139 w 5879484"/>
                  <a:gd name="connsiteY1" fmla="*/ 707467 h 3603067"/>
                  <a:gd name="connsiteX2" fmla="*/ 3080866 w 5879484"/>
                  <a:gd name="connsiteY2" fmla="*/ 1635722 h 3603067"/>
                  <a:gd name="connsiteX3" fmla="*/ 1501448 w 5879484"/>
                  <a:gd name="connsiteY3" fmla="*/ 1898958 h 3603067"/>
                  <a:gd name="connsiteX4" fmla="*/ 2063 w 5879484"/>
                  <a:gd name="connsiteY4" fmla="*/ 3603067 h 3603067"/>
                  <a:gd name="connsiteX5" fmla="*/ 0 w 5879484"/>
                  <a:gd name="connsiteY5" fmla="*/ 0 h 3603067"/>
                  <a:gd name="connsiteX6" fmla="*/ 5879484 w 5879484"/>
                  <a:gd name="connsiteY6" fmla="*/ 42449 h 3603067"/>
                  <a:gd name="connsiteX0" fmla="*/ 6021126 w 6021126"/>
                  <a:gd name="connsiteY0" fmla="*/ 42449 h 3688855"/>
                  <a:gd name="connsiteX1" fmla="*/ 3291781 w 6021126"/>
                  <a:gd name="connsiteY1" fmla="*/ 707467 h 3688855"/>
                  <a:gd name="connsiteX2" fmla="*/ 3222508 w 6021126"/>
                  <a:gd name="connsiteY2" fmla="*/ 1635722 h 3688855"/>
                  <a:gd name="connsiteX3" fmla="*/ 1643090 w 6021126"/>
                  <a:gd name="connsiteY3" fmla="*/ 1898958 h 3688855"/>
                  <a:gd name="connsiteX4" fmla="*/ 2 w 6021126"/>
                  <a:gd name="connsiteY4" fmla="*/ 3688855 h 3688855"/>
                  <a:gd name="connsiteX5" fmla="*/ 141642 w 6021126"/>
                  <a:gd name="connsiteY5" fmla="*/ 0 h 3688855"/>
                  <a:gd name="connsiteX6" fmla="*/ 6021126 w 6021126"/>
                  <a:gd name="connsiteY6" fmla="*/ 42449 h 3688855"/>
                  <a:gd name="connsiteX0" fmla="*/ 6109408 w 6109408"/>
                  <a:gd name="connsiteY0" fmla="*/ 128236 h 3774642"/>
                  <a:gd name="connsiteX1" fmla="*/ 3380063 w 6109408"/>
                  <a:gd name="connsiteY1" fmla="*/ 793254 h 3774642"/>
                  <a:gd name="connsiteX2" fmla="*/ 3310790 w 6109408"/>
                  <a:gd name="connsiteY2" fmla="*/ 1721509 h 3774642"/>
                  <a:gd name="connsiteX3" fmla="*/ 1731372 w 6109408"/>
                  <a:gd name="connsiteY3" fmla="*/ 1984745 h 3774642"/>
                  <a:gd name="connsiteX4" fmla="*/ 88284 w 6109408"/>
                  <a:gd name="connsiteY4" fmla="*/ 3774642 h 3774642"/>
                  <a:gd name="connsiteX5" fmla="*/ 0 w 6109408"/>
                  <a:gd name="connsiteY5" fmla="*/ 0 h 3774642"/>
                  <a:gd name="connsiteX6" fmla="*/ 6109408 w 6109408"/>
                  <a:gd name="connsiteY6" fmla="*/ 128236 h 3774642"/>
                  <a:gd name="connsiteX0" fmla="*/ 6109408 w 6109408"/>
                  <a:gd name="connsiteY0" fmla="*/ 128236 h 3774642"/>
                  <a:gd name="connsiteX1" fmla="*/ 3380063 w 6109408"/>
                  <a:gd name="connsiteY1" fmla="*/ 793254 h 3774642"/>
                  <a:gd name="connsiteX2" fmla="*/ 3310790 w 6109408"/>
                  <a:gd name="connsiteY2" fmla="*/ 1721509 h 3774642"/>
                  <a:gd name="connsiteX3" fmla="*/ 1731372 w 6109408"/>
                  <a:gd name="connsiteY3" fmla="*/ 1984745 h 3774642"/>
                  <a:gd name="connsiteX4" fmla="*/ 88284 w 6109408"/>
                  <a:gd name="connsiteY4" fmla="*/ 3774642 h 3774642"/>
                  <a:gd name="connsiteX5" fmla="*/ 0 w 6109408"/>
                  <a:gd name="connsiteY5" fmla="*/ 0 h 3774642"/>
                  <a:gd name="connsiteX6" fmla="*/ 6109408 w 6109408"/>
                  <a:gd name="connsiteY6" fmla="*/ 128236 h 3774642"/>
                  <a:gd name="connsiteX0" fmla="*/ 6109408 w 6109408"/>
                  <a:gd name="connsiteY0" fmla="*/ 128236 h 3774642"/>
                  <a:gd name="connsiteX1" fmla="*/ 3380063 w 6109408"/>
                  <a:gd name="connsiteY1" fmla="*/ 793254 h 3774642"/>
                  <a:gd name="connsiteX2" fmla="*/ 3310790 w 6109408"/>
                  <a:gd name="connsiteY2" fmla="*/ 1721509 h 3774642"/>
                  <a:gd name="connsiteX3" fmla="*/ 1731372 w 6109408"/>
                  <a:gd name="connsiteY3" fmla="*/ 1984745 h 3774642"/>
                  <a:gd name="connsiteX4" fmla="*/ 88284 w 6109408"/>
                  <a:gd name="connsiteY4" fmla="*/ 3774642 h 3774642"/>
                  <a:gd name="connsiteX5" fmla="*/ 0 w 6109408"/>
                  <a:gd name="connsiteY5" fmla="*/ 0 h 3774642"/>
                  <a:gd name="connsiteX6" fmla="*/ 6109408 w 6109408"/>
                  <a:gd name="connsiteY6" fmla="*/ 128236 h 3774642"/>
                  <a:gd name="connsiteX0" fmla="*/ 6037557 w 6037557"/>
                  <a:gd name="connsiteY0" fmla="*/ 142533 h 3788939"/>
                  <a:gd name="connsiteX1" fmla="*/ 3308212 w 6037557"/>
                  <a:gd name="connsiteY1" fmla="*/ 807551 h 3788939"/>
                  <a:gd name="connsiteX2" fmla="*/ 3238939 w 6037557"/>
                  <a:gd name="connsiteY2" fmla="*/ 1735806 h 3788939"/>
                  <a:gd name="connsiteX3" fmla="*/ 1659521 w 6037557"/>
                  <a:gd name="connsiteY3" fmla="*/ 1999042 h 3788939"/>
                  <a:gd name="connsiteX4" fmla="*/ 16433 w 6037557"/>
                  <a:gd name="connsiteY4" fmla="*/ 3788939 h 3788939"/>
                  <a:gd name="connsiteX5" fmla="*/ 0 w 6037557"/>
                  <a:gd name="connsiteY5" fmla="*/ 0 h 3788939"/>
                  <a:gd name="connsiteX6" fmla="*/ 6037557 w 6037557"/>
                  <a:gd name="connsiteY6" fmla="*/ 142533 h 3788939"/>
                  <a:gd name="connsiteX0" fmla="*/ 6037557 w 6037557"/>
                  <a:gd name="connsiteY0" fmla="*/ 142533 h 3788939"/>
                  <a:gd name="connsiteX1" fmla="*/ 3308212 w 6037557"/>
                  <a:gd name="connsiteY1" fmla="*/ 807551 h 3788939"/>
                  <a:gd name="connsiteX2" fmla="*/ 3238939 w 6037557"/>
                  <a:gd name="connsiteY2" fmla="*/ 1735806 h 3788939"/>
                  <a:gd name="connsiteX3" fmla="*/ 1659521 w 6037557"/>
                  <a:gd name="connsiteY3" fmla="*/ 1999042 h 3788939"/>
                  <a:gd name="connsiteX4" fmla="*/ 16433 w 6037557"/>
                  <a:gd name="connsiteY4" fmla="*/ 3788939 h 3788939"/>
                  <a:gd name="connsiteX5" fmla="*/ 0 w 6037557"/>
                  <a:gd name="connsiteY5" fmla="*/ 0 h 3788939"/>
                  <a:gd name="connsiteX6" fmla="*/ 6037557 w 6037557"/>
                  <a:gd name="connsiteY6" fmla="*/ 142533 h 3788939"/>
                  <a:gd name="connsiteX0" fmla="*/ 6109407 w 6109407"/>
                  <a:gd name="connsiteY0" fmla="*/ 0 h 3789385"/>
                  <a:gd name="connsiteX1" fmla="*/ 3308212 w 6109407"/>
                  <a:gd name="connsiteY1" fmla="*/ 807997 h 3789385"/>
                  <a:gd name="connsiteX2" fmla="*/ 3238939 w 6109407"/>
                  <a:gd name="connsiteY2" fmla="*/ 1736252 h 3789385"/>
                  <a:gd name="connsiteX3" fmla="*/ 1659521 w 6109407"/>
                  <a:gd name="connsiteY3" fmla="*/ 1999488 h 3789385"/>
                  <a:gd name="connsiteX4" fmla="*/ 16433 w 6109407"/>
                  <a:gd name="connsiteY4" fmla="*/ 3789385 h 3789385"/>
                  <a:gd name="connsiteX5" fmla="*/ 0 w 6109407"/>
                  <a:gd name="connsiteY5" fmla="*/ 446 h 3789385"/>
                  <a:gd name="connsiteX6" fmla="*/ 6109407 w 6109407"/>
                  <a:gd name="connsiteY6" fmla="*/ 0 h 3789385"/>
                  <a:gd name="connsiteX0" fmla="*/ 6109407 w 6179364"/>
                  <a:gd name="connsiteY0" fmla="*/ 0 h 3789385"/>
                  <a:gd name="connsiteX1" fmla="*/ 3308212 w 6179364"/>
                  <a:gd name="connsiteY1" fmla="*/ 807997 h 3789385"/>
                  <a:gd name="connsiteX2" fmla="*/ 3238939 w 6179364"/>
                  <a:gd name="connsiteY2" fmla="*/ 1736252 h 3789385"/>
                  <a:gd name="connsiteX3" fmla="*/ 1659521 w 6179364"/>
                  <a:gd name="connsiteY3" fmla="*/ 1999488 h 3789385"/>
                  <a:gd name="connsiteX4" fmla="*/ 16433 w 6179364"/>
                  <a:gd name="connsiteY4" fmla="*/ 3789385 h 3789385"/>
                  <a:gd name="connsiteX5" fmla="*/ 0 w 6179364"/>
                  <a:gd name="connsiteY5" fmla="*/ 446 h 3789385"/>
                  <a:gd name="connsiteX6" fmla="*/ 6109407 w 6179364"/>
                  <a:gd name="connsiteY6" fmla="*/ 0 h 3789385"/>
                  <a:gd name="connsiteX0" fmla="*/ 6109407 w 6179364"/>
                  <a:gd name="connsiteY0" fmla="*/ 0 h 3789385"/>
                  <a:gd name="connsiteX1" fmla="*/ 3308212 w 6179364"/>
                  <a:gd name="connsiteY1" fmla="*/ 807997 h 3789385"/>
                  <a:gd name="connsiteX2" fmla="*/ 3238939 w 6179364"/>
                  <a:gd name="connsiteY2" fmla="*/ 1736252 h 3789385"/>
                  <a:gd name="connsiteX3" fmla="*/ 1659521 w 6179364"/>
                  <a:gd name="connsiteY3" fmla="*/ 1999488 h 3789385"/>
                  <a:gd name="connsiteX4" fmla="*/ 16433 w 6179364"/>
                  <a:gd name="connsiteY4" fmla="*/ 3789385 h 3789385"/>
                  <a:gd name="connsiteX5" fmla="*/ 0 w 6179364"/>
                  <a:gd name="connsiteY5" fmla="*/ 446 h 3789385"/>
                  <a:gd name="connsiteX6" fmla="*/ 6109407 w 6179364"/>
                  <a:gd name="connsiteY6" fmla="*/ 0 h 3789385"/>
                  <a:gd name="connsiteX0" fmla="*/ 6109407 w 6179364"/>
                  <a:gd name="connsiteY0" fmla="*/ 0 h 3826203"/>
                  <a:gd name="connsiteX1" fmla="*/ 3308212 w 6179364"/>
                  <a:gd name="connsiteY1" fmla="*/ 807997 h 3826203"/>
                  <a:gd name="connsiteX2" fmla="*/ 3238939 w 6179364"/>
                  <a:gd name="connsiteY2" fmla="*/ 1736252 h 3826203"/>
                  <a:gd name="connsiteX3" fmla="*/ 1659521 w 6179364"/>
                  <a:gd name="connsiteY3" fmla="*/ 1999488 h 3826203"/>
                  <a:gd name="connsiteX4" fmla="*/ 16433 w 6179364"/>
                  <a:gd name="connsiteY4" fmla="*/ 3789385 h 3826203"/>
                  <a:gd name="connsiteX5" fmla="*/ 0 w 6179364"/>
                  <a:gd name="connsiteY5" fmla="*/ 446 h 3826203"/>
                  <a:gd name="connsiteX6" fmla="*/ 6109407 w 6179364"/>
                  <a:gd name="connsiteY6" fmla="*/ 0 h 3826203"/>
                  <a:gd name="connsiteX0" fmla="*/ 6109407 w 6194666"/>
                  <a:gd name="connsiteY0" fmla="*/ 0 h 3826203"/>
                  <a:gd name="connsiteX1" fmla="*/ 3897392 w 6194666"/>
                  <a:gd name="connsiteY1" fmla="*/ 636422 h 3826203"/>
                  <a:gd name="connsiteX2" fmla="*/ 3238939 w 6194666"/>
                  <a:gd name="connsiteY2" fmla="*/ 1736252 h 3826203"/>
                  <a:gd name="connsiteX3" fmla="*/ 1659521 w 6194666"/>
                  <a:gd name="connsiteY3" fmla="*/ 1999488 h 3826203"/>
                  <a:gd name="connsiteX4" fmla="*/ 16433 w 6194666"/>
                  <a:gd name="connsiteY4" fmla="*/ 3789385 h 3826203"/>
                  <a:gd name="connsiteX5" fmla="*/ 0 w 6194666"/>
                  <a:gd name="connsiteY5" fmla="*/ 446 h 3826203"/>
                  <a:gd name="connsiteX6" fmla="*/ 6109407 w 6194666"/>
                  <a:gd name="connsiteY6" fmla="*/ 0 h 3826203"/>
                  <a:gd name="connsiteX0" fmla="*/ 6109407 w 6195622"/>
                  <a:gd name="connsiteY0" fmla="*/ 0 h 3830610"/>
                  <a:gd name="connsiteX1" fmla="*/ 3897392 w 6195622"/>
                  <a:gd name="connsiteY1" fmla="*/ 636422 h 3830610"/>
                  <a:gd name="connsiteX2" fmla="*/ 3052127 w 6195622"/>
                  <a:gd name="connsiteY2" fmla="*/ 1764848 h 3830610"/>
                  <a:gd name="connsiteX3" fmla="*/ 1659521 w 6195622"/>
                  <a:gd name="connsiteY3" fmla="*/ 1999488 h 3830610"/>
                  <a:gd name="connsiteX4" fmla="*/ 16433 w 6195622"/>
                  <a:gd name="connsiteY4" fmla="*/ 3789385 h 3830610"/>
                  <a:gd name="connsiteX5" fmla="*/ 0 w 6195622"/>
                  <a:gd name="connsiteY5" fmla="*/ 446 h 3830610"/>
                  <a:gd name="connsiteX6" fmla="*/ 6109407 w 6195622"/>
                  <a:gd name="connsiteY6" fmla="*/ 0 h 3830610"/>
                  <a:gd name="connsiteX0" fmla="*/ 6109407 w 6200522"/>
                  <a:gd name="connsiteY0" fmla="*/ 0 h 3830610"/>
                  <a:gd name="connsiteX1" fmla="*/ 4041094 w 6200522"/>
                  <a:gd name="connsiteY1" fmla="*/ 893784 h 3830610"/>
                  <a:gd name="connsiteX2" fmla="*/ 3052127 w 6200522"/>
                  <a:gd name="connsiteY2" fmla="*/ 1764848 h 3830610"/>
                  <a:gd name="connsiteX3" fmla="*/ 1659521 w 6200522"/>
                  <a:gd name="connsiteY3" fmla="*/ 1999488 h 3830610"/>
                  <a:gd name="connsiteX4" fmla="*/ 16433 w 6200522"/>
                  <a:gd name="connsiteY4" fmla="*/ 3789385 h 3830610"/>
                  <a:gd name="connsiteX5" fmla="*/ 0 w 6200522"/>
                  <a:gd name="connsiteY5" fmla="*/ 446 h 3830610"/>
                  <a:gd name="connsiteX6" fmla="*/ 6109407 w 6200522"/>
                  <a:gd name="connsiteY6" fmla="*/ 0 h 3830610"/>
                  <a:gd name="connsiteX0" fmla="*/ 6109407 w 6200522"/>
                  <a:gd name="connsiteY0" fmla="*/ 0 h 3906887"/>
                  <a:gd name="connsiteX1" fmla="*/ 4041094 w 6200522"/>
                  <a:gd name="connsiteY1" fmla="*/ 893784 h 3906887"/>
                  <a:gd name="connsiteX2" fmla="*/ 3052127 w 6200522"/>
                  <a:gd name="connsiteY2" fmla="*/ 1764848 h 3906887"/>
                  <a:gd name="connsiteX3" fmla="*/ 1659521 w 6200522"/>
                  <a:gd name="connsiteY3" fmla="*/ 1999488 h 3906887"/>
                  <a:gd name="connsiteX4" fmla="*/ 921756 w 6200522"/>
                  <a:gd name="connsiteY4" fmla="*/ 2860023 h 3906887"/>
                  <a:gd name="connsiteX5" fmla="*/ 16433 w 6200522"/>
                  <a:gd name="connsiteY5" fmla="*/ 3789385 h 3906887"/>
                  <a:gd name="connsiteX6" fmla="*/ 0 w 6200522"/>
                  <a:gd name="connsiteY6" fmla="*/ 446 h 3906887"/>
                  <a:gd name="connsiteX7" fmla="*/ 6109407 w 6200522"/>
                  <a:gd name="connsiteY7" fmla="*/ 0 h 3906887"/>
                  <a:gd name="connsiteX0" fmla="*/ 6109407 w 6210247"/>
                  <a:gd name="connsiteY0" fmla="*/ 0 h 3906887"/>
                  <a:gd name="connsiteX1" fmla="*/ 4285388 w 6210247"/>
                  <a:gd name="connsiteY1" fmla="*/ 793699 h 3906887"/>
                  <a:gd name="connsiteX2" fmla="*/ 3052127 w 6210247"/>
                  <a:gd name="connsiteY2" fmla="*/ 1764848 h 3906887"/>
                  <a:gd name="connsiteX3" fmla="*/ 1659521 w 6210247"/>
                  <a:gd name="connsiteY3" fmla="*/ 1999488 h 3906887"/>
                  <a:gd name="connsiteX4" fmla="*/ 921756 w 6210247"/>
                  <a:gd name="connsiteY4" fmla="*/ 2860023 h 3906887"/>
                  <a:gd name="connsiteX5" fmla="*/ 16433 w 6210247"/>
                  <a:gd name="connsiteY5" fmla="*/ 3789385 h 3906887"/>
                  <a:gd name="connsiteX6" fmla="*/ 0 w 6210247"/>
                  <a:gd name="connsiteY6" fmla="*/ 446 h 3906887"/>
                  <a:gd name="connsiteX7" fmla="*/ 6109407 w 6210247"/>
                  <a:gd name="connsiteY7" fmla="*/ 0 h 3906887"/>
                  <a:gd name="connsiteX0" fmla="*/ 6109407 w 6214422"/>
                  <a:gd name="connsiteY0" fmla="*/ 0 h 3906887"/>
                  <a:gd name="connsiteX1" fmla="*/ 4285388 w 6214422"/>
                  <a:gd name="connsiteY1" fmla="*/ 793699 h 3906887"/>
                  <a:gd name="connsiteX2" fmla="*/ 2477318 w 6214422"/>
                  <a:gd name="connsiteY2" fmla="*/ 964165 h 3906887"/>
                  <a:gd name="connsiteX3" fmla="*/ 1659521 w 6214422"/>
                  <a:gd name="connsiteY3" fmla="*/ 1999488 h 3906887"/>
                  <a:gd name="connsiteX4" fmla="*/ 921756 w 6214422"/>
                  <a:gd name="connsiteY4" fmla="*/ 2860023 h 3906887"/>
                  <a:gd name="connsiteX5" fmla="*/ 16433 w 6214422"/>
                  <a:gd name="connsiteY5" fmla="*/ 3789385 h 3906887"/>
                  <a:gd name="connsiteX6" fmla="*/ 0 w 6214422"/>
                  <a:gd name="connsiteY6" fmla="*/ 446 h 3906887"/>
                  <a:gd name="connsiteX7" fmla="*/ 6109407 w 6214422"/>
                  <a:gd name="connsiteY7" fmla="*/ 0 h 3906887"/>
                  <a:gd name="connsiteX0" fmla="*/ 6109407 w 6214422"/>
                  <a:gd name="connsiteY0" fmla="*/ 0 h 3906887"/>
                  <a:gd name="connsiteX1" fmla="*/ 4285388 w 6214422"/>
                  <a:gd name="connsiteY1" fmla="*/ 793699 h 3906887"/>
                  <a:gd name="connsiteX2" fmla="*/ 2477318 w 6214422"/>
                  <a:gd name="connsiteY2" fmla="*/ 964165 h 3906887"/>
                  <a:gd name="connsiteX3" fmla="*/ 2033147 w 6214422"/>
                  <a:gd name="connsiteY3" fmla="*/ 2285446 h 3906887"/>
                  <a:gd name="connsiteX4" fmla="*/ 921756 w 6214422"/>
                  <a:gd name="connsiteY4" fmla="*/ 2860023 h 3906887"/>
                  <a:gd name="connsiteX5" fmla="*/ 16433 w 6214422"/>
                  <a:gd name="connsiteY5" fmla="*/ 3789385 h 3906887"/>
                  <a:gd name="connsiteX6" fmla="*/ 0 w 6214422"/>
                  <a:gd name="connsiteY6" fmla="*/ 446 h 3906887"/>
                  <a:gd name="connsiteX7" fmla="*/ 6109407 w 6214422"/>
                  <a:gd name="connsiteY7" fmla="*/ 0 h 3906887"/>
                  <a:gd name="connsiteX0" fmla="*/ 6109407 w 6214422"/>
                  <a:gd name="connsiteY0" fmla="*/ 0 h 3903573"/>
                  <a:gd name="connsiteX1" fmla="*/ 4285388 w 6214422"/>
                  <a:gd name="connsiteY1" fmla="*/ 793699 h 3903573"/>
                  <a:gd name="connsiteX2" fmla="*/ 2477318 w 6214422"/>
                  <a:gd name="connsiteY2" fmla="*/ 964165 h 3903573"/>
                  <a:gd name="connsiteX3" fmla="*/ 2033147 w 6214422"/>
                  <a:gd name="connsiteY3" fmla="*/ 2285446 h 3903573"/>
                  <a:gd name="connsiteX4" fmla="*/ 849905 w 6214422"/>
                  <a:gd name="connsiteY4" fmla="*/ 2817129 h 3903573"/>
                  <a:gd name="connsiteX5" fmla="*/ 16433 w 6214422"/>
                  <a:gd name="connsiteY5" fmla="*/ 3789385 h 3903573"/>
                  <a:gd name="connsiteX6" fmla="*/ 0 w 6214422"/>
                  <a:gd name="connsiteY6" fmla="*/ 446 h 3903573"/>
                  <a:gd name="connsiteX7" fmla="*/ 6109407 w 6214422"/>
                  <a:gd name="connsiteY7" fmla="*/ 0 h 3903573"/>
                  <a:gd name="connsiteX0" fmla="*/ 6109407 w 6214422"/>
                  <a:gd name="connsiteY0" fmla="*/ 0 h 3912056"/>
                  <a:gd name="connsiteX1" fmla="*/ 4285388 w 6214422"/>
                  <a:gd name="connsiteY1" fmla="*/ 793699 h 3912056"/>
                  <a:gd name="connsiteX2" fmla="*/ 2477318 w 6214422"/>
                  <a:gd name="connsiteY2" fmla="*/ 964165 h 3912056"/>
                  <a:gd name="connsiteX3" fmla="*/ 2033147 w 6214422"/>
                  <a:gd name="connsiteY3" fmla="*/ 2285446 h 3912056"/>
                  <a:gd name="connsiteX4" fmla="*/ 849905 w 6214422"/>
                  <a:gd name="connsiteY4" fmla="*/ 2817129 h 3912056"/>
                  <a:gd name="connsiteX5" fmla="*/ 16433 w 6214422"/>
                  <a:gd name="connsiteY5" fmla="*/ 3789385 h 3912056"/>
                  <a:gd name="connsiteX6" fmla="*/ 0 w 6214422"/>
                  <a:gd name="connsiteY6" fmla="*/ 446 h 3912056"/>
                  <a:gd name="connsiteX7" fmla="*/ 6109407 w 6214422"/>
                  <a:gd name="connsiteY7" fmla="*/ 0 h 3912056"/>
                  <a:gd name="connsiteX0" fmla="*/ 6109407 w 6220180"/>
                  <a:gd name="connsiteY0" fmla="*/ 0 h 3912056"/>
                  <a:gd name="connsiteX1" fmla="*/ 4400350 w 6220180"/>
                  <a:gd name="connsiteY1" fmla="*/ 993869 h 3912056"/>
                  <a:gd name="connsiteX2" fmla="*/ 2477318 w 6220180"/>
                  <a:gd name="connsiteY2" fmla="*/ 964165 h 3912056"/>
                  <a:gd name="connsiteX3" fmla="*/ 2033147 w 6220180"/>
                  <a:gd name="connsiteY3" fmla="*/ 2285446 h 3912056"/>
                  <a:gd name="connsiteX4" fmla="*/ 849905 w 6220180"/>
                  <a:gd name="connsiteY4" fmla="*/ 2817129 h 3912056"/>
                  <a:gd name="connsiteX5" fmla="*/ 16433 w 6220180"/>
                  <a:gd name="connsiteY5" fmla="*/ 3789385 h 3912056"/>
                  <a:gd name="connsiteX6" fmla="*/ 0 w 6220180"/>
                  <a:gd name="connsiteY6" fmla="*/ 446 h 3912056"/>
                  <a:gd name="connsiteX7" fmla="*/ 6109407 w 6220180"/>
                  <a:gd name="connsiteY7" fmla="*/ 0 h 3912056"/>
                  <a:gd name="connsiteX0" fmla="*/ 6109407 w 6221637"/>
                  <a:gd name="connsiteY0" fmla="*/ 0 h 3912056"/>
                  <a:gd name="connsiteX1" fmla="*/ 4400350 w 6221637"/>
                  <a:gd name="connsiteY1" fmla="*/ 993869 h 3912056"/>
                  <a:gd name="connsiteX2" fmla="*/ 2477318 w 6221637"/>
                  <a:gd name="connsiteY2" fmla="*/ 964165 h 3912056"/>
                  <a:gd name="connsiteX3" fmla="*/ 2033147 w 6221637"/>
                  <a:gd name="connsiteY3" fmla="*/ 2285446 h 3912056"/>
                  <a:gd name="connsiteX4" fmla="*/ 849905 w 6221637"/>
                  <a:gd name="connsiteY4" fmla="*/ 2817129 h 3912056"/>
                  <a:gd name="connsiteX5" fmla="*/ 16433 w 6221637"/>
                  <a:gd name="connsiteY5" fmla="*/ 3789385 h 3912056"/>
                  <a:gd name="connsiteX6" fmla="*/ 0 w 6221637"/>
                  <a:gd name="connsiteY6" fmla="*/ 446 h 3912056"/>
                  <a:gd name="connsiteX7" fmla="*/ 6109407 w 6221637"/>
                  <a:gd name="connsiteY7" fmla="*/ 0 h 3912056"/>
                  <a:gd name="connsiteX0" fmla="*/ 6109407 w 6217155"/>
                  <a:gd name="connsiteY0" fmla="*/ 0 h 3912056"/>
                  <a:gd name="connsiteX1" fmla="*/ 4314129 w 6217155"/>
                  <a:gd name="connsiteY1" fmla="*/ 765103 h 3912056"/>
                  <a:gd name="connsiteX2" fmla="*/ 2477318 w 6217155"/>
                  <a:gd name="connsiteY2" fmla="*/ 964165 h 3912056"/>
                  <a:gd name="connsiteX3" fmla="*/ 2033147 w 6217155"/>
                  <a:gd name="connsiteY3" fmla="*/ 2285446 h 3912056"/>
                  <a:gd name="connsiteX4" fmla="*/ 849905 w 6217155"/>
                  <a:gd name="connsiteY4" fmla="*/ 2817129 h 3912056"/>
                  <a:gd name="connsiteX5" fmla="*/ 16433 w 6217155"/>
                  <a:gd name="connsiteY5" fmla="*/ 3789385 h 3912056"/>
                  <a:gd name="connsiteX6" fmla="*/ 0 w 6217155"/>
                  <a:gd name="connsiteY6" fmla="*/ 446 h 3912056"/>
                  <a:gd name="connsiteX7" fmla="*/ 6109407 w 6217155"/>
                  <a:gd name="connsiteY7" fmla="*/ 0 h 3912056"/>
                  <a:gd name="connsiteX0" fmla="*/ 6109407 w 6216702"/>
                  <a:gd name="connsiteY0" fmla="*/ 0 h 3912056"/>
                  <a:gd name="connsiteX1" fmla="*/ 4314129 w 6216702"/>
                  <a:gd name="connsiteY1" fmla="*/ 765103 h 3912056"/>
                  <a:gd name="connsiteX2" fmla="*/ 2362355 w 6216702"/>
                  <a:gd name="connsiteY2" fmla="*/ 721101 h 3912056"/>
                  <a:gd name="connsiteX3" fmla="*/ 2033147 w 6216702"/>
                  <a:gd name="connsiteY3" fmla="*/ 2285446 h 3912056"/>
                  <a:gd name="connsiteX4" fmla="*/ 849905 w 6216702"/>
                  <a:gd name="connsiteY4" fmla="*/ 2817129 h 3912056"/>
                  <a:gd name="connsiteX5" fmla="*/ 16433 w 6216702"/>
                  <a:gd name="connsiteY5" fmla="*/ 3789385 h 3912056"/>
                  <a:gd name="connsiteX6" fmla="*/ 0 w 6216702"/>
                  <a:gd name="connsiteY6" fmla="*/ 446 h 3912056"/>
                  <a:gd name="connsiteX7" fmla="*/ 6109407 w 6216702"/>
                  <a:gd name="connsiteY7" fmla="*/ 0 h 3912056"/>
                  <a:gd name="connsiteX0" fmla="*/ 6109407 w 6212589"/>
                  <a:gd name="connsiteY0" fmla="*/ 0 h 3912056"/>
                  <a:gd name="connsiteX1" fmla="*/ 4227908 w 6212589"/>
                  <a:gd name="connsiteY1" fmla="*/ 622123 h 3912056"/>
                  <a:gd name="connsiteX2" fmla="*/ 2362355 w 6212589"/>
                  <a:gd name="connsiteY2" fmla="*/ 721101 h 3912056"/>
                  <a:gd name="connsiteX3" fmla="*/ 2033147 w 6212589"/>
                  <a:gd name="connsiteY3" fmla="*/ 2285446 h 3912056"/>
                  <a:gd name="connsiteX4" fmla="*/ 849905 w 6212589"/>
                  <a:gd name="connsiteY4" fmla="*/ 2817129 h 3912056"/>
                  <a:gd name="connsiteX5" fmla="*/ 16433 w 6212589"/>
                  <a:gd name="connsiteY5" fmla="*/ 3789385 h 3912056"/>
                  <a:gd name="connsiteX6" fmla="*/ 0 w 6212589"/>
                  <a:gd name="connsiteY6" fmla="*/ 446 h 3912056"/>
                  <a:gd name="connsiteX7" fmla="*/ 6109407 w 6212589"/>
                  <a:gd name="connsiteY7" fmla="*/ 0 h 3912056"/>
                  <a:gd name="connsiteX0" fmla="*/ 6109407 w 6213116"/>
                  <a:gd name="connsiteY0" fmla="*/ 0 h 3912056"/>
                  <a:gd name="connsiteX1" fmla="*/ 4227908 w 6213116"/>
                  <a:gd name="connsiteY1" fmla="*/ 622123 h 3912056"/>
                  <a:gd name="connsiteX2" fmla="*/ 2290505 w 6213116"/>
                  <a:gd name="connsiteY2" fmla="*/ 721102 h 3912056"/>
                  <a:gd name="connsiteX3" fmla="*/ 2033147 w 6213116"/>
                  <a:gd name="connsiteY3" fmla="*/ 2285446 h 3912056"/>
                  <a:gd name="connsiteX4" fmla="*/ 849905 w 6213116"/>
                  <a:gd name="connsiteY4" fmla="*/ 2817129 h 3912056"/>
                  <a:gd name="connsiteX5" fmla="*/ 16433 w 6213116"/>
                  <a:gd name="connsiteY5" fmla="*/ 3789385 h 3912056"/>
                  <a:gd name="connsiteX6" fmla="*/ 0 w 6213116"/>
                  <a:gd name="connsiteY6" fmla="*/ 446 h 3912056"/>
                  <a:gd name="connsiteX7" fmla="*/ 6109407 w 6213116"/>
                  <a:gd name="connsiteY7" fmla="*/ 0 h 3912056"/>
                  <a:gd name="connsiteX0" fmla="*/ 6109407 w 6214399"/>
                  <a:gd name="connsiteY0" fmla="*/ 0 h 3912056"/>
                  <a:gd name="connsiteX1" fmla="*/ 4227908 w 6214399"/>
                  <a:gd name="connsiteY1" fmla="*/ 622123 h 3912056"/>
                  <a:gd name="connsiteX2" fmla="*/ 2290505 w 6214399"/>
                  <a:gd name="connsiteY2" fmla="*/ 721102 h 3912056"/>
                  <a:gd name="connsiteX3" fmla="*/ 2033147 w 6214399"/>
                  <a:gd name="connsiteY3" fmla="*/ 2285446 h 3912056"/>
                  <a:gd name="connsiteX4" fmla="*/ 849905 w 6214399"/>
                  <a:gd name="connsiteY4" fmla="*/ 2817129 h 3912056"/>
                  <a:gd name="connsiteX5" fmla="*/ 16433 w 6214399"/>
                  <a:gd name="connsiteY5" fmla="*/ 3789385 h 3912056"/>
                  <a:gd name="connsiteX6" fmla="*/ 0 w 6214399"/>
                  <a:gd name="connsiteY6" fmla="*/ 446 h 3912056"/>
                  <a:gd name="connsiteX7" fmla="*/ 6109407 w 6214399"/>
                  <a:gd name="connsiteY7" fmla="*/ 0 h 3912056"/>
                  <a:gd name="connsiteX0" fmla="*/ 6109407 w 6231869"/>
                  <a:gd name="connsiteY0" fmla="*/ 0 h 3912056"/>
                  <a:gd name="connsiteX1" fmla="*/ 4227908 w 6231869"/>
                  <a:gd name="connsiteY1" fmla="*/ 622123 h 3912056"/>
                  <a:gd name="connsiteX2" fmla="*/ 2290505 w 6231869"/>
                  <a:gd name="connsiteY2" fmla="*/ 721102 h 3912056"/>
                  <a:gd name="connsiteX3" fmla="*/ 2033147 w 6231869"/>
                  <a:gd name="connsiteY3" fmla="*/ 2285446 h 3912056"/>
                  <a:gd name="connsiteX4" fmla="*/ 849905 w 6231869"/>
                  <a:gd name="connsiteY4" fmla="*/ 2817129 h 3912056"/>
                  <a:gd name="connsiteX5" fmla="*/ 16433 w 6231869"/>
                  <a:gd name="connsiteY5" fmla="*/ 3789385 h 3912056"/>
                  <a:gd name="connsiteX6" fmla="*/ 0 w 6231869"/>
                  <a:gd name="connsiteY6" fmla="*/ 446 h 3912056"/>
                  <a:gd name="connsiteX7" fmla="*/ 6109407 w 6231869"/>
                  <a:gd name="connsiteY7" fmla="*/ 0 h 3912056"/>
                  <a:gd name="connsiteX0" fmla="*/ 6109407 w 6263187"/>
                  <a:gd name="connsiteY0" fmla="*/ 0 h 3912056"/>
                  <a:gd name="connsiteX1" fmla="*/ 4227908 w 6263187"/>
                  <a:gd name="connsiteY1" fmla="*/ 622123 h 3912056"/>
                  <a:gd name="connsiteX2" fmla="*/ 2290505 w 6263187"/>
                  <a:gd name="connsiteY2" fmla="*/ 721102 h 3912056"/>
                  <a:gd name="connsiteX3" fmla="*/ 2033147 w 6263187"/>
                  <a:gd name="connsiteY3" fmla="*/ 2285446 h 3912056"/>
                  <a:gd name="connsiteX4" fmla="*/ 849905 w 6263187"/>
                  <a:gd name="connsiteY4" fmla="*/ 2817129 h 3912056"/>
                  <a:gd name="connsiteX5" fmla="*/ 16433 w 6263187"/>
                  <a:gd name="connsiteY5" fmla="*/ 3789385 h 3912056"/>
                  <a:gd name="connsiteX6" fmla="*/ 0 w 6263187"/>
                  <a:gd name="connsiteY6" fmla="*/ 446 h 3912056"/>
                  <a:gd name="connsiteX7" fmla="*/ 6109407 w 6263187"/>
                  <a:gd name="connsiteY7" fmla="*/ 0 h 3912056"/>
                  <a:gd name="connsiteX0" fmla="*/ 6109407 w 6251157"/>
                  <a:gd name="connsiteY0" fmla="*/ 53381 h 3965437"/>
                  <a:gd name="connsiteX1" fmla="*/ 4141687 w 6251157"/>
                  <a:gd name="connsiteY1" fmla="*/ 775590 h 3965437"/>
                  <a:gd name="connsiteX2" fmla="*/ 2290505 w 6251157"/>
                  <a:gd name="connsiteY2" fmla="*/ 774483 h 3965437"/>
                  <a:gd name="connsiteX3" fmla="*/ 2033147 w 6251157"/>
                  <a:gd name="connsiteY3" fmla="*/ 2338827 h 3965437"/>
                  <a:gd name="connsiteX4" fmla="*/ 849905 w 6251157"/>
                  <a:gd name="connsiteY4" fmla="*/ 2870510 h 3965437"/>
                  <a:gd name="connsiteX5" fmla="*/ 16433 w 6251157"/>
                  <a:gd name="connsiteY5" fmla="*/ 3842766 h 3965437"/>
                  <a:gd name="connsiteX6" fmla="*/ 0 w 6251157"/>
                  <a:gd name="connsiteY6" fmla="*/ 53827 h 3965437"/>
                  <a:gd name="connsiteX7" fmla="*/ 6109407 w 6251157"/>
                  <a:gd name="connsiteY7" fmla="*/ 53381 h 3965437"/>
                  <a:gd name="connsiteX0" fmla="*/ 6109407 w 6249177"/>
                  <a:gd name="connsiteY0" fmla="*/ 53381 h 3965437"/>
                  <a:gd name="connsiteX1" fmla="*/ 4141687 w 6249177"/>
                  <a:gd name="connsiteY1" fmla="*/ 775590 h 3965437"/>
                  <a:gd name="connsiteX2" fmla="*/ 2520428 w 6249177"/>
                  <a:gd name="connsiteY2" fmla="*/ 1131930 h 3965437"/>
                  <a:gd name="connsiteX3" fmla="*/ 2033147 w 6249177"/>
                  <a:gd name="connsiteY3" fmla="*/ 2338827 h 3965437"/>
                  <a:gd name="connsiteX4" fmla="*/ 849905 w 6249177"/>
                  <a:gd name="connsiteY4" fmla="*/ 2870510 h 3965437"/>
                  <a:gd name="connsiteX5" fmla="*/ 16433 w 6249177"/>
                  <a:gd name="connsiteY5" fmla="*/ 3842766 h 3965437"/>
                  <a:gd name="connsiteX6" fmla="*/ 0 w 6249177"/>
                  <a:gd name="connsiteY6" fmla="*/ 53827 h 3965437"/>
                  <a:gd name="connsiteX7" fmla="*/ 6109407 w 6249177"/>
                  <a:gd name="connsiteY7" fmla="*/ 53381 h 3965437"/>
                  <a:gd name="connsiteX0" fmla="*/ 6109407 w 6258571"/>
                  <a:gd name="connsiteY0" fmla="*/ 72445 h 3984501"/>
                  <a:gd name="connsiteX1" fmla="*/ 4227908 w 6258571"/>
                  <a:gd name="connsiteY1" fmla="*/ 1052016 h 3984501"/>
                  <a:gd name="connsiteX2" fmla="*/ 2520428 w 6258571"/>
                  <a:gd name="connsiteY2" fmla="*/ 1150994 h 3984501"/>
                  <a:gd name="connsiteX3" fmla="*/ 2033147 w 6258571"/>
                  <a:gd name="connsiteY3" fmla="*/ 2357891 h 3984501"/>
                  <a:gd name="connsiteX4" fmla="*/ 849905 w 6258571"/>
                  <a:gd name="connsiteY4" fmla="*/ 2889574 h 3984501"/>
                  <a:gd name="connsiteX5" fmla="*/ 16433 w 6258571"/>
                  <a:gd name="connsiteY5" fmla="*/ 3861830 h 3984501"/>
                  <a:gd name="connsiteX6" fmla="*/ 0 w 6258571"/>
                  <a:gd name="connsiteY6" fmla="*/ 72891 h 3984501"/>
                  <a:gd name="connsiteX7" fmla="*/ 6109407 w 6258571"/>
                  <a:gd name="connsiteY7" fmla="*/ 72445 h 3984501"/>
                  <a:gd name="connsiteX0" fmla="*/ 6109407 w 6224172"/>
                  <a:gd name="connsiteY0" fmla="*/ 72445 h 3984501"/>
                  <a:gd name="connsiteX1" fmla="*/ 4227908 w 6224172"/>
                  <a:gd name="connsiteY1" fmla="*/ 1052016 h 3984501"/>
                  <a:gd name="connsiteX2" fmla="*/ 2520428 w 6224172"/>
                  <a:gd name="connsiteY2" fmla="*/ 1150994 h 3984501"/>
                  <a:gd name="connsiteX3" fmla="*/ 2033147 w 6224172"/>
                  <a:gd name="connsiteY3" fmla="*/ 2357891 h 3984501"/>
                  <a:gd name="connsiteX4" fmla="*/ 849905 w 6224172"/>
                  <a:gd name="connsiteY4" fmla="*/ 2889574 h 3984501"/>
                  <a:gd name="connsiteX5" fmla="*/ 16433 w 6224172"/>
                  <a:gd name="connsiteY5" fmla="*/ 3861830 h 3984501"/>
                  <a:gd name="connsiteX6" fmla="*/ 0 w 6224172"/>
                  <a:gd name="connsiteY6" fmla="*/ 72891 h 3984501"/>
                  <a:gd name="connsiteX7" fmla="*/ 6109407 w 6224172"/>
                  <a:gd name="connsiteY7" fmla="*/ 72445 h 3984501"/>
                  <a:gd name="connsiteX0" fmla="*/ 6109407 w 6241461"/>
                  <a:gd name="connsiteY0" fmla="*/ 72445 h 3984501"/>
                  <a:gd name="connsiteX1" fmla="*/ 4227908 w 6241461"/>
                  <a:gd name="connsiteY1" fmla="*/ 1052016 h 3984501"/>
                  <a:gd name="connsiteX2" fmla="*/ 2520428 w 6241461"/>
                  <a:gd name="connsiteY2" fmla="*/ 1150994 h 3984501"/>
                  <a:gd name="connsiteX3" fmla="*/ 2033147 w 6241461"/>
                  <a:gd name="connsiteY3" fmla="*/ 2357891 h 3984501"/>
                  <a:gd name="connsiteX4" fmla="*/ 849905 w 6241461"/>
                  <a:gd name="connsiteY4" fmla="*/ 2889574 h 3984501"/>
                  <a:gd name="connsiteX5" fmla="*/ 16433 w 6241461"/>
                  <a:gd name="connsiteY5" fmla="*/ 3861830 h 3984501"/>
                  <a:gd name="connsiteX6" fmla="*/ 0 w 6241461"/>
                  <a:gd name="connsiteY6" fmla="*/ 72891 h 3984501"/>
                  <a:gd name="connsiteX7" fmla="*/ 6109407 w 6241461"/>
                  <a:gd name="connsiteY7" fmla="*/ 72445 h 3984501"/>
                  <a:gd name="connsiteX0" fmla="*/ 6109407 w 6201346"/>
                  <a:gd name="connsiteY0" fmla="*/ 55500 h 3967556"/>
                  <a:gd name="connsiteX1" fmla="*/ 3739321 w 6201346"/>
                  <a:gd name="connsiteY1" fmla="*/ 806305 h 3967556"/>
                  <a:gd name="connsiteX2" fmla="*/ 2520428 w 6201346"/>
                  <a:gd name="connsiteY2" fmla="*/ 1134049 h 3967556"/>
                  <a:gd name="connsiteX3" fmla="*/ 2033147 w 6201346"/>
                  <a:gd name="connsiteY3" fmla="*/ 2340946 h 3967556"/>
                  <a:gd name="connsiteX4" fmla="*/ 849905 w 6201346"/>
                  <a:gd name="connsiteY4" fmla="*/ 2872629 h 3967556"/>
                  <a:gd name="connsiteX5" fmla="*/ 16433 w 6201346"/>
                  <a:gd name="connsiteY5" fmla="*/ 3844885 h 3967556"/>
                  <a:gd name="connsiteX6" fmla="*/ 0 w 6201346"/>
                  <a:gd name="connsiteY6" fmla="*/ 55946 h 3967556"/>
                  <a:gd name="connsiteX7" fmla="*/ 6109407 w 6201346"/>
                  <a:gd name="connsiteY7" fmla="*/ 55500 h 3967556"/>
                  <a:gd name="connsiteX0" fmla="*/ 6109407 w 6211840"/>
                  <a:gd name="connsiteY0" fmla="*/ 55500 h 3967556"/>
                  <a:gd name="connsiteX1" fmla="*/ 3739321 w 6211840"/>
                  <a:gd name="connsiteY1" fmla="*/ 806305 h 3967556"/>
                  <a:gd name="connsiteX2" fmla="*/ 2549169 w 6211840"/>
                  <a:gd name="connsiteY2" fmla="*/ 1405710 h 3967556"/>
                  <a:gd name="connsiteX3" fmla="*/ 2033147 w 6211840"/>
                  <a:gd name="connsiteY3" fmla="*/ 2340946 h 3967556"/>
                  <a:gd name="connsiteX4" fmla="*/ 849905 w 6211840"/>
                  <a:gd name="connsiteY4" fmla="*/ 2872629 h 3967556"/>
                  <a:gd name="connsiteX5" fmla="*/ 16433 w 6211840"/>
                  <a:gd name="connsiteY5" fmla="*/ 3844885 h 3967556"/>
                  <a:gd name="connsiteX6" fmla="*/ 0 w 6211840"/>
                  <a:gd name="connsiteY6" fmla="*/ 55946 h 3967556"/>
                  <a:gd name="connsiteX7" fmla="*/ 6109407 w 6211840"/>
                  <a:gd name="connsiteY7" fmla="*/ 55500 h 39675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211840" h="3967556">
                    <a:moveTo>
                      <a:pt x="6109407" y="55500"/>
                    </a:moveTo>
                    <a:cubicBezTo>
                      <a:pt x="6732627" y="180560"/>
                      <a:pt x="4332694" y="581270"/>
                      <a:pt x="3739321" y="806305"/>
                    </a:cubicBezTo>
                    <a:cubicBezTo>
                      <a:pt x="3145948" y="1031340"/>
                      <a:pt x="2833531" y="1149936"/>
                      <a:pt x="2549169" y="1405710"/>
                    </a:cubicBezTo>
                    <a:cubicBezTo>
                      <a:pt x="2264807" y="1661484"/>
                      <a:pt x="2316358" y="2096460"/>
                      <a:pt x="2033147" y="2340946"/>
                    </a:cubicBezTo>
                    <a:cubicBezTo>
                      <a:pt x="1749936" y="2585432"/>
                      <a:pt x="1123753" y="2574313"/>
                      <a:pt x="849905" y="2872629"/>
                    </a:cubicBezTo>
                    <a:cubicBezTo>
                      <a:pt x="576057" y="3170945"/>
                      <a:pt x="16720" y="4345629"/>
                      <a:pt x="16433" y="3844885"/>
                    </a:cubicBezTo>
                    <a:cubicBezTo>
                      <a:pt x="15745" y="2643863"/>
                      <a:pt x="15057" y="1171182"/>
                      <a:pt x="0" y="55946"/>
                    </a:cubicBezTo>
                    <a:cubicBezTo>
                      <a:pt x="2036469" y="55797"/>
                      <a:pt x="5486187" y="-69560"/>
                      <a:pt x="6109407" y="5550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 dirty="0"/>
              </a:p>
            </p:txBody>
          </p:sp>
        </p:grpSp>
        <p:grpSp>
          <p:nvGrpSpPr>
            <p:cNvPr id="60" name="กลุ่ม 59">
              <a:extLst>
                <a:ext uri="{FF2B5EF4-FFF2-40B4-BE49-F238E27FC236}">
                  <a16:creationId xmlns:a16="http://schemas.microsoft.com/office/drawing/2014/main" id="{5063384C-1B67-4C48-859F-3B720252A26A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255808" y="373919"/>
              <a:ext cx="376162" cy="907724"/>
              <a:chOff x="6264894" y="1446698"/>
              <a:chExt cx="759640" cy="1984379"/>
            </a:xfrm>
          </p:grpSpPr>
          <p:sp>
            <p:nvSpPr>
              <p:cNvPr id="61" name="วงรี 60">
                <a:extLst>
                  <a:ext uri="{FF2B5EF4-FFF2-40B4-BE49-F238E27FC236}">
                    <a16:creationId xmlns:a16="http://schemas.microsoft.com/office/drawing/2014/main" id="{36043F64-AE10-48E1-83C6-E74C5B6505F5}"/>
                  </a:ext>
                </a:extLst>
              </p:cNvPr>
              <p:cNvSpPr/>
              <p:nvPr/>
            </p:nvSpPr>
            <p:spPr>
              <a:xfrm>
                <a:off x="6264894" y="14508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62" name="วงรี 61">
                <a:extLst>
                  <a:ext uri="{FF2B5EF4-FFF2-40B4-BE49-F238E27FC236}">
                    <a16:creationId xmlns:a16="http://schemas.microsoft.com/office/drawing/2014/main" id="{CBF52C19-C282-41CB-A7C0-48F1DF132FDC}"/>
                  </a:ext>
                </a:extLst>
              </p:cNvPr>
              <p:cNvSpPr/>
              <p:nvPr/>
            </p:nvSpPr>
            <p:spPr>
              <a:xfrm>
                <a:off x="6264894" y="16508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63" name="วงรี 62">
                <a:extLst>
                  <a:ext uri="{FF2B5EF4-FFF2-40B4-BE49-F238E27FC236}">
                    <a16:creationId xmlns:a16="http://schemas.microsoft.com/office/drawing/2014/main" id="{7DDA6A80-4690-4C1B-A94D-40F36F4808BF}"/>
                  </a:ext>
                </a:extLst>
              </p:cNvPr>
              <p:cNvSpPr/>
              <p:nvPr/>
            </p:nvSpPr>
            <p:spPr>
              <a:xfrm>
                <a:off x="6264894" y="185090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64" name="วงรี 63">
                <a:extLst>
                  <a:ext uri="{FF2B5EF4-FFF2-40B4-BE49-F238E27FC236}">
                    <a16:creationId xmlns:a16="http://schemas.microsoft.com/office/drawing/2014/main" id="{61A1373D-3938-4F72-AC4E-E968BA8F0228}"/>
                  </a:ext>
                </a:extLst>
              </p:cNvPr>
              <p:cNvSpPr/>
              <p:nvPr/>
            </p:nvSpPr>
            <p:spPr>
              <a:xfrm>
                <a:off x="6264894" y="205092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65" name="วงรี 64">
                <a:extLst>
                  <a:ext uri="{FF2B5EF4-FFF2-40B4-BE49-F238E27FC236}">
                    <a16:creationId xmlns:a16="http://schemas.microsoft.com/office/drawing/2014/main" id="{FBB0A0A6-1766-41CD-B47C-B65A5D10B60B}"/>
                  </a:ext>
                </a:extLst>
              </p:cNvPr>
              <p:cNvSpPr/>
              <p:nvPr/>
            </p:nvSpPr>
            <p:spPr>
              <a:xfrm>
                <a:off x="6264894" y="22509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66" name="วงรี 65">
                <a:extLst>
                  <a:ext uri="{FF2B5EF4-FFF2-40B4-BE49-F238E27FC236}">
                    <a16:creationId xmlns:a16="http://schemas.microsoft.com/office/drawing/2014/main" id="{F3C923B7-F97B-4F27-B22C-C23479043118}"/>
                  </a:ext>
                </a:extLst>
              </p:cNvPr>
              <p:cNvSpPr/>
              <p:nvPr/>
            </p:nvSpPr>
            <p:spPr>
              <a:xfrm>
                <a:off x="6264894" y="24509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67" name="วงรี 66">
                <a:extLst>
                  <a:ext uri="{FF2B5EF4-FFF2-40B4-BE49-F238E27FC236}">
                    <a16:creationId xmlns:a16="http://schemas.microsoft.com/office/drawing/2014/main" id="{3A3D4065-2C55-4581-9E65-7CF7555CDCCD}"/>
                  </a:ext>
                </a:extLst>
              </p:cNvPr>
              <p:cNvSpPr/>
              <p:nvPr/>
            </p:nvSpPr>
            <p:spPr>
              <a:xfrm>
                <a:off x="6264894" y="265100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68" name="วงรี 67">
                <a:extLst>
                  <a:ext uri="{FF2B5EF4-FFF2-40B4-BE49-F238E27FC236}">
                    <a16:creationId xmlns:a16="http://schemas.microsoft.com/office/drawing/2014/main" id="{2A971D1F-3270-497F-B94D-4359CFF5097A}"/>
                  </a:ext>
                </a:extLst>
              </p:cNvPr>
              <p:cNvSpPr/>
              <p:nvPr/>
            </p:nvSpPr>
            <p:spPr>
              <a:xfrm>
                <a:off x="6264894" y="285102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69" name="วงรี 68">
                <a:extLst>
                  <a:ext uri="{FF2B5EF4-FFF2-40B4-BE49-F238E27FC236}">
                    <a16:creationId xmlns:a16="http://schemas.microsoft.com/office/drawing/2014/main" id="{57687707-7206-4153-B28C-28F63D8AC682}"/>
                  </a:ext>
                </a:extLst>
              </p:cNvPr>
              <p:cNvSpPr/>
              <p:nvPr/>
            </p:nvSpPr>
            <p:spPr>
              <a:xfrm>
                <a:off x="6264894" y="30510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 dirty="0"/>
              </a:p>
            </p:txBody>
          </p:sp>
          <p:sp>
            <p:nvSpPr>
              <p:cNvPr id="70" name="วงรี 69">
                <a:extLst>
                  <a:ext uri="{FF2B5EF4-FFF2-40B4-BE49-F238E27FC236}">
                    <a16:creationId xmlns:a16="http://schemas.microsoft.com/office/drawing/2014/main" id="{FE901680-D2A7-41ED-8B46-82035F174F4D}"/>
                  </a:ext>
                </a:extLst>
              </p:cNvPr>
              <p:cNvSpPr/>
              <p:nvPr/>
            </p:nvSpPr>
            <p:spPr>
              <a:xfrm>
                <a:off x="6264894" y="32510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71" name="วงรี 70">
                <a:extLst>
                  <a:ext uri="{FF2B5EF4-FFF2-40B4-BE49-F238E27FC236}">
                    <a16:creationId xmlns:a16="http://schemas.microsoft.com/office/drawing/2014/main" id="{43BB84BE-9DA4-444F-A656-778A792D2066}"/>
                  </a:ext>
                </a:extLst>
              </p:cNvPr>
              <p:cNvSpPr/>
              <p:nvPr/>
            </p:nvSpPr>
            <p:spPr>
              <a:xfrm>
                <a:off x="6554714" y="14487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72" name="วงรี 71">
                <a:extLst>
                  <a:ext uri="{FF2B5EF4-FFF2-40B4-BE49-F238E27FC236}">
                    <a16:creationId xmlns:a16="http://schemas.microsoft.com/office/drawing/2014/main" id="{B1E54609-962D-49EA-A36B-7EA95D697FF6}"/>
                  </a:ext>
                </a:extLst>
              </p:cNvPr>
              <p:cNvSpPr/>
              <p:nvPr/>
            </p:nvSpPr>
            <p:spPr>
              <a:xfrm>
                <a:off x="6554714" y="16488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73" name="วงรี 72">
                <a:extLst>
                  <a:ext uri="{FF2B5EF4-FFF2-40B4-BE49-F238E27FC236}">
                    <a16:creationId xmlns:a16="http://schemas.microsoft.com/office/drawing/2014/main" id="{4249E772-E248-47E2-BBAB-0291054D4720}"/>
                  </a:ext>
                </a:extLst>
              </p:cNvPr>
              <p:cNvSpPr/>
              <p:nvPr/>
            </p:nvSpPr>
            <p:spPr>
              <a:xfrm>
                <a:off x="6554714" y="184882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74" name="วงรี 73">
                <a:extLst>
                  <a:ext uri="{FF2B5EF4-FFF2-40B4-BE49-F238E27FC236}">
                    <a16:creationId xmlns:a16="http://schemas.microsoft.com/office/drawing/2014/main" id="{AB119595-6946-4196-9F2E-F14911126934}"/>
                  </a:ext>
                </a:extLst>
              </p:cNvPr>
              <p:cNvSpPr/>
              <p:nvPr/>
            </p:nvSpPr>
            <p:spPr>
              <a:xfrm>
                <a:off x="6554714" y="204885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75" name="วงรี 74">
                <a:extLst>
                  <a:ext uri="{FF2B5EF4-FFF2-40B4-BE49-F238E27FC236}">
                    <a16:creationId xmlns:a16="http://schemas.microsoft.com/office/drawing/2014/main" id="{84B47960-2D2B-4ED8-950B-9CE3F526EDB1}"/>
                  </a:ext>
                </a:extLst>
              </p:cNvPr>
              <p:cNvSpPr/>
              <p:nvPr/>
            </p:nvSpPr>
            <p:spPr>
              <a:xfrm>
                <a:off x="6554714" y="22488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76" name="วงรี 75">
                <a:extLst>
                  <a:ext uri="{FF2B5EF4-FFF2-40B4-BE49-F238E27FC236}">
                    <a16:creationId xmlns:a16="http://schemas.microsoft.com/office/drawing/2014/main" id="{660F6C5E-ECCA-45B6-973D-3F3237CA3209}"/>
                  </a:ext>
                </a:extLst>
              </p:cNvPr>
              <p:cNvSpPr/>
              <p:nvPr/>
            </p:nvSpPr>
            <p:spPr>
              <a:xfrm>
                <a:off x="6554714" y="24489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77" name="วงรี 76">
                <a:extLst>
                  <a:ext uri="{FF2B5EF4-FFF2-40B4-BE49-F238E27FC236}">
                    <a16:creationId xmlns:a16="http://schemas.microsoft.com/office/drawing/2014/main" id="{BAB559BF-9D71-4F40-9506-56E190133E99}"/>
                  </a:ext>
                </a:extLst>
              </p:cNvPr>
              <p:cNvSpPr/>
              <p:nvPr/>
            </p:nvSpPr>
            <p:spPr>
              <a:xfrm>
                <a:off x="6554714" y="264892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78" name="วงรี 77">
                <a:extLst>
                  <a:ext uri="{FF2B5EF4-FFF2-40B4-BE49-F238E27FC236}">
                    <a16:creationId xmlns:a16="http://schemas.microsoft.com/office/drawing/2014/main" id="{30A0802E-40FA-4B03-BFF6-642C8184E2DF}"/>
                  </a:ext>
                </a:extLst>
              </p:cNvPr>
              <p:cNvSpPr/>
              <p:nvPr/>
            </p:nvSpPr>
            <p:spPr>
              <a:xfrm>
                <a:off x="6554714" y="284895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79" name="วงรี 78">
                <a:extLst>
                  <a:ext uri="{FF2B5EF4-FFF2-40B4-BE49-F238E27FC236}">
                    <a16:creationId xmlns:a16="http://schemas.microsoft.com/office/drawing/2014/main" id="{7AA9AE6D-DBCD-445D-8282-A5A6EF704155}"/>
                  </a:ext>
                </a:extLst>
              </p:cNvPr>
              <p:cNvSpPr/>
              <p:nvPr/>
            </p:nvSpPr>
            <p:spPr>
              <a:xfrm>
                <a:off x="6554714" y="30489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80" name="วงรี 79">
                <a:extLst>
                  <a:ext uri="{FF2B5EF4-FFF2-40B4-BE49-F238E27FC236}">
                    <a16:creationId xmlns:a16="http://schemas.microsoft.com/office/drawing/2014/main" id="{E2AA38E1-88E4-4FD3-AB6B-C1C259132217}"/>
                  </a:ext>
                </a:extLst>
              </p:cNvPr>
              <p:cNvSpPr/>
              <p:nvPr/>
            </p:nvSpPr>
            <p:spPr>
              <a:xfrm>
                <a:off x="6554714" y="32490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81" name="วงรี 80">
                <a:extLst>
                  <a:ext uri="{FF2B5EF4-FFF2-40B4-BE49-F238E27FC236}">
                    <a16:creationId xmlns:a16="http://schemas.microsoft.com/office/drawing/2014/main" id="{212CA890-9015-456E-98AA-AE1FEAB94E68}"/>
                  </a:ext>
                </a:extLst>
              </p:cNvPr>
              <p:cNvSpPr/>
              <p:nvPr/>
            </p:nvSpPr>
            <p:spPr>
              <a:xfrm>
                <a:off x="6844534" y="14466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82" name="วงรี 81">
                <a:extLst>
                  <a:ext uri="{FF2B5EF4-FFF2-40B4-BE49-F238E27FC236}">
                    <a16:creationId xmlns:a16="http://schemas.microsoft.com/office/drawing/2014/main" id="{28142ACE-1576-457B-9FFB-A6E640C94C93}"/>
                  </a:ext>
                </a:extLst>
              </p:cNvPr>
              <p:cNvSpPr/>
              <p:nvPr/>
            </p:nvSpPr>
            <p:spPr>
              <a:xfrm>
                <a:off x="6844534" y="16467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83" name="วงรี 82">
                <a:extLst>
                  <a:ext uri="{FF2B5EF4-FFF2-40B4-BE49-F238E27FC236}">
                    <a16:creationId xmlns:a16="http://schemas.microsoft.com/office/drawing/2014/main" id="{9E65A5C0-A1A5-4257-B83F-64DB62AD6D4A}"/>
                  </a:ext>
                </a:extLst>
              </p:cNvPr>
              <p:cNvSpPr/>
              <p:nvPr/>
            </p:nvSpPr>
            <p:spPr>
              <a:xfrm>
                <a:off x="6844534" y="184674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84" name="วงรี 83">
                <a:extLst>
                  <a:ext uri="{FF2B5EF4-FFF2-40B4-BE49-F238E27FC236}">
                    <a16:creationId xmlns:a16="http://schemas.microsoft.com/office/drawing/2014/main" id="{F456F59F-3E8B-4A9C-A0A6-9D9A58347391}"/>
                  </a:ext>
                </a:extLst>
              </p:cNvPr>
              <p:cNvSpPr/>
              <p:nvPr/>
            </p:nvSpPr>
            <p:spPr>
              <a:xfrm>
                <a:off x="6844534" y="204677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85" name="วงรี 84">
                <a:extLst>
                  <a:ext uri="{FF2B5EF4-FFF2-40B4-BE49-F238E27FC236}">
                    <a16:creationId xmlns:a16="http://schemas.microsoft.com/office/drawing/2014/main" id="{C6C7035C-D720-4782-9889-E7C52F07F731}"/>
                  </a:ext>
                </a:extLst>
              </p:cNvPr>
              <p:cNvSpPr/>
              <p:nvPr/>
            </p:nvSpPr>
            <p:spPr>
              <a:xfrm>
                <a:off x="6844534" y="22467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86" name="วงรี 85">
                <a:extLst>
                  <a:ext uri="{FF2B5EF4-FFF2-40B4-BE49-F238E27FC236}">
                    <a16:creationId xmlns:a16="http://schemas.microsoft.com/office/drawing/2014/main" id="{12958C89-FAC6-4D6B-A6BC-89E7F57F49A9}"/>
                  </a:ext>
                </a:extLst>
              </p:cNvPr>
              <p:cNvSpPr/>
              <p:nvPr/>
            </p:nvSpPr>
            <p:spPr>
              <a:xfrm>
                <a:off x="6844534" y="24468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87" name="วงรี 86">
                <a:extLst>
                  <a:ext uri="{FF2B5EF4-FFF2-40B4-BE49-F238E27FC236}">
                    <a16:creationId xmlns:a16="http://schemas.microsoft.com/office/drawing/2014/main" id="{0EB9EF5B-9B6B-4CCD-9D23-F1A66E05B5E1}"/>
                  </a:ext>
                </a:extLst>
              </p:cNvPr>
              <p:cNvSpPr/>
              <p:nvPr/>
            </p:nvSpPr>
            <p:spPr>
              <a:xfrm>
                <a:off x="6844534" y="264684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88" name="วงรี 87">
                <a:extLst>
                  <a:ext uri="{FF2B5EF4-FFF2-40B4-BE49-F238E27FC236}">
                    <a16:creationId xmlns:a16="http://schemas.microsoft.com/office/drawing/2014/main" id="{4B41C75B-F80A-4FD0-B1BE-56B30ECAE20E}"/>
                  </a:ext>
                </a:extLst>
              </p:cNvPr>
              <p:cNvSpPr/>
              <p:nvPr/>
            </p:nvSpPr>
            <p:spPr>
              <a:xfrm>
                <a:off x="6844534" y="284687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89" name="วงรี 88">
                <a:extLst>
                  <a:ext uri="{FF2B5EF4-FFF2-40B4-BE49-F238E27FC236}">
                    <a16:creationId xmlns:a16="http://schemas.microsoft.com/office/drawing/2014/main" id="{6E7786C0-A46F-4381-8D9D-7B9F8A2056D0}"/>
                  </a:ext>
                </a:extLst>
              </p:cNvPr>
              <p:cNvSpPr/>
              <p:nvPr/>
            </p:nvSpPr>
            <p:spPr>
              <a:xfrm>
                <a:off x="6844534" y="30468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90" name="วงรี 89">
                <a:extLst>
                  <a:ext uri="{FF2B5EF4-FFF2-40B4-BE49-F238E27FC236}">
                    <a16:creationId xmlns:a16="http://schemas.microsoft.com/office/drawing/2014/main" id="{1E352FA3-EDA1-40E7-926E-C03C10A26667}"/>
                  </a:ext>
                </a:extLst>
              </p:cNvPr>
              <p:cNvSpPr/>
              <p:nvPr/>
            </p:nvSpPr>
            <p:spPr>
              <a:xfrm>
                <a:off x="6844534" y="32469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</p:grpSp>
        <p:grpSp>
          <p:nvGrpSpPr>
            <p:cNvPr id="125" name="กลุ่ม 124">
              <a:extLst>
                <a:ext uri="{FF2B5EF4-FFF2-40B4-BE49-F238E27FC236}">
                  <a16:creationId xmlns:a16="http://schemas.microsoft.com/office/drawing/2014/main" id="{2A7EF110-C613-43EC-A91B-8724C8B7B2A1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2133939" y="4354181"/>
              <a:ext cx="347486" cy="982634"/>
              <a:chOff x="6264894" y="1446698"/>
              <a:chExt cx="759640" cy="1984379"/>
            </a:xfrm>
          </p:grpSpPr>
          <p:sp>
            <p:nvSpPr>
              <p:cNvPr id="126" name="วงรี 125">
                <a:extLst>
                  <a:ext uri="{FF2B5EF4-FFF2-40B4-BE49-F238E27FC236}">
                    <a16:creationId xmlns:a16="http://schemas.microsoft.com/office/drawing/2014/main" id="{087B597C-BD80-4707-83EB-0CA0D38815FA}"/>
                  </a:ext>
                </a:extLst>
              </p:cNvPr>
              <p:cNvSpPr/>
              <p:nvPr/>
            </p:nvSpPr>
            <p:spPr>
              <a:xfrm>
                <a:off x="6264894" y="14508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27" name="วงรี 126">
                <a:extLst>
                  <a:ext uri="{FF2B5EF4-FFF2-40B4-BE49-F238E27FC236}">
                    <a16:creationId xmlns:a16="http://schemas.microsoft.com/office/drawing/2014/main" id="{BCDC5252-3B1F-4471-83D6-157DD3488F1D}"/>
                  </a:ext>
                </a:extLst>
              </p:cNvPr>
              <p:cNvSpPr/>
              <p:nvPr/>
            </p:nvSpPr>
            <p:spPr>
              <a:xfrm>
                <a:off x="6264894" y="16508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28" name="วงรี 127">
                <a:extLst>
                  <a:ext uri="{FF2B5EF4-FFF2-40B4-BE49-F238E27FC236}">
                    <a16:creationId xmlns:a16="http://schemas.microsoft.com/office/drawing/2014/main" id="{72F01A66-27AA-4D43-B117-96BE8EDDD1AF}"/>
                  </a:ext>
                </a:extLst>
              </p:cNvPr>
              <p:cNvSpPr/>
              <p:nvPr/>
            </p:nvSpPr>
            <p:spPr>
              <a:xfrm>
                <a:off x="6264894" y="185090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29" name="วงรี 128">
                <a:extLst>
                  <a:ext uri="{FF2B5EF4-FFF2-40B4-BE49-F238E27FC236}">
                    <a16:creationId xmlns:a16="http://schemas.microsoft.com/office/drawing/2014/main" id="{C442AD09-F6A2-41BE-B9D4-C779372A7A48}"/>
                  </a:ext>
                </a:extLst>
              </p:cNvPr>
              <p:cNvSpPr/>
              <p:nvPr/>
            </p:nvSpPr>
            <p:spPr>
              <a:xfrm>
                <a:off x="6264894" y="205092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30" name="วงรี 129">
                <a:extLst>
                  <a:ext uri="{FF2B5EF4-FFF2-40B4-BE49-F238E27FC236}">
                    <a16:creationId xmlns:a16="http://schemas.microsoft.com/office/drawing/2014/main" id="{8F9C1533-F358-403F-9407-C2827AD41DB8}"/>
                  </a:ext>
                </a:extLst>
              </p:cNvPr>
              <p:cNvSpPr/>
              <p:nvPr/>
            </p:nvSpPr>
            <p:spPr>
              <a:xfrm>
                <a:off x="6264894" y="22509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31" name="วงรี 130">
                <a:extLst>
                  <a:ext uri="{FF2B5EF4-FFF2-40B4-BE49-F238E27FC236}">
                    <a16:creationId xmlns:a16="http://schemas.microsoft.com/office/drawing/2014/main" id="{E9409C88-8E7C-42F9-AD4C-AC78A21D9EDD}"/>
                  </a:ext>
                </a:extLst>
              </p:cNvPr>
              <p:cNvSpPr/>
              <p:nvPr/>
            </p:nvSpPr>
            <p:spPr>
              <a:xfrm>
                <a:off x="6264894" y="24509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32" name="วงรี 131">
                <a:extLst>
                  <a:ext uri="{FF2B5EF4-FFF2-40B4-BE49-F238E27FC236}">
                    <a16:creationId xmlns:a16="http://schemas.microsoft.com/office/drawing/2014/main" id="{4A7409C7-A987-4C36-8B3B-A5AC75002AAA}"/>
                  </a:ext>
                </a:extLst>
              </p:cNvPr>
              <p:cNvSpPr/>
              <p:nvPr/>
            </p:nvSpPr>
            <p:spPr>
              <a:xfrm>
                <a:off x="6264894" y="265100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33" name="วงรี 132">
                <a:extLst>
                  <a:ext uri="{FF2B5EF4-FFF2-40B4-BE49-F238E27FC236}">
                    <a16:creationId xmlns:a16="http://schemas.microsoft.com/office/drawing/2014/main" id="{8EE3D0AA-B694-4139-92D2-BD8E66EA6B63}"/>
                  </a:ext>
                </a:extLst>
              </p:cNvPr>
              <p:cNvSpPr/>
              <p:nvPr/>
            </p:nvSpPr>
            <p:spPr>
              <a:xfrm>
                <a:off x="6264894" y="285102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34" name="วงรี 133">
                <a:extLst>
                  <a:ext uri="{FF2B5EF4-FFF2-40B4-BE49-F238E27FC236}">
                    <a16:creationId xmlns:a16="http://schemas.microsoft.com/office/drawing/2014/main" id="{2BB0E1F4-1047-4408-8BFD-B5A0D565A2E6}"/>
                  </a:ext>
                </a:extLst>
              </p:cNvPr>
              <p:cNvSpPr/>
              <p:nvPr/>
            </p:nvSpPr>
            <p:spPr>
              <a:xfrm>
                <a:off x="6264894" y="30510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 dirty="0"/>
              </a:p>
            </p:txBody>
          </p:sp>
          <p:sp>
            <p:nvSpPr>
              <p:cNvPr id="135" name="วงรี 134">
                <a:extLst>
                  <a:ext uri="{FF2B5EF4-FFF2-40B4-BE49-F238E27FC236}">
                    <a16:creationId xmlns:a16="http://schemas.microsoft.com/office/drawing/2014/main" id="{0EF7C8D2-A0BA-42DF-A4B3-7E8357F14533}"/>
                  </a:ext>
                </a:extLst>
              </p:cNvPr>
              <p:cNvSpPr/>
              <p:nvPr/>
            </p:nvSpPr>
            <p:spPr>
              <a:xfrm>
                <a:off x="6264894" y="32510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36" name="วงรี 135">
                <a:extLst>
                  <a:ext uri="{FF2B5EF4-FFF2-40B4-BE49-F238E27FC236}">
                    <a16:creationId xmlns:a16="http://schemas.microsoft.com/office/drawing/2014/main" id="{BE23256E-38DF-49B1-93AC-78B4911E571A}"/>
                  </a:ext>
                </a:extLst>
              </p:cNvPr>
              <p:cNvSpPr/>
              <p:nvPr/>
            </p:nvSpPr>
            <p:spPr>
              <a:xfrm>
                <a:off x="6554714" y="14487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37" name="วงรี 136">
                <a:extLst>
                  <a:ext uri="{FF2B5EF4-FFF2-40B4-BE49-F238E27FC236}">
                    <a16:creationId xmlns:a16="http://schemas.microsoft.com/office/drawing/2014/main" id="{D2EBBCA6-A58E-409A-8BB1-46096F953522}"/>
                  </a:ext>
                </a:extLst>
              </p:cNvPr>
              <p:cNvSpPr/>
              <p:nvPr/>
            </p:nvSpPr>
            <p:spPr>
              <a:xfrm>
                <a:off x="6554714" y="16488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38" name="วงรี 137">
                <a:extLst>
                  <a:ext uri="{FF2B5EF4-FFF2-40B4-BE49-F238E27FC236}">
                    <a16:creationId xmlns:a16="http://schemas.microsoft.com/office/drawing/2014/main" id="{4EAA18AD-D225-4CAB-A830-06A73C29BA6B}"/>
                  </a:ext>
                </a:extLst>
              </p:cNvPr>
              <p:cNvSpPr/>
              <p:nvPr/>
            </p:nvSpPr>
            <p:spPr>
              <a:xfrm>
                <a:off x="6554714" y="184882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39" name="วงรี 138">
                <a:extLst>
                  <a:ext uri="{FF2B5EF4-FFF2-40B4-BE49-F238E27FC236}">
                    <a16:creationId xmlns:a16="http://schemas.microsoft.com/office/drawing/2014/main" id="{0C1FF6D6-BAFB-4890-BDAF-0321109E106E}"/>
                  </a:ext>
                </a:extLst>
              </p:cNvPr>
              <p:cNvSpPr/>
              <p:nvPr/>
            </p:nvSpPr>
            <p:spPr>
              <a:xfrm>
                <a:off x="6554714" y="204885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40" name="วงรี 139">
                <a:extLst>
                  <a:ext uri="{FF2B5EF4-FFF2-40B4-BE49-F238E27FC236}">
                    <a16:creationId xmlns:a16="http://schemas.microsoft.com/office/drawing/2014/main" id="{42CAA703-0698-4B2C-89D9-7623CE92359A}"/>
                  </a:ext>
                </a:extLst>
              </p:cNvPr>
              <p:cNvSpPr/>
              <p:nvPr/>
            </p:nvSpPr>
            <p:spPr>
              <a:xfrm>
                <a:off x="6554714" y="22488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41" name="วงรี 140">
                <a:extLst>
                  <a:ext uri="{FF2B5EF4-FFF2-40B4-BE49-F238E27FC236}">
                    <a16:creationId xmlns:a16="http://schemas.microsoft.com/office/drawing/2014/main" id="{DA7B4F7D-1D18-420D-8433-F99DF2BFD5EB}"/>
                  </a:ext>
                </a:extLst>
              </p:cNvPr>
              <p:cNvSpPr/>
              <p:nvPr/>
            </p:nvSpPr>
            <p:spPr>
              <a:xfrm>
                <a:off x="6554714" y="24489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42" name="วงรี 141">
                <a:extLst>
                  <a:ext uri="{FF2B5EF4-FFF2-40B4-BE49-F238E27FC236}">
                    <a16:creationId xmlns:a16="http://schemas.microsoft.com/office/drawing/2014/main" id="{AE91FF48-3E09-4F8A-AF4D-3AA54B047A9E}"/>
                  </a:ext>
                </a:extLst>
              </p:cNvPr>
              <p:cNvSpPr/>
              <p:nvPr/>
            </p:nvSpPr>
            <p:spPr>
              <a:xfrm>
                <a:off x="6554714" y="264892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43" name="วงรี 142">
                <a:extLst>
                  <a:ext uri="{FF2B5EF4-FFF2-40B4-BE49-F238E27FC236}">
                    <a16:creationId xmlns:a16="http://schemas.microsoft.com/office/drawing/2014/main" id="{813DCB89-6B66-45B5-8F7E-7706E9A8160B}"/>
                  </a:ext>
                </a:extLst>
              </p:cNvPr>
              <p:cNvSpPr/>
              <p:nvPr/>
            </p:nvSpPr>
            <p:spPr>
              <a:xfrm>
                <a:off x="6554714" y="284895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44" name="วงรี 143">
                <a:extLst>
                  <a:ext uri="{FF2B5EF4-FFF2-40B4-BE49-F238E27FC236}">
                    <a16:creationId xmlns:a16="http://schemas.microsoft.com/office/drawing/2014/main" id="{9795BA4E-5DC0-4DD6-A85F-8EA0857D4AD7}"/>
                  </a:ext>
                </a:extLst>
              </p:cNvPr>
              <p:cNvSpPr/>
              <p:nvPr/>
            </p:nvSpPr>
            <p:spPr>
              <a:xfrm>
                <a:off x="6554714" y="30489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45" name="วงรี 144">
                <a:extLst>
                  <a:ext uri="{FF2B5EF4-FFF2-40B4-BE49-F238E27FC236}">
                    <a16:creationId xmlns:a16="http://schemas.microsoft.com/office/drawing/2014/main" id="{E029C643-64FC-489A-961F-BA499DD96B5F}"/>
                  </a:ext>
                </a:extLst>
              </p:cNvPr>
              <p:cNvSpPr/>
              <p:nvPr/>
            </p:nvSpPr>
            <p:spPr>
              <a:xfrm>
                <a:off x="6554714" y="32490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46" name="วงรี 145">
                <a:extLst>
                  <a:ext uri="{FF2B5EF4-FFF2-40B4-BE49-F238E27FC236}">
                    <a16:creationId xmlns:a16="http://schemas.microsoft.com/office/drawing/2014/main" id="{30AB53CB-BFBE-474D-AB48-F68DE0EE987E}"/>
                  </a:ext>
                </a:extLst>
              </p:cNvPr>
              <p:cNvSpPr/>
              <p:nvPr/>
            </p:nvSpPr>
            <p:spPr>
              <a:xfrm>
                <a:off x="6844534" y="14466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47" name="วงรี 146">
                <a:extLst>
                  <a:ext uri="{FF2B5EF4-FFF2-40B4-BE49-F238E27FC236}">
                    <a16:creationId xmlns:a16="http://schemas.microsoft.com/office/drawing/2014/main" id="{086C549C-08DF-463C-8A3D-A381ADCD4108}"/>
                  </a:ext>
                </a:extLst>
              </p:cNvPr>
              <p:cNvSpPr/>
              <p:nvPr/>
            </p:nvSpPr>
            <p:spPr>
              <a:xfrm>
                <a:off x="6844534" y="16467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48" name="วงรี 147">
                <a:extLst>
                  <a:ext uri="{FF2B5EF4-FFF2-40B4-BE49-F238E27FC236}">
                    <a16:creationId xmlns:a16="http://schemas.microsoft.com/office/drawing/2014/main" id="{613A26D6-D114-4DB7-BF7A-3D4A1680BF71}"/>
                  </a:ext>
                </a:extLst>
              </p:cNvPr>
              <p:cNvSpPr/>
              <p:nvPr/>
            </p:nvSpPr>
            <p:spPr>
              <a:xfrm>
                <a:off x="6844534" y="184674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49" name="วงรี 148">
                <a:extLst>
                  <a:ext uri="{FF2B5EF4-FFF2-40B4-BE49-F238E27FC236}">
                    <a16:creationId xmlns:a16="http://schemas.microsoft.com/office/drawing/2014/main" id="{E27DDA30-C4D6-4AA2-ACA1-1D3C030E1D72}"/>
                  </a:ext>
                </a:extLst>
              </p:cNvPr>
              <p:cNvSpPr/>
              <p:nvPr/>
            </p:nvSpPr>
            <p:spPr>
              <a:xfrm>
                <a:off x="6844534" y="204677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50" name="วงรี 149">
                <a:extLst>
                  <a:ext uri="{FF2B5EF4-FFF2-40B4-BE49-F238E27FC236}">
                    <a16:creationId xmlns:a16="http://schemas.microsoft.com/office/drawing/2014/main" id="{0CA6F531-E93D-4AA4-8F21-C6AB8CC24A7C}"/>
                  </a:ext>
                </a:extLst>
              </p:cNvPr>
              <p:cNvSpPr/>
              <p:nvPr/>
            </p:nvSpPr>
            <p:spPr>
              <a:xfrm>
                <a:off x="6844534" y="22467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51" name="วงรี 150">
                <a:extLst>
                  <a:ext uri="{FF2B5EF4-FFF2-40B4-BE49-F238E27FC236}">
                    <a16:creationId xmlns:a16="http://schemas.microsoft.com/office/drawing/2014/main" id="{56D3A951-4DAE-4497-A1BF-9DE01A1283E0}"/>
                  </a:ext>
                </a:extLst>
              </p:cNvPr>
              <p:cNvSpPr/>
              <p:nvPr/>
            </p:nvSpPr>
            <p:spPr>
              <a:xfrm>
                <a:off x="6844534" y="24468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52" name="วงรี 151">
                <a:extLst>
                  <a:ext uri="{FF2B5EF4-FFF2-40B4-BE49-F238E27FC236}">
                    <a16:creationId xmlns:a16="http://schemas.microsoft.com/office/drawing/2014/main" id="{56624583-3AF1-434C-947B-DC01822C50CB}"/>
                  </a:ext>
                </a:extLst>
              </p:cNvPr>
              <p:cNvSpPr/>
              <p:nvPr/>
            </p:nvSpPr>
            <p:spPr>
              <a:xfrm>
                <a:off x="6844534" y="264684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53" name="วงรี 152">
                <a:extLst>
                  <a:ext uri="{FF2B5EF4-FFF2-40B4-BE49-F238E27FC236}">
                    <a16:creationId xmlns:a16="http://schemas.microsoft.com/office/drawing/2014/main" id="{FFB94250-93F7-44D7-B0D3-00F3B7A4F59C}"/>
                  </a:ext>
                </a:extLst>
              </p:cNvPr>
              <p:cNvSpPr/>
              <p:nvPr/>
            </p:nvSpPr>
            <p:spPr>
              <a:xfrm>
                <a:off x="6844534" y="284687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54" name="วงรี 153">
                <a:extLst>
                  <a:ext uri="{FF2B5EF4-FFF2-40B4-BE49-F238E27FC236}">
                    <a16:creationId xmlns:a16="http://schemas.microsoft.com/office/drawing/2014/main" id="{693A4000-C711-4213-881F-46174FD1239A}"/>
                  </a:ext>
                </a:extLst>
              </p:cNvPr>
              <p:cNvSpPr/>
              <p:nvPr/>
            </p:nvSpPr>
            <p:spPr>
              <a:xfrm>
                <a:off x="6844534" y="30468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55" name="วงรี 154">
                <a:extLst>
                  <a:ext uri="{FF2B5EF4-FFF2-40B4-BE49-F238E27FC236}">
                    <a16:creationId xmlns:a16="http://schemas.microsoft.com/office/drawing/2014/main" id="{10DCF3F5-3C48-4642-B133-E3CC79C23C10}"/>
                  </a:ext>
                </a:extLst>
              </p:cNvPr>
              <p:cNvSpPr/>
              <p:nvPr/>
            </p:nvSpPr>
            <p:spPr>
              <a:xfrm>
                <a:off x="6844534" y="32469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</p:grpSp>
        <p:grpSp>
          <p:nvGrpSpPr>
            <p:cNvPr id="156" name="กลุ่ม 155">
              <a:extLst>
                <a:ext uri="{FF2B5EF4-FFF2-40B4-BE49-F238E27FC236}">
                  <a16:creationId xmlns:a16="http://schemas.microsoft.com/office/drawing/2014/main" id="{B958616B-DD23-408E-8662-7F1436CDCE4F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3466326" y="573401"/>
              <a:ext cx="347486" cy="982634"/>
              <a:chOff x="6264894" y="1446698"/>
              <a:chExt cx="759640" cy="1984379"/>
            </a:xfrm>
          </p:grpSpPr>
          <p:sp>
            <p:nvSpPr>
              <p:cNvPr id="157" name="วงรี 156">
                <a:extLst>
                  <a:ext uri="{FF2B5EF4-FFF2-40B4-BE49-F238E27FC236}">
                    <a16:creationId xmlns:a16="http://schemas.microsoft.com/office/drawing/2014/main" id="{880946A2-5350-4B72-B3CF-3372A2D75CBF}"/>
                  </a:ext>
                </a:extLst>
              </p:cNvPr>
              <p:cNvSpPr/>
              <p:nvPr/>
            </p:nvSpPr>
            <p:spPr>
              <a:xfrm>
                <a:off x="6264894" y="14508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58" name="วงรี 157">
                <a:extLst>
                  <a:ext uri="{FF2B5EF4-FFF2-40B4-BE49-F238E27FC236}">
                    <a16:creationId xmlns:a16="http://schemas.microsoft.com/office/drawing/2014/main" id="{3CE03E15-6C83-422D-BD88-166AD688CF2E}"/>
                  </a:ext>
                </a:extLst>
              </p:cNvPr>
              <p:cNvSpPr/>
              <p:nvPr/>
            </p:nvSpPr>
            <p:spPr>
              <a:xfrm>
                <a:off x="6264894" y="16508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59" name="วงรี 158">
                <a:extLst>
                  <a:ext uri="{FF2B5EF4-FFF2-40B4-BE49-F238E27FC236}">
                    <a16:creationId xmlns:a16="http://schemas.microsoft.com/office/drawing/2014/main" id="{908F4668-BA50-42FC-A8E3-4423F5A64ABC}"/>
                  </a:ext>
                </a:extLst>
              </p:cNvPr>
              <p:cNvSpPr/>
              <p:nvPr/>
            </p:nvSpPr>
            <p:spPr>
              <a:xfrm>
                <a:off x="6264894" y="185090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60" name="วงรี 159">
                <a:extLst>
                  <a:ext uri="{FF2B5EF4-FFF2-40B4-BE49-F238E27FC236}">
                    <a16:creationId xmlns:a16="http://schemas.microsoft.com/office/drawing/2014/main" id="{524554F2-A4AB-4A2E-91DE-4B0CB4B448EB}"/>
                  </a:ext>
                </a:extLst>
              </p:cNvPr>
              <p:cNvSpPr/>
              <p:nvPr/>
            </p:nvSpPr>
            <p:spPr>
              <a:xfrm>
                <a:off x="6264894" y="205092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61" name="วงรี 160">
                <a:extLst>
                  <a:ext uri="{FF2B5EF4-FFF2-40B4-BE49-F238E27FC236}">
                    <a16:creationId xmlns:a16="http://schemas.microsoft.com/office/drawing/2014/main" id="{F3F51107-801F-4372-8E4D-3C58FA1B92B3}"/>
                  </a:ext>
                </a:extLst>
              </p:cNvPr>
              <p:cNvSpPr/>
              <p:nvPr/>
            </p:nvSpPr>
            <p:spPr>
              <a:xfrm>
                <a:off x="6264894" y="22509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62" name="วงรี 161">
                <a:extLst>
                  <a:ext uri="{FF2B5EF4-FFF2-40B4-BE49-F238E27FC236}">
                    <a16:creationId xmlns:a16="http://schemas.microsoft.com/office/drawing/2014/main" id="{5D800A4B-1832-4643-A216-53E717B7A80C}"/>
                  </a:ext>
                </a:extLst>
              </p:cNvPr>
              <p:cNvSpPr/>
              <p:nvPr/>
            </p:nvSpPr>
            <p:spPr>
              <a:xfrm>
                <a:off x="6264894" y="24509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63" name="วงรี 162">
                <a:extLst>
                  <a:ext uri="{FF2B5EF4-FFF2-40B4-BE49-F238E27FC236}">
                    <a16:creationId xmlns:a16="http://schemas.microsoft.com/office/drawing/2014/main" id="{BCF1EB5A-DBFC-4179-958C-1B9118471259}"/>
                  </a:ext>
                </a:extLst>
              </p:cNvPr>
              <p:cNvSpPr/>
              <p:nvPr/>
            </p:nvSpPr>
            <p:spPr>
              <a:xfrm>
                <a:off x="6264894" y="265100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64" name="วงรี 163">
                <a:extLst>
                  <a:ext uri="{FF2B5EF4-FFF2-40B4-BE49-F238E27FC236}">
                    <a16:creationId xmlns:a16="http://schemas.microsoft.com/office/drawing/2014/main" id="{43A2364B-8D4A-4104-BC92-43A3EBCF0585}"/>
                  </a:ext>
                </a:extLst>
              </p:cNvPr>
              <p:cNvSpPr/>
              <p:nvPr/>
            </p:nvSpPr>
            <p:spPr>
              <a:xfrm>
                <a:off x="6264894" y="285102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65" name="วงรี 164">
                <a:extLst>
                  <a:ext uri="{FF2B5EF4-FFF2-40B4-BE49-F238E27FC236}">
                    <a16:creationId xmlns:a16="http://schemas.microsoft.com/office/drawing/2014/main" id="{2009CE0F-1418-4A64-9EF9-E61143263B5C}"/>
                  </a:ext>
                </a:extLst>
              </p:cNvPr>
              <p:cNvSpPr/>
              <p:nvPr/>
            </p:nvSpPr>
            <p:spPr>
              <a:xfrm>
                <a:off x="6264894" y="30510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 dirty="0"/>
              </a:p>
            </p:txBody>
          </p:sp>
          <p:sp>
            <p:nvSpPr>
              <p:cNvPr id="166" name="วงรี 165">
                <a:extLst>
                  <a:ext uri="{FF2B5EF4-FFF2-40B4-BE49-F238E27FC236}">
                    <a16:creationId xmlns:a16="http://schemas.microsoft.com/office/drawing/2014/main" id="{AD5C2724-F24C-49C5-B5E1-775DEA13487D}"/>
                  </a:ext>
                </a:extLst>
              </p:cNvPr>
              <p:cNvSpPr/>
              <p:nvPr/>
            </p:nvSpPr>
            <p:spPr>
              <a:xfrm>
                <a:off x="6264894" y="32510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67" name="วงรี 166">
                <a:extLst>
                  <a:ext uri="{FF2B5EF4-FFF2-40B4-BE49-F238E27FC236}">
                    <a16:creationId xmlns:a16="http://schemas.microsoft.com/office/drawing/2014/main" id="{072B9939-058B-4D80-947C-409EF176F8F8}"/>
                  </a:ext>
                </a:extLst>
              </p:cNvPr>
              <p:cNvSpPr/>
              <p:nvPr/>
            </p:nvSpPr>
            <p:spPr>
              <a:xfrm>
                <a:off x="6554714" y="14487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68" name="วงรี 167">
                <a:extLst>
                  <a:ext uri="{FF2B5EF4-FFF2-40B4-BE49-F238E27FC236}">
                    <a16:creationId xmlns:a16="http://schemas.microsoft.com/office/drawing/2014/main" id="{FD8A0C7A-2F21-40E4-A570-653933483C2A}"/>
                  </a:ext>
                </a:extLst>
              </p:cNvPr>
              <p:cNvSpPr/>
              <p:nvPr/>
            </p:nvSpPr>
            <p:spPr>
              <a:xfrm>
                <a:off x="6554714" y="16488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69" name="วงรี 168">
                <a:extLst>
                  <a:ext uri="{FF2B5EF4-FFF2-40B4-BE49-F238E27FC236}">
                    <a16:creationId xmlns:a16="http://schemas.microsoft.com/office/drawing/2014/main" id="{4D647E18-E96F-4C4F-8BF3-5C1EA031B938}"/>
                  </a:ext>
                </a:extLst>
              </p:cNvPr>
              <p:cNvSpPr/>
              <p:nvPr/>
            </p:nvSpPr>
            <p:spPr>
              <a:xfrm>
                <a:off x="6554714" y="184882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70" name="วงรี 169">
                <a:extLst>
                  <a:ext uri="{FF2B5EF4-FFF2-40B4-BE49-F238E27FC236}">
                    <a16:creationId xmlns:a16="http://schemas.microsoft.com/office/drawing/2014/main" id="{9035A499-ABAB-46EA-A7A5-5E21EF272C51}"/>
                  </a:ext>
                </a:extLst>
              </p:cNvPr>
              <p:cNvSpPr/>
              <p:nvPr/>
            </p:nvSpPr>
            <p:spPr>
              <a:xfrm>
                <a:off x="6554714" y="204885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71" name="วงรี 170">
                <a:extLst>
                  <a:ext uri="{FF2B5EF4-FFF2-40B4-BE49-F238E27FC236}">
                    <a16:creationId xmlns:a16="http://schemas.microsoft.com/office/drawing/2014/main" id="{EC45FC70-FF67-4A0B-9F65-AC60DB5DD75A}"/>
                  </a:ext>
                </a:extLst>
              </p:cNvPr>
              <p:cNvSpPr/>
              <p:nvPr/>
            </p:nvSpPr>
            <p:spPr>
              <a:xfrm>
                <a:off x="6554714" y="22488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72" name="วงรี 171">
                <a:extLst>
                  <a:ext uri="{FF2B5EF4-FFF2-40B4-BE49-F238E27FC236}">
                    <a16:creationId xmlns:a16="http://schemas.microsoft.com/office/drawing/2014/main" id="{3225911A-5A7F-4A6A-8D60-167EE0612ED8}"/>
                  </a:ext>
                </a:extLst>
              </p:cNvPr>
              <p:cNvSpPr/>
              <p:nvPr/>
            </p:nvSpPr>
            <p:spPr>
              <a:xfrm>
                <a:off x="6554714" y="24489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73" name="วงรี 172">
                <a:extLst>
                  <a:ext uri="{FF2B5EF4-FFF2-40B4-BE49-F238E27FC236}">
                    <a16:creationId xmlns:a16="http://schemas.microsoft.com/office/drawing/2014/main" id="{779E656A-5DB3-43FD-A294-C984D27F3ECA}"/>
                  </a:ext>
                </a:extLst>
              </p:cNvPr>
              <p:cNvSpPr/>
              <p:nvPr/>
            </p:nvSpPr>
            <p:spPr>
              <a:xfrm>
                <a:off x="6554714" y="264892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74" name="วงรี 173">
                <a:extLst>
                  <a:ext uri="{FF2B5EF4-FFF2-40B4-BE49-F238E27FC236}">
                    <a16:creationId xmlns:a16="http://schemas.microsoft.com/office/drawing/2014/main" id="{A14C5DAE-6A71-40BD-9109-F1EFE7D9D5B1}"/>
                  </a:ext>
                </a:extLst>
              </p:cNvPr>
              <p:cNvSpPr/>
              <p:nvPr/>
            </p:nvSpPr>
            <p:spPr>
              <a:xfrm>
                <a:off x="6554714" y="284895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75" name="วงรี 174">
                <a:extLst>
                  <a:ext uri="{FF2B5EF4-FFF2-40B4-BE49-F238E27FC236}">
                    <a16:creationId xmlns:a16="http://schemas.microsoft.com/office/drawing/2014/main" id="{1C726E50-D9AB-44F7-B09D-260EA4A097D2}"/>
                  </a:ext>
                </a:extLst>
              </p:cNvPr>
              <p:cNvSpPr/>
              <p:nvPr/>
            </p:nvSpPr>
            <p:spPr>
              <a:xfrm>
                <a:off x="6554714" y="30489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76" name="วงรี 175">
                <a:extLst>
                  <a:ext uri="{FF2B5EF4-FFF2-40B4-BE49-F238E27FC236}">
                    <a16:creationId xmlns:a16="http://schemas.microsoft.com/office/drawing/2014/main" id="{3381DF47-4EEC-4C5D-806D-331FFB99EDBB}"/>
                  </a:ext>
                </a:extLst>
              </p:cNvPr>
              <p:cNvSpPr/>
              <p:nvPr/>
            </p:nvSpPr>
            <p:spPr>
              <a:xfrm>
                <a:off x="6554714" y="32490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77" name="วงรี 176">
                <a:extLst>
                  <a:ext uri="{FF2B5EF4-FFF2-40B4-BE49-F238E27FC236}">
                    <a16:creationId xmlns:a16="http://schemas.microsoft.com/office/drawing/2014/main" id="{B1A7197B-B98D-40DE-BF72-B4830EC03030}"/>
                  </a:ext>
                </a:extLst>
              </p:cNvPr>
              <p:cNvSpPr/>
              <p:nvPr/>
            </p:nvSpPr>
            <p:spPr>
              <a:xfrm>
                <a:off x="6844534" y="14466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78" name="วงรี 177">
                <a:extLst>
                  <a:ext uri="{FF2B5EF4-FFF2-40B4-BE49-F238E27FC236}">
                    <a16:creationId xmlns:a16="http://schemas.microsoft.com/office/drawing/2014/main" id="{82DF469E-A085-4039-88CB-3969DA384FDB}"/>
                  </a:ext>
                </a:extLst>
              </p:cNvPr>
              <p:cNvSpPr/>
              <p:nvPr/>
            </p:nvSpPr>
            <p:spPr>
              <a:xfrm>
                <a:off x="6844534" y="16467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79" name="วงรี 178">
                <a:extLst>
                  <a:ext uri="{FF2B5EF4-FFF2-40B4-BE49-F238E27FC236}">
                    <a16:creationId xmlns:a16="http://schemas.microsoft.com/office/drawing/2014/main" id="{2114E414-B577-4702-8E7D-052C8EB01B12}"/>
                  </a:ext>
                </a:extLst>
              </p:cNvPr>
              <p:cNvSpPr/>
              <p:nvPr/>
            </p:nvSpPr>
            <p:spPr>
              <a:xfrm>
                <a:off x="6844534" y="184674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80" name="วงรี 179">
                <a:extLst>
                  <a:ext uri="{FF2B5EF4-FFF2-40B4-BE49-F238E27FC236}">
                    <a16:creationId xmlns:a16="http://schemas.microsoft.com/office/drawing/2014/main" id="{FAE97F4D-3390-442F-BABF-6A9F783CDAC4}"/>
                  </a:ext>
                </a:extLst>
              </p:cNvPr>
              <p:cNvSpPr/>
              <p:nvPr/>
            </p:nvSpPr>
            <p:spPr>
              <a:xfrm>
                <a:off x="6844534" y="204677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81" name="วงรี 180">
                <a:extLst>
                  <a:ext uri="{FF2B5EF4-FFF2-40B4-BE49-F238E27FC236}">
                    <a16:creationId xmlns:a16="http://schemas.microsoft.com/office/drawing/2014/main" id="{B7B57EE1-A657-484F-9702-2D432A5836E3}"/>
                  </a:ext>
                </a:extLst>
              </p:cNvPr>
              <p:cNvSpPr/>
              <p:nvPr/>
            </p:nvSpPr>
            <p:spPr>
              <a:xfrm>
                <a:off x="6844534" y="22467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82" name="วงรี 181">
                <a:extLst>
                  <a:ext uri="{FF2B5EF4-FFF2-40B4-BE49-F238E27FC236}">
                    <a16:creationId xmlns:a16="http://schemas.microsoft.com/office/drawing/2014/main" id="{C875F0C2-3305-4620-831F-EE6836698F44}"/>
                  </a:ext>
                </a:extLst>
              </p:cNvPr>
              <p:cNvSpPr/>
              <p:nvPr/>
            </p:nvSpPr>
            <p:spPr>
              <a:xfrm>
                <a:off x="6844534" y="24468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83" name="วงรี 182">
                <a:extLst>
                  <a:ext uri="{FF2B5EF4-FFF2-40B4-BE49-F238E27FC236}">
                    <a16:creationId xmlns:a16="http://schemas.microsoft.com/office/drawing/2014/main" id="{C1FB343C-CD22-433C-A738-ED6ED98C86CA}"/>
                  </a:ext>
                </a:extLst>
              </p:cNvPr>
              <p:cNvSpPr/>
              <p:nvPr/>
            </p:nvSpPr>
            <p:spPr>
              <a:xfrm>
                <a:off x="6844534" y="264684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84" name="วงรี 183">
                <a:extLst>
                  <a:ext uri="{FF2B5EF4-FFF2-40B4-BE49-F238E27FC236}">
                    <a16:creationId xmlns:a16="http://schemas.microsoft.com/office/drawing/2014/main" id="{AD1668AC-CF57-4C3A-B191-3854D89C3822}"/>
                  </a:ext>
                </a:extLst>
              </p:cNvPr>
              <p:cNvSpPr/>
              <p:nvPr/>
            </p:nvSpPr>
            <p:spPr>
              <a:xfrm>
                <a:off x="6844534" y="284687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85" name="วงรี 184">
                <a:extLst>
                  <a:ext uri="{FF2B5EF4-FFF2-40B4-BE49-F238E27FC236}">
                    <a16:creationId xmlns:a16="http://schemas.microsoft.com/office/drawing/2014/main" id="{E99753CA-0192-41F6-9B70-A541EFAEA4DB}"/>
                  </a:ext>
                </a:extLst>
              </p:cNvPr>
              <p:cNvSpPr/>
              <p:nvPr/>
            </p:nvSpPr>
            <p:spPr>
              <a:xfrm>
                <a:off x="6844534" y="30468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86" name="วงรี 185">
                <a:extLst>
                  <a:ext uri="{FF2B5EF4-FFF2-40B4-BE49-F238E27FC236}">
                    <a16:creationId xmlns:a16="http://schemas.microsoft.com/office/drawing/2014/main" id="{07334C29-3F9C-4309-BFD2-EEC5F7C587A2}"/>
                  </a:ext>
                </a:extLst>
              </p:cNvPr>
              <p:cNvSpPr/>
              <p:nvPr/>
            </p:nvSpPr>
            <p:spPr>
              <a:xfrm>
                <a:off x="6844534" y="32469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</p:grpSp>
        <p:sp>
          <p:nvSpPr>
            <p:cNvPr id="190" name="กากบาท 189">
              <a:extLst>
                <a:ext uri="{FF2B5EF4-FFF2-40B4-BE49-F238E27FC236}">
                  <a16:creationId xmlns:a16="http://schemas.microsoft.com/office/drawing/2014/main" id="{5388398A-A471-4266-9A27-E079256CC8C9}"/>
                </a:ext>
              </a:extLst>
            </p:cNvPr>
            <p:cNvSpPr/>
            <p:nvPr/>
          </p:nvSpPr>
          <p:spPr>
            <a:xfrm rot="1087668">
              <a:off x="1191653" y="4451977"/>
              <a:ext cx="368040" cy="320174"/>
            </a:xfrm>
            <a:prstGeom prst="plus">
              <a:avLst>
                <a:gd name="adj" fmla="val 35728"/>
              </a:avLst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91" name="กากบาท 190">
              <a:extLst>
                <a:ext uri="{FF2B5EF4-FFF2-40B4-BE49-F238E27FC236}">
                  <a16:creationId xmlns:a16="http://schemas.microsoft.com/office/drawing/2014/main" id="{06CDAA93-E217-4258-9A54-4C325A9332B8}"/>
                </a:ext>
              </a:extLst>
            </p:cNvPr>
            <p:cNvSpPr/>
            <p:nvPr/>
          </p:nvSpPr>
          <p:spPr>
            <a:xfrm rot="1087668">
              <a:off x="6767399" y="1518757"/>
              <a:ext cx="368040" cy="320174"/>
            </a:xfrm>
            <a:prstGeom prst="plus">
              <a:avLst>
                <a:gd name="adj" fmla="val 35728"/>
              </a:avLst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92" name="กากบาท 191">
              <a:extLst>
                <a:ext uri="{FF2B5EF4-FFF2-40B4-BE49-F238E27FC236}">
                  <a16:creationId xmlns:a16="http://schemas.microsoft.com/office/drawing/2014/main" id="{E52586BA-A47A-4C67-BE1E-D768E320A5C8}"/>
                </a:ext>
              </a:extLst>
            </p:cNvPr>
            <p:cNvSpPr/>
            <p:nvPr/>
          </p:nvSpPr>
          <p:spPr>
            <a:xfrm rot="1087668">
              <a:off x="684864" y="1581020"/>
              <a:ext cx="620284" cy="500224"/>
            </a:xfrm>
            <a:prstGeom prst="plus">
              <a:avLst>
                <a:gd name="adj" fmla="val 35728"/>
              </a:avLst>
            </a:prstGeom>
            <a:solidFill>
              <a:srgbClr val="FDE92C">
                <a:alpha val="40000"/>
              </a:srgb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93" name="กากบาท 192">
              <a:extLst>
                <a:ext uri="{FF2B5EF4-FFF2-40B4-BE49-F238E27FC236}">
                  <a16:creationId xmlns:a16="http://schemas.microsoft.com/office/drawing/2014/main" id="{9279B430-86FD-4915-87E5-58413A3B8599}"/>
                </a:ext>
              </a:extLst>
            </p:cNvPr>
            <p:cNvSpPr/>
            <p:nvPr/>
          </p:nvSpPr>
          <p:spPr>
            <a:xfrm rot="20237040">
              <a:off x="1318434" y="452353"/>
              <a:ext cx="552915" cy="426604"/>
            </a:xfrm>
            <a:prstGeom prst="plus">
              <a:avLst>
                <a:gd name="adj" fmla="val 35728"/>
              </a:avLst>
            </a:prstGeom>
            <a:solidFill>
              <a:schemeClr val="accent4">
                <a:lumMod val="20000"/>
                <a:lumOff val="80000"/>
                <a:alpha val="90000"/>
              </a:scheme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 dirty="0"/>
            </a:p>
          </p:txBody>
        </p:sp>
        <p:sp>
          <p:nvSpPr>
            <p:cNvPr id="194" name="สี่เหลี่ยมผืนผ้า 193">
              <a:extLst>
                <a:ext uri="{FF2B5EF4-FFF2-40B4-BE49-F238E27FC236}">
                  <a16:creationId xmlns:a16="http://schemas.microsoft.com/office/drawing/2014/main" id="{07A72EC4-E108-4388-8109-4BECAA9C8258}"/>
                </a:ext>
              </a:extLst>
            </p:cNvPr>
            <p:cNvSpPr/>
            <p:nvPr/>
          </p:nvSpPr>
          <p:spPr>
            <a:xfrm>
              <a:off x="6241377" y="425127"/>
              <a:ext cx="330847" cy="305625"/>
            </a:xfrm>
            <a:prstGeom prst="rect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95" name="สี่เหลี่ยมผืนผ้า 194">
              <a:extLst>
                <a:ext uri="{FF2B5EF4-FFF2-40B4-BE49-F238E27FC236}">
                  <a16:creationId xmlns:a16="http://schemas.microsoft.com/office/drawing/2014/main" id="{DB745DB9-E68C-4099-8BC1-067971DA25AE}"/>
                </a:ext>
              </a:extLst>
            </p:cNvPr>
            <p:cNvSpPr/>
            <p:nvPr/>
          </p:nvSpPr>
          <p:spPr>
            <a:xfrm>
              <a:off x="7961308" y="4240268"/>
              <a:ext cx="330847" cy="305625"/>
            </a:xfrm>
            <a:prstGeom prst="rect">
              <a:avLst/>
            </a:prstGeom>
            <a:noFill/>
            <a:ln w="28575">
              <a:solidFill>
                <a:srgbClr val="FEF9B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grpSp>
          <p:nvGrpSpPr>
            <p:cNvPr id="196" name="กลุ่ม 195">
              <a:extLst>
                <a:ext uri="{FF2B5EF4-FFF2-40B4-BE49-F238E27FC236}">
                  <a16:creationId xmlns:a16="http://schemas.microsoft.com/office/drawing/2014/main" id="{1ED1FCA0-FE85-49B0-B8E6-2709E2BE3F0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010805" y="3407851"/>
              <a:ext cx="376162" cy="907724"/>
              <a:chOff x="6264894" y="1446698"/>
              <a:chExt cx="759640" cy="1984379"/>
            </a:xfrm>
          </p:grpSpPr>
          <p:sp>
            <p:nvSpPr>
              <p:cNvPr id="197" name="วงรี 196">
                <a:extLst>
                  <a:ext uri="{FF2B5EF4-FFF2-40B4-BE49-F238E27FC236}">
                    <a16:creationId xmlns:a16="http://schemas.microsoft.com/office/drawing/2014/main" id="{B21C1970-2128-49C3-9C00-8C4D8B5ABB22}"/>
                  </a:ext>
                </a:extLst>
              </p:cNvPr>
              <p:cNvSpPr/>
              <p:nvPr/>
            </p:nvSpPr>
            <p:spPr>
              <a:xfrm>
                <a:off x="6264894" y="14508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98" name="วงรี 197">
                <a:extLst>
                  <a:ext uri="{FF2B5EF4-FFF2-40B4-BE49-F238E27FC236}">
                    <a16:creationId xmlns:a16="http://schemas.microsoft.com/office/drawing/2014/main" id="{99D12FE0-9D89-4DCA-BE55-81A666A3DC64}"/>
                  </a:ext>
                </a:extLst>
              </p:cNvPr>
              <p:cNvSpPr/>
              <p:nvPr/>
            </p:nvSpPr>
            <p:spPr>
              <a:xfrm>
                <a:off x="6264894" y="16508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99" name="วงรี 198">
                <a:extLst>
                  <a:ext uri="{FF2B5EF4-FFF2-40B4-BE49-F238E27FC236}">
                    <a16:creationId xmlns:a16="http://schemas.microsoft.com/office/drawing/2014/main" id="{497810E9-68CB-444C-B53D-1DA8C12A8AC5}"/>
                  </a:ext>
                </a:extLst>
              </p:cNvPr>
              <p:cNvSpPr/>
              <p:nvPr/>
            </p:nvSpPr>
            <p:spPr>
              <a:xfrm>
                <a:off x="6264894" y="185090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00" name="วงรี 199">
                <a:extLst>
                  <a:ext uri="{FF2B5EF4-FFF2-40B4-BE49-F238E27FC236}">
                    <a16:creationId xmlns:a16="http://schemas.microsoft.com/office/drawing/2014/main" id="{A28FF609-F343-47FC-A527-377C8D8A3C93}"/>
                  </a:ext>
                </a:extLst>
              </p:cNvPr>
              <p:cNvSpPr/>
              <p:nvPr/>
            </p:nvSpPr>
            <p:spPr>
              <a:xfrm>
                <a:off x="6264894" y="205092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01" name="วงรี 200">
                <a:extLst>
                  <a:ext uri="{FF2B5EF4-FFF2-40B4-BE49-F238E27FC236}">
                    <a16:creationId xmlns:a16="http://schemas.microsoft.com/office/drawing/2014/main" id="{20C4603F-058E-4D02-9D62-323B1BACD948}"/>
                  </a:ext>
                </a:extLst>
              </p:cNvPr>
              <p:cNvSpPr/>
              <p:nvPr/>
            </p:nvSpPr>
            <p:spPr>
              <a:xfrm>
                <a:off x="6264894" y="22509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02" name="วงรี 201">
                <a:extLst>
                  <a:ext uri="{FF2B5EF4-FFF2-40B4-BE49-F238E27FC236}">
                    <a16:creationId xmlns:a16="http://schemas.microsoft.com/office/drawing/2014/main" id="{937B6F76-0969-485E-9D13-BFDDA29747B5}"/>
                  </a:ext>
                </a:extLst>
              </p:cNvPr>
              <p:cNvSpPr/>
              <p:nvPr/>
            </p:nvSpPr>
            <p:spPr>
              <a:xfrm>
                <a:off x="6264894" y="24509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03" name="วงรี 202">
                <a:extLst>
                  <a:ext uri="{FF2B5EF4-FFF2-40B4-BE49-F238E27FC236}">
                    <a16:creationId xmlns:a16="http://schemas.microsoft.com/office/drawing/2014/main" id="{1DF58B4A-A66B-4699-A37C-3F6987305D84}"/>
                  </a:ext>
                </a:extLst>
              </p:cNvPr>
              <p:cNvSpPr/>
              <p:nvPr/>
            </p:nvSpPr>
            <p:spPr>
              <a:xfrm>
                <a:off x="6264894" y="265100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04" name="วงรี 203">
                <a:extLst>
                  <a:ext uri="{FF2B5EF4-FFF2-40B4-BE49-F238E27FC236}">
                    <a16:creationId xmlns:a16="http://schemas.microsoft.com/office/drawing/2014/main" id="{7BB84F2F-07D2-4487-A2CE-362EFBDAEE8E}"/>
                  </a:ext>
                </a:extLst>
              </p:cNvPr>
              <p:cNvSpPr/>
              <p:nvPr/>
            </p:nvSpPr>
            <p:spPr>
              <a:xfrm>
                <a:off x="6264894" y="285102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05" name="วงรี 204">
                <a:extLst>
                  <a:ext uri="{FF2B5EF4-FFF2-40B4-BE49-F238E27FC236}">
                    <a16:creationId xmlns:a16="http://schemas.microsoft.com/office/drawing/2014/main" id="{4A16ED61-82D7-4D1C-8262-ED0B118D0E60}"/>
                  </a:ext>
                </a:extLst>
              </p:cNvPr>
              <p:cNvSpPr/>
              <p:nvPr/>
            </p:nvSpPr>
            <p:spPr>
              <a:xfrm>
                <a:off x="6264894" y="30510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 dirty="0"/>
              </a:p>
            </p:txBody>
          </p:sp>
          <p:sp>
            <p:nvSpPr>
              <p:cNvPr id="206" name="วงรี 205">
                <a:extLst>
                  <a:ext uri="{FF2B5EF4-FFF2-40B4-BE49-F238E27FC236}">
                    <a16:creationId xmlns:a16="http://schemas.microsoft.com/office/drawing/2014/main" id="{B6E1BE97-4B81-4356-B357-468CBC454F5D}"/>
                  </a:ext>
                </a:extLst>
              </p:cNvPr>
              <p:cNvSpPr/>
              <p:nvPr/>
            </p:nvSpPr>
            <p:spPr>
              <a:xfrm>
                <a:off x="6264894" y="32510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07" name="วงรี 206">
                <a:extLst>
                  <a:ext uri="{FF2B5EF4-FFF2-40B4-BE49-F238E27FC236}">
                    <a16:creationId xmlns:a16="http://schemas.microsoft.com/office/drawing/2014/main" id="{1B89C48D-F989-4854-8466-937575850FD9}"/>
                  </a:ext>
                </a:extLst>
              </p:cNvPr>
              <p:cNvSpPr/>
              <p:nvPr/>
            </p:nvSpPr>
            <p:spPr>
              <a:xfrm>
                <a:off x="6554714" y="14487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08" name="วงรี 207">
                <a:extLst>
                  <a:ext uri="{FF2B5EF4-FFF2-40B4-BE49-F238E27FC236}">
                    <a16:creationId xmlns:a16="http://schemas.microsoft.com/office/drawing/2014/main" id="{96C63366-8923-47D7-AA38-4C9BB4EF2BD6}"/>
                  </a:ext>
                </a:extLst>
              </p:cNvPr>
              <p:cNvSpPr/>
              <p:nvPr/>
            </p:nvSpPr>
            <p:spPr>
              <a:xfrm>
                <a:off x="6554714" y="16488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09" name="วงรี 208">
                <a:extLst>
                  <a:ext uri="{FF2B5EF4-FFF2-40B4-BE49-F238E27FC236}">
                    <a16:creationId xmlns:a16="http://schemas.microsoft.com/office/drawing/2014/main" id="{BF1800A9-E998-48BD-B122-08130C2F9023}"/>
                  </a:ext>
                </a:extLst>
              </p:cNvPr>
              <p:cNvSpPr/>
              <p:nvPr/>
            </p:nvSpPr>
            <p:spPr>
              <a:xfrm>
                <a:off x="6554714" y="184882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10" name="วงรี 209">
                <a:extLst>
                  <a:ext uri="{FF2B5EF4-FFF2-40B4-BE49-F238E27FC236}">
                    <a16:creationId xmlns:a16="http://schemas.microsoft.com/office/drawing/2014/main" id="{2E5538F9-9A0A-4AC9-AD17-8BE00BC56514}"/>
                  </a:ext>
                </a:extLst>
              </p:cNvPr>
              <p:cNvSpPr/>
              <p:nvPr/>
            </p:nvSpPr>
            <p:spPr>
              <a:xfrm>
                <a:off x="6554714" y="204885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11" name="วงรี 210">
                <a:extLst>
                  <a:ext uri="{FF2B5EF4-FFF2-40B4-BE49-F238E27FC236}">
                    <a16:creationId xmlns:a16="http://schemas.microsoft.com/office/drawing/2014/main" id="{2A9461A3-9C39-423A-A9BE-600880ECBB4A}"/>
                  </a:ext>
                </a:extLst>
              </p:cNvPr>
              <p:cNvSpPr/>
              <p:nvPr/>
            </p:nvSpPr>
            <p:spPr>
              <a:xfrm>
                <a:off x="6554714" y="22488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12" name="วงรี 211">
                <a:extLst>
                  <a:ext uri="{FF2B5EF4-FFF2-40B4-BE49-F238E27FC236}">
                    <a16:creationId xmlns:a16="http://schemas.microsoft.com/office/drawing/2014/main" id="{EB19948A-221D-46CD-A226-B92B574D58FD}"/>
                  </a:ext>
                </a:extLst>
              </p:cNvPr>
              <p:cNvSpPr/>
              <p:nvPr/>
            </p:nvSpPr>
            <p:spPr>
              <a:xfrm>
                <a:off x="6554714" y="24489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13" name="วงรี 212">
                <a:extLst>
                  <a:ext uri="{FF2B5EF4-FFF2-40B4-BE49-F238E27FC236}">
                    <a16:creationId xmlns:a16="http://schemas.microsoft.com/office/drawing/2014/main" id="{31D69F52-AAA3-49B4-8A41-80F4EF61CEDE}"/>
                  </a:ext>
                </a:extLst>
              </p:cNvPr>
              <p:cNvSpPr/>
              <p:nvPr/>
            </p:nvSpPr>
            <p:spPr>
              <a:xfrm>
                <a:off x="6554714" y="264892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14" name="วงรี 213">
                <a:extLst>
                  <a:ext uri="{FF2B5EF4-FFF2-40B4-BE49-F238E27FC236}">
                    <a16:creationId xmlns:a16="http://schemas.microsoft.com/office/drawing/2014/main" id="{94CF82CC-7350-4639-837C-2205CCCD1DB8}"/>
                  </a:ext>
                </a:extLst>
              </p:cNvPr>
              <p:cNvSpPr/>
              <p:nvPr/>
            </p:nvSpPr>
            <p:spPr>
              <a:xfrm>
                <a:off x="6554714" y="284895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15" name="วงรี 214">
                <a:extLst>
                  <a:ext uri="{FF2B5EF4-FFF2-40B4-BE49-F238E27FC236}">
                    <a16:creationId xmlns:a16="http://schemas.microsoft.com/office/drawing/2014/main" id="{C49CBAEF-D48F-407B-9D7D-23BA8CBCEE76}"/>
                  </a:ext>
                </a:extLst>
              </p:cNvPr>
              <p:cNvSpPr/>
              <p:nvPr/>
            </p:nvSpPr>
            <p:spPr>
              <a:xfrm>
                <a:off x="6554714" y="30489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16" name="วงรี 215">
                <a:extLst>
                  <a:ext uri="{FF2B5EF4-FFF2-40B4-BE49-F238E27FC236}">
                    <a16:creationId xmlns:a16="http://schemas.microsoft.com/office/drawing/2014/main" id="{BDC7FAE8-A9A4-4908-9254-5E8D4C2CB107}"/>
                  </a:ext>
                </a:extLst>
              </p:cNvPr>
              <p:cNvSpPr/>
              <p:nvPr/>
            </p:nvSpPr>
            <p:spPr>
              <a:xfrm>
                <a:off x="6554714" y="32490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17" name="วงรี 216">
                <a:extLst>
                  <a:ext uri="{FF2B5EF4-FFF2-40B4-BE49-F238E27FC236}">
                    <a16:creationId xmlns:a16="http://schemas.microsoft.com/office/drawing/2014/main" id="{93BE9E9C-F227-4576-B2C4-1ABD6DFF9755}"/>
                  </a:ext>
                </a:extLst>
              </p:cNvPr>
              <p:cNvSpPr/>
              <p:nvPr/>
            </p:nvSpPr>
            <p:spPr>
              <a:xfrm>
                <a:off x="6844534" y="14466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18" name="วงรี 217">
                <a:extLst>
                  <a:ext uri="{FF2B5EF4-FFF2-40B4-BE49-F238E27FC236}">
                    <a16:creationId xmlns:a16="http://schemas.microsoft.com/office/drawing/2014/main" id="{D779A1E4-5D4B-4B22-888D-9049B03829A1}"/>
                  </a:ext>
                </a:extLst>
              </p:cNvPr>
              <p:cNvSpPr/>
              <p:nvPr/>
            </p:nvSpPr>
            <p:spPr>
              <a:xfrm>
                <a:off x="6844534" y="16467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19" name="วงรี 218">
                <a:extLst>
                  <a:ext uri="{FF2B5EF4-FFF2-40B4-BE49-F238E27FC236}">
                    <a16:creationId xmlns:a16="http://schemas.microsoft.com/office/drawing/2014/main" id="{E62C645D-CB77-4CF9-91C8-46B04F7C3ECD}"/>
                  </a:ext>
                </a:extLst>
              </p:cNvPr>
              <p:cNvSpPr/>
              <p:nvPr/>
            </p:nvSpPr>
            <p:spPr>
              <a:xfrm>
                <a:off x="6844534" y="184674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20" name="วงรี 219">
                <a:extLst>
                  <a:ext uri="{FF2B5EF4-FFF2-40B4-BE49-F238E27FC236}">
                    <a16:creationId xmlns:a16="http://schemas.microsoft.com/office/drawing/2014/main" id="{E0534271-F8DF-4164-A164-FD536E27C050}"/>
                  </a:ext>
                </a:extLst>
              </p:cNvPr>
              <p:cNvSpPr/>
              <p:nvPr/>
            </p:nvSpPr>
            <p:spPr>
              <a:xfrm>
                <a:off x="6844534" y="204677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21" name="วงรี 220">
                <a:extLst>
                  <a:ext uri="{FF2B5EF4-FFF2-40B4-BE49-F238E27FC236}">
                    <a16:creationId xmlns:a16="http://schemas.microsoft.com/office/drawing/2014/main" id="{4F5C6CC2-8800-4B01-A9F4-94334A6BA60D}"/>
                  </a:ext>
                </a:extLst>
              </p:cNvPr>
              <p:cNvSpPr/>
              <p:nvPr/>
            </p:nvSpPr>
            <p:spPr>
              <a:xfrm>
                <a:off x="6844534" y="22467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22" name="วงรี 221">
                <a:extLst>
                  <a:ext uri="{FF2B5EF4-FFF2-40B4-BE49-F238E27FC236}">
                    <a16:creationId xmlns:a16="http://schemas.microsoft.com/office/drawing/2014/main" id="{4454834D-F961-406D-8699-B4758F68EB12}"/>
                  </a:ext>
                </a:extLst>
              </p:cNvPr>
              <p:cNvSpPr/>
              <p:nvPr/>
            </p:nvSpPr>
            <p:spPr>
              <a:xfrm>
                <a:off x="6844534" y="24468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23" name="วงรี 222">
                <a:extLst>
                  <a:ext uri="{FF2B5EF4-FFF2-40B4-BE49-F238E27FC236}">
                    <a16:creationId xmlns:a16="http://schemas.microsoft.com/office/drawing/2014/main" id="{B7092582-A074-4D6F-8DF3-C08625DF8805}"/>
                  </a:ext>
                </a:extLst>
              </p:cNvPr>
              <p:cNvSpPr/>
              <p:nvPr/>
            </p:nvSpPr>
            <p:spPr>
              <a:xfrm>
                <a:off x="6844534" y="264684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24" name="วงรี 223">
                <a:extLst>
                  <a:ext uri="{FF2B5EF4-FFF2-40B4-BE49-F238E27FC236}">
                    <a16:creationId xmlns:a16="http://schemas.microsoft.com/office/drawing/2014/main" id="{F36B67CB-1EE8-4810-AB11-2B63DD43C430}"/>
                  </a:ext>
                </a:extLst>
              </p:cNvPr>
              <p:cNvSpPr/>
              <p:nvPr/>
            </p:nvSpPr>
            <p:spPr>
              <a:xfrm>
                <a:off x="6844534" y="284687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25" name="วงรี 224">
                <a:extLst>
                  <a:ext uri="{FF2B5EF4-FFF2-40B4-BE49-F238E27FC236}">
                    <a16:creationId xmlns:a16="http://schemas.microsoft.com/office/drawing/2014/main" id="{7143009C-229C-42A1-8F6F-515250F203DF}"/>
                  </a:ext>
                </a:extLst>
              </p:cNvPr>
              <p:cNvSpPr/>
              <p:nvPr/>
            </p:nvSpPr>
            <p:spPr>
              <a:xfrm>
                <a:off x="6844534" y="30468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26" name="วงรี 225">
                <a:extLst>
                  <a:ext uri="{FF2B5EF4-FFF2-40B4-BE49-F238E27FC236}">
                    <a16:creationId xmlns:a16="http://schemas.microsoft.com/office/drawing/2014/main" id="{1996C852-8787-421A-8B7A-B535912C8DBC}"/>
                  </a:ext>
                </a:extLst>
              </p:cNvPr>
              <p:cNvSpPr/>
              <p:nvPr/>
            </p:nvSpPr>
            <p:spPr>
              <a:xfrm>
                <a:off x="6844534" y="32469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</p:grpSp>
        <p:pic>
          <p:nvPicPr>
            <p:cNvPr id="230" name="รูปภาพ 229">
              <a:extLst>
                <a:ext uri="{FF2B5EF4-FFF2-40B4-BE49-F238E27FC236}">
                  <a16:creationId xmlns:a16="http://schemas.microsoft.com/office/drawing/2014/main" id="{5BCBB62A-289D-4E01-BD9A-836A9963BB0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412710">
              <a:off x="2901771" y="5172733"/>
              <a:ext cx="496270" cy="458438"/>
            </a:xfrm>
            <a:prstGeom prst="rect">
              <a:avLst/>
            </a:prstGeom>
          </p:spPr>
        </p:pic>
        <p:sp>
          <p:nvSpPr>
            <p:cNvPr id="187" name="สี่เหลี่ยมผืนผ้า 186">
              <a:extLst>
                <a:ext uri="{FF2B5EF4-FFF2-40B4-BE49-F238E27FC236}">
                  <a16:creationId xmlns:a16="http://schemas.microsoft.com/office/drawing/2014/main" id="{EEEA021F-FE91-4991-A9F4-6B54B83EBB5E}"/>
                </a:ext>
              </a:extLst>
            </p:cNvPr>
            <p:cNvSpPr/>
            <p:nvPr/>
          </p:nvSpPr>
          <p:spPr>
            <a:xfrm>
              <a:off x="399393" y="309383"/>
              <a:ext cx="8441305" cy="4559946"/>
            </a:xfrm>
            <a:prstGeom prst="rect">
              <a:avLst/>
            </a:prstGeom>
            <a:solidFill>
              <a:schemeClr val="accent4">
                <a:lumMod val="20000"/>
                <a:lumOff val="80000"/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89" name="สี่เหลี่ยมผืนผ้า 1">
              <a:extLst>
                <a:ext uri="{FF2B5EF4-FFF2-40B4-BE49-F238E27FC236}">
                  <a16:creationId xmlns:a16="http://schemas.microsoft.com/office/drawing/2014/main" id="{5836FB6A-4BAF-43A0-B9EB-20DA36FB0ECA}"/>
                </a:ext>
              </a:extLst>
            </p:cNvPr>
            <p:cNvSpPr/>
            <p:nvPr/>
          </p:nvSpPr>
          <p:spPr>
            <a:xfrm>
              <a:off x="1400335" y="361583"/>
              <a:ext cx="7202369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h-TH" sz="4000" b="1" u="sng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ตัวอย่างปฏิกิริยาของกรดกับโลหะและเบสกับโลหะ</a:t>
              </a:r>
            </a:p>
          </p:txBody>
        </p:sp>
        <p:pic>
          <p:nvPicPr>
            <p:cNvPr id="227" name="Picture 226">
              <a:extLst>
                <a:ext uri="{FF2B5EF4-FFF2-40B4-BE49-F238E27FC236}">
                  <a16:creationId xmlns:a16="http://schemas.microsoft.com/office/drawing/2014/main" id="{F71BD835-8E3E-4070-9CAB-B07B133942C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005" y="394974"/>
              <a:ext cx="720000" cy="720000"/>
            </a:xfrm>
            <a:prstGeom prst="rect">
              <a:avLst/>
            </a:prstGeom>
          </p:spPr>
        </p:pic>
        <p:sp>
          <p:nvSpPr>
            <p:cNvPr id="231" name="TextBox 230">
              <a:extLst>
                <a:ext uri="{FF2B5EF4-FFF2-40B4-BE49-F238E27FC236}">
                  <a16:creationId xmlns:a16="http://schemas.microsoft.com/office/drawing/2014/main" id="{D2C7399E-2209-46EF-A77B-1DF132B4E5A2}"/>
                </a:ext>
              </a:extLst>
            </p:cNvPr>
            <p:cNvSpPr txBox="1"/>
            <p:nvPr/>
          </p:nvSpPr>
          <p:spPr>
            <a:xfrm>
              <a:off x="875124" y="1359485"/>
              <a:ext cx="8149343" cy="160043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th-TH" sz="2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    </a:t>
              </a:r>
              <a:r>
                <a:rPr lang="th-TH" sz="2400" b="1" u="sng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ผลของปฏิกิริยาระหว่างกรดกับโลหะ</a:t>
              </a:r>
            </a:p>
            <a:p>
              <a:endParaRPr lang="th-TH" sz="800" b="1" u="sng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  <a:p>
              <a:r>
                <a:rPr lang="th-TH" sz="22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         มีผลทำให้เกิดการผุกร่อนของโลหะ ก่อให้เกิดความเสียหายแก่วัสดุ เช่น การผุกร่อนของหลังคาสังกะสี </a:t>
              </a:r>
            </a:p>
            <a:p>
              <a:r>
                <a:rPr lang="th-TH" sz="22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         เมื่อทำปฏิกิริยากับน้ำฝนที่มีสมบัติเป็นกรด การกัดกร่อนตะกั่วเนื่องจากสารละลายกรดซัลฟิวริก</a:t>
              </a:r>
            </a:p>
            <a:p>
              <a:r>
                <a:rPr lang="th-TH" sz="22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         ในแบตเตอรี่</a:t>
              </a:r>
            </a:p>
          </p:txBody>
        </p:sp>
        <p:pic>
          <p:nvPicPr>
            <p:cNvPr id="232" name="รูปภาพ 227">
              <a:extLst>
                <a:ext uri="{FF2B5EF4-FFF2-40B4-BE49-F238E27FC236}">
                  <a16:creationId xmlns:a16="http://schemas.microsoft.com/office/drawing/2014/main" id="{68BA8647-67FD-476E-95A2-1674771A058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6499" y="1432453"/>
              <a:ext cx="417249" cy="417249"/>
            </a:xfrm>
            <a:prstGeom prst="rect">
              <a:avLst/>
            </a:prstGeom>
          </p:spPr>
        </p:pic>
        <p:sp>
          <p:nvSpPr>
            <p:cNvPr id="233" name="TextBox 232">
              <a:extLst>
                <a:ext uri="{FF2B5EF4-FFF2-40B4-BE49-F238E27FC236}">
                  <a16:creationId xmlns:a16="http://schemas.microsoft.com/office/drawing/2014/main" id="{EB0C01E8-E204-400C-A97D-61F2657C4694}"/>
                </a:ext>
              </a:extLst>
            </p:cNvPr>
            <p:cNvSpPr txBox="1"/>
            <p:nvPr/>
          </p:nvSpPr>
          <p:spPr>
            <a:xfrm>
              <a:off x="795668" y="2937311"/>
              <a:ext cx="8149343" cy="181588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th-TH" sz="2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      </a:t>
              </a:r>
              <a:r>
                <a:rPr lang="th-TH" sz="2400" b="1" u="sng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ผลของปฏิกิริยาระหว่างเบสกับโลหะ</a:t>
              </a:r>
            </a:p>
            <a:p>
              <a:r>
                <a:rPr lang="th-TH" sz="22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         พบได้น้อย ไม่หลากหลายนัก เนื่องจากมีโลหะเพียงไม่กี่ชนิดที่ทำปฏิกิริยากับเบสได้ ยกตัวอย่าง </a:t>
              </a:r>
            </a:p>
            <a:p>
              <a:r>
                <a:rPr lang="th-TH" sz="22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         การใช้โซเดียมไฮดรอกไซด์หรือโซดาไฟ ล้างท่อที่ทำจากโลหะ เนื่องจากท่ออุดตัน โดยท่อโลหะเป็น</a:t>
              </a:r>
            </a:p>
            <a:p>
              <a:r>
                <a:rPr lang="th-TH" sz="22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         จำพวกเหล็กหรือทองแดง ยกเว้นอะลูมิเนียม เนื่องจากโซเดียมไฮดรอกไซด์ สามารถกัดกร่อน</a:t>
              </a:r>
            </a:p>
            <a:p>
              <a:r>
                <a:rPr lang="th-TH" sz="22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         อะลูมิเนียมทำให้เกิดความเสียหายได้ </a:t>
              </a:r>
            </a:p>
          </p:txBody>
        </p:sp>
        <p:pic>
          <p:nvPicPr>
            <p:cNvPr id="234" name="รูปภาพ 227">
              <a:extLst>
                <a:ext uri="{FF2B5EF4-FFF2-40B4-BE49-F238E27FC236}">
                  <a16:creationId xmlns:a16="http://schemas.microsoft.com/office/drawing/2014/main" id="{0D590D55-B68C-4BE5-B2ED-3B773150ADD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993" y="3000769"/>
              <a:ext cx="417249" cy="417249"/>
            </a:xfrm>
            <a:prstGeom prst="rect">
              <a:avLst/>
            </a:prstGeom>
          </p:spPr>
        </p:pic>
        <p:cxnSp>
          <p:nvCxnSpPr>
            <p:cNvPr id="235" name="Straight Connector 234">
              <a:extLst>
                <a:ext uri="{FF2B5EF4-FFF2-40B4-BE49-F238E27FC236}">
                  <a16:creationId xmlns:a16="http://schemas.microsoft.com/office/drawing/2014/main" id="{2F2331AE-1F66-458A-AAD7-BE2C586F814F}"/>
                </a:ext>
              </a:extLst>
            </p:cNvPr>
            <p:cNvCxnSpPr/>
            <p:nvPr/>
          </p:nvCxnSpPr>
          <p:spPr>
            <a:xfrm>
              <a:off x="1177388" y="1496937"/>
              <a:ext cx="0" cy="1332000"/>
            </a:xfrm>
            <a:prstGeom prst="line">
              <a:avLst/>
            </a:prstGeom>
            <a:ln w="12700">
              <a:solidFill>
                <a:srgbClr val="F8C81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Connector 235">
              <a:extLst>
                <a:ext uri="{FF2B5EF4-FFF2-40B4-BE49-F238E27FC236}">
                  <a16:creationId xmlns:a16="http://schemas.microsoft.com/office/drawing/2014/main" id="{E8049DD8-6640-4D99-BCE3-A7E750A87CF6}"/>
                </a:ext>
              </a:extLst>
            </p:cNvPr>
            <p:cNvCxnSpPr/>
            <p:nvPr/>
          </p:nvCxnSpPr>
          <p:spPr>
            <a:xfrm>
              <a:off x="1219673" y="3016346"/>
              <a:ext cx="0" cy="1584000"/>
            </a:xfrm>
            <a:prstGeom prst="line">
              <a:avLst/>
            </a:prstGeom>
            <a:ln w="12700">
              <a:solidFill>
                <a:srgbClr val="F8C81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6356416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5FB07EAF-52F4-4782-8110-AEAFDB34D5B4}"/>
              </a:ext>
            </a:extLst>
          </p:cNvPr>
          <p:cNvGrpSpPr/>
          <p:nvPr/>
        </p:nvGrpSpPr>
        <p:grpSpPr>
          <a:xfrm>
            <a:off x="-24524" y="-71791"/>
            <a:ext cx="9188286" cy="5702962"/>
            <a:chOff x="-24524" y="-71791"/>
            <a:chExt cx="9188286" cy="5702962"/>
          </a:xfrm>
        </p:grpSpPr>
        <p:sp>
          <p:nvSpPr>
            <p:cNvPr id="124" name="วงรี 123">
              <a:extLst>
                <a:ext uri="{FF2B5EF4-FFF2-40B4-BE49-F238E27FC236}">
                  <a16:creationId xmlns:a16="http://schemas.microsoft.com/office/drawing/2014/main" id="{4D749C6A-B85E-4128-A4F5-3C008CE3256F}"/>
                </a:ext>
              </a:extLst>
            </p:cNvPr>
            <p:cNvSpPr/>
            <p:nvPr/>
          </p:nvSpPr>
          <p:spPr>
            <a:xfrm rot="2025166">
              <a:off x="4547239" y="3641871"/>
              <a:ext cx="1654232" cy="1528124"/>
            </a:xfrm>
            <a:prstGeom prst="ellipse">
              <a:avLst/>
            </a:prstGeom>
            <a:pattFill prst="dkHorz">
              <a:fgClr>
                <a:srgbClr val="3DADD4"/>
              </a:fgClr>
              <a:bgClr>
                <a:schemeClr val="accent5">
                  <a:lumMod val="40000"/>
                  <a:lumOff val="6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 dirty="0"/>
            </a:p>
          </p:txBody>
        </p:sp>
        <p:sp>
          <p:nvSpPr>
            <p:cNvPr id="123" name="วงรี 122">
              <a:extLst>
                <a:ext uri="{FF2B5EF4-FFF2-40B4-BE49-F238E27FC236}">
                  <a16:creationId xmlns:a16="http://schemas.microsoft.com/office/drawing/2014/main" id="{4547BB5D-980C-49C6-8DD2-5EBB553E6D2E}"/>
                </a:ext>
              </a:extLst>
            </p:cNvPr>
            <p:cNvSpPr/>
            <p:nvPr/>
          </p:nvSpPr>
          <p:spPr>
            <a:xfrm rot="2025166">
              <a:off x="248763" y="2075931"/>
              <a:ext cx="1654232" cy="1528124"/>
            </a:xfrm>
            <a:prstGeom prst="ellipse">
              <a:avLst/>
            </a:prstGeom>
            <a:pattFill prst="dkHorz">
              <a:fgClr>
                <a:srgbClr val="3DADD4"/>
              </a:fgClr>
              <a:bgClr>
                <a:schemeClr val="accent5">
                  <a:lumMod val="40000"/>
                  <a:lumOff val="6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 dirty="0"/>
            </a:p>
          </p:txBody>
        </p:sp>
        <p:sp>
          <p:nvSpPr>
            <p:cNvPr id="122" name="วงรี 121">
              <a:extLst>
                <a:ext uri="{FF2B5EF4-FFF2-40B4-BE49-F238E27FC236}">
                  <a16:creationId xmlns:a16="http://schemas.microsoft.com/office/drawing/2014/main" id="{136E3BA7-F06D-4AEC-9D6F-42B890E5616A}"/>
                </a:ext>
              </a:extLst>
            </p:cNvPr>
            <p:cNvSpPr/>
            <p:nvPr/>
          </p:nvSpPr>
          <p:spPr>
            <a:xfrm rot="2025166">
              <a:off x="6990495" y="1782658"/>
              <a:ext cx="1654232" cy="1528124"/>
            </a:xfrm>
            <a:prstGeom prst="ellipse">
              <a:avLst/>
            </a:prstGeom>
            <a:pattFill prst="dkHorz">
              <a:fgClr>
                <a:srgbClr val="3DADD4"/>
              </a:fgClr>
              <a:bgClr>
                <a:schemeClr val="accent5">
                  <a:lumMod val="40000"/>
                  <a:lumOff val="6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 dirty="0"/>
            </a:p>
          </p:txBody>
        </p:sp>
        <p:grpSp>
          <p:nvGrpSpPr>
            <p:cNvPr id="25" name="กลุ่ม 24">
              <a:extLst>
                <a:ext uri="{FF2B5EF4-FFF2-40B4-BE49-F238E27FC236}">
                  <a16:creationId xmlns:a16="http://schemas.microsoft.com/office/drawing/2014/main" id="{C3AE868D-FBBA-4B74-B214-3D8230C10F4E}"/>
                </a:ext>
              </a:extLst>
            </p:cNvPr>
            <p:cNvGrpSpPr/>
            <p:nvPr/>
          </p:nvGrpSpPr>
          <p:grpSpPr>
            <a:xfrm>
              <a:off x="-24524" y="-71791"/>
              <a:ext cx="5503933" cy="4625727"/>
              <a:chOff x="-13854" y="-53779"/>
              <a:chExt cx="5988928" cy="5448712"/>
            </a:xfrm>
            <a:gradFill>
              <a:gsLst>
                <a:gs pos="0">
                  <a:srgbClr val="FEE882"/>
                </a:gs>
                <a:gs pos="73000">
                  <a:srgbClr val="FEE882"/>
                </a:gs>
                <a:gs pos="100000">
                  <a:srgbClr val="FEE882"/>
                </a:gs>
              </a:gsLst>
              <a:path path="circle">
                <a:fillToRect l="50000" t="50000" r="50000" b="50000"/>
              </a:path>
            </a:gradFill>
          </p:grpSpPr>
          <p:sp>
            <p:nvSpPr>
              <p:cNvPr id="24" name="รูปแบบอิสระ: รูปร่าง 23">
                <a:extLst>
                  <a:ext uri="{FF2B5EF4-FFF2-40B4-BE49-F238E27FC236}">
                    <a16:creationId xmlns:a16="http://schemas.microsoft.com/office/drawing/2014/main" id="{8532D37F-FCA3-4BF8-BDEE-30A101219801}"/>
                  </a:ext>
                </a:extLst>
              </p:cNvPr>
              <p:cNvSpPr/>
              <p:nvPr/>
            </p:nvSpPr>
            <p:spPr>
              <a:xfrm>
                <a:off x="-13854" y="415635"/>
                <a:ext cx="3654961" cy="4979298"/>
              </a:xfrm>
              <a:custGeom>
                <a:avLst/>
                <a:gdLst>
                  <a:gd name="connsiteX0" fmla="*/ 3034146 w 3034146"/>
                  <a:gd name="connsiteY0" fmla="*/ 0 h 4724400"/>
                  <a:gd name="connsiteX1" fmla="*/ 1676400 w 3034146"/>
                  <a:gd name="connsiteY1" fmla="*/ 1939636 h 4724400"/>
                  <a:gd name="connsiteX2" fmla="*/ 831273 w 3034146"/>
                  <a:gd name="connsiteY2" fmla="*/ 2521527 h 4724400"/>
                  <a:gd name="connsiteX3" fmla="*/ 498764 w 3034146"/>
                  <a:gd name="connsiteY3" fmla="*/ 4322618 h 4724400"/>
                  <a:gd name="connsiteX4" fmla="*/ 13855 w 3034146"/>
                  <a:gd name="connsiteY4" fmla="*/ 4724400 h 4724400"/>
                  <a:gd name="connsiteX5" fmla="*/ 0 w 3034146"/>
                  <a:gd name="connsiteY5" fmla="*/ 41564 h 4724400"/>
                  <a:gd name="connsiteX6" fmla="*/ 3034146 w 3034146"/>
                  <a:gd name="connsiteY6" fmla="*/ 0 h 4724400"/>
                  <a:gd name="connsiteX0" fmla="*/ 3034146 w 3034146"/>
                  <a:gd name="connsiteY0" fmla="*/ 0 h 5021667"/>
                  <a:gd name="connsiteX1" fmla="*/ 1676400 w 3034146"/>
                  <a:gd name="connsiteY1" fmla="*/ 1939636 h 5021667"/>
                  <a:gd name="connsiteX2" fmla="*/ 831273 w 3034146"/>
                  <a:gd name="connsiteY2" fmla="*/ 2521527 h 5021667"/>
                  <a:gd name="connsiteX3" fmla="*/ 498764 w 3034146"/>
                  <a:gd name="connsiteY3" fmla="*/ 4322618 h 5021667"/>
                  <a:gd name="connsiteX4" fmla="*/ 13855 w 3034146"/>
                  <a:gd name="connsiteY4" fmla="*/ 4724400 h 5021667"/>
                  <a:gd name="connsiteX5" fmla="*/ 0 w 3034146"/>
                  <a:gd name="connsiteY5" fmla="*/ 41564 h 5021667"/>
                  <a:gd name="connsiteX6" fmla="*/ 3034146 w 3034146"/>
                  <a:gd name="connsiteY6" fmla="*/ 0 h 5021667"/>
                  <a:gd name="connsiteX0" fmla="*/ 3034146 w 3034146"/>
                  <a:gd name="connsiteY0" fmla="*/ 0 h 5021667"/>
                  <a:gd name="connsiteX1" fmla="*/ 1676400 w 3034146"/>
                  <a:gd name="connsiteY1" fmla="*/ 1939636 h 5021667"/>
                  <a:gd name="connsiteX2" fmla="*/ 831273 w 3034146"/>
                  <a:gd name="connsiteY2" fmla="*/ 2521527 h 5021667"/>
                  <a:gd name="connsiteX3" fmla="*/ 498764 w 3034146"/>
                  <a:gd name="connsiteY3" fmla="*/ 4322618 h 5021667"/>
                  <a:gd name="connsiteX4" fmla="*/ 13855 w 3034146"/>
                  <a:gd name="connsiteY4" fmla="*/ 4724400 h 5021667"/>
                  <a:gd name="connsiteX5" fmla="*/ 0 w 3034146"/>
                  <a:gd name="connsiteY5" fmla="*/ 41564 h 5021667"/>
                  <a:gd name="connsiteX6" fmla="*/ 3034146 w 3034146"/>
                  <a:gd name="connsiteY6" fmla="*/ 0 h 5021667"/>
                  <a:gd name="connsiteX0" fmla="*/ 3034146 w 3073956"/>
                  <a:gd name="connsiteY0" fmla="*/ 0 h 5021667"/>
                  <a:gd name="connsiteX1" fmla="*/ 1676400 w 3073956"/>
                  <a:gd name="connsiteY1" fmla="*/ 1939636 h 5021667"/>
                  <a:gd name="connsiteX2" fmla="*/ 831273 w 3073956"/>
                  <a:gd name="connsiteY2" fmla="*/ 2521527 h 5021667"/>
                  <a:gd name="connsiteX3" fmla="*/ 498764 w 3073956"/>
                  <a:gd name="connsiteY3" fmla="*/ 4322618 h 5021667"/>
                  <a:gd name="connsiteX4" fmla="*/ 13855 w 3073956"/>
                  <a:gd name="connsiteY4" fmla="*/ 4724400 h 5021667"/>
                  <a:gd name="connsiteX5" fmla="*/ 0 w 3073956"/>
                  <a:gd name="connsiteY5" fmla="*/ 41564 h 5021667"/>
                  <a:gd name="connsiteX6" fmla="*/ 3034146 w 3073956"/>
                  <a:gd name="connsiteY6" fmla="*/ 0 h 5021667"/>
                  <a:gd name="connsiteX0" fmla="*/ 3034146 w 3101237"/>
                  <a:gd name="connsiteY0" fmla="*/ 0 h 5021667"/>
                  <a:gd name="connsiteX1" fmla="*/ 2286000 w 3101237"/>
                  <a:gd name="connsiteY1" fmla="*/ 2119745 h 5021667"/>
                  <a:gd name="connsiteX2" fmla="*/ 831273 w 3101237"/>
                  <a:gd name="connsiteY2" fmla="*/ 2521527 h 5021667"/>
                  <a:gd name="connsiteX3" fmla="*/ 498764 w 3101237"/>
                  <a:gd name="connsiteY3" fmla="*/ 4322618 h 5021667"/>
                  <a:gd name="connsiteX4" fmla="*/ 13855 w 3101237"/>
                  <a:gd name="connsiteY4" fmla="*/ 4724400 h 5021667"/>
                  <a:gd name="connsiteX5" fmla="*/ 0 w 3101237"/>
                  <a:gd name="connsiteY5" fmla="*/ 41564 h 5021667"/>
                  <a:gd name="connsiteX6" fmla="*/ 3034146 w 3101237"/>
                  <a:gd name="connsiteY6" fmla="*/ 0 h 5021667"/>
                  <a:gd name="connsiteX0" fmla="*/ 3740728 w 3780989"/>
                  <a:gd name="connsiteY0" fmla="*/ 13854 h 4980103"/>
                  <a:gd name="connsiteX1" fmla="*/ 2286000 w 3780989"/>
                  <a:gd name="connsiteY1" fmla="*/ 2078181 h 4980103"/>
                  <a:gd name="connsiteX2" fmla="*/ 831273 w 3780989"/>
                  <a:gd name="connsiteY2" fmla="*/ 2479963 h 4980103"/>
                  <a:gd name="connsiteX3" fmla="*/ 498764 w 3780989"/>
                  <a:gd name="connsiteY3" fmla="*/ 4281054 h 4980103"/>
                  <a:gd name="connsiteX4" fmla="*/ 13855 w 3780989"/>
                  <a:gd name="connsiteY4" fmla="*/ 4682836 h 4980103"/>
                  <a:gd name="connsiteX5" fmla="*/ 0 w 3780989"/>
                  <a:gd name="connsiteY5" fmla="*/ 0 h 4980103"/>
                  <a:gd name="connsiteX6" fmla="*/ 3740728 w 3780989"/>
                  <a:gd name="connsiteY6" fmla="*/ 13854 h 4980103"/>
                  <a:gd name="connsiteX0" fmla="*/ 3740728 w 3803936"/>
                  <a:gd name="connsiteY0" fmla="*/ 13854 h 4980103"/>
                  <a:gd name="connsiteX1" fmla="*/ 2826327 w 3803936"/>
                  <a:gd name="connsiteY1" fmla="*/ 1884217 h 4980103"/>
                  <a:gd name="connsiteX2" fmla="*/ 831273 w 3803936"/>
                  <a:gd name="connsiteY2" fmla="*/ 2479963 h 4980103"/>
                  <a:gd name="connsiteX3" fmla="*/ 498764 w 3803936"/>
                  <a:gd name="connsiteY3" fmla="*/ 4281054 h 4980103"/>
                  <a:gd name="connsiteX4" fmla="*/ 13855 w 3803936"/>
                  <a:gd name="connsiteY4" fmla="*/ 4682836 h 4980103"/>
                  <a:gd name="connsiteX5" fmla="*/ 0 w 3803936"/>
                  <a:gd name="connsiteY5" fmla="*/ 0 h 4980103"/>
                  <a:gd name="connsiteX6" fmla="*/ 3740728 w 3803936"/>
                  <a:gd name="connsiteY6" fmla="*/ 13854 h 4980103"/>
                  <a:gd name="connsiteX0" fmla="*/ 3740728 w 3819518"/>
                  <a:gd name="connsiteY0" fmla="*/ 13854 h 4980103"/>
                  <a:gd name="connsiteX1" fmla="*/ 2826327 w 3819518"/>
                  <a:gd name="connsiteY1" fmla="*/ 1884217 h 4980103"/>
                  <a:gd name="connsiteX2" fmla="*/ 831273 w 3819518"/>
                  <a:gd name="connsiteY2" fmla="*/ 2479963 h 4980103"/>
                  <a:gd name="connsiteX3" fmla="*/ 498764 w 3819518"/>
                  <a:gd name="connsiteY3" fmla="*/ 4281054 h 4980103"/>
                  <a:gd name="connsiteX4" fmla="*/ 13855 w 3819518"/>
                  <a:gd name="connsiteY4" fmla="*/ 4682836 h 4980103"/>
                  <a:gd name="connsiteX5" fmla="*/ 0 w 3819518"/>
                  <a:gd name="connsiteY5" fmla="*/ 0 h 4980103"/>
                  <a:gd name="connsiteX6" fmla="*/ 3740728 w 3819518"/>
                  <a:gd name="connsiteY6" fmla="*/ 13854 h 4980103"/>
                  <a:gd name="connsiteX0" fmla="*/ 3699165 w 3764759"/>
                  <a:gd name="connsiteY0" fmla="*/ 0 h 4980103"/>
                  <a:gd name="connsiteX1" fmla="*/ 2826327 w 3764759"/>
                  <a:gd name="connsiteY1" fmla="*/ 1884217 h 4980103"/>
                  <a:gd name="connsiteX2" fmla="*/ 831273 w 3764759"/>
                  <a:gd name="connsiteY2" fmla="*/ 2479963 h 4980103"/>
                  <a:gd name="connsiteX3" fmla="*/ 498764 w 3764759"/>
                  <a:gd name="connsiteY3" fmla="*/ 4281054 h 4980103"/>
                  <a:gd name="connsiteX4" fmla="*/ 13855 w 3764759"/>
                  <a:gd name="connsiteY4" fmla="*/ 4682836 h 4980103"/>
                  <a:gd name="connsiteX5" fmla="*/ 0 w 3764759"/>
                  <a:gd name="connsiteY5" fmla="*/ 0 h 4980103"/>
                  <a:gd name="connsiteX6" fmla="*/ 3699165 w 3764759"/>
                  <a:gd name="connsiteY6" fmla="*/ 0 h 4980103"/>
                  <a:gd name="connsiteX0" fmla="*/ 3408220 w 3496956"/>
                  <a:gd name="connsiteY0" fmla="*/ 0 h 4993957"/>
                  <a:gd name="connsiteX1" fmla="*/ 2826327 w 3496956"/>
                  <a:gd name="connsiteY1" fmla="*/ 1898071 h 4993957"/>
                  <a:gd name="connsiteX2" fmla="*/ 831273 w 3496956"/>
                  <a:gd name="connsiteY2" fmla="*/ 2493817 h 4993957"/>
                  <a:gd name="connsiteX3" fmla="*/ 498764 w 3496956"/>
                  <a:gd name="connsiteY3" fmla="*/ 4294908 h 4993957"/>
                  <a:gd name="connsiteX4" fmla="*/ 13855 w 3496956"/>
                  <a:gd name="connsiteY4" fmla="*/ 4696690 h 4993957"/>
                  <a:gd name="connsiteX5" fmla="*/ 0 w 3496956"/>
                  <a:gd name="connsiteY5" fmla="*/ 13854 h 4993957"/>
                  <a:gd name="connsiteX6" fmla="*/ 3408220 w 3496956"/>
                  <a:gd name="connsiteY6" fmla="*/ 0 h 4993957"/>
                  <a:gd name="connsiteX0" fmla="*/ 3408220 w 3460882"/>
                  <a:gd name="connsiteY0" fmla="*/ 0 h 4993957"/>
                  <a:gd name="connsiteX1" fmla="*/ 2355272 w 3460882"/>
                  <a:gd name="connsiteY1" fmla="*/ 1787235 h 4993957"/>
                  <a:gd name="connsiteX2" fmla="*/ 831273 w 3460882"/>
                  <a:gd name="connsiteY2" fmla="*/ 2493817 h 4993957"/>
                  <a:gd name="connsiteX3" fmla="*/ 498764 w 3460882"/>
                  <a:gd name="connsiteY3" fmla="*/ 4294908 h 4993957"/>
                  <a:gd name="connsiteX4" fmla="*/ 13855 w 3460882"/>
                  <a:gd name="connsiteY4" fmla="*/ 4696690 h 4993957"/>
                  <a:gd name="connsiteX5" fmla="*/ 0 w 3460882"/>
                  <a:gd name="connsiteY5" fmla="*/ 13854 h 4993957"/>
                  <a:gd name="connsiteX6" fmla="*/ 3408220 w 3460882"/>
                  <a:gd name="connsiteY6" fmla="*/ 0 h 4993957"/>
                  <a:gd name="connsiteX0" fmla="*/ 3408220 w 3461814"/>
                  <a:gd name="connsiteY0" fmla="*/ 0 h 4997951"/>
                  <a:gd name="connsiteX1" fmla="*/ 2355272 w 3461814"/>
                  <a:gd name="connsiteY1" fmla="*/ 1787235 h 4997951"/>
                  <a:gd name="connsiteX2" fmla="*/ 706582 w 3461814"/>
                  <a:gd name="connsiteY2" fmla="*/ 2369126 h 4997951"/>
                  <a:gd name="connsiteX3" fmla="*/ 498764 w 3461814"/>
                  <a:gd name="connsiteY3" fmla="*/ 4294908 h 4997951"/>
                  <a:gd name="connsiteX4" fmla="*/ 13855 w 3461814"/>
                  <a:gd name="connsiteY4" fmla="*/ 4696690 h 4997951"/>
                  <a:gd name="connsiteX5" fmla="*/ 0 w 3461814"/>
                  <a:gd name="connsiteY5" fmla="*/ 13854 h 4997951"/>
                  <a:gd name="connsiteX6" fmla="*/ 3408220 w 3461814"/>
                  <a:gd name="connsiteY6" fmla="*/ 0 h 4997951"/>
                  <a:gd name="connsiteX0" fmla="*/ 3505202 w 3555152"/>
                  <a:gd name="connsiteY0" fmla="*/ 13855 h 4984097"/>
                  <a:gd name="connsiteX1" fmla="*/ 2355272 w 3555152"/>
                  <a:gd name="connsiteY1" fmla="*/ 1773381 h 4984097"/>
                  <a:gd name="connsiteX2" fmla="*/ 706582 w 3555152"/>
                  <a:gd name="connsiteY2" fmla="*/ 2355272 h 4984097"/>
                  <a:gd name="connsiteX3" fmla="*/ 498764 w 3555152"/>
                  <a:gd name="connsiteY3" fmla="*/ 4281054 h 4984097"/>
                  <a:gd name="connsiteX4" fmla="*/ 13855 w 3555152"/>
                  <a:gd name="connsiteY4" fmla="*/ 4682836 h 4984097"/>
                  <a:gd name="connsiteX5" fmla="*/ 0 w 3555152"/>
                  <a:gd name="connsiteY5" fmla="*/ 0 h 4984097"/>
                  <a:gd name="connsiteX6" fmla="*/ 3505202 w 3555152"/>
                  <a:gd name="connsiteY6" fmla="*/ 13855 h 4984097"/>
                  <a:gd name="connsiteX0" fmla="*/ 3505202 w 3509945"/>
                  <a:gd name="connsiteY0" fmla="*/ 13855 h 4984097"/>
                  <a:gd name="connsiteX1" fmla="*/ 2355272 w 3509945"/>
                  <a:gd name="connsiteY1" fmla="*/ 1773381 h 4984097"/>
                  <a:gd name="connsiteX2" fmla="*/ 706582 w 3509945"/>
                  <a:gd name="connsiteY2" fmla="*/ 2355272 h 4984097"/>
                  <a:gd name="connsiteX3" fmla="*/ 498764 w 3509945"/>
                  <a:gd name="connsiteY3" fmla="*/ 4281054 h 4984097"/>
                  <a:gd name="connsiteX4" fmla="*/ 13855 w 3509945"/>
                  <a:gd name="connsiteY4" fmla="*/ 4682836 h 4984097"/>
                  <a:gd name="connsiteX5" fmla="*/ 0 w 3509945"/>
                  <a:gd name="connsiteY5" fmla="*/ 0 h 4984097"/>
                  <a:gd name="connsiteX6" fmla="*/ 3505202 w 3509945"/>
                  <a:gd name="connsiteY6" fmla="*/ 13855 h 4984097"/>
                  <a:gd name="connsiteX0" fmla="*/ 3505202 w 3510195"/>
                  <a:gd name="connsiteY0" fmla="*/ 13855 h 4984097"/>
                  <a:gd name="connsiteX1" fmla="*/ 2355272 w 3510195"/>
                  <a:gd name="connsiteY1" fmla="*/ 1773381 h 4984097"/>
                  <a:gd name="connsiteX2" fmla="*/ 706582 w 3510195"/>
                  <a:gd name="connsiteY2" fmla="*/ 2355272 h 4984097"/>
                  <a:gd name="connsiteX3" fmla="*/ 498764 w 3510195"/>
                  <a:gd name="connsiteY3" fmla="*/ 4281054 h 4984097"/>
                  <a:gd name="connsiteX4" fmla="*/ 13855 w 3510195"/>
                  <a:gd name="connsiteY4" fmla="*/ 4682836 h 4984097"/>
                  <a:gd name="connsiteX5" fmla="*/ 0 w 3510195"/>
                  <a:gd name="connsiteY5" fmla="*/ 0 h 4984097"/>
                  <a:gd name="connsiteX6" fmla="*/ 3505202 w 3510195"/>
                  <a:gd name="connsiteY6" fmla="*/ 13855 h 4984097"/>
                  <a:gd name="connsiteX0" fmla="*/ 3505202 w 3510379"/>
                  <a:gd name="connsiteY0" fmla="*/ 13855 h 4984097"/>
                  <a:gd name="connsiteX1" fmla="*/ 2382981 w 3510379"/>
                  <a:gd name="connsiteY1" fmla="*/ 1911927 h 4984097"/>
                  <a:gd name="connsiteX2" fmla="*/ 706582 w 3510379"/>
                  <a:gd name="connsiteY2" fmla="*/ 2355272 h 4984097"/>
                  <a:gd name="connsiteX3" fmla="*/ 498764 w 3510379"/>
                  <a:gd name="connsiteY3" fmla="*/ 4281054 h 4984097"/>
                  <a:gd name="connsiteX4" fmla="*/ 13855 w 3510379"/>
                  <a:gd name="connsiteY4" fmla="*/ 4682836 h 4984097"/>
                  <a:gd name="connsiteX5" fmla="*/ 0 w 3510379"/>
                  <a:gd name="connsiteY5" fmla="*/ 0 h 4984097"/>
                  <a:gd name="connsiteX6" fmla="*/ 3505202 w 3510379"/>
                  <a:gd name="connsiteY6" fmla="*/ 13855 h 4984097"/>
                  <a:gd name="connsiteX0" fmla="*/ 3865420 w 3868973"/>
                  <a:gd name="connsiteY0" fmla="*/ 13855 h 4984097"/>
                  <a:gd name="connsiteX1" fmla="*/ 2382981 w 3868973"/>
                  <a:gd name="connsiteY1" fmla="*/ 1911927 h 4984097"/>
                  <a:gd name="connsiteX2" fmla="*/ 706582 w 3868973"/>
                  <a:gd name="connsiteY2" fmla="*/ 2355272 h 4984097"/>
                  <a:gd name="connsiteX3" fmla="*/ 498764 w 3868973"/>
                  <a:gd name="connsiteY3" fmla="*/ 4281054 h 4984097"/>
                  <a:gd name="connsiteX4" fmla="*/ 13855 w 3868973"/>
                  <a:gd name="connsiteY4" fmla="*/ 4682836 h 4984097"/>
                  <a:gd name="connsiteX5" fmla="*/ 0 w 3868973"/>
                  <a:gd name="connsiteY5" fmla="*/ 0 h 4984097"/>
                  <a:gd name="connsiteX6" fmla="*/ 3865420 w 3868973"/>
                  <a:gd name="connsiteY6" fmla="*/ 13855 h 4984097"/>
                  <a:gd name="connsiteX0" fmla="*/ 3865420 w 3873426"/>
                  <a:gd name="connsiteY0" fmla="*/ 13855 h 4984097"/>
                  <a:gd name="connsiteX1" fmla="*/ 2992581 w 3873426"/>
                  <a:gd name="connsiteY1" fmla="*/ 1717964 h 4984097"/>
                  <a:gd name="connsiteX2" fmla="*/ 706582 w 3873426"/>
                  <a:gd name="connsiteY2" fmla="*/ 2355272 h 4984097"/>
                  <a:gd name="connsiteX3" fmla="*/ 498764 w 3873426"/>
                  <a:gd name="connsiteY3" fmla="*/ 4281054 h 4984097"/>
                  <a:gd name="connsiteX4" fmla="*/ 13855 w 3873426"/>
                  <a:gd name="connsiteY4" fmla="*/ 4682836 h 4984097"/>
                  <a:gd name="connsiteX5" fmla="*/ 0 w 3873426"/>
                  <a:gd name="connsiteY5" fmla="*/ 0 h 4984097"/>
                  <a:gd name="connsiteX6" fmla="*/ 3865420 w 3873426"/>
                  <a:gd name="connsiteY6" fmla="*/ 13855 h 4984097"/>
                  <a:gd name="connsiteX0" fmla="*/ 3865420 w 3873179"/>
                  <a:gd name="connsiteY0" fmla="*/ 13855 h 4980543"/>
                  <a:gd name="connsiteX1" fmla="*/ 2992581 w 3873179"/>
                  <a:gd name="connsiteY1" fmla="*/ 1717964 h 4980543"/>
                  <a:gd name="connsiteX2" fmla="*/ 803564 w 3873179"/>
                  <a:gd name="connsiteY2" fmla="*/ 2466109 h 4980543"/>
                  <a:gd name="connsiteX3" fmla="*/ 498764 w 3873179"/>
                  <a:gd name="connsiteY3" fmla="*/ 4281054 h 4980543"/>
                  <a:gd name="connsiteX4" fmla="*/ 13855 w 3873179"/>
                  <a:gd name="connsiteY4" fmla="*/ 4682836 h 4980543"/>
                  <a:gd name="connsiteX5" fmla="*/ 0 w 3873179"/>
                  <a:gd name="connsiteY5" fmla="*/ 0 h 4980543"/>
                  <a:gd name="connsiteX6" fmla="*/ 3865420 w 3873179"/>
                  <a:gd name="connsiteY6" fmla="*/ 13855 h 4980543"/>
                  <a:gd name="connsiteX0" fmla="*/ 3532911 w 3549464"/>
                  <a:gd name="connsiteY0" fmla="*/ 138545 h 4980543"/>
                  <a:gd name="connsiteX1" fmla="*/ 2992581 w 3549464"/>
                  <a:gd name="connsiteY1" fmla="*/ 1717964 h 4980543"/>
                  <a:gd name="connsiteX2" fmla="*/ 803564 w 3549464"/>
                  <a:gd name="connsiteY2" fmla="*/ 2466109 h 4980543"/>
                  <a:gd name="connsiteX3" fmla="*/ 498764 w 3549464"/>
                  <a:gd name="connsiteY3" fmla="*/ 4281054 h 4980543"/>
                  <a:gd name="connsiteX4" fmla="*/ 13855 w 3549464"/>
                  <a:gd name="connsiteY4" fmla="*/ 4682836 h 4980543"/>
                  <a:gd name="connsiteX5" fmla="*/ 0 w 3549464"/>
                  <a:gd name="connsiteY5" fmla="*/ 0 h 4980543"/>
                  <a:gd name="connsiteX6" fmla="*/ 3532911 w 3549464"/>
                  <a:gd name="connsiteY6" fmla="*/ 138545 h 4980543"/>
                  <a:gd name="connsiteX0" fmla="*/ 3546766 w 3562611"/>
                  <a:gd name="connsiteY0" fmla="*/ 0 h 5008253"/>
                  <a:gd name="connsiteX1" fmla="*/ 2992581 w 3562611"/>
                  <a:gd name="connsiteY1" fmla="*/ 1745674 h 5008253"/>
                  <a:gd name="connsiteX2" fmla="*/ 803564 w 3562611"/>
                  <a:gd name="connsiteY2" fmla="*/ 2493819 h 5008253"/>
                  <a:gd name="connsiteX3" fmla="*/ 498764 w 3562611"/>
                  <a:gd name="connsiteY3" fmla="*/ 4308764 h 5008253"/>
                  <a:gd name="connsiteX4" fmla="*/ 13855 w 3562611"/>
                  <a:gd name="connsiteY4" fmla="*/ 4710546 h 5008253"/>
                  <a:gd name="connsiteX5" fmla="*/ 0 w 3562611"/>
                  <a:gd name="connsiteY5" fmla="*/ 27710 h 5008253"/>
                  <a:gd name="connsiteX6" fmla="*/ 3546766 w 3562611"/>
                  <a:gd name="connsiteY6" fmla="*/ 0 h 5008253"/>
                  <a:gd name="connsiteX0" fmla="*/ 3546766 w 3706909"/>
                  <a:gd name="connsiteY0" fmla="*/ 0 h 5008253"/>
                  <a:gd name="connsiteX1" fmla="*/ 2992581 w 3706909"/>
                  <a:gd name="connsiteY1" fmla="*/ 1745674 h 5008253"/>
                  <a:gd name="connsiteX2" fmla="*/ 803564 w 3706909"/>
                  <a:gd name="connsiteY2" fmla="*/ 2493819 h 5008253"/>
                  <a:gd name="connsiteX3" fmla="*/ 498764 w 3706909"/>
                  <a:gd name="connsiteY3" fmla="*/ 4308764 h 5008253"/>
                  <a:gd name="connsiteX4" fmla="*/ 13855 w 3706909"/>
                  <a:gd name="connsiteY4" fmla="*/ 4710546 h 5008253"/>
                  <a:gd name="connsiteX5" fmla="*/ 0 w 3706909"/>
                  <a:gd name="connsiteY5" fmla="*/ 27710 h 5008253"/>
                  <a:gd name="connsiteX6" fmla="*/ 3546766 w 3706909"/>
                  <a:gd name="connsiteY6" fmla="*/ 0 h 5008253"/>
                  <a:gd name="connsiteX0" fmla="*/ 3546766 w 3576888"/>
                  <a:gd name="connsiteY0" fmla="*/ 0 h 5008253"/>
                  <a:gd name="connsiteX1" fmla="*/ 2992581 w 3576888"/>
                  <a:gd name="connsiteY1" fmla="*/ 1745674 h 5008253"/>
                  <a:gd name="connsiteX2" fmla="*/ 803564 w 3576888"/>
                  <a:gd name="connsiteY2" fmla="*/ 2493819 h 5008253"/>
                  <a:gd name="connsiteX3" fmla="*/ 498764 w 3576888"/>
                  <a:gd name="connsiteY3" fmla="*/ 4308764 h 5008253"/>
                  <a:gd name="connsiteX4" fmla="*/ 13855 w 3576888"/>
                  <a:gd name="connsiteY4" fmla="*/ 4710546 h 5008253"/>
                  <a:gd name="connsiteX5" fmla="*/ 0 w 3576888"/>
                  <a:gd name="connsiteY5" fmla="*/ 27710 h 5008253"/>
                  <a:gd name="connsiteX6" fmla="*/ 3546766 w 3576888"/>
                  <a:gd name="connsiteY6" fmla="*/ 0 h 5008253"/>
                  <a:gd name="connsiteX0" fmla="*/ 3546766 w 3560729"/>
                  <a:gd name="connsiteY0" fmla="*/ 0 h 5008253"/>
                  <a:gd name="connsiteX1" fmla="*/ 2604653 w 3560729"/>
                  <a:gd name="connsiteY1" fmla="*/ 1814947 h 5008253"/>
                  <a:gd name="connsiteX2" fmla="*/ 803564 w 3560729"/>
                  <a:gd name="connsiteY2" fmla="*/ 2493819 h 5008253"/>
                  <a:gd name="connsiteX3" fmla="*/ 498764 w 3560729"/>
                  <a:gd name="connsiteY3" fmla="*/ 4308764 h 5008253"/>
                  <a:gd name="connsiteX4" fmla="*/ 13855 w 3560729"/>
                  <a:gd name="connsiteY4" fmla="*/ 4710546 h 5008253"/>
                  <a:gd name="connsiteX5" fmla="*/ 0 w 3560729"/>
                  <a:gd name="connsiteY5" fmla="*/ 27710 h 5008253"/>
                  <a:gd name="connsiteX6" fmla="*/ 3546766 w 3560729"/>
                  <a:gd name="connsiteY6" fmla="*/ 0 h 5008253"/>
                  <a:gd name="connsiteX0" fmla="*/ 3546766 w 3560729"/>
                  <a:gd name="connsiteY0" fmla="*/ 0 h 5022108"/>
                  <a:gd name="connsiteX1" fmla="*/ 2604653 w 3560729"/>
                  <a:gd name="connsiteY1" fmla="*/ 1828802 h 5022108"/>
                  <a:gd name="connsiteX2" fmla="*/ 803564 w 3560729"/>
                  <a:gd name="connsiteY2" fmla="*/ 2507674 h 5022108"/>
                  <a:gd name="connsiteX3" fmla="*/ 498764 w 3560729"/>
                  <a:gd name="connsiteY3" fmla="*/ 4322619 h 5022108"/>
                  <a:gd name="connsiteX4" fmla="*/ 13855 w 3560729"/>
                  <a:gd name="connsiteY4" fmla="*/ 4724401 h 5022108"/>
                  <a:gd name="connsiteX5" fmla="*/ 0 w 3560729"/>
                  <a:gd name="connsiteY5" fmla="*/ 41565 h 5022108"/>
                  <a:gd name="connsiteX6" fmla="*/ 3546766 w 3560729"/>
                  <a:gd name="connsiteY6" fmla="*/ 0 h 5022108"/>
                  <a:gd name="connsiteX0" fmla="*/ 3546766 w 3560729"/>
                  <a:gd name="connsiteY0" fmla="*/ 0 h 5028368"/>
                  <a:gd name="connsiteX1" fmla="*/ 2604653 w 3560729"/>
                  <a:gd name="connsiteY1" fmla="*/ 1828802 h 5028368"/>
                  <a:gd name="connsiteX2" fmla="*/ 803564 w 3560729"/>
                  <a:gd name="connsiteY2" fmla="*/ 2313710 h 5028368"/>
                  <a:gd name="connsiteX3" fmla="*/ 498764 w 3560729"/>
                  <a:gd name="connsiteY3" fmla="*/ 4322619 h 5028368"/>
                  <a:gd name="connsiteX4" fmla="*/ 13855 w 3560729"/>
                  <a:gd name="connsiteY4" fmla="*/ 4724401 h 5028368"/>
                  <a:gd name="connsiteX5" fmla="*/ 0 w 3560729"/>
                  <a:gd name="connsiteY5" fmla="*/ 41565 h 5028368"/>
                  <a:gd name="connsiteX6" fmla="*/ 3546766 w 3560729"/>
                  <a:gd name="connsiteY6" fmla="*/ 0 h 5028368"/>
                  <a:gd name="connsiteX0" fmla="*/ 3546766 w 3567061"/>
                  <a:gd name="connsiteY0" fmla="*/ 0 h 5028368"/>
                  <a:gd name="connsiteX1" fmla="*/ 2826326 w 3567061"/>
                  <a:gd name="connsiteY1" fmla="*/ 1731820 h 5028368"/>
                  <a:gd name="connsiteX2" fmla="*/ 803564 w 3567061"/>
                  <a:gd name="connsiteY2" fmla="*/ 2313710 h 5028368"/>
                  <a:gd name="connsiteX3" fmla="*/ 498764 w 3567061"/>
                  <a:gd name="connsiteY3" fmla="*/ 4322619 h 5028368"/>
                  <a:gd name="connsiteX4" fmla="*/ 13855 w 3567061"/>
                  <a:gd name="connsiteY4" fmla="*/ 4724401 h 5028368"/>
                  <a:gd name="connsiteX5" fmla="*/ 0 w 3567061"/>
                  <a:gd name="connsiteY5" fmla="*/ 41565 h 5028368"/>
                  <a:gd name="connsiteX6" fmla="*/ 3546766 w 3567061"/>
                  <a:gd name="connsiteY6" fmla="*/ 0 h 5028368"/>
                  <a:gd name="connsiteX0" fmla="*/ 3546766 w 3567061"/>
                  <a:gd name="connsiteY0" fmla="*/ 0 h 4939815"/>
                  <a:gd name="connsiteX1" fmla="*/ 2826326 w 3567061"/>
                  <a:gd name="connsiteY1" fmla="*/ 1731820 h 4939815"/>
                  <a:gd name="connsiteX2" fmla="*/ 803564 w 3567061"/>
                  <a:gd name="connsiteY2" fmla="*/ 2313710 h 4939815"/>
                  <a:gd name="connsiteX3" fmla="*/ 1066801 w 3567061"/>
                  <a:gd name="connsiteY3" fmla="*/ 3782292 h 4939815"/>
                  <a:gd name="connsiteX4" fmla="*/ 13855 w 3567061"/>
                  <a:gd name="connsiteY4" fmla="*/ 4724401 h 4939815"/>
                  <a:gd name="connsiteX5" fmla="*/ 0 w 3567061"/>
                  <a:gd name="connsiteY5" fmla="*/ 41565 h 4939815"/>
                  <a:gd name="connsiteX6" fmla="*/ 3546766 w 3567061"/>
                  <a:gd name="connsiteY6" fmla="*/ 0 h 4939815"/>
                  <a:gd name="connsiteX0" fmla="*/ 3546766 w 3567427"/>
                  <a:gd name="connsiteY0" fmla="*/ 0 h 4944652"/>
                  <a:gd name="connsiteX1" fmla="*/ 2826326 w 3567427"/>
                  <a:gd name="connsiteY1" fmla="*/ 1731820 h 4944652"/>
                  <a:gd name="connsiteX2" fmla="*/ 748145 w 3567427"/>
                  <a:gd name="connsiteY2" fmla="*/ 2050474 h 4944652"/>
                  <a:gd name="connsiteX3" fmla="*/ 1066801 w 3567427"/>
                  <a:gd name="connsiteY3" fmla="*/ 3782292 h 4944652"/>
                  <a:gd name="connsiteX4" fmla="*/ 13855 w 3567427"/>
                  <a:gd name="connsiteY4" fmla="*/ 4724401 h 4944652"/>
                  <a:gd name="connsiteX5" fmla="*/ 0 w 3567427"/>
                  <a:gd name="connsiteY5" fmla="*/ 41565 h 4944652"/>
                  <a:gd name="connsiteX6" fmla="*/ 3546766 w 3567427"/>
                  <a:gd name="connsiteY6" fmla="*/ 0 h 4944652"/>
                  <a:gd name="connsiteX0" fmla="*/ 3546766 w 3566619"/>
                  <a:gd name="connsiteY0" fmla="*/ 0 h 4940065"/>
                  <a:gd name="connsiteX1" fmla="*/ 2826326 w 3566619"/>
                  <a:gd name="connsiteY1" fmla="*/ 1731820 h 4940065"/>
                  <a:gd name="connsiteX2" fmla="*/ 872836 w 3566619"/>
                  <a:gd name="connsiteY2" fmla="*/ 2299856 h 4940065"/>
                  <a:gd name="connsiteX3" fmla="*/ 1066801 w 3566619"/>
                  <a:gd name="connsiteY3" fmla="*/ 3782292 h 4940065"/>
                  <a:gd name="connsiteX4" fmla="*/ 13855 w 3566619"/>
                  <a:gd name="connsiteY4" fmla="*/ 4724401 h 4940065"/>
                  <a:gd name="connsiteX5" fmla="*/ 0 w 3566619"/>
                  <a:gd name="connsiteY5" fmla="*/ 41565 h 4940065"/>
                  <a:gd name="connsiteX6" fmla="*/ 3546766 w 3566619"/>
                  <a:gd name="connsiteY6" fmla="*/ 0 h 4940065"/>
                  <a:gd name="connsiteX0" fmla="*/ 3546766 w 3566619"/>
                  <a:gd name="connsiteY0" fmla="*/ 0 h 4943391"/>
                  <a:gd name="connsiteX1" fmla="*/ 2826326 w 3566619"/>
                  <a:gd name="connsiteY1" fmla="*/ 1731820 h 4943391"/>
                  <a:gd name="connsiteX2" fmla="*/ 872836 w 3566619"/>
                  <a:gd name="connsiteY2" fmla="*/ 2299856 h 4943391"/>
                  <a:gd name="connsiteX3" fmla="*/ 1343891 w 3566619"/>
                  <a:gd name="connsiteY3" fmla="*/ 3810001 h 4943391"/>
                  <a:gd name="connsiteX4" fmla="*/ 13855 w 3566619"/>
                  <a:gd name="connsiteY4" fmla="*/ 4724401 h 4943391"/>
                  <a:gd name="connsiteX5" fmla="*/ 0 w 3566619"/>
                  <a:gd name="connsiteY5" fmla="*/ 41565 h 4943391"/>
                  <a:gd name="connsiteX6" fmla="*/ 3546766 w 3566619"/>
                  <a:gd name="connsiteY6" fmla="*/ 0 h 4943391"/>
                  <a:gd name="connsiteX0" fmla="*/ 3546766 w 3566619"/>
                  <a:gd name="connsiteY0" fmla="*/ 0 h 4955848"/>
                  <a:gd name="connsiteX1" fmla="*/ 2826326 w 3566619"/>
                  <a:gd name="connsiteY1" fmla="*/ 1731820 h 4955848"/>
                  <a:gd name="connsiteX2" fmla="*/ 872836 w 3566619"/>
                  <a:gd name="connsiteY2" fmla="*/ 2299856 h 4955848"/>
                  <a:gd name="connsiteX3" fmla="*/ 1136073 w 3566619"/>
                  <a:gd name="connsiteY3" fmla="*/ 3906983 h 4955848"/>
                  <a:gd name="connsiteX4" fmla="*/ 13855 w 3566619"/>
                  <a:gd name="connsiteY4" fmla="*/ 4724401 h 4955848"/>
                  <a:gd name="connsiteX5" fmla="*/ 0 w 3566619"/>
                  <a:gd name="connsiteY5" fmla="*/ 41565 h 4955848"/>
                  <a:gd name="connsiteX6" fmla="*/ 3546766 w 3566619"/>
                  <a:gd name="connsiteY6" fmla="*/ 0 h 4955848"/>
                  <a:gd name="connsiteX0" fmla="*/ 3546766 w 3609882"/>
                  <a:gd name="connsiteY0" fmla="*/ 0 h 4955848"/>
                  <a:gd name="connsiteX1" fmla="*/ 3214254 w 3609882"/>
                  <a:gd name="connsiteY1" fmla="*/ 1579420 h 4955848"/>
                  <a:gd name="connsiteX2" fmla="*/ 872836 w 3609882"/>
                  <a:gd name="connsiteY2" fmla="*/ 2299856 h 4955848"/>
                  <a:gd name="connsiteX3" fmla="*/ 1136073 w 3609882"/>
                  <a:gd name="connsiteY3" fmla="*/ 3906983 h 4955848"/>
                  <a:gd name="connsiteX4" fmla="*/ 13855 w 3609882"/>
                  <a:gd name="connsiteY4" fmla="*/ 4724401 h 4955848"/>
                  <a:gd name="connsiteX5" fmla="*/ 0 w 3609882"/>
                  <a:gd name="connsiteY5" fmla="*/ 41565 h 4955848"/>
                  <a:gd name="connsiteX6" fmla="*/ 3546766 w 3609882"/>
                  <a:gd name="connsiteY6" fmla="*/ 0 h 4955848"/>
                  <a:gd name="connsiteX0" fmla="*/ 3546766 w 3609882"/>
                  <a:gd name="connsiteY0" fmla="*/ 0 h 4957825"/>
                  <a:gd name="connsiteX1" fmla="*/ 3214254 w 3609882"/>
                  <a:gd name="connsiteY1" fmla="*/ 1579420 h 4957825"/>
                  <a:gd name="connsiteX2" fmla="*/ 872836 w 3609882"/>
                  <a:gd name="connsiteY2" fmla="*/ 2299856 h 4957825"/>
                  <a:gd name="connsiteX3" fmla="*/ 1136073 w 3609882"/>
                  <a:gd name="connsiteY3" fmla="*/ 3906983 h 4957825"/>
                  <a:gd name="connsiteX4" fmla="*/ 13855 w 3609882"/>
                  <a:gd name="connsiteY4" fmla="*/ 4724401 h 4957825"/>
                  <a:gd name="connsiteX5" fmla="*/ 0 w 3609882"/>
                  <a:gd name="connsiteY5" fmla="*/ 41565 h 4957825"/>
                  <a:gd name="connsiteX6" fmla="*/ 3546766 w 3609882"/>
                  <a:gd name="connsiteY6" fmla="*/ 0 h 4957825"/>
                  <a:gd name="connsiteX0" fmla="*/ 3635098 w 3698214"/>
                  <a:gd name="connsiteY0" fmla="*/ 0 h 4956688"/>
                  <a:gd name="connsiteX1" fmla="*/ 3302586 w 3698214"/>
                  <a:gd name="connsiteY1" fmla="*/ 1579420 h 4956688"/>
                  <a:gd name="connsiteX2" fmla="*/ 961168 w 3698214"/>
                  <a:gd name="connsiteY2" fmla="*/ 2299856 h 4956688"/>
                  <a:gd name="connsiteX3" fmla="*/ 1432223 w 3698214"/>
                  <a:gd name="connsiteY3" fmla="*/ 4045529 h 4956688"/>
                  <a:gd name="connsiteX4" fmla="*/ 102187 w 3698214"/>
                  <a:gd name="connsiteY4" fmla="*/ 4724401 h 4956688"/>
                  <a:gd name="connsiteX5" fmla="*/ 88332 w 3698214"/>
                  <a:gd name="connsiteY5" fmla="*/ 41565 h 4956688"/>
                  <a:gd name="connsiteX6" fmla="*/ 3635098 w 3698214"/>
                  <a:gd name="connsiteY6" fmla="*/ 0 h 4956688"/>
                  <a:gd name="connsiteX0" fmla="*/ 3635098 w 3698214"/>
                  <a:gd name="connsiteY0" fmla="*/ 0 h 4956688"/>
                  <a:gd name="connsiteX1" fmla="*/ 3302586 w 3698214"/>
                  <a:gd name="connsiteY1" fmla="*/ 1579420 h 4956688"/>
                  <a:gd name="connsiteX2" fmla="*/ 961168 w 3698214"/>
                  <a:gd name="connsiteY2" fmla="*/ 2299856 h 4956688"/>
                  <a:gd name="connsiteX3" fmla="*/ 1432223 w 3698214"/>
                  <a:gd name="connsiteY3" fmla="*/ 4045529 h 4956688"/>
                  <a:gd name="connsiteX4" fmla="*/ 102187 w 3698214"/>
                  <a:gd name="connsiteY4" fmla="*/ 4724401 h 4956688"/>
                  <a:gd name="connsiteX5" fmla="*/ 88332 w 3698214"/>
                  <a:gd name="connsiteY5" fmla="*/ 41565 h 4956688"/>
                  <a:gd name="connsiteX6" fmla="*/ 3635098 w 3698214"/>
                  <a:gd name="connsiteY6" fmla="*/ 0 h 4956688"/>
                  <a:gd name="connsiteX0" fmla="*/ 3635098 w 3698214"/>
                  <a:gd name="connsiteY0" fmla="*/ 0 h 4956688"/>
                  <a:gd name="connsiteX1" fmla="*/ 3302586 w 3698214"/>
                  <a:gd name="connsiteY1" fmla="*/ 1579420 h 4956688"/>
                  <a:gd name="connsiteX2" fmla="*/ 961168 w 3698214"/>
                  <a:gd name="connsiteY2" fmla="*/ 2299856 h 4956688"/>
                  <a:gd name="connsiteX3" fmla="*/ 1432223 w 3698214"/>
                  <a:gd name="connsiteY3" fmla="*/ 4045529 h 4956688"/>
                  <a:gd name="connsiteX4" fmla="*/ 102187 w 3698214"/>
                  <a:gd name="connsiteY4" fmla="*/ 4724401 h 4956688"/>
                  <a:gd name="connsiteX5" fmla="*/ 88332 w 3698214"/>
                  <a:gd name="connsiteY5" fmla="*/ 41565 h 4956688"/>
                  <a:gd name="connsiteX6" fmla="*/ 3635098 w 3698214"/>
                  <a:gd name="connsiteY6" fmla="*/ 0 h 4956688"/>
                  <a:gd name="connsiteX0" fmla="*/ 3591845 w 3654961"/>
                  <a:gd name="connsiteY0" fmla="*/ 0 h 4968373"/>
                  <a:gd name="connsiteX1" fmla="*/ 3259333 w 3654961"/>
                  <a:gd name="connsiteY1" fmla="*/ 1579420 h 4968373"/>
                  <a:gd name="connsiteX2" fmla="*/ 917915 w 3654961"/>
                  <a:gd name="connsiteY2" fmla="*/ 2299856 h 4968373"/>
                  <a:gd name="connsiteX3" fmla="*/ 1388970 w 3654961"/>
                  <a:gd name="connsiteY3" fmla="*/ 4045529 h 4968373"/>
                  <a:gd name="connsiteX4" fmla="*/ 58934 w 3654961"/>
                  <a:gd name="connsiteY4" fmla="*/ 4724401 h 4968373"/>
                  <a:gd name="connsiteX5" fmla="*/ 45079 w 3654961"/>
                  <a:gd name="connsiteY5" fmla="*/ 41565 h 4968373"/>
                  <a:gd name="connsiteX6" fmla="*/ 3591845 w 3654961"/>
                  <a:gd name="connsiteY6" fmla="*/ 0 h 4968373"/>
                  <a:gd name="connsiteX0" fmla="*/ 3591845 w 3654961"/>
                  <a:gd name="connsiteY0" fmla="*/ 0 h 4967280"/>
                  <a:gd name="connsiteX1" fmla="*/ 3259333 w 3654961"/>
                  <a:gd name="connsiteY1" fmla="*/ 1579420 h 4967280"/>
                  <a:gd name="connsiteX2" fmla="*/ 917915 w 3654961"/>
                  <a:gd name="connsiteY2" fmla="*/ 2299856 h 4967280"/>
                  <a:gd name="connsiteX3" fmla="*/ 1388970 w 3654961"/>
                  <a:gd name="connsiteY3" fmla="*/ 4045529 h 4967280"/>
                  <a:gd name="connsiteX4" fmla="*/ 58934 w 3654961"/>
                  <a:gd name="connsiteY4" fmla="*/ 4724401 h 4967280"/>
                  <a:gd name="connsiteX5" fmla="*/ 45079 w 3654961"/>
                  <a:gd name="connsiteY5" fmla="*/ 41565 h 4967280"/>
                  <a:gd name="connsiteX6" fmla="*/ 3591845 w 3654961"/>
                  <a:gd name="connsiteY6" fmla="*/ 0 h 4967280"/>
                  <a:gd name="connsiteX0" fmla="*/ 3591845 w 3654961"/>
                  <a:gd name="connsiteY0" fmla="*/ 0 h 4979298"/>
                  <a:gd name="connsiteX1" fmla="*/ 3259333 w 3654961"/>
                  <a:gd name="connsiteY1" fmla="*/ 1579420 h 4979298"/>
                  <a:gd name="connsiteX2" fmla="*/ 917915 w 3654961"/>
                  <a:gd name="connsiteY2" fmla="*/ 2299856 h 4979298"/>
                  <a:gd name="connsiteX3" fmla="*/ 1388970 w 3654961"/>
                  <a:gd name="connsiteY3" fmla="*/ 4045529 h 4979298"/>
                  <a:gd name="connsiteX4" fmla="*/ 58934 w 3654961"/>
                  <a:gd name="connsiteY4" fmla="*/ 4738255 h 4979298"/>
                  <a:gd name="connsiteX5" fmla="*/ 45079 w 3654961"/>
                  <a:gd name="connsiteY5" fmla="*/ 41565 h 4979298"/>
                  <a:gd name="connsiteX6" fmla="*/ 3591845 w 3654961"/>
                  <a:gd name="connsiteY6" fmla="*/ 0 h 4979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654961" h="4979298">
                    <a:moveTo>
                      <a:pt x="3591845" y="0"/>
                    </a:moveTo>
                    <a:cubicBezTo>
                      <a:pt x="3704991" y="635000"/>
                      <a:pt x="3704988" y="1196111"/>
                      <a:pt x="3259333" y="1579420"/>
                    </a:cubicBezTo>
                    <a:cubicBezTo>
                      <a:pt x="2813678" y="1962729"/>
                      <a:pt x="1229642" y="1888838"/>
                      <a:pt x="917915" y="2299856"/>
                    </a:cubicBezTo>
                    <a:cubicBezTo>
                      <a:pt x="606188" y="2710874"/>
                      <a:pt x="1532133" y="3639129"/>
                      <a:pt x="1388970" y="4045529"/>
                    </a:cubicBezTo>
                    <a:cubicBezTo>
                      <a:pt x="1245807" y="4451929"/>
                      <a:pt x="185461" y="5430703"/>
                      <a:pt x="58934" y="4738255"/>
                    </a:cubicBezTo>
                    <a:cubicBezTo>
                      <a:pt x="-67593" y="4045807"/>
                      <a:pt x="49697" y="1602510"/>
                      <a:pt x="45079" y="41565"/>
                    </a:cubicBezTo>
                    <a:lnTo>
                      <a:pt x="359184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84407" tIns="42203" rIns="84407" bIns="42203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th-TH" sz="1661"/>
              </a:p>
            </p:txBody>
          </p:sp>
          <p:sp>
            <p:nvSpPr>
              <p:cNvPr id="23" name="รูปแบบอิสระ: รูปร่าง 22">
                <a:extLst>
                  <a:ext uri="{FF2B5EF4-FFF2-40B4-BE49-F238E27FC236}">
                    <a16:creationId xmlns:a16="http://schemas.microsoft.com/office/drawing/2014/main" id="{D9CEDDBE-8C27-4A8F-9572-814A7BE126F2}"/>
                  </a:ext>
                </a:extLst>
              </p:cNvPr>
              <p:cNvSpPr/>
              <p:nvPr/>
            </p:nvSpPr>
            <p:spPr>
              <a:xfrm>
                <a:off x="-13854" y="-53779"/>
                <a:ext cx="5988928" cy="3844532"/>
              </a:xfrm>
              <a:custGeom>
                <a:avLst/>
                <a:gdLst>
                  <a:gd name="connsiteX0" fmla="*/ 5791200 w 5791200"/>
                  <a:gd name="connsiteY0" fmla="*/ 13854 h 3574472"/>
                  <a:gd name="connsiteX1" fmla="*/ 3061855 w 5791200"/>
                  <a:gd name="connsiteY1" fmla="*/ 678872 h 3574472"/>
                  <a:gd name="connsiteX2" fmla="*/ 2992582 w 5791200"/>
                  <a:gd name="connsiteY2" fmla="*/ 1607127 h 3574472"/>
                  <a:gd name="connsiteX3" fmla="*/ 1413164 w 5791200"/>
                  <a:gd name="connsiteY3" fmla="*/ 1870363 h 3574472"/>
                  <a:gd name="connsiteX4" fmla="*/ 0 w 5791200"/>
                  <a:gd name="connsiteY4" fmla="*/ 3574472 h 3574472"/>
                  <a:gd name="connsiteX5" fmla="*/ 55418 w 5791200"/>
                  <a:gd name="connsiteY5" fmla="*/ 0 h 3574472"/>
                  <a:gd name="connsiteX6" fmla="*/ 5791200 w 5791200"/>
                  <a:gd name="connsiteY6" fmla="*/ 13854 h 3574472"/>
                  <a:gd name="connsiteX0" fmla="*/ 5822003 w 5822003"/>
                  <a:gd name="connsiteY0" fmla="*/ 28151 h 3588769"/>
                  <a:gd name="connsiteX1" fmla="*/ 3092658 w 5822003"/>
                  <a:gd name="connsiteY1" fmla="*/ 693169 h 3588769"/>
                  <a:gd name="connsiteX2" fmla="*/ 3023385 w 5822003"/>
                  <a:gd name="connsiteY2" fmla="*/ 1621424 h 3588769"/>
                  <a:gd name="connsiteX3" fmla="*/ 1443967 w 5822003"/>
                  <a:gd name="connsiteY3" fmla="*/ 1884660 h 3588769"/>
                  <a:gd name="connsiteX4" fmla="*/ 30803 w 5822003"/>
                  <a:gd name="connsiteY4" fmla="*/ 3588769 h 3588769"/>
                  <a:gd name="connsiteX5" fmla="*/ 0 w 5822003"/>
                  <a:gd name="connsiteY5" fmla="*/ 0 h 3588769"/>
                  <a:gd name="connsiteX6" fmla="*/ 5822003 w 5822003"/>
                  <a:gd name="connsiteY6" fmla="*/ 28151 h 3588769"/>
                  <a:gd name="connsiteX0" fmla="*/ 5879484 w 5879484"/>
                  <a:gd name="connsiteY0" fmla="*/ 42449 h 3603067"/>
                  <a:gd name="connsiteX1" fmla="*/ 3150139 w 5879484"/>
                  <a:gd name="connsiteY1" fmla="*/ 707467 h 3603067"/>
                  <a:gd name="connsiteX2" fmla="*/ 3080866 w 5879484"/>
                  <a:gd name="connsiteY2" fmla="*/ 1635722 h 3603067"/>
                  <a:gd name="connsiteX3" fmla="*/ 1501448 w 5879484"/>
                  <a:gd name="connsiteY3" fmla="*/ 1898958 h 3603067"/>
                  <a:gd name="connsiteX4" fmla="*/ 88284 w 5879484"/>
                  <a:gd name="connsiteY4" fmla="*/ 3603067 h 3603067"/>
                  <a:gd name="connsiteX5" fmla="*/ 0 w 5879484"/>
                  <a:gd name="connsiteY5" fmla="*/ 0 h 3603067"/>
                  <a:gd name="connsiteX6" fmla="*/ 5879484 w 5879484"/>
                  <a:gd name="connsiteY6" fmla="*/ 42449 h 3603067"/>
                  <a:gd name="connsiteX0" fmla="*/ 5879484 w 5879484"/>
                  <a:gd name="connsiteY0" fmla="*/ 42449 h 3603067"/>
                  <a:gd name="connsiteX1" fmla="*/ 3150139 w 5879484"/>
                  <a:gd name="connsiteY1" fmla="*/ 707467 h 3603067"/>
                  <a:gd name="connsiteX2" fmla="*/ 3080866 w 5879484"/>
                  <a:gd name="connsiteY2" fmla="*/ 1635722 h 3603067"/>
                  <a:gd name="connsiteX3" fmla="*/ 1501448 w 5879484"/>
                  <a:gd name="connsiteY3" fmla="*/ 1898958 h 3603067"/>
                  <a:gd name="connsiteX4" fmla="*/ 2063 w 5879484"/>
                  <a:gd name="connsiteY4" fmla="*/ 3603067 h 3603067"/>
                  <a:gd name="connsiteX5" fmla="*/ 0 w 5879484"/>
                  <a:gd name="connsiteY5" fmla="*/ 0 h 3603067"/>
                  <a:gd name="connsiteX6" fmla="*/ 5879484 w 5879484"/>
                  <a:gd name="connsiteY6" fmla="*/ 42449 h 3603067"/>
                  <a:gd name="connsiteX0" fmla="*/ 6021126 w 6021126"/>
                  <a:gd name="connsiteY0" fmla="*/ 42449 h 3688855"/>
                  <a:gd name="connsiteX1" fmla="*/ 3291781 w 6021126"/>
                  <a:gd name="connsiteY1" fmla="*/ 707467 h 3688855"/>
                  <a:gd name="connsiteX2" fmla="*/ 3222508 w 6021126"/>
                  <a:gd name="connsiteY2" fmla="*/ 1635722 h 3688855"/>
                  <a:gd name="connsiteX3" fmla="*/ 1643090 w 6021126"/>
                  <a:gd name="connsiteY3" fmla="*/ 1898958 h 3688855"/>
                  <a:gd name="connsiteX4" fmla="*/ 2 w 6021126"/>
                  <a:gd name="connsiteY4" fmla="*/ 3688855 h 3688855"/>
                  <a:gd name="connsiteX5" fmla="*/ 141642 w 6021126"/>
                  <a:gd name="connsiteY5" fmla="*/ 0 h 3688855"/>
                  <a:gd name="connsiteX6" fmla="*/ 6021126 w 6021126"/>
                  <a:gd name="connsiteY6" fmla="*/ 42449 h 3688855"/>
                  <a:gd name="connsiteX0" fmla="*/ 6109408 w 6109408"/>
                  <a:gd name="connsiteY0" fmla="*/ 128236 h 3774642"/>
                  <a:gd name="connsiteX1" fmla="*/ 3380063 w 6109408"/>
                  <a:gd name="connsiteY1" fmla="*/ 793254 h 3774642"/>
                  <a:gd name="connsiteX2" fmla="*/ 3310790 w 6109408"/>
                  <a:gd name="connsiteY2" fmla="*/ 1721509 h 3774642"/>
                  <a:gd name="connsiteX3" fmla="*/ 1731372 w 6109408"/>
                  <a:gd name="connsiteY3" fmla="*/ 1984745 h 3774642"/>
                  <a:gd name="connsiteX4" fmla="*/ 88284 w 6109408"/>
                  <a:gd name="connsiteY4" fmla="*/ 3774642 h 3774642"/>
                  <a:gd name="connsiteX5" fmla="*/ 0 w 6109408"/>
                  <a:gd name="connsiteY5" fmla="*/ 0 h 3774642"/>
                  <a:gd name="connsiteX6" fmla="*/ 6109408 w 6109408"/>
                  <a:gd name="connsiteY6" fmla="*/ 128236 h 3774642"/>
                  <a:gd name="connsiteX0" fmla="*/ 6109408 w 6109408"/>
                  <a:gd name="connsiteY0" fmla="*/ 128236 h 3774642"/>
                  <a:gd name="connsiteX1" fmla="*/ 3380063 w 6109408"/>
                  <a:gd name="connsiteY1" fmla="*/ 793254 h 3774642"/>
                  <a:gd name="connsiteX2" fmla="*/ 3310790 w 6109408"/>
                  <a:gd name="connsiteY2" fmla="*/ 1721509 h 3774642"/>
                  <a:gd name="connsiteX3" fmla="*/ 1731372 w 6109408"/>
                  <a:gd name="connsiteY3" fmla="*/ 1984745 h 3774642"/>
                  <a:gd name="connsiteX4" fmla="*/ 88284 w 6109408"/>
                  <a:gd name="connsiteY4" fmla="*/ 3774642 h 3774642"/>
                  <a:gd name="connsiteX5" fmla="*/ 0 w 6109408"/>
                  <a:gd name="connsiteY5" fmla="*/ 0 h 3774642"/>
                  <a:gd name="connsiteX6" fmla="*/ 6109408 w 6109408"/>
                  <a:gd name="connsiteY6" fmla="*/ 128236 h 3774642"/>
                  <a:gd name="connsiteX0" fmla="*/ 6109408 w 6109408"/>
                  <a:gd name="connsiteY0" fmla="*/ 128236 h 3774642"/>
                  <a:gd name="connsiteX1" fmla="*/ 3380063 w 6109408"/>
                  <a:gd name="connsiteY1" fmla="*/ 793254 h 3774642"/>
                  <a:gd name="connsiteX2" fmla="*/ 3310790 w 6109408"/>
                  <a:gd name="connsiteY2" fmla="*/ 1721509 h 3774642"/>
                  <a:gd name="connsiteX3" fmla="*/ 1731372 w 6109408"/>
                  <a:gd name="connsiteY3" fmla="*/ 1984745 h 3774642"/>
                  <a:gd name="connsiteX4" fmla="*/ 88284 w 6109408"/>
                  <a:gd name="connsiteY4" fmla="*/ 3774642 h 3774642"/>
                  <a:gd name="connsiteX5" fmla="*/ 0 w 6109408"/>
                  <a:gd name="connsiteY5" fmla="*/ 0 h 3774642"/>
                  <a:gd name="connsiteX6" fmla="*/ 6109408 w 6109408"/>
                  <a:gd name="connsiteY6" fmla="*/ 128236 h 3774642"/>
                  <a:gd name="connsiteX0" fmla="*/ 6037557 w 6037557"/>
                  <a:gd name="connsiteY0" fmla="*/ 142533 h 3788939"/>
                  <a:gd name="connsiteX1" fmla="*/ 3308212 w 6037557"/>
                  <a:gd name="connsiteY1" fmla="*/ 807551 h 3788939"/>
                  <a:gd name="connsiteX2" fmla="*/ 3238939 w 6037557"/>
                  <a:gd name="connsiteY2" fmla="*/ 1735806 h 3788939"/>
                  <a:gd name="connsiteX3" fmla="*/ 1659521 w 6037557"/>
                  <a:gd name="connsiteY3" fmla="*/ 1999042 h 3788939"/>
                  <a:gd name="connsiteX4" fmla="*/ 16433 w 6037557"/>
                  <a:gd name="connsiteY4" fmla="*/ 3788939 h 3788939"/>
                  <a:gd name="connsiteX5" fmla="*/ 0 w 6037557"/>
                  <a:gd name="connsiteY5" fmla="*/ 0 h 3788939"/>
                  <a:gd name="connsiteX6" fmla="*/ 6037557 w 6037557"/>
                  <a:gd name="connsiteY6" fmla="*/ 142533 h 3788939"/>
                  <a:gd name="connsiteX0" fmla="*/ 6037557 w 6037557"/>
                  <a:gd name="connsiteY0" fmla="*/ 142533 h 3788939"/>
                  <a:gd name="connsiteX1" fmla="*/ 3308212 w 6037557"/>
                  <a:gd name="connsiteY1" fmla="*/ 807551 h 3788939"/>
                  <a:gd name="connsiteX2" fmla="*/ 3238939 w 6037557"/>
                  <a:gd name="connsiteY2" fmla="*/ 1735806 h 3788939"/>
                  <a:gd name="connsiteX3" fmla="*/ 1659521 w 6037557"/>
                  <a:gd name="connsiteY3" fmla="*/ 1999042 h 3788939"/>
                  <a:gd name="connsiteX4" fmla="*/ 16433 w 6037557"/>
                  <a:gd name="connsiteY4" fmla="*/ 3788939 h 3788939"/>
                  <a:gd name="connsiteX5" fmla="*/ 0 w 6037557"/>
                  <a:gd name="connsiteY5" fmla="*/ 0 h 3788939"/>
                  <a:gd name="connsiteX6" fmla="*/ 6037557 w 6037557"/>
                  <a:gd name="connsiteY6" fmla="*/ 142533 h 3788939"/>
                  <a:gd name="connsiteX0" fmla="*/ 6109407 w 6109407"/>
                  <a:gd name="connsiteY0" fmla="*/ 0 h 3789385"/>
                  <a:gd name="connsiteX1" fmla="*/ 3308212 w 6109407"/>
                  <a:gd name="connsiteY1" fmla="*/ 807997 h 3789385"/>
                  <a:gd name="connsiteX2" fmla="*/ 3238939 w 6109407"/>
                  <a:gd name="connsiteY2" fmla="*/ 1736252 h 3789385"/>
                  <a:gd name="connsiteX3" fmla="*/ 1659521 w 6109407"/>
                  <a:gd name="connsiteY3" fmla="*/ 1999488 h 3789385"/>
                  <a:gd name="connsiteX4" fmla="*/ 16433 w 6109407"/>
                  <a:gd name="connsiteY4" fmla="*/ 3789385 h 3789385"/>
                  <a:gd name="connsiteX5" fmla="*/ 0 w 6109407"/>
                  <a:gd name="connsiteY5" fmla="*/ 446 h 3789385"/>
                  <a:gd name="connsiteX6" fmla="*/ 6109407 w 6109407"/>
                  <a:gd name="connsiteY6" fmla="*/ 0 h 3789385"/>
                  <a:gd name="connsiteX0" fmla="*/ 6109407 w 6179364"/>
                  <a:gd name="connsiteY0" fmla="*/ 0 h 3789385"/>
                  <a:gd name="connsiteX1" fmla="*/ 3308212 w 6179364"/>
                  <a:gd name="connsiteY1" fmla="*/ 807997 h 3789385"/>
                  <a:gd name="connsiteX2" fmla="*/ 3238939 w 6179364"/>
                  <a:gd name="connsiteY2" fmla="*/ 1736252 h 3789385"/>
                  <a:gd name="connsiteX3" fmla="*/ 1659521 w 6179364"/>
                  <a:gd name="connsiteY3" fmla="*/ 1999488 h 3789385"/>
                  <a:gd name="connsiteX4" fmla="*/ 16433 w 6179364"/>
                  <a:gd name="connsiteY4" fmla="*/ 3789385 h 3789385"/>
                  <a:gd name="connsiteX5" fmla="*/ 0 w 6179364"/>
                  <a:gd name="connsiteY5" fmla="*/ 446 h 3789385"/>
                  <a:gd name="connsiteX6" fmla="*/ 6109407 w 6179364"/>
                  <a:gd name="connsiteY6" fmla="*/ 0 h 3789385"/>
                  <a:gd name="connsiteX0" fmla="*/ 6109407 w 6179364"/>
                  <a:gd name="connsiteY0" fmla="*/ 0 h 3789385"/>
                  <a:gd name="connsiteX1" fmla="*/ 3308212 w 6179364"/>
                  <a:gd name="connsiteY1" fmla="*/ 807997 h 3789385"/>
                  <a:gd name="connsiteX2" fmla="*/ 3238939 w 6179364"/>
                  <a:gd name="connsiteY2" fmla="*/ 1736252 h 3789385"/>
                  <a:gd name="connsiteX3" fmla="*/ 1659521 w 6179364"/>
                  <a:gd name="connsiteY3" fmla="*/ 1999488 h 3789385"/>
                  <a:gd name="connsiteX4" fmla="*/ 16433 w 6179364"/>
                  <a:gd name="connsiteY4" fmla="*/ 3789385 h 3789385"/>
                  <a:gd name="connsiteX5" fmla="*/ 0 w 6179364"/>
                  <a:gd name="connsiteY5" fmla="*/ 446 h 3789385"/>
                  <a:gd name="connsiteX6" fmla="*/ 6109407 w 6179364"/>
                  <a:gd name="connsiteY6" fmla="*/ 0 h 3789385"/>
                  <a:gd name="connsiteX0" fmla="*/ 6109407 w 6179364"/>
                  <a:gd name="connsiteY0" fmla="*/ 0 h 3826203"/>
                  <a:gd name="connsiteX1" fmla="*/ 3308212 w 6179364"/>
                  <a:gd name="connsiteY1" fmla="*/ 807997 h 3826203"/>
                  <a:gd name="connsiteX2" fmla="*/ 3238939 w 6179364"/>
                  <a:gd name="connsiteY2" fmla="*/ 1736252 h 3826203"/>
                  <a:gd name="connsiteX3" fmla="*/ 1659521 w 6179364"/>
                  <a:gd name="connsiteY3" fmla="*/ 1999488 h 3826203"/>
                  <a:gd name="connsiteX4" fmla="*/ 16433 w 6179364"/>
                  <a:gd name="connsiteY4" fmla="*/ 3789385 h 3826203"/>
                  <a:gd name="connsiteX5" fmla="*/ 0 w 6179364"/>
                  <a:gd name="connsiteY5" fmla="*/ 446 h 3826203"/>
                  <a:gd name="connsiteX6" fmla="*/ 6109407 w 6179364"/>
                  <a:gd name="connsiteY6" fmla="*/ 0 h 3826203"/>
                  <a:gd name="connsiteX0" fmla="*/ 6109407 w 6194666"/>
                  <a:gd name="connsiteY0" fmla="*/ 0 h 3826203"/>
                  <a:gd name="connsiteX1" fmla="*/ 3897392 w 6194666"/>
                  <a:gd name="connsiteY1" fmla="*/ 636422 h 3826203"/>
                  <a:gd name="connsiteX2" fmla="*/ 3238939 w 6194666"/>
                  <a:gd name="connsiteY2" fmla="*/ 1736252 h 3826203"/>
                  <a:gd name="connsiteX3" fmla="*/ 1659521 w 6194666"/>
                  <a:gd name="connsiteY3" fmla="*/ 1999488 h 3826203"/>
                  <a:gd name="connsiteX4" fmla="*/ 16433 w 6194666"/>
                  <a:gd name="connsiteY4" fmla="*/ 3789385 h 3826203"/>
                  <a:gd name="connsiteX5" fmla="*/ 0 w 6194666"/>
                  <a:gd name="connsiteY5" fmla="*/ 446 h 3826203"/>
                  <a:gd name="connsiteX6" fmla="*/ 6109407 w 6194666"/>
                  <a:gd name="connsiteY6" fmla="*/ 0 h 3826203"/>
                  <a:gd name="connsiteX0" fmla="*/ 6109407 w 6195622"/>
                  <a:gd name="connsiteY0" fmla="*/ 0 h 3830610"/>
                  <a:gd name="connsiteX1" fmla="*/ 3897392 w 6195622"/>
                  <a:gd name="connsiteY1" fmla="*/ 636422 h 3830610"/>
                  <a:gd name="connsiteX2" fmla="*/ 3052127 w 6195622"/>
                  <a:gd name="connsiteY2" fmla="*/ 1764848 h 3830610"/>
                  <a:gd name="connsiteX3" fmla="*/ 1659521 w 6195622"/>
                  <a:gd name="connsiteY3" fmla="*/ 1999488 h 3830610"/>
                  <a:gd name="connsiteX4" fmla="*/ 16433 w 6195622"/>
                  <a:gd name="connsiteY4" fmla="*/ 3789385 h 3830610"/>
                  <a:gd name="connsiteX5" fmla="*/ 0 w 6195622"/>
                  <a:gd name="connsiteY5" fmla="*/ 446 h 3830610"/>
                  <a:gd name="connsiteX6" fmla="*/ 6109407 w 6195622"/>
                  <a:gd name="connsiteY6" fmla="*/ 0 h 3830610"/>
                  <a:gd name="connsiteX0" fmla="*/ 6109407 w 6200522"/>
                  <a:gd name="connsiteY0" fmla="*/ 0 h 3830610"/>
                  <a:gd name="connsiteX1" fmla="*/ 4041094 w 6200522"/>
                  <a:gd name="connsiteY1" fmla="*/ 893784 h 3830610"/>
                  <a:gd name="connsiteX2" fmla="*/ 3052127 w 6200522"/>
                  <a:gd name="connsiteY2" fmla="*/ 1764848 h 3830610"/>
                  <a:gd name="connsiteX3" fmla="*/ 1659521 w 6200522"/>
                  <a:gd name="connsiteY3" fmla="*/ 1999488 h 3830610"/>
                  <a:gd name="connsiteX4" fmla="*/ 16433 w 6200522"/>
                  <a:gd name="connsiteY4" fmla="*/ 3789385 h 3830610"/>
                  <a:gd name="connsiteX5" fmla="*/ 0 w 6200522"/>
                  <a:gd name="connsiteY5" fmla="*/ 446 h 3830610"/>
                  <a:gd name="connsiteX6" fmla="*/ 6109407 w 6200522"/>
                  <a:gd name="connsiteY6" fmla="*/ 0 h 3830610"/>
                  <a:gd name="connsiteX0" fmla="*/ 6109407 w 6200522"/>
                  <a:gd name="connsiteY0" fmla="*/ 0 h 3906887"/>
                  <a:gd name="connsiteX1" fmla="*/ 4041094 w 6200522"/>
                  <a:gd name="connsiteY1" fmla="*/ 893784 h 3906887"/>
                  <a:gd name="connsiteX2" fmla="*/ 3052127 w 6200522"/>
                  <a:gd name="connsiteY2" fmla="*/ 1764848 h 3906887"/>
                  <a:gd name="connsiteX3" fmla="*/ 1659521 w 6200522"/>
                  <a:gd name="connsiteY3" fmla="*/ 1999488 h 3906887"/>
                  <a:gd name="connsiteX4" fmla="*/ 921756 w 6200522"/>
                  <a:gd name="connsiteY4" fmla="*/ 2860023 h 3906887"/>
                  <a:gd name="connsiteX5" fmla="*/ 16433 w 6200522"/>
                  <a:gd name="connsiteY5" fmla="*/ 3789385 h 3906887"/>
                  <a:gd name="connsiteX6" fmla="*/ 0 w 6200522"/>
                  <a:gd name="connsiteY6" fmla="*/ 446 h 3906887"/>
                  <a:gd name="connsiteX7" fmla="*/ 6109407 w 6200522"/>
                  <a:gd name="connsiteY7" fmla="*/ 0 h 3906887"/>
                  <a:gd name="connsiteX0" fmla="*/ 6109407 w 6210247"/>
                  <a:gd name="connsiteY0" fmla="*/ 0 h 3906887"/>
                  <a:gd name="connsiteX1" fmla="*/ 4285388 w 6210247"/>
                  <a:gd name="connsiteY1" fmla="*/ 793699 h 3906887"/>
                  <a:gd name="connsiteX2" fmla="*/ 3052127 w 6210247"/>
                  <a:gd name="connsiteY2" fmla="*/ 1764848 h 3906887"/>
                  <a:gd name="connsiteX3" fmla="*/ 1659521 w 6210247"/>
                  <a:gd name="connsiteY3" fmla="*/ 1999488 h 3906887"/>
                  <a:gd name="connsiteX4" fmla="*/ 921756 w 6210247"/>
                  <a:gd name="connsiteY4" fmla="*/ 2860023 h 3906887"/>
                  <a:gd name="connsiteX5" fmla="*/ 16433 w 6210247"/>
                  <a:gd name="connsiteY5" fmla="*/ 3789385 h 3906887"/>
                  <a:gd name="connsiteX6" fmla="*/ 0 w 6210247"/>
                  <a:gd name="connsiteY6" fmla="*/ 446 h 3906887"/>
                  <a:gd name="connsiteX7" fmla="*/ 6109407 w 6210247"/>
                  <a:gd name="connsiteY7" fmla="*/ 0 h 3906887"/>
                  <a:gd name="connsiteX0" fmla="*/ 6109407 w 6214422"/>
                  <a:gd name="connsiteY0" fmla="*/ 0 h 3906887"/>
                  <a:gd name="connsiteX1" fmla="*/ 4285388 w 6214422"/>
                  <a:gd name="connsiteY1" fmla="*/ 793699 h 3906887"/>
                  <a:gd name="connsiteX2" fmla="*/ 2477318 w 6214422"/>
                  <a:gd name="connsiteY2" fmla="*/ 964165 h 3906887"/>
                  <a:gd name="connsiteX3" fmla="*/ 1659521 w 6214422"/>
                  <a:gd name="connsiteY3" fmla="*/ 1999488 h 3906887"/>
                  <a:gd name="connsiteX4" fmla="*/ 921756 w 6214422"/>
                  <a:gd name="connsiteY4" fmla="*/ 2860023 h 3906887"/>
                  <a:gd name="connsiteX5" fmla="*/ 16433 w 6214422"/>
                  <a:gd name="connsiteY5" fmla="*/ 3789385 h 3906887"/>
                  <a:gd name="connsiteX6" fmla="*/ 0 w 6214422"/>
                  <a:gd name="connsiteY6" fmla="*/ 446 h 3906887"/>
                  <a:gd name="connsiteX7" fmla="*/ 6109407 w 6214422"/>
                  <a:gd name="connsiteY7" fmla="*/ 0 h 3906887"/>
                  <a:gd name="connsiteX0" fmla="*/ 6109407 w 6214422"/>
                  <a:gd name="connsiteY0" fmla="*/ 0 h 3906887"/>
                  <a:gd name="connsiteX1" fmla="*/ 4285388 w 6214422"/>
                  <a:gd name="connsiteY1" fmla="*/ 793699 h 3906887"/>
                  <a:gd name="connsiteX2" fmla="*/ 2477318 w 6214422"/>
                  <a:gd name="connsiteY2" fmla="*/ 964165 h 3906887"/>
                  <a:gd name="connsiteX3" fmla="*/ 2033147 w 6214422"/>
                  <a:gd name="connsiteY3" fmla="*/ 2285446 h 3906887"/>
                  <a:gd name="connsiteX4" fmla="*/ 921756 w 6214422"/>
                  <a:gd name="connsiteY4" fmla="*/ 2860023 h 3906887"/>
                  <a:gd name="connsiteX5" fmla="*/ 16433 w 6214422"/>
                  <a:gd name="connsiteY5" fmla="*/ 3789385 h 3906887"/>
                  <a:gd name="connsiteX6" fmla="*/ 0 w 6214422"/>
                  <a:gd name="connsiteY6" fmla="*/ 446 h 3906887"/>
                  <a:gd name="connsiteX7" fmla="*/ 6109407 w 6214422"/>
                  <a:gd name="connsiteY7" fmla="*/ 0 h 3906887"/>
                  <a:gd name="connsiteX0" fmla="*/ 6109407 w 6214422"/>
                  <a:gd name="connsiteY0" fmla="*/ 0 h 3903573"/>
                  <a:gd name="connsiteX1" fmla="*/ 4285388 w 6214422"/>
                  <a:gd name="connsiteY1" fmla="*/ 793699 h 3903573"/>
                  <a:gd name="connsiteX2" fmla="*/ 2477318 w 6214422"/>
                  <a:gd name="connsiteY2" fmla="*/ 964165 h 3903573"/>
                  <a:gd name="connsiteX3" fmla="*/ 2033147 w 6214422"/>
                  <a:gd name="connsiteY3" fmla="*/ 2285446 h 3903573"/>
                  <a:gd name="connsiteX4" fmla="*/ 849905 w 6214422"/>
                  <a:gd name="connsiteY4" fmla="*/ 2817129 h 3903573"/>
                  <a:gd name="connsiteX5" fmla="*/ 16433 w 6214422"/>
                  <a:gd name="connsiteY5" fmla="*/ 3789385 h 3903573"/>
                  <a:gd name="connsiteX6" fmla="*/ 0 w 6214422"/>
                  <a:gd name="connsiteY6" fmla="*/ 446 h 3903573"/>
                  <a:gd name="connsiteX7" fmla="*/ 6109407 w 6214422"/>
                  <a:gd name="connsiteY7" fmla="*/ 0 h 3903573"/>
                  <a:gd name="connsiteX0" fmla="*/ 6109407 w 6214422"/>
                  <a:gd name="connsiteY0" fmla="*/ 0 h 3912056"/>
                  <a:gd name="connsiteX1" fmla="*/ 4285388 w 6214422"/>
                  <a:gd name="connsiteY1" fmla="*/ 793699 h 3912056"/>
                  <a:gd name="connsiteX2" fmla="*/ 2477318 w 6214422"/>
                  <a:gd name="connsiteY2" fmla="*/ 964165 h 3912056"/>
                  <a:gd name="connsiteX3" fmla="*/ 2033147 w 6214422"/>
                  <a:gd name="connsiteY3" fmla="*/ 2285446 h 3912056"/>
                  <a:gd name="connsiteX4" fmla="*/ 849905 w 6214422"/>
                  <a:gd name="connsiteY4" fmla="*/ 2817129 h 3912056"/>
                  <a:gd name="connsiteX5" fmla="*/ 16433 w 6214422"/>
                  <a:gd name="connsiteY5" fmla="*/ 3789385 h 3912056"/>
                  <a:gd name="connsiteX6" fmla="*/ 0 w 6214422"/>
                  <a:gd name="connsiteY6" fmla="*/ 446 h 3912056"/>
                  <a:gd name="connsiteX7" fmla="*/ 6109407 w 6214422"/>
                  <a:gd name="connsiteY7" fmla="*/ 0 h 3912056"/>
                  <a:gd name="connsiteX0" fmla="*/ 6109407 w 6220180"/>
                  <a:gd name="connsiteY0" fmla="*/ 0 h 3912056"/>
                  <a:gd name="connsiteX1" fmla="*/ 4400350 w 6220180"/>
                  <a:gd name="connsiteY1" fmla="*/ 993869 h 3912056"/>
                  <a:gd name="connsiteX2" fmla="*/ 2477318 w 6220180"/>
                  <a:gd name="connsiteY2" fmla="*/ 964165 h 3912056"/>
                  <a:gd name="connsiteX3" fmla="*/ 2033147 w 6220180"/>
                  <a:gd name="connsiteY3" fmla="*/ 2285446 h 3912056"/>
                  <a:gd name="connsiteX4" fmla="*/ 849905 w 6220180"/>
                  <a:gd name="connsiteY4" fmla="*/ 2817129 h 3912056"/>
                  <a:gd name="connsiteX5" fmla="*/ 16433 w 6220180"/>
                  <a:gd name="connsiteY5" fmla="*/ 3789385 h 3912056"/>
                  <a:gd name="connsiteX6" fmla="*/ 0 w 6220180"/>
                  <a:gd name="connsiteY6" fmla="*/ 446 h 3912056"/>
                  <a:gd name="connsiteX7" fmla="*/ 6109407 w 6220180"/>
                  <a:gd name="connsiteY7" fmla="*/ 0 h 3912056"/>
                  <a:gd name="connsiteX0" fmla="*/ 6109407 w 6221637"/>
                  <a:gd name="connsiteY0" fmla="*/ 0 h 3912056"/>
                  <a:gd name="connsiteX1" fmla="*/ 4400350 w 6221637"/>
                  <a:gd name="connsiteY1" fmla="*/ 993869 h 3912056"/>
                  <a:gd name="connsiteX2" fmla="*/ 2477318 w 6221637"/>
                  <a:gd name="connsiteY2" fmla="*/ 964165 h 3912056"/>
                  <a:gd name="connsiteX3" fmla="*/ 2033147 w 6221637"/>
                  <a:gd name="connsiteY3" fmla="*/ 2285446 h 3912056"/>
                  <a:gd name="connsiteX4" fmla="*/ 849905 w 6221637"/>
                  <a:gd name="connsiteY4" fmla="*/ 2817129 h 3912056"/>
                  <a:gd name="connsiteX5" fmla="*/ 16433 w 6221637"/>
                  <a:gd name="connsiteY5" fmla="*/ 3789385 h 3912056"/>
                  <a:gd name="connsiteX6" fmla="*/ 0 w 6221637"/>
                  <a:gd name="connsiteY6" fmla="*/ 446 h 3912056"/>
                  <a:gd name="connsiteX7" fmla="*/ 6109407 w 6221637"/>
                  <a:gd name="connsiteY7" fmla="*/ 0 h 3912056"/>
                  <a:gd name="connsiteX0" fmla="*/ 6109407 w 6217155"/>
                  <a:gd name="connsiteY0" fmla="*/ 0 h 3912056"/>
                  <a:gd name="connsiteX1" fmla="*/ 4314129 w 6217155"/>
                  <a:gd name="connsiteY1" fmla="*/ 765103 h 3912056"/>
                  <a:gd name="connsiteX2" fmla="*/ 2477318 w 6217155"/>
                  <a:gd name="connsiteY2" fmla="*/ 964165 h 3912056"/>
                  <a:gd name="connsiteX3" fmla="*/ 2033147 w 6217155"/>
                  <a:gd name="connsiteY3" fmla="*/ 2285446 h 3912056"/>
                  <a:gd name="connsiteX4" fmla="*/ 849905 w 6217155"/>
                  <a:gd name="connsiteY4" fmla="*/ 2817129 h 3912056"/>
                  <a:gd name="connsiteX5" fmla="*/ 16433 w 6217155"/>
                  <a:gd name="connsiteY5" fmla="*/ 3789385 h 3912056"/>
                  <a:gd name="connsiteX6" fmla="*/ 0 w 6217155"/>
                  <a:gd name="connsiteY6" fmla="*/ 446 h 3912056"/>
                  <a:gd name="connsiteX7" fmla="*/ 6109407 w 6217155"/>
                  <a:gd name="connsiteY7" fmla="*/ 0 h 3912056"/>
                  <a:gd name="connsiteX0" fmla="*/ 6109407 w 6216702"/>
                  <a:gd name="connsiteY0" fmla="*/ 0 h 3912056"/>
                  <a:gd name="connsiteX1" fmla="*/ 4314129 w 6216702"/>
                  <a:gd name="connsiteY1" fmla="*/ 765103 h 3912056"/>
                  <a:gd name="connsiteX2" fmla="*/ 2362355 w 6216702"/>
                  <a:gd name="connsiteY2" fmla="*/ 721101 h 3912056"/>
                  <a:gd name="connsiteX3" fmla="*/ 2033147 w 6216702"/>
                  <a:gd name="connsiteY3" fmla="*/ 2285446 h 3912056"/>
                  <a:gd name="connsiteX4" fmla="*/ 849905 w 6216702"/>
                  <a:gd name="connsiteY4" fmla="*/ 2817129 h 3912056"/>
                  <a:gd name="connsiteX5" fmla="*/ 16433 w 6216702"/>
                  <a:gd name="connsiteY5" fmla="*/ 3789385 h 3912056"/>
                  <a:gd name="connsiteX6" fmla="*/ 0 w 6216702"/>
                  <a:gd name="connsiteY6" fmla="*/ 446 h 3912056"/>
                  <a:gd name="connsiteX7" fmla="*/ 6109407 w 6216702"/>
                  <a:gd name="connsiteY7" fmla="*/ 0 h 3912056"/>
                  <a:gd name="connsiteX0" fmla="*/ 6109407 w 6212589"/>
                  <a:gd name="connsiteY0" fmla="*/ 0 h 3912056"/>
                  <a:gd name="connsiteX1" fmla="*/ 4227908 w 6212589"/>
                  <a:gd name="connsiteY1" fmla="*/ 622123 h 3912056"/>
                  <a:gd name="connsiteX2" fmla="*/ 2362355 w 6212589"/>
                  <a:gd name="connsiteY2" fmla="*/ 721101 h 3912056"/>
                  <a:gd name="connsiteX3" fmla="*/ 2033147 w 6212589"/>
                  <a:gd name="connsiteY3" fmla="*/ 2285446 h 3912056"/>
                  <a:gd name="connsiteX4" fmla="*/ 849905 w 6212589"/>
                  <a:gd name="connsiteY4" fmla="*/ 2817129 h 3912056"/>
                  <a:gd name="connsiteX5" fmla="*/ 16433 w 6212589"/>
                  <a:gd name="connsiteY5" fmla="*/ 3789385 h 3912056"/>
                  <a:gd name="connsiteX6" fmla="*/ 0 w 6212589"/>
                  <a:gd name="connsiteY6" fmla="*/ 446 h 3912056"/>
                  <a:gd name="connsiteX7" fmla="*/ 6109407 w 6212589"/>
                  <a:gd name="connsiteY7" fmla="*/ 0 h 3912056"/>
                  <a:gd name="connsiteX0" fmla="*/ 6109407 w 6213116"/>
                  <a:gd name="connsiteY0" fmla="*/ 0 h 3912056"/>
                  <a:gd name="connsiteX1" fmla="*/ 4227908 w 6213116"/>
                  <a:gd name="connsiteY1" fmla="*/ 622123 h 3912056"/>
                  <a:gd name="connsiteX2" fmla="*/ 2290505 w 6213116"/>
                  <a:gd name="connsiteY2" fmla="*/ 721102 h 3912056"/>
                  <a:gd name="connsiteX3" fmla="*/ 2033147 w 6213116"/>
                  <a:gd name="connsiteY3" fmla="*/ 2285446 h 3912056"/>
                  <a:gd name="connsiteX4" fmla="*/ 849905 w 6213116"/>
                  <a:gd name="connsiteY4" fmla="*/ 2817129 h 3912056"/>
                  <a:gd name="connsiteX5" fmla="*/ 16433 w 6213116"/>
                  <a:gd name="connsiteY5" fmla="*/ 3789385 h 3912056"/>
                  <a:gd name="connsiteX6" fmla="*/ 0 w 6213116"/>
                  <a:gd name="connsiteY6" fmla="*/ 446 h 3912056"/>
                  <a:gd name="connsiteX7" fmla="*/ 6109407 w 6213116"/>
                  <a:gd name="connsiteY7" fmla="*/ 0 h 3912056"/>
                  <a:gd name="connsiteX0" fmla="*/ 6109407 w 6214399"/>
                  <a:gd name="connsiteY0" fmla="*/ 0 h 3912056"/>
                  <a:gd name="connsiteX1" fmla="*/ 4227908 w 6214399"/>
                  <a:gd name="connsiteY1" fmla="*/ 622123 h 3912056"/>
                  <a:gd name="connsiteX2" fmla="*/ 2290505 w 6214399"/>
                  <a:gd name="connsiteY2" fmla="*/ 721102 h 3912056"/>
                  <a:gd name="connsiteX3" fmla="*/ 2033147 w 6214399"/>
                  <a:gd name="connsiteY3" fmla="*/ 2285446 h 3912056"/>
                  <a:gd name="connsiteX4" fmla="*/ 849905 w 6214399"/>
                  <a:gd name="connsiteY4" fmla="*/ 2817129 h 3912056"/>
                  <a:gd name="connsiteX5" fmla="*/ 16433 w 6214399"/>
                  <a:gd name="connsiteY5" fmla="*/ 3789385 h 3912056"/>
                  <a:gd name="connsiteX6" fmla="*/ 0 w 6214399"/>
                  <a:gd name="connsiteY6" fmla="*/ 446 h 3912056"/>
                  <a:gd name="connsiteX7" fmla="*/ 6109407 w 6214399"/>
                  <a:gd name="connsiteY7" fmla="*/ 0 h 3912056"/>
                  <a:gd name="connsiteX0" fmla="*/ 6109407 w 6231869"/>
                  <a:gd name="connsiteY0" fmla="*/ 0 h 3912056"/>
                  <a:gd name="connsiteX1" fmla="*/ 4227908 w 6231869"/>
                  <a:gd name="connsiteY1" fmla="*/ 622123 h 3912056"/>
                  <a:gd name="connsiteX2" fmla="*/ 2290505 w 6231869"/>
                  <a:gd name="connsiteY2" fmla="*/ 721102 h 3912056"/>
                  <a:gd name="connsiteX3" fmla="*/ 2033147 w 6231869"/>
                  <a:gd name="connsiteY3" fmla="*/ 2285446 h 3912056"/>
                  <a:gd name="connsiteX4" fmla="*/ 849905 w 6231869"/>
                  <a:gd name="connsiteY4" fmla="*/ 2817129 h 3912056"/>
                  <a:gd name="connsiteX5" fmla="*/ 16433 w 6231869"/>
                  <a:gd name="connsiteY5" fmla="*/ 3789385 h 3912056"/>
                  <a:gd name="connsiteX6" fmla="*/ 0 w 6231869"/>
                  <a:gd name="connsiteY6" fmla="*/ 446 h 3912056"/>
                  <a:gd name="connsiteX7" fmla="*/ 6109407 w 6231869"/>
                  <a:gd name="connsiteY7" fmla="*/ 0 h 3912056"/>
                  <a:gd name="connsiteX0" fmla="*/ 6109407 w 6263187"/>
                  <a:gd name="connsiteY0" fmla="*/ 0 h 3912056"/>
                  <a:gd name="connsiteX1" fmla="*/ 4227908 w 6263187"/>
                  <a:gd name="connsiteY1" fmla="*/ 622123 h 3912056"/>
                  <a:gd name="connsiteX2" fmla="*/ 2290505 w 6263187"/>
                  <a:gd name="connsiteY2" fmla="*/ 721102 h 3912056"/>
                  <a:gd name="connsiteX3" fmla="*/ 2033147 w 6263187"/>
                  <a:gd name="connsiteY3" fmla="*/ 2285446 h 3912056"/>
                  <a:gd name="connsiteX4" fmla="*/ 849905 w 6263187"/>
                  <a:gd name="connsiteY4" fmla="*/ 2817129 h 3912056"/>
                  <a:gd name="connsiteX5" fmla="*/ 16433 w 6263187"/>
                  <a:gd name="connsiteY5" fmla="*/ 3789385 h 3912056"/>
                  <a:gd name="connsiteX6" fmla="*/ 0 w 6263187"/>
                  <a:gd name="connsiteY6" fmla="*/ 446 h 3912056"/>
                  <a:gd name="connsiteX7" fmla="*/ 6109407 w 6263187"/>
                  <a:gd name="connsiteY7" fmla="*/ 0 h 3912056"/>
                  <a:gd name="connsiteX0" fmla="*/ 6109407 w 6251157"/>
                  <a:gd name="connsiteY0" fmla="*/ 53381 h 3965437"/>
                  <a:gd name="connsiteX1" fmla="*/ 4141687 w 6251157"/>
                  <a:gd name="connsiteY1" fmla="*/ 775590 h 3965437"/>
                  <a:gd name="connsiteX2" fmla="*/ 2290505 w 6251157"/>
                  <a:gd name="connsiteY2" fmla="*/ 774483 h 3965437"/>
                  <a:gd name="connsiteX3" fmla="*/ 2033147 w 6251157"/>
                  <a:gd name="connsiteY3" fmla="*/ 2338827 h 3965437"/>
                  <a:gd name="connsiteX4" fmla="*/ 849905 w 6251157"/>
                  <a:gd name="connsiteY4" fmla="*/ 2870510 h 3965437"/>
                  <a:gd name="connsiteX5" fmla="*/ 16433 w 6251157"/>
                  <a:gd name="connsiteY5" fmla="*/ 3842766 h 3965437"/>
                  <a:gd name="connsiteX6" fmla="*/ 0 w 6251157"/>
                  <a:gd name="connsiteY6" fmla="*/ 53827 h 3965437"/>
                  <a:gd name="connsiteX7" fmla="*/ 6109407 w 6251157"/>
                  <a:gd name="connsiteY7" fmla="*/ 53381 h 3965437"/>
                  <a:gd name="connsiteX0" fmla="*/ 6109407 w 6249177"/>
                  <a:gd name="connsiteY0" fmla="*/ 53381 h 3965437"/>
                  <a:gd name="connsiteX1" fmla="*/ 4141687 w 6249177"/>
                  <a:gd name="connsiteY1" fmla="*/ 775590 h 3965437"/>
                  <a:gd name="connsiteX2" fmla="*/ 2520428 w 6249177"/>
                  <a:gd name="connsiteY2" fmla="*/ 1131930 h 3965437"/>
                  <a:gd name="connsiteX3" fmla="*/ 2033147 w 6249177"/>
                  <a:gd name="connsiteY3" fmla="*/ 2338827 h 3965437"/>
                  <a:gd name="connsiteX4" fmla="*/ 849905 w 6249177"/>
                  <a:gd name="connsiteY4" fmla="*/ 2870510 h 3965437"/>
                  <a:gd name="connsiteX5" fmla="*/ 16433 w 6249177"/>
                  <a:gd name="connsiteY5" fmla="*/ 3842766 h 3965437"/>
                  <a:gd name="connsiteX6" fmla="*/ 0 w 6249177"/>
                  <a:gd name="connsiteY6" fmla="*/ 53827 h 3965437"/>
                  <a:gd name="connsiteX7" fmla="*/ 6109407 w 6249177"/>
                  <a:gd name="connsiteY7" fmla="*/ 53381 h 3965437"/>
                  <a:gd name="connsiteX0" fmla="*/ 6109407 w 6258571"/>
                  <a:gd name="connsiteY0" fmla="*/ 72445 h 3984501"/>
                  <a:gd name="connsiteX1" fmla="*/ 4227908 w 6258571"/>
                  <a:gd name="connsiteY1" fmla="*/ 1052016 h 3984501"/>
                  <a:gd name="connsiteX2" fmla="*/ 2520428 w 6258571"/>
                  <a:gd name="connsiteY2" fmla="*/ 1150994 h 3984501"/>
                  <a:gd name="connsiteX3" fmla="*/ 2033147 w 6258571"/>
                  <a:gd name="connsiteY3" fmla="*/ 2357891 h 3984501"/>
                  <a:gd name="connsiteX4" fmla="*/ 849905 w 6258571"/>
                  <a:gd name="connsiteY4" fmla="*/ 2889574 h 3984501"/>
                  <a:gd name="connsiteX5" fmla="*/ 16433 w 6258571"/>
                  <a:gd name="connsiteY5" fmla="*/ 3861830 h 3984501"/>
                  <a:gd name="connsiteX6" fmla="*/ 0 w 6258571"/>
                  <a:gd name="connsiteY6" fmla="*/ 72891 h 3984501"/>
                  <a:gd name="connsiteX7" fmla="*/ 6109407 w 6258571"/>
                  <a:gd name="connsiteY7" fmla="*/ 72445 h 3984501"/>
                  <a:gd name="connsiteX0" fmla="*/ 6109407 w 6224172"/>
                  <a:gd name="connsiteY0" fmla="*/ 72445 h 3984501"/>
                  <a:gd name="connsiteX1" fmla="*/ 4227908 w 6224172"/>
                  <a:gd name="connsiteY1" fmla="*/ 1052016 h 3984501"/>
                  <a:gd name="connsiteX2" fmla="*/ 2520428 w 6224172"/>
                  <a:gd name="connsiteY2" fmla="*/ 1150994 h 3984501"/>
                  <a:gd name="connsiteX3" fmla="*/ 2033147 w 6224172"/>
                  <a:gd name="connsiteY3" fmla="*/ 2357891 h 3984501"/>
                  <a:gd name="connsiteX4" fmla="*/ 849905 w 6224172"/>
                  <a:gd name="connsiteY4" fmla="*/ 2889574 h 3984501"/>
                  <a:gd name="connsiteX5" fmla="*/ 16433 w 6224172"/>
                  <a:gd name="connsiteY5" fmla="*/ 3861830 h 3984501"/>
                  <a:gd name="connsiteX6" fmla="*/ 0 w 6224172"/>
                  <a:gd name="connsiteY6" fmla="*/ 72891 h 3984501"/>
                  <a:gd name="connsiteX7" fmla="*/ 6109407 w 6224172"/>
                  <a:gd name="connsiteY7" fmla="*/ 72445 h 3984501"/>
                  <a:gd name="connsiteX0" fmla="*/ 6109407 w 6241461"/>
                  <a:gd name="connsiteY0" fmla="*/ 72445 h 3984501"/>
                  <a:gd name="connsiteX1" fmla="*/ 4227908 w 6241461"/>
                  <a:gd name="connsiteY1" fmla="*/ 1052016 h 3984501"/>
                  <a:gd name="connsiteX2" fmla="*/ 2520428 w 6241461"/>
                  <a:gd name="connsiteY2" fmla="*/ 1150994 h 3984501"/>
                  <a:gd name="connsiteX3" fmla="*/ 2033147 w 6241461"/>
                  <a:gd name="connsiteY3" fmla="*/ 2357891 h 3984501"/>
                  <a:gd name="connsiteX4" fmla="*/ 849905 w 6241461"/>
                  <a:gd name="connsiteY4" fmla="*/ 2889574 h 3984501"/>
                  <a:gd name="connsiteX5" fmla="*/ 16433 w 6241461"/>
                  <a:gd name="connsiteY5" fmla="*/ 3861830 h 3984501"/>
                  <a:gd name="connsiteX6" fmla="*/ 0 w 6241461"/>
                  <a:gd name="connsiteY6" fmla="*/ 72891 h 3984501"/>
                  <a:gd name="connsiteX7" fmla="*/ 6109407 w 6241461"/>
                  <a:gd name="connsiteY7" fmla="*/ 72445 h 3984501"/>
                  <a:gd name="connsiteX0" fmla="*/ 6109407 w 6201346"/>
                  <a:gd name="connsiteY0" fmla="*/ 55500 h 3967556"/>
                  <a:gd name="connsiteX1" fmla="*/ 3739321 w 6201346"/>
                  <a:gd name="connsiteY1" fmla="*/ 806305 h 3967556"/>
                  <a:gd name="connsiteX2" fmla="*/ 2520428 w 6201346"/>
                  <a:gd name="connsiteY2" fmla="*/ 1134049 h 3967556"/>
                  <a:gd name="connsiteX3" fmla="*/ 2033147 w 6201346"/>
                  <a:gd name="connsiteY3" fmla="*/ 2340946 h 3967556"/>
                  <a:gd name="connsiteX4" fmla="*/ 849905 w 6201346"/>
                  <a:gd name="connsiteY4" fmla="*/ 2872629 h 3967556"/>
                  <a:gd name="connsiteX5" fmla="*/ 16433 w 6201346"/>
                  <a:gd name="connsiteY5" fmla="*/ 3844885 h 3967556"/>
                  <a:gd name="connsiteX6" fmla="*/ 0 w 6201346"/>
                  <a:gd name="connsiteY6" fmla="*/ 55946 h 3967556"/>
                  <a:gd name="connsiteX7" fmla="*/ 6109407 w 6201346"/>
                  <a:gd name="connsiteY7" fmla="*/ 55500 h 3967556"/>
                  <a:gd name="connsiteX0" fmla="*/ 6109407 w 6211840"/>
                  <a:gd name="connsiteY0" fmla="*/ 55500 h 3967556"/>
                  <a:gd name="connsiteX1" fmla="*/ 3739321 w 6211840"/>
                  <a:gd name="connsiteY1" fmla="*/ 806305 h 3967556"/>
                  <a:gd name="connsiteX2" fmla="*/ 2549169 w 6211840"/>
                  <a:gd name="connsiteY2" fmla="*/ 1405710 h 3967556"/>
                  <a:gd name="connsiteX3" fmla="*/ 2033147 w 6211840"/>
                  <a:gd name="connsiteY3" fmla="*/ 2340946 h 3967556"/>
                  <a:gd name="connsiteX4" fmla="*/ 849905 w 6211840"/>
                  <a:gd name="connsiteY4" fmla="*/ 2872629 h 3967556"/>
                  <a:gd name="connsiteX5" fmla="*/ 16433 w 6211840"/>
                  <a:gd name="connsiteY5" fmla="*/ 3844885 h 3967556"/>
                  <a:gd name="connsiteX6" fmla="*/ 0 w 6211840"/>
                  <a:gd name="connsiteY6" fmla="*/ 55946 h 3967556"/>
                  <a:gd name="connsiteX7" fmla="*/ 6109407 w 6211840"/>
                  <a:gd name="connsiteY7" fmla="*/ 55500 h 39675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211840" h="3967556">
                    <a:moveTo>
                      <a:pt x="6109407" y="55500"/>
                    </a:moveTo>
                    <a:cubicBezTo>
                      <a:pt x="6732627" y="180560"/>
                      <a:pt x="4332694" y="581270"/>
                      <a:pt x="3739321" y="806305"/>
                    </a:cubicBezTo>
                    <a:cubicBezTo>
                      <a:pt x="3145948" y="1031340"/>
                      <a:pt x="2833531" y="1149936"/>
                      <a:pt x="2549169" y="1405710"/>
                    </a:cubicBezTo>
                    <a:cubicBezTo>
                      <a:pt x="2264807" y="1661484"/>
                      <a:pt x="2316358" y="2096460"/>
                      <a:pt x="2033147" y="2340946"/>
                    </a:cubicBezTo>
                    <a:cubicBezTo>
                      <a:pt x="1749936" y="2585432"/>
                      <a:pt x="1123753" y="2574313"/>
                      <a:pt x="849905" y="2872629"/>
                    </a:cubicBezTo>
                    <a:cubicBezTo>
                      <a:pt x="576057" y="3170945"/>
                      <a:pt x="16720" y="4345629"/>
                      <a:pt x="16433" y="3844885"/>
                    </a:cubicBezTo>
                    <a:cubicBezTo>
                      <a:pt x="15745" y="2643863"/>
                      <a:pt x="15057" y="1171182"/>
                      <a:pt x="0" y="55946"/>
                    </a:cubicBezTo>
                    <a:cubicBezTo>
                      <a:pt x="2036469" y="55797"/>
                      <a:pt x="5486187" y="-69560"/>
                      <a:pt x="6109407" y="5550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 dirty="0"/>
              </a:p>
            </p:txBody>
          </p:sp>
        </p:grpSp>
        <p:grpSp>
          <p:nvGrpSpPr>
            <p:cNvPr id="26" name="กลุ่ม 25">
              <a:extLst>
                <a:ext uri="{FF2B5EF4-FFF2-40B4-BE49-F238E27FC236}">
                  <a16:creationId xmlns:a16="http://schemas.microsoft.com/office/drawing/2014/main" id="{7DAAD41E-889A-4C7E-AFE1-4E5DAD90ABFC}"/>
                </a:ext>
              </a:extLst>
            </p:cNvPr>
            <p:cNvGrpSpPr/>
            <p:nvPr/>
          </p:nvGrpSpPr>
          <p:grpSpPr>
            <a:xfrm flipH="1" flipV="1">
              <a:off x="3659829" y="569056"/>
              <a:ext cx="5503933" cy="4625727"/>
              <a:chOff x="-13854" y="-53779"/>
              <a:chExt cx="5988928" cy="5448712"/>
            </a:xfrm>
            <a:gradFill>
              <a:gsLst>
                <a:gs pos="0">
                  <a:srgbClr val="FEE882"/>
                </a:gs>
                <a:gs pos="73000">
                  <a:srgbClr val="FEE882"/>
                </a:gs>
                <a:gs pos="100000">
                  <a:srgbClr val="FEE882"/>
                </a:gs>
              </a:gsLst>
              <a:path path="circle">
                <a:fillToRect l="50000" t="50000" r="50000" b="50000"/>
              </a:path>
            </a:gradFill>
          </p:grpSpPr>
          <p:sp>
            <p:nvSpPr>
              <p:cNvPr id="27" name="รูปแบบอิสระ: รูปร่าง 26">
                <a:extLst>
                  <a:ext uri="{FF2B5EF4-FFF2-40B4-BE49-F238E27FC236}">
                    <a16:creationId xmlns:a16="http://schemas.microsoft.com/office/drawing/2014/main" id="{639E2FCE-E179-4B4B-B31A-9307FD1A748F}"/>
                  </a:ext>
                </a:extLst>
              </p:cNvPr>
              <p:cNvSpPr/>
              <p:nvPr/>
            </p:nvSpPr>
            <p:spPr>
              <a:xfrm>
                <a:off x="-13854" y="415635"/>
                <a:ext cx="3654961" cy="4979298"/>
              </a:xfrm>
              <a:custGeom>
                <a:avLst/>
                <a:gdLst>
                  <a:gd name="connsiteX0" fmla="*/ 3034146 w 3034146"/>
                  <a:gd name="connsiteY0" fmla="*/ 0 h 4724400"/>
                  <a:gd name="connsiteX1" fmla="*/ 1676400 w 3034146"/>
                  <a:gd name="connsiteY1" fmla="*/ 1939636 h 4724400"/>
                  <a:gd name="connsiteX2" fmla="*/ 831273 w 3034146"/>
                  <a:gd name="connsiteY2" fmla="*/ 2521527 h 4724400"/>
                  <a:gd name="connsiteX3" fmla="*/ 498764 w 3034146"/>
                  <a:gd name="connsiteY3" fmla="*/ 4322618 h 4724400"/>
                  <a:gd name="connsiteX4" fmla="*/ 13855 w 3034146"/>
                  <a:gd name="connsiteY4" fmla="*/ 4724400 h 4724400"/>
                  <a:gd name="connsiteX5" fmla="*/ 0 w 3034146"/>
                  <a:gd name="connsiteY5" fmla="*/ 41564 h 4724400"/>
                  <a:gd name="connsiteX6" fmla="*/ 3034146 w 3034146"/>
                  <a:gd name="connsiteY6" fmla="*/ 0 h 4724400"/>
                  <a:gd name="connsiteX0" fmla="*/ 3034146 w 3034146"/>
                  <a:gd name="connsiteY0" fmla="*/ 0 h 5021667"/>
                  <a:gd name="connsiteX1" fmla="*/ 1676400 w 3034146"/>
                  <a:gd name="connsiteY1" fmla="*/ 1939636 h 5021667"/>
                  <a:gd name="connsiteX2" fmla="*/ 831273 w 3034146"/>
                  <a:gd name="connsiteY2" fmla="*/ 2521527 h 5021667"/>
                  <a:gd name="connsiteX3" fmla="*/ 498764 w 3034146"/>
                  <a:gd name="connsiteY3" fmla="*/ 4322618 h 5021667"/>
                  <a:gd name="connsiteX4" fmla="*/ 13855 w 3034146"/>
                  <a:gd name="connsiteY4" fmla="*/ 4724400 h 5021667"/>
                  <a:gd name="connsiteX5" fmla="*/ 0 w 3034146"/>
                  <a:gd name="connsiteY5" fmla="*/ 41564 h 5021667"/>
                  <a:gd name="connsiteX6" fmla="*/ 3034146 w 3034146"/>
                  <a:gd name="connsiteY6" fmla="*/ 0 h 5021667"/>
                  <a:gd name="connsiteX0" fmla="*/ 3034146 w 3034146"/>
                  <a:gd name="connsiteY0" fmla="*/ 0 h 5021667"/>
                  <a:gd name="connsiteX1" fmla="*/ 1676400 w 3034146"/>
                  <a:gd name="connsiteY1" fmla="*/ 1939636 h 5021667"/>
                  <a:gd name="connsiteX2" fmla="*/ 831273 w 3034146"/>
                  <a:gd name="connsiteY2" fmla="*/ 2521527 h 5021667"/>
                  <a:gd name="connsiteX3" fmla="*/ 498764 w 3034146"/>
                  <a:gd name="connsiteY3" fmla="*/ 4322618 h 5021667"/>
                  <a:gd name="connsiteX4" fmla="*/ 13855 w 3034146"/>
                  <a:gd name="connsiteY4" fmla="*/ 4724400 h 5021667"/>
                  <a:gd name="connsiteX5" fmla="*/ 0 w 3034146"/>
                  <a:gd name="connsiteY5" fmla="*/ 41564 h 5021667"/>
                  <a:gd name="connsiteX6" fmla="*/ 3034146 w 3034146"/>
                  <a:gd name="connsiteY6" fmla="*/ 0 h 5021667"/>
                  <a:gd name="connsiteX0" fmla="*/ 3034146 w 3073956"/>
                  <a:gd name="connsiteY0" fmla="*/ 0 h 5021667"/>
                  <a:gd name="connsiteX1" fmla="*/ 1676400 w 3073956"/>
                  <a:gd name="connsiteY1" fmla="*/ 1939636 h 5021667"/>
                  <a:gd name="connsiteX2" fmla="*/ 831273 w 3073956"/>
                  <a:gd name="connsiteY2" fmla="*/ 2521527 h 5021667"/>
                  <a:gd name="connsiteX3" fmla="*/ 498764 w 3073956"/>
                  <a:gd name="connsiteY3" fmla="*/ 4322618 h 5021667"/>
                  <a:gd name="connsiteX4" fmla="*/ 13855 w 3073956"/>
                  <a:gd name="connsiteY4" fmla="*/ 4724400 h 5021667"/>
                  <a:gd name="connsiteX5" fmla="*/ 0 w 3073956"/>
                  <a:gd name="connsiteY5" fmla="*/ 41564 h 5021667"/>
                  <a:gd name="connsiteX6" fmla="*/ 3034146 w 3073956"/>
                  <a:gd name="connsiteY6" fmla="*/ 0 h 5021667"/>
                  <a:gd name="connsiteX0" fmla="*/ 3034146 w 3101237"/>
                  <a:gd name="connsiteY0" fmla="*/ 0 h 5021667"/>
                  <a:gd name="connsiteX1" fmla="*/ 2286000 w 3101237"/>
                  <a:gd name="connsiteY1" fmla="*/ 2119745 h 5021667"/>
                  <a:gd name="connsiteX2" fmla="*/ 831273 w 3101237"/>
                  <a:gd name="connsiteY2" fmla="*/ 2521527 h 5021667"/>
                  <a:gd name="connsiteX3" fmla="*/ 498764 w 3101237"/>
                  <a:gd name="connsiteY3" fmla="*/ 4322618 h 5021667"/>
                  <a:gd name="connsiteX4" fmla="*/ 13855 w 3101237"/>
                  <a:gd name="connsiteY4" fmla="*/ 4724400 h 5021667"/>
                  <a:gd name="connsiteX5" fmla="*/ 0 w 3101237"/>
                  <a:gd name="connsiteY5" fmla="*/ 41564 h 5021667"/>
                  <a:gd name="connsiteX6" fmla="*/ 3034146 w 3101237"/>
                  <a:gd name="connsiteY6" fmla="*/ 0 h 5021667"/>
                  <a:gd name="connsiteX0" fmla="*/ 3740728 w 3780989"/>
                  <a:gd name="connsiteY0" fmla="*/ 13854 h 4980103"/>
                  <a:gd name="connsiteX1" fmla="*/ 2286000 w 3780989"/>
                  <a:gd name="connsiteY1" fmla="*/ 2078181 h 4980103"/>
                  <a:gd name="connsiteX2" fmla="*/ 831273 w 3780989"/>
                  <a:gd name="connsiteY2" fmla="*/ 2479963 h 4980103"/>
                  <a:gd name="connsiteX3" fmla="*/ 498764 w 3780989"/>
                  <a:gd name="connsiteY3" fmla="*/ 4281054 h 4980103"/>
                  <a:gd name="connsiteX4" fmla="*/ 13855 w 3780989"/>
                  <a:gd name="connsiteY4" fmla="*/ 4682836 h 4980103"/>
                  <a:gd name="connsiteX5" fmla="*/ 0 w 3780989"/>
                  <a:gd name="connsiteY5" fmla="*/ 0 h 4980103"/>
                  <a:gd name="connsiteX6" fmla="*/ 3740728 w 3780989"/>
                  <a:gd name="connsiteY6" fmla="*/ 13854 h 4980103"/>
                  <a:gd name="connsiteX0" fmla="*/ 3740728 w 3803936"/>
                  <a:gd name="connsiteY0" fmla="*/ 13854 h 4980103"/>
                  <a:gd name="connsiteX1" fmla="*/ 2826327 w 3803936"/>
                  <a:gd name="connsiteY1" fmla="*/ 1884217 h 4980103"/>
                  <a:gd name="connsiteX2" fmla="*/ 831273 w 3803936"/>
                  <a:gd name="connsiteY2" fmla="*/ 2479963 h 4980103"/>
                  <a:gd name="connsiteX3" fmla="*/ 498764 w 3803936"/>
                  <a:gd name="connsiteY3" fmla="*/ 4281054 h 4980103"/>
                  <a:gd name="connsiteX4" fmla="*/ 13855 w 3803936"/>
                  <a:gd name="connsiteY4" fmla="*/ 4682836 h 4980103"/>
                  <a:gd name="connsiteX5" fmla="*/ 0 w 3803936"/>
                  <a:gd name="connsiteY5" fmla="*/ 0 h 4980103"/>
                  <a:gd name="connsiteX6" fmla="*/ 3740728 w 3803936"/>
                  <a:gd name="connsiteY6" fmla="*/ 13854 h 4980103"/>
                  <a:gd name="connsiteX0" fmla="*/ 3740728 w 3819518"/>
                  <a:gd name="connsiteY0" fmla="*/ 13854 h 4980103"/>
                  <a:gd name="connsiteX1" fmla="*/ 2826327 w 3819518"/>
                  <a:gd name="connsiteY1" fmla="*/ 1884217 h 4980103"/>
                  <a:gd name="connsiteX2" fmla="*/ 831273 w 3819518"/>
                  <a:gd name="connsiteY2" fmla="*/ 2479963 h 4980103"/>
                  <a:gd name="connsiteX3" fmla="*/ 498764 w 3819518"/>
                  <a:gd name="connsiteY3" fmla="*/ 4281054 h 4980103"/>
                  <a:gd name="connsiteX4" fmla="*/ 13855 w 3819518"/>
                  <a:gd name="connsiteY4" fmla="*/ 4682836 h 4980103"/>
                  <a:gd name="connsiteX5" fmla="*/ 0 w 3819518"/>
                  <a:gd name="connsiteY5" fmla="*/ 0 h 4980103"/>
                  <a:gd name="connsiteX6" fmla="*/ 3740728 w 3819518"/>
                  <a:gd name="connsiteY6" fmla="*/ 13854 h 4980103"/>
                  <a:gd name="connsiteX0" fmla="*/ 3699165 w 3764759"/>
                  <a:gd name="connsiteY0" fmla="*/ 0 h 4980103"/>
                  <a:gd name="connsiteX1" fmla="*/ 2826327 w 3764759"/>
                  <a:gd name="connsiteY1" fmla="*/ 1884217 h 4980103"/>
                  <a:gd name="connsiteX2" fmla="*/ 831273 w 3764759"/>
                  <a:gd name="connsiteY2" fmla="*/ 2479963 h 4980103"/>
                  <a:gd name="connsiteX3" fmla="*/ 498764 w 3764759"/>
                  <a:gd name="connsiteY3" fmla="*/ 4281054 h 4980103"/>
                  <a:gd name="connsiteX4" fmla="*/ 13855 w 3764759"/>
                  <a:gd name="connsiteY4" fmla="*/ 4682836 h 4980103"/>
                  <a:gd name="connsiteX5" fmla="*/ 0 w 3764759"/>
                  <a:gd name="connsiteY5" fmla="*/ 0 h 4980103"/>
                  <a:gd name="connsiteX6" fmla="*/ 3699165 w 3764759"/>
                  <a:gd name="connsiteY6" fmla="*/ 0 h 4980103"/>
                  <a:gd name="connsiteX0" fmla="*/ 3408220 w 3496956"/>
                  <a:gd name="connsiteY0" fmla="*/ 0 h 4993957"/>
                  <a:gd name="connsiteX1" fmla="*/ 2826327 w 3496956"/>
                  <a:gd name="connsiteY1" fmla="*/ 1898071 h 4993957"/>
                  <a:gd name="connsiteX2" fmla="*/ 831273 w 3496956"/>
                  <a:gd name="connsiteY2" fmla="*/ 2493817 h 4993957"/>
                  <a:gd name="connsiteX3" fmla="*/ 498764 w 3496956"/>
                  <a:gd name="connsiteY3" fmla="*/ 4294908 h 4993957"/>
                  <a:gd name="connsiteX4" fmla="*/ 13855 w 3496956"/>
                  <a:gd name="connsiteY4" fmla="*/ 4696690 h 4993957"/>
                  <a:gd name="connsiteX5" fmla="*/ 0 w 3496956"/>
                  <a:gd name="connsiteY5" fmla="*/ 13854 h 4993957"/>
                  <a:gd name="connsiteX6" fmla="*/ 3408220 w 3496956"/>
                  <a:gd name="connsiteY6" fmla="*/ 0 h 4993957"/>
                  <a:gd name="connsiteX0" fmla="*/ 3408220 w 3460882"/>
                  <a:gd name="connsiteY0" fmla="*/ 0 h 4993957"/>
                  <a:gd name="connsiteX1" fmla="*/ 2355272 w 3460882"/>
                  <a:gd name="connsiteY1" fmla="*/ 1787235 h 4993957"/>
                  <a:gd name="connsiteX2" fmla="*/ 831273 w 3460882"/>
                  <a:gd name="connsiteY2" fmla="*/ 2493817 h 4993957"/>
                  <a:gd name="connsiteX3" fmla="*/ 498764 w 3460882"/>
                  <a:gd name="connsiteY3" fmla="*/ 4294908 h 4993957"/>
                  <a:gd name="connsiteX4" fmla="*/ 13855 w 3460882"/>
                  <a:gd name="connsiteY4" fmla="*/ 4696690 h 4993957"/>
                  <a:gd name="connsiteX5" fmla="*/ 0 w 3460882"/>
                  <a:gd name="connsiteY5" fmla="*/ 13854 h 4993957"/>
                  <a:gd name="connsiteX6" fmla="*/ 3408220 w 3460882"/>
                  <a:gd name="connsiteY6" fmla="*/ 0 h 4993957"/>
                  <a:gd name="connsiteX0" fmla="*/ 3408220 w 3461814"/>
                  <a:gd name="connsiteY0" fmla="*/ 0 h 4997951"/>
                  <a:gd name="connsiteX1" fmla="*/ 2355272 w 3461814"/>
                  <a:gd name="connsiteY1" fmla="*/ 1787235 h 4997951"/>
                  <a:gd name="connsiteX2" fmla="*/ 706582 w 3461814"/>
                  <a:gd name="connsiteY2" fmla="*/ 2369126 h 4997951"/>
                  <a:gd name="connsiteX3" fmla="*/ 498764 w 3461814"/>
                  <a:gd name="connsiteY3" fmla="*/ 4294908 h 4997951"/>
                  <a:gd name="connsiteX4" fmla="*/ 13855 w 3461814"/>
                  <a:gd name="connsiteY4" fmla="*/ 4696690 h 4997951"/>
                  <a:gd name="connsiteX5" fmla="*/ 0 w 3461814"/>
                  <a:gd name="connsiteY5" fmla="*/ 13854 h 4997951"/>
                  <a:gd name="connsiteX6" fmla="*/ 3408220 w 3461814"/>
                  <a:gd name="connsiteY6" fmla="*/ 0 h 4997951"/>
                  <a:gd name="connsiteX0" fmla="*/ 3505202 w 3555152"/>
                  <a:gd name="connsiteY0" fmla="*/ 13855 h 4984097"/>
                  <a:gd name="connsiteX1" fmla="*/ 2355272 w 3555152"/>
                  <a:gd name="connsiteY1" fmla="*/ 1773381 h 4984097"/>
                  <a:gd name="connsiteX2" fmla="*/ 706582 w 3555152"/>
                  <a:gd name="connsiteY2" fmla="*/ 2355272 h 4984097"/>
                  <a:gd name="connsiteX3" fmla="*/ 498764 w 3555152"/>
                  <a:gd name="connsiteY3" fmla="*/ 4281054 h 4984097"/>
                  <a:gd name="connsiteX4" fmla="*/ 13855 w 3555152"/>
                  <a:gd name="connsiteY4" fmla="*/ 4682836 h 4984097"/>
                  <a:gd name="connsiteX5" fmla="*/ 0 w 3555152"/>
                  <a:gd name="connsiteY5" fmla="*/ 0 h 4984097"/>
                  <a:gd name="connsiteX6" fmla="*/ 3505202 w 3555152"/>
                  <a:gd name="connsiteY6" fmla="*/ 13855 h 4984097"/>
                  <a:gd name="connsiteX0" fmla="*/ 3505202 w 3509945"/>
                  <a:gd name="connsiteY0" fmla="*/ 13855 h 4984097"/>
                  <a:gd name="connsiteX1" fmla="*/ 2355272 w 3509945"/>
                  <a:gd name="connsiteY1" fmla="*/ 1773381 h 4984097"/>
                  <a:gd name="connsiteX2" fmla="*/ 706582 w 3509945"/>
                  <a:gd name="connsiteY2" fmla="*/ 2355272 h 4984097"/>
                  <a:gd name="connsiteX3" fmla="*/ 498764 w 3509945"/>
                  <a:gd name="connsiteY3" fmla="*/ 4281054 h 4984097"/>
                  <a:gd name="connsiteX4" fmla="*/ 13855 w 3509945"/>
                  <a:gd name="connsiteY4" fmla="*/ 4682836 h 4984097"/>
                  <a:gd name="connsiteX5" fmla="*/ 0 w 3509945"/>
                  <a:gd name="connsiteY5" fmla="*/ 0 h 4984097"/>
                  <a:gd name="connsiteX6" fmla="*/ 3505202 w 3509945"/>
                  <a:gd name="connsiteY6" fmla="*/ 13855 h 4984097"/>
                  <a:gd name="connsiteX0" fmla="*/ 3505202 w 3510195"/>
                  <a:gd name="connsiteY0" fmla="*/ 13855 h 4984097"/>
                  <a:gd name="connsiteX1" fmla="*/ 2355272 w 3510195"/>
                  <a:gd name="connsiteY1" fmla="*/ 1773381 h 4984097"/>
                  <a:gd name="connsiteX2" fmla="*/ 706582 w 3510195"/>
                  <a:gd name="connsiteY2" fmla="*/ 2355272 h 4984097"/>
                  <a:gd name="connsiteX3" fmla="*/ 498764 w 3510195"/>
                  <a:gd name="connsiteY3" fmla="*/ 4281054 h 4984097"/>
                  <a:gd name="connsiteX4" fmla="*/ 13855 w 3510195"/>
                  <a:gd name="connsiteY4" fmla="*/ 4682836 h 4984097"/>
                  <a:gd name="connsiteX5" fmla="*/ 0 w 3510195"/>
                  <a:gd name="connsiteY5" fmla="*/ 0 h 4984097"/>
                  <a:gd name="connsiteX6" fmla="*/ 3505202 w 3510195"/>
                  <a:gd name="connsiteY6" fmla="*/ 13855 h 4984097"/>
                  <a:gd name="connsiteX0" fmla="*/ 3505202 w 3510379"/>
                  <a:gd name="connsiteY0" fmla="*/ 13855 h 4984097"/>
                  <a:gd name="connsiteX1" fmla="*/ 2382981 w 3510379"/>
                  <a:gd name="connsiteY1" fmla="*/ 1911927 h 4984097"/>
                  <a:gd name="connsiteX2" fmla="*/ 706582 w 3510379"/>
                  <a:gd name="connsiteY2" fmla="*/ 2355272 h 4984097"/>
                  <a:gd name="connsiteX3" fmla="*/ 498764 w 3510379"/>
                  <a:gd name="connsiteY3" fmla="*/ 4281054 h 4984097"/>
                  <a:gd name="connsiteX4" fmla="*/ 13855 w 3510379"/>
                  <a:gd name="connsiteY4" fmla="*/ 4682836 h 4984097"/>
                  <a:gd name="connsiteX5" fmla="*/ 0 w 3510379"/>
                  <a:gd name="connsiteY5" fmla="*/ 0 h 4984097"/>
                  <a:gd name="connsiteX6" fmla="*/ 3505202 w 3510379"/>
                  <a:gd name="connsiteY6" fmla="*/ 13855 h 4984097"/>
                  <a:gd name="connsiteX0" fmla="*/ 3865420 w 3868973"/>
                  <a:gd name="connsiteY0" fmla="*/ 13855 h 4984097"/>
                  <a:gd name="connsiteX1" fmla="*/ 2382981 w 3868973"/>
                  <a:gd name="connsiteY1" fmla="*/ 1911927 h 4984097"/>
                  <a:gd name="connsiteX2" fmla="*/ 706582 w 3868973"/>
                  <a:gd name="connsiteY2" fmla="*/ 2355272 h 4984097"/>
                  <a:gd name="connsiteX3" fmla="*/ 498764 w 3868973"/>
                  <a:gd name="connsiteY3" fmla="*/ 4281054 h 4984097"/>
                  <a:gd name="connsiteX4" fmla="*/ 13855 w 3868973"/>
                  <a:gd name="connsiteY4" fmla="*/ 4682836 h 4984097"/>
                  <a:gd name="connsiteX5" fmla="*/ 0 w 3868973"/>
                  <a:gd name="connsiteY5" fmla="*/ 0 h 4984097"/>
                  <a:gd name="connsiteX6" fmla="*/ 3865420 w 3868973"/>
                  <a:gd name="connsiteY6" fmla="*/ 13855 h 4984097"/>
                  <a:gd name="connsiteX0" fmla="*/ 3865420 w 3873426"/>
                  <a:gd name="connsiteY0" fmla="*/ 13855 h 4984097"/>
                  <a:gd name="connsiteX1" fmla="*/ 2992581 w 3873426"/>
                  <a:gd name="connsiteY1" fmla="*/ 1717964 h 4984097"/>
                  <a:gd name="connsiteX2" fmla="*/ 706582 w 3873426"/>
                  <a:gd name="connsiteY2" fmla="*/ 2355272 h 4984097"/>
                  <a:gd name="connsiteX3" fmla="*/ 498764 w 3873426"/>
                  <a:gd name="connsiteY3" fmla="*/ 4281054 h 4984097"/>
                  <a:gd name="connsiteX4" fmla="*/ 13855 w 3873426"/>
                  <a:gd name="connsiteY4" fmla="*/ 4682836 h 4984097"/>
                  <a:gd name="connsiteX5" fmla="*/ 0 w 3873426"/>
                  <a:gd name="connsiteY5" fmla="*/ 0 h 4984097"/>
                  <a:gd name="connsiteX6" fmla="*/ 3865420 w 3873426"/>
                  <a:gd name="connsiteY6" fmla="*/ 13855 h 4984097"/>
                  <a:gd name="connsiteX0" fmla="*/ 3865420 w 3873179"/>
                  <a:gd name="connsiteY0" fmla="*/ 13855 h 4980543"/>
                  <a:gd name="connsiteX1" fmla="*/ 2992581 w 3873179"/>
                  <a:gd name="connsiteY1" fmla="*/ 1717964 h 4980543"/>
                  <a:gd name="connsiteX2" fmla="*/ 803564 w 3873179"/>
                  <a:gd name="connsiteY2" fmla="*/ 2466109 h 4980543"/>
                  <a:gd name="connsiteX3" fmla="*/ 498764 w 3873179"/>
                  <a:gd name="connsiteY3" fmla="*/ 4281054 h 4980543"/>
                  <a:gd name="connsiteX4" fmla="*/ 13855 w 3873179"/>
                  <a:gd name="connsiteY4" fmla="*/ 4682836 h 4980543"/>
                  <a:gd name="connsiteX5" fmla="*/ 0 w 3873179"/>
                  <a:gd name="connsiteY5" fmla="*/ 0 h 4980543"/>
                  <a:gd name="connsiteX6" fmla="*/ 3865420 w 3873179"/>
                  <a:gd name="connsiteY6" fmla="*/ 13855 h 4980543"/>
                  <a:gd name="connsiteX0" fmla="*/ 3532911 w 3549464"/>
                  <a:gd name="connsiteY0" fmla="*/ 138545 h 4980543"/>
                  <a:gd name="connsiteX1" fmla="*/ 2992581 w 3549464"/>
                  <a:gd name="connsiteY1" fmla="*/ 1717964 h 4980543"/>
                  <a:gd name="connsiteX2" fmla="*/ 803564 w 3549464"/>
                  <a:gd name="connsiteY2" fmla="*/ 2466109 h 4980543"/>
                  <a:gd name="connsiteX3" fmla="*/ 498764 w 3549464"/>
                  <a:gd name="connsiteY3" fmla="*/ 4281054 h 4980543"/>
                  <a:gd name="connsiteX4" fmla="*/ 13855 w 3549464"/>
                  <a:gd name="connsiteY4" fmla="*/ 4682836 h 4980543"/>
                  <a:gd name="connsiteX5" fmla="*/ 0 w 3549464"/>
                  <a:gd name="connsiteY5" fmla="*/ 0 h 4980543"/>
                  <a:gd name="connsiteX6" fmla="*/ 3532911 w 3549464"/>
                  <a:gd name="connsiteY6" fmla="*/ 138545 h 4980543"/>
                  <a:gd name="connsiteX0" fmla="*/ 3546766 w 3562611"/>
                  <a:gd name="connsiteY0" fmla="*/ 0 h 5008253"/>
                  <a:gd name="connsiteX1" fmla="*/ 2992581 w 3562611"/>
                  <a:gd name="connsiteY1" fmla="*/ 1745674 h 5008253"/>
                  <a:gd name="connsiteX2" fmla="*/ 803564 w 3562611"/>
                  <a:gd name="connsiteY2" fmla="*/ 2493819 h 5008253"/>
                  <a:gd name="connsiteX3" fmla="*/ 498764 w 3562611"/>
                  <a:gd name="connsiteY3" fmla="*/ 4308764 h 5008253"/>
                  <a:gd name="connsiteX4" fmla="*/ 13855 w 3562611"/>
                  <a:gd name="connsiteY4" fmla="*/ 4710546 h 5008253"/>
                  <a:gd name="connsiteX5" fmla="*/ 0 w 3562611"/>
                  <a:gd name="connsiteY5" fmla="*/ 27710 h 5008253"/>
                  <a:gd name="connsiteX6" fmla="*/ 3546766 w 3562611"/>
                  <a:gd name="connsiteY6" fmla="*/ 0 h 5008253"/>
                  <a:gd name="connsiteX0" fmla="*/ 3546766 w 3706909"/>
                  <a:gd name="connsiteY0" fmla="*/ 0 h 5008253"/>
                  <a:gd name="connsiteX1" fmla="*/ 2992581 w 3706909"/>
                  <a:gd name="connsiteY1" fmla="*/ 1745674 h 5008253"/>
                  <a:gd name="connsiteX2" fmla="*/ 803564 w 3706909"/>
                  <a:gd name="connsiteY2" fmla="*/ 2493819 h 5008253"/>
                  <a:gd name="connsiteX3" fmla="*/ 498764 w 3706909"/>
                  <a:gd name="connsiteY3" fmla="*/ 4308764 h 5008253"/>
                  <a:gd name="connsiteX4" fmla="*/ 13855 w 3706909"/>
                  <a:gd name="connsiteY4" fmla="*/ 4710546 h 5008253"/>
                  <a:gd name="connsiteX5" fmla="*/ 0 w 3706909"/>
                  <a:gd name="connsiteY5" fmla="*/ 27710 h 5008253"/>
                  <a:gd name="connsiteX6" fmla="*/ 3546766 w 3706909"/>
                  <a:gd name="connsiteY6" fmla="*/ 0 h 5008253"/>
                  <a:gd name="connsiteX0" fmla="*/ 3546766 w 3576888"/>
                  <a:gd name="connsiteY0" fmla="*/ 0 h 5008253"/>
                  <a:gd name="connsiteX1" fmla="*/ 2992581 w 3576888"/>
                  <a:gd name="connsiteY1" fmla="*/ 1745674 h 5008253"/>
                  <a:gd name="connsiteX2" fmla="*/ 803564 w 3576888"/>
                  <a:gd name="connsiteY2" fmla="*/ 2493819 h 5008253"/>
                  <a:gd name="connsiteX3" fmla="*/ 498764 w 3576888"/>
                  <a:gd name="connsiteY3" fmla="*/ 4308764 h 5008253"/>
                  <a:gd name="connsiteX4" fmla="*/ 13855 w 3576888"/>
                  <a:gd name="connsiteY4" fmla="*/ 4710546 h 5008253"/>
                  <a:gd name="connsiteX5" fmla="*/ 0 w 3576888"/>
                  <a:gd name="connsiteY5" fmla="*/ 27710 h 5008253"/>
                  <a:gd name="connsiteX6" fmla="*/ 3546766 w 3576888"/>
                  <a:gd name="connsiteY6" fmla="*/ 0 h 5008253"/>
                  <a:gd name="connsiteX0" fmla="*/ 3546766 w 3560729"/>
                  <a:gd name="connsiteY0" fmla="*/ 0 h 5008253"/>
                  <a:gd name="connsiteX1" fmla="*/ 2604653 w 3560729"/>
                  <a:gd name="connsiteY1" fmla="*/ 1814947 h 5008253"/>
                  <a:gd name="connsiteX2" fmla="*/ 803564 w 3560729"/>
                  <a:gd name="connsiteY2" fmla="*/ 2493819 h 5008253"/>
                  <a:gd name="connsiteX3" fmla="*/ 498764 w 3560729"/>
                  <a:gd name="connsiteY3" fmla="*/ 4308764 h 5008253"/>
                  <a:gd name="connsiteX4" fmla="*/ 13855 w 3560729"/>
                  <a:gd name="connsiteY4" fmla="*/ 4710546 h 5008253"/>
                  <a:gd name="connsiteX5" fmla="*/ 0 w 3560729"/>
                  <a:gd name="connsiteY5" fmla="*/ 27710 h 5008253"/>
                  <a:gd name="connsiteX6" fmla="*/ 3546766 w 3560729"/>
                  <a:gd name="connsiteY6" fmla="*/ 0 h 5008253"/>
                  <a:gd name="connsiteX0" fmla="*/ 3546766 w 3560729"/>
                  <a:gd name="connsiteY0" fmla="*/ 0 h 5022108"/>
                  <a:gd name="connsiteX1" fmla="*/ 2604653 w 3560729"/>
                  <a:gd name="connsiteY1" fmla="*/ 1828802 h 5022108"/>
                  <a:gd name="connsiteX2" fmla="*/ 803564 w 3560729"/>
                  <a:gd name="connsiteY2" fmla="*/ 2507674 h 5022108"/>
                  <a:gd name="connsiteX3" fmla="*/ 498764 w 3560729"/>
                  <a:gd name="connsiteY3" fmla="*/ 4322619 h 5022108"/>
                  <a:gd name="connsiteX4" fmla="*/ 13855 w 3560729"/>
                  <a:gd name="connsiteY4" fmla="*/ 4724401 h 5022108"/>
                  <a:gd name="connsiteX5" fmla="*/ 0 w 3560729"/>
                  <a:gd name="connsiteY5" fmla="*/ 41565 h 5022108"/>
                  <a:gd name="connsiteX6" fmla="*/ 3546766 w 3560729"/>
                  <a:gd name="connsiteY6" fmla="*/ 0 h 5022108"/>
                  <a:gd name="connsiteX0" fmla="*/ 3546766 w 3560729"/>
                  <a:gd name="connsiteY0" fmla="*/ 0 h 5028368"/>
                  <a:gd name="connsiteX1" fmla="*/ 2604653 w 3560729"/>
                  <a:gd name="connsiteY1" fmla="*/ 1828802 h 5028368"/>
                  <a:gd name="connsiteX2" fmla="*/ 803564 w 3560729"/>
                  <a:gd name="connsiteY2" fmla="*/ 2313710 h 5028368"/>
                  <a:gd name="connsiteX3" fmla="*/ 498764 w 3560729"/>
                  <a:gd name="connsiteY3" fmla="*/ 4322619 h 5028368"/>
                  <a:gd name="connsiteX4" fmla="*/ 13855 w 3560729"/>
                  <a:gd name="connsiteY4" fmla="*/ 4724401 h 5028368"/>
                  <a:gd name="connsiteX5" fmla="*/ 0 w 3560729"/>
                  <a:gd name="connsiteY5" fmla="*/ 41565 h 5028368"/>
                  <a:gd name="connsiteX6" fmla="*/ 3546766 w 3560729"/>
                  <a:gd name="connsiteY6" fmla="*/ 0 h 5028368"/>
                  <a:gd name="connsiteX0" fmla="*/ 3546766 w 3567061"/>
                  <a:gd name="connsiteY0" fmla="*/ 0 h 5028368"/>
                  <a:gd name="connsiteX1" fmla="*/ 2826326 w 3567061"/>
                  <a:gd name="connsiteY1" fmla="*/ 1731820 h 5028368"/>
                  <a:gd name="connsiteX2" fmla="*/ 803564 w 3567061"/>
                  <a:gd name="connsiteY2" fmla="*/ 2313710 h 5028368"/>
                  <a:gd name="connsiteX3" fmla="*/ 498764 w 3567061"/>
                  <a:gd name="connsiteY3" fmla="*/ 4322619 h 5028368"/>
                  <a:gd name="connsiteX4" fmla="*/ 13855 w 3567061"/>
                  <a:gd name="connsiteY4" fmla="*/ 4724401 h 5028368"/>
                  <a:gd name="connsiteX5" fmla="*/ 0 w 3567061"/>
                  <a:gd name="connsiteY5" fmla="*/ 41565 h 5028368"/>
                  <a:gd name="connsiteX6" fmla="*/ 3546766 w 3567061"/>
                  <a:gd name="connsiteY6" fmla="*/ 0 h 5028368"/>
                  <a:gd name="connsiteX0" fmla="*/ 3546766 w 3567061"/>
                  <a:gd name="connsiteY0" fmla="*/ 0 h 4939815"/>
                  <a:gd name="connsiteX1" fmla="*/ 2826326 w 3567061"/>
                  <a:gd name="connsiteY1" fmla="*/ 1731820 h 4939815"/>
                  <a:gd name="connsiteX2" fmla="*/ 803564 w 3567061"/>
                  <a:gd name="connsiteY2" fmla="*/ 2313710 h 4939815"/>
                  <a:gd name="connsiteX3" fmla="*/ 1066801 w 3567061"/>
                  <a:gd name="connsiteY3" fmla="*/ 3782292 h 4939815"/>
                  <a:gd name="connsiteX4" fmla="*/ 13855 w 3567061"/>
                  <a:gd name="connsiteY4" fmla="*/ 4724401 h 4939815"/>
                  <a:gd name="connsiteX5" fmla="*/ 0 w 3567061"/>
                  <a:gd name="connsiteY5" fmla="*/ 41565 h 4939815"/>
                  <a:gd name="connsiteX6" fmla="*/ 3546766 w 3567061"/>
                  <a:gd name="connsiteY6" fmla="*/ 0 h 4939815"/>
                  <a:gd name="connsiteX0" fmla="*/ 3546766 w 3567427"/>
                  <a:gd name="connsiteY0" fmla="*/ 0 h 4944652"/>
                  <a:gd name="connsiteX1" fmla="*/ 2826326 w 3567427"/>
                  <a:gd name="connsiteY1" fmla="*/ 1731820 h 4944652"/>
                  <a:gd name="connsiteX2" fmla="*/ 748145 w 3567427"/>
                  <a:gd name="connsiteY2" fmla="*/ 2050474 h 4944652"/>
                  <a:gd name="connsiteX3" fmla="*/ 1066801 w 3567427"/>
                  <a:gd name="connsiteY3" fmla="*/ 3782292 h 4944652"/>
                  <a:gd name="connsiteX4" fmla="*/ 13855 w 3567427"/>
                  <a:gd name="connsiteY4" fmla="*/ 4724401 h 4944652"/>
                  <a:gd name="connsiteX5" fmla="*/ 0 w 3567427"/>
                  <a:gd name="connsiteY5" fmla="*/ 41565 h 4944652"/>
                  <a:gd name="connsiteX6" fmla="*/ 3546766 w 3567427"/>
                  <a:gd name="connsiteY6" fmla="*/ 0 h 4944652"/>
                  <a:gd name="connsiteX0" fmla="*/ 3546766 w 3566619"/>
                  <a:gd name="connsiteY0" fmla="*/ 0 h 4940065"/>
                  <a:gd name="connsiteX1" fmla="*/ 2826326 w 3566619"/>
                  <a:gd name="connsiteY1" fmla="*/ 1731820 h 4940065"/>
                  <a:gd name="connsiteX2" fmla="*/ 872836 w 3566619"/>
                  <a:gd name="connsiteY2" fmla="*/ 2299856 h 4940065"/>
                  <a:gd name="connsiteX3" fmla="*/ 1066801 w 3566619"/>
                  <a:gd name="connsiteY3" fmla="*/ 3782292 h 4940065"/>
                  <a:gd name="connsiteX4" fmla="*/ 13855 w 3566619"/>
                  <a:gd name="connsiteY4" fmla="*/ 4724401 h 4940065"/>
                  <a:gd name="connsiteX5" fmla="*/ 0 w 3566619"/>
                  <a:gd name="connsiteY5" fmla="*/ 41565 h 4940065"/>
                  <a:gd name="connsiteX6" fmla="*/ 3546766 w 3566619"/>
                  <a:gd name="connsiteY6" fmla="*/ 0 h 4940065"/>
                  <a:gd name="connsiteX0" fmla="*/ 3546766 w 3566619"/>
                  <a:gd name="connsiteY0" fmla="*/ 0 h 4943391"/>
                  <a:gd name="connsiteX1" fmla="*/ 2826326 w 3566619"/>
                  <a:gd name="connsiteY1" fmla="*/ 1731820 h 4943391"/>
                  <a:gd name="connsiteX2" fmla="*/ 872836 w 3566619"/>
                  <a:gd name="connsiteY2" fmla="*/ 2299856 h 4943391"/>
                  <a:gd name="connsiteX3" fmla="*/ 1343891 w 3566619"/>
                  <a:gd name="connsiteY3" fmla="*/ 3810001 h 4943391"/>
                  <a:gd name="connsiteX4" fmla="*/ 13855 w 3566619"/>
                  <a:gd name="connsiteY4" fmla="*/ 4724401 h 4943391"/>
                  <a:gd name="connsiteX5" fmla="*/ 0 w 3566619"/>
                  <a:gd name="connsiteY5" fmla="*/ 41565 h 4943391"/>
                  <a:gd name="connsiteX6" fmla="*/ 3546766 w 3566619"/>
                  <a:gd name="connsiteY6" fmla="*/ 0 h 4943391"/>
                  <a:gd name="connsiteX0" fmla="*/ 3546766 w 3566619"/>
                  <a:gd name="connsiteY0" fmla="*/ 0 h 4955848"/>
                  <a:gd name="connsiteX1" fmla="*/ 2826326 w 3566619"/>
                  <a:gd name="connsiteY1" fmla="*/ 1731820 h 4955848"/>
                  <a:gd name="connsiteX2" fmla="*/ 872836 w 3566619"/>
                  <a:gd name="connsiteY2" fmla="*/ 2299856 h 4955848"/>
                  <a:gd name="connsiteX3" fmla="*/ 1136073 w 3566619"/>
                  <a:gd name="connsiteY3" fmla="*/ 3906983 h 4955848"/>
                  <a:gd name="connsiteX4" fmla="*/ 13855 w 3566619"/>
                  <a:gd name="connsiteY4" fmla="*/ 4724401 h 4955848"/>
                  <a:gd name="connsiteX5" fmla="*/ 0 w 3566619"/>
                  <a:gd name="connsiteY5" fmla="*/ 41565 h 4955848"/>
                  <a:gd name="connsiteX6" fmla="*/ 3546766 w 3566619"/>
                  <a:gd name="connsiteY6" fmla="*/ 0 h 4955848"/>
                  <a:gd name="connsiteX0" fmla="*/ 3546766 w 3609882"/>
                  <a:gd name="connsiteY0" fmla="*/ 0 h 4955848"/>
                  <a:gd name="connsiteX1" fmla="*/ 3214254 w 3609882"/>
                  <a:gd name="connsiteY1" fmla="*/ 1579420 h 4955848"/>
                  <a:gd name="connsiteX2" fmla="*/ 872836 w 3609882"/>
                  <a:gd name="connsiteY2" fmla="*/ 2299856 h 4955848"/>
                  <a:gd name="connsiteX3" fmla="*/ 1136073 w 3609882"/>
                  <a:gd name="connsiteY3" fmla="*/ 3906983 h 4955848"/>
                  <a:gd name="connsiteX4" fmla="*/ 13855 w 3609882"/>
                  <a:gd name="connsiteY4" fmla="*/ 4724401 h 4955848"/>
                  <a:gd name="connsiteX5" fmla="*/ 0 w 3609882"/>
                  <a:gd name="connsiteY5" fmla="*/ 41565 h 4955848"/>
                  <a:gd name="connsiteX6" fmla="*/ 3546766 w 3609882"/>
                  <a:gd name="connsiteY6" fmla="*/ 0 h 4955848"/>
                  <a:gd name="connsiteX0" fmla="*/ 3546766 w 3609882"/>
                  <a:gd name="connsiteY0" fmla="*/ 0 h 4957825"/>
                  <a:gd name="connsiteX1" fmla="*/ 3214254 w 3609882"/>
                  <a:gd name="connsiteY1" fmla="*/ 1579420 h 4957825"/>
                  <a:gd name="connsiteX2" fmla="*/ 872836 w 3609882"/>
                  <a:gd name="connsiteY2" fmla="*/ 2299856 h 4957825"/>
                  <a:gd name="connsiteX3" fmla="*/ 1136073 w 3609882"/>
                  <a:gd name="connsiteY3" fmla="*/ 3906983 h 4957825"/>
                  <a:gd name="connsiteX4" fmla="*/ 13855 w 3609882"/>
                  <a:gd name="connsiteY4" fmla="*/ 4724401 h 4957825"/>
                  <a:gd name="connsiteX5" fmla="*/ 0 w 3609882"/>
                  <a:gd name="connsiteY5" fmla="*/ 41565 h 4957825"/>
                  <a:gd name="connsiteX6" fmla="*/ 3546766 w 3609882"/>
                  <a:gd name="connsiteY6" fmla="*/ 0 h 4957825"/>
                  <a:gd name="connsiteX0" fmla="*/ 3635098 w 3698214"/>
                  <a:gd name="connsiteY0" fmla="*/ 0 h 4956688"/>
                  <a:gd name="connsiteX1" fmla="*/ 3302586 w 3698214"/>
                  <a:gd name="connsiteY1" fmla="*/ 1579420 h 4956688"/>
                  <a:gd name="connsiteX2" fmla="*/ 961168 w 3698214"/>
                  <a:gd name="connsiteY2" fmla="*/ 2299856 h 4956688"/>
                  <a:gd name="connsiteX3" fmla="*/ 1432223 w 3698214"/>
                  <a:gd name="connsiteY3" fmla="*/ 4045529 h 4956688"/>
                  <a:gd name="connsiteX4" fmla="*/ 102187 w 3698214"/>
                  <a:gd name="connsiteY4" fmla="*/ 4724401 h 4956688"/>
                  <a:gd name="connsiteX5" fmla="*/ 88332 w 3698214"/>
                  <a:gd name="connsiteY5" fmla="*/ 41565 h 4956688"/>
                  <a:gd name="connsiteX6" fmla="*/ 3635098 w 3698214"/>
                  <a:gd name="connsiteY6" fmla="*/ 0 h 4956688"/>
                  <a:gd name="connsiteX0" fmla="*/ 3635098 w 3698214"/>
                  <a:gd name="connsiteY0" fmla="*/ 0 h 4956688"/>
                  <a:gd name="connsiteX1" fmla="*/ 3302586 w 3698214"/>
                  <a:gd name="connsiteY1" fmla="*/ 1579420 h 4956688"/>
                  <a:gd name="connsiteX2" fmla="*/ 961168 w 3698214"/>
                  <a:gd name="connsiteY2" fmla="*/ 2299856 h 4956688"/>
                  <a:gd name="connsiteX3" fmla="*/ 1432223 w 3698214"/>
                  <a:gd name="connsiteY3" fmla="*/ 4045529 h 4956688"/>
                  <a:gd name="connsiteX4" fmla="*/ 102187 w 3698214"/>
                  <a:gd name="connsiteY4" fmla="*/ 4724401 h 4956688"/>
                  <a:gd name="connsiteX5" fmla="*/ 88332 w 3698214"/>
                  <a:gd name="connsiteY5" fmla="*/ 41565 h 4956688"/>
                  <a:gd name="connsiteX6" fmla="*/ 3635098 w 3698214"/>
                  <a:gd name="connsiteY6" fmla="*/ 0 h 4956688"/>
                  <a:gd name="connsiteX0" fmla="*/ 3635098 w 3698214"/>
                  <a:gd name="connsiteY0" fmla="*/ 0 h 4956688"/>
                  <a:gd name="connsiteX1" fmla="*/ 3302586 w 3698214"/>
                  <a:gd name="connsiteY1" fmla="*/ 1579420 h 4956688"/>
                  <a:gd name="connsiteX2" fmla="*/ 961168 w 3698214"/>
                  <a:gd name="connsiteY2" fmla="*/ 2299856 h 4956688"/>
                  <a:gd name="connsiteX3" fmla="*/ 1432223 w 3698214"/>
                  <a:gd name="connsiteY3" fmla="*/ 4045529 h 4956688"/>
                  <a:gd name="connsiteX4" fmla="*/ 102187 w 3698214"/>
                  <a:gd name="connsiteY4" fmla="*/ 4724401 h 4956688"/>
                  <a:gd name="connsiteX5" fmla="*/ 88332 w 3698214"/>
                  <a:gd name="connsiteY5" fmla="*/ 41565 h 4956688"/>
                  <a:gd name="connsiteX6" fmla="*/ 3635098 w 3698214"/>
                  <a:gd name="connsiteY6" fmla="*/ 0 h 4956688"/>
                  <a:gd name="connsiteX0" fmla="*/ 3591845 w 3654961"/>
                  <a:gd name="connsiteY0" fmla="*/ 0 h 4968373"/>
                  <a:gd name="connsiteX1" fmla="*/ 3259333 w 3654961"/>
                  <a:gd name="connsiteY1" fmla="*/ 1579420 h 4968373"/>
                  <a:gd name="connsiteX2" fmla="*/ 917915 w 3654961"/>
                  <a:gd name="connsiteY2" fmla="*/ 2299856 h 4968373"/>
                  <a:gd name="connsiteX3" fmla="*/ 1388970 w 3654961"/>
                  <a:gd name="connsiteY3" fmla="*/ 4045529 h 4968373"/>
                  <a:gd name="connsiteX4" fmla="*/ 58934 w 3654961"/>
                  <a:gd name="connsiteY4" fmla="*/ 4724401 h 4968373"/>
                  <a:gd name="connsiteX5" fmla="*/ 45079 w 3654961"/>
                  <a:gd name="connsiteY5" fmla="*/ 41565 h 4968373"/>
                  <a:gd name="connsiteX6" fmla="*/ 3591845 w 3654961"/>
                  <a:gd name="connsiteY6" fmla="*/ 0 h 4968373"/>
                  <a:gd name="connsiteX0" fmla="*/ 3591845 w 3654961"/>
                  <a:gd name="connsiteY0" fmla="*/ 0 h 4967280"/>
                  <a:gd name="connsiteX1" fmla="*/ 3259333 w 3654961"/>
                  <a:gd name="connsiteY1" fmla="*/ 1579420 h 4967280"/>
                  <a:gd name="connsiteX2" fmla="*/ 917915 w 3654961"/>
                  <a:gd name="connsiteY2" fmla="*/ 2299856 h 4967280"/>
                  <a:gd name="connsiteX3" fmla="*/ 1388970 w 3654961"/>
                  <a:gd name="connsiteY3" fmla="*/ 4045529 h 4967280"/>
                  <a:gd name="connsiteX4" fmla="*/ 58934 w 3654961"/>
                  <a:gd name="connsiteY4" fmla="*/ 4724401 h 4967280"/>
                  <a:gd name="connsiteX5" fmla="*/ 45079 w 3654961"/>
                  <a:gd name="connsiteY5" fmla="*/ 41565 h 4967280"/>
                  <a:gd name="connsiteX6" fmla="*/ 3591845 w 3654961"/>
                  <a:gd name="connsiteY6" fmla="*/ 0 h 4967280"/>
                  <a:gd name="connsiteX0" fmla="*/ 3591845 w 3654961"/>
                  <a:gd name="connsiteY0" fmla="*/ 0 h 4979298"/>
                  <a:gd name="connsiteX1" fmla="*/ 3259333 w 3654961"/>
                  <a:gd name="connsiteY1" fmla="*/ 1579420 h 4979298"/>
                  <a:gd name="connsiteX2" fmla="*/ 917915 w 3654961"/>
                  <a:gd name="connsiteY2" fmla="*/ 2299856 h 4979298"/>
                  <a:gd name="connsiteX3" fmla="*/ 1388970 w 3654961"/>
                  <a:gd name="connsiteY3" fmla="*/ 4045529 h 4979298"/>
                  <a:gd name="connsiteX4" fmla="*/ 58934 w 3654961"/>
                  <a:gd name="connsiteY4" fmla="*/ 4738255 h 4979298"/>
                  <a:gd name="connsiteX5" fmla="*/ 45079 w 3654961"/>
                  <a:gd name="connsiteY5" fmla="*/ 41565 h 4979298"/>
                  <a:gd name="connsiteX6" fmla="*/ 3591845 w 3654961"/>
                  <a:gd name="connsiteY6" fmla="*/ 0 h 4979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654961" h="4979298">
                    <a:moveTo>
                      <a:pt x="3591845" y="0"/>
                    </a:moveTo>
                    <a:cubicBezTo>
                      <a:pt x="3704991" y="635000"/>
                      <a:pt x="3704988" y="1196111"/>
                      <a:pt x="3259333" y="1579420"/>
                    </a:cubicBezTo>
                    <a:cubicBezTo>
                      <a:pt x="2813678" y="1962729"/>
                      <a:pt x="1229642" y="1888838"/>
                      <a:pt x="917915" y="2299856"/>
                    </a:cubicBezTo>
                    <a:cubicBezTo>
                      <a:pt x="606188" y="2710874"/>
                      <a:pt x="1532133" y="3639129"/>
                      <a:pt x="1388970" y="4045529"/>
                    </a:cubicBezTo>
                    <a:cubicBezTo>
                      <a:pt x="1245807" y="4451929"/>
                      <a:pt x="185461" y="5430703"/>
                      <a:pt x="58934" y="4738255"/>
                    </a:cubicBezTo>
                    <a:cubicBezTo>
                      <a:pt x="-67593" y="4045807"/>
                      <a:pt x="49697" y="1602510"/>
                      <a:pt x="45079" y="41565"/>
                    </a:cubicBezTo>
                    <a:lnTo>
                      <a:pt x="359184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84407" tIns="42203" rIns="84407" bIns="42203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th-TH" sz="1661"/>
              </a:p>
            </p:txBody>
          </p:sp>
          <p:sp>
            <p:nvSpPr>
              <p:cNvPr id="28" name="รูปแบบอิสระ: รูปร่าง 27">
                <a:extLst>
                  <a:ext uri="{FF2B5EF4-FFF2-40B4-BE49-F238E27FC236}">
                    <a16:creationId xmlns:a16="http://schemas.microsoft.com/office/drawing/2014/main" id="{2BA85EDD-0A85-4EA9-8663-73F808501E58}"/>
                  </a:ext>
                </a:extLst>
              </p:cNvPr>
              <p:cNvSpPr/>
              <p:nvPr/>
            </p:nvSpPr>
            <p:spPr>
              <a:xfrm>
                <a:off x="-13854" y="-53779"/>
                <a:ext cx="5988928" cy="3844532"/>
              </a:xfrm>
              <a:custGeom>
                <a:avLst/>
                <a:gdLst>
                  <a:gd name="connsiteX0" fmla="*/ 5791200 w 5791200"/>
                  <a:gd name="connsiteY0" fmla="*/ 13854 h 3574472"/>
                  <a:gd name="connsiteX1" fmla="*/ 3061855 w 5791200"/>
                  <a:gd name="connsiteY1" fmla="*/ 678872 h 3574472"/>
                  <a:gd name="connsiteX2" fmla="*/ 2992582 w 5791200"/>
                  <a:gd name="connsiteY2" fmla="*/ 1607127 h 3574472"/>
                  <a:gd name="connsiteX3" fmla="*/ 1413164 w 5791200"/>
                  <a:gd name="connsiteY3" fmla="*/ 1870363 h 3574472"/>
                  <a:gd name="connsiteX4" fmla="*/ 0 w 5791200"/>
                  <a:gd name="connsiteY4" fmla="*/ 3574472 h 3574472"/>
                  <a:gd name="connsiteX5" fmla="*/ 55418 w 5791200"/>
                  <a:gd name="connsiteY5" fmla="*/ 0 h 3574472"/>
                  <a:gd name="connsiteX6" fmla="*/ 5791200 w 5791200"/>
                  <a:gd name="connsiteY6" fmla="*/ 13854 h 3574472"/>
                  <a:gd name="connsiteX0" fmla="*/ 5822003 w 5822003"/>
                  <a:gd name="connsiteY0" fmla="*/ 28151 h 3588769"/>
                  <a:gd name="connsiteX1" fmla="*/ 3092658 w 5822003"/>
                  <a:gd name="connsiteY1" fmla="*/ 693169 h 3588769"/>
                  <a:gd name="connsiteX2" fmla="*/ 3023385 w 5822003"/>
                  <a:gd name="connsiteY2" fmla="*/ 1621424 h 3588769"/>
                  <a:gd name="connsiteX3" fmla="*/ 1443967 w 5822003"/>
                  <a:gd name="connsiteY3" fmla="*/ 1884660 h 3588769"/>
                  <a:gd name="connsiteX4" fmla="*/ 30803 w 5822003"/>
                  <a:gd name="connsiteY4" fmla="*/ 3588769 h 3588769"/>
                  <a:gd name="connsiteX5" fmla="*/ 0 w 5822003"/>
                  <a:gd name="connsiteY5" fmla="*/ 0 h 3588769"/>
                  <a:gd name="connsiteX6" fmla="*/ 5822003 w 5822003"/>
                  <a:gd name="connsiteY6" fmla="*/ 28151 h 3588769"/>
                  <a:gd name="connsiteX0" fmla="*/ 5879484 w 5879484"/>
                  <a:gd name="connsiteY0" fmla="*/ 42449 h 3603067"/>
                  <a:gd name="connsiteX1" fmla="*/ 3150139 w 5879484"/>
                  <a:gd name="connsiteY1" fmla="*/ 707467 h 3603067"/>
                  <a:gd name="connsiteX2" fmla="*/ 3080866 w 5879484"/>
                  <a:gd name="connsiteY2" fmla="*/ 1635722 h 3603067"/>
                  <a:gd name="connsiteX3" fmla="*/ 1501448 w 5879484"/>
                  <a:gd name="connsiteY3" fmla="*/ 1898958 h 3603067"/>
                  <a:gd name="connsiteX4" fmla="*/ 88284 w 5879484"/>
                  <a:gd name="connsiteY4" fmla="*/ 3603067 h 3603067"/>
                  <a:gd name="connsiteX5" fmla="*/ 0 w 5879484"/>
                  <a:gd name="connsiteY5" fmla="*/ 0 h 3603067"/>
                  <a:gd name="connsiteX6" fmla="*/ 5879484 w 5879484"/>
                  <a:gd name="connsiteY6" fmla="*/ 42449 h 3603067"/>
                  <a:gd name="connsiteX0" fmla="*/ 5879484 w 5879484"/>
                  <a:gd name="connsiteY0" fmla="*/ 42449 h 3603067"/>
                  <a:gd name="connsiteX1" fmla="*/ 3150139 w 5879484"/>
                  <a:gd name="connsiteY1" fmla="*/ 707467 h 3603067"/>
                  <a:gd name="connsiteX2" fmla="*/ 3080866 w 5879484"/>
                  <a:gd name="connsiteY2" fmla="*/ 1635722 h 3603067"/>
                  <a:gd name="connsiteX3" fmla="*/ 1501448 w 5879484"/>
                  <a:gd name="connsiteY3" fmla="*/ 1898958 h 3603067"/>
                  <a:gd name="connsiteX4" fmla="*/ 2063 w 5879484"/>
                  <a:gd name="connsiteY4" fmla="*/ 3603067 h 3603067"/>
                  <a:gd name="connsiteX5" fmla="*/ 0 w 5879484"/>
                  <a:gd name="connsiteY5" fmla="*/ 0 h 3603067"/>
                  <a:gd name="connsiteX6" fmla="*/ 5879484 w 5879484"/>
                  <a:gd name="connsiteY6" fmla="*/ 42449 h 3603067"/>
                  <a:gd name="connsiteX0" fmla="*/ 6021126 w 6021126"/>
                  <a:gd name="connsiteY0" fmla="*/ 42449 h 3688855"/>
                  <a:gd name="connsiteX1" fmla="*/ 3291781 w 6021126"/>
                  <a:gd name="connsiteY1" fmla="*/ 707467 h 3688855"/>
                  <a:gd name="connsiteX2" fmla="*/ 3222508 w 6021126"/>
                  <a:gd name="connsiteY2" fmla="*/ 1635722 h 3688855"/>
                  <a:gd name="connsiteX3" fmla="*/ 1643090 w 6021126"/>
                  <a:gd name="connsiteY3" fmla="*/ 1898958 h 3688855"/>
                  <a:gd name="connsiteX4" fmla="*/ 2 w 6021126"/>
                  <a:gd name="connsiteY4" fmla="*/ 3688855 h 3688855"/>
                  <a:gd name="connsiteX5" fmla="*/ 141642 w 6021126"/>
                  <a:gd name="connsiteY5" fmla="*/ 0 h 3688855"/>
                  <a:gd name="connsiteX6" fmla="*/ 6021126 w 6021126"/>
                  <a:gd name="connsiteY6" fmla="*/ 42449 h 3688855"/>
                  <a:gd name="connsiteX0" fmla="*/ 6109408 w 6109408"/>
                  <a:gd name="connsiteY0" fmla="*/ 128236 h 3774642"/>
                  <a:gd name="connsiteX1" fmla="*/ 3380063 w 6109408"/>
                  <a:gd name="connsiteY1" fmla="*/ 793254 h 3774642"/>
                  <a:gd name="connsiteX2" fmla="*/ 3310790 w 6109408"/>
                  <a:gd name="connsiteY2" fmla="*/ 1721509 h 3774642"/>
                  <a:gd name="connsiteX3" fmla="*/ 1731372 w 6109408"/>
                  <a:gd name="connsiteY3" fmla="*/ 1984745 h 3774642"/>
                  <a:gd name="connsiteX4" fmla="*/ 88284 w 6109408"/>
                  <a:gd name="connsiteY4" fmla="*/ 3774642 h 3774642"/>
                  <a:gd name="connsiteX5" fmla="*/ 0 w 6109408"/>
                  <a:gd name="connsiteY5" fmla="*/ 0 h 3774642"/>
                  <a:gd name="connsiteX6" fmla="*/ 6109408 w 6109408"/>
                  <a:gd name="connsiteY6" fmla="*/ 128236 h 3774642"/>
                  <a:gd name="connsiteX0" fmla="*/ 6109408 w 6109408"/>
                  <a:gd name="connsiteY0" fmla="*/ 128236 h 3774642"/>
                  <a:gd name="connsiteX1" fmla="*/ 3380063 w 6109408"/>
                  <a:gd name="connsiteY1" fmla="*/ 793254 h 3774642"/>
                  <a:gd name="connsiteX2" fmla="*/ 3310790 w 6109408"/>
                  <a:gd name="connsiteY2" fmla="*/ 1721509 h 3774642"/>
                  <a:gd name="connsiteX3" fmla="*/ 1731372 w 6109408"/>
                  <a:gd name="connsiteY3" fmla="*/ 1984745 h 3774642"/>
                  <a:gd name="connsiteX4" fmla="*/ 88284 w 6109408"/>
                  <a:gd name="connsiteY4" fmla="*/ 3774642 h 3774642"/>
                  <a:gd name="connsiteX5" fmla="*/ 0 w 6109408"/>
                  <a:gd name="connsiteY5" fmla="*/ 0 h 3774642"/>
                  <a:gd name="connsiteX6" fmla="*/ 6109408 w 6109408"/>
                  <a:gd name="connsiteY6" fmla="*/ 128236 h 3774642"/>
                  <a:gd name="connsiteX0" fmla="*/ 6109408 w 6109408"/>
                  <a:gd name="connsiteY0" fmla="*/ 128236 h 3774642"/>
                  <a:gd name="connsiteX1" fmla="*/ 3380063 w 6109408"/>
                  <a:gd name="connsiteY1" fmla="*/ 793254 h 3774642"/>
                  <a:gd name="connsiteX2" fmla="*/ 3310790 w 6109408"/>
                  <a:gd name="connsiteY2" fmla="*/ 1721509 h 3774642"/>
                  <a:gd name="connsiteX3" fmla="*/ 1731372 w 6109408"/>
                  <a:gd name="connsiteY3" fmla="*/ 1984745 h 3774642"/>
                  <a:gd name="connsiteX4" fmla="*/ 88284 w 6109408"/>
                  <a:gd name="connsiteY4" fmla="*/ 3774642 h 3774642"/>
                  <a:gd name="connsiteX5" fmla="*/ 0 w 6109408"/>
                  <a:gd name="connsiteY5" fmla="*/ 0 h 3774642"/>
                  <a:gd name="connsiteX6" fmla="*/ 6109408 w 6109408"/>
                  <a:gd name="connsiteY6" fmla="*/ 128236 h 3774642"/>
                  <a:gd name="connsiteX0" fmla="*/ 6037557 w 6037557"/>
                  <a:gd name="connsiteY0" fmla="*/ 142533 h 3788939"/>
                  <a:gd name="connsiteX1" fmla="*/ 3308212 w 6037557"/>
                  <a:gd name="connsiteY1" fmla="*/ 807551 h 3788939"/>
                  <a:gd name="connsiteX2" fmla="*/ 3238939 w 6037557"/>
                  <a:gd name="connsiteY2" fmla="*/ 1735806 h 3788939"/>
                  <a:gd name="connsiteX3" fmla="*/ 1659521 w 6037557"/>
                  <a:gd name="connsiteY3" fmla="*/ 1999042 h 3788939"/>
                  <a:gd name="connsiteX4" fmla="*/ 16433 w 6037557"/>
                  <a:gd name="connsiteY4" fmla="*/ 3788939 h 3788939"/>
                  <a:gd name="connsiteX5" fmla="*/ 0 w 6037557"/>
                  <a:gd name="connsiteY5" fmla="*/ 0 h 3788939"/>
                  <a:gd name="connsiteX6" fmla="*/ 6037557 w 6037557"/>
                  <a:gd name="connsiteY6" fmla="*/ 142533 h 3788939"/>
                  <a:gd name="connsiteX0" fmla="*/ 6037557 w 6037557"/>
                  <a:gd name="connsiteY0" fmla="*/ 142533 h 3788939"/>
                  <a:gd name="connsiteX1" fmla="*/ 3308212 w 6037557"/>
                  <a:gd name="connsiteY1" fmla="*/ 807551 h 3788939"/>
                  <a:gd name="connsiteX2" fmla="*/ 3238939 w 6037557"/>
                  <a:gd name="connsiteY2" fmla="*/ 1735806 h 3788939"/>
                  <a:gd name="connsiteX3" fmla="*/ 1659521 w 6037557"/>
                  <a:gd name="connsiteY3" fmla="*/ 1999042 h 3788939"/>
                  <a:gd name="connsiteX4" fmla="*/ 16433 w 6037557"/>
                  <a:gd name="connsiteY4" fmla="*/ 3788939 h 3788939"/>
                  <a:gd name="connsiteX5" fmla="*/ 0 w 6037557"/>
                  <a:gd name="connsiteY5" fmla="*/ 0 h 3788939"/>
                  <a:gd name="connsiteX6" fmla="*/ 6037557 w 6037557"/>
                  <a:gd name="connsiteY6" fmla="*/ 142533 h 3788939"/>
                  <a:gd name="connsiteX0" fmla="*/ 6109407 w 6109407"/>
                  <a:gd name="connsiteY0" fmla="*/ 0 h 3789385"/>
                  <a:gd name="connsiteX1" fmla="*/ 3308212 w 6109407"/>
                  <a:gd name="connsiteY1" fmla="*/ 807997 h 3789385"/>
                  <a:gd name="connsiteX2" fmla="*/ 3238939 w 6109407"/>
                  <a:gd name="connsiteY2" fmla="*/ 1736252 h 3789385"/>
                  <a:gd name="connsiteX3" fmla="*/ 1659521 w 6109407"/>
                  <a:gd name="connsiteY3" fmla="*/ 1999488 h 3789385"/>
                  <a:gd name="connsiteX4" fmla="*/ 16433 w 6109407"/>
                  <a:gd name="connsiteY4" fmla="*/ 3789385 h 3789385"/>
                  <a:gd name="connsiteX5" fmla="*/ 0 w 6109407"/>
                  <a:gd name="connsiteY5" fmla="*/ 446 h 3789385"/>
                  <a:gd name="connsiteX6" fmla="*/ 6109407 w 6109407"/>
                  <a:gd name="connsiteY6" fmla="*/ 0 h 3789385"/>
                  <a:gd name="connsiteX0" fmla="*/ 6109407 w 6179364"/>
                  <a:gd name="connsiteY0" fmla="*/ 0 h 3789385"/>
                  <a:gd name="connsiteX1" fmla="*/ 3308212 w 6179364"/>
                  <a:gd name="connsiteY1" fmla="*/ 807997 h 3789385"/>
                  <a:gd name="connsiteX2" fmla="*/ 3238939 w 6179364"/>
                  <a:gd name="connsiteY2" fmla="*/ 1736252 h 3789385"/>
                  <a:gd name="connsiteX3" fmla="*/ 1659521 w 6179364"/>
                  <a:gd name="connsiteY3" fmla="*/ 1999488 h 3789385"/>
                  <a:gd name="connsiteX4" fmla="*/ 16433 w 6179364"/>
                  <a:gd name="connsiteY4" fmla="*/ 3789385 h 3789385"/>
                  <a:gd name="connsiteX5" fmla="*/ 0 w 6179364"/>
                  <a:gd name="connsiteY5" fmla="*/ 446 h 3789385"/>
                  <a:gd name="connsiteX6" fmla="*/ 6109407 w 6179364"/>
                  <a:gd name="connsiteY6" fmla="*/ 0 h 3789385"/>
                  <a:gd name="connsiteX0" fmla="*/ 6109407 w 6179364"/>
                  <a:gd name="connsiteY0" fmla="*/ 0 h 3789385"/>
                  <a:gd name="connsiteX1" fmla="*/ 3308212 w 6179364"/>
                  <a:gd name="connsiteY1" fmla="*/ 807997 h 3789385"/>
                  <a:gd name="connsiteX2" fmla="*/ 3238939 w 6179364"/>
                  <a:gd name="connsiteY2" fmla="*/ 1736252 h 3789385"/>
                  <a:gd name="connsiteX3" fmla="*/ 1659521 w 6179364"/>
                  <a:gd name="connsiteY3" fmla="*/ 1999488 h 3789385"/>
                  <a:gd name="connsiteX4" fmla="*/ 16433 w 6179364"/>
                  <a:gd name="connsiteY4" fmla="*/ 3789385 h 3789385"/>
                  <a:gd name="connsiteX5" fmla="*/ 0 w 6179364"/>
                  <a:gd name="connsiteY5" fmla="*/ 446 h 3789385"/>
                  <a:gd name="connsiteX6" fmla="*/ 6109407 w 6179364"/>
                  <a:gd name="connsiteY6" fmla="*/ 0 h 3789385"/>
                  <a:gd name="connsiteX0" fmla="*/ 6109407 w 6179364"/>
                  <a:gd name="connsiteY0" fmla="*/ 0 h 3826203"/>
                  <a:gd name="connsiteX1" fmla="*/ 3308212 w 6179364"/>
                  <a:gd name="connsiteY1" fmla="*/ 807997 h 3826203"/>
                  <a:gd name="connsiteX2" fmla="*/ 3238939 w 6179364"/>
                  <a:gd name="connsiteY2" fmla="*/ 1736252 h 3826203"/>
                  <a:gd name="connsiteX3" fmla="*/ 1659521 w 6179364"/>
                  <a:gd name="connsiteY3" fmla="*/ 1999488 h 3826203"/>
                  <a:gd name="connsiteX4" fmla="*/ 16433 w 6179364"/>
                  <a:gd name="connsiteY4" fmla="*/ 3789385 h 3826203"/>
                  <a:gd name="connsiteX5" fmla="*/ 0 w 6179364"/>
                  <a:gd name="connsiteY5" fmla="*/ 446 h 3826203"/>
                  <a:gd name="connsiteX6" fmla="*/ 6109407 w 6179364"/>
                  <a:gd name="connsiteY6" fmla="*/ 0 h 3826203"/>
                  <a:gd name="connsiteX0" fmla="*/ 6109407 w 6194666"/>
                  <a:gd name="connsiteY0" fmla="*/ 0 h 3826203"/>
                  <a:gd name="connsiteX1" fmla="*/ 3897392 w 6194666"/>
                  <a:gd name="connsiteY1" fmla="*/ 636422 h 3826203"/>
                  <a:gd name="connsiteX2" fmla="*/ 3238939 w 6194666"/>
                  <a:gd name="connsiteY2" fmla="*/ 1736252 h 3826203"/>
                  <a:gd name="connsiteX3" fmla="*/ 1659521 w 6194666"/>
                  <a:gd name="connsiteY3" fmla="*/ 1999488 h 3826203"/>
                  <a:gd name="connsiteX4" fmla="*/ 16433 w 6194666"/>
                  <a:gd name="connsiteY4" fmla="*/ 3789385 h 3826203"/>
                  <a:gd name="connsiteX5" fmla="*/ 0 w 6194666"/>
                  <a:gd name="connsiteY5" fmla="*/ 446 h 3826203"/>
                  <a:gd name="connsiteX6" fmla="*/ 6109407 w 6194666"/>
                  <a:gd name="connsiteY6" fmla="*/ 0 h 3826203"/>
                  <a:gd name="connsiteX0" fmla="*/ 6109407 w 6195622"/>
                  <a:gd name="connsiteY0" fmla="*/ 0 h 3830610"/>
                  <a:gd name="connsiteX1" fmla="*/ 3897392 w 6195622"/>
                  <a:gd name="connsiteY1" fmla="*/ 636422 h 3830610"/>
                  <a:gd name="connsiteX2" fmla="*/ 3052127 w 6195622"/>
                  <a:gd name="connsiteY2" fmla="*/ 1764848 h 3830610"/>
                  <a:gd name="connsiteX3" fmla="*/ 1659521 w 6195622"/>
                  <a:gd name="connsiteY3" fmla="*/ 1999488 h 3830610"/>
                  <a:gd name="connsiteX4" fmla="*/ 16433 w 6195622"/>
                  <a:gd name="connsiteY4" fmla="*/ 3789385 h 3830610"/>
                  <a:gd name="connsiteX5" fmla="*/ 0 w 6195622"/>
                  <a:gd name="connsiteY5" fmla="*/ 446 h 3830610"/>
                  <a:gd name="connsiteX6" fmla="*/ 6109407 w 6195622"/>
                  <a:gd name="connsiteY6" fmla="*/ 0 h 3830610"/>
                  <a:gd name="connsiteX0" fmla="*/ 6109407 w 6200522"/>
                  <a:gd name="connsiteY0" fmla="*/ 0 h 3830610"/>
                  <a:gd name="connsiteX1" fmla="*/ 4041094 w 6200522"/>
                  <a:gd name="connsiteY1" fmla="*/ 893784 h 3830610"/>
                  <a:gd name="connsiteX2" fmla="*/ 3052127 w 6200522"/>
                  <a:gd name="connsiteY2" fmla="*/ 1764848 h 3830610"/>
                  <a:gd name="connsiteX3" fmla="*/ 1659521 w 6200522"/>
                  <a:gd name="connsiteY3" fmla="*/ 1999488 h 3830610"/>
                  <a:gd name="connsiteX4" fmla="*/ 16433 w 6200522"/>
                  <a:gd name="connsiteY4" fmla="*/ 3789385 h 3830610"/>
                  <a:gd name="connsiteX5" fmla="*/ 0 w 6200522"/>
                  <a:gd name="connsiteY5" fmla="*/ 446 h 3830610"/>
                  <a:gd name="connsiteX6" fmla="*/ 6109407 w 6200522"/>
                  <a:gd name="connsiteY6" fmla="*/ 0 h 3830610"/>
                  <a:gd name="connsiteX0" fmla="*/ 6109407 w 6200522"/>
                  <a:gd name="connsiteY0" fmla="*/ 0 h 3906887"/>
                  <a:gd name="connsiteX1" fmla="*/ 4041094 w 6200522"/>
                  <a:gd name="connsiteY1" fmla="*/ 893784 h 3906887"/>
                  <a:gd name="connsiteX2" fmla="*/ 3052127 w 6200522"/>
                  <a:gd name="connsiteY2" fmla="*/ 1764848 h 3906887"/>
                  <a:gd name="connsiteX3" fmla="*/ 1659521 w 6200522"/>
                  <a:gd name="connsiteY3" fmla="*/ 1999488 h 3906887"/>
                  <a:gd name="connsiteX4" fmla="*/ 921756 w 6200522"/>
                  <a:gd name="connsiteY4" fmla="*/ 2860023 h 3906887"/>
                  <a:gd name="connsiteX5" fmla="*/ 16433 w 6200522"/>
                  <a:gd name="connsiteY5" fmla="*/ 3789385 h 3906887"/>
                  <a:gd name="connsiteX6" fmla="*/ 0 w 6200522"/>
                  <a:gd name="connsiteY6" fmla="*/ 446 h 3906887"/>
                  <a:gd name="connsiteX7" fmla="*/ 6109407 w 6200522"/>
                  <a:gd name="connsiteY7" fmla="*/ 0 h 3906887"/>
                  <a:gd name="connsiteX0" fmla="*/ 6109407 w 6210247"/>
                  <a:gd name="connsiteY0" fmla="*/ 0 h 3906887"/>
                  <a:gd name="connsiteX1" fmla="*/ 4285388 w 6210247"/>
                  <a:gd name="connsiteY1" fmla="*/ 793699 h 3906887"/>
                  <a:gd name="connsiteX2" fmla="*/ 3052127 w 6210247"/>
                  <a:gd name="connsiteY2" fmla="*/ 1764848 h 3906887"/>
                  <a:gd name="connsiteX3" fmla="*/ 1659521 w 6210247"/>
                  <a:gd name="connsiteY3" fmla="*/ 1999488 h 3906887"/>
                  <a:gd name="connsiteX4" fmla="*/ 921756 w 6210247"/>
                  <a:gd name="connsiteY4" fmla="*/ 2860023 h 3906887"/>
                  <a:gd name="connsiteX5" fmla="*/ 16433 w 6210247"/>
                  <a:gd name="connsiteY5" fmla="*/ 3789385 h 3906887"/>
                  <a:gd name="connsiteX6" fmla="*/ 0 w 6210247"/>
                  <a:gd name="connsiteY6" fmla="*/ 446 h 3906887"/>
                  <a:gd name="connsiteX7" fmla="*/ 6109407 w 6210247"/>
                  <a:gd name="connsiteY7" fmla="*/ 0 h 3906887"/>
                  <a:gd name="connsiteX0" fmla="*/ 6109407 w 6214422"/>
                  <a:gd name="connsiteY0" fmla="*/ 0 h 3906887"/>
                  <a:gd name="connsiteX1" fmla="*/ 4285388 w 6214422"/>
                  <a:gd name="connsiteY1" fmla="*/ 793699 h 3906887"/>
                  <a:gd name="connsiteX2" fmla="*/ 2477318 w 6214422"/>
                  <a:gd name="connsiteY2" fmla="*/ 964165 h 3906887"/>
                  <a:gd name="connsiteX3" fmla="*/ 1659521 w 6214422"/>
                  <a:gd name="connsiteY3" fmla="*/ 1999488 h 3906887"/>
                  <a:gd name="connsiteX4" fmla="*/ 921756 w 6214422"/>
                  <a:gd name="connsiteY4" fmla="*/ 2860023 h 3906887"/>
                  <a:gd name="connsiteX5" fmla="*/ 16433 w 6214422"/>
                  <a:gd name="connsiteY5" fmla="*/ 3789385 h 3906887"/>
                  <a:gd name="connsiteX6" fmla="*/ 0 w 6214422"/>
                  <a:gd name="connsiteY6" fmla="*/ 446 h 3906887"/>
                  <a:gd name="connsiteX7" fmla="*/ 6109407 w 6214422"/>
                  <a:gd name="connsiteY7" fmla="*/ 0 h 3906887"/>
                  <a:gd name="connsiteX0" fmla="*/ 6109407 w 6214422"/>
                  <a:gd name="connsiteY0" fmla="*/ 0 h 3906887"/>
                  <a:gd name="connsiteX1" fmla="*/ 4285388 w 6214422"/>
                  <a:gd name="connsiteY1" fmla="*/ 793699 h 3906887"/>
                  <a:gd name="connsiteX2" fmla="*/ 2477318 w 6214422"/>
                  <a:gd name="connsiteY2" fmla="*/ 964165 h 3906887"/>
                  <a:gd name="connsiteX3" fmla="*/ 2033147 w 6214422"/>
                  <a:gd name="connsiteY3" fmla="*/ 2285446 h 3906887"/>
                  <a:gd name="connsiteX4" fmla="*/ 921756 w 6214422"/>
                  <a:gd name="connsiteY4" fmla="*/ 2860023 h 3906887"/>
                  <a:gd name="connsiteX5" fmla="*/ 16433 w 6214422"/>
                  <a:gd name="connsiteY5" fmla="*/ 3789385 h 3906887"/>
                  <a:gd name="connsiteX6" fmla="*/ 0 w 6214422"/>
                  <a:gd name="connsiteY6" fmla="*/ 446 h 3906887"/>
                  <a:gd name="connsiteX7" fmla="*/ 6109407 w 6214422"/>
                  <a:gd name="connsiteY7" fmla="*/ 0 h 3906887"/>
                  <a:gd name="connsiteX0" fmla="*/ 6109407 w 6214422"/>
                  <a:gd name="connsiteY0" fmla="*/ 0 h 3903573"/>
                  <a:gd name="connsiteX1" fmla="*/ 4285388 w 6214422"/>
                  <a:gd name="connsiteY1" fmla="*/ 793699 h 3903573"/>
                  <a:gd name="connsiteX2" fmla="*/ 2477318 w 6214422"/>
                  <a:gd name="connsiteY2" fmla="*/ 964165 h 3903573"/>
                  <a:gd name="connsiteX3" fmla="*/ 2033147 w 6214422"/>
                  <a:gd name="connsiteY3" fmla="*/ 2285446 h 3903573"/>
                  <a:gd name="connsiteX4" fmla="*/ 849905 w 6214422"/>
                  <a:gd name="connsiteY4" fmla="*/ 2817129 h 3903573"/>
                  <a:gd name="connsiteX5" fmla="*/ 16433 w 6214422"/>
                  <a:gd name="connsiteY5" fmla="*/ 3789385 h 3903573"/>
                  <a:gd name="connsiteX6" fmla="*/ 0 w 6214422"/>
                  <a:gd name="connsiteY6" fmla="*/ 446 h 3903573"/>
                  <a:gd name="connsiteX7" fmla="*/ 6109407 w 6214422"/>
                  <a:gd name="connsiteY7" fmla="*/ 0 h 3903573"/>
                  <a:gd name="connsiteX0" fmla="*/ 6109407 w 6214422"/>
                  <a:gd name="connsiteY0" fmla="*/ 0 h 3912056"/>
                  <a:gd name="connsiteX1" fmla="*/ 4285388 w 6214422"/>
                  <a:gd name="connsiteY1" fmla="*/ 793699 h 3912056"/>
                  <a:gd name="connsiteX2" fmla="*/ 2477318 w 6214422"/>
                  <a:gd name="connsiteY2" fmla="*/ 964165 h 3912056"/>
                  <a:gd name="connsiteX3" fmla="*/ 2033147 w 6214422"/>
                  <a:gd name="connsiteY3" fmla="*/ 2285446 h 3912056"/>
                  <a:gd name="connsiteX4" fmla="*/ 849905 w 6214422"/>
                  <a:gd name="connsiteY4" fmla="*/ 2817129 h 3912056"/>
                  <a:gd name="connsiteX5" fmla="*/ 16433 w 6214422"/>
                  <a:gd name="connsiteY5" fmla="*/ 3789385 h 3912056"/>
                  <a:gd name="connsiteX6" fmla="*/ 0 w 6214422"/>
                  <a:gd name="connsiteY6" fmla="*/ 446 h 3912056"/>
                  <a:gd name="connsiteX7" fmla="*/ 6109407 w 6214422"/>
                  <a:gd name="connsiteY7" fmla="*/ 0 h 3912056"/>
                  <a:gd name="connsiteX0" fmla="*/ 6109407 w 6220180"/>
                  <a:gd name="connsiteY0" fmla="*/ 0 h 3912056"/>
                  <a:gd name="connsiteX1" fmla="*/ 4400350 w 6220180"/>
                  <a:gd name="connsiteY1" fmla="*/ 993869 h 3912056"/>
                  <a:gd name="connsiteX2" fmla="*/ 2477318 w 6220180"/>
                  <a:gd name="connsiteY2" fmla="*/ 964165 h 3912056"/>
                  <a:gd name="connsiteX3" fmla="*/ 2033147 w 6220180"/>
                  <a:gd name="connsiteY3" fmla="*/ 2285446 h 3912056"/>
                  <a:gd name="connsiteX4" fmla="*/ 849905 w 6220180"/>
                  <a:gd name="connsiteY4" fmla="*/ 2817129 h 3912056"/>
                  <a:gd name="connsiteX5" fmla="*/ 16433 w 6220180"/>
                  <a:gd name="connsiteY5" fmla="*/ 3789385 h 3912056"/>
                  <a:gd name="connsiteX6" fmla="*/ 0 w 6220180"/>
                  <a:gd name="connsiteY6" fmla="*/ 446 h 3912056"/>
                  <a:gd name="connsiteX7" fmla="*/ 6109407 w 6220180"/>
                  <a:gd name="connsiteY7" fmla="*/ 0 h 3912056"/>
                  <a:gd name="connsiteX0" fmla="*/ 6109407 w 6221637"/>
                  <a:gd name="connsiteY0" fmla="*/ 0 h 3912056"/>
                  <a:gd name="connsiteX1" fmla="*/ 4400350 w 6221637"/>
                  <a:gd name="connsiteY1" fmla="*/ 993869 h 3912056"/>
                  <a:gd name="connsiteX2" fmla="*/ 2477318 w 6221637"/>
                  <a:gd name="connsiteY2" fmla="*/ 964165 h 3912056"/>
                  <a:gd name="connsiteX3" fmla="*/ 2033147 w 6221637"/>
                  <a:gd name="connsiteY3" fmla="*/ 2285446 h 3912056"/>
                  <a:gd name="connsiteX4" fmla="*/ 849905 w 6221637"/>
                  <a:gd name="connsiteY4" fmla="*/ 2817129 h 3912056"/>
                  <a:gd name="connsiteX5" fmla="*/ 16433 w 6221637"/>
                  <a:gd name="connsiteY5" fmla="*/ 3789385 h 3912056"/>
                  <a:gd name="connsiteX6" fmla="*/ 0 w 6221637"/>
                  <a:gd name="connsiteY6" fmla="*/ 446 h 3912056"/>
                  <a:gd name="connsiteX7" fmla="*/ 6109407 w 6221637"/>
                  <a:gd name="connsiteY7" fmla="*/ 0 h 3912056"/>
                  <a:gd name="connsiteX0" fmla="*/ 6109407 w 6217155"/>
                  <a:gd name="connsiteY0" fmla="*/ 0 h 3912056"/>
                  <a:gd name="connsiteX1" fmla="*/ 4314129 w 6217155"/>
                  <a:gd name="connsiteY1" fmla="*/ 765103 h 3912056"/>
                  <a:gd name="connsiteX2" fmla="*/ 2477318 w 6217155"/>
                  <a:gd name="connsiteY2" fmla="*/ 964165 h 3912056"/>
                  <a:gd name="connsiteX3" fmla="*/ 2033147 w 6217155"/>
                  <a:gd name="connsiteY3" fmla="*/ 2285446 h 3912056"/>
                  <a:gd name="connsiteX4" fmla="*/ 849905 w 6217155"/>
                  <a:gd name="connsiteY4" fmla="*/ 2817129 h 3912056"/>
                  <a:gd name="connsiteX5" fmla="*/ 16433 w 6217155"/>
                  <a:gd name="connsiteY5" fmla="*/ 3789385 h 3912056"/>
                  <a:gd name="connsiteX6" fmla="*/ 0 w 6217155"/>
                  <a:gd name="connsiteY6" fmla="*/ 446 h 3912056"/>
                  <a:gd name="connsiteX7" fmla="*/ 6109407 w 6217155"/>
                  <a:gd name="connsiteY7" fmla="*/ 0 h 3912056"/>
                  <a:gd name="connsiteX0" fmla="*/ 6109407 w 6216702"/>
                  <a:gd name="connsiteY0" fmla="*/ 0 h 3912056"/>
                  <a:gd name="connsiteX1" fmla="*/ 4314129 w 6216702"/>
                  <a:gd name="connsiteY1" fmla="*/ 765103 h 3912056"/>
                  <a:gd name="connsiteX2" fmla="*/ 2362355 w 6216702"/>
                  <a:gd name="connsiteY2" fmla="*/ 721101 h 3912056"/>
                  <a:gd name="connsiteX3" fmla="*/ 2033147 w 6216702"/>
                  <a:gd name="connsiteY3" fmla="*/ 2285446 h 3912056"/>
                  <a:gd name="connsiteX4" fmla="*/ 849905 w 6216702"/>
                  <a:gd name="connsiteY4" fmla="*/ 2817129 h 3912056"/>
                  <a:gd name="connsiteX5" fmla="*/ 16433 w 6216702"/>
                  <a:gd name="connsiteY5" fmla="*/ 3789385 h 3912056"/>
                  <a:gd name="connsiteX6" fmla="*/ 0 w 6216702"/>
                  <a:gd name="connsiteY6" fmla="*/ 446 h 3912056"/>
                  <a:gd name="connsiteX7" fmla="*/ 6109407 w 6216702"/>
                  <a:gd name="connsiteY7" fmla="*/ 0 h 3912056"/>
                  <a:gd name="connsiteX0" fmla="*/ 6109407 w 6212589"/>
                  <a:gd name="connsiteY0" fmla="*/ 0 h 3912056"/>
                  <a:gd name="connsiteX1" fmla="*/ 4227908 w 6212589"/>
                  <a:gd name="connsiteY1" fmla="*/ 622123 h 3912056"/>
                  <a:gd name="connsiteX2" fmla="*/ 2362355 w 6212589"/>
                  <a:gd name="connsiteY2" fmla="*/ 721101 h 3912056"/>
                  <a:gd name="connsiteX3" fmla="*/ 2033147 w 6212589"/>
                  <a:gd name="connsiteY3" fmla="*/ 2285446 h 3912056"/>
                  <a:gd name="connsiteX4" fmla="*/ 849905 w 6212589"/>
                  <a:gd name="connsiteY4" fmla="*/ 2817129 h 3912056"/>
                  <a:gd name="connsiteX5" fmla="*/ 16433 w 6212589"/>
                  <a:gd name="connsiteY5" fmla="*/ 3789385 h 3912056"/>
                  <a:gd name="connsiteX6" fmla="*/ 0 w 6212589"/>
                  <a:gd name="connsiteY6" fmla="*/ 446 h 3912056"/>
                  <a:gd name="connsiteX7" fmla="*/ 6109407 w 6212589"/>
                  <a:gd name="connsiteY7" fmla="*/ 0 h 3912056"/>
                  <a:gd name="connsiteX0" fmla="*/ 6109407 w 6213116"/>
                  <a:gd name="connsiteY0" fmla="*/ 0 h 3912056"/>
                  <a:gd name="connsiteX1" fmla="*/ 4227908 w 6213116"/>
                  <a:gd name="connsiteY1" fmla="*/ 622123 h 3912056"/>
                  <a:gd name="connsiteX2" fmla="*/ 2290505 w 6213116"/>
                  <a:gd name="connsiteY2" fmla="*/ 721102 h 3912056"/>
                  <a:gd name="connsiteX3" fmla="*/ 2033147 w 6213116"/>
                  <a:gd name="connsiteY3" fmla="*/ 2285446 h 3912056"/>
                  <a:gd name="connsiteX4" fmla="*/ 849905 w 6213116"/>
                  <a:gd name="connsiteY4" fmla="*/ 2817129 h 3912056"/>
                  <a:gd name="connsiteX5" fmla="*/ 16433 w 6213116"/>
                  <a:gd name="connsiteY5" fmla="*/ 3789385 h 3912056"/>
                  <a:gd name="connsiteX6" fmla="*/ 0 w 6213116"/>
                  <a:gd name="connsiteY6" fmla="*/ 446 h 3912056"/>
                  <a:gd name="connsiteX7" fmla="*/ 6109407 w 6213116"/>
                  <a:gd name="connsiteY7" fmla="*/ 0 h 3912056"/>
                  <a:gd name="connsiteX0" fmla="*/ 6109407 w 6214399"/>
                  <a:gd name="connsiteY0" fmla="*/ 0 h 3912056"/>
                  <a:gd name="connsiteX1" fmla="*/ 4227908 w 6214399"/>
                  <a:gd name="connsiteY1" fmla="*/ 622123 h 3912056"/>
                  <a:gd name="connsiteX2" fmla="*/ 2290505 w 6214399"/>
                  <a:gd name="connsiteY2" fmla="*/ 721102 h 3912056"/>
                  <a:gd name="connsiteX3" fmla="*/ 2033147 w 6214399"/>
                  <a:gd name="connsiteY3" fmla="*/ 2285446 h 3912056"/>
                  <a:gd name="connsiteX4" fmla="*/ 849905 w 6214399"/>
                  <a:gd name="connsiteY4" fmla="*/ 2817129 h 3912056"/>
                  <a:gd name="connsiteX5" fmla="*/ 16433 w 6214399"/>
                  <a:gd name="connsiteY5" fmla="*/ 3789385 h 3912056"/>
                  <a:gd name="connsiteX6" fmla="*/ 0 w 6214399"/>
                  <a:gd name="connsiteY6" fmla="*/ 446 h 3912056"/>
                  <a:gd name="connsiteX7" fmla="*/ 6109407 w 6214399"/>
                  <a:gd name="connsiteY7" fmla="*/ 0 h 3912056"/>
                  <a:gd name="connsiteX0" fmla="*/ 6109407 w 6231869"/>
                  <a:gd name="connsiteY0" fmla="*/ 0 h 3912056"/>
                  <a:gd name="connsiteX1" fmla="*/ 4227908 w 6231869"/>
                  <a:gd name="connsiteY1" fmla="*/ 622123 h 3912056"/>
                  <a:gd name="connsiteX2" fmla="*/ 2290505 w 6231869"/>
                  <a:gd name="connsiteY2" fmla="*/ 721102 h 3912056"/>
                  <a:gd name="connsiteX3" fmla="*/ 2033147 w 6231869"/>
                  <a:gd name="connsiteY3" fmla="*/ 2285446 h 3912056"/>
                  <a:gd name="connsiteX4" fmla="*/ 849905 w 6231869"/>
                  <a:gd name="connsiteY4" fmla="*/ 2817129 h 3912056"/>
                  <a:gd name="connsiteX5" fmla="*/ 16433 w 6231869"/>
                  <a:gd name="connsiteY5" fmla="*/ 3789385 h 3912056"/>
                  <a:gd name="connsiteX6" fmla="*/ 0 w 6231869"/>
                  <a:gd name="connsiteY6" fmla="*/ 446 h 3912056"/>
                  <a:gd name="connsiteX7" fmla="*/ 6109407 w 6231869"/>
                  <a:gd name="connsiteY7" fmla="*/ 0 h 3912056"/>
                  <a:gd name="connsiteX0" fmla="*/ 6109407 w 6263187"/>
                  <a:gd name="connsiteY0" fmla="*/ 0 h 3912056"/>
                  <a:gd name="connsiteX1" fmla="*/ 4227908 w 6263187"/>
                  <a:gd name="connsiteY1" fmla="*/ 622123 h 3912056"/>
                  <a:gd name="connsiteX2" fmla="*/ 2290505 w 6263187"/>
                  <a:gd name="connsiteY2" fmla="*/ 721102 h 3912056"/>
                  <a:gd name="connsiteX3" fmla="*/ 2033147 w 6263187"/>
                  <a:gd name="connsiteY3" fmla="*/ 2285446 h 3912056"/>
                  <a:gd name="connsiteX4" fmla="*/ 849905 w 6263187"/>
                  <a:gd name="connsiteY4" fmla="*/ 2817129 h 3912056"/>
                  <a:gd name="connsiteX5" fmla="*/ 16433 w 6263187"/>
                  <a:gd name="connsiteY5" fmla="*/ 3789385 h 3912056"/>
                  <a:gd name="connsiteX6" fmla="*/ 0 w 6263187"/>
                  <a:gd name="connsiteY6" fmla="*/ 446 h 3912056"/>
                  <a:gd name="connsiteX7" fmla="*/ 6109407 w 6263187"/>
                  <a:gd name="connsiteY7" fmla="*/ 0 h 3912056"/>
                  <a:gd name="connsiteX0" fmla="*/ 6109407 w 6251157"/>
                  <a:gd name="connsiteY0" fmla="*/ 53381 h 3965437"/>
                  <a:gd name="connsiteX1" fmla="*/ 4141687 w 6251157"/>
                  <a:gd name="connsiteY1" fmla="*/ 775590 h 3965437"/>
                  <a:gd name="connsiteX2" fmla="*/ 2290505 w 6251157"/>
                  <a:gd name="connsiteY2" fmla="*/ 774483 h 3965437"/>
                  <a:gd name="connsiteX3" fmla="*/ 2033147 w 6251157"/>
                  <a:gd name="connsiteY3" fmla="*/ 2338827 h 3965437"/>
                  <a:gd name="connsiteX4" fmla="*/ 849905 w 6251157"/>
                  <a:gd name="connsiteY4" fmla="*/ 2870510 h 3965437"/>
                  <a:gd name="connsiteX5" fmla="*/ 16433 w 6251157"/>
                  <a:gd name="connsiteY5" fmla="*/ 3842766 h 3965437"/>
                  <a:gd name="connsiteX6" fmla="*/ 0 w 6251157"/>
                  <a:gd name="connsiteY6" fmla="*/ 53827 h 3965437"/>
                  <a:gd name="connsiteX7" fmla="*/ 6109407 w 6251157"/>
                  <a:gd name="connsiteY7" fmla="*/ 53381 h 3965437"/>
                  <a:gd name="connsiteX0" fmla="*/ 6109407 w 6249177"/>
                  <a:gd name="connsiteY0" fmla="*/ 53381 h 3965437"/>
                  <a:gd name="connsiteX1" fmla="*/ 4141687 w 6249177"/>
                  <a:gd name="connsiteY1" fmla="*/ 775590 h 3965437"/>
                  <a:gd name="connsiteX2" fmla="*/ 2520428 w 6249177"/>
                  <a:gd name="connsiteY2" fmla="*/ 1131930 h 3965437"/>
                  <a:gd name="connsiteX3" fmla="*/ 2033147 w 6249177"/>
                  <a:gd name="connsiteY3" fmla="*/ 2338827 h 3965437"/>
                  <a:gd name="connsiteX4" fmla="*/ 849905 w 6249177"/>
                  <a:gd name="connsiteY4" fmla="*/ 2870510 h 3965437"/>
                  <a:gd name="connsiteX5" fmla="*/ 16433 w 6249177"/>
                  <a:gd name="connsiteY5" fmla="*/ 3842766 h 3965437"/>
                  <a:gd name="connsiteX6" fmla="*/ 0 w 6249177"/>
                  <a:gd name="connsiteY6" fmla="*/ 53827 h 3965437"/>
                  <a:gd name="connsiteX7" fmla="*/ 6109407 w 6249177"/>
                  <a:gd name="connsiteY7" fmla="*/ 53381 h 3965437"/>
                  <a:gd name="connsiteX0" fmla="*/ 6109407 w 6258571"/>
                  <a:gd name="connsiteY0" fmla="*/ 72445 h 3984501"/>
                  <a:gd name="connsiteX1" fmla="*/ 4227908 w 6258571"/>
                  <a:gd name="connsiteY1" fmla="*/ 1052016 h 3984501"/>
                  <a:gd name="connsiteX2" fmla="*/ 2520428 w 6258571"/>
                  <a:gd name="connsiteY2" fmla="*/ 1150994 h 3984501"/>
                  <a:gd name="connsiteX3" fmla="*/ 2033147 w 6258571"/>
                  <a:gd name="connsiteY3" fmla="*/ 2357891 h 3984501"/>
                  <a:gd name="connsiteX4" fmla="*/ 849905 w 6258571"/>
                  <a:gd name="connsiteY4" fmla="*/ 2889574 h 3984501"/>
                  <a:gd name="connsiteX5" fmla="*/ 16433 w 6258571"/>
                  <a:gd name="connsiteY5" fmla="*/ 3861830 h 3984501"/>
                  <a:gd name="connsiteX6" fmla="*/ 0 w 6258571"/>
                  <a:gd name="connsiteY6" fmla="*/ 72891 h 3984501"/>
                  <a:gd name="connsiteX7" fmla="*/ 6109407 w 6258571"/>
                  <a:gd name="connsiteY7" fmla="*/ 72445 h 3984501"/>
                  <a:gd name="connsiteX0" fmla="*/ 6109407 w 6224172"/>
                  <a:gd name="connsiteY0" fmla="*/ 72445 h 3984501"/>
                  <a:gd name="connsiteX1" fmla="*/ 4227908 w 6224172"/>
                  <a:gd name="connsiteY1" fmla="*/ 1052016 h 3984501"/>
                  <a:gd name="connsiteX2" fmla="*/ 2520428 w 6224172"/>
                  <a:gd name="connsiteY2" fmla="*/ 1150994 h 3984501"/>
                  <a:gd name="connsiteX3" fmla="*/ 2033147 w 6224172"/>
                  <a:gd name="connsiteY3" fmla="*/ 2357891 h 3984501"/>
                  <a:gd name="connsiteX4" fmla="*/ 849905 w 6224172"/>
                  <a:gd name="connsiteY4" fmla="*/ 2889574 h 3984501"/>
                  <a:gd name="connsiteX5" fmla="*/ 16433 w 6224172"/>
                  <a:gd name="connsiteY5" fmla="*/ 3861830 h 3984501"/>
                  <a:gd name="connsiteX6" fmla="*/ 0 w 6224172"/>
                  <a:gd name="connsiteY6" fmla="*/ 72891 h 3984501"/>
                  <a:gd name="connsiteX7" fmla="*/ 6109407 w 6224172"/>
                  <a:gd name="connsiteY7" fmla="*/ 72445 h 3984501"/>
                  <a:gd name="connsiteX0" fmla="*/ 6109407 w 6241461"/>
                  <a:gd name="connsiteY0" fmla="*/ 72445 h 3984501"/>
                  <a:gd name="connsiteX1" fmla="*/ 4227908 w 6241461"/>
                  <a:gd name="connsiteY1" fmla="*/ 1052016 h 3984501"/>
                  <a:gd name="connsiteX2" fmla="*/ 2520428 w 6241461"/>
                  <a:gd name="connsiteY2" fmla="*/ 1150994 h 3984501"/>
                  <a:gd name="connsiteX3" fmla="*/ 2033147 w 6241461"/>
                  <a:gd name="connsiteY3" fmla="*/ 2357891 h 3984501"/>
                  <a:gd name="connsiteX4" fmla="*/ 849905 w 6241461"/>
                  <a:gd name="connsiteY4" fmla="*/ 2889574 h 3984501"/>
                  <a:gd name="connsiteX5" fmla="*/ 16433 w 6241461"/>
                  <a:gd name="connsiteY5" fmla="*/ 3861830 h 3984501"/>
                  <a:gd name="connsiteX6" fmla="*/ 0 w 6241461"/>
                  <a:gd name="connsiteY6" fmla="*/ 72891 h 3984501"/>
                  <a:gd name="connsiteX7" fmla="*/ 6109407 w 6241461"/>
                  <a:gd name="connsiteY7" fmla="*/ 72445 h 3984501"/>
                  <a:gd name="connsiteX0" fmla="*/ 6109407 w 6201346"/>
                  <a:gd name="connsiteY0" fmla="*/ 55500 h 3967556"/>
                  <a:gd name="connsiteX1" fmla="*/ 3739321 w 6201346"/>
                  <a:gd name="connsiteY1" fmla="*/ 806305 h 3967556"/>
                  <a:gd name="connsiteX2" fmla="*/ 2520428 w 6201346"/>
                  <a:gd name="connsiteY2" fmla="*/ 1134049 h 3967556"/>
                  <a:gd name="connsiteX3" fmla="*/ 2033147 w 6201346"/>
                  <a:gd name="connsiteY3" fmla="*/ 2340946 h 3967556"/>
                  <a:gd name="connsiteX4" fmla="*/ 849905 w 6201346"/>
                  <a:gd name="connsiteY4" fmla="*/ 2872629 h 3967556"/>
                  <a:gd name="connsiteX5" fmla="*/ 16433 w 6201346"/>
                  <a:gd name="connsiteY5" fmla="*/ 3844885 h 3967556"/>
                  <a:gd name="connsiteX6" fmla="*/ 0 w 6201346"/>
                  <a:gd name="connsiteY6" fmla="*/ 55946 h 3967556"/>
                  <a:gd name="connsiteX7" fmla="*/ 6109407 w 6201346"/>
                  <a:gd name="connsiteY7" fmla="*/ 55500 h 3967556"/>
                  <a:gd name="connsiteX0" fmla="*/ 6109407 w 6211840"/>
                  <a:gd name="connsiteY0" fmla="*/ 55500 h 3967556"/>
                  <a:gd name="connsiteX1" fmla="*/ 3739321 w 6211840"/>
                  <a:gd name="connsiteY1" fmla="*/ 806305 h 3967556"/>
                  <a:gd name="connsiteX2" fmla="*/ 2549169 w 6211840"/>
                  <a:gd name="connsiteY2" fmla="*/ 1405710 h 3967556"/>
                  <a:gd name="connsiteX3" fmla="*/ 2033147 w 6211840"/>
                  <a:gd name="connsiteY3" fmla="*/ 2340946 h 3967556"/>
                  <a:gd name="connsiteX4" fmla="*/ 849905 w 6211840"/>
                  <a:gd name="connsiteY4" fmla="*/ 2872629 h 3967556"/>
                  <a:gd name="connsiteX5" fmla="*/ 16433 w 6211840"/>
                  <a:gd name="connsiteY5" fmla="*/ 3844885 h 3967556"/>
                  <a:gd name="connsiteX6" fmla="*/ 0 w 6211840"/>
                  <a:gd name="connsiteY6" fmla="*/ 55946 h 3967556"/>
                  <a:gd name="connsiteX7" fmla="*/ 6109407 w 6211840"/>
                  <a:gd name="connsiteY7" fmla="*/ 55500 h 39675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211840" h="3967556">
                    <a:moveTo>
                      <a:pt x="6109407" y="55500"/>
                    </a:moveTo>
                    <a:cubicBezTo>
                      <a:pt x="6732627" y="180560"/>
                      <a:pt x="4332694" y="581270"/>
                      <a:pt x="3739321" y="806305"/>
                    </a:cubicBezTo>
                    <a:cubicBezTo>
                      <a:pt x="3145948" y="1031340"/>
                      <a:pt x="2833531" y="1149936"/>
                      <a:pt x="2549169" y="1405710"/>
                    </a:cubicBezTo>
                    <a:cubicBezTo>
                      <a:pt x="2264807" y="1661484"/>
                      <a:pt x="2316358" y="2096460"/>
                      <a:pt x="2033147" y="2340946"/>
                    </a:cubicBezTo>
                    <a:cubicBezTo>
                      <a:pt x="1749936" y="2585432"/>
                      <a:pt x="1123753" y="2574313"/>
                      <a:pt x="849905" y="2872629"/>
                    </a:cubicBezTo>
                    <a:cubicBezTo>
                      <a:pt x="576057" y="3170945"/>
                      <a:pt x="16720" y="4345629"/>
                      <a:pt x="16433" y="3844885"/>
                    </a:cubicBezTo>
                    <a:cubicBezTo>
                      <a:pt x="15745" y="2643863"/>
                      <a:pt x="15057" y="1171182"/>
                      <a:pt x="0" y="55946"/>
                    </a:cubicBezTo>
                    <a:cubicBezTo>
                      <a:pt x="2036469" y="55797"/>
                      <a:pt x="5486187" y="-69560"/>
                      <a:pt x="6109407" y="5550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 dirty="0"/>
              </a:p>
            </p:txBody>
          </p:sp>
        </p:grpSp>
        <p:grpSp>
          <p:nvGrpSpPr>
            <p:cNvPr id="60" name="กลุ่ม 59">
              <a:extLst>
                <a:ext uri="{FF2B5EF4-FFF2-40B4-BE49-F238E27FC236}">
                  <a16:creationId xmlns:a16="http://schemas.microsoft.com/office/drawing/2014/main" id="{5063384C-1B67-4C48-859F-3B720252A26A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255808" y="373919"/>
              <a:ext cx="376162" cy="907724"/>
              <a:chOff x="6264894" y="1446698"/>
              <a:chExt cx="759640" cy="1984379"/>
            </a:xfrm>
          </p:grpSpPr>
          <p:sp>
            <p:nvSpPr>
              <p:cNvPr id="61" name="วงรี 60">
                <a:extLst>
                  <a:ext uri="{FF2B5EF4-FFF2-40B4-BE49-F238E27FC236}">
                    <a16:creationId xmlns:a16="http://schemas.microsoft.com/office/drawing/2014/main" id="{36043F64-AE10-48E1-83C6-E74C5B6505F5}"/>
                  </a:ext>
                </a:extLst>
              </p:cNvPr>
              <p:cNvSpPr/>
              <p:nvPr/>
            </p:nvSpPr>
            <p:spPr>
              <a:xfrm>
                <a:off x="6264894" y="14508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62" name="วงรี 61">
                <a:extLst>
                  <a:ext uri="{FF2B5EF4-FFF2-40B4-BE49-F238E27FC236}">
                    <a16:creationId xmlns:a16="http://schemas.microsoft.com/office/drawing/2014/main" id="{CBF52C19-C282-41CB-A7C0-48F1DF132FDC}"/>
                  </a:ext>
                </a:extLst>
              </p:cNvPr>
              <p:cNvSpPr/>
              <p:nvPr/>
            </p:nvSpPr>
            <p:spPr>
              <a:xfrm>
                <a:off x="6264894" y="16508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63" name="วงรี 62">
                <a:extLst>
                  <a:ext uri="{FF2B5EF4-FFF2-40B4-BE49-F238E27FC236}">
                    <a16:creationId xmlns:a16="http://schemas.microsoft.com/office/drawing/2014/main" id="{7DDA6A80-4690-4C1B-A94D-40F36F4808BF}"/>
                  </a:ext>
                </a:extLst>
              </p:cNvPr>
              <p:cNvSpPr/>
              <p:nvPr/>
            </p:nvSpPr>
            <p:spPr>
              <a:xfrm>
                <a:off x="6264894" y="185090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64" name="วงรี 63">
                <a:extLst>
                  <a:ext uri="{FF2B5EF4-FFF2-40B4-BE49-F238E27FC236}">
                    <a16:creationId xmlns:a16="http://schemas.microsoft.com/office/drawing/2014/main" id="{61A1373D-3938-4F72-AC4E-E968BA8F0228}"/>
                  </a:ext>
                </a:extLst>
              </p:cNvPr>
              <p:cNvSpPr/>
              <p:nvPr/>
            </p:nvSpPr>
            <p:spPr>
              <a:xfrm>
                <a:off x="6264894" y="205092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65" name="วงรี 64">
                <a:extLst>
                  <a:ext uri="{FF2B5EF4-FFF2-40B4-BE49-F238E27FC236}">
                    <a16:creationId xmlns:a16="http://schemas.microsoft.com/office/drawing/2014/main" id="{FBB0A0A6-1766-41CD-B47C-B65A5D10B60B}"/>
                  </a:ext>
                </a:extLst>
              </p:cNvPr>
              <p:cNvSpPr/>
              <p:nvPr/>
            </p:nvSpPr>
            <p:spPr>
              <a:xfrm>
                <a:off x="6264894" y="22509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66" name="วงรี 65">
                <a:extLst>
                  <a:ext uri="{FF2B5EF4-FFF2-40B4-BE49-F238E27FC236}">
                    <a16:creationId xmlns:a16="http://schemas.microsoft.com/office/drawing/2014/main" id="{F3C923B7-F97B-4F27-B22C-C23479043118}"/>
                  </a:ext>
                </a:extLst>
              </p:cNvPr>
              <p:cNvSpPr/>
              <p:nvPr/>
            </p:nvSpPr>
            <p:spPr>
              <a:xfrm>
                <a:off x="6264894" y="24509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67" name="วงรี 66">
                <a:extLst>
                  <a:ext uri="{FF2B5EF4-FFF2-40B4-BE49-F238E27FC236}">
                    <a16:creationId xmlns:a16="http://schemas.microsoft.com/office/drawing/2014/main" id="{3A3D4065-2C55-4581-9E65-7CF7555CDCCD}"/>
                  </a:ext>
                </a:extLst>
              </p:cNvPr>
              <p:cNvSpPr/>
              <p:nvPr/>
            </p:nvSpPr>
            <p:spPr>
              <a:xfrm>
                <a:off x="6264894" y="265100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68" name="วงรี 67">
                <a:extLst>
                  <a:ext uri="{FF2B5EF4-FFF2-40B4-BE49-F238E27FC236}">
                    <a16:creationId xmlns:a16="http://schemas.microsoft.com/office/drawing/2014/main" id="{2A971D1F-3270-497F-B94D-4359CFF5097A}"/>
                  </a:ext>
                </a:extLst>
              </p:cNvPr>
              <p:cNvSpPr/>
              <p:nvPr/>
            </p:nvSpPr>
            <p:spPr>
              <a:xfrm>
                <a:off x="6264894" y="285102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69" name="วงรี 68">
                <a:extLst>
                  <a:ext uri="{FF2B5EF4-FFF2-40B4-BE49-F238E27FC236}">
                    <a16:creationId xmlns:a16="http://schemas.microsoft.com/office/drawing/2014/main" id="{57687707-7206-4153-B28C-28F63D8AC682}"/>
                  </a:ext>
                </a:extLst>
              </p:cNvPr>
              <p:cNvSpPr/>
              <p:nvPr/>
            </p:nvSpPr>
            <p:spPr>
              <a:xfrm>
                <a:off x="6264894" y="30510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 dirty="0"/>
              </a:p>
            </p:txBody>
          </p:sp>
          <p:sp>
            <p:nvSpPr>
              <p:cNvPr id="70" name="วงรี 69">
                <a:extLst>
                  <a:ext uri="{FF2B5EF4-FFF2-40B4-BE49-F238E27FC236}">
                    <a16:creationId xmlns:a16="http://schemas.microsoft.com/office/drawing/2014/main" id="{FE901680-D2A7-41ED-8B46-82035F174F4D}"/>
                  </a:ext>
                </a:extLst>
              </p:cNvPr>
              <p:cNvSpPr/>
              <p:nvPr/>
            </p:nvSpPr>
            <p:spPr>
              <a:xfrm>
                <a:off x="6264894" y="32510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71" name="วงรี 70">
                <a:extLst>
                  <a:ext uri="{FF2B5EF4-FFF2-40B4-BE49-F238E27FC236}">
                    <a16:creationId xmlns:a16="http://schemas.microsoft.com/office/drawing/2014/main" id="{43BB84BE-9DA4-444F-A656-778A792D2066}"/>
                  </a:ext>
                </a:extLst>
              </p:cNvPr>
              <p:cNvSpPr/>
              <p:nvPr/>
            </p:nvSpPr>
            <p:spPr>
              <a:xfrm>
                <a:off x="6554714" y="14487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72" name="วงรี 71">
                <a:extLst>
                  <a:ext uri="{FF2B5EF4-FFF2-40B4-BE49-F238E27FC236}">
                    <a16:creationId xmlns:a16="http://schemas.microsoft.com/office/drawing/2014/main" id="{B1E54609-962D-49EA-A36B-7EA95D697FF6}"/>
                  </a:ext>
                </a:extLst>
              </p:cNvPr>
              <p:cNvSpPr/>
              <p:nvPr/>
            </p:nvSpPr>
            <p:spPr>
              <a:xfrm>
                <a:off x="6554714" y="16488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73" name="วงรี 72">
                <a:extLst>
                  <a:ext uri="{FF2B5EF4-FFF2-40B4-BE49-F238E27FC236}">
                    <a16:creationId xmlns:a16="http://schemas.microsoft.com/office/drawing/2014/main" id="{4249E772-E248-47E2-BBAB-0291054D4720}"/>
                  </a:ext>
                </a:extLst>
              </p:cNvPr>
              <p:cNvSpPr/>
              <p:nvPr/>
            </p:nvSpPr>
            <p:spPr>
              <a:xfrm>
                <a:off x="6554714" y="184882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74" name="วงรี 73">
                <a:extLst>
                  <a:ext uri="{FF2B5EF4-FFF2-40B4-BE49-F238E27FC236}">
                    <a16:creationId xmlns:a16="http://schemas.microsoft.com/office/drawing/2014/main" id="{AB119595-6946-4196-9F2E-F14911126934}"/>
                  </a:ext>
                </a:extLst>
              </p:cNvPr>
              <p:cNvSpPr/>
              <p:nvPr/>
            </p:nvSpPr>
            <p:spPr>
              <a:xfrm>
                <a:off x="6554714" y="204885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75" name="วงรี 74">
                <a:extLst>
                  <a:ext uri="{FF2B5EF4-FFF2-40B4-BE49-F238E27FC236}">
                    <a16:creationId xmlns:a16="http://schemas.microsoft.com/office/drawing/2014/main" id="{84B47960-2D2B-4ED8-950B-9CE3F526EDB1}"/>
                  </a:ext>
                </a:extLst>
              </p:cNvPr>
              <p:cNvSpPr/>
              <p:nvPr/>
            </p:nvSpPr>
            <p:spPr>
              <a:xfrm>
                <a:off x="6554714" y="22488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76" name="วงรี 75">
                <a:extLst>
                  <a:ext uri="{FF2B5EF4-FFF2-40B4-BE49-F238E27FC236}">
                    <a16:creationId xmlns:a16="http://schemas.microsoft.com/office/drawing/2014/main" id="{660F6C5E-ECCA-45B6-973D-3F3237CA3209}"/>
                  </a:ext>
                </a:extLst>
              </p:cNvPr>
              <p:cNvSpPr/>
              <p:nvPr/>
            </p:nvSpPr>
            <p:spPr>
              <a:xfrm>
                <a:off x="6554714" y="24489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77" name="วงรี 76">
                <a:extLst>
                  <a:ext uri="{FF2B5EF4-FFF2-40B4-BE49-F238E27FC236}">
                    <a16:creationId xmlns:a16="http://schemas.microsoft.com/office/drawing/2014/main" id="{BAB559BF-9D71-4F40-9506-56E190133E99}"/>
                  </a:ext>
                </a:extLst>
              </p:cNvPr>
              <p:cNvSpPr/>
              <p:nvPr/>
            </p:nvSpPr>
            <p:spPr>
              <a:xfrm>
                <a:off x="6554714" y="264892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78" name="วงรี 77">
                <a:extLst>
                  <a:ext uri="{FF2B5EF4-FFF2-40B4-BE49-F238E27FC236}">
                    <a16:creationId xmlns:a16="http://schemas.microsoft.com/office/drawing/2014/main" id="{30A0802E-40FA-4B03-BFF6-642C8184E2DF}"/>
                  </a:ext>
                </a:extLst>
              </p:cNvPr>
              <p:cNvSpPr/>
              <p:nvPr/>
            </p:nvSpPr>
            <p:spPr>
              <a:xfrm>
                <a:off x="6554714" y="284895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79" name="วงรี 78">
                <a:extLst>
                  <a:ext uri="{FF2B5EF4-FFF2-40B4-BE49-F238E27FC236}">
                    <a16:creationId xmlns:a16="http://schemas.microsoft.com/office/drawing/2014/main" id="{7AA9AE6D-DBCD-445D-8282-A5A6EF704155}"/>
                  </a:ext>
                </a:extLst>
              </p:cNvPr>
              <p:cNvSpPr/>
              <p:nvPr/>
            </p:nvSpPr>
            <p:spPr>
              <a:xfrm>
                <a:off x="6554714" y="30489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80" name="วงรี 79">
                <a:extLst>
                  <a:ext uri="{FF2B5EF4-FFF2-40B4-BE49-F238E27FC236}">
                    <a16:creationId xmlns:a16="http://schemas.microsoft.com/office/drawing/2014/main" id="{E2AA38E1-88E4-4FD3-AB6B-C1C259132217}"/>
                  </a:ext>
                </a:extLst>
              </p:cNvPr>
              <p:cNvSpPr/>
              <p:nvPr/>
            </p:nvSpPr>
            <p:spPr>
              <a:xfrm>
                <a:off x="6554714" y="32490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81" name="วงรี 80">
                <a:extLst>
                  <a:ext uri="{FF2B5EF4-FFF2-40B4-BE49-F238E27FC236}">
                    <a16:creationId xmlns:a16="http://schemas.microsoft.com/office/drawing/2014/main" id="{212CA890-9015-456E-98AA-AE1FEAB94E68}"/>
                  </a:ext>
                </a:extLst>
              </p:cNvPr>
              <p:cNvSpPr/>
              <p:nvPr/>
            </p:nvSpPr>
            <p:spPr>
              <a:xfrm>
                <a:off x="6844534" y="14466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82" name="วงรี 81">
                <a:extLst>
                  <a:ext uri="{FF2B5EF4-FFF2-40B4-BE49-F238E27FC236}">
                    <a16:creationId xmlns:a16="http://schemas.microsoft.com/office/drawing/2014/main" id="{28142ACE-1576-457B-9FFB-A6E640C94C93}"/>
                  </a:ext>
                </a:extLst>
              </p:cNvPr>
              <p:cNvSpPr/>
              <p:nvPr/>
            </p:nvSpPr>
            <p:spPr>
              <a:xfrm>
                <a:off x="6844534" y="16467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83" name="วงรี 82">
                <a:extLst>
                  <a:ext uri="{FF2B5EF4-FFF2-40B4-BE49-F238E27FC236}">
                    <a16:creationId xmlns:a16="http://schemas.microsoft.com/office/drawing/2014/main" id="{9E65A5C0-A1A5-4257-B83F-64DB62AD6D4A}"/>
                  </a:ext>
                </a:extLst>
              </p:cNvPr>
              <p:cNvSpPr/>
              <p:nvPr/>
            </p:nvSpPr>
            <p:spPr>
              <a:xfrm>
                <a:off x="6844534" y="184674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84" name="วงรี 83">
                <a:extLst>
                  <a:ext uri="{FF2B5EF4-FFF2-40B4-BE49-F238E27FC236}">
                    <a16:creationId xmlns:a16="http://schemas.microsoft.com/office/drawing/2014/main" id="{F456F59F-3E8B-4A9C-A0A6-9D9A58347391}"/>
                  </a:ext>
                </a:extLst>
              </p:cNvPr>
              <p:cNvSpPr/>
              <p:nvPr/>
            </p:nvSpPr>
            <p:spPr>
              <a:xfrm>
                <a:off x="6844534" y="204677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85" name="วงรี 84">
                <a:extLst>
                  <a:ext uri="{FF2B5EF4-FFF2-40B4-BE49-F238E27FC236}">
                    <a16:creationId xmlns:a16="http://schemas.microsoft.com/office/drawing/2014/main" id="{C6C7035C-D720-4782-9889-E7C52F07F731}"/>
                  </a:ext>
                </a:extLst>
              </p:cNvPr>
              <p:cNvSpPr/>
              <p:nvPr/>
            </p:nvSpPr>
            <p:spPr>
              <a:xfrm>
                <a:off x="6844534" y="22467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86" name="วงรี 85">
                <a:extLst>
                  <a:ext uri="{FF2B5EF4-FFF2-40B4-BE49-F238E27FC236}">
                    <a16:creationId xmlns:a16="http://schemas.microsoft.com/office/drawing/2014/main" id="{12958C89-FAC6-4D6B-A6BC-89E7F57F49A9}"/>
                  </a:ext>
                </a:extLst>
              </p:cNvPr>
              <p:cNvSpPr/>
              <p:nvPr/>
            </p:nvSpPr>
            <p:spPr>
              <a:xfrm>
                <a:off x="6844534" y="24468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87" name="วงรี 86">
                <a:extLst>
                  <a:ext uri="{FF2B5EF4-FFF2-40B4-BE49-F238E27FC236}">
                    <a16:creationId xmlns:a16="http://schemas.microsoft.com/office/drawing/2014/main" id="{0EB9EF5B-9B6B-4CCD-9D23-F1A66E05B5E1}"/>
                  </a:ext>
                </a:extLst>
              </p:cNvPr>
              <p:cNvSpPr/>
              <p:nvPr/>
            </p:nvSpPr>
            <p:spPr>
              <a:xfrm>
                <a:off x="6844534" y="264684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88" name="วงรี 87">
                <a:extLst>
                  <a:ext uri="{FF2B5EF4-FFF2-40B4-BE49-F238E27FC236}">
                    <a16:creationId xmlns:a16="http://schemas.microsoft.com/office/drawing/2014/main" id="{4B41C75B-F80A-4FD0-B1BE-56B30ECAE20E}"/>
                  </a:ext>
                </a:extLst>
              </p:cNvPr>
              <p:cNvSpPr/>
              <p:nvPr/>
            </p:nvSpPr>
            <p:spPr>
              <a:xfrm>
                <a:off x="6844534" y="284687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89" name="วงรี 88">
                <a:extLst>
                  <a:ext uri="{FF2B5EF4-FFF2-40B4-BE49-F238E27FC236}">
                    <a16:creationId xmlns:a16="http://schemas.microsoft.com/office/drawing/2014/main" id="{6E7786C0-A46F-4381-8D9D-7B9F8A2056D0}"/>
                  </a:ext>
                </a:extLst>
              </p:cNvPr>
              <p:cNvSpPr/>
              <p:nvPr/>
            </p:nvSpPr>
            <p:spPr>
              <a:xfrm>
                <a:off x="6844534" y="30468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90" name="วงรี 89">
                <a:extLst>
                  <a:ext uri="{FF2B5EF4-FFF2-40B4-BE49-F238E27FC236}">
                    <a16:creationId xmlns:a16="http://schemas.microsoft.com/office/drawing/2014/main" id="{1E352FA3-EDA1-40E7-926E-C03C10A26667}"/>
                  </a:ext>
                </a:extLst>
              </p:cNvPr>
              <p:cNvSpPr/>
              <p:nvPr/>
            </p:nvSpPr>
            <p:spPr>
              <a:xfrm>
                <a:off x="6844534" y="32469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</p:grpSp>
        <p:grpSp>
          <p:nvGrpSpPr>
            <p:cNvPr id="125" name="กลุ่ม 124">
              <a:extLst>
                <a:ext uri="{FF2B5EF4-FFF2-40B4-BE49-F238E27FC236}">
                  <a16:creationId xmlns:a16="http://schemas.microsoft.com/office/drawing/2014/main" id="{2A7EF110-C613-43EC-A91B-8724C8B7B2A1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2133939" y="4354181"/>
              <a:ext cx="347486" cy="982634"/>
              <a:chOff x="6264894" y="1446698"/>
              <a:chExt cx="759640" cy="1984379"/>
            </a:xfrm>
          </p:grpSpPr>
          <p:sp>
            <p:nvSpPr>
              <p:cNvPr id="126" name="วงรี 125">
                <a:extLst>
                  <a:ext uri="{FF2B5EF4-FFF2-40B4-BE49-F238E27FC236}">
                    <a16:creationId xmlns:a16="http://schemas.microsoft.com/office/drawing/2014/main" id="{087B597C-BD80-4707-83EB-0CA0D38815FA}"/>
                  </a:ext>
                </a:extLst>
              </p:cNvPr>
              <p:cNvSpPr/>
              <p:nvPr/>
            </p:nvSpPr>
            <p:spPr>
              <a:xfrm>
                <a:off x="6264894" y="14508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27" name="วงรี 126">
                <a:extLst>
                  <a:ext uri="{FF2B5EF4-FFF2-40B4-BE49-F238E27FC236}">
                    <a16:creationId xmlns:a16="http://schemas.microsoft.com/office/drawing/2014/main" id="{BCDC5252-3B1F-4471-83D6-157DD3488F1D}"/>
                  </a:ext>
                </a:extLst>
              </p:cNvPr>
              <p:cNvSpPr/>
              <p:nvPr/>
            </p:nvSpPr>
            <p:spPr>
              <a:xfrm>
                <a:off x="6264894" y="16508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28" name="วงรี 127">
                <a:extLst>
                  <a:ext uri="{FF2B5EF4-FFF2-40B4-BE49-F238E27FC236}">
                    <a16:creationId xmlns:a16="http://schemas.microsoft.com/office/drawing/2014/main" id="{72F01A66-27AA-4D43-B117-96BE8EDDD1AF}"/>
                  </a:ext>
                </a:extLst>
              </p:cNvPr>
              <p:cNvSpPr/>
              <p:nvPr/>
            </p:nvSpPr>
            <p:spPr>
              <a:xfrm>
                <a:off x="6264894" y="185090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29" name="วงรี 128">
                <a:extLst>
                  <a:ext uri="{FF2B5EF4-FFF2-40B4-BE49-F238E27FC236}">
                    <a16:creationId xmlns:a16="http://schemas.microsoft.com/office/drawing/2014/main" id="{C442AD09-F6A2-41BE-B9D4-C779372A7A48}"/>
                  </a:ext>
                </a:extLst>
              </p:cNvPr>
              <p:cNvSpPr/>
              <p:nvPr/>
            </p:nvSpPr>
            <p:spPr>
              <a:xfrm>
                <a:off x="6264894" y="205092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30" name="วงรี 129">
                <a:extLst>
                  <a:ext uri="{FF2B5EF4-FFF2-40B4-BE49-F238E27FC236}">
                    <a16:creationId xmlns:a16="http://schemas.microsoft.com/office/drawing/2014/main" id="{8F9C1533-F358-403F-9407-C2827AD41DB8}"/>
                  </a:ext>
                </a:extLst>
              </p:cNvPr>
              <p:cNvSpPr/>
              <p:nvPr/>
            </p:nvSpPr>
            <p:spPr>
              <a:xfrm>
                <a:off x="6264894" y="22509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31" name="วงรี 130">
                <a:extLst>
                  <a:ext uri="{FF2B5EF4-FFF2-40B4-BE49-F238E27FC236}">
                    <a16:creationId xmlns:a16="http://schemas.microsoft.com/office/drawing/2014/main" id="{E9409C88-8E7C-42F9-AD4C-AC78A21D9EDD}"/>
                  </a:ext>
                </a:extLst>
              </p:cNvPr>
              <p:cNvSpPr/>
              <p:nvPr/>
            </p:nvSpPr>
            <p:spPr>
              <a:xfrm>
                <a:off x="6264894" y="24509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32" name="วงรี 131">
                <a:extLst>
                  <a:ext uri="{FF2B5EF4-FFF2-40B4-BE49-F238E27FC236}">
                    <a16:creationId xmlns:a16="http://schemas.microsoft.com/office/drawing/2014/main" id="{4A7409C7-A987-4C36-8B3B-A5AC75002AAA}"/>
                  </a:ext>
                </a:extLst>
              </p:cNvPr>
              <p:cNvSpPr/>
              <p:nvPr/>
            </p:nvSpPr>
            <p:spPr>
              <a:xfrm>
                <a:off x="6264894" y="265100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33" name="วงรี 132">
                <a:extLst>
                  <a:ext uri="{FF2B5EF4-FFF2-40B4-BE49-F238E27FC236}">
                    <a16:creationId xmlns:a16="http://schemas.microsoft.com/office/drawing/2014/main" id="{8EE3D0AA-B694-4139-92D2-BD8E66EA6B63}"/>
                  </a:ext>
                </a:extLst>
              </p:cNvPr>
              <p:cNvSpPr/>
              <p:nvPr/>
            </p:nvSpPr>
            <p:spPr>
              <a:xfrm>
                <a:off x="6264894" y="285102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34" name="วงรี 133">
                <a:extLst>
                  <a:ext uri="{FF2B5EF4-FFF2-40B4-BE49-F238E27FC236}">
                    <a16:creationId xmlns:a16="http://schemas.microsoft.com/office/drawing/2014/main" id="{2BB0E1F4-1047-4408-8BFD-B5A0D565A2E6}"/>
                  </a:ext>
                </a:extLst>
              </p:cNvPr>
              <p:cNvSpPr/>
              <p:nvPr/>
            </p:nvSpPr>
            <p:spPr>
              <a:xfrm>
                <a:off x="6264894" y="30510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 dirty="0"/>
              </a:p>
            </p:txBody>
          </p:sp>
          <p:sp>
            <p:nvSpPr>
              <p:cNvPr id="135" name="วงรี 134">
                <a:extLst>
                  <a:ext uri="{FF2B5EF4-FFF2-40B4-BE49-F238E27FC236}">
                    <a16:creationId xmlns:a16="http://schemas.microsoft.com/office/drawing/2014/main" id="{0EF7C8D2-A0BA-42DF-A4B3-7E8357F14533}"/>
                  </a:ext>
                </a:extLst>
              </p:cNvPr>
              <p:cNvSpPr/>
              <p:nvPr/>
            </p:nvSpPr>
            <p:spPr>
              <a:xfrm>
                <a:off x="6264894" y="32510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36" name="วงรี 135">
                <a:extLst>
                  <a:ext uri="{FF2B5EF4-FFF2-40B4-BE49-F238E27FC236}">
                    <a16:creationId xmlns:a16="http://schemas.microsoft.com/office/drawing/2014/main" id="{BE23256E-38DF-49B1-93AC-78B4911E571A}"/>
                  </a:ext>
                </a:extLst>
              </p:cNvPr>
              <p:cNvSpPr/>
              <p:nvPr/>
            </p:nvSpPr>
            <p:spPr>
              <a:xfrm>
                <a:off x="6554714" y="14487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37" name="วงรี 136">
                <a:extLst>
                  <a:ext uri="{FF2B5EF4-FFF2-40B4-BE49-F238E27FC236}">
                    <a16:creationId xmlns:a16="http://schemas.microsoft.com/office/drawing/2014/main" id="{D2EBBCA6-A58E-409A-8BB1-46096F953522}"/>
                  </a:ext>
                </a:extLst>
              </p:cNvPr>
              <p:cNvSpPr/>
              <p:nvPr/>
            </p:nvSpPr>
            <p:spPr>
              <a:xfrm>
                <a:off x="6554714" y="16488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38" name="วงรี 137">
                <a:extLst>
                  <a:ext uri="{FF2B5EF4-FFF2-40B4-BE49-F238E27FC236}">
                    <a16:creationId xmlns:a16="http://schemas.microsoft.com/office/drawing/2014/main" id="{4EAA18AD-D225-4CAB-A830-06A73C29BA6B}"/>
                  </a:ext>
                </a:extLst>
              </p:cNvPr>
              <p:cNvSpPr/>
              <p:nvPr/>
            </p:nvSpPr>
            <p:spPr>
              <a:xfrm>
                <a:off x="6554714" y="184882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39" name="วงรี 138">
                <a:extLst>
                  <a:ext uri="{FF2B5EF4-FFF2-40B4-BE49-F238E27FC236}">
                    <a16:creationId xmlns:a16="http://schemas.microsoft.com/office/drawing/2014/main" id="{0C1FF6D6-BAFB-4890-BDAF-0321109E106E}"/>
                  </a:ext>
                </a:extLst>
              </p:cNvPr>
              <p:cNvSpPr/>
              <p:nvPr/>
            </p:nvSpPr>
            <p:spPr>
              <a:xfrm>
                <a:off x="6554714" y="204885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40" name="วงรี 139">
                <a:extLst>
                  <a:ext uri="{FF2B5EF4-FFF2-40B4-BE49-F238E27FC236}">
                    <a16:creationId xmlns:a16="http://schemas.microsoft.com/office/drawing/2014/main" id="{42CAA703-0698-4B2C-89D9-7623CE92359A}"/>
                  </a:ext>
                </a:extLst>
              </p:cNvPr>
              <p:cNvSpPr/>
              <p:nvPr/>
            </p:nvSpPr>
            <p:spPr>
              <a:xfrm>
                <a:off x="6554714" y="22488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41" name="วงรี 140">
                <a:extLst>
                  <a:ext uri="{FF2B5EF4-FFF2-40B4-BE49-F238E27FC236}">
                    <a16:creationId xmlns:a16="http://schemas.microsoft.com/office/drawing/2014/main" id="{DA7B4F7D-1D18-420D-8433-F99DF2BFD5EB}"/>
                  </a:ext>
                </a:extLst>
              </p:cNvPr>
              <p:cNvSpPr/>
              <p:nvPr/>
            </p:nvSpPr>
            <p:spPr>
              <a:xfrm>
                <a:off x="6554714" y="24489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42" name="วงรี 141">
                <a:extLst>
                  <a:ext uri="{FF2B5EF4-FFF2-40B4-BE49-F238E27FC236}">
                    <a16:creationId xmlns:a16="http://schemas.microsoft.com/office/drawing/2014/main" id="{AE91FF48-3E09-4F8A-AF4D-3AA54B047A9E}"/>
                  </a:ext>
                </a:extLst>
              </p:cNvPr>
              <p:cNvSpPr/>
              <p:nvPr/>
            </p:nvSpPr>
            <p:spPr>
              <a:xfrm>
                <a:off x="6554714" y="264892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43" name="วงรี 142">
                <a:extLst>
                  <a:ext uri="{FF2B5EF4-FFF2-40B4-BE49-F238E27FC236}">
                    <a16:creationId xmlns:a16="http://schemas.microsoft.com/office/drawing/2014/main" id="{813DCB89-6B66-45B5-8F7E-7706E9A8160B}"/>
                  </a:ext>
                </a:extLst>
              </p:cNvPr>
              <p:cNvSpPr/>
              <p:nvPr/>
            </p:nvSpPr>
            <p:spPr>
              <a:xfrm>
                <a:off x="6554714" y="284895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44" name="วงรี 143">
                <a:extLst>
                  <a:ext uri="{FF2B5EF4-FFF2-40B4-BE49-F238E27FC236}">
                    <a16:creationId xmlns:a16="http://schemas.microsoft.com/office/drawing/2014/main" id="{9795BA4E-5DC0-4DD6-A85F-8EA0857D4AD7}"/>
                  </a:ext>
                </a:extLst>
              </p:cNvPr>
              <p:cNvSpPr/>
              <p:nvPr/>
            </p:nvSpPr>
            <p:spPr>
              <a:xfrm>
                <a:off x="6554714" y="30489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45" name="วงรี 144">
                <a:extLst>
                  <a:ext uri="{FF2B5EF4-FFF2-40B4-BE49-F238E27FC236}">
                    <a16:creationId xmlns:a16="http://schemas.microsoft.com/office/drawing/2014/main" id="{E029C643-64FC-489A-961F-BA499DD96B5F}"/>
                  </a:ext>
                </a:extLst>
              </p:cNvPr>
              <p:cNvSpPr/>
              <p:nvPr/>
            </p:nvSpPr>
            <p:spPr>
              <a:xfrm>
                <a:off x="6554714" y="32490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46" name="วงรี 145">
                <a:extLst>
                  <a:ext uri="{FF2B5EF4-FFF2-40B4-BE49-F238E27FC236}">
                    <a16:creationId xmlns:a16="http://schemas.microsoft.com/office/drawing/2014/main" id="{30AB53CB-BFBE-474D-AB48-F68DE0EE987E}"/>
                  </a:ext>
                </a:extLst>
              </p:cNvPr>
              <p:cNvSpPr/>
              <p:nvPr/>
            </p:nvSpPr>
            <p:spPr>
              <a:xfrm>
                <a:off x="6844534" y="14466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47" name="วงรี 146">
                <a:extLst>
                  <a:ext uri="{FF2B5EF4-FFF2-40B4-BE49-F238E27FC236}">
                    <a16:creationId xmlns:a16="http://schemas.microsoft.com/office/drawing/2014/main" id="{086C549C-08DF-463C-8A3D-A381ADCD4108}"/>
                  </a:ext>
                </a:extLst>
              </p:cNvPr>
              <p:cNvSpPr/>
              <p:nvPr/>
            </p:nvSpPr>
            <p:spPr>
              <a:xfrm>
                <a:off x="6844534" y="16467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48" name="วงรี 147">
                <a:extLst>
                  <a:ext uri="{FF2B5EF4-FFF2-40B4-BE49-F238E27FC236}">
                    <a16:creationId xmlns:a16="http://schemas.microsoft.com/office/drawing/2014/main" id="{613A26D6-D114-4DB7-BF7A-3D4A1680BF71}"/>
                  </a:ext>
                </a:extLst>
              </p:cNvPr>
              <p:cNvSpPr/>
              <p:nvPr/>
            </p:nvSpPr>
            <p:spPr>
              <a:xfrm>
                <a:off x="6844534" y="184674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49" name="วงรี 148">
                <a:extLst>
                  <a:ext uri="{FF2B5EF4-FFF2-40B4-BE49-F238E27FC236}">
                    <a16:creationId xmlns:a16="http://schemas.microsoft.com/office/drawing/2014/main" id="{E27DDA30-C4D6-4AA2-ACA1-1D3C030E1D72}"/>
                  </a:ext>
                </a:extLst>
              </p:cNvPr>
              <p:cNvSpPr/>
              <p:nvPr/>
            </p:nvSpPr>
            <p:spPr>
              <a:xfrm>
                <a:off x="6844534" y="204677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50" name="วงรี 149">
                <a:extLst>
                  <a:ext uri="{FF2B5EF4-FFF2-40B4-BE49-F238E27FC236}">
                    <a16:creationId xmlns:a16="http://schemas.microsoft.com/office/drawing/2014/main" id="{0CA6F531-E93D-4AA4-8F21-C6AB8CC24A7C}"/>
                  </a:ext>
                </a:extLst>
              </p:cNvPr>
              <p:cNvSpPr/>
              <p:nvPr/>
            </p:nvSpPr>
            <p:spPr>
              <a:xfrm>
                <a:off x="6844534" y="22467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51" name="วงรี 150">
                <a:extLst>
                  <a:ext uri="{FF2B5EF4-FFF2-40B4-BE49-F238E27FC236}">
                    <a16:creationId xmlns:a16="http://schemas.microsoft.com/office/drawing/2014/main" id="{56D3A951-4DAE-4497-A1BF-9DE01A1283E0}"/>
                  </a:ext>
                </a:extLst>
              </p:cNvPr>
              <p:cNvSpPr/>
              <p:nvPr/>
            </p:nvSpPr>
            <p:spPr>
              <a:xfrm>
                <a:off x="6844534" y="24468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52" name="วงรี 151">
                <a:extLst>
                  <a:ext uri="{FF2B5EF4-FFF2-40B4-BE49-F238E27FC236}">
                    <a16:creationId xmlns:a16="http://schemas.microsoft.com/office/drawing/2014/main" id="{56624583-3AF1-434C-947B-DC01822C50CB}"/>
                  </a:ext>
                </a:extLst>
              </p:cNvPr>
              <p:cNvSpPr/>
              <p:nvPr/>
            </p:nvSpPr>
            <p:spPr>
              <a:xfrm>
                <a:off x="6844534" y="264684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53" name="วงรี 152">
                <a:extLst>
                  <a:ext uri="{FF2B5EF4-FFF2-40B4-BE49-F238E27FC236}">
                    <a16:creationId xmlns:a16="http://schemas.microsoft.com/office/drawing/2014/main" id="{FFB94250-93F7-44D7-B0D3-00F3B7A4F59C}"/>
                  </a:ext>
                </a:extLst>
              </p:cNvPr>
              <p:cNvSpPr/>
              <p:nvPr/>
            </p:nvSpPr>
            <p:spPr>
              <a:xfrm>
                <a:off x="6844534" y="284687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54" name="วงรี 153">
                <a:extLst>
                  <a:ext uri="{FF2B5EF4-FFF2-40B4-BE49-F238E27FC236}">
                    <a16:creationId xmlns:a16="http://schemas.microsoft.com/office/drawing/2014/main" id="{693A4000-C711-4213-881F-46174FD1239A}"/>
                  </a:ext>
                </a:extLst>
              </p:cNvPr>
              <p:cNvSpPr/>
              <p:nvPr/>
            </p:nvSpPr>
            <p:spPr>
              <a:xfrm>
                <a:off x="6844534" y="30468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55" name="วงรี 154">
                <a:extLst>
                  <a:ext uri="{FF2B5EF4-FFF2-40B4-BE49-F238E27FC236}">
                    <a16:creationId xmlns:a16="http://schemas.microsoft.com/office/drawing/2014/main" id="{10DCF3F5-3C48-4642-B133-E3CC79C23C10}"/>
                  </a:ext>
                </a:extLst>
              </p:cNvPr>
              <p:cNvSpPr/>
              <p:nvPr/>
            </p:nvSpPr>
            <p:spPr>
              <a:xfrm>
                <a:off x="6844534" y="32469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</p:grpSp>
        <p:grpSp>
          <p:nvGrpSpPr>
            <p:cNvPr id="156" name="กลุ่ม 155">
              <a:extLst>
                <a:ext uri="{FF2B5EF4-FFF2-40B4-BE49-F238E27FC236}">
                  <a16:creationId xmlns:a16="http://schemas.microsoft.com/office/drawing/2014/main" id="{B958616B-DD23-408E-8662-7F1436CDCE4F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3466326" y="573401"/>
              <a:ext cx="347486" cy="982634"/>
              <a:chOff x="6264894" y="1446698"/>
              <a:chExt cx="759640" cy="1984379"/>
            </a:xfrm>
          </p:grpSpPr>
          <p:sp>
            <p:nvSpPr>
              <p:cNvPr id="157" name="วงรี 156">
                <a:extLst>
                  <a:ext uri="{FF2B5EF4-FFF2-40B4-BE49-F238E27FC236}">
                    <a16:creationId xmlns:a16="http://schemas.microsoft.com/office/drawing/2014/main" id="{880946A2-5350-4B72-B3CF-3372A2D75CBF}"/>
                  </a:ext>
                </a:extLst>
              </p:cNvPr>
              <p:cNvSpPr/>
              <p:nvPr/>
            </p:nvSpPr>
            <p:spPr>
              <a:xfrm>
                <a:off x="6264894" y="14508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58" name="วงรี 157">
                <a:extLst>
                  <a:ext uri="{FF2B5EF4-FFF2-40B4-BE49-F238E27FC236}">
                    <a16:creationId xmlns:a16="http://schemas.microsoft.com/office/drawing/2014/main" id="{3CE03E15-6C83-422D-BD88-166AD688CF2E}"/>
                  </a:ext>
                </a:extLst>
              </p:cNvPr>
              <p:cNvSpPr/>
              <p:nvPr/>
            </p:nvSpPr>
            <p:spPr>
              <a:xfrm>
                <a:off x="6264894" y="16508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59" name="วงรี 158">
                <a:extLst>
                  <a:ext uri="{FF2B5EF4-FFF2-40B4-BE49-F238E27FC236}">
                    <a16:creationId xmlns:a16="http://schemas.microsoft.com/office/drawing/2014/main" id="{908F4668-BA50-42FC-A8E3-4423F5A64ABC}"/>
                  </a:ext>
                </a:extLst>
              </p:cNvPr>
              <p:cNvSpPr/>
              <p:nvPr/>
            </p:nvSpPr>
            <p:spPr>
              <a:xfrm>
                <a:off x="6264894" y="185090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60" name="วงรี 159">
                <a:extLst>
                  <a:ext uri="{FF2B5EF4-FFF2-40B4-BE49-F238E27FC236}">
                    <a16:creationId xmlns:a16="http://schemas.microsoft.com/office/drawing/2014/main" id="{524554F2-A4AB-4A2E-91DE-4B0CB4B448EB}"/>
                  </a:ext>
                </a:extLst>
              </p:cNvPr>
              <p:cNvSpPr/>
              <p:nvPr/>
            </p:nvSpPr>
            <p:spPr>
              <a:xfrm>
                <a:off x="6264894" y="205092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61" name="วงรี 160">
                <a:extLst>
                  <a:ext uri="{FF2B5EF4-FFF2-40B4-BE49-F238E27FC236}">
                    <a16:creationId xmlns:a16="http://schemas.microsoft.com/office/drawing/2014/main" id="{F3F51107-801F-4372-8E4D-3C58FA1B92B3}"/>
                  </a:ext>
                </a:extLst>
              </p:cNvPr>
              <p:cNvSpPr/>
              <p:nvPr/>
            </p:nvSpPr>
            <p:spPr>
              <a:xfrm>
                <a:off x="6264894" y="22509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62" name="วงรี 161">
                <a:extLst>
                  <a:ext uri="{FF2B5EF4-FFF2-40B4-BE49-F238E27FC236}">
                    <a16:creationId xmlns:a16="http://schemas.microsoft.com/office/drawing/2014/main" id="{5D800A4B-1832-4643-A216-53E717B7A80C}"/>
                  </a:ext>
                </a:extLst>
              </p:cNvPr>
              <p:cNvSpPr/>
              <p:nvPr/>
            </p:nvSpPr>
            <p:spPr>
              <a:xfrm>
                <a:off x="6264894" y="24509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63" name="วงรี 162">
                <a:extLst>
                  <a:ext uri="{FF2B5EF4-FFF2-40B4-BE49-F238E27FC236}">
                    <a16:creationId xmlns:a16="http://schemas.microsoft.com/office/drawing/2014/main" id="{BCF1EB5A-DBFC-4179-958C-1B9118471259}"/>
                  </a:ext>
                </a:extLst>
              </p:cNvPr>
              <p:cNvSpPr/>
              <p:nvPr/>
            </p:nvSpPr>
            <p:spPr>
              <a:xfrm>
                <a:off x="6264894" y="265100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64" name="วงรี 163">
                <a:extLst>
                  <a:ext uri="{FF2B5EF4-FFF2-40B4-BE49-F238E27FC236}">
                    <a16:creationId xmlns:a16="http://schemas.microsoft.com/office/drawing/2014/main" id="{43A2364B-8D4A-4104-BC92-43A3EBCF0585}"/>
                  </a:ext>
                </a:extLst>
              </p:cNvPr>
              <p:cNvSpPr/>
              <p:nvPr/>
            </p:nvSpPr>
            <p:spPr>
              <a:xfrm>
                <a:off x="6264894" y="285102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65" name="วงรี 164">
                <a:extLst>
                  <a:ext uri="{FF2B5EF4-FFF2-40B4-BE49-F238E27FC236}">
                    <a16:creationId xmlns:a16="http://schemas.microsoft.com/office/drawing/2014/main" id="{2009CE0F-1418-4A64-9EF9-E61143263B5C}"/>
                  </a:ext>
                </a:extLst>
              </p:cNvPr>
              <p:cNvSpPr/>
              <p:nvPr/>
            </p:nvSpPr>
            <p:spPr>
              <a:xfrm>
                <a:off x="6264894" y="30510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 dirty="0"/>
              </a:p>
            </p:txBody>
          </p:sp>
          <p:sp>
            <p:nvSpPr>
              <p:cNvPr id="166" name="วงรี 165">
                <a:extLst>
                  <a:ext uri="{FF2B5EF4-FFF2-40B4-BE49-F238E27FC236}">
                    <a16:creationId xmlns:a16="http://schemas.microsoft.com/office/drawing/2014/main" id="{AD5C2724-F24C-49C5-B5E1-775DEA13487D}"/>
                  </a:ext>
                </a:extLst>
              </p:cNvPr>
              <p:cNvSpPr/>
              <p:nvPr/>
            </p:nvSpPr>
            <p:spPr>
              <a:xfrm>
                <a:off x="6264894" y="32510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67" name="วงรี 166">
                <a:extLst>
                  <a:ext uri="{FF2B5EF4-FFF2-40B4-BE49-F238E27FC236}">
                    <a16:creationId xmlns:a16="http://schemas.microsoft.com/office/drawing/2014/main" id="{072B9939-058B-4D80-947C-409EF176F8F8}"/>
                  </a:ext>
                </a:extLst>
              </p:cNvPr>
              <p:cNvSpPr/>
              <p:nvPr/>
            </p:nvSpPr>
            <p:spPr>
              <a:xfrm>
                <a:off x="6554714" y="14487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68" name="วงรี 167">
                <a:extLst>
                  <a:ext uri="{FF2B5EF4-FFF2-40B4-BE49-F238E27FC236}">
                    <a16:creationId xmlns:a16="http://schemas.microsoft.com/office/drawing/2014/main" id="{FD8A0C7A-2F21-40E4-A570-653933483C2A}"/>
                  </a:ext>
                </a:extLst>
              </p:cNvPr>
              <p:cNvSpPr/>
              <p:nvPr/>
            </p:nvSpPr>
            <p:spPr>
              <a:xfrm>
                <a:off x="6554714" y="16488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69" name="วงรี 168">
                <a:extLst>
                  <a:ext uri="{FF2B5EF4-FFF2-40B4-BE49-F238E27FC236}">
                    <a16:creationId xmlns:a16="http://schemas.microsoft.com/office/drawing/2014/main" id="{4D647E18-E96F-4C4F-8BF3-5C1EA031B938}"/>
                  </a:ext>
                </a:extLst>
              </p:cNvPr>
              <p:cNvSpPr/>
              <p:nvPr/>
            </p:nvSpPr>
            <p:spPr>
              <a:xfrm>
                <a:off x="6554714" y="184882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70" name="วงรี 169">
                <a:extLst>
                  <a:ext uri="{FF2B5EF4-FFF2-40B4-BE49-F238E27FC236}">
                    <a16:creationId xmlns:a16="http://schemas.microsoft.com/office/drawing/2014/main" id="{9035A499-ABAB-46EA-A7A5-5E21EF272C51}"/>
                  </a:ext>
                </a:extLst>
              </p:cNvPr>
              <p:cNvSpPr/>
              <p:nvPr/>
            </p:nvSpPr>
            <p:spPr>
              <a:xfrm>
                <a:off x="6554714" y="204885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71" name="วงรี 170">
                <a:extLst>
                  <a:ext uri="{FF2B5EF4-FFF2-40B4-BE49-F238E27FC236}">
                    <a16:creationId xmlns:a16="http://schemas.microsoft.com/office/drawing/2014/main" id="{EC45FC70-FF67-4A0B-9F65-AC60DB5DD75A}"/>
                  </a:ext>
                </a:extLst>
              </p:cNvPr>
              <p:cNvSpPr/>
              <p:nvPr/>
            </p:nvSpPr>
            <p:spPr>
              <a:xfrm>
                <a:off x="6554714" y="22488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72" name="วงรี 171">
                <a:extLst>
                  <a:ext uri="{FF2B5EF4-FFF2-40B4-BE49-F238E27FC236}">
                    <a16:creationId xmlns:a16="http://schemas.microsoft.com/office/drawing/2014/main" id="{3225911A-5A7F-4A6A-8D60-167EE0612ED8}"/>
                  </a:ext>
                </a:extLst>
              </p:cNvPr>
              <p:cNvSpPr/>
              <p:nvPr/>
            </p:nvSpPr>
            <p:spPr>
              <a:xfrm>
                <a:off x="6554714" y="24489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73" name="วงรี 172">
                <a:extLst>
                  <a:ext uri="{FF2B5EF4-FFF2-40B4-BE49-F238E27FC236}">
                    <a16:creationId xmlns:a16="http://schemas.microsoft.com/office/drawing/2014/main" id="{779E656A-5DB3-43FD-A294-C984D27F3ECA}"/>
                  </a:ext>
                </a:extLst>
              </p:cNvPr>
              <p:cNvSpPr/>
              <p:nvPr/>
            </p:nvSpPr>
            <p:spPr>
              <a:xfrm>
                <a:off x="6554714" y="264892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74" name="วงรี 173">
                <a:extLst>
                  <a:ext uri="{FF2B5EF4-FFF2-40B4-BE49-F238E27FC236}">
                    <a16:creationId xmlns:a16="http://schemas.microsoft.com/office/drawing/2014/main" id="{A14C5DAE-6A71-40BD-9109-F1EFE7D9D5B1}"/>
                  </a:ext>
                </a:extLst>
              </p:cNvPr>
              <p:cNvSpPr/>
              <p:nvPr/>
            </p:nvSpPr>
            <p:spPr>
              <a:xfrm>
                <a:off x="6554714" y="284895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75" name="วงรี 174">
                <a:extLst>
                  <a:ext uri="{FF2B5EF4-FFF2-40B4-BE49-F238E27FC236}">
                    <a16:creationId xmlns:a16="http://schemas.microsoft.com/office/drawing/2014/main" id="{1C726E50-D9AB-44F7-B09D-260EA4A097D2}"/>
                  </a:ext>
                </a:extLst>
              </p:cNvPr>
              <p:cNvSpPr/>
              <p:nvPr/>
            </p:nvSpPr>
            <p:spPr>
              <a:xfrm>
                <a:off x="6554714" y="30489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76" name="วงรี 175">
                <a:extLst>
                  <a:ext uri="{FF2B5EF4-FFF2-40B4-BE49-F238E27FC236}">
                    <a16:creationId xmlns:a16="http://schemas.microsoft.com/office/drawing/2014/main" id="{3381DF47-4EEC-4C5D-806D-331FFB99EDBB}"/>
                  </a:ext>
                </a:extLst>
              </p:cNvPr>
              <p:cNvSpPr/>
              <p:nvPr/>
            </p:nvSpPr>
            <p:spPr>
              <a:xfrm>
                <a:off x="6554714" y="32490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77" name="วงรี 176">
                <a:extLst>
                  <a:ext uri="{FF2B5EF4-FFF2-40B4-BE49-F238E27FC236}">
                    <a16:creationId xmlns:a16="http://schemas.microsoft.com/office/drawing/2014/main" id="{B1A7197B-B98D-40DE-BF72-B4830EC03030}"/>
                  </a:ext>
                </a:extLst>
              </p:cNvPr>
              <p:cNvSpPr/>
              <p:nvPr/>
            </p:nvSpPr>
            <p:spPr>
              <a:xfrm>
                <a:off x="6844534" y="14466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78" name="วงรี 177">
                <a:extLst>
                  <a:ext uri="{FF2B5EF4-FFF2-40B4-BE49-F238E27FC236}">
                    <a16:creationId xmlns:a16="http://schemas.microsoft.com/office/drawing/2014/main" id="{82DF469E-A085-4039-88CB-3969DA384FDB}"/>
                  </a:ext>
                </a:extLst>
              </p:cNvPr>
              <p:cNvSpPr/>
              <p:nvPr/>
            </p:nvSpPr>
            <p:spPr>
              <a:xfrm>
                <a:off x="6844534" y="16467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79" name="วงรี 178">
                <a:extLst>
                  <a:ext uri="{FF2B5EF4-FFF2-40B4-BE49-F238E27FC236}">
                    <a16:creationId xmlns:a16="http://schemas.microsoft.com/office/drawing/2014/main" id="{2114E414-B577-4702-8E7D-052C8EB01B12}"/>
                  </a:ext>
                </a:extLst>
              </p:cNvPr>
              <p:cNvSpPr/>
              <p:nvPr/>
            </p:nvSpPr>
            <p:spPr>
              <a:xfrm>
                <a:off x="6844534" y="184674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80" name="วงรี 179">
                <a:extLst>
                  <a:ext uri="{FF2B5EF4-FFF2-40B4-BE49-F238E27FC236}">
                    <a16:creationId xmlns:a16="http://schemas.microsoft.com/office/drawing/2014/main" id="{FAE97F4D-3390-442F-BABF-6A9F783CDAC4}"/>
                  </a:ext>
                </a:extLst>
              </p:cNvPr>
              <p:cNvSpPr/>
              <p:nvPr/>
            </p:nvSpPr>
            <p:spPr>
              <a:xfrm>
                <a:off x="6844534" y="204677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81" name="วงรี 180">
                <a:extLst>
                  <a:ext uri="{FF2B5EF4-FFF2-40B4-BE49-F238E27FC236}">
                    <a16:creationId xmlns:a16="http://schemas.microsoft.com/office/drawing/2014/main" id="{B7B57EE1-A657-484F-9702-2D432A5836E3}"/>
                  </a:ext>
                </a:extLst>
              </p:cNvPr>
              <p:cNvSpPr/>
              <p:nvPr/>
            </p:nvSpPr>
            <p:spPr>
              <a:xfrm>
                <a:off x="6844534" y="22467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82" name="วงรี 181">
                <a:extLst>
                  <a:ext uri="{FF2B5EF4-FFF2-40B4-BE49-F238E27FC236}">
                    <a16:creationId xmlns:a16="http://schemas.microsoft.com/office/drawing/2014/main" id="{C875F0C2-3305-4620-831F-EE6836698F44}"/>
                  </a:ext>
                </a:extLst>
              </p:cNvPr>
              <p:cNvSpPr/>
              <p:nvPr/>
            </p:nvSpPr>
            <p:spPr>
              <a:xfrm>
                <a:off x="6844534" y="24468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83" name="วงรี 182">
                <a:extLst>
                  <a:ext uri="{FF2B5EF4-FFF2-40B4-BE49-F238E27FC236}">
                    <a16:creationId xmlns:a16="http://schemas.microsoft.com/office/drawing/2014/main" id="{C1FB343C-CD22-433C-A738-ED6ED98C86CA}"/>
                  </a:ext>
                </a:extLst>
              </p:cNvPr>
              <p:cNvSpPr/>
              <p:nvPr/>
            </p:nvSpPr>
            <p:spPr>
              <a:xfrm>
                <a:off x="6844534" y="264684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84" name="วงรี 183">
                <a:extLst>
                  <a:ext uri="{FF2B5EF4-FFF2-40B4-BE49-F238E27FC236}">
                    <a16:creationId xmlns:a16="http://schemas.microsoft.com/office/drawing/2014/main" id="{AD1668AC-CF57-4C3A-B191-3854D89C3822}"/>
                  </a:ext>
                </a:extLst>
              </p:cNvPr>
              <p:cNvSpPr/>
              <p:nvPr/>
            </p:nvSpPr>
            <p:spPr>
              <a:xfrm>
                <a:off x="6844534" y="284687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85" name="วงรี 184">
                <a:extLst>
                  <a:ext uri="{FF2B5EF4-FFF2-40B4-BE49-F238E27FC236}">
                    <a16:creationId xmlns:a16="http://schemas.microsoft.com/office/drawing/2014/main" id="{E99753CA-0192-41F6-9B70-A541EFAEA4DB}"/>
                  </a:ext>
                </a:extLst>
              </p:cNvPr>
              <p:cNvSpPr/>
              <p:nvPr/>
            </p:nvSpPr>
            <p:spPr>
              <a:xfrm>
                <a:off x="6844534" y="30468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86" name="วงรี 185">
                <a:extLst>
                  <a:ext uri="{FF2B5EF4-FFF2-40B4-BE49-F238E27FC236}">
                    <a16:creationId xmlns:a16="http://schemas.microsoft.com/office/drawing/2014/main" id="{07334C29-3F9C-4309-BFD2-EEC5F7C587A2}"/>
                  </a:ext>
                </a:extLst>
              </p:cNvPr>
              <p:cNvSpPr/>
              <p:nvPr/>
            </p:nvSpPr>
            <p:spPr>
              <a:xfrm>
                <a:off x="6844534" y="32469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</p:grpSp>
        <p:sp>
          <p:nvSpPr>
            <p:cNvPr id="190" name="กากบาท 189">
              <a:extLst>
                <a:ext uri="{FF2B5EF4-FFF2-40B4-BE49-F238E27FC236}">
                  <a16:creationId xmlns:a16="http://schemas.microsoft.com/office/drawing/2014/main" id="{5388398A-A471-4266-9A27-E079256CC8C9}"/>
                </a:ext>
              </a:extLst>
            </p:cNvPr>
            <p:cNvSpPr/>
            <p:nvPr/>
          </p:nvSpPr>
          <p:spPr>
            <a:xfrm rot="1087668">
              <a:off x="1191653" y="4451977"/>
              <a:ext cx="368040" cy="320174"/>
            </a:xfrm>
            <a:prstGeom prst="plus">
              <a:avLst>
                <a:gd name="adj" fmla="val 35728"/>
              </a:avLst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91" name="กากบาท 190">
              <a:extLst>
                <a:ext uri="{FF2B5EF4-FFF2-40B4-BE49-F238E27FC236}">
                  <a16:creationId xmlns:a16="http://schemas.microsoft.com/office/drawing/2014/main" id="{06CDAA93-E217-4258-9A54-4C325A9332B8}"/>
                </a:ext>
              </a:extLst>
            </p:cNvPr>
            <p:cNvSpPr/>
            <p:nvPr/>
          </p:nvSpPr>
          <p:spPr>
            <a:xfrm rot="1087668">
              <a:off x="6767399" y="1518757"/>
              <a:ext cx="368040" cy="320174"/>
            </a:xfrm>
            <a:prstGeom prst="plus">
              <a:avLst>
                <a:gd name="adj" fmla="val 35728"/>
              </a:avLst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92" name="กากบาท 191">
              <a:extLst>
                <a:ext uri="{FF2B5EF4-FFF2-40B4-BE49-F238E27FC236}">
                  <a16:creationId xmlns:a16="http://schemas.microsoft.com/office/drawing/2014/main" id="{E52586BA-A47A-4C67-BE1E-D768E320A5C8}"/>
                </a:ext>
              </a:extLst>
            </p:cNvPr>
            <p:cNvSpPr/>
            <p:nvPr/>
          </p:nvSpPr>
          <p:spPr>
            <a:xfrm rot="1087668">
              <a:off x="684864" y="1581020"/>
              <a:ext cx="620284" cy="500224"/>
            </a:xfrm>
            <a:prstGeom prst="plus">
              <a:avLst>
                <a:gd name="adj" fmla="val 35728"/>
              </a:avLst>
            </a:prstGeom>
            <a:solidFill>
              <a:srgbClr val="FDE92C">
                <a:alpha val="40000"/>
              </a:srgb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93" name="กากบาท 192">
              <a:extLst>
                <a:ext uri="{FF2B5EF4-FFF2-40B4-BE49-F238E27FC236}">
                  <a16:creationId xmlns:a16="http://schemas.microsoft.com/office/drawing/2014/main" id="{9279B430-86FD-4915-87E5-58413A3B8599}"/>
                </a:ext>
              </a:extLst>
            </p:cNvPr>
            <p:cNvSpPr/>
            <p:nvPr/>
          </p:nvSpPr>
          <p:spPr>
            <a:xfrm rot="20237040">
              <a:off x="1318434" y="452353"/>
              <a:ext cx="552915" cy="426604"/>
            </a:xfrm>
            <a:prstGeom prst="plus">
              <a:avLst>
                <a:gd name="adj" fmla="val 35728"/>
              </a:avLst>
            </a:prstGeom>
            <a:solidFill>
              <a:schemeClr val="accent4">
                <a:lumMod val="20000"/>
                <a:lumOff val="80000"/>
                <a:alpha val="90000"/>
              </a:scheme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 dirty="0"/>
            </a:p>
          </p:txBody>
        </p:sp>
        <p:sp>
          <p:nvSpPr>
            <p:cNvPr id="194" name="สี่เหลี่ยมผืนผ้า 193">
              <a:extLst>
                <a:ext uri="{FF2B5EF4-FFF2-40B4-BE49-F238E27FC236}">
                  <a16:creationId xmlns:a16="http://schemas.microsoft.com/office/drawing/2014/main" id="{07A72EC4-E108-4388-8109-4BECAA9C8258}"/>
                </a:ext>
              </a:extLst>
            </p:cNvPr>
            <p:cNvSpPr/>
            <p:nvPr/>
          </p:nvSpPr>
          <p:spPr>
            <a:xfrm>
              <a:off x="6241377" y="425127"/>
              <a:ext cx="330847" cy="305625"/>
            </a:xfrm>
            <a:prstGeom prst="rect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95" name="สี่เหลี่ยมผืนผ้า 194">
              <a:extLst>
                <a:ext uri="{FF2B5EF4-FFF2-40B4-BE49-F238E27FC236}">
                  <a16:creationId xmlns:a16="http://schemas.microsoft.com/office/drawing/2014/main" id="{DB745DB9-E68C-4099-8BC1-067971DA25AE}"/>
                </a:ext>
              </a:extLst>
            </p:cNvPr>
            <p:cNvSpPr/>
            <p:nvPr/>
          </p:nvSpPr>
          <p:spPr>
            <a:xfrm>
              <a:off x="7961308" y="4240268"/>
              <a:ext cx="330847" cy="305625"/>
            </a:xfrm>
            <a:prstGeom prst="rect">
              <a:avLst/>
            </a:prstGeom>
            <a:noFill/>
            <a:ln w="28575">
              <a:solidFill>
                <a:srgbClr val="FEF9B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grpSp>
          <p:nvGrpSpPr>
            <p:cNvPr id="196" name="กลุ่ม 195">
              <a:extLst>
                <a:ext uri="{FF2B5EF4-FFF2-40B4-BE49-F238E27FC236}">
                  <a16:creationId xmlns:a16="http://schemas.microsoft.com/office/drawing/2014/main" id="{1ED1FCA0-FE85-49B0-B8E6-2709E2BE3F0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010805" y="3407851"/>
              <a:ext cx="376162" cy="907724"/>
              <a:chOff x="6264894" y="1446698"/>
              <a:chExt cx="759640" cy="1984379"/>
            </a:xfrm>
          </p:grpSpPr>
          <p:sp>
            <p:nvSpPr>
              <p:cNvPr id="197" name="วงรี 196">
                <a:extLst>
                  <a:ext uri="{FF2B5EF4-FFF2-40B4-BE49-F238E27FC236}">
                    <a16:creationId xmlns:a16="http://schemas.microsoft.com/office/drawing/2014/main" id="{B21C1970-2128-49C3-9C00-8C4D8B5ABB22}"/>
                  </a:ext>
                </a:extLst>
              </p:cNvPr>
              <p:cNvSpPr/>
              <p:nvPr/>
            </p:nvSpPr>
            <p:spPr>
              <a:xfrm>
                <a:off x="6264894" y="14508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98" name="วงรี 197">
                <a:extLst>
                  <a:ext uri="{FF2B5EF4-FFF2-40B4-BE49-F238E27FC236}">
                    <a16:creationId xmlns:a16="http://schemas.microsoft.com/office/drawing/2014/main" id="{99D12FE0-9D89-4DCA-BE55-81A666A3DC64}"/>
                  </a:ext>
                </a:extLst>
              </p:cNvPr>
              <p:cNvSpPr/>
              <p:nvPr/>
            </p:nvSpPr>
            <p:spPr>
              <a:xfrm>
                <a:off x="6264894" y="16508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99" name="วงรี 198">
                <a:extLst>
                  <a:ext uri="{FF2B5EF4-FFF2-40B4-BE49-F238E27FC236}">
                    <a16:creationId xmlns:a16="http://schemas.microsoft.com/office/drawing/2014/main" id="{497810E9-68CB-444C-B53D-1DA8C12A8AC5}"/>
                  </a:ext>
                </a:extLst>
              </p:cNvPr>
              <p:cNvSpPr/>
              <p:nvPr/>
            </p:nvSpPr>
            <p:spPr>
              <a:xfrm>
                <a:off x="6264894" y="185090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00" name="วงรี 199">
                <a:extLst>
                  <a:ext uri="{FF2B5EF4-FFF2-40B4-BE49-F238E27FC236}">
                    <a16:creationId xmlns:a16="http://schemas.microsoft.com/office/drawing/2014/main" id="{A28FF609-F343-47FC-A527-377C8D8A3C93}"/>
                  </a:ext>
                </a:extLst>
              </p:cNvPr>
              <p:cNvSpPr/>
              <p:nvPr/>
            </p:nvSpPr>
            <p:spPr>
              <a:xfrm>
                <a:off x="6264894" y="205092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01" name="วงรี 200">
                <a:extLst>
                  <a:ext uri="{FF2B5EF4-FFF2-40B4-BE49-F238E27FC236}">
                    <a16:creationId xmlns:a16="http://schemas.microsoft.com/office/drawing/2014/main" id="{20C4603F-058E-4D02-9D62-323B1BACD948}"/>
                  </a:ext>
                </a:extLst>
              </p:cNvPr>
              <p:cNvSpPr/>
              <p:nvPr/>
            </p:nvSpPr>
            <p:spPr>
              <a:xfrm>
                <a:off x="6264894" y="22509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02" name="วงรี 201">
                <a:extLst>
                  <a:ext uri="{FF2B5EF4-FFF2-40B4-BE49-F238E27FC236}">
                    <a16:creationId xmlns:a16="http://schemas.microsoft.com/office/drawing/2014/main" id="{937B6F76-0969-485E-9D13-BFDDA29747B5}"/>
                  </a:ext>
                </a:extLst>
              </p:cNvPr>
              <p:cNvSpPr/>
              <p:nvPr/>
            </p:nvSpPr>
            <p:spPr>
              <a:xfrm>
                <a:off x="6264894" y="24509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03" name="วงรี 202">
                <a:extLst>
                  <a:ext uri="{FF2B5EF4-FFF2-40B4-BE49-F238E27FC236}">
                    <a16:creationId xmlns:a16="http://schemas.microsoft.com/office/drawing/2014/main" id="{1DF58B4A-A66B-4699-A37C-3F6987305D84}"/>
                  </a:ext>
                </a:extLst>
              </p:cNvPr>
              <p:cNvSpPr/>
              <p:nvPr/>
            </p:nvSpPr>
            <p:spPr>
              <a:xfrm>
                <a:off x="6264894" y="265100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04" name="วงรี 203">
                <a:extLst>
                  <a:ext uri="{FF2B5EF4-FFF2-40B4-BE49-F238E27FC236}">
                    <a16:creationId xmlns:a16="http://schemas.microsoft.com/office/drawing/2014/main" id="{7BB84F2F-07D2-4487-A2CE-362EFBDAEE8E}"/>
                  </a:ext>
                </a:extLst>
              </p:cNvPr>
              <p:cNvSpPr/>
              <p:nvPr/>
            </p:nvSpPr>
            <p:spPr>
              <a:xfrm>
                <a:off x="6264894" y="285102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05" name="วงรี 204">
                <a:extLst>
                  <a:ext uri="{FF2B5EF4-FFF2-40B4-BE49-F238E27FC236}">
                    <a16:creationId xmlns:a16="http://schemas.microsoft.com/office/drawing/2014/main" id="{4A16ED61-82D7-4D1C-8262-ED0B118D0E60}"/>
                  </a:ext>
                </a:extLst>
              </p:cNvPr>
              <p:cNvSpPr/>
              <p:nvPr/>
            </p:nvSpPr>
            <p:spPr>
              <a:xfrm>
                <a:off x="6264894" y="30510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 dirty="0"/>
              </a:p>
            </p:txBody>
          </p:sp>
          <p:sp>
            <p:nvSpPr>
              <p:cNvPr id="206" name="วงรี 205">
                <a:extLst>
                  <a:ext uri="{FF2B5EF4-FFF2-40B4-BE49-F238E27FC236}">
                    <a16:creationId xmlns:a16="http://schemas.microsoft.com/office/drawing/2014/main" id="{B6E1BE97-4B81-4356-B357-468CBC454F5D}"/>
                  </a:ext>
                </a:extLst>
              </p:cNvPr>
              <p:cNvSpPr/>
              <p:nvPr/>
            </p:nvSpPr>
            <p:spPr>
              <a:xfrm>
                <a:off x="6264894" y="32510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07" name="วงรี 206">
                <a:extLst>
                  <a:ext uri="{FF2B5EF4-FFF2-40B4-BE49-F238E27FC236}">
                    <a16:creationId xmlns:a16="http://schemas.microsoft.com/office/drawing/2014/main" id="{1B89C48D-F989-4854-8466-937575850FD9}"/>
                  </a:ext>
                </a:extLst>
              </p:cNvPr>
              <p:cNvSpPr/>
              <p:nvPr/>
            </p:nvSpPr>
            <p:spPr>
              <a:xfrm>
                <a:off x="6554714" y="14487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08" name="วงรี 207">
                <a:extLst>
                  <a:ext uri="{FF2B5EF4-FFF2-40B4-BE49-F238E27FC236}">
                    <a16:creationId xmlns:a16="http://schemas.microsoft.com/office/drawing/2014/main" id="{96C63366-8923-47D7-AA38-4C9BB4EF2BD6}"/>
                  </a:ext>
                </a:extLst>
              </p:cNvPr>
              <p:cNvSpPr/>
              <p:nvPr/>
            </p:nvSpPr>
            <p:spPr>
              <a:xfrm>
                <a:off x="6554714" y="16488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09" name="วงรี 208">
                <a:extLst>
                  <a:ext uri="{FF2B5EF4-FFF2-40B4-BE49-F238E27FC236}">
                    <a16:creationId xmlns:a16="http://schemas.microsoft.com/office/drawing/2014/main" id="{BF1800A9-E998-48BD-B122-08130C2F9023}"/>
                  </a:ext>
                </a:extLst>
              </p:cNvPr>
              <p:cNvSpPr/>
              <p:nvPr/>
            </p:nvSpPr>
            <p:spPr>
              <a:xfrm>
                <a:off x="6554714" y="184882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10" name="วงรี 209">
                <a:extLst>
                  <a:ext uri="{FF2B5EF4-FFF2-40B4-BE49-F238E27FC236}">
                    <a16:creationId xmlns:a16="http://schemas.microsoft.com/office/drawing/2014/main" id="{2E5538F9-9A0A-4AC9-AD17-8BE00BC56514}"/>
                  </a:ext>
                </a:extLst>
              </p:cNvPr>
              <p:cNvSpPr/>
              <p:nvPr/>
            </p:nvSpPr>
            <p:spPr>
              <a:xfrm>
                <a:off x="6554714" y="204885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11" name="วงรี 210">
                <a:extLst>
                  <a:ext uri="{FF2B5EF4-FFF2-40B4-BE49-F238E27FC236}">
                    <a16:creationId xmlns:a16="http://schemas.microsoft.com/office/drawing/2014/main" id="{2A9461A3-9C39-423A-A9BE-600880ECBB4A}"/>
                  </a:ext>
                </a:extLst>
              </p:cNvPr>
              <p:cNvSpPr/>
              <p:nvPr/>
            </p:nvSpPr>
            <p:spPr>
              <a:xfrm>
                <a:off x="6554714" y="22488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12" name="วงรี 211">
                <a:extLst>
                  <a:ext uri="{FF2B5EF4-FFF2-40B4-BE49-F238E27FC236}">
                    <a16:creationId xmlns:a16="http://schemas.microsoft.com/office/drawing/2014/main" id="{EB19948A-221D-46CD-A226-B92B574D58FD}"/>
                  </a:ext>
                </a:extLst>
              </p:cNvPr>
              <p:cNvSpPr/>
              <p:nvPr/>
            </p:nvSpPr>
            <p:spPr>
              <a:xfrm>
                <a:off x="6554714" y="24489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13" name="วงรี 212">
                <a:extLst>
                  <a:ext uri="{FF2B5EF4-FFF2-40B4-BE49-F238E27FC236}">
                    <a16:creationId xmlns:a16="http://schemas.microsoft.com/office/drawing/2014/main" id="{31D69F52-AAA3-49B4-8A41-80F4EF61CEDE}"/>
                  </a:ext>
                </a:extLst>
              </p:cNvPr>
              <p:cNvSpPr/>
              <p:nvPr/>
            </p:nvSpPr>
            <p:spPr>
              <a:xfrm>
                <a:off x="6554714" y="264892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14" name="วงรี 213">
                <a:extLst>
                  <a:ext uri="{FF2B5EF4-FFF2-40B4-BE49-F238E27FC236}">
                    <a16:creationId xmlns:a16="http://schemas.microsoft.com/office/drawing/2014/main" id="{94CF82CC-7350-4639-837C-2205CCCD1DB8}"/>
                  </a:ext>
                </a:extLst>
              </p:cNvPr>
              <p:cNvSpPr/>
              <p:nvPr/>
            </p:nvSpPr>
            <p:spPr>
              <a:xfrm>
                <a:off x="6554714" y="284895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15" name="วงรี 214">
                <a:extLst>
                  <a:ext uri="{FF2B5EF4-FFF2-40B4-BE49-F238E27FC236}">
                    <a16:creationId xmlns:a16="http://schemas.microsoft.com/office/drawing/2014/main" id="{C49CBAEF-D48F-407B-9D7D-23BA8CBCEE76}"/>
                  </a:ext>
                </a:extLst>
              </p:cNvPr>
              <p:cNvSpPr/>
              <p:nvPr/>
            </p:nvSpPr>
            <p:spPr>
              <a:xfrm>
                <a:off x="6554714" y="30489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16" name="วงรี 215">
                <a:extLst>
                  <a:ext uri="{FF2B5EF4-FFF2-40B4-BE49-F238E27FC236}">
                    <a16:creationId xmlns:a16="http://schemas.microsoft.com/office/drawing/2014/main" id="{BDC7FAE8-A9A4-4908-9254-5E8D4C2CB107}"/>
                  </a:ext>
                </a:extLst>
              </p:cNvPr>
              <p:cNvSpPr/>
              <p:nvPr/>
            </p:nvSpPr>
            <p:spPr>
              <a:xfrm>
                <a:off x="6554714" y="32490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17" name="วงรี 216">
                <a:extLst>
                  <a:ext uri="{FF2B5EF4-FFF2-40B4-BE49-F238E27FC236}">
                    <a16:creationId xmlns:a16="http://schemas.microsoft.com/office/drawing/2014/main" id="{93BE9E9C-F227-4576-B2C4-1ABD6DFF9755}"/>
                  </a:ext>
                </a:extLst>
              </p:cNvPr>
              <p:cNvSpPr/>
              <p:nvPr/>
            </p:nvSpPr>
            <p:spPr>
              <a:xfrm>
                <a:off x="6844534" y="14466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18" name="วงรี 217">
                <a:extLst>
                  <a:ext uri="{FF2B5EF4-FFF2-40B4-BE49-F238E27FC236}">
                    <a16:creationId xmlns:a16="http://schemas.microsoft.com/office/drawing/2014/main" id="{D779A1E4-5D4B-4B22-888D-9049B03829A1}"/>
                  </a:ext>
                </a:extLst>
              </p:cNvPr>
              <p:cNvSpPr/>
              <p:nvPr/>
            </p:nvSpPr>
            <p:spPr>
              <a:xfrm>
                <a:off x="6844534" y="16467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19" name="วงรี 218">
                <a:extLst>
                  <a:ext uri="{FF2B5EF4-FFF2-40B4-BE49-F238E27FC236}">
                    <a16:creationId xmlns:a16="http://schemas.microsoft.com/office/drawing/2014/main" id="{E62C645D-CB77-4CF9-91C8-46B04F7C3ECD}"/>
                  </a:ext>
                </a:extLst>
              </p:cNvPr>
              <p:cNvSpPr/>
              <p:nvPr/>
            </p:nvSpPr>
            <p:spPr>
              <a:xfrm>
                <a:off x="6844534" y="184674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20" name="วงรี 219">
                <a:extLst>
                  <a:ext uri="{FF2B5EF4-FFF2-40B4-BE49-F238E27FC236}">
                    <a16:creationId xmlns:a16="http://schemas.microsoft.com/office/drawing/2014/main" id="{E0534271-F8DF-4164-A164-FD536E27C050}"/>
                  </a:ext>
                </a:extLst>
              </p:cNvPr>
              <p:cNvSpPr/>
              <p:nvPr/>
            </p:nvSpPr>
            <p:spPr>
              <a:xfrm>
                <a:off x="6844534" y="204677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21" name="วงรี 220">
                <a:extLst>
                  <a:ext uri="{FF2B5EF4-FFF2-40B4-BE49-F238E27FC236}">
                    <a16:creationId xmlns:a16="http://schemas.microsoft.com/office/drawing/2014/main" id="{4F5C6CC2-8800-4B01-A9F4-94334A6BA60D}"/>
                  </a:ext>
                </a:extLst>
              </p:cNvPr>
              <p:cNvSpPr/>
              <p:nvPr/>
            </p:nvSpPr>
            <p:spPr>
              <a:xfrm>
                <a:off x="6844534" y="22467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22" name="วงรี 221">
                <a:extLst>
                  <a:ext uri="{FF2B5EF4-FFF2-40B4-BE49-F238E27FC236}">
                    <a16:creationId xmlns:a16="http://schemas.microsoft.com/office/drawing/2014/main" id="{4454834D-F961-406D-8699-B4758F68EB12}"/>
                  </a:ext>
                </a:extLst>
              </p:cNvPr>
              <p:cNvSpPr/>
              <p:nvPr/>
            </p:nvSpPr>
            <p:spPr>
              <a:xfrm>
                <a:off x="6844534" y="24468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23" name="วงรี 222">
                <a:extLst>
                  <a:ext uri="{FF2B5EF4-FFF2-40B4-BE49-F238E27FC236}">
                    <a16:creationId xmlns:a16="http://schemas.microsoft.com/office/drawing/2014/main" id="{B7092582-A074-4D6F-8DF3-C08625DF8805}"/>
                  </a:ext>
                </a:extLst>
              </p:cNvPr>
              <p:cNvSpPr/>
              <p:nvPr/>
            </p:nvSpPr>
            <p:spPr>
              <a:xfrm>
                <a:off x="6844534" y="264684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24" name="วงรี 223">
                <a:extLst>
                  <a:ext uri="{FF2B5EF4-FFF2-40B4-BE49-F238E27FC236}">
                    <a16:creationId xmlns:a16="http://schemas.microsoft.com/office/drawing/2014/main" id="{F36B67CB-1EE8-4810-AB11-2B63DD43C430}"/>
                  </a:ext>
                </a:extLst>
              </p:cNvPr>
              <p:cNvSpPr/>
              <p:nvPr/>
            </p:nvSpPr>
            <p:spPr>
              <a:xfrm>
                <a:off x="6844534" y="284687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25" name="วงรี 224">
                <a:extLst>
                  <a:ext uri="{FF2B5EF4-FFF2-40B4-BE49-F238E27FC236}">
                    <a16:creationId xmlns:a16="http://schemas.microsoft.com/office/drawing/2014/main" id="{7143009C-229C-42A1-8F6F-515250F203DF}"/>
                  </a:ext>
                </a:extLst>
              </p:cNvPr>
              <p:cNvSpPr/>
              <p:nvPr/>
            </p:nvSpPr>
            <p:spPr>
              <a:xfrm>
                <a:off x="6844534" y="30468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26" name="วงรี 225">
                <a:extLst>
                  <a:ext uri="{FF2B5EF4-FFF2-40B4-BE49-F238E27FC236}">
                    <a16:creationId xmlns:a16="http://schemas.microsoft.com/office/drawing/2014/main" id="{1996C852-8787-421A-8B7A-B535912C8DBC}"/>
                  </a:ext>
                </a:extLst>
              </p:cNvPr>
              <p:cNvSpPr/>
              <p:nvPr/>
            </p:nvSpPr>
            <p:spPr>
              <a:xfrm>
                <a:off x="6844534" y="32469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</p:grpSp>
        <p:pic>
          <p:nvPicPr>
            <p:cNvPr id="230" name="รูปภาพ 229">
              <a:extLst>
                <a:ext uri="{FF2B5EF4-FFF2-40B4-BE49-F238E27FC236}">
                  <a16:creationId xmlns:a16="http://schemas.microsoft.com/office/drawing/2014/main" id="{5BCBB62A-289D-4E01-BD9A-836A9963BB0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412710">
              <a:off x="2901771" y="5172733"/>
              <a:ext cx="496270" cy="458438"/>
            </a:xfrm>
            <a:prstGeom prst="rect">
              <a:avLst/>
            </a:prstGeom>
          </p:spPr>
        </p:pic>
        <p:sp>
          <p:nvSpPr>
            <p:cNvPr id="187" name="สี่เหลี่ยมผืนผ้า 186">
              <a:extLst>
                <a:ext uri="{FF2B5EF4-FFF2-40B4-BE49-F238E27FC236}">
                  <a16:creationId xmlns:a16="http://schemas.microsoft.com/office/drawing/2014/main" id="{EEEA021F-FE91-4991-A9F4-6B54B83EBB5E}"/>
                </a:ext>
              </a:extLst>
            </p:cNvPr>
            <p:cNvSpPr/>
            <p:nvPr/>
          </p:nvSpPr>
          <p:spPr>
            <a:xfrm>
              <a:off x="399393" y="309383"/>
              <a:ext cx="8441305" cy="4559946"/>
            </a:xfrm>
            <a:prstGeom prst="rect">
              <a:avLst/>
            </a:prstGeom>
            <a:solidFill>
              <a:schemeClr val="accent4">
                <a:lumMod val="20000"/>
                <a:lumOff val="80000"/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" name="สี่เหลี่ยมผืนผ้า 1">
              <a:extLst>
                <a:ext uri="{FF2B5EF4-FFF2-40B4-BE49-F238E27FC236}">
                  <a16:creationId xmlns:a16="http://schemas.microsoft.com/office/drawing/2014/main" id="{823F2461-C6A2-415D-BC23-E283FF6630FD}"/>
                </a:ext>
              </a:extLst>
            </p:cNvPr>
            <p:cNvSpPr/>
            <p:nvPr/>
          </p:nvSpPr>
          <p:spPr>
            <a:xfrm>
              <a:off x="1491917" y="352052"/>
              <a:ext cx="7557276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h-TH" sz="4000" b="1" u="sng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ปฏิกิริยาการเกิดสนิมเหล็ก </a:t>
              </a:r>
              <a:r>
                <a:rPr lang="en-US" sz="4000" b="1" u="sng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(rusting)</a:t>
              </a:r>
              <a:endParaRPr lang="th-TH" sz="4000" b="1" u="sng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pic>
          <p:nvPicPr>
            <p:cNvPr id="188" name="Picture 187">
              <a:extLst>
                <a:ext uri="{FF2B5EF4-FFF2-40B4-BE49-F238E27FC236}">
                  <a16:creationId xmlns:a16="http://schemas.microsoft.com/office/drawing/2014/main" id="{2244AF1E-3C38-460C-8FBC-05E0170034F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888" y="360852"/>
              <a:ext cx="720000" cy="720000"/>
            </a:xfrm>
            <a:prstGeom prst="rect">
              <a:avLst/>
            </a:prstGeom>
          </p:spPr>
        </p:pic>
        <p:sp>
          <p:nvSpPr>
            <p:cNvPr id="189" name="TextBox 188">
              <a:extLst>
                <a:ext uri="{FF2B5EF4-FFF2-40B4-BE49-F238E27FC236}">
                  <a16:creationId xmlns:a16="http://schemas.microsoft.com/office/drawing/2014/main" id="{24B22419-42FF-46CF-AD72-08D4E69DAABC}"/>
                </a:ext>
              </a:extLst>
            </p:cNvPr>
            <p:cNvSpPr txBox="1"/>
            <p:nvPr/>
          </p:nvSpPr>
          <p:spPr>
            <a:xfrm>
              <a:off x="1491917" y="1075258"/>
              <a:ext cx="7328668" cy="110799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th-TH" sz="22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เมื่อเหล็ก สัมผัสกับแก๊สออกซิเจน น้ำหรือความชื้นในอากาศ จะเกิดปฏิกิริยากันจะได้ผลิตภัณฑ์</a:t>
              </a:r>
            </a:p>
            <a:p>
              <a:r>
                <a:rPr lang="th-TH" sz="22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เป็นสนิมเหล็ก ซึ่งเป็นของแข็ง สีน้ำตาลแดง ปฏิกิริยาเคมีนี้เรียกว่า การเกิดสนิมเหล็ก (rusting) </a:t>
              </a:r>
            </a:p>
            <a:p>
              <a:r>
                <a:rPr lang="th-TH" sz="22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ผลของการเปลี่ยนแปลงนี้ทำให้เหล็กผุกร่อน </a:t>
              </a:r>
            </a:p>
          </p:txBody>
        </p:sp>
        <p:sp>
          <p:nvSpPr>
            <p:cNvPr id="239" name="TextBox 238">
              <a:extLst>
                <a:ext uri="{FF2B5EF4-FFF2-40B4-BE49-F238E27FC236}">
                  <a16:creationId xmlns:a16="http://schemas.microsoft.com/office/drawing/2014/main" id="{C198F6A9-B8E2-480A-974B-AFB0D504578D}"/>
                </a:ext>
              </a:extLst>
            </p:cNvPr>
            <p:cNvSpPr txBox="1"/>
            <p:nvPr/>
          </p:nvSpPr>
          <p:spPr>
            <a:xfrm>
              <a:off x="581845" y="2821994"/>
              <a:ext cx="5192688" cy="4616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th-TH" sz="2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      เหล็ก + แก๊สออกซิเจน + น้ำ → สนิมเหล็ก</a:t>
              </a:r>
            </a:p>
          </p:txBody>
        </p:sp>
        <p:sp>
          <p:nvSpPr>
            <p:cNvPr id="240" name="TextBox 239">
              <a:extLst>
                <a:ext uri="{FF2B5EF4-FFF2-40B4-BE49-F238E27FC236}">
                  <a16:creationId xmlns:a16="http://schemas.microsoft.com/office/drawing/2014/main" id="{D48AEE90-7897-4FDF-8540-8AEA0833424E}"/>
                </a:ext>
              </a:extLst>
            </p:cNvPr>
            <p:cNvSpPr txBox="1"/>
            <p:nvPr/>
          </p:nvSpPr>
          <p:spPr>
            <a:xfrm>
              <a:off x="584452" y="3743995"/>
              <a:ext cx="5190081" cy="461665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th-TH" sz="2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  </a:t>
              </a:r>
              <a:r>
                <a:rPr lang="pt-BR" sz="2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4Fe (s) + 3O</a:t>
              </a:r>
              <a:r>
                <a:rPr lang="pt-BR" sz="3200" b="1" baseline="-250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2</a:t>
              </a:r>
              <a:r>
                <a:rPr lang="pt-BR" sz="2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 (g) + 3H</a:t>
              </a:r>
              <a:r>
                <a:rPr lang="pt-BR" sz="3200" b="1" baseline="-250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2</a:t>
              </a:r>
              <a:r>
                <a:rPr lang="pt-BR" sz="2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O (l) →2Fe</a:t>
              </a:r>
              <a:r>
                <a:rPr lang="pt-BR" sz="3200" b="1" baseline="-250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2</a:t>
              </a:r>
              <a:r>
                <a:rPr lang="pt-BR" sz="2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O3·3H</a:t>
              </a:r>
              <a:r>
                <a:rPr lang="pt-BR" sz="3200" b="1" baseline="-250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2</a:t>
              </a:r>
              <a:r>
                <a:rPr lang="pt-BR" sz="2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O (s)</a:t>
              </a:r>
              <a:endPara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241" name="TextBox 240">
              <a:extLst>
                <a:ext uri="{FF2B5EF4-FFF2-40B4-BE49-F238E27FC236}">
                  <a16:creationId xmlns:a16="http://schemas.microsoft.com/office/drawing/2014/main" id="{B08C305C-D91B-48BD-B8A1-645D5156394C}"/>
                </a:ext>
              </a:extLst>
            </p:cNvPr>
            <p:cNvSpPr txBox="1"/>
            <p:nvPr/>
          </p:nvSpPr>
          <p:spPr>
            <a:xfrm>
              <a:off x="903121" y="2232900"/>
              <a:ext cx="5192688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th-TH" sz="22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ปฏิกิริยาการเกิดสนิมเหล็กเขียนแทนได้ด้วยสมการข้อความ ดังนี้</a:t>
              </a:r>
            </a:p>
          </p:txBody>
        </p:sp>
        <p:pic>
          <p:nvPicPr>
            <p:cNvPr id="242" name="รูปภาพ 227">
              <a:extLst>
                <a:ext uri="{FF2B5EF4-FFF2-40B4-BE49-F238E27FC236}">
                  <a16:creationId xmlns:a16="http://schemas.microsoft.com/office/drawing/2014/main" id="{5E7CB547-3E7B-4947-90D8-7875F19EEF8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0639" y="2223841"/>
              <a:ext cx="417249" cy="417249"/>
            </a:xfrm>
            <a:prstGeom prst="rect">
              <a:avLst/>
            </a:prstGeom>
          </p:spPr>
        </p:pic>
        <p:pic>
          <p:nvPicPr>
            <p:cNvPr id="4098" name="Picture 2" descr="สนิมเกิดจากอะไร!! และมีวิธีป้องกันอย่างไร">
              <a:extLst>
                <a:ext uri="{FF2B5EF4-FFF2-40B4-BE49-F238E27FC236}">
                  <a16:creationId xmlns:a16="http://schemas.microsoft.com/office/drawing/2014/main" id="{57BAC441-81DF-47C4-BEE4-7BF31375164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54333" y="1947663"/>
              <a:ext cx="2398907" cy="24991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3" name="Rectangle 242">
              <a:extLst>
                <a:ext uri="{FF2B5EF4-FFF2-40B4-BE49-F238E27FC236}">
                  <a16:creationId xmlns:a16="http://schemas.microsoft.com/office/drawing/2014/main" id="{09D432D2-56E4-449E-993C-779BCEDF1E72}"/>
                </a:ext>
              </a:extLst>
            </p:cNvPr>
            <p:cNvSpPr/>
            <p:nvPr/>
          </p:nvSpPr>
          <p:spPr>
            <a:xfrm>
              <a:off x="3512554" y="3296818"/>
              <a:ext cx="2262445" cy="339098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th-TH" sz="2400" b="1" dirty="0">
                  <a:solidFill>
                    <a:schemeClr val="accent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 เรียกว่า สมการข้อความ</a:t>
              </a:r>
            </a:p>
          </p:txBody>
        </p:sp>
        <p:sp>
          <p:nvSpPr>
            <p:cNvPr id="244" name="Rectangle 243">
              <a:extLst>
                <a:ext uri="{FF2B5EF4-FFF2-40B4-BE49-F238E27FC236}">
                  <a16:creationId xmlns:a16="http://schemas.microsoft.com/office/drawing/2014/main" id="{8D5CE90F-BF02-4FCB-824F-7B552A5A5B0A}"/>
                </a:ext>
              </a:extLst>
            </p:cNvPr>
            <p:cNvSpPr/>
            <p:nvPr/>
          </p:nvSpPr>
          <p:spPr>
            <a:xfrm>
              <a:off x="3512351" y="4219080"/>
              <a:ext cx="2262445" cy="339098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th-TH" sz="2400" b="1" dirty="0">
                  <a:solidFill>
                    <a:schemeClr val="accent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 เรียกว่า สมการเคมี</a:t>
              </a:r>
            </a:p>
          </p:txBody>
        </p:sp>
        <p:sp>
          <p:nvSpPr>
            <p:cNvPr id="245" name="TextBox 244">
              <a:extLst>
                <a:ext uri="{FF2B5EF4-FFF2-40B4-BE49-F238E27FC236}">
                  <a16:creationId xmlns:a16="http://schemas.microsoft.com/office/drawing/2014/main" id="{4970AD4A-40CC-4E0D-B22A-A3F214EA6A43}"/>
                </a:ext>
              </a:extLst>
            </p:cNvPr>
            <p:cNvSpPr txBox="1"/>
            <p:nvPr/>
          </p:nvSpPr>
          <p:spPr>
            <a:xfrm>
              <a:off x="6024342" y="4438128"/>
              <a:ext cx="2458685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th-TH" sz="22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การเกิดสนิมเหล็ก (rusting) </a:t>
              </a:r>
            </a:p>
          </p:txBody>
        </p:sp>
        <p:cxnSp>
          <p:nvCxnSpPr>
            <p:cNvPr id="246" name="Straight Connector 245">
              <a:extLst>
                <a:ext uri="{FF2B5EF4-FFF2-40B4-BE49-F238E27FC236}">
                  <a16:creationId xmlns:a16="http://schemas.microsoft.com/office/drawing/2014/main" id="{CA10361C-1ECF-4854-8448-83B4DDCB173E}"/>
                </a:ext>
              </a:extLst>
            </p:cNvPr>
            <p:cNvCxnSpPr/>
            <p:nvPr/>
          </p:nvCxnSpPr>
          <p:spPr>
            <a:xfrm>
              <a:off x="1433741" y="1156759"/>
              <a:ext cx="0" cy="972000"/>
            </a:xfrm>
            <a:prstGeom prst="line">
              <a:avLst/>
            </a:prstGeom>
            <a:ln w="12700">
              <a:solidFill>
                <a:srgbClr val="F8C81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8545790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80832C16-0A5E-45EA-ACB5-57F74C3A1BD9}"/>
              </a:ext>
            </a:extLst>
          </p:cNvPr>
          <p:cNvGrpSpPr/>
          <p:nvPr/>
        </p:nvGrpSpPr>
        <p:grpSpPr>
          <a:xfrm>
            <a:off x="-24524" y="-71791"/>
            <a:ext cx="9188286" cy="5702962"/>
            <a:chOff x="-24524" y="-71791"/>
            <a:chExt cx="9188286" cy="5702962"/>
          </a:xfrm>
        </p:grpSpPr>
        <p:sp>
          <p:nvSpPr>
            <p:cNvPr id="124" name="วงรี 123">
              <a:extLst>
                <a:ext uri="{FF2B5EF4-FFF2-40B4-BE49-F238E27FC236}">
                  <a16:creationId xmlns:a16="http://schemas.microsoft.com/office/drawing/2014/main" id="{4D749C6A-B85E-4128-A4F5-3C008CE3256F}"/>
                </a:ext>
              </a:extLst>
            </p:cNvPr>
            <p:cNvSpPr/>
            <p:nvPr/>
          </p:nvSpPr>
          <p:spPr>
            <a:xfrm rot="2025166">
              <a:off x="4547239" y="3641871"/>
              <a:ext cx="1654232" cy="1528124"/>
            </a:xfrm>
            <a:prstGeom prst="ellipse">
              <a:avLst/>
            </a:prstGeom>
            <a:pattFill prst="dkHorz">
              <a:fgClr>
                <a:srgbClr val="3DADD4"/>
              </a:fgClr>
              <a:bgClr>
                <a:schemeClr val="accent5">
                  <a:lumMod val="40000"/>
                  <a:lumOff val="6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23" name="วงรี 122">
              <a:extLst>
                <a:ext uri="{FF2B5EF4-FFF2-40B4-BE49-F238E27FC236}">
                  <a16:creationId xmlns:a16="http://schemas.microsoft.com/office/drawing/2014/main" id="{4547BB5D-980C-49C6-8DD2-5EBB553E6D2E}"/>
                </a:ext>
              </a:extLst>
            </p:cNvPr>
            <p:cNvSpPr/>
            <p:nvPr/>
          </p:nvSpPr>
          <p:spPr>
            <a:xfrm rot="2025166">
              <a:off x="248763" y="2075931"/>
              <a:ext cx="1654232" cy="1528124"/>
            </a:xfrm>
            <a:prstGeom prst="ellipse">
              <a:avLst/>
            </a:prstGeom>
            <a:pattFill prst="dkHorz">
              <a:fgClr>
                <a:srgbClr val="3DADD4"/>
              </a:fgClr>
              <a:bgClr>
                <a:schemeClr val="accent5">
                  <a:lumMod val="40000"/>
                  <a:lumOff val="6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22" name="วงรี 121">
              <a:extLst>
                <a:ext uri="{FF2B5EF4-FFF2-40B4-BE49-F238E27FC236}">
                  <a16:creationId xmlns:a16="http://schemas.microsoft.com/office/drawing/2014/main" id="{136E3BA7-F06D-4AEC-9D6F-42B890E5616A}"/>
                </a:ext>
              </a:extLst>
            </p:cNvPr>
            <p:cNvSpPr/>
            <p:nvPr/>
          </p:nvSpPr>
          <p:spPr>
            <a:xfrm rot="2025166">
              <a:off x="6990495" y="1782658"/>
              <a:ext cx="1654232" cy="1528124"/>
            </a:xfrm>
            <a:prstGeom prst="ellipse">
              <a:avLst/>
            </a:prstGeom>
            <a:pattFill prst="dkHorz">
              <a:fgClr>
                <a:srgbClr val="3DADD4"/>
              </a:fgClr>
              <a:bgClr>
                <a:schemeClr val="accent5">
                  <a:lumMod val="40000"/>
                  <a:lumOff val="6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grpSp>
          <p:nvGrpSpPr>
            <p:cNvPr id="25" name="กลุ่ม 24">
              <a:extLst>
                <a:ext uri="{FF2B5EF4-FFF2-40B4-BE49-F238E27FC236}">
                  <a16:creationId xmlns:a16="http://schemas.microsoft.com/office/drawing/2014/main" id="{C3AE868D-FBBA-4B74-B214-3D8230C10F4E}"/>
                </a:ext>
              </a:extLst>
            </p:cNvPr>
            <p:cNvGrpSpPr/>
            <p:nvPr/>
          </p:nvGrpSpPr>
          <p:grpSpPr>
            <a:xfrm>
              <a:off x="-24524" y="-71791"/>
              <a:ext cx="5503933" cy="4625727"/>
              <a:chOff x="-13854" y="-53779"/>
              <a:chExt cx="5988928" cy="5448712"/>
            </a:xfrm>
            <a:gradFill>
              <a:gsLst>
                <a:gs pos="0">
                  <a:srgbClr val="FEE882"/>
                </a:gs>
                <a:gs pos="73000">
                  <a:srgbClr val="FEE882"/>
                </a:gs>
                <a:gs pos="100000">
                  <a:srgbClr val="FEE882"/>
                </a:gs>
              </a:gsLst>
              <a:path path="circle">
                <a:fillToRect l="50000" t="50000" r="50000" b="50000"/>
              </a:path>
            </a:gradFill>
          </p:grpSpPr>
          <p:sp>
            <p:nvSpPr>
              <p:cNvPr id="24" name="รูปแบบอิสระ: รูปร่าง 23">
                <a:extLst>
                  <a:ext uri="{FF2B5EF4-FFF2-40B4-BE49-F238E27FC236}">
                    <a16:creationId xmlns:a16="http://schemas.microsoft.com/office/drawing/2014/main" id="{8532D37F-FCA3-4BF8-BDEE-30A101219801}"/>
                  </a:ext>
                </a:extLst>
              </p:cNvPr>
              <p:cNvSpPr/>
              <p:nvPr/>
            </p:nvSpPr>
            <p:spPr>
              <a:xfrm>
                <a:off x="-13854" y="415635"/>
                <a:ext cx="3654961" cy="4979298"/>
              </a:xfrm>
              <a:custGeom>
                <a:avLst/>
                <a:gdLst>
                  <a:gd name="connsiteX0" fmla="*/ 3034146 w 3034146"/>
                  <a:gd name="connsiteY0" fmla="*/ 0 h 4724400"/>
                  <a:gd name="connsiteX1" fmla="*/ 1676400 w 3034146"/>
                  <a:gd name="connsiteY1" fmla="*/ 1939636 h 4724400"/>
                  <a:gd name="connsiteX2" fmla="*/ 831273 w 3034146"/>
                  <a:gd name="connsiteY2" fmla="*/ 2521527 h 4724400"/>
                  <a:gd name="connsiteX3" fmla="*/ 498764 w 3034146"/>
                  <a:gd name="connsiteY3" fmla="*/ 4322618 h 4724400"/>
                  <a:gd name="connsiteX4" fmla="*/ 13855 w 3034146"/>
                  <a:gd name="connsiteY4" fmla="*/ 4724400 h 4724400"/>
                  <a:gd name="connsiteX5" fmla="*/ 0 w 3034146"/>
                  <a:gd name="connsiteY5" fmla="*/ 41564 h 4724400"/>
                  <a:gd name="connsiteX6" fmla="*/ 3034146 w 3034146"/>
                  <a:gd name="connsiteY6" fmla="*/ 0 h 4724400"/>
                  <a:gd name="connsiteX0" fmla="*/ 3034146 w 3034146"/>
                  <a:gd name="connsiteY0" fmla="*/ 0 h 5021667"/>
                  <a:gd name="connsiteX1" fmla="*/ 1676400 w 3034146"/>
                  <a:gd name="connsiteY1" fmla="*/ 1939636 h 5021667"/>
                  <a:gd name="connsiteX2" fmla="*/ 831273 w 3034146"/>
                  <a:gd name="connsiteY2" fmla="*/ 2521527 h 5021667"/>
                  <a:gd name="connsiteX3" fmla="*/ 498764 w 3034146"/>
                  <a:gd name="connsiteY3" fmla="*/ 4322618 h 5021667"/>
                  <a:gd name="connsiteX4" fmla="*/ 13855 w 3034146"/>
                  <a:gd name="connsiteY4" fmla="*/ 4724400 h 5021667"/>
                  <a:gd name="connsiteX5" fmla="*/ 0 w 3034146"/>
                  <a:gd name="connsiteY5" fmla="*/ 41564 h 5021667"/>
                  <a:gd name="connsiteX6" fmla="*/ 3034146 w 3034146"/>
                  <a:gd name="connsiteY6" fmla="*/ 0 h 5021667"/>
                  <a:gd name="connsiteX0" fmla="*/ 3034146 w 3034146"/>
                  <a:gd name="connsiteY0" fmla="*/ 0 h 5021667"/>
                  <a:gd name="connsiteX1" fmla="*/ 1676400 w 3034146"/>
                  <a:gd name="connsiteY1" fmla="*/ 1939636 h 5021667"/>
                  <a:gd name="connsiteX2" fmla="*/ 831273 w 3034146"/>
                  <a:gd name="connsiteY2" fmla="*/ 2521527 h 5021667"/>
                  <a:gd name="connsiteX3" fmla="*/ 498764 w 3034146"/>
                  <a:gd name="connsiteY3" fmla="*/ 4322618 h 5021667"/>
                  <a:gd name="connsiteX4" fmla="*/ 13855 w 3034146"/>
                  <a:gd name="connsiteY4" fmla="*/ 4724400 h 5021667"/>
                  <a:gd name="connsiteX5" fmla="*/ 0 w 3034146"/>
                  <a:gd name="connsiteY5" fmla="*/ 41564 h 5021667"/>
                  <a:gd name="connsiteX6" fmla="*/ 3034146 w 3034146"/>
                  <a:gd name="connsiteY6" fmla="*/ 0 h 5021667"/>
                  <a:gd name="connsiteX0" fmla="*/ 3034146 w 3073956"/>
                  <a:gd name="connsiteY0" fmla="*/ 0 h 5021667"/>
                  <a:gd name="connsiteX1" fmla="*/ 1676400 w 3073956"/>
                  <a:gd name="connsiteY1" fmla="*/ 1939636 h 5021667"/>
                  <a:gd name="connsiteX2" fmla="*/ 831273 w 3073956"/>
                  <a:gd name="connsiteY2" fmla="*/ 2521527 h 5021667"/>
                  <a:gd name="connsiteX3" fmla="*/ 498764 w 3073956"/>
                  <a:gd name="connsiteY3" fmla="*/ 4322618 h 5021667"/>
                  <a:gd name="connsiteX4" fmla="*/ 13855 w 3073956"/>
                  <a:gd name="connsiteY4" fmla="*/ 4724400 h 5021667"/>
                  <a:gd name="connsiteX5" fmla="*/ 0 w 3073956"/>
                  <a:gd name="connsiteY5" fmla="*/ 41564 h 5021667"/>
                  <a:gd name="connsiteX6" fmla="*/ 3034146 w 3073956"/>
                  <a:gd name="connsiteY6" fmla="*/ 0 h 5021667"/>
                  <a:gd name="connsiteX0" fmla="*/ 3034146 w 3101237"/>
                  <a:gd name="connsiteY0" fmla="*/ 0 h 5021667"/>
                  <a:gd name="connsiteX1" fmla="*/ 2286000 w 3101237"/>
                  <a:gd name="connsiteY1" fmla="*/ 2119745 h 5021667"/>
                  <a:gd name="connsiteX2" fmla="*/ 831273 w 3101237"/>
                  <a:gd name="connsiteY2" fmla="*/ 2521527 h 5021667"/>
                  <a:gd name="connsiteX3" fmla="*/ 498764 w 3101237"/>
                  <a:gd name="connsiteY3" fmla="*/ 4322618 h 5021667"/>
                  <a:gd name="connsiteX4" fmla="*/ 13855 w 3101237"/>
                  <a:gd name="connsiteY4" fmla="*/ 4724400 h 5021667"/>
                  <a:gd name="connsiteX5" fmla="*/ 0 w 3101237"/>
                  <a:gd name="connsiteY5" fmla="*/ 41564 h 5021667"/>
                  <a:gd name="connsiteX6" fmla="*/ 3034146 w 3101237"/>
                  <a:gd name="connsiteY6" fmla="*/ 0 h 5021667"/>
                  <a:gd name="connsiteX0" fmla="*/ 3740728 w 3780989"/>
                  <a:gd name="connsiteY0" fmla="*/ 13854 h 4980103"/>
                  <a:gd name="connsiteX1" fmla="*/ 2286000 w 3780989"/>
                  <a:gd name="connsiteY1" fmla="*/ 2078181 h 4980103"/>
                  <a:gd name="connsiteX2" fmla="*/ 831273 w 3780989"/>
                  <a:gd name="connsiteY2" fmla="*/ 2479963 h 4980103"/>
                  <a:gd name="connsiteX3" fmla="*/ 498764 w 3780989"/>
                  <a:gd name="connsiteY3" fmla="*/ 4281054 h 4980103"/>
                  <a:gd name="connsiteX4" fmla="*/ 13855 w 3780989"/>
                  <a:gd name="connsiteY4" fmla="*/ 4682836 h 4980103"/>
                  <a:gd name="connsiteX5" fmla="*/ 0 w 3780989"/>
                  <a:gd name="connsiteY5" fmla="*/ 0 h 4980103"/>
                  <a:gd name="connsiteX6" fmla="*/ 3740728 w 3780989"/>
                  <a:gd name="connsiteY6" fmla="*/ 13854 h 4980103"/>
                  <a:gd name="connsiteX0" fmla="*/ 3740728 w 3803936"/>
                  <a:gd name="connsiteY0" fmla="*/ 13854 h 4980103"/>
                  <a:gd name="connsiteX1" fmla="*/ 2826327 w 3803936"/>
                  <a:gd name="connsiteY1" fmla="*/ 1884217 h 4980103"/>
                  <a:gd name="connsiteX2" fmla="*/ 831273 w 3803936"/>
                  <a:gd name="connsiteY2" fmla="*/ 2479963 h 4980103"/>
                  <a:gd name="connsiteX3" fmla="*/ 498764 w 3803936"/>
                  <a:gd name="connsiteY3" fmla="*/ 4281054 h 4980103"/>
                  <a:gd name="connsiteX4" fmla="*/ 13855 w 3803936"/>
                  <a:gd name="connsiteY4" fmla="*/ 4682836 h 4980103"/>
                  <a:gd name="connsiteX5" fmla="*/ 0 w 3803936"/>
                  <a:gd name="connsiteY5" fmla="*/ 0 h 4980103"/>
                  <a:gd name="connsiteX6" fmla="*/ 3740728 w 3803936"/>
                  <a:gd name="connsiteY6" fmla="*/ 13854 h 4980103"/>
                  <a:gd name="connsiteX0" fmla="*/ 3740728 w 3819518"/>
                  <a:gd name="connsiteY0" fmla="*/ 13854 h 4980103"/>
                  <a:gd name="connsiteX1" fmla="*/ 2826327 w 3819518"/>
                  <a:gd name="connsiteY1" fmla="*/ 1884217 h 4980103"/>
                  <a:gd name="connsiteX2" fmla="*/ 831273 w 3819518"/>
                  <a:gd name="connsiteY2" fmla="*/ 2479963 h 4980103"/>
                  <a:gd name="connsiteX3" fmla="*/ 498764 w 3819518"/>
                  <a:gd name="connsiteY3" fmla="*/ 4281054 h 4980103"/>
                  <a:gd name="connsiteX4" fmla="*/ 13855 w 3819518"/>
                  <a:gd name="connsiteY4" fmla="*/ 4682836 h 4980103"/>
                  <a:gd name="connsiteX5" fmla="*/ 0 w 3819518"/>
                  <a:gd name="connsiteY5" fmla="*/ 0 h 4980103"/>
                  <a:gd name="connsiteX6" fmla="*/ 3740728 w 3819518"/>
                  <a:gd name="connsiteY6" fmla="*/ 13854 h 4980103"/>
                  <a:gd name="connsiteX0" fmla="*/ 3699165 w 3764759"/>
                  <a:gd name="connsiteY0" fmla="*/ 0 h 4980103"/>
                  <a:gd name="connsiteX1" fmla="*/ 2826327 w 3764759"/>
                  <a:gd name="connsiteY1" fmla="*/ 1884217 h 4980103"/>
                  <a:gd name="connsiteX2" fmla="*/ 831273 w 3764759"/>
                  <a:gd name="connsiteY2" fmla="*/ 2479963 h 4980103"/>
                  <a:gd name="connsiteX3" fmla="*/ 498764 w 3764759"/>
                  <a:gd name="connsiteY3" fmla="*/ 4281054 h 4980103"/>
                  <a:gd name="connsiteX4" fmla="*/ 13855 w 3764759"/>
                  <a:gd name="connsiteY4" fmla="*/ 4682836 h 4980103"/>
                  <a:gd name="connsiteX5" fmla="*/ 0 w 3764759"/>
                  <a:gd name="connsiteY5" fmla="*/ 0 h 4980103"/>
                  <a:gd name="connsiteX6" fmla="*/ 3699165 w 3764759"/>
                  <a:gd name="connsiteY6" fmla="*/ 0 h 4980103"/>
                  <a:gd name="connsiteX0" fmla="*/ 3408220 w 3496956"/>
                  <a:gd name="connsiteY0" fmla="*/ 0 h 4993957"/>
                  <a:gd name="connsiteX1" fmla="*/ 2826327 w 3496956"/>
                  <a:gd name="connsiteY1" fmla="*/ 1898071 h 4993957"/>
                  <a:gd name="connsiteX2" fmla="*/ 831273 w 3496956"/>
                  <a:gd name="connsiteY2" fmla="*/ 2493817 h 4993957"/>
                  <a:gd name="connsiteX3" fmla="*/ 498764 w 3496956"/>
                  <a:gd name="connsiteY3" fmla="*/ 4294908 h 4993957"/>
                  <a:gd name="connsiteX4" fmla="*/ 13855 w 3496956"/>
                  <a:gd name="connsiteY4" fmla="*/ 4696690 h 4993957"/>
                  <a:gd name="connsiteX5" fmla="*/ 0 w 3496956"/>
                  <a:gd name="connsiteY5" fmla="*/ 13854 h 4993957"/>
                  <a:gd name="connsiteX6" fmla="*/ 3408220 w 3496956"/>
                  <a:gd name="connsiteY6" fmla="*/ 0 h 4993957"/>
                  <a:gd name="connsiteX0" fmla="*/ 3408220 w 3460882"/>
                  <a:gd name="connsiteY0" fmla="*/ 0 h 4993957"/>
                  <a:gd name="connsiteX1" fmla="*/ 2355272 w 3460882"/>
                  <a:gd name="connsiteY1" fmla="*/ 1787235 h 4993957"/>
                  <a:gd name="connsiteX2" fmla="*/ 831273 w 3460882"/>
                  <a:gd name="connsiteY2" fmla="*/ 2493817 h 4993957"/>
                  <a:gd name="connsiteX3" fmla="*/ 498764 w 3460882"/>
                  <a:gd name="connsiteY3" fmla="*/ 4294908 h 4993957"/>
                  <a:gd name="connsiteX4" fmla="*/ 13855 w 3460882"/>
                  <a:gd name="connsiteY4" fmla="*/ 4696690 h 4993957"/>
                  <a:gd name="connsiteX5" fmla="*/ 0 w 3460882"/>
                  <a:gd name="connsiteY5" fmla="*/ 13854 h 4993957"/>
                  <a:gd name="connsiteX6" fmla="*/ 3408220 w 3460882"/>
                  <a:gd name="connsiteY6" fmla="*/ 0 h 4993957"/>
                  <a:gd name="connsiteX0" fmla="*/ 3408220 w 3461814"/>
                  <a:gd name="connsiteY0" fmla="*/ 0 h 4997951"/>
                  <a:gd name="connsiteX1" fmla="*/ 2355272 w 3461814"/>
                  <a:gd name="connsiteY1" fmla="*/ 1787235 h 4997951"/>
                  <a:gd name="connsiteX2" fmla="*/ 706582 w 3461814"/>
                  <a:gd name="connsiteY2" fmla="*/ 2369126 h 4997951"/>
                  <a:gd name="connsiteX3" fmla="*/ 498764 w 3461814"/>
                  <a:gd name="connsiteY3" fmla="*/ 4294908 h 4997951"/>
                  <a:gd name="connsiteX4" fmla="*/ 13855 w 3461814"/>
                  <a:gd name="connsiteY4" fmla="*/ 4696690 h 4997951"/>
                  <a:gd name="connsiteX5" fmla="*/ 0 w 3461814"/>
                  <a:gd name="connsiteY5" fmla="*/ 13854 h 4997951"/>
                  <a:gd name="connsiteX6" fmla="*/ 3408220 w 3461814"/>
                  <a:gd name="connsiteY6" fmla="*/ 0 h 4997951"/>
                  <a:gd name="connsiteX0" fmla="*/ 3505202 w 3555152"/>
                  <a:gd name="connsiteY0" fmla="*/ 13855 h 4984097"/>
                  <a:gd name="connsiteX1" fmla="*/ 2355272 w 3555152"/>
                  <a:gd name="connsiteY1" fmla="*/ 1773381 h 4984097"/>
                  <a:gd name="connsiteX2" fmla="*/ 706582 w 3555152"/>
                  <a:gd name="connsiteY2" fmla="*/ 2355272 h 4984097"/>
                  <a:gd name="connsiteX3" fmla="*/ 498764 w 3555152"/>
                  <a:gd name="connsiteY3" fmla="*/ 4281054 h 4984097"/>
                  <a:gd name="connsiteX4" fmla="*/ 13855 w 3555152"/>
                  <a:gd name="connsiteY4" fmla="*/ 4682836 h 4984097"/>
                  <a:gd name="connsiteX5" fmla="*/ 0 w 3555152"/>
                  <a:gd name="connsiteY5" fmla="*/ 0 h 4984097"/>
                  <a:gd name="connsiteX6" fmla="*/ 3505202 w 3555152"/>
                  <a:gd name="connsiteY6" fmla="*/ 13855 h 4984097"/>
                  <a:gd name="connsiteX0" fmla="*/ 3505202 w 3509945"/>
                  <a:gd name="connsiteY0" fmla="*/ 13855 h 4984097"/>
                  <a:gd name="connsiteX1" fmla="*/ 2355272 w 3509945"/>
                  <a:gd name="connsiteY1" fmla="*/ 1773381 h 4984097"/>
                  <a:gd name="connsiteX2" fmla="*/ 706582 w 3509945"/>
                  <a:gd name="connsiteY2" fmla="*/ 2355272 h 4984097"/>
                  <a:gd name="connsiteX3" fmla="*/ 498764 w 3509945"/>
                  <a:gd name="connsiteY3" fmla="*/ 4281054 h 4984097"/>
                  <a:gd name="connsiteX4" fmla="*/ 13855 w 3509945"/>
                  <a:gd name="connsiteY4" fmla="*/ 4682836 h 4984097"/>
                  <a:gd name="connsiteX5" fmla="*/ 0 w 3509945"/>
                  <a:gd name="connsiteY5" fmla="*/ 0 h 4984097"/>
                  <a:gd name="connsiteX6" fmla="*/ 3505202 w 3509945"/>
                  <a:gd name="connsiteY6" fmla="*/ 13855 h 4984097"/>
                  <a:gd name="connsiteX0" fmla="*/ 3505202 w 3510195"/>
                  <a:gd name="connsiteY0" fmla="*/ 13855 h 4984097"/>
                  <a:gd name="connsiteX1" fmla="*/ 2355272 w 3510195"/>
                  <a:gd name="connsiteY1" fmla="*/ 1773381 h 4984097"/>
                  <a:gd name="connsiteX2" fmla="*/ 706582 w 3510195"/>
                  <a:gd name="connsiteY2" fmla="*/ 2355272 h 4984097"/>
                  <a:gd name="connsiteX3" fmla="*/ 498764 w 3510195"/>
                  <a:gd name="connsiteY3" fmla="*/ 4281054 h 4984097"/>
                  <a:gd name="connsiteX4" fmla="*/ 13855 w 3510195"/>
                  <a:gd name="connsiteY4" fmla="*/ 4682836 h 4984097"/>
                  <a:gd name="connsiteX5" fmla="*/ 0 w 3510195"/>
                  <a:gd name="connsiteY5" fmla="*/ 0 h 4984097"/>
                  <a:gd name="connsiteX6" fmla="*/ 3505202 w 3510195"/>
                  <a:gd name="connsiteY6" fmla="*/ 13855 h 4984097"/>
                  <a:gd name="connsiteX0" fmla="*/ 3505202 w 3510379"/>
                  <a:gd name="connsiteY0" fmla="*/ 13855 h 4984097"/>
                  <a:gd name="connsiteX1" fmla="*/ 2382981 w 3510379"/>
                  <a:gd name="connsiteY1" fmla="*/ 1911927 h 4984097"/>
                  <a:gd name="connsiteX2" fmla="*/ 706582 w 3510379"/>
                  <a:gd name="connsiteY2" fmla="*/ 2355272 h 4984097"/>
                  <a:gd name="connsiteX3" fmla="*/ 498764 w 3510379"/>
                  <a:gd name="connsiteY3" fmla="*/ 4281054 h 4984097"/>
                  <a:gd name="connsiteX4" fmla="*/ 13855 w 3510379"/>
                  <a:gd name="connsiteY4" fmla="*/ 4682836 h 4984097"/>
                  <a:gd name="connsiteX5" fmla="*/ 0 w 3510379"/>
                  <a:gd name="connsiteY5" fmla="*/ 0 h 4984097"/>
                  <a:gd name="connsiteX6" fmla="*/ 3505202 w 3510379"/>
                  <a:gd name="connsiteY6" fmla="*/ 13855 h 4984097"/>
                  <a:gd name="connsiteX0" fmla="*/ 3865420 w 3868973"/>
                  <a:gd name="connsiteY0" fmla="*/ 13855 h 4984097"/>
                  <a:gd name="connsiteX1" fmla="*/ 2382981 w 3868973"/>
                  <a:gd name="connsiteY1" fmla="*/ 1911927 h 4984097"/>
                  <a:gd name="connsiteX2" fmla="*/ 706582 w 3868973"/>
                  <a:gd name="connsiteY2" fmla="*/ 2355272 h 4984097"/>
                  <a:gd name="connsiteX3" fmla="*/ 498764 w 3868973"/>
                  <a:gd name="connsiteY3" fmla="*/ 4281054 h 4984097"/>
                  <a:gd name="connsiteX4" fmla="*/ 13855 w 3868973"/>
                  <a:gd name="connsiteY4" fmla="*/ 4682836 h 4984097"/>
                  <a:gd name="connsiteX5" fmla="*/ 0 w 3868973"/>
                  <a:gd name="connsiteY5" fmla="*/ 0 h 4984097"/>
                  <a:gd name="connsiteX6" fmla="*/ 3865420 w 3868973"/>
                  <a:gd name="connsiteY6" fmla="*/ 13855 h 4984097"/>
                  <a:gd name="connsiteX0" fmla="*/ 3865420 w 3873426"/>
                  <a:gd name="connsiteY0" fmla="*/ 13855 h 4984097"/>
                  <a:gd name="connsiteX1" fmla="*/ 2992581 w 3873426"/>
                  <a:gd name="connsiteY1" fmla="*/ 1717964 h 4984097"/>
                  <a:gd name="connsiteX2" fmla="*/ 706582 w 3873426"/>
                  <a:gd name="connsiteY2" fmla="*/ 2355272 h 4984097"/>
                  <a:gd name="connsiteX3" fmla="*/ 498764 w 3873426"/>
                  <a:gd name="connsiteY3" fmla="*/ 4281054 h 4984097"/>
                  <a:gd name="connsiteX4" fmla="*/ 13855 w 3873426"/>
                  <a:gd name="connsiteY4" fmla="*/ 4682836 h 4984097"/>
                  <a:gd name="connsiteX5" fmla="*/ 0 w 3873426"/>
                  <a:gd name="connsiteY5" fmla="*/ 0 h 4984097"/>
                  <a:gd name="connsiteX6" fmla="*/ 3865420 w 3873426"/>
                  <a:gd name="connsiteY6" fmla="*/ 13855 h 4984097"/>
                  <a:gd name="connsiteX0" fmla="*/ 3865420 w 3873179"/>
                  <a:gd name="connsiteY0" fmla="*/ 13855 h 4980543"/>
                  <a:gd name="connsiteX1" fmla="*/ 2992581 w 3873179"/>
                  <a:gd name="connsiteY1" fmla="*/ 1717964 h 4980543"/>
                  <a:gd name="connsiteX2" fmla="*/ 803564 w 3873179"/>
                  <a:gd name="connsiteY2" fmla="*/ 2466109 h 4980543"/>
                  <a:gd name="connsiteX3" fmla="*/ 498764 w 3873179"/>
                  <a:gd name="connsiteY3" fmla="*/ 4281054 h 4980543"/>
                  <a:gd name="connsiteX4" fmla="*/ 13855 w 3873179"/>
                  <a:gd name="connsiteY4" fmla="*/ 4682836 h 4980543"/>
                  <a:gd name="connsiteX5" fmla="*/ 0 w 3873179"/>
                  <a:gd name="connsiteY5" fmla="*/ 0 h 4980543"/>
                  <a:gd name="connsiteX6" fmla="*/ 3865420 w 3873179"/>
                  <a:gd name="connsiteY6" fmla="*/ 13855 h 4980543"/>
                  <a:gd name="connsiteX0" fmla="*/ 3532911 w 3549464"/>
                  <a:gd name="connsiteY0" fmla="*/ 138545 h 4980543"/>
                  <a:gd name="connsiteX1" fmla="*/ 2992581 w 3549464"/>
                  <a:gd name="connsiteY1" fmla="*/ 1717964 h 4980543"/>
                  <a:gd name="connsiteX2" fmla="*/ 803564 w 3549464"/>
                  <a:gd name="connsiteY2" fmla="*/ 2466109 h 4980543"/>
                  <a:gd name="connsiteX3" fmla="*/ 498764 w 3549464"/>
                  <a:gd name="connsiteY3" fmla="*/ 4281054 h 4980543"/>
                  <a:gd name="connsiteX4" fmla="*/ 13855 w 3549464"/>
                  <a:gd name="connsiteY4" fmla="*/ 4682836 h 4980543"/>
                  <a:gd name="connsiteX5" fmla="*/ 0 w 3549464"/>
                  <a:gd name="connsiteY5" fmla="*/ 0 h 4980543"/>
                  <a:gd name="connsiteX6" fmla="*/ 3532911 w 3549464"/>
                  <a:gd name="connsiteY6" fmla="*/ 138545 h 4980543"/>
                  <a:gd name="connsiteX0" fmla="*/ 3546766 w 3562611"/>
                  <a:gd name="connsiteY0" fmla="*/ 0 h 5008253"/>
                  <a:gd name="connsiteX1" fmla="*/ 2992581 w 3562611"/>
                  <a:gd name="connsiteY1" fmla="*/ 1745674 h 5008253"/>
                  <a:gd name="connsiteX2" fmla="*/ 803564 w 3562611"/>
                  <a:gd name="connsiteY2" fmla="*/ 2493819 h 5008253"/>
                  <a:gd name="connsiteX3" fmla="*/ 498764 w 3562611"/>
                  <a:gd name="connsiteY3" fmla="*/ 4308764 h 5008253"/>
                  <a:gd name="connsiteX4" fmla="*/ 13855 w 3562611"/>
                  <a:gd name="connsiteY4" fmla="*/ 4710546 h 5008253"/>
                  <a:gd name="connsiteX5" fmla="*/ 0 w 3562611"/>
                  <a:gd name="connsiteY5" fmla="*/ 27710 h 5008253"/>
                  <a:gd name="connsiteX6" fmla="*/ 3546766 w 3562611"/>
                  <a:gd name="connsiteY6" fmla="*/ 0 h 5008253"/>
                  <a:gd name="connsiteX0" fmla="*/ 3546766 w 3706909"/>
                  <a:gd name="connsiteY0" fmla="*/ 0 h 5008253"/>
                  <a:gd name="connsiteX1" fmla="*/ 2992581 w 3706909"/>
                  <a:gd name="connsiteY1" fmla="*/ 1745674 h 5008253"/>
                  <a:gd name="connsiteX2" fmla="*/ 803564 w 3706909"/>
                  <a:gd name="connsiteY2" fmla="*/ 2493819 h 5008253"/>
                  <a:gd name="connsiteX3" fmla="*/ 498764 w 3706909"/>
                  <a:gd name="connsiteY3" fmla="*/ 4308764 h 5008253"/>
                  <a:gd name="connsiteX4" fmla="*/ 13855 w 3706909"/>
                  <a:gd name="connsiteY4" fmla="*/ 4710546 h 5008253"/>
                  <a:gd name="connsiteX5" fmla="*/ 0 w 3706909"/>
                  <a:gd name="connsiteY5" fmla="*/ 27710 h 5008253"/>
                  <a:gd name="connsiteX6" fmla="*/ 3546766 w 3706909"/>
                  <a:gd name="connsiteY6" fmla="*/ 0 h 5008253"/>
                  <a:gd name="connsiteX0" fmla="*/ 3546766 w 3576888"/>
                  <a:gd name="connsiteY0" fmla="*/ 0 h 5008253"/>
                  <a:gd name="connsiteX1" fmla="*/ 2992581 w 3576888"/>
                  <a:gd name="connsiteY1" fmla="*/ 1745674 h 5008253"/>
                  <a:gd name="connsiteX2" fmla="*/ 803564 w 3576888"/>
                  <a:gd name="connsiteY2" fmla="*/ 2493819 h 5008253"/>
                  <a:gd name="connsiteX3" fmla="*/ 498764 w 3576888"/>
                  <a:gd name="connsiteY3" fmla="*/ 4308764 h 5008253"/>
                  <a:gd name="connsiteX4" fmla="*/ 13855 w 3576888"/>
                  <a:gd name="connsiteY4" fmla="*/ 4710546 h 5008253"/>
                  <a:gd name="connsiteX5" fmla="*/ 0 w 3576888"/>
                  <a:gd name="connsiteY5" fmla="*/ 27710 h 5008253"/>
                  <a:gd name="connsiteX6" fmla="*/ 3546766 w 3576888"/>
                  <a:gd name="connsiteY6" fmla="*/ 0 h 5008253"/>
                  <a:gd name="connsiteX0" fmla="*/ 3546766 w 3560729"/>
                  <a:gd name="connsiteY0" fmla="*/ 0 h 5008253"/>
                  <a:gd name="connsiteX1" fmla="*/ 2604653 w 3560729"/>
                  <a:gd name="connsiteY1" fmla="*/ 1814947 h 5008253"/>
                  <a:gd name="connsiteX2" fmla="*/ 803564 w 3560729"/>
                  <a:gd name="connsiteY2" fmla="*/ 2493819 h 5008253"/>
                  <a:gd name="connsiteX3" fmla="*/ 498764 w 3560729"/>
                  <a:gd name="connsiteY3" fmla="*/ 4308764 h 5008253"/>
                  <a:gd name="connsiteX4" fmla="*/ 13855 w 3560729"/>
                  <a:gd name="connsiteY4" fmla="*/ 4710546 h 5008253"/>
                  <a:gd name="connsiteX5" fmla="*/ 0 w 3560729"/>
                  <a:gd name="connsiteY5" fmla="*/ 27710 h 5008253"/>
                  <a:gd name="connsiteX6" fmla="*/ 3546766 w 3560729"/>
                  <a:gd name="connsiteY6" fmla="*/ 0 h 5008253"/>
                  <a:gd name="connsiteX0" fmla="*/ 3546766 w 3560729"/>
                  <a:gd name="connsiteY0" fmla="*/ 0 h 5022108"/>
                  <a:gd name="connsiteX1" fmla="*/ 2604653 w 3560729"/>
                  <a:gd name="connsiteY1" fmla="*/ 1828802 h 5022108"/>
                  <a:gd name="connsiteX2" fmla="*/ 803564 w 3560729"/>
                  <a:gd name="connsiteY2" fmla="*/ 2507674 h 5022108"/>
                  <a:gd name="connsiteX3" fmla="*/ 498764 w 3560729"/>
                  <a:gd name="connsiteY3" fmla="*/ 4322619 h 5022108"/>
                  <a:gd name="connsiteX4" fmla="*/ 13855 w 3560729"/>
                  <a:gd name="connsiteY4" fmla="*/ 4724401 h 5022108"/>
                  <a:gd name="connsiteX5" fmla="*/ 0 w 3560729"/>
                  <a:gd name="connsiteY5" fmla="*/ 41565 h 5022108"/>
                  <a:gd name="connsiteX6" fmla="*/ 3546766 w 3560729"/>
                  <a:gd name="connsiteY6" fmla="*/ 0 h 5022108"/>
                  <a:gd name="connsiteX0" fmla="*/ 3546766 w 3560729"/>
                  <a:gd name="connsiteY0" fmla="*/ 0 h 5028368"/>
                  <a:gd name="connsiteX1" fmla="*/ 2604653 w 3560729"/>
                  <a:gd name="connsiteY1" fmla="*/ 1828802 h 5028368"/>
                  <a:gd name="connsiteX2" fmla="*/ 803564 w 3560729"/>
                  <a:gd name="connsiteY2" fmla="*/ 2313710 h 5028368"/>
                  <a:gd name="connsiteX3" fmla="*/ 498764 w 3560729"/>
                  <a:gd name="connsiteY3" fmla="*/ 4322619 h 5028368"/>
                  <a:gd name="connsiteX4" fmla="*/ 13855 w 3560729"/>
                  <a:gd name="connsiteY4" fmla="*/ 4724401 h 5028368"/>
                  <a:gd name="connsiteX5" fmla="*/ 0 w 3560729"/>
                  <a:gd name="connsiteY5" fmla="*/ 41565 h 5028368"/>
                  <a:gd name="connsiteX6" fmla="*/ 3546766 w 3560729"/>
                  <a:gd name="connsiteY6" fmla="*/ 0 h 5028368"/>
                  <a:gd name="connsiteX0" fmla="*/ 3546766 w 3567061"/>
                  <a:gd name="connsiteY0" fmla="*/ 0 h 5028368"/>
                  <a:gd name="connsiteX1" fmla="*/ 2826326 w 3567061"/>
                  <a:gd name="connsiteY1" fmla="*/ 1731820 h 5028368"/>
                  <a:gd name="connsiteX2" fmla="*/ 803564 w 3567061"/>
                  <a:gd name="connsiteY2" fmla="*/ 2313710 h 5028368"/>
                  <a:gd name="connsiteX3" fmla="*/ 498764 w 3567061"/>
                  <a:gd name="connsiteY3" fmla="*/ 4322619 h 5028368"/>
                  <a:gd name="connsiteX4" fmla="*/ 13855 w 3567061"/>
                  <a:gd name="connsiteY4" fmla="*/ 4724401 h 5028368"/>
                  <a:gd name="connsiteX5" fmla="*/ 0 w 3567061"/>
                  <a:gd name="connsiteY5" fmla="*/ 41565 h 5028368"/>
                  <a:gd name="connsiteX6" fmla="*/ 3546766 w 3567061"/>
                  <a:gd name="connsiteY6" fmla="*/ 0 h 5028368"/>
                  <a:gd name="connsiteX0" fmla="*/ 3546766 w 3567061"/>
                  <a:gd name="connsiteY0" fmla="*/ 0 h 4939815"/>
                  <a:gd name="connsiteX1" fmla="*/ 2826326 w 3567061"/>
                  <a:gd name="connsiteY1" fmla="*/ 1731820 h 4939815"/>
                  <a:gd name="connsiteX2" fmla="*/ 803564 w 3567061"/>
                  <a:gd name="connsiteY2" fmla="*/ 2313710 h 4939815"/>
                  <a:gd name="connsiteX3" fmla="*/ 1066801 w 3567061"/>
                  <a:gd name="connsiteY3" fmla="*/ 3782292 h 4939815"/>
                  <a:gd name="connsiteX4" fmla="*/ 13855 w 3567061"/>
                  <a:gd name="connsiteY4" fmla="*/ 4724401 h 4939815"/>
                  <a:gd name="connsiteX5" fmla="*/ 0 w 3567061"/>
                  <a:gd name="connsiteY5" fmla="*/ 41565 h 4939815"/>
                  <a:gd name="connsiteX6" fmla="*/ 3546766 w 3567061"/>
                  <a:gd name="connsiteY6" fmla="*/ 0 h 4939815"/>
                  <a:gd name="connsiteX0" fmla="*/ 3546766 w 3567427"/>
                  <a:gd name="connsiteY0" fmla="*/ 0 h 4944652"/>
                  <a:gd name="connsiteX1" fmla="*/ 2826326 w 3567427"/>
                  <a:gd name="connsiteY1" fmla="*/ 1731820 h 4944652"/>
                  <a:gd name="connsiteX2" fmla="*/ 748145 w 3567427"/>
                  <a:gd name="connsiteY2" fmla="*/ 2050474 h 4944652"/>
                  <a:gd name="connsiteX3" fmla="*/ 1066801 w 3567427"/>
                  <a:gd name="connsiteY3" fmla="*/ 3782292 h 4944652"/>
                  <a:gd name="connsiteX4" fmla="*/ 13855 w 3567427"/>
                  <a:gd name="connsiteY4" fmla="*/ 4724401 h 4944652"/>
                  <a:gd name="connsiteX5" fmla="*/ 0 w 3567427"/>
                  <a:gd name="connsiteY5" fmla="*/ 41565 h 4944652"/>
                  <a:gd name="connsiteX6" fmla="*/ 3546766 w 3567427"/>
                  <a:gd name="connsiteY6" fmla="*/ 0 h 4944652"/>
                  <a:gd name="connsiteX0" fmla="*/ 3546766 w 3566619"/>
                  <a:gd name="connsiteY0" fmla="*/ 0 h 4940065"/>
                  <a:gd name="connsiteX1" fmla="*/ 2826326 w 3566619"/>
                  <a:gd name="connsiteY1" fmla="*/ 1731820 h 4940065"/>
                  <a:gd name="connsiteX2" fmla="*/ 872836 w 3566619"/>
                  <a:gd name="connsiteY2" fmla="*/ 2299856 h 4940065"/>
                  <a:gd name="connsiteX3" fmla="*/ 1066801 w 3566619"/>
                  <a:gd name="connsiteY3" fmla="*/ 3782292 h 4940065"/>
                  <a:gd name="connsiteX4" fmla="*/ 13855 w 3566619"/>
                  <a:gd name="connsiteY4" fmla="*/ 4724401 h 4940065"/>
                  <a:gd name="connsiteX5" fmla="*/ 0 w 3566619"/>
                  <a:gd name="connsiteY5" fmla="*/ 41565 h 4940065"/>
                  <a:gd name="connsiteX6" fmla="*/ 3546766 w 3566619"/>
                  <a:gd name="connsiteY6" fmla="*/ 0 h 4940065"/>
                  <a:gd name="connsiteX0" fmla="*/ 3546766 w 3566619"/>
                  <a:gd name="connsiteY0" fmla="*/ 0 h 4943391"/>
                  <a:gd name="connsiteX1" fmla="*/ 2826326 w 3566619"/>
                  <a:gd name="connsiteY1" fmla="*/ 1731820 h 4943391"/>
                  <a:gd name="connsiteX2" fmla="*/ 872836 w 3566619"/>
                  <a:gd name="connsiteY2" fmla="*/ 2299856 h 4943391"/>
                  <a:gd name="connsiteX3" fmla="*/ 1343891 w 3566619"/>
                  <a:gd name="connsiteY3" fmla="*/ 3810001 h 4943391"/>
                  <a:gd name="connsiteX4" fmla="*/ 13855 w 3566619"/>
                  <a:gd name="connsiteY4" fmla="*/ 4724401 h 4943391"/>
                  <a:gd name="connsiteX5" fmla="*/ 0 w 3566619"/>
                  <a:gd name="connsiteY5" fmla="*/ 41565 h 4943391"/>
                  <a:gd name="connsiteX6" fmla="*/ 3546766 w 3566619"/>
                  <a:gd name="connsiteY6" fmla="*/ 0 h 4943391"/>
                  <a:gd name="connsiteX0" fmla="*/ 3546766 w 3566619"/>
                  <a:gd name="connsiteY0" fmla="*/ 0 h 4955848"/>
                  <a:gd name="connsiteX1" fmla="*/ 2826326 w 3566619"/>
                  <a:gd name="connsiteY1" fmla="*/ 1731820 h 4955848"/>
                  <a:gd name="connsiteX2" fmla="*/ 872836 w 3566619"/>
                  <a:gd name="connsiteY2" fmla="*/ 2299856 h 4955848"/>
                  <a:gd name="connsiteX3" fmla="*/ 1136073 w 3566619"/>
                  <a:gd name="connsiteY3" fmla="*/ 3906983 h 4955848"/>
                  <a:gd name="connsiteX4" fmla="*/ 13855 w 3566619"/>
                  <a:gd name="connsiteY4" fmla="*/ 4724401 h 4955848"/>
                  <a:gd name="connsiteX5" fmla="*/ 0 w 3566619"/>
                  <a:gd name="connsiteY5" fmla="*/ 41565 h 4955848"/>
                  <a:gd name="connsiteX6" fmla="*/ 3546766 w 3566619"/>
                  <a:gd name="connsiteY6" fmla="*/ 0 h 4955848"/>
                  <a:gd name="connsiteX0" fmla="*/ 3546766 w 3609882"/>
                  <a:gd name="connsiteY0" fmla="*/ 0 h 4955848"/>
                  <a:gd name="connsiteX1" fmla="*/ 3214254 w 3609882"/>
                  <a:gd name="connsiteY1" fmla="*/ 1579420 h 4955848"/>
                  <a:gd name="connsiteX2" fmla="*/ 872836 w 3609882"/>
                  <a:gd name="connsiteY2" fmla="*/ 2299856 h 4955848"/>
                  <a:gd name="connsiteX3" fmla="*/ 1136073 w 3609882"/>
                  <a:gd name="connsiteY3" fmla="*/ 3906983 h 4955848"/>
                  <a:gd name="connsiteX4" fmla="*/ 13855 w 3609882"/>
                  <a:gd name="connsiteY4" fmla="*/ 4724401 h 4955848"/>
                  <a:gd name="connsiteX5" fmla="*/ 0 w 3609882"/>
                  <a:gd name="connsiteY5" fmla="*/ 41565 h 4955848"/>
                  <a:gd name="connsiteX6" fmla="*/ 3546766 w 3609882"/>
                  <a:gd name="connsiteY6" fmla="*/ 0 h 4955848"/>
                  <a:gd name="connsiteX0" fmla="*/ 3546766 w 3609882"/>
                  <a:gd name="connsiteY0" fmla="*/ 0 h 4957825"/>
                  <a:gd name="connsiteX1" fmla="*/ 3214254 w 3609882"/>
                  <a:gd name="connsiteY1" fmla="*/ 1579420 h 4957825"/>
                  <a:gd name="connsiteX2" fmla="*/ 872836 w 3609882"/>
                  <a:gd name="connsiteY2" fmla="*/ 2299856 h 4957825"/>
                  <a:gd name="connsiteX3" fmla="*/ 1136073 w 3609882"/>
                  <a:gd name="connsiteY3" fmla="*/ 3906983 h 4957825"/>
                  <a:gd name="connsiteX4" fmla="*/ 13855 w 3609882"/>
                  <a:gd name="connsiteY4" fmla="*/ 4724401 h 4957825"/>
                  <a:gd name="connsiteX5" fmla="*/ 0 w 3609882"/>
                  <a:gd name="connsiteY5" fmla="*/ 41565 h 4957825"/>
                  <a:gd name="connsiteX6" fmla="*/ 3546766 w 3609882"/>
                  <a:gd name="connsiteY6" fmla="*/ 0 h 4957825"/>
                  <a:gd name="connsiteX0" fmla="*/ 3635098 w 3698214"/>
                  <a:gd name="connsiteY0" fmla="*/ 0 h 4956688"/>
                  <a:gd name="connsiteX1" fmla="*/ 3302586 w 3698214"/>
                  <a:gd name="connsiteY1" fmla="*/ 1579420 h 4956688"/>
                  <a:gd name="connsiteX2" fmla="*/ 961168 w 3698214"/>
                  <a:gd name="connsiteY2" fmla="*/ 2299856 h 4956688"/>
                  <a:gd name="connsiteX3" fmla="*/ 1432223 w 3698214"/>
                  <a:gd name="connsiteY3" fmla="*/ 4045529 h 4956688"/>
                  <a:gd name="connsiteX4" fmla="*/ 102187 w 3698214"/>
                  <a:gd name="connsiteY4" fmla="*/ 4724401 h 4956688"/>
                  <a:gd name="connsiteX5" fmla="*/ 88332 w 3698214"/>
                  <a:gd name="connsiteY5" fmla="*/ 41565 h 4956688"/>
                  <a:gd name="connsiteX6" fmla="*/ 3635098 w 3698214"/>
                  <a:gd name="connsiteY6" fmla="*/ 0 h 4956688"/>
                  <a:gd name="connsiteX0" fmla="*/ 3635098 w 3698214"/>
                  <a:gd name="connsiteY0" fmla="*/ 0 h 4956688"/>
                  <a:gd name="connsiteX1" fmla="*/ 3302586 w 3698214"/>
                  <a:gd name="connsiteY1" fmla="*/ 1579420 h 4956688"/>
                  <a:gd name="connsiteX2" fmla="*/ 961168 w 3698214"/>
                  <a:gd name="connsiteY2" fmla="*/ 2299856 h 4956688"/>
                  <a:gd name="connsiteX3" fmla="*/ 1432223 w 3698214"/>
                  <a:gd name="connsiteY3" fmla="*/ 4045529 h 4956688"/>
                  <a:gd name="connsiteX4" fmla="*/ 102187 w 3698214"/>
                  <a:gd name="connsiteY4" fmla="*/ 4724401 h 4956688"/>
                  <a:gd name="connsiteX5" fmla="*/ 88332 w 3698214"/>
                  <a:gd name="connsiteY5" fmla="*/ 41565 h 4956688"/>
                  <a:gd name="connsiteX6" fmla="*/ 3635098 w 3698214"/>
                  <a:gd name="connsiteY6" fmla="*/ 0 h 4956688"/>
                  <a:gd name="connsiteX0" fmla="*/ 3635098 w 3698214"/>
                  <a:gd name="connsiteY0" fmla="*/ 0 h 4956688"/>
                  <a:gd name="connsiteX1" fmla="*/ 3302586 w 3698214"/>
                  <a:gd name="connsiteY1" fmla="*/ 1579420 h 4956688"/>
                  <a:gd name="connsiteX2" fmla="*/ 961168 w 3698214"/>
                  <a:gd name="connsiteY2" fmla="*/ 2299856 h 4956688"/>
                  <a:gd name="connsiteX3" fmla="*/ 1432223 w 3698214"/>
                  <a:gd name="connsiteY3" fmla="*/ 4045529 h 4956688"/>
                  <a:gd name="connsiteX4" fmla="*/ 102187 w 3698214"/>
                  <a:gd name="connsiteY4" fmla="*/ 4724401 h 4956688"/>
                  <a:gd name="connsiteX5" fmla="*/ 88332 w 3698214"/>
                  <a:gd name="connsiteY5" fmla="*/ 41565 h 4956688"/>
                  <a:gd name="connsiteX6" fmla="*/ 3635098 w 3698214"/>
                  <a:gd name="connsiteY6" fmla="*/ 0 h 4956688"/>
                  <a:gd name="connsiteX0" fmla="*/ 3591845 w 3654961"/>
                  <a:gd name="connsiteY0" fmla="*/ 0 h 4968373"/>
                  <a:gd name="connsiteX1" fmla="*/ 3259333 w 3654961"/>
                  <a:gd name="connsiteY1" fmla="*/ 1579420 h 4968373"/>
                  <a:gd name="connsiteX2" fmla="*/ 917915 w 3654961"/>
                  <a:gd name="connsiteY2" fmla="*/ 2299856 h 4968373"/>
                  <a:gd name="connsiteX3" fmla="*/ 1388970 w 3654961"/>
                  <a:gd name="connsiteY3" fmla="*/ 4045529 h 4968373"/>
                  <a:gd name="connsiteX4" fmla="*/ 58934 w 3654961"/>
                  <a:gd name="connsiteY4" fmla="*/ 4724401 h 4968373"/>
                  <a:gd name="connsiteX5" fmla="*/ 45079 w 3654961"/>
                  <a:gd name="connsiteY5" fmla="*/ 41565 h 4968373"/>
                  <a:gd name="connsiteX6" fmla="*/ 3591845 w 3654961"/>
                  <a:gd name="connsiteY6" fmla="*/ 0 h 4968373"/>
                  <a:gd name="connsiteX0" fmla="*/ 3591845 w 3654961"/>
                  <a:gd name="connsiteY0" fmla="*/ 0 h 4967280"/>
                  <a:gd name="connsiteX1" fmla="*/ 3259333 w 3654961"/>
                  <a:gd name="connsiteY1" fmla="*/ 1579420 h 4967280"/>
                  <a:gd name="connsiteX2" fmla="*/ 917915 w 3654961"/>
                  <a:gd name="connsiteY2" fmla="*/ 2299856 h 4967280"/>
                  <a:gd name="connsiteX3" fmla="*/ 1388970 w 3654961"/>
                  <a:gd name="connsiteY3" fmla="*/ 4045529 h 4967280"/>
                  <a:gd name="connsiteX4" fmla="*/ 58934 w 3654961"/>
                  <a:gd name="connsiteY4" fmla="*/ 4724401 h 4967280"/>
                  <a:gd name="connsiteX5" fmla="*/ 45079 w 3654961"/>
                  <a:gd name="connsiteY5" fmla="*/ 41565 h 4967280"/>
                  <a:gd name="connsiteX6" fmla="*/ 3591845 w 3654961"/>
                  <a:gd name="connsiteY6" fmla="*/ 0 h 4967280"/>
                  <a:gd name="connsiteX0" fmla="*/ 3591845 w 3654961"/>
                  <a:gd name="connsiteY0" fmla="*/ 0 h 4979298"/>
                  <a:gd name="connsiteX1" fmla="*/ 3259333 w 3654961"/>
                  <a:gd name="connsiteY1" fmla="*/ 1579420 h 4979298"/>
                  <a:gd name="connsiteX2" fmla="*/ 917915 w 3654961"/>
                  <a:gd name="connsiteY2" fmla="*/ 2299856 h 4979298"/>
                  <a:gd name="connsiteX3" fmla="*/ 1388970 w 3654961"/>
                  <a:gd name="connsiteY3" fmla="*/ 4045529 h 4979298"/>
                  <a:gd name="connsiteX4" fmla="*/ 58934 w 3654961"/>
                  <a:gd name="connsiteY4" fmla="*/ 4738255 h 4979298"/>
                  <a:gd name="connsiteX5" fmla="*/ 45079 w 3654961"/>
                  <a:gd name="connsiteY5" fmla="*/ 41565 h 4979298"/>
                  <a:gd name="connsiteX6" fmla="*/ 3591845 w 3654961"/>
                  <a:gd name="connsiteY6" fmla="*/ 0 h 4979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654961" h="4979298">
                    <a:moveTo>
                      <a:pt x="3591845" y="0"/>
                    </a:moveTo>
                    <a:cubicBezTo>
                      <a:pt x="3704991" y="635000"/>
                      <a:pt x="3704988" y="1196111"/>
                      <a:pt x="3259333" y="1579420"/>
                    </a:cubicBezTo>
                    <a:cubicBezTo>
                      <a:pt x="2813678" y="1962729"/>
                      <a:pt x="1229642" y="1888838"/>
                      <a:pt x="917915" y="2299856"/>
                    </a:cubicBezTo>
                    <a:cubicBezTo>
                      <a:pt x="606188" y="2710874"/>
                      <a:pt x="1532133" y="3639129"/>
                      <a:pt x="1388970" y="4045529"/>
                    </a:cubicBezTo>
                    <a:cubicBezTo>
                      <a:pt x="1245807" y="4451929"/>
                      <a:pt x="185461" y="5430703"/>
                      <a:pt x="58934" y="4738255"/>
                    </a:cubicBezTo>
                    <a:cubicBezTo>
                      <a:pt x="-67593" y="4045807"/>
                      <a:pt x="49697" y="1602510"/>
                      <a:pt x="45079" y="41565"/>
                    </a:cubicBezTo>
                    <a:lnTo>
                      <a:pt x="359184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84407" tIns="42203" rIns="84407" bIns="42203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23" name="รูปแบบอิสระ: รูปร่าง 22">
                <a:extLst>
                  <a:ext uri="{FF2B5EF4-FFF2-40B4-BE49-F238E27FC236}">
                    <a16:creationId xmlns:a16="http://schemas.microsoft.com/office/drawing/2014/main" id="{D9CEDDBE-8C27-4A8F-9572-814A7BE126F2}"/>
                  </a:ext>
                </a:extLst>
              </p:cNvPr>
              <p:cNvSpPr/>
              <p:nvPr/>
            </p:nvSpPr>
            <p:spPr>
              <a:xfrm>
                <a:off x="-13854" y="-53779"/>
                <a:ext cx="5988928" cy="3844532"/>
              </a:xfrm>
              <a:custGeom>
                <a:avLst/>
                <a:gdLst>
                  <a:gd name="connsiteX0" fmla="*/ 5791200 w 5791200"/>
                  <a:gd name="connsiteY0" fmla="*/ 13854 h 3574472"/>
                  <a:gd name="connsiteX1" fmla="*/ 3061855 w 5791200"/>
                  <a:gd name="connsiteY1" fmla="*/ 678872 h 3574472"/>
                  <a:gd name="connsiteX2" fmla="*/ 2992582 w 5791200"/>
                  <a:gd name="connsiteY2" fmla="*/ 1607127 h 3574472"/>
                  <a:gd name="connsiteX3" fmla="*/ 1413164 w 5791200"/>
                  <a:gd name="connsiteY3" fmla="*/ 1870363 h 3574472"/>
                  <a:gd name="connsiteX4" fmla="*/ 0 w 5791200"/>
                  <a:gd name="connsiteY4" fmla="*/ 3574472 h 3574472"/>
                  <a:gd name="connsiteX5" fmla="*/ 55418 w 5791200"/>
                  <a:gd name="connsiteY5" fmla="*/ 0 h 3574472"/>
                  <a:gd name="connsiteX6" fmla="*/ 5791200 w 5791200"/>
                  <a:gd name="connsiteY6" fmla="*/ 13854 h 3574472"/>
                  <a:gd name="connsiteX0" fmla="*/ 5822003 w 5822003"/>
                  <a:gd name="connsiteY0" fmla="*/ 28151 h 3588769"/>
                  <a:gd name="connsiteX1" fmla="*/ 3092658 w 5822003"/>
                  <a:gd name="connsiteY1" fmla="*/ 693169 h 3588769"/>
                  <a:gd name="connsiteX2" fmla="*/ 3023385 w 5822003"/>
                  <a:gd name="connsiteY2" fmla="*/ 1621424 h 3588769"/>
                  <a:gd name="connsiteX3" fmla="*/ 1443967 w 5822003"/>
                  <a:gd name="connsiteY3" fmla="*/ 1884660 h 3588769"/>
                  <a:gd name="connsiteX4" fmla="*/ 30803 w 5822003"/>
                  <a:gd name="connsiteY4" fmla="*/ 3588769 h 3588769"/>
                  <a:gd name="connsiteX5" fmla="*/ 0 w 5822003"/>
                  <a:gd name="connsiteY5" fmla="*/ 0 h 3588769"/>
                  <a:gd name="connsiteX6" fmla="*/ 5822003 w 5822003"/>
                  <a:gd name="connsiteY6" fmla="*/ 28151 h 3588769"/>
                  <a:gd name="connsiteX0" fmla="*/ 5879484 w 5879484"/>
                  <a:gd name="connsiteY0" fmla="*/ 42449 h 3603067"/>
                  <a:gd name="connsiteX1" fmla="*/ 3150139 w 5879484"/>
                  <a:gd name="connsiteY1" fmla="*/ 707467 h 3603067"/>
                  <a:gd name="connsiteX2" fmla="*/ 3080866 w 5879484"/>
                  <a:gd name="connsiteY2" fmla="*/ 1635722 h 3603067"/>
                  <a:gd name="connsiteX3" fmla="*/ 1501448 w 5879484"/>
                  <a:gd name="connsiteY3" fmla="*/ 1898958 h 3603067"/>
                  <a:gd name="connsiteX4" fmla="*/ 88284 w 5879484"/>
                  <a:gd name="connsiteY4" fmla="*/ 3603067 h 3603067"/>
                  <a:gd name="connsiteX5" fmla="*/ 0 w 5879484"/>
                  <a:gd name="connsiteY5" fmla="*/ 0 h 3603067"/>
                  <a:gd name="connsiteX6" fmla="*/ 5879484 w 5879484"/>
                  <a:gd name="connsiteY6" fmla="*/ 42449 h 3603067"/>
                  <a:gd name="connsiteX0" fmla="*/ 5879484 w 5879484"/>
                  <a:gd name="connsiteY0" fmla="*/ 42449 h 3603067"/>
                  <a:gd name="connsiteX1" fmla="*/ 3150139 w 5879484"/>
                  <a:gd name="connsiteY1" fmla="*/ 707467 h 3603067"/>
                  <a:gd name="connsiteX2" fmla="*/ 3080866 w 5879484"/>
                  <a:gd name="connsiteY2" fmla="*/ 1635722 h 3603067"/>
                  <a:gd name="connsiteX3" fmla="*/ 1501448 w 5879484"/>
                  <a:gd name="connsiteY3" fmla="*/ 1898958 h 3603067"/>
                  <a:gd name="connsiteX4" fmla="*/ 2063 w 5879484"/>
                  <a:gd name="connsiteY4" fmla="*/ 3603067 h 3603067"/>
                  <a:gd name="connsiteX5" fmla="*/ 0 w 5879484"/>
                  <a:gd name="connsiteY5" fmla="*/ 0 h 3603067"/>
                  <a:gd name="connsiteX6" fmla="*/ 5879484 w 5879484"/>
                  <a:gd name="connsiteY6" fmla="*/ 42449 h 3603067"/>
                  <a:gd name="connsiteX0" fmla="*/ 6021126 w 6021126"/>
                  <a:gd name="connsiteY0" fmla="*/ 42449 h 3688855"/>
                  <a:gd name="connsiteX1" fmla="*/ 3291781 w 6021126"/>
                  <a:gd name="connsiteY1" fmla="*/ 707467 h 3688855"/>
                  <a:gd name="connsiteX2" fmla="*/ 3222508 w 6021126"/>
                  <a:gd name="connsiteY2" fmla="*/ 1635722 h 3688855"/>
                  <a:gd name="connsiteX3" fmla="*/ 1643090 w 6021126"/>
                  <a:gd name="connsiteY3" fmla="*/ 1898958 h 3688855"/>
                  <a:gd name="connsiteX4" fmla="*/ 2 w 6021126"/>
                  <a:gd name="connsiteY4" fmla="*/ 3688855 h 3688855"/>
                  <a:gd name="connsiteX5" fmla="*/ 141642 w 6021126"/>
                  <a:gd name="connsiteY5" fmla="*/ 0 h 3688855"/>
                  <a:gd name="connsiteX6" fmla="*/ 6021126 w 6021126"/>
                  <a:gd name="connsiteY6" fmla="*/ 42449 h 3688855"/>
                  <a:gd name="connsiteX0" fmla="*/ 6109408 w 6109408"/>
                  <a:gd name="connsiteY0" fmla="*/ 128236 h 3774642"/>
                  <a:gd name="connsiteX1" fmla="*/ 3380063 w 6109408"/>
                  <a:gd name="connsiteY1" fmla="*/ 793254 h 3774642"/>
                  <a:gd name="connsiteX2" fmla="*/ 3310790 w 6109408"/>
                  <a:gd name="connsiteY2" fmla="*/ 1721509 h 3774642"/>
                  <a:gd name="connsiteX3" fmla="*/ 1731372 w 6109408"/>
                  <a:gd name="connsiteY3" fmla="*/ 1984745 h 3774642"/>
                  <a:gd name="connsiteX4" fmla="*/ 88284 w 6109408"/>
                  <a:gd name="connsiteY4" fmla="*/ 3774642 h 3774642"/>
                  <a:gd name="connsiteX5" fmla="*/ 0 w 6109408"/>
                  <a:gd name="connsiteY5" fmla="*/ 0 h 3774642"/>
                  <a:gd name="connsiteX6" fmla="*/ 6109408 w 6109408"/>
                  <a:gd name="connsiteY6" fmla="*/ 128236 h 3774642"/>
                  <a:gd name="connsiteX0" fmla="*/ 6109408 w 6109408"/>
                  <a:gd name="connsiteY0" fmla="*/ 128236 h 3774642"/>
                  <a:gd name="connsiteX1" fmla="*/ 3380063 w 6109408"/>
                  <a:gd name="connsiteY1" fmla="*/ 793254 h 3774642"/>
                  <a:gd name="connsiteX2" fmla="*/ 3310790 w 6109408"/>
                  <a:gd name="connsiteY2" fmla="*/ 1721509 h 3774642"/>
                  <a:gd name="connsiteX3" fmla="*/ 1731372 w 6109408"/>
                  <a:gd name="connsiteY3" fmla="*/ 1984745 h 3774642"/>
                  <a:gd name="connsiteX4" fmla="*/ 88284 w 6109408"/>
                  <a:gd name="connsiteY4" fmla="*/ 3774642 h 3774642"/>
                  <a:gd name="connsiteX5" fmla="*/ 0 w 6109408"/>
                  <a:gd name="connsiteY5" fmla="*/ 0 h 3774642"/>
                  <a:gd name="connsiteX6" fmla="*/ 6109408 w 6109408"/>
                  <a:gd name="connsiteY6" fmla="*/ 128236 h 3774642"/>
                  <a:gd name="connsiteX0" fmla="*/ 6109408 w 6109408"/>
                  <a:gd name="connsiteY0" fmla="*/ 128236 h 3774642"/>
                  <a:gd name="connsiteX1" fmla="*/ 3380063 w 6109408"/>
                  <a:gd name="connsiteY1" fmla="*/ 793254 h 3774642"/>
                  <a:gd name="connsiteX2" fmla="*/ 3310790 w 6109408"/>
                  <a:gd name="connsiteY2" fmla="*/ 1721509 h 3774642"/>
                  <a:gd name="connsiteX3" fmla="*/ 1731372 w 6109408"/>
                  <a:gd name="connsiteY3" fmla="*/ 1984745 h 3774642"/>
                  <a:gd name="connsiteX4" fmla="*/ 88284 w 6109408"/>
                  <a:gd name="connsiteY4" fmla="*/ 3774642 h 3774642"/>
                  <a:gd name="connsiteX5" fmla="*/ 0 w 6109408"/>
                  <a:gd name="connsiteY5" fmla="*/ 0 h 3774642"/>
                  <a:gd name="connsiteX6" fmla="*/ 6109408 w 6109408"/>
                  <a:gd name="connsiteY6" fmla="*/ 128236 h 3774642"/>
                  <a:gd name="connsiteX0" fmla="*/ 6037557 w 6037557"/>
                  <a:gd name="connsiteY0" fmla="*/ 142533 h 3788939"/>
                  <a:gd name="connsiteX1" fmla="*/ 3308212 w 6037557"/>
                  <a:gd name="connsiteY1" fmla="*/ 807551 h 3788939"/>
                  <a:gd name="connsiteX2" fmla="*/ 3238939 w 6037557"/>
                  <a:gd name="connsiteY2" fmla="*/ 1735806 h 3788939"/>
                  <a:gd name="connsiteX3" fmla="*/ 1659521 w 6037557"/>
                  <a:gd name="connsiteY3" fmla="*/ 1999042 h 3788939"/>
                  <a:gd name="connsiteX4" fmla="*/ 16433 w 6037557"/>
                  <a:gd name="connsiteY4" fmla="*/ 3788939 h 3788939"/>
                  <a:gd name="connsiteX5" fmla="*/ 0 w 6037557"/>
                  <a:gd name="connsiteY5" fmla="*/ 0 h 3788939"/>
                  <a:gd name="connsiteX6" fmla="*/ 6037557 w 6037557"/>
                  <a:gd name="connsiteY6" fmla="*/ 142533 h 3788939"/>
                  <a:gd name="connsiteX0" fmla="*/ 6037557 w 6037557"/>
                  <a:gd name="connsiteY0" fmla="*/ 142533 h 3788939"/>
                  <a:gd name="connsiteX1" fmla="*/ 3308212 w 6037557"/>
                  <a:gd name="connsiteY1" fmla="*/ 807551 h 3788939"/>
                  <a:gd name="connsiteX2" fmla="*/ 3238939 w 6037557"/>
                  <a:gd name="connsiteY2" fmla="*/ 1735806 h 3788939"/>
                  <a:gd name="connsiteX3" fmla="*/ 1659521 w 6037557"/>
                  <a:gd name="connsiteY3" fmla="*/ 1999042 h 3788939"/>
                  <a:gd name="connsiteX4" fmla="*/ 16433 w 6037557"/>
                  <a:gd name="connsiteY4" fmla="*/ 3788939 h 3788939"/>
                  <a:gd name="connsiteX5" fmla="*/ 0 w 6037557"/>
                  <a:gd name="connsiteY5" fmla="*/ 0 h 3788939"/>
                  <a:gd name="connsiteX6" fmla="*/ 6037557 w 6037557"/>
                  <a:gd name="connsiteY6" fmla="*/ 142533 h 3788939"/>
                  <a:gd name="connsiteX0" fmla="*/ 6109407 w 6109407"/>
                  <a:gd name="connsiteY0" fmla="*/ 0 h 3789385"/>
                  <a:gd name="connsiteX1" fmla="*/ 3308212 w 6109407"/>
                  <a:gd name="connsiteY1" fmla="*/ 807997 h 3789385"/>
                  <a:gd name="connsiteX2" fmla="*/ 3238939 w 6109407"/>
                  <a:gd name="connsiteY2" fmla="*/ 1736252 h 3789385"/>
                  <a:gd name="connsiteX3" fmla="*/ 1659521 w 6109407"/>
                  <a:gd name="connsiteY3" fmla="*/ 1999488 h 3789385"/>
                  <a:gd name="connsiteX4" fmla="*/ 16433 w 6109407"/>
                  <a:gd name="connsiteY4" fmla="*/ 3789385 h 3789385"/>
                  <a:gd name="connsiteX5" fmla="*/ 0 w 6109407"/>
                  <a:gd name="connsiteY5" fmla="*/ 446 h 3789385"/>
                  <a:gd name="connsiteX6" fmla="*/ 6109407 w 6109407"/>
                  <a:gd name="connsiteY6" fmla="*/ 0 h 3789385"/>
                  <a:gd name="connsiteX0" fmla="*/ 6109407 w 6179364"/>
                  <a:gd name="connsiteY0" fmla="*/ 0 h 3789385"/>
                  <a:gd name="connsiteX1" fmla="*/ 3308212 w 6179364"/>
                  <a:gd name="connsiteY1" fmla="*/ 807997 h 3789385"/>
                  <a:gd name="connsiteX2" fmla="*/ 3238939 w 6179364"/>
                  <a:gd name="connsiteY2" fmla="*/ 1736252 h 3789385"/>
                  <a:gd name="connsiteX3" fmla="*/ 1659521 w 6179364"/>
                  <a:gd name="connsiteY3" fmla="*/ 1999488 h 3789385"/>
                  <a:gd name="connsiteX4" fmla="*/ 16433 w 6179364"/>
                  <a:gd name="connsiteY4" fmla="*/ 3789385 h 3789385"/>
                  <a:gd name="connsiteX5" fmla="*/ 0 w 6179364"/>
                  <a:gd name="connsiteY5" fmla="*/ 446 h 3789385"/>
                  <a:gd name="connsiteX6" fmla="*/ 6109407 w 6179364"/>
                  <a:gd name="connsiteY6" fmla="*/ 0 h 3789385"/>
                  <a:gd name="connsiteX0" fmla="*/ 6109407 w 6179364"/>
                  <a:gd name="connsiteY0" fmla="*/ 0 h 3789385"/>
                  <a:gd name="connsiteX1" fmla="*/ 3308212 w 6179364"/>
                  <a:gd name="connsiteY1" fmla="*/ 807997 h 3789385"/>
                  <a:gd name="connsiteX2" fmla="*/ 3238939 w 6179364"/>
                  <a:gd name="connsiteY2" fmla="*/ 1736252 h 3789385"/>
                  <a:gd name="connsiteX3" fmla="*/ 1659521 w 6179364"/>
                  <a:gd name="connsiteY3" fmla="*/ 1999488 h 3789385"/>
                  <a:gd name="connsiteX4" fmla="*/ 16433 w 6179364"/>
                  <a:gd name="connsiteY4" fmla="*/ 3789385 h 3789385"/>
                  <a:gd name="connsiteX5" fmla="*/ 0 w 6179364"/>
                  <a:gd name="connsiteY5" fmla="*/ 446 h 3789385"/>
                  <a:gd name="connsiteX6" fmla="*/ 6109407 w 6179364"/>
                  <a:gd name="connsiteY6" fmla="*/ 0 h 3789385"/>
                  <a:gd name="connsiteX0" fmla="*/ 6109407 w 6179364"/>
                  <a:gd name="connsiteY0" fmla="*/ 0 h 3826203"/>
                  <a:gd name="connsiteX1" fmla="*/ 3308212 w 6179364"/>
                  <a:gd name="connsiteY1" fmla="*/ 807997 h 3826203"/>
                  <a:gd name="connsiteX2" fmla="*/ 3238939 w 6179364"/>
                  <a:gd name="connsiteY2" fmla="*/ 1736252 h 3826203"/>
                  <a:gd name="connsiteX3" fmla="*/ 1659521 w 6179364"/>
                  <a:gd name="connsiteY3" fmla="*/ 1999488 h 3826203"/>
                  <a:gd name="connsiteX4" fmla="*/ 16433 w 6179364"/>
                  <a:gd name="connsiteY4" fmla="*/ 3789385 h 3826203"/>
                  <a:gd name="connsiteX5" fmla="*/ 0 w 6179364"/>
                  <a:gd name="connsiteY5" fmla="*/ 446 h 3826203"/>
                  <a:gd name="connsiteX6" fmla="*/ 6109407 w 6179364"/>
                  <a:gd name="connsiteY6" fmla="*/ 0 h 3826203"/>
                  <a:gd name="connsiteX0" fmla="*/ 6109407 w 6194666"/>
                  <a:gd name="connsiteY0" fmla="*/ 0 h 3826203"/>
                  <a:gd name="connsiteX1" fmla="*/ 3897392 w 6194666"/>
                  <a:gd name="connsiteY1" fmla="*/ 636422 h 3826203"/>
                  <a:gd name="connsiteX2" fmla="*/ 3238939 w 6194666"/>
                  <a:gd name="connsiteY2" fmla="*/ 1736252 h 3826203"/>
                  <a:gd name="connsiteX3" fmla="*/ 1659521 w 6194666"/>
                  <a:gd name="connsiteY3" fmla="*/ 1999488 h 3826203"/>
                  <a:gd name="connsiteX4" fmla="*/ 16433 w 6194666"/>
                  <a:gd name="connsiteY4" fmla="*/ 3789385 h 3826203"/>
                  <a:gd name="connsiteX5" fmla="*/ 0 w 6194666"/>
                  <a:gd name="connsiteY5" fmla="*/ 446 h 3826203"/>
                  <a:gd name="connsiteX6" fmla="*/ 6109407 w 6194666"/>
                  <a:gd name="connsiteY6" fmla="*/ 0 h 3826203"/>
                  <a:gd name="connsiteX0" fmla="*/ 6109407 w 6195622"/>
                  <a:gd name="connsiteY0" fmla="*/ 0 h 3830610"/>
                  <a:gd name="connsiteX1" fmla="*/ 3897392 w 6195622"/>
                  <a:gd name="connsiteY1" fmla="*/ 636422 h 3830610"/>
                  <a:gd name="connsiteX2" fmla="*/ 3052127 w 6195622"/>
                  <a:gd name="connsiteY2" fmla="*/ 1764848 h 3830610"/>
                  <a:gd name="connsiteX3" fmla="*/ 1659521 w 6195622"/>
                  <a:gd name="connsiteY3" fmla="*/ 1999488 h 3830610"/>
                  <a:gd name="connsiteX4" fmla="*/ 16433 w 6195622"/>
                  <a:gd name="connsiteY4" fmla="*/ 3789385 h 3830610"/>
                  <a:gd name="connsiteX5" fmla="*/ 0 w 6195622"/>
                  <a:gd name="connsiteY5" fmla="*/ 446 h 3830610"/>
                  <a:gd name="connsiteX6" fmla="*/ 6109407 w 6195622"/>
                  <a:gd name="connsiteY6" fmla="*/ 0 h 3830610"/>
                  <a:gd name="connsiteX0" fmla="*/ 6109407 w 6200522"/>
                  <a:gd name="connsiteY0" fmla="*/ 0 h 3830610"/>
                  <a:gd name="connsiteX1" fmla="*/ 4041094 w 6200522"/>
                  <a:gd name="connsiteY1" fmla="*/ 893784 h 3830610"/>
                  <a:gd name="connsiteX2" fmla="*/ 3052127 w 6200522"/>
                  <a:gd name="connsiteY2" fmla="*/ 1764848 h 3830610"/>
                  <a:gd name="connsiteX3" fmla="*/ 1659521 w 6200522"/>
                  <a:gd name="connsiteY3" fmla="*/ 1999488 h 3830610"/>
                  <a:gd name="connsiteX4" fmla="*/ 16433 w 6200522"/>
                  <a:gd name="connsiteY4" fmla="*/ 3789385 h 3830610"/>
                  <a:gd name="connsiteX5" fmla="*/ 0 w 6200522"/>
                  <a:gd name="connsiteY5" fmla="*/ 446 h 3830610"/>
                  <a:gd name="connsiteX6" fmla="*/ 6109407 w 6200522"/>
                  <a:gd name="connsiteY6" fmla="*/ 0 h 3830610"/>
                  <a:gd name="connsiteX0" fmla="*/ 6109407 w 6200522"/>
                  <a:gd name="connsiteY0" fmla="*/ 0 h 3906887"/>
                  <a:gd name="connsiteX1" fmla="*/ 4041094 w 6200522"/>
                  <a:gd name="connsiteY1" fmla="*/ 893784 h 3906887"/>
                  <a:gd name="connsiteX2" fmla="*/ 3052127 w 6200522"/>
                  <a:gd name="connsiteY2" fmla="*/ 1764848 h 3906887"/>
                  <a:gd name="connsiteX3" fmla="*/ 1659521 w 6200522"/>
                  <a:gd name="connsiteY3" fmla="*/ 1999488 h 3906887"/>
                  <a:gd name="connsiteX4" fmla="*/ 921756 w 6200522"/>
                  <a:gd name="connsiteY4" fmla="*/ 2860023 h 3906887"/>
                  <a:gd name="connsiteX5" fmla="*/ 16433 w 6200522"/>
                  <a:gd name="connsiteY5" fmla="*/ 3789385 h 3906887"/>
                  <a:gd name="connsiteX6" fmla="*/ 0 w 6200522"/>
                  <a:gd name="connsiteY6" fmla="*/ 446 h 3906887"/>
                  <a:gd name="connsiteX7" fmla="*/ 6109407 w 6200522"/>
                  <a:gd name="connsiteY7" fmla="*/ 0 h 3906887"/>
                  <a:gd name="connsiteX0" fmla="*/ 6109407 w 6210247"/>
                  <a:gd name="connsiteY0" fmla="*/ 0 h 3906887"/>
                  <a:gd name="connsiteX1" fmla="*/ 4285388 w 6210247"/>
                  <a:gd name="connsiteY1" fmla="*/ 793699 h 3906887"/>
                  <a:gd name="connsiteX2" fmla="*/ 3052127 w 6210247"/>
                  <a:gd name="connsiteY2" fmla="*/ 1764848 h 3906887"/>
                  <a:gd name="connsiteX3" fmla="*/ 1659521 w 6210247"/>
                  <a:gd name="connsiteY3" fmla="*/ 1999488 h 3906887"/>
                  <a:gd name="connsiteX4" fmla="*/ 921756 w 6210247"/>
                  <a:gd name="connsiteY4" fmla="*/ 2860023 h 3906887"/>
                  <a:gd name="connsiteX5" fmla="*/ 16433 w 6210247"/>
                  <a:gd name="connsiteY5" fmla="*/ 3789385 h 3906887"/>
                  <a:gd name="connsiteX6" fmla="*/ 0 w 6210247"/>
                  <a:gd name="connsiteY6" fmla="*/ 446 h 3906887"/>
                  <a:gd name="connsiteX7" fmla="*/ 6109407 w 6210247"/>
                  <a:gd name="connsiteY7" fmla="*/ 0 h 3906887"/>
                  <a:gd name="connsiteX0" fmla="*/ 6109407 w 6214422"/>
                  <a:gd name="connsiteY0" fmla="*/ 0 h 3906887"/>
                  <a:gd name="connsiteX1" fmla="*/ 4285388 w 6214422"/>
                  <a:gd name="connsiteY1" fmla="*/ 793699 h 3906887"/>
                  <a:gd name="connsiteX2" fmla="*/ 2477318 w 6214422"/>
                  <a:gd name="connsiteY2" fmla="*/ 964165 h 3906887"/>
                  <a:gd name="connsiteX3" fmla="*/ 1659521 w 6214422"/>
                  <a:gd name="connsiteY3" fmla="*/ 1999488 h 3906887"/>
                  <a:gd name="connsiteX4" fmla="*/ 921756 w 6214422"/>
                  <a:gd name="connsiteY4" fmla="*/ 2860023 h 3906887"/>
                  <a:gd name="connsiteX5" fmla="*/ 16433 w 6214422"/>
                  <a:gd name="connsiteY5" fmla="*/ 3789385 h 3906887"/>
                  <a:gd name="connsiteX6" fmla="*/ 0 w 6214422"/>
                  <a:gd name="connsiteY6" fmla="*/ 446 h 3906887"/>
                  <a:gd name="connsiteX7" fmla="*/ 6109407 w 6214422"/>
                  <a:gd name="connsiteY7" fmla="*/ 0 h 3906887"/>
                  <a:gd name="connsiteX0" fmla="*/ 6109407 w 6214422"/>
                  <a:gd name="connsiteY0" fmla="*/ 0 h 3906887"/>
                  <a:gd name="connsiteX1" fmla="*/ 4285388 w 6214422"/>
                  <a:gd name="connsiteY1" fmla="*/ 793699 h 3906887"/>
                  <a:gd name="connsiteX2" fmla="*/ 2477318 w 6214422"/>
                  <a:gd name="connsiteY2" fmla="*/ 964165 h 3906887"/>
                  <a:gd name="connsiteX3" fmla="*/ 2033147 w 6214422"/>
                  <a:gd name="connsiteY3" fmla="*/ 2285446 h 3906887"/>
                  <a:gd name="connsiteX4" fmla="*/ 921756 w 6214422"/>
                  <a:gd name="connsiteY4" fmla="*/ 2860023 h 3906887"/>
                  <a:gd name="connsiteX5" fmla="*/ 16433 w 6214422"/>
                  <a:gd name="connsiteY5" fmla="*/ 3789385 h 3906887"/>
                  <a:gd name="connsiteX6" fmla="*/ 0 w 6214422"/>
                  <a:gd name="connsiteY6" fmla="*/ 446 h 3906887"/>
                  <a:gd name="connsiteX7" fmla="*/ 6109407 w 6214422"/>
                  <a:gd name="connsiteY7" fmla="*/ 0 h 3906887"/>
                  <a:gd name="connsiteX0" fmla="*/ 6109407 w 6214422"/>
                  <a:gd name="connsiteY0" fmla="*/ 0 h 3903573"/>
                  <a:gd name="connsiteX1" fmla="*/ 4285388 w 6214422"/>
                  <a:gd name="connsiteY1" fmla="*/ 793699 h 3903573"/>
                  <a:gd name="connsiteX2" fmla="*/ 2477318 w 6214422"/>
                  <a:gd name="connsiteY2" fmla="*/ 964165 h 3903573"/>
                  <a:gd name="connsiteX3" fmla="*/ 2033147 w 6214422"/>
                  <a:gd name="connsiteY3" fmla="*/ 2285446 h 3903573"/>
                  <a:gd name="connsiteX4" fmla="*/ 849905 w 6214422"/>
                  <a:gd name="connsiteY4" fmla="*/ 2817129 h 3903573"/>
                  <a:gd name="connsiteX5" fmla="*/ 16433 w 6214422"/>
                  <a:gd name="connsiteY5" fmla="*/ 3789385 h 3903573"/>
                  <a:gd name="connsiteX6" fmla="*/ 0 w 6214422"/>
                  <a:gd name="connsiteY6" fmla="*/ 446 h 3903573"/>
                  <a:gd name="connsiteX7" fmla="*/ 6109407 w 6214422"/>
                  <a:gd name="connsiteY7" fmla="*/ 0 h 3903573"/>
                  <a:gd name="connsiteX0" fmla="*/ 6109407 w 6214422"/>
                  <a:gd name="connsiteY0" fmla="*/ 0 h 3912056"/>
                  <a:gd name="connsiteX1" fmla="*/ 4285388 w 6214422"/>
                  <a:gd name="connsiteY1" fmla="*/ 793699 h 3912056"/>
                  <a:gd name="connsiteX2" fmla="*/ 2477318 w 6214422"/>
                  <a:gd name="connsiteY2" fmla="*/ 964165 h 3912056"/>
                  <a:gd name="connsiteX3" fmla="*/ 2033147 w 6214422"/>
                  <a:gd name="connsiteY3" fmla="*/ 2285446 h 3912056"/>
                  <a:gd name="connsiteX4" fmla="*/ 849905 w 6214422"/>
                  <a:gd name="connsiteY4" fmla="*/ 2817129 h 3912056"/>
                  <a:gd name="connsiteX5" fmla="*/ 16433 w 6214422"/>
                  <a:gd name="connsiteY5" fmla="*/ 3789385 h 3912056"/>
                  <a:gd name="connsiteX6" fmla="*/ 0 w 6214422"/>
                  <a:gd name="connsiteY6" fmla="*/ 446 h 3912056"/>
                  <a:gd name="connsiteX7" fmla="*/ 6109407 w 6214422"/>
                  <a:gd name="connsiteY7" fmla="*/ 0 h 3912056"/>
                  <a:gd name="connsiteX0" fmla="*/ 6109407 w 6220180"/>
                  <a:gd name="connsiteY0" fmla="*/ 0 h 3912056"/>
                  <a:gd name="connsiteX1" fmla="*/ 4400350 w 6220180"/>
                  <a:gd name="connsiteY1" fmla="*/ 993869 h 3912056"/>
                  <a:gd name="connsiteX2" fmla="*/ 2477318 w 6220180"/>
                  <a:gd name="connsiteY2" fmla="*/ 964165 h 3912056"/>
                  <a:gd name="connsiteX3" fmla="*/ 2033147 w 6220180"/>
                  <a:gd name="connsiteY3" fmla="*/ 2285446 h 3912056"/>
                  <a:gd name="connsiteX4" fmla="*/ 849905 w 6220180"/>
                  <a:gd name="connsiteY4" fmla="*/ 2817129 h 3912056"/>
                  <a:gd name="connsiteX5" fmla="*/ 16433 w 6220180"/>
                  <a:gd name="connsiteY5" fmla="*/ 3789385 h 3912056"/>
                  <a:gd name="connsiteX6" fmla="*/ 0 w 6220180"/>
                  <a:gd name="connsiteY6" fmla="*/ 446 h 3912056"/>
                  <a:gd name="connsiteX7" fmla="*/ 6109407 w 6220180"/>
                  <a:gd name="connsiteY7" fmla="*/ 0 h 3912056"/>
                  <a:gd name="connsiteX0" fmla="*/ 6109407 w 6221637"/>
                  <a:gd name="connsiteY0" fmla="*/ 0 h 3912056"/>
                  <a:gd name="connsiteX1" fmla="*/ 4400350 w 6221637"/>
                  <a:gd name="connsiteY1" fmla="*/ 993869 h 3912056"/>
                  <a:gd name="connsiteX2" fmla="*/ 2477318 w 6221637"/>
                  <a:gd name="connsiteY2" fmla="*/ 964165 h 3912056"/>
                  <a:gd name="connsiteX3" fmla="*/ 2033147 w 6221637"/>
                  <a:gd name="connsiteY3" fmla="*/ 2285446 h 3912056"/>
                  <a:gd name="connsiteX4" fmla="*/ 849905 w 6221637"/>
                  <a:gd name="connsiteY4" fmla="*/ 2817129 h 3912056"/>
                  <a:gd name="connsiteX5" fmla="*/ 16433 w 6221637"/>
                  <a:gd name="connsiteY5" fmla="*/ 3789385 h 3912056"/>
                  <a:gd name="connsiteX6" fmla="*/ 0 w 6221637"/>
                  <a:gd name="connsiteY6" fmla="*/ 446 h 3912056"/>
                  <a:gd name="connsiteX7" fmla="*/ 6109407 w 6221637"/>
                  <a:gd name="connsiteY7" fmla="*/ 0 h 3912056"/>
                  <a:gd name="connsiteX0" fmla="*/ 6109407 w 6217155"/>
                  <a:gd name="connsiteY0" fmla="*/ 0 h 3912056"/>
                  <a:gd name="connsiteX1" fmla="*/ 4314129 w 6217155"/>
                  <a:gd name="connsiteY1" fmla="*/ 765103 h 3912056"/>
                  <a:gd name="connsiteX2" fmla="*/ 2477318 w 6217155"/>
                  <a:gd name="connsiteY2" fmla="*/ 964165 h 3912056"/>
                  <a:gd name="connsiteX3" fmla="*/ 2033147 w 6217155"/>
                  <a:gd name="connsiteY3" fmla="*/ 2285446 h 3912056"/>
                  <a:gd name="connsiteX4" fmla="*/ 849905 w 6217155"/>
                  <a:gd name="connsiteY4" fmla="*/ 2817129 h 3912056"/>
                  <a:gd name="connsiteX5" fmla="*/ 16433 w 6217155"/>
                  <a:gd name="connsiteY5" fmla="*/ 3789385 h 3912056"/>
                  <a:gd name="connsiteX6" fmla="*/ 0 w 6217155"/>
                  <a:gd name="connsiteY6" fmla="*/ 446 h 3912056"/>
                  <a:gd name="connsiteX7" fmla="*/ 6109407 w 6217155"/>
                  <a:gd name="connsiteY7" fmla="*/ 0 h 3912056"/>
                  <a:gd name="connsiteX0" fmla="*/ 6109407 w 6216702"/>
                  <a:gd name="connsiteY0" fmla="*/ 0 h 3912056"/>
                  <a:gd name="connsiteX1" fmla="*/ 4314129 w 6216702"/>
                  <a:gd name="connsiteY1" fmla="*/ 765103 h 3912056"/>
                  <a:gd name="connsiteX2" fmla="*/ 2362355 w 6216702"/>
                  <a:gd name="connsiteY2" fmla="*/ 721101 h 3912056"/>
                  <a:gd name="connsiteX3" fmla="*/ 2033147 w 6216702"/>
                  <a:gd name="connsiteY3" fmla="*/ 2285446 h 3912056"/>
                  <a:gd name="connsiteX4" fmla="*/ 849905 w 6216702"/>
                  <a:gd name="connsiteY4" fmla="*/ 2817129 h 3912056"/>
                  <a:gd name="connsiteX5" fmla="*/ 16433 w 6216702"/>
                  <a:gd name="connsiteY5" fmla="*/ 3789385 h 3912056"/>
                  <a:gd name="connsiteX6" fmla="*/ 0 w 6216702"/>
                  <a:gd name="connsiteY6" fmla="*/ 446 h 3912056"/>
                  <a:gd name="connsiteX7" fmla="*/ 6109407 w 6216702"/>
                  <a:gd name="connsiteY7" fmla="*/ 0 h 3912056"/>
                  <a:gd name="connsiteX0" fmla="*/ 6109407 w 6212589"/>
                  <a:gd name="connsiteY0" fmla="*/ 0 h 3912056"/>
                  <a:gd name="connsiteX1" fmla="*/ 4227908 w 6212589"/>
                  <a:gd name="connsiteY1" fmla="*/ 622123 h 3912056"/>
                  <a:gd name="connsiteX2" fmla="*/ 2362355 w 6212589"/>
                  <a:gd name="connsiteY2" fmla="*/ 721101 h 3912056"/>
                  <a:gd name="connsiteX3" fmla="*/ 2033147 w 6212589"/>
                  <a:gd name="connsiteY3" fmla="*/ 2285446 h 3912056"/>
                  <a:gd name="connsiteX4" fmla="*/ 849905 w 6212589"/>
                  <a:gd name="connsiteY4" fmla="*/ 2817129 h 3912056"/>
                  <a:gd name="connsiteX5" fmla="*/ 16433 w 6212589"/>
                  <a:gd name="connsiteY5" fmla="*/ 3789385 h 3912056"/>
                  <a:gd name="connsiteX6" fmla="*/ 0 w 6212589"/>
                  <a:gd name="connsiteY6" fmla="*/ 446 h 3912056"/>
                  <a:gd name="connsiteX7" fmla="*/ 6109407 w 6212589"/>
                  <a:gd name="connsiteY7" fmla="*/ 0 h 3912056"/>
                  <a:gd name="connsiteX0" fmla="*/ 6109407 w 6213116"/>
                  <a:gd name="connsiteY0" fmla="*/ 0 h 3912056"/>
                  <a:gd name="connsiteX1" fmla="*/ 4227908 w 6213116"/>
                  <a:gd name="connsiteY1" fmla="*/ 622123 h 3912056"/>
                  <a:gd name="connsiteX2" fmla="*/ 2290505 w 6213116"/>
                  <a:gd name="connsiteY2" fmla="*/ 721102 h 3912056"/>
                  <a:gd name="connsiteX3" fmla="*/ 2033147 w 6213116"/>
                  <a:gd name="connsiteY3" fmla="*/ 2285446 h 3912056"/>
                  <a:gd name="connsiteX4" fmla="*/ 849905 w 6213116"/>
                  <a:gd name="connsiteY4" fmla="*/ 2817129 h 3912056"/>
                  <a:gd name="connsiteX5" fmla="*/ 16433 w 6213116"/>
                  <a:gd name="connsiteY5" fmla="*/ 3789385 h 3912056"/>
                  <a:gd name="connsiteX6" fmla="*/ 0 w 6213116"/>
                  <a:gd name="connsiteY6" fmla="*/ 446 h 3912056"/>
                  <a:gd name="connsiteX7" fmla="*/ 6109407 w 6213116"/>
                  <a:gd name="connsiteY7" fmla="*/ 0 h 3912056"/>
                  <a:gd name="connsiteX0" fmla="*/ 6109407 w 6214399"/>
                  <a:gd name="connsiteY0" fmla="*/ 0 h 3912056"/>
                  <a:gd name="connsiteX1" fmla="*/ 4227908 w 6214399"/>
                  <a:gd name="connsiteY1" fmla="*/ 622123 h 3912056"/>
                  <a:gd name="connsiteX2" fmla="*/ 2290505 w 6214399"/>
                  <a:gd name="connsiteY2" fmla="*/ 721102 h 3912056"/>
                  <a:gd name="connsiteX3" fmla="*/ 2033147 w 6214399"/>
                  <a:gd name="connsiteY3" fmla="*/ 2285446 h 3912056"/>
                  <a:gd name="connsiteX4" fmla="*/ 849905 w 6214399"/>
                  <a:gd name="connsiteY4" fmla="*/ 2817129 h 3912056"/>
                  <a:gd name="connsiteX5" fmla="*/ 16433 w 6214399"/>
                  <a:gd name="connsiteY5" fmla="*/ 3789385 h 3912056"/>
                  <a:gd name="connsiteX6" fmla="*/ 0 w 6214399"/>
                  <a:gd name="connsiteY6" fmla="*/ 446 h 3912056"/>
                  <a:gd name="connsiteX7" fmla="*/ 6109407 w 6214399"/>
                  <a:gd name="connsiteY7" fmla="*/ 0 h 3912056"/>
                  <a:gd name="connsiteX0" fmla="*/ 6109407 w 6231869"/>
                  <a:gd name="connsiteY0" fmla="*/ 0 h 3912056"/>
                  <a:gd name="connsiteX1" fmla="*/ 4227908 w 6231869"/>
                  <a:gd name="connsiteY1" fmla="*/ 622123 h 3912056"/>
                  <a:gd name="connsiteX2" fmla="*/ 2290505 w 6231869"/>
                  <a:gd name="connsiteY2" fmla="*/ 721102 h 3912056"/>
                  <a:gd name="connsiteX3" fmla="*/ 2033147 w 6231869"/>
                  <a:gd name="connsiteY3" fmla="*/ 2285446 h 3912056"/>
                  <a:gd name="connsiteX4" fmla="*/ 849905 w 6231869"/>
                  <a:gd name="connsiteY4" fmla="*/ 2817129 h 3912056"/>
                  <a:gd name="connsiteX5" fmla="*/ 16433 w 6231869"/>
                  <a:gd name="connsiteY5" fmla="*/ 3789385 h 3912056"/>
                  <a:gd name="connsiteX6" fmla="*/ 0 w 6231869"/>
                  <a:gd name="connsiteY6" fmla="*/ 446 h 3912056"/>
                  <a:gd name="connsiteX7" fmla="*/ 6109407 w 6231869"/>
                  <a:gd name="connsiteY7" fmla="*/ 0 h 3912056"/>
                  <a:gd name="connsiteX0" fmla="*/ 6109407 w 6263187"/>
                  <a:gd name="connsiteY0" fmla="*/ 0 h 3912056"/>
                  <a:gd name="connsiteX1" fmla="*/ 4227908 w 6263187"/>
                  <a:gd name="connsiteY1" fmla="*/ 622123 h 3912056"/>
                  <a:gd name="connsiteX2" fmla="*/ 2290505 w 6263187"/>
                  <a:gd name="connsiteY2" fmla="*/ 721102 h 3912056"/>
                  <a:gd name="connsiteX3" fmla="*/ 2033147 w 6263187"/>
                  <a:gd name="connsiteY3" fmla="*/ 2285446 h 3912056"/>
                  <a:gd name="connsiteX4" fmla="*/ 849905 w 6263187"/>
                  <a:gd name="connsiteY4" fmla="*/ 2817129 h 3912056"/>
                  <a:gd name="connsiteX5" fmla="*/ 16433 w 6263187"/>
                  <a:gd name="connsiteY5" fmla="*/ 3789385 h 3912056"/>
                  <a:gd name="connsiteX6" fmla="*/ 0 w 6263187"/>
                  <a:gd name="connsiteY6" fmla="*/ 446 h 3912056"/>
                  <a:gd name="connsiteX7" fmla="*/ 6109407 w 6263187"/>
                  <a:gd name="connsiteY7" fmla="*/ 0 h 3912056"/>
                  <a:gd name="connsiteX0" fmla="*/ 6109407 w 6251157"/>
                  <a:gd name="connsiteY0" fmla="*/ 53381 h 3965437"/>
                  <a:gd name="connsiteX1" fmla="*/ 4141687 w 6251157"/>
                  <a:gd name="connsiteY1" fmla="*/ 775590 h 3965437"/>
                  <a:gd name="connsiteX2" fmla="*/ 2290505 w 6251157"/>
                  <a:gd name="connsiteY2" fmla="*/ 774483 h 3965437"/>
                  <a:gd name="connsiteX3" fmla="*/ 2033147 w 6251157"/>
                  <a:gd name="connsiteY3" fmla="*/ 2338827 h 3965437"/>
                  <a:gd name="connsiteX4" fmla="*/ 849905 w 6251157"/>
                  <a:gd name="connsiteY4" fmla="*/ 2870510 h 3965437"/>
                  <a:gd name="connsiteX5" fmla="*/ 16433 w 6251157"/>
                  <a:gd name="connsiteY5" fmla="*/ 3842766 h 3965437"/>
                  <a:gd name="connsiteX6" fmla="*/ 0 w 6251157"/>
                  <a:gd name="connsiteY6" fmla="*/ 53827 h 3965437"/>
                  <a:gd name="connsiteX7" fmla="*/ 6109407 w 6251157"/>
                  <a:gd name="connsiteY7" fmla="*/ 53381 h 3965437"/>
                  <a:gd name="connsiteX0" fmla="*/ 6109407 w 6249177"/>
                  <a:gd name="connsiteY0" fmla="*/ 53381 h 3965437"/>
                  <a:gd name="connsiteX1" fmla="*/ 4141687 w 6249177"/>
                  <a:gd name="connsiteY1" fmla="*/ 775590 h 3965437"/>
                  <a:gd name="connsiteX2" fmla="*/ 2520428 w 6249177"/>
                  <a:gd name="connsiteY2" fmla="*/ 1131930 h 3965437"/>
                  <a:gd name="connsiteX3" fmla="*/ 2033147 w 6249177"/>
                  <a:gd name="connsiteY3" fmla="*/ 2338827 h 3965437"/>
                  <a:gd name="connsiteX4" fmla="*/ 849905 w 6249177"/>
                  <a:gd name="connsiteY4" fmla="*/ 2870510 h 3965437"/>
                  <a:gd name="connsiteX5" fmla="*/ 16433 w 6249177"/>
                  <a:gd name="connsiteY5" fmla="*/ 3842766 h 3965437"/>
                  <a:gd name="connsiteX6" fmla="*/ 0 w 6249177"/>
                  <a:gd name="connsiteY6" fmla="*/ 53827 h 3965437"/>
                  <a:gd name="connsiteX7" fmla="*/ 6109407 w 6249177"/>
                  <a:gd name="connsiteY7" fmla="*/ 53381 h 3965437"/>
                  <a:gd name="connsiteX0" fmla="*/ 6109407 w 6258571"/>
                  <a:gd name="connsiteY0" fmla="*/ 72445 h 3984501"/>
                  <a:gd name="connsiteX1" fmla="*/ 4227908 w 6258571"/>
                  <a:gd name="connsiteY1" fmla="*/ 1052016 h 3984501"/>
                  <a:gd name="connsiteX2" fmla="*/ 2520428 w 6258571"/>
                  <a:gd name="connsiteY2" fmla="*/ 1150994 h 3984501"/>
                  <a:gd name="connsiteX3" fmla="*/ 2033147 w 6258571"/>
                  <a:gd name="connsiteY3" fmla="*/ 2357891 h 3984501"/>
                  <a:gd name="connsiteX4" fmla="*/ 849905 w 6258571"/>
                  <a:gd name="connsiteY4" fmla="*/ 2889574 h 3984501"/>
                  <a:gd name="connsiteX5" fmla="*/ 16433 w 6258571"/>
                  <a:gd name="connsiteY5" fmla="*/ 3861830 h 3984501"/>
                  <a:gd name="connsiteX6" fmla="*/ 0 w 6258571"/>
                  <a:gd name="connsiteY6" fmla="*/ 72891 h 3984501"/>
                  <a:gd name="connsiteX7" fmla="*/ 6109407 w 6258571"/>
                  <a:gd name="connsiteY7" fmla="*/ 72445 h 3984501"/>
                  <a:gd name="connsiteX0" fmla="*/ 6109407 w 6224172"/>
                  <a:gd name="connsiteY0" fmla="*/ 72445 h 3984501"/>
                  <a:gd name="connsiteX1" fmla="*/ 4227908 w 6224172"/>
                  <a:gd name="connsiteY1" fmla="*/ 1052016 h 3984501"/>
                  <a:gd name="connsiteX2" fmla="*/ 2520428 w 6224172"/>
                  <a:gd name="connsiteY2" fmla="*/ 1150994 h 3984501"/>
                  <a:gd name="connsiteX3" fmla="*/ 2033147 w 6224172"/>
                  <a:gd name="connsiteY3" fmla="*/ 2357891 h 3984501"/>
                  <a:gd name="connsiteX4" fmla="*/ 849905 w 6224172"/>
                  <a:gd name="connsiteY4" fmla="*/ 2889574 h 3984501"/>
                  <a:gd name="connsiteX5" fmla="*/ 16433 w 6224172"/>
                  <a:gd name="connsiteY5" fmla="*/ 3861830 h 3984501"/>
                  <a:gd name="connsiteX6" fmla="*/ 0 w 6224172"/>
                  <a:gd name="connsiteY6" fmla="*/ 72891 h 3984501"/>
                  <a:gd name="connsiteX7" fmla="*/ 6109407 w 6224172"/>
                  <a:gd name="connsiteY7" fmla="*/ 72445 h 3984501"/>
                  <a:gd name="connsiteX0" fmla="*/ 6109407 w 6241461"/>
                  <a:gd name="connsiteY0" fmla="*/ 72445 h 3984501"/>
                  <a:gd name="connsiteX1" fmla="*/ 4227908 w 6241461"/>
                  <a:gd name="connsiteY1" fmla="*/ 1052016 h 3984501"/>
                  <a:gd name="connsiteX2" fmla="*/ 2520428 w 6241461"/>
                  <a:gd name="connsiteY2" fmla="*/ 1150994 h 3984501"/>
                  <a:gd name="connsiteX3" fmla="*/ 2033147 w 6241461"/>
                  <a:gd name="connsiteY3" fmla="*/ 2357891 h 3984501"/>
                  <a:gd name="connsiteX4" fmla="*/ 849905 w 6241461"/>
                  <a:gd name="connsiteY4" fmla="*/ 2889574 h 3984501"/>
                  <a:gd name="connsiteX5" fmla="*/ 16433 w 6241461"/>
                  <a:gd name="connsiteY5" fmla="*/ 3861830 h 3984501"/>
                  <a:gd name="connsiteX6" fmla="*/ 0 w 6241461"/>
                  <a:gd name="connsiteY6" fmla="*/ 72891 h 3984501"/>
                  <a:gd name="connsiteX7" fmla="*/ 6109407 w 6241461"/>
                  <a:gd name="connsiteY7" fmla="*/ 72445 h 3984501"/>
                  <a:gd name="connsiteX0" fmla="*/ 6109407 w 6201346"/>
                  <a:gd name="connsiteY0" fmla="*/ 55500 h 3967556"/>
                  <a:gd name="connsiteX1" fmla="*/ 3739321 w 6201346"/>
                  <a:gd name="connsiteY1" fmla="*/ 806305 h 3967556"/>
                  <a:gd name="connsiteX2" fmla="*/ 2520428 w 6201346"/>
                  <a:gd name="connsiteY2" fmla="*/ 1134049 h 3967556"/>
                  <a:gd name="connsiteX3" fmla="*/ 2033147 w 6201346"/>
                  <a:gd name="connsiteY3" fmla="*/ 2340946 h 3967556"/>
                  <a:gd name="connsiteX4" fmla="*/ 849905 w 6201346"/>
                  <a:gd name="connsiteY4" fmla="*/ 2872629 h 3967556"/>
                  <a:gd name="connsiteX5" fmla="*/ 16433 w 6201346"/>
                  <a:gd name="connsiteY5" fmla="*/ 3844885 h 3967556"/>
                  <a:gd name="connsiteX6" fmla="*/ 0 w 6201346"/>
                  <a:gd name="connsiteY6" fmla="*/ 55946 h 3967556"/>
                  <a:gd name="connsiteX7" fmla="*/ 6109407 w 6201346"/>
                  <a:gd name="connsiteY7" fmla="*/ 55500 h 3967556"/>
                  <a:gd name="connsiteX0" fmla="*/ 6109407 w 6211840"/>
                  <a:gd name="connsiteY0" fmla="*/ 55500 h 3967556"/>
                  <a:gd name="connsiteX1" fmla="*/ 3739321 w 6211840"/>
                  <a:gd name="connsiteY1" fmla="*/ 806305 h 3967556"/>
                  <a:gd name="connsiteX2" fmla="*/ 2549169 w 6211840"/>
                  <a:gd name="connsiteY2" fmla="*/ 1405710 h 3967556"/>
                  <a:gd name="connsiteX3" fmla="*/ 2033147 w 6211840"/>
                  <a:gd name="connsiteY3" fmla="*/ 2340946 h 3967556"/>
                  <a:gd name="connsiteX4" fmla="*/ 849905 w 6211840"/>
                  <a:gd name="connsiteY4" fmla="*/ 2872629 h 3967556"/>
                  <a:gd name="connsiteX5" fmla="*/ 16433 w 6211840"/>
                  <a:gd name="connsiteY5" fmla="*/ 3844885 h 3967556"/>
                  <a:gd name="connsiteX6" fmla="*/ 0 w 6211840"/>
                  <a:gd name="connsiteY6" fmla="*/ 55946 h 3967556"/>
                  <a:gd name="connsiteX7" fmla="*/ 6109407 w 6211840"/>
                  <a:gd name="connsiteY7" fmla="*/ 55500 h 39675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211840" h="3967556">
                    <a:moveTo>
                      <a:pt x="6109407" y="55500"/>
                    </a:moveTo>
                    <a:cubicBezTo>
                      <a:pt x="6732627" y="180560"/>
                      <a:pt x="4332694" y="581270"/>
                      <a:pt x="3739321" y="806305"/>
                    </a:cubicBezTo>
                    <a:cubicBezTo>
                      <a:pt x="3145948" y="1031340"/>
                      <a:pt x="2833531" y="1149936"/>
                      <a:pt x="2549169" y="1405710"/>
                    </a:cubicBezTo>
                    <a:cubicBezTo>
                      <a:pt x="2264807" y="1661484"/>
                      <a:pt x="2316358" y="2096460"/>
                      <a:pt x="2033147" y="2340946"/>
                    </a:cubicBezTo>
                    <a:cubicBezTo>
                      <a:pt x="1749936" y="2585432"/>
                      <a:pt x="1123753" y="2574313"/>
                      <a:pt x="849905" y="2872629"/>
                    </a:cubicBezTo>
                    <a:cubicBezTo>
                      <a:pt x="576057" y="3170945"/>
                      <a:pt x="16720" y="4345629"/>
                      <a:pt x="16433" y="3844885"/>
                    </a:cubicBezTo>
                    <a:cubicBezTo>
                      <a:pt x="15745" y="2643863"/>
                      <a:pt x="15057" y="1171182"/>
                      <a:pt x="0" y="55946"/>
                    </a:cubicBezTo>
                    <a:cubicBezTo>
                      <a:pt x="2036469" y="55797"/>
                      <a:pt x="5486187" y="-69560"/>
                      <a:pt x="6109407" y="5550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 dirty="0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</p:grpSp>
        <p:grpSp>
          <p:nvGrpSpPr>
            <p:cNvPr id="26" name="กลุ่ม 25">
              <a:extLst>
                <a:ext uri="{FF2B5EF4-FFF2-40B4-BE49-F238E27FC236}">
                  <a16:creationId xmlns:a16="http://schemas.microsoft.com/office/drawing/2014/main" id="{7DAAD41E-889A-4C7E-AFE1-4E5DAD90ABFC}"/>
                </a:ext>
              </a:extLst>
            </p:cNvPr>
            <p:cNvGrpSpPr/>
            <p:nvPr/>
          </p:nvGrpSpPr>
          <p:grpSpPr>
            <a:xfrm flipH="1" flipV="1">
              <a:off x="3659829" y="569056"/>
              <a:ext cx="5503933" cy="4625727"/>
              <a:chOff x="-13854" y="-53779"/>
              <a:chExt cx="5988928" cy="5448712"/>
            </a:xfrm>
            <a:gradFill>
              <a:gsLst>
                <a:gs pos="0">
                  <a:srgbClr val="FEE882"/>
                </a:gs>
                <a:gs pos="73000">
                  <a:srgbClr val="FEE882"/>
                </a:gs>
                <a:gs pos="100000">
                  <a:srgbClr val="FEE882"/>
                </a:gs>
              </a:gsLst>
              <a:path path="circle">
                <a:fillToRect l="50000" t="50000" r="50000" b="50000"/>
              </a:path>
            </a:gradFill>
          </p:grpSpPr>
          <p:sp>
            <p:nvSpPr>
              <p:cNvPr id="27" name="รูปแบบอิสระ: รูปร่าง 26">
                <a:extLst>
                  <a:ext uri="{FF2B5EF4-FFF2-40B4-BE49-F238E27FC236}">
                    <a16:creationId xmlns:a16="http://schemas.microsoft.com/office/drawing/2014/main" id="{639E2FCE-E179-4B4B-B31A-9307FD1A748F}"/>
                  </a:ext>
                </a:extLst>
              </p:cNvPr>
              <p:cNvSpPr/>
              <p:nvPr/>
            </p:nvSpPr>
            <p:spPr>
              <a:xfrm>
                <a:off x="-13854" y="415635"/>
                <a:ext cx="3654961" cy="4979298"/>
              </a:xfrm>
              <a:custGeom>
                <a:avLst/>
                <a:gdLst>
                  <a:gd name="connsiteX0" fmla="*/ 3034146 w 3034146"/>
                  <a:gd name="connsiteY0" fmla="*/ 0 h 4724400"/>
                  <a:gd name="connsiteX1" fmla="*/ 1676400 w 3034146"/>
                  <a:gd name="connsiteY1" fmla="*/ 1939636 h 4724400"/>
                  <a:gd name="connsiteX2" fmla="*/ 831273 w 3034146"/>
                  <a:gd name="connsiteY2" fmla="*/ 2521527 h 4724400"/>
                  <a:gd name="connsiteX3" fmla="*/ 498764 w 3034146"/>
                  <a:gd name="connsiteY3" fmla="*/ 4322618 h 4724400"/>
                  <a:gd name="connsiteX4" fmla="*/ 13855 w 3034146"/>
                  <a:gd name="connsiteY4" fmla="*/ 4724400 h 4724400"/>
                  <a:gd name="connsiteX5" fmla="*/ 0 w 3034146"/>
                  <a:gd name="connsiteY5" fmla="*/ 41564 h 4724400"/>
                  <a:gd name="connsiteX6" fmla="*/ 3034146 w 3034146"/>
                  <a:gd name="connsiteY6" fmla="*/ 0 h 4724400"/>
                  <a:gd name="connsiteX0" fmla="*/ 3034146 w 3034146"/>
                  <a:gd name="connsiteY0" fmla="*/ 0 h 5021667"/>
                  <a:gd name="connsiteX1" fmla="*/ 1676400 w 3034146"/>
                  <a:gd name="connsiteY1" fmla="*/ 1939636 h 5021667"/>
                  <a:gd name="connsiteX2" fmla="*/ 831273 w 3034146"/>
                  <a:gd name="connsiteY2" fmla="*/ 2521527 h 5021667"/>
                  <a:gd name="connsiteX3" fmla="*/ 498764 w 3034146"/>
                  <a:gd name="connsiteY3" fmla="*/ 4322618 h 5021667"/>
                  <a:gd name="connsiteX4" fmla="*/ 13855 w 3034146"/>
                  <a:gd name="connsiteY4" fmla="*/ 4724400 h 5021667"/>
                  <a:gd name="connsiteX5" fmla="*/ 0 w 3034146"/>
                  <a:gd name="connsiteY5" fmla="*/ 41564 h 5021667"/>
                  <a:gd name="connsiteX6" fmla="*/ 3034146 w 3034146"/>
                  <a:gd name="connsiteY6" fmla="*/ 0 h 5021667"/>
                  <a:gd name="connsiteX0" fmla="*/ 3034146 w 3034146"/>
                  <a:gd name="connsiteY0" fmla="*/ 0 h 5021667"/>
                  <a:gd name="connsiteX1" fmla="*/ 1676400 w 3034146"/>
                  <a:gd name="connsiteY1" fmla="*/ 1939636 h 5021667"/>
                  <a:gd name="connsiteX2" fmla="*/ 831273 w 3034146"/>
                  <a:gd name="connsiteY2" fmla="*/ 2521527 h 5021667"/>
                  <a:gd name="connsiteX3" fmla="*/ 498764 w 3034146"/>
                  <a:gd name="connsiteY3" fmla="*/ 4322618 h 5021667"/>
                  <a:gd name="connsiteX4" fmla="*/ 13855 w 3034146"/>
                  <a:gd name="connsiteY4" fmla="*/ 4724400 h 5021667"/>
                  <a:gd name="connsiteX5" fmla="*/ 0 w 3034146"/>
                  <a:gd name="connsiteY5" fmla="*/ 41564 h 5021667"/>
                  <a:gd name="connsiteX6" fmla="*/ 3034146 w 3034146"/>
                  <a:gd name="connsiteY6" fmla="*/ 0 h 5021667"/>
                  <a:gd name="connsiteX0" fmla="*/ 3034146 w 3073956"/>
                  <a:gd name="connsiteY0" fmla="*/ 0 h 5021667"/>
                  <a:gd name="connsiteX1" fmla="*/ 1676400 w 3073956"/>
                  <a:gd name="connsiteY1" fmla="*/ 1939636 h 5021667"/>
                  <a:gd name="connsiteX2" fmla="*/ 831273 w 3073956"/>
                  <a:gd name="connsiteY2" fmla="*/ 2521527 h 5021667"/>
                  <a:gd name="connsiteX3" fmla="*/ 498764 w 3073956"/>
                  <a:gd name="connsiteY3" fmla="*/ 4322618 h 5021667"/>
                  <a:gd name="connsiteX4" fmla="*/ 13855 w 3073956"/>
                  <a:gd name="connsiteY4" fmla="*/ 4724400 h 5021667"/>
                  <a:gd name="connsiteX5" fmla="*/ 0 w 3073956"/>
                  <a:gd name="connsiteY5" fmla="*/ 41564 h 5021667"/>
                  <a:gd name="connsiteX6" fmla="*/ 3034146 w 3073956"/>
                  <a:gd name="connsiteY6" fmla="*/ 0 h 5021667"/>
                  <a:gd name="connsiteX0" fmla="*/ 3034146 w 3101237"/>
                  <a:gd name="connsiteY0" fmla="*/ 0 h 5021667"/>
                  <a:gd name="connsiteX1" fmla="*/ 2286000 w 3101237"/>
                  <a:gd name="connsiteY1" fmla="*/ 2119745 h 5021667"/>
                  <a:gd name="connsiteX2" fmla="*/ 831273 w 3101237"/>
                  <a:gd name="connsiteY2" fmla="*/ 2521527 h 5021667"/>
                  <a:gd name="connsiteX3" fmla="*/ 498764 w 3101237"/>
                  <a:gd name="connsiteY3" fmla="*/ 4322618 h 5021667"/>
                  <a:gd name="connsiteX4" fmla="*/ 13855 w 3101237"/>
                  <a:gd name="connsiteY4" fmla="*/ 4724400 h 5021667"/>
                  <a:gd name="connsiteX5" fmla="*/ 0 w 3101237"/>
                  <a:gd name="connsiteY5" fmla="*/ 41564 h 5021667"/>
                  <a:gd name="connsiteX6" fmla="*/ 3034146 w 3101237"/>
                  <a:gd name="connsiteY6" fmla="*/ 0 h 5021667"/>
                  <a:gd name="connsiteX0" fmla="*/ 3740728 w 3780989"/>
                  <a:gd name="connsiteY0" fmla="*/ 13854 h 4980103"/>
                  <a:gd name="connsiteX1" fmla="*/ 2286000 w 3780989"/>
                  <a:gd name="connsiteY1" fmla="*/ 2078181 h 4980103"/>
                  <a:gd name="connsiteX2" fmla="*/ 831273 w 3780989"/>
                  <a:gd name="connsiteY2" fmla="*/ 2479963 h 4980103"/>
                  <a:gd name="connsiteX3" fmla="*/ 498764 w 3780989"/>
                  <a:gd name="connsiteY3" fmla="*/ 4281054 h 4980103"/>
                  <a:gd name="connsiteX4" fmla="*/ 13855 w 3780989"/>
                  <a:gd name="connsiteY4" fmla="*/ 4682836 h 4980103"/>
                  <a:gd name="connsiteX5" fmla="*/ 0 w 3780989"/>
                  <a:gd name="connsiteY5" fmla="*/ 0 h 4980103"/>
                  <a:gd name="connsiteX6" fmla="*/ 3740728 w 3780989"/>
                  <a:gd name="connsiteY6" fmla="*/ 13854 h 4980103"/>
                  <a:gd name="connsiteX0" fmla="*/ 3740728 w 3803936"/>
                  <a:gd name="connsiteY0" fmla="*/ 13854 h 4980103"/>
                  <a:gd name="connsiteX1" fmla="*/ 2826327 w 3803936"/>
                  <a:gd name="connsiteY1" fmla="*/ 1884217 h 4980103"/>
                  <a:gd name="connsiteX2" fmla="*/ 831273 w 3803936"/>
                  <a:gd name="connsiteY2" fmla="*/ 2479963 h 4980103"/>
                  <a:gd name="connsiteX3" fmla="*/ 498764 w 3803936"/>
                  <a:gd name="connsiteY3" fmla="*/ 4281054 h 4980103"/>
                  <a:gd name="connsiteX4" fmla="*/ 13855 w 3803936"/>
                  <a:gd name="connsiteY4" fmla="*/ 4682836 h 4980103"/>
                  <a:gd name="connsiteX5" fmla="*/ 0 w 3803936"/>
                  <a:gd name="connsiteY5" fmla="*/ 0 h 4980103"/>
                  <a:gd name="connsiteX6" fmla="*/ 3740728 w 3803936"/>
                  <a:gd name="connsiteY6" fmla="*/ 13854 h 4980103"/>
                  <a:gd name="connsiteX0" fmla="*/ 3740728 w 3819518"/>
                  <a:gd name="connsiteY0" fmla="*/ 13854 h 4980103"/>
                  <a:gd name="connsiteX1" fmla="*/ 2826327 w 3819518"/>
                  <a:gd name="connsiteY1" fmla="*/ 1884217 h 4980103"/>
                  <a:gd name="connsiteX2" fmla="*/ 831273 w 3819518"/>
                  <a:gd name="connsiteY2" fmla="*/ 2479963 h 4980103"/>
                  <a:gd name="connsiteX3" fmla="*/ 498764 w 3819518"/>
                  <a:gd name="connsiteY3" fmla="*/ 4281054 h 4980103"/>
                  <a:gd name="connsiteX4" fmla="*/ 13855 w 3819518"/>
                  <a:gd name="connsiteY4" fmla="*/ 4682836 h 4980103"/>
                  <a:gd name="connsiteX5" fmla="*/ 0 w 3819518"/>
                  <a:gd name="connsiteY5" fmla="*/ 0 h 4980103"/>
                  <a:gd name="connsiteX6" fmla="*/ 3740728 w 3819518"/>
                  <a:gd name="connsiteY6" fmla="*/ 13854 h 4980103"/>
                  <a:gd name="connsiteX0" fmla="*/ 3699165 w 3764759"/>
                  <a:gd name="connsiteY0" fmla="*/ 0 h 4980103"/>
                  <a:gd name="connsiteX1" fmla="*/ 2826327 w 3764759"/>
                  <a:gd name="connsiteY1" fmla="*/ 1884217 h 4980103"/>
                  <a:gd name="connsiteX2" fmla="*/ 831273 w 3764759"/>
                  <a:gd name="connsiteY2" fmla="*/ 2479963 h 4980103"/>
                  <a:gd name="connsiteX3" fmla="*/ 498764 w 3764759"/>
                  <a:gd name="connsiteY3" fmla="*/ 4281054 h 4980103"/>
                  <a:gd name="connsiteX4" fmla="*/ 13855 w 3764759"/>
                  <a:gd name="connsiteY4" fmla="*/ 4682836 h 4980103"/>
                  <a:gd name="connsiteX5" fmla="*/ 0 w 3764759"/>
                  <a:gd name="connsiteY5" fmla="*/ 0 h 4980103"/>
                  <a:gd name="connsiteX6" fmla="*/ 3699165 w 3764759"/>
                  <a:gd name="connsiteY6" fmla="*/ 0 h 4980103"/>
                  <a:gd name="connsiteX0" fmla="*/ 3408220 w 3496956"/>
                  <a:gd name="connsiteY0" fmla="*/ 0 h 4993957"/>
                  <a:gd name="connsiteX1" fmla="*/ 2826327 w 3496956"/>
                  <a:gd name="connsiteY1" fmla="*/ 1898071 h 4993957"/>
                  <a:gd name="connsiteX2" fmla="*/ 831273 w 3496956"/>
                  <a:gd name="connsiteY2" fmla="*/ 2493817 h 4993957"/>
                  <a:gd name="connsiteX3" fmla="*/ 498764 w 3496956"/>
                  <a:gd name="connsiteY3" fmla="*/ 4294908 h 4993957"/>
                  <a:gd name="connsiteX4" fmla="*/ 13855 w 3496956"/>
                  <a:gd name="connsiteY4" fmla="*/ 4696690 h 4993957"/>
                  <a:gd name="connsiteX5" fmla="*/ 0 w 3496956"/>
                  <a:gd name="connsiteY5" fmla="*/ 13854 h 4993957"/>
                  <a:gd name="connsiteX6" fmla="*/ 3408220 w 3496956"/>
                  <a:gd name="connsiteY6" fmla="*/ 0 h 4993957"/>
                  <a:gd name="connsiteX0" fmla="*/ 3408220 w 3460882"/>
                  <a:gd name="connsiteY0" fmla="*/ 0 h 4993957"/>
                  <a:gd name="connsiteX1" fmla="*/ 2355272 w 3460882"/>
                  <a:gd name="connsiteY1" fmla="*/ 1787235 h 4993957"/>
                  <a:gd name="connsiteX2" fmla="*/ 831273 w 3460882"/>
                  <a:gd name="connsiteY2" fmla="*/ 2493817 h 4993957"/>
                  <a:gd name="connsiteX3" fmla="*/ 498764 w 3460882"/>
                  <a:gd name="connsiteY3" fmla="*/ 4294908 h 4993957"/>
                  <a:gd name="connsiteX4" fmla="*/ 13855 w 3460882"/>
                  <a:gd name="connsiteY4" fmla="*/ 4696690 h 4993957"/>
                  <a:gd name="connsiteX5" fmla="*/ 0 w 3460882"/>
                  <a:gd name="connsiteY5" fmla="*/ 13854 h 4993957"/>
                  <a:gd name="connsiteX6" fmla="*/ 3408220 w 3460882"/>
                  <a:gd name="connsiteY6" fmla="*/ 0 h 4993957"/>
                  <a:gd name="connsiteX0" fmla="*/ 3408220 w 3461814"/>
                  <a:gd name="connsiteY0" fmla="*/ 0 h 4997951"/>
                  <a:gd name="connsiteX1" fmla="*/ 2355272 w 3461814"/>
                  <a:gd name="connsiteY1" fmla="*/ 1787235 h 4997951"/>
                  <a:gd name="connsiteX2" fmla="*/ 706582 w 3461814"/>
                  <a:gd name="connsiteY2" fmla="*/ 2369126 h 4997951"/>
                  <a:gd name="connsiteX3" fmla="*/ 498764 w 3461814"/>
                  <a:gd name="connsiteY3" fmla="*/ 4294908 h 4997951"/>
                  <a:gd name="connsiteX4" fmla="*/ 13855 w 3461814"/>
                  <a:gd name="connsiteY4" fmla="*/ 4696690 h 4997951"/>
                  <a:gd name="connsiteX5" fmla="*/ 0 w 3461814"/>
                  <a:gd name="connsiteY5" fmla="*/ 13854 h 4997951"/>
                  <a:gd name="connsiteX6" fmla="*/ 3408220 w 3461814"/>
                  <a:gd name="connsiteY6" fmla="*/ 0 h 4997951"/>
                  <a:gd name="connsiteX0" fmla="*/ 3505202 w 3555152"/>
                  <a:gd name="connsiteY0" fmla="*/ 13855 h 4984097"/>
                  <a:gd name="connsiteX1" fmla="*/ 2355272 w 3555152"/>
                  <a:gd name="connsiteY1" fmla="*/ 1773381 h 4984097"/>
                  <a:gd name="connsiteX2" fmla="*/ 706582 w 3555152"/>
                  <a:gd name="connsiteY2" fmla="*/ 2355272 h 4984097"/>
                  <a:gd name="connsiteX3" fmla="*/ 498764 w 3555152"/>
                  <a:gd name="connsiteY3" fmla="*/ 4281054 h 4984097"/>
                  <a:gd name="connsiteX4" fmla="*/ 13855 w 3555152"/>
                  <a:gd name="connsiteY4" fmla="*/ 4682836 h 4984097"/>
                  <a:gd name="connsiteX5" fmla="*/ 0 w 3555152"/>
                  <a:gd name="connsiteY5" fmla="*/ 0 h 4984097"/>
                  <a:gd name="connsiteX6" fmla="*/ 3505202 w 3555152"/>
                  <a:gd name="connsiteY6" fmla="*/ 13855 h 4984097"/>
                  <a:gd name="connsiteX0" fmla="*/ 3505202 w 3509945"/>
                  <a:gd name="connsiteY0" fmla="*/ 13855 h 4984097"/>
                  <a:gd name="connsiteX1" fmla="*/ 2355272 w 3509945"/>
                  <a:gd name="connsiteY1" fmla="*/ 1773381 h 4984097"/>
                  <a:gd name="connsiteX2" fmla="*/ 706582 w 3509945"/>
                  <a:gd name="connsiteY2" fmla="*/ 2355272 h 4984097"/>
                  <a:gd name="connsiteX3" fmla="*/ 498764 w 3509945"/>
                  <a:gd name="connsiteY3" fmla="*/ 4281054 h 4984097"/>
                  <a:gd name="connsiteX4" fmla="*/ 13855 w 3509945"/>
                  <a:gd name="connsiteY4" fmla="*/ 4682836 h 4984097"/>
                  <a:gd name="connsiteX5" fmla="*/ 0 w 3509945"/>
                  <a:gd name="connsiteY5" fmla="*/ 0 h 4984097"/>
                  <a:gd name="connsiteX6" fmla="*/ 3505202 w 3509945"/>
                  <a:gd name="connsiteY6" fmla="*/ 13855 h 4984097"/>
                  <a:gd name="connsiteX0" fmla="*/ 3505202 w 3510195"/>
                  <a:gd name="connsiteY0" fmla="*/ 13855 h 4984097"/>
                  <a:gd name="connsiteX1" fmla="*/ 2355272 w 3510195"/>
                  <a:gd name="connsiteY1" fmla="*/ 1773381 h 4984097"/>
                  <a:gd name="connsiteX2" fmla="*/ 706582 w 3510195"/>
                  <a:gd name="connsiteY2" fmla="*/ 2355272 h 4984097"/>
                  <a:gd name="connsiteX3" fmla="*/ 498764 w 3510195"/>
                  <a:gd name="connsiteY3" fmla="*/ 4281054 h 4984097"/>
                  <a:gd name="connsiteX4" fmla="*/ 13855 w 3510195"/>
                  <a:gd name="connsiteY4" fmla="*/ 4682836 h 4984097"/>
                  <a:gd name="connsiteX5" fmla="*/ 0 w 3510195"/>
                  <a:gd name="connsiteY5" fmla="*/ 0 h 4984097"/>
                  <a:gd name="connsiteX6" fmla="*/ 3505202 w 3510195"/>
                  <a:gd name="connsiteY6" fmla="*/ 13855 h 4984097"/>
                  <a:gd name="connsiteX0" fmla="*/ 3505202 w 3510379"/>
                  <a:gd name="connsiteY0" fmla="*/ 13855 h 4984097"/>
                  <a:gd name="connsiteX1" fmla="*/ 2382981 w 3510379"/>
                  <a:gd name="connsiteY1" fmla="*/ 1911927 h 4984097"/>
                  <a:gd name="connsiteX2" fmla="*/ 706582 w 3510379"/>
                  <a:gd name="connsiteY2" fmla="*/ 2355272 h 4984097"/>
                  <a:gd name="connsiteX3" fmla="*/ 498764 w 3510379"/>
                  <a:gd name="connsiteY3" fmla="*/ 4281054 h 4984097"/>
                  <a:gd name="connsiteX4" fmla="*/ 13855 w 3510379"/>
                  <a:gd name="connsiteY4" fmla="*/ 4682836 h 4984097"/>
                  <a:gd name="connsiteX5" fmla="*/ 0 w 3510379"/>
                  <a:gd name="connsiteY5" fmla="*/ 0 h 4984097"/>
                  <a:gd name="connsiteX6" fmla="*/ 3505202 w 3510379"/>
                  <a:gd name="connsiteY6" fmla="*/ 13855 h 4984097"/>
                  <a:gd name="connsiteX0" fmla="*/ 3865420 w 3868973"/>
                  <a:gd name="connsiteY0" fmla="*/ 13855 h 4984097"/>
                  <a:gd name="connsiteX1" fmla="*/ 2382981 w 3868973"/>
                  <a:gd name="connsiteY1" fmla="*/ 1911927 h 4984097"/>
                  <a:gd name="connsiteX2" fmla="*/ 706582 w 3868973"/>
                  <a:gd name="connsiteY2" fmla="*/ 2355272 h 4984097"/>
                  <a:gd name="connsiteX3" fmla="*/ 498764 w 3868973"/>
                  <a:gd name="connsiteY3" fmla="*/ 4281054 h 4984097"/>
                  <a:gd name="connsiteX4" fmla="*/ 13855 w 3868973"/>
                  <a:gd name="connsiteY4" fmla="*/ 4682836 h 4984097"/>
                  <a:gd name="connsiteX5" fmla="*/ 0 w 3868973"/>
                  <a:gd name="connsiteY5" fmla="*/ 0 h 4984097"/>
                  <a:gd name="connsiteX6" fmla="*/ 3865420 w 3868973"/>
                  <a:gd name="connsiteY6" fmla="*/ 13855 h 4984097"/>
                  <a:gd name="connsiteX0" fmla="*/ 3865420 w 3873426"/>
                  <a:gd name="connsiteY0" fmla="*/ 13855 h 4984097"/>
                  <a:gd name="connsiteX1" fmla="*/ 2992581 w 3873426"/>
                  <a:gd name="connsiteY1" fmla="*/ 1717964 h 4984097"/>
                  <a:gd name="connsiteX2" fmla="*/ 706582 w 3873426"/>
                  <a:gd name="connsiteY2" fmla="*/ 2355272 h 4984097"/>
                  <a:gd name="connsiteX3" fmla="*/ 498764 w 3873426"/>
                  <a:gd name="connsiteY3" fmla="*/ 4281054 h 4984097"/>
                  <a:gd name="connsiteX4" fmla="*/ 13855 w 3873426"/>
                  <a:gd name="connsiteY4" fmla="*/ 4682836 h 4984097"/>
                  <a:gd name="connsiteX5" fmla="*/ 0 w 3873426"/>
                  <a:gd name="connsiteY5" fmla="*/ 0 h 4984097"/>
                  <a:gd name="connsiteX6" fmla="*/ 3865420 w 3873426"/>
                  <a:gd name="connsiteY6" fmla="*/ 13855 h 4984097"/>
                  <a:gd name="connsiteX0" fmla="*/ 3865420 w 3873179"/>
                  <a:gd name="connsiteY0" fmla="*/ 13855 h 4980543"/>
                  <a:gd name="connsiteX1" fmla="*/ 2992581 w 3873179"/>
                  <a:gd name="connsiteY1" fmla="*/ 1717964 h 4980543"/>
                  <a:gd name="connsiteX2" fmla="*/ 803564 w 3873179"/>
                  <a:gd name="connsiteY2" fmla="*/ 2466109 h 4980543"/>
                  <a:gd name="connsiteX3" fmla="*/ 498764 w 3873179"/>
                  <a:gd name="connsiteY3" fmla="*/ 4281054 h 4980543"/>
                  <a:gd name="connsiteX4" fmla="*/ 13855 w 3873179"/>
                  <a:gd name="connsiteY4" fmla="*/ 4682836 h 4980543"/>
                  <a:gd name="connsiteX5" fmla="*/ 0 w 3873179"/>
                  <a:gd name="connsiteY5" fmla="*/ 0 h 4980543"/>
                  <a:gd name="connsiteX6" fmla="*/ 3865420 w 3873179"/>
                  <a:gd name="connsiteY6" fmla="*/ 13855 h 4980543"/>
                  <a:gd name="connsiteX0" fmla="*/ 3532911 w 3549464"/>
                  <a:gd name="connsiteY0" fmla="*/ 138545 h 4980543"/>
                  <a:gd name="connsiteX1" fmla="*/ 2992581 w 3549464"/>
                  <a:gd name="connsiteY1" fmla="*/ 1717964 h 4980543"/>
                  <a:gd name="connsiteX2" fmla="*/ 803564 w 3549464"/>
                  <a:gd name="connsiteY2" fmla="*/ 2466109 h 4980543"/>
                  <a:gd name="connsiteX3" fmla="*/ 498764 w 3549464"/>
                  <a:gd name="connsiteY3" fmla="*/ 4281054 h 4980543"/>
                  <a:gd name="connsiteX4" fmla="*/ 13855 w 3549464"/>
                  <a:gd name="connsiteY4" fmla="*/ 4682836 h 4980543"/>
                  <a:gd name="connsiteX5" fmla="*/ 0 w 3549464"/>
                  <a:gd name="connsiteY5" fmla="*/ 0 h 4980543"/>
                  <a:gd name="connsiteX6" fmla="*/ 3532911 w 3549464"/>
                  <a:gd name="connsiteY6" fmla="*/ 138545 h 4980543"/>
                  <a:gd name="connsiteX0" fmla="*/ 3546766 w 3562611"/>
                  <a:gd name="connsiteY0" fmla="*/ 0 h 5008253"/>
                  <a:gd name="connsiteX1" fmla="*/ 2992581 w 3562611"/>
                  <a:gd name="connsiteY1" fmla="*/ 1745674 h 5008253"/>
                  <a:gd name="connsiteX2" fmla="*/ 803564 w 3562611"/>
                  <a:gd name="connsiteY2" fmla="*/ 2493819 h 5008253"/>
                  <a:gd name="connsiteX3" fmla="*/ 498764 w 3562611"/>
                  <a:gd name="connsiteY3" fmla="*/ 4308764 h 5008253"/>
                  <a:gd name="connsiteX4" fmla="*/ 13855 w 3562611"/>
                  <a:gd name="connsiteY4" fmla="*/ 4710546 h 5008253"/>
                  <a:gd name="connsiteX5" fmla="*/ 0 w 3562611"/>
                  <a:gd name="connsiteY5" fmla="*/ 27710 h 5008253"/>
                  <a:gd name="connsiteX6" fmla="*/ 3546766 w 3562611"/>
                  <a:gd name="connsiteY6" fmla="*/ 0 h 5008253"/>
                  <a:gd name="connsiteX0" fmla="*/ 3546766 w 3706909"/>
                  <a:gd name="connsiteY0" fmla="*/ 0 h 5008253"/>
                  <a:gd name="connsiteX1" fmla="*/ 2992581 w 3706909"/>
                  <a:gd name="connsiteY1" fmla="*/ 1745674 h 5008253"/>
                  <a:gd name="connsiteX2" fmla="*/ 803564 w 3706909"/>
                  <a:gd name="connsiteY2" fmla="*/ 2493819 h 5008253"/>
                  <a:gd name="connsiteX3" fmla="*/ 498764 w 3706909"/>
                  <a:gd name="connsiteY3" fmla="*/ 4308764 h 5008253"/>
                  <a:gd name="connsiteX4" fmla="*/ 13855 w 3706909"/>
                  <a:gd name="connsiteY4" fmla="*/ 4710546 h 5008253"/>
                  <a:gd name="connsiteX5" fmla="*/ 0 w 3706909"/>
                  <a:gd name="connsiteY5" fmla="*/ 27710 h 5008253"/>
                  <a:gd name="connsiteX6" fmla="*/ 3546766 w 3706909"/>
                  <a:gd name="connsiteY6" fmla="*/ 0 h 5008253"/>
                  <a:gd name="connsiteX0" fmla="*/ 3546766 w 3576888"/>
                  <a:gd name="connsiteY0" fmla="*/ 0 h 5008253"/>
                  <a:gd name="connsiteX1" fmla="*/ 2992581 w 3576888"/>
                  <a:gd name="connsiteY1" fmla="*/ 1745674 h 5008253"/>
                  <a:gd name="connsiteX2" fmla="*/ 803564 w 3576888"/>
                  <a:gd name="connsiteY2" fmla="*/ 2493819 h 5008253"/>
                  <a:gd name="connsiteX3" fmla="*/ 498764 w 3576888"/>
                  <a:gd name="connsiteY3" fmla="*/ 4308764 h 5008253"/>
                  <a:gd name="connsiteX4" fmla="*/ 13855 w 3576888"/>
                  <a:gd name="connsiteY4" fmla="*/ 4710546 h 5008253"/>
                  <a:gd name="connsiteX5" fmla="*/ 0 w 3576888"/>
                  <a:gd name="connsiteY5" fmla="*/ 27710 h 5008253"/>
                  <a:gd name="connsiteX6" fmla="*/ 3546766 w 3576888"/>
                  <a:gd name="connsiteY6" fmla="*/ 0 h 5008253"/>
                  <a:gd name="connsiteX0" fmla="*/ 3546766 w 3560729"/>
                  <a:gd name="connsiteY0" fmla="*/ 0 h 5008253"/>
                  <a:gd name="connsiteX1" fmla="*/ 2604653 w 3560729"/>
                  <a:gd name="connsiteY1" fmla="*/ 1814947 h 5008253"/>
                  <a:gd name="connsiteX2" fmla="*/ 803564 w 3560729"/>
                  <a:gd name="connsiteY2" fmla="*/ 2493819 h 5008253"/>
                  <a:gd name="connsiteX3" fmla="*/ 498764 w 3560729"/>
                  <a:gd name="connsiteY3" fmla="*/ 4308764 h 5008253"/>
                  <a:gd name="connsiteX4" fmla="*/ 13855 w 3560729"/>
                  <a:gd name="connsiteY4" fmla="*/ 4710546 h 5008253"/>
                  <a:gd name="connsiteX5" fmla="*/ 0 w 3560729"/>
                  <a:gd name="connsiteY5" fmla="*/ 27710 h 5008253"/>
                  <a:gd name="connsiteX6" fmla="*/ 3546766 w 3560729"/>
                  <a:gd name="connsiteY6" fmla="*/ 0 h 5008253"/>
                  <a:gd name="connsiteX0" fmla="*/ 3546766 w 3560729"/>
                  <a:gd name="connsiteY0" fmla="*/ 0 h 5022108"/>
                  <a:gd name="connsiteX1" fmla="*/ 2604653 w 3560729"/>
                  <a:gd name="connsiteY1" fmla="*/ 1828802 h 5022108"/>
                  <a:gd name="connsiteX2" fmla="*/ 803564 w 3560729"/>
                  <a:gd name="connsiteY2" fmla="*/ 2507674 h 5022108"/>
                  <a:gd name="connsiteX3" fmla="*/ 498764 w 3560729"/>
                  <a:gd name="connsiteY3" fmla="*/ 4322619 h 5022108"/>
                  <a:gd name="connsiteX4" fmla="*/ 13855 w 3560729"/>
                  <a:gd name="connsiteY4" fmla="*/ 4724401 h 5022108"/>
                  <a:gd name="connsiteX5" fmla="*/ 0 w 3560729"/>
                  <a:gd name="connsiteY5" fmla="*/ 41565 h 5022108"/>
                  <a:gd name="connsiteX6" fmla="*/ 3546766 w 3560729"/>
                  <a:gd name="connsiteY6" fmla="*/ 0 h 5022108"/>
                  <a:gd name="connsiteX0" fmla="*/ 3546766 w 3560729"/>
                  <a:gd name="connsiteY0" fmla="*/ 0 h 5028368"/>
                  <a:gd name="connsiteX1" fmla="*/ 2604653 w 3560729"/>
                  <a:gd name="connsiteY1" fmla="*/ 1828802 h 5028368"/>
                  <a:gd name="connsiteX2" fmla="*/ 803564 w 3560729"/>
                  <a:gd name="connsiteY2" fmla="*/ 2313710 h 5028368"/>
                  <a:gd name="connsiteX3" fmla="*/ 498764 w 3560729"/>
                  <a:gd name="connsiteY3" fmla="*/ 4322619 h 5028368"/>
                  <a:gd name="connsiteX4" fmla="*/ 13855 w 3560729"/>
                  <a:gd name="connsiteY4" fmla="*/ 4724401 h 5028368"/>
                  <a:gd name="connsiteX5" fmla="*/ 0 w 3560729"/>
                  <a:gd name="connsiteY5" fmla="*/ 41565 h 5028368"/>
                  <a:gd name="connsiteX6" fmla="*/ 3546766 w 3560729"/>
                  <a:gd name="connsiteY6" fmla="*/ 0 h 5028368"/>
                  <a:gd name="connsiteX0" fmla="*/ 3546766 w 3567061"/>
                  <a:gd name="connsiteY0" fmla="*/ 0 h 5028368"/>
                  <a:gd name="connsiteX1" fmla="*/ 2826326 w 3567061"/>
                  <a:gd name="connsiteY1" fmla="*/ 1731820 h 5028368"/>
                  <a:gd name="connsiteX2" fmla="*/ 803564 w 3567061"/>
                  <a:gd name="connsiteY2" fmla="*/ 2313710 h 5028368"/>
                  <a:gd name="connsiteX3" fmla="*/ 498764 w 3567061"/>
                  <a:gd name="connsiteY3" fmla="*/ 4322619 h 5028368"/>
                  <a:gd name="connsiteX4" fmla="*/ 13855 w 3567061"/>
                  <a:gd name="connsiteY4" fmla="*/ 4724401 h 5028368"/>
                  <a:gd name="connsiteX5" fmla="*/ 0 w 3567061"/>
                  <a:gd name="connsiteY5" fmla="*/ 41565 h 5028368"/>
                  <a:gd name="connsiteX6" fmla="*/ 3546766 w 3567061"/>
                  <a:gd name="connsiteY6" fmla="*/ 0 h 5028368"/>
                  <a:gd name="connsiteX0" fmla="*/ 3546766 w 3567061"/>
                  <a:gd name="connsiteY0" fmla="*/ 0 h 4939815"/>
                  <a:gd name="connsiteX1" fmla="*/ 2826326 w 3567061"/>
                  <a:gd name="connsiteY1" fmla="*/ 1731820 h 4939815"/>
                  <a:gd name="connsiteX2" fmla="*/ 803564 w 3567061"/>
                  <a:gd name="connsiteY2" fmla="*/ 2313710 h 4939815"/>
                  <a:gd name="connsiteX3" fmla="*/ 1066801 w 3567061"/>
                  <a:gd name="connsiteY3" fmla="*/ 3782292 h 4939815"/>
                  <a:gd name="connsiteX4" fmla="*/ 13855 w 3567061"/>
                  <a:gd name="connsiteY4" fmla="*/ 4724401 h 4939815"/>
                  <a:gd name="connsiteX5" fmla="*/ 0 w 3567061"/>
                  <a:gd name="connsiteY5" fmla="*/ 41565 h 4939815"/>
                  <a:gd name="connsiteX6" fmla="*/ 3546766 w 3567061"/>
                  <a:gd name="connsiteY6" fmla="*/ 0 h 4939815"/>
                  <a:gd name="connsiteX0" fmla="*/ 3546766 w 3567427"/>
                  <a:gd name="connsiteY0" fmla="*/ 0 h 4944652"/>
                  <a:gd name="connsiteX1" fmla="*/ 2826326 w 3567427"/>
                  <a:gd name="connsiteY1" fmla="*/ 1731820 h 4944652"/>
                  <a:gd name="connsiteX2" fmla="*/ 748145 w 3567427"/>
                  <a:gd name="connsiteY2" fmla="*/ 2050474 h 4944652"/>
                  <a:gd name="connsiteX3" fmla="*/ 1066801 w 3567427"/>
                  <a:gd name="connsiteY3" fmla="*/ 3782292 h 4944652"/>
                  <a:gd name="connsiteX4" fmla="*/ 13855 w 3567427"/>
                  <a:gd name="connsiteY4" fmla="*/ 4724401 h 4944652"/>
                  <a:gd name="connsiteX5" fmla="*/ 0 w 3567427"/>
                  <a:gd name="connsiteY5" fmla="*/ 41565 h 4944652"/>
                  <a:gd name="connsiteX6" fmla="*/ 3546766 w 3567427"/>
                  <a:gd name="connsiteY6" fmla="*/ 0 h 4944652"/>
                  <a:gd name="connsiteX0" fmla="*/ 3546766 w 3566619"/>
                  <a:gd name="connsiteY0" fmla="*/ 0 h 4940065"/>
                  <a:gd name="connsiteX1" fmla="*/ 2826326 w 3566619"/>
                  <a:gd name="connsiteY1" fmla="*/ 1731820 h 4940065"/>
                  <a:gd name="connsiteX2" fmla="*/ 872836 w 3566619"/>
                  <a:gd name="connsiteY2" fmla="*/ 2299856 h 4940065"/>
                  <a:gd name="connsiteX3" fmla="*/ 1066801 w 3566619"/>
                  <a:gd name="connsiteY3" fmla="*/ 3782292 h 4940065"/>
                  <a:gd name="connsiteX4" fmla="*/ 13855 w 3566619"/>
                  <a:gd name="connsiteY4" fmla="*/ 4724401 h 4940065"/>
                  <a:gd name="connsiteX5" fmla="*/ 0 w 3566619"/>
                  <a:gd name="connsiteY5" fmla="*/ 41565 h 4940065"/>
                  <a:gd name="connsiteX6" fmla="*/ 3546766 w 3566619"/>
                  <a:gd name="connsiteY6" fmla="*/ 0 h 4940065"/>
                  <a:gd name="connsiteX0" fmla="*/ 3546766 w 3566619"/>
                  <a:gd name="connsiteY0" fmla="*/ 0 h 4943391"/>
                  <a:gd name="connsiteX1" fmla="*/ 2826326 w 3566619"/>
                  <a:gd name="connsiteY1" fmla="*/ 1731820 h 4943391"/>
                  <a:gd name="connsiteX2" fmla="*/ 872836 w 3566619"/>
                  <a:gd name="connsiteY2" fmla="*/ 2299856 h 4943391"/>
                  <a:gd name="connsiteX3" fmla="*/ 1343891 w 3566619"/>
                  <a:gd name="connsiteY3" fmla="*/ 3810001 h 4943391"/>
                  <a:gd name="connsiteX4" fmla="*/ 13855 w 3566619"/>
                  <a:gd name="connsiteY4" fmla="*/ 4724401 h 4943391"/>
                  <a:gd name="connsiteX5" fmla="*/ 0 w 3566619"/>
                  <a:gd name="connsiteY5" fmla="*/ 41565 h 4943391"/>
                  <a:gd name="connsiteX6" fmla="*/ 3546766 w 3566619"/>
                  <a:gd name="connsiteY6" fmla="*/ 0 h 4943391"/>
                  <a:gd name="connsiteX0" fmla="*/ 3546766 w 3566619"/>
                  <a:gd name="connsiteY0" fmla="*/ 0 h 4955848"/>
                  <a:gd name="connsiteX1" fmla="*/ 2826326 w 3566619"/>
                  <a:gd name="connsiteY1" fmla="*/ 1731820 h 4955848"/>
                  <a:gd name="connsiteX2" fmla="*/ 872836 w 3566619"/>
                  <a:gd name="connsiteY2" fmla="*/ 2299856 h 4955848"/>
                  <a:gd name="connsiteX3" fmla="*/ 1136073 w 3566619"/>
                  <a:gd name="connsiteY3" fmla="*/ 3906983 h 4955848"/>
                  <a:gd name="connsiteX4" fmla="*/ 13855 w 3566619"/>
                  <a:gd name="connsiteY4" fmla="*/ 4724401 h 4955848"/>
                  <a:gd name="connsiteX5" fmla="*/ 0 w 3566619"/>
                  <a:gd name="connsiteY5" fmla="*/ 41565 h 4955848"/>
                  <a:gd name="connsiteX6" fmla="*/ 3546766 w 3566619"/>
                  <a:gd name="connsiteY6" fmla="*/ 0 h 4955848"/>
                  <a:gd name="connsiteX0" fmla="*/ 3546766 w 3609882"/>
                  <a:gd name="connsiteY0" fmla="*/ 0 h 4955848"/>
                  <a:gd name="connsiteX1" fmla="*/ 3214254 w 3609882"/>
                  <a:gd name="connsiteY1" fmla="*/ 1579420 h 4955848"/>
                  <a:gd name="connsiteX2" fmla="*/ 872836 w 3609882"/>
                  <a:gd name="connsiteY2" fmla="*/ 2299856 h 4955848"/>
                  <a:gd name="connsiteX3" fmla="*/ 1136073 w 3609882"/>
                  <a:gd name="connsiteY3" fmla="*/ 3906983 h 4955848"/>
                  <a:gd name="connsiteX4" fmla="*/ 13855 w 3609882"/>
                  <a:gd name="connsiteY4" fmla="*/ 4724401 h 4955848"/>
                  <a:gd name="connsiteX5" fmla="*/ 0 w 3609882"/>
                  <a:gd name="connsiteY5" fmla="*/ 41565 h 4955848"/>
                  <a:gd name="connsiteX6" fmla="*/ 3546766 w 3609882"/>
                  <a:gd name="connsiteY6" fmla="*/ 0 h 4955848"/>
                  <a:gd name="connsiteX0" fmla="*/ 3546766 w 3609882"/>
                  <a:gd name="connsiteY0" fmla="*/ 0 h 4957825"/>
                  <a:gd name="connsiteX1" fmla="*/ 3214254 w 3609882"/>
                  <a:gd name="connsiteY1" fmla="*/ 1579420 h 4957825"/>
                  <a:gd name="connsiteX2" fmla="*/ 872836 w 3609882"/>
                  <a:gd name="connsiteY2" fmla="*/ 2299856 h 4957825"/>
                  <a:gd name="connsiteX3" fmla="*/ 1136073 w 3609882"/>
                  <a:gd name="connsiteY3" fmla="*/ 3906983 h 4957825"/>
                  <a:gd name="connsiteX4" fmla="*/ 13855 w 3609882"/>
                  <a:gd name="connsiteY4" fmla="*/ 4724401 h 4957825"/>
                  <a:gd name="connsiteX5" fmla="*/ 0 w 3609882"/>
                  <a:gd name="connsiteY5" fmla="*/ 41565 h 4957825"/>
                  <a:gd name="connsiteX6" fmla="*/ 3546766 w 3609882"/>
                  <a:gd name="connsiteY6" fmla="*/ 0 h 4957825"/>
                  <a:gd name="connsiteX0" fmla="*/ 3635098 w 3698214"/>
                  <a:gd name="connsiteY0" fmla="*/ 0 h 4956688"/>
                  <a:gd name="connsiteX1" fmla="*/ 3302586 w 3698214"/>
                  <a:gd name="connsiteY1" fmla="*/ 1579420 h 4956688"/>
                  <a:gd name="connsiteX2" fmla="*/ 961168 w 3698214"/>
                  <a:gd name="connsiteY2" fmla="*/ 2299856 h 4956688"/>
                  <a:gd name="connsiteX3" fmla="*/ 1432223 w 3698214"/>
                  <a:gd name="connsiteY3" fmla="*/ 4045529 h 4956688"/>
                  <a:gd name="connsiteX4" fmla="*/ 102187 w 3698214"/>
                  <a:gd name="connsiteY4" fmla="*/ 4724401 h 4956688"/>
                  <a:gd name="connsiteX5" fmla="*/ 88332 w 3698214"/>
                  <a:gd name="connsiteY5" fmla="*/ 41565 h 4956688"/>
                  <a:gd name="connsiteX6" fmla="*/ 3635098 w 3698214"/>
                  <a:gd name="connsiteY6" fmla="*/ 0 h 4956688"/>
                  <a:gd name="connsiteX0" fmla="*/ 3635098 w 3698214"/>
                  <a:gd name="connsiteY0" fmla="*/ 0 h 4956688"/>
                  <a:gd name="connsiteX1" fmla="*/ 3302586 w 3698214"/>
                  <a:gd name="connsiteY1" fmla="*/ 1579420 h 4956688"/>
                  <a:gd name="connsiteX2" fmla="*/ 961168 w 3698214"/>
                  <a:gd name="connsiteY2" fmla="*/ 2299856 h 4956688"/>
                  <a:gd name="connsiteX3" fmla="*/ 1432223 w 3698214"/>
                  <a:gd name="connsiteY3" fmla="*/ 4045529 h 4956688"/>
                  <a:gd name="connsiteX4" fmla="*/ 102187 w 3698214"/>
                  <a:gd name="connsiteY4" fmla="*/ 4724401 h 4956688"/>
                  <a:gd name="connsiteX5" fmla="*/ 88332 w 3698214"/>
                  <a:gd name="connsiteY5" fmla="*/ 41565 h 4956688"/>
                  <a:gd name="connsiteX6" fmla="*/ 3635098 w 3698214"/>
                  <a:gd name="connsiteY6" fmla="*/ 0 h 4956688"/>
                  <a:gd name="connsiteX0" fmla="*/ 3635098 w 3698214"/>
                  <a:gd name="connsiteY0" fmla="*/ 0 h 4956688"/>
                  <a:gd name="connsiteX1" fmla="*/ 3302586 w 3698214"/>
                  <a:gd name="connsiteY1" fmla="*/ 1579420 h 4956688"/>
                  <a:gd name="connsiteX2" fmla="*/ 961168 w 3698214"/>
                  <a:gd name="connsiteY2" fmla="*/ 2299856 h 4956688"/>
                  <a:gd name="connsiteX3" fmla="*/ 1432223 w 3698214"/>
                  <a:gd name="connsiteY3" fmla="*/ 4045529 h 4956688"/>
                  <a:gd name="connsiteX4" fmla="*/ 102187 w 3698214"/>
                  <a:gd name="connsiteY4" fmla="*/ 4724401 h 4956688"/>
                  <a:gd name="connsiteX5" fmla="*/ 88332 w 3698214"/>
                  <a:gd name="connsiteY5" fmla="*/ 41565 h 4956688"/>
                  <a:gd name="connsiteX6" fmla="*/ 3635098 w 3698214"/>
                  <a:gd name="connsiteY6" fmla="*/ 0 h 4956688"/>
                  <a:gd name="connsiteX0" fmla="*/ 3591845 w 3654961"/>
                  <a:gd name="connsiteY0" fmla="*/ 0 h 4968373"/>
                  <a:gd name="connsiteX1" fmla="*/ 3259333 w 3654961"/>
                  <a:gd name="connsiteY1" fmla="*/ 1579420 h 4968373"/>
                  <a:gd name="connsiteX2" fmla="*/ 917915 w 3654961"/>
                  <a:gd name="connsiteY2" fmla="*/ 2299856 h 4968373"/>
                  <a:gd name="connsiteX3" fmla="*/ 1388970 w 3654961"/>
                  <a:gd name="connsiteY3" fmla="*/ 4045529 h 4968373"/>
                  <a:gd name="connsiteX4" fmla="*/ 58934 w 3654961"/>
                  <a:gd name="connsiteY4" fmla="*/ 4724401 h 4968373"/>
                  <a:gd name="connsiteX5" fmla="*/ 45079 w 3654961"/>
                  <a:gd name="connsiteY5" fmla="*/ 41565 h 4968373"/>
                  <a:gd name="connsiteX6" fmla="*/ 3591845 w 3654961"/>
                  <a:gd name="connsiteY6" fmla="*/ 0 h 4968373"/>
                  <a:gd name="connsiteX0" fmla="*/ 3591845 w 3654961"/>
                  <a:gd name="connsiteY0" fmla="*/ 0 h 4967280"/>
                  <a:gd name="connsiteX1" fmla="*/ 3259333 w 3654961"/>
                  <a:gd name="connsiteY1" fmla="*/ 1579420 h 4967280"/>
                  <a:gd name="connsiteX2" fmla="*/ 917915 w 3654961"/>
                  <a:gd name="connsiteY2" fmla="*/ 2299856 h 4967280"/>
                  <a:gd name="connsiteX3" fmla="*/ 1388970 w 3654961"/>
                  <a:gd name="connsiteY3" fmla="*/ 4045529 h 4967280"/>
                  <a:gd name="connsiteX4" fmla="*/ 58934 w 3654961"/>
                  <a:gd name="connsiteY4" fmla="*/ 4724401 h 4967280"/>
                  <a:gd name="connsiteX5" fmla="*/ 45079 w 3654961"/>
                  <a:gd name="connsiteY5" fmla="*/ 41565 h 4967280"/>
                  <a:gd name="connsiteX6" fmla="*/ 3591845 w 3654961"/>
                  <a:gd name="connsiteY6" fmla="*/ 0 h 4967280"/>
                  <a:gd name="connsiteX0" fmla="*/ 3591845 w 3654961"/>
                  <a:gd name="connsiteY0" fmla="*/ 0 h 4979298"/>
                  <a:gd name="connsiteX1" fmla="*/ 3259333 w 3654961"/>
                  <a:gd name="connsiteY1" fmla="*/ 1579420 h 4979298"/>
                  <a:gd name="connsiteX2" fmla="*/ 917915 w 3654961"/>
                  <a:gd name="connsiteY2" fmla="*/ 2299856 h 4979298"/>
                  <a:gd name="connsiteX3" fmla="*/ 1388970 w 3654961"/>
                  <a:gd name="connsiteY3" fmla="*/ 4045529 h 4979298"/>
                  <a:gd name="connsiteX4" fmla="*/ 58934 w 3654961"/>
                  <a:gd name="connsiteY4" fmla="*/ 4738255 h 4979298"/>
                  <a:gd name="connsiteX5" fmla="*/ 45079 w 3654961"/>
                  <a:gd name="connsiteY5" fmla="*/ 41565 h 4979298"/>
                  <a:gd name="connsiteX6" fmla="*/ 3591845 w 3654961"/>
                  <a:gd name="connsiteY6" fmla="*/ 0 h 4979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654961" h="4979298">
                    <a:moveTo>
                      <a:pt x="3591845" y="0"/>
                    </a:moveTo>
                    <a:cubicBezTo>
                      <a:pt x="3704991" y="635000"/>
                      <a:pt x="3704988" y="1196111"/>
                      <a:pt x="3259333" y="1579420"/>
                    </a:cubicBezTo>
                    <a:cubicBezTo>
                      <a:pt x="2813678" y="1962729"/>
                      <a:pt x="1229642" y="1888838"/>
                      <a:pt x="917915" y="2299856"/>
                    </a:cubicBezTo>
                    <a:cubicBezTo>
                      <a:pt x="606188" y="2710874"/>
                      <a:pt x="1532133" y="3639129"/>
                      <a:pt x="1388970" y="4045529"/>
                    </a:cubicBezTo>
                    <a:cubicBezTo>
                      <a:pt x="1245807" y="4451929"/>
                      <a:pt x="185461" y="5430703"/>
                      <a:pt x="58934" y="4738255"/>
                    </a:cubicBezTo>
                    <a:cubicBezTo>
                      <a:pt x="-67593" y="4045807"/>
                      <a:pt x="49697" y="1602510"/>
                      <a:pt x="45079" y="41565"/>
                    </a:cubicBezTo>
                    <a:lnTo>
                      <a:pt x="359184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84407" tIns="42203" rIns="84407" bIns="42203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28" name="รูปแบบอิสระ: รูปร่าง 27">
                <a:extLst>
                  <a:ext uri="{FF2B5EF4-FFF2-40B4-BE49-F238E27FC236}">
                    <a16:creationId xmlns:a16="http://schemas.microsoft.com/office/drawing/2014/main" id="{2BA85EDD-0A85-4EA9-8663-73F808501E58}"/>
                  </a:ext>
                </a:extLst>
              </p:cNvPr>
              <p:cNvSpPr/>
              <p:nvPr/>
            </p:nvSpPr>
            <p:spPr>
              <a:xfrm>
                <a:off x="-13854" y="-53779"/>
                <a:ext cx="5988928" cy="3844532"/>
              </a:xfrm>
              <a:custGeom>
                <a:avLst/>
                <a:gdLst>
                  <a:gd name="connsiteX0" fmla="*/ 5791200 w 5791200"/>
                  <a:gd name="connsiteY0" fmla="*/ 13854 h 3574472"/>
                  <a:gd name="connsiteX1" fmla="*/ 3061855 w 5791200"/>
                  <a:gd name="connsiteY1" fmla="*/ 678872 h 3574472"/>
                  <a:gd name="connsiteX2" fmla="*/ 2992582 w 5791200"/>
                  <a:gd name="connsiteY2" fmla="*/ 1607127 h 3574472"/>
                  <a:gd name="connsiteX3" fmla="*/ 1413164 w 5791200"/>
                  <a:gd name="connsiteY3" fmla="*/ 1870363 h 3574472"/>
                  <a:gd name="connsiteX4" fmla="*/ 0 w 5791200"/>
                  <a:gd name="connsiteY4" fmla="*/ 3574472 h 3574472"/>
                  <a:gd name="connsiteX5" fmla="*/ 55418 w 5791200"/>
                  <a:gd name="connsiteY5" fmla="*/ 0 h 3574472"/>
                  <a:gd name="connsiteX6" fmla="*/ 5791200 w 5791200"/>
                  <a:gd name="connsiteY6" fmla="*/ 13854 h 3574472"/>
                  <a:gd name="connsiteX0" fmla="*/ 5822003 w 5822003"/>
                  <a:gd name="connsiteY0" fmla="*/ 28151 h 3588769"/>
                  <a:gd name="connsiteX1" fmla="*/ 3092658 w 5822003"/>
                  <a:gd name="connsiteY1" fmla="*/ 693169 h 3588769"/>
                  <a:gd name="connsiteX2" fmla="*/ 3023385 w 5822003"/>
                  <a:gd name="connsiteY2" fmla="*/ 1621424 h 3588769"/>
                  <a:gd name="connsiteX3" fmla="*/ 1443967 w 5822003"/>
                  <a:gd name="connsiteY3" fmla="*/ 1884660 h 3588769"/>
                  <a:gd name="connsiteX4" fmla="*/ 30803 w 5822003"/>
                  <a:gd name="connsiteY4" fmla="*/ 3588769 h 3588769"/>
                  <a:gd name="connsiteX5" fmla="*/ 0 w 5822003"/>
                  <a:gd name="connsiteY5" fmla="*/ 0 h 3588769"/>
                  <a:gd name="connsiteX6" fmla="*/ 5822003 w 5822003"/>
                  <a:gd name="connsiteY6" fmla="*/ 28151 h 3588769"/>
                  <a:gd name="connsiteX0" fmla="*/ 5879484 w 5879484"/>
                  <a:gd name="connsiteY0" fmla="*/ 42449 h 3603067"/>
                  <a:gd name="connsiteX1" fmla="*/ 3150139 w 5879484"/>
                  <a:gd name="connsiteY1" fmla="*/ 707467 h 3603067"/>
                  <a:gd name="connsiteX2" fmla="*/ 3080866 w 5879484"/>
                  <a:gd name="connsiteY2" fmla="*/ 1635722 h 3603067"/>
                  <a:gd name="connsiteX3" fmla="*/ 1501448 w 5879484"/>
                  <a:gd name="connsiteY3" fmla="*/ 1898958 h 3603067"/>
                  <a:gd name="connsiteX4" fmla="*/ 88284 w 5879484"/>
                  <a:gd name="connsiteY4" fmla="*/ 3603067 h 3603067"/>
                  <a:gd name="connsiteX5" fmla="*/ 0 w 5879484"/>
                  <a:gd name="connsiteY5" fmla="*/ 0 h 3603067"/>
                  <a:gd name="connsiteX6" fmla="*/ 5879484 w 5879484"/>
                  <a:gd name="connsiteY6" fmla="*/ 42449 h 3603067"/>
                  <a:gd name="connsiteX0" fmla="*/ 5879484 w 5879484"/>
                  <a:gd name="connsiteY0" fmla="*/ 42449 h 3603067"/>
                  <a:gd name="connsiteX1" fmla="*/ 3150139 w 5879484"/>
                  <a:gd name="connsiteY1" fmla="*/ 707467 h 3603067"/>
                  <a:gd name="connsiteX2" fmla="*/ 3080866 w 5879484"/>
                  <a:gd name="connsiteY2" fmla="*/ 1635722 h 3603067"/>
                  <a:gd name="connsiteX3" fmla="*/ 1501448 w 5879484"/>
                  <a:gd name="connsiteY3" fmla="*/ 1898958 h 3603067"/>
                  <a:gd name="connsiteX4" fmla="*/ 2063 w 5879484"/>
                  <a:gd name="connsiteY4" fmla="*/ 3603067 h 3603067"/>
                  <a:gd name="connsiteX5" fmla="*/ 0 w 5879484"/>
                  <a:gd name="connsiteY5" fmla="*/ 0 h 3603067"/>
                  <a:gd name="connsiteX6" fmla="*/ 5879484 w 5879484"/>
                  <a:gd name="connsiteY6" fmla="*/ 42449 h 3603067"/>
                  <a:gd name="connsiteX0" fmla="*/ 6021126 w 6021126"/>
                  <a:gd name="connsiteY0" fmla="*/ 42449 h 3688855"/>
                  <a:gd name="connsiteX1" fmla="*/ 3291781 w 6021126"/>
                  <a:gd name="connsiteY1" fmla="*/ 707467 h 3688855"/>
                  <a:gd name="connsiteX2" fmla="*/ 3222508 w 6021126"/>
                  <a:gd name="connsiteY2" fmla="*/ 1635722 h 3688855"/>
                  <a:gd name="connsiteX3" fmla="*/ 1643090 w 6021126"/>
                  <a:gd name="connsiteY3" fmla="*/ 1898958 h 3688855"/>
                  <a:gd name="connsiteX4" fmla="*/ 2 w 6021126"/>
                  <a:gd name="connsiteY4" fmla="*/ 3688855 h 3688855"/>
                  <a:gd name="connsiteX5" fmla="*/ 141642 w 6021126"/>
                  <a:gd name="connsiteY5" fmla="*/ 0 h 3688855"/>
                  <a:gd name="connsiteX6" fmla="*/ 6021126 w 6021126"/>
                  <a:gd name="connsiteY6" fmla="*/ 42449 h 3688855"/>
                  <a:gd name="connsiteX0" fmla="*/ 6109408 w 6109408"/>
                  <a:gd name="connsiteY0" fmla="*/ 128236 h 3774642"/>
                  <a:gd name="connsiteX1" fmla="*/ 3380063 w 6109408"/>
                  <a:gd name="connsiteY1" fmla="*/ 793254 h 3774642"/>
                  <a:gd name="connsiteX2" fmla="*/ 3310790 w 6109408"/>
                  <a:gd name="connsiteY2" fmla="*/ 1721509 h 3774642"/>
                  <a:gd name="connsiteX3" fmla="*/ 1731372 w 6109408"/>
                  <a:gd name="connsiteY3" fmla="*/ 1984745 h 3774642"/>
                  <a:gd name="connsiteX4" fmla="*/ 88284 w 6109408"/>
                  <a:gd name="connsiteY4" fmla="*/ 3774642 h 3774642"/>
                  <a:gd name="connsiteX5" fmla="*/ 0 w 6109408"/>
                  <a:gd name="connsiteY5" fmla="*/ 0 h 3774642"/>
                  <a:gd name="connsiteX6" fmla="*/ 6109408 w 6109408"/>
                  <a:gd name="connsiteY6" fmla="*/ 128236 h 3774642"/>
                  <a:gd name="connsiteX0" fmla="*/ 6109408 w 6109408"/>
                  <a:gd name="connsiteY0" fmla="*/ 128236 h 3774642"/>
                  <a:gd name="connsiteX1" fmla="*/ 3380063 w 6109408"/>
                  <a:gd name="connsiteY1" fmla="*/ 793254 h 3774642"/>
                  <a:gd name="connsiteX2" fmla="*/ 3310790 w 6109408"/>
                  <a:gd name="connsiteY2" fmla="*/ 1721509 h 3774642"/>
                  <a:gd name="connsiteX3" fmla="*/ 1731372 w 6109408"/>
                  <a:gd name="connsiteY3" fmla="*/ 1984745 h 3774642"/>
                  <a:gd name="connsiteX4" fmla="*/ 88284 w 6109408"/>
                  <a:gd name="connsiteY4" fmla="*/ 3774642 h 3774642"/>
                  <a:gd name="connsiteX5" fmla="*/ 0 w 6109408"/>
                  <a:gd name="connsiteY5" fmla="*/ 0 h 3774642"/>
                  <a:gd name="connsiteX6" fmla="*/ 6109408 w 6109408"/>
                  <a:gd name="connsiteY6" fmla="*/ 128236 h 3774642"/>
                  <a:gd name="connsiteX0" fmla="*/ 6109408 w 6109408"/>
                  <a:gd name="connsiteY0" fmla="*/ 128236 h 3774642"/>
                  <a:gd name="connsiteX1" fmla="*/ 3380063 w 6109408"/>
                  <a:gd name="connsiteY1" fmla="*/ 793254 h 3774642"/>
                  <a:gd name="connsiteX2" fmla="*/ 3310790 w 6109408"/>
                  <a:gd name="connsiteY2" fmla="*/ 1721509 h 3774642"/>
                  <a:gd name="connsiteX3" fmla="*/ 1731372 w 6109408"/>
                  <a:gd name="connsiteY3" fmla="*/ 1984745 h 3774642"/>
                  <a:gd name="connsiteX4" fmla="*/ 88284 w 6109408"/>
                  <a:gd name="connsiteY4" fmla="*/ 3774642 h 3774642"/>
                  <a:gd name="connsiteX5" fmla="*/ 0 w 6109408"/>
                  <a:gd name="connsiteY5" fmla="*/ 0 h 3774642"/>
                  <a:gd name="connsiteX6" fmla="*/ 6109408 w 6109408"/>
                  <a:gd name="connsiteY6" fmla="*/ 128236 h 3774642"/>
                  <a:gd name="connsiteX0" fmla="*/ 6037557 w 6037557"/>
                  <a:gd name="connsiteY0" fmla="*/ 142533 h 3788939"/>
                  <a:gd name="connsiteX1" fmla="*/ 3308212 w 6037557"/>
                  <a:gd name="connsiteY1" fmla="*/ 807551 h 3788939"/>
                  <a:gd name="connsiteX2" fmla="*/ 3238939 w 6037557"/>
                  <a:gd name="connsiteY2" fmla="*/ 1735806 h 3788939"/>
                  <a:gd name="connsiteX3" fmla="*/ 1659521 w 6037557"/>
                  <a:gd name="connsiteY3" fmla="*/ 1999042 h 3788939"/>
                  <a:gd name="connsiteX4" fmla="*/ 16433 w 6037557"/>
                  <a:gd name="connsiteY4" fmla="*/ 3788939 h 3788939"/>
                  <a:gd name="connsiteX5" fmla="*/ 0 w 6037557"/>
                  <a:gd name="connsiteY5" fmla="*/ 0 h 3788939"/>
                  <a:gd name="connsiteX6" fmla="*/ 6037557 w 6037557"/>
                  <a:gd name="connsiteY6" fmla="*/ 142533 h 3788939"/>
                  <a:gd name="connsiteX0" fmla="*/ 6037557 w 6037557"/>
                  <a:gd name="connsiteY0" fmla="*/ 142533 h 3788939"/>
                  <a:gd name="connsiteX1" fmla="*/ 3308212 w 6037557"/>
                  <a:gd name="connsiteY1" fmla="*/ 807551 h 3788939"/>
                  <a:gd name="connsiteX2" fmla="*/ 3238939 w 6037557"/>
                  <a:gd name="connsiteY2" fmla="*/ 1735806 h 3788939"/>
                  <a:gd name="connsiteX3" fmla="*/ 1659521 w 6037557"/>
                  <a:gd name="connsiteY3" fmla="*/ 1999042 h 3788939"/>
                  <a:gd name="connsiteX4" fmla="*/ 16433 w 6037557"/>
                  <a:gd name="connsiteY4" fmla="*/ 3788939 h 3788939"/>
                  <a:gd name="connsiteX5" fmla="*/ 0 w 6037557"/>
                  <a:gd name="connsiteY5" fmla="*/ 0 h 3788939"/>
                  <a:gd name="connsiteX6" fmla="*/ 6037557 w 6037557"/>
                  <a:gd name="connsiteY6" fmla="*/ 142533 h 3788939"/>
                  <a:gd name="connsiteX0" fmla="*/ 6109407 w 6109407"/>
                  <a:gd name="connsiteY0" fmla="*/ 0 h 3789385"/>
                  <a:gd name="connsiteX1" fmla="*/ 3308212 w 6109407"/>
                  <a:gd name="connsiteY1" fmla="*/ 807997 h 3789385"/>
                  <a:gd name="connsiteX2" fmla="*/ 3238939 w 6109407"/>
                  <a:gd name="connsiteY2" fmla="*/ 1736252 h 3789385"/>
                  <a:gd name="connsiteX3" fmla="*/ 1659521 w 6109407"/>
                  <a:gd name="connsiteY3" fmla="*/ 1999488 h 3789385"/>
                  <a:gd name="connsiteX4" fmla="*/ 16433 w 6109407"/>
                  <a:gd name="connsiteY4" fmla="*/ 3789385 h 3789385"/>
                  <a:gd name="connsiteX5" fmla="*/ 0 w 6109407"/>
                  <a:gd name="connsiteY5" fmla="*/ 446 h 3789385"/>
                  <a:gd name="connsiteX6" fmla="*/ 6109407 w 6109407"/>
                  <a:gd name="connsiteY6" fmla="*/ 0 h 3789385"/>
                  <a:gd name="connsiteX0" fmla="*/ 6109407 w 6179364"/>
                  <a:gd name="connsiteY0" fmla="*/ 0 h 3789385"/>
                  <a:gd name="connsiteX1" fmla="*/ 3308212 w 6179364"/>
                  <a:gd name="connsiteY1" fmla="*/ 807997 h 3789385"/>
                  <a:gd name="connsiteX2" fmla="*/ 3238939 w 6179364"/>
                  <a:gd name="connsiteY2" fmla="*/ 1736252 h 3789385"/>
                  <a:gd name="connsiteX3" fmla="*/ 1659521 w 6179364"/>
                  <a:gd name="connsiteY3" fmla="*/ 1999488 h 3789385"/>
                  <a:gd name="connsiteX4" fmla="*/ 16433 w 6179364"/>
                  <a:gd name="connsiteY4" fmla="*/ 3789385 h 3789385"/>
                  <a:gd name="connsiteX5" fmla="*/ 0 w 6179364"/>
                  <a:gd name="connsiteY5" fmla="*/ 446 h 3789385"/>
                  <a:gd name="connsiteX6" fmla="*/ 6109407 w 6179364"/>
                  <a:gd name="connsiteY6" fmla="*/ 0 h 3789385"/>
                  <a:gd name="connsiteX0" fmla="*/ 6109407 w 6179364"/>
                  <a:gd name="connsiteY0" fmla="*/ 0 h 3789385"/>
                  <a:gd name="connsiteX1" fmla="*/ 3308212 w 6179364"/>
                  <a:gd name="connsiteY1" fmla="*/ 807997 h 3789385"/>
                  <a:gd name="connsiteX2" fmla="*/ 3238939 w 6179364"/>
                  <a:gd name="connsiteY2" fmla="*/ 1736252 h 3789385"/>
                  <a:gd name="connsiteX3" fmla="*/ 1659521 w 6179364"/>
                  <a:gd name="connsiteY3" fmla="*/ 1999488 h 3789385"/>
                  <a:gd name="connsiteX4" fmla="*/ 16433 w 6179364"/>
                  <a:gd name="connsiteY4" fmla="*/ 3789385 h 3789385"/>
                  <a:gd name="connsiteX5" fmla="*/ 0 w 6179364"/>
                  <a:gd name="connsiteY5" fmla="*/ 446 h 3789385"/>
                  <a:gd name="connsiteX6" fmla="*/ 6109407 w 6179364"/>
                  <a:gd name="connsiteY6" fmla="*/ 0 h 3789385"/>
                  <a:gd name="connsiteX0" fmla="*/ 6109407 w 6179364"/>
                  <a:gd name="connsiteY0" fmla="*/ 0 h 3826203"/>
                  <a:gd name="connsiteX1" fmla="*/ 3308212 w 6179364"/>
                  <a:gd name="connsiteY1" fmla="*/ 807997 h 3826203"/>
                  <a:gd name="connsiteX2" fmla="*/ 3238939 w 6179364"/>
                  <a:gd name="connsiteY2" fmla="*/ 1736252 h 3826203"/>
                  <a:gd name="connsiteX3" fmla="*/ 1659521 w 6179364"/>
                  <a:gd name="connsiteY3" fmla="*/ 1999488 h 3826203"/>
                  <a:gd name="connsiteX4" fmla="*/ 16433 w 6179364"/>
                  <a:gd name="connsiteY4" fmla="*/ 3789385 h 3826203"/>
                  <a:gd name="connsiteX5" fmla="*/ 0 w 6179364"/>
                  <a:gd name="connsiteY5" fmla="*/ 446 h 3826203"/>
                  <a:gd name="connsiteX6" fmla="*/ 6109407 w 6179364"/>
                  <a:gd name="connsiteY6" fmla="*/ 0 h 3826203"/>
                  <a:gd name="connsiteX0" fmla="*/ 6109407 w 6194666"/>
                  <a:gd name="connsiteY0" fmla="*/ 0 h 3826203"/>
                  <a:gd name="connsiteX1" fmla="*/ 3897392 w 6194666"/>
                  <a:gd name="connsiteY1" fmla="*/ 636422 h 3826203"/>
                  <a:gd name="connsiteX2" fmla="*/ 3238939 w 6194666"/>
                  <a:gd name="connsiteY2" fmla="*/ 1736252 h 3826203"/>
                  <a:gd name="connsiteX3" fmla="*/ 1659521 w 6194666"/>
                  <a:gd name="connsiteY3" fmla="*/ 1999488 h 3826203"/>
                  <a:gd name="connsiteX4" fmla="*/ 16433 w 6194666"/>
                  <a:gd name="connsiteY4" fmla="*/ 3789385 h 3826203"/>
                  <a:gd name="connsiteX5" fmla="*/ 0 w 6194666"/>
                  <a:gd name="connsiteY5" fmla="*/ 446 h 3826203"/>
                  <a:gd name="connsiteX6" fmla="*/ 6109407 w 6194666"/>
                  <a:gd name="connsiteY6" fmla="*/ 0 h 3826203"/>
                  <a:gd name="connsiteX0" fmla="*/ 6109407 w 6195622"/>
                  <a:gd name="connsiteY0" fmla="*/ 0 h 3830610"/>
                  <a:gd name="connsiteX1" fmla="*/ 3897392 w 6195622"/>
                  <a:gd name="connsiteY1" fmla="*/ 636422 h 3830610"/>
                  <a:gd name="connsiteX2" fmla="*/ 3052127 w 6195622"/>
                  <a:gd name="connsiteY2" fmla="*/ 1764848 h 3830610"/>
                  <a:gd name="connsiteX3" fmla="*/ 1659521 w 6195622"/>
                  <a:gd name="connsiteY3" fmla="*/ 1999488 h 3830610"/>
                  <a:gd name="connsiteX4" fmla="*/ 16433 w 6195622"/>
                  <a:gd name="connsiteY4" fmla="*/ 3789385 h 3830610"/>
                  <a:gd name="connsiteX5" fmla="*/ 0 w 6195622"/>
                  <a:gd name="connsiteY5" fmla="*/ 446 h 3830610"/>
                  <a:gd name="connsiteX6" fmla="*/ 6109407 w 6195622"/>
                  <a:gd name="connsiteY6" fmla="*/ 0 h 3830610"/>
                  <a:gd name="connsiteX0" fmla="*/ 6109407 w 6200522"/>
                  <a:gd name="connsiteY0" fmla="*/ 0 h 3830610"/>
                  <a:gd name="connsiteX1" fmla="*/ 4041094 w 6200522"/>
                  <a:gd name="connsiteY1" fmla="*/ 893784 h 3830610"/>
                  <a:gd name="connsiteX2" fmla="*/ 3052127 w 6200522"/>
                  <a:gd name="connsiteY2" fmla="*/ 1764848 h 3830610"/>
                  <a:gd name="connsiteX3" fmla="*/ 1659521 w 6200522"/>
                  <a:gd name="connsiteY3" fmla="*/ 1999488 h 3830610"/>
                  <a:gd name="connsiteX4" fmla="*/ 16433 w 6200522"/>
                  <a:gd name="connsiteY4" fmla="*/ 3789385 h 3830610"/>
                  <a:gd name="connsiteX5" fmla="*/ 0 w 6200522"/>
                  <a:gd name="connsiteY5" fmla="*/ 446 h 3830610"/>
                  <a:gd name="connsiteX6" fmla="*/ 6109407 w 6200522"/>
                  <a:gd name="connsiteY6" fmla="*/ 0 h 3830610"/>
                  <a:gd name="connsiteX0" fmla="*/ 6109407 w 6200522"/>
                  <a:gd name="connsiteY0" fmla="*/ 0 h 3906887"/>
                  <a:gd name="connsiteX1" fmla="*/ 4041094 w 6200522"/>
                  <a:gd name="connsiteY1" fmla="*/ 893784 h 3906887"/>
                  <a:gd name="connsiteX2" fmla="*/ 3052127 w 6200522"/>
                  <a:gd name="connsiteY2" fmla="*/ 1764848 h 3906887"/>
                  <a:gd name="connsiteX3" fmla="*/ 1659521 w 6200522"/>
                  <a:gd name="connsiteY3" fmla="*/ 1999488 h 3906887"/>
                  <a:gd name="connsiteX4" fmla="*/ 921756 w 6200522"/>
                  <a:gd name="connsiteY4" fmla="*/ 2860023 h 3906887"/>
                  <a:gd name="connsiteX5" fmla="*/ 16433 w 6200522"/>
                  <a:gd name="connsiteY5" fmla="*/ 3789385 h 3906887"/>
                  <a:gd name="connsiteX6" fmla="*/ 0 w 6200522"/>
                  <a:gd name="connsiteY6" fmla="*/ 446 h 3906887"/>
                  <a:gd name="connsiteX7" fmla="*/ 6109407 w 6200522"/>
                  <a:gd name="connsiteY7" fmla="*/ 0 h 3906887"/>
                  <a:gd name="connsiteX0" fmla="*/ 6109407 w 6210247"/>
                  <a:gd name="connsiteY0" fmla="*/ 0 h 3906887"/>
                  <a:gd name="connsiteX1" fmla="*/ 4285388 w 6210247"/>
                  <a:gd name="connsiteY1" fmla="*/ 793699 h 3906887"/>
                  <a:gd name="connsiteX2" fmla="*/ 3052127 w 6210247"/>
                  <a:gd name="connsiteY2" fmla="*/ 1764848 h 3906887"/>
                  <a:gd name="connsiteX3" fmla="*/ 1659521 w 6210247"/>
                  <a:gd name="connsiteY3" fmla="*/ 1999488 h 3906887"/>
                  <a:gd name="connsiteX4" fmla="*/ 921756 w 6210247"/>
                  <a:gd name="connsiteY4" fmla="*/ 2860023 h 3906887"/>
                  <a:gd name="connsiteX5" fmla="*/ 16433 w 6210247"/>
                  <a:gd name="connsiteY5" fmla="*/ 3789385 h 3906887"/>
                  <a:gd name="connsiteX6" fmla="*/ 0 w 6210247"/>
                  <a:gd name="connsiteY6" fmla="*/ 446 h 3906887"/>
                  <a:gd name="connsiteX7" fmla="*/ 6109407 w 6210247"/>
                  <a:gd name="connsiteY7" fmla="*/ 0 h 3906887"/>
                  <a:gd name="connsiteX0" fmla="*/ 6109407 w 6214422"/>
                  <a:gd name="connsiteY0" fmla="*/ 0 h 3906887"/>
                  <a:gd name="connsiteX1" fmla="*/ 4285388 w 6214422"/>
                  <a:gd name="connsiteY1" fmla="*/ 793699 h 3906887"/>
                  <a:gd name="connsiteX2" fmla="*/ 2477318 w 6214422"/>
                  <a:gd name="connsiteY2" fmla="*/ 964165 h 3906887"/>
                  <a:gd name="connsiteX3" fmla="*/ 1659521 w 6214422"/>
                  <a:gd name="connsiteY3" fmla="*/ 1999488 h 3906887"/>
                  <a:gd name="connsiteX4" fmla="*/ 921756 w 6214422"/>
                  <a:gd name="connsiteY4" fmla="*/ 2860023 h 3906887"/>
                  <a:gd name="connsiteX5" fmla="*/ 16433 w 6214422"/>
                  <a:gd name="connsiteY5" fmla="*/ 3789385 h 3906887"/>
                  <a:gd name="connsiteX6" fmla="*/ 0 w 6214422"/>
                  <a:gd name="connsiteY6" fmla="*/ 446 h 3906887"/>
                  <a:gd name="connsiteX7" fmla="*/ 6109407 w 6214422"/>
                  <a:gd name="connsiteY7" fmla="*/ 0 h 3906887"/>
                  <a:gd name="connsiteX0" fmla="*/ 6109407 w 6214422"/>
                  <a:gd name="connsiteY0" fmla="*/ 0 h 3906887"/>
                  <a:gd name="connsiteX1" fmla="*/ 4285388 w 6214422"/>
                  <a:gd name="connsiteY1" fmla="*/ 793699 h 3906887"/>
                  <a:gd name="connsiteX2" fmla="*/ 2477318 w 6214422"/>
                  <a:gd name="connsiteY2" fmla="*/ 964165 h 3906887"/>
                  <a:gd name="connsiteX3" fmla="*/ 2033147 w 6214422"/>
                  <a:gd name="connsiteY3" fmla="*/ 2285446 h 3906887"/>
                  <a:gd name="connsiteX4" fmla="*/ 921756 w 6214422"/>
                  <a:gd name="connsiteY4" fmla="*/ 2860023 h 3906887"/>
                  <a:gd name="connsiteX5" fmla="*/ 16433 w 6214422"/>
                  <a:gd name="connsiteY5" fmla="*/ 3789385 h 3906887"/>
                  <a:gd name="connsiteX6" fmla="*/ 0 w 6214422"/>
                  <a:gd name="connsiteY6" fmla="*/ 446 h 3906887"/>
                  <a:gd name="connsiteX7" fmla="*/ 6109407 w 6214422"/>
                  <a:gd name="connsiteY7" fmla="*/ 0 h 3906887"/>
                  <a:gd name="connsiteX0" fmla="*/ 6109407 w 6214422"/>
                  <a:gd name="connsiteY0" fmla="*/ 0 h 3903573"/>
                  <a:gd name="connsiteX1" fmla="*/ 4285388 w 6214422"/>
                  <a:gd name="connsiteY1" fmla="*/ 793699 h 3903573"/>
                  <a:gd name="connsiteX2" fmla="*/ 2477318 w 6214422"/>
                  <a:gd name="connsiteY2" fmla="*/ 964165 h 3903573"/>
                  <a:gd name="connsiteX3" fmla="*/ 2033147 w 6214422"/>
                  <a:gd name="connsiteY3" fmla="*/ 2285446 h 3903573"/>
                  <a:gd name="connsiteX4" fmla="*/ 849905 w 6214422"/>
                  <a:gd name="connsiteY4" fmla="*/ 2817129 h 3903573"/>
                  <a:gd name="connsiteX5" fmla="*/ 16433 w 6214422"/>
                  <a:gd name="connsiteY5" fmla="*/ 3789385 h 3903573"/>
                  <a:gd name="connsiteX6" fmla="*/ 0 w 6214422"/>
                  <a:gd name="connsiteY6" fmla="*/ 446 h 3903573"/>
                  <a:gd name="connsiteX7" fmla="*/ 6109407 w 6214422"/>
                  <a:gd name="connsiteY7" fmla="*/ 0 h 3903573"/>
                  <a:gd name="connsiteX0" fmla="*/ 6109407 w 6214422"/>
                  <a:gd name="connsiteY0" fmla="*/ 0 h 3912056"/>
                  <a:gd name="connsiteX1" fmla="*/ 4285388 w 6214422"/>
                  <a:gd name="connsiteY1" fmla="*/ 793699 h 3912056"/>
                  <a:gd name="connsiteX2" fmla="*/ 2477318 w 6214422"/>
                  <a:gd name="connsiteY2" fmla="*/ 964165 h 3912056"/>
                  <a:gd name="connsiteX3" fmla="*/ 2033147 w 6214422"/>
                  <a:gd name="connsiteY3" fmla="*/ 2285446 h 3912056"/>
                  <a:gd name="connsiteX4" fmla="*/ 849905 w 6214422"/>
                  <a:gd name="connsiteY4" fmla="*/ 2817129 h 3912056"/>
                  <a:gd name="connsiteX5" fmla="*/ 16433 w 6214422"/>
                  <a:gd name="connsiteY5" fmla="*/ 3789385 h 3912056"/>
                  <a:gd name="connsiteX6" fmla="*/ 0 w 6214422"/>
                  <a:gd name="connsiteY6" fmla="*/ 446 h 3912056"/>
                  <a:gd name="connsiteX7" fmla="*/ 6109407 w 6214422"/>
                  <a:gd name="connsiteY7" fmla="*/ 0 h 3912056"/>
                  <a:gd name="connsiteX0" fmla="*/ 6109407 w 6220180"/>
                  <a:gd name="connsiteY0" fmla="*/ 0 h 3912056"/>
                  <a:gd name="connsiteX1" fmla="*/ 4400350 w 6220180"/>
                  <a:gd name="connsiteY1" fmla="*/ 993869 h 3912056"/>
                  <a:gd name="connsiteX2" fmla="*/ 2477318 w 6220180"/>
                  <a:gd name="connsiteY2" fmla="*/ 964165 h 3912056"/>
                  <a:gd name="connsiteX3" fmla="*/ 2033147 w 6220180"/>
                  <a:gd name="connsiteY3" fmla="*/ 2285446 h 3912056"/>
                  <a:gd name="connsiteX4" fmla="*/ 849905 w 6220180"/>
                  <a:gd name="connsiteY4" fmla="*/ 2817129 h 3912056"/>
                  <a:gd name="connsiteX5" fmla="*/ 16433 w 6220180"/>
                  <a:gd name="connsiteY5" fmla="*/ 3789385 h 3912056"/>
                  <a:gd name="connsiteX6" fmla="*/ 0 w 6220180"/>
                  <a:gd name="connsiteY6" fmla="*/ 446 h 3912056"/>
                  <a:gd name="connsiteX7" fmla="*/ 6109407 w 6220180"/>
                  <a:gd name="connsiteY7" fmla="*/ 0 h 3912056"/>
                  <a:gd name="connsiteX0" fmla="*/ 6109407 w 6221637"/>
                  <a:gd name="connsiteY0" fmla="*/ 0 h 3912056"/>
                  <a:gd name="connsiteX1" fmla="*/ 4400350 w 6221637"/>
                  <a:gd name="connsiteY1" fmla="*/ 993869 h 3912056"/>
                  <a:gd name="connsiteX2" fmla="*/ 2477318 w 6221637"/>
                  <a:gd name="connsiteY2" fmla="*/ 964165 h 3912056"/>
                  <a:gd name="connsiteX3" fmla="*/ 2033147 w 6221637"/>
                  <a:gd name="connsiteY3" fmla="*/ 2285446 h 3912056"/>
                  <a:gd name="connsiteX4" fmla="*/ 849905 w 6221637"/>
                  <a:gd name="connsiteY4" fmla="*/ 2817129 h 3912056"/>
                  <a:gd name="connsiteX5" fmla="*/ 16433 w 6221637"/>
                  <a:gd name="connsiteY5" fmla="*/ 3789385 h 3912056"/>
                  <a:gd name="connsiteX6" fmla="*/ 0 w 6221637"/>
                  <a:gd name="connsiteY6" fmla="*/ 446 h 3912056"/>
                  <a:gd name="connsiteX7" fmla="*/ 6109407 w 6221637"/>
                  <a:gd name="connsiteY7" fmla="*/ 0 h 3912056"/>
                  <a:gd name="connsiteX0" fmla="*/ 6109407 w 6217155"/>
                  <a:gd name="connsiteY0" fmla="*/ 0 h 3912056"/>
                  <a:gd name="connsiteX1" fmla="*/ 4314129 w 6217155"/>
                  <a:gd name="connsiteY1" fmla="*/ 765103 h 3912056"/>
                  <a:gd name="connsiteX2" fmla="*/ 2477318 w 6217155"/>
                  <a:gd name="connsiteY2" fmla="*/ 964165 h 3912056"/>
                  <a:gd name="connsiteX3" fmla="*/ 2033147 w 6217155"/>
                  <a:gd name="connsiteY3" fmla="*/ 2285446 h 3912056"/>
                  <a:gd name="connsiteX4" fmla="*/ 849905 w 6217155"/>
                  <a:gd name="connsiteY4" fmla="*/ 2817129 h 3912056"/>
                  <a:gd name="connsiteX5" fmla="*/ 16433 w 6217155"/>
                  <a:gd name="connsiteY5" fmla="*/ 3789385 h 3912056"/>
                  <a:gd name="connsiteX6" fmla="*/ 0 w 6217155"/>
                  <a:gd name="connsiteY6" fmla="*/ 446 h 3912056"/>
                  <a:gd name="connsiteX7" fmla="*/ 6109407 w 6217155"/>
                  <a:gd name="connsiteY7" fmla="*/ 0 h 3912056"/>
                  <a:gd name="connsiteX0" fmla="*/ 6109407 w 6216702"/>
                  <a:gd name="connsiteY0" fmla="*/ 0 h 3912056"/>
                  <a:gd name="connsiteX1" fmla="*/ 4314129 w 6216702"/>
                  <a:gd name="connsiteY1" fmla="*/ 765103 h 3912056"/>
                  <a:gd name="connsiteX2" fmla="*/ 2362355 w 6216702"/>
                  <a:gd name="connsiteY2" fmla="*/ 721101 h 3912056"/>
                  <a:gd name="connsiteX3" fmla="*/ 2033147 w 6216702"/>
                  <a:gd name="connsiteY3" fmla="*/ 2285446 h 3912056"/>
                  <a:gd name="connsiteX4" fmla="*/ 849905 w 6216702"/>
                  <a:gd name="connsiteY4" fmla="*/ 2817129 h 3912056"/>
                  <a:gd name="connsiteX5" fmla="*/ 16433 w 6216702"/>
                  <a:gd name="connsiteY5" fmla="*/ 3789385 h 3912056"/>
                  <a:gd name="connsiteX6" fmla="*/ 0 w 6216702"/>
                  <a:gd name="connsiteY6" fmla="*/ 446 h 3912056"/>
                  <a:gd name="connsiteX7" fmla="*/ 6109407 w 6216702"/>
                  <a:gd name="connsiteY7" fmla="*/ 0 h 3912056"/>
                  <a:gd name="connsiteX0" fmla="*/ 6109407 w 6212589"/>
                  <a:gd name="connsiteY0" fmla="*/ 0 h 3912056"/>
                  <a:gd name="connsiteX1" fmla="*/ 4227908 w 6212589"/>
                  <a:gd name="connsiteY1" fmla="*/ 622123 h 3912056"/>
                  <a:gd name="connsiteX2" fmla="*/ 2362355 w 6212589"/>
                  <a:gd name="connsiteY2" fmla="*/ 721101 h 3912056"/>
                  <a:gd name="connsiteX3" fmla="*/ 2033147 w 6212589"/>
                  <a:gd name="connsiteY3" fmla="*/ 2285446 h 3912056"/>
                  <a:gd name="connsiteX4" fmla="*/ 849905 w 6212589"/>
                  <a:gd name="connsiteY4" fmla="*/ 2817129 h 3912056"/>
                  <a:gd name="connsiteX5" fmla="*/ 16433 w 6212589"/>
                  <a:gd name="connsiteY5" fmla="*/ 3789385 h 3912056"/>
                  <a:gd name="connsiteX6" fmla="*/ 0 w 6212589"/>
                  <a:gd name="connsiteY6" fmla="*/ 446 h 3912056"/>
                  <a:gd name="connsiteX7" fmla="*/ 6109407 w 6212589"/>
                  <a:gd name="connsiteY7" fmla="*/ 0 h 3912056"/>
                  <a:gd name="connsiteX0" fmla="*/ 6109407 w 6213116"/>
                  <a:gd name="connsiteY0" fmla="*/ 0 h 3912056"/>
                  <a:gd name="connsiteX1" fmla="*/ 4227908 w 6213116"/>
                  <a:gd name="connsiteY1" fmla="*/ 622123 h 3912056"/>
                  <a:gd name="connsiteX2" fmla="*/ 2290505 w 6213116"/>
                  <a:gd name="connsiteY2" fmla="*/ 721102 h 3912056"/>
                  <a:gd name="connsiteX3" fmla="*/ 2033147 w 6213116"/>
                  <a:gd name="connsiteY3" fmla="*/ 2285446 h 3912056"/>
                  <a:gd name="connsiteX4" fmla="*/ 849905 w 6213116"/>
                  <a:gd name="connsiteY4" fmla="*/ 2817129 h 3912056"/>
                  <a:gd name="connsiteX5" fmla="*/ 16433 w 6213116"/>
                  <a:gd name="connsiteY5" fmla="*/ 3789385 h 3912056"/>
                  <a:gd name="connsiteX6" fmla="*/ 0 w 6213116"/>
                  <a:gd name="connsiteY6" fmla="*/ 446 h 3912056"/>
                  <a:gd name="connsiteX7" fmla="*/ 6109407 w 6213116"/>
                  <a:gd name="connsiteY7" fmla="*/ 0 h 3912056"/>
                  <a:gd name="connsiteX0" fmla="*/ 6109407 w 6214399"/>
                  <a:gd name="connsiteY0" fmla="*/ 0 h 3912056"/>
                  <a:gd name="connsiteX1" fmla="*/ 4227908 w 6214399"/>
                  <a:gd name="connsiteY1" fmla="*/ 622123 h 3912056"/>
                  <a:gd name="connsiteX2" fmla="*/ 2290505 w 6214399"/>
                  <a:gd name="connsiteY2" fmla="*/ 721102 h 3912056"/>
                  <a:gd name="connsiteX3" fmla="*/ 2033147 w 6214399"/>
                  <a:gd name="connsiteY3" fmla="*/ 2285446 h 3912056"/>
                  <a:gd name="connsiteX4" fmla="*/ 849905 w 6214399"/>
                  <a:gd name="connsiteY4" fmla="*/ 2817129 h 3912056"/>
                  <a:gd name="connsiteX5" fmla="*/ 16433 w 6214399"/>
                  <a:gd name="connsiteY5" fmla="*/ 3789385 h 3912056"/>
                  <a:gd name="connsiteX6" fmla="*/ 0 w 6214399"/>
                  <a:gd name="connsiteY6" fmla="*/ 446 h 3912056"/>
                  <a:gd name="connsiteX7" fmla="*/ 6109407 w 6214399"/>
                  <a:gd name="connsiteY7" fmla="*/ 0 h 3912056"/>
                  <a:gd name="connsiteX0" fmla="*/ 6109407 w 6231869"/>
                  <a:gd name="connsiteY0" fmla="*/ 0 h 3912056"/>
                  <a:gd name="connsiteX1" fmla="*/ 4227908 w 6231869"/>
                  <a:gd name="connsiteY1" fmla="*/ 622123 h 3912056"/>
                  <a:gd name="connsiteX2" fmla="*/ 2290505 w 6231869"/>
                  <a:gd name="connsiteY2" fmla="*/ 721102 h 3912056"/>
                  <a:gd name="connsiteX3" fmla="*/ 2033147 w 6231869"/>
                  <a:gd name="connsiteY3" fmla="*/ 2285446 h 3912056"/>
                  <a:gd name="connsiteX4" fmla="*/ 849905 w 6231869"/>
                  <a:gd name="connsiteY4" fmla="*/ 2817129 h 3912056"/>
                  <a:gd name="connsiteX5" fmla="*/ 16433 w 6231869"/>
                  <a:gd name="connsiteY5" fmla="*/ 3789385 h 3912056"/>
                  <a:gd name="connsiteX6" fmla="*/ 0 w 6231869"/>
                  <a:gd name="connsiteY6" fmla="*/ 446 h 3912056"/>
                  <a:gd name="connsiteX7" fmla="*/ 6109407 w 6231869"/>
                  <a:gd name="connsiteY7" fmla="*/ 0 h 3912056"/>
                  <a:gd name="connsiteX0" fmla="*/ 6109407 w 6263187"/>
                  <a:gd name="connsiteY0" fmla="*/ 0 h 3912056"/>
                  <a:gd name="connsiteX1" fmla="*/ 4227908 w 6263187"/>
                  <a:gd name="connsiteY1" fmla="*/ 622123 h 3912056"/>
                  <a:gd name="connsiteX2" fmla="*/ 2290505 w 6263187"/>
                  <a:gd name="connsiteY2" fmla="*/ 721102 h 3912056"/>
                  <a:gd name="connsiteX3" fmla="*/ 2033147 w 6263187"/>
                  <a:gd name="connsiteY3" fmla="*/ 2285446 h 3912056"/>
                  <a:gd name="connsiteX4" fmla="*/ 849905 w 6263187"/>
                  <a:gd name="connsiteY4" fmla="*/ 2817129 h 3912056"/>
                  <a:gd name="connsiteX5" fmla="*/ 16433 w 6263187"/>
                  <a:gd name="connsiteY5" fmla="*/ 3789385 h 3912056"/>
                  <a:gd name="connsiteX6" fmla="*/ 0 w 6263187"/>
                  <a:gd name="connsiteY6" fmla="*/ 446 h 3912056"/>
                  <a:gd name="connsiteX7" fmla="*/ 6109407 w 6263187"/>
                  <a:gd name="connsiteY7" fmla="*/ 0 h 3912056"/>
                  <a:gd name="connsiteX0" fmla="*/ 6109407 w 6251157"/>
                  <a:gd name="connsiteY0" fmla="*/ 53381 h 3965437"/>
                  <a:gd name="connsiteX1" fmla="*/ 4141687 w 6251157"/>
                  <a:gd name="connsiteY1" fmla="*/ 775590 h 3965437"/>
                  <a:gd name="connsiteX2" fmla="*/ 2290505 w 6251157"/>
                  <a:gd name="connsiteY2" fmla="*/ 774483 h 3965437"/>
                  <a:gd name="connsiteX3" fmla="*/ 2033147 w 6251157"/>
                  <a:gd name="connsiteY3" fmla="*/ 2338827 h 3965437"/>
                  <a:gd name="connsiteX4" fmla="*/ 849905 w 6251157"/>
                  <a:gd name="connsiteY4" fmla="*/ 2870510 h 3965437"/>
                  <a:gd name="connsiteX5" fmla="*/ 16433 w 6251157"/>
                  <a:gd name="connsiteY5" fmla="*/ 3842766 h 3965437"/>
                  <a:gd name="connsiteX6" fmla="*/ 0 w 6251157"/>
                  <a:gd name="connsiteY6" fmla="*/ 53827 h 3965437"/>
                  <a:gd name="connsiteX7" fmla="*/ 6109407 w 6251157"/>
                  <a:gd name="connsiteY7" fmla="*/ 53381 h 3965437"/>
                  <a:gd name="connsiteX0" fmla="*/ 6109407 w 6249177"/>
                  <a:gd name="connsiteY0" fmla="*/ 53381 h 3965437"/>
                  <a:gd name="connsiteX1" fmla="*/ 4141687 w 6249177"/>
                  <a:gd name="connsiteY1" fmla="*/ 775590 h 3965437"/>
                  <a:gd name="connsiteX2" fmla="*/ 2520428 w 6249177"/>
                  <a:gd name="connsiteY2" fmla="*/ 1131930 h 3965437"/>
                  <a:gd name="connsiteX3" fmla="*/ 2033147 w 6249177"/>
                  <a:gd name="connsiteY3" fmla="*/ 2338827 h 3965437"/>
                  <a:gd name="connsiteX4" fmla="*/ 849905 w 6249177"/>
                  <a:gd name="connsiteY4" fmla="*/ 2870510 h 3965437"/>
                  <a:gd name="connsiteX5" fmla="*/ 16433 w 6249177"/>
                  <a:gd name="connsiteY5" fmla="*/ 3842766 h 3965437"/>
                  <a:gd name="connsiteX6" fmla="*/ 0 w 6249177"/>
                  <a:gd name="connsiteY6" fmla="*/ 53827 h 3965437"/>
                  <a:gd name="connsiteX7" fmla="*/ 6109407 w 6249177"/>
                  <a:gd name="connsiteY7" fmla="*/ 53381 h 3965437"/>
                  <a:gd name="connsiteX0" fmla="*/ 6109407 w 6258571"/>
                  <a:gd name="connsiteY0" fmla="*/ 72445 h 3984501"/>
                  <a:gd name="connsiteX1" fmla="*/ 4227908 w 6258571"/>
                  <a:gd name="connsiteY1" fmla="*/ 1052016 h 3984501"/>
                  <a:gd name="connsiteX2" fmla="*/ 2520428 w 6258571"/>
                  <a:gd name="connsiteY2" fmla="*/ 1150994 h 3984501"/>
                  <a:gd name="connsiteX3" fmla="*/ 2033147 w 6258571"/>
                  <a:gd name="connsiteY3" fmla="*/ 2357891 h 3984501"/>
                  <a:gd name="connsiteX4" fmla="*/ 849905 w 6258571"/>
                  <a:gd name="connsiteY4" fmla="*/ 2889574 h 3984501"/>
                  <a:gd name="connsiteX5" fmla="*/ 16433 w 6258571"/>
                  <a:gd name="connsiteY5" fmla="*/ 3861830 h 3984501"/>
                  <a:gd name="connsiteX6" fmla="*/ 0 w 6258571"/>
                  <a:gd name="connsiteY6" fmla="*/ 72891 h 3984501"/>
                  <a:gd name="connsiteX7" fmla="*/ 6109407 w 6258571"/>
                  <a:gd name="connsiteY7" fmla="*/ 72445 h 3984501"/>
                  <a:gd name="connsiteX0" fmla="*/ 6109407 w 6224172"/>
                  <a:gd name="connsiteY0" fmla="*/ 72445 h 3984501"/>
                  <a:gd name="connsiteX1" fmla="*/ 4227908 w 6224172"/>
                  <a:gd name="connsiteY1" fmla="*/ 1052016 h 3984501"/>
                  <a:gd name="connsiteX2" fmla="*/ 2520428 w 6224172"/>
                  <a:gd name="connsiteY2" fmla="*/ 1150994 h 3984501"/>
                  <a:gd name="connsiteX3" fmla="*/ 2033147 w 6224172"/>
                  <a:gd name="connsiteY3" fmla="*/ 2357891 h 3984501"/>
                  <a:gd name="connsiteX4" fmla="*/ 849905 w 6224172"/>
                  <a:gd name="connsiteY4" fmla="*/ 2889574 h 3984501"/>
                  <a:gd name="connsiteX5" fmla="*/ 16433 w 6224172"/>
                  <a:gd name="connsiteY5" fmla="*/ 3861830 h 3984501"/>
                  <a:gd name="connsiteX6" fmla="*/ 0 w 6224172"/>
                  <a:gd name="connsiteY6" fmla="*/ 72891 h 3984501"/>
                  <a:gd name="connsiteX7" fmla="*/ 6109407 w 6224172"/>
                  <a:gd name="connsiteY7" fmla="*/ 72445 h 3984501"/>
                  <a:gd name="connsiteX0" fmla="*/ 6109407 w 6241461"/>
                  <a:gd name="connsiteY0" fmla="*/ 72445 h 3984501"/>
                  <a:gd name="connsiteX1" fmla="*/ 4227908 w 6241461"/>
                  <a:gd name="connsiteY1" fmla="*/ 1052016 h 3984501"/>
                  <a:gd name="connsiteX2" fmla="*/ 2520428 w 6241461"/>
                  <a:gd name="connsiteY2" fmla="*/ 1150994 h 3984501"/>
                  <a:gd name="connsiteX3" fmla="*/ 2033147 w 6241461"/>
                  <a:gd name="connsiteY3" fmla="*/ 2357891 h 3984501"/>
                  <a:gd name="connsiteX4" fmla="*/ 849905 w 6241461"/>
                  <a:gd name="connsiteY4" fmla="*/ 2889574 h 3984501"/>
                  <a:gd name="connsiteX5" fmla="*/ 16433 w 6241461"/>
                  <a:gd name="connsiteY5" fmla="*/ 3861830 h 3984501"/>
                  <a:gd name="connsiteX6" fmla="*/ 0 w 6241461"/>
                  <a:gd name="connsiteY6" fmla="*/ 72891 h 3984501"/>
                  <a:gd name="connsiteX7" fmla="*/ 6109407 w 6241461"/>
                  <a:gd name="connsiteY7" fmla="*/ 72445 h 3984501"/>
                  <a:gd name="connsiteX0" fmla="*/ 6109407 w 6201346"/>
                  <a:gd name="connsiteY0" fmla="*/ 55500 h 3967556"/>
                  <a:gd name="connsiteX1" fmla="*/ 3739321 w 6201346"/>
                  <a:gd name="connsiteY1" fmla="*/ 806305 h 3967556"/>
                  <a:gd name="connsiteX2" fmla="*/ 2520428 w 6201346"/>
                  <a:gd name="connsiteY2" fmla="*/ 1134049 h 3967556"/>
                  <a:gd name="connsiteX3" fmla="*/ 2033147 w 6201346"/>
                  <a:gd name="connsiteY3" fmla="*/ 2340946 h 3967556"/>
                  <a:gd name="connsiteX4" fmla="*/ 849905 w 6201346"/>
                  <a:gd name="connsiteY4" fmla="*/ 2872629 h 3967556"/>
                  <a:gd name="connsiteX5" fmla="*/ 16433 w 6201346"/>
                  <a:gd name="connsiteY5" fmla="*/ 3844885 h 3967556"/>
                  <a:gd name="connsiteX6" fmla="*/ 0 w 6201346"/>
                  <a:gd name="connsiteY6" fmla="*/ 55946 h 3967556"/>
                  <a:gd name="connsiteX7" fmla="*/ 6109407 w 6201346"/>
                  <a:gd name="connsiteY7" fmla="*/ 55500 h 3967556"/>
                  <a:gd name="connsiteX0" fmla="*/ 6109407 w 6211840"/>
                  <a:gd name="connsiteY0" fmla="*/ 55500 h 3967556"/>
                  <a:gd name="connsiteX1" fmla="*/ 3739321 w 6211840"/>
                  <a:gd name="connsiteY1" fmla="*/ 806305 h 3967556"/>
                  <a:gd name="connsiteX2" fmla="*/ 2549169 w 6211840"/>
                  <a:gd name="connsiteY2" fmla="*/ 1405710 h 3967556"/>
                  <a:gd name="connsiteX3" fmla="*/ 2033147 w 6211840"/>
                  <a:gd name="connsiteY3" fmla="*/ 2340946 h 3967556"/>
                  <a:gd name="connsiteX4" fmla="*/ 849905 w 6211840"/>
                  <a:gd name="connsiteY4" fmla="*/ 2872629 h 3967556"/>
                  <a:gd name="connsiteX5" fmla="*/ 16433 w 6211840"/>
                  <a:gd name="connsiteY5" fmla="*/ 3844885 h 3967556"/>
                  <a:gd name="connsiteX6" fmla="*/ 0 w 6211840"/>
                  <a:gd name="connsiteY6" fmla="*/ 55946 h 3967556"/>
                  <a:gd name="connsiteX7" fmla="*/ 6109407 w 6211840"/>
                  <a:gd name="connsiteY7" fmla="*/ 55500 h 39675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211840" h="3967556">
                    <a:moveTo>
                      <a:pt x="6109407" y="55500"/>
                    </a:moveTo>
                    <a:cubicBezTo>
                      <a:pt x="6732627" y="180560"/>
                      <a:pt x="4332694" y="581270"/>
                      <a:pt x="3739321" y="806305"/>
                    </a:cubicBezTo>
                    <a:cubicBezTo>
                      <a:pt x="3145948" y="1031340"/>
                      <a:pt x="2833531" y="1149936"/>
                      <a:pt x="2549169" y="1405710"/>
                    </a:cubicBezTo>
                    <a:cubicBezTo>
                      <a:pt x="2264807" y="1661484"/>
                      <a:pt x="2316358" y="2096460"/>
                      <a:pt x="2033147" y="2340946"/>
                    </a:cubicBezTo>
                    <a:cubicBezTo>
                      <a:pt x="1749936" y="2585432"/>
                      <a:pt x="1123753" y="2574313"/>
                      <a:pt x="849905" y="2872629"/>
                    </a:cubicBezTo>
                    <a:cubicBezTo>
                      <a:pt x="576057" y="3170945"/>
                      <a:pt x="16720" y="4345629"/>
                      <a:pt x="16433" y="3844885"/>
                    </a:cubicBezTo>
                    <a:cubicBezTo>
                      <a:pt x="15745" y="2643863"/>
                      <a:pt x="15057" y="1171182"/>
                      <a:pt x="0" y="55946"/>
                    </a:cubicBezTo>
                    <a:cubicBezTo>
                      <a:pt x="2036469" y="55797"/>
                      <a:pt x="5486187" y="-69560"/>
                      <a:pt x="6109407" y="5550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 dirty="0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</p:grpSp>
        <p:grpSp>
          <p:nvGrpSpPr>
            <p:cNvPr id="60" name="กลุ่ม 59">
              <a:extLst>
                <a:ext uri="{FF2B5EF4-FFF2-40B4-BE49-F238E27FC236}">
                  <a16:creationId xmlns:a16="http://schemas.microsoft.com/office/drawing/2014/main" id="{5063384C-1B67-4C48-859F-3B720252A26A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255808" y="373919"/>
              <a:ext cx="376162" cy="907724"/>
              <a:chOff x="6264894" y="1446698"/>
              <a:chExt cx="759640" cy="1984379"/>
            </a:xfrm>
          </p:grpSpPr>
          <p:sp>
            <p:nvSpPr>
              <p:cNvPr id="61" name="วงรี 60">
                <a:extLst>
                  <a:ext uri="{FF2B5EF4-FFF2-40B4-BE49-F238E27FC236}">
                    <a16:creationId xmlns:a16="http://schemas.microsoft.com/office/drawing/2014/main" id="{36043F64-AE10-48E1-83C6-E74C5B6505F5}"/>
                  </a:ext>
                </a:extLst>
              </p:cNvPr>
              <p:cNvSpPr/>
              <p:nvPr/>
            </p:nvSpPr>
            <p:spPr>
              <a:xfrm>
                <a:off x="6264894" y="14508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62" name="วงรี 61">
                <a:extLst>
                  <a:ext uri="{FF2B5EF4-FFF2-40B4-BE49-F238E27FC236}">
                    <a16:creationId xmlns:a16="http://schemas.microsoft.com/office/drawing/2014/main" id="{CBF52C19-C282-41CB-A7C0-48F1DF132FDC}"/>
                  </a:ext>
                </a:extLst>
              </p:cNvPr>
              <p:cNvSpPr/>
              <p:nvPr/>
            </p:nvSpPr>
            <p:spPr>
              <a:xfrm>
                <a:off x="6264894" y="16508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63" name="วงรี 62">
                <a:extLst>
                  <a:ext uri="{FF2B5EF4-FFF2-40B4-BE49-F238E27FC236}">
                    <a16:creationId xmlns:a16="http://schemas.microsoft.com/office/drawing/2014/main" id="{7DDA6A80-4690-4C1B-A94D-40F36F4808BF}"/>
                  </a:ext>
                </a:extLst>
              </p:cNvPr>
              <p:cNvSpPr/>
              <p:nvPr/>
            </p:nvSpPr>
            <p:spPr>
              <a:xfrm>
                <a:off x="6264894" y="185090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64" name="วงรี 63">
                <a:extLst>
                  <a:ext uri="{FF2B5EF4-FFF2-40B4-BE49-F238E27FC236}">
                    <a16:creationId xmlns:a16="http://schemas.microsoft.com/office/drawing/2014/main" id="{61A1373D-3938-4F72-AC4E-E968BA8F0228}"/>
                  </a:ext>
                </a:extLst>
              </p:cNvPr>
              <p:cNvSpPr/>
              <p:nvPr/>
            </p:nvSpPr>
            <p:spPr>
              <a:xfrm>
                <a:off x="6264894" y="205092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65" name="วงรี 64">
                <a:extLst>
                  <a:ext uri="{FF2B5EF4-FFF2-40B4-BE49-F238E27FC236}">
                    <a16:creationId xmlns:a16="http://schemas.microsoft.com/office/drawing/2014/main" id="{FBB0A0A6-1766-41CD-B47C-B65A5D10B60B}"/>
                  </a:ext>
                </a:extLst>
              </p:cNvPr>
              <p:cNvSpPr/>
              <p:nvPr/>
            </p:nvSpPr>
            <p:spPr>
              <a:xfrm>
                <a:off x="6264894" y="22509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66" name="วงรี 65">
                <a:extLst>
                  <a:ext uri="{FF2B5EF4-FFF2-40B4-BE49-F238E27FC236}">
                    <a16:creationId xmlns:a16="http://schemas.microsoft.com/office/drawing/2014/main" id="{F3C923B7-F97B-4F27-B22C-C23479043118}"/>
                  </a:ext>
                </a:extLst>
              </p:cNvPr>
              <p:cNvSpPr/>
              <p:nvPr/>
            </p:nvSpPr>
            <p:spPr>
              <a:xfrm>
                <a:off x="6264894" y="24509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67" name="วงรี 66">
                <a:extLst>
                  <a:ext uri="{FF2B5EF4-FFF2-40B4-BE49-F238E27FC236}">
                    <a16:creationId xmlns:a16="http://schemas.microsoft.com/office/drawing/2014/main" id="{3A3D4065-2C55-4581-9E65-7CF7555CDCCD}"/>
                  </a:ext>
                </a:extLst>
              </p:cNvPr>
              <p:cNvSpPr/>
              <p:nvPr/>
            </p:nvSpPr>
            <p:spPr>
              <a:xfrm>
                <a:off x="6264894" y="265100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68" name="วงรี 67">
                <a:extLst>
                  <a:ext uri="{FF2B5EF4-FFF2-40B4-BE49-F238E27FC236}">
                    <a16:creationId xmlns:a16="http://schemas.microsoft.com/office/drawing/2014/main" id="{2A971D1F-3270-497F-B94D-4359CFF5097A}"/>
                  </a:ext>
                </a:extLst>
              </p:cNvPr>
              <p:cNvSpPr/>
              <p:nvPr/>
            </p:nvSpPr>
            <p:spPr>
              <a:xfrm>
                <a:off x="6264894" y="285102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69" name="วงรี 68">
                <a:extLst>
                  <a:ext uri="{FF2B5EF4-FFF2-40B4-BE49-F238E27FC236}">
                    <a16:creationId xmlns:a16="http://schemas.microsoft.com/office/drawing/2014/main" id="{57687707-7206-4153-B28C-28F63D8AC682}"/>
                  </a:ext>
                </a:extLst>
              </p:cNvPr>
              <p:cNvSpPr/>
              <p:nvPr/>
            </p:nvSpPr>
            <p:spPr>
              <a:xfrm>
                <a:off x="6264894" y="30510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 dirty="0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70" name="วงรี 69">
                <a:extLst>
                  <a:ext uri="{FF2B5EF4-FFF2-40B4-BE49-F238E27FC236}">
                    <a16:creationId xmlns:a16="http://schemas.microsoft.com/office/drawing/2014/main" id="{FE901680-D2A7-41ED-8B46-82035F174F4D}"/>
                  </a:ext>
                </a:extLst>
              </p:cNvPr>
              <p:cNvSpPr/>
              <p:nvPr/>
            </p:nvSpPr>
            <p:spPr>
              <a:xfrm>
                <a:off x="6264894" y="32510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71" name="วงรี 70">
                <a:extLst>
                  <a:ext uri="{FF2B5EF4-FFF2-40B4-BE49-F238E27FC236}">
                    <a16:creationId xmlns:a16="http://schemas.microsoft.com/office/drawing/2014/main" id="{43BB84BE-9DA4-444F-A656-778A792D2066}"/>
                  </a:ext>
                </a:extLst>
              </p:cNvPr>
              <p:cNvSpPr/>
              <p:nvPr/>
            </p:nvSpPr>
            <p:spPr>
              <a:xfrm>
                <a:off x="6554714" y="14487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72" name="วงรี 71">
                <a:extLst>
                  <a:ext uri="{FF2B5EF4-FFF2-40B4-BE49-F238E27FC236}">
                    <a16:creationId xmlns:a16="http://schemas.microsoft.com/office/drawing/2014/main" id="{B1E54609-962D-49EA-A36B-7EA95D697FF6}"/>
                  </a:ext>
                </a:extLst>
              </p:cNvPr>
              <p:cNvSpPr/>
              <p:nvPr/>
            </p:nvSpPr>
            <p:spPr>
              <a:xfrm>
                <a:off x="6554714" y="16488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73" name="วงรี 72">
                <a:extLst>
                  <a:ext uri="{FF2B5EF4-FFF2-40B4-BE49-F238E27FC236}">
                    <a16:creationId xmlns:a16="http://schemas.microsoft.com/office/drawing/2014/main" id="{4249E772-E248-47E2-BBAB-0291054D4720}"/>
                  </a:ext>
                </a:extLst>
              </p:cNvPr>
              <p:cNvSpPr/>
              <p:nvPr/>
            </p:nvSpPr>
            <p:spPr>
              <a:xfrm>
                <a:off x="6554714" y="184882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74" name="วงรี 73">
                <a:extLst>
                  <a:ext uri="{FF2B5EF4-FFF2-40B4-BE49-F238E27FC236}">
                    <a16:creationId xmlns:a16="http://schemas.microsoft.com/office/drawing/2014/main" id="{AB119595-6946-4196-9F2E-F14911126934}"/>
                  </a:ext>
                </a:extLst>
              </p:cNvPr>
              <p:cNvSpPr/>
              <p:nvPr/>
            </p:nvSpPr>
            <p:spPr>
              <a:xfrm>
                <a:off x="6554714" y="204885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75" name="วงรี 74">
                <a:extLst>
                  <a:ext uri="{FF2B5EF4-FFF2-40B4-BE49-F238E27FC236}">
                    <a16:creationId xmlns:a16="http://schemas.microsoft.com/office/drawing/2014/main" id="{84B47960-2D2B-4ED8-950B-9CE3F526EDB1}"/>
                  </a:ext>
                </a:extLst>
              </p:cNvPr>
              <p:cNvSpPr/>
              <p:nvPr/>
            </p:nvSpPr>
            <p:spPr>
              <a:xfrm>
                <a:off x="6554714" y="22488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76" name="วงรี 75">
                <a:extLst>
                  <a:ext uri="{FF2B5EF4-FFF2-40B4-BE49-F238E27FC236}">
                    <a16:creationId xmlns:a16="http://schemas.microsoft.com/office/drawing/2014/main" id="{660F6C5E-ECCA-45B6-973D-3F3237CA3209}"/>
                  </a:ext>
                </a:extLst>
              </p:cNvPr>
              <p:cNvSpPr/>
              <p:nvPr/>
            </p:nvSpPr>
            <p:spPr>
              <a:xfrm>
                <a:off x="6554714" y="24489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77" name="วงรี 76">
                <a:extLst>
                  <a:ext uri="{FF2B5EF4-FFF2-40B4-BE49-F238E27FC236}">
                    <a16:creationId xmlns:a16="http://schemas.microsoft.com/office/drawing/2014/main" id="{BAB559BF-9D71-4F40-9506-56E190133E99}"/>
                  </a:ext>
                </a:extLst>
              </p:cNvPr>
              <p:cNvSpPr/>
              <p:nvPr/>
            </p:nvSpPr>
            <p:spPr>
              <a:xfrm>
                <a:off x="6554714" y="264892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78" name="วงรี 77">
                <a:extLst>
                  <a:ext uri="{FF2B5EF4-FFF2-40B4-BE49-F238E27FC236}">
                    <a16:creationId xmlns:a16="http://schemas.microsoft.com/office/drawing/2014/main" id="{30A0802E-40FA-4B03-BFF6-642C8184E2DF}"/>
                  </a:ext>
                </a:extLst>
              </p:cNvPr>
              <p:cNvSpPr/>
              <p:nvPr/>
            </p:nvSpPr>
            <p:spPr>
              <a:xfrm>
                <a:off x="6554714" y="284895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79" name="วงรี 78">
                <a:extLst>
                  <a:ext uri="{FF2B5EF4-FFF2-40B4-BE49-F238E27FC236}">
                    <a16:creationId xmlns:a16="http://schemas.microsoft.com/office/drawing/2014/main" id="{7AA9AE6D-DBCD-445D-8282-A5A6EF704155}"/>
                  </a:ext>
                </a:extLst>
              </p:cNvPr>
              <p:cNvSpPr/>
              <p:nvPr/>
            </p:nvSpPr>
            <p:spPr>
              <a:xfrm>
                <a:off x="6554714" y="30489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80" name="วงรี 79">
                <a:extLst>
                  <a:ext uri="{FF2B5EF4-FFF2-40B4-BE49-F238E27FC236}">
                    <a16:creationId xmlns:a16="http://schemas.microsoft.com/office/drawing/2014/main" id="{E2AA38E1-88E4-4FD3-AB6B-C1C259132217}"/>
                  </a:ext>
                </a:extLst>
              </p:cNvPr>
              <p:cNvSpPr/>
              <p:nvPr/>
            </p:nvSpPr>
            <p:spPr>
              <a:xfrm>
                <a:off x="6554714" y="32490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81" name="วงรี 80">
                <a:extLst>
                  <a:ext uri="{FF2B5EF4-FFF2-40B4-BE49-F238E27FC236}">
                    <a16:creationId xmlns:a16="http://schemas.microsoft.com/office/drawing/2014/main" id="{212CA890-9015-456E-98AA-AE1FEAB94E68}"/>
                  </a:ext>
                </a:extLst>
              </p:cNvPr>
              <p:cNvSpPr/>
              <p:nvPr/>
            </p:nvSpPr>
            <p:spPr>
              <a:xfrm>
                <a:off x="6844534" y="14466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82" name="วงรี 81">
                <a:extLst>
                  <a:ext uri="{FF2B5EF4-FFF2-40B4-BE49-F238E27FC236}">
                    <a16:creationId xmlns:a16="http://schemas.microsoft.com/office/drawing/2014/main" id="{28142ACE-1576-457B-9FFB-A6E640C94C93}"/>
                  </a:ext>
                </a:extLst>
              </p:cNvPr>
              <p:cNvSpPr/>
              <p:nvPr/>
            </p:nvSpPr>
            <p:spPr>
              <a:xfrm>
                <a:off x="6844534" y="16467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83" name="วงรี 82">
                <a:extLst>
                  <a:ext uri="{FF2B5EF4-FFF2-40B4-BE49-F238E27FC236}">
                    <a16:creationId xmlns:a16="http://schemas.microsoft.com/office/drawing/2014/main" id="{9E65A5C0-A1A5-4257-B83F-64DB62AD6D4A}"/>
                  </a:ext>
                </a:extLst>
              </p:cNvPr>
              <p:cNvSpPr/>
              <p:nvPr/>
            </p:nvSpPr>
            <p:spPr>
              <a:xfrm>
                <a:off x="6844534" y="184674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84" name="วงรี 83">
                <a:extLst>
                  <a:ext uri="{FF2B5EF4-FFF2-40B4-BE49-F238E27FC236}">
                    <a16:creationId xmlns:a16="http://schemas.microsoft.com/office/drawing/2014/main" id="{F456F59F-3E8B-4A9C-A0A6-9D9A58347391}"/>
                  </a:ext>
                </a:extLst>
              </p:cNvPr>
              <p:cNvSpPr/>
              <p:nvPr/>
            </p:nvSpPr>
            <p:spPr>
              <a:xfrm>
                <a:off x="6844534" y="204677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85" name="วงรี 84">
                <a:extLst>
                  <a:ext uri="{FF2B5EF4-FFF2-40B4-BE49-F238E27FC236}">
                    <a16:creationId xmlns:a16="http://schemas.microsoft.com/office/drawing/2014/main" id="{C6C7035C-D720-4782-9889-E7C52F07F731}"/>
                  </a:ext>
                </a:extLst>
              </p:cNvPr>
              <p:cNvSpPr/>
              <p:nvPr/>
            </p:nvSpPr>
            <p:spPr>
              <a:xfrm>
                <a:off x="6844534" y="22467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86" name="วงรี 85">
                <a:extLst>
                  <a:ext uri="{FF2B5EF4-FFF2-40B4-BE49-F238E27FC236}">
                    <a16:creationId xmlns:a16="http://schemas.microsoft.com/office/drawing/2014/main" id="{12958C89-FAC6-4D6B-A6BC-89E7F57F49A9}"/>
                  </a:ext>
                </a:extLst>
              </p:cNvPr>
              <p:cNvSpPr/>
              <p:nvPr/>
            </p:nvSpPr>
            <p:spPr>
              <a:xfrm>
                <a:off x="6844534" y="24468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87" name="วงรี 86">
                <a:extLst>
                  <a:ext uri="{FF2B5EF4-FFF2-40B4-BE49-F238E27FC236}">
                    <a16:creationId xmlns:a16="http://schemas.microsoft.com/office/drawing/2014/main" id="{0EB9EF5B-9B6B-4CCD-9D23-F1A66E05B5E1}"/>
                  </a:ext>
                </a:extLst>
              </p:cNvPr>
              <p:cNvSpPr/>
              <p:nvPr/>
            </p:nvSpPr>
            <p:spPr>
              <a:xfrm>
                <a:off x="6844534" y="264684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88" name="วงรี 87">
                <a:extLst>
                  <a:ext uri="{FF2B5EF4-FFF2-40B4-BE49-F238E27FC236}">
                    <a16:creationId xmlns:a16="http://schemas.microsoft.com/office/drawing/2014/main" id="{4B41C75B-F80A-4FD0-B1BE-56B30ECAE20E}"/>
                  </a:ext>
                </a:extLst>
              </p:cNvPr>
              <p:cNvSpPr/>
              <p:nvPr/>
            </p:nvSpPr>
            <p:spPr>
              <a:xfrm>
                <a:off x="6844534" y="284687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89" name="วงรี 88">
                <a:extLst>
                  <a:ext uri="{FF2B5EF4-FFF2-40B4-BE49-F238E27FC236}">
                    <a16:creationId xmlns:a16="http://schemas.microsoft.com/office/drawing/2014/main" id="{6E7786C0-A46F-4381-8D9D-7B9F8A2056D0}"/>
                  </a:ext>
                </a:extLst>
              </p:cNvPr>
              <p:cNvSpPr/>
              <p:nvPr/>
            </p:nvSpPr>
            <p:spPr>
              <a:xfrm>
                <a:off x="6844534" y="30468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90" name="วงรี 89">
                <a:extLst>
                  <a:ext uri="{FF2B5EF4-FFF2-40B4-BE49-F238E27FC236}">
                    <a16:creationId xmlns:a16="http://schemas.microsoft.com/office/drawing/2014/main" id="{1E352FA3-EDA1-40E7-926E-C03C10A26667}"/>
                  </a:ext>
                </a:extLst>
              </p:cNvPr>
              <p:cNvSpPr/>
              <p:nvPr/>
            </p:nvSpPr>
            <p:spPr>
              <a:xfrm>
                <a:off x="6844534" y="32469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</p:grpSp>
        <p:grpSp>
          <p:nvGrpSpPr>
            <p:cNvPr id="125" name="กลุ่ม 124">
              <a:extLst>
                <a:ext uri="{FF2B5EF4-FFF2-40B4-BE49-F238E27FC236}">
                  <a16:creationId xmlns:a16="http://schemas.microsoft.com/office/drawing/2014/main" id="{2A7EF110-C613-43EC-A91B-8724C8B7B2A1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2133939" y="4354181"/>
              <a:ext cx="347486" cy="982634"/>
              <a:chOff x="6264894" y="1446698"/>
              <a:chExt cx="759640" cy="1984379"/>
            </a:xfrm>
          </p:grpSpPr>
          <p:sp>
            <p:nvSpPr>
              <p:cNvPr id="126" name="วงรี 125">
                <a:extLst>
                  <a:ext uri="{FF2B5EF4-FFF2-40B4-BE49-F238E27FC236}">
                    <a16:creationId xmlns:a16="http://schemas.microsoft.com/office/drawing/2014/main" id="{087B597C-BD80-4707-83EB-0CA0D38815FA}"/>
                  </a:ext>
                </a:extLst>
              </p:cNvPr>
              <p:cNvSpPr/>
              <p:nvPr/>
            </p:nvSpPr>
            <p:spPr>
              <a:xfrm>
                <a:off x="6264894" y="14508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27" name="วงรี 126">
                <a:extLst>
                  <a:ext uri="{FF2B5EF4-FFF2-40B4-BE49-F238E27FC236}">
                    <a16:creationId xmlns:a16="http://schemas.microsoft.com/office/drawing/2014/main" id="{BCDC5252-3B1F-4471-83D6-157DD3488F1D}"/>
                  </a:ext>
                </a:extLst>
              </p:cNvPr>
              <p:cNvSpPr/>
              <p:nvPr/>
            </p:nvSpPr>
            <p:spPr>
              <a:xfrm>
                <a:off x="6264894" y="16508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28" name="วงรี 127">
                <a:extLst>
                  <a:ext uri="{FF2B5EF4-FFF2-40B4-BE49-F238E27FC236}">
                    <a16:creationId xmlns:a16="http://schemas.microsoft.com/office/drawing/2014/main" id="{72F01A66-27AA-4D43-B117-96BE8EDDD1AF}"/>
                  </a:ext>
                </a:extLst>
              </p:cNvPr>
              <p:cNvSpPr/>
              <p:nvPr/>
            </p:nvSpPr>
            <p:spPr>
              <a:xfrm>
                <a:off x="6264894" y="185090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29" name="วงรี 128">
                <a:extLst>
                  <a:ext uri="{FF2B5EF4-FFF2-40B4-BE49-F238E27FC236}">
                    <a16:creationId xmlns:a16="http://schemas.microsoft.com/office/drawing/2014/main" id="{C442AD09-F6A2-41BE-B9D4-C779372A7A48}"/>
                  </a:ext>
                </a:extLst>
              </p:cNvPr>
              <p:cNvSpPr/>
              <p:nvPr/>
            </p:nvSpPr>
            <p:spPr>
              <a:xfrm>
                <a:off x="6264894" y="205092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30" name="วงรี 129">
                <a:extLst>
                  <a:ext uri="{FF2B5EF4-FFF2-40B4-BE49-F238E27FC236}">
                    <a16:creationId xmlns:a16="http://schemas.microsoft.com/office/drawing/2014/main" id="{8F9C1533-F358-403F-9407-C2827AD41DB8}"/>
                  </a:ext>
                </a:extLst>
              </p:cNvPr>
              <p:cNvSpPr/>
              <p:nvPr/>
            </p:nvSpPr>
            <p:spPr>
              <a:xfrm>
                <a:off x="6264894" y="22509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31" name="วงรี 130">
                <a:extLst>
                  <a:ext uri="{FF2B5EF4-FFF2-40B4-BE49-F238E27FC236}">
                    <a16:creationId xmlns:a16="http://schemas.microsoft.com/office/drawing/2014/main" id="{E9409C88-8E7C-42F9-AD4C-AC78A21D9EDD}"/>
                  </a:ext>
                </a:extLst>
              </p:cNvPr>
              <p:cNvSpPr/>
              <p:nvPr/>
            </p:nvSpPr>
            <p:spPr>
              <a:xfrm>
                <a:off x="6264894" y="24509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32" name="วงรี 131">
                <a:extLst>
                  <a:ext uri="{FF2B5EF4-FFF2-40B4-BE49-F238E27FC236}">
                    <a16:creationId xmlns:a16="http://schemas.microsoft.com/office/drawing/2014/main" id="{4A7409C7-A987-4C36-8B3B-A5AC75002AAA}"/>
                  </a:ext>
                </a:extLst>
              </p:cNvPr>
              <p:cNvSpPr/>
              <p:nvPr/>
            </p:nvSpPr>
            <p:spPr>
              <a:xfrm>
                <a:off x="6264894" y="265100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33" name="วงรี 132">
                <a:extLst>
                  <a:ext uri="{FF2B5EF4-FFF2-40B4-BE49-F238E27FC236}">
                    <a16:creationId xmlns:a16="http://schemas.microsoft.com/office/drawing/2014/main" id="{8EE3D0AA-B694-4139-92D2-BD8E66EA6B63}"/>
                  </a:ext>
                </a:extLst>
              </p:cNvPr>
              <p:cNvSpPr/>
              <p:nvPr/>
            </p:nvSpPr>
            <p:spPr>
              <a:xfrm>
                <a:off x="6264894" y="285102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34" name="วงรี 133">
                <a:extLst>
                  <a:ext uri="{FF2B5EF4-FFF2-40B4-BE49-F238E27FC236}">
                    <a16:creationId xmlns:a16="http://schemas.microsoft.com/office/drawing/2014/main" id="{2BB0E1F4-1047-4408-8BFD-B5A0D565A2E6}"/>
                  </a:ext>
                </a:extLst>
              </p:cNvPr>
              <p:cNvSpPr/>
              <p:nvPr/>
            </p:nvSpPr>
            <p:spPr>
              <a:xfrm>
                <a:off x="6264894" y="30510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 dirty="0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35" name="วงรี 134">
                <a:extLst>
                  <a:ext uri="{FF2B5EF4-FFF2-40B4-BE49-F238E27FC236}">
                    <a16:creationId xmlns:a16="http://schemas.microsoft.com/office/drawing/2014/main" id="{0EF7C8D2-A0BA-42DF-A4B3-7E8357F14533}"/>
                  </a:ext>
                </a:extLst>
              </p:cNvPr>
              <p:cNvSpPr/>
              <p:nvPr/>
            </p:nvSpPr>
            <p:spPr>
              <a:xfrm>
                <a:off x="6264894" y="32510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36" name="วงรี 135">
                <a:extLst>
                  <a:ext uri="{FF2B5EF4-FFF2-40B4-BE49-F238E27FC236}">
                    <a16:creationId xmlns:a16="http://schemas.microsoft.com/office/drawing/2014/main" id="{BE23256E-38DF-49B1-93AC-78B4911E571A}"/>
                  </a:ext>
                </a:extLst>
              </p:cNvPr>
              <p:cNvSpPr/>
              <p:nvPr/>
            </p:nvSpPr>
            <p:spPr>
              <a:xfrm>
                <a:off x="6554714" y="14487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37" name="วงรี 136">
                <a:extLst>
                  <a:ext uri="{FF2B5EF4-FFF2-40B4-BE49-F238E27FC236}">
                    <a16:creationId xmlns:a16="http://schemas.microsoft.com/office/drawing/2014/main" id="{D2EBBCA6-A58E-409A-8BB1-46096F953522}"/>
                  </a:ext>
                </a:extLst>
              </p:cNvPr>
              <p:cNvSpPr/>
              <p:nvPr/>
            </p:nvSpPr>
            <p:spPr>
              <a:xfrm>
                <a:off x="6554714" y="16488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38" name="วงรี 137">
                <a:extLst>
                  <a:ext uri="{FF2B5EF4-FFF2-40B4-BE49-F238E27FC236}">
                    <a16:creationId xmlns:a16="http://schemas.microsoft.com/office/drawing/2014/main" id="{4EAA18AD-D225-4CAB-A830-06A73C29BA6B}"/>
                  </a:ext>
                </a:extLst>
              </p:cNvPr>
              <p:cNvSpPr/>
              <p:nvPr/>
            </p:nvSpPr>
            <p:spPr>
              <a:xfrm>
                <a:off x="6554714" y="184882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39" name="วงรี 138">
                <a:extLst>
                  <a:ext uri="{FF2B5EF4-FFF2-40B4-BE49-F238E27FC236}">
                    <a16:creationId xmlns:a16="http://schemas.microsoft.com/office/drawing/2014/main" id="{0C1FF6D6-BAFB-4890-BDAF-0321109E106E}"/>
                  </a:ext>
                </a:extLst>
              </p:cNvPr>
              <p:cNvSpPr/>
              <p:nvPr/>
            </p:nvSpPr>
            <p:spPr>
              <a:xfrm>
                <a:off x="6554714" y="204885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40" name="วงรี 139">
                <a:extLst>
                  <a:ext uri="{FF2B5EF4-FFF2-40B4-BE49-F238E27FC236}">
                    <a16:creationId xmlns:a16="http://schemas.microsoft.com/office/drawing/2014/main" id="{42CAA703-0698-4B2C-89D9-7623CE92359A}"/>
                  </a:ext>
                </a:extLst>
              </p:cNvPr>
              <p:cNvSpPr/>
              <p:nvPr/>
            </p:nvSpPr>
            <p:spPr>
              <a:xfrm>
                <a:off x="6554714" y="22488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41" name="วงรี 140">
                <a:extLst>
                  <a:ext uri="{FF2B5EF4-FFF2-40B4-BE49-F238E27FC236}">
                    <a16:creationId xmlns:a16="http://schemas.microsoft.com/office/drawing/2014/main" id="{DA7B4F7D-1D18-420D-8433-F99DF2BFD5EB}"/>
                  </a:ext>
                </a:extLst>
              </p:cNvPr>
              <p:cNvSpPr/>
              <p:nvPr/>
            </p:nvSpPr>
            <p:spPr>
              <a:xfrm>
                <a:off x="6554714" y="24489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42" name="วงรี 141">
                <a:extLst>
                  <a:ext uri="{FF2B5EF4-FFF2-40B4-BE49-F238E27FC236}">
                    <a16:creationId xmlns:a16="http://schemas.microsoft.com/office/drawing/2014/main" id="{AE91FF48-3E09-4F8A-AF4D-3AA54B047A9E}"/>
                  </a:ext>
                </a:extLst>
              </p:cNvPr>
              <p:cNvSpPr/>
              <p:nvPr/>
            </p:nvSpPr>
            <p:spPr>
              <a:xfrm>
                <a:off x="6554714" y="264892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43" name="วงรี 142">
                <a:extLst>
                  <a:ext uri="{FF2B5EF4-FFF2-40B4-BE49-F238E27FC236}">
                    <a16:creationId xmlns:a16="http://schemas.microsoft.com/office/drawing/2014/main" id="{813DCB89-6B66-45B5-8F7E-7706E9A8160B}"/>
                  </a:ext>
                </a:extLst>
              </p:cNvPr>
              <p:cNvSpPr/>
              <p:nvPr/>
            </p:nvSpPr>
            <p:spPr>
              <a:xfrm>
                <a:off x="6554714" y="284895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44" name="วงรี 143">
                <a:extLst>
                  <a:ext uri="{FF2B5EF4-FFF2-40B4-BE49-F238E27FC236}">
                    <a16:creationId xmlns:a16="http://schemas.microsoft.com/office/drawing/2014/main" id="{9795BA4E-5DC0-4DD6-A85F-8EA0857D4AD7}"/>
                  </a:ext>
                </a:extLst>
              </p:cNvPr>
              <p:cNvSpPr/>
              <p:nvPr/>
            </p:nvSpPr>
            <p:spPr>
              <a:xfrm>
                <a:off x="6554714" y="30489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45" name="วงรี 144">
                <a:extLst>
                  <a:ext uri="{FF2B5EF4-FFF2-40B4-BE49-F238E27FC236}">
                    <a16:creationId xmlns:a16="http://schemas.microsoft.com/office/drawing/2014/main" id="{E029C643-64FC-489A-961F-BA499DD96B5F}"/>
                  </a:ext>
                </a:extLst>
              </p:cNvPr>
              <p:cNvSpPr/>
              <p:nvPr/>
            </p:nvSpPr>
            <p:spPr>
              <a:xfrm>
                <a:off x="6554714" y="32490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46" name="วงรี 145">
                <a:extLst>
                  <a:ext uri="{FF2B5EF4-FFF2-40B4-BE49-F238E27FC236}">
                    <a16:creationId xmlns:a16="http://schemas.microsoft.com/office/drawing/2014/main" id="{30AB53CB-BFBE-474D-AB48-F68DE0EE987E}"/>
                  </a:ext>
                </a:extLst>
              </p:cNvPr>
              <p:cNvSpPr/>
              <p:nvPr/>
            </p:nvSpPr>
            <p:spPr>
              <a:xfrm>
                <a:off x="6844534" y="14466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47" name="วงรี 146">
                <a:extLst>
                  <a:ext uri="{FF2B5EF4-FFF2-40B4-BE49-F238E27FC236}">
                    <a16:creationId xmlns:a16="http://schemas.microsoft.com/office/drawing/2014/main" id="{086C549C-08DF-463C-8A3D-A381ADCD4108}"/>
                  </a:ext>
                </a:extLst>
              </p:cNvPr>
              <p:cNvSpPr/>
              <p:nvPr/>
            </p:nvSpPr>
            <p:spPr>
              <a:xfrm>
                <a:off x="6844534" y="16467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48" name="วงรี 147">
                <a:extLst>
                  <a:ext uri="{FF2B5EF4-FFF2-40B4-BE49-F238E27FC236}">
                    <a16:creationId xmlns:a16="http://schemas.microsoft.com/office/drawing/2014/main" id="{613A26D6-D114-4DB7-BF7A-3D4A1680BF71}"/>
                  </a:ext>
                </a:extLst>
              </p:cNvPr>
              <p:cNvSpPr/>
              <p:nvPr/>
            </p:nvSpPr>
            <p:spPr>
              <a:xfrm>
                <a:off x="6844534" y="184674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49" name="วงรี 148">
                <a:extLst>
                  <a:ext uri="{FF2B5EF4-FFF2-40B4-BE49-F238E27FC236}">
                    <a16:creationId xmlns:a16="http://schemas.microsoft.com/office/drawing/2014/main" id="{E27DDA30-C4D6-4AA2-ACA1-1D3C030E1D72}"/>
                  </a:ext>
                </a:extLst>
              </p:cNvPr>
              <p:cNvSpPr/>
              <p:nvPr/>
            </p:nvSpPr>
            <p:spPr>
              <a:xfrm>
                <a:off x="6844534" y="204677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50" name="วงรี 149">
                <a:extLst>
                  <a:ext uri="{FF2B5EF4-FFF2-40B4-BE49-F238E27FC236}">
                    <a16:creationId xmlns:a16="http://schemas.microsoft.com/office/drawing/2014/main" id="{0CA6F531-E93D-4AA4-8F21-C6AB8CC24A7C}"/>
                  </a:ext>
                </a:extLst>
              </p:cNvPr>
              <p:cNvSpPr/>
              <p:nvPr/>
            </p:nvSpPr>
            <p:spPr>
              <a:xfrm>
                <a:off x="6844534" y="22467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51" name="วงรี 150">
                <a:extLst>
                  <a:ext uri="{FF2B5EF4-FFF2-40B4-BE49-F238E27FC236}">
                    <a16:creationId xmlns:a16="http://schemas.microsoft.com/office/drawing/2014/main" id="{56D3A951-4DAE-4497-A1BF-9DE01A1283E0}"/>
                  </a:ext>
                </a:extLst>
              </p:cNvPr>
              <p:cNvSpPr/>
              <p:nvPr/>
            </p:nvSpPr>
            <p:spPr>
              <a:xfrm>
                <a:off x="6844534" y="24468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52" name="วงรี 151">
                <a:extLst>
                  <a:ext uri="{FF2B5EF4-FFF2-40B4-BE49-F238E27FC236}">
                    <a16:creationId xmlns:a16="http://schemas.microsoft.com/office/drawing/2014/main" id="{56624583-3AF1-434C-947B-DC01822C50CB}"/>
                  </a:ext>
                </a:extLst>
              </p:cNvPr>
              <p:cNvSpPr/>
              <p:nvPr/>
            </p:nvSpPr>
            <p:spPr>
              <a:xfrm>
                <a:off x="6844534" y="264684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53" name="วงรี 152">
                <a:extLst>
                  <a:ext uri="{FF2B5EF4-FFF2-40B4-BE49-F238E27FC236}">
                    <a16:creationId xmlns:a16="http://schemas.microsoft.com/office/drawing/2014/main" id="{FFB94250-93F7-44D7-B0D3-00F3B7A4F59C}"/>
                  </a:ext>
                </a:extLst>
              </p:cNvPr>
              <p:cNvSpPr/>
              <p:nvPr/>
            </p:nvSpPr>
            <p:spPr>
              <a:xfrm>
                <a:off x="6844534" y="284687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54" name="วงรี 153">
                <a:extLst>
                  <a:ext uri="{FF2B5EF4-FFF2-40B4-BE49-F238E27FC236}">
                    <a16:creationId xmlns:a16="http://schemas.microsoft.com/office/drawing/2014/main" id="{693A4000-C711-4213-881F-46174FD1239A}"/>
                  </a:ext>
                </a:extLst>
              </p:cNvPr>
              <p:cNvSpPr/>
              <p:nvPr/>
            </p:nvSpPr>
            <p:spPr>
              <a:xfrm>
                <a:off x="6844534" y="30468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55" name="วงรี 154">
                <a:extLst>
                  <a:ext uri="{FF2B5EF4-FFF2-40B4-BE49-F238E27FC236}">
                    <a16:creationId xmlns:a16="http://schemas.microsoft.com/office/drawing/2014/main" id="{10DCF3F5-3C48-4642-B133-E3CC79C23C10}"/>
                  </a:ext>
                </a:extLst>
              </p:cNvPr>
              <p:cNvSpPr/>
              <p:nvPr/>
            </p:nvSpPr>
            <p:spPr>
              <a:xfrm>
                <a:off x="6844534" y="32469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</p:grpSp>
        <p:grpSp>
          <p:nvGrpSpPr>
            <p:cNvPr id="156" name="กลุ่ม 155">
              <a:extLst>
                <a:ext uri="{FF2B5EF4-FFF2-40B4-BE49-F238E27FC236}">
                  <a16:creationId xmlns:a16="http://schemas.microsoft.com/office/drawing/2014/main" id="{B958616B-DD23-408E-8662-7F1436CDCE4F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3466326" y="573401"/>
              <a:ext cx="347486" cy="982634"/>
              <a:chOff x="6264894" y="1446698"/>
              <a:chExt cx="759640" cy="1984379"/>
            </a:xfrm>
          </p:grpSpPr>
          <p:sp>
            <p:nvSpPr>
              <p:cNvPr id="157" name="วงรี 156">
                <a:extLst>
                  <a:ext uri="{FF2B5EF4-FFF2-40B4-BE49-F238E27FC236}">
                    <a16:creationId xmlns:a16="http://schemas.microsoft.com/office/drawing/2014/main" id="{880946A2-5350-4B72-B3CF-3372A2D75CBF}"/>
                  </a:ext>
                </a:extLst>
              </p:cNvPr>
              <p:cNvSpPr/>
              <p:nvPr/>
            </p:nvSpPr>
            <p:spPr>
              <a:xfrm>
                <a:off x="6264894" y="14508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58" name="วงรี 157">
                <a:extLst>
                  <a:ext uri="{FF2B5EF4-FFF2-40B4-BE49-F238E27FC236}">
                    <a16:creationId xmlns:a16="http://schemas.microsoft.com/office/drawing/2014/main" id="{3CE03E15-6C83-422D-BD88-166AD688CF2E}"/>
                  </a:ext>
                </a:extLst>
              </p:cNvPr>
              <p:cNvSpPr/>
              <p:nvPr/>
            </p:nvSpPr>
            <p:spPr>
              <a:xfrm>
                <a:off x="6264894" y="16508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59" name="วงรี 158">
                <a:extLst>
                  <a:ext uri="{FF2B5EF4-FFF2-40B4-BE49-F238E27FC236}">
                    <a16:creationId xmlns:a16="http://schemas.microsoft.com/office/drawing/2014/main" id="{908F4668-BA50-42FC-A8E3-4423F5A64ABC}"/>
                  </a:ext>
                </a:extLst>
              </p:cNvPr>
              <p:cNvSpPr/>
              <p:nvPr/>
            </p:nvSpPr>
            <p:spPr>
              <a:xfrm>
                <a:off x="6264894" y="185090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60" name="วงรี 159">
                <a:extLst>
                  <a:ext uri="{FF2B5EF4-FFF2-40B4-BE49-F238E27FC236}">
                    <a16:creationId xmlns:a16="http://schemas.microsoft.com/office/drawing/2014/main" id="{524554F2-A4AB-4A2E-91DE-4B0CB4B448EB}"/>
                  </a:ext>
                </a:extLst>
              </p:cNvPr>
              <p:cNvSpPr/>
              <p:nvPr/>
            </p:nvSpPr>
            <p:spPr>
              <a:xfrm>
                <a:off x="6264894" y="205092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61" name="วงรี 160">
                <a:extLst>
                  <a:ext uri="{FF2B5EF4-FFF2-40B4-BE49-F238E27FC236}">
                    <a16:creationId xmlns:a16="http://schemas.microsoft.com/office/drawing/2014/main" id="{F3F51107-801F-4372-8E4D-3C58FA1B92B3}"/>
                  </a:ext>
                </a:extLst>
              </p:cNvPr>
              <p:cNvSpPr/>
              <p:nvPr/>
            </p:nvSpPr>
            <p:spPr>
              <a:xfrm>
                <a:off x="6264894" y="22509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62" name="วงรี 161">
                <a:extLst>
                  <a:ext uri="{FF2B5EF4-FFF2-40B4-BE49-F238E27FC236}">
                    <a16:creationId xmlns:a16="http://schemas.microsoft.com/office/drawing/2014/main" id="{5D800A4B-1832-4643-A216-53E717B7A80C}"/>
                  </a:ext>
                </a:extLst>
              </p:cNvPr>
              <p:cNvSpPr/>
              <p:nvPr/>
            </p:nvSpPr>
            <p:spPr>
              <a:xfrm>
                <a:off x="6264894" y="24509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63" name="วงรี 162">
                <a:extLst>
                  <a:ext uri="{FF2B5EF4-FFF2-40B4-BE49-F238E27FC236}">
                    <a16:creationId xmlns:a16="http://schemas.microsoft.com/office/drawing/2014/main" id="{BCF1EB5A-DBFC-4179-958C-1B9118471259}"/>
                  </a:ext>
                </a:extLst>
              </p:cNvPr>
              <p:cNvSpPr/>
              <p:nvPr/>
            </p:nvSpPr>
            <p:spPr>
              <a:xfrm>
                <a:off x="6264894" y="265100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64" name="วงรี 163">
                <a:extLst>
                  <a:ext uri="{FF2B5EF4-FFF2-40B4-BE49-F238E27FC236}">
                    <a16:creationId xmlns:a16="http://schemas.microsoft.com/office/drawing/2014/main" id="{43A2364B-8D4A-4104-BC92-43A3EBCF0585}"/>
                  </a:ext>
                </a:extLst>
              </p:cNvPr>
              <p:cNvSpPr/>
              <p:nvPr/>
            </p:nvSpPr>
            <p:spPr>
              <a:xfrm>
                <a:off x="6264894" y="285102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65" name="วงรี 164">
                <a:extLst>
                  <a:ext uri="{FF2B5EF4-FFF2-40B4-BE49-F238E27FC236}">
                    <a16:creationId xmlns:a16="http://schemas.microsoft.com/office/drawing/2014/main" id="{2009CE0F-1418-4A64-9EF9-E61143263B5C}"/>
                  </a:ext>
                </a:extLst>
              </p:cNvPr>
              <p:cNvSpPr/>
              <p:nvPr/>
            </p:nvSpPr>
            <p:spPr>
              <a:xfrm>
                <a:off x="6264894" y="30510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 dirty="0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66" name="วงรี 165">
                <a:extLst>
                  <a:ext uri="{FF2B5EF4-FFF2-40B4-BE49-F238E27FC236}">
                    <a16:creationId xmlns:a16="http://schemas.microsoft.com/office/drawing/2014/main" id="{AD5C2724-F24C-49C5-B5E1-775DEA13487D}"/>
                  </a:ext>
                </a:extLst>
              </p:cNvPr>
              <p:cNvSpPr/>
              <p:nvPr/>
            </p:nvSpPr>
            <p:spPr>
              <a:xfrm>
                <a:off x="6264894" y="32510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67" name="วงรี 166">
                <a:extLst>
                  <a:ext uri="{FF2B5EF4-FFF2-40B4-BE49-F238E27FC236}">
                    <a16:creationId xmlns:a16="http://schemas.microsoft.com/office/drawing/2014/main" id="{072B9939-058B-4D80-947C-409EF176F8F8}"/>
                  </a:ext>
                </a:extLst>
              </p:cNvPr>
              <p:cNvSpPr/>
              <p:nvPr/>
            </p:nvSpPr>
            <p:spPr>
              <a:xfrm>
                <a:off x="6554714" y="14487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68" name="วงรี 167">
                <a:extLst>
                  <a:ext uri="{FF2B5EF4-FFF2-40B4-BE49-F238E27FC236}">
                    <a16:creationId xmlns:a16="http://schemas.microsoft.com/office/drawing/2014/main" id="{FD8A0C7A-2F21-40E4-A570-653933483C2A}"/>
                  </a:ext>
                </a:extLst>
              </p:cNvPr>
              <p:cNvSpPr/>
              <p:nvPr/>
            </p:nvSpPr>
            <p:spPr>
              <a:xfrm>
                <a:off x="6554714" y="16488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69" name="วงรี 168">
                <a:extLst>
                  <a:ext uri="{FF2B5EF4-FFF2-40B4-BE49-F238E27FC236}">
                    <a16:creationId xmlns:a16="http://schemas.microsoft.com/office/drawing/2014/main" id="{4D647E18-E96F-4C4F-8BF3-5C1EA031B938}"/>
                  </a:ext>
                </a:extLst>
              </p:cNvPr>
              <p:cNvSpPr/>
              <p:nvPr/>
            </p:nvSpPr>
            <p:spPr>
              <a:xfrm>
                <a:off x="6554714" y="184882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70" name="วงรี 169">
                <a:extLst>
                  <a:ext uri="{FF2B5EF4-FFF2-40B4-BE49-F238E27FC236}">
                    <a16:creationId xmlns:a16="http://schemas.microsoft.com/office/drawing/2014/main" id="{9035A499-ABAB-46EA-A7A5-5E21EF272C51}"/>
                  </a:ext>
                </a:extLst>
              </p:cNvPr>
              <p:cNvSpPr/>
              <p:nvPr/>
            </p:nvSpPr>
            <p:spPr>
              <a:xfrm>
                <a:off x="6554714" y="204885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71" name="วงรี 170">
                <a:extLst>
                  <a:ext uri="{FF2B5EF4-FFF2-40B4-BE49-F238E27FC236}">
                    <a16:creationId xmlns:a16="http://schemas.microsoft.com/office/drawing/2014/main" id="{EC45FC70-FF67-4A0B-9F65-AC60DB5DD75A}"/>
                  </a:ext>
                </a:extLst>
              </p:cNvPr>
              <p:cNvSpPr/>
              <p:nvPr/>
            </p:nvSpPr>
            <p:spPr>
              <a:xfrm>
                <a:off x="6554714" y="22488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72" name="วงรี 171">
                <a:extLst>
                  <a:ext uri="{FF2B5EF4-FFF2-40B4-BE49-F238E27FC236}">
                    <a16:creationId xmlns:a16="http://schemas.microsoft.com/office/drawing/2014/main" id="{3225911A-5A7F-4A6A-8D60-167EE0612ED8}"/>
                  </a:ext>
                </a:extLst>
              </p:cNvPr>
              <p:cNvSpPr/>
              <p:nvPr/>
            </p:nvSpPr>
            <p:spPr>
              <a:xfrm>
                <a:off x="6554714" y="24489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73" name="วงรี 172">
                <a:extLst>
                  <a:ext uri="{FF2B5EF4-FFF2-40B4-BE49-F238E27FC236}">
                    <a16:creationId xmlns:a16="http://schemas.microsoft.com/office/drawing/2014/main" id="{779E656A-5DB3-43FD-A294-C984D27F3ECA}"/>
                  </a:ext>
                </a:extLst>
              </p:cNvPr>
              <p:cNvSpPr/>
              <p:nvPr/>
            </p:nvSpPr>
            <p:spPr>
              <a:xfrm>
                <a:off x="6554714" y="264892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74" name="วงรี 173">
                <a:extLst>
                  <a:ext uri="{FF2B5EF4-FFF2-40B4-BE49-F238E27FC236}">
                    <a16:creationId xmlns:a16="http://schemas.microsoft.com/office/drawing/2014/main" id="{A14C5DAE-6A71-40BD-9109-F1EFE7D9D5B1}"/>
                  </a:ext>
                </a:extLst>
              </p:cNvPr>
              <p:cNvSpPr/>
              <p:nvPr/>
            </p:nvSpPr>
            <p:spPr>
              <a:xfrm>
                <a:off x="6554714" y="284895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75" name="วงรี 174">
                <a:extLst>
                  <a:ext uri="{FF2B5EF4-FFF2-40B4-BE49-F238E27FC236}">
                    <a16:creationId xmlns:a16="http://schemas.microsoft.com/office/drawing/2014/main" id="{1C726E50-D9AB-44F7-B09D-260EA4A097D2}"/>
                  </a:ext>
                </a:extLst>
              </p:cNvPr>
              <p:cNvSpPr/>
              <p:nvPr/>
            </p:nvSpPr>
            <p:spPr>
              <a:xfrm>
                <a:off x="6554714" y="30489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76" name="วงรี 175">
                <a:extLst>
                  <a:ext uri="{FF2B5EF4-FFF2-40B4-BE49-F238E27FC236}">
                    <a16:creationId xmlns:a16="http://schemas.microsoft.com/office/drawing/2014/main" id="{3381DF47-4EEC-4C5D-806D-331FFB99EDBB}"/>
                  </a:ext>
                </a:extLst>
              </p:cNvPr>
              <p:cNvSpPr/>
              <p:nvPr/>
            </p:nvSpPr>
            <p:spPr>
              <a:xfrm>
                <a:off x="6554714" y="32490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77" name="วงรี 176">
                <a:extLst>
                  <a:ext uri="{FF2B5EF4-FFF2-40B4-BE49-F238E27FC236}">
                    <a16:creationId xmlns:a16="http://schemas.microsoft.com/office/drawing/2014/main" id="{B1A7197B-B98D-40DE-BF72-B4830EC03030}"/>
                  </a:ext>
                </a:extLst>
              </p:cNvPr>
              <p:cNvSpPr/>
              <p:nvPr/>
            </p:nvSpPr>
            <p:spPr>
              <a:xfrm>
                <a:off x="6844534" y="14466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78" name="วงรี 177">
                <a:extLst>
                  <a:ext uri="{FF2B5EF4-FFF2-40B4-BE49-F238E27FC236}">
                    <a16:creationId xmlns:a16="http://schemas.microsoft.com/office/drawing/2014/main" id="{82DF469E-A085-4039-88CB-3969DA384FDB}"/>
                  </a:ext>
                </a:extLst>
              </p:cNvPr>
              <p:cNvSpPr/>
              <p:nvPr/>
            </p:nvSpPr>
            <p:spPr>
              <a:xfrm>
                <a:off x="6844534" y="16467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79" name="วงรี 178">
                <a:extLst>
                  <a:ext uri="{FF2B5EF4-FFF2-40B4-BE49-F238E27FC236}">
                    <a16:creationId xmlns:a16="http://schemas.microsoft.com/office/drawing/2014/main" id="{2114E414-B577-4702-8E7D-052C8EB01B12}"/>
                  </a:ext>
                </a:extLst>
              </p:cNvPr>
              <p:cNvSpPr/>
              <p:nvPr/>
            </p:nvSpPr>
            <p:spPr>
              <a:xfrm>
                <a:off x="6844534" y="184674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80" name="วงรี 179">
                <a:extLst>
                  <a:ext uri="{FF2B5EF4-FFF2-40B4-BE49-F238E27FC236}">
                    <a16:creationId xmlns:a16="http://schemas.microsoft.com/office/drawing/2014/main" id="{FAE97F4D-3390-442F-BABF-6A9F783CDAC4}"/>
                  </a:ext>
                </a:extLst>
              </p:cNvPr>
              <p:cNvSpPr/>
              <p:nvPr/>
            </p:nvSpPr>
            <p:spPr>
              <a:xfrm>
                <a:off x="6844534" y="204677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81" name="วงรี 180">
                <a:extLst>
                  <a:ext uri="{FF2B5EF4-FFF2-40B4-BE49-F238E27FC236}">
                    <a16:creationId xmlns:a16="http://schemas.microsoft.com/office/drawing/2014/main" id="{B7B57EE1-A657-484F-9702-2D432A5836E3}"/>
                  </a:ext>
                </a:extLst>
              </p:cNvPr>
              <p:cNvSpPr/>
              <p:nvPr/>
            </p:nvSpPr>
            <p:spPr>
              <a:xfrm>
                <a:off x="6844534" y="22467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82" name="วงรี 181">
                <a:extLst>
                  <a:ext uri="{FF2B5EF4-FFF2-40B4-BE49-F238E27FC236}">
                    <a16:creationId xmlns:a16="http://schemas.microsoft.com/office/drawing/2014/main" id="{C875F0C2-3305-4620-831F-EE6836698F44}"/>
                  </a:ext>
                </a:extLst>
              </p:cNvPr>
              <p:cNvSpPr/>
              <p:nvPr/>
            </p:nvSpPr>
            <p:spPr>
              <a:xfrm>
                <a:off x="6844534" y="24468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83" name="วงรี 182">
                <a:extLst>
                  <a:ext uri="{FF2B5EF4-FFF2-40B4-BE49-F238E27FC236}">
                    <a16:creationId xmlns:a16="http://schemas.microsoft.com/office/drawing/2014/main" id="{C1FB343C-CD22-433C-A738-ED6ED98C86CA}"/>
                  </a:ext>
                </a:extLst>
              </p:cNvPr>
              <p:cNvSpPr/>
              <p:nvPr/>
            </p:nvSpPr>
            <p:spPr>
              <a:xfrm>
                <a:off x="6844534" y="264684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84" name="วงรี 183">
                <a:extLst>
                  <a:ext uri="{FF2B5EF4-FFF2-40B4-BE49-F238E27FC236}">
                    <a16:creationId xmlns:a16="http://schemas.microsoft.com/office/drawing/2014/main" id="{AD1668AC-CF57-4C3A-B191-3854D89C3822}"/>
                  </a:ext>
                </a:extLst>
              </p:cNvPr>
              <p:cNvSpPr/>
              <p:nvPr/>
            </p:nvSpPr>
            <p:spPr>
              <a:xfrm>
                <a:off x="6844534" y="284687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85" name="วงรี 184">
                <a:extLst>
                  <a:ext uri="{FF2B5EF4-FFF2-40B4-BE49-F238E27FC236}">
                    <a16:creationId xmlns:a16="http://schemas.microsoft.com/office/drawing/2014/main" id="{E99753CA-0192-41F6-9B70-A541EFAEA4DB}"/>
                  </a:ext>
                </a:extLst>
              </p:cNvPr>
              <p:cNvSpPr/>
              <p:nvPr/>
            </p:nvSpPr>
            <p:spPr>
              <a:xfrm>
                <a:off x="6844534" y="30468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86" name="วงรี 185">
                <a:extLst>
                  <a:ext uri="{FF2B5EF4-FFF2-40B4-BE49-F238E27FC236}">
                    <a16:creationId xmlns:a16="http://schemas.microsoft.com/office/drawing/2014/main" id="{07334C29-3F9C-4309-BFD2-EEC5F7C587A2}"/>
                  </a:ext>
                </a:extLst>
              </p:cNvPr>
              <p:cNvSpPr/>
              <p:nvPr/>
            </p:nvSpPr>
            <p:spPr>
              <a:xfrm>
                <a:off x="6844534" y="32469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</p:grpSp>
        <p:sp>
          <p:nvSpPr>
            <p:cNvPr id="190" name="กากบาท 189">
              <a:extLst>
                <a:ext uri="{FF2B5EF4-FFF2-40B4-BE49-F238E27FC236}">
                  <a16:creationId xmlns:a16="http://schemas.microsoft.com/office/drawing/2014/main" id="{5388398A-A471-4266-9A27-E079256CC8C9}"/>
                </a:ext>
              </a:extLst>
            </p:cNvPr>
            <p:cNvSpPr/>
            <p:nvPr/>
          </p:nvSpPr>
          <p:spPr>
            <a:xfrm rot="1087668">
              <a:off x="1191653" y="4451977"/>
              <a:ext cx="368040" cy="320174"/>
            </a:xfrm>
            <a:prstGeom prst="plus">
              <a:avLst>
                <a:gd name="adj" fmla="val 35728"/>
              </a:avLst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91" name="กากบาท 190">
              <a:extLst>
                <a:ext uri="{FF2B5EF4-FFF2-40B4-BE49-F238E27FC236}">
                  <a16:creationId xmlns:a16="http://schemas.microsoft.com/office/drawing/2014/main" id="{06CDAA93-E217-4258-9A54-4C325A9332B8}"/>
                </a:ext>
              </a:extLst>
            </p:cNvPr>
            <p:cNvSpPr/>
            <p:nvPr/>
          </p:nvSpPr>
          <p:spPr>
            <a:xfrm rot="1087668">
              <a:off x="6767399" y="1518757"/>
              <a:ext cx="368040" cy="320174"/>
            </a:xfrm>
            <a:prstGeom prst="plus">
              <a:avLst>
                <a:gd name="adj" fmla="val 35728"/>
              </a:avLst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92" name="กากบาท 191">
              <a:extLst>
                <a:ext uri="{FF2B5EF4-FFF2-40B4-BE49-F238E27FC236}">
                  <a16:creationId xmlns:a16="http://schemas.microsoft.com/office/drawing/2014/main" id="{E52586BA-A47A-4C67-BE1E-D768E320A5C8}"/>
                </a:ext>
              </a:extLst>
            </p:cNvPr>
            <p:cNvSpPr/>
            <p:nvPr/>
          </p:nvSpPr>
          <p:spPr>
            <a:xfrm rot="1087668">
              <a:off x="684864" y="1581020"/>
              <a:ext cx="620284" cy="500224"/>
            </a:xfrm>
            <a:prstGeom prst="plus">
              <a:avLst>
                <a:gd name="adj" fmla="val 35728"/>
              </a:avLst>
            </a:prstGeom>
            <a:solidFill>
              <a:srgbClr val="FDE92C">
                <a:alpha val="40000"/>
              </a:srgb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93" name="กากบาท 192">
              <a:extLst>
                <a:ext uri="{FF2B5EF4-FFF2-40B4-BE49-F238E27FC236}">
                  <a16:creationId xmlns:a16="http://schemas.microsoft.com/office/drawing/2014/main" id="{9279B430-86FD-4915-87E5-58413A3B8599}"/>
                </a:ext>
              </a:extLst>
            </p:cNvPr>
            <p:cNvSpPr/>
            <p:nvPr/>
          </p:nvSpPr>
          <p:spPr>
            <a:xfrm rot="20237040">
              <a:off x="1318434" y="452353"/>
              <a:ext cx="552915" cy="426604"/>
            </a:xfrm>
            <a:prstGeom prst="plus">
              <a:avLst>
                <a:gd name="adj" fmla="val 35728"/>
              </a:avLst>
            </a:prstGeom>
            <a:solidFill>
              <a:schemeClr val="accent4">
                <a:lumMod val="20000"/>
                <a:lumOff val="80000"/>
                <a:alpha val="90000"/>
              </a:scheme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94" name="สี่เหลี่ยมผืนผ้า 193">
              <a:extLst>
                <a:ext uri="{FF2B5EF4-FFF2-40B4-BE49-F238E27FC236}">
                  <a16:creationId xmlns:a16="http://schemas.microsoft.com/office/drawing/2014/main" id="{07A72EC4-E108-4388-8109-4BECAA9C8258}"/>
                </a:ext>
              </a:extLst>
            </p:cNvPr>
            <p:cNvSpPr/>
            <p:nvPr/>
          </p:nvSpPr>
          <p:spPr>
            <a:xfrm>
              <a:off x="6241377" y="425127"/>
              <a:ext cx="330847" cy="305625"/>
            </a:xfrm>
            <a:prstGeom prst="rect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95" name="สี่เหลี่ยมผืนผ้า 194">
              <a:extLst>
                <a:ext uri="{FF2B5EF4-FFF2-40B4-BE49-F238E27FC236}">
                  <a16:creationId xmlns:a16="http://schemas.microsoft.com/office/drawing/2014/main" id="{DB745DB9-E68C-4099-8BC1-067971DA25AE}"/>
                </a:ext>
              </a:extLst>
            </p:cNvPr>
            <p:cNvSpPr/>
            <p:nvPr/>
          </p:nvSpPr>
          <p:spPr>
            <a:xfrm>
              <a:off x="7961308" y="4240268"/>
              <a:ext cx="330847" cy="305625"/>
            </a:xfrm>
            <a:prstGeom prst="rect">
              <a:avLst/>
            </a:prstGeom>
            <a:noFill/>
            <a:ln w="28575">
              <a:solidFill>
                <a:srgbClr val="FEF9B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grpSp>
          <p:nvGrpSpPr>
            <p:cNvPr id="196" name="กลุ่ม 195">
              <a:extLst>
                <a:ext uri="{FF2B5EF4-FFF2-40B4-BE49-F238E27FC236}">
                  <a16:creationId xmlns:a16="http://schemas.microsoft.com/office/drawing/2014/main" id="{1ED1FCA0-FE85-49B0-B8E6-2709E2BE3F0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010805" y="3407851"/>
              <a:ext cx="376162" cy="907724"/>
              <a:chOff x="6264894" y="1446698"/>
              <a:chExt cx="759640" cy="1984379"/>
            </a:xfrm>
          </p:grpSpPr>
          <p:sp>
            <p:nvSpPr>
              <p:cNvPr id="197" name="วงรี 196">
                <a:extLst>
                  <a:ext uri="{FF2B5EF4-FFF2-40B4-BE49-F238E27FC236}">
                    <a16:creationId xmlns:a16="http://schemas.microsoft.com/office/drawing/2014/main" id="{B21C1970-2128-49C3-9C00-8C4D8B5ABB22}"/>
                  </a:ext>
                </a:extLst>
              </p:cNvPr>
              <p:cNvSpPr/>
              <p:nvPr/>
            </p:nvSpPr>
            <p:spPr>
              <a:xfrm>
                <a:off x="6264894" y="14508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98" name="วงรี 197">
                <a:extLst>
                  <a:ext uri="{FF2B5EF4-FFF2-40B4-BE49-F238E27FC236}">
                    <a16:creationId xmlns:a16="http://schemas.microsoft.com/office/drawing/2014/main" id="{99D12FE0-9D89-4DCA-BE55-81A666A3DC64}"/>
                  </a:ext>
                </a:extLst>
              </p:cNvPr>
              <p:cNvSpPr/>
              <p:nvPr/>
            </p:nvSpPr>
            <p:spPr>
              <a:xfrm>
                <a:off x="6264894" y="16508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99" name="วงรี 198">
                <a:extLst>
                  <a:ext uri="{FF2B5EF4-FFF2-40B4-BE49-F238E27FC236}">
                    <a16:creationId xmlns:a16="http://schemas.microsoft.com/office/drawing/2014/main" id="{497810E9-68CB-444C-B53D-1DA8C12A8AC5}"/>
                  </a:ext>
                </a:extLst>
              </p:cNvPr>
              <p:cNvSpPr/>
              <p:nvPr/>
            </p:nvSpPr>
            <p:spPr>
              <a:xfrm>
                <a:off x="6264894" y="185090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200" name="วงรี 199">
                <a:extLst>
                  <a:ext uri="{FF2B5EF4-FFF2-40B4-BE49-F238E27FC236}">
                    <a16:creationId xmlns:a16="http://schemas.microsoft.com/office/drawing/2014/main" id="{A28FF609-F343-47FC-A527-377C8D8A3C93}"/>
                  </a:ext>
                </a:extLst>
              </p:cNvPr>
              <p:cNvSpPr/>
              <p:nvPr/>
            </p:nvSpPr>
            <p:spPr>
              <a:xfrm>
                <a:off x="6264894" y="205092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201" name="วงรี 200">
                <a:extLst>
                  <a:ext uri="{FF2B5EF4-FFF2-40B4-BE49-F238E27FC236}">
                    <a16:creationId xmlns:a16="http://schemas.microsoft.com/office/drawing/2014/main" id="{20C4603F-058E-4D02-9D62-323B1BACD948}"/>
                  </a:ext>
                </a:extLst>
              </p:cNvPr>
              <p:cNvSpPr/>
              <p:nvPr/>
            </p:nvSpPr>
            <p:spPr>
              <a:xfrm>
                <a:off x="6264894" y="22509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202" name="วงรี 201">
                <a:extLst>
                  <a:ext uri="{FF2B5EF4-FFF2-40B4-BE49-F238E27FC236}">
                    <a16:creationId xmlns:a16="http://schemas.microsoft.com/office/drawing/2014/main" id="{937B6F76-0969-485E-9D13-BFDDA29747B5}"/>
                  </a:ext>
                </a:extLst>
              </p:cNvPr>
              <p:cNvSpPr/>
              <p:nvPr/>
            </p:nvSpPr>
            <p:spPr>
              <a:xfrm>
                <a:off x="6264894" y="24509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203" name="วงรี 202">
                <a:extLst>
                  <a:ext uri="{FF2B5EF4-FFF2-40B4-BE49-F238E27FC236}">
                    <a16:creationId xmlns:a16="http://schemas.microsoft.com/office/drawing/2014/main" id="{1DF58B4A-A66B-4699-A37C-3F6987305D84}"/>
                  </a:ext>
                </a:extLst>
              </p:cNvPr>
              <p:cNvSpPr/>
              <p:nvPr/>
            </p:nvSpPr>
            <p:spPr>
              <a:xfrm>
                <a:off x="6264894" y="265100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204" name="วงรี 203">
                <a:extLst>
                  <a:ext uri="{FF2B5EF4-FFF2-40B4-BE49-F238E27FC236}">
                    <a16:creationId xmlns:a16="http://schemas.microsoft.com/office/drawing/2014/main" id="{7BB84F2F-07D2-4487-A2CE-362EFBDAEE8E}"/>
                  </a:ext>
                </a:extLst>
              </p:cNvPr>
              <p:cNvSpPr/>
              <p:nvPr/>
            </p:nvSpPr>
            <p:spPr>
              <a:xfrm>
                <a:off x="6264894" y="285102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205" name="วงรี 204">
                <a:extLst>
                  <a:ext uri="{FF2B5EF4-FFF2-40B4-BE49-F238E27FC236}">
                    <a16:creationId xmlns:a16="http://schemas.microsoft.com/office/drawing/2014/main" id="{4A16ED61-82D7-4D1C-8262-ED0B118D0E60}"/>
                  </a:ext>
                </a:extLst>
              </p:cNvPr>
              <p:cNvSpPr/>
              <p:nvPr/>
            </p:nvSpPr>
            <p:spPr>
              <a:xfrm>
                <a:off x="6264894" y="30510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 dirty="0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206" name="วงรี 205">
                <a:extLst>
                  <a:ext uri="{FF2B5EF4-FFF2-40B4-BE49-F238E27FC236}">
                    <a16:creationId xmlns:a16="http://schemas.microsoft.com/office/drawing/2014/main" id="{B6E1BE97-4B81-4356-B357-468CBC454F5D}"/>
                  </a:ext>
                </a:extLst>
              </p:cNvPr>
              <p:cNvSpPr/>
              <p:nvPr/>
            </p:nvSpPr>
            <p:spPr>
              <a:xfrm>
                <a:off x="6264894" y="32510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207" name="วงรี 206">
                <a:extLst>
                  <a:ext uri="{FF2B5EF4-FFF2-40B4-BE49-F238E27FC236}">
                    <a16:creationId xmlns:a16="http://schemas.microsoft.com/office/drawing/2014/main" id="{1B89C48D-F989-4854-8466-937575850FD9}"/>
                  </a:ext>
                </a:extLst>
              </p:cNvPr>
              <p:cNvSpPr/>
              <p:nvPr/>
            </p:nvSpPr>
            <p:spPr>
              <a:xfrm>
                <a:off x="6554714" y="14487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208" name="วงรี 207">
                <a:extLst>
                  <a:ext uri="{FF2B5EF4-FFF2-40B4-BE49-F238E27FC236}">
                    <a16:creationId xmlns:a16="http://schemas.microsoft.com/office/drawing/2014/main" id="{96C63366-8923-47D7-AA38-4C9BB4EF2BD6}"/>
                  </a:ext>
                </a:extLst>
              </p:cNvPr>
              <p:cNvSpPr/>
              <p:nvPr/>
            </p:nvSpPr>
            <p:spPr>
              <a:xfrm>
                <a:off x="6554714" y="16488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209" name="วงรี 208">
                <a:extLst>
                  <a:ext uri="{FF2B5EF4-FFF2-40B4-BE49-F238E27FC236}">
                    <a16:creationId xmlns:a16="http://schemas.microsoft.com/office/drawing/2014/main" id="{BF1800A9-E998-48BD-B122-08130C2F9023}"/>
                  </a:ext>
                </a:extLst>
              </p:cNvPr>
              <p:cNvSpPr/>
              <p:nvPr/>
            </p:nvSpPr>
            <p:spPr>
              <a:xfrm>
                <a:off x="6554714" y="184882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210" name="วงรี 209">
                <a:extLst>
                  <a:ext uri="{FF2B5EF4-FFF2-40B4-BE49-F238E27FC236}">
                    <a16:creationId xmlns:a16="http://schemas.microsoft.com/office/drawing/2014/main" id="{2E5538F9-9A0A-4AC9-AD17-8BE00BC56514}"/>
                  </a:ext>
                </a:extLst>
              </p:cNvPr>
              <p:cNvSpPr/>
              <p:nvPr/>
            </p:nvSpPr>
            <p:spPr>
              <a:xfrm>
                <a:off x="6554714" y="204885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211" name="วงรี 210">
                <a:extLst>
                  <a:ext uri="{FF2B5EF4-FFF2-40B4-BE49-F238E27FC236}">
                    <a16:creationId xmlns:a16="http://schemas.microsoft.com/office/drawing/2014/main" id="{2A9461A3-9C39-423A-A9BE-600880ECBB4A}"/>
                  </a:ext>
                </a:extLst>
              </p:cNvPr>
              <p:cNvSpPr/>
              <p:nvPr/>
            </p:nvSpPr>
            <p:spPr>
              <a:xfrm>
                <a:off x="6554714" y="22488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212" name="วงรี 211">
                <a:extLst>
                  <a:ext uri="{FF2B5EF4-FFF2-40B4-BE49-F238E27FC236}">
                    <a16:creationId xmlns:a16="http://schemas.microsoft.com/office/drawing/2014/main" id="{EB19948A-221D-46CD-A226-B92B574D58FD}"/>
                  </a:ext>
                </a:extLst>
              </p:cNvPr>
              <p:cNvSpPr/>
              <p:nvPr/>
            </p:nvSpPr>
            <p:spPr>
              <a:xfrm>
                <a:off x="6554714" y="24489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213" name="วงรี 212">
                <a:extLst>
                  <a:ext uri="{FF2B5EF4-FFF2-40B4-BE49-F238E27FC236}">
                    <a16:creationId xmlns:a16="http://schemas.microsoft.com/office/drawing/2014/main" id="{31D69F52-AAA3-49B4-8A41-80F4EF61CEDE}"/>
                  </a:ext>
                </a:extLst>
              </p:cNvPr>
              <p:cNvSpPr/>
              <p:nvPr/>
            </p:nvSpPr>
            <p:spPr>
              <a:xfrm>
                <a:off x="6554714" y="264892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214" name="วงรี 213">
                <a:extLst>
                  <a:ext uri="{FF2B5EF4-FFF2-40B4-BE49-F238E27FC236}">
                    <a16:creationId xmlns:a16="http://schemas.microsoft.com/office/drawing/2014/main" id="{94CF82CC-7350-4639-837C-2205CCCD1DB8}"/>
                  </a:ext>
                </a:extLst>
              </p:cNvPr>
              <p:cNvSpPr/>
              <p:nvPr/>
            </p:nvSpPr>
            <p:spPr>
              <a:xfrm>
                <a:off x="6554714" y="284895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215" name="วงรี 214">
                <a:extLst>
                  <a:ext uri="{FF2B5EF4-FFF2-40B4-BE49-F238E27FC236}">
                    <a16:creationId xmlns:a16="http://schemas.microsoft.com/office/drawing/2014/main" id="{C49CBAEF-D48F-407B-9D7D-23BA8CBCEE76}"/>
                  </a:ext>
                </a:extLst>
              </p:cNvPr>
              <p:cNvSpPr/>
              <p:nvPr/>
            </p:nvSpPr>
            <p:spPr>
              <a:xfrm>
                <a:off x="6554714" y="30489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216" name="วงรี 215">
                <a:extLst>
                  <a:ext uri="{FF2B5EF4-FFF2-40B4-BE49-F238E27FC236}">
                    <a16:creationId xmlns:a16="http://schemas.microsoft.com/office/drawing/2014/main" id="{BDC7FAE8-A9A4-4908-9254-5E8D4C2CB107}"/>
                  </a:ext>
                </a:extLst>
              </p:cNvPr>
              <p:cNvSpPr/>
              <p:nvPr/>
            </p:nvSpPr>
            <p:spPr>
              <a:xfrm>
                <a:off x="6554714" y="32490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217" name="วงรี 216">
                <a:extLst>
                  <a:ext uri="{FF2B5EF4-FFF2-40B4-BE49-F238E27FC236}">
                    <a16:creationId xmlns:a16="http://schemas.microsoft.com/office/drawing/2014/main" id="{93BE9E9C-F227-4576-B2C4-1ABD6DFF9755}"/>
                  </a:ext>
                </a:extLst>
              </p:cNvPr>
              <p:cNvSpPr/>
              <p:nvPr/>
            </p:nvSpPr>
            <p:spPr>
              <a:xfrm>
                <a:off x="6844534" y="14466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218" name="วงรี 217">
                <a:extLst>
                  <a:ext uri="{FF2B5EF4-FFF2-40B4-BE49-F238E27FC236}">
                    <a16:creationId xmlns:a16="http://schemas.microsoft.com/office/drawing/2014/main" id="{D779A1E4-5D4B-4B22-888D-9049B03829A1}"/>
                  </a:ext>
                </a:extLst>
              </p:cNvPr>
              <p:cNvSpPr/>
              <p:nvPr/>
            </p:nvSpPr>
            <p:spPr>
              <a:xfrm>
                <a:off x="6844534" y="16467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219" name="วงรี 218">
                <a:extLst>
                  <a:ext uri="{FF2B5EF4-FFF2-40B4-BE49-F238E27FC236}">
                    <a16:creationId xmlns:a16="http://schemas.microsoft.com/office/drawing/2014/main" id="{E62C645D-CB77-4CF9-91C8-46B04F7C3ECD}"/>
                  </a:ext>
                </a:extLst>
              </p:cNvPr>
              <p:cNvSpPr/>
              <p:nvPr/>
            </p:nvSpPr>
            <p:spPr>
              <a:xfrm>
                <a:off x="6844534" y="184674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220" name="วงรี 219">
                <a:extLst>
                  <a:ext uri="{FF2B5EF4-FFF2-40B4-BE49-F238E27FC236}">
                    <a16:creationId xmlns:a16="http://schemas.microsoft.com/office/drawing/2014/main" id="{E0534271-F8DF-4164-A164-FD536E27C050}"/>
                  </a:ext>
                </a:extLst>
              </p:cNvPr>
              <p:cNvSpPr/>
              <p:nvPr/>
            </p:nvSpPr>
            <p:spPr>
              <a:xfrm>
                <a:off x="6844534" y="204677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221" name="วงรี 220">
                <a:extLst>
                  <a:ext uri="{FF2B5EF4-FFF2-40B4-BE49-F238E27FC236}">
                    <a16:creationId xmlns:a16="http://schemas.microsoft.com/office/drawing/2014/main" id="{4F5C6CC2-8800-4B01-A9F4-94334A6BA60D}"/>
                  </a:ext>
                </a:extLst>
              </p:cNvPr>
              <p:cNvSpPr/>
              <p:nvPr/>
            </p:nvSpPr>
            <p:spPr>
              <a:xfrm>
                <a:off x="6844534" y="22467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222" name="วงรี 221">
                <a:extLst>
                  <a:ext uri="{FF2B5EF4-FFF2-40B4-BE49-F238E27FC236}">
                    <a16:creationId xmlns:a16="http://schemas.microsoft.com/office/drawing/2014/main" id="{4454834D-F961-406D-8699-B4758F68EB12}"/>
                  </a:ext>
                </a:extLst>
              </p:cNvPr>
              <p:cNvSpPr/>
              <p:nvPr/>
            </p:nvSpPr>
            <p:spPr>
              <a:xfrm>
                <a:off x="6844534" y="24468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223" name="วงรี 222">
                <a:extLst>
                  <a:ext uri="{FF2B5EF4-FFF2-40B4-BE49-F238E27FC236}">
                    <a16:creationId xmlns:a16="http://schemas.microsoft.com/office/drawing/2014/main" id="{B7092582-A074-4D6F-8DF3-C08625DF8805}"/>
                  </a:ext>
                </a:extLst>
              </p:cNvPr>
              <p:cNvSpPr/>
              <p:nvPr/>
            </p:nvSpPr>
            <p:spPr>
              <a:xfrm>
                <a:off x="6844534" y="264684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224" name="วงรี 223">
                <a:extLst>
                  <a:ext uri="{FF2B5EF4-FFF2-40B4-BE49-F238E27FC236}">
                    <a16:creationId xmlns:a16="http://schemas.microsoft.com/office/drawing/2014/main" id="{F36B67CB-1EE8-4810-AB11-2B63DD43C430}"/>
                  </a:ext>
                </a:extLst>
              </p:cNvPr>
              <p:cNvSpPr/>
              <p:nvPr/>
            </p:nvSpPr>
            <p:spPr>
              <a:xfrm>
                <a:off x="6844534" y="284687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225" name="วงรี 224">
                <a:extLst>
                  <a:ext uri="{FF2B5EF4-FFF2-40B4-BE49-F238E27FC236}">
                    <a16:creationId xmlns:a16="http://schemas.microsoft.com/office/drawing/2014/main" id="{7143009C-229C-42A1-8F6F-515250F203DF}"/>
                  </a:ext>
                </a:extLst>
              </p:cNvPr>
              <p:cNvSpPr/>
              <p:nvPr/>
            </p:nvSpPr>
            <p:spPr>
              <a:xfrm>
                <a:off x="6844534" y="30468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226" name="วงรี 225">
                <a:extLst>
                  <a:ext uri="{FF2B5EF4-FFF2-40B4-BE49-F238E27FC236}">
                    <a16:creationId xmlns:a16="http://schemas.microsoft.com/office/drawing/2014/main" id="{1996C852-8787-421A-8B7A-B535912C8DBC}"/>
                  </a:ext>
                </a:extLst>
              </p:cNvPr>
              <p:cNvSpPr/>
              <p:nvPr/>
            </p:nvSpPr>
            <p:spPr>
              <a:xfrm>
                <a:off x="6844534" y="32469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</p:grpSp>
        <p:pic>
          <p:nvPicPr>
            <p:cNvPr id="230" name="รูปภาพ 229">
              <a:extLst>
                <a:ext uri="{FF2B5EF4-FFF2-40B4-BE49-F238E27FC236}">
                  <a16:creationId xmlns:a16="http://schemas.microsoft.com/office/drawing/2014/main" id="{5BCBB62A-289D-4E01-BD9A-836A9963BB0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412710">
              <a:off x="2901771" y="5172733"/>
              <a:ext cx="496270" cy="458438"/>
            </a:xfrm>
            <a:prstGeom prst="rect">
              <a:avLst/>
            </a:prstGeom>
          </p:spPr>
        </p:pic>
        <p:sp>
          <p:nvSpPr>
            <p:cNvPr id="187" name="สี่เหลี่ยมผืนผ้า 186">
              <a:extLst>
                <a:ext uri="{FF2B5EF4-FFF2-40B4-BE49-F238E27FC236}">
                  <a16:creationId xmlns:a16="http://schemas.microsoft.com/office/drawing/2014/main" id="{5103BC5A-2165-485A-8A32-94FAA47D630B}"/>
                </a:ext>
              </a:extLst>
            </p:cNvPr>
            <p:cNvSpPr/>
            <p:nvPr/>
          </p:nvSpPr>
          <p:spPr>
            <a:xfrm>
              <a:off x="399393" y="309383"/>
              <a:ext cx="8441305" cy="4559946"/>
            </a:xfrm>
            <a:prstGeom prst="rect">
              <a:avLst/>
            </a:prstGeom>
            <a:solidFill>
              <a:schemeClr val="accent4">
                <a:lumMod val="20000"/>
                <a:lumOff val="80000"/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pic>
          <p:nvPicPr>
            <p:cNvPr id="188" name="รูปภาพ 187">
              <a:extLst>
                <a:ext uri="{FF2B5EF4-FFF2-40B4-BE49-F238E27FC236}">
                  <a16:creationId xmlns:a16="http://schemas.microsoft.com/office/drawing/2014/main" id="{3A975BD1-6A44-4B4D-BF20-A47649259BB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4567" y="378414"/>
              <a:ext cx="540000" cy="540000"/>
            </a:xfrm>
            <a:prstGeom prst="rect">
              <a:avLst/>
            </a:prstGeom>
          </p:spPr>
        </p:pic>
        <p:sp>
          <p:nvSpPr>
            <p:cNvPr id="189" name="สี่เหลี่ยมผืนผ้า 188">
              <a:extLst>
                <a:ext uri="{FF2B5EF4-FFF2-40B4-BE49-F238E27FC236}">
                  <a16:creationId xmlns:a16="http://schemas.microsoft.com/office/drawing/2014/main" id="{2A0EFDED-CD43-4A69-8C81-388D9AF38D49}"/>
                </a:ext>
              </a:extLst>
            </p:cNvPr>
            <p:cNvSpPr/>
            <p:nvPr/>
          </p:nvSpPr>
          <p:spPr>
            <a:xfrm>
              <a:off x="1168672" y="276883"/>
              <a:ext cx="2444900" cy="7848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4500" b="1" u="sng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คำถามชวนคิด</a:t>
              </a:r>
              <a:endParaRPr lang="th-TH" sz="4500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227" name="สี่เหลี่ยมผืนผ้า 226">
              <a:extLst>
                <a:ext uri="{FF2B5EF4-FFF2-40B4-BE49-F238E27FC236}">
                  <a16:creationId xmlns:a16="http://schemas.microsoft.com/office/drawing/2014/main" id="{9AA00D75-C74B-4B46-8F4C-DBD7A0E5C04B}"/>
                </a:ext>
              </a:extLst>
            </p:cNvPr>
            <p:cNvSpPr/>
            <p:nvPr/>
          </p:nvSpPr>
          <p:spPr>
            <a:xfrm>
              <a:off x="1186252" y="1094820"/>
              <a:ext cx="5665333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altLang="ko-KR" sz="3000" b="1" dirty="0">
                  <a:solidFill>
                    <a:srgbClr val="8D1612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ทดสอบความเข้าใจเรื่อง </a:t>
              </a:r>
              <a:r>
                <a:rPr lang="th-TH" sz="3200" b="1" dirty="0">
                  <a:solidFill>
                    <a:srgbClr val="8D1612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ปฏิกิริยาการเกิดสนิมเหล็ก</a:t>
              </a:r>
            </a:p>
          </p:txBody>
        </p:sp>
        <p:sp>
          <p:nvSpPr>
            <p:cNvPr id="2" name="สี่เหลี่ยมผืนผ้า 1">
              <a:extLst>
                <a:ext uri="{FF2B5EF4-FFF2-40B4-BE49-F238E27FC236}">
                  <a16:creationId xmlns:a16="http://schemas.microsoft.com/office/drawing/2014/main" id="{01123E1A-8DC5-4ED3-97DF-A3BB95066451}"/>
                </a:ext>
              </a:extLst>
            </p:cNvPr>
            <p:cNvSpPr/>
            <p:nvPr/>
          </p:nvSpPr>
          <p:spPr>
            <a:xfrm>
              <a:off x="818232" y="1729495"/>
              <a:ext cx="8029304" cy="273921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h-TH" sz="28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•  ถ้านำตะปูเหล็กวางไว้เป็นระยะเวลานาน นักเรียนคิดว่าจะเกิดสนิมหรือไม่   </a:t>
              </a:r>
            </a:p>
            <a:p>
              <a:r>
                <a:rPr lang="th-TH" sz="28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   เพราะเหตุใด</a:t>
              </a:r>
            </a:p>
            <a:p>
              <a:endParaRPr lang="th-TH" sz="1600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  <a:p>
              <a:r>
                <a:rPr lang="th-TH" sz="28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• ถ้านำตะปูเหล็กวางไว้ในบริเวณที่ไม่มีแก๊สออกซิเจน ตะปูเหล็กจะเกิดสนิม</a:t>
              </a:r>
            </a:p>
            <a:p>
              <a:r>
                <a:rPr lang="th-TH" sz="28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  หรือไม่ เพราะเหตุใด</a:t>
              </a:r>
            </a:p>
            <a:p>
              <a:endParaRPr lang="th-TH" sz="1600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  <a:p>
              <a:r>
                <a:rPr lang="th-TH" sz="28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• ถ้าเหล็กในโครงสร้างอาคารมีสนิมเกิดขึ้น จะส่งผลเสียต่ออาคารอย่างไร</a:t>
              </a:r>
            </a:p>
          </p:txBody>
        </p:sp>
        <p:pic>
          <p:nvPicPr>
            <p:cNvPr id="228" name="รูปภาพ 227">
              <a:extLst>
                <a:ext uri="{FF2B5EF4-FFF2-40B4-BE49-F238E27FC236}">
                  <a16:creationId xmlns:a16="http://schemas.microsoft.com/office/drawing/2014/main" id="{FA8FB2A3-5DE7-4980-95BD-DF6CD1A844D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2141" y="1102171"/>
              <a:ext cx="540000" cy="540000"/>
            </a:xfrm>
            <a:prstGeom prst="rect">
              <a:avLst/>
            </a:prstGeom>
          </p:spPr>
        </p:pic>
        <p:cxnSp>
          <p:nvCxnSpPr>
            <p:cNvPr id="229" name="ตัวเชื่อมต่อตรง 228">
              <a:extLst>
                <a:ext uri="{FF2B5EF4-FFF2-40B4-BE49-F238E27FC236}">
                  <a16:creationId xmlns:a16="http://schemas.microsoft.com/office/drawing/2014/main" id="{5B00C8A3-505E-4237-933A-404B9994A07F}"/>
                </a:ext>
              </a:extLst>
            </p:cNvPr>
            <p:cNvCxnSpPr/>
            <p:nvPr/>
          </p:nvCxnSpPr>
          <p:spPr>
            <a:xfrm>
              <a:off x="718475" y="1888241"/>
              <a:ext cx="0" cy="2412000"/>
            </a:xfrm>
            <a:prstGeom prst="line">
              <a:avLst/>
            </a:prstGeom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8535084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80832C16-0A5E-45EA-ACB5-57F74C3A1BD9}"/>
              </a:ext>
            </a:extLst>
          </p:cNvPr>
          <p:cNvGrpSpPr/>
          <p:nvPr/>
        </p:nvGrpSpPr>
        <p:grpSpPr>
          <a:xfrm>
            <a:off x="-24524" y="-71791"/>
            <a:ext cx="9188286" cy="5702962"/>
            <a:chOff x="-24524" y="-71791"/>
            <a:chExt cx="9188286" cy="5702962"/>
          </a:xfrm>
        </p:grpSpPr>
        <p:sp>
          <p:nvSpPr>
            <p:cNvPr id="124" name="วงรี 123">
              <a:extLst>
                <a:ext uri="{FF2B5EF4-FFF2-40B4-BE49-F238E27FC236}">
                  <a16:creationId xmlns:a16="http://schemas.microsoft.com/office/drawing/2014/main" id="{4D749C6A-B85E-4128-A4F5-3C008CE3256F}"/>
                </a:ext>
              </a:extLst>
            </p:cNvPr>
            <p:cNvSpPr/>
            <p:nvPr/>
          </p:nvSpPr>
          <p:spPr>
            <a:xfrm rot="2025166">
              <a:off x="4547239" y="3641871"/>
              <a:ext cx="1654232" cy="1528124"/>
            </a:xfrm>
            <a:prstGeom prst="ellipse">
              <a:avLst/>
            </a:prstGeom>
            <a:pattFill prst="dkHorz">
              <a:fgClr>
                <a:srgbClr val="3DADD4"/>
              </a:fgClr>
              <a:bgClr>
                <a:schemeClr val="accent5">
                  <a:lumMod val="40000"/>
                  <a:lumOff val="6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23" name="วงรี 122">
              <a:extLst>
                <a:ext uri="{FF2B5EF4-FFF2-40B4-BE49-F238E27FC236}">
                  <a16:creationId xmlns:a16="http://schemas.microsoft.com/office/drawing/2014/main" id="{4547BB5D-980C-49C6-8DD2-5EBB553E6D2E}"/>
                </a:ext>
              </a:extLst>
            </p:cNvPr>
            <p:cNvSpPr/>
            <p:nvPr/>
          </p:nvSpPr>
          <p:spPr>
            <a:xfrm rot="2025166">
              <a:off x="248763" y="2075931"/>
              <a:ext cx="1654232" cy="1528124"/>
            </a:xfrm>
            <a:prstGeom prst="ellipse">
              <a:avLst/>
            </a:prstGeom>
            <a:pattFill prst="dkHorz">
              <a:fgClr>
                <a:srgbClr val="3DADD4"/>
              </a:fgClr>
              <a:bgClr>
                <a:schemeClr val="accent5">
                  <a:lumMod val="40000"/>
                  <a:lumOff val="6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22" name="วงรี 121">
              <a:extLst>
                <a:ext uri="{FF2B5EF4-FFF2-40B4-BE49-F238E27FC236}">
                  <a16:creationId xmlns:a16="http://schemas.microsoft.com/office/drawing/2014/main" id="{136E3BA7-F06D-4AEC-9D6F-42B890E5616A}"/>
                </a:ext>
              </a:extLst>
            </p:cNvPr>
            <p:cNvSpPr/>
            <p:nvPr/>
          </p:nvSpPr>
          <p:spPr>
            <a:xfrm rot="2025166">
              <a:off x="6990495" y="1782658"/>
              <a:ext cx="1654232" cy="1528124"/>
            </a:xfrm>
            <a:prstGeom prst="ellipse">
              <a:avLst/>
            </a:prstGeom>
            <a:pattFill prst="dkHorz">
              <a:fgClr>
                <a:srgbClr val="3DADD4"/>
              </a:fgClr>
              <a:bgClr>
                <a:schemeClr val="accent5">
                  <a:lumMod val="40000"/>
                  <a:lumOff val="6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grpSp>
          <p:nvGrpSpPr>
            <p:cNvPr id="25" name="กลุ่ม 24">
              <a:extLst>
                <a:ext uri="{FF2B5EF4-FFF2-40B4-BE49-F238E27FC236}">
                  <a16:creationId xmlns:a16="http://schemas.microsoft.com/office/drawing/2014/main" id="{C3AE868D-FBBA-4B74-B214-3D8230C10F4E}"/>
                </a:ext>
              </a:extLst>
            </p:cNvPr>
            <p:cNvGrpSpPr/>
            <p:nvPr/>
          </p:nvGrpSpPr>
          <p:grpSpPr>
            <a:xfrm>
              <a:off x="-24524" y="-71791"/>
              <a:ext cx="5503933" cy="4625727"/>
              <a:chOff x="-13854" y="-53779"/>
              <a:chExt cx="5988928" cy="5448712"/>
            </a:xfrm>
            <a:gradFill>
              <a:gsLst>
                <a:gs pos="0">
                  <a:srgbClr val="FEE882"/>
                </a:gs>
                <a:gs pos="73000">
                  <a:srgbClr val="FEE882"/>
                </a:gs>
                <a:gs pos="100000">
                  <a:srgbClr val="FEE882"/>
                </a:gs>
              </a:gsLst>
              <a:path path="circle">
                <a:fillToRect l="50000" t="50000" r="50000" b="50000"/>
              </a:path>
            </a:gradFill>
          </p:grpSpPr>
          <p:sp>
            <p:nvSpPr>
              <p:cNvPr id="24" name="รูปแบบอิสระ: รูปร่าง 23">
                <a:extLst>
                  <a:ext uri="{FF2B5EF4-FFF2-40B4-BE49-F238E27FC236}">
                    <a16:creationId xmlns:a16="http://schemas.microsoft.com/office/drawing/2014/main" id="{8532D37F-FCA3-4BF8-BDEE-30A101219801}"/>
                  </a:ext>
                </a:extLst>
              </p:cNvPr>
              <p:cNvSpPr/>
              <p:nvPr/>
            </p:nvSpPr>
            <p:spPr>
              <a:xfrm>
                <a:off x="-13854" y="415635"/>
                <a:ext cx="3654961" cy="4979298"/>
              </a:xfrm>
              <a:custGeom>
                <a:avLst/>
                <a:gdLst>
                  <a:gd name="connsiteX0" fmla="*/ 3034146 w 3034146"/>
                  <a:gd name="connsiteY0" fmla="*/ 0 h 4724400"/>
                  <a:gd name="connsiteX1" fmla="*/ 1676400 w 3034146"/>
                  <a:gd name="connsiteY1" fmla="*/ 1939636 h 4724400"/>
                  <a:gd name="connsiteX2" fmla="*/ 831273 w 3034146"/>
                  <a:gd name="connsiteY2" fmla="*/ 2521527 h 4724400"/>
                  <a:gd name="connsiteX3" fmla="*/ 498764 w 3034146"/>
                  <a:gd name="connsiteY3" fmla="*/ 4322618 h 4724400"/>
                  <a:gd name="connsiteX4" fmla="*/ 13855 w 3034146"/>
                  <a:gd name="connsiteY4" fmla="*/ 4724400 h 4724400"/>
                  <a:gd name="connsiteX5" fmla="*/ 0 w 3034146"/>
                  <a:gd name="connsiteY5" fmla="*/ 41564 h 4724400"/>
                  <a:gd name="connsiteX6" fmla="*/ 3034146 w 3034146"/>
                  <a:gd name="connsiteY6" fmla="*/ 0 h 4724400"/>
                  <a:gd name="connsiteX0" fmla="*/ 3034146 w 3034146"/>
                  <a:gd name="connsiteY0" fmla="*/ 0 h 5021667"/>
                  <a:gd name="connsiteX1" fmla="*/ 1676400 w 3034146"/>
                  <a:gd name="connsiteY1" fmla="*/ 1939636 h 5021667"/>
                  <a:gd name="connsiteX2" fmla="*/ 831273 w 3034146"/>
                  <a:gd name="connsiteY2" fmla="*/ 2521527 h 5021667"/>
                  <a:gd name="connsiteX3" fmla="*/ 498764 w 3034146"/>
                  <a:gd name="connsiteY3" fmla="*/ 4322618 h 5021667"/>
                  <a:gd name="connsiteX4" fmla="*/ 13855 w 3034146"/>
                  <a:gd name="connsiteY4" fmla="*/ 4724400 h 5021667"/>
                  <a:gd name="connsiteX5" fmla="*/ 0 w 3034146"/>
                  <a:gd name="connsiteY5" fmla="*/ 41564 h 5021667"/>
                  <a:gd name="connsiteX6" fmla="*/ 3034146 w 3034146"/>
                  <a:gd name="connsiteY6" fmla="*/ 0 h 5021667"/>
                  <a:gd name="connsiteX0" fmla="*/ 3034146 w 3034146"/>
                  <a:gd name="connsiteY0" fmla="*/ 0 h 5021667"/>
                  <a:gd name="connsiteX1" fmla="*/ 1676400 w 3034146"/>
                  <a:gd name="connsiteY1" fmla="*/ 1939636 h 5021667"/>
                  <a:gd name="connsiteX2" fmla="*/ 831273 w 3034146"/>
                  <a:gd name="connsiteY2" fmla="*/ 2521527 h 5021667"/>
                  <a:gd name="connsiteX3" fmla="*/ 498764 w 3034146"/>
                  <a:gd name="connsiteY3" fmla="*/ 4322618 h 5021667"/>
                  <a:gd name="connsiteX4" fmla="*/ 13855 w 3034146"/>
                  <a:gd name="connsiteY4" fmla="*/ 4724400 h 5021667"/>
                  <a:gd name="connsiteX5" fmla="*/ 0 w 3034146"/>
                  <a:gd name="connsiteY5" fmla="*/ 41564 h 5021667"/>
                  <a:gd name="connsiteX6" fmla="*/ 3034146 w 3034146"/>
                  <a:gd name="connsiteY6" fmla="*/ 0 h 5021667"/>
                  <a:gd name="connsiteX0" fmla="*/ 3034146 w 3073956"/>
                  <a:gd name="connsiteY0" fmla="*/ 0 h 5021667"/>
                  <a:gd name="connsiteX1" fmla="*/ 1676400 w 3073956"/>
                  <a:gd name="connsiteY1" fmla="*/ 1939636 h 5021667"/>
                  <a:gd name="connsiteX2" fmla="*/ 831273 w 3073956"/>
                  <a:gd name="connsiteY2" fmla="*/ 2521527 h 5021667"/>
                  <a:gd name="connsiteX3" fmla="*/ 498764 w 3073956"/>
                  <a:gd name="connsiteY3" fmla="*/ 4322618 h 5021667"/>
                  <a:gd name="connsiteX4" fmla="*/ 13855 w 3073956"/>
                  <a:gd name="connsiteY4" fmla="*/ 4724400 h 5021667"/>
                  <a:gd name="connsiteX5" fmla="*/ 0 w 3073956"/>
                  <a:gd name="connsiteY5" fmla="*/ 41564 h 5021667"/>
                  <a:gd name="connsiteX6" fmla="*/ 3034146 w 3073956"/>
                  <a:gd name="connsiteY6" fmla="*/ 0 h 5021667"/>
                  <a:gd name="connsiteX0" fmla="*/ 3034146 w 3101237"/>
                  <a:gd name="connsiteY0" fmla="*/ 0 h 5021667"/>
                  <a:gd name="connsiteX1" fmla="*/ 2286000 w 3101237"/>
                  <a:gd name="connsiteY1" fmla="*/ 2119745 h 5021667"/>
                  <a:gd name="connsiteX2" fmla="*/ 831273 w 3101237"/>
                  <a:gd name="connsiteY2" fmla="*/ 2521527 h 5021667"/>
                  <a:gd name="connsiteX3" fmla="*/ 498764 w 3101237"/>
                  <a:gd name="connsiteY3" fmla="*/ 4322618 h 5021667"/>
                  <a:gd name="connsiteX4" fmla="*/ 13855 w 3101237"/>
                  <a:gd name="connsiteY4" fmla="*/ 4724400 h 5021667"/>
                  <a:gd name="connsiteX5" fmla="*/ 0 w 3101237"/>
                  <a:gd name="connsiteY5" fmla="*/ 41564 h 5021667"/>
                  <a:gd name="connsiteX6" fmla="*/ 3034146 w 3101237"/>
                  <a:gd name="connsiteY6" fmla="*/ 0 h 5021667"/>
                  <a:gd name="connsiteX0" fmla="*/ 3740728 w 3780989"/>
                  <a:gd name="connsiteY0" fmla="*/ 13854 h 4980103"/>
                  <a:gd name="connsiteX1" fmla="*/ 2286000 w 3780989"/>
                  <a:gd name="connsiteY1" fmla="*/ 2078181 h 4980103"/>
                  <a:gd name="connsiteX2" fmla="*/ 831273 w 3780989"/>
                  <a:gd name="connsiteY2" fmla="*/ 2479963 h 4980103"/>
                  <a:gd name="connsiteX3" fmla="*/ 498764 w 3780989"/>
                  <a:gd name="connsiteY3" fmla="*/ 4281054 h 4980103"/>
                  <a:gd name="connsiteX4" fmla="*/ 13855 w 3780989"/>
                  <a:gd name="connsiteY4" fmla="*/ 4682836 h 4980103"/>
                  <a:gd name="connsiteX5" fmla="*/ 0 w 3780989"/>
                  <a:gd name="connsiteY5" fmla="*/ 0 h 4980103"/>
                  <a:gd name="connsiteX6" fmla="*/ 3740728 w 3780989"/>
                  <a:gd name="connsiteY6" fmla="*/ 13854 h 4980103"/>
                  <a:gd name="connsiteX0" fmla="*/ 3740728 w 3803936"/>
                  <a:gd name="connsiteY0" fmla="*/ 13854 h 4980103"/>
                  <a:gd name="connsiteX1" fmla="*/ 2826327 w 3803936"/>
                  <a:gd name="connsiteY1" fmla="*/ 1884217 h 4980103"/>
                  <a:gd name="connsiteX2" fmla="*/ 831273 w 3803936"/>
                  <a:gd name="connsiteY2" fmla="*/ 2479963 h 4980103"/>
                  <a:gd name="connsiteX3" fmla="*/ 498764 w 3803936"/>
                  <a:gd name="connsiteY3" fmla="*/ 4281054 h 4980103"/>
                  <a:gd name="connsiteX4" fmla="*/ 13855 w 3803936"/>
                  <a:gd name="connsiteY4" fmla="*/ 4682836 h 4980103"/>
                  <a:gd name="connsiteX5" fmla="*/ 0 w 3803936"/>
                  <a:gd name="connsiteY5" fmla="*/ 0 h 4980103"/>
                  <a:gd name="connsiteX6" fmla="*/ 3740728 w 3803936"/>
                  <a:gd name="connsiteY6" fmla="*/ 13854 h 4980103"/>
                  <a:gd name="connsiteX0" fmla="*/ 3740728 w 3819518"/>
                  <a:gd name="connsiteY0" fmla="*/ 13854 h 4980103"/>
                  <a:gd name="connsiteX1" fmla="*/ 2826327 w 3819518"/>
                  <a:gd name="connsiteY1" fmla="*/ 1884217 h 4980103"/>
                  <a:gd name="connsiteX2" fmla="*/ 831273 w 3819518"/>
                  <a:gd name="connsiteY2" fmla="*/ 2479963 h 4980103"/>
                  <a:gd name="connsiteX3" fmla="*/ 498764 w 3819518"/>
                  <a:gd name="connsiteY3" fmla="*/ 4281054 h 4980103"/>
                  <a:gd name="connsiteX4" fmla="*/ 13855 w 3819518"/>
                  <a:gd name="connsiteY4" fmla="*/ 4682836 h 4980103"/>
                  <a:gd name="connsiteX5" fmla="*/ 0 w 3819518"/>
                  <a:gd name="connsiteY5" fmla="*/ 0 h 4980103"/>
                  <a:gd name="connsiteX6" fmla="*/ 3740728 w 3819518"/>
                  <a:gd name="connsiteY6" fmla="*/ 13854 h 4980103"/>
                  <a:gd name="connsiteX0" fmla="*/ 3699165 w 3764759"/>
                  <a:gd name="connsiteY0" fmla="*/ 0 h 4980103"/>
                  <a:gd name="connsiteX1" fmla="*/ 2826327 w 3764759"/>
                  <a:gd name="connsiteY1" fmla="*/ 1884217 h 4980103"/>
                  <a:gd name="connsiteX2" fmla="*/ 831273 w 3764759"/>
                  <a:gd name="connsiteY2" fmla="*/ 2479963 h 4980103"/>
                  <a:gd name="connsiteX3" fmla="*/ 498764 w 3764759"/>
                  <a:gd name="connsiteY3" fmla="*/ 4281054 h 4980103"/>
                  <a:gd name="connsiteX4" fmla="*/ 13855 w 3764759"/>
                  <a:gd name="connsiteY4" fmla="*/ 4682836 h 4980103"/>
                  <a:gd name="connsiteX5" fmla="*/ 0 w 3764759"/>
                  <a:gd name="connsiteY5" fmla="*/ 0 h 4980103"/>
                  <a:gd name="connsiteX6" fmla="*/ 3699165 w 3764759"/>
                  <a:gd name="connsiteY6" fmla="*/ 0 h 4980103"/>
                  <a:gd name="connsiteX0" fmla="*/ 3408220 w 3496956"/>
                  <a:gd name="connsiteY0" fmla="*/ 0 h 4993957"/>
                  <a:gd name="connsiteX1" fmla="*/ 2826327 w 3496956"/>
                  <a:gd name="connsiteY1" fmla="*/ 1898071 h 4993957"/>
                  <a:gd name="connsiteX2" fmla="*/ 831273 w 3496956"/>
                  <a:gd name="connsiteY2" fmla="*/ 2493817 h 4993957"/>
                  <a:gd name="connsiteX3" fmla="*/ 498764 w 3496956"/>
                  <a:gd name="connsiteY3" fmla="*/ 4294908 h 4993957"/>
                  <a:gd name="connsiteX4" fmla="*/ 13855 w 3496956"/>
                  <a:gd name="connsiteY4" fmla="*/ 4696690 h 4993957"/>
                  <a:gd name="connsiteX5" fmla="*/ 0 w 3496956"/>
                  <a:gd name="connsiteY5" fmla="*/ 13854 h 4993957"/>
                  <a:gd name="connsiteX6" fmla="*/ 3408220 w 3496956"/>
                  <a:gd name="connsiteY6" fmla="*/ 0 h 4993957"/>
                  <a:gd name="connsiteX0" fmla="*/ 3408220 w 3460882"/>
                  <a:gd name="connsiteY0" fmla="*/ 0 h 4993957"/>
                  <a:gd name="connsiteX1" fmla="*/ 2355272 w 3460882"/>
                  <a:gd name="connsiteY1" fmla="*/ 1787235 h 4993957"/>
                  <a:gd name="connsiteX2" fmla="*/ 831273 w 3460882"/>
                  <a:gd name="connsiteY2" fmla="*/ 2493817 h 4993957"/>
                  <a:gd name="connsiteX3" fmla="*/ 498764 w 3460882"/>
                  <a:gd name="connsiteY3" fmla="*/ 4294908 h 4993957"/>
                  <a:gd name="connsiteX4" fmla="*/ 13855 w 3460882"/>
                  <a:gd name="connsiteY4" fmla="*/ 4696690 h 4993957"/>
                  <a:gd name="connsiteX5" fmla="*/ 0 w 3460882"/>
                  <a:gd name="connsiteY5" fmla="*/ 13854 h 4993957"/>
                  <a:gd name="connsiteX6" fmla="*/ 3408220 w 3460882"/>
                  <a:gd name="connsiteY6" fmla="*/ 0 h 4993957"/>
                  <a:gd name="connsiteX0" fmla="*/ 3408220 w 3461814"/>
                  <a:gd name="connsiteY0" fmla="*/ 0 h 4997951"/>
                  <a:gd name="connsiteX1" fmla="*/ 2355272 w 3461814"/>
                  <a:gd name="connsiteY1" fmla="*/ 1787235 h 4997951"/>
                  <a:gd name="connsiteX2" fmla="*/ 706582 w 3461814"/>
                  <a:gd name="connsiteY2" fmla="*/ 2369126 h 4997951"/>
                  <a:gd name="connsiteX3" fmla="*/ 498764 w 3461814"/>
                  <a:gd name="connsiteY3" fmla="*/ 4294908 h 4997951"/>
                  <a:gd name="connsiteX4" fmla="*/ 13855 w 3461814"/>
                  <a:gd name="connsiteY4" fmla="*/ 4696690 h 4997951"/>
                  <a:gd name="connsiteX5" fmla="*/ 0 w 3461814"/>
                  <a:gd name="connsiteY5" fmla="*/ 13854 h 4997951"/>
                  <a:gd name="connsiteX6" fmla="*/ 3408220 w 3461814"/>
                  <a:gd name="connsiteY6" fmla="*/ 0 h 4997951"/>
                  <a:gd name="connsiteX0" fmla="*/ 3505202 w 3555152"/>
                  <a:gd name="connsiteY0" fmla="*/ 13855 h 4984097"/>
                  <a:gd name="connsiteX1" fmla="*/ 2355272 w 3555152"/>
                  <a:gd name="connsiteY1" fmla="*/ 1773381 h 4984097"/>
                  <a:gd name="connsiteX2" fmla="*/ 706582 w 3555152"/>
                  <a:gd name="connsiteY2" fmla="*/ 2355272 h 4984097"/>
                  <a:gd name="connsiteX3" fmla="*/ 498764 w 3555152"/>
                  <a:gd name="connsiteY3" fmla="*/ 4281054 h 4984097"/>
                  <a:gd name="connsiteX4" fmla="*/ 13855 w 3555152"/>
                  <a:gd name="connsiteY4" fmla="*/ 4682836 h 4984097"/>
                  <a:gd name="connsiteX5" fmla="*/ 0 w 3555152"/>
                  <a:gd name="connsiteY5" fmla="*/ 0 h 4984097"/>
                  <a:gd name="connsiteX6" fmla="*/ 3505202 w 3555152"/>
                  <a:gd name="connsiteY6" fmla="*/ 13855 h 4984097"/>
                  <a:gd name="connsiteX0" fmla="*/ 3505202 w 3509945"/>
                  <a:gd name="connsiteY0" fmla="*/ 13855 h 4984097"/>
                  <a:gd name="connsiteX1" fmla="*/ 2355272 w 3509945"/>
                  <a:gd name="connsiteY1" fmla="*/ 1773381 h 4984097"/>
                  <a:gd name="connsiteX2" fmla="*/ 706582 w 3509945"/>
                  <a:gd name="connsiteY2" fmla="*/ 2355272 h 4984097"/>
                  <a:gd name="connsiteX3" fmla="*/ 498764 w 3509945"/>
                  <a:gd name="connsiteY3" fmla="*/ 4281054 h 4984097"/>
                  <a:gd name="connsiteX4" fmla="*/ 13855 w 3509945"/>
                  <a:gd name="connsiteY4" fmla="*/ 4682836 h 4984097"/>
                  <a:gd name="connsiteX5" fmla="*/ 0 w 3509945"/>
                  <a:gd name="connsiteY5" fmla="*/ 0 h 4984097"/>
                  <a:gd name="connsiteX6" fmla="*/ 3505202 w 3509945"/>
                  <a:gd name="connsiteY6" fmla="*/ 13855 h 4984097"/>
                  <a:gd name="connsiteX0" fmla="*/ 3505202 w 3510195"/>
                  <a:gd name="connsiteY0" fmla="*/ 13855 h 4984097"/>
                  <a:gd name="connsiteX1" fmla="*/ 2355272 w 3510195"/>
                  <a:gd name="connsiteY1" fmla="*/ 1773381 h 4984097"/>
                  <a:gd name="connsiteX2" fmla="*/ 706582 w 3510195"/>
                  <a:gd name="connsiteY2" fmla="*/ 2355272 h 4984097"/>
                  <a:gd name="connsiteX3" fmla="*/ 498764 w 3510195"/>
                  <a:gd name="connsiteY3" fmla="*/ 4281054 h 4984097"/>
                  <a:gd name="connsiteX4" fmla="*/ 13855 w 3510195"/>
                  <a:gd name="connsiteY4" fmla="*/ 4682836 h 4984097"/>
                  <a:gd name="connsiteX5" fmla="*/ 0 w 3510195"/>
                  <a:gd name="connsiteY5" fmla="*/ 0 h 4984097"/>
                  <a:gd name="connsiteX6" fmla="*/ 3505202 w 3510195"/>
                  <a:gd name="connsiteY6" fmla="*/ 13855 h 4984097"/>
                  <a:gd name="connsiteX0" fmla="*/ 3505202 w 3510379"/>
                  <a:gd name="connsiteY0" fmla="*/ 13855 h 4984097"/>
                  <a:gd name="connsiteX1" fmla="*/ 2382981 w 3510379"/>
                  <a:gd name="connsiteY1" fmla="*/ 1911927 h 4984097"/>
                  <a:gd name="connsiteX2" fmla="*/ 706582 w 3510379"/>
                  <a:gd name="connsiteY2" fmla="*/ 2355272 h 4984097"/>
                  <a:gd name="connsiteX3" fmla="*/ 498764 w 3510379"/>
                  <a:gd name="connsiteY3" fmla="*/ 4281054 h 4984097"/>
                  <a:gd name="connsiteX4" fmla="*/ 13855 w 3510379"/>
                  <a:gd name="connsiteY4" fmla="*/ 4682836 h 4984097"/>
                  <a:gd name="connsiteX5" fmla="*/ 0 w 3510379"/>
                  <a:gd name="connsiteY5" fmla="*/ 0 h 4984097"/>
                  <a:gd name="connsiteX6" fmla="*/ 3505202 w 3510379"/>
                  <a:gd name="connsiteY6" fmla="*/ 13855 h 4984097"/>
                  <a:gd name="connsiteX0" fmla="*/ 3865420 w 3868973"/>
                  <a:gd name="connsiteY0" fmla="*/ 13855 h 4984097"/>
                  <a:gd name="connsiteX1" fmla="*/ 2382981 w 3868973"/>
                  <a:gd name="connsiteY1" fmla="*/ 1911927 h 4984097"/>
                  <a:gd name="connsiteX2" fmla="*/ 706582 w 3868973"/>
                  <a:gd name="connsiteY2" fmla="*/ 2355272 h 4984097"/>
                  <a:gd name="connsiteX3" fmla="*/ 498764 w 3868973"/>
                  <a:gd name="connsiteY3" fmla="*/ 4281054 h 4984097"/>
                  <a:gd name="connsiteX4" fmla="*/ 13855 w 3868973"/>
                  <a:gd name="connsiteY4" fmla="*/ 4682836 h 4984097"/>
                  <a:gd name="connsiteX5" fmla="*/ 0 w 3868973"/>
                  <a:gd name="connsiteY5" fmla="*/ 0 h 4984097"/>
                  <a:gd name="connsiteX6" fmla="*/ 3865420 w 3868973"/>
                  <a:gd name="connsiteY6" fmla="*/ 13855 h 4984097"/>
                  <a:gd name="connsiteX0" fmla="*/ 3865420 w 3873426"/>
                  <a:gd name="connsiteY0" fmla="*/ 13855 h 4984097"/>
                  <a:gd name="connsiteX1" fmla="*/ 2992581 w 3873426"/>
                  <a:gd name="connsiteY1" fmla="*/ 1717964 h 4984097"/>
                  <a:gd name="connsiteX2" fmla="*/ 706582 w 3873426"/>
                  <a:gd name="connsiteY2" fmla="*/ 2355272 h 4984097"/>
                  <a:gd name="connsiteX3" fmla="*/ 498764 w 3873426"/>
                  <a:gd name="connsiteY3" fmla="*/ 4281054 h 4984097"/>
                  <a:gd name="connsiteX4" fmla="*/ 13855 w 3873426"/>
                  <a:gd name="connsiteY4" fmla="*/ 4682836 h 4984097"/>
                  <a:gd name="connsiteX5" fmla="*/ 0 w 3873426"/>
                  <a:gd name="connsiteY5" fmla="*/ 0 h 4984097"/>
                  <a:gd name="connsiteX6" fmla="*/ 3865420 w 3873426"/>
                  <a:gd name="connsiteY6" fmla="*/ 13855 h 4984097"/>
                  <a:gd name="connsiteX0" fmla="*/ 3865420 w 3873179"/>
                  <a:gd name="connsiteY0" fmla="*/ 13855 h 4980543"/>
                  <a:gd name="connsiteX1" fmla="*/ 2992581 w 3873179"/>
                  <a:gd name="connsiteY1" fmla="*/ 1717964 h 4980543"/>
                  <a:gd name="connsiteX2" fmla="*/ 803564 w 3873179"/>
                  <a:gd name="connsiteY2" fmla="*/ 2466109 h 4980543"/>
                  <a:gd name="connsiteX3" fmla="*/ 498764 w 3873179"/>
                  <a:gd name="connsiteY3" fmla="*/ 4281054 h 4980543"/>
                  <a:gd name="connsiteX4" fmla="*/ 13855 w 3873179"/>
                  <a:gd name="connsiteY4" fmla="*/ 4682836 h 4980543"/>
                  <a:gd name="connsiteX5" fmla="*/ 0 w 3873179"/>
                  <a:gd name="connsiteY5" fmla="*/ 0 h 4980543"/>
                  <a:gd name="connsiteX6" fmla="*/ 3865420 w 3873179"/>
                  <a:gd name="connsiteY6" fmla="*/ 13855 h 4980543"/>
                  <a:gd name="connsiteX0" fmla="*/ 3532911 w 3549464"/>
                  <a:gd name="connsiteY0" fmla="*/ 138545 h 4980543"/>
                  <a:gd name="connsiteX1" fmla="*/ 2992581 w 3549464"/>
                  <a:gd name="connsiteY1" fmla="*/ 1717964 h 4980543"/>
                  <a:gd name="connsiteX2" fmla="*/ 803564 w 3549464"/>
                  <a:gd name="connsiteY2" fmla="*/ 2466109 h 4980543"/>
                  <a:gd name="connsiteX3" fmla="*/ 498764 w 3549464"/>
                  <a:gd name="connsiteY3" fmla="*/ 4281054 h 4980543"/>
                  <a:gd name="connsiteX4" fmla="*/ 13855 w 3549464"/>
                  <a:gd name="connsiteY4" fmla="*/ 4682836 h 4980543"/>
                  <a:gd name="connsiteX5" fmla="*/ 0 w 3549464"/>
                  <a:gd name="connsiteY5" fmla="*/ 0 h 4980543"/>
                  <a:gd name="connsiteX6" fmla="*/ 3532911 w 3549464"/>
                  <a:gd name="connsiteY6" fmla="*/ 138545 h 4980543"/>
                  <a:gd name="connsiteX0" fmla="*/ 3546766 w 3562611"/>
                  <a:gd name="connsiteY0" fmla="*/ 0 h 5008253"/>
                  <a:gd name="connsiteX1" fmla="*/ 2992581 w 3562611"/>
                  <a:gd name="connsiteY1" fmla="*/ 1745674 h 5008253"/>
                  <a:gd name="connsiteX2" fmla="*/ 803564 w 3562611"/>
                  <a:gd name="connsiteY2" fmla="*/ 2493819 h 5008253"/>
                  <a:gd name="connsiteX3" fmla="*/ 498764 w 3562611"/>
                  <a:gd name="connsiteY3" fmla="*/ 4308764 h 5008253"/>
                  <a:gd name="connsiteX4" fmla="*/ 13855 w 3562611"/>
                  <a:gd name="connsiteY4" fmla="*/ 4710546 h 5008253"/>
                  <a:gd name="connsiteX5" fmla="*/ 0 w 3562611"/>
                  <a:gd name="connsiteY5" fmla="*/ 27710 h 5008253"/>
                  <a:gd name="connsiteX6" fmla="*/ 3546766 w 3562611"/>
                  <a:gd name="connsiteY6" fmla="*/ 0 h 5008253"/>
                  <a:gd name="connsiteX0" fmla="*/ 3546766 w 3706909"/>
                  <a:gd name="connsiteY0" fmla="*/ 0 h 5008253"/>
                  <a:gd name="connsiteX1" fmla="*/ 2992581 w 3706909"/>
                  <a:gd name="connsiteY1" fmla="*/ 1745674 h 5008253"/>
                  <a:gd name="connsiteX2" fmla="*/ 803564 w 3706909"/>
                  <a:gd name="connsiteY2" fmla="*/ 2493819 h 5008253"/>
                  <a:gd name="connsiteX3" fmla="*/ 498764 w 3706909"/>
                  <a:gd name="connsiteY3" fmla="*/ 4308764 h 5008253"/>
                  <a:gd name="connsiteX4" fmla="*/ 13855 w 3706909"/>
                  <a:gd name="connsiteY4" fmla="*/ 4710546 h 5008253"/>
                  <a:gd name="connsiteX5" fmla="*/ 0 w 3706909"/>
                  <a:gd name="connsiteY5" fmla="*/ 27710 h 5008253"/>
                  <a:gd name="connsiteX6" fmla="*/ 3546766 w 3706909"/>
                  <a:gd name="connsiteY6" fmla="*/ 0 h 5008253"/>
                  <a:gd name="connsiteX0" fmla="*/ 3546766 w 3576888"/>
                  <a:gd name="connsiteY0" fmla="*/ 0 h 5008253"/>
                  <a:gd name="connsiteX1" fmla="*/ 2992581 w 3576888"/>
                  <a:gd name="connsiteY1" fmla="*/ 1745674 h 5008253"/>
                  <a:gd name="connsiteX2" fmla="*/ 803564 w 3576888"/>
                  <a:gd name="connsiteY2" fmla="*/ 2493819 h 5008253"/>
                  <a:gd name="connsiteX3" fmla="*/ 498764 w 3576888"/>
                  <a:gd name="connsiteY3" fmla="*/ 4308764 h 5008253"/>
                  <a:gd name="connsiteX4" fmla="*/ 13855 w 3576888"/>
                  <a:gd name="connsiteY4" fmla="*/ 4710546 h 5008253"/>
                  <a:gd name="connsiteX5" fmla="*/ 0 w 3576888"/>
                  <a:gd name="connsiteY5" fmla="*/ 27710 h 5008253"/>
                  <a:gd name="connsiteX6" fmla="*/ 3546766 w 3576888"/>
                  <a:gd name="connsiteY6" fmla="*/ 0 h 5008253"/>
                  <a:gd name="connsiteX0" fmla="*/ 3546766 w 3560729"/>
                  <a:gd name="connsiteY0" fmla="*/ 0 h 5008253"/>
                  <a:gd name="connsiteX1" fmla="*/ 2604653 w 3560729"/>
                  <a:gd name="connsiteY1" fmla="*/ 1814947 h 5008253"/>
                  <a:gd name="connsiteX2" fmla="*/ 803564 w 3560729"/>
                  <a:gd name="connsiteY2" fmla="*/ 2493819 h 5008253"/>
                  <a:gd name="connsiteX3" fmla="*/ 498764 w 3560729"/>
                  <a:gd name="connsiteY3" fmla="*/ 4308764 h 5008253"/>
                  <a:gd name="connsiteX4" fmla="*/ 13855 w 3560729"/>
                  <a:gd name="connsiteY4" fmla="*/ 4710546 h 5008253"/>
                  <a:gd name="connsiteX5" fmla="*/ 0 w 3560729"/>
                  <a:gd name="connsiteY5" fmla="*/ 27710 h 5008253"/>
                  <a:gd name="connsiteX6" fmla="*/ 3546766 w 3560729"/>
                  <a:gd name="connsiteY6" fmla="*/ 0 h 5008253"/>
                  <a:gd name="connsiteX0" fmla="*/ 3546766 w 3560729"/>
                  <a:gd name="connsiteY0" fmla="*/ 0 h 5022108"/>
                  <a:gd name="connsiteX1" fmla="*/ 2604653 w 3560729"/>
                  <a:gd name="connsiteY1" fmla="*/ 1828802 h 5022108"/>
                  <a:gd name="connsiteX2" fmla="*/ 803564 w 3560729"/>
                  <a:gd name="connsiteY2" fmla="*/ 2507674 h 5022108"/>
                  <a:gd name="connsiteX3" fmla="*/ 498764 w 3560729"/>
                  <a:gd name="connsiteY3" fmla="*/ 4322619 h 5022108"/>
                  <a:gd name="connsiteX4" fmla="*/ 13855 w 3560729"/>
                  <a:gd name="connsiteY4" fmla="*/ 4724401 h 5022108"/>
                  <a:gd name="connsiteX5" fmla="*/ 0 w 3560729"/>
                  <a:gd name="connsiteY5" fmla="*/ 41565 h 5022108"/>
                  <a:gd name="connsiteX6" fmla="*/ 3546766 w 3560729"/>
                  <a:gd name="connsiteY6" fmla="*/ 0 h 5022108"/>
                  <a:gd name="connsiteX0" fmla="*/ 3546766 w 3560729"/>
                  <a:gd name="connsiteY0" fmla="*/ 0 h 5028368"/>
                  <a:gd name="connsiteX1" fmla="*/ 2604653 w 3560729"/>
                  <a:gd name="connsiteY1" fmla="*/ 1828802 h 5028368"/>
                  <a:gd name="connsiteX2" fmla="*/ 803564 w 3560729"/>
                  <a:gd name="connsiteY2" fmla="*/ 2313710 h 5028368"/>
                  <a:gd name="connsiteX3" fmla="*/ 498764 w 3560729"/>
                  <a:gd name="connsiteY3" fmla="*/ 4322619 h 5028368"/>
                  <a:gd name="connsiteX4" fmla="*/ 13855 w 3560729"/>
                  <a:gd name="connsiteY4" fmla="*/ 4724401 h 5028368"/>
                  <a:gd name="connsiteX5" fmla="*/ 0 w 3560729"/>
                  <a:gd name="connsiteY5" fmla="*/ 41565 h 5028368"/>
                  <a:gd name="connsiteX6" fmla="*/ 3546766 w 3560729"/>
                  <a:gd name="connsiteY6" fmla="*/ 0 h 5028368"/>
                  <a:gd name="connsiteX0" fmla="*/ 3546766 w 3567061"/>
                  <a:gd name="connsiteY0" fmla="*/ 0 h 5028368"/>
                  <a:gd name="connsiteX1" fmla="*/ 2826326 w 3567061"/>
                  <a:gd name="connsiteY1" fmla="*/ 1731820 h 5028368"/>
                  <a:gd name="connsiteX2" fmla="*/ 803564 w 3567061"/>
                  <a:gd name="connsiteY2" fmla="*/ 2313710 h 5028368"/>
                  <a:gd name="connsiteX3" fmla="*/ 498764 w 3567061"/>
                  <a:gd name="connsiteY3" fmla="*/ 4322619 h 5028368"/>
                  <a:gd name="connsiteX4" fmla="*/ 13855 w 3567061"/>
                  <a:gd name="connsiteY4" fmla="*/ 4724401 h 5028368"/>
                  <a:gd name="connsiteX5" fmla="*/ 0 w 3567061"/>
                  <a:gd name="connsiteY5" fmla="*/ 41565 h 5028368"/>
                  <a:gd name="connsiteX6" fmla="*/ 3546766 w 3567061"/>
                  <a:gd name="connsiteY6" fmla="*/ 0 h 5028368"/>
                  <a:gd name="connsiteX0" fmla="*/ 3546766 w 3567061"/>
                  <a:gd name="connsiteY0" fmla="*/ 0 h 4939815"/>
                  <a:gd name="connsiteX1" fmla="*/ 2826326 w 3567061"/>
                  <a:gd name="connsiteY1" fmla="*/ 1731820 h 4939815"/>
                  <a:gd name="connsiteX2" fmla="*/ 803564 w 3567061"/>
                  <a:gd name="connsiteY2" fmla="*/ 2313710 h 4939815"/>
                  <a:gd name="connsiteX3" fmla="*/ 1066801 w 3567061"/>
                  <a:gd name="connsiteY3" fmla="*/ 3782292 h 4939815"/>
                  <a:gd name="connsiteX4" fmla="*/ 13855 w 3567061"/>
                  <a:gd name="connsiteY4" fmla="*/ 4724401 h 4939815"/>
                  <a:gd name="connsiteX5" fmla="*/ 0 w 3567061"/>
                  <a:gd name="connsiteY5" fmla="*/ 41565 h 4939815"/>
                  <a:gd name="connsiteX6" fmla="*/ 3546766 w 3567061"/>
                  <a:gd name="connsiteY6" fmla="*/ 0 h 4939815"/>
                  <a:gd name="connsiteX0" fmla="*/ 3546766 w 3567427"/>
                  <a:gd name="connsiteY0" fmla="*/ 0 h 4944652"/>
                  <a:gd name="connsiteX1" fmla="*/ 2826326 w 3567427"/>
                  <a:gd name="connsiteY1" fmla="*/ 1731820 h 4944652"/>
                  <a:gd name="connsiteX2" fmla="*/ 748145 w 3567427"/>
                  <a:gd name="connsiteY2" fmla="*/ 2050474 h 4944652"/>
                  <a:gd name="connsiteX3" fmla="*/ 1066801 w 3567427"/>
                  <a:gd name="connsiteY3" fmla="*/ 3782292 h 4944652"/>
                  <a:gd name="connsiteX4" fmla="*/ 13855 w 3567427"/>
                  <a:gd name="connsiteY4" fmla="*/ 4724401 h 4944652"/>
                  <a:gd name="connsiteX5" fmla="*/ 0 w 3567427"/>
                  <a:gd name="connsiteY5" fmla="*/ 41565 h 4944652"/>
                  <a:gd name="connsiteX6" fmla="*/ 3546766 w 3567427"/>
                  <a:gd name="connsiteY6" fmla="*/ 0 h 4944652"/>
                  <a:gd name="connsiteX0" fmla="*/ 3546766 w 3566619"/>
                  <a:gd name="connsiteY0" fmla="*/ 0 h 4940065"/>
                  <a:gd name="connsiteX1" fmla="*/ 2826326 w 3566619"/>
                  <a:gd name="connsiteY1" fmla="*/ 1731820 h 4940065"/>
                  <a:gd name="connsiteX2" fmla="*/ 872836 w 3566619"/>
                  <a:gd name="connsiteY2" fmla="*/ 2299856 h 4940065"/>
                  <a:gd name="connsiteX3" fmla="*/ 1066801 w 3566619"/>
                  <a:gd name="connsiteY3" fmla="*/ 3782292 h 4940065"/>
                  <a:gd name="connsiteX4" fmla="*/ 13855 w 3566619"/>
                  <a:gd name="connsiteY4" fmla="*/ 4724401 h 4940065"/>
                  <a:gd name="connsiteX5" fmla="*/ 0 w 3566619"/>
                  <a:gd name="connsiteY5" fmla="*/ 41565 h 4940065"/>
                  <a:gd name="connsiteX6" fmla="*/ 3546766 w 3566619"/>
                  <a:gd name="connsiteY6" fmla="*/ 0 h 4940065"/>
                  <a:gd name="connsiteX0" fmla="*/ 3546766 w 3566619"/>
                  <a:gd name="connsiteY0" fmla="*/ 0 h 4943391"/>
                  <a:gd name="connsiteX1" fmla="*/ 2826326 w 3566619"/>
                  <a:gd name="connsiteY1" fmla="*/ 1731820 h 4943391"/>
                  <a:gd name="connsiteX2" fmla="*/ 872836 w 3566619"/>
                  <a:gd name="connsiteY2" fmla="*/ 2299856 h 4943391"/>
                  <a:gd name="connsiteX3" fmla="*/ 1343891 w 3566619"/>
                  <a:gd name="connsiteY3" fmla="*/ 3810001 h 4943391"/>
                  <a:gd name="connsiteX4" fmla="*/ 13855 w 3566619"/>
                  <a:gd name="connsiteY4" fmla="*/ 4724401 h 4943391"/>
                  <a:gd name="connsiteX5" fmla="*/ 0 w 3566619"/>
                  <a:gd name="connsiteY5" fmla="*/ 41565 h 4943391"/>
                  <a:gd name="connsiteX6" fmla="*/ 3546766 w 3566619"/>
                  <a:gd name="connsiteY6" fmla="*/ 0 h 4943391"/>
                  <a:gd name="connsiteX0" fmla="*/ 3546766 w 3566619"/>
                  <a:gd name="connsiteY0" fmla="*/ 0 h 4955848"/>
                  <a:gd name="connsiteX1" fmla="*/ 2826326 w 3566619"/>
                  <a:gd name="connsiteY1" fmla="*/ 1731820 h 4955848"/>
                  <a:gd name="connsiteX2" fmla="*/ 872836 w 3566619"/>
                  <a:gd name="connsiteY2" fmla="*/ 2299856 h 4955848"/>
                  <a:gd name="connsiteX3" fmla="*/ 1136073 w 3566619"/>
                  <a:gd name="connsiteY3" fmla="*/ 3906983 h 4955848"/>
                  <a:gd name="connsiteX4" fmla="*/ 13855 w 3566619"/>
                  <a:gd name="connsiteY4" fmla="*/ 4724401 h 4955848"/>
                  <a:gd name="connsiteX5" fmla="*/ 0 w 3566619"/>
                  <a:gd name="connsiteY5" fmla="*/ 41565 h 4955848"/>
                  <a:gd name="connsiteX6" fmla="*/ 3546766 w 3566619"/>
                  <a:gd name="connsiteY6" fmla="*/ 0 h 4955848"/>
                  <a:gd name="connsiteX0" fmla="*/ 3546766 w 3609882"/>
                  <a:gd name="connsiteY0" fmla="*/ 0 h 4955848"/>
                  <a:gd name="connsiteX1" fmla="*/ 3214254 w 3609882"/>
                  <a:gd name="connsiteY1" fmla="*/ 1579420 h 4955848"/>
                  <a:gd name="connsiteX2" fmla="*/ 872836 w 3609882"/>
                  <a:gd name="connsiteY2" fmla="*/ 2299856 h 4955848"/>
                  <a:gd name="connsiteX3" fmla="*/ 1136073 w 3609882"/>
                  <a:gd name="connsiteY3" fmla="*/ 3906983 h 4955848"/>
                  <a:gd name="connsiteX4" fmla="*/ 13855 w 3609882"/>
                  <a:gd name="connsiteY4" fmla="*/ 4724401 h 4955848"/>
                  <a:gd name="connsiteX5" fmla="*/ 0 w 3609882"/>
                  <a:gd name="connsiteY5" fmla="*/ 41565 h 4955848"/>
                  <a:gd name="connsiteX6" fmla="*/ 3546766 w 3609882"/>
                  <a:gd name="connsiteY6" fmla="*/ 0 h 4955848"/>
                  <a:gd name="connsiteX0" fmla="*/ 3546766 w 3609882"/>
                  <a:gd name="connsiteY0" fmla="*/ 0 h 4957825"/>
                  <a:gd name="connsiteX1" fmla="*/ 3214254 w 3609882"/>
                  <a:gd name="connsiteY1" fmla="*/ 1579420 h 4957825"/>
                  <a:gd name="connsiteX2" fmla="*/ 872836 w 3609882"/>
                  <a:gd name="connsiteY2" fmla="*/ 2299856 h 4957825"/>
                  <a:gd name="connsiteX3" fmla="*/ 1136073 w 3609882"/>
                  <a:gd name="connsiteY3" fmla="*/ 3906983 h 4957825"/>
                  <a:gd name="connsiteX4" fmla="*/ 13855 w 3609882"/>
                  <a:gd name="connsiteY4" fmla="*/ 4724401 h 4957825"/>
                  <a:gd name="connsiteX5" fmla="*/ 0 w 3609882"/>
                  <a:gd name="connsiteY5" fmla="*/ 41565 h 4957825"/>
                  <a:gd name="connsiteX6" fmla="*/ 3546766 w 3609882"/>
                  <a:gd name="connsiteY6" fmla="*/ 0 h 4957825"/>
                  <a:gd name="connsiteX0" fmla="*/ 3635098 w 3698214"/>
                  <a:gd name="connsiteY0" fmla="*/ 0 h 4956688"/>
                  <a:gd name="connsiteX1" fmla="*/ 3302586 w 3698214"/>
                  <a:gd name="connsiteY1" fmla="*/ 1579420 h 4956688"/>
                  <a:gd name="connsiteX2" fmla="*/ 961168 w 3698214"/>
                  <a:gd name="connsiteY2" fmla="*/ 2299856 h 4956688"/>
                  <a:gd name="connsiteX3" fmla="*/ 1432223 w 3698214"/>
                  <a:gd name="connsiteY3" fmla="*/ 4045529 h 4956688"/>
                  <a:gd name="connsiteX4" fmla="*/ 102187 w 3698214"/>
                  <a:gd name="connsiteY4" fmla="*/ 4724401 h 4956688"/>
                  <a:gd name="connsiteX5" fmla="*/ 88332 w 3698214"/>
                  <a:gd name="connsiteY5" fmla="*/ 41565 h 4956688"/>
                  <a:gd name="connsiteX6" fmla="*/ 3635098 w 3698214"/>
                  <a:gd name="connsiteY6" fmla="*/ 0 h 4956688"/>
                  <a:gd name="connsiteX0" fmla="*/ 3635098 w 3698214"/>
                  <a:gd name="connsiteY0" fmla="*/ 0 h 4956688"/>
                  <a:gd name="connsiteX1" fmla="*/ 3302586 w 3698214"/>
                  <a:gd name="connsiteY1" fmla="*/ 1579420 h 4956688"/>
                  <a:gd name="connsiteX2" fmla="*/ 961168 w 3698214"/>
                  <a:gd name="connsiteY2" fmla="*/ 2299856 h 4956688"/>
                  <a:gd name="connsiteX3" fmla="*/ 1432223 w 3698214"/>
                  <a:gd name="connsiteY3" fmla="*/ 4045529 h 4956688"/>
                  <a:gd name="connsiteX4" fmla="*/ 102187 w 3698214"/>
                  <a:gd name="connsiteY4" fmla="*/ 4724401 h 4956688"/>
                  <a:gd name="connsiteX5" fmla="*/ 88332 w 3698214"/>
                  <a:gd name="connsiteY5" fmla="*/ 41565 h 4956688"/>
                  <a:gd name="connsiteX6" fmla="*/ 3635098 w 3698214"/>
                  <a:gd name="connsiteY6" fmla="*/ 0 h 4956688"/>
                  <a:gd name="connsiteX0" fmla="*/ 3635098 w 3698214"/>
                  <a:gd name="connsiteY0" fmla="*/ 0 h 4956688"/>
                  <a:gd name="connsiteX1" fmla="*/ 3302586 w 3698214"/>
                  <a:gd name="connsiteY1" fmla="*/ 1579420 h 4956688"/>
                  <a:gd name="connsiteX2" fmla="*/ 961168 w 3698214"/>
                  <a:gd name="connsiteY2" fmla="*/ 2299856 h 4956688"/>
                  <a:gd name="connsiteX3" fmla="*/ 1432223 w 3698214"/>
                  <a:gd name="connsiteY3" fmla="*/ 4045529 h 4956688"/>
                  <a:gd name="connsiteX4" fmla="*/ 102187 w 3698214"/>
                  <a:gd name="connsiteY4" fmla="*/ 4724401 h 4956688"/>
                  <a:gd name="connsiteX5" fmla="*/ 88332 w 3698214"/>
                  <a:gd name="connsiteY5" fmla="*/ 41565 h 4956688"/>
                  <a:gd name="connsiteX6" fmla="*/ 3635098 w 3698214"/>
                  <a:gd name="connsiteY6" fmla="*/ 0 h 4956688"/>
                  <a:gd name="connsiteX0" fmla="*/ 3591845 w 3654961"/>
                  <a:gd name="connsiteY0" fmla="*/ 0 h 4968373"/>
                  <a:gd name="connsiteX1" fmla="*/ 3259333 w 3654961"/>
                  <a:gd name="connsiteY1" fmla="*/ 1579420 h 4968373"/>
                  <a:gd name="connsiteX2" fmla="*/ 917915 w 3654961"/>
                  <a:gd name="connsiteY2" fmla="*/ 2299856 h 4968373"/>
                  <a:gd name="connsiteX3" fmla="*/ 1388970 w 3654961"/>
                  <a:gd name="connsiteY3" fmla="*/ 4045529 h 4968373"/>
                  <a:gd name="connsiteX4" fmla="*/ 58934 w 3654961"/>
                  <a:gd name="connsiteY4" fmla="*/ 4724401 h 4968373"/>
                  <a:gd name="connsiteX5" fmla="*/ 45079 w 3654961"/>
                  <a:gd name="connsiteY5" fmla="*/ 41565 h 4968373"/>
                  <a:gd name="connsiteX6" fmla="*/ 3591845 w 3654961"/>
                  <a:gd name="connsiteY6" fmla="*/ 0 h 4968373"/>
                  <a:gd name="connsiteX0" fmla="*/ 3591845 w 3654961"/>
                  <a:gd name="connsiteY0" fmla="*/ 0 h 4967280"/>
                  <a:gd name="connsiteX1" fmla="*/ 3259333 w 3654961"/>
                  <a:gd name="connsiteY1" fmla="*/ 1579420 h 4967280"/>
                  <a:gd name="connsiteX2" fmla="*/ 917915 w 3654961"/>
                  <a:gd name="connsiteY2" fmla="*/ 2299856 h 4967280"/>
                  <a:gd name="connsiteX3" fmla="*/ 1388970 w 3654961"/>
                  <a:gd name="connsiteY3" fmla="*/ 4045529 h 4967280"/>
                  <a:gd name="connsiteX4" fmla="*/ 58934 w 3654961"/>
                  <a:gd name="connsiteY4" fmla="*/ 4724401 h 4967280"/>
                  <a:gd name="connsiteX5" fmla="*/ 45079 w 3654961"/>
                  <a:gd name="connsiteY5" fmla="*/ 41565 h 4967280"/>
                  <a:gd name="connsiteX6" fmla="*/ 3591845 w 3654961"/>
                  <a:gd name="connsiteY6" fmla="*/ 0 h 4967280"/>
                  <a:gd name="connsiteX0" fmla="*/ 3591845 w 3654961"/>
                  <a:gd name="connsiteY0" fmla="*/ 0 h 4979298"/>
                  <a:gd name="connsiteX1" fmla="*/ 3259333 w 3654961"/>
                  <a:gd name="connsiteY1" fmla="*/ 1579420 h 4979298"/>
                  <a:gd name="connsiteX2" fmla="*/ 917915 w 3654961"/>
                  <a:gd name="connsiteY2" fmla="*/ 2299856 h 4979298"/>
                  <a:gd name="connsiteX3" fmla="*/ 1388970 w 3654961"/>
                  <a:gd name="connsiteY3" fmla="*/ 4045529 h 4979298"/>
                  <a:gd name="connsiteX4" fmla="*/ 58934 w 3654961"/>
                  <a:gd name="connsiteY4" fmla="*/ 4738255 h 4979298"/>
                  <a:gd name="connsiteX5" fmla="*/ 45079 w 3654961"/>
                  <a:gd name="connsiteY5" fmla="*/ 41565 h 4979298"/>
                  <a:gd name="connsiteX6" fmla="*/ 3591845 w 3654961"/>
                  <a:gd name="connsiteY6" fmla="*/ 0 h 4979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654961" h="4979298">
                    <a:moveTo>
                      <a:pt x="3591845" y="0"/>
                    </a:moveTo>
                    <a:cubicBezTo>
                      <a:pt x="3704991" y="635000"/>
                      <a:pt x="3704988" y="1196111"/>
                      <a:pt x="3259333" y="1579420"/>
                    </a:cubicBezTo>
                    <a:cubicBezTo>
                      <a:pt x="2813678" y="1962729"/>
                      <a:pt x="1229642" y="1888838"/>
                      <a:pt x="917915" y="2299856"/>
                    </a:cubicBezTo>
                    <a:cubicBezTo>
                      <a:pt x="606188" y="2710874"/>
                      <a:pt x="1532133" y="3639129"/>
                      <a:pt x="1388970" y="4045529"/>
                    </a:cubicBezTo>
                    <a:cubicBezTo>
                      <a:pt x="1245807" y="4451929"/>
                      <a:pt x="185461" y="5430703"/>
                      <a:pt x="58934" y="4738255"/>
                    </a:cubicBezTo>
                    <a:cubicBezTo>
                      <a:pt x="-67593" y="4045807"/>
                      <a:pt x="49697" y="1602510"/>
                      <a:pt x="45079" y="41565"/>
                    </a:cubicBezTo>
                    <a:lnTo>
                      <a:pt x="359184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84407" tIns="42203" rIns="84407" bIns="42203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23" name="รูปแบบอิสระ: รูปร่าง 22">
                <a:extLst>
                  <a:ext uri="{FF2B5EF4-FFF2-40B4-BE49-F238E27FC236}">
                    <a16:creationId xmlns:a16="http://schemas.microsoft.com/office/drawing/2014/main" id="{D9CEDDBE-8C27-4A8F-9572-814A7BE126F2}"/>
                  </a:ext>
                </a:extLst>
              </p:cNvPr>
              <p:cNvSpPr/>
              <p:nvPr/>
            </p:nvSpPr>
            <p:spPr>
              <a:xfrm>
                <a:off x="-13854" y="-53779"/>
                <a:ext cx="5988928" cy="3844532"/>
              </a:xfrm>
              <a:custGeom>
                <a:avLst/>
                <a:gdLst>
                  <a:gd name="connsiteX0" fmla="*/ 5791200 w 5791200"/>
                  <a:gd name="connsiteY0" fmla="*/ 13854 h 3574472"/>
                  <a:gd name="connsiteX1" fmla="*/ 3061855 w 5791200"/>
                  <a:gd name="connsiteY1" fmla="*/ 678872 h 3574472"/>
                  <a:gd name="connsiteX2" fmla="*/ 2992582 w 5791200"/>
                  <a:gd name="connsiteY2" fmla="*/ 1607127 h 3574472"/>
                  <a:gd name="connsiteX3" fmla="*/ 1413164 w 5791200"/>
                  <a:gd name="connsiteY3" fmla="*/ 1870363 h 3574472"/>
                  <a:gd name="connsiteX4" fmla="*/ 0 w 5791200"/>
                  <a:gd name="connsiteY4" fmla="*/ 3574472 h 3574472"/>
                  <a:gd name="connsiteX5" fmla="*/ 55418 w 5791200"/>
                  <a:gd name="connsiteY5" fmla="*/ 0 h 3574472"/>
                  <a:gd name="connsiteX6" fmla="*/ 5791200 w 5791200"/>
                  <a:gd name="connsiteY6" fmla="*/ 13854 h 3574472"/>
                  <a:gd name="connsiteX0" fmla="*/ 5822003 w 5822003"/>
                  <a:gd name="connsiteY0" fmla="*/ 28151 h 3588769"/>
                  <a:gd name="connsiteX1" fmla="*/ 3092658 w 5822003"/>
                  <a:gd name="connsiteY1" fmla="*/ 693169 h 3588769"/>
                  <a:gd name="connsiteX2" fmla="*/ 3023385 w 5822003"/>
                  <a:gd name="connsiteY2" fmla="*/ 1621424 h 3588769"/>
                  <a:gd name="connsiteX3" fmla="*/ 1443967 w 5822003"/>
                  <a:gd name="connsiteY3" fmla="*/ 1884660 h 3588769"/>
                  <a:gd name="connsiteX4" fmla="*/ 30803 w 5822003"/>
                  <a:gd name="connsiteY4" fmla="*/ 3588769 h 3588769"/>
                  <a:gd name="connsiteX5" fmla="*/ 0 w 5822003"/>
                  <a:gd name="connsiteY5" fmla="*/ 0 h 3588769"/>
                  <a:gd name="connsiteX6" fmla="*/ 5822003 w 5822003"/>
                  <a:gd name="connsiteY6" fmla="*/ 28151 h 3588769"/>
                  <a:gd name="connsiteX0" fmla="*/ 5879484 w 5879484"/>
                  <a:gd name="connsiteY0" fmla="*/ 42449 h 3603067"/>
                  <a:gd name="connsiteX1" fmla="*/ 3150139 w 5879484"/>
                  <a:gd name="connsiteY1" fmla="*/ 707467 h 3603067"/>
                  <a:gd name="connsiteX2" fmla="*/ 3080866 w 5879484"/>
                  <a:gd name="connsiteY2" fmla="*/ 1635722 h 3603067"/>
                  <a:gd name="connsiteX3" fmla="*/ 1501448 w 5879484"/>
                  <a:gd name="connsiteY3" fmla="*/ 1898958 h 3603067"/>
                  <a:gd name="connsiteX4" fmla="*/ 88284 w 5879484"/>
                  <a:gd name="connsiteY4" fmla="*/ 3603067 h 3603067"/>
                  <a:gd name="connsiteX5" fmla="*/ 0 w 5879484"/>
                  <a:gd name="connsiteY5" fmla="*/ 0 h 3603067"/>
                  <a:gd name="connsiteX6" fmla="*/ 5879484 w 5879484"/>
                  <a:gd name="connsiteY6" fmla="*/ 42449 h 3603067"/>
                  <a:gd name="connsiteX0" fmla="*/ 5879484 w 5879484"/>
                  <a:gd name="connsiteY0" fmla="*/ 42449 h 3603067"/>
                  <a:gd name="connsiteX1" fmla="*/ 3150139 w 5879484"/>
                  <a:gd name="connsiteY1" fmla="*/ 707467 h 3603067"/>
                  <a:gd name="connsiteX2" fmla="*/ 3080866 w 5879484"/>
                  <a:gd name="connsiteY2" fmla="*/ 1635722 h 3603067"/>
                  <a:gd name="connsiteX3" fmla="*/ 1501448 w 5879484"/>
                  <a:gd name="connsiteY3" fmla="*/ 1898958 h 3603067"/>
                  <a:gd name="connsiteX4" fmla="*/ 2063 w 5879484"/>
                  <a:gd name="connsiteY4" fmla="*/ 3603067 h 3603067"/>
                  <a:gd name="connsiteX5" fmla="*/ 0 w 5879484"/>
                  <a:gd name="connsiteY5" fmla="*/ 0 h 3603067"/>
                  <a:gd name="connsiteX6" fmla="*/ 5879484 w 5879484"/>
                  <a:gd name="connsiteY6" fmla="*/ 42449 h 3603067"/>
                  <a:gd name="connsiteX0" fmla="*/ 6021126 w 6021126"/>
                  <a:gd name="connsiteY0" fmla="*/ 42449 h 3688855"/>
                  <a:gd name="connsiteX1" fmla="*/ 3291781 w 6021126"/>
                  <a:gd name="connsiteY1" fmla="*/ 707467 h 3688855"/>
                  <a:gd name="connsiteX2" fmla="*/ 3222508 w 6021126"/>
                  <a:gd name="connsiteY2" fmla="*/ 1635722 h 3688855"/>
                  <a:gd name="connsiteX3" fmla="*/ 1643090 w 6021126"/>
                  <a:gd name="connsiteY3" fmla="*/ 1898958 h 3688855"/>
                  <a:gd name="connsiteX4" fmla="*/ 2 w 6021126"/>
                  <a:gd name="connsiteY4" fmla="*/ 3688855 h 3688855"/>
                  <a:gd name="connsiteX5" fmla="*/ 141642 w 6021126"/>
                  <a:gd name="connsiteY5" fmla="*/ 0 h 3688855"/>
                  <a:gd name="connsiteX6" fmla="*/ 6021126 w 6021126"/>
                  <a:gd name="connsiteY6" fmla="*/ 42449 h 3688855"/>
                  <a:gd name="connsiteX0" fmla="*/ 6109408 w 6109408"/>
                  <a:gd name="connsiteY0" fmla="*/ 128236 h 3774642"/>
                  <a:gd name="connsiteX1" fmla="*/ 3380063 w 6109408"/>
                  <a:gd name="connsiteY1" fmla="*/ 793254 h 3774642"/>
                  <a:gd name="connsiteX2" fmla="*/ 3310790 w 6109408"/>
                  <a:gd name="connsiteY2" fmla="*/ 1721509 h 3774642"/>
                  <a:gd name="connsiteX3" fmla="*/ 1731372 w 6109408"/>
                  <a:gd name="connsiteY3" fmla="*/ 1984745 h 3774642"/>
                  <a:gd name="connsiteX4" fmla="*/ 88284 w 6109408"/>
                  <a:gd name="connsiteY4" fmla="*/ 3774642 h 3774642"/>
                  <a:gd name="connsiteX5" fmla="*/ 0 w 6109408"/>
                  <a:gd name="connsiteY5" fmla="*/ 0 h 3774642"/>
                  <a:gd name="connsiteX6" fmla="*/ 6109408 w 6109408"/>
                  <a:gd name="connsiteY6" fmla="*/ 128236 h 3774642"/>
                  <a:gd name="connsiteX0" fmla="*/ 6109408 w 6109408"/>
                  <a:gd name="connsiteY0" fmla="*/ 128236 h 3774642"/>
                  <a:gd name="connsiteX1" fmla="*/ 3380063 w 6109408"/>
                  <a:gd name="connsiteY1" fmla="*/ 793254 h 3774642"/>
                  <a:gd name="connsiteX2" fmla="*/ 3310790 w 6109408"/>
                  <a:gd name="connsiteY2" fmla="*/ 1721509 h 3774642"/>
                  <a:gd name="connsiteX3" fmla="*/ 1731372 w 6109408"/>
                  <a:gd name="connsiteY3" fmla="*/ 1984745 h 3774642"/>
                  <a:gd name="connsiteX4" fmla="*/ 88284 w 6109408"/>
                  <a:gd name="connsiteY4" fmla="*/ 3774642 h 3774642"/>
                  <a:gd name="connsiteX5" fmla="*/ 0 w 6109408"/>
                  <a:gd name="connsiteY5" fmla="*/ 0 h 3774642"/>
                  <a:gd name="connsiteX6" fmla="*/ 6109408 w 6109408"/>
                  <a:gd name="connsiteY6" fmla="*/ 128236 h 3774642"/>
                  <a:gd name="connsiteX0" fmla="*/ 6109408 w 6109408"/>
                  <a:gd name="connsiteY0" fmla="*/ 128236 h 3774642"/>
                  <a:gd name="connsiteX1" fmla="*/ 3380063 w 6109408"/>
                  <a:gd name="connsiteY1" fmla="*/ 793254 h 3774642"/>
                  <a:gd name="connsiteX2" fmla="*/ 3310790 w 6109408"/>
                  <a:gd name="connsiteY2" fmla="*/ 1721509 h 3774642"/>
                  <a:gd name="connsiteX3" fmla="*/ 1731372 w 6109408"/>
                  <a:gd name="connsiteY3" fmla="*/ 1984745 h 3774642"/>
                  <a:gd name="connsiteX4" fmla="*/ 88284 w 6109408"/>
                  <a:gd name="connsiteY4" fmla="*/ 3774642 h 3774642"/>
                  <a:gd name="connsiteX5" fmla="*/ 0 w 6109408"/>
                  <a:gd name="connsiteY5" fmla="*/ 0 h 3774642"/>
                  <a:gd name="connsiteX6" fmla="*/ 6109408 w 6109408"/>
                  <a:gd name="connsiteY6" fmla="*/ 128236 h 3774642"/>
                  <a:gd name="connsiteX0" fmla="*/ 6037557 w 6037557"/>
                  <a:gd name="connsiteY0" fmla="*/ 142533 h 3788939"/>
                  <a:gd name="connsiteX1" fmla="*/ 3308212 w 6037557"/>
                  <a:gd name="connsiteY1" fmla="*/ 807551 h 3788939"/>
                  <a:gd name="connsiteX2" fmla="*/ 3238939 w 6037557"/>
                  <a:gd name="connsiteY2" fmla="*/ 1735806 h 3788939"/>
                  <a:gd name="connsiteX3" fmla="*/ 1659521 w 6037557"/>
                  <a:gd name="connsiteY3" fmla="*/ 1999042 h 3788939"/>
                  <a:gd name="connsiteX4" fmla="*/ 16433 w 6037557"/>
                  <a:gd name="connsiteY4" fmla="*/ 3788939 h 3788939"/>
                  <a:gd name="connsiteX5" fmla="*/ 0 w 6037557"/>
                  <a:gd name="connsiteY5" fmla="*/ 0 h 3788939"/>
                  <a:gd name="connsiteX6" fmla="*/ 6037557 w 6037557"/>
                  <a:gd name="connsiteY6" fmla="*/ 142533 h 3788939"/>
                  <a:gd name="connsiteX0" fmla="*/ 6037557 w 6037557"/>
                  <a:gd name="connsiteY0" fmla="*/ 142533 h 3788939"/>
                  <a:gd name="connsiteX1" fmla="*/ 3308212 w 6037557"/>
                  <a:gd name="connsiteY1" fmla="*/ 807551 h 3788939"/>
                  <a:gd name="connsiteX2" fmla="*/ 3238939 w 6037557"/>
                  <a:gd name="connsiteY2" fmla="*/ 1735806 h 3788939"/>
                  <a:gd name="connsiteX3" fmla="*/ 1659521 w 6037557"/>
                  <a:gd name="connsiteY3" fmla="*/ 1999042 h 3788939"/>
                  <a:gd name="connsiteX4" fmla="*/ 16433 w 6037557"/>
                  <a:gd name="connsiteY4" fmla="*/ 3788939 h 3788939"/>
                  <a:gd name="connsiteX5" fmla="*/ 0 w 6037557"/>
                  <a:gd name="connsiteY5" fmla="*/ 0 h 3788939"/>
                  <a:gd name="connsiteX6" fmla="*/ 6037557 w 6037557"/>
                  <a:gd name="connsiteY6" fmla="*/ 142533 h 3788939"/>
                  <a:gd name="connsiteX0" fmla="*/ 6109407 w 6109407"/>
                  <a:gd name="connsiteY0" fmla="*/ 0 h 3789385"/>
                  <a:gd name="connsiteX1" fmla="*/ 3308212 w 6109407"/>
                  <a:gd name="connsiteY1" fmla="*/ 807997 h 3789385"/>
                  <a:gd name="connsiteX2" fmla="*/ 3238939 w 6109407"/>
                  <a:gd name="connsiteY2" fmla="*/ 1736252 h 3789385"/>
                  <a:gd name="connsiteX3" fmla="*/ 1659521 w 6109407"/>
                  <a:gd name="connsiteY3" fmla="*/ 1999488 h 3789385"/>
                  <a:gd name="connsiteX4" fmla="*/ 16433 w 6109407"/>
                  <a:gd name="connsiteY4" fmla="*/ 3789385 h 3789385"/>
                  <a:gd name="connsiteX5" fmla="*/ 0 w 6109407"/>
                  <a:gd name="connsiteY5" fmla="*/ 446 h 3789385"/>
                  <a:gd name="connsiteX6" fmla="*/ 6109407 w 6109407"/>
                  <a:gd name="connsiteY6" fmla="*/ 0 h 3789385"/>
                  <a:gd name="connsiteX0" fmla="*/ 6109407 w 6179364"/>
                  <a:gd name="connsiteY0" fmla="*/ 0 h 3789385"/>
                  <a:gd name="connsiteX1" fmla="*/ 3308212 w 6179364"/>
                  <a:gd name="connsiteY1" fmla="*/ 807997 h 3789385"/>
                  <a:gd name="connsiteX2" fmla="*/ 3238939 w 6179364"/>
                  <a:gd name="connsiteY2" fmla="*/ 1736252 h 3789385"/>
                  <a:gd name="connsiteX3" fmla="*/ 1659521 w 6179364"/>
                  <a:gd name="connsiteY3" fmla="*/ 1999488 h 3789385"/>
                  <a:gd name="connsiteX4" fmla="*/ 16433 w 6179364"/>
                  <a:gd name="connsiteY4" fmla="*/ 3789385 h 3789385"/>
                  <a:gd name="connsiteX5" fmla="*/ 0 w 6179364"/>
                  <a:gd name="connsiteY5" fmla="*/ 446 h 3789385"/>
                  <a:gd name="connsiteX6" fmla="*/ 6109407 w 6179364"/>
                  <a:gd name="connsiteY6" fmla="*/ 0 h 3789385"/>
                  <a:gd name="connsiteX0" fmla="*/ 6109407 w 6179364"/>
                  <a:gd name="connsiteY0" fmla="*/ 0 h 3789385"/>
                  <a:gd name="connsiteX1" fmla="*/ 3308212 w 6179364"/>
                  <a:gd name="connsiteY1" fmla="*/ 807997 h 3789385"/>
                  <a:gd name="connsiteX2" fmla="*/ 3238939 w 6179364"/>
                  <a:gd name="connsiteY2" fmla="*/ 1736252 h 3789385"/>
                  <a:gd name="connsiteX3" fmla="*/ 1659521 w 6179364"/>
                  <a:gd name="connsiteY3" fmla="*/ 1999488 h 3789385"/>
                  <a:gd name="connsiteX4" fmla="*/ 16433 w 6179364"/>
                  <a:gd name="connsiteY4" fmla="*/ 3789385 h 3789385"/>
                  <a:gd name="connsiteX5" fmla="*/ 0 w 6179364"/>
                  <a:gd name="connsiteY5" fmla="*/ 446 h 3789385"/>
                  <a:gd name="connsiteX6" fmla="*/ 6109407 w 6179364"/>
                  <a:gd name="connsiteY6" fmla="*/ 0 h 3789385"/>
                  <a:gd name="connsiteX0" fmla="*/ 6109407 w 6179364"/>
                  <a:gd name="connsiteY0" fmla="*/ 0 h 3826203"/>
                  <a:gd name="connsiteX1" fmla="*/ 3308212 w 6179364"/>
                  <a:gd name="connsiteY1" fmla="*/ 807997 h 3826203"/>
                  <a:gd name="connsiteX2" fmla="*/ 3238939 w 6179364"/>
                  <a:gd name="connsiteY2" fmla="*/ 1736252 h 3826203"/>
                  <a:gd name="connsiteX3" fmla="*/ 1659521 w 6179364"/>
                  <a:gd name="connsiteY3" fmla="*/ 1999488 h 3826203"/>
                  <a:gd name="connsiteX4" fmla="*/ 16433 w 6179364"/>
                  <a:gd name="connsiteY4" fmla="*/ 3789385 h 3826203"/>
                  <a:gd name="connsiteX5" fmla="*/ 0 w 6179364"/>
                  <a:gd name="connsiteY5" fmla="*/ 446 h 3826203"/>
                  <a:gd name="connsiteX6" fmla="*/ 6109407 w 6179364"/>
                  <a:gd name="connsiteY6" fmla="*/ 0 h 3826203"/>
                  <a:gd name="connsiteX0" fmla="*/ 6109407 w 6194666"/>
                  <a:gd name="connsiteY0" fmla="*/ 0 h 3826203"/>
                  <a:gd name="connsiteX1" fmla="*/ 3897392 w 6194666"/>
                  <a:gd name="connsiteY1" fmla="*/ 636422 h 3826203"/>
                  <a:gd name="connsiteX2" fmla="*/ 3238939 w 6194666"/>
                  <a:gd name="connsiteY2" fmla="*/ 1736252 h 3826203"/>
                  <a:gd name="connsiteX3" fmla="*/ 1659521 w 6194666"/>
                  <a:gd name="connsiteY3" fmla="*/ 1999488 h 3826203"/>
                  <a:gd name="connsiteX4" fmla="*/ 16433 w 6194666"/>
                  <a:gd name="connsiteY4" fmla="*/ 3789385 h 3826203"/>
                  <a:gd name="connsiteX5" fmla="*/ 0 w 6194666"/>
                  <a:gd name="connsiteY5" fmla="*/ 446 h 3826203"/>
                  <a:gd name="connsiteX6" fmla="*/ 6109407 w 6194666"/>
                  <a:gd name="connsiteY6" fmla="*/ 0 h 3826203"/>
                  <a:gd name="connsiteX0" fmla="*/ 6109407 w 6195622"/>
                  <a:gd name="connsiteY0" fmla="*/ 0 h 3830610"/>
                  <a:gd name="connsiteX1" fmla="*/ 3897392 w 6195622"/>
                  <a:gd name="connsiteY1" fmla="*/ 636422 h 3830610"/>
                  <a:gd name="connsiteX2" fmla="*/ 3052127 w 6195622"/>
                  <a:gd name="connsiteY2" fmla="*/ 1764848 h 3830610"/>
                  <a:gd name="connsiteX3" fmla="*/ 1659521 w 6195622"/>
                  <a:gd name="connsiteY3" fmla="*/ 1999488 h 3830610"/>
                  <a:gd name="connsiteX4" fmla="*/ 16433 w 6195622"/>
                  <a:gd name="connsiteY4" fmla="*/ 3789385 h 3830610"/>
                  <a:gd name="connsiteX5" fmla="*/ 0 w 6195622"/>
                  <a:gd name="connsiteY5" fmla="*/ 446 h 3830610"/>
                  <a:gd name="connsiteX6" fmla="*/ 6109407 w 6195622"/>
                  <a:gd name="connsiteY6" fmla="*/ 0 h 3830610"/>
                  <a:gd name="connsiteX0" fmla="*/ 6109407 w 6200522"/>
                  <a:gd name="connsiteY0" fmla="*/ 0 h 3830610"/>
                  <a:gd name="connsiteX1" fmla="*/ 4041094 w 6200522"/>
                  <a:gd name="connsiteY1" fmla="*/ 893784 h 3830610"/>
                  <a:gd name="connsiteX2" fmla="*/ 3052127 w 6200522"/>
                  <a:gd name="connsiteY2" fmla="*/ 1764848 h 3830610"/>
                  <a:gd name="connsiteX3" fmla="*/ 1659521 w 6200522"/>
                  <a:gd name="connsiteY3" fmla="*/ 1999488 h 3830610"/>
                  <a:gd name="connsiteX4" fmla="*/ 16433 w 6200522"/>
                  <a:gd name="connsiteY4" fmla="*/ 3789385 h 3830610"/>
                  <a:gd name="connsiteX5" fmla="*/ 0 w 6200522"/>
                  <a:gd name="connsiteY5" fmla="*/ 446 h 3830610"/>
                  <a:gd name="connsiteX6" fmla="*/ 6109407 w 6200522"/>
                  <a:gd name="connsiteY6" fmla="*/ 0 h 3830610"/>
                  <a:gd name="connsiteX0" fmla="*/ 6109407 w 6200522"/>
                  <a:gd name="connsiteY0" fmla="*/ 0 h 3906887"/>
                  <a:gd name="connsiteX1" fmla="*/ 4041094 w 6200522"/>
                  <a:gd name="connsiteY1" fmla="*/ 893784 h 3906887"/>
                  <a:gd name="connsiteX2" fmla="*/ 3052127 w 6200522"/>
                  <a:gd name="connsiteY2" fmla="*/ 1764848 h 3906887"/>
                  <a:gd name="connsiteX3" fmla="*/ 1659521 w 6200522"/>
                  <a:gd name="connsiteY3" fmla="*/ 1999488 h 3906887"/>
                  <a:gd name="connsiteX4" fmla="*/ 921756 w 6200522"/>
                  <a:gd name="connsiteY4" fmla="*/ 2860023 h 3906887"/>
                  <a:gd name="connsiteX5" fmla="*/ 16433 w 6200522"/>
                  <a:gd name="connsiteY5" fmla="*/ 3789385 h 3906887"/>
                  <a:gd name="connsiteX6" fmla="*/ 0 w 6200522"/>
                  <a:gd name="connsiteY6" fmla="*/ 446 h 3906887"/>
                  <a:gd name="connsiteX7" fmla="*/ 6109407 w 6200522"/>
                  <a:gd name="connsiteY7" fmla="*/ 0 h 3906887"/>
                  <a:gd name="connsiteX0" fmla="*/ 6109407 w 6210247"/>
                  <a:gd name="connsiteY0" fmla="*/ 0 h 3906887"/>
                  <a:gd name="connsiteX1" fmla="*/ 4285388 w 6210247"/>
                  <a:gd name="connsiteY1" fmla="*/ 793699 h 3906887"/>
                  <a:gd name="connsiteX2" fmla="*/ 3052127 w 6210247"/>
                  <a:gd name="connsiteY2" fmla="*/ 1764848 h 3906887"/>
                  <a:gd name="connsiteX3" fmla="*/ 1659521 w 6210247"/>
                  <a:gd name="connsiteY3" fmla="*/ 1999488 h 3906887"/>
                  <a:gd name="connsiteX4" fmla="*/ 921756 w 6210247"/>
                  <a:gd name="connsiteY4" fmla="*/ 2860023 h 3906887"/>
                  <a:gd name="connsiteX5" fmla="*/ 16433 w 6210247"/>
                  <a:gd name="connsiteY5" fmla="*/ 3789385 h 3906887"/>
                  <a:gd name="connsiteX6" fmla="*/ 0 w 6210247"/>
                  <a:gd name="connsiteY6" fmla="*/ 446 h 3906887"/>
                  <a:gd name="connsiteX7" fmla="*/ 6109407 w 6210247"/>
                  <a:gd name="connsiteY7" fmla="*/ 0 h 3906887"/>
                  <a:gd name="connsiteX0" fmla="*/ 6109407 w 6214422"/>
                  <a:gd name="connsiteY0" fmla="*/ 0 h 3906887"/>
                  <a:gd name="connsiteX1" fmla="*/ 4285388 w 6214422"/>
                  <a:gd name="connsiteY1" fmla="*/ 793699 h 3906887"/>
                  <a:gd name="connsiteX2" fmla="*/ 2477318 w 6214422"/>
                  <a:gd name="connsiteY2" fmla="*/ 964165 h 3906887"/>
                  <a:gd name="connsiteX3" fmla="*/ 1659521 w 6214422"/>
                  <a:gd name="connsiteY3" fmla="*/ 1999488 h 3906887"/>
                  <a:gd name="connsiteX4" fmla="*/ 921756 w 6214422"/>
                  <a:gd name="connsiteY4" fmla="*/ 2860023 h 3906887"/>
                  <a:gd name="connsiteX5" fmla="*/ 16433 w 6214422"/>
                  <a:gd name="connsiteY5" fmla="*/ 3789385 h 3906887"/>
                  <a:gd name="connsiteX6" fmla="*/ 0 w 6214422"/>
                  <a:gd name="connsiteY6" fmla="*/ 446 h 3906887"/>
                  <a:gd name="connsiteX7" fmla="*/ 6109407 w 6214422"/>
                  <a:gd name="connsiteY7" fmla="*/ 0 h 3906887"/>
                  <a:gd name="connsiteX0" fmla="*/ 6109407 w 6214422"/>
                  <a:gd name="connsiteY0" fmla="*/ 0 h 3906887"/>
                  <a:gd name="connsiteX1" fmla="*/ 4285388 w 6214422"/>
                  <a:gd name="connsiteY1" fmla="*/ 793699 h 3906887"/>
                  <a:gd name="connsiteX2" fmla="*/ 2477318 w 6214422"/>
                  <a:gd name="connsiteY2" fmla="*/ 964165 h 3906887"/>
                  <a:gd name="connsiteX3" fmla="*/ 2033147 w 6214422"/>
                  <a:gd name="connsiteY3" fmla="*/ 2285446 h 3906887"/>
                  <a:gd name="connsiteX4" fmla="*/ 921756 w 6214422"/>
                  <a:gd name="connsiteY4" fmla="*/ 2860023 h 3906887"/>
                  <a:gd name="connsiteX5" fmla="*/ 16433 w 6214422"/>
                  <a:gd name="connsiteY5" fmla="*/ 3789385 h 3906887"/>
                  <a:gd name="connsiteX6" fmla="*/ 0 w 6214422"/>
                  <a:gd name="connsiteY6" fmla="*/ 446 h 3906887"/>
                  <a:gd name="connsiteX7" fmla="*/ 6109407 w 6214422"/>
                  <a:gd name="connsiteY7" fmla="*/ 0 h 3906887"/>
                  <a:gd name="connsiteX0" fmla="*/ 6109407 w 6214422"/>
                  <a:gd name="connsiteY0" fmla="*/ 0 h 3903573"/>
                  <a:gd name="connsiteX1" fmla="*/ 4285388 w 6214422"/>
                  <a:gd name="connsiteY1" fmla="*/ 793699 h 3903573"/>
                  <a:gd name="connsiteX2" fmla="*/ 2477318 w 6214422"/>
                  <a:gd name="connsiteY2" fmla="*/ 964165 h 3903573"/>
                  <a:gd name="connsiteX3" fmla="*/ 2033147 w 6214422"/>
                  <a:gd name="connsiteY3" fmla="*/ 2285446 h 3903573"/>
                  <a:gd name="connsiteX4" fmla="*/ 849905 w 6214422"/>
                  <a:gd name="connsiteY4" fmla="*/ 2817129 h 3903573"/>
                  <a:gd name="connsiteX5" fmla="*/ 16433 w 6214422"/>
                  <a:gd name="connsiteY5" fmla="*/ 3789385 h 3903573"/>
                  <a:gd name="connsiteX6" fmla="*/ 0 w 6214422"/>
                  <a:gd name="connsiteY6" fmla="*/ 446 h 3903573"/>
                  <a:gd name="connsiteX7" fmla="*/ 6109407 w 6214422"/>
                  <a:gd name="connsiteY7" fmla="*/ 0 h 3903573"/>
                  <a:gd name="connsiteX0" fmla="*/ 6109407 w 6214422"/>
                  <a:gd name="connsiteY0" fmla="*/ 0 h 3912056"/>
                  <a:gd name="connsiteX1" fmla="*/ 4285388 w 6214422"/>
                  <a:gd name="connsiteY1" fmla="*/ 793699 h 3912056"/>
                  <a:gd name="connsiteX2" fmla="*/ 2477318 w 6214422"/>
                  <a:gd name="connsiteY2" fmla="*/ 964165 h 3912056"/>
                  <a:gd name="connsiteX3" fmla="*/ 2033147 w 6214422"/>
                  <a:gd name="connsiteY3" fmla="*/ 2285446 h 3912056"/>
                  <a:gd name="connsiteX4" fmla="*/ 849905 w 6214422"/>
                  <a:gd name="connsiteY4" fmla="*/ 2817129 h 3912056"/>
                  <a:gd name="connsiteX5" fmla="*/ 16433 w 6214422"/>
                  <a:gd name="connsiteY5" fmla="*/ 3789385 h 3912056"/>
                  <a:gd name="connsiteX6" fmla="*/ 0 w 6214422"/>
                  <a:gd name="connsiteY6" fmla="*/ 446 h 3912056"/>
                  <a:gd name="connsiteX7" fmla="*/ 6109407 w 6214422"/>
                  <a:gd name="connsiteY7" fmla="*/ 0 h 3912056"/>
                  <a:gd name="connsiteX0" fmla="*/ 6109407 w 6220180"/>
                  <a:gd name="connsiteY0" fmla="*/ 0 h 3912056"/>
                  <a:gd name="connsiteX1" fmla="*/ 4400350 w 6220180"/>
                  <a:gd name="connsiteY1" fmla="*/ 993869 h 3912056"/>
                  <a:gd name="connsiteX2" fmla="*/ 2477318 w 6220180"/>
                  <a:gd name="connsiteY2" fmla="*/ 964165 h 3912056"/>
                  <a:gd name="connsiteX3" fmla="*/ 2033147 w 6220180"/>
                  <a:gd name="connsiteY3" fmla="*/ 2285446 h 3912056"/>
                  <a:gd name="connsiteX4" fmla="*/ 849905 w 6220180"/>
                  <a:gd name="connsiteY4" fmla="*/ 2817129 h 3912056"/>
                  <a:gd name="connsiteX5" fmla="*/ 16433 w 6220180"/>
                  <a:gd name="connsiteY5" fmla="*/ 3789385 h 3912056"/>
                  <a:gd name="connsiteX6" fmla="*/ 0 w 6220180"/>
                  <a:gd name="connsiteY6" fmla="*/ 446 h 3912056"/>
                  <a:gd name="connsiteX7" fmla="*/ 6109407 w 6220180"/>
                  <a:gd name="connsiteY7" fmla="*/ 0 h 3912056"/>
                  <a:gd name="connsiteX0" fmla="*/ 6109407 w 6221637"/>
                  <a:gd name="connsiteY0" fmla="*/ 0 h 3912056"/>
                  <a:gd name="connsiteX1" fmla="*/ 4400350 w 6221637"/>
                  <a:gd name="connsiteY1" fmla="*/ 993869 h 3912056"/>
                  <a:gd name="connsiteX2" fmla="*/ 2477318 w 6221637"/>
                  <a:gd name="connsiteY2" fmla="*/ 964165 h 3912056"/>
                  <a:gd name="connsiteX3" fmla="*/ 2033147 w 6221637"/>
                  <a:gd name="connsiteY3" fmla="*/ 2285446 h 3912056"/>
                  <a:gd name="connsiteX4" fmla="*/ 849905 w 6221637"/>
                  <a:gd name="connsiteY4" fmla="*/ 2817129 h 3912056"/>
                  <a:gd name="connsiteX5" fmla="*/ 16433 w 6221637"/>
                  <a:gd name="connsiteY5" fmla="*/ 3789385 h 3912056"/>
                  <a:gd name="connsiteX6" fmla="*/ 0 w 6221637"/>
                  <a:gd name="connsiteY6" fmla="*/ 446 h 3912056"/>
                  <a:gd name="connsiteX7" fmla="*/ 6109407 w 6221637"/>
                  <a:gd name="connsiteY7" fmla="*/ 0 h 3912056"/>
                  <a:gd name="connsiteX0" fmla="*/ 6109407 w 6217155"/>
                  <a:gd name="connsiteY0" fmla="*/ 0 h 3912056"/>
                  <a:gd name="connsiteX1" fmla="*/ 4314129 w 6217155"/>
                  <a:gd name="connsiteY1" fmla="*/ 765103 h 3912056"/>
                  <a:gd name="connsiteX2" fmla="*/ 2477318 w 6217155"/>
                  <a:gd name="connsiteY2" fmla="*/ 964165 h 3912056"/>
                  <a:gd name="connsiteX3" fmla="*/ 2033147 w 6217155"/>
                  <a:gd name="connsiteY3" fmla="*/ 2285446 h 3912056"/>
                  <a:gd name="connsiteX4" fmla="*/ 849905 w 6217155"/>
                  <a:gd name="connsiteY4" fmla="*/ 2817129 h 3912056"/>
                  <a:gd name="connsiteX5" fmla="*/ 16433 w 6217155"/>
                  <a:gd name="connsiteY5" fmla="*/ 3789385 h 3912056"/>
                  <a:gd name="connsiteX6" fmla="*/ 0 w 6217155"/>
                  <a:gd name="connsiteY6" fmla="*/ 446 h 3912056"/>
                  <a:gd name="connsiteX7" fmla="*/ 6109407 w 6217155"/>
                  <a:gd name="connsiteY7" fmla="*/ 0 h 3912056"/>
                  <a:gd name="connsiteX0" fmla="*/ 6109407 w 6216702"/>
                  <a:gd name="connsiteY0" fmla="*/ 0 h 3912056"/>
                  <a:gd name="connsiteX1" fmla="*/ 4314129 w 6216702"/>
                  <a:gd name="connsiteY1" fmla="*/ 765103 h 3912056"/>
                  <a:gd name="connsiteX2" fmla="*/ 2362355 w 6216702"/>
                  <a:gd name="connsiteY2" fmla="*/ 721101 h 3912056"/>
                  <a:gd name="connsiteX3" fmla="*/ 2033147 w 6216702"/>
                  <a:gd name="connsiteY3" fmla="*/ 2285446 h 3912056"/>
                  <a:gd name="connsiteX4" fmla="*/ 849905 w 6216702"/>
                  <a:gd name="connsiteY4" fmla="*/ 2817129 h 3912056"/>
                  <a:gd name="connsiteX5" fmla="*/ 16433 w 6216702"/>
                  <a:gd name="connsiteY5" fmla="*/ 3789385 h 3912056"/>
                  <a:gd name="connsiteX6" fmla="*/ 0 w 6216702"/>
                  <a:gd name="connsiteY6" fmla="*/ 446 h 3912056"/>
                  <a:gd name="connsiteX7" fmla="*/ 6109407 w 6216702"/>
                  <a:gd name="connsiteY7" fmla="*/ 0 h 3912056"/>
                  <a:gd name="connsiteX0" fmla="*/ 6109407 w 6212589"/>
                  <a:gd name="connsiteY0" fmla="*/ 0 h 3912056"/>
                  <a:gd name="connsiteX1" fmla="*/ 4227908 w 6212589"/>
                  <a:gd name="connsiteY1" fmla="*/ 622123 h 3912056"/>
                  <a:gd name="connsiteX2" fmla="*/ 2362355 w 6212589"/>
                  <a:gd name="connsiteY2" fmla="*/ 721101 h 3912056"/>
                  <a:gd name="connsiteX3" fmla="*/ 2033147 w 6212589"/>
                  <a:gd name="connsiteY3" fmla="*/ 2285446 h 3912056"/>
                  <a:gd name="connsiteX4" fmla="*/ 849905 w 6212589"/>
                  <a:gd name="connsiteY4" fmla="*/ 2817129 h 3912056"/>
                  <a:gd name="connsiteX5" fmla="*/ 16433 w 6212589"/>
                  <a:gd name="connsiteY5" fmla="*/ 3789385 h 3912056"/>
                  <a:gd name="connsiteX6" fmla="*/ 0 w 6212589"/>
                  <a:gd name="connsiteY6" fmla="*/ 446 h 3912056"/>
                  <a:gd name="connsiteX7" fmla="*/ 6109407 w 6212589"/>
                  <a:gd name="connsiteY7" fmla="*/ 0 h 3912056"/>
                  <a:gd name="connsiteX0" fmla="*/ 6109407 w 6213116"/>
                  <a:gd name="connsiteY0" fmla="*/ 0 h 3912056"/>
                  <a:gd name="connsiteX1" fmla="*/ 4227908 w 6213116"/>
                  <a:gd name="connsiteY1" fmla="*/ 622123 h 3912056"/>
                  <a:gd name="connsiteX2" fmla="*/ 2290505 w 6213116"/>
                  <a:gd name="connsiteY2" fmla="*/ 721102 h 3912056"/>
                  <a:gd name="connsiteX3" fmla="*/ 2033147 w 6213116"/>
                  <a:gd name="connsiteY3" fmla="*/ 2285446 h 3912056"/>
                  <a:gd name="connsiteX4" fmla="*/ 849905 w 6213116"/>
                  <a:gd name="connsiteY4" fmla="*/ 2817129 h 3912056"/>
                  <a:gd name="connsiteX5" fmla="*/ 16433 w 6213116"/>
                  <a:gd name="connsiteY5" fmla="*/ 3789385 h 3912056"/>
                  <a:gd name="connsiteX6" fmla="*/ 0 w 6213116"/>
                  <a:gd name="connsiteY6" fmla="*/ 446 h 3912056"/>
                  <a:gd name="connsiteX7" fmla="*/ 6109407 w 6213116"/>
                  <a:gd name="connsiteY7" fmla="*/ 0 h 3912056"/>
                  <a:gd name="connsiteX0" fmla="*/ 6109407 w 6214399"/>
                  <a:gd name="connsiteY0" fmla="*/ 0 h 3912056"/>
                  <a:gd name="connsiteX1" fmla="*/ 4227908 w 6214399"/>
                  <a:gd name="connsiteY1" fmla="*/ 622123 h 3912056"/>
                  <a:gd name="connsiteX2" fmla="*/ 2290505 w 6214399"/>
                  <a:gd name="connsiteY2" fmla="*/ 721102 h 3912056"/>
                  <a:gd name="connsiteX3" fmla="*/ 2033147 w 6214399"/>
                  <a:gd name="connsiteY3" fmla="*/ 2285446 h 3912056"/>
                  <a:gd name="connsiteX4" fmla="*/ 849905 w 6214399"/>
                  <a:gd name="connsiteY4" fmla="*/ 2817129 h 3912056"/>
                  <a:gd name="connsiteX5" fmla="*/ 16433 w 6214399"/>
                  <a:gd name="connsiteY5" fmla="*/ 3789385 h 3912056"/>
                  <a:gd name="connsiteX6" fmla="*/ 0 w 6214399"/>
                  <a:gd name="connsiteY6" fmla="*/ 446 h 3912056"/>
                  <a:gd name="connsiteX7" fmla="*/ 6109407 w 6214399"/>
                  <a:gd name="connsiteY7" fmla="*/ 0 h 3912056"/>
                  <a:gd name="connsiteX0" fmla="*/ 6109407 w 6231869"/>
                  <a:gd name="connsiteY0" fmla="*/ 0 h 3912056"/>
                  <a:gd name="connsiteX1" fmla="*/ 4227908 w 6231869"/>
                  <a:gd name="connsiteY1" fmla="*/ 622123 h 3912056"/>
                  <a:gd name="connsiteX2" fmla="*/ 2290505 w 6231869"/>
                  <a:gd name="connsiteY2" fmla="*/ 721102 h 3912056"/>
                  <a:gd name="connsiteX3" fmla="*/ 2033147 w 6231869"/>
                  <a:gd name="connsiteY3" fmla="*/ 2285446 h 3912056"/>
                  <a:gd name="connsiteX4" fmla="*/ 849905 w 6231869"/>
                  <a:gd name="connsiteY4" fmla="*/ 2817129 h 3912056"/>
                  <a:gd name="connsiteX5" fmla="*/ 16433 w 6231869"/>
                  <a:gd name="connsiteY5" fmla="*/ 3789385 h 3912056"/>
                  <a:gd name="connsiteX6" fmla="*/ 0 w 6231869"/>
                  <a:gd name="connsiteY6" fmla="*/ 446 h 3912056"/>
                  <a:gd name="connsiteX7" fmla="*/ 6109407 w 6231869"/>
                  <a:gd name="connsiteY7" fmla="*/ 0 h 3912056"/>
                  <a:gd name="connsiteX0" fmla="*/ 6109407 w 6263187"/>
                  <a:gd name="connsiteY0" fmla="*/ 0 h 3912056"/>
                  <a:gd name="connsiteX1" fmla="*/ 4227908 w 6263187"/>
                  <a:gd name="connsiteY1" fmla="*/ 622123 h 3912056"/>
                  <a:gd name="connsiteX2" fmla="*/ 2290505 w 6263187"/>
                  <a:gd name="connsiteY2" fmla="*/ 721102 h 3912056"/>
                  <a:gd name="connsiteX3" fmla="*/ 2033147 w 6263187"/>
                  <a:gd name="connsiteY3" fmla="*/ 2285446 h 3912056"/>
                  <a:gd name="connsiteX4" fmla="*/ 849905 w 6263187"/>
                  <a:gd name="connsiteY4" fmla="*/ 2817129 h 3912056"/>
                  <a:gd name="connsiteX5" fmla="*/ 16433 w 6263187"/>
                  <a:gd name="connsiteY5" fmla="*/ 3789385 h 3912056"/>
                  <a:gd name="connsiteX6" fmla="*/ 0 w 6263187"/>
                  <a:gd name="connsiteY6" fmla="*/ 446 h 3912056"/>
                  <a:gd name="connsiteX7" fmla="*/ 6109407 w 6263187"/>
                  <a:gd name="connsiteY7" fmla="*/ 0 h 3912056"/>
                  <a:gd name="connsiteX0" fmla="*/ 6109407 w 6251157"/>
                  <a:gd name="connsiteY0" fmla="*/ 53381 h 3965437"/>
                  <a:gd name="connsiteX1" fmla="*/ 4141687 w 6251157"/>
                  <a:gd name="connsiteY1" fmla="*/ 775590 h 3965437"/>
                  <a:gd name="connsiteX2" fmla="*/ 2290505 w 6251157"/>
                  <a:gd name="connsiteY2" fmla="*/ 774483 h 3965437"/>
                  <a:gd name="connsiteX3" fmla="*/ 2033147 w 6251157"/>
                  <a:gd name="connsiteY3" fmla="*/ 2338827 h 3965437"/>
                  <a:gd name="connsiteX4" fmla="*/ 849905 w 6251157"/>
                  <a:gd name="connsiteY4" fmla="*/ 2870510 h 3965437"/>
                  <a:gd name="connsiteX5" fmla="*/ 16433 w 6251157"/>
                  <a:gd name="connsiteY5" fmla="*/ 3842766 h 3965437"/>
                  <a:gd name="connsiteX6" fmla="*/ 0 w 6251157"/>
                  <a:gd name="connsiteY6" fmla="*/ 53827 h 3965437"/>
                  <a:gd name="connsiteX7" fmla="*/ 6109407 w 6251157"/>
                  <a:gd name="connsiteY7" fmla="*/ 53381 h 3965437"/>
                  <a:gd name="connsiteX0" fmla="*/ 6109407 w 6249177"/>
                  <a:gd name="connsiteY0" fmla="*/ 53381 h 3965437"/>
                  <a:gd name="connsiteX1" fmla="*/ 4141687 w 6249177"/>
                  <a:gd name="connsiteY1" fmla="*/ 775590 h 3965437"/>
                  <a:gd name="connsiteX2" fmla="*/ 2520428 w 6249177"/>
                  <a:gd name="connsiteY2" fmla="*/ 1131930 h 3965437"/>
                  <a:gd name="connsiteX3" fmla="*/ 2033147 w 6249177"/>
                  <a:gd name="connsiteY3" fmla="*/ 2338827 h 3965437"/>
                  <a:gd name="connsiteX4" fmla="*/ 849905 w 6249177"/>
                  <a:gd name="connsiteY4" fmla="*/ 2870510 h 3965437"/>
                  <a:gd name="connsiteX5" fmla="*/ 16433 w 6249177"/>
                  <a:gd name="connsiteY5" fmla="*/ 3842766 h 3965437"/>
                  <a:gd name="connsiteX6" fmla="*/ 0 w 6249177"/>
                  <a:gd name="connsiteY6" fmla="*/ 53827 h 3965437"/>
                  <a:gd name="connsiteX7" fmla="*/ 6109407 w 6249177"/>
                  <a:gd name="connsiteY7" fmla="*/ 53381 h 3965437"/>
                  <a:gd name="connsiteX0" fmla="*/ 6109407 w 6258571"/>
                  <a:gd name="connsiteY0" fmla="*/ 72445 h 3984501"/>
                  <a:gd name="connsiteX1" fmla="*/ 4227908 w 6258571"/>
                  <a:gd name="connsiteY1" fmla="*/ 1052016 h 3984501"/>
                  <a:gd name="connsiteX2" fmla="*/ 2520428 w 6258571"/>
                  <a:gd name="connsiteY2" fmla="*/ 1150994 h 3984501"/>
                  <a:gd name="connsiteX3" fmla="*/ 2033147 w 6258571"/>
                  <a:gd name="connsiteY3" fmla="*/ 2357891 h 3984501"/>
                  <a:gd name="connsiteX4" fmla="*/ 849905 w 6258571"/>
                  <a:gd name="connsiteY4" fmla="*/ 2889574 h 3984501"/>
                  <a:gd name="connsiteX5" fmla="*/ 16433 w 6258571"/>
                  <a:gd name="connsiteY5" fmla="*/ 3861830 h 3984501"/>
                  <a:gd name="connsiteX6" fmla="*/ 0 w 6258571"/>
                  <a:gd name="connsiteY6" fmla="*/ 72891 h 3984501"/>
                  <a:gd name="connsiteX7" fmla="*/ 6109407 w 6258571"/>
                  <a:gd name="connsiteY7" fmla="*/ 72445 h 3984501"/>
                  <a:gd name="connsiteX0" fmla="*/ 6109407 w 6224172"/>
                  <a:gd name="connsiteY0" fmla="*/ 72445 h 3984501"/>
                  <a:gd name="connsiteX1" fmla="*/ 4227908 w 6224172"/>
                  <a:gd name="connsiteY1" fmla="*/ 1052016 h 3984501"/>
                  <a:gd name="connsiteX2" fmla="*/ 2520428 w 6224172"/>
                  <a:gd name="connsiteY2" fmla="*/ 1150994 h 3984501"/>
                  <a:gd name="connsiteX3" fmla="*/ 2033147 w 6224172"/>
                  <a:gd name="connsiteY3" fmla="*/ 2357891 h 3984501"/>
                  <a:gd name="connsiteX4" fmla="*/ 849905 w 6224172"/>
                  <a:gd name="connsiteY4" fmla="*/ 2889574 h 3984501"/>
                  <a:gd name="connsiteX5" fmla="*/ 16433 w 6224172"/>
                  <a:gd name="connsiteY5" fmla="*/ 3861830 h 3984501"/>
                  <a:gd name="connsiteX6" fmla="*/ 0 w 6224172"/>
                  <a:gd name="connsiteY6" fmla="*/ 72891 h 3984501"/>
                  <a:gd name="connsiteX7" fmla="*/ 6109407 w 6224172"/>
                  <a:gd name="connsiteY7" fmla="*/ 72445 h 3984501"/>
                  <a:gd name="connsiteX0" fmla="*/ 6109407 w 6241461"/>
                  <a:gd name="connsiteY0" fmla="*/ 72445 h 3984501"/>
                  <a:gd name="connsiteX1" fmla="*/ 4227908 w 6241461"/>
                  <a:gd name="connsiteY1" fmla="*/ 1052016 h 3984501"/>
                  <a:gd name="connsiteX2" fmla="*/ 2520428 w 6241461"/>
                  <a:gd name="connsiteY2" fmla="*/ 1150994 h 3984501"/>
                  <a:gd name="connsiteX3" fmla="*/ 2033147 w 6241461"/>
                  <a:gd name="connsiteY3" fmla="*/ 2357891 h 3984501"/>
                  <a:gd name="connsiteX4" fmla="*/ 849905 w 6241461"/>
                  <a:gd name="connsiteY4" fmla="*/ 2889574 h 3984501"/>
                  <a:gd name="connsiteX5" fmla="*/ 16433 w 6241461"/>
                  <a:gd name="connsiteY5" fmla="*/ 3861830 h 3984501"/>
                  <a:gd name="connsiteX6" fmla="*/ 0 w 6241461"/>
                  <a:gd name="connsiteY6" fmla="*/ 72891 h 3984501"/>
                  <a:gd name="connsiteX7" fmla="*/ 6109407 w 6241461"/>
                  <a:gd name="connsiteY7" fmla="*/ 72445 h 3984501"/>
                  <a:gd name="connsiteX0" fmla="*/ 6109407 w 6201346"/>
                  <a:gd name="connsiteY0" fmla="*/ 55500 h 3967556"/>
                  <a:gd name="connsiteX1" fmla="*/ 3739321 w 6201346"/>
                  <a:gd name="connsiteY1" fmla="*/ 806305 h 3967556"/>
                  <a:gd name="connsiteX2" fmla="*/ 2520428 w 6201346"/>
                  <a:gd name="connsiteY2" fmla="*/ 1134049 h 3967556"/>
                  <a:gd name="connsiteX3" fmla="*/ 2033147 w 6201346"/>
                  <a:gd name="connsiteY3" fmla="*/ 2340946 h 3967556"/>
                  <a:gd name="connsiteX4" fmla="*/ 849905 w 6201346"/>
                  <a:gd name="connsiteY4" fmla="*/ 2872629 h 3967556"/>
                  <a:gd name="connsiteX5" fmla="*/ 16433 w 6201346"/>
                  <a:gd name="connsiteY5" fmla="*/ 3844885 h 3967556"/>
                  <a:gd name="connsiteX6" fmla="*/ 0 w 6201346"/>
                  <a:gd name="connsiteY6" fmla="*/ 55946 h 3967556"/>
                  <a:gd name="connsiteX7" fmla="*/ 6109407 w 6201346"/>
                  <a:gd name="connsiteY7" fmla="*/ 55500 h 3967556"/>
                  <a:gd name="connsiteX0" fmla="*/ 6109407 w 6211840"/>
                  <a:gd name="connsiteY0" fmla="*/ 55500 h 3967556"/>
                  <a:gd name="connsiteX1" fmla="*/ 3739321 w 6211840"/>
                  <a:gd name="connsiteY1" fmla="*/ 806305 h 3967556"/>
                  <a:gd name="connsiteX2" fmla="*/ 2549169 w 6211840"/>
                  <a:gd name="connsiteY2" fmla="*/ 1405710 h 3967556"/>
                  <a:gd name="connsiteX3" fmla="*/ 2033147 w 6211840"/>
                  <a:gd name="connsiteY3" fmla="*/ 2340946 h 3967556"/>
                  <a:gd name="connsiteX4" fmla="*/ 849905 w 6211840"/>
                  <a:gd name="connsiteY4" fmla="*/ 2872629 h 3967556"/>
                  <a:gd name="connsiteX5" fmla="*/ 16433 w 6211840"/>
                  <a:gd name="connsiteY5" fmla="*/ 3844885 h 3967556"/>
                  <a:gd name="connsiteX6" fmla="*/ 0 w 6211840"/>
                  <a:gd name="connsiteY6" fmla="*/ 55946 h 3967556"/>
                  <a:gd name="connsiteX7" fmla="*/ 6109407 w 6211840"/>
                  <a:gd name="connsiteY7" fmla="*/ 55500 h 39675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211840" h="3967556">
                    <a:moveTo>
                      <a:pt x="6109407" y="55500"/>
                    </a:moveTo>
                    <a:cubicBezTo>
                      <a:pt x="6732627" y="180560"/>
                      <a:pt x="4332694" y="581270"/>
                      <a:pt x="3739321" y="806305"/>
                    </a:cubicBezTo>
                    <a:cubicBezTo>
                      <a:pt x="3145948" y="1031340"/>
                      <a:pt x="2833531" y="1149936"/>
                      <a:pt x="2549169" y="1405710"/>
                    </a:cubicBezTo>
                    <a:cubicBezTo>
                      <a:pt x="2264807" y="1661484"/>
                      <a:pt x="2316358" y="2096460"/>
                      <a:pt x="2033147" y="2340946"/>
                    </a:cubicBezTo>
                    <a:cubicBezTo>
                      <a:pt x="1749936" y="2585432"/>
                      <a:pt x="1123753" y="2574313"/>
                      <a:pt x="849905" y="2872629"/>
                    </a:cubicBezTo>
                    <a:cubicBezTo>
                      <a:pt x="576057" y="3170945"/>
                      <a:pt x="16720" y="4345629"/>
                      <a:pt x="16433" y="3844885"/>
                    </a:cubicBezTo>
                    <a:cubicBezTo>
                      <a:pt x="15745" y="2643863"/>
                      <a:pt x="15057" y="1171182"/>
                      <a:pt x="0" y="55946"/>
                    </a:cubicBezTo>
                    <a:cubicBezTo>
                      <a:pt x="2036469" y="55797"/>
                      <a:pt x="5486187" y="-69560"/>
                      <a:pt x="6109407" y="5550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 dirty="0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</p:grpSp>
        <p:grpSp>
          <p:nvGrpSpPr>
            <p:cNvPr id="26" name="กลุ่ม 25">
              <a:extLst>
                <a:ext uri="{FF2B5EF4-FFF2-40B4-BE49-F238E27FC236}">
                  <a16:creationId xmlns:a16="http://schemas.microsoft.com/office/drawing/2014/main" id="{7DAAD41E-889A-4C7E-AFE1-4E5DAD90ABFC}"/>
                </a:ext>
              </a:extLst>
            </p:cNvPr>
            <p:cNvGrpSpPr/>
            <p:nvPr/>
          </p:nvGrpSpPr>
          <p:grpSpPr>
            <a:xfrm flipH="1" flipV="1">
              <a:off x="3659829" y="569056"/>
              <a:ext cx="5503933" cy="4625727"/>
              <a:chOff x="-13854" y="-53779"/>
              <a:chExt cx="5988928" cy="5448712"/>
            </a:xfrm>
            <a:gradFill>
              <a:gsLst>
                <a:gs pos="0">
                  <a:srgbClr val="FEE882"/>
                </a:gs>
                <a:gs pos="73000">
                  <a:srgbClr val="FEE882"/>
                </a:gs>
                <a:gs pos="100000">
                  <a:srgbClr val="FEE882"/>
                </a:gs>
              </a:gsLst>
              <a:path path="circle">
                <a:fillToRect l="50000" t="50000" r="50000" b="50000"/>
              </a:path>
            </a:gradFill>
          </p:grpSpPr>
          <p:sp>
            <p:nvSpPr>
              <p:cNvPr id="27" name="รูปแบบอิสระ: รูปร่าง 26">
                <a:extLst>
                  <a:ext uri="{FF2B5EF4-FFF2-40B4-BE49-F238E27FC236}">
                    <a16:creationId xmlns:a16="http://schemas.microsoft.com/office/drawing/2014/main" id="{639E2FCE-E179-4B4B-B31A-9307FD1A748F}"/>
                  </a:ext>
                </a:extLst>
              </p:cNvPr>
              <p:cNvSpPr/>
              <p:nvPr/>
            </p:nvSpPr>
            <p:spPr>
              <a:xfrm>
                <a:off x="-13854" y="415635"/>
                <a:ext cx="3654961" cy="4979298"/>
              </a:xfrm>
              <a:custGeom>
                <a:avLst/>
                <a:gdLst>
                  <a:gd name="connsiteX0" fmla="*/ 3034146 w 3034146"/>
                  <a:gd name="connsiteY0" fmla="*/ 0 h 4724400"/>
                  <a:gd name="connsiteX1" fmla="*/ 1676400 w 3034146"/>
                  <a:gd name="connsiteY1" fmla="*/ 1939636 h 4724400"/>
                  <a:gd name="connsiteX2" fmla="*/ 831273 w 3034146"/>
                  <a:gd name="connsiteY2" fmla="*/ 2521527 h 4724400"/>
                  <a:gd name="connsiteX3" fmla="*/ 498764 w 3034146"/>
                  <a:gd name="connsiteY3" fmla="*/ 4322618 h 4724400"/>
                  <a:gd name="connsiteX4" fmla="*/ 13855 w 3034146"/>
                  <a:gd name="connsiteY4" fmla="*/ 4724400 h 4724400"/>
                  <a:gd name="connsiteX5" fmla="*/ 0 w 3034146"/>
                  <a:gd name="connsiteY5" fmla="*/ 41564 h 4724400"/>
                  <a:gd name="connsiteX6" fmla="*/ 3034146 w 3034146"/>
                  <a:gd name="connsiteY6" fmla="*/ 0 h 4724400"/>
                  <a:gd name="connsiteX0" fmla="*/ 3034146 w 3034146"/>
                  <a:gd name="connsiteY0" fmla="*/ 0 h 5021667"/>
                  <a:gd name="connsiteX1" fmla="*/ 1676400 w 3034146"/>
                  <a:gd name="connsiteY1" fmla="*/ 1939636 h 5021667"/>
                  <a:gd name="connsiteX2" fmla="*/ 831273 w 3034146"/>
                  <a:gd name="connsiteY2" fmla="*/ 2521527 h 5021667"/>
                  <a:gd name="connsiteX3" fmla="*/ 498764 w 3034146"/>
                  <a:gd name="connsiteY3" fmla="*/ 4322618 h 5021667"/>
                  <a:gd name="connsiteX4" fmla="*/ 13855 w 3034146"/>
                  <a:gd name="connsiteY4" fmla="*/ 4724400 h 5021667"/>
                  <a:gd name="connsiteX5" fmla="*/ 0 w 3034146"/>
                  <a:gd name="connsiteY5" fmla="*/ 41564 h 5021667"/>
                  <a:gd name="connsiteX6" fmla="*/ 3034146 w 3034146"/>
                  <a:gd name="connsiteY6" fmla="*/ 0 h 5021667"/>
                  <a:gd name="connsiteX0" fmla="*/ 3034146 w 3034146"/>
                  <a:gd name="connsiteY0" fmla="*/ 0 h 5021667"/>
                  <a:gd name="connsiteX1" fmla="*/ 1676400 w 3034146"/>
                  <a:gd name="connsiteY1" fmla="*/ 1939636 h 5021667"/>
                  <a:gd name="connsiteX2" fmla="*/ 831273 w 3034146"/>
                  <a:gd name="connsiteY2" fmla="*/ 2521527 h 5021667"/>
                  <a:gd name="connsiteX3" fmla="*/ 498764 w 3034146"/>
                  <a:gd name="connsiteY3" fmla="*/ 4322618 h 5021667"/>
                  <a:gd name="connsiteX4" fmla="*/ 13855 w 3034146"/>
                  <a:gd name="connsiteY4" fmla="*/ 4724400 h 5021667"/>
                  <a:gd name="connsiteX5" fmla="*/ 0 w 3034146"/>
                  <a:gd name="connsiteY5" fmla="*/ 41564 h 5021667"/>
                  <a:gd name="connsiteX6" fmla="*/ 3034146 w 3034146"/>
                  <a:gd name="connsiteY6" fmla="*/ 0 h 5021667"/>
                  <a:gd name="connsiteX0" fmla="*/ 3034146 w 3073956"/>
                  <a:gd name="connsiteY0" fmla="*/ 0 h 5021667"/>
                  <a:gd name="connsiteX1" fmla="*/ 1676400 w 3073956"/>
                  <a:gd name="connsiteY1" fmla="*/ 1939636 h 5021667"/>
                  <a:gd name="connsiteX2" fmla="*/ 831273 w 3073956"/>
                  <a:gd name="connsiteY2" fmla="*/ 2521527 h 5021667"/>
                  <a:gd name="connsiteX3" fmla="*/ 498764 w 3073956"/>
                  <a:gd name="connsiteY3" fmla="*/ 4322618 h 5021667"/>
                  <a:gd name="connsiteX4" fmla="*/ 13855 w 3073956"/>
                  <a:gd name="connsiteY4" fmla="*/ 4724400 h 5021667"/>
                  <a:gd name="connsiteX5" fmla="*/ 0 w 3073956"/>
                  <a:gd name="connsiteY5" fmla="*/ 41564 h 5021667"/>
                  <a:gd name="connsiteX6" fmla="*/ 3034146 w 3073956"/>
                  <a:gd name="connsiteY6" fmla="*/ 0 h 5021667"/>
                  <a:gd name="connsiteX0" fmla="*/ 3034146 w 3101237"/>
                  <a:gd name="connsiteY0" fmla="*/ 0 h 5021667"/>
                  <a:gd name="connsiteX1" fmla="*/ 2286000 w 3101237"/>
                  <a:gd name="connsiteY1" fmla="*/ 2119745 h 5021667"/>
                  <a:gd name="connsiteX2" fmla="*/ 831273 w 3101237"/>
                  <a:gd name="connsiteY2" fmla="*/ 2521527 h 5021667"/>
                  <a:gd name="connsiteX3" fmla="*/ 498764 w 3101237"/>
                  <a:gd name="connsiteY3" fmla="*/ 4322618 h 5021667"/>
                  <a:gd name="connsiteX4" fmla="*/ 13855 w 3101237"/>
                  <a:gd name="connsiteY4" fmla="*/ 4724400 h 5021667"/>
                  <a:gd name="connsiteX5" fmla="*/ 0 w 3101237"/>
                  <a:gd name="connsiteY5" fmla="*/ 41564 h 5021667"/>
                  <a:gd name="connsiteX6" fmla="*/ 3034146 w 3101237"/>
                  <a:gd name="connsiteY6" fmla="*/ 0 h 5021667"/>
                  <a:gd name="connsiteX0" fmla="*/ 3740728 w 3780989"/>
                  <a:gd name="connsiteY0" fmla="*/ 13854 h 4980103"/>
                  <a:gd name="connsiteX1" fmla="*/ 2286000 w 3780989"/>
                  <a:gd name="connsiteY1" fmla="*/ 2078181 h 4980103"/>
                  <a:gd name="connsiteX2" fmla="*/ 831273 w 3780989"/>
                  <a:gd name="connsiteY2" fmla="*/ 2479963 h 4980103"/>
                  <a:gd name="connsiteX3" fmla="*/ 498764 w 3780989"/>
                  <a:gd name="connsiteY3" fmla="*/ 4281054 h 4980103"/>
                  <a:gd name="connsiteX4" fmla="*/ 13855 w 3780989"/>
                  <a:gd name="connsiteY4" fmla="*/ 4682836 h 4980103"/>
                  <a:gd name="connsiteX5" fmla="*/ 0 w 3780989"/>
                  <a:gd name="connsiteY5" fmla="*/ 0 h 4980103"/>
                  <a:gd name="connsiteX6" fmla="*/ 3740728 w 3780989"/>
                  <a:gd name="connsiteY6" fmla="*/ 13854 h 4980103"/>
                  <a:gd name="connsiteX0" fmla="*/ 3740728 w 3803936"/>
                  <a:gd name="connsiteY0" fmla="*/ 13854 h 4980103"/>
                  <a:gd name="connsiteX1" fmla="*/ 2826327 w 3803936"/>
                  <a:gd name="connsiteY1" fmla="*/ 1884217 h 4980103"/>
                  <a:gd name="connsiteX2" fmla="*/ 831273 w 3803936"/>
                  <a:gd name="connsiteY2" fmla="*/ 2479963 h 4980103"/>
                  <a:gd name="connsiteX3" fmla="*/ 498764 w 3803936"/>
                  <a:gd name="connsiteY3" fmla="*/ 4281054 h 4980103"/>
                  <a:gd name="connsiteX4" fmla="*/ 13855 w 3803936"/>
                  <a:gd name="connsiteY4" fmla="*/ 4682836 h 4980103"/>
                  <a:gd name="connsiteX5" fmla="*/ 0 w 3803936"/>
                  <a:gd name="connsiteY5" fmla="*/ 0 h 4980103"/>
                  <a:gd name="connsiteX6" fmla="*/ 3740728 w 3803936"/>
                  <a:gd name="connsiteY6" fmla="*/ 13854 h 4980103"/>
                  <a:gd name="connsiteX0" fmla="*/ 3740728 w 3819518"/>
                  <a:gd name="connsiteY0" fmla="*/ 13854 h 4980103"/>
                  <a:gd name="connsiteX1" fmla="*/ 2826327 w 3819518"/>
                  <a:gd name="connsiteY1" fmla="*/ 1884217 h 4980103"/>
                  <a:gd name="connsiteX2" fmla="*/ 831273 w 3819518"/>
                  <a:gd name="connsiteY2" fmla="*/ 2479963 h 4980103"/>
                  <a:gd name="connsiteX3" fmla="*/ 498764 w 3819518"/>
                  <a:gd name="connsiteY3" fmla="*/ 4281054 h 4980103"/>
                  <a:gd name="connsiteX4" fmla="*/ 13855 w 3819518"/>
                  <a:gd name="connsiteY4" fmla="*/ 4682836 h 4980103"/>
                  <a:gd name="connsiteX5" fmla="*/ 0 w 3819518"/>
                  <a:gd name="connsiteY5" fmla="*/ 0 h 4980103"/>
                  <a:gd name="connsiteX6" fmla="*/ 3740728 w 3819518"/>
                  <a:gd name="connsiteY6" fmla="*/ 13854 h 4980103"/>
                  <a:gd name="connsiteX0" fmla="*/ 3699165 w 3764759"/>
                  <a:gd name="connsiteY0" fmla="*/ 0 h 4980103"/>
                  <a:gd name="connsiteX1" fmla="*/ 2826327 w 3764759"/>
                  <a:gd name="connsiteY1" fmla="*/ 1884217 h 4980103"/>
                  <a:gd name="connsiteX2" fmla="*/ 831273 w 3764759"/>
                  <a:gd name="connsiteY2" fmla="*/ 2479963 h 4980103"/>
                  <a:gd name="connsiteX3" fmla="*/ 498764 w 3764759"/>
                  <a:gd name="connsiteY3" fmla="*/ 4281054 h 4980103"/>
                  <a:gd name="connsiteX4" fmla="*/ 13855 w 3764759"/>
                  <a:gd name="connsiteY4" fmla="*/ 4682836 h 4980103"/>
                  <a:gd name="connsiteX5" fmla="*/ 0 w 3764759"/>
                  <a:gd name="connsiteY5" fmla="*/ 0 h 4980103"/>
                  <a:gd name="connsiteX6" fmla="*/ 3699165 w 3764759"/>
                  <a:gd name="connsiteY6" fmla="*/ 0 h 4980103"/>
                  <a:gd name="connsiteX0" fmla="*/ 3408220 w 3496956"/>
                  <a:gd name="connsiteY0" fmla="*/ 0 h 4993957"/>
                  <a:gd name="connsiteX1" fmla="*/ 2826327 w 3496956"/>
                  <a:gd name="connsiteY1" fmla="*/ 1898071 h 4993957"/>
                  <a:gd name="connsiteX2" fmla="*/ 831273 w 3496956"/>
                  <a:gd name="connsiteY2" fmla="*/ 2493817 h 4993957"/>
                  <a:gd name="connsiteX3" fmla="*/ 498764 w 3496956"/>
                  <a:gd name="connsiteY3" fmla="*/ 4294908 h 4993957"/>
                  <a:gd name="connsiteX4" fmla="*/ 13855 w 3496956"/>
                  <a:gd name="connsiteY4" fmla="*/ 4696690 h 4993957"/>
                  <a:gd name="connsiteX5" fmla="*/ 0 w 3496956"/>
                  <a:gd name="connsiteY5" fmla="*/ 13854 h 4993957"/>
                  <a:gd name="connsiteX6" fmla="*/ 3408220 w 3496956"/>
                  <a:gd name="connsiteY6" fmla="*/ 0 h 4993957"/>
                  <a:gd name="connsiteX0" fmla="*/ 3408220 w 3460882"/>
                  <a:gd name="connsiteY0" fmla="*/ 0 h 4993957"/>
                  <a:gd name="connsiteX1" fmla="*/ 2355272 w 3460882"/>
                  <a:gd name="connsiteY1" fmla="*/ 1787235 h 4993957"/>
                  <a:gd name="connsiteX2" fmla="*/ 831273 w 3460882"/>
                  <a:gd name="connsiteY2" fmla="*/ 2493817 h 4993957"/>
                  <a:gd name="connsiteX3" fmla="*/ 498764 w 3460882"/>
                  <a:gd name="connsiteY3" fmla="*/ 4294908 h 4993957"/>
                  <a:gd name="connsiteX4" fmla="*/ 13855 w 3460882"/>
                  <a:gd name="connsiteY4" fmla="*/ 4696690 h 4993957"/>
                  <a:gd name="connsiteX5" fmla="*/ 0 w 3460882"/>
                  <a:gd name="connsiteY5" fmla="*/ 13854 h 4993957"/>
                  <a:gd name="connsiteX6" fmla="*/ 3408220 w 3460882"/>
                  <a:gd name="connsiteY6" fmla="*/ 0 h 4993957"/>
                  <a:gd name="connsiteX0" fmla="*/ 3408220 w 3461814"/>
                  <a:gd name="connsiteY0" fmla="*/ 0 h 4997951"/>
                  <a:gd name="connsiteX1" fmla="*/ 2355272 w 3461814"/>
                  <a:gd name="connsiteY1" fmla="*/ 1787235 h 4997951"/>
                  <a:gd name="connsiteX2" fmla="*/ 706582 w 3461814"/>
                  <a:gd name="connsiteY2" fmla="*/ 2369126 h 4997951"/>
                  <a:gd name="connsiteX3" fmla="*/ 498764 w 3461814"/>
                  <a:gd name="connsiteY3" fmla="*/ 4294908 h 4997951"/>
                  <a:gd name="connsiteX4" fmla="*/ 13855 w 3461814"/>
                  <a:gd name="connsiteY4" fmla="*/ 4696690 h 4997951"/>
                  <a:gd name="connsiteX5" fmla="*/ 0 w 3461814"/>
                  <a:gd name="connsiteY5" fmla="*/ 13854 h 4997951"/>
                  <a:gd name="connsiteX6" fmla="*/ 3408220 w 3461814"/>
                  <a:gd name="connsiteY6" fmla="*/ 0 h 4997951"/>
                  <a:gd name="connsiteX0" fmla="*/ 3505202 w 3555152"/>
                  <a:gd name="connsiteY0" fmla="*/ 13855 h 4984097"/>
                  <a:gd name="connsiteX1" fmla="*/ 2355272 w 3555152"/>
                  <a:gd name="connsiteY1" fmla="*/ 1773381 h 4984097"/>
                  <a:gd name="connsiteX2" fmla="*/ 706582 w 3555152"/>
                  <a:gd name="connsiteY2" fmla="*/ 2355272 h 4984097"/>
                  <a:gd name="connsiteX3" fmla="*/ 498764 w 3555152"/>
                  <a:gd name="connsiteY3" fmla="*/ 4281054 h 4984097"/>
                  <a:gd name="connsiteX4" fmla="*/ 13855 w 3555152"/>
                  <a:gd name="connsiteY4" fmla="*/ 4682836 h 4984097"/>
                  <a:gd name="connsiteX5" fmla="*/ 0 w 3555152"/>
                  <a:gd name="connsiteY5" fmla="*/ 0 h 4984097"/>
                  <a:gd name="connsiteX6" fmla="*/ 3505202 w 3555152"/>
                  <a:gd name="connsiteY6" fmla="*/ 13855 h 4984097"/>
                  <a:gd name="connsiteX0" fmla="*/ 3505202 w 3509945"/>
                  <a:gd name="connsiteY0" fmla="*/ 13855 h 4984097"/>
                  <a:gd name="connsiteX1" fmla="*/ 2355272 w 3509945"/>
                  <a:gd name="connsiteY1" fmla="*/ 1773381 h 4984097"/>
                  <a:gd name="connsiteX2" fmla="*/ 706582 w 3509945"/>
                  <a:gd name="connsiteY2" fmla="*/ 2355272 h 4984097"/>
                  <a:gd name="connsiteX3" fmla="*/ 498764 w 3509945"/>
                  <a:gd name="connsiteY3" fmla="*/ 4281054 h 4984097"/>
                  <a:gd name="connsiteX4" fmla="*/ 13855 w 3509945"/>
                  <a:gd name="connsiteY4" fmla="*/ 4682836 h 4984097"/>
                  <a:gd name="connsiteX5" fmla="*/ 0 w 3509945"/>
                  <a:gd name="connsiteY5" fmla="*/ 0 h 4984097"/>
                  <a:gd name="connsiteX6" fmla="*/ 3505202 w 3509945"/>
                  <a:gd name="connsiteY6" fmla="*/ 13855 h 4984097"/>
                  <a:gd name="connsiteX0" fmla="*/ 3505202 w 3510195"/>
                  <a:gd name="connsiteY0" fmla="*/ 13855 h 4984097"/>
                  <a:gd name="connsiteX1" fmla="*/ 2355272 w 3510195"/>
                  <a:gd name="connsiteY1" fmla="*/ 1773381 h 4984097"/>
                  <a:gd name="connsiteX2" fmla="*/ 706582 w 3510195"/>
                  <a:gd name="connsiteY2" fmla="*/ 2355272 h 4984097"/>
                  <a:gd name="connsiteX3" fmla="*/ 498764 w 3510195"/>
                  <a:gd name="connsiteY3" fmla="*/ 4281054 h 4984097"/>
                  <a:gd name="connsiteX4" fmla="*/ 13855 w 3510195"/>
                  <a:gd name="connsiteY4" fmla="*/ 4682836 h 4984097"/>
                  <a:gd name="connsiteX5" fmla="*/ 0 w 3510195"/>
                  <a:gd name="connsiteY5" fmla="*/ 0 h 4984097"/>
                  <a:gd name="connsiteX6" fmla="*/ 3505202 w 3510195"/>
                  <a:gd name="connsiteY6" fmla="*/ 13855 h 4984097"/>
                  <a:gd name="connsiteX0" fmla="*/ 3505202 w 3510379"/>
                  <a:gd name="connsiteY0" fmla="*/ 13855 h 4984097"/>
                  <a:gd name="connsiteX1" fmla="*/ 2382981 w 3510379"/>
                  <a:gd name="connsiteY1" fmla="*/ 1911927 h 4984097"/>
                  <a:gd name="connsiteX2" fmla="*/ 706582 w 3510379"/>
                  <a:gd name="connsiteY2" fmla="*/ 2355272 h 4984097"/>
                  <a:gd name="connsiteX3" fmla="*/ 498764 w 3510379"/>
                  <a:gd name="connsiteY3" fmla="*/ 4281054 h 4984097"/>
                  <a:gd name="connsiteX4" fmla="*/ 13855 w 3510379"/>
                  <a:gd name="connsiteY4" fmla="*/ 4682836 h 4984097"/>
                  <a:gd name="connsiteX5" fmla="*/ 0 w 3510379"/>
                  <a:gd name="connsiteY5" fmla="*/ 0 h 4984097"/>
                  <a:gd name="connsiteX6" fmla="*/ 3505202 w 3510379"/>
                  <a:gd name="connsiteY6" fmla="*/ 13855 h 4984097"/>
                  <a:gd name="connsiteX0" fmla="*/ 3865420 w 3868973"/>
                  <a:gd name="connsiteY0" fmla="*/ 13855 h 4984097"/>
                  <a:gd name="connsiteX1" fmla="*/ 2382981 w 3868973"/>
                  <a:gd name="connsiteY1" fmla="*/ 1911927 h 4984097"/>
                  <a:gd name="connsiteX2" fmla="*/ 706582 w 3868973"/>
                  <a:gd name="connsiteY2" fmla="*/ 2355272 h 4984097"/>
                  <a:gd name="connsiteX3" fmla="*/ 498764 w 3868973"/>
                  <a:gd name="connsiteY3" fmla="*/ 4281054 h 4984097"/>
                  <a:gd name="connsiteX4" fmla="*/ 13855 w 3868973"/>
                  <a:gd name="connsiteY4" fmla="*/ 4682836 h 4984097"/>
                  <a:gd name="connsiteX5" fmla="*/ 0 w 3868973"/>
                  <a:gd name="connsiteY5" fmla="*/ 0 h 4984097"/>
                  <a:gd name="connsiteX6" fmla="*/ 3865420 w 3868973"/>
                  <a:gd name="connsiteY6" fmla="*/ 13855 h 4984097"/>
                  <a:gd name="connsiteX0" fmla="*/ 3865420 w 3873426"/>
                  <a:gd name="connsiteY0" fmla="*/ 13855 h 4984097"/>
                  <a:gd name="connsiteX1" fmla="*/ 2992581 w 3873426"/>
                  <a:gd name="connsiteY1" fmla="*/ 1717964 h 4984097"/>
                  <a:gd name="connsiteX2" fmla="*/ 706582 w 3873426"/>
                  <a:gd name="connsiteY2" fmla="*/ 2355272 h 4984097"/>
                  <a:gd name="connsiteX3" fmla="*/ 498764 w 3873426"/>
                  <a:gd name="connsiteY3" fmla="*/ 4281054 h 4984097"/>
                  <a:gd name="connsiteX4" fmla="*/ 13855 w 3873426"/>
                  <a:gd name="connsiteY4" fmla="*/ 4682836 h 4984097"/>
                  <a:gd name="connsiteX5" fmla="*/ 0 w 3873426"/>
                  <a:gd name="connsiteY5" fmla="*/ 0 h 4984097"/>
                  <a:gd name="connsiteX6" fmla="*/ 3865420 w 3873426"/>
                  <a:gd name="connsiteY6" fmla="*/ 13855 h 4984097"/>
                  <a:gd name="connsiteX0" fmla="*/ 3865420 w 3873179"/>
                  <a:gd name="connsiteY0" fmla="*/ 13855 h 4980543"/>
                  <a:gd name="connsiteX1" fmla="*/ 2992581 w 3873179"/>
                  <a:gd name="connsiteY1" fmla="*/ 1717964 h 4980543"/>
                  <a:gd name="connsiteX2" fmla="*/ 803564 w 3873179"/>
                  <a:gd name="connsiteY2" fmla="*/ 2466109 h 4980543"/>
                  <a:gd name="connsiteX3" fmla="*/ 498764 w 3873179"/>
                  <a:gd name="connsiteY3" fmla="*/ 4281054 h 4980543"/>
                  <a:gd name="connsiteX4" fmla="*/ 13855 w 3873179"/>
                  <a:gd name="connsiteY4" fmla="*/ 4682836 h 4980543"/>
                  <a:gd name="connsiteX5" fmla="*/ 0 w 3873179"/>
                  <a:gd name="connsiteY5" fmla="*/ 0 h 4980543"/>
                  <a:gd name="connsiteX6" fmla="*/ 3865420 w 3873179"/>
                  <a:gd name="connsiteY6" fmla="*/ 13855 h 4980543"/>
                  <a:gd name="connsiteX0" fmla="*/ 3532911 w 3549464"/>
                  <a:gd name="connsiteY0" fmla="*/ 138545 h 4980543"/>
                  <a:gd name="connsiteX1" fmla="*/ 2992581 w 3549464"/>
                  <a:gd name="connsiteY1" fmla="*/ 1717964 h 4980543"/>
                  <a:gd name="connsiteX2" fmla="*/ 803564 w 3549464"/>
                  <a:gd name="connsiteY2" fmla="*/ 2466109 h 4980543"/>
                  <a:gd name="connsiteX3" fmla="*/ 498764 w 3549464"/>
                  <a:gd name="connsiteY3" fmla="*/ 4281054 h 4980543"/>
                  <a:gd name="connsiteX4" fmla="*/ 13855 w 3549464"/>
                  <a:gd name="connsiteY4" fmla="*/ 4682836 h 4980543"/>
                  <a:gd name="connsiteX5" fmla="*/ 0 w 3549464"/>
                  <a:gd name="connsiteY5" fmla="*/ 0 h 4980543"/>
                  <a:gd name="connsiteX6" fmla="*/ 3532911 w 3549464"/>
                  <a:gd name="connsiteY6" fmla="*/ 138545 h 4980543"/>
                  <a:gd name="connsiteX0" fmla="*/ 3546766 w 3562611"/>
                  <a:gd name="connsiteY0" fmla="*/ 0 h 5008253"/>
                  <a:gd name="connsiteX1" fmla="*/ 2992581 w 3562611"/>
                  <a:gd name="connsiteY1" fmla="*/ 1745674 h 5008253"/>
                  <a:gd name="connsiteX2" fmla="*/ 803564 w 3562611"/>
                  <a:gd name="connsiteY2" fmla="*/ 2493819 h 5008253"/>
                  <a:gd name="connsiteX3" fmla="*/ 498764 w 3562611"/>
                  <a:gd name="connsiteY3" fmla="*/ 4308764 h 5008253"/>
                  <a:gd name="connsiteX4" fmla="*/ 13855 w 3562611"/>
                  <a:gd name="connsiteY4" fmla="*/ 4710546 h 5008253"/>
                  <a:gd name="connsiteX5" fmla="*/ 0 w 3562611"/>
                  <a:gd name="connsiteY5" fmla="*/ 27710 h 5008253"/>
                  <a:gd name="connsiteX6" fmla="*/ 3546766 w 3562611"/>
                  <a:gd name="connsiteY6" fmla="*/ 0 h 5008253"/>
                  <a:gd name="connsiteX0" fmla="*/ 3546766 w 3706909"/>
                  <a:gd name="connsiteY0" fmla="*/ 0 h 5008253"/>
                  <a:gd name="connsiteX1" fmla="*/ 2992581 w 3706909"/>
                  <a:gd name="connsiteY1" fmla="*/ 1745674 h 5008253"/>
                  <a:gd name="connsiteX2" fmla="*/ 803564 w 3706909"/>
                  <a:gd name="connsiteY2" fmla="*/ 2493819 h 5008253"/>
                  <a:gd name="connsiteX3" fmla="*/ 498764 w 3706909"/>
                  <a:gd name="connsiteY3" fmla="*/ 4308764 h 5008253"/>
                  <a:gd name="connsiteX4" fmla="*/ 13855 w 3706909"/>
                  <a:gd name="connsiteY4" fmla="*/ 4710546 h 5008253"/>
                  <a:gd name="connsiteX5" fmla="*/ 0 w 3706909"/>
                  <a:gd name="connsiteY5" fmla="*/ 27710 h 5008253"/>
                  <a:gd name="connsiteX6" fmla="*/ 3546766 w 3706909"/>
                  <a:gd name="connsiteY6" fmla="*/ 0 h 5008253"/>
                  <a:gd name="connsiteX0" fmla="*/ 3546766 w 3576888"/>
                  <a:gd name="connsiteY0" fmla="*/ 0 h 5008253"/>
                  <a:gd name="connsiteX1" fmla="*/ 2992581 w 3576888"/>
                  <a:gd name="connsiteY1" fmla="*/ 1745674 h 5008253"/>
                  <a:gd name="connsiteX2" fmla="*/ 803564 w 3576888"/>
                  <a:gd name="connsiteY2" fmla="*/ 2493819 h 5008253"/>
                  <a:gd name="connsiteX3" fmla="*/ 498764 w 3576888"/>
                  <a:gd name="connsiteY3" fmla="*/ 4308764 h 5008253"/>
                  <a:gd name="connsiteX4" fmla="*/ 13855 w 3576888"/>
                  <a:gd name="connsiteY4" fmla="*/ 4710546 h 5008253"/>
                  <a:gd name="connsiteX5" fmla="*/ 0 w 3576888"/>
                  <a:gd name="connsiteY5" fmla="*/ 27710 h 5008253"/>
                  <a:gd name="connsiteX6" fmla="*/ 3546766 w 3576888"/>
                  <a:gd name="connsiteY6" fmla="*/ 0 h 5008253"/>
                  <a:gd name="connsiteX0" fmla="*/ 3546766 w 3560729"/>
                  <a:gd name="connsiteY0" fmla="*/ 0 h 5008253"/>
                  <a:gd name="connsiteX1" fmla="*/ 2604653 w 3560729"/>
                  <a:gd name="connsiteY1" fmla="*/ 1814947 h 5008253"/>
                  <a:gd name="connsiteX2" fmla="*/ 803564 w 3560729"/>
                  <a:gd name="connsiteY2" fmla="*/ 2493819 h 5008253"/>
                  <a:gd name="connsiteX3" fmla="*/ 498764 w 3560729"/>
                  <a:gd name="connsiteY3" fmla="*/ 4308764 h 5008253"/>
                  <a:gd name="connsiteX4" fmla="*/ 13855 w 3560729"/>
                  <a:gd name="connsiteY4" fmla="*/ 4710546 h 5008253"/>
                  <a:gd name="connsiteX5" fmla="*/ 0 w 3560729"/>
                  <a:gd name="connsiteY5" fmla="*/ 27710 h 5008253"/>
                  <a:gd name="connsiteX6" fmla="*/ 3546766 w 3560729"/>
                  <a:gd name="connsiteY6" fmla="*/ 0 h 5008253"/>
                  <a:gd name="connsiteX0" fmla="*/ 3546766 w 3560729"/>
                  <a:gd name="connsiteY0" fmla="*/ 0 h 5022108"/>
                  <a:gd name="connsiteX1" fmla="*/ 2604653 w 3560729"/>
                  <a:gd name="connsiteY1" fmla="*/ 1828802 h 5022108"/>
                  <a:gd name="connsiteX2" fmla="*/ 803564 w 3560729"/>
                  <a:gd name="connsiteY2" fmla="*/ 2507674 h 5022108"/>
                  <a:gd name="connsiteX3" fmla="*/ 498764 w 3560729"/>
                  <a:gd name="connsiteY3" fmla="*/ 4322619 h 5022108"/>
                  <a:gd name="connsiteX4" fmla="*/ 13855 w 3560729"/>
                  <a:gd name="connsiteY4" fmla="*/ 4724401 h 5022108"/>
                  <a:gd name="connsiteX5" fmla="*/ 0 w 3560729"/>
                  <a:gd name="connsiteY5" fmla="*/ 41565 h 5022108"/>
                  <a:gd name="connsiteX6" fmla="*/ 3546766 w 3560729"/>
                  <a:gd name="connsiteY6" fmla="*/ 0 h 5022108"/>
                  <a:gd name="connsiteX0" fmla="*/ 3546766 w 3560729"/>
                  <a:gd name="connsiteY0" fmla="*/ 0 h 5028368"/>
                  <a:gd name="connsiteX1" fmla="*/ 2604653 w 3560729"/>
                  <a:gd name="connsiteY1" fmla="*/ 1828802 h 5028368"/>
                  <a:gd name="connsiteX2" fmla="*/ 803564 w 3560729"/>
                  <a:gd name="connsiteY2" fmla="*/ 2313710 h 5028368"/>
                  <a:gd name="connsiteX3" fmla="*/ 498764 w 3560729"/>
                  <a:gd name="connsiteY3" fmla="*/ 4322619 h 5028368"/>
                  <a:gd name="connsiteX4" fmla="*/ 13855 w 3560729"/>
                  <a:gd name="connsiteY4" fmla="*/ 4724401 h 5028368"/>
                  <a:gd name="connsiteX5" fmla="*/ 0 w 3560729"/>
                  <a:gd name="connsiteY5" fmla="*/ 41565 h 5028368"/>
                  <a:gd name="connsiteX6" fmla="*/ 3546766 w 3560729"/>
                  <a:gd name="connsiteY6" fmla="*/ 0 h 5028368"/>
                  <a:gd name="connsiteX0" fmla="*/ 3546766 w 3567061"/>
                  <a:gd name="connsiteY0" fmla="*/ 0 h 5028368"/>
                  <a:gd name="connsiteX1" fmla="*/ 2826326 w 3567061"/>
                  <a:gd name="connsiteY1" fmla="*/ 1731820 h 5028368"/>
                  <a:gd name="connsiteX2" fmla="*/ 803564 w 3567061"/>
                  <a:gd name="connsiteY2" fmla="*/ 2313710 h 5028368"/>
                  <a:gd name="connsiteX3" fmla="*/ 498764 w 3567061"/>
                  <a:gd name="connsiteY3" fmla="*/ 4322619 h 5028368"/>
                  <a:gd name="connsiteX4" fmla="*/ 13855 w 3567061"/>
                  <a:gd name="connsiteY4" fmla="*/ 4724401 h 5028368"/>
                  <a:gd name="connsiteX5" fmla="*/ 0 w 3567061"/>
                  <a:gd name="connsiteY5" fmla="*/ 41565 h 5028368"/>
                  <a:gd name="connsiteX6" fmla="*/ 3546766 w 3567061"/>
                  <a:gd name="connsiteY6" fmla="*/ 0 h 5028368"/>
                  <a:gd name="connsiteX0" fmla="*/ 3546766 w 3567061"/>
                  <a:gd name="connsiteY0" fmla="*/ 0 h 4939815"/>
                  <a:gd name="connsiteX1" fmla="*/ 2826326 w 3567061"/>
                  <a:gd name="connsiteY1" fmla="*/ 1731820 h 4939815"/>
                  <a:gd name="connsiteX2" fmla="*/ 803564 w 3567061"/>
                  <a:gd name="connsiteY2" fmla="*/ 2313710 h 4939815"/>
                  <a:gd name="connsiteX3" fmla="*/ 1066801 w 3567061"/>
                  <a:gd name="connsiteY3" fmla="*/ 3782292 h 4939815"/>
                  <a:gd name="connsiteX4" fmla="*/ 13855 w 3567061"/>
                  <a:gd name="connsiteY4" fmla="*/ 4724401 h 4939815"/>
                  <a:gd name="connsiteX5" fmla="*/ 0 w 3567061"/>
                  <a:gd name="connsiteY5" fmla="*/ 41565 h 4939815"/>
                  <a:gd name="connsiteX6" fmla="*/ 3546766 w 3567061"/>
                  <a:gd name="connsiteY6" fmla="*/ 0 h 4939815"/>
                  <a:gd name="connsiteX0" fmla="*/ 3546766 w 3567427"/>
                  <a:gd name="connsiteY0" fmla="*/ 0 h 4944652"/>
                  <a:gd name="connsiteX1" fmla="*/ 2826326 w 3567427"/>
                  <a:gd name="connsiteY1" fmla="*/ 1731820 h 4944652"/>
                  <a:gd name="connsiteX2" fmla="*/ 748145 w 3567427"/>
                  <a:gd name="connsiteY2" fmla="*/ 2050474 h 4944652"/>
                  <a:gd name="connsiteX3" fmla="*/ 1066801 w 3567427"/>
                  <a:gd name="connsiteY3" fmla="*/ 3782292 h 4944652"/>
                  <a:gd name="connsiteX4" fmla="*/ 13855 w 3567427"/>
                  <a:gd name="connsiteY4" fmla="*/ 4724401 h 4944652"/>
                  <a:gd name="connsiteX5" fmla="*/ 0 w 3567427"/>
                  <a:gd name="connsiteY5" fmla="*/ 41565 h 4944652"/>
                  <a:gd name="connsiteX6" fmla="*/ 3546766 w 3567427"/>
                  <a:gd name="connsiteY6" fmla="*/ 0 h 4944652"/>
                  <a:gd name="connsiteX0" fmla="*/ 3546766 w 3566619"/>
                  <a:gd name="connsiteY0" fmla="*/ 0 h 4940065"/>
                  <a:gd name="connsiteX1" fmla="*/ 2826326 w 3566619"/>
                  <a:gd name="connsiteY1" fmla="*/ 1731820 h 4940065"/>
                  <a:gd name="connsiteX2" fmla="*/ 872836 w 3566619"/>
                  <a:gd name="connsiteY2" fmla="*/ 2299856 h 4940065"/>
                  <a:gd name="connsiteX3" fmla="*/ 1066801 w 3566619"/>
                  <a:gd name="connsiteY3" fmla="*/ 3782292 h 4940065"/>
                  <a:gd name="connsiteX4" fmla="*/ 13855 w 3566619"/>
                  <a:gd name="connsiteY4" fmla="*/ 4724401 h 4940065"/>
                  <a:gd name="connsiteX5" fmla="*/ 0 w 3566619"/>
                  <a:gd name="connsiteY5" fmla="*/ 41565 h 4940065"/>
                  <a:gd name="connsiteX6" fmla="*/ 3546766 w 3566619"/>
                  <a:gd name="connsiteY6" fmla="*/ 0 h 4940065"/>
                  <a:gd name="connsiteX0" fmla="*/ 3546766 w 3566619"/>
                  <a:gd name="connsiteY0" fmla="*/ 0 h 4943391"/>
                  <a:gd name="connsiteX1" fmla="*/ 2826326 w 3566619"/>
                  <a:gd name="connsiteY1" fmla="*/ 1731820 h 4943391"/>
                  <a:gd name="connsiteX2" fmla="*/ 872836 w 3566619"/>
                  <a:gd name="connsiteY2" fmla="*/ 2299856 h 4943391"/>
                  <a:gd name="connsiteX3" fmla="*/ 1343891 w 3566619"/>
                  <a:gd name="connsiteY3" fmla="*/ 3810001 h 4943391"/>
                  <a:gd name="connsiteX4" fmla="*/ 13855 w 3566619"/>
                  <a:gd name="connsiteY4" fmla="*/ 4724401 h 4943391"/>
                  <a:gd name="connsiteX5" fmla="*/ 0 w 3566619"/>
                  <a:gd name="connsiteY5" fmla="*/ 41565 h 4943391"/>
                  <a:gd name="connsiteX6" fmla="*/ 3546766 w 3566619"/>
                  <a:gd name="connsiteY6" fmla="*/ 0 h 4943391"/>
                  <a:gd name="connsiteX0" fmla="*/ 3546766 w 3566619"/>
                  <a:gd name="connsiteY0" fmla="*/ 0 h 4955848"/>
                  <a:gd name="connsiteX1" fmla="*/ 2826326 w 3566619"/>
                  <a:gd name="connsiteY1" fmla="*/ 1731820 h 4955848"/>
                  <a:gd name="connsiteX2" fmla="*/ 872836 w 3566619"/>
                  <a:gd name="connsiteY2" fmla="*/ 2299856 h 4955848"/>
                  <a:gd name="connsiteX3" fmla="*/ 1136073 w 3566619"/>
                  <a:gd name="connsiteY3" fmla="*/ 3906983 h 4955848"/>
                  <a:gd name="connsiteX4" fmla="*/ 13855 w 3566619"/>
                  <a:gd name="connsiteY4" fmla="*/ 4724401 h 4955848"/>
                  <a:gd name="connsiteX5" fmla="*/ 0 w 3566619"/>
                  <a:gd name="connsiteY5" fmla="*/ 41565 h 4955848"/>
                  <a:gd name="connsiteX6" fmla="*/ 3546766 w 3566619"/>
                  <a:gd name="connsiteY6" fmla="*/ 0 h 4955848"/>
                  <a:gd name="connsiteX0" fmla="*/ 3546766 w 3609882"/>
                  <a:gd name="connsiteY0" fmla="*/ 0 h 4955848"/>
                  <a:gd name="connsiteX1" fmla="*/ 3214254 w 3609882"/>
                  <a:gd name="connsiteY1" fmla="*/ 1579420 h 4955848"/>
                  <a:gd name="connsiteX2" fmla="*/ 872836 w 3609882"/>
                  <a:gd name="connsiteY2" fmla="*/ 2299856 h 4955848"/>
                  <a:gd name="connsiteX3" fmla="*/ 1136073 w 3609882"/>
                  <a:gd name="connsiteY3" fmla="*/ 3906983 h 4955848"/>
                  <a:gd name="connsiteX4" fmla="*/ 13855 w 3609882"/>
                  <a:gd name="connsiteY4" fmla="*/ 4724401 h 4955848"/>
                  <a:gd name="connsiteX5" fmla="*/ 0 w 3609882"/>
                  <a:gd name="connsiteY5" fmla="*/ 41565 h 4955848"/>
                  <a:gd name="connsiteX6" fmla="*/ 3546766 w 3609882"/>
                  <a:gd name="connsiteY6" fmla="*/ 0 h 4955848"/>
                  <a:gd name="connsiteX0" fmla="*/ 3546766 w 3609882"/>
                  <a:gd name="connsiteY0" fmla="*/ 0 h 4957825"/>
                  <a:gd name="connsiteX1" fmla="*/ 3214254 w 3609882"/>
                  <a:gd name="connsiteY1" fmla="*/ 1579420 h 4957825"/>
                  <a:gd name="connsiteX2" fmla="*/ 872836 w 3609882"/>
                  <a:gd name="connsiteY2" fmla="*/ 2299856 h 4957825"/>
                  <a:gd name="connsiteX3" fmla="*/ 1136073 w 3609882"/>
                  <a:gd name="connsiteY3" fmla="*/ 3906983 h 4957825"/>
                  <a:gd name="connsiteX4" fmla="*/ 13855 w 3609882"/>
                  <a:gd name="connsiteY4" fmla="*/ 4724401 h 4957825"/>
                  <a:gd name="connsiteX5" fmla="*/ 0 w 3609882"/>
                  <a:gd name="connsiteY5" fmla="*/ 41565 h 4957825"/>
                  <a:gd name="connsiteX6" fmla="*/ 3546766 w 3609882"/>
                  <a:gd name="connsiteY6" fmla="*/ 0 h 4957825"/>
                  <a:gd name="connsiteX0" fmla="*/ 3635098 w 3698214"/>
                  <a:gd name="connsiteY0" fmla="*/ 0 h 4956688"/>
                  <a:gd name="connsiteX1" fmla="*/ 3302586 w 3698214"/>
                  <a:gd name="connsiteY1" fmla="*/ 1579420 h 4956688"/>
                  <a:gd name="connsiteX2" fmla="*/ 961168 w 3698214"/>
                  <a:gd name="connsiteY2" fmla="*/ 2299856 h 4956688"/>
                  <a:gd name="connsiteX3" fmla="*/ 1432223 w 3698214"/>
                  <a:gd name="connsiteY3" fmla="*/ 4045529 h 4956688"/>
                  <a:gd name="connsiteX4" fmla="*/ 102187 w 3698214"/>
                  <a:gd name="connsiteY4" fmla="*/ 4724401 h 4956688"/>
                  <a:gd name="connsiteX5" fmla="*/ 88332 w 3698214"/>
                  <a:gd name="connsiteY5" fmla="*/ 41565 h 4956688"/>
                  <a:gd name="connsiteX6" fmla="*/ 3635098 w 3698214"/>
                  <a:gd name="connsiteY6" fmla="*/ 0 h 4956688"/>
                  <a:gd name="connsiteX0" fmla="*/ 3635098 w 3698214"/>
                  <a:gd name="connsiteY0" fmla="*/ 0 h 4956688"/>
                  <a:gd name="connsiteX1" fmla="*/ 3302586 w 3698214"/>
                  <a:gd name="connsiteY1" fmla="*/ 1579420 h 4956688"/>
                  <a:gd name="connsiteX2" fmla="*/ 961168 w 3698214"/>
                  <a:gd name="connsiteY2" fmla="*/ 2299856 h 4956688"/>
                  <a:gd name="connsiteX3" fmla="*/ 1432223 w 3698214"/>
                  <a:gd name="connsiteY3" fmla="*/ 4045529 h 4956688"/>
                  <a:gd name="connsiteX4" fmla="*/ 102187 w 3698214"/>
                  <a:gd name="connsiteY4" fmla="*/ 4724401 h 4956688"/>
                  <a:gd name="connsiteX5" fmla="*/ 88332 w 3698214"/>
                  <a:gd name="connsiteY5" fmla="*/ 41565 h 4956688"/>
                  <a:gd name="connsiteX6" fmla="*/ 3635098 w 3698214"/>
                  <a:gd name="connsiteY6" fmla="*/ 0 h 4956688"/>
                  <a:gd name="connsiteX0" fmla="*/ 3635098 w 3698214"/>
                  <a:gd name="connsiteY0" fmla="*/ 0 h 4956688"/>
                  <a:gd name="connsiteX1" fmla="*/ 3302586 w 3698214"/>
                  <a:gd name="connsiteY1" fmla="*/ 1579420 h 4956688"/>
                  <a:gd name="connsiteX2" fmla="*/ 961168 w 3698214"/>
                  <a:gd name="connsiteY2" fmla="*/ 2299856 h 4956688"/>
                  <a:gd name="connsiteX3" fmla="*/ 1432223 w 3698214"/>
                  <a:gd name="connsiteY3" fmla="*/ 4045529 h 4956688"/>
                  <a:gd name="connsiteX4" fmla="*/ 102187 w 3698214"/>
                  <a:gd name="connsiteY4" fmla="*/ 4724401 h 4956688"/>
                  <a:gd name="connsiteX5" fmla="*/ 88332 w 3698214"/>
                  <a:gd name="connsiteY5" fmla="*/ 41565 h 4956688"/>
                  <a:gd name="connsiteX6" fmla="*/ 3635098 w 3698214"/>
                  <a:gd name="connsiteY6" fmla="*/ 0 h 4956688"/>
                  <a:gd name="connsiteX0" fmla="*/ 3591845 w 3654961"/>
                  <a:gd name="connsiteY0" fmla="*/ 0 h 4968373"/>
                  <a:gd name="connsiteX1" fmla="*/ 3259333 w 3654961"/>
                  <a:gd name="connsiteY1" fmla="*/ 1579420 h 4968373"/>
                  <a:gd name="connsiteX2" fmla="*/ 917915 w 3654961"/>
                  <a:gd name="connsiteY2" fmla="*/ 2299856 h 4968373"/>
                  <a:gd name="connsiteX3" fmla="*/ 1388970 w 3654961"/>
                  <a:gd name="connsiteY3" fmla="*/ 4045529 h 4968373"/>
                  <a:gd name="connsiteX4" fmla="*/ 58934 w 3654961"/>
                  <a:gd name="connsiteY4" fmla="*/ 4724401 h 4968373"/>
                  <a:gd name="connsiteX5" fmla="*/ 45079 w 3654961"/>
                  <a:gd name="connsiteY5" fmla="*/ 41565 h 4968373"/>
                  <a:gd name="connsiteX6" fmla="*/ 3591845 w 3654961"/>
                  <a:gd name="connsiteY6" fmla="*/ 0 h 4968373"/>
                  <a:gd name="connsiteX0" fmla="*/ 3591845 w 3654961"/>
                  <a:gd name="connsiteY0" fmla="*/ 0 h 4967280"/>
                  <a:gd name="connsiteX1" fmla="*/ 3259333 w 3654961"/>
                  <a:gd name="connsiteY1" fmla="*/ 1579420 h 4967280"/>
                  <a:gd name="connsiteX2" fmla="*/ 917915 w 3654961"/>
                  <a:gd name="connsiteY2" fmla="*/ 2299856 h 4967280"/>
                  <a:gd name="connsiteX3" fmla="*/ 1388970 w 3654961"/>
                  <a:gd name="connsiteY3" fmla="*/ 4045529 h 4967280"/>
                  <a:gd name="connsiteX4" fmla="*/ 58934 w 3654961"/>
                  <a:gd name="connsiteY4" fmla="*/ 4724401 h 4967280"/>
                  <a:gd name="connsiteX5" fmla="*/ 45079 w 3654961"/>
                  <a:gd name="connsiteY5" fmla="*/ 41565 h 4967280"/>
                  <a:gd name="connsiteX6" fmla="*/ 3591845 w 3654961"/>
                  <a:gd name="connsiteY6" fmla="*/ 0 h 4967280"/>
                  <a:gd name="connsiteX0" fmla="*/ 3591845 w 3654961"/>
                  <a:gd name="connsiteY0" fmla="*/ 0 h 4979298"/>
                  <a:gd name="connsiteX1" fmla="*/ 3259333 w 3654961"/>
                  <a:gd name="connsiteY1" fmla="*/ 1579420 h 4979298"/>
                  <a:gd name="connsiteX2" fmla="*/ 917915 w 3654961"/>
                  <a:gd name="connsiteY2" fmla="*/ 2299856 h 4979298"/>
                  <a:gd name="connsiteX3" fmla="*/ 1388970 w 3654961"/>
                  <a:gd name="connsiteY3" fmla="*/ 4045529 h 4979298"/>
                  <a:gd name="connsiteX4" fmla="*/ 58934 w 3654961"/>
                  <a:gd name="connsiteY4" fmla="*/ 4738255 h 4979298"/>
                  <a:gd name="connsiteX5" fmla="*/ 45079 w 3654961"/>
                  <a:gd name="connsiteY5" fmla="*/ 41565 h 4979298"/>
                  <a:gd name="connsiteX6" fmla="*/ 3591845 w 3654961"/>
                  <a:gd name="connsiteY6" fmla="*/ 0 h 4979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654961" h="4979298">
                    <a:moveTo>
                      <a:pt x="3591845" y="0"/>
                    </a:moveTo>
                    <a:cubicBezTo>
                      <a:pt x="3704991" y="635000"/>
                      <a:pt x="3704988" y="1196111"/>
                      <a:pt x="3259333" y="1579420"/>
                    </a:cubicBezTo>
                    <a:cubicBezTo>
                      <a:pt x="2813678" y="1962729"/>
                      <a:pt x="1229642" y="1888838"/>
                      <a:pt x="917915" y="2299856"/>
                    </a:cubicBezTo>
                    <a:cubicBezTo>
                      <a:pt x="606188" y="2710874"/>
                      <a:pt x="1532133" y="3639129"/>
                      <a:pt x="1388970" y="4045529"/>
                    </a:cubicBezTo>
                    <a:cubicBezTo>
                      <a:pt x="1245807" y="4451929"/>
                      <a:pt x="185461" y="5430703"/>
                      <a:pt x="58934" y="4738255"/>
                    </a:cubicBezTo>
                    <a:cubicBezTo>
                      <a:pt x="-67593" y="4045807"/>
                      <a:pt x="49697" y="1602510"/>
                      <a:pt x="45079" y="41565"/>
                    </a:cubicBezTo>
                    <a:lnTo>
                      <a:pt x="359184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84407" tIns="42203" rIns="84407" bIns="42203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28" name="รูปแบบอิสระ: รูปร่าง 27">
                <a:extLst>
                  <a:ext uri="{FF2B5EF4-FFF2-40B4-BE49-F238E27FC236}">
                    <a16:creationId xmlns:a16="http://schemas.microsoft.com/office/drawing/2014/main" id="{2BA85EDD-0A85-4EA9-8663-73F808501E58}"/>
                  </a:ext>
                </a:extLst>
              </p:cNvPr>
              <p:cNvSpPr/>
              <p:nvPr/>
            </p:nvSpPr>
            <p:spPr>
              <a:xfrm>
                <a:off x="-13854" y="-53779"/>
                <a:ext cx="5988928" cy="3844532"/>
              </a:xfrm>
              <a:custGeom>
                <a:avLst/>
                <a:gdLst>
                  <a:gd name="connsiteX0" fmla="*/ 5791200 w 5791200"/>
                  <a:gd name="connsiteY0" fmla="*/ 13854 h 3574472"/>
                  <a:gd name="connsiteX1" fmla="*/ 3061855 w 5791200"/>
                  <a:gd name="connsiteY1" fmla="*/ 678872 h 3574472"/>
                  <a:gd name="connsiteX2" fmla="*/ 2992582 w 5791200"/>
                  <a:gd name="connsiteY2" fmla="*/ 1607127 h 3574472"/>
                  <a:gd name="connsiteX3" fmla="*/ 1413164 w 5791200"/>
                  <a:gd name="connsiteY3" fmla="*/ 1870363 h 3574472"/>
                  <a:gd name="connsiteX4" fmla="*/ 0 w 5791200"/>
                  <a:gd name="connsiteY4" fmla="*/ 3574472 h 3574472"/>
                  <a:gd name="connsiteX5" fmla="*/ 55418 w 5791200"/>
                  <a:gd name="connsiteY5" fmla="*/ 0 h 3574472"/>
                  <a:gd name="connsiteX6" fmla="*/ 5791200 w 5791200"/>
                  <a:gd name="connsiteY6" fmla="*/ 13854 h 3574472"/>
                  <a:gd name="connsiteX0" fmla="*/ 5822003 w 5822003"/>
                  <a:gd name="connsiteY0" fmla="*/ 28151 h 3588769"/>
                  <a:gd name="connsiteX1" fmla="*/ 3092658 w 5822003"/>
                  <a:gd name="connsiteY1" fmla="*/ 693169 h 3588769"/>
                  <a:gd name="connsiteX2" fmla="*/ 3023385 w 5822003"/>
                  <a:gd name="connsiteY2" fmla="*/ 1621424 h 3588769"/>
                  <a:gd name="connsiteX3" fmla="*/ 1443967 w 5822003"/>
                  <a:gd name="connsiteY3" fmla="*/ 1884660 h 3588769"/>
                  <a:gd name="connsiteX4" fmla="*/ 30803 w 5822003"/>
                  <a:gd name="connsiteY4" fmla="*/ 3588769 h 3588769"/>
                  <a:gd name="connsiteX5" fmla="*/ 0 w 5822003"/>
                  <a:gd name="connsiteY5" fmla="*/ 0 h 3588769"/>
                  <a:gd name="connsiteX6" fmla="*/ 5822003 w 5822003"/>
                  <a:gd name="connsiteY6" fmla="*/ 28151 h 3588769"/>
                  <a:gd name="connsiteX0" fmla="*/ 5879484 w 5879484"/>
                  <a:gd name="connsiteY0" fmla="*/ 42449 h 3603067"/>
                  <a:gd name="connsiteX1" fmla="*/ 3150139 w 5879484"/>
                  <a:gd name="connsiteY1" fmla="*/ 707467 h 3603067"/>
                  <a:gd name="connsiteX2" fmla="*/ 3080866 w 5879484"/>
                  <a:gd name="connsiteY2" fmla="*/ 1635722 h 3603067"/>
                  <a:gd name="connsiteX3" fmla="*/ 1501448 w 5879484"/>
                  <a:gd name="connsiteY3" fmla="*/ 1898958 h 3603067"/>
                  <a:gd name="connsiteX4" fmla="*/ 88284 w 5879484"/>
                  <a:gd name="connsiteY4" fmla="*/ 3603067 h 3603067"/>
                  <a:gd name="connsiteX5" fmla="*/ 0 w 5879484"/>
                  <a:gd name="connsiteY5" fmla="*/ 0 h 3603067"/>
                  <a:gd name="connsiteX6" fmla="*/ 5879484 w 5879484"/>
                  <a:gd name="connsiteY6" fmla="*/ 42449 h 3603067"/>
                  <a:gd name="connsiteX0" fmla="*/ 5879484 w 5879484"/>
                  <a:gd name="connsiteY0" fmla="*/ 42449 h 3603067"/>
                  <a:gd name="connsiteX1" fmla="*/ 3150139 w 5879484"/>
                  <a:gd name="connsiteY1" fmla="*/ 707467 h 3603067"/>
                  <a:gd name="connsiteX2" fmla="*/ 3080866 w 5879484"/>
                  <a:gd name="connsiteY2" fmla="*/ 1635722 h 3603067"/>
                  <a:gd name="connsiteX3" fmla="*/ 1501448 w 5879484"/>
                  <a:gd name="connsiteY3" fmla="*/ 1898958 h 3603067"/>
                  <a:gd name="connsiteX4" fmla="*/ 2063 w 5879484"/>
                  <a:gd name="connsiteY4" fmla="*/ 3603067 h 3603067"/>
                  <a:gd name="connsiteX5" fmla="*/ 0 w 5879484"/>
                  <a:gd name="connsiteY5" fmla="*/ 0 h 3603067"/>
                  <a:gd name="connsiteX6" fmla="*/ 5879484 w 5879484"/>
                  <a:gd name="connsiteY6" fmla="*/ 42449 h 3603067"/>
                  <a:gd name="connsiteX0" fmla="*/ 6021126 w 6021126"/>
                  <a:gd name="connsiteY0" fmla="*/ 42449 h 3688855"/>
                  <a:gd name="connsiteX1" fmla="*/ 3291781 w 6021126"/>
                  <a:gd name="connsiteY1" fmla="*/ 707467 h 3688855"/>
                  <a:gd name="connsiteX2" fmla="*/ 3222508 w 6021126"/>
                  <a:gd name="connsiteY2" fmla="*/ 1635722 h 3688855"/>
                  <a:gd name="connsiteX3" fmla="*/ 1643090 w 6021126"/>
                  <a:gd name="connsiteY3" fmla="*/ 1898958 h 3688855"/>
                  <a:gd name="connsiteX4" fmla="*/ 2 w 6021126"/>
                  <a:gd name="connsiteY4" fmla="*/ 3688855 h 3688855"/>
                  <a:gd name="connsiteX5" fmla="*/ 141642 w 6021126"/>
                  <a:gd name="connsiteY5" fmla="*/ 0 h 3688855"/>
                  <a:gd name="connsiteX6" fmla="*/ 6021126 w 6021126"/>
                  <a:gd name="connsiteY6" fmla="*/ 42449 h 3688855"/>
                  <a:gd name="connsiteX0" fmla="*/ 6109408 w 6109408"/>
                  <a:gd name="connsiteY0" fmla="*/ 128236 h 3774642"/>
                  <a:gd name="connsiteX1" fmla="*/ 3380063 w 6109408"/>
                  <a:gd name="connsiteY1" fmla="*/ 793254 h 3774642"/>
                  <a:gd name="connsiteX2" fmla="*/ 3310790 w 6109408"/>
                  <a:gd name="connsiteY2" fmla="*/ 1721509 h 3774642"/>
                  <a:gd name="connsiteX3" fmla="*/ 1731372 w 6109408"/>
                  <a:gd name="connsiteY3" fmla="*/ 1984745 h 3774642"/>
                  <a:gd name="connsiteX4" fmla="*/ 88284 w 6109408"/>
                  <a:gd name="connsiteY4" fmla="*/ 3774642 h 3774642"/>
                  <a:gd name="connsiteX5" fmla="*/ 0 w 6109408"/>
                  <a:gd name="connsiteY5" fmla="*/ 0 h 3774642"/>
                  <a:gd name="connsiteX6" fmla="*/ 6109408 w 6109408"/>
                  <a:gd name="connsiteY6" fmla="*/ 128236 h 3774642"/>
                  <a:gd name="connsiteX0" fmla="*/ 6109408 w 6109408"/>
                  <a:gd name="connsiteY0" fmla="*/ 128236 h 3774642"/>
                  <a:gd name="connsiteX1" fmla="*/ 3380063 w 6109408"/>
                  <a:gd name="connsiteY1" fmla="*/ 793254 h 3774642"/>
                  <a:gd name="connsiteX2" fmla="*/ 3310790 w 6109408"/>
                  <a:gd name="connsiteY2" fmla="*/ 1721509 h 3774642"/>
                  <a:gd name="connsiteX3" fmla="*/ 1731372 w 6109408"/>
                  <a:gd name="connsiteY3" fmla="*/ 1984745 h 3774642"/>
                  <a:gd name="connsiteX4" fmla="*/ 88284 w 6109408"/>
                  <a:gd name="connsiteY4" fmla="*/ 3774642 h 3774642"/>
                  <a:gd name="connsiteX5" fmla="*/ 0 w 6109408"/>
                  <a:gd name="connsiteY5" fmla="*/ 0 h 3774642"/>
                  <a:gd name="connsiteX6" fmla="*/ 6109408 w 6109408"/>
                  <a:gd name="connsiteY6" fmla="*/ 128236 h 3774642"/>
                  <a:gd name="connsiteX0" fmla="*/ 6109408 w 6109408"/>
                  <a:gd name="connsiteY0" fmla="*/ 128236 h 3774642"/>
                  <a:gd name="connsiteX1" fmla="*/ 3380063 w 6109408"/>
                  <a:gd name="connsiteY1" fmla="*/ 793254 h 3774642"/>
                  <a:gd name="connsiteX2" fmla="*/ 3310790 w 6109408"/>
                  <a:gd name="connsiteY2" fmla="*/ 1721509 h 3774642"/>
                  <a:gd name="connsiteX3" fmla="*/ 1731372 w 6109408"/>
                  <a:gd name="connsiteY3" fmla="*/ 1984745 h 3774642"/>
                  <a:gd name="connsiteX4" fmla="*/ 88284 w 6109408"/>
                  <a:gd name="connsiteY4" fmla="*/ 3774642 h 3774642"/>
                  <a:gd name="connsiteX5" fmla="*/ 0 w 6109408"/>
                  <a:gd name="connsiteY5" fmla="*/ 0 h 3774642"/>
                  <a:gd name="connsiteX6" fmla="*/ 6109408 w 6109408"/>
                  <a:gd name="connsiteY6" fmla="*/ 128236 h 3774642"/>
                  <a:gd name="connsiteX0" fmla="*/ 6037557 w 6037557"/>
                  <a:gd name="connsiteY0" fmla="*/ 142533 h 3788939"/>
                  <a:gd name="connsiteX1" fmla="*/ 3308212 w 6037557"/>
                  <a:gd name="connsiteY1" fmla="*/ 807551 h 3788939"/>
                  <a:gd name="connsiteX2" fmla="*/ 3238939 w 6037557"/>
                  <a:gd name="connsiteY2" fmla="*/ 1735806 h 3788939"/>
                  <a:gd name="connsiteX3" fmla="*/ 1659521 w 6037557"/>
                  <a:gd name="connsiteY3" fmla="*/ 1999042 h 3788939"/>
                  <a:gd name="connsiteX4" fmla="*/ 16433 w 6037557"/>
                  <a:gd name="connsiteY4" fmla="*/ 3788939 h 3788939"/>
                  <a:gd name="connsiteX5" fmla="*/ 0 w 6037557"/>
                  <a:gd name="connsiteY5" fmla="*/ 0 h 3788939"/>
                  <a:gd name="connsiteX6" fmla="*/ 6037557 w 6037557"/>
                  <a:gd name="connsiteY6" fmla="*/ 142533 h 3788939"/>
                  <a:gd name="connsiteX0" fmla="*/ 6037557 w 6037557"/>
                  <a:gd name="connsiteY0" fmla="*/ 142533 h 3788939"/>
                  <a:gd name="connsiteX1" fmla="*/ 3308212 w 6037557"/>
                  <a:gd name="connsiteY1" fmla="*/ 807551 h 3788939"/>
                  <a:gd name="connsiteX2" fmla="*/ 3238939 w 6037557"/>
                  <a:gd name="connsiteY2" fmla="*/ 1735806 h 3788939"/>
                  <a:gd name="connsiteX3" fmla="*/ 1659521 w 6037557"/>
                  <a:gd name="connsiteY3" fmla="*/ 1999042 h 3788939"/>
                  <a:gd name="connsiteX4" fmla="*/ 16433 w 6037557"/>
                  <a:gd name="connsiteY4" fmla="*/ 3788939 h 3788939"/>
                  <a:gd name="connsiteX5" fmla="*/ 0 w 6037557"/>
                  <a:gd name="connsiteY5" fmla="*/ 0 h 3788939"/>
                  <a:gd name="connsiteX6" fmla="*/ 6037557 w 6037557"/>
                  <a:gd name="connsiteY6" fmla="*/ 142533 h 3788939"/>
                  <a:gd name="connsiteX0" fmla="*/ 6109407 w 6109407"/>
                  <a:gd name="connsiteY0" fmla="*/ 0 h 3789385"/>
                  <a:gd name="connsiteX1" fmla="*/ 3308212 w 6109407"/>
                  <a:gd name="connsiteY1" fmla="*/ 807997 h 3789385"/>
                  <a:gd name="connsiteX2" fmla="*/ 3238939 w 6109407"/>
                  <a:gd name="connsiteY2" fmla="*/ 1736252 h 3789385"/>
                  <a:gd name="connsiteX3" fmla="*/ 1659521 w 6109407"/>
                  <a:gd name="connsiteY3" fmla="*/ 1999488 h 3789385"/>
                  <a:gd name="connsiteX4" fmla="*/ 16433 w 6109407"/>
                  <a:gd name="connsiteY4" fmla="*/ 3789385 h 3789385"/>
                  <a:gd name="connsiteX5" fmla="*/ 0 w 6109407"/>
                  <a:gd name="connsiteY5" fmla="*/ 446 h 3789385"/>
                  <a:gd name="connsiteX6" fmla="*/ 6109407 w 6109407"/>
                  <a:gd name="connsiteY6" fmla="*/ 0 h 3789385"/>
                  <a:gd name="connsiteX0" fmla="*/ 6109407 w 6179364"/>
                  <a:gd name="connsiteY0" fmla="*/ 0 h 3789385"/>
                  <a:gd name="connsiteX1" fmla="*/ 3308212 w 6179364"/>
                  <a:gd name="connsiteY1" fmla="*/ 807997 h 3789385"/>
                  <a:gd name="connsiteX2" fmla="*/ 3238939 w 6179364"/>
                  <a:gd name="connsiteY2" fmla="*/ 1736252 h 3789385"/>
                  <a:gd name="connsiteX3" fmla="*/ 1659521 w 6179364"/>
                  <a:gd name="connsiteY3" fmla="*/ 1999488 h 3789385"/>
                  <a:gd name="connsiteX4" fmla="*/ 16433 w 6179364"/>
                  <a:gd name="connsiteY4" fmla="*/ 3789385 h 3789385"/>
                  <a:gd name="connsiteX5" fmla="*/ 0 w 6179364"/>
                  <a:gd name="connsiteY5" fmla="*/ 446 h 3789385"/>
                  <a:gd name="connsiteX6" fmla="*/ 6109407 w 6179364"/>
                  <a:gd name="connsiteY6" fmla="*/ 0 h 3789385"/>
                  <a:gd name="connsiteX0" fmla="*/ 6109407 w 6179364"/>
                  <a:gd name="connsiteY0" fmla="*/ 0 h 3789385"/>
                  <a:gd name="connsiteX1" fmla="*/ 3308212 w 6179364"/>
                  <a:gd name="connsiteY1" fmla="*/ 807997 h 3789385"/>
                  <a:gd name="connsiteX2" fmla="*/ 3238939 w 6179364"/>
                  <a:gd name="connsiteY2" fmla="*/ 1736252 h 3789385"/>
                  <a:gd name="connsiteX3" fmla="*/ 1659521 w 6179364"/>
                  <a:gd name="connsiteY3" fmla="*/ 1999488 h 3789385"/>
                  <a:gd name="connsiteX4" fmla="*/ 16433 w 6179364"/>
                  <a:gd name="connsiteY4" fmla="*/ 3789385 h 3789385"/>
                  <a:gd name="connsiteX5" fmla="*/ 0 w 6179364"/>
                  <a:gd name="connsiteY5" fmla="*/ 446 h 3789385"/>
                  <a:gd name="connsiteX6" fmla="*/ 6109407 w 6179364"/>
                  <a:gd name="connsiteY6" fmla="*/ 0 h 3789385"/>
                  <a:gd name="connsiteX0" fmla="*/ 6109407 w 6179364"/>
                  <a:gd name="connsiteY0" fmla="*/ 0 h 3826203"/>
                  <a:gd name="connsiteX1" fmla="*/ 3308212 w 6179364"/>
                  <a:gd name="connsiteY1" fmla="*/ 807997 h 3826203"/>
                  <a:gd name="connsiteX2" fmla="*/ 3238939 w 6179364"/>
                  <a:gd name="connsiteY2" fmla="*/ 1736252 h 3826203"/>
                  <a:gd name="connsiteX3" fmla="*/ 1659521 w 6179364"/>
                  <a:gd name="connsiteY3" fmla="*/ 1999488 h 3826203"/>
                  <a:gd name="connsiteX4" fmla="*/ 16433 w 6179364"/>
                  <a:gd name="connsiteY4" fmla="*/ 3789385 h 3826203"/>
                  <a:gd name="connsiteX5" fmla="*/ 0 w 6179364"/>
                  <a:gd name="connsiteY5" fmla="*/ 446 h 3826203"/>
                  <a:gd name="connsiteX6" fmla="*/ 6109407 w 6179364"/>
                  <a:gd name="connsiteY6" fmla="*/ 0 h 3826203"/>
                  <a:gd name="connsiteX0" fmla="*/ 6109407 w 6194666"/>
                  <a:gd name="connsiteY0" fmla="*/ 0 h 3826203"/>
                  <a:gd name="connsiteX1" fmla="*/ 3897392 w 6194666"/>
                  <a:gd name="connsiteY1" fmla="*/ 636422 h 3826203"/>
                  <a:gd name="connsiteX2" fmla="*/ 3238939 w 6194666"/>
                  <a:gd name="connsiteY2" fmla="*/ 1736252 h 3826203"/>
                  <a:gd name="connsiteX3" fmla="*/ 1659521 w 6194666"/>
                  <a:gd name="connsiteY3" fmla="*/ 1999488 h 3826203"/>
                  <a:gd name="connsiteX4" fmla="*/ 16433 w 6194666"/>
                  <a:gd name="connsiteY4" fmla="*/ 3789385 h 3826203"/>
                  <a:gd name="connsiteX5" fmla="*/ 0 w 6194666"/>
                  <a:gd name="connsiteY5" fmla="*/ 446 h 3826203"/>
                  <a:gd name="connsiteX6" fmla="*/ 6109407 w 6194666"/>
                  <a:gd name="connsiteY6" fmla="*/ 0 h 3826203"/>
                  <a:gd name="connsiteX0" fmla="*/ 6109407 w 6195622"/>
                  <a:gd name="connsiteY0" fmla="*/ 0 h 3830610"/>
                  <a:gd name="connsiteX1" fmla="*/ 3897392 w 6195622"/>
                  <a:gd name="connsiteY1" fmla="*/ 636422 h 3830610"/>
                  <a:gd name="connsiteX2" fmla="*/ 3052127 w 6195622"/>
                  <a:gd name="connsiteY2" fmla="*/ 1764848 h 3830610"/>
                  <a:gd name="connsiteX3" fmla="*/ 1659521 w 6195622"/>
                  <a:gd name="connsiteY3" fmla="*/ 1999488 h 3830610"/>
                  <a:gd name="connsiteX4" fmla="*/ 16433 w 6195622"/>
                  <a:gd name="connsiteY4" fmla="*/ 3789385 h 3830610"/>
                  <a:gd name="connsiteX5" fmla="*/ 0 w 6195622"/>
                  <a:gd name="connsiteY5" fmla="*/ 446 h 3830610"/>
                  <a:gd name="connsiteX6" fmla="*/ 6109407 w 6195622"/>
                  <a:gd name="connsiteY6" fmla="*/ 0 h 3830610"/>
                  <a:gd name="connsiteX0" fmla="*/ 6109407 w 6200522"/>
                  <a:gd name="connsiteY0" fmla="*/ 0 h 3830610"/>
                  <a:gd name="connsiteX1" fmla="*/ 4041094 w 6200522"/>
                  <a:gd name="connsiteY1" fmla="*/ 893784 h 3830610"/>
                  <a:gd name="connsiteX2" fmla="*/ 3052127 w 6200522"/>
                  <a:gd name="connsiteY2" fmla="*/ 1764848 h 3830610"/>
                  <a:gd name="connsiteX3" fmla="*/ 1659521 w 6200522"/>
                  <a:gd name="connsiteY3" fmla="*/ 1999488 h 3830610"/>
                  <a:gd name="connsiteX4" fmla="*/ 16433 w 6200522"/>
                  <a:gd name="connsiteY4" fmla="*/ 3789385 h 3830610"/>
                  <a:gd name="connsiteX5" fmla="*/ 0 w 6200522"/>
                  <a:gd name="connsiteY5" fmla="*/ 446 h 3830610"/>
                  <a:gd name="connsiteX6" fmla="*/ 6109407 w 6200522"/>
                  <a:gd name="connsiteY6" fmla="*/ 0 h 3830610"/>
                  <a:gd name="connsiteX0" fmla="*/ 6109407 w 6200522"/>
                  <a:gd name="connsiteY0" fmla="*/ 0 h 3906887"/>
                  <a:gd name="connsiteX1" fmla="*/ 4041094 w 6200522"/>
                  <a:gd name="connsiteY1" fmla="*/ 893784 h 3906887"/>
                  <a:gd name="connsiteX2" fmla="*/ 3052127 w 6200522"/>
                  <a:gd name="connsiteY2" fmla="*/ 1764848 h 3906887"/>
                  <a:gd name="connsiteX3" fmla="*/ 1659521 w 6200522"/>
                  <a:gd name="connsiteY3" fmla="*/ 1999488 h 3906887"/>
                  <a:gd name="connsiteX4" fmla="*/ 921756 w 6200522"/>
                  <a:gd name="connsiteY4" fmla="*/ 2860023 h 3906887"/>
                  <a:gd name="connsiteX5" fmla="*/ 16433 w 6200522"/>
                  <a:gd name="connsiteY5" fmla="*/ 3789385 h 3906887"/>
                  <a:gd name="connsiteX6" fmla="*/ 0 w 6200522"/>
                  <a:gd name="connsiteY6" fmla="*/ 446 h 3906887"/>
                  <a:gd name="connsiteX7" fmla="*/ 6109407 w 6200522"/>
                  <a:gd name="connsiteY7" fmla="*/ 0 h 3906887"/>
                  <a:gd name="connsiteX0" fmla="*/ 6109407 w 6210247"/>
                  <a:gd name="connsiteY0" fmla="*/ 0 h 3906887"/>
                  <a:gd name="connsiteX1" fmla="*/ 4285388 w 6210247"/>
                  <a:gd name="connsiteY1" fmla="*/ 793699 h 3906887"/>
                  <a:gd name="connsiteX2" fmla="*/ 3052127 w 6210247"/>
                  <a:gd name="connsiteY2" fmla="*/ 1764848 h 3906887"/>
                  <a:gd name="connsiteX3" fmla="*/ 1659521 w 6210247"/>
                  <a:gd name="connsiteY3" fmla="*/ 1999488 h 3906887"/>
                  <a:gd name="connsiteX4" fmla="*/ 921756 w 6210247"/>
                  <a:gd name="connsiteY4" fmla="*/ 2860023 h 3906887"/>
                  <a:gd name="connsiteX5" fmla="*/ 16433 w 6210247"/>
                  <a:gd name="connsiteY5" fmla="*/ 3789385 h 3906887"/>
                  <a:gd name="connsiteX6" fmla="*/ 0 w 6210247"/>
                  <a:gd name="connsiteY6" fmla="*/ 446 h 3906887"/>
                  <a:gd name="connsiteX7" fmla="*/ 6109407 w 6210247"/>
                  <a:gd name="connsiteY7" fmla="*/ 0 h 3906887"/>
                  <a:gd name="connsiteX0" fmla="*/ 6109407 w 6214422"/>
                  <a:gd name="connsiteY0" fmla="*/ 0 h 3906887"/>
                  <a:gd name="connsiteX1" fmla="*/ 4285388 w 6214422"/>
                  <a:gd name="connsiteY1" fmla="*/ 793699 h 3906887"/>
                  <a:gd name="connsiteX2" fmla="*/ 2477318 w 6214422"/>
                  <a:gd name="connsiteY2" fmla="*/ 964165 h 3906887"/>
                  <a:gd name="connsiteX3" fmla="*/ 1659521 w 6214422"/>
                  <a:gd name="connsiteY3" fmla="*/ 1999488 h 3906887"/>
                  <a:gd name="connsiteX4" fmla="*/ 921756 w 6214422"/>
                  <a:gd name="connsiteY4" fmla="*/ 2860023 h 3906887"/>
                  <a:gd name="connsiteX5" fmla="*/ 16433 w 6214422"/>
                  <a:gd name="connsiteY5" fmla="*/ 3789385 h 3906887"/>
                  <a:gd name="connsiteX6" fmla="*/ 0 w 6214422"/>
                  <a:gd name="connsiteY6" fmla="*/ 446 h 3906887"/>
                  <a:gd name="connsiteX7" fmla="*/ 6109407 w 6214422"/>
                  <a:gd name="connsiteY7" fmla="*/ 0 h 3906887"/>
                  <a:gd name="connsiteX0" fmla="*/ 6109407 w 6214422"/>
                  <a:gd name="connsiteY0" fmla="*/ 0 h 3906887"/>
                  <a:gd name="connsiteX1" fmla="*/ 4285388 w 6214422"/>
                  <a:gd name="connsiteY1" fmla="*/ 793699 h 3906887"/>
                  <a:gd name="connsiteX2" fmla="*/ 2477318 w 6214422"/>
                  <a:gd name="connsiteY2" fmla="*/ 964165 h 3906887"/>
                  <a:gd name="connsiteX3" fmla="*/ 2033147 w 6214422"/>
                  <a:gd name="connsiteY3" fmla="*/ 2285446 h 3906887"/>
                  <a:gd name="connsiteX4" fmla="*/ 921756 w 6214422"/>
                  <a:gd name="connsiteY4" fmla="*/ 2860023 h 3906887"/>
                  <a:gd name="connsiteX5" fmla="*/ 16433 w 6214422"/>
                  <a:gd name="connsiteY5" fmla="*/ 3789385 h 3906887"/>
                  <a:gd name="connsiteX6" fmla="*/ 0 w 6214422"/>
                  <a:gd name="connsiteY6" fmla="*/ 446 h 3906887"/>
                  <a:gd name="connsiteX7" fmla="*/ 6109407 w 6214422"/>
                  <a:gd name="connsiteY7" fmla="*/ 0 h 3906887"/>
                  <a:gd name="connsiteX0" fmla="*/ 6109407 w 6214422"/>
                  <a:gd name="connsiteY0" fmla="*/ 0 h 3903573"/>
                  <a:gd name="connsiteX1" fmla="*/ 4285388 w 6214422"/>
                  <a:gd name="connsiteY1" fmla="*/ 793699 h 3903573"/>
                  <a:gd name="connsiteX2" fmla="*/ 2477318 w 6214422"/>
                  <a:gd name="connsiteY2" fmla="*/ 964165 h 3903573"/>
                  <a:gd name="connsiteX3" fmla="*/ 2033147 w 6214422"/>
                  <a:gd name="connsiteY3" fmla="*/ 2285446 h 3903573"/>
                  <a:gd name="connsiteX4" fmla="*/ 849905 w 6214422"/>
                  <a:gd name="connsiteY4" fmla="*/ 2817129 h 3903573"/>
                  <a:gd name="connsiteX5" fmla="*/ 16433 w 6214422"/>
                  <a:gd name="connsiteY5" fmla="*/ 3789385 h 3903573"/>
                  <a:gd name="connsiteX6" fmla="*/ 0 w 6214422"/>
                  <a:gd name="connsiteY6" fmla="*/ 446 h 3903573"/>
                  <a:gd name="connsiteX7" fmla="*/ 6109407 w 6214422"/>
                  <a:gd name="connsiteY7" fmla="*/ 0 h 3903573"/>
                  <a:gd name="connsiteX0" fmla="*/ 6109407 w 6214422"/>
                  <a:gd name="connsiteY0" fmla="*/ 0 h 3912056"/>
                  <a:gd name="connsiteX1" fmla="*/ 4285388 w 6214422"/>
                  <a:gd name="connsiteY1" fmla="*/ 793699 h 3912056"/>
                  <a:gd name="connsiteX2" fmla="*/ 2477318 w 6214422"/>
                  <a:gd name="connsiteY2" fmla="*/ 964165 h 3912056"/>
                  <a:gd name="connsiteX3" fmla="*/ 2033147 w 6214422"/>
                  <a:gd name="connsiteY3" fmla="*/ 2285446 h 3912056"/>
                  <a:gd name="connsiteX4" fmla="*/ 849905 w 6214422"/>
                  <a:gd name="connsiteY4" fmla="*/ 2817129 h 3912056"/>
                  <a:gd name="connsiteX5" fmla="*/ 16433 w 6214422"/>
                  <a:gd name="connsiteY5" fmla="*/ 3789385 h 3912056"/>
                  <a:gd name="connsiteX6" fmla="*/ 0 w 6214422"/>
                  <a:gd name="connsiteY6" fmla="*/ 446 h 3912056"/>
                  <a:gd name="connsiteX7" fmla="*/ 6109407 w 6214422"/>
                  <a:gd name="connsiteY7" fmla="*/ 0 h 3912056"/>
                  <a:gd name="connsiteX0" fmla="*/ 6109407 w 6220180"/>
                  <a:gd name="connsiteY0" fmla="*/ 0 h 3912056"/>
                  <a:gd name="connsiteX1" fmla="*/ 4400350 w 6220180"/>
                  <a:gd name="connsiteY1" fmla="*/ 993869 h 3912056"/>
                  <a:gd name="connsiteX2" fmla="*/ 2477318 w 6220180"/>
                  <a:gd name="connsiteY2" fmla="*/ 964165 h 3912056"/>
                  <a:gd name="connsiteX3" fmla="*/ 2033147 w 6220180"/>
                  <a:gd name="connsiteY3" fmla="*/ 2285446 h 3912056"/>
                  <a:gd name="connsiteX4" fmla="*/ 849905 w 6220180"/>
                  <a:gd name="connsiteY4" fmla="*/ 2817129 h 3912056"/>
                  <a:gd name="connsiteX5" fmla="*/ 16433 w 6220180"/>
                  <a:gd name="connsiteY5" fmla="*/ 3789385 h 3912056"/>
                  <a:gd name="connsiteX6" fmla="*/ 0 w 6220180"/>
                  <a:gd name="connsiteY6" fmla="*/ 446 h 3912056"/>
                  <a:gd name="connsiteX7" fmla="*/ 6109407 w 6220180"/>
                  <a:gd name="connsiteY7" fmla="*/ 0 h 3912056"/>
                  <a:gd name="connsiteX0" fmla="*/ 6109407 w 6221637"/>
                  <a:gd name="connsiteY0" fmla="*/ 0 h 3912056"/>
                  <a:gd name="connsiteX1" fmla="*/ 4400350 w 6221637"/>
                  <a:gd name="connsiteY1" fmla="*/ 993869 h 3912056"/>
                  <a:gd name="connsiteX2" fmla="*/ 2477318 w 6221637"/>
                  <a:gd name="connsiteY2" fmla="*/ 964165 h 3912056"/>
                  <a:gd name="connsiteX3" fmla="*/ 2033147 w 6221637"/>
                  <a:gd name="connsiteY3" fmla="*/ 2285446 h 3912056"/>
                  <a:gd name="connsiteX4" fmla="*/ 849905 w 6221637"/>
                  <a:gd name="connsiteY4" fmla="*/ 2817129 h 3912056"/>
                  <a:gd name="connsiteX5" fmla="*/ 16433 w 6221637"/>
                  <a:gd name="connsiteY5" fmla="*/ 3789385 h 3912056"/>
                  <a:gd name="connsiteX6" fmla="*/ 0 w 6221637"/>
                  <a:gd name="connsiteY6" fmla="*/ 446 h 3912056"/>
                  <a:gd name="connsiteX7" fmla="*/ 6109407 w 6221637"/>
                  <a:gd name="connsiteY7" fmla="*/ 0 h 3912056"/>
                  <a:gd name="connsiteX0" fmla="*/ 6109407 w 6217155"/>
                  <a:gd name="connsiteY0" fmla="*/ 0 h 3912056"/>
                  <a:gd name="connsiteX1" fmla="*/ 4314129 w 6217155"/>
                  <a:gd name="connsiteY1" fmla="*/ 765103 h 3912056"/>
                  <a:gd name="connsiteX2" fmla="*/ 2477318 w 6217155"/>
                  <a:gd name="connsiteY2" fmla="*/ 964165 h 3912056"/>
                  <a:gd name="connsiteX3" fmla="*/ 2033147 w 6217155"/>
                  <a:gd name="connsiteY3" fmla="*/ 2285446 h 3912056"/>
                  <a:gd name="connsiteX4" fmla="*/ 849905 w 6217155"/>
                  <a:gd name="connsiteY4" fmla="*/ 2817129 h 3912056"/>
                  <a:gd name="connsiteX5" fmla="*/ 16433 w 6217155"/>
                  <a:gd name="connsiteY5" fmla="*/ 3789385 h 3912056"/>
                  <a:gd name="connsiteX6" fmla="*/ 0 w 6217155"/>
                  <a:gd name="connsiteY6" fmla="*/ 446 h 3912056"/>
                  <a:gd name="connsiteX7" fmla="*/ 6109407 w 6217155"/>
                  <a:gd name="connsiteY7" fmla="*/ 0 h 3912056"/>
                  <a:gd name="connsiteX0" fmla="*/ 6109407 w 6216702"/>
                  <a:gd name="connsiteY0" fmla="*/ 0 h 3912056"/>
                  <a:gd name="connsiteX1" fmla="*/ 4314129 w 6216702"/>
                  <a:gd name="connsiteY1" fmla="*/ 765103 h 3912056"/>
                  <a:gd name="connsiteX2" fmla="*/ 2362355 w 6216702"/>
                  <a:gd name="connsiteY2" fmla="*/ 721101 h 3912056"/>
                  <a:gd name="connsiteX3" fmla="*/ 2033147 w 6216702"/>
                  <a:gd name="connsiteY3" fmla="*/ 2285446 h 3912056"/>
                  <a:gd name="connsiteX4" fmla="*/ 849905 w 6216702"/>
                  <a:gd name="connsiteY4" fmla="*/ 2817129 h 3912056"/>
                  <a:gd name="connsiteX5" fmla="*/ 16433 w 6216702"/>
                  <a:gd name="connsiteY5" fmla="*/ 3789385 h 3912056"/>
                  <a:gd name="connsiteX6" fmla="*/ 0 w 6216702"/>
                  <a:gd name="connsiteY6" fmla="*/ 446 h 3912056"/>
                  <a:gd name="connsiteX7" fmla="*/ 6109407 w 6216702"/>
                  <a:gd name="connsiteY7" fmla="*/ 0 h 3912056"/>
                  <a:gd name="connsiteX0" fmla="*/ 6109407 w 6212589"/>
                  <a:gd name="connsiteY0" fmla="*/ 0 h 3912056"/>
                  <a:gd name="connsiteX1" fmla="*/ 4227908 w 6212589"/>
                  <a:gd name="connsiteY1" fmla="*/ 622123 h 3912056"/>
                  <a:gd name="connsiteX2" fmla="*/ 2362355 w 6212589"/>
                  <a:gd name="connsiteY2" fmla="*/ 721101 h 3912056"/>
                  <a:gd name="connsiteX3" fmla="*/ 2033147 w 6212589"/>
                  <a:gd name="connsiteY3" fmla="*/ 2285446 h 3912056"/>
                  <a:gd name="connsiteX4" fmla="*/ 849905 w 6212589"/>
                  <a:gd name="connsiteY4" fmla="*/ 2817129 h 3912056"/>
                  <a:gd name="connsiteX5" fmla="*/ 16433 w 6212589"/>
                  <a:gd name="connsiteY5" fmla="*/ 3789385 h 3912056"/>
                  <a:gd name="connsiteX6" fmla="*/ 0 w 6212589"/>
                  <a:gd name="connsiteY6" fmla="*/ 446 h 3912056"/>
                  <a:gd name="connsiteX7" fmla="*/ 6109407 w 6212589"/>
                  <a:gd name="connsiteY7" fmla="*/ 0 h 3912056"/>
                  <a:gd name="connsiteX0" fmla="*/ 6109407 w 6213116"/>
                  <a:gd name="connsiteY0" fmla="*/ 0 h 3912056"/>
                  <a:gd name="connsiteX1" fmla="*/ 4227908 w 6213116"/>
                  <a:gd name="connsiteY1" fmla="*/ 622123 h 3912056"/>
                  <a:gd name="connsiteX2" fmla="*/ 2290505 w 6213116"/>
                  <a:gd name="connsiteY2" fmla="*/ 721102 h 3912056"/>
                  <a:gd name="connsiteX3" fmla="*/ 2033147 w 6213116"/>
                  <a:gd name="connsiteY3" fmla="*/ 2285446 h 3912056"/>
                  <a:gd name="connsiteX4" fmla="*/ 849905 w 6213116"/>
                  <a:gd name="connsiteY4" fmla="*/ 2817129 h 3912056"/>
                  <a:gd name="connsiteX5" fmla="*/ 16433 w 6213116"/>
                  <a:gd name="connsiteY5" fmla="*/ 3789385 h 3912056"/>
                  <a:gd name="connsiteX6" fmla="*/ 0 w 6213116"/>
                  <a:gd name="connsiteY6" fmla="*/ 446 h 3912056"/>
                  <a:gd name="connsiteX7" fmla="*/ 6109407 w 6213116"/>
                  <a:gd name="connsiteY7" fmla="*/ 0 h 3912056"/>
                  <a:gd name="connsiteX0" fmla="*/ 6109407 w 6214399"/>
                  <a:gd name="connsiteY0" fmla="*/ 0 h 3912056"/>
                  <a:gd name="connsiteX1" fmla="*/ 4227908 w 6214399"/>
                  <a:gd name="connsiteY1" fmla="*/ 622123 h 3912056"/>
                  <a:gd name="connsiteX2" fmla="*/ 2290505 w 6214399"/>
                  <a:gd name="connsiteY2" fmla="*/ 721102 h 3912056"/>
                  <a:gd name="connsiteX3" fmla="*/ 2033147 w 6214399"/>
                  <a:gd name="connsiteY3" fmla="*/ 2285446 h 3912056"/>
                  <a:gd name="connsiteX4" fmla="*/ 849905 w 6214399"/>
                  <a:gd name="connsiteY4" fmla="*/ 2817129 h 3912056"/>
                  <a:gd name="connsiteX5" fmla="*/ 16433 w 6214399"/>
                  <a:gd name="connsiteY5" fmla="*/ 3789385 h 3912056"/>
                  <a:gd name="connsiteX6" fmla="*/ 0 w 6214399"/>
                  <a:gd name="connsiteY6" fmla="*/ 446 h 3912056"/>
                  <a:gd name="connsiteX7" fmla="*/ 6109407 w 6214399"/>
                  <a:gd name="connsiteY7" fmla="*/ 0 h 3912056"/>
                  <a:gd name="connsiteX0" fmla="*/ 6109407 w 6231869"/>
                  <a:gd name="connsiteY0" fmla="*/ 0 h 3912056"/>
                  <a:gd name="connsiteX1" fmla="*/ 4227908 w 6231869"/>
                  <a:gd name="connsiteY1" fmla="*/ 622123 h 3912056"/>
                  <a:gd name="connsiteX2" fmla="*/ 2290505 w 6231869"/>
                  <a:gd name="connsiteY2" fmla="*/ 721102 h 3912056"/>
                  <a:gd name="connsiteX3" fmla="*/ 2033147 w 6231869"/>
                  <a:gd name="connsiteY3" fmla="*/ 2285446 h 3912056"/>
                  <a:gd name="connsiteX4" fmla="*/ 849905 w 6231869"/>
                  <a:gd name="connsiteY4" fmla="*/ 2817129 h 3912056"/>
                  <a:gd name="connsiteX5" fmla="*/ 16433 w 6231869"/>
                  <a:gd name="connsiteY5" fmla="*/ 3789385 h 3912056"/>
                  <a:gd name="connsiteX6" fmla="*/ 0 w 6231869"/>
                  <a:gd name="connsiteY6" fmla="*/ 446 h 3912056"/>
                  <a:gd name="connsiteX7" fmla="*/ 6109407 w 6231869"/>
                  <a:gd name="connsiteY7" fmla="*/ 0 h 3912056"/>
                  <a:gd name="connsiteX0" fmla="*/ 6109407 w 6263187"/>
                  <a:gd name="connsiteY0" fmla="*/ 0 h 3912056"/>
                  <a:gd name="connsiteX1" fmla="*/ 4227908 w 6263187"/>
                  <a:gd name="connsiteY1" fmla="*/ 622123 h 3912056"/>
                  <a:gd name="connsiteX2" fmla="*/ 2290505 w 6263187"/>
                  <a:gd name="connsiteY2" fmla="*/ 721102 h 3912056"/>
                  <a:gd name="connsiteX3" fmla="*/ 2033147 w 6263187"/>
                  <a:gd name="connsiteY3" fmla="*/ 2285446 h 3912056"/>
                  <a:gd name="connsiteX4" fmla="*/ 849905 w 6263187"/>
                  <a:gd name="connsiteY4" fmla="*/ 2817129 h 3912056"/>
                  <a:gd name="connsiteX5" fmla="*/ 16433 w 6263187"/>
                  <a:gd name="connsiteY5" fmla="*/ 3789385 h 3912056"/>
                  <a:gd name="connsiteX6" fmla="*/ 0 w 6263187"/>
                  <a:gd name="connsiteY6" fmla="*/ 446 h 3912056"/>
                  <a:gd name="connsiteX7" fmla="*/ 6109407 w 6263187"/>
                  <a:gd name="connsiteY7" fmla="*/ 0 h 3912056"/>
                  <a:gd name="connsiteX0" fmla="*/ 6109407 w 6251157"/>
                  <a:gd name="connsiteY0" fmla="*/ 53381 h 3965437"/>
                  <a:gd name="connsiteX1" fmla="*/ 4141687 w 6251157"/>
                  <a:gd name="connsiteY1" fmla="*/ 775590 h 3965437"/>
                  <a:gd name="connsiteX2" fmla="*/ 2290505 w 6251157"/>
                  <a:gd name="connsiteY2" fmla="*/ 774483 h 3965437"/>
                  <a:gd name="connsiteX3" fmla="*/ 2033147 w 6251157"/>
                  <a:gd name="connsiteY3" fmla="*/ 2338827 h 3965437"/>
                  <a:gd name="connsiteX4" fmla="*/ 849905 w 6251157"/>
                  <a:gd name="connsiteY4" fmla="*/ 2870510 h 3965437"/>
                  <a:gd name="connsiteX5" fmla="*/ 16433 w 6251157"/>
                  <a:gd name="connsiteY5" fmla="*/ 3842766 h 3965437"/>
                  <a:gd name="connsiteX6" fmla="*/ 0 w 6251157"/>
                  <a:gd name="connsiteY6" fmla="*/ 53827 h 3965437"/>
                  <a:gd name="connsiteX7" fmla="*/ 6109407 w 6251157"/>
                  <a:gd name="connsiteY7" fmla="*/ 53381 h 3965437"/>
                  <a:gd name="connsiteX0" fmla="*/ 6109407 w 6249177"/>
                  <a:gd name="connsiteY0" fmla="*/ 53381 h 3965437"/>
                  <a:gd name="connsiteX1" fmla="*/ 4141687 w 6249177"/>
                  <a:gd name="connsiteY1" fmla="*/ 775590 h 3965437"/>
                  <a:gd name="connsiteX2" fmla="*/ 2520428 w 6249177"/>
                  <a:gd name="connsiteY2" fmla="*/ 1131930 h 3965437"/>
                  <a:gd name="connsiteX3" fmla="*/ 2033147 w 6249177"/>
                  <a:gd name="connsiteY3" fmla="*/ 2338827 h 3965437"/>
                  <a:gd name="connsiteX4" fmla="*/ 849905 w 6249177"/>
                  <a:gd name="connsiteY4" fmla="*/ 2870510 h 3965437"/>
                  <a:gd name="connsiteX5" fmla="*/ 16433 w 6249177"/>
                  <a:gd name="connsiteY5" fmla="*/ 3842766 h 3965437"/>
                  <a:gd name="connsiteX6" fmla="*/ 0 w 6249177"/>
                  <a:gd name="connsiteY6" fmla="*/ 53827 h 3965437"/>
                  <a:gd name="connsiteX7" fmla="*/ 6109407 w 6249177"/>
                  <a:gd name="connsiteY7" fmla="*/ 53381 h 3965437"/>
                  <a:gd name="connsiteX0" fmla="*/ 6109407 w 6258571"/>
                  <a:gd name="connsiteY0" fmla="*/ 72445 h 3984501"/>
                  <a:gd name="connsiteX1" fmla="*/ 4227908 w 6258571"/>
                  <a:gd name="connsiteY1" fmla="*/ 1052016 h 3984501"/>
                  <a:gd name="connsiteX2" fmla="*/ 2520428 w 6258571"/>
                  <a:gd name="connsiteY2" fmla="*/ 1150994 h 3984501"/>
                  <a:gd name="connsiteX3" fmla="*/ 2033147 w 6258571"/>
                  <a:gd name="connsiteY3" fmla="*/ 2357891 h 3984501"/>
                  <a:gd name="connsiteX4" fmla="*/ 849905 w 6258571"/>
                  <a:gd name="connsiteY4" fmla="*/ 2889574 h 3984501"/>
                  <a:gd name="connsiteX5" fmla="*/ 16433 w 6258571"/>
                  <a:gd name="connsiteY5" fmla="*/ 3861830 h 3984501"/>
                  <a:gd name="connsiteX6" fmla="*/ 0 w 6258571"/>
                  <a:gd name="connsiteY6" fmla="*/ 72891 h 3984501"/>
                  <a:gd name="connsiteX7" fmla="*/ 6109407 w 6258571"/>
                  <a:gd name="connsiteY7" fmla="*/ 72445 h 3984501"/>
                  <a:gd name="connsiteX0" fmla="*/ 6109407 w 6224172"/>
                  <a:gd name="connsiteY0" fmla="*/ 72445 h 3984501"/>
                  <a:gd name="connsiteX1" fmla="*/ 4227908 w 6224172"/>
                  <a:gd name="connsiteY1" fmla="*/ 1052016 h 3984501"/>
                  <a:gd name="connsiteX2" fmla="*/ 2520428 w 6224172"/>
                  <a:gd name="connsiteY2" fmla="*/ 1150994 h 3984501"/>
                  <a:gd name="connsiteX3" fmla="*/ 2033147 w 6224172"/>
                  <a:gd name="connsiteY3" fmla="*/ 2357891 h 3984501"/>
                  <a:gd name="connsiteX4" fmla="*/ 849905 w 6224172"/>
                  <a:gd name="connsiteY4" fmla="*/ 2889574 h 3984501"/>
                  <a:gd name="connsiteX5" fmla="*/ 16433 w 6224172"/>
                  <a:gd name="connsiteY5" fmla="*/ 3861830 h 3984501"/>
                  <a:gd name="connsiteX6" fmla="*/ 0 w 6224172"/>
                  <a:gd name="connsiteY6" fmla="*/ 72891 h 3984501"/>
                  <a:gd name="connsiteX7" fmla="*/ 6109407 w 6224172"/>
                  <a:gd name="connsiteY7" fmla="*/ 72445 h 3984501"/>
                  <a:gd name="connsiteX0" fmla="*/ 6109407 w 6241461"/>
                  <a:gd name="connsiteY0" fmla="*/ 72445 h 3984501"/>
                  <a:gd name="connsiteX1" fmla="*/ 4227908 w 6241461"/>
                  <a:gd name="connsiteY1" fmla="*/ 1052016 h 3984501"/>
                  <a:gd name="connsiteX2" fmla="*/ 2520428 w 6241461"/>
                  <a:gd name="connsiteY2" fmla="*/ 1150994 h 3984501"/>
                  <a:gd name="connsiteX3" fmla="*/ 2033147 w 6241461"/>
                  <a:gd name="connsiteY3" fmla="*/ 2357891 h 3984501"/>
                  <a:gd name="connsiteX4" fmla="*/ 849905 w 6241461"/>
                  <a:gd name="connsiteY4" fmla="*/ 2889574 h 3984501"/>
                  <a:gd name="connsiteX5" fmla="*/ 16433 w 6241461"/>
                  <a:gd name="connsiteY5" fmla="*/ 3861830 h 3984501"/>
                  <a:gd name="connsiteX6" fmla="*/ 0 w 6241461"/>
                  <a:gd name="connsiteY6" fmla="*/ 72891 h 3984501"/>
                  <a:gd name="connsiteX7" fmla="*/ 6109407 w 6241461"/>
                  <a:gd name="connsiteY7" fmla="*/ 72445 h 3984501"/>
                  <a:gd name="connsiteX0" fmla="*/ 6109407 w 6201346"/>
                  <a:gd name="connsiteY0" fmla="*/ 55500 h 3967556"/>
                  <a:gd name="connsiteX1" fmla="*/ 3739321 w 6201346"/>
                  <a:gd name="connsiteY1" fmla="*/ 806305 h 3967556"/>
                  <a:gd name="connsiteX2" fmla="*/ 2520428 w 6201346"/>
                  <a:gd name="connsiteY2" fmla="*/ 1134049 h 3967556"/>
                  <a:gd name="connsiteX3" fmla="*/ 2033147 w 6201346"/>
                  <a:gd name="connsiteY3" fmla="*/ 2340946 h 3967556"/>
                  <a:gd name="connsiteX4" fmla="*/ 849905 w 6201346"/>
                  <a:gd name="connsiteY4" fmla="*/ 2872629 h 3967556"/>
                  <a:gd name="connsiteX5" fmla="*/ 16433 w 6201346"/>
                  <a:gd name="connsiteY5" fmla="*/ 3844885 h 3967556"/>
                  <a:gd name="connsiteX6" fmla="*/ 0 w 6201346"/>
                  <a:gd name="connsiteY6" fmla="*/ 55946 h 3967556"/>
                  <a:gd name="connsiteX7" fmla="*/ 6109407 w 6201346"/>
                  <a:gd name="connsiteY7" fmla="*/ 55500 h 3967556"/>
                  <a:gd name="connsiteX0" fmla="*/ 6109407 w 6211840"/>
                  <a:gd name="connsiteY0" fmla="*/ 55500 h 3967556"/>
                  <a:gd name="connsiteX1" fmla="*/ 3739321 w 6211840"/>
                  <a:gd name="connsiteY1" fmla="*/ 806305 h 3967556"/>
                  <a:gd name="connsiteX2" fmla="*/ 2549169 w 6211840"/>
                  <a:gd name="connsiteY2" fmla="*/ 1405710 h 3967556"/>
                  <a:gd name="connsiteX3" fmla="*/ 2033147 w 6211840"/>
                  <a:gd name="connsiteY3" fmla="*/ 2340946 h 3967556"/>
                  <a:gd name="connsiteX4" fmla="*/ 849905 w 6211840"/>
                  <a:gd name="connsiteY4" fmla="*/ 2872629 h 3967556"/>
                  <a:gd name="connsiteX5" fmla="*/ 16433 w 6211840"/>
                  <a:gd name="connsiteY5" fmla="*/ 3844885 h 3967556"/>
                  <a:gd name="connsiteX6" fmla="*/ 0 w 6211840"/>
                  <a:gd name="connsiteY6" fmla="*/ 55946 h 3967556"/>
                  <a:gd name="connsiteX7" fmla="*/ 6109407 w 6211840"/>
                  <a:gd name="connsiteY7" fmla="*/ 55500 h 39675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211840" h="3967556">
                    <a:moveTo>
                      <a:pt x="6109407" y="55500"/>
                    </a:moveTo>
                    <a:cubicBezTo>
                      <a:pt x="6732627" y="180560"/>
                      <a:pt x="4332694" y="581270"/>
                      <a:pt x="3739321" y="806305"/>
                    </a:cubicBezTo>
                    <a:cubicBezTo>
                      <a:pt x="3145948" y="1031340"/>
                      <a:pt x="2833531" y="1149936"/>
                      <a:pt x="2549169" y="1405710"/>
                    </a:cubicBezTo>
                    <a:cubicBezTo>
                      <a:pt x="2264807" y="1661484"/>
                      <a:pt x="2316358" y="2096460"/>
                      <a:pt x="2033147" y="2340946"/>
                    </a:cubicBezTo>
                    <a:cubicBezTo>
                      <a:pt x="1749936" y="2585432"/>
                      <a:pt x="1123753" y="2574313"/>
                      <a:pt x="849905" y="2872629"/>
                    </a:cubicBezTo>
                    <a:cubicBezTo>
                      <a:pt x="576057" y="3170945"/>
                      <a:pt x="16720" y="4345629"/>
                      <a:pt x="16433" y="3844885"/>
                    </a:cubicBezTo>
                    <a:cubicBezTo>
                      <a:pt x="15745" y="2643863"/>
                      <a:pt x="15057" y="1171182"/>
                      <a:pt x="0" y="55946"/>
                    </a:cubicBezTo>
                    <a:cubicBezTo>
                      <a:pt x="2036469" y="55797"/>
                      <a:pt x="5486187" y="-69560"/>
                      <a:pt x="6109407" y="5550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 dirty="0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</p:grpSp>
        <p:grpSp>
          <p:nvGrpSpPr>
            <p:cNvPr id="60" name="กลุ่ม 59">
              <a:extLst>
                <a:ext uri="{FF2B5EF4-FFF2-40B4-BE49-F238E27FC236}">
                  <a16:creationId xmlns:a16="http://schemas.microsoft.com/office/drawing/2014/main" id="{5063384C-1B67-4C48-859F-3B720252A26A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255808" y="373919"/>
              <a:ext cx="376162" cy="907724"/>
              <a:chOff x="6264894" y="1446698"/>
              <a:chExt cx="759640" cy="1984379"/>
            </a:xfrm>
          </p:grpSpPr>
          <p:sp>
            <p:nvSpPr>
              <p:cNvPr id="61" name="วงรี 60">
                <a:extLst>
                  <a:ext uri="{FF2B5EF4-FFF2-40B4-BE49-F238E27FC236}">
                    <a16:creationId xmlns:a16="http://schemas.microsoft.com/office/drawing/2014/main" id="{36043F64-AE10-48E1-83C6-E74C5B6505F5}"/>
                  </a:ext>
                </a:extLst>
              </p:cNvPr>
              <p:cNvSpPr/>
              <p:nvPr/>
            </p:nvSpPr>
            <p:spPr>
              <a:xfrm>
                <a:off x="6264894" y="14508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62" name="วงรี 61">
                <a:extLst>
                  <a:ext uri="{FF2B5EF4-FFF2-40B4-BE49-F238E27FC236}">
                    <a16:creationId xmlns:a16="http://schemas.microsoft.com/office/drawing/2014/main" id="{CBF52C19-C282-41CB-A7C0-48F1DF132FDC}"/>
                  </a:ext>
                </a:extLst>
              </p:cNvPr>
              <p:cNvSpPr/>
              <p:nvPr/>
            </p:nvSpPr>
            <p:spPr>
              <a:xfrm>
                <a:off x="6264894" y="16508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63" name="วงรี 62">
                <a:extLst>
                  <a:ext uri="{FF2B5EF4-FFF2-40B4-BE49-F238E27FC236}">
                    <a16:creationId xmlns:a16="http://schemas.microsoft.com/office/drawing/2014/main" id="{7DDA6A80-4690-4C1B-A94D-40F36F4808BF}"/>
                  </a:ext>
                </a:extLst>
              </p:cNvPr>
              <p:cNvSpPr/>
              <p:nvPr/>
            </p:nvSpPr>
            <p:spPr>
              <a:xfrm>
                <a:off x="6264894" y="185090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64" name="วงรี 63">
                <a:extLst>
                  <a:ext uri="{FF2B5EF4-FFF2-40B4-BE49-F238E27FC236}">
                    <a16:creationId xmlns:a16="http://schemas.microsoft.com/office/drawing/2014/main" id="{61A1373D-3938-4F72-AC4E-E968BA8F0228}"/>
                  </a:ext>
                </a:extLst>
              </p:cNvPr>
              <p:cNvSpPr/>
              <p:nvPr/>
            </p:nvSpPr>
            <p:spPr>
              <a:xfrm>
                <a:off x="6264894" y="205092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65" name="วงรี 64">
                <a:extLst>
                  <a:ext uri="{FF2B5EF4-FFF2-40B4-BE49-F238E27FC236}">
                    <a16:creationId xmlns:a16="http://schemas.microsoft.com/office/drawing/2014/main" id="{FBB0A0A6-1766-41CD-B47C-B65A5D10B60B}"/>
                  </a:ext>
                </a:extLst>
              </p:cNvPr>
              <p:cNvSpPr/>
              <p:nvPr/>
            </p:nvSpPr>
            <p:spPr>
              <a:xfrm>
                <a:off x="6264894" y="22509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66" name="วงรี 65">
                <a:extLst>
                  <a:ext uri="{FF2B5EF4-FFF2-40B4-BE49-F238E27FC236}">
                    <a16:creationId xmlns:a16="http://schemas.microsoft.com/office/drawing/2014/main" id="{F3C923B7-F97B-4F27-B22C-C23479043118}"/>
                  </a:ext>
                </a:extLst>
              </p:cNvPr>
              <p:cNvSpPr/>
              <p:nvPr/>
            </p:nvSpPr>
            <p:spPr>
              <a:xfrm>
                <a:off x="6264894" y="24509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67" name="วงรี 66">
                <a:extLst>
                  <a:ext uri="{FF2B5EF4-FFF2-40B4-BE49-F238E27FC236}">
                    <a16:creationId xmlns:a16="http://schemas.microsoft.com/office/drawing/2014/main" id="{3A3D4065-2C55-4581-9E65-7CF7555CDCCD}"/>
                  </a:ext>
                </a:extLst>
              </p:cNvPr>
              <p:cNvSpPr/>
              <p:nvPr/>
            </p:nvSpPr>
            <p:spPr>
              <a:xfrm>
                <a:off x="6264894" y="265100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68" name="วงรี 67">
                <a:extLst>
                  <a:ext uri="{FF2B5EF4-FFF2-40B4-BE49-F238E27FC236}">
                    <a16:creationId xmlns:a16="http://schemas.microsoft.com/office/drawing/2014/main" id="{2A971D1F-3270-497F-B94D-4359CFF5097A}"/>
                  </a:ext>
                </a:extLst>
              </p:cNvPr>
              <p:cNvSpPr/>
              <p:nvPr/>
            </p:nvSpPr>
            <p:spPr>
              <a:xfrm>
                <a:off x="6264894" y="285102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69" name="วงรี 68">
                <a:extLst>
                  <a:ext uri="{FF2B5EF4-FFF2-40B4-BE49-F238E27FC236}">
                    <a16:creationId xmlns:a16="http://schemas.microsoft.com/office/drawing/2014/main" id="{57687707-7206-4153-B28C-28F63D8AC682}"/>
                  </a:ext>
                </a:extLst>
              </p:cNvPr>
              <p:cNvSpPr/>
              <p:nvPr/>
            </p:nvSpPr>
            <p:spPr>
              <a:xfrm>
                <a:off x="6264894" y="30510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 dirty="0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70" name="วงรี 69">
                <a:extLst>
                  <a:ext uri="{FF2B5EF4-FFF2-40B4-BE49-F238E27FC236}">
                    <a16:creationId xmlns:a16="http://schemas.microsoft.com/office/drawing/2014/main" id="{FE901680-D2A7-41ED-8B46-82035F174F4D}"/>
                  </a:ext>
                </a:extLst>
              </p:cNvPr>
              <p:cNvSpPr/>
              <p:nvPr/>
            </p:nvSpPr>
            <p:spPr>
              <a:xfrm>
                <a:off x="6264894" y="32510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71" name="วงรี 70">
                <a:extLst>
                  <a:ext uri="{FF2B5EF4-FFF2-40B4-BE49-F238E27FC236}">
                    <a16:creationId xmlns:a16="http://schemas.microsoft.com/office/drawing/2014/main" id="{43BB84BE-9DA4-444F-A656-778A792D2066}"/>
                  </a:ext>
                </a:extLst>
              </p:cNvPr>
              <p:cNvSpPr/>
              <p:nvPr/>
            </p:nvSpPr>
            <p:spPr>
              <a:xfrm>
                <a:off x="6554714" y="14487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72" name="วงรี 71">
                <a:extLst>
                  <a:ext uri="{FF2B5EF4-FFF2-40B4-BE49-F238E27FC236}">
                    <a16:creationId xmlns:a16="http://schemas.microsoft.com/office/drawing/2014/main" id="{B1E54609-962D-49EA-A36B-7EA95D697FF6}"/>
                  </a:ext>
                </a:extLst>
              </p:cNvPr>
              <p:cNvSpPr/>
              <p:nvPr/>
            </p:nvSpPr>
            <p:spPr>
              <a:xfrm>
                <a:off x="6554714" y="16488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73" name="วงรี 72">
                <a:extLst>
                  <a:ext uri="{FF2B5EF4-FFF2-40B4-BE49-F238E27FC236}">
                    <a16:creationId xmlns:a16="http://schemas.microsoft.com/office/drawing/2014/main" id="{4249E772-E248-47E2-BBAB-0291054D4720}"/>
                  </a:ext>
                </a:extLst>
              </p:cNvPr>
              <p:cNvSpPr/>
              <p:nvPr/>
            </p:nvSpPr>
            <p:spPr>
              <a:xfrm>
                <a:off x="6554714" y="184882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74" name="วงรี 73">
                <a:extLst>
                  <a:ext uri="{FF2B5EF4-FFF2-40B4-BE49-F238E27FC236}">
                    <a16:creationId xmlns:a16="http://schemas.microsoft.com/office/drawing/2014/main" id="{AB119595-6946-4196-9F2E-F14911126934}"/>
                  </a:ext>
                </a:extLst>
              </p:cNvPr>
              <p:cNvSpPr/>
              <p:nvPr/>
            </p:nvSpPr>
            <p:spPr>
              <a:xfrm>
                <a:off x="6554714" y="204885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75" name="วงรี 74">
                <a:extLst>
                  <a:ext uri="{FF2B5EF4-FFF2-40B4-BE49-F238E27FC236}">
                    <a16:creationId xmlns:a16="http://schemas.microsoft.com/office/drawing/2014/main" id="{84B47960-2D2B-4ED8-950B-9CE3F526EDB1}"/>
                  </a:ext>
                </a:extLst>
              </p:cNvPr>
              <p:cNvSpPr/>
              <p:nvPr/>
            </p:nvSpPr>
            <p:spPr>
              <a:xfrm>
                <a:off x="6554714" y="22488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76" name="วงรี 75">
                <a:extLst>
                  <a:ext uri="{FF2B5EF4-FFF2-40B4-BE49-F238E27FC236}">
                    <a16:creationId xmlns:a16="http://schemas.microsoft.com/office/drawing/2014/main" id="{660F6C5E-ECCA-45B6-973D-3F3237CA3209}"/>
                  </a:ext>
                </a:extLst>
              </p:cNvPr>
              <p:cNvSpPr/>
              <p:nvPr/>
            </p:nvSpPr>
            <p:spPr>
              <a:xfrm>
                <a:off x="6554714" y="24489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77" name="วงรี 76">
                <a:extLst>
                  <a:ext uri="{FF2B5EF4-FFF2-40B4-BE49-F238E27FC236}">
                    <a16:creationId xmlns:a16="http://schemas.microsoft.com/office/drawing/2014/main" id="{BAB559BF-9D71-4F40-9506-56E190133E99}"/>
                  </a:ext>
                </a:extLst>
              </p:cNvPr>
              <p:cNvSpPr/>
              <p:nvPr/>
            </p:nvSpPr>
            <p:spPr>
              <a:xfrm>
                <a:off x="6554714" y="264892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78" name="วงรี 77">
                <a:extLst>
                  <a:ext uri="{FF2B5EF4-FFF2-40B4-BE49-F238E27FC236}">
                    <a16:creationId xmlns:a16="http://schemas.microsoft.com/office/drawing/2014/main" id="{30A0802E-40FA-4B03-BFF6-642C8184E2DF}"/>
                  </a:ext>
                </a:extLst>
              </p:cNvPr>
              <p:cNvSpPr/>
              <p:nvPr/>
            </p:nvSpPr>
            <p:spPr>
              <a:xfrm>
                <a:off x="6554714" y="284895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79" name="วงรี 78">
                <a:extLst>
                  <a:ext uri="{FF2B5EF4-FFF2-40B4-BE49-F238E27FC236}">
                    <a16:creationId xmlns:a16="http://schemas.microsoft.com/office/drawing/2014/main" id="{7AA9AE6D-DBCD-445D-8282-A5A6EF704155}"/>
                  </a:ext>
                </a:extLst>
              </p:cNvPr>
              <p:cNvSpPr/>
              <p:nvPr/>
            </p:nvSpPr>
            <p:spPr>
              <a:xfrm>
                <a:off x="6554714" y="30489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80" name="วงรี 79">
                <a:extLst>
                  <a:ext uri="{FF2B5EF4-FFF2-40B4-BE49-F238E27FC236}">
                    <a16:creationId xmlns:a16="http://schemas.microsoft.com/office/drawing/2014/main" id="{E2AA38E1-88E4-4FD3-AB6B-C1C259132217}"/>
                  </a:ext>
                </a:extLst>
              </p:cNvPr>
              <p:cNvSpPr/>
              <p:nvPr/>
            </p:nvSpPr>
            <p:spPr>
              <a:xfrm>
                <a:off x="6554714" y="32490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81" name="วงรี 80">
                <a:extLst>
                  <a:ext uri="{FF2B5EF4-FFF2-40B4-BE49-F238E27FC236}">
                    <a16:creationId xmlns:a16="http://schemas.microsoft.com/office/drawing/2014/main" id="{212CA890-9015-456E-98AA-AE1FEAB94E68}"/>
                  </a:ext>
                </a:extLst>
              </p:cNvPr>
              <p:cNvSpPr/>
              <p:nvPr/>
            </p:nvSpPr>
            <p:spPr>
              <a:xfrm>
                <a:off x="6844534" y="14466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82" name="วงรี 81">
                <a:extLst>
                  <a:ext uri="{FF2B5EF4-FFF2-40B4-BE49-F238E27FC236}">
                    <a16:creationId xmlns:a16="http://schemas.microsoft.com/office/drawing/2014/main" id="{28142ACE-1576-457B-9FFB-A6E640C94C93}"/>
                  </a:ext>
                </a:extLst>
              </p:cNvPr>
              <p:cNvSpPr/>
              <p:nvPr/>
            </p:nvSpPr>
            <p:spPr>
              <a:xfrm>
                <a:off x="6844534" y="16467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83" name="วงรี 82">
                <a:extLst>
                  <a:ext uri="{FF2B5EF4-FFF2-40B4-BE49-F238E27FC236}">
                    <a16:creationId xmlns:a16="http://schemas.microsoft.com/office/drawing/2014/main" id="{9E65A5C0-A1A5-4257-B83F-64DB62AD6D4A}"/>
                  </a:ext>
                </a:extLst>
              </p:cNvPr>
              <p:cNvSpPr/>
              <p:nvPr/>
            </p:nvSpPr>
            <p:spPr>
              <a:xfrm>
                <a:off x="6844534" y="184674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84" name="วงรี 83">
                <a:extLst>
                  <a:ext uri="{FF2B5EF4-FFF2-40B4-BE49-F238E27FC236}">
                    <a16:creationId xmlns:a16="http://schemas.microsoft.com/office/drawing/2014/main" id="{F456F59F-3E8B-4A9C-A0A6-9D9A58347391}"/>
                  </a:ext>
                </a:extLst>
              </p:cNvPr>
              <p:cNvSpPr/>
              <p:nvPr/>
            </p:nvSpPr>
            <p:spPr>
              <a:xfrm>
                <a:off x="6844534" y="204677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85" name="วงรี 84">
                <a:extLst>
                  <a:ext uri="{FF2B5EF4-FFF2-40B4-BE49-F238E27FC236}">
                    <a16:creationId xmlns:a16="http://schemas.microsoft.com/office/drawing/2014/main" id="{C6C7035C-D720-4782-9889-E7C52F07F731}"/>
                  </a:ext>
                </a:extLst>
              </p:cNvPr>
              <p:cNvSpPr/>
              <p:nvPr/>
            </p:nvSpPr>
            <p:spPr>
              <a:xfrm>
                <a:off x="6844534" y="22467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86" name="วงรี 85">
                <a:extLst>
                  <a:ext uri="{FF2B5EF4-FFF2-40B4-BE49-F238E27FC236}">
                    <a16:creationId xmlns:a16="http://schemas.microsoft.com/office/drawing/2014/main" id="{12958C89-FAC6-4D6B-A6BC-89E7F57F49A9}"/>
                  </a:ext>
                </a:extLst>
              </p:cNvPr>
              <p:cNvSpPr/>
              <p:nvPr/>
            </p:nvSpPr>
            <p:spPr>
              <a:xfrm>
                <a:off x="6844534" y="24468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87" name="วงรี 86">
                <a:extLst>
                  <a:ext uri="{FF2B5EF4-FFF2-40B4-BE49-F238E27FC236}">
                    <a16:creationId xmlns:a16="http://schemas.microsoft.com/office/drawing/2014/main" id="{0EB9EF5B-9B6B-4CCD-9D23-F1A66E05B5E1}"/>
                  </a:ext>
                </a:extLst>
              </p:cNvPr>
              <p:cNvSpPr/>
              <p:nvPr/>
            </p:nvSpPr>
            <p:spPr>
              <a:xfrm>
                <a:off x="6844534" y="264684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88" name="วงรี 87">
                <a:extLst>
                  <a:ext uri="{FF2B5EF4-FFF2-40B4-BE49-F238E27FC236}">
                    <a16:creationId xmlns:a16="http://schemas.microsoft.com/office/drawing/2014/main" id="{4B41C75B-F80A-4FD0-B1BE-56B30ECAE20E}"/>
                  </a:ext>
                </a:extLst>
              </p:cNvPr>
              <p:cNvSpPr/>
              <p:nvPr/>
            </p:nvSpPr>
            <p:spPr>
              <a:xfrm>
                <a:off x="6844534" y="284687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89" name="วงรี 88">
                <a:extLst>
                  <a:ext uri="{FF2B5EF4-FFF2-40B4-BE49-F238E27FC236}">
                    <a16:creationId xmlns:a16="http://schemas.microsoft.com/office/drawing/2014/main" id="{6E7786C0-A46F-4381-8D9D-7B9F8A2056D0}"/>
                  </a:ext>
                </a:extLst>
              </p:cNvPr>
              <p:cNvSpPr/>
              <p:nvPr/>
            </p:nvSpPr>
            <p:spPr>
              <a:xfrm>
                <a:off x="6844534" y="30468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90" name="วงรี 89">
                <a:extLst>
                  <a:ext uri="{FF2B5EF4-FFF2-40B4-BE49-F238E27FC236}">
                    <a16:creationId xmlns:a16="http://schemas.microsoft.com/office/drawing/2014/main" id="{1E352FA3-EDA1-40E7-926E-C03C10A26667}"/>
                  </a:ext>
                </a:extLst>
              </p:cNvPr>
              <p:cNvSpPr/>
              <p:nvPr/>
            </p:nvSpPr>
            <p:spPr>
              <a:xfrm>
                <a:off x="6844534" y="32469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</p:grpSp>
        <p:grpSp>
          <p:nvGrpSpPr>
            <p:cNvPr id="125" name="กลุ่ม 124">
              <a:extLst>
                <a:ext uri="{FF2B5EF4-FFF2-40B4-BE49-F238E27FC236}">
                  <a16:creationId xmlns:a16="http://schemas.microsoft.com/office/drawing/2014/main" id="{2A7EF110-C613-43EC-A91B-8724C8B7B2A1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2133939" y="4354181"/>
              <a:ext cx="347486" cy="982634"/>
              <a:chOff x="6264894" y="1446698"/>
              <a:chExt cx="759640" cy="1984379"/>
            </a:xfrm>
          </p:grpSpPr>
          <p:sp>
            <p:nvSpPr>
              <p:cNvPr id="126" name="วงรี 125">
                <a:extLst>
                  <a:ext uri="{FF2B5EF4-FFF2-40B4-BE49-F238E27FC236}">
                    <a16:creationId xmlns:a16="http://schemas.microsoft.com/office/drawing/2014/main" id="{087B597C-BD80-4707-83EB-0CA0D38815FA}"/>
                  </a:ext>
                </a:extLst>
              </p:cNvPr>
              <p:cNvSpPr/>
              <p:nvPr/>
            </p:nvSpPr>
            <p:spPr>
              <a:xfrm>
                <a:off x="6264894" y="14508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27" name="วงรี 126">
                <a:extLst>
                  <a:ext uri="{FF2B5EF4-FFF2-40B4-BE49-F238E27FC236}">
                    <a16:creationId xmlns:a16="http://schemas.microsoft.com/office/drawing/2014/main" id="{BCDC5252-3B1F-4471-83D6-157DD3488F1D}"/>
                  </a:ext>
                </a:extLst>
              </p:cNvPr>
              <p:cNvSpPr/>
              <p:nvPr/>
            </p:nvSpPr>
            <p:spPr>
              <a:xfrm>
                <a:off x="6264894" y="16508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28" name="วงรี 127">
                <a:extLst>
                  <a:ext uri="{FF2B5EF4-FFF2-40B4-BE49-F238E27FC236}">
                    <a16:creationId xmlns:a16="http://schemas.microsoft.com/office/drawing/2014/main" id="{72F01A66-27AA-4D43-B117-96BE8EDDD1AF}"/>
                  </a:ext>
                </a:extLst>
              </p:cNvPr>
              <p:cNvSpPr/>
              <p:nvPr/>
            </p:nvSpPr>
            <p:spPr>
              <a:xfrm>
                <a:off x="6264894" y="185090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29" name="วงรี 128">
                <a:extLst>
                  <a:ext uri="{FF2B5EF4-FFF2-40B4-BE49-F238E27FC236}">
                    <a16:creationId xmlns:a16="http://schemas.microsoft.com/office/drawing/2014/main" id="{C442AD09-F6A2-41BE-B9D4-C779372A7A48}"/>
                  </a:ext>
                </a:extLst>
              </p:cNvPr>
              <p:cNvSpPr/>
              <p:nvPr/>
            </p:nvSpPr>
            <p:spPr>
              <a:xfrm>
                <a:off x="6264894" y="205092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30" name="วงรี 129">
                <a:extLst>
                  <a:ext uri="{FF2B5EF4-FFF2-40B4-BE49-F238E27FC236}">
                    <a16:creationId xmlns:a16="http://schemas.microsoft.com/office/drawing/2014/main" id="{8F9C1533-F358-403F-9407-C2827AD41DB8}"/>
                  </a:ext>
                </a:extLst>
              </p:cNvPr>
              <p:cNvSpPr/>
              <p:nvPr/>
            </p:nvSpPr>
            <p:spPr>
              <a:xfrm>
                <a:off x="6264894" y="22509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31" name="วงรี 130">
                <a:extLst>
                  <a:ext uri="{FF2B5EF4-FFF2-40B4-BE49-F238E27FC236}">
                    <a16:creationId xmlns:a16="http://schemas.microsoft.com/office/drawing/2014/main" id="{E9409C88-8E7C-42F9-AD4C-AC78A21D9EDD}"/>
                  </a:ext>
                </a:extLst>
              </p:cNvPr>
              <p:cNvSpPr/>
              <p:nvPr/>
            </p:nvSpPr>
            <p:spPr>
              <a:xfrm>
                <a:off x="6264894" y="24509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32" name="วงรี 131">
                <a:extLst>
                  <a:ext uri="{FF2B5EF4-FFF2-40B4-BE49-F238E27FC236}">
                    <a16:creationId xmlns:a16="http://schemas.microsoft.com/office/drawing/2014/main" id="{4A7409C7-A987-4C36-8B3B-A5AC75002AAA}"/>
                  </a:ext>
                </a:extLst>
              </p:cNvPr>
              <p:cNvSpPr/>
              <p:nvPr/>
            </p:nvSpPr>
            <p:spPr>
              <a:xfrm>
                <a:off x="6264894" y="265100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33" name="วงรี 132">
                <a:extLst>
                  <a:ext uri="{FF2B5EF4-FFF2-40B4-BE49-F238E27FC236}">
                    <a16:creationId xmlns:a16="http://schemas.microsoft.com/office/drawing/2014/main" id="{8EE3D0AA-B694-4139-92D2-BD8E66EA6B63}"/>
                  </a:ext>
                </a:extLst>
              </p:cNvPr>
              <p:cNvSpPr/>
              <p:nvPr/>
            </p:nvSpPr>
            <p:spPr>
              <a:xfrm>
                <a:off x="6264894" y="285102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34" name="วงรี 133">
                <a:extLst>
                  <a:ext uri="{FF2B5EF4-FFF2-40B4-BE49-F238E27FC236}">
                    <a16:creationId xmlns:a16="http://schemas.microsoft.com/office/drawing/2014/main" id="{2BB0E1F4-1047-4408-8BFD-B5A0D565A2E6}"/>
                  </a:ext>
                </a:extLst>
              </p:cNvPr>
              <p:cNvSpPr/>
              <p:nvPr/>
            </p:nvSpPr>
            <p:spPr>
              <a:xfrm>
                <a:off x="6264894" y="30510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 dirty="0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35" name="วงรี 134">
                <a:extLst>
                  <a:ext uri="{FF2B5EF4-FFF2-40B4-BE49-F238E27FC236}">
                    <a16:creationId xmlns:a16="http://schemas.microsoft.com/office/drawing/2014/main" id="{0EF7C8D2-A0BA-42DF-A4B3-7E8357F14533}"/>
                  </a:ext>
                </a:extLst>
              </p:cNvPr>
              <p:cNvSpPr/>
              <p:nvPr/>
            </p:nvSpPr>
            <p:spPr>
              <a:xfrm>
                <a:off x="6264894" y="32510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36" name="วงรี 135">
                <a:extLst>
                  <a:ext uri="{FF2B5EF4-FFF2-40B4-BE49-F238E27FC236}">
                    <a16:creationId xmlns:a16="http://schemas.microsoft.com/office/drawing/2014/main" id="{BE23256E-38DF-49B1-93AC-78B4911E571A}"/>
                  </a:ext>
                </a:extLst>
              </p:cNvPr>
              <p:cNvSpPr/>
              <p:nvPr/>
            </p:nvSpPr>
            <p:spPr>
              <a:xfrm>
                <a:off x="6554714" y="14487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37" name="วงรี 136">
                <a:extLst>
                  <a:ext uri="{FF2B5EF4-FFF2-40B4-BE49-F238E27FC236}">
                    <a16:creationId xmlns:a16="http://schemas.microsoft.com/office/drawing/2014/main" id="{D2EBBCA6-A58E-409A-8BB1-46096F953522}"/>
                  </a:ext>
                </a:extLst>
              </p:cNvPr>
              <p:cNvSpPr/>
              <p:nvPr/>
            </p:nvSpPr>
            <p:spPr>
              <a:xfrm>
                <a:off x="6554714" y="16488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38" name="วงรี 137">
                <a:extLst>
                  <a:ext uri="{FF2B5EF4-FFF2-40B4-BE49-F238E27FC236}">
                    <a16:creationId xmlns:a16="http://schemas.microsoft.com/office/drawing/2014/main" id="{4EAA18AD-D225-4CAB-A830-06A73C29BA6B}"/>
                  </a:ext>
                </a:extLst>
              </p:cNvPr>
              <p:cNvSpPr/>
              <p:nvPr/>
            </p:nvSpPr>
            <p:spPr>
              <a:xfrm>
                <a:off x="6554714" y="184882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39" name="วงรี 138">
                <a:extLst>
                  <a:ext uri="{FF2B5EF4-FFF2-40B4-BE49-F238E27FC236}">
                    <a16:creationId xmlns:a16="http://schemas.microsoft.com/office/drawing/2014/main" id="{0C1FF6D6-BAFB-4890-BDAF-0321109E106E}"/>
                  </a:ext>
                </a:extLst>
              </p:cNvPr>
              <p:cNvSpPr/>
              <p:nvPr/>
            </p:nvSpPr>
            <p:spPr>
              <a:xfrm>
                <a:off x="6554714" y="204885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40" name="วงรี 139">
                <a:extLst>
                  <a:ext uri="{FF2B5EF4-FFF2-40B4-BE49-F238E27FC236}">
                    <a16:creationId xmlns:a16="http://schemas.microsoft.com/office/drawing/2014/main" id="{42CAA703-0698-4B2C-89D9-7623CE92359A}"/>
                  </a:ext>
                </a:extLst>
              </p:cNvPr>
              <p:cNvSpPr/>
              <p:nvPr/>
            </p:nvSpPr>
            <p:spPr>
              <a:xfrm>
                <a:off x="6554714" y="22488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41" name="วงรี 140">
                <a:extLst>
                  <a:ext uri="{FF2B5EF4-FFF2-40B4-BE49-F238E27FC236}">
                    <a16:creationId xmlns:a16="http://schemas.microsoft.com/office/drawing/2014/main" id="{DA7B4F7D-1D18-420D-8433-F99DF2BFD5EB}"/>
                  </a:ext>
                </a:extLst>
              </p:cNvPr>
              <p:cNvSpPr/>
              <p:nvPr/>
            </p:nvSpPr>
            <p:spPr>
              <a:xfrm>
                <a:off x="6554714" y="24489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42" name="วงรี 141">
                <a:extLst>
                  <a:ext uri="{FF2B5EF4-FFF2-40B4-BE49-F238E27FC236}">
                    <a16:creationId xmlns:a16="http://schemas.microsoft.com/office/drawing/2014/main" id="{AE91FF48-3E09-4F8A-AF4D-3AA54B047A9E}"/>
                  </a:ext>
                </a:extLst>
              </p:cNvPr>
              <p:cNvSpPr/>
              <p:nvPr/>
            </p:nvSpPr>
            <p:spPr>
              <a:xfrm>
                <a:off x="6554714" y="264892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43" name="วงรี 142">
                <a:extLst>
                  <a:ext uri="{FF2B5EF4-FFF2-40B4-BE49-F238E27FC236}">
                    <a16:creationId xmlns:a16="http://schemas.microsoft.com/office/drawing/2014/main" id="{813DCB89-6B66-45B5-8F7E-7706E9A8160B}"/>
                  </a:ext>
                </a:extLst>
              </p:cNvPr>
              <p:cNvSpPr/>
              <p:nvPr/>
            </p:nvSpPr>
            <p:spPr>
              <a:xfrm>
                <a:off x="6554714" y="284895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44" name="วงรี 143">
                <a:extLst>
                  <a:ext uri="{FF2B5EF4-FFF2-40B4-BE49-F238E27FC236}">
                    <a16:creationId xmlns:a16="http://schemas.microsoft.com/office/drawing/2014/main" id="{9795BA4E-5DC0-4DD6-A85F-8EA0857D4AD7}"/>
                  </a:ext>
                </a:extLst>
              </p:cNvPr>
              <p:cNvSpPr/>
              <p:nvPr/>
            </p:nvSpPr>
            <p:spPr>
              <a:xfrm>
                <a:off x="6554714" y="30489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45" name="วงรี 144">
                <a:extLst>
                  <a:ext uri="{FF2B5EF4-FFF2-40B4-BE49-F238E27FC236}">
                    <a16:creationId xmlns:a16="http://schemas.microsoft.com/office/drawing/2014/main" id="{E029C643-64FC-489A-961F-BA499DD96B5F}"/>
                  </a:ext>
                </a:extLst>
              </p:cNvPr>
              <p:cNvSpPr/>
              <p:nvPr/>
            </p:nvSpPr>
            <p:spPr>
              <a:xfrm>
                <a:off x="6554714" y="32490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46" name="วงรี 145">
                <a:extLst>
                  <a:ext uri="{FF2B5EF4-FFF2-40B4-BE49-F238E27FC236}">
                    <a16:creationId xmlns:a16="http://schemas.microsoft.com/office/drawing/2014/main" id="{30AB53CB-BFBE-474D-AB48-F68DE0EE987E}"/>
                  </a:ext>
                </a:extLst>
              </p:cNvPr>
              <p:cNvSpPr/>
              <p:nvPr/>
            </p:nvSpPr>
            <p:spPr>
              <a:xfrm>
                <a:off x="6844534" y="14466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47" name="วงรี 146">
                <a:extLst>
                  <a:ext uri="{FF2B5EF4-FFF2-40B4-BE49-F238E27FC236}">
                    <a16:creationId xmlns:a16="http://schemas.microsoft.com/office/drawing/2014/main" id="{086C549C-08DF-463C-8A3D-A381ADCD4108}"/>
                  </a:ext>
                </a:extLst>
              </p:cNvPr>
              <p:cNvSpPr/>
              <p:nvPr/>
            </p:nvSpPr>
            <p:spPr>
              <a:xfrm>
                <a:off x="6844534" y="16467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48" name="วงรี 147">
                <a:extLst>
                  <a:ext uri="{FF2B5EF4-FFF2-40B4-BE49-F238E27FC236}">
                    <a16:creationId xmlns:a16="http://schemas.microsoft.com/office/drawing/2014/main" id="{613A26D6-D114-4DB7-BF7A-3D4A1680BF71}"/>
                  </a:ext>
                </a:extLst>
              </p:cNvPr>
              <p:cNvSpPr/>
              <p:nvPr/>
            </p:nvSpPr>
            <p:spPr>
              <a:xfrm>
                <a:off x="6844534" y="184674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49" name="วงรี 148">
                <a:extLst>
                  <a:ext uri="{FF2B5EF4-FFF2-40B4-BE49-F238E27FC236}">
                    <a16:creationId xmlns:a16="http://schemas.microsoft.com/office/drawing/2014/main" id="{E27DDA30-C4D6-4AA2-ACA1-1D3C030E1D72}"/>
                  </a:ext>
                </a:extLst>
              </p:cNvPr>
              <p:cNvSpPr/>
              <p:nvPr/>
            </p:nvSpPr>
            <p:spPr>
              <a:xfrm>
                <a:off x="6844534" y="204677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50" name="วงรี 149">
                <a:extLst>
                  <a:ext uri="{FF2B5EF4-FFF2-40B4-BE49-F238E27FC236}">
                    <a16:creationId xmlns:a16="http://schemas.microsoft.com/office/drawing/2014/main" id="{0CA6F531-E93D-4AA4-8F21-C6AB8CC24A7C}"/>
                  </a:ext>
                </a:extLst>
              </p:cNvPr>
              <p:cNvSpPr/>
              <p:nvPr/>
            </p:nvSpPr>
            <p:spPr>
              <a:xfrm>
                <a:off x="6844534" y="22467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51" name="วงรี 150">
                <a:extLst>
                  <a:ext uri="{FF2B5EF4-FFF2-40B4-BE49-F238E27FC236}">
                    <a16:creationId xmlns:a16="http://schemas.microsoft.com/office/drawing/2014/main" id="{56D3A951-4DAE-4497-A1BF-9DE01A1283E0}"/>
                  </a:ext>
                </a:extLst>
              </p:cNvPr>
              <p:cNvSpPr/>
              <p:nvPr/>
            </p:nvSpPr>
            <p:spPr>
              <a:xfrm>
                <a:off x="6844534" y="24468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52" name="วงรี 151">
                <a:extLst>
                  <a:ext uri="{FF2B5EF4-FFF2-40B4-BE49-F238E27FC236}">
                    <a16:creationId xmlns:a16="http://schemas.microsoft.com/office/drawing/2014/main" id="{56624583-3AF1-434C-947B-DC01822C50CB}"/>
                  </a:ext>
                </a:extLst>
              </p:cNvPr>
              <p:cNvSpPr/>
              <p:nvPr/>
            </p:nvSpPr>
            <p:spPr>
              <a:xfrm>
                <a:off x="6844534" y="264684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53" name="วงรี 152">
                <a:extLst>
                  <a:ext uri="{FF2B5EF4-FFF2-40B4-BE49-F238E27FC236}">
                    <a16:creationId xmlns:a16="http://schemas.microsoft.com/office/drawing/2014/main" id="{FFB94250-93F7-44D7-B0D3-00F3B7A4F59C}"/>
                  </a:ext>
                </a:extLst>
              </p:cNvPr>
              <p:cNvSpPr/>
              <p:nvPr/>
            </p:nvSpPr>
            <p:spPr>
              <a:xfrm>
                <a:off x="6844534" y="284687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54" name="วงรี 153">
                <a:extLst>
                  <a:ext uri="{FF2B5EF4-FFF2-40B4-BE49-F238E27FC236}">
                    <a16:creationId xmlns:a16="http://schemas.microsoft.com/office/drawing/2014/main" id="{693A4000-C711-4213-881F-46174FD1239A}"/>
                  </a:ext>
                </a:extLst>
              </p:cNvPr>
              <p:cNvSpPr/>
              <p:nvPr/>
            </p:nvSpPr>
            <p:spPr>
              <a:xfrm>
                <a:off x="6844534" y="30468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55" name="วงรี 154">
                <a:extLst>
                  <a:ext uri="{FF2B5EF4-FFF2-40B4-BE49-F238E27FC236}">
                    <a16:creationId xmlns:a16="http://schemas.microsoft.com/office/drawing/2014/main" id="{10DCF3F5-3C48-4642-B133-E3CC79C23C10}"/>
                  </a:ext>
                </a:extLst>
              </p:cNvPr>
              <p:cNvSpPr/>
              <p:nvPr/>
            </p:nvSpPr>
            <p:spPr>
              <a:xfrm>
                <a:off x="6844534" y="32469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</p:grpSp>
        <p:grpSp>
          <p:nvGrpSpPr>
            <p:cNvPr id="156" name="กลุ่ม 155">
              <a:extLst>
                <a:ext uri="{FF2B5EF4-FFF2-40B4-BE49-F238E27FC236}">
                  <a16:creationId xmlns:a16="http://schemas.microsoft.com/office/drawing/2014/main" id="{B958616B-DD23-408E-8662-7F1436CDCE4F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3466326" y="573401"/>
              <a:ext cx="347486" cy="982634"/>
              <a:chOff x="6264894" y="1446698"/>
              <a:chExt cx="759640" cy="1984379"/>
            </a:xfrm>
          </p:grpSpPr>
          <p:sp>
            <p:nvSpPr>
              <p:cNvPr id="157" name="วงรี 156">
                <a:extLst>
                  <a:ext uri="{FF2B5EF4-FFF2-40B4-BE49-F238E27FC236}">
                    <a16:creationId xmlns:a16="http://schemas.microsoft.com/office/drawing/2014/main" id="{880946A2-5350-4B72-B3CF-3372A2D75CBF}"/>
                  </a:ext>
                </a:extLst>
              </p:cNvPr>
              <p:cNvSpPr/>
              <p:nvPr/>
            </p:nvSpPr>
            <p:spPr>
              <a:xfrm>
                <a:off x="6264894" y="14508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58" name="วงรี 157">
                <a:extLst>
                  <a:ext uri="{FF2B5EF4-FFF2-40B4-BE49-F238E27FC236}">
                    <a16:creationId xmlns:a16="http://schemas.microsoft.com/office/drawing/2014/main" id="{3CE03E15-6C83-422D-BD88-166AD688CF2E}"/>
                  </a:ext>
                </a:extLst>
              </p:cNvPr>
              <p:cNvSpPr/>
              <p:nvPr/>
            </p:nvSpPr>
            <p:spPr>
              <a:xfrm>
                <a:off x="6264894" y="16508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59" name="วงรี 158">
                <a:extLst>
                  <a:ext uri="{FF2B5EF4-FFF2-40B4-BE49-F238E27FC236}">
                    <a16:creationId xmlns:a16="http://schemas.microsoft.com/office/drawing/2014/main" id="{908F4668-BA50-42FC-A8E3-4423F5A64ABC}"/>
                  </a:ext>
                </a:extLst>
              </p:cNvPr>
              <p:cNvSpPr/>
              <p:nvPr/>
            </p:nvSpPr>
            <p:spPr>
              <a:xfrm>
                <a:off x="6264894" y="185090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60" name="วงรี 159">
                <a:extLst>
                  <a:ext uri="{FF2B5EF4-FFF2-40B4-BE49-F238E27FC236}">
                    <a16:creationId xmlns:a16="http://schemas.microsoft.com/office/drawing/2014/main" id="{524554F2-A4AB-4A2E-91DE-4B0CB4B448EB}"/>
                  </a:ext>
                </a:extLst>
              </p:cNvPr>
              <p:cNvSpPr/>
              <p:nvPr/>
            </p:nvSpPr>
            <p:spPr>
              <a:xfrm>
                <a:off x="6264894" y="205092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61" name="วงรี 160">
                <a:extLst>
                  <a:ext uri="{FF2B5EF4-FFF2-40B4-BE49-F238E27FC236}">
                    <a16:creationId xmlns:a16="http://schemas.microsoft.com/office/drawing/2014/main" id="{F3F51107-801F-4372-8E4D-3C58FA1B92B3}"/>
                  </a:ext>
                </a:extLst>
              </p:cNvPr>
              <p:cNvSpPr/>
              <p:nvPr/>
            </p:nvSpPr>
            <p:spPr>
              <a:xfrm>
                <a:off x="6264894" y="22509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62" name="วงรี 161">
                <a:extLst>
                  <a:ext uri="{FF2B5EF4-FFF2-40B4-BE49-F238E27FC236}">
                    <a16:creationId xmlns:a16="http://schemas.microsoft.com/office/drawing/2014/main" id="{5D800A4B-1832-4643-A216-53E717B7A80C}"/>
                  </a:ext>
                </a:extLst>
              </p:cNvPr>
              <p:cNvSpPr/>
              <p:nvPr/>
            </p:nvSpPr>
            <p:spPr>
              <a:xfrm>
                <a:off x="6264894" y="24509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63" name="วงรี 162">
                <a:extLst>
                  <a:ext uri="{FF2B5EF4-FFF2-40B4-BE49-F238E27FC236}">
                    <a16:creationId xmlns:a16="http://schemas.microsoft.com/office/drawing/2014/main" id="{BCF1EB5A-DBFC-4179-958C-1B9118471259}"/>
                  </a:ext>
                </a:extLst>
              </p:cNvPr>
              <p:cNvSpPr/>
              <p:nvPr/>
            </p:nvSpPr>
            <p:spPr>
              <a:xfrm>
                <a:off x="6264894" y="265100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64" name="วงรี 163">
                <a:extLst>
                  <a:ext uri="{FF2B5EF4-FFF2-40B4-BE49-F238E27FC236}">
                    <a16:creationId xmlns:a16="http://schemas.microsoft.com/office/drawing/2014/main" id="{43A2364B-8D4A-4104-BC92-43A3EBCF0585}"/>
                  </a:ext>
                </a:extLst>
              </p:cNvPr>
              <p:cNvSpPr/>
              <p:nvPr/>
            </p:nvSpPr>
            <p:spPr>
              <a:xfrm>
                <a:off x="6264894" y="285102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65" name="วงรี 164">
                <a:extLst>
                  <a:ext uri="{FF2B5EF4-FFF2-40B4-BE49-F238E27FC236}">
                    <a16:creationId xmlns:a16="http://schemas.microsoft.com/office/drawing/2014/main" id="{2009CE0F-1418-4A64-9EF9-E61143263B5C}"/>
                  </a:ext>
                </a:extLst>
              </p:cNvPr>
              <p:cNvSpPr/>
              <p:nvPr/>
            </p:nvSpPr>
            <p:spPr>
              <a:xfrm>
                <a:off x="6264894" y="30510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 dirty="0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66" name="วงรี 165">
                <a:extLst>
                  <a:ext uri="{FF2B5EF4-FFF2-40B4-BE49-F238E27FC236}">
                    <a16:creationId xmlns:a16="http://schemas.microsoft.com/office/drawing/2014/main" id="{AD5C2724-F24C-49C5-B5E1-775DEA13487D}"/>
                  </a:ext>
                </a:extLst>
              </p:cNvPr>
              <p:cNvSpPr/>
              <p:nvPr/>
            </p:nvSpPr>
            <p:spPr>
              <a:xfrm>
                <a:off x="6264894" y="32510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67" name="วงรี 166">
                <a:extLst>
                  <a:ext uri="{FF2B5EF4-FFF2-40B4-BE49-F238E27FC236}">
                    <a16:creationId xmlns:a16="http://schemas.microsoft.com/office/drawing/2014/main" id="{072B9939-058B-4D80-947C-409EF176F8F8}"/>
                  </a:ext>
                </a:extLst>
              </p:cNvPr>
              <p:cNvSpPr/>
              <p:nvPr/>
            </p:nvSpPr>
            <p:spPr>
              <a:xfrm>
                <a:off x="6554714" y="14487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68" name="วงรี 167">
                <a:extLst>
                  <a:ext uri="{FF2B5EF4-FFF2-40B4-BE49-F238E27FC236}">
                    <a16:creationId xmlns:a16="http://schemas.microsoft.com/office/drawing/2014/main" id="{FD8A0C7A-2F21-40E4-A570-653933483C2A}"/>
                  </a:ext>
                </a:extLst>
              </p:cNvPr>
              <p:cNvSpPr/>
              <p:nvPr/>
            </p:nvSpPr>
            <p:spPr>
              <a:xfrm>
                <a:off x="6554714" y="16488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69" name="วงรี 168">
                <a:extLst>
                  <a:ext uri="{FF2B5EF4-FFF2-40B4-BE49-F238E27FC236}">
                    <a16:creationId xmlns:a16="http://schemas.microsoft.com/office/drawing/2014/main" id="{4D647E18-E96F-4C4F-8BF3-5C1EA031B938}"/>
                  </a:ext>
                </a:extLst>
              </p:cNvPr>
              <p:cNvSpPr/>
              <p:nvPr/>
            </p:nvSpPr>
            <p:spPr>
              <a:xfrm>
                <a:off x="6554714" y="184882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70" name="วงรี 169">
                <a:extLst>
                  <a:ext uri="{FF2B5EF4-FFF2-40B4-BE49-F238E27FC236}">
                    <a16:creationId xmlns:a16="http://schemas.microsoft.com/office/drawing/2014/main" id="{9035A499-ABAB-46EA-A7A5-5E21EF272C51}"/>
                  </a:ext>
                </a:extLst>
              </p:cNvPr>
              <p:cNvSpPr/>
              <p:nvPr/>
            </p:nvSpPr>
            <p:spPr>
              <a:xfrm>
                <a:off x="6554714" y="204885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71" name="วงรี 170">
                <a:extLst>
                  <a:ext uri="{FF2B5EF4-FFF2-40B4-BE49-F238E27FC236}">
                    <a16:creationId xmlns:a16="http://schemas.microsoft.com/office/drawing/2014/main" id="{EC45FC70-FF67-4A0B-9F65-AC60DB5DD75A}"/>
                  </a:ext>
                </a:extLst>
              </p:cNvPr>
              <p:cNvSpPr/>
              <p:nvPr/>
            </p:nvSpPr>
            <p:spPr>
              <a:xfrm>
                <a:off x="6554714" y="22488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72" name="วงรี 171">
                <a:extLst>
                  <a:ext uri="{FF2B5EF4-FFF2-40B4-BE49-F238E27FC236}">
                    <a16:creationId xmlns:a16="http://schemas.microsoft.com/office/drawing/2014/main" id="{3225911A-5A7F-4A6A-8D60-167EE0612ED8}"/>
                  </a:ext>
                </a:extLst>
              </p:cNvPr>
              <p:cNvSpPr/>
              <p:nvPr/>
            </p:nvSpPr>
            <p:spPr>
              <a:xfrm>
                <a:off x="6554714" y="24489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73" name="วงรี 172">
                <a:extLst>
                  <a:ext uri="{FF2B5EF4-FFF2-40B4-BE49-F238E27FC236}">
                    <a16:creationId xmlns:a16="http://schemas.microsoft.com/office/drawing/2014/main" id="{779E656A-5DB3-43FD-A294-C984D27F3ECA}"/>
                  </a:ext>
                </a:extLst>
              </p:cNvPr>
              <p:cNvSpPr/>
              <p:nvPr/>
            </p:nvSpPr>
            <p:spPr>
              <a:xfrm>
                <a:off x="6554714" y="264892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74" name="วงรี 173">
                <a:extLst>
                  <a:ext uri="{FF2B5EF4-FFF2-40B4-BE49-F238E27FC236}">
                    <a16:creationId xmlns:a16="http://schemas.microsoft.com/office/drawing/2014/main" id="{A14C5DAE-6A71-40BD-9109-F1EFE7D9D5B1}"/>
                  </a:ext>
                </a:extLst>
              </p:cNvPr>
              <p:cNvSpPr/>
              <p:nvPr/>
            </p:nvSpPr>
            <p:spPr>
              <a:xfrm>
                <a:off x="6554714" y="284895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75" name="วงรี 174">
                <a:extLst>
                  <a:ext uri="{FF2B5EF4-FFF2-40B4-BE49-F238E27FC236}">
                    <a16:creationId xmlns:a16="http://schemas.microsoft.com/office/drawing/2014/main" id="{1C726E50-D9AB-44F7-B09D-260EA4A097D2}"/>
                  </a:ext>
                </a:extLst>
              </p:cNvPr>
              <p:cNvSpPr/>
              <p:nvPr/>
            </p:nvSpPr>
            <p:spPr>
              <a:xfrm>
                <a:off x="6554714" y="30489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76" name="วงรี 175">
                <a:extLst>
                  <a:ext uri="{FF2B5EF4-FFF2-40B4-BE49-F238E27FC236}">
                    <a16:creationId xmlns:a16="http://schemas.microsoft.com/office/drawing/2014/main" id="{3381DF47-4EEC-4C5D-806D-331FFB99EDBB}"/>
                  </a:ext>
                </a:extLst>
              </p:cNvPr>
              <p:cNvSpPr/>
              <p:nvPr/>
            </p:nvSpPr>
            <p:spPr>
              <a:xfrm>
                <a:off x="6554714" y="32490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77" name="วงรี 176">
                <a:extLst>
                  <a:ext uri="{FF2B5EF4-FFF2-40B4-BE49-F238E27FC236}">
                    <a16:creationId xmlns:a16="http://schemas.microsoft.com/office/drawing/2014/main" id="{B1A7197B-B98D-40DE-BF72-B4830EC03030}"/>
                  </a:ext>
                </a:extLst>
              </p:cNvPr>
              <p:cNvSpPr/>
              <p:nvPr/>
            </p:nvSpPr>
            <p:spPr>
              <a:xfrm>
                <a:off x="6844534" y="14466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78" name="วงรี 177">
                <a:extLst>
                  <a:ext uri="{FF2B5EF4-FFF2-40B4-BE49-F238E27FC236}">
                    <a16:creationId xmlns:a16="http://schemas.microsoft.com/office/drawing/2014/main" id="{82DF469E-A085-4039-88CB-3969DA384FDB}"/>
                  </a:ext>
                </a:extLst>
              </p:cNvPr>
              <p:cNvSpPr/>
              <p:nvPr/>
            </p:nvSpPr>
            <p:spPr>
              <a:xfrm>
                <a:off x="6844534" y="16467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79" name="วงรี 178">
                <a:extLst>
                  <a:ext uri="{FF2B5EF4-FFF2-40B4-BE49-F238E27FC236}">
                    <a16:creationId xmlns:a16="http://schemas.microsoft.com/office/drawing/2014/main" id="{2114E414-B577-4702-8E7D-052C8EB01B12}"/>
                  </a:ext>
                </a:extLst>
              </p:cNvPr>
              <p:cNvSpPr/>
              <p:nvPr/>
            </p:nvSpPr>
            <p:spPr>
              <a:xfrm>
                <a:off x="6844534" y="184674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80" name="วงรี 179">
                <a:extLst>
                  <a:ext uri="{FF2B5EF4-FFF2-40B4-BE49-F238E27FC236}">
                    <a16:creationId xmlns:a16="http://schemas.microsoft.com/office/drawing/2014/main" id="{FAE97F4D-3390-442F-BABF-6A9F783CDAC4}"/>
                  </a:ext>
                </a:extLst>
              </p:cNvPr>
              <p:cNvSpPr/>
              <p:nvPr/>
            </p:nvSpPr>
            <p:spPr>
              <a:xfrm>
                <a:off x="6844534" y="204677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81" name="วงรี 180">
                <a:extLst>
                  <a:ext uri="{FF2B5EF4-FFF2-40B4-BE49-F238E27FC236}">
                    <a16:creationId xmlns:a16="http://schemas.microsoft.com/office/drawing/2014/main" id="{B7B57EE1-A657-484F-9702-2D432A5836E3}"/>
                  </a:ext>
                </a:extLst>
              </p:cNvPr>
              <p:cNvSpPr/>
              <p:nvPr/>
            </p:nvSpPr>
            <p:spPr>
              <a:xfrm>
                <a:off x="6844534" y="22467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82" name="วงรี 181">
                <a:extLst>
                  <a:ext uri="{FF2B5EF4-FFF2-40B4-BE49-F238E27FC236}">
                    <a16:creationId xmlns:a16="http://schemas.microsoft.com/office/drawing/2014/main" id="{C875F0C2-3305-4620-831F-EE6836698F44}"/>
                  </a:ext>
                </a:extLst>
              </p:cNvPr>
              <p:cNvSpPr/>
              <p:nvPr/>
            </p:nvSpPr>
            <p:spPr>
              <a:xfrm>
                <a:off x="6844534" y="24468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83" name="วงรี 182">
                <a:extLst>
                  <a:ext uri="{FF2B5EF4-FFF2-40B4-BE49-F238E27FC236}">
                    <a16:creationId xmlns:a16="http://schemas.microsoft.com/office/drawing/2014/main" id="{C1FB343C-CD22-433C-A738-ED6ED98C86CA}"/>
                  </a:ext>
                </a:extLst>
              </p:cNvPr>
              <p:cNvSpPr/>
              <p:nvPr/>
            </p:nvSpPr>
            <p:spPr>
              <a:xfrm>
                <a:off x="6844534" y="264684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84" name="วงรี 183">
                <a:extLst>
                  <a:ext uri="{FF2B5EF4-FFF2-40B4-BE49-F238E27FC236}">
                    <a16:creationId xmlns:a16="http://schemas.microsoft.com/office/drawing/2014/main" id="{AD1668AC-CF57-4C3A-B191-3854D89C3822}"/>
                  </a:ext>
                </a:extLst>
              </p:cNvPr>
              <p:cNvSpPr/>
              <p:nvPr/>
            </p:nvSpPr>
            <p:spPr>
              <a:xfrm>
                <a:off x="6844534" y="284687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85" name="วงรี 184">
                <a:extLst>
                  <a:ext uri="{FF2B5EF4-FFF2-40B4-BE49-F238E27FC236}">
                    <a16:creationId xmlns:a16="http://schemas.microsoft.com/office/drawing/2014/main" id="{E99753CA-0192-41F6-9B70-A541EFAEA4DB}"/>
                  </a:ext>
                </a:extLst>
              </p:cNvPr>
              <p:cNvSpPr/>
              <p:nvPr/>
            </p:nvSpPr>
            <p:spPr>
              <a:xfrm>
                <a:off x="6844534" y="30468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86" name="วงรี 185">
                <a:extLst>
                  <a:ext uri="{FF2B5EF4-FFF2-40B4-BE49-F238E27FC236}">
                    <a16:creationId xmlns:a16="http://schemas.microsoft.com/office/drawing/2014/main" id="{07334C29-3F9C-4309-BFD2-EEC5F7C587A2}"/>
                  </a:ext>
                </a:extLst>
              </p:cNvPr>
              <p:cNvSpPr/>
              <p:nvPr/>
            </p:nvSpPr>
            <p:spPr>
              <a:xfrm>
                <a:off x="6844534" y="32469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</p:grpSp>
        <p:sp>
          <p:nvSpPr>
            <p:cNvPr id="190" name="กากบาท 189">
              <a:extLst>
                <a:ext uri="{FF2B5EF4-FFF2-40B4-BE49-F238E27FC236}">
                  <a16:creationId xmlns:a16="http://schemas.microsoft.com/office/drawing/2014/main" id="{5388398A-A471-4266-9A27-E079256CC8C9}"/>
                </a:ext>
              </a:extLst>
            </p:cNvPr>
            <p:cNvSpPr/>
            <p:nvPr/>
          </p:nvSpPr>
          <p:spPr>
            <a:xfrm rot="1087668">
              <a:off x="1191653" y="4451977"/>
              <a:ext cx="368040" cy="320174"/>
            </a:xfrm>
            <a:prstGeom prst="plus">
              <a:avLst>
                <a:gd name="adj" fmla="val 35728"/>
              </a:avLst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91" name="กากบาท 190">
              <a:extLst>
                <a:ext uri="{FF2B5EF4-FFF2-40B4-BE49-F238E27FC236}">
                  <a16:creationId xmlns:a16="http://schemas.microsoft.com/office/drawing/2014/main" id="{06CDAA93-E217-4258-9A54-4C325A9332B8}"/>
                </a:ext>
              </a:extLst>
            </p:cNvPr>
            <p:cNvSpPr/>
            <p:nvPr/>
          </p:nvSpPr>
          <p:spPr>
            <a:xfrm rot="1087668">
              <a:off x="6767399" y="1518757"/>
              <a:ext cx="368040" cy="320174"/>
            </a:xfrm>
            <a:prstGeom prst="plus">
              <a:avLst>
                <a:gd name="adj" fmla="val 35728"/>
              </a:avLst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92" name="กากบาท 191">
              <a:extLst>
                <a:ext uri="{FF2B5EF4-FFF2-40B4-BE49-F238E27FC236}">
                  <a16:creationId xmlns:a16="http://schemas.microsoft.com/office/drawing/2014/main" id="{E52586BA-A47A-4C67-BE1E-D768E320A5C8}"/>
                </a:ext>
              </a:extLst>
            </p:cNvPr>
            <p:cNvSpPr/>
            <p:nvPr/>
          </p:nvSpPr>
          <p:spPr>
            <a:xfrm rot="1087668">
              <a:off x="684864" y="1581020"/>
              <a:ext cx="620284" cy="500224"/>
            </a:xfrm>
            <a:prstGeom prst="plus">
              <a:avLst>
                <a:gd name="adj" fmla="val 35728"/>
              </a:avLst>
            </a:prstGeom>
            <a:solidFill>
              <a:srgbClr val="FDE92C">
                <a:alpha val="40000"/>
              </a:srgb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93" name="กากบาท 192">
              <a:extLst>
                <a:ext uri="{FF2B5EF4-FFF2-40B4-BE49-F238E27FC236}">
                  <a16:creationId xmlns:a16="http://schemas.microsoft.com/office/drawing/2014/main" id="{9279B430-86FD-4915-87E5-58413A3B8599}"/>
                </a:ext>
              </a:extLst>
            </p:cNvPr>
            <p:cNvSpPr/>
            <p:nvPr/>
          </p:nvSpPr>
          <p:spPr>
            <a:xfrm rot="20237040">
              <a:off x="1318434" y="452353"/>
              <a:ext cx="552915" cy="426604"/>
            </a:xfrm>
            <a:prstGeom prst="plus">
              <a:avLst>
                <a:gd name="adj" fmla="val 35728"/>
              </a:avLst>
            </a:prstGeom>
            <a:solidFill>
              <a:schemeClr val="accent4">
                <a:lumMod val="20000"/>
                <a:lumOff val="80000"/>
                <a:alpha val="90000"/>
              </a:scheme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94" name="สี่เหลี่ยมผืนผ้า 193">
              <a:extLst>
                <a:ext uri="{FF2B5EF4-FFF2-40B4-BE49-F238E27FC236}">
                  <a16:creationId xmlns:a16="http://schemas.microsoft.com/office/drawing/2014/main" id="{07A72EC4-E108-4388-8109-4BECAA9C8258}"/>
                </a:ext>
              </a:extLst>
            </p:cNvPr>
            <p:cNvSpPr/>
            <p:nvPr/>
          </p:nvSpPr>
          <p:spPr>
            <a:xfrm>
              <a:off x="6241377" y="425127"/>
              <a:ext cx="330847" cy="305625"/>
            </a:xfrm>
            <a:prstGeom prst="rect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95" name="สี่เหลี่ยมผืนผ้า 194">
              <a:extLst>
                <a:ext uri="{FF2B5EF4-FFF2-40B4-BE49-F238E27FC236}">
                  <a16:creationId xmlns:a16="http://schemas.microsoft.com/office/drawing/2014/main" id="{DB745DB9-E68C-4099-8BC1-067971DA25AE}"/>
                </a:ext>
              </a:extLst>
            </p:cNvPr>
            <p:cNvSpPr/>
            <p:nvPr/>
          </p:nvSpPr>
          <p:spPr>
            <a:xfrm>
              <a:off x="7961308" y="4240268"/>
              <a:ext cx="330847" cy="305625"/>
            </a:xfrm>
            <a:prstGeom prst="rect">
              <a:avLst/>
            </a:prstGeom>
            <a:noFill/>
            <a:ln w="28575">
              <a:solidFill>
                <a:srgbClr val="FEF9B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grpSp>
          <p:nvGrpSpPr>
            <p:cNvPr id="196" name="กลุ่ม 195">
              <a:extLst>
                <a:ext uri="{FF2B5EF4-FFF2-40B4-BE49-F238E27FC236}">
                  <a16:creationId xmlns:a16="http://schemas.microsoft.com/office/drawing/2014/main" id="{1ED1FCA0-FE85-49B0-B8E6-2709E2BE3F0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010805" y="3407851"/>
              <a:ext cx="376162" cy="907724"/>
              <a:chOff x="6264894" y="1446698"/>
              <a:chExt cx="759640" cy="1984379"/>
            </a:xfrm>
          </p:grpSpPr>
          <p:sp>
            <p:nvSpPr>
              <p:cNvPr id="197" name="วงรี 196">
                <a:extLst>
                  <a:ext uri="{FF2B5EF4-FFF2-40B4-BE49-F238E27FC236}">
                    <a16:creationId xmlns:a16="http://schemas.microsoft.com/office/drawing/2014/main" id="{B21C1970-2128-49C3-9C00-8C4D8B5ABB22}"/>
                  </a:ext>
                </a:extLst>
              </p:cNvPr>
              <p:cNvSpPr/>
              <p:nvPr/>
            </p:nvSpPr>
            <p:spPr>
              <a:xfrm>
                <a:off x="6264894" y="14508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98" name="วงรี 197">
                <a:extLst>
                  <a:ext uri="{FF2B5EF4-FFF2-40B4-BE49-F238E27FC236}">
                    <a16:creationId xmlns:a16="http://schemas.microsoft.com/office/drawing/2014/main" id="{99D12FE0-9D89-4DCA-BE55-81A666A3DC64}"/>
                  </a:ext>
                </a:extLst>
              </p:cNvPr>
              <p:cNvSpPr/>
              <p:nvPr/>
            </p:nvSpPr>
            <p:spPr>
              <a:xfrm>
                <a:off x="6264894" y="16508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99" name="วงรี 198">
                <a:extLst>
                  <a:ext uri="{FF2B5EF4-FFF2-40B4-BE49-F238E27FC236}">
                    <a16:creationId xmlns:a16="http://schemas.microsoft.com/office/drawing/2014/main" id="{497810E9-68CB-444C-B53D-1DA8C12A8AC5}"/>
                  </a:ext>
                </a:extLst>
              </p:cNvPr>
              <p:cNvSpPr/>
              <p:nvPr/>
            </p:nvSpPr>
            <p:spPr>
              <a:xfrm>
                <a:off x="6264894" y="185090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200" name="วงรี 199">
                <a:extLst>
                  <a:ext uri="{FF2B5EF4-FFF2-40B4-BE49-F238E27FC236}">
                    <a16:creationId xmlns:a16="http://schemas.microsoft.com/office/drawing/2014/main" id="{A28FF609-F343-47FC-A527-377C8D8A3C93}"/>
                  </a:ext>
                </a:extLst>
              </p:cNvPr>
              <p:cNvSpPr/>
              <p:nvPr/>
            </p:nvSpPr>
            <p:spPr>
              <a:xfrm>
                <a:off x="6264894" y="205092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201" name="วงรี 200">
                <a:extLst>
                  <a:ext uri="{FF2B5EF4-FFF2-40B4-BE49-F238E27FC236}">
                    <a16:creationId xmlns:a16="http://schemas.microsoft.com/office/drawing/2014/main" id="{20C4603F-058E-4D02-9D62-323B1BACD948}"/>
                  </a:ext>
                </a:extLst>
              </p:cNvPr>
              <p:cNvSpPr/>
              <p:nvPr/>
            </p:nvSpPr>
            <p:spPr>
              <a:xfrm>
                <a:off x="6264894" y="22509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202" name="วงรี 201">
                <a:extLst>
                  <a:ext uri="{FF2B5EF4-FFF2-40B4-BE49-F238E27FC236}">
                    <a16:creationId xmlns:a16="http://schemas.microsoft.com/office/drawing/2014/main" id="{937B6F76-0969-485E-9D13-BFDDA29747B5}"/>
                  </a:ext>
                </a:extLst>
              </p:cNvPr>
              <p:cNvSpPr/>
              <p:nvPr/>
            </p:nvSpPr>
            <p:spPr>
              <a:xfrm>
                <a:off x="6264894" y="24509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203" name="วงรี 202">
                <a:extLst>
                  <a:ext uri="{FF2B5EF4-FFF2-40B4-BE49-F238E27FC236}">
                    <a16:creationId xmlns:a16="http://schemas.microsoft.com/office/drawing/2014/main" id="{1DF58B4A-A66B-4699-A37C-3F6987305D84}"/>
                  </a:ext>
                </a:extLst>
              </p:cNvPr>
              <p:cNvSpPr/>
              <p:nvPr/>
            </p:nvSpPr>
            <p:spPr>
              <a:xfrm>
                <a:off x="6264894" y="265100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204" name="วงรี 203">
                <a:extLst>
                  <a:ext uri="{FF2B5EF4-FFF2-40B4-BE49-F238E27FC236}">
                    <a16:creationId xmlns:a16="http://schemas.microsoft.com/office/drawing/2014/main" id="{7BB84F2F-07D2-4487-A2CE-362EFBDAEE8E}"/>
                  </a:ext>
                </a:extLst>
              </p:cNvPr>
              <p:cNvSpPr/>
              <p:nvPr/>
            </p:nvSpPr>
            <p:spPr>
              <a:xfrm>
                <a:off x="6264894" y="285102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205" name="วงรี 204">
                <a:extLst>
                  <a:ext uri="{FF2B5EF4-FFF2-40B4-BE49-F238E27FC236}">
                    <a16:creationId xmlns:a16="http://schemas.microsoft.com/office/drawing/2014/main" id="{4A16ED61-82D7-4D1C-8262-ED0B118D0E60}"/>
                  </a:ext>
                </a:extLst>
              </p:cNvPr>
              <p:cNvSpPr/>
              <p:nvPr/>
            </p:nvSpPr>
            <p:spPr>
              <a:xfrm>
                <a:off x="6264894" y="30510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 dirty="0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206" name="วงรี 205">
                <a:extLst>
                  <a:ext uri="{FF2B5EF4-FFF2-40B4-BE49-F238E27FC236}">
                    <a16:creationId xmlns:a16="http://schemas.microsoft.com/office/drawing/2014/main" id="{B6E1BE97-4B81-4356-B357-468CBC454F5D}"/>
                  </a:ext>
                </a:extLst>
              </p:cNvPr>
              <p:cNvSpPr/>
              <p:nvPr/>
            </p:nvSpPr>
            <p:spPr>
              <a:xfrm>
                <a:off x="6264894" y="32510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207" name="วงรี 206">
                <a:extLst>
                  <a:ext uri="{FF2B5EF4-FFF2-40B4-BE49-F238E27FC236}">
                    <a16:creationId xmlns:a16="http://schemas.microsoft.com/office/drawing/2014/main" id="{1B89C48D-F989-4854-8466-937575850FD9}"/>
                  </a:ext>
                </a:extLst>
              </p:cNvPr>
              <p:cNvSpPr/>
              <p:nvPr/>
            </p:nvSpPr>
            <p:spPr>
              <a:xfrm>
                <a:off x="6554714" y="14487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208" name="วงรี 207">
                <a:extLst>
                  <a:ext uri="{FF2B5EF4-FFF2-40B4-BE49-F238E27FC236}">
                    <a16:creationId xmlns:a16="http://schemas.microsoft.com/office/drawing/2014/main" id="{96C63366-8923-47D7-AA38-4C9BB4EF2BD6}"/>
                  </a:ext>
                </a:extLst>
              </p:cNvPr>
              <p:cNvSpPr/>
              <p:nvPr/>
            </p:nvSpPr>
            <p:spPr>
              <a:xfrm>
                <a:off x="6554714" y="16488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209" name="วงรี 208">
                <a:extLst>
                  <a:ext uri="{FF2B5EF4-FFF2-40B4-BE49-F238E27FC236}">
                    <a16:creationId xmlns:a16="http://schemas.microsoft.com/office/drawing/2014/main" id="{BF1800A9-E998-48BD-B122-08130C2F9023}"/>
                  </a:ext>
                </a:extLst>
              </p:cNvPr>
              <p:cNvSpPr/>
              <p:nvPr/>
            </p:nvSpPr>
            <p:spPr>
              <a:xfrm>
                <a:off x="6554714" y="184882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210" name="วงรี 209">
                <a:extLst>
                  <a:ext uri="{FF2B5EF4-FFF2-40B4-BE49-F238E27FC236}">
                    <a16:creationId xmlns:a16="http://schemas.microsoft.com/office/drawing/2014/main" id="{2E5538F9-9A0A-4AC9-AD17-8BE00BC56514}"/>
                  </a:ext>
                </a:extLst>
              </p:cNvPr>
              <p:cNvSpPr/>
              <p:nvPr/>
            </p:nvSpPr>
            <p:spPr>
              <a:xfrm>
                <a:off x="6554714" y="204885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211" name="วงรี 210">
                <a:extLst>
                  <a:ext uri="{FF2B5EF4-FFF2-40B4-BE49-F238E27FC236}">
                    <a16:creationId xmlns:a16="http://schemas.microsoft.com/office/drawing/2014/main" id="{2A9461A3-9C39-423A-A9BE-600880ECBB4A}"/>
                  </a:ext>
                </a:extLst>
              </p:cNvPr>
              <p:cNvSpPr/>
              <p:nvPr/>
            </p:nvSpPr>
            <p:spPr>
              <a:xfrm>
                <a:off x="6554714" y="22488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212" name="วงรี 211">
                <a:extLst>
                  <a:ext uri="{FF2B5EF4-FFF2-40B4-BE49-F238E27FC236}">
                    <a16:creationId xmlns:a16="http://schemas.microsoft.com/office/drawing/2014/main" id="{EB19948A-221D-46CD-A226-B92B574D58FD}"/>
                  </a:ext>
                </a:extLst>
              </p:cNvPr>
              <p:cNvSpPr/>
              <p:nvPr/>
            </p:nvSpPr>
            <p:spPr>
              <a:xfrm>
                <a:off x="6554714" y="24489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213" name="วงรี 212">
                <a:extLst>
                  <a:ext uri="{FF2B5EF4-FFF2-40B4-BE49-F238E27FC236}">
                    <a16:creationId xmlns:a16="http://schemas.microsoft.com/office/drawing/2014/main" id="{31D69F52-AAA3-49B4-8A41-80F4EF61CEDE}"/>
                  </a:ext>
                </a:extLst>
              </p:cNvPr>
              <p:cNvSpPr/>
              <p:nvPr/>
            </p:nvSpPr>
            <p:spPr>
              <a:xfrm>
                <a:off x="6554714" y="264892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214" name="วงรี 213">
                <a:extLst>
                  <a:ext uri="{FF2B5EF4-FFF2-40B4-BE49-F238E27FC236}">
                    <a16:creationId xmlns:a16="http://schemas.microsoft.com/office/drawing/2014/main" id="{94CF82CC-7350-4639-837C-2205CCCD1DB8}"/>
                  </a:ext>
                </a:extLst>
              </p:cNvPr>
              <p:cNvSpPr/>
              <p:nvPr/>
            </p:nvSpPr>
            <p:spPr>
              <a:xfrm>
                <a:off x="6554714" y="284895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215" name="วงรี 214">
                <a:extLst>
                  <a:ext uri="{FF2B5EF4-FFF2-40B4-BE49-F238E27FC236}">
                    <a16:creationId xmlns:a16="http://schemas.microsoft.com/office/drawing/2014/main" id="{C49CBAEF-D48F-407B-9D7D-23BA8CBCEE76}"/>
                  </a:ext>
                </a:extLst>
              </p:cNvPr>
              <p:cNvSpPr/>
              <p:nvPr/>
            </p:nvSpPr>
            <p:spPr>
              <a:xfrm>
                <a:off x="6554714" y="30489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216" name="วงรี 215">
                <a:extLst>
                  <a:ext uri="{FF2B5EF4-FFF2-40B4-BE49-F238E27FC236}">
                    <a16:creationId xmlns:a16="http://schemas.microsoft.com/office/drawing/2014/main" id="{BDC7FAE8-A9A4-4908-9254-5E8D4C2CB107}"/>
                  </a:ext>
                </a:extLst>
              </p:cNvPr>
              <p:cNvSpPr/>
              <p:nvPr/>
            </p:nvSpPr>
            <p:spPr>
              <a:xfrm>
                <a:off x="6554714" y="32490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217" name="วงรี 216">
                <a:extLst>
                  <a:ext uri="{FF2B5EF4-FFF2-40B4-BE49-F238E27FC236}">
                    <a16:creationId xmlns:a16="http://schemas.microsoft.com/office/drawing/2014/main" id="{93BE9E9C-F227-4576-B2C4-1ABD6DFF9755}"/>
                  </a:ext>
                </a:extLst>
              </p:cNvPr>
              <p:cNvSpPr/>
              <p:nvPr/>
            </p:nvSpPr>
            <p:spPr>
              <a:xfrm>
                <a:off x="6844534" y="14466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218" name="วงรี 217">
                <a:extLst>
                  <a:ext uri="{FF2B5EF4-FFF2-40B4-BE49-F238E27FC236}">
                    <a16:creationId xmlns:a16="http://schemas.microsoft.com/office/drawing/2014/main" id="{D779A1E4-5D4B-4B22-888D-9049B03829A1}"/>
                  </a:ext>
                </a:extLst>
              </p:cNvPr>
              <p:cNvSpPr/>
              <p:nvPr/>
            </p:nvSpPr>
            <p:spPr>
              <a:xfrm>
                <a:off x="6844534" y="16467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219" name="วงรี 218">
                <a:extLst>
                  <a:ext uri="{FF2B5EF4-FFF2-40B4-BE49-F238E27FC236}">
                    <a16:creationId xmlns:a16="http://schemas.microsoft.com/office/drawing/2014/main" id="{E62C645D-CB77-4CF9-91C8-46B04F7C3ECD}"/>
                  </a:ext>
                </a:extLst>
              </p:cNvPr>
              <p:cNvSpPr/>
              <p:nvPr/>
            </p:nvSpPr>
            <p:spPr>
              <a:xfrm>
                <a:off x="6844534" y="184674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220" name="วงรี 219">
                <a:extLst>
                  <a:ext uri="{FF2B5EF4-FFF2-40B4-BE49-F238E27FC236}">
                    <a16:creationId xmlns:a16="http://schemas.microsoft.com/office/drawing/2014/main" id="{E0534271-F8DF-4164-A164-FD536E27C050}"/>
                  </a:ext>
                </a:extLst>
              </p:cNvPr>
              <p:cNvSpPr/>
              <p:nvPr/>
            </p:nvSpPr>
            <p:spPr>
              <a:xfrm>
                <a:off x="6844534" y="204677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221" name="วงรี 220">
                <a:extLst>
                  <a:ext uri="{FF2B5EF4-FFF2-40B4-BE49-F238E27FC236}">
                    <a16:creationId xmlns:a16="http://schemas.microsoft.com/office/drawing/2014/main" id="{4F5C6CC2-8800-4B01-A9F4-94334A6BA60D}"/>
                  </a:ext>
                </a:extLst>
              </p:cNvPr>
              <p:cNvSpPr/>
              <p:nvPr/>
            </p:nvSpPr>
            <p:spPr>
              <a:xfrm>
                <a:off x="6844534" y="22467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222" name="วงรี 221">
                <a:extLst>
                  <a:ext uri="{FF2B5EF4-FFF2-40B4-BE49-F238E27FC236}">
                    <a16:creationId xmlns:a16="http://schemas.microsoft.com/office/drawing/2014/main" id="{4454834D-F961-406D-8699-B4758F68EB12}"/>
                  </a:ext>
                </a:extLst>
              </p:cNvPr>
              <p:cNvSpPr/>
              <p:nvPr/>
            </p:nvSpPr>
            <p:spPr>
              <a:xfrm>
                <a:off x="6844534" y="24468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223" name="วงรี 222">
                <a:extLst>
                  <a:ext uri="{FF2B5EF4-FFF2-40B4-BE49-F238E27FC236}">
                    <a16:creationId xmlns:a16="http://schemas.microsoft.com/office/drawing/2014/main" id="{B7092582-A074-4D6F-8DF3-C08625DF8805}"/>
                  </a:ext>
                </a:extLst>
              </p:cNvPr>
              <p:cNvSpPr/>
              <p:nvPr/>
            </p:nvSpPr>
            <p:spPr>
              <a:xfrm>
                <a:off x="6844534" y="264684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224" name="วงรี 223">
                <a:extLst>
                  <a:ext uri="{FF2B5EF4-FFF2-40B4-BE49-F238E27FC236}">
                    <a16:creationId xmlns:a16="http://schemas.microsoft.com/office/drawing/2014/main" id="{F36B67CB-1EE8-4810-AB11-2B63DD43C430}"/>
                  </a:ext>
                </a:extLst>
              </p:cNvPr>
              <p:cNvSpPr/>
              <p:nvPr/>
            </p:nvSpPr>
            <p:spPr>
              <a:xfrm>
                <a:off x="6844534" y="284687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225" name="วงรี 224">
                <a:extLst>
                  <a:ext uri="{FF2B5EF4-FFF2-40B4-BE49-F238E27FC236}">
                    <a16:creationId xmlns:a16="http://schemas.microsoft.com/office/drawing/2014/main" id="{7143009C-229C-42A1-8F6F-515250F203DF}"/>
                  </a:ext>
                </a:extLst>
              </p:cNvPr>
              <p:cNvSpPr/>
              <p:nvPr/>
            </p:nvSpPr>
            <p:spPr>
              <a:xfrm>
                <a:off x="6844534" y="30468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226" name="วงรี 225">
                <a:extLst>
                  <a:ext uri="{FF2B5EF4-FFF2-40B4-BE49-F238E27FC236}">
                    <a16:creationId xmlns:a16="http://schemas.microsoft.com/office/drawing/2014/main" id="{1996C852-8787-421A-8B7A-B535912C8DBC}"/>
                  </a:ext>
                </a:extLst>
              </p:cNvPr>
              <p:cNvSpPr/>
              <p:nvPr/>
            </p:nvSpPr>
            <p:spPr>
              <a:xfrm>
                <a:off x="6844534" y="32469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</p:grpSp>
        <p:pic>
          <p:nvPicPr>
            <p:cNvPr id="230" name="รูปภาพ 229">
              <a:extLst>
                <a:ext uri="{FF2B5EF4-FFF2-40B4-BE49-F238E27FC236}">
                  <a16:creationId xmlns:a16="http://schemas.microsoft.com/office/drawing/2014/main" id="{5BCBB62A-289D-4E01-BD9A-836A9963BB0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412710">
              <a:off x="2901771" y="5172733"/>
              <a:ext cx="496270" cy="458438"/>
            </a:xfrm>
            <a:prstGeom prst="rect">
              <a:avLst/>
            </a:prstGeom>
          </p:spPr>
        </p:pic>
        <p:sp>
          <p:nvSpPr>
            <p:cNvPr id="187" name="สี่เหลี่ยมผืนผ้า 186">
              <a:extLst>
                <a:ext uri="{FF2B5EF4-FFF2-40B4-BE49-F238E27FC236}">
                  <a16:creationId xmlns:a16="http://schemas.microsoft.com/office/drawing/2014/main" id="{5103BC5A-2165-485A-8A32-94FAA47D630B}"/>
                </a:ext>
              </a:extLst>
            </p:cNvPr>
            <p:cNvSpPr/>
            <p:nvPr/>
          </p:nvSpPr>
          <p:spPr>
            <a:xfrm>
              <a:off x="399393" y="309383"/>
              <a:ext cx="8441305" cy="4559946"/>
            </a:xfrm>
            <a:prstGeom prst="rect">
              <a:avLst/>
            </a:prstGeom>
            <a:solidFill>
              <a:schemeClr val="accent4">
                <a:lumMod val="20000"/>
                <a:lumOff val="80000"/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pic>
          <p:nvPicPr>
            <p:cNvPr id="188" name="รูปภาพ 187">
              <a:extLst>
                <a:ext uri="{FF2B5EF4-FFF2-40B4-BE49-F238E27FC236}">
                  <a16:creationId xmlns:a16="http://schemas.microsoft.com/office/drawing/2014/main" id="{3A975BD1-6A44-4B4D-BF20-A47649259BB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4567" y="378414"/>
              <a:ext cx="540000" cy="540000"/>
            </a:xfrm>
            <a:prstGeom prst="rect">
              <a:avLst/>
            </a:prstGeom>
          </p:spPr>
        </p:pic>
        <p:sp>
          <p:nvSpPr>
            <p:cNvPr id="189" name="สี่เหลี่ยมผืนผ้า 188">
              <a:extLst>
                <a:ext uri="{FF2B5EF4-FFF2-40B4-BE49-F238E27FC236}">
                  <a16:creationId xmlns:a16="http://schemas.microsoft.com/office/drawing/2014/main" id="{2A0EFDED-CD43-4A69-8C81-388D9AF38D49}"/>
                </a:ext>
              </a:extLst>
            </p:cNvPr>
            <p:cNvSpPr/>
            <p:nvPr/>
          </p:nvSpPr>
          <p:spPr>
            <a:xfrm>
              <a:off x="1168672" y="276883"/>
              <a:ext cx="3252814" cy="7848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4500" b="1" u="sng" dirty="0">
                  <a:solidFill>
                    <a:srgbClr val="FF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เฉลย</a:t>
              </a:r>
              <a:r>
                <a:rPr lang="th-TH" sz="4500" b="1" u="sng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คำถามชวนคิด</a:t>
              </a:r>
              <a:endParaRPr lang="th-TH" sz="4500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227" name="สี่เหลี่ยมผืนผ้า 226">
              <a:extLst>
                <a:ext uri="{FF2B5EF4-FFF2-40B4-BE49-F238E27FC236}">
                  <a16:creationId xmlns:a16="http://schemas.microsoft.com/office/drawing/2014/main" id="{9AA00D75-C74B-4B46-8F4C-DBD7A0E5C04B}"/>
                </a:ext>
              </a:extLst>
            </p:cNvPr>
            <p:cNvSpPr/>
            <p:nvPr/>
          </p:nvSpPr>
          <p:spPr>
            <a:xfrm>
              <a:off x="1186252" y="1094820"/>
              <a:ext cx="5665333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altLang="ko-KR" sz="3000" b="1" dirty="0">
                  <a:solidFill>
                    <a:srgbClr val="8D1612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ทดสอบความเข้าใจเรื่อง </a:t>
              </a:r>
              <a:r>
                <a:rPr lang="th-TH" sz="3200" b="1" dirty="0">
                  <a:solidFill>
                    <a:srgbClr val="8D1612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ปฏิกิริยาการเกิดสนิมเหล็ก</a:t>
              </a:r>
            </a:p>
          </p:txBody>
        </p:sp>
        <p:sp>
          <p:nvSpPr>
            <p:cNvPr id="2" name="สี่เหลี่ยมผืนผ้า 1">
              <a:extLst>
                <a:ext uri="{FF2B5EF4-FFF2-40B4-BE49-F238E27FC236}">
                  <a16:creationId xmlns:a16="http://schemas.microsoft.com/office/drawing/2014/main" id="{01123E1A-8DC5-4ED3-97DF-A3BB95066451}"/>
                </a:ext>
              </a:extLst>
            </p:cNvPr>
            <p:cNvSpPr/>
            <p:nvPr/>
          </p:nvSpPr>
          <p:spPr>
            <a:xfrm>
              <a:off x="855961" y="1673685"/>
              <a:ext cx="8029304" cy="32316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h-TH" sz="2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• ถ้านำตะปูเหล็กวางไว้เป็นระยะเวลานาน นักเรียนคิดว่าจะเกิดสนิมหรือไม่ เพราะเหตุใด</a:t>
              </a:r>
            </a:p>
            <a:p>
              <a:r>
                <a:rPr lang="th-TH" sz="2400" b="1" u="sng" dirty="0">
                  <a:solidFill>
                    <a:srgbClr val="FF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แนวคำตอบ</a:t>
              </a:r>
              <a:r>
                <a:rPr lang="th-TH" sz="2400" b="1" dirty="0">
                  <a:solidFill>
                    <a:srgbClr val="FF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 </a:t>
              </a:r>
              <a:r>
                <a:rPr lang="th-TH" sz="2400" dirty="0">
                  <a:solidFill>
                    <a:srgbClr val="FF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เกิดสนิม เพราะตะปูเหล็กจะทำปฏิกิริยากับแก๊สออกซิเจนและความชื้นในอากาศ</a:t>
              </a:r>
            </a:p>
            <a:p>
              <a:endParaRPr lang="th-TH" sz="16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  <a:p>
              <a:r>
                <a:rPr lang="th-TH" sz="2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• ถ้านำตะปูเหล็กวางไว้ในบริเวณที่ไม่มีแก๊สออกซิเจน ตะปูเหล็กจะเกิดสนิมหรือไม่ เพราะเหตุใด</a:t>
              </a:r>
            </a:p>
            <a:p>
              <a:r>
                <a:rPr lang="th-TH" sz="2400" b="1" u="sng" dirty="0">
                  <a:solidFill>
                    <a:srgbClr val="FF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แนวคำตอบ</a:t>
              </a:r>
              <a:r>
                <a:rPr lang="th-TH" sz="2400" b="1" dirty="0">
                  <a:solidFill>
                    <a:srgbClr val="FF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 </a:t>
              </a:r>
              <a:r>
                <a:rPr lang="th-TH" sz="2400" dirty="0">
                  <a:solidFill>
                    <a:srgbClr val="FF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ไม่เกิดสนิม เพราะขาดแก๊สออกซิเจนซึ่งเป็นปัจจัยที่ทำให้เกิดสนิม</a:t>
              </a:r>
            </a:p>
            <a:p>
              <a:endParaRPr lang="th-TH" sz="16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  <a:p>
              <a:r>
                <a:rPr lang="th-TH" sz="2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• ถ้าเหล็กในโครงสร้างอาคารมีสนิมเกิดขึ้น จะส่งผลเสียต่ออาคารอย่างไร</a:t>
              </a:r>
            </a:p>
            <a:p>
              <a:r>
                <a:rPr lang="th-TH" sz="2400" b="1" u="sng" dirty="0">
                  <a:solidFill>
                    <a:srgbClr val="FF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แนวคำตอบ</a:t>
              </a:r>
              <a:r>
                <a:rPr lang="th-TH" sz="2400" b="1" dirty="0">
                  <a:solidFill>
                    <a:srgbClr val="FF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 </a:t>
              </a:r>
              <a:r>
                <a:rPr lang="th-TH" sz="2400" dirty="0">
                  <a:solidFill>
                    <a:srgbClr val="FF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ถ้าเหล็กในโครงสร้างอาคารมีสนิมเกิดขึ้น จะทำให้เหล็กผุกร่อน </a:t>
              </a:r>
            </a:p>
            <a:p>
              <a:r>
                <a:rPr lang="th-TH" sz="2400" dirty="0">
                  <a:solidFill>
                    <a:srgbClr val="FF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                และทำให้ความแข็งแรงของโครงสร้างอาคารลดลง</a:t>
              </a:r>
            </a:p>
          </p:txBody>
        </p:sp>
        <p:pic>
          <p:nvPicPr>
            <p:cNvPr id="228" name="รูปภาพ 227">
              <a:extLst>
                <a:ext uri="{FF2B5EF4-FFF2-40B4-BE49-F238E27FC236}">
                  <a16:creationId xmlns:a16="http://schemas.microsoft.com/office/drawing/2014/main" id="{FA8FB2A3-5DE7-4980-95BD-DF6CD1A844D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2141" y="1102171"/>
              <a:ext cx="540000" cy="540000"/>
            </a:xfrm>
            <a:prstGeom prst="rect">
              <a:avLst/>
            </a:prstGeom>
          </p:spPr>
        </p:pic>
        <p:cxnSp>
          <p:nvCxnSpPr>
            <p:cNvPr id="229" name="ตัวเชื่อมต่อตรง 228">
              <a:extLst>
                <a:ext uri="{FF2B5EF4-FFF2-40B4-BE49-F238E27FC236}">
                  <a16:creationId xmlns:a16="http://schemas.microsoft.com/office/drawing/2014/main" id="{5B00C8A3-505E-4237-933A-404B9994A07F}"/>
                </a:ext>
              </a:extLst>
            </p:cNvPr>
            <p:cNvCxnSpPr/>
            <p:nvPr/>
          </p:nvCxnSpPr>
          <p:spPr>
            <a:xfrm>
              <a:off x="774567" y="1769007"/>
              <a:ext cx="0" cy="2916000"/>
            </a:xfrm>
            <a:prstGeom prst="line">
              <a:avLst/>
            </a:prstGeom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1301163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0DB65C19-00B1-474D-8218-F97A2CEA62D6}"/>
              </a:ext>
            </a:extLst>
          </p:cNvPr>
          <p:cNvGrpSpPr/>
          <p:nvPr/>
        </p:nvGrpSpPr>
        <p:grpSpPr>
          <a:xfrm>
            <a:off x="-24524" y="-71791"/>
            <a:ext cx="9188286" cy="5702962"/>
            <a:chOff x="-24524" y="-71791"/>
            <a:chExt cx="9188286" cy="5702962"/>
          </a:xfrm>
        </p:grpSpPr>
        <p:sp>
          <p:nvSpPr>
            <p:cNvPr id="124" name="วงรี 123">
              <a:extLst>
                <a:ext uri="{FF2B5EF4-FFF2-40B4-BE49-F238E27FC236}">
                  <a16:creationId xmlns:a16="http://schemas.microsoft.com/office/drawing/2014/main" id="{4D749C6A-B85E-4128-A4F5-3C008CE3256F}"/>
                </a:ext>
              </a:extLst>
            </p:cNvPr>
            <p:cNvSpPr/>
            <p:nvPr/>
          </p:nvSpPr>
          <p:spPr>
            <a:xfrm rot="2025166">
              <a:off x="4547239" y="3641871"/>
              <a:ext cx="1654232" cy="1528124"/>
            </a:xfrm>
            <a:prstGeom prst="ellipse">
              <a:avLst/>
            </a:prstGeom>
            <a:pattFill prst="dkHorz">
              <a:fgClr>
                <a:srgbClr val="3DADD4"/>
              </a:fgClr>
              <a:bgClr>
                <a:schemeClr val="accent5">
                  <a:lumMod val="40000"/>
                  <a:lumOff val="6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 dirty="0"/>
            </a:p>
          </p:txBody>
        </p:sp>
        <p:sp>
          <p:nvSpPr>
            <p:cNvPr id="123" name="วงรี 122">
              <a:extLst>
                <a:ext uri="{FF2B5EF4-FFF2-40B4-BE49-F238E27FC236}">
                  <a16:creationId xmlns:a16="http://schemas.microsoft.com/office/drawing/2014/main" id="{4547BB5D-980C-49C6-8DD2-5EBB553E6D2E}"/>
                </a:ext>
              </a:extLst>
            </p:cNvPr>
            <p:cNvSpPr/>
            <p:nvPr/>
          </p:nvSpPr>
          <p:spPr>
            <a:xfrm rot="2025166">
              <a:off x="248763" y="2075931"/>
              <a:ext cx="1654232" cy="1528124"/>
            </a:xfrm>
            <a:prstGeom prst="ellipse">
              <a:avLst/>
            </a:prstGeom>
            <a:pattFill prst="dkHorz">
              <a:fgClr>
                <a:srgbClr val="3DADD4"/>
              </a:fgClr>
              <a:bgClr>
                <a:schemeClr val="accent5">
                  <a:lumMod val="40000"/>
                  <a:lumOff val="6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 dirty="0"/>
            </a:p>
          </p:txBody>
        </p:sp>
        <p:sp>
          <p:nvSpPr>
            <p:cNvPr id="122" name="วงรี 121">
              <a:extLst>
                <a:ext uri="{FF2B5EF4-FFF2-40B4-BE49-F238E27FC236}">
                  <a16:creationId xmlns:a16="http://schemas.microsoft.com/office/drawing/2014/main" id="{136E3BA7-F06D-4AEC-9D6F-42B890E5616A}"/>
                </a:ext>
              </a:extLst>
            </p:cNvPr>
            <p:cNvSpPr/>
            <p:nvPr/>
          </p:nvSpPr>
          <p:spPr>
            <a:xfrm rot="2025166">
              <a:off x="6990495" y="1782658"/>
              <a:ext cx="1654232" cy="1528124"/>
            </a:xfrm>
            <a:prstGeom prst="ellipse">
              <a:avLst/>
            </a:prstGeom>
            <a:pattFill prst="dkHorz">
              <a:fgClr>
                <a:srgbClr val="3DADD4"/>
              </a:fgClr>
              <a:bgClr>
                <a:schemeClr val="accent5">
                  <a:lumMod val="40000"/>
                  <a:lumOff val="6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 dirty="0"/>
            </a:p>
          </p:txBody>
        </p:sp>
        <p:grpSp>
          <p:nvGrpSpPr>
            <p:cNvPr id="25" name="กลุ่ม 24">
              <a:extLst>
                <a:ext uri="{FF2B5EF4-FFF2-40B4-BE49-F238E27FC236}">
                  <a16:creationId xmlns:a16="http://schemas.microsoft.com/office/drawing/2014/main" id="{C3AE868D-FBBA-4B74-B214-3D8230C10F4E}"/>
                </a:ext>
              </a:extLst>
            </p:cNvPr>
            <p:cNvGrpSpPr/>
            <p:nvPr/>
          </p:nvGrpSpPr>
          <p:grpSpPr>
            <a:xfrm>
              <a:off x="-24524" y="-71791"/>
              <a:ext cx="5503933" cy="4625727"/>
              <a:chOff x="-13854" y="-53779"/>
              <a:chExt cx="5988928" cy="5448712"/>
            </a:xfrm>
            <a:gradFill>
              <a:gsLst>
                <a:gs pos="0">
                  <a:srgbClr val="FEE882"/>
                </a:gs>
                <a:gs pos="73000">
                  <a:srgbClr val="FEE882"/>
                </a:gs>
                <a:gs pos="100000">
                  <a:srgbClr val="FEE882"/>
                </a:gs>
              </a:gsLst>
              <a:path path="circle">
                <a:fillToRect l="50000" t="50000" r="50000" b="50000"/>
              </a:path>
            </a:gradFill>
          </p:grpSpPr>
          <p:sp>
            <p:nvSpPr>
              <p:cNvPr id="24" name="รูปแบบอิสระ: รูปร่าง 23">
                <a:extLst>
                  <a:ext uri="{FF2B5EF4-FFF2-40B4-BE49-F238E27FC236}">
                    <a16:creationId xmlns:a16="http://schemas.microsoft.com/office/drawing/2014/main" id="{8532D37F-FCA3-4BF8-BDEE-30A101219801}"/>
                  </a:ext>
                </a:extLst>
              </p:cNvPr>
              <p:cNvSpPr/>
              <p:nvPr/>
            </p:nvSpPr>
            <p:spPr>
              <a:xfrm>
                <a:off x="-13854" y="415635"/>
                <a:ext cx="3654961" cy="4979298"/>
              </a:xfrm>
              <a:custGeom>
                <a:avLst/>
                <a:gdLst>
                  <a:gd name="connsiteX0" fmla="*/ 3034146 w 3034146"/>
                  <a:gd name="connsiteY0" fmla="*/ 0 h 4724400"/>
                  <a:gd name="connsiteX1" fmla="*/ 1676400 w 3034146"/>
                  <a:gd name="connsiteY1" fmla="*/ 1939636 h 4724400"/>
                  <a:gd name="connsiteX2" fmla="*/ 831273 w 3034146"/>
                  <a:gd name="connsiteY2" fmla="*/ 2521527 h 4724400"/>
                  <a:gd name="connsiteX3" fmla="*/ 498764 w 3034146"/>
                  <a:gd name="connsiteY3" fmla="*/ 4322618 h 4724400"/>
                  <a:gd name="connsiteX4" fmla="*/ 13855 w 3034146"/>
                  <a:gd name="connsiteY4" fmla="*/ 4724400 h 4724400"/>
                  <a:gd name="connsiteX5" fmla="*/ 0 w 3034146"/>
                  <a:gd name="connsiteY5" fmla="*/ 41564 h 4724400"/>
                  <a:gd name="connsiteX6" fmla="*/ 3034146 w 3034146"/>
                  <a:gd name="connsiteY6" fmla="*/ 0 h 4724400"/>
                  <a:gd name="connsiteX0" fmla="*/ 3034146 w 3034146"/>
                  <a:gd name="connsiteY0" fmla="*/ 0 h 5021667"/>
                  <a:gd name="connsiteX1" fmla="*/ 1676400 w 3034146"/>
                  <a:gd name="connsiteY1" fmla="*/ 1939636 h 5021667"/>
                  <a:gd name="connsiteX2" fmla="*/ 831273 w 3034146"/>
                  <a:gd name="connsiteY2" fmla="*/ 2521527 h 5021667"/>
                  <a:gd name="connsiteX3" fmla="*/ 498764 w 3034146"/>
                  <a:gd name="connsiteY3" fmla="*/ 4322618 h 5021667"/>
                  <a:gd name="connsiteX4" fmla="*/ 13855 w 3034146"/>
                  <a:gd name="connsiteY4" fmla="*/ 4724400 h 5021667"/>
                  <a:gd name="connsiteX5" fmla="*/ 0 w 3034146"/>
                  <a:gd name="connsiteY5" fmla="*/ 41564 h 5021667"/>
                  <a:gd name="connsiteX6" fmla="*/ 3034146 w 3034146"/>
                  <a:gd name="connsiteY6" fmla="*/ 0 h 5021667"/>
                  <a:gd name="connsiteX0" fmla="*/ 3034146 w 3034146"/>
                  <a:gd name="connsiteY0" fmla="*/ 0 h 5021667"/>
                  <a:gd name="connsiteX1" fmla="*/ 1676400 w 3034146"/>
                  <a:gd name="connsiteY1" fmla="*/ 1939636 h 5021667"/>
                  <a:gd name="connsiteX2" fmla="*/ 831273 w 3034146"/>
                  <a:gd name="connsiteY2" fmla="*/ 2521527 h 5021667"/>
                  <a:gd name="connsiteX3" fmla="*/ 498764 w 3034146"/>
                  <a:gd name="connsiteY3" fmla="*/ 4322618 h 5021667"/>
                  <a:gd name="connsiteX4" fmla="*/ 13855 w 3034146"/>
                  <a:gd name="connsiteY4" fmla="*/ 4724400 h 5021667"/>
                  <a:gd name="connsiteX5" fmla="*/ 0 w 3034146"/>
                  <a:gd name="connsiteY5" fmla="*/ 41564 h 5021667"/>
                  <a:gd name="connsiteX6" fmla="*/ 3034146 w 3034146"/>
                  <a:gd name="connsiteY6" fmla="*/ 0 h 5021667"/>
                  <a:gd name="connsiteX0" fmla="*/ 3034146 w 3073956"/>
                  <a:gd name="connsiteY0" fmla="*/ 0 h 5021667"/>
                  <a:gd name="connsiteX1" fmla="*/ 1676400 w 3073956"/>
                  <a:gd name="connsiteY1" fmla="*/ 1939636 h 5021667"/>
                  <a:gd name="connsiteX2" fmla="*/ 831273 w 3073956"/>
                  <a:gd name="connsiteY2" fmla="*/ 2521527 h 5021667"/>
                  <a:gd name="connsiteX3" fmla="*/ 498764 w 3073956"/>
                  <a:gd name="connsiteY3" fmla="*/ 4322618 h 5021667"/>
                  <a:gd name="connsiteX4" fmla="*/ 13855 w 3073956"/>
                  <a:gd name="connsiteY4" fmla="*/ 4724400 h 5021667"/>
                  <a:gd name="connsiteX5" fmla="*/ 0 w 3073956"/>
                  <a:gd name="connsiteY5" fmla="*/ 41564 h 5021667"/>
                  <a:gd name="connsiteX6" fmla="*/ 3034146 w 3073956"/>
                  <a:gd name="connsiteY6" fmla="*/ 0 h 5021667"/>
                  <a:gd name="connsiteX0" fmla="*/ 3034146 w 3101237"/>
                  <a:gd name="connsiteY0" fmla="*/ 0 h 5021667"/>
                  <a:gd name="connsiteX1" fmla="*/ 2286000 w 3101237"/>
                  <a:gd name="connsiteY1" fmla="*/ 2119745 h 5021667"/>
                  <a:gd name="connsiteX2" fmla="*/ 831273 w 3101237"/>
                  <a:gd name="connsiteY2" fmla="*/ 2521527 h 5021667"/>
                  <a:gd name="connsiteX3" fmla="*/ 498764 w 3101237"/>
                  <a:gd name="connsiteY3" fmla="*/ 4322618 h 5021667"/>
                  <a:gd name="connsiteX4" fmla="*/ 13855 w 3101237"/>
                  <a:gd name="connsiteY4" fmla="*/ 4724400 h 5021667"/>
                  <a:gd name="connsiteX5" fmla="*/ 0 w 3101237"/>
                  <a:gd name="connsiteY5" fmla="*/ 41564 h 5021667"/>
                  <a:gd name="connsiteX6" fmla="*/ 3034146 w 3101237"/>
                  <a:gd name="connsiteY6" fmla="*/ 0 h 5021667"/>
                  <a:gd name="connsiteX0" fmla="*/ 3740728 w 3780989"/>
                  <a:gd name="connsiteY0" fmla="*/ 13854 h 4980103"/>
                  <a:gd name="connsiteX1" fmla="*/ 2286000 w 3780989"/>
                  <a:gd name="connsiteY1" fmla="*/ 2078181 h 4980103"/>
                  <a:gd name="connsiteX2" fmla="*/ 831273 w 3780989"/>
                  <a:gd name="connsiteY2" fmla="*/ 2479963 h 4980103"/>
                  <a:gd name="connsiteX3" fmla="*/ 498764 w 3780989"/>
                  <a:gd name="connsiteY3" fmla="*/ 4281054 h 4980103"/>
                  <a:gd name="connsiteX4" fmla="*/ 13855 w 3780989"/>
                  <a:gd name="connsiteY4" fmla="*/ 4682836 h 4980103"/>
                  <a:gd name="connsiteX5" fmla="*/ 0 w 3780989"/>
                  <a:gd name="connsiteY5" fmla="*/ 0 h 4980103"/>
                  <a:gd name="connsiteX6" fmla="*/ 3740728 w 3780989"/>
                  <a:gd name="connsiteY6" fmla="*/ 13854 h 4980103"/>
                  <a:gd name="connsiteX0" fmla="*/ 3740728 w 3803936"/>
                  <a:gd name="connsiteY0" fmla="*/ 13854 h 4980103"/>
                  <a:gd name="connsiteX1" fmla="*/ 2826327 w 3803936"/>
                  <a:gd name="connsiteY1" fmla="*/ 1884217 h 4980103"/>
                  <a:gd name="connsiteX2" fmla="*/ 831273 w 3803936"/>
                  <a:gd name="connsiteY2" fmla="*/ 2479963 h 4980103"/>
                  <a:gd name="connsiteX3" fmla="*/ 498764 w 3803936"/>
                  <a:gd name="connsiteY3" fmla="*/ 4281054 h 4980103"/>
                  <a:gd name="connsiteX4" fmla="*/ 13855 w 3803936"/>
                  <a:gd name="connsiteY4" fmla="*/ 4682836 h 4980103"/>
                  <a:gd name="connsiteX5" fmla="*/ 0 w 3803936"/>
                  <a:gd name="connsiteY5" fmla="*/ 0 h 4980103"/>
                  <a:gd name="connsiteX6" fmla="*/ 3740728 w 3803936"/>
                  <a:gd name="connsiteY6" fmla="*/ 13854 h 4980103"/>
                  <a:gd name="connsiteX0" fmla="*/ 3740728 w 3819518"/>
                  <a:gd name="connsiteY0" fmla="*/ 13854 h 4980103"/>
                  <a:gd name="connsiteX1" fmla="*/ 2826327 w 3819518"/>
                  <a:gd name="connsiteY1" fmla="*/ 1884217 h 4980103"/>
                  <a:gd name="connsiteX2" fmla="*/ 831273 w 3819518"/>
                  <a:gd name="connsiteY2" fmla="*/ 2479963 h 4980103"/>
                  <a:gd name="connsiteX3" fmla="*/ 498764 w 3819518"/>
                  <a:gd name="connsiteY3" fmla="*/ 4281054 h 4980103"/>
                  <a:gd name="connsiteX4" fmla="*/ 13855 w 3819518"/>
                  <a:gd name="connsiteY4" fmla="*/ 4682836 h 4980103"/>
                  <a:gd name="connsiteX5" fmla="*/ 0 w 3819518"/>
                  <a:gd name="connsiteY5" fmla="*/ 0 h 4980103"/>
                  <a:gd name="connsiteX6" fmla="*/ 3740728 w 3819518"/>
                  <a:gd name="connsiteY6" fmla="*/ 13854 h 4980103"/>
                  <a:gd name="connsiteX0" fmla="*/ 3699165 w 3764759"/>
                  <a:gd name="connsiteY0" fmla="*/ 0 h 4980103"/>
                  <a:gd name="connsiteX1" fmla="*/ 2826327 w 3764759"/>
                  <a:gd name="connsiteY1" fmla="*/ 1884217 h 4980103"/>
                  <a:gd name="connsiteX2" fmla="*/ 831273 w 3764759"/>
                  <a:gd name="connsiteY2" fmla="*/ 2479963 h 4980103"/>
                  <a:gd name="connsiteX3" fmla="*/ 498764 w 3764759"/>
                  <a:gd name="connsiteY3" fmla="*/ 4281054 h 4980103"/>
                  <a:gd name="connsiteX4" fmla="*/ 13855 w 3764759"/>
                  <a:gd name="connsiteY4" fmla="*/ 4682836 h 4980103"/>
                  <a:gd name="connsiteX5" fmla="*/ 0 w 3764759"/>
                  <a:gd name="connsiteY5" fmla="*/ 0 h 4980103"/>
                  <a:gd name="connsiteX6" fmla="*/ 3699165 w 3764759"/>
                  <a:gd name="connsiteY6" fmla="*/ 0 h 4980103"/>
                  <a:gd name="connsiteX0" fmla="*/ 3408220 w 3496956"/>
                  <a:gd name="connsiteY0" fmla="*/ 0 h 4993957"/>
                  <a:gd name="connsiteX1" fmla="*/ 2826327 w 3496956"/>
                  <a:gd name="connsiteY1" fmla="*/ 1898071 h 4993957"/>
                  <a:gd name="connsiteX2" fmla="*/ 831273 w 3496956"/>
                  <a:gd name="connsiteY2" fmla="*/ 2493817 h 4993957"/>
                  <a:gd name="connsiteX3" fmla="*/ 498764 w 3496956"/>
                  <a:gd name="connsiteY3" fmla="*/ 4294908 h 4993957"/>
                  <a:gd name="connsiteX4" fmla="*/ 13855 w 3496956"/>
                  <a:gd name="connsiteY4" fmla="*/ 4696690 h 4993957"/>
                  <a:gd name="connsiteX5" fmla="*/ 0 w 3496956"/>
                  <a:gd name="connsiteY5" fmla="*/ 13854 h 4993957"/>
                  <a:gd name="connsiteX6" fmla="*/ 3408220 w 3496956"/>
                  <a:gd name="connsiteY6" fmla="*/ 0 h 4993957"/>
                  <a:gd name="connsiteX0" fmla="*/ 3408220 w 3460882"/>
                  <a:gd name="connsiteY0" fmla="*/ 0 h 4993957"/>
                  <a:gd name="connsiteX1" fmla="*/ 2355272 w 3460882"/>
                  <a:gd name="connsiteY1" fmla="*/ 1787235 h 4993957"/>
                  <a:gd name="connsiteX2" fmla="*/ 831273 w 3460882"/>
                  <a:gd name="connsiteY2" fmla="*/ 2493817 h 4993957"/>
                  <a:gd name="connsiteX3" fmla="*/ 498764 w 3460882"/>
                  <a:gd name="connsiteY3" fmla="*/ 4294908 h 4993957"/>
                  <a:gd name="connsiteX4" fmla="*/ 13855 w 3460882"/>
                  <a:gd name="connsiteY4" fmla="*/ 4696690 h 4993957"/>
                  <a:gd name="connsiteX5" fmla="*/ 0 w 3460882"/>
                  <a:gd name="connsiteY5" fmla="*/ 13854 h 4993957"/>
                  <a:gd name="connsiteX6" fmla="*/ 3408220 w 3460882"/>
                  <a:gd name="connsiteY6" fmla="*/ 0 h 4993957"/>
                  <a:gd name="connsiteX0" fmla="*/ 3408220 w 3461814"/>
                  <a:gd name="connsiteY0" fmla="*/ 0 h 4997951"/>
                  <a:gd name="connsiteX1" fmla="*/ 2355272 w 3461814"/>
                  <a:gd name="connsiteY1" fmla="*/ 1787235 h 4997951"/>
                  <a:gd name="connsiteX2" fmla="*/ 706582 w 3461814"/>
                  <a:gd name="connsiteY2" fmla="*/ 2369126 h 4997951"/>
                  <a:gd name="connsiteX3" fmla="*/ 498764 w 3461814"/>
                  <a:gd name="connsiteY3" fmla="*/ 4294908 h 4997951"/>
                  <a:gd name="connsiteX4" fmla="*/ 13855 w 3461814"/>
                  <a:gd name="connsiteY4" fmla="*/ 4696690 h 4997951"/>
                  <a:gd name="connsiteX5" fmla="*/ 0 w 3461814"/>
                  <a:gd name="connsiteY5" fmla="*/ 13854 h 4997951"/>
                  <a:gd name="connsiteX6" fmla="*/ 3408220 w 3461814"/>
                  <a:gd name="connsiteY6" fmla="*/ 0 h 4997951"/>
                  <a:gd name="connsiteX0" fmla="*/ 3505202 w 3555152"/>
                  <a:gd name="connsiteY0" fmla="*/ 13855 h 4984097"/>
                  <a:gd name="connsiteX1" fmla="*/ 2355272 w 3555152"/>
                  <a:gd name="connsiteY1" fmla="*/ 1773381 h 4984097"/>
                  <a:gd name="connsiteX2" fmla="*/ 706582 w 3555152"/>
                  <a:gd name="connsiteY2" fmla="*/ 2355272 h 4984097"/>
                  <a:gd name="connsiteX3" fmla="*/ 498764 w 3555152"/>
                  <a:gd name="connsiteY3" fmla="*/ 4281054 h 4984097"/>
                  <a:gd name="connsiteX4" fmla="*/ 13855 w 3555152"/>
                  <a:gd name="connsiteY4" fmla="*/ 4682836 h 4984097"/>
                  <a:gd name="connsiteX5" fmla="*/ 0 w 3555152"/>
                  <a:gd name="connsiteY5" fmla="*/ 0 h 4984097"/>
                  <a:gd name="connsiteX6" fmla="*/ 3505202 w 3555152"/>
                  <a:gd name="connsiteY6" fmla="*/ 13855 h 4984097"/>
                  <a:gd name="connsiteX0" fmla="*/ 3505202 w 3509945"/>
                  <a:gd name="connsiteY0" fmla="*/ 13855 h 4984097"/>
                  <a:gd name="connsiteX1" fmla="*/ 2355272 w 3509945"/>
                  <a:gd name="connsiteY1" fmla="*/ 1773381 h 4984097"/>
                  <a:gd name="connsiteX2" fmla="*/ 706582 w 3509945"/>
                  <a:gd name="connsiteY2" fmla="*/ 2355272 h 4984097"/>
                  <a:gd name="connsiteX3" fmla="*/ 498764 w 3509945"/>
                  <a:gd name="connsiteY3" fmla="*/ 4281054 h 4984097"/>
                  <a:gd name="connsiteX4" fmla="*/ 13855 w 3509945"/>
                  <a:gd name="connsiteY4" fmla="*/ 4682836 h 4984097"/>
                  <a:gd name="connsiteX5" fmla="*/ 0 w 3509945"/>
                  <a:gd name="connsiteY5" fmla="*/ 0 h 4984097"/>
                  <a:gd name="connsiteX6" fmla="*/ 3505202 w 3509945"/>
                  <a:gd name="connsiteY6" fmla="*/ 13855 h 4984097"/>
                  <a:gd name="connsiteX0" fmla="*/ 3505202 w 3510195"/>
                  <a:gd name="connsiteY0" fmla="*/ 13855 h 4984097"/>
                  <a:gd name="connsiteX1" fmla="*/ 2355272 w 3510195"/>
                  <a:gd name="connsiteY1" fmla="*/ 1773381 h 4984097"/>
                  <a:gd name="connsiteX2" fmla="*/ 706582 w 3510195"/>
                  <a:gd name="connsiteY2" fmla="*/ 2355272 h 4984097"/>
                  <a:gd name="connsiteX3" fmla="*/ 498764 w 3510195"/>
                  <a:gd name="connsiteY3" fmla="*/ 4281054 h 4984097"/>
                  <a:gd name="connsiteX4" fmla="*/ 13855 w 3510195"/>
                  <a:gd name="connsiteY4" fmla="*/ 4682836 h 4984097"/>
                  <a:gd name="connsiteX5" fmla="*/ 0 w 3510195"/>
                  <a:gd name="connsiteY5" fmla="*/ 0 h 4984097"/>
                  <a:gd name="connsiteX6" fmla="*/ 3505202 w 3510195"/>
                  <a:gd name="connsiteY6" fmla="*/ 13855 h 4984097"/>
                  <a:gd name="connsiteX0" fmla="*/ 3505202 w 3510379"/>
                  <a:gd name="connsiteY0" fmla="*/ 13855 h 4984097"/>
                  <a:gd name="connsiteX1" fmla="*/ 2382981 w 3510379"/>
                  <a:gd name="connsiteY1" fmla="*/ 1911927 h 4984097"/>
                  <a:gd name="connsiteX2" fmla="*/ 706582 w 3510379"/>
                  <a:gd name="connsiteY2" fmla="*/ 2355272 h 4984097"/>
                  <a:gd name="connsiteX3" fmla="*/ 498764 w 3510379"/>
                  <a:gd name="connsiteY3" fmla="*/ 4281054 h 4984097"/>
                  <a:gd name="connsiteX4" fmla="*/ 13855 w 3510379"/>
                  <a:gd name="connsiteY4" fmla="*/ 4682836 h 4984097"/>
                  <a:gd name="connsiteX5" fmla="*/ 0 w 3510379"/>
                  <a:gd name="connsiteY5" fmla="*/ 0 h 4984097"/>
                  <a:gd name="connsiteX6" fmla="*/ 3505202 w 3510379"/>
                  <a:gd name="connsiteY6" fmla="*/ 13855 h 4984097"/>
                  <a:gd name="connsiteX0" fmla="*/ 3865420 w 3868973"/>
                  <a:gd name="connsiteY0" fmla="*/ 13855 h 4984097"/>
                  <a:gd name="connsiteX1" fmla="*/ 2382981 w 3868973"/>
                  <a:gd name="connsiteY1" fmla="*/ 1911927 h 4984097"/>
                  <a:gd name="connsiteX2" fmla="*/ 706582 w 3868973"/>
                  <a:gd name="connsiteY2" fmla="*/ 2355272 h 4984097"/>
                  <a:gd name="connsiteX3" fmla="*/ 498764 w 3868973"/>
                  <a:gd name="connsiteY3" fmla="*/ 4281054 h 4984097"/>
                  <a:gd name="connsiteX4" fmla="*/ 13855 w 3868973"/>
                  <a:gd name="connsiteY4" fmla="*/ 4682836 h 4984097"/>
                  <a:gd name="connsiteX5" fmla="*/ 0 w 3868973"/>
                  <a:gd name="connsiteY5" fmla="*/ 0 h 4984097"/>
                  <a:gd name="connsiteX6" fmla="*/ 3865420 w 3868973"/>
                  <a:gd name="connsiteY6" fmla="*/ 13855 h 4984097"/>
                  <a:gd name="connsiteX0" fmla="*/ 3865420 w 3873426"/>
                  <a:gd name="connsiteY0" fmla="*/ 13855 h 4984097"/>
                  <a:gd name="connsiteX1" fmla="*/ 2992581 w 3873426"/>
                  <a:gd name="connsiteY1" fmla="*/ 1717964 h 4984097"/>
                  <a:gd name="connsiteX2" fmla="*/ 706582 w 3873426"/>
                  <a:gd name="connsiteY2" fmla="*/ 2355272 h 4984097"/>
                  <a:gd name="connsiteX3" fmla="*/ 498764 w 3873426"/>
                  <a:gd name="connsiteY3" fmla="*/ 4281054 h 4984097"/>
                  <a:gd name="connsiteX4" fmla="*/ 13855 w 3873426"/>
                  <a:gd name="connsiteY4" fmla="*/ 4682836 h 4984097"/>
                  <a:gd name="connsiteX5" fmla="*/ 0 w 3873426"/>
                  <a:gd name="connsiteY5" fmla="*/ 0 h 4984097"/>
                  <a:gd name="connsiteX6" fmla="*/ 3865420 w 3873426"/>
                  <a:gd name="connsiteY6" fmla="*/ 13855 h 4984097"/>
                  <a:gd name="connsiteX0" fmla="*/ 3865420 w 3873179"/>
                  <a:gd name="connsiteY0" fmla="*/ 13855 h 4980543"/>
                  <a:gd name="connsiteX1" fmla="*/ 2992581 w 3873179"/>
                  <a:gd name="connsiteY1" fmla="*/ 1717964 h 4980543"/>
                  <a:gd name="connsiteX2" fmla="*/ 803564 w 3873179"/>
                  <a:gd name="connsiteY2" fmla="*/ 2466109 h 4980543"/>
                  <a:gd name="connsiteX3" fmla="*/ 498764 w 3873179"/>
                  <a:gd name="connsiteY3" fmla="*/ 4281054 h 4980543"/>
                  <a:gd name="connsiteX4" fmla="*/ 13855 w 3873179"/>
                  <a:gd name="connsiteY4" fmla="*/ 4682836 h 4980543"/>
                  <a:gd name="connsiteX5" fmla="*/ 0 w 3873179"/>
                  <a:gd name="connsiteY5" fmla="*/ 0 h 4980543"/>
                  <a:gd name="connsiteX6" fmla="*/ 3865420 w 3873179"/>
                  <a:gd name="connsiteY6" fmla="*/ 13855 h 4980543"/>
                  <a:gd name="connsiteX0" fmla="*/ 3532911 w 3549464"/>
                  <a:gd name="connsiteY0" fmla="*/ 138545 h 4980543"/>
                  <a:gd name="connsiteX1" fmla="*/ 2992581 w 3549464"/>
                  <a:gd name="connsiteY1" fmla="*/ 1717964 h 4980543"/>
                  <a:gd name="connsiteX2" fmla="*/ 803564 w 3549464"/>
                  <a:gd name="connsiteY2" fmla="*/ 2466109 h 4980543"/>
                  <a:gd name="connsiteX3" fmla="*/ 498764 w 3549464"/>
                  <a:gd name="connsiteY3" fmla="*/ 4281054 h 4980543"/>
                  <a:gd name="connsiteX4" fmla="*/ 13855 w 3549464"/>
                  <a:gd name="connsiteY4" fmla="*/ 4682836 h 4980543"/>
                  <a:gd name="connsiteX5" fmla="*/ 0 w 3549464"/>
                  <a:gd name="connsiteY5" fmla="*/ 0 h 4980543"/>
                  <a:gd name="connsiteX6" fmla="*/ 3532911 w 3549464"/>
                  <a:gd name="connsiteY6" fmla="*/ 138545 h 4980543"/>
                  <a:gd name="connsiteX0" fmla="*/ 3546766 w 3562611"/>
                  <a:gd name="connsiteY0" fmla="*/ 0 h 5008253"/>
                  <a:gd name="connsiteX1" fmla="*/ 2992581 w 3562611"/>
                  <a:gd name="connsiteY1" fmla="*/ 1745674 h 5008253"/>
                  <a:gd name="connsiteX2" fmla="*/ 803564 w 3562611"/>
                  <a:gd name="connsiteY2" fmla="*/ 2493819 h 5008253"/>
                  <a:gd name="connsiteX3" fmla="*/ 498764 w 3562611"/>
                  <a:gd name="connsiteY3" fmla="*/ 4308764 h 5008253"/>
                  <a:gd name="connsiteX4" fmla="*/ 13855 w 3562611"/>
                  <a:gd name="connsiteY4" fmla="*/ 4710546 h 5008253"/>
                  <a:gd name="connsiteX5" fmla="*/ 0 w 3562611"/>
                  <a:gd name="connsiteY5" fmla="*/ 27710 h 5008253"/>
                  <a:gd name="connsiteX6" fmla="*/ 3546766 w 3562611"/>
                  <a:gd name="connsiteY6" fmla="*/ 0 h 5008253"/>
                  <a:gd name="connsiteX0" fmla="*/ 3546766 w 3706909"/>
                  <a:gd name="connsiteY0" fmla="*/ 0 h 5008253"/>
                  <a:gd name="connsiteX1" fmla="*/ 2992581 w 3706909"/>
                  <a:gd name="connsiteY1" fmla="*/ 1745674 h 5008253"/>
                  <a:gd name="connsiteX2" fmla="*/ 803564 w 3706909"/>
                  <a:gd name="connsiteY2" fmla="*/ 2493819 h 5008253"/>
                  <a:gd name="connsiteX3" fmla="*/ 498764 w 3706909"/>
                  <a:gd name="connsiteY3" fmla="*/ 4308764 h 5008253"/>
                  <a:gd name="connsiteX4" fmla="*/ 13855 w 3706909"/>
                  <a:gd name="connsiteY4" fmla="*/ 4710546 h 5008253"/>
                  <a:gd name="connsiteX5" fmla="*/ 0 w 3706909"/>
                  <a:gd name="connsiteY5" fmla="*/ 27710 h 5008253"/>
                  <a:gd name="connsiteX6" fmla="*/ 3546766 w 3706909"/>
                  <a:gd name="connsiteY6" fmla="*/ 0 h 5008253"/>
                  <a:gd name="connsiteX0" fmla="*/ 3546766 w 3576888"/>
                  <a:gd name="connsiteY0" fmla="*/ 0 h 5008253"/>
                  <a:gd name="connsiteX1" fmla="*/ 2992581 w 3576888"/>
                  <a:gd name="connsiteY1" fmla="*/ 1745674 h 5008253"/>
                  <a:gd name="connsiteX2" fmla="*/ 803564 w 3576888"/>
                  <a:gd name="connsiteY2" fmla="*/ 2493819 h 5008253"/>
                  <a:gd name="connsiteX3" fmla="*/ 498764 w 3576888"/>
                  <a:gd name="connsiteY3" fmla="*/ 4308764 h 5008253"/>
                  <a:gd name="connsiteX4" fmla="*/ 13855 w 3576888"/>
                  <a:gd name="connsiteY4" fmla="*/ 4710546 h 5008253"/>
                  <a:gd name="connsiteX5" fmla="*/ 0 w 3576888"/>
                  <a:gd name="connsiteY5" fmla="*/ 27710 h 5008253"/>
                  <a:gd name="connsiteX6" fmla="*/ 3546766 w 3576888"/>
                  <a:gd name="connsiteY6" fmla="*/ 0 h 5008253"/>
                  <a:gd name="connsiteX0" fmla="*/ 3546766 w 3560729"/>
                  <a:gd name="connsiteY0" fmla="*/ 0 h 5008253"/>
                  <a:gd name="connsiteX1" fmla="*/ 2604653 w 3560729"/>
                  <a:gd name="connsiteY1" fmla="*/ 1814947 h 5008253"/>
                  <a:gd name="connsiteX2" fmla="*/ 803564 w 3560729"/>
                  <a:gd name="connsiteY2" fmla="*/ 2493819 h 5008253"/>
                  <a:gd name="connsiteX3" fmla="*/ 498764 w 3560729"/>
                  <a:gd name="connsiteY3" fmla="*/ 4308764 h 5008253"/>
                  <a:gd name="connsiteX4" fmla="*/ 13855 w 3560729"/>
                  <a:gd name="connsiteY4" fmla="*/ 4710546 h 5008253"/>
                  <a:gd name="connsiteX5" fmla="*/ 0 w 3560729"/>
                  <a:gd name="connsiteY5" fmla="*/ 27710 h 5008253"/>
                  <a:gd name="connsiteX6" fmla="*/ 3546766 w 3560729"/>
                  <a:gd name="connsiteY6" fmla="*/ 0 h 5008253"/>
                  <a:gd name="connsiteX0" fmla="*/ 3546766 w 3560729"/>
                  <a:gd name="connsiteY0" fmla="*/ 0 h 5022108"/>
                  <a:gd name="connsiteX1" fmla="*/ 2604653 w 3560729"/>
                  <a:gd name="connsiteY1" fmla="*/ 1828802 h 5022108"/>
                  <a:gd name="connsiteX2" fmla="*/ 803564 w 3560729"/>
                  <a:gd name="connsiteY2" fmla="*/ 2507674 h 5022108"/>
                  <a:gd name="connsiteX3" fmla="*/ 498764 w 3560729"/>
                  <a:gd name="connsiteY3" fmla="*/ 4322619 h 5022108"/>
                  <a:gd name="connsiteX4" fmla="*/ 13855 w 3560729"/>
                  <a:gd name="connsiteY4" fmla="*/ 4724401 h 5022108"/>
                  <a:gd name="connsiteX5" fmla="*/ 0 w 3560729"/>
                  <a:gd name="connsiteY5" fmla="*/ 41565 h 5022108"/>
                  <a:gd name="connsiteX6" fmla="*/ 3546766 w 3560729"/>
                  <a:gd name="connsiteY6" fmla="*/ 0 h 5022108"/>
                  <a:gd name="connsiteX0" fmla="*/ 3546766 w 3560729"/>
                  <a:gd name="connsiteY0" fmla="*/ 0 h 5028368"/>
                  <a:gd name="connsiteX1" fmla="*/ 2604653 w 3560729"/>
                  <a:gd name="connsiteY1" fmla="*/ 1828802 h 5028368"/>
                  <a:gd name="connsiteX2" fmla="*/ 803564 w 3560729"/>
                  <a:gd name="connsiteY2" fmla="*/ 2313710 h 5028368"/>
                  <a:gd name="connsiteX3" fmla="*/ 498764 w 3560729"/>
                  <a:gd name="connsiteY3" fmla="*/ 4322619 h 5028368"/>
                  <a:gd name="connsiteX4" fmla="*/ 13855 w 3560729"/>
                  <a:gd name="connsiteY4" fmla="*/ 4724401 h 5028368"/>
                  <a:gd name="connsiteX5" fmla="*/ 0 w 3560729"/>
                  <a:gd name="connsiteY5" fmla="*/ 41565 h 5028368"/>
                  <a:gd name="connsiteX6" fmla="*/ 3546766 w 3560729"/>
                  <a:gd name="connsiteY6" fmla="*/ 0 h 5028368"/>
                  <a:gd name="connsiteX0" fmla="*/ 3546766 w 3567061"/>
                  <a:gd name="connsiteY0" fmla="*/ 0 h 5028368"/>
                  <a:gd name="connsiteX1" fmla="*/ 2826326 w 3567061"/>
                  <a:gd name="connsiteY1" fmla="*/ 1731820 h 5028368"/>
                  <a:gd name="connsiteX2" fmla="*/ 803564 w 3567061"/>
                  <a:gd name="connsiteY2" fmla="*/ 2313710 h 5028368"/>
                  <a:gd name="connsiteX3" fmla="*/ 498764 w 3567061"/>
                  <a:gd name="connsiteY3" fmla="*/ 4322619 h 5028368"/>
                  <a:gd name="connsiteX4" fmla="*/ 13855 w 3567061"/>
                  <a:gd name="connsiteY4" fmla="*/ 4724401 h 5028368"/>
                  <a:gd name="connsiteX5" fmla="*/ 0 w 3567061"/>
                  <a:gd name="connsiteY5" fmla="*/ 41565 h 5028368"/>
                  <a:gd name="connsiteX6" fmla="*/ 3546766 w 3567061"/>
                  <a:gd name="connsiteY6" fmla="*/ 0 h 5028368"/>
                  <a:gd name="connsiteX0" fmla="*/ 3546766 w 3567061"/>
                  <a:gd name="connsiteY0" fmla="*/ 0 h 4939815"/>
                  <a:gd name="connsiteX1" fmla="*/ 2826326 w 3567061"/>
                  <a:gd name="connsiteY1" fmla="*/ 1731820 h 4939815"/>
                  <a:gd name="connsiteX2" fmla="*/ 803564 w 3567061"/>
                  <a:gd name="connsiteY2" fmla="*/ 2313710 h 4939815"/>
                  <a:gd name="connsiteX3" fmla="*/ 1066801 w 3567061"/>
                  <a:gd name="connsiteY3" fmla="*/ 3782292 h 4939815"/>
                  <a:gd name="connsiteX4" fmla="*/ 13855 w 3567061"/>
                  <a:gd name="connsiteY4" fmla="*/ 4724401 h 4939815"/>
                  <a:gd name="connsiteX5" fmla="*/ 0 w 3567061"/>
                  <a:gd name="connsiteY5" fmla="*/ 41565 h 4939815"/>
                  <a:gd name="connsiteX6" fmla="*/ 3546766 w 3567061"/>
                  <a:gd name="connsiteY6" fmla="*/ 0 h 4939815"/>
                  <a:gd name="connsiteX0" fmla="*/ 3546766 w 3567427"/>
                  <a:gd name="connsiteY0" fmla="*/ 0 h 4944652"/>
                  <a:gd name="connsiteX1" fmla="*/ 2826326 w 3567427"/>
                  <a:gd name="connsiteY1" fmla="*/ 1731820 h 4944652"/>
                  <a:gd name="connsiteX2" fmla="*/ 748145 w 3567427"/>
                  <a:gd name="connsiteY2" fmla="*/ 2050474 h 4944652"/>
                  <a:gd name="connsiteX3" fmla="*/ 1066801 w 3567427"/>
                  <a:gd name="connsiteY3" fmla="*/ 3782292 h 4944652"/>
                  <a:gd name="connsiteX4" fmla="*/ 13855 w 3567427"/>
                  <a:gd name="connsiteY4" fmla="*/ 4724401 h 4944652"/>
                  <a:gd name="connsiteX5" fmla="*/ 0 w 3567427"/>
                  <a:gd name="connsiteY5" fmla="*/ 41565 h 4944652"/>
                  <a:gd name="connsiteX6" fmla="*/ 3546766 w 3567427"/>
                  <a:gd name="connsiteY6" fmla="*/ 0 h 4944652"/>
                  <a:gd name="connsiteX0" fmla="*/ 3546766 w 3566619"/>
                  <a:gd name="connsiteY0" fmla="*/ 0 h 4940065"/>
                  <a:gd name="connsiteX1" fmla="*/ 2826326 w 3566619"/>
                  <a:gd name="connsiteY1" fmla="*/ 1731820 h 4940065"/>
                  <a:gd name="connsiteX2" fmla="*/ 872836 w 3566619"/>
                  <a:gd name="connsiteY2" fmla="*/ 2299856 h 4940065"/>
                  <a:gd name="connsiteX3" fmla="*/ 1066801 w 3566619"/>
                  <a:gd name="connsiteY3" fmla="*/ 3782292 h 4940065"/>
                  <a:gd name="connsiteX4" fmla="*/ 13855 w 3566619"/>
                  <a:gd name="connsiteY4" fmla="*/ 4724401 h 4940065"/>
                  <a:gd name="connsiteX5" fmla="*/ 0 w 3566619"/>
                  <a:gd name="connsiteY5" fmla="*/ 41565 h 4940065"/>
                  <a:gd name="connsiteX6" fmla="*/ 3546766 w 3566619"/>
                  <a:gd name="connsiteY6" fmla="*/ 0 h 4940065"/>
                  <a:gd name="connsiteX0" fmla="*/ 3546766 w 3566619"/>
                  <a:gd name="connsiteY0" fmla="*/ 0 h 4943391"/>
                  <a:gd name="connsiteX1" fmla="*/ 2826326 w 3566619"/>
                  <a:gd name="connsiteY1" fmla="*/ 1731820 h 4943391"/>
                  <a:gd name="connsiteX2" fmla="*/ 872836 w 3566619"/>
                  <a:gd name="connsiteY2" fmla="*/ 2299856 h 4943391"/>
                  <a:gd name="connsiteX3" fmla="*/ 1343891 w 3566619"/>
                  <a:gd name="connsiteY3" fmla="*/ 3810001 h 4943391"/>
                  <a:gd name="connsiteX4" fmla="*/ 13855 w 3566619"/>
                  <a:gd name="connsiteY4" fmla="*/ 4724401 h 4943391"/>
                  <a:gd name="connsiteX5" fmla="*/ 0 w 3566619"/>
                  <a:gd name="connsiteY5" fmla="*/ 41565 h 4943391"/>
                  <a:gd name="connsiteX6" fmla="*/ 3546766 w 3566619"/>
                  <a:gd name="connsiteY6" fmla="*/ 0 h 4943391"/>
                  <a:gd name="connsiteX0" fmla="*/ 3546766 w 3566619"/>
                  <a:gd name="connsiteY0" fmla="*/ 0 h 4955848"/>
                  <a:gd name="connsiteX1" fmla="*/ 2826326 w 3566619"/>
                  <a:gd name="connsiteY1" fmla="*/ 1731820 h 4955848"/>
                  <a:gd name="connsiteX2" fmla="*/ 872836 w 3566619"/>
                  <a:gd name="connsiteY2" fmla="*/ 2299856 h 4955848"/>
                  <a:gd name="connsiteX3" fmla="*/ 1136073 w 3566619"/>
                  <a:gd name="connsiteY3" fmla="*/ 3906983 h 4955848"/>
                  <a:gd name="connsiteX4" fmla="*/ 13855 w 3566619"/>
                  <a:gd name="connsiteY4" fmla="*/ 4724401 h 4955848"/>
                  <a:gd name="connsiteX5" fmla="*/ 0 w 3566619"/>
                  <a:gd name="connsiteY5" fmla="*/ 41565 h 4955848"/>
                  <a:gd name="connsiteX6" fmla="*/ 3546766 w 3566619"/>
                  <a:gd name="connsiteY6" fmla="*/ 0 h 4955848"/>
                  <a:gd name="connsiteX0" fmla="*/ 3546766 w 3609882"/>
                  <a:gd name="connsiteY0" fmla="*/ 0 h 4955848"/>
                  <a:gd name="connsiteX1" fmla="*/ 3214254 w 3609882"/>
                  <a:gd name="connsiteY1" fmla="*/ 1579420 h 4955848"/>
                  <a:gd name="connsiteX2" fmla="*/ 872836 w 3609882"/>
                  <a:gd name="connsiteY2" fmla="*/ 2299856 h 4955848"/>
                  <a:gd name="connsiteX3" fmla="*/ 1136073 w 3609882"/>
                  <a:gd name="connsiteY3" fmla="*/ 3906983 h 4955848"/>
                  <a:gd name="connsiteX4" fmla="*/ 13855 w 3609882"/>
                  <a:gd name="connsiteY4" fmla="*/ 4724401 h 4955848"/>
                  <a:gd name="connsiteX5" fmla="*/ 0 w 3609882"/>
                  <a:gd name="connsiteY5" fmla="*/ 41565 h 4955848"/>
                  <a:gd name="connsiteX6" fmla="*/ 3546766 w 3609882"/>
                  <a:gd name="connsiteY6" fmla="*/ 0 h 4955848"/>
                  <a:gd name="connsiteX0" fmla="*/ 3546766 w 3609882"/>
                  <a:gd name="connsiteY0" fmla="*/ 0 h 4957825"/>
                  <a:gd name="connsiteX1" fmla="*/ 3214254 w 3609882"/>
                  <a:gd name="connsiteY1" fmla="*/ 1579420 h 4957825"/>
                  <a:gd name="connsiteX2" fmla="*/ 872836 w 3609882"/>
                  <a:gd name="connsiteY2" fmla="*/ 2299856 h 4957825"/>
                  <a:gd name="connsiteX3" fmla="*/ 1136073 w 3609882"/>
                  <a:gd name="connsiteY3" fmla="*/ 3906983 h 4957825"/>
                  <a:gd name="connsiteX4" fmla="*/ 13855 w 3609882"/>
                  <a:gd name="connsiteY4" fmla="*/ 4724401 h 4957825"/>
                  <a:gd name="connsiteX5" fmla="*/ 0 w 3609882"/>
                  <a:gd name="connsiteY5" fmla="*/ 41565 h 4957825"/>
                  <a:gd name="connsiteX6" fmla="*/ 3546766 w 3609882"/>
                  <a:gd name="connsiteY6" fmla="*/ 0 h 4957825"/>
                  <a:gd name="connsiteX0" fmla="*/ 3635098 w 3698214"/>
                  <a:gd name="connsiteY0" fmla="*/ 0 h 4956688"/>
                  <a:gd name="connsiteX1" fmla="*/ 3302586 w 3698214"/>
                  <a:gd name="connsiteY1" fmla="*/ 1579420 h 4956688"/>
                  <a:gd name="connsiteX2" fmla="*/ 961168 w 3698214"/>
                  <a:gd name="connsiteY2" fmla="*/ 2299856 h 4956688"/>
                  <a:gd name="connsiteX3" fmla="*/ 1432223 w 3698214"/>
                  <a:gd name="connsiteY3" fmla="*/ 4045529 h 4956688"/>
                  <a:gd name="connsiteX4" fmla="*/ 102187 w 3698214"/>
                  <a:gd name="connsiteY4" fmla="*/ 4724401 h 4956688"/>
                  <a:gd name="connsiteX5" fmla="*/ 88332 w 3698214"/>
                  <a:gd name="connsiteY5" fmla="*/ 41565 h 4956688"/>
                  <a:gd name="connsiteX6" fmla="*/ 3635098 w 3698214"/>
                  <a:gd name="connsiteY6" fmla="*/ 0 h 4956688"/>
                  <a:gd name="connsiteX0" fmla="*/ 3635098 w 3698214"/>
                  <a:gd name="connsiteY0" fmla="*/ 0 h 4956688"/>
                  <a:gd name="connsiteX1" fmla="*/ 3302586 w 3698214"/>
                  <a:gd name="connsiteY1" fmla="*/ 1579420 h 4956688"/>
                  <a:gd name="connsiteX2" fmla="*/ 961168 w 3698214"/>
                  <a:gd name="connsiteY2" fmla="*/ 2299856 h 4956688"/>
                  <a:gd name="connsiteX3" fmla="*/ 1432223 w 3698214"/>
                  <a:gd name="connsiteY3" fmla="*/ 4045529 h 4956688"/>
                  <a:gd name="connsiteX4" fmla="*/ 102187 w 3698214"/>
                  <a:gd name="connsiteY4" fmla="*/ 4724401 h 4956688"/>
                  <a:gd name="connsiteX5" fmla="*/ 88332 w 3698214"/>
                  <a:gd name="connsiteY5" fmla="*/ 41565 h 4956688"/>
                  <a:gd name="connsiteX6" fmla="*/ 3635098 w 3698214"/>
                  <a:gd name="connsiteY6" fmla="*/ 0 h 4956688"/>
                  <a:gd name="connsiteX0" fmla="*/ 3635098 w 3698214"/>
                  <a:gd name="connsiteY0" fmla="*/ 0 h 4956688"/>
                  <a:gd name="connsiteX1" fmla="*/ 3302586 w 3698214"/>
                  <a:gd name="connsiteY1" fmla="*/ 1579420 h 4956688"/>
                  <a:gd name="connsiteX2" fmla="*/ 961168 w 3698214"/>
                  <a:gd name="connsiteY2" fmla="*/ 2299856 h 4956688"/>
                  <a:gd name="connsiteX3" fmla="*/ 1432223 w 3698214"/>
                  <a:gd name="connsiteY3" fmla="*/ 4045529 h 4956688"/>
                  <a:gd name="connsiteX4" fmla="*/ 102187 w 3698214"/>
                  <a:gd name="connsiteY4" fmla="*/ 4724401 h 4956688"/>
                  <a:gd name="connsiteX5" fmla="*/ 88332 w 3698214"/>
                  <a:gd name="connsiteY5" fmla="*/ 41565 h 4956688"/>
                  <a:gd name="connsiteX6" fmla="*/ 3635098 w 3698214"/>
                  <a:gd name="connsiteY6" fmla="*/ 0 h 4956688"/>
                  <a:gd name="connsiteX0" fmla="*/ 3591845 w 3654961"/>
                  <a:gd name="connsiteY0" fmla="*/ 0 h 4968373"/>
                  <a:gd name="connsiteX1" fmla="*/ 3259333 w 3654961"/>
                  <a:gd name="connsiteY1" fmla="*/ 1579420 h 4968373"/>
                  <a:gd name="connsiteX2" fmla="*/ 917915 w 3654961"/>
                  <a:gd name="connsiteY2" fmla="*/ 2299856 h 4968373"/>
                  <a:gd name="connsiteX3" fmla="*/ 1388970 w 3654961"/>
                  <a:gd name="connsiteY3" fmla="*/ 4045529 h 4968373"/>
                  <a:gd name="connsiteX4" fmla="*/ 58934 w 3654961"/>
                  <a:gd name="connsiteY4" fmla="*/ 4724401 h 4968373"/>
                  <a:gd name="connsiteX5" fmla="*/ 45079 w 3654961"/>
                  <a:gd name="connsiteY5" fmla="*/ 41565 h 4968373"/>
                  <a:gd name="connsiteX6" fmla="*/ 3591845 w 3654961"/>
                  <a:gd name="connsiteY6" fmla="*/ 0 h 4968373"/>
                  <a:gd name="connsiteX0" fmla="*/ 3591845 w 3654961"/>
                  <a:gd name="connsiteY0" fmla="*/ 0 h 4967280"/>
                  <a:gd name="connsiteX1" fmla="*/ 3259333 w 3654961"/>
                  <a:gd name="connsiteY1" fmla="*/ 1579420 h 4967280"/>
                  <a:gd name="connsiteX2" fmla="*/ 917915 w 3654961"/>
                  <a:gd name="connsiteY2" fmla="*/ 2299856 h 4967280"/>
                  <a:gd name="connsiteX3" fmla="*/ 1388970 w 3654961"/>
                  <a:gd name="connsiteY3" fmla="*/ 4045529 h 4967280"/>
                  <a:gd name="connsiteX4" fmla="*/ 58934 w 3654961"/>
                  <a:gd name="connsiteY4" fmla="*/ 4724401 h 4967280"/>
                  <a:gd name="connsiteX5" fmla="*/ 45079 w 3654961"/>
                  <a:gd name="connsiteY5" fmla="*/ 41565 h 4967280"/>
                  <a:gd name="connsiteX6" fmla="*/ 3591845 w 3654961"/>
                  <a:gd name="connsiteY6" fmla="*/ 0 h 4967280"/>
                  <a:gd name="connsiteX0" fmla="*/ 3591845 w 3654961"/>
                  <a:gd name="connsiteY0" fmla="*/ 0 h 4979298"/>
                  <a:gd name="connsiteX1" fmla="*/ 3259333 w 3654961"/>
                  <a:gd name="connsiteY1" fmla="*/ 1579420 h 4979298"/>
                  <a:gd name="connsiteX2" fmla="*/ 917915 w 3654961"/>
                  <a:gd name="connsiteY2" fmla="*/ 2299856 h 4979298"/>
                  <a:gd name="connsiteX3" fmla="*/ 1388970 w 3654961"/>
                  <a:gd name="connsiteY3" fmla="*/ 4045529 h 4979298"/>
                  <a:gd name="connsiteX4" fmla="*/ 58934 w 3654961"/>
                  <a:gd name="connsiteY4" fmla="*/ 4738255 h 4979298"/>
                  <a:gd name="connsiteX5" fmla="*/ 45079 w 3654961"/>
                  <a:gd name="connsiteY5" fmla="*/ 41565 h 4979298"/>
                  <a:gd name="connsiteX6" fmla="*/ 3591845 w 3654961"/>
                  <a:gd name="connsiteY6" fmla="*/ 0 h 4979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654961" h="4979298">
                    <a:moveTo>
                      <a:pt x="3591845" y="0"/>
                    </a:moveTo>
                    <a:cubicBezTo>
                      <a:pt x="3704991" y="635000"/>
                      <a:pt x="3704988" y="1196111"/>
                      <a:pt x="3259333" y="1579420"/>
                    </a:cubicBezTo>
                    <a:cubicBezTo>
                      <a:pt x="2813678" y="1962729"/>
                      <a:pt x="1229642" y="1888838"/>
                      <a:pt x="917915" y="2299856"/>
                    </a:cubicBezTo>
                    <a:cubicBezTo>
                      <a:pt x="606188" y="2710874"/>
                      <a:pt x="1532133" y="3639129"/>
                      <a:pt x="1388970" y="4045529"/>
                    </a:cubicBezTo>
                    <a:cubicBezTo>
                      <a:pt x="1245807" y="4451929"/>
                      <a:pt x="185461" y="5430703"/>
                      <a:pt x="58934" y="4738255"/>
                    </a:cubicBezTo>
                    <a:cubicBezTo>
                      <a:pt x="-67593" y="4045807"/>
                      <a:pt x="49697" y="1602510"/>
                      <a:pt x="45079" y="41565"/>
                    </a:cubicBezTo>
                    <a:lnTo>
                      <a:pt x="359184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84407" tIns="42203" rIns="84407" bIns="42203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th-TH" sz="1661"/>
              </a:p>
            </p:txBody>
          </p:sp>
          <p:sp>
            <p:nvSpPr>
              <p:cNvPr id="23" name="รูปแบบอิสระ: รูปร่าง 22">
                <a:extLst>
                  <a:ext uri="{FF2B5EF4-FFF2-40B4-BE49-F238E27FC236}">
                    <a16:creationId xmlns:a16="http://schemas.microsoft.com/office/drawing/2014/main" id="{D9CEDDBE-8C27-4A8F-9572-814A7BE126F2}"/>
                  </a:ext>
                </a:extLst>
              </p:cNvPr>
              <p:cNvSpPr/>
              <p:nvPr/>
            </p:nvSpPr>
            <p:spPr>
              <a:xfrm>
                <a:off x="-13854" y="-53779"/>
                <a:ext cx="5988928" cy="3844532"/>
              </a:xfrm>
              <a:custGeom>
                <a:avLst/>
                <a:gdLst>
                  <a:gd name="connsiteX0" fmla="*/ 5791200 w 5791200"/>
                  <a:gd name="connsiteY0" fmla="*/ 13854 h 3574472"/>
                  <a:gd name="connsiteX1" fmla="*/ 3061855 w 5791200"/>
                  <a:gd name="connsiteY1" fmla="*/ 678872 h 3574472"/>
                  <a:gd name="connsiteX2" fmla="*/ 2992582 w 5791200"/>
                  <a:gd name="connsiteY2" fmla="*/ 1607127 h 3574472"/>
                  <a:gd name="connsiteX3" fmla="*/ 1413164 w 5791200"/>
                  <a:gd name="connsiteY3" fmla="*/ 1870363 h 3574472"/>
                  <a:gd name="connsiteX4" fmla="*/ 0 w 5791200"/>
                  <a:gd name="connsiteY4" fmla="*/ 3574472 h 3574472"/>
                  <a:gd name="connsiteX5" fmla="*/ 55418 w 5791200"/>
                  <a:gd name="connsiteY5" fmla="*/ 0 h 3574472"/>
                  <a:gd name="connsiteX6" fmla="*/ 5791200 w 5791200"/>
                  <a:gd name="connsiteY6" fmla="*/ 13854 h 3574472"/>
                  <a:gd name="connsiteX0" fmla="*/ 5822003 w 5822003"/>
                  <a:gd name="connsiteY0" fmla="*/ 28151 h 3588769"/>
                  <a:gd name="connsiteX1" fmla="*/ 3092658 w 5822003"/>
                  <a:gd name="connsiteY1" fmla="*/ 693169 h 3588769"/>
                  <a:gd name="connsiteX2" fmla="*/ 3023385 w 5822003"/>
                  <a:gd name="connsiteY2" fmla="*/ 1621424 h 3588769"/>
                  <a:gd name="connsiteX3" fmla="*/ 1443967 w 5822003"/>
                  <a:gd name="connsiteY3" fmla="*/ 1884660 h 3588769"/>
                  <a:gd name="connsiteX4" fmla="*/ 30803 w 5822003"/>
                  <a:gd name="connsiteY4" fmla="*/ 3588769 h 3588769"/>
                  <a:gd name="connsiteX5" fmla="*/ 0 w 5822003"/>
                  <a:gd name="connsiteY5" fmla="*/ 0 h 3588769"/>
                  <a:gd name="connsiteX6" fmla="*/ 5822003 w 5822003"/>
                  <a:gd name="connsiteY6" fmla="*/ 28151 h 3588769"/>
                  <a:gd name="connsiteX0" fmla="*/ 5879484 w 5879484"/>
                  <a:gd name="connsiteY0" fmla="*/ 42449 h 3603067"/>
                  <a:gd name="connsiteX1" fmla="*/ 3150139 w 5879484"/>
                  <a:gd name="connsiteY1" fmla="*/ 707467 h 3603067"/>
                  <a:gd name="connsiteX2" fmla="*/ 3080866 w 5879484"/>
                  <a:gd name="connsiteY2" fmla="*/ 1635722 h 3603067"/>
                  <a:gd name="connsiteX3" fmla="*/ 1501448 w 5879484"/>
                  <a:gd name="connsiteY3" fmla="*/ 1898958 h 3603067"/>
                  <a:gd name="connsiteX4" fmla="*/ 88284 w 5879484"/>
                  <a:gd name="connsiteY4" fmla="*/ 3603067 h 3603067"/>
                  <a:gd name="connsiteX5" fmla="*/ 0 w 5879484"/>
                  <a:gd name="connsiteY5" fmla="*/ 0 h 3603067"/>
                  <a:gd name="connsiteX6" fmla="*/ 5879484 w 5879484"/>
                  <a:gd name="connsiteY6" fmla="*/ 42449 h 3603067"/>
                  <a:gd name="connsiteX0" fmla="*/ 5879484 w 5879484"/>
                  <a:gd name="connsiteY0" fmla="*/ 42449 h 3603067"/>
                  <a:gd name="connsiteX1" fmla="*/ 3150139 w 5879484"/>
                  <a:gd name="connsiteY1" fmla="*/ 707467 h 3603067"/>
                  <a:gd name="connsiteX2" fmla="*/ 3080866 w 5879484"/>
                  <a:gd name="connsiteY2" fmla="*/ 1635722 h 3603067"/>
                  <a:gd name="connsiteX3" fmla="*/ 1501448 w 5879484"/>
                  <a:gd name="connsiteY3" fmla="*/ 1898958 h 3603067"/>
                  <a:gd name="connsiteX4" fmla="*/ 2063 w 5879484"/>
                  <a:gd name="connsiteY4" fmla="*/ 3603067 h 3603067"/>
                  <a:gd name="connsiteX5" fmla="*/ 0 w 5879484"/>
                  <a:gd name="connsiteY5" fmla="*/ 0 h 3603067"/>
                  <a:gd name="connsiteX6" fmla="*/ 5879484 w 5879484"/>
                  <a:gd name="connsiteY6" fmla="*/ 42449 h 3603067"/>
                  <a:gd name="connsiteX0" fmla="*/ 6021126 w 6021126"/>
                  <a:gd name="connsiteY0" fmla="*/ 42449 h 3688855"/>
                  <a:gd name="connsiteX1" fmla="*/ 3291781 w 6021126"/>
                  <a:gd name="connsiteY1" fmla="*/ 707467 h 3688855"/>
                  <a:gd name="connsiteX2" fmla="*/ 3222508 w 6021126"/>
                  <a:gd name="connsiteY2" fmla="*/ 1635722 h 3688855"/>
                  <a:gd name="connsiteX3" fmla="*/ 1643090 w 6021126"/>
                  <a:gd name="connsiteY3" fmla="*/ 1898958 h 3688855"/>
                  <a:gd name="connsiteX4" fmla="*/ 2 w 6021126"/>
                  <a:gd name="connsiteY4" fmla="*/ 3688855 h 3688855"/>
                  <a:gd name="connsiteX5" fmla="*/ 141642 w 6021126"/>
                  <a:gd name="connsiteY5" fmla="*/ 0 h 3688855"/>
                  <a:gd name="connsiteX6" fmla="*/ 6021126 w 6021126"/>
                  <a:gd name="connsiteY6" fmla="*/ 42449 h 3688855"/>
                  <a:gd name="connsiteX0" fmla="*/ 6109408 w 6109408"/>
                  <a:gd name="connsiteY0" fmla="*/ 128236 h 3774642"/>
                  <a:gd name="connsiteX1" fmla="*/ 3380063 w 6109408"/>
                  <a:gd name="connsiteY1" fmla="*/ 793254 h 3774642"/>
                  <a:gd name="connsiteX2" fmla="*/ 3310790 w 6109408"/>
                  <a:gd name="connsiteY2" fmla="*/ 1721509 h 3774642"/>
                  <a:gd name="connsiteX3" fmla="*/ 1731372 w 6109408"/>
                  <a:gd name="connsiteY3" fmla="*/ 1984745 h 3774642"/>
                  <a:gd name="connsiteX4" fmla="*/ 88284 w 6109408"/>
                  <a:gd name="connsiteY4" fmla="*/ 3774642 h 3774642"/>
                  <a:gd name="connsiteX5" fmla="*/ 0 w 6109408"/>
                  <a:gd name="connsiteY5" fmla="*/ 0 h 3774642"/>
                  <a:gd name="connsiteX6" fmla="*/ 6109408 w 6109408"/>
                  <a:gd name="connsiteY6" fmla="*/ 128236 h 3774642"/>
                  <a:gd name="connsiteX0" fmla="*/ 6109408 w 6109408"/>
                  <a:gd name="connsiteY0" fmla="*/ 128236 h 3774642"/>
                  <a:gd name="connsiteX1" fmla="*/ 3380063 w 6109408"/>
                  <a:gd name="connsiteY1" fmla="*/ 793254 h 3774642"/>
                  <a:gd name="connsiteX2" fmla="*/ 3310790 w 6109408"/>
                  <a:gd name="connsiteY2" fmla="*/ 1721509 h 3774642"/>
                  <a:gd name="connsiteX3" fmla="*/ 1731372 w 6109408"/>
                  <a:gd name="connsiteY3" fmla="*/ 1984745 h 3774642"/>
                  <a:gd name="connsiteX4" fmla="*/ 88284 w 6109408"/>
                  <a:gd name="connsiteY4" fmla="*/ 3774642 h 3774642"/>
                  <a:gd name="connsiteX5" fmla="*/ 0 w 6109408"/>
                  <a:gd name="connsiteY5" fmla="*/ 0 h 3774642"/>
                  <a:gd name="connsiteX6" fmla="*/ 6109408 w 6109408"/>
                  <a:gd name="connsiteY6" fmla="*/ 128236 h 3774642"/>
                  <a:gd name="connsiteX0" fmla="*/ 6109408 w 6109408"/>
                  <a:gd name="connsiteY0" fmla="*/ 128236 h 3774642"/>
                  <a:gd name="connsiteX1" fmla="*/ 3380063 w 6109408"/>
                  <a:gd name="connsiteY1" fmla="*/ 793254 h 3774642"/>
                  <a:gd name="connsiteX2" fmla="*/ 3310790 w 6109408"/>
                  <a:gd name="connsiteY2" fmla="*/ 1721509 h 3774642"/>
                  <a:gd name="connsiteX3" fmla="*/ 1731372 w 6109408"/>
                  <a:gd name="connsiteY3" fmla="*/ 1984745 h 3774642"/>
                  <a:gd name="connsiteX4" fmla="*/ 88284 w 6109408"/>
                  <a:gd name="connsiteY4" fmla="*/ 3774642 h 3774642"/>
                  <a:gd name="connsiteX5" fmla="*/ 0 w 6109408"/>
                  <a:gd name="connsiteY5" fmla="*/ 0 h 3774642"/>
                  <a:gd name="connsiteX6" fmla="*/ 6109408 w 6109408"/>
                  <a:gd name="connsiteY6" fmla="*/ 128236 h 3774642"/>
                  <a:gd name="connsiteX0" fmla="*/ 6037557 w 6037557"/>
                  <a:gd name="connsiteY0" fmla="*/ 142533 h 3788939"/>
                  <a:gd name="connsiteX1" fmla="*/ 3308212 w 6037557"/>
                  <a:gd name="connsiteY1" fmla="*/ 807551 h 3788939"/>
                  <a:gd name="connsiteX2" fmla="*/ 3238939 w 6037557"/>
                  <a:gd name="connsiteY2" fmla="*/ 1735806 h 3788939"/>
                  <a:gd name="connsiteX3" fmla="*/ 1659521 w 6037557"/>
                  <a:gd name="connsiteY3" fmla="*/ 1999042 h 3788939"/>
                  <a:gd name="connsiteX4" fmla="*/ 16433 w 6037557"/>
                  <a:gd name="connsiteY4" fmla="*/ 3788939 h 3788939"/>
                  <a:gd name="connsiteX5" fmla="*/ 0 w 6037557"/>
                  <a:gd name="connsiteY5" fmla="*/ 0 h 3788939"/>
                  <a:gd name="connsiteX6" fmla="*/ 6037557 w 6037557"/>
                  <a:gd name="connsiteY6" fmla="*/ 142533 h 3788939"/>
                  <a:gd name="connsiteX0" fmla="*/ 6037557 w 6037557"/>
                  <a:gd name="connsiteY0" fmla="*/ 142533 h 3788939"/>
                  <a:gd name="connsiteX1" fmla="*/ 3308212 w 6037557"/>
                  <a:gd name="connsiteY1" fmla="*/ 807551 h 3788939"/>
                  <a:gd name="connsiteX2" fmla="*/ 3238939 w 6037557"/>
                  <a:gd name="connsiteY2" fmla="*/ 1735806 h 3788939"/>
                  <a:gd name="connsiteX3" fmla="*/ 1659521 w 6037557"/>
                  <a:gd name="connsiteY3" fmla="*/ 1999042 h 3788939"/>
                  <a:gd name="connsiteX4" fmla="*/ 16433 w 6037557"/>
                  <a:gd name="connsiteY4" fmla="*/ 3788939 h 3788939"/>
                  <a:gd name="connsiteX5" fmla="*/ 0 w 6037557"/>
                  <a:gd name="connsiteY5" fmla="*/ 0 h 3788939"/>
                  <a:gd name="connsiteX6" fmla="*/ 6037557 w 6037557"/>
                  <a:gd name="connsiteY6" fmla="*/ 142533 h 3788939"/>
                  <a:gd name="connsiteX0" fmla="*/ 6109407 w 6109407"/>
                  <a:gd name="connsiteY0" fmla="*/ 0 h 3789385"/>
                  <a:gd name="connsiteX1" fmla="*/ 3308212 w 6109407"/>
                  <a:gd name="connsiteY1" fmla="*/ 807997 h 3789385"/>
                  <a:gd name="connsiteX2" fmla="*/ 3238939 w 6109407"/>
                  <a:gd name="connsiteY2" fmla="*/ 1736252 h 3789385"/>
                  <a:gd name="connsiteX3" fmla="*/ 1659521 w 6109407"/>
                  <a:gd name="connsiteY3" fmla="*/ 1999488 h 3789385"/>
                  <a:gd name="connsiteX4" fmla="*/ 16433 w 6109407"/>
                  <a:gd name="connsiteY4" fmla="*/ 3789385 h 3789385"/>
                  <a:gd name="connsiteX5" fmla="*/ 0 w 6109407"/>
                  <a:gd name="connsiteY5" fmla="*/ 446 h 3789385"/>
                  <a:gd name="connsiteX6" fmla="*/ 6109407 w 6109407"/>
                  <a:gd name="connsiteY6" fmla="*/ 0 h 3789385"/>
                  <a:gd name="connsiteX0" fmla="*/ 6109407 w 6179364"/>
                  <a:gd name="connsiteY0" fmla="*/ 0 h 3789385"/>
                  <a:gd name="connsiteX1" fmla="*/ 3308212 w 6179364"/>
                  <a:gd name="connsiteY1" fmla="*/ 807997 h 3789385"/>
                  <a:gd name="connsiteX2" fmla="*/ 3238939 w 6179364"/>
                  <a:gd name="connsiteY2" fmla="*/ 1736252 h 3789385"/>
                  <a:gd name="connsiteX3" fmla="*/ 1659521 w 6179364"/>
                  <a:gd name="connsiteY3" fmla="*/ 1999488 h 3789385"/>
                  <a:gd name="connsiteX4" fmla="*/ 16433 w 6179364"/>
                  <a:gd name="connsiteY4" fmla="*/ 3789385 h 3789385"/>
                  <a:gd name="connsiteX5" fmla="*/ 0 w 6179364"/>
                  <a:gd name="connsiteY5" fmla="*/ 446 h 3789385"/>
                  <a:gd name="connsiteX6" fmla="*/ 6109407 w 6179364"/>
                  <a:gd name="connsiteY6" fmla="*/ 0 h 3789385"/>
                  <a:gd name="connsiteX0" fmla="*/ 6109407 w 6179364"/>
                  <a:gd name="connsiteY0" fmla="*/ 0 h 3789385"/>
                  <a:gd name="connsiteX1" fmla="*/ 3308212 w 6179364"/>
                  <a:gd name="connsiteY1" fmla="*/ 807997 h 3789385"/>
                  <a:gd name="connsiteX2" fmla="*/ 3238939 w 6179364"/>
                  <a:gd name="connsiteY2" fmla="*/ 1736252 h 3789385"/>
                  <a:gd name="connsiteX3" fmla="*/ 1659521 w 6179364"/>
                  <a:gd name="connsiteY3" fmla="*/ 1999488 h 3789385"/>
                  <a:gd name="connsiteX4" fmla="*/ 16433 w 6179364"/>
                  <a:gd name="connsiteY4" fmla="*/ 3789385 h 3789385"/>
                  <a:gd name="connsiteX5" fmla="*/ 0 w 6179364"/>
                  <a:gd name="connsiteY5" fmla="*/ 446 h 3789385"/>
                  <a:gd name="connsiteX6" fmla="*/ 6109407 w 6179364"/>
                  <a:gd name="connsiteY6" fmla="*/ 0 h 3789385"/>
                  <a:gd name="connsiteX0" fmla="*/ 6109407 w 6179364"/>
                  <a:gd name="connsiteY0" fmla="*/ 0 h 3826203"/>
                  <a:gd name="connsiteX1" fmla="*/ 3308212 w 6179364"/>
                  <a:gd name="connsiteY1" fmla="*/ 807997 h 3826203"/>
                  <a:gd name="connsiteX2" fmla="*/ 3238939 w 6179364"/>
                  <a:gd name="connsiteY2" fmla="*/ 1736252 h 3826203"/>
                  <a:gd name="connsiteX3" fmla="*/ 1659521 w 6179364"/>
                  <a:gd name="connsiteY3" fmla="*/ 1999488 h 3826203"/>
                  <a:gd name="connsiteX4" fmla="*/ 16433 w 6179364"/>
                  <a:gd name="connsiteY4" fmla="*/ 3789385 h 3826203"/>
                  <a:gd name="connsiteX5" fmla="*/ 0 w 6179364"/>
                  <a:gd name="connsiteY5" fmla="*/ 446 h 3826203"/>
                  <a:gd name="connsiteX6" fmla="*/ 6109407 w 6179364"/>
                  <a:gd name="connsiteY6" fmla="*/ 0 h 3826203"/>
                  <a:gd name="connsiteX0" fmla="*/ 6109407 w 6194666"/>
                  <a:gd name="connsiteY0" fmla="*/ 0 h 3826203"/>
                  <a:gd name="connsiteX1" fmla="*/ 3897392 w 6194666"/>
                  <a:gd name="connsiteY1" fmla="*/ 636422 h 3826203"/>
                  <a:gd name="connsiteX2" fmla="*/ 3238939 w 6194666"/>
                  <a:gd name="connsiteY2" fmla="*/ 1736252 h 3826203"/>
                  <a:gd name="connsiteX3" fmla="*/ 1659521 w 6194666"/>
                  <a:gd name="connsiteY3" fmla="*/ 1999488 h 3826203"/>
                  <a:gd name="connsiteX4" fmla="*/ 16433 w 6194666"/>
                  <a:gd name="connsiteY4" fmla="*/ 3789385 h 3826203"/>
                  <a:gd name="connsiteX5" fmla="*/ 0 w 6194666"/>
                  <a:gd name="connsiteY5" fmla="*/ 446 h 3826203"/>
                  <a:gd name="connsiteX6" fmla="*/ 6109407 w 6194666"/>
                  <a:gd name="connsiteY6" fmla="*/ 0 h 3826203"/>
                  <a:gd name="connsiteX0" fmla="*/ 6109407 w 6195622"/>
                  <a:gd name="connsiteY0" fmla="*/ 0 h 3830610"/>
                  <a:gd name="connsiteX1" fmla="*/ 3897392 w 6195622"/>
                  <a:gd name="connsiteY1" fmla="*/ 636422 h 3830610"/>
                  <a:gd name="connsiteX2" fmla="*/ 3052127 w 6195622"/>
                  <a:gd name="connsiteY2" fmla="*/ 1764848 h 3830610"/>
                  <a:gd name="connsiteX3" fmla="*/ 1659521 w 6195622"/>
                  <a:gd name="connsiteY3" fmla="*/ 1999488 h 3830610"/>
                  <a:gd name="connsiteX4" fmla="*/ 16433 w 6195622"/>
                  <a:gd name="connsiteY4" fmla="*/ 3789385 h 3830610"/>
                  <a:gd name="connsiteX5" fmla="*/ 0 w 6195622"/>
                  <a:gd name="connsiteY5" fmla="*/ 446 h 3830610"/>
                  <a:gd name="connsiteX6" fmla="*/ 6109407 w 6195622"/>
                  <a:gd name="connsiteY6" fmla="*/ 0 h 3830610"/>
                  <a:gd name="connsiteX0" fmla="*/ 6109407 w 6200522"/>
                  <a:gd name="connsiteY0" fmla="*/ 0 h 3830610"/>
                  <a:gd name="connsiteX1" fmla="*/ 4041094 w 6200522"/>
                  <a:gd name="connsiteY1" fmla="*/ 893784 h 3830610"/>
                  <a:gd name="connsiteX2" fmla="*/ 3052127 w 6200522"/>
                  <a:gd name="connsiteY2" fmla="*/ 1764848 h 3830610"/>
                  <a:gd name="connsiteX3" fmla="*/ 1659521 w 6200522"/>
                  <a:gd name="connsiteY3" fmla="*/ 1999488 h 3830610"/>
                  <a:gd name="connsiteX4" fmla="*/ 16433 w 6200522"/>
                  <a:gd name="connsiteY4" fmla="*/ 3789385 h 3830610"/>
                  <a:gd name="connsiteX5" fmla="*/ 0 w 6200522"/>
                  <a:gd name="connsiteY5" fmla="*/ 446 h 3830610"/>
                  <a:gd name="connsiteX6" fmla="*/ 6109407 w 6200522"/>
                  <a:gd name="connsiteY6" fmla="*/ 0 h 3830610"/>
                  <a:gd name="connsiteX0" fmla="*/ 6109407 w 6200522"/>
                  <a:gd name="connsiteY0" fmla="*/ 0 h 3906887"/>
                  <a:gd name="connsiteX1" fmla="*/ 4041094 w 6200522"/>
                  <a:gd name="connsiteY1" fmla="*/ 893784 h 3906887"/>
                  <a:gd name="connsiteX2" fmla="*/ 3052127 w 6200522"/>
                  <a:gd name="connsiteY2" fmla="*/ 1764848 h 3906887"/>
                  <a:gd name="connsiteX3" fmla="*/ 1659521 w 6200522"/>
                  <a:gd name="connsiteY3" fmla="*/ 1999488 h 3906887"/>
                  <a:gd name="connsiteX4" fmla="*/ 921756 w 6200522"/>
                  <a:gd name="connsiteY4" fmla="*/ 2860023 h 3906887"/>
                  <a:gd name="connsiteX5" fmla="*/ 16433 w 6200522"/>
                  <a:gd name="connsiteY5" fmla="*/ 3789385 h 3906887"/>
                  <a:gd name="connsiteX6" fmla="*/ 0 w 6200522"/>
                  <a:gd name="connsiteY6" fmla="*/ 446 h 3906887"/>
                  <a:gd name="connsiteX7" fmla="*/ 6109407 w 6200522"/>
                  <a:gd name="connsiteY7" fmla="*/ 0 h 3906887"/>
                  <a:gd name="connsiteX0" fmla="*/ 6109407 w 6210247"/>
                  <a:gd name="connsiteY0" fmla="*/ 0 h 3906887"/>
                  <a:gd name="connsiteX1" fmla="*/ 4285388 w 6210247"/>
                  <a:gd name="connsiteY1" fmla="*/ 793699 h 3906887"/>
                  <a:gd name="connsiteX2" fmla="*/ 3052127 w 6210247"/>
                  <a:gd name="connsiteY2" fmla="*/ 1764848 h 3906887"/>
                  <a:gd name="connsiteX3" fmla="*/ 1659521 w 6210247"/>
                  <a:gd name="connsiteY3" fmla="*/ 1999488 h 3906887"/>
                  <a:gd name="connsiteX4" fmla="*/ 921756 w 6210247"/>
                  <a:gd name="connsiteY4" fmla="*/ 2860023 h 3906887"/>
                  <a:gd name="connsiteX5" fmla="*/ 16433 w 6210247"/>
                  <a:gd name="connsiteY5" fmla="*/ 3789385 h 3906887"/>
                  <a:gd name="connsiteX6" fmla="*/ 0 w 6210247"/>
                  <a:gd name="connsiteY6" fmla="*/ 446 h 3906887"/>
                  <a:gd name="connsiteX7" fmla="*/ 6109407 w 6210247"/>
                  <a:gd name="connsiteY7" fmla="*/ 0 h 3906887"/>
                  <a:gd name="connsiteX0" fmla="*/ 6109407 w 6214422"/>
                  <a:gd name="connsiteY0" fmla="*/ 0 h 3906887"/>
                  <a:gd name="connsiteX1" fmla="*/ 4285388 w 6214422"/>
                  <a:gd name="connsiteY1" fmla="*/ 793699 h 3906887"/>
                  <a:gd name="connsiteX2" fmla="*/ 2477318 w 6214422"/>
                  <a:gd name="connsiteY2" fmla="*/ 964165 h 3906887"/>
                  <a:gd name="connsiteX3" fmla="*/ 1659521 w 6214422"/>
                  <a:gd name="connsiteY3" fmla="*/ 1999488 h 3906887"/>
                  <a:gd name="connsiteX4" fmla="*/ 921756 w 6214422"/>
                  <a:gd name="connsiteY4" fmla="*/ 2860023 h 3906887"/>
                  <a:gd name="connsiteX5" fmla="*/ 16433 w 6214422"/>
                  <a:gd name="connsiteY5" fmla="*/ 3789385 h 3906887"/>
                  <a:gd name="connsiteX6" fmla="*/ 0 w 6214422"/>
                  <a:gd name="connsiteY6" fmla="*/ 446 h 3906887"/>
                  <a:gd name="connsiteX7" fmla="*/ 6109407 w 6214422"/>
                  <a:gd name="connsiteY7" fmla="*/ 0 h 3906887"/>
                  <a:gd name="connsiteX0" fmla="*/ 6109407 w 6214422"/>
                  <a:gd name="connsiteY0" fmla="*/ 0 h 3906887"/>
                  <a:gd name="connsiteX1" fmla="*/ 4285388 w 6214422"/>
                  <a:gd name="connsiteY1" fmla="*/ 793699 h 3906887"/>
                  <a:gd name="connsiteX2" fmla="*/ 2477318 w 6214422"/>
                  <a:gd name="connsiteY2" fmla="*/ 964165 h 3906887"/>
                  <a:gd name="connsiteX3" fmla="*/ 2033147 w 6214422"/>
                  <a:gd name="connsiteY3" fmla="*/ 2285446 h 3906887"/>
                  <a:gd name="connsiteX4" fmla="*/ 921756 w 6214422"/>
                  <a:gd name="connsiteY4" fmla="*/ 2860023 h 3906887"/>
                  <a:gd name="connsiteX5" fmla="*/ 16433 w 6214422"/>
                  <a:gd name="connsiteY5" fmla="*/ 3789385 h 3906887"/>
                  <a:gd name="connsiteX6" fmla="*/ 0 w 6214422"/>
                  <a:gd name="connsiteY6" fmla="*/ 446 h 3906887"/>
                  <a:gd name="connsiteX7" fmla="*/ 6109407 w 6214422"/>
                  <a:gd name="connsiteY7" fmla="*/ 0 h 3906887"/>
                  <a:gd name="connsiteX0" fmla="*/ 6109407 w 6214422"/>
                  <a:gd name="connsiteY0" fmla="*/ 0 h 3903573"/>
                  <a:gd name="connsiteX1" fmla="*/ 4285388 w 6214422"/>
                  <a:gd name="connsiteY1" fmla="*/ 793699 h 3903573"/>
                  <a:gd name="connsiteX2" fmla="*/ 2477318 w 6214422"/>
                  <a:gd name="connsiteY2" fmla="*/ 964165 h 3903573"/>
                  <a:gd name="connsiteX3" fmla="*/ 2033147 w 6214422"/>
                  <a:gd name="connsiteY3" fmla="*/ 2285446 h 3903573"/>
                  <a:gd name="connsiteX4" fmla="*/ 849905 w 6214422"/>
                  <a:gd name="connsiteY4" fmla="*/ 2817129 h 3903573"/>
                  <a:gd name="connsiteX5" fmla="*/ 16433 w 6214422"/>
                  <a:gd name="connsiteY5" fmla="*/ 3789385 h 3903573"/>
                  <a:gd name="connsiteX6" fmla="*/ 0 w 6214422"/>
                  <a:gd name="connsiteY6" fmla="*/ 446 h 3903573"/>
                  <a:gd name="connsiteX7" fmla="*/ 6109407 w 6214422"/>
                  <a:gd name="connsiteY7" fmla="*/ 0 h 3903573"/>
                  <a:gd name="connsiteX0" fmla="*/ 6109407 w 6214422"/>
                  <a:gd name="connsiteY0" fmla="*/ 0 h 3912056"/>
                  <a:gd name="connsiteX1" fmla="*/ 4285388 w 6214422"/>
                  <a:gd name="connsiteY1" fmla="*/ 793699 h 3912056"/>
                  <a:gd name="connsiteX2" fmla="*/ 2477318 w 6214422"/>
                  <a:gd name="connsiteY2" fmla="*/ 964165 h 3912056"/>
                  <a:gd name="connsiteX3" fmla="*/ 2033147 w 6214422"/>
                  <a:gd name="connsiteY3" fmla="*/ 2285446 h 3912056"/>
                  <a:gd name="connsiteX4" fmla="*/ 849905 w 6214422"/>
                  <a:gd name="connsiteY4" fmla="*/ 2817129 h 3912056"/>
                  <a:gd name="connsiteX5" fmla="*/ 16433 w 6214422"/>
                  <a:gd name="connsiteY5" fmla="*/ 3789385 h 3912056"/>
                  <a:gd name="connsiteX6" fmla="*/ 0 w 6214422"/>
                  <a:gd name="connsiteY6" fmla="*/ 446 h 3912056"/>
                  <a:gd name="connsiteX7" fmla="*/ 6109407 w 6214422"/>
                  <a:gd name="connsiteY7" fmla="*/ 0 h 3912056"/>
                  <a:gd name="connsiteX0" fmla="*/ 6109407 w 6220180"/>
                  <a:gd name="connsiteY0" fmla="*/ 0 h 3912056"/>
                  <a:gd name="connsiteX1" fmla="*/ 4400350 w 6220180"/>
                  <a:gd name="connsiteY1" fmla="*/ 993869 h 3912056"/>
                  <a:gd name="connsiteX2" fmla="*/ 2477318 w 6220180"/>
                  <a:gd name="connsiteY2" fmla="*/ 964165 h 3912056"/>
                  <a:gd name="connsiteX3" fmla="*/ 2033147 w 6220180"/>
                  <a:gd name="connsiteY3" fmla="*/ 2285446 h 3912056"/>
                  <a:gd name="connsiteX4" fmla="*/ 849905 w 6220180"/>
                  <a:gd name="connsiteY4" fmla="*/ 2817129 h 3912056"/>
                  <a:gd name="connsiteX5" fmla="*/ 16433 w 6220180"/>
                  <a:gd name="connsiteY5" fmla="*/ 3789385 h 3912056"/>
                  <a:gd name="connsiteX6" fmla="*/ 0 w 6220180"/>
                  <a:gd name="connsiteY6" fmla="*/ 446 h 3912056"/>
                  <a:gd name="connsiteX7" fmla="*/ 6109407 w 6220180"/>
                  <a:gd name="connsiteY7" fmla="*/ 0 h 3912056"/>
                  <a:gd name="connsiteX0" fmla="*/ 6109407 w 6221637"/>
                  <a:gd name="connsiteY0" fmla="*/ 0 h 3912056"/>
                  <a:gd name="connsiteX1" fmla="*/ 4400350 w 6221637"/>
                  <a:gd name="connsiteY1" fmla="*/ 993869 h 3912056"/>
                  <a:gd name="connsiteX2" fmla="*/ 2477318 w 6221637"/>
                  <a:gd name="connsiteY2" fmla="*/ 964165 h 3912056"/>
                  <a:gd name="connsiteX3" fmla="*/ 2033147 w 6221637"/>
                  <a:gd name="connsiteY3" fmla="*/ 2285446 h 3912056"/>
                  <a:gd name="connsiteX4" fmla="*/ 849905 w 6221637"/>
                  <a:gd name="connsiteY4" fmla="*/ 2817129 h 3912056"/>
                  <a:gd name="connsiteX5" fmla="*/ 16433 w 6221637"/>
                  <a:gd name="connsiteY5" fmla="*/ 3789385 h 3912056"/>
                  <a:gd name="connsiteX6" fmla="*/ 0 w 6221637"/>
                  <a:gd name="connsiteY6" fmla="*/ 446 h 3912056"/>
                  <a:gd name="connsiteX7" fmla="*/ 6109407 w 6221637"/>
                  <a:gd name="connsiteY7" fmla="*/ 0 h 3912056"/>
                  <a:gd name="connsiteX0" fmla="*/ 6109407 w 6217155"/>
                  <a:gd name="connsiteY0" fmla="*/ 0 h 3912056"/>
                  <a:gd name="connsiteX1" fmla="*/ 4314129 w 6217155"/>
                  <a:gd name="connsiteY1" fmla="*/ 765103 h 3912056"/>
                  <a:gd name="connsiteX2" fmla="*/ 2477318 w 6217155"/>
                  <a:gd name="connsiteY2" fmla="*/ 964165 h 3912056"/>
                  <a:gd name="connsiteX3" fmla="*/ 2033147 w 6217155"/>
                  <a:gd name="connsiteY3" fmla="*/ 2285446 h 3912056"/>
                  <a:gd name="connsiteX4" fmla="*/ 849905 w 6217155"/>
                  <a:gd name="connsiteY4" fmla="*/ 2817129 h 3912056"/>
                  <a:gd name="connsiteX5" fmla="*/ 16433 w 6217155"/>
                  <a:gd name="connsiteY5" fmla="*/ 3789385 h 3912056"/>
                  <a:gd name="connsiteX6" fmla="*/ 0 w 6217155"/>
                  <a:gd name="connsiteY6" fmla="*/ 446 h 3912056"/>
                  <a:gd name="connsiteX7" fmla="*/ 6109407 w 6217155"/>
                  <a:gd name="connsiteY7" fmla="*/ 0 h 3912056"/>
                  <a:gd name="connsiteX0" fmla="*/ 6109407 w 6216702"/>
                  <a:gd name="connsiteY0" fmla="*/ 0 h 3912056"/>
                  <a:gd name="connsiteX1" fmla="*/ 4314129 w 6216702"/>
                  <a:gd name="connsiteY1" fmla="*/ 765103 h 3912056"/>
                  <a:gd name="connsiteX2" fmla="*/ 2362355 w 6216702"/>
                  <a:gd name="connsiteY2" fmla="*/ 721101 h 3912056"/>
                  <a:gd name="connsiteX3" fmla="*/ 2033147 w 6216702"/>
                  <a:gd name="connsiteY3" fmla="*/ 2285446 h 3912056"/>
                  <a:gd name="connsiteX4" fmla="*/ 849905 w 6216702"/>
                  <a:gd name="connsiteY4" fmla="*/ 2817129 h 3912056"/>
                  <a:gd name="connsiteX5" fmla="*/ 16433 w 6216702"/>
                  <a:gd name="connsiteY5" fmla="*/ 3789385 h 3912056"/>
                  <a:gd name="connsiteX6" fmla="*/ 0 w 6216702"/>
                  <a:gd name="connsiteY6" fmla="*/ 446 h 3912056"/>
                  <a:gd name="connsiteX7" fmla="*/ 6109407 w 6216702"/>
                  <a:gd name="connsiteY7" fmla="*/ 0 h 3912056"/>
                  <a:gd name="connsiteX0" fmla="*/ 6109407 w 6212589"/>
                  <a:gd name="connsiteY0" fmla="*/ 0 h 3912056"/>
                  <a:gd name="connsiteX1" fmla="*/ 4227908 w 6212589"/>
                  <a:gd name="connsiteY1" fmla="*/ 622123 h 3912056"/>
                  <a:gd name="connsiteX2" fmla="*/ 2362355 w 6212589"/>
                  <a:gd name="connsiteY2" fmla="*/ 721101 h 3912056"/>
                  <a:gd name="connsiteX3" fmla="*/ 2033147 w 6212589"/>
                  <a:gd name="connsiteY3" fmla="*/ 2285446 h 3912056"/>
                  <a:gd name="connsiteX4" fmla="*/ 849905 w 6212589"/>
                  <a:gd name="connsiteY4" fmla="*/ 2817129 h 3912056"/>
                  <a:gd name="connsiteX5" fmla="*/ 16433 w 6212589"/>
                  <a:gd name="connsiteY5" fmla="*/ 3789385 h 3912056"/>
                  <a:gd name="connsiteX6" fmla="*/ 0 w 6212589"/>
                  <a:gd name="connsiteY6" fmla="*/ 446 h 3912056"/>
                  <a:gd name="connsiteX7" fmla="*/ 6109407 w 6212589"/>
                  <a:gd name="connsiteY7" fmla="*/ 0 h 3912056"/>
                  <a:gd name="connsiteX0" fmla="*/ 6109407 w 6213116"/>
                  <a:gd name="connsiteY0" fmla="*/ 0 h 3912056"/>
                  <a:gd name="connsiteX1" fmla="*/ 4227908 w 6213116"/>
                  <a:gd name="connsiteY1" fmla="*/ 622123 h 3912056"/>
                  <a:gd name="connsiteX2" fmla="*/ 2290505 w 6213116"/>
                  <a:gd name="connsiteY2" fmla="*/ 721102 h 3912056"/>
                  <a:gd name="connsiteX3" fmla="*/ 2033147 w 6213116"/>
                  <a:gd name="connsiteY3" fmla="*/ 2285446 h 3912056"/>
                  <a:gd name="connsiteX4" fmla="*/ 849905 w 6213116"/>
                  <a:gd name="connsiteY4" fmla="*/ 2817129 h 3912056"/>
                  <a:gd name="connsiteX5" fmla="*/ 16433 w 6213116"/>
                  <a:gd name="connsiteY5" fmla="*/ 3789385 h 3912056"/>
                  <a:gd name="connsiteX6" fmla="*/ 0 w 6213116"/>
                  <a:gd name="connsiteY6" fmla="*/ 446 h 3912056"/>
                  <a:gd name="connsiteX7" fmla="*/ 6109407 w 6213116"/>
                  <a:gd name="connsiteY7" fmla="*/ 0 h 3912056"/>
                  <a:gd name="connsiteX0" fmla="*/ 6109407 w 6214399"/>
                  <a:gd name="connsiteY0" fmla="*/ 0 h 3912056"/>
                  <a:gd name="connsiteX1" fmla="*/ 4227908 w 6214399"/>
                  <a:gd name="connsiteY1" fmla="*/ 622123 h 3912056"/>
                  <a:gd name="connsiteX2" fmla="*/ 2290505 w 6214399"/>
                  <a:gd name="connsiteY2" fmla="*/ 721102 h 3912056"/>
                  <a:gd name="connsiteX3" fmla="*/ 2033147 w 6214399"/>
                  <a:gd name="connsiteY3" fmla="*/ 2285446 h 3912056"/>
                  <a:gd name="connsiteX4" fmla="*/ 849905 w 6214399"/>
                  <a:gd name="connsiteY4" fmla="*/ 2817129 h 3912056"/>
                  <a:gd name="connsiteX5" fmla="*/ 16433 w 6214399"/>
                  <a:gd name="connsiteY5" fmla="*/ 3789385 h 3912056"/>
                  <a:gd name="connsiteX6" fmla="*/ 0 w 6214399"/>
                  <a:gd name="connsiteY6" fmla="*/ 446 h 3912056"/>
                  <a:gd name="connsiteX7" fmla="*/ 6109407 w 6214399"/>
                  <a:gd name="connsiteY7" fmla="*/ 0 h 3912056"/>
                  <a:gd name="connsiteX0" fmla="*/ 6109407 w 6231869"/>
                  <a:gd name="connsiteY0" fmla="*/ 0 h 3912056"/>
                  <a:gd name="connsiteX1" fmla="*/ 4227908 w 6231869"/>
                  <a:gd name="connsiteY1" fmla="*/ 622123 h 3912056"/>
                  <a:gd name="connsiteX2" fmla="*/ 2290505 w 6231869"/>
                  <a:gd name="connsiteY2" fmla="*/ 721102 h 3912056"/>
                  <a:gd name="connsiteX3" fmla="*/ 2033147 w 6231869"/>
                  <a:gd name="connsiteY3" fmla="*/ 2285446 h 3912056"/>
                  <a:gd name="connsiteX4" fmla="*/ 849905 w 6231869"/>
                  <a:gd name="connsiteY4" fmla="*/ 2817129 h 3912056"/>
                  <a:gd name="connsiteX5" fmla="*/ 16433 w 6231869"/>
                  <a:gd name="connsiteY5" fmla="*/ 3789385 h 3912056"/>
                  <a:gd name="connsiteX6" fmla="*/ 0 w 6231869"/>
                  <a:gd name="connsiteY6" fmla="*/ 446 h 3912056"/>
                  <a:gd name="connsiteX7" fmla="*/ 6109407 w 6231869"/>
                  <a:gd name="connsiteY7" fmla="*/ 0 h 3912056"/>
                  <a:gd name="connsiteX0" fmla="*/ 6109407 w 6263187"/>
                  <a:gd name="connsiteY0" fmla="*/ 0 h 3912056"/>
                  <a:gd name="connsiteX1" fmla="*/ 4227908 w 6263187"/>
                  <a:gd name="connsiteY1" fmla="*/ 622123 h 3912056"/>
                  <a:gd name="connsiteX2" fmla="*/ 2290505 w 6263187"/>
                  <a:gd name="connsiteY2" fmla="*/ 721102 h 3912056"/>
                  <a:gd name="connsiteX3" fmla="*/ 2033147 w 6263187"/>
                  <a:gd name="connsiteY3" fmla="*/ 2285446 h 3912056"/>
                  <a:gd name="connsiteX4" fmla="*/ 849905 w 6263187"/>
                  <a:gd name="connsiteY4" fmla="*/ 2817129 h 3912056"/>
                  <a:gd name="connsiteX5" fmla="*/ 16433 w 6263187"/>
                  <a:gd name="connsiteY5" fmla="*/ 3789385 h 3912056"/>
                  <a:gd name="connsiteX6" fmla="*/ 0 w 6263187"/>
                  <a:gd name="connsiteY6" fmla="*/ 446 h 3912056"/>
                  <a:gd name="connsiteX7" fmla="*/ 6109407 w 6263187"/>
                  <a:gd name="connsiteY7" fmla="*/ 0 h 3912056"/>
                  <a:gd name="connsiteX0" fmla="*/ 6109407 w 6251157"/>
                  <a:gd name="connsiteY0" fmla="*/ 53381 h 3965437"/>
                  <a:gd name="connsiteX1" fmla="*/ 4141687 w 6251157"/>
                  <a:gd name="connsiteY1" fmla="*/ 775590 h 3965437"/>
                  <a:gd name="connsiteX2" fmla="*/ 2290505 w 6251157"/>
                  <a:gd name="connsiteY2" fmla="*/ 774483 h 3965437"/>
                  <a:gd name="connsiteX3" fmla="*/ 2033147 w 6251157"/>
                  <a:gd name="connsiteY3" fmla="*/ 2338827 h 3965437"/>
                  <a:gd name="connsiteX4" fmla="*/ 849905 w 6251157"/>
                  <a:gd name="connsiteY4" fmla="*/ 2870510 h 3965437"/>
                  <a:gd name="connsiteX5" fmla="*/ 16433 w 6251157"/>
                  <a:gd name="connsiteY5" fmla="*/ 3842766 h 3965437"/>
                  <a:gd name="connsiteX6" fmla="*/ 0 w 6251157"/>
                  <a:gd name="connsiteY6" fmla="*/ 53827 h 3965437"/>
                  <a:gd name="connsiteX7" fmla="*/ 6109407 w 6251157"/>
                  <a:gd name="connsiteY7" fmla="*/ 53381 h 3965437"/>
                  <a:gd name="connsiteX0" fmla="*/ 6109407 w 6249177"/>
                  <a:gd name="connsiteY0" fmla="*/ 53381 h 3965437"/>
                  <a:gd name="connsiteX1" fmla="*/ 4141687 w 6249177"/>
                  <a:gd name="connsiteY1" fmla="*/ 775590 h 3965437"/>
                  <a:gd name="connsiteX2" fmla="*/ 2520428 w 6249177"/>
                  <a:gd name="connsiteY2" fmla="*/ 1131930 h 3965437"/>
                  <a:gd name="connsiteX3" fmla="*/ 2033147 w 6249177"/>
                  <a:gd name="connsiteY3" fmla="*/ 2338827 h 3965437"/>
                  <a:gd name="connsiteX4" fmla="*/ 849905 w 6249177"/>
                  <a:gd name="connsiteY4" fmla="*/ 2870510 h 3965437"/>
                  <a:gd name="connsiteX5" fmla="*/ 16433 w 6249177"/>
                  <a:gd name="connsiteY5" fmla="*/ 3842766 h 3965437"/>
                  <a:gd name="connsiteX6" fmla="*/ 0 w 6249177"/>
                  <a:gd name="connsiteY6" fmla="*/ 53827 h 3965437"/>
                  <a:gd name="connsiteX7" fmla="*/ 6109407 w 6249177"/>
                  <a:gd name="connsiteY7" fmla="*/ 53381 h 3965437"/>
                  <a:gd name="connsiteX0" fmla="*/ 6109407 w 6258571"/>
                  <a:gd name="connsiteY0" fmla="*/ 72445 h 3984501"/>
                  <a:gd name="connsiteX1" fmla="*/ 4227908 w 6258571"/>
                  <a:gd name="connsiteY1" fmla="*/ 1052016 h 3984501"/>
                  <a:gd name="connsiteX2" fmla="*/ 2520428 w 6258571"/>
                  <a:gd name="connsiteY2" fmla="*/ 1150994 h 3984501"/>
                  <a:gd name="connsiteX3" fmla="*/ 2033147 w 6258571"/>
                  <a:gd name="connsiteY3" fmla="*/ 2357891 h 3984501"/>
                  <a:gd name="connsiteX4" fmla="*/ 849905 w 6258571"/>
                  <a:gd name="connsiteY4" fmla="*/ 2889574 h 3984501"/>
                  <a:gd name="connsiteX5" fmla="*/ 16433 w 6258571"/>
                  <a:gd name="connsiteY5" fmla="*/ 3861830 h 3984501"/>
                  <a:gd name="connsiteX6" fmla="*/ 0 w 6258571"/>
                  <a:gd name="connsiteY6" fmla="*/ 72891 h 3984501"/>
                  <a:gd name="connsiteX7" fmla="*/ 6109407 w 6258571"/>
                  <a:gd name="connsiteY7" fmla="*/ 72445 h 3984501"/>
                  <a:gd name="connsiteX0" fmla="*/ 6109407 w 6224172"/>
                  <a:gd name="connsiteY0" fmla="*/ 72445 h 3984501"/>
                  <a:gd name="connsiteX1" fmla="*/ 4227908 w 6224172"/>
                  <a:gd name="connsiteY1" fmla="*/ 1052016 h 3984501"/>
                  <a:gd name="connsiteX2" fmla="*/ 2520428 w 6224172"/>
                  <a:gd name="connsiteY2" fmla="*/ 1150994 h 3984501"/>
                  <a:gd name="connsiteX3" fmla="*/ 2033147 w 6224172"/>
                  <a:gd name="connsiteY3" fmla="*/ 2357891 h 3984501"/>
                  <a:gd name="connsiteX4" fmla="*/ 849905 w 6224172"/>
                  <a:gd name="connsiteY4" fmla="*/ 2889574 h 3984501"/>
                  <a:gd name="connsiteX5" fmla="*/ 16433 w 6224172"/>
                  <a:gd name="connsiteY5" fmla="*/ 3861830 h 3984501"/>
                  <a:gd name="connsiteX6" fmla="*/ 0 w 6224172"/>
                  <a:gd name="connsiteY6" fmla="*/ 72891 h 3984501"/>
                  <a:gd name="connsiteX7" fmla="*/ 6109407 w 6224172"/>
                  <a:gd name="connsiteY7" fmla="*/ 72445 h 3984501"/>
                  <a:gd name="connsiteX0" fmla="*/ 6109407 w 6241461"/>
                  <a:gd name="connsiteY0" fmla="*/ 72445 h 3984501"/>
                  <a:gd name="connsiteX1" fmla="*/ 4227908 w 6241461"/>
                  <a:gd name="connsiteY1" fmla="*/ 1052016 h 3984501"/>
                  <a:gd name="connsiteX2" fmla="*/ 2520428 w 6241461"/>
                  <a:gd name="connsiteY2" fmla="*/ 1150994 h 3984501"/>
                  <a:gd name="connsiteX3" fmla="*/ 2033147 w 6241461"/>
                  <a:gd name="connsiteY3" fmla="*/ 2357891 h 3984501"/>
                  <a:gd name="connsiteX4" fmla="*/ 849905 w 6241461"/>
                  <a:gd name="connsiteY4" fmla="*/ 2889574 h 3984501"/>
                  <a:gd name="connsiteX5" fmla="*/ 16433 w 6241461"/>
                  <a:gd name="connsiteY5" fmla="*/ 3861830 h 3984501"/>
                  <a:gd name="connsiteX6" fmla="*/ 0 w 6241461"/>
                  <a:gd name="connsiteY6" fmla="*/ 72891 h 3984501"/>
                  <a:gd name="connsiteX7" fmla="*/ 6109407 w 6241461"/>
                  <a:gd name="connsiteY7" fmla="*/ 72445 h 3984501"/>
                  <a:gd name="connsiteX0" fmla="*/ 6109407 w 6201346"/>
                  <a:gd name="connsiteY0" fmla="*/ 55500 h 3967556"/>
                  <a:gd name="connsiteX1" fmla="*/ 3739321 w 6201346"/>
                  <a:gd name="connsiteY1" fmla="*/ 806305 h 3967556"/>
                  <a:gd name="connsiteX2" fmla="*/ 2520428 w 6201346"/>
                  <a:gd name="connsiteY2" fmla="*/ 1134049 h 3967556"/>
                  <a:gd name="connsiteX3" fmla="*/ 2033147 w 6201346"/>
                  <a:gd name="connsiteY3" fmla="*/ 2340946 h 3967556"/>
                  <a:gd name="connsiteX4" fmla="*/ 849905 w 6201346"/>
                  <a:gd name="connsiteY4" fmla="*/ 2872629 h 3967556"/>
                  <a:gd name="connsiteX5" fmla="*/ 16433 w 6201346"/>
                  <a:gd name="connsiteY5" fmla="*/ 3844885 h 3967556"/>
                  <a:gd name="connsiteX6" fmla="*/ 0 w 6201346"/>
                  <a:gd name="connsiteY6" fmla="*/ 55946 h 3967556"/>
                  <a:gd name="connsiteX7" fmla="*/ 6109407 w 6201346"/>
                  <a:gd name="connsiteY7" fmla="*/ 55500 h 3967556"/>
                  <a:gd name="connsiteX0" fmla="*/ 6109407 w 6211840"/>
                  <a:gd name="connsiteY0" fmla="*/ 55500 h 3967556"/>
                  <a:gd name="connsiteX1" fmla="*/ 3739321 w 6211840"/>
                  <a:gd name="connsiteY1" fmla="*/ 806305 h 3967556"/>
                  <a:gd name="connsiteX2" fmla="*/ 2549169 w 6211840"/>
                  <a:gd name="connsiteY2" fmla="*/ 1405710 h 3967556"/>
                  <a:gd name="connsiteX3" fmla="*/ 2033147 w 6211840"/>
                  <a:gd name="connsiteY3" fmla="*/ 2340946 h 3967556"/>
                  <a:gd name="connsiteX4" fmla="*/ 849905 w 6211840"/>
                  <a:gd name="connsiteY4" fmla="*/ 2872629 h 3967556"/>
                  <a:gd name="connsiteX5" fmla="*/ 16433 w 6211840"/>
                  <a:gd name="connsiteY5" fmla="*/ 3844885 h 3967556"/>
                  <a:gd name="connsiteX6" fmla="*/ 0 w 6211840"/>
                  <a:gd name="connsiteY6" fmla="*/ 55946 h 3967556"/>
                  <a:gd name="connsiteX7" fmla="*/ 6109407 w 6211840"/>
                  <a:gd name="connsiteY7" fmla="*/ 55500 h 39675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211840" h="3967556">
                    <a:moveTo>
                      <a:pt x="6109407" y="55500"/>
                    </a:moveTo>
                    <a:cubicBezTo>
                      <a:pt x="6732627" y="180560"/>
                      <a:pt x="4332694" y="581270"/>
                      <a:pt x="3739321" y="806305"/>
                    </a:cubicBezTo>
                    <a:cubicBezTo>
                      <a:pt x="3145948" y="1031340"/>
                      <a:pt x="2833531" y="1149936"/>
                      <a:pt x="2549169" y="1405710"/>
                    </a:cubicBezTo>
                    <a:cubicBezTo>
                      <a:pt x="2264807" y="1661484"/>
                      <a:pt x="2316358" y="2096460"/>
                      <a:pt x="2033147" y="2340946"/>
                    </a:cubicBezTo>
                    <a:cubicBezTo>
                      <a:pt x="1749936" y="2585432"/>
                      <a:pt x="1123753" y="2574313"/>
                      <a:pt x="849905" y="2872629"/>
                    </a:cubicBezTo>
                    <a:cubicBezTo>
                      <a:pt x="576057" y="3170945"/>
                      <a:pt x="16720" y="4345629"/>
                      <a:pt x="16433" y="3844885"/>
                    </a:cubicBezTo>
                    <a:cubicBezTo>
                      <a:pt x="15745" y="2643863"/>
                      <a:pt x="15057" y="1171182"/>
                      <a:pt x="0" y="55946"/>
                    </a:cubicBezTo>
                    <a:cubicBezTo>
                      <a:pt x="2036469" y="55797"/>
                      <a:pt x="5486187" y="-69560"/>
                      <a:pt x="6109407" y="5550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 dirty="0"/>
              </a:p>
            </p:txBody>
          </p:sp>
        </p:grpSp>
        <p:grpSp>
          <p:nvGrpSpPr>
            <p:cNvPr id="26" name="กลุ่ม 25">
              <a:extLst>
                <a:ext uri="{FF2B5EF4-FFF2-40B4-BE49-F238E27FC236}">
                  <a16:creationId xmlns:a16="http://schemas.microsoft.com/office/drawing/2014/main" id="{7DAAD41E-889A-4C7E-AFE1-4E5DAD90ABFC}"/>
                </a:ext>
              </a:extLst>
            </p:cNvPr>
            <p:cNvGrpSpPr/>
            <p:nvPr/>
          </p:nvGrpSpPr>
          <p:grpSpPr>
            <a:xfrm flipH="1" flipV="1">
              <a:off x="3659829" y="569056"/>
              <a:ext cx="5503933" cy="4625727"/>
              <a:chOff x="-13854" y="-53779"/>
              <a:chExt cx="5988928" cy="5448712"/>
            </a:xfrm>
            <a:gradFill>
              <a:gsLst>
                <a:gs pos="0">
                  <a:srgbClr val="FEE882"/>
                </a:gs>
                <a:gs pos="73000">
                  <a:srgbClr val="FEE882"/>
                </a:gs>
                <a:gs pos="100000">
                  <a:srgbClr val="FEE882"/>
                </a:gs>
              </a:gsLst>
              <a:path path="circle">
                <a:fillToRect l="50000" t="50000" r="50000" b="50000"/>
              </a:path>
            </a:gradFill>
          </p:grpSpPr>
          <p:sp>
            <p:nvSpPr>
              <p:cNvPr id="27" name="รูปแบบอิสระ: รูปร่าง 26">
                <a:extLst>
                  <a:ext uri="{FF2B5EF4-FFF2-40B4-BE49-F238E27FC236}">
                    <a16:creationId xmlns:a16="http://schemas.microsoft.com/office/drawing/2014/main" id="{639E2FCE-E179-4B4B-B31A-9307FD1A748F}"/>
                  </a:ext>
                </a:extLst>
              </p:cNvPr>
              <p:cNvSpPr/>
              <p:nvPr/>
            </p:nvSpPr>
            <p:spPr>
              <a:xfrm>
                <a:off x="-13854" y="415635"/>
                <a:ext cx="3654961" cy="4979298"/>
              </a:xfrm>
              <a:custGeom>
                <a:avLst/>
                <a:gdLst>
                  <a:gd name="connsiteX0" fmla="*/ 3034146 w 3034146"/>
                  <a:gd name="connsiteY0" fmla="*/ 0 h 4724400"/>
                  <a:gd name="connsiteX1" fmla="*/ 1676400 w 3034146"/>
                  <a:gd name="connsiteY1" fmla="*/ 1939636 h 4724400"/>
                  <a:gd name="connsiteX2" fmla="*/ 831273 w 3034146"/>
                  <a:gd name="connsiteY2" fmla="*/ 2521527 h 4724400"/>
                  <a:gd name="connsiteX3" fmla="*/ 498764 w 3034146"/>
                  <a:gd name="connsiteY3" fmla="*/ 4322618 h 4724400"/>
                  <a:gd name="connsiteX4" fmla="*/ 13855 w 3034146"/>
                  <a:gd name="connsiteY4" fmla="*/ 4724400 h 4724400"/>
                  <a:gd name="connsiteX5" fmla="*/ 0 w 3034146"/>
                  <a:gd name="connsiteY5" fmla="*/ 41564 h 4724400"/>
                  <a:gd name="connsiteX6" fmla="*/ 3034146 w 3034146"/>
                  <a:gd name="connsiteY6" fmla="*/ 0 h 4724400"/>
                  <a:gd name="connsiteX0" fmla="*/ 3034146 w 3034146"/>
                  <a:gd name="connsiteY0" fmla="*/ 0 h 5021667"/>
                  <a:gd name="connsiteX1" fmla="*/ 1676400 w 3034146"/>
                  <a:gd name="connsiteY1" fmla="*/ 1939636 h 5021667"/>
                  <a:gd name="connsiteX2" fmla="*/ 831273 w 3034146"/>
                  <a:gd name="connsiteY2" fmla="*/ 2521527 h 5021667"/>
                  <a:gd name="connsiteX3" fmla="*/ 498764 w 3034146"/>
                  <a:gd name="connsiteY3" fmla="*/ 4322618 h 5021667"/>
                  <a:gd name="connsiteX4" fmla="*/ 13855 w 3034146"/>
                  <a:gd name="connsiteY4" fmla="*/ 4724400 h 5021667"/>
                  <a:gd name="connsiteX5" fmla="*/ 0 w 3034146"/>
                  <a:gd name="connsiteY5" fmla="*/ 41564 h 5021667"/>
                  <a:gd name="connsiteX6" fmla="*/ 3034146 w 3034146"/>
                  <a:gd name="connsiteY6" fmla="*/ 0 h 5021667"/>
                  <a:gd name="connsiteX0" fmla="*/ 3034146 w 3034146"/>
                  <a:gd name="connsiteY0" fmla="*/ 0 h 5021667"/>
                  <a:gd name="connsiteX1" fmla="*/ 1676400 w 3034146"/>
                  <a:gd name="connsiteY1" fmla="*/ 1939636 h 5021667"/>
                  <a:gd name="connsiteX2" fmla="*/ 831273 w 3034146"/>
                  <a:gd name="connsiteY2" fmla="*/ 2521527 h 5021667"/>
                  <a:gd name="connsiteX3" fmla="*/ 498764 w 3034146"/>
                  <a:gd name="connsiteY3" fmla="*/ 4322618 h 5021667"/>
                  <a:gd name="connsiteX4" fmla="*/ 13855 w 3034146"/>
                  <a:gd name="connsiteY4" fmla="*/ 4724400 h 5021667"/>
                  <a:gd name="connsiteX5" fmla="*/ 0 w 3034146"/>
                  <a:gd name="connsiteY5" fmla="*/ 41564 h 5021667"/>
                  <a:gd name="connsiteX6" fmla="*/ 3034146 w 3034146"/>
                  <a:gd name="connsiteY6" fmla="*/ 0 h 5021667"/>
                  <a:gd name="connsiteX0" fmla="*/ 3034146 w 3073956"/>
                  <a:gd name="connsiteY0" fmla="*/ 0 h 5021667"/>
                  <a:gd name="connsiteX1" fmla="*/ 1676400 w 3073956"/>
                  <a:gd name="connsiteY1" fmla="*/ 1939636 h 5021667"/>
                  <a:gd name="connsiteX2" fmla="*/ 831273 w 3073956"/>
                  <a:gd name="connsiteY2" fmla="*/ 2521527 h 5021667"/>
                  <a:gd name="connsiteX3" fmla="*/ 498764 w 3073956"/>
                  <a:gd name="connsiteY3" fmla="*/ 4322618 h 5021667"/>
                  <a:gd name="connsiteX4" fmla="*/ 13855 w 3073956"/>
                  <a:gd name="connsiteY4" fmla="*/ 4724400 h 5021667"/>
                  <a:gd name="connsiteX5" fmla="*/ 0 w 3073956"/>
                  <a:gd name="connsiteY5" fmla="*/ 41564 h 5021667"/>
                  <a:gd name="connsiteX6" fmla="*/ 3034146 w 3073956"/>
                  <a:gd name="connsiteY6" fmla="*/ 0 h 5021667"/>
                  <a:gd name="connsiteX0" fmla="*/ 3034146 w 3101237"/>
                  <a:gd name="connsiteY0" fmla="*/ 0 h 5021667"/>
                  <a:gd name="connsiteX1" fmla="*/ 2286000 w 3101237"/>
                  <a:gd name="connsiteY1" fmla="*/ 2119745 h 5021667"/>
                  <a:gd name="connsiteX2" fmla="*/ 831273 w 3101237"/>
                  <a:gd name="connsiteY2" fmla="*/ 2521527 h 5021667"/>
                  <a:gd name="connsiteX3" fmla="*/ 498764 w 3101237"/>
                  <a:gd name="connsiteY3" fmla="*/ 4322618 h 5021667"/>
                  <a:gd name="connsiteX4" fmla="*/ 13855 w 3101237"/>
                  <a:gd name="connsiteY4" fmla="*/ 4724400 h 5021667"/>
                  <a:gd name="connsiteX5" fmla="*/ 0 w 3101237"/>
                  <a:gd name="connsiteY5" fmla="*/ 41564 h 5021667"/>
                  <a:gd name="connsiteX6" fmla="*/ 3034146 w 3101237"/>
                  <a:gd name="connsiteY6" fmla="*/ 0 h 5021667"/>
                  <a:gd name="connsiteX0" fmla="*/ 3740728 w 3780989"/>
                  <a:gd name="connsiteY0" fmla="*/ 13854 h 4980103"/>
                  <a:gd name="connsiteX1" fmla="*/ 2286000 w 3780989"/>
                  <a:gd name="connsiteY1" fmla="*/ 2078181 h 4980103"/>
                  <a:gd name="connsiteX2" fmla="*/ 831273 w 3780989"/>
                  <a:gd name="connsiteY2" fmla="*/ 2479963 h 4980103"/>
                  <a:gd name="connsiteX3" fmla="*/ 498764 w 3780989"/>
                  <a:gd name="connsiteY3" fmla="*/ 4281054 h 4980103"/>
                  <a:gd name="connsiteX4" fmla="*/ 13855 w 3780989"/>
                  <a:gd name="connsiteY4" fmla="*/ 4682836 h 4980103"/>
                  <a:gd name="connsiteX5" fmla="*/ 0 w 3780989"/>
                  <a:gd name="connsiteY5" fmla="*/ 0 h 4980103"/>
                  <a:gd name="connsiteX6" fmla="*/ 3740728 w 3780989"/>
                  <a:gd name="connsiteY6" fmla="*/ 13854 h 4980103"/>
                  <a:gd name="connsiteX0" fmla="*/ 3740728 w 3803936"/>
                  <a:gd name="connsiteY0" fmla="*/ 13854 h 4980103"/>
                  <a:gd name="connsiteX1" fmla="*/ 2826327 w 3803936"/>
                  <a:gd name="connsiteY1" fmla="*/ 1884217 h 4980103"/>
                  <a:gd name="connsiteX2" fmla="*/ 831273 w 3803936"/>
                  <a:gd name="connsiteY2" fmla="*/ 2479963 h 4980103"/>
                  <a:gd name="connsiteX3" fmla="*/ 498764 w 3803936"/>
                  <a:gd name="connsiteY3" fmla="*/ 4281054 h 4980103"/>
                  <a:gd name="connsiteX4" fmla="*/ 13855 w 3803936"/>
                  <a:gd name="connsiteY4" fmla="*/ 4682836 h 4980103"/>
                  <a:gd name="connsiteX5" fmla="*/ 0 w 3803936"/>
                  <a:gd name="connsiteY5" fmla="*/ 0 h 4980103"/>
                  <a:gd name="connsiteX6" fmla="*/ 3740728 w 3803936"/>
                  <a:gd name="connsiteY6" fmla="*/ 13854 h 4980103"/>
                  <a:gd name="connsiteX0" fmla="*/ 3740728 w 3819518"/>
                  <a:gd name="connsiteY0" fmla="*/ 13854 h 4980103"/>
                  <a:gd name="connsiteX1" fmla="*/ 2826327 w 3819518"/>
                  <a:gd name="connsiteY1" fmla="*/ 1884217 h 4980103"/>
                  <a:gd name="connsiteX2" fmla="*/ 831273 w 3819518"/>
                  <a:gd name="connsiteY2" fmla="*/ 2479963 h 4980103"/>
                  <a:gd name="connsiteX3" fmla="*/ 498764 w 3819518"/>
                  <a:gd name="connsiteY3" fmla="*/ 4281054 h 4980103"/>
                  <a:gd name="connsiteX4" fmla="*/ 13855 w 3819518"/>
                  <a:gd name="connsiteY4" fmla="*/ 4682836 h 4980103"/>
                  <a:gd name="connsiteX5" fmla="*/ 0 w 3819518"/>
                  <a:gd name="connsiteY5" fmla="*/ 0 h 4980103"/>
                  <a:gd name="connsiteX6" fmla="*/ 3740728 w 3819518"/>
                  <a:gd name="connsiteY6" fmla="*/ 13854 h 4980103"/>
                  <a:gd name="connsiteX0" fmla="*/ 3699165 w 3764759"/>
                  <a:gd name="connsiteY0" fmla="*/ 0 h 4980103"/>
                  <a:gd name="connsiteX1" fmla="*/ 2826327 w 3764759"/>
                  <a:gd name="connsiteY1" fmla="*/ 1884217 h 4980103"/>
                  <a:gd name="connsiteX2" fmla="*/ 831273 w 3764759"/>
                  <a:gd name="connsiteY2" fmla="*/ 2479963 h 4980103"/>
                  <a:gd name="connsiteX3" fmla="*/ 498764 w 3764759"/>
                  <a:gd name="connsiteY3" fmla="*/ 4281054 h 4980103"/>
                  <a:gd name="connsiteX4" fmla="*/ 13855 w 3764759"/>
                  <a:gd name="connsiteY4" fmla="*/ 4682836 h 4980103"/>
                  <a:gd name="connsiteX5" fmla="*/ 0 w 3764759"/>
                  <a:gd name="connsiteY5" fmla="*/ 0 h 4980103"/>
                  <a:gd name="connsiteX6" fmla="*/ 3699165 w 3764759"/>
                  <a:gd name="connsiteY6" fmla="*/ 0 h 4980103"/>
                  <a:gd name="connsiteX0" fmla="*/ 3408220 w 3496956"/>
                  <a:gd name="connsiteY0" fmla="*/ 0 h 4993957"/>
                  <a:gd name="connsiteX1" fmla="*/ 2826327 w 3496956"/>
                  <a:gd name="connsiteY1" fmla="*/ 1898071 h 4993957"/>
                  <a:gd name="connsiteX2" fmla="*/ 831273 w 3496956"/>
                  <a:gd name="connsiteY2" fmla="*/ 2493817 h 4993957"/>
                  <a:gd name="connsiteX3" fmla="*/ 498764 w 3496956"/>
                  <a:gd name="connsiteY3" fmla="*/ 4294908 h 4993957"/>
                  <a:gd name="connsiteX4" fmla="*/ 13855 w 3496956"/>
                  <a:gd name="connsiteY4" fmla="*/ 4696690 h 4993957"/>
                  <a:gd name="connsiteX5" fmla="*/ 0 w 3496956"/>
                  <a:gd name="connsiteY5" fmla="*/ 13854 h 4993957"/>
                  <a:gd name="connsiteX6" fmla="*/ 3408220 w 3496956"/>
                  <a:gd name="connsiteY6" fmla="*/ 0 h 4993957"/>
                  <a:gd name="connsiteX0" fmla="*/ 3408220 w 3460882"/>
                  <a:gd name="connsiteY0" fmla="*/ 0 h 4993957"/>
                  <a:gd name="connsiteX1" fmla="*/ 2355272 w 3460882"/>
                  <a:gd name="connsiteY1" fmla="*/ 1787235 h 4993957"/>
                  <a:gd name="connsiteX2" fmla="*/ 831273 w 3460882"/>
                  <a:gd name="connsiteY2" fmla="*/ 2493817 h 4993957"/>
                  <a:gd name="connsiteX3" fmla="*/ 498764 w 3460882"/>
                  <a:gd name="connsiteY3" fmla="*/ 4294908 h 4993957"/>
                  <a:gd name="connsiteX4" fmla="*/ 13855 w 3460882"/>
                  <a:gd name="connsiteY4" fmla="*/ 4696690 h 4993957"/>
                  <a:gd name="connsiteX5" fmla="*/ 0 w 3460882"/>
                  <a:gd name="connsiteY5" fmla="*/ 13854 h 4993957"/>
                  <a:gd name="connsiteX6" fmla="*/ 3408220 w 3460882"/>
                  <a:gd name="connsiteY6" fmla="*/ 0 h 4993957"/>
                  <a:gd name="connsiteX0" fmla="*/ 3408220 w 3461814"/>
                  <a:gd name="connsiteY0" fmla="*/ 0 h 4997951"/>
                  <a:gd name="connsiteX1" fmla="*/ 2355272 w 3461814"/>
                  <a:gd name="connsiteY1" fmla="*/ 1787235 h 4997951"/>
                  <a:gd name="connsiteX2" fmla="*/ 706582 w 3461814"/>
                  <a:gd name="connsiteY2" fmla="*/ 2369126 h 4997951"/>
                  <a:gd name="connsiteX3" fmla="*/ 498764 w 3461814"/>
                  <a:gd name="connsiteY3" fmla="*/ 4294908 h 4997951"/>
                  <a:gd name="connsiteX4" fmla="*/ 13855 w 3461814"/>
                  <a:gd name="connsiteY4" fmla="*/ 4696690 h 4997951"/>
                  <a:gd name="connsiteX5" fmla="*/ 0 w 3461814"/>
                  <a:gd name="connsiteY5" fmla="*/ 13854 h 4997951"/>
                  <a:gd name="connsiteX6" fmla="*/ 3408220 w 3461814"/>
                  <a:gd name="connsiteY6" fmla="*/ 0 h 4997951"/>
                  <a:gd name="connsiteX0" fmla="*/ 3505202 w 3555152"/>
                  <a:gd name="connsiteY0" fmla="*/ 13855 h 4984097"/>
                  <a:gd name="connsiteX1" fmla="*/ 2355272 w 3555152"/>
                  <a:gd name="connsiteY1" fmla="*/ 1773381 h 4984097"/>
                  <a:gd name="connsiteX2" fmla="*/ 706582 w 3555152"/>
                  <a:gd name="connsiteY2" fmla="*/ 2355272 h 4984097"/>
                  <a:gd name="connsiteX3" fmla="*/ 498764 w 3555152"/>
                  <a:gd name="connsiteY3" fmla="*/ 4281054 h 4984097"/>
                  <a:gd name="connsiteX4" fmla="*/ 13855 w 3555152"/>
                  <a:gd name="connsiteY4" fmla="*/ 4682836 h 4984097"/>
                  <a:gd name="connsiteX5" fmla="*/ 0 w 3555152"/>
                  <a:gd name="connsiteY5" fmla="*/ 0 h 4984097"/>
                  <a:gd name="connsiteX6" fmla="*/ 3505202 w 3555152"/>
                  <a:gd name="connsiteY6" fmla="*/ 13855 h 4984097"/>
                  <a:gd name="connsiteX0" fmla="*/ 3505202 w 3509945"/>
                  <a:gd name="connsiteY0" fmla="*/ 13855 h 4984097"/>
                  <a:gd name="connsiteX1" fmla="*/ 2355272 w 3509945"/>
                  <a:gd name="connsiteY1" fmla="*/ 1773381 h 4984097"/>
                  <a:gd name="connsiteX2" fmla="*/ 706582 w 3509945"/>
                  <a:gd name="connsiteY2" fmla="*/ 2355272 h 4984097"/>
                  <a:gd name="connsiteX3" fmla="*/ 498764 w 3509945"/>
                  <a:gd name="connsiteY3" fmla="*/ 4281054 h 4984097"/>
                  <a:gd name="connsiteX4" fmla="*/ 13855 w 3509945"/>
                  <a:gd name="connsiteY4" fmla="*/ 4682836 h 4984097"/>
                  <a:gd name="connsiteX5" fmla="*/ 0 w 3509945"/>
                  <a:gd name="connsiteY5" fmla="*/ 0 h 4984097"/>
                  <a:gd name="connsiteX6" fmla="*/ 3505202 w 3509945"/>
                  <a:gd name="connsiteY6" fmla="*/ 13855 h 4984097"/>
                  <a:gd name="connsiteX0" fmla="*/ 3505202 w 3510195"/>
                  <a:gd name="connsiteY0" fmla="*/ 13855 h 4984097"/>
                  <a:gd name="connsiteX1" fmla="*/ 2355272 w 3510195"/>
                  <a:gd name="connsiteY1" fmla="*/ 1773381 h 4984097"/>
                  <a:gd name="connsiteX2" fmla="*/ 706582 w 3510195"/>
                  <a:gd name="connsiteY2" fmla="*/ 2355272 h 4984097"/>
                  <a:gd name="connsiteX3" fmla="*/ 498764 w 3510195"/>
                  <a:gd name="connsiteY3" fmla="*/ 4281054 h 4984097"/>
                  <a:gd name="connsiteX4" fmla="*/ 13855 w 3510195"/>
                  <a:gd name="connsiteY4" fmla="*/ 4682836 h 4984097"/>
                  <a:gd name="connsiteX5" fmla="*/ 0 w 3510195"/>
                  <a:gd name="connsiteY5" fmla="*/ 0 h 4984097"/>
                  <a:gd name="connsiteX6" fmla="*/ 3505202 w 3510195"/>
                  <a:gd name="connsiteY6" fmla="*/ 13855 h 4984097"/>
                  <a:gd name="connsiteX0" fmla="*/ 3505202 w 3510379"/>
                  <a:gd name="connsiteY0" fmla="*/ 13855 h 4984097"/>
                  <a:gd name="connsiteX1" fmla="*/ 2382981 w 3510379"/>
                  <a:gd name="connsiteY1" fmla="*/ 1911927 h 4984097"/>
                  <a:gd name="connsiteX2" fmla="*/ 706582 w 3510379"/>
                  <a:gd name="connsiteY2" fmla="*/ 2355272 h 4984097"/>
                  <a:gd name="connsiteX3" fmla="*/ 498764 w 3510379"/>
                  <a:gd name="connsiteY3" fmla="*/ 4281054 h 4984097"/>
                  <a:gd name="connsiteX4" fmla="*/ 13855 w 3510379"/>
                  <a:gd name="connsiteY4" fmla="*/ 4682836 h 4984097"/>
                  <a:gd name="connsiteX5" fmla="*/ 0 w 3510379"/>
                  <a:gd name="connsiteY5" fmla="*/ 0 h 4984097"/>
                  <a:gd name="connsiteX6" fmla="*/ 3505202 w 3510379"/>
                  <a:gd name="connsiteY6" fmla="*/ 13855 h 4984097"/>
                  <a:gd name="connsiteX0" fmla="*/ 3865420 w 3868973"/>
                  <a:gd name="connsiteY0" fmla="*/ 13855 h 4984097"/>
                  <a:gd name="connsiteX1" fmla="*/ 2382981 w 3868973"/>
                  <a:gd name="connsiteY1" fmla="*/ 1911927 h 4984097"/>
                  <a:gd name="connsiteX2" fmla="*/ 706582 w 3868973"/>
                  <a:gd name="connsiteY2" fmla="*/ 2355272 h 4984097"/>
                  <a:gd name="connsiteX3" fmla="*/ 498764 w 3868973"/>
                  <a:gd name="connsiteY3" fmla="*/ 4281054 h 4984097"/>
                  <a:gd name="connsiteX4" fmla="*/ 13855 w 3868973"/>
                  <a:gd name="connsiteY4" fmla="*/ 4682836 h 4984097"/>
                  <a:gd name="connsiteX5" fmla="*/ 0 w 3868973"/>
                  <a:gd name="connsiteY5" fmla="*/ 0 h 4984097"/>
                  <a:gd name="connsiteX6" fmla="*/ 3865420 w 3868973"/>
                  <a:gd name="connsiteY6" fmla="*/ 13855 h 4984097"/>
                  <a:gd name="connsiteX0" fmla="*/ 3865420 w 3873426"/>
                  <a:gd name="connsiteY0" fmla="*/ 13855 h 4984097"/>
                  <a:gd name="connsiteX1" fmla="*/ 2992581 w 3873426"/>
                  <a:gd name="connsiteY1" fmla="*/ 1717964 h 4984097"/>
                  <a:gd name="connsiteX2" fmla="*/ 706582 w 3873426"/>
                  <a:gd name="connsiteY2" fmla="*/ 2355272 h 4984097"/>
                  <a:gd name="connsiteX3" fmla="*/ 498764 w 3873426"/>
                  <a:gd name="connsiteY3" fmla="*/ 4281054 h 4984097"/>
                  <a:gd name="connsiteX4" fmla="*/ 13855 w 3873426"/>
                  <a:gd name="connsiteY4" fmla="*/ 4682836 h 4984097"/>
                  <a:gd name="connsiteX5" fmla="*/ 0 w 3873426"/>
                  <a:gd name="connsiteY5" fmla="*/ 0 h 4984097"/>
                  <a:gd name="connsiteX6" fmla="*/ 3865420 w 3873426"/>
                  <a:gd name="connsiteY6" fmla="*/ 13855 h 4984097"/>
                  <a:gd name="connsiteX0" fmla="*/ 3865420 w 3873179"/>
                  <a:gd name="connsiteY0" fmla="*/ 13855 h 4980543"/>
                  <a:gd name="connsiteX1" fmla="*/ 2992581 w 3873179"/>
                  <a:gd name="connsiteY1" fmla="*/ 1717964 h 4980543"/>
                  <a:gd name="connsiteX2" fmla="*/ 803564 w 3873179"/>
                  <a:gd name="connsiteY2" fmla="*/ 2466109 h 4980543"/>
                  <a:gd name="connsiteX3" fmla="*/ 498764 w 3873179"/>
                  <a:gd name="connsiteY3" fmla="*/ 4281054 h 4980543"/>
                  <a:gd name="connsiteX4" fmla="*/ 13855 w 3873179"/>
                  <a:gd name="connsiteY4" fmla="*/ 4682836 h 4980543"/>
                  <a:gd name="connsiteX5" fmla="*/ 0 w 3873179"/>
                  <a:gd name="connsiteY5" fmla="*/ 0 h 4980543"/>
                  <a:gd name="connsiteX6" fmla="*/ 3865420 w 3873179"/>
                  <a:gd name="connsiteY6" fmla="*/ 13855 h 4980543"/>
                  <a:gd name="connsiteX0" fmla="*/ 3532911 w 3549464"/>
                  <a:gd name="connsiteY0" fmla="*/ 138545 h 4980543"/>
                  <a:gd name="connsiteX1" fmla="*/ 2992581 w 3549464"/>
                  <a:gd name="connsiteY1" fmla="*/ 1717964 h 4980543"/>
                  <a:gd name="connsiteX2" fmla="*/ 803564 w 3549464"/>
                  <a:gd name="connsiteY2" fmla="*/ 2466109 h 4980543"/>
                  <a:gd name="connsiteX3" fmla="*/ 498764 w 3549464"/>
                  <a:gd name="connsiteY3" fmla="*/ 4281054 h 4980543"/>
                  <a:gd name="connsiteX4" fmla="*/ 13855 w 3549464"/>
                  <a:gd name="connsiteY4" fmla="*/ 4682836 h 4980543"/>
                  <a:gd name="connsiteX5" fmla="*/ 0 w 3549464"/>
                  <a:gd name="connsiteY5" fmla="*/ 0 h 4980543"/>
                  <a:gd name="connsiteX6" fmla="*/ 3532911 w 3549464"/>
                  <a:gd name="connsiteY6" fmla="*/ 138545 h 4980543"/>
                  <a:gd name="connsiteX0" fmla="*/ 3546766 w 3562611"/>
                  <a:gd name="connsiteY0" fmla="*/ 0 h 5008253"/>
                  <a:gd name="connsiteX1" fmla="*/ 2992581 w 3562611"/>
                  <a:gd name="connsiteY1" fmla="*/ 1745674 h 5008253"/>
                  <a:gd name="connsiteX2" fmla="*/ 803564 w 3562611"/>
                  <a:gd name="connsiteY2" fmla="*/ 2493819 h 5008253"/>
                  <a:gd name="connsiteX3" fmla="*/ 498764 w 3562611"/>
                  <a:gd name="connsiteY3" fmla="*/ 4308764 h 5008253"/>
                  <a:gd name="connsiteX4" fmla="*/ 13855 w 3562611"/>
                  <a:gd name="connsiteY4" fmla="*/ 4710546 h 5008253"/>
                  <a:gd name="connsiteX5" fmla="*/ 0 w 3562611"/>
                  <a:gd name="connsiteY5" fmla="*/ 27710 h 5008253"/>
                  <a:gd name="connsiteX6" fmla="*/ 3546766 w 3562611"/>
                  <a:gd name="connsiteY6" fmla="*/ 0 h 5008253"/>
                  <a:gd name="connsiteX0" fmla="*/ 3546766 w 3706909"/>
                  <a:gd name="connsiteY0" fmla="*/ 0 h 5008253"/>
                  <a:gd name="connsiteX1" fmla="*/ 2992581 w 3706909"/>
                  <a:gd name="connsiteY1" fmla="*/ 1745674 h 5008253"/>
                  <a:gd name="connsiteX2" fmla="*/ 803564 w 3706909"/>
                  <a:gd name="connsiteY2" fmla="*/ 2493819 h 5008253"/>
                  <a:gd name="connsiteX3" fmla="*/ 498764 w 3706909"/>
                  <a:gd name="connsiteY3" fmla="*/ 4308764 h 5008253"/>
                  <a:gd name="connsiteX4" fmla="*/ 13855 w 3706909"/>
                  <a:gd name="connsiteY4" fmla="*/ 4710546 h 5008253"/>
                  <a:gd name="connsiteX5" fmla="*/ 0 w 3706909"/>
                  <a:gd name="connsiteY5" fmla="*/ 27710 h 5008253"/>
                  <a:gd name="connsiteX6" fmla="*/ 3546766 w 3706909"/>
                  <a:gd name="connsiteY6" fmla="*/ 0 h 5008253"/>
                  <a:gd name="connsiteX0" fmla="*/ 3546766 w 3576888"/>
                  <a:gd name="connsiteY0" fmla="*/ 0 h 5008253"/>
                  <a:gd name="connsiteX1" fmla="*/ 2992581 w 3576888"/>
                  <a:gd name="connsiteY1" fmla="*/ 1745674 h 5008253"/>
                  <a:gd name="connsiteX2" fmla="*/ 803564 w 3576888"/>
                  <a:gd name="connsiteY2" fmla="*/ 2493819 h 5008253"/>
                  <a:gd name="connsiteX3" fmla="*/ 498764 w 3576888"/>
                  <a:gd name="connsiteY3" fmla="*/ 4308764 h 5008253"/>
                  <a:gd name="connsiteX4" fmla="*/ 13855 w 3576888"/>
                  <a:gd name="connsiteY4" fmla="*/ 4710546 h 5008253"/>
                  <a:gd name="connsiteX5" fmla="*/ 0 w 3576888"/>
                  <a:gd name="connsiteY5" fmla="*/ 27710 h 5008253"/>
                  <a:gd name="connsiteX6" fmla="*/ 3546766 w 3576888"/>
                  <a:gd name="connsiteY6" fmla="*/ 0 h 5008253"/>
                  <a:gd name="connsiteX0" fmla="*/ 3546766 w 3560729"/>
                  <a:gd name="connsiteY0" fmla="*/ 0 h 5008253"/>
                  <a:gd name="connsiteX1" fmla="*/ 2604653 w 3560729"/>
                  <a:gd name="connsiteY1" fmla="*/ 1814947 h 5008253"/>
                  <a:gd name="connsiteX2" fmla="*/ 803564 w 3560729"/>
                  <a:gd name="connsiteY2" fmla="*/ 2493819 h 5008253"/>
                  <a:gd name="connsiteX3" fmla="*/ 498764 w 3560729"/>
                  <a:gd name="connsiteY3" fmla="*/ 4308764 h 5008253"/>
                  <a:gd name="connsiteX4" fmla="*/ 13855 w 3560729"/>
                  <a:gd name="connsiteY4" fmla="*/ 4710546 h 5008253"/>
                  <a:gd name="connsiteX5" fmla="*/ 0 w 3560729"/>
                  <a:gd name="connsiteY5" fmla="*/ 27710 h 5008253"/>
                  <a:gd name="connsiteX6" fmla="*/ 3546766 w 3560729"/>
                  <a:gd name="connsiteY6" fmla="*/ 0 h 5008253"/>
                  <a:gd name="connsiteX0" fmla="*/ 3546766 w 3560729"/>
                  <a:gd name="connsiteY0" fmla="*/ 0 h 5022108"/>
                  <a:gd name="connsiteX1" fmla="*/ 2604653 w 3560729"/>
                  <a:gd name="connsiteY1" fmla="*/ 1828802 h 5022108"/>
                  <a:gd name="connsiteX2" fmla="*/ 803564 w 3560729"/>
                  <a:gd name="connsiteY2" fmla="*/ 2507674 h 5022108"/>
                  <a:gd name="connsiteX3" fmla="*/ 498764 w 3560729"/>
                  <a:gd name="connsiteY3" fmla="*/ 4322619 h 5022108"/>
                  <a:gd name="connsiteX4" fmla="*/ 13855 w 3560729"/>
                  <a:gd name="connsiteY4" fmla="*/ 4724401 h 5022108"/>
                  <a:gd name="connsiteX5" fmla="*/ 0 w 3560729"/>
                  <a:gd name="connsiteY5" fmla="*/ 41565 h 5022108"/>
                  <a:gd name="connsiteX6" fmla="*/ 3546766 w 3560729"/>
                  <a:gd name="connsiteY6" fmla="*/ 0 h 5022108"/>
                  <a:gd name="connsiteX0" fmla="*/ 3546766 w 3560729"/>
                  <a:gd name="connsiteY0" fmla="*/ 0 h 5028368"/>
                  <a:gd name="connsiteX1" fmla="*/ 2604653 w 3560729"/>
                  <a:gd name="connsiteY1" fmla="*/ 1828802 h 5028368"/>
                  <a:gd name="connsiteX2" fmla="*/ 803564 w 3560729"/>
                  <a:gd name="connsiteY2" fmla="*/ 2313710 h 5028368"/>
                  <a:gd name="connsiteX3" fmla="*/ 498764 w 3560729"/>
                  <a:gd name="connsiteY3" fmla="*/ 4322619 h 5028368"/>
                  <a:gd name="connsiteX4" fmla="*/ 13855 w 3560729"/>
                  <a:gd name="connsiteY4" fmla="*/ 4724401 h 5028368"/>
                  <a:gd name="connsiteX5" fmla="*/ 0 w 3560729"/>
                  <a:gd name="connsiteY5" fmla="*/ 41565 h 5028368"/>
                  <a:gd name="connsiteX6" fmla="*/ 3546766 w 3560729"/>
                  <a:gd name="connsiteY6" fmla="*/ 0 h 5028368"/>
                  <a:gd name="connsiteX0" fmla="*/ 3546766 w 3567061"/>
                  <a:gd name="connsiteY0" fmla="*/ 0 h 5028368"/>
                  <a:gd name="connsiteX1" fmla="*/ 2826326 w 3567061"/>
                  <a:gd name="connsiteY1" fmla="*/ 1731820 h 5028368"/>
                  <a:gd name="connsiteX2" fmla="*/ 803564 w 3567061"/>
                  <a:gd name="connsiteY2" fmla="*/ 2313710 h 5028368"/>
                  <a:gd name="connsiteX3" fmla="*/ 498764 w 3567061"/>
                  <a:gd name="connsiteY3" fmla="*/ 4322619 h 5028368"/>
                  <a:gd name="connsiteX4" fmla="*/ 13855 w 3567061"/>
                  <a:gd name="connsiteY4" fmla="*/ 4724401 h 5028368"/>
                  <a:gd name="connsiteX5" fmla="*/ 0 w 3567061"/>
                  <a:gd name="connsiteY5" fmla="*/ 41565 h 5028368"/>
                  <a:gd name="connsiteX6" fmla="*/ 3546766 w 3567061"/>
                  <a:gd name="connsiteY6" fmla="*/ 0 h 5028368"/>
                  <a:gd name="connsiteX0" fmla="*/ 3546766 w 3567061"/>
                  <a:gd name="connsiteY0" fmla="*/ 0 h 4939815"/>
                  <a:gd name="connsiteX1" fmla="*/ 2826326 w 3567061"/>
                  <a:gd name="connsiteY1" fmla="*/ 1731820 h 4939815"/>
                  <a:gd name="connsiteX2" fmla="*/ 803564 w 3567061"/>
                  <a:gd name="connsiteY2" fmla="*/ 2313710 h 4939815"/>
                  <a:gd name="connsiteX3" fmla="*/ 1066801 w 3567061"/>
                  <a:gd name="connsiteY3" fmla="*/ 3782292 h 4939815"/>
                  <a:gd name="connsiteX4" fmla="*/ 13855 w 3567061"/>
                  <a:gd name="connsiteY4" fmla="*/ 4724401 h 4939815"/>
                  <a:gd name="connsiteX5" fmla="*/ 0 w 3567061"/>
                  <a:gd name="connsiteY5" fmla="*/ 41565 h 4939815"/>
                  <a:gd name="connsiteX6" fmla="*/ 3546766 w 3567061"/>
                  <a:gd name="connsiteY6" fmla="*/ 0 h 4939815"/>
                  <a:gd name="connsiteX0" fmla="*/ 3546766 w 3567427"/>
                  <a:gd name="connsiteY0" fmla="*/ 0 h 4944652"/>
                  <a:gd name="connsiteX1" fmla="*/ 2826326 w 3567427"/>
                  <a:gd name="connsiteY1" fmla="*/ 1731820 h 4944652"/>
                  <a:gd name="connsiteX2" fmla="*/ 748145 w 3567427"/>
                  <a:gd name="connsiteY2" fmla="*/ 2050474 h 4944652"/>
                  <a:gd name="connsiteX3" fmla="*/ 1066801 w 3567427"/>
                  <a:gd name="connsiteY3" fmla="*/ 3782292 h 4944652"/>
                  <a:gd name="connsiteX4" fmla="*/ 13855 w 3567427"/>
                  <a:gd name="connsiteY4" fmla="*/ 4724401 h 4944652"/>
                  <a:gd name="connsiteX5" fmla="*/ 0 w 3567427"/>
                  <a:gd name="connsiteY5" fmla="*/ 41565 h 4944652"/>
                  <a:gd name="connsiteX6" fmla="*/ 3546766 w 3567427"/>
                  <a:gd name="connsiteY6" fmla="*/ 0 h 4944652"/>
                  <a:gd name="connsiteX0" fmla="*/ 3546766 w 3566619"/>
                  <a:gd name="connsiteY0" fmla="*/ 0 h 4940065"/>
                  <a:gd name="connsiteX1" fmla="*/ 2826326 w 3566619"/>
                  <a:gd name="connsiteY1" fmla="*/ 1731820 h 4940065"/>
                  <a:gd name="connsiteX2" fmla="*/ 872836 w 3566619"/>
                  <a:gd name="connsiteY2" fmla="*/ 2299856 h 4940065"/>
                  <a:gd name="connsiteX3" fmla="*/ 1066801 w 3566619"/>
                  <a:gd name="connsiteY3" fmla="*/ 3782292 h 4940065"/>
                  <a:gd name="connsiteX4" fmla="*/ 13855 w 3566619"/>
                  <a:gd name="connsiteY4" fmla="*/ 4724401 h 4940065"/>
                  <a:gd name="connsiteX5" fmla="*/ 0 w 3566619"/>
                  <a:gd name="connsiteY5" fmla="*/ 41565 h 4940065"/>
                  <a:gd name="connsiteX6" fmla="*/ 3546766 w 3566619"/>
                  <a:gd name="connsiteY6" fmla="*/ 0 h 4940065"/>
                  <a:gd name="connsiteX0" fmla="*/ 3546766 w 3566619"/>
                  <a:gd name="connsiteY0" fmla="*/ 0 h 4943391"/>
                  <a:gd name="connsiteX1" fmla="*/ 2826326 w 3566619"/>
                  <a:gd name="connsiteY1" fmla="*/ 1731820 h 4943391"/>
                  <a:gd name="connsiteX2" fmla="*/ 872836 w 3566619"/>
                  <a:gd name="connsiteY2" fmla="*/ 2299856 h 4943391"/>
                  <a:gd name="connsiteX3" fmla="*/ 1343891 w 3566619"/>
                  <a:gd name="connsiteY3" fmla="*/ 3810001 h 4943391"/>
                  <a:gd name="connsiteX4" fmla="*/ 13855 w 3566619"/>
                  <a:gd name="connsiteY4" fmla="*/ 4724401 h 4943391"/>
                  <a:gd name="connsiteX5" fmla="*/ 0 w 3566619"/>
                  <a:gd name="connsiteY5" fmla="*/ 41565 h 4943391"/>
                  <a:gd name="connsiteX6" fmla="*/ 3546766 w 3566619"/>
                  <a:gd name="connsiteY6" fmla="*/ 0 h 4943391"/>
                  <a:gd name="connsiteX0" fmla="*/ 3546766 w 3566619"/>
                  <a:gd name="connsiteY0" fmla="*/ 0 h 4955848"/>
                  <a:gd name="connsiteX1" fmla="*/ 2826326 w 3566619"/>
                  <a:gd name="connsiteY1" fmla="*/ 1731820 h 4955848"/>
                  <a:gd name="connsiteX2" fmla="*/ 872836 w 3566619"/>
                  <a:gd name="connsiteY2" fmla="*/ 2299856 h 4955848"/>
                  <a:gd name="connsiteX3" fmla="*/ 1136073 w 3566619"/>
                  <a:gd name="connsiteY3" fmla="*/ 3906983 h 4955848"/>
                  <a:gd name="connsiteX4" fmla="*/ 13855 w 3566619"/>
                  <a:gd name="connsiteY4" fmla="*/ 4724401 h 4955848"/>
                  <a:gd name="connsiteX5" fmla="*/ 0 w 3566619"/>
                  <a:gd name="connsiteY5" fmla="*/ 41565 h 4955848"/>
                  <a:gd name="connsiteX6" fmla="*/ 3546766 w 3566619"/>
                  <a:gd name="connsiteY6" fmla="*/ 0 h 4955848"/>
                  <a:gd name="connsiteX0" fmla="*/ 3546766 w 3609882"/>
                  <a:gd name="connsiteY0" fmla="*/ 0 h 4955848"/>
                  <a:gd name="connsiteX1" fmla="*/ 3214254 w 3609882"/>
                  <a:gd name="connsiteY1" fmla="*/ 1579420 h 4955848"/>
                  <a:gd name="connsiteX2" fmla="*/ 872836 w 3609882"/>
                  <a:gd name="connsiteY2" fmla="*/ 2299856 h 4955848"/>
                  <a:gd name="connsiteX3" fmla="*/ 1136073 w 3609882"/>
                  <a:gd name="connsiteY3" fmla="*/ 3906983 h 4955848"/>
                  <a:gd name="connsiteX4" fmla="*/ 13855 w 3609882"/>
                  <a:gd name="connsiteY4" fmla="*/ 4724401 h 4955848"/>
                  <a:gd name="connsiteX5" fmla="*/ 0 w 3609882"/>
                  <a:gd name="connsiteY5" fmla="*/ 41565 h 4955848"/>
                  <a:gd name="connsiteX6" fmla="*/ 3546766 w 3609882"/>
                  <a:gd name="connsiteY6" fmla="*/ 0 h 4955848"/>
                  <a:gd name="connsiteX0" fmla="*/ 3546766 w 3609882"/>
                  <a:gd name="connsiteY0" fmla="*/ 0 h 4957825"/>
                  <a:gd name="connsiteX1" fmla="*/ 3214254 w 3609882"/>
                  <a:gd name="connsiteY1" fmla="*/ 1579420 h 4957825"/>
                  <a:gd name="connsiteX2" fmla="*/ 872836 w 3609882"/>
                  <a:gd name="connsiteY2" fmla="*/ 2299856 h 4957825"/>
                  <a:gd name="connsiteX3" fmla="*/ 1136073 w 3609882"/>
                  <a:gd name="connsiteY3" fmla="*/ 3906983 h 4957825"/>
                  <a:gd name="connsiteX4" fmla="*/ 13855 w 3609882"/>
                  <a:gd name="connsiteY4" fmla="*/ 4724401 h 4957825"/>
                  <a:gd name="connsiteX5" fmla="*/ 0 w 3609882"/>
                  <a:gd name="connsiteY5" fmla="*/ 41565 h 4957825"/>
                  <a:gd name="connsiteX6" fmla="*/ 3546766 w 3609882"/>
                  <a:gd name="connsiteY6" fmla="*/ 0 h 4957825"/>
                  <a:gd name="connsiteX0" fmla="*/ 3635098 w 3698214"/>
                  <a:gd name="connsiteY0" fmla="*/ 0 h 4956688"/>
                  <a:gd name="connsiteX1" fmla="*/ 3302586 w 3698214"/>
                  <a:gd name="connsiteY1" fmla="*/ 1579420 h 4956688"/>
                  <a:gd name="connsiteX2" fmla="*/ 961168 w 3698214"/>
                  <a:gd name="connsiteY2" fmla="*/ 2299856 h 4956688"/>
                  <a:gd name="connsiteX3" fmla="*/ 1432223 w 3698214"/>
                  <a:gd name="connsiteY3" fmla="*/ 4045529 h 4956688"/>
                  <a:gd name="connsiteX4" fmla="*/ 102187 w 3698214"/>
                  <a:gd name="connsiteY4" fmla="*/ 4724401 h 4956688"/>
                  <a:gd name="connsiteX5" fmla="*/ 88332 w 3698214"/>
                  <a:gd name="connsiteY5" fmla="*/ 41565 h 4956688"/>
                  <a:gd name="connsiteX6" fmla="*/ 3635098 w 3698214"/>
                  <a:gd name="connsiteY6" fmla="*/ 0 h 4956688"/>
                  <a:gd name="connsiteX0" fmla="*/ 3635098 w 3698214"/>
                  <a:gd name="connsiteY0" fmla="*/ 0 h 4956688"/>
                  <a:gd name="connsiteX1" fmla="*/ 3302586 w 3698214"/>
                  <a:gd name="connsiteY1" fmla="*/ 1579420 h 4956688"/>
                  <a:gd name="connsiteX2" fmla="*/ 961168 w 3698214"/>
                  <a:gd name="connsiteY2" fmla="*/ 2299856 h 4956688"/>
                  <a:gd name="connsiteX3" fmla="*/ 1432223 w 3698214"/>
                  <a:gd name="connsiteY3" fmla="*/ 4045529 h 4956688"/>
                  <a:gd name="connsiteX4" fmla="*/ 102187 w 3698214"/>
                  <a:gd name="connsiteY4" fmla="*/ 4724401 h 4956688"/>
                  <a:gd name="connsiteX5" fmla="*/ 88332 w 3698214"/>
                  <a:gd name="connsiteY5" fmla="*/ 41565 h 4956688"/>
                  <a:gd name="connsiteX6" fmla="*/ 3635098 w 3698214"/>
                  <a:gd name="connsiteY6" fmla="*/ 0 h 4956688"/>
                  <a:gd name="connsiteX0" fmla="*/ 3635098 w 3698214"/>
                  <a:gd name="connsiteY0" fmla="*/ 0 h 4956688"/>
                  <a:gd name="connsiteX1" fmla="*/ 3302586 w 3698214"/>
                  <a:gd name="connsiteY1" fmla="*/ 1579420 h 4956688"/>
                  <a:gd name="connsiteX2" fmla="*/ 961168 w 3698214"/>
                  <a:gd name="connsiteY2" fmla="*/ 2299856 h 4956688"/>
                  <a:gd name="connsiteX3" fmla="*/ 1432223 w 3698214"/>
                  <a:gd name="connsiteY3" fmla="*/ 4045529 h 4956688"/>
                  <a:gd name="connsiteX4" fmla="*/ 102187 w 3698214"/>
                  <a:gd name="connsiteY4" fmla="*/ 4724401 h 4956688"/>
                  <a:gd name="connsiteX5" fmla="*/ 88332 w 3698214"/>
                  <a:gd name="connsiteY5" fmla="*/ 41565 h 4956688"/>
                  <a:gd name="connsiteX6" fmla="*/ 3635098 w 3698214"/>
                  <a:gd name="connsiteY6" fmla="*/ 0 h 4956688"/>
                  <a:gd name="connsiteX0" fmla="*/ 3591845 w 3654961"/>
                  <a:gd name="connsiteY0" fmla="*/ 0 h 4968373"/>
                  <a:gd name="connsiteX1" fmla="*/ 3259333 w 3654961"/>
                  <a:gd name="connsiteY1" fmla="*/ 1579420 h 4968373"/>
                  <a:gd name="connsiteX2" fmla="*/ 917915 w 3654961"/>
                  <a:gd name="connsiteY2" fmla="*/ 2299856 h 4968373"/>
                  <a:gd name="connsiteX3" fmla="*/ 1388970 w 3654961"/>
                  <a:gd name="connsiteY3" fmla="*/ 4045529 h 4968373"/>
                  <a:gd name="connsiteX4" fmla="*/ 58934 w 3654961"/>
                  <a:gd name="connsiteY4" fmla="*/ 4724401 h 4968373"/>
                  <a:gd name="connsiteX5" fmla="*/ 45079 w 3654961"/>
                  <a:gd name="connsiteY5" fmla="*/ 41565 h 4968373"/>
                  <a:gd name="connsiteX6" fmla="*/ 3591845 w 3654961"/>
                  <a:gd name="connsiteY6" fmla="*/ 0 h 4968373"/>
                  <a:gd name="connsiteX0" fmla="*/ 3591845 w 3654961"/>
                  <a:gd name="connsiteY0" fmla="*/ 0 h 4967280"/>
                  <a:gd name="connsiteX1" fmla="*/ 3259333 w 3654961"/>
                  <a:gd name="connsiteY1" fmla="*/ 1579420 h 4967280"/>
                  <a:gd name="connsiteX2" fmla="*/ 917915 w 3654961"/>
                  <a:gd name="connsiteY2" fmla="*/ 2299856 h 4967280"/>
                  <a:gd name="connsiteX3" fmla="*/ 1388970 w 3654961"/>
                  <a:gd name="connsiteY3" fmla="*/ 4045529 h 4967280"/>
                  <a:gd name="connsiteX4" fmla="*/ 58934 w 3654961"/>
                  <a:gd name="connsiteY4" fmla="*/ 4724401 h 4967280"/>
                  <a:gd name="connsiteX5" fmla="*/ 45079 w 3654961"/>
                  <a:gd name="connsiteY5" fmla="*/ 41565 h 4967280"/>
                  <a:gd name="connsiteX6" fmla="*/ 3591845 w 3654961"/>
                  <a:gd name="connsiteY6" fmla="*/ 0 h 4967280"/>
                  <a:gd name="connsiteX0" fmla="*/ 3591845 w 3654961"/>
                  <a:gd name="connsiteY0" fmla="*/ 0 h 4979298"/>
                  <a:gd name="connsiteX1" fmla="*/ 3259333 w 3654961"/>
                  <a:gd name="connsiteY1" fmla="*/ 1579420 h 4979298"/>
                  <a:gd name="connsiteX2" fmla="*/ 917915 w 3654961"/>
                  <a:gd name="connsiteY2" fmla="*/ 2299856 h 4979298"/>
                  <a:gd name="connsiteX3" fmla="*/ 1388970 w 3654961"/>
                  <a:gd name="connsiteY3" fmla="*/ 4045529 h 4979298"/>
                  <a:gd name="connsiteX4" fmla="*/ 58934 w 3654961"/>
                  <a:gd name="connsiteY4" fmla="*/ 4738255 h 4979298"/>
                  <a:gd name="connsiteX5" fmla="*/ 45079 w 3654961"/>
                  <a:gd name="connsiteY5" fmla="*/ 41565 h 4979298"/>
                  <a:gd name="connsiteX6" fmla="*/ 3591845 w 3654961"/>
                  <a:gd name="connsiteY6" fmla="*/ 0 h 4979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654961" h="4979298">
                    <a:moveTo>
                      <a:pt x="3591845" y="0"/>
                    </a:moveTo>
                    <a:cubicBezTo>
                      <a:pt x="3704991" y="635000"/>
                      <a:pt x="3704988" y="1196111"/>
                      <a:pt x="3259333" y="1579420"/>
                    </a:cubicBezTo>
                    <a:cubicBezTo>
                      <a:pt x="2813678" y="1962729"/>
                      <a:pt x="1229642" y="1888838"/>
                      <a:pt x="917915" y="2299856"/>
                    </a:cubicBezTo>
                    <a:cubicBezTo>
                      <a:pt x="606188" y="2710874"/>
                      <a:pt x="1532133" y="3639129"/>
                      <a:pt x="1388970" y="4045529"/>
                    </a:cubicBezTo>
                    <a:cubicBezTo>
                      <a:pt x="1245807" y="4451929"/>
                      <a:pt x="185461" y="5430703"/>
                      <a:pt x="58934" y="4738255"/>
                    </a:cubicBezTo>
                    <a:cubicBezTo>
                      <a:pt x="-67593" y="4045807"/>
                      <a:pt x="49697" y="1602510"/>
                      <a:pt x="45079" y="41565"/>
                    </a:cubicBezTo>
                    <a:lnTo>
                      <a:pt x="359184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84407" tIns="42203" rIns="84407" bIns="42203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th-TH" sz="1661"/>
              </a:p>
            </p:txBody>
          </p:sp>
          <p:sp>
            <p:nvSpPr>
              <p:cNvPr id="28" name="รูปแบบอิสระ: รูปร่าง 27">
                <a:extLst>
                  <a:ext uri="{FF2B5EF4-FFF2-40B4-BE49-F238E27FC236}">
                    <a16:creationId xmlns:a16="http://schemas.microsoft.com/office/drawing/2014/main" id="{2BA85EDD-0A85-4EA9-8663-73F808501E58}"/>
                  </a:ext>
                </a:extLst>
              </p:cNvPr>
              <p:cNvSpPr/>
              <p:nvPr/>
            </p:nvSpPr>
            <p:spPr>
              <a:xfrm>
                <a:off x="-13854" y="-53779"/>
                <a:ext cx="5988928" cy="3844532"/>
              </a:xfrm>
              <a:custGeom>
                <a:avLst/>
                <a:gdLst>
                  <a:gd name="connsiteX0" fmla="*/ 5791200 w 5791200"/>
                  <a:gd name="connsiteY0" fmla="*/ 13854 h 3574472"/>
                  <a:gd name="connsiteX1" fmla="*/ 3061855 w 5791200"/>
                  <a:gd name="connsiteY1" fmla="*/ 678872 h 3574472"/>
                  <a:gd name="connsiteX2" fmla="*/ 2992582 w 5791200"/>
                  <a:gd name="connsiteY2" fmla="*/ 1607127 h 3574472"/>
                  <a:gd name="connsiteX3" fmla="*/ 1413164 w 5791200"/>
                  <a:gd name="connsiteY3" fmla="*/ 1870363 h 3574472"/>
                  <a:gd name="connsiteX4" fmla="*/ 0 w 5791200"/>
                  <a:gd name="connsiteY4" fmla="*/ 3574472 h 3574472"/>
                  <a:gd name="connsiteX5" fmla="*/ 55418 w 5791200"/>
                  <a:gd name="connsiteY5" fmla="*/ 0 h 3574472"/>
                  <a:gd name="connsiteX6" fmla="*/ 5791200 w 5791200"/>
                  <a:gd name="connsiteY6" fmla="*/ 13854 h 3574472"/>
                  <a:gd name="connsiteX0" fmla="*/ 5822003 w 5822003"/>
                  <a:gd name="connsiteY0" fmla="*/ 28151 h 3588769"/>
                  <a:gd name="connsiteX1" fmla="*/ 3092658 w 5822003"/>
                  <a:gd name="connsiteY1" fmla="*/ 693169 h 3588769"/>
                  <a:gd name="connsiteX2" fmla="*/ 3023385 w 5822003"/>
                  <a:gd name="connsiteY2" fmla="*/ 1621424 h 3588769"/>
                  <a:gd name="connsiteX3" fmla="*/ 1443967 w 5822003"/>
                  <a:gd name="connsiteY3" fmla="*/ 1884660 h 3588769"/>
                  <a:gd name="connsiteX4" fmla="*/ 30803 w 5822003"/>
                  <a:gd name="connsiteY4" fmla="*/ 3588769 h 3588769"/>
                  <a:gd name="connsiteX5" fmla="*/ 0 w 5822003"/>
                  <a:gd name="connsiteY5" fmla="*/ 0 h 3588769"/>
                  <a:gd name="connsiteX6" fmla="*/ 5822003 w 5822003"/>
                  <a:gd name="connsiteY6" fmla="*/ 28151 h 3588769"/>
                  <a:gd name="connsiteX0" fmla="*/ 5879484 w 5879484"/>
                  <a:gd name="connsiteY0" fmla="*/ 42449 h 3603067"/>
                  <a:gd name="connsiteX1" fmla="*/ 3150139 w 5879484"/>
                  <a:gd name="connsiteY1" fmla="*/ 707467 h 3603067"/>
                  <a:gd name="connsiteX2" fmla="*/ 3080866 w 5879484"/>
                  <a:gd name="connsiteY2" fmla="*/ 1635722 h 3603067"/>
                  <a:gd name="connsiteX3" fmla="*/ 1501448 w 5879484"/>
                  <a:gd name="connsiteY3" fmla="*/ 1898958 h 3603067"/>
                  <a:gd name="connsiteX4" fmla="*/ 88284 w 5879484"/>
                  <a:gd name="connsiteY4" fmla="*/ 3603067 h 3603067"/>
                  <a:gd name="connsiteX5" fmla="*/ 0 w 5879484"/>
                  <a:gd name="connsiteY5" fmla="*/ 0 h 3603067"/>
                  <a:gd name="connsiteX6" fmla="*/ 5879484 w 5879484"/>
                  <a:gd name="connsiteY6" fmla="*/ 42449 h 3603067"/>
                  <a:gd name="connsiteX0" fmla="*/ 5879484 w 5879484"/>
                  <a:gd name="connsiteY0" fmla="*/ 42449 h 3603067"/>
                  <a:gd name="connsiteX1" fmla="*/ 3150139 w 5879484"/>
                  <a:gd name="connsiteY1" fmla="*/ 707467 h 3603067"/>
                  <a:gd name="connsiteX2" fmla="*/ 3080866 w 5879484"/>
                  <a:gd name="connsiteY2" fmla="*/ 1635722 h 3603067"/>
                  <a:gd name="connsiteX3" fmla="*/ 1501448 w 5879484"/>
                  <a:gd name="connsiteY3" fmla="*/ 1898958 h 3603067"/>
                  <a:gd name="connsiteX4" fmla="*/ 2063 w 5879484"/>
                  <a:gd name="connsiteY4" fmla="*/ 3603067 h 3603067"/>
                  <a:gd name="connsiteX5" fmla="*/ 0 w 5879484"/>
                  <a:gd name="connsiteY5" fmla="*/ 0 h 3603067"/>
                  <a:gd name="connsiteX6" fmla="*/ 5879484 w 5879484"/>
                  <a:gd name="connsiteY6" fmla="*/ 42449 h 3603067"/>
                  <a:gd name="connsiteX0" fmla="*/ 6021126 w 6021126"/>
                  <a:gd name="connsiteY0" fmla="*/ 42449 h 3688855"/>
                  <a:gd name="connsiteX1" fmla="*/ 3291781 w 6021126"/>
                  <a:gd name="connsiteY1" fmla="*/ 707467 h 3688855"/>
                  <a:gd name="connsiteX2" fmla="*/ 3222508 w 6021126"/>
                  <a:gd name="connsiteY2" fmla="*/ 1635722 h 3688855"/>
                  <a:gd name="connsiteX3" fmla="*/ 1643090 w 6021126"/>
                  <a:gd name="connsiteY3" fmla="*/ 1898958 h 3688855"/>
                  <a:gd name="connsiteX4" fmla="*/ 2 w 6021126"/>
                  <a:gd name="connsiteY4" fmla="*/ 3688855 h 3688855"/>
                  <a:gd name="connsiteX5" fmla="*/ 141642 w 6021126"/>
                  <a:gd name="connsiteY5" fmla="*/ 0 h 3688855"/>
                  <a:gd name="connsiteX6" fmla="*/ 6021126 w 6021126"/>
                  <a:gd name="connsiteY6" fmla="*/ 42449 h 3688855"/>
                  <a:gd name="connsiteX0" fmla="*/ 6109408 w 6109408"/>
                  <a:gd name="connsiteY0" fmla="*/ 128236 h 3774642"/>
                  <a:gd name="connsiteX1" fmla="*/ 3380063 w 6109408"/>
                  <a:gd name="connsiteY1" fmla="*/ 793254 h 3774642"/>
                  <a:gd name="connsiteX2" fmla="*/ 3310790 w 6109408"/>
                  <a:gd name="connsiteY2" fmla="*/ 1721509 h 3774642"/>
                  <a:gd name="connsiteX3" fmla="*/ 1731372 w 6109408"/>
                  <a:gd name="connsiteY3" fmla="*/ 1984745 h 3774642"/>
                  <a:gd name="connsiteX4" fmla="*/ 88284 w 6109408"/>
                  <a:gd name="connsiteY4" fmla="*/ 3774642 h 3774642"/>
                  <a:gd name="connsiteX5" fmla="*/ 0 w 6109408"/>
                  <a:gd name="connsiteY5" fmla="*/ 0 h 3774642"/>
                  <a:gd name="connsiteX6" fmla="*/ 6109408 w 6109408"/>
                  <a:gd name="connsiteY6" fmla="*/ 128236 h 3774642"/>
                  <a:gd name="connsiteX0" fmla="*/ 6109408 w 6109408"/>
                  <a:gd name="connsiteY0" fmla="*/ 128236 h 3774642"/>
                  <a:gd name="connsiteX1" fmla="*/ 3380063 w 6109408"/>
                  <a:gd name="connsiteY1" fmla="*/ 793254 h 3774642"/>
                  <a:gd name="connsiteX2" fmla="*/ 3310790 w 6109408"/>
                  <a:gd name="connsiteY2" fmla="*/ 1721509 h 3774642"/>
                  <a:gd name="connsiteX3" fmla="*/ 1731372 w 6109408"/>
                  <a:gd name="connsiteY3" fmla="*/ 1984745 h 3774642"/>
                  <a:gd name="connsiteX4" fmla="*/ 88284 w 6109408"/>
                  <a:gd name="connsiteY4" fmla="*/ 3774642 h 3774642"/>
                  <a:gd name="connsiteX5" fmla="*/ 0 w 6109408"/>
                  <a:gd name="connsiteY5" fmla="*/ 0 h 3774642"/>
                  <a:gd name="connsiteX6" fmla="*/ 6109408 w 6109408"/>
                  <a:gd name="connsiteY6" fmla="*/ 128236 h 3774642"/>
                  <a:gd name="connsiteX0" fmla="*/ 6109408 w 6109408"/>
                  <a:gd name="connsiteY0" fmla="*/ 128236 h 3774642"/>
                  <a:gd name="connsiteX1" fmla="*/ 3380063 w 6109408"/>
                  <a:gd name="connsiteY1" fmla="*/ 793254 h 3774642"/>
                  <a:gd name="connsiteX2" fmla="*/ 3310790 w 6109408"/>
                  <a:gd name="connsiteY2" fmla="*/ 1721509 h 3774642"/>
                  <a:gd name="connsiteX3" fmla="*/ 1731372 w 6109408"/>
                  <a:gd name="connsiteY3" fmla="*/ 1984745 h 3774642"/>
                  <a:gd name="connsiteX4" fmla="*/ 88284 w 6109408"/>
                  <a:gd name="connsiteY4" fmla="*/ 3774642 h 3774642"/>
                  <a:gd name="connsiteX5" fmla="*/ 0 w 6109408"/>
                  <a:gd name="connsiteY5" fmla="*/ 0 h 3774642"/>
                  <a:gd name="connsiteX6" fmla="*/ 6109408 w 6109408"/>
                  <a:gd name="connsiteY6" fmla="*/ 128236 h 3774642"/>
                  <a:gd name="connsiteX0" fmla="*/ 6037557 w 6037557"/>
                  <a:gd name="connsiteY0" fmla="*/ 142533 h 3788939"/>
                  <a:gd name="connsiteX1" fmla="*/ 3308212 w 6037557"/>
                  <a:gd name="connsiteY1" fmla="*/ 807551 h 3788939"/>
                  <a:gd name="connsiteX2" fmla="*/ 3238939 w 6037557"/>
                  <a:gd name="connsiteY2" fmla="*/ 1735806 h 3788939"/>
                  <a:gd name="connsiteX3" fmla="*/ 1659521 w 6037557"/>
                  <a:gd name="connsiteY3" fmla="*/ 1999042 h 3788939"/>
                  <a:gd name="connsiteX4" fmla="*/ 16433 w 6037557"/>
                  <a:gd name="connsiteY4" fmla="*/ 3788939 h 3788939"/>
                  <a:gd name="connsiteX5" fmla="*/ 0 w 6037557"/>
                  <a:gd name="connsiteY5" fmla="*/ 0 h 3788939"/>
                  <a:gd name="connsiteX6" fmla="*/ 6037557 w 6037557"/>
                  <a:gd name="connsiteY6" fmla="*/ 142533 h 3788939"/>
                  <a:gd name="connsiteX0" fmla="*/ 6037557 w 6037557"/>
                  <a:gd name="connsiteY0" fmla="*/ 142533 h 3788939"/>
                  <a:gd name="connsiteX1" fmla="*/ 3308212 w 6037557"/>
                  <a:gd name="connsiteY1" fmla="*/ 807551 h 3788939"/>
                  <a:gd name="connsiteX2" fmla="*/ 3238939 w 6037557"/>
                  <a:gd name="connsiteY2" fmla="*/ 1735806 h 3788939"/>
                  <a:gd name="connsiteX3" fmla="*/ 1659521 w 6037557"/>
                  <a:gd name="connsiteY3" fmla="*/ 1999042 h 3788939"/>
                  <a:gd name="connsiteX4" fmla="*/ 16433 w 6037557"/>
                  <a:gd name="connsiteY4" fmla="*/ 3788939 h 3788939"/>
                  <a:gd name="connsiteX5" fmla="*/ 0 w 6037557"/>
                  <a:gd name="connsiteY5" fmla="*/ 0 h 3788939"/>
                  <a:gd name="connsiteX6" fmla="*/ 6037557 w 6037557"/>
                  <a:gd name="connsiteY6" fmla="*/ 142533 h 3788939"/>
                  <a:gd name="connsiteX0" fmla="*/ 6109407 w 6109407"/>
                  <a:gd name="connsiteY0" fmla="*/ 0 h 3789385"/>
                  <a:gd name="connsiteX1" fmla="*/ 3308212 w 6109407"/>
                  <a:gd name="connsiteY1" fmla="*/ 807997 h 3789385"/>
                  <a:gd name="connsiteX2" fmla="*/ 3238939 w 6109407"/>
                  <a:gd name="connsiteY2" fmla="*/ 1736252 h 3789385"/>
                  <a:gd name="connsiteX3" fmla="*/ 1659521 w 6109407"/>
                  <a:gd name="connsiteY3" fmla="*/ 1999488 h 3789385"/>
                  <a:gd name="connsiteX4" fmla="*/ 16433 w 6109407"/>
                  <a:gd name="connsiteY4" fmla="*/ 3789385 h 3789385"/>
                  <a:gd name="connsiteX5" fmla="*/ 0 w 6109407"/>
                  <a:gd name="connsiteY5" fmla="*/ 446 h 3789385"/>
                  <a:gd name="connsiteX6" fmla="*/ 6109407 w 6109407"/>
                  <a:gd name="connsiteY6" fmla="*/ 0 h 3789385"/>
                  <a:gd name="connsiteX0" fmla="*/ 6109407 w 6179364"/>
                  <a:gd name="connsiteY0" fmla="*/ 0 h 3789385"/>
                  <a:gd name="connsiteX1" fmla="*/ 3308212 w 6179364"/>
                  <a:gd name="connsiteY1" fmla="*/ 807997 h 3789385"/>
                  <a:gd name="connsiteX2" fmla="*/ 3238939 w 6179364"/>
                  <a:gd name="connsiteY2" fmla="*/ 1736252 h 3789385"/>
                  <a:gd name="connsiteX3" fmla="*/ 1659521 w 6179364"/>
                  <a:gd name="connsiteY3" fmla="*/ 1999488 h 3789385"/>
                  <a:gd name="connsiteX4" fmla="*/ 16433 w 6179364"/>
                  <a:gd name="connsiteY4" fmla="*/ 3789385 h 3789385"/>
                  <a:gd name="connsiteX5" fmla="*/ 0 w 6179364"/>
                  <a:gd name="connsiteY5" fmla="*/ 446 h 3789385"/>
                  <a:gd name="connsiteX6" fmla="*/ 6109407 w 6179364"/>
                  <a:gd name="connsiteY6" fmla="*/ 0 h 3789385"/>
                  <a:gd name="connsiteX0" fmla="*/ 6109407 w 6179364"/>
                  <a:gd name="connsiteY0" fmla="*/ 0 h 3789385"/>
                  <a:gd name="connsiteX1" fmla="*/ 3308212 w 6179364"/>
                  <a:gd name="connsiteY1" fmla="*/ 807997 h 3789385"/>
                  <a:gd name="connsiteX2" fmla="*/ 3238939 w 6179364"/>
                  <a:gd name="connsiteY2" fmla="*/ 1736252 h 3789385"/>
                  <a:gd name="connsiteX3" fmla="*/ 1659521 w 6179364"/>
                  <a:gd name="connsiteY3" fmla="*/ 1999488 h 3789385"/>
                  <a:gd name="connsiteX4" fmla="*/ 16433 w 6179364"/>
                  <a:gd name="connsiteY4" fmla="*/ 3789385 h 3789385"/>
                  <a:gd name="connsiteX5" fmla="*/ 0 w 6179364"/>
                  <a:gd name="connsiteY5" fmla="*/ 446 h 3789385"/>
                  <a:gd name="connsiteX6" fmla="*/ 6109407 w 6179364"/>
                  <a:gd name="connsiteY6" fmla="*/ 0 h 3789385"/>
                  <a:gd name="connsiteX0" fmla="*/ 6109407 w 6179364"/>
                  <a:gd name="connsiteY0" fmla="*/ 0 h 3826203"/>
                  <a:gd name="connsiteX1" fmla="*/ 3308212 w 6179364"/>
                  <a:gd name="connsiteY1" fmla="*/ 807997 h 3826203"/>
                  <a:gd name="connsiteX2" fmla="*/ 3238939 w 6179364"/>
                  <a:gd name="connsiteY2" fmla="*/ 1736252 h 3826203"/>
                  <a:gd name="connsiteX3" fmla="*/ 1659521 w 6179364"/>
                  <a:gd name="connsiteY3" fmla="*/ 1999488 h 3826203"/>
                  <a:gd name="connsiteX4" fmla="*/ 16433 w 6179364"/>
                  <a:gd name="connsiteY4" fmla="*/ 3789385 h 3826203"/>
                  <a:gd name="connsiteX5" fmla="*/ 0 w 6179364"/>
                  <a:gd name="connsiteY5" fmla="*/ 446 h 3826203"/>
                  <a:gd name="connsiteX6" fmla="*/ 6109407 w 6179364"/>
                  <a:gd name="connsiteY6" fmla="*/ 0 h 3826203"/>
                  <a:gd name="connsiteX0" fmla="*/ 6109407 w 6194666"/>
                  <a:gd name="connsiteY0" fmla="*/ 0 h 3826203"/>
                  <a:gd name="connsiteX1" fmla="*/ 3897392 w 6194666"/>
                  <a:gd name="connsiteY1" fmla="*/ 636422 h 3826203"/>
                  <a:gd name="connsiteX2" fmla="*/ 3238939 w 6194666"/>
                  <a:gd name="connsiteY2" fmla="*/ 1736252 h 3826203"/>
                  <a:gd name="connsiteX3" fmla="*/ 1659521 w 6194666"/>
                  <a:gd name="connsiteY3" fmla="*/ 1999488 h 3826203"/>
                  <a:gd name="connsiteX4" fmla="*/ 16433 w 6194666"/>
                  <a:gd name="connsiteY4" fmla="*/ 3789385 h 3826203"/>
                  <a:gd name="connsiteX5" fmla="*/ 0 w 6194666"/>
                  <a:gd name="connsiteY5" fmla="*/ 446 h 3826203"/>
                  <a:gd name="connsiteX6" fmla="*/ 6109407 w 6194666"/>
                  <a:gd name="connsiteY6" fmla="*/ 0 h 3826203"/>
                  <a:gd name="connsiteX0" fmla="*/ 6109407 w 6195622"/>
                  <a:gd name="connsiteY0" fmla="*/ 0 h 3830610"/>
                  <a:gd name="connsiteX1" fmla="*/ 3897392 w 6195622"/>
                  <a:gd name="connsiteY1" fmla="*/ 636422 h 3830610"/>
                  <a:gd name="connsiteX2" fmla="*/ 3052127 w 6195622"/>
                  <a:gd name="connsiteY2" fmla="*/ 1764848 h 3830610"/>
                  <a:gd name="connsiteX3" fmla="*/ 1659521 w 6195622"/>
                  <a:gd name="connsiteY3" fmla="*/ 1999488 h 3830610"/>
                  <a:gd name="connsiteX4" fmla="*/ 16433 w 6195622"/>
                  <a:gd name="connsiteY4" fmla="*/ 3789385 h 3830610"/>
                  <a:gd name="connsiteX5" fmla="*/ 0 w 6195622"/>
                  <a:gd name="connsiteY5" fmla="*/ 446 h 3830610"/>
                  <a:gd name="connsiteX6" fmla="*/ 6109407 w 6195622"/>
                  <a:gd name="connsiteY6" fmla="*/ 0 h 3830610"/>
                  <a:gd name="connsiteX0" fmla="*/ 6109407 w 6200522"/>
                  <a:gd name="connsiteY0" fmla="*/ 0 h 3830610"/>
                  <a:gd name="connsiteX1" fmla="*/ 4041094 w 6200522"/>
                  <a:gd name="connsiteY1" fmla="*/ 893784 h 3830610"/>
                  <a:gd name="connsiteX2" fmla="*/ 3052127 w 6200522"/>
                  <a:gd name="connsiteY2" fmla="*/ 1764848 h 3830610"/>
                  <a:gd name="connsiteX3" fmla="*/ 1659521 w 6200522"/>
                  <a:gd name="connsiteY3" fmla="*/ 1999488 h 3830610"/>
                  <a:gd name="connsiteX4" fmla="*/ 16433 w 6200522"/>
                  <a:gd name="connsiteY4" fmla="*/ 3789385 h 3830610"/>
                  <a:gd name="connsiteX5" fmla="*/ 0 w 6200522"/>
                  <a:gd name="connsiteY5" fmla="*/ 446 h 3830610"/>
                  <a:gd name="connsiteX6" fmla="*/ 6109407 w 6200522"/>
                  <a:gd name="connsiteY6" fmla="*/ 0 h 3830610"/>
                  <a:gd name="connsiteX0" fmla="*/ 6109407 w 6200522"/>
                  <a:gd name="connsiteY0" fmla="*/ 0 h 3906887"/>
                  <a:gd name="connsiteX1" fmla="*/ 4041094 w 6200522"/>
                  <a:gd name="connsiteY1" fmla="*/ 893784 h 3906887"/>
                  <a:gd name="connsiteX2" fmla="*/ 3052127 w 6200522"/>
                  <a:gd name="connsiteY2" fmla="*/ 1764848 h 3906887"/>
                  <a:gd name="connsiteX3" fmla="*/ 1659521 w 6200522"/>
                  <a:gd name="connsiteY3" fmla="*/ 1999488 h 3906887"/>
                  <a:gd name="connsiteX4" fmla="*/ 921756 w 6200522"/>
                  <a:gd name="connsiteY4" fmla="*/ 2860023 h 3906887"/>
                  <a:gd name="connsiteX5" fmla="*/ 16433 w 6200522"/>
                  <a:gd name="connsiteY5" fmla="*/ 3789385 h 3906887"/>
                  <a:gd name="connsiteX6" fmla="*/ 0 w 6200522"/>
                  <a:gd name="connsiteY6" fmla="*/ 446 h 3906887"/>
                  <a:gd name="connsiteX7" fmla="*/ 6109407 w 6200522"/>
                  <a:gd name="connsiteY7" fmla="*/ 0 h 3906887"/>
                  <a:gd name="connsiteX0" fmla="*/ 6109407 w 6210247"/>
                  <a:gd name="connsiteY0" fmla="*/ 0 h 3906887"/>
                  <a:gd name="connsiteX1" fmla="*/ 4285388 w 6210247"/>
                  <a:gd name="connsiteY1" fmla="*/ 793699 h 3906887"/>
                  <a:gd name="connsiteX2" fmla="*/ 3052127 w 6210247"/>
                  <a:gd name="connsiteY2" fmla="*/ 1764848 h 3906887"/>
                  <a:gd name="connsiteX3" fmla="*/ 1659521 w 6210247"/>
                  <a:gd name="connsiteY3" fmla="*/ 1999488 h 3906887"/>
                  <a:gd name="connsiteX4" fmla="*/ 921756 w 6210247"/>
                  <a:gd name="connsiteY4" fmla="*/ 2860023 h 3906887"/>
                  <a:gd name="connsiteX5" fmla="*/ 16433 w 6210247"/>
                  <a:gd name="connsiteY5" fmla="*/ 3789385 h 3906887"/>
                  <a:gd name="connsiteX6" fmla="*/ 0 w 6210247"/>
                  <a:gd name="connsiteY6" fmla="*/ 446 h 3906887"/>
                  <a:gd name="connsiteX7" fmla="*/ 6109407 w 6210247"/>
                  <a:gd name="connsiteY7" fmla="*/ 0 h 3906887"/>
                  <a:gd name="connsiteX0" fmla="*/ 6109407 w 6214422"/>
                  <a:gd name="connsiteY0" fmla="*/ 0 h 3906887"/>
                  <a:gd name="connsiteX1" fmla="*/ 4285388 w 6214422"/>
                  <a:gd name="connsiteY1" fmla="*/ 793699 h 3906887"/>
                  <a:gd name="connsiteX2" fmla="*/ 2477318 w 6214422"/>
                  <a:gd name="connsiteY2" fmla="*/ 964165 h 3906887"/>
                  <a:gd name="connsiteX3" fmla="*/ 1659521 w 6214422"/>
                  <a:gd name="connsiteY3" fmla="*/ 1999488 h 3906887"/>
                  <a:gd name="connsiteX4" fmla="*/ 921756 w 6214422"/>
                  <a:gd name="connsiteY4" fmla="*/ 2860023 h 3906887"/>
                  <a:gd name="connsiteX5" fmla="*/ 16433 w 6214422"/>
                  <a:gd name="connsiteY5" fmla="*/ 3789385 h 3906887"/>
                  <a:gd name="connsiteX6" fmla="*/ 0 w 6214422"/>
                  <a:gd name="connsiteY6" fmla="*/ 446 h 3906887"/>
                  <a:gd name="connsiteX7" fmla="*/ 6109407 w 6214422"/>
                  <a:gd name="connsiteY7" fmla="*/ 0 h 3906887"/>
                  <a:gd name="connsiteX0" fmla="*/ 6109407 w 6214422"/>
                  <a:gd name="connsiteY0" fmla="*/ 0 h 3906887"/>
                  <a:gd name="connsiteX1" fmla="*/ 4285388 w 6214422"/>
                  <a:gd name="connsiteY1" fmla="*/ 793699 h 3906887"/>
                  <a:gd name="connsiteX2" fmla="*/ 2477318 w 6214422"/>
                  <a:gd name="connsiteY2" fmla="*/ 964165 h 3906887"/>
                  <a:gd name="connsiteX3" fmla="*/ 2033147 w 6214422"/>
                  <a:gd name="connsiteY3" fmla="*/ 2285446 h 3906887"/>
                  <a:gd name="connsiteX4" fmla="*/ 921756 w 6214422"/>
                  <a:gd name="connsiteY4" fmla="*/ 2860023 h 3906887"/>
                  <a:gd name="connsiteX5" fmla="*/ 16433 w 6214422"/>
                  <a:gd name="connsiteY5" fmla="*/ 3789385 h 3906887"/>
                  <a:gd name="connsiteX6" fmla="*/ 0 w 6214422"/>
                  <a:gd name="connsiteY6" fmla="*/ 446 h 3906887"/>
                  <a:gd name="connsiteX7" fmla="*/ 6109407 w 6214422"/>
                  <a:gd name="connsiteY7" fmla="*/ 0 h 3906887"/>
                  <a:gd name="connsiteX0" fmla="*/ 6109407 w 6214422"/>
                  <a:gd name="connsiteY0" fmla="*/ 0 h 3903573"/>
                  <a:gd name="connsiteX1" fmla="*/ 4285388 w 6214422"/>
                  <a:gd name="connsiteY1" fmla="*/ 793699 h 3903573"/>
                  <a:gd name="connsiteX2" fmla="*/ 2477318 w 6214422"/>
                  <a:gd name="connsiteY2" fmla="*/ 964165 h 3903573"/>
                  <a:gd name="connsiteX3" fmla="*/ 2033147 w 6214422"/>
                  <a:gd name="connsiteY3" fmla="*/ 2285446 h 3903573"/>
                  <a:gd name="connsiteX4" fmla="*/ 849905 w 6214422"/>
                  <a:gd name="connsiteY4" fmla="*/ 2817129 h 3903573"/>
                  <a:gd name="connsiteX5" fmla="*/ 16433 w 6214422"/>
                  <a:gd name="connsiteY5" fmla="*/ 3789385 h 3903573"/>
                  <a:gd name="connsiteX6" fmla="*/ 0 w 6214422"/>
                  <a:gd name="connsiteY6" fmla="*/ 446 h 3903573"/>
                  <a:gd name="connsiteX7" fmla="*/ 6109407 w 6214422"/>
                  <a:gd name="connsiteY7" fmla="*/ 0 h 3903573"/>
                  <a:gd name="connsiteX0" fmla="*/ 6109407 w 6214422"/>
                  <a:gd name="connsiteY0" fmla="*/ 0 h 3912056"/>
                  <a:gd name="connsiteX1" fmla="*/ 4285388 w 6214422"/>
                  <a:gd name="connsiteY1" fmla="*/ 793699 h 3912056"/>
                  <a:gd name="connsiteX2" fmla="*/ 2477318 w 6214422"/>
                  <a:gd name="connsiteY2" fmla="*/ 964165 h 3912056"/>
                  <a:gd name="connsiteX3" fmla="*/ 2033147 w 6214422"/>
                  <a:gd name="connsiteY3" fmla="*/ 2285446 h 3912056"/>
                  <a:gd name="connsiteX4" fmla="*/ 849905 w 6214422"/>
                  <a:gd name="connsiteY4" fmla="*/ 2817129 h 3912056"/>
                  <a:gd name="connsiteX5" fmla="*/ 16433 w 6214422"/>
                  <a:gd name="connsiteY5" fmla="*/ 3789385 h 3912056"/>
                  <a:gd name="connsiteX6" fmla="*/ 0 w 6214422"/>
                  <a:gd name="connsiteY6" fmla="*/ 446 h 3912056"/>
                  <a:gd name="connsiteX7" fmla="*/ 6109407 w 6214422"/>
                  <a:gd name="connsiteY7" fmla="*/ 0 h 3912056"/>
                  <a:gd name="connsiteX0" fmla="*/ 6109407 w 6220180"/>
                  <a:gd name="connsiteY0" fmla="*/ 0 h 3912056"/>
                  <a:gd name="connsiteX1" fmla="*/ 4400350 w 6220180"/>
                  <a:gd name="connsiteY1" fmla="*/ 993869 h 3912056"/>
                  <a:gd name="connsiteX2" fmla="*/ 2477318 w 6220180"/>
                  <a:gd name="connsiteY2" fmla="*/ 964165 h 3912056"/>
                  <a:gd name="connsiteX3" fmla="*/ 2033147 w 6220180"/>
                  <a:gd name="connsiteY3" fmla="*/ 2285446 h 3912056"/>
                  <a:gd name="connsiteX4" fmla="*/ 849905 w 6220180"/>
                  <a:gd name="connsiteY4" fmla="*/ 2817129 h 3912056"/>
                  <a:gd name="connsiteX5" fmla="*/ 16433 w 6220180"/>
                  <a:gd name="connsiteY5" fmla="*/ 3789385 h 3912056"/>
                  <a:gd name="connsiteX6" fmla="*/ 0 w 6220180"/>
                  <a:gd name="connsiteY6" fmla="*/ 446 h 3912056"/>
                  <a:gd name="connsiteX7" fmla="*/ 6109407 w 6220180"/>
                  <a:gd name="connsiteY7" fmla="*/ 0 h 3912056"/>
                  <a:gd name="connsiteX0" fmla="*/ 6109407 w 6221637"/>
                  <a:gd name="connsiteY0" fmla="*/ 0 h 3912056"/>
                  <a:gd name="connsiteX1" fmla="*/ 4400350 w 6221637"/>
                  <a:gd name="connsiteY1" fmla="*/ 993869 h 3912056"/>
                  <a:gd name="connsiteX2" fmla="*/ 2477318 w 6221637"/>
                  <a:gd name="connsiteY2" fmla="*/ 964165 h 3912056"/>
                  <a:gd name="connsiteX3" fmla="*/ 2033147 w 6221637"/>
                  <a:gd name="connsiteY3" fmla="*/ 2285446 h 3912056"/>
                  <a:gd name="connsiteX4" fmla="*/ 849905 w 6221637"/>
                  <a:gd name="connsiteY4" fmla="*/ 2817129 h 3912056"/>
                  <a:gd name="connsiteX5" fmla="*/ 16433 w 6221637"/>
                  <a:gd name="connsiteY5" fmla="*/ 3789385 h 3912056"/>
                  <a:gd name="connsiteX6" fmla="*/ 0 w 6221637"/>
                  <a:gd name="connsiteY6" fmla="*/ 446 h 3912056"/>
                  <a:gd name="connsiteX7" fmla="*/ 6109407 w 6221637"/>
                  <a:gd name="connsiteY7" fmla="*/ 0 h 3912056"/>
                  <a:gd name="connsiteX0" fmla="*/ 6109407 w 6217155"/>
                  <a:gd name="connsiteY0" fmla="*/ 0 h 3912056"/>
                  <a:gd name="connsiteX1" fmla="*/ 4314129 w 6217155"/>
                  <a:gd name="connsiteY1" fmla="*/ 765103 h 3912056"/>
                  <a:gd name="connsiteX2" fmla="*/ 2477318 w 6217155"/>
                  <a:gd name="connsiteY2" fmla="*/ 964165 h 3912056"/>
                  <a:gd name="connsiteX3" fmla="*/ 2033147 w 6217155"/>
                  <a:gd name="connsiteY3" fmla="*/ 2285446 h 3912056"/>
                  <a:gd name="connsiteX4" fmla="*/ 849905 w 6217155"/>
                  <a:gd name="connsiteY4" fmla="*/ 2817129 h 3912056"/>
                  <a:gd name="connsiteX5" fmla="*/ 16433 w 6217155"/>
                  <a:gd name="connsiteY5" fmla="*/ 3789385 h 3912056"/>
                  <a:gd name="connsiteX6" fmla="*/ 0 w 6217155"/>
                  <a:gd name="connsiteY6" fmla="*/ 446 h 3912056"/>
                  <a:gd name="connsiteX7" fmla="*/ 6109407 w 6217155"/>
                  <a:gd name="connsiteY7" fmla="*/ 0 h 3912056"/>
                  <a:gd name="connsiteX0" fmla="*/ 6109407 w 6216702"/>
                  <a:gd name="connsiteY0" fmla="*/ 0 h 3912056"/>
                  <a:gd name="connsiteX1" fmla="*/ 4314129 w 6216702"/>
                  <a:gd name="connsiteY1" fmla="*/ 765103 h 3912056"/>
                  <a:gd name="connsiteX2" fmla="*/ 2362355 w 6216702"/>
                  <a:gd name="connsiteY2" fmla="*/ 721101 h 3912056"/>
                  <a:gd name="connsiteX3" fmla="*/ 2033147 w 6216702"/>
                  <a:gd name="connsiteY3" fmla="*/ 2285446 h 3912056"/>
                  <a:gd name="connsiteX4" fmla="*/ 849905 w 6216702"/>
                  <a:gd name="connsiteY4" fmla="*/ 2817129 h 3912056"/>
                  <a:gd name="connsiteX5" fmla="*/ 16433 w 6216702"/>
                  <a:gd name="connsiteY5" fmla="*/ 3789385 h 3912056"/>
                  <a:gd name="connsiteX6" fmla="*/ 0 w 6216702"/>
                  <a:gd name="connsiteY6" fmla="*/ 446 h 3912056"/>
                  <a:gd name="connsiteX7" fmla="*/ 6109407 w 6216702"/>
                  <a:gd name="connsiteY7" fmla="*/ 0 h 3912056"/>
                  <a:gd name="connsiteX0" fmla="*/ 6109407 w 6212589"/>
                  <a:gd name="connsiteY0" fmla="*/ 0 h 3912056"/>
                  <a:gd name="connsiteX1" fmla="*/ 4227908 w 6212589"/>
                  <a:gd name="connsiteY1" fmla="*/ 622123 h 3912056"/>
                  <a:gd name="connsiteX2" fmla="*/ 2362355 w 6212589"/>
                  <a:gd name="connsiteY2" fmla="*/ 721101 h 3912056"/>
                  <a:gd name="connsiteX3" fmla="*/ 2033147 w 6212589"/>
                  <a:gd name="connsiteY3" fmla="*/ 2285446 h 3912056"/>
                  <a:gd name="connsiteX4" fmla="*/ 849905 w 6212589"/>
                  <a:gd name="connsiteY4" fmla="*/ 2817129 h 3912056"/>
                  <a:gd name="connsiteX5" fmla="*/ 16433 w 6212589"/>
                  <a:gd name="connsiteY5" fmla="*/ 3789385 h 3912056"/>
                  <a:gd name="connsiteX6" fmla="*/ 0 w 6212589"/>
                  <a:gd name="connsiteY6" fmla="*/ 446 h 3912056"/>
                  <a:gd name="connsiteX7" fmla="*/ 6109407 w 6212589"/>
                  <a:gd name="connsiteY7" fmla="*/ 0 h 3912056"/>
                  <a:gd name="connsiteX0" fmla="*/ 6109407 w 6213116"/>
                  <a:gd name="connsiteY0" fmla="*/ 0 h 3912056"/>
                  <a:gd name="connsiteX1" fmla="*/ 4227908 w 6213116"/>
                  <a:gd name="connsiteY1" fmla="*/ 622123 h 3912056"/>
                  <a:gd name="connsiteX2" fmla="*/ 2290505 w 6213116"/>
                  <a:gd name="connsiteY2" fmla="*/ 721102 h 3912056"/>
                  <a:gd name="connsiteX3" fmla="*/ 2033147 w 6213116"/>
                  <a:gd name="connsiteY3" fmla="*/ 2285446 h 3912056"/>
                  <a:gd name="connsiteX4" fmla="*/ 849905 w 6213116"/>
                  <a:gd name="connsiteY4" fmla="*/ 2817129 h 3912056"/>
                  <a:gd name="connsiteX5" fmla="*/ 16433 w 6213116"/>
                  <a:gd name="connsiteY5" fmla="*/ 3789385 h 3912056"/>
                  <a:gd name="connsiteX6" fmla="*/ 0 w 6213116"/>
                  <a:gd name="connsiteY6" fmla="*/ 446 h 3912056"/>
                  <a:gd name="connsiteX7" fmla="*/ 6109407 w 6213116"/>
                  <a:gd name="connsiteY7" fmla="*/ 0 h 3912056"/>
                  <a:gd name="connsiteX0" fmla="*/ 6109407 w 6214399"/>
                  <a:gd name="connsiteY0" fmla="*/ 0 h 3912056"/>
                  <a:gd name="connsiteX1" fmla="*/ 4227908 w 6214399"/>
                  <a:gd name="connsiteY1" fmla="*/ 622123 h 3912056"/>
                  <a:gd name="connsiteX2" fmla="*/ 2290505 w 6214399"/>
                  <a:gd name="connsiteY2" fmla="*/ 721102 h 3912056"/>
                  <a:gd name="connsiteX3" fmla="*/ 2033147 w 6214399"/>
                  <a:gd name="connsiteY3" fmla="*/ 2285446 h 3912056"/>
                  <a:gd name="connsiteX4" fmla="*/ 849905 w 6214399"/>
                  <a:gd name="connsiteY4" fmla="*/ 2817129 h 3912056"/>
                  <a:gd name="connsiteX5" fmla="*/ 16433 w 6214399"/>
                  <a:gd name="connsiteY5" fmla="*/ 3789385 h 3912056"/>
                  <a:gd name="connsiteX6" fmla="*/ 0 w 6214399"/>
                  <a:gd name="connsiteY6" fmla="*/ 446 h 3912056"/>
                  <a:gd name="connsiteX7" fmla="*/ 6109407 w 6214399"/>
                  <a:gd name="connsiteY7" fmla="*/ 0 h 3912056"/>
                  <a:gd name="connsiteX0" fmla="*/ 6109407 w 6231869"/>
                  <a:gd name="connsiteY0" fmla="*/ 0 h 3912056"/>
                  <a:gd name="connsiteX1" fmla="*/ 4227908 w 6231869"/>
                  <a:gd name="connsiteY1" fmla="*/ 622123 h 3912056"/>
                  <a:gd name="connsiteX2" fmla="*/ 2290505 w 6231869"/>
                  <a:gd name="connsiteY2" fmla="*/ 721102 h 3912056"/>
                  <a:gd name="connsiteX3" fmla="*/ 2033147 w 6231869"/>
                  <a:gd name="connsiteY3" fmla="*/ 2285446 h 3912056"/>
                  <a:gd name="connsiteX4" fmla="*/ 849905 w 6231869"/>
                  <a:gd name="connsiteY4" fmla="*/ 2817129 h 3912056"/>
                  <a:gd name="connsiteX5" fmla="*/ 16433 w 6231869"/>
                  <a:gd name="connsiteY5" fmla="*/ 3789385 h 3912056"/>
                  <a:gd name="connsiteX6" fmla="*/ 0 w 6231869"/>
                  <a:gd name="connsiteY6" fmla="*/ 446 h 3912056"/>
                  <a:gd name="connsiteX7" fmla="*/ 6109407 w 6231869"/>
                  <a:gd name="connsiteY7" fmla="*/ 0 h 3912056"/>
                  <a:gd name="connsiteX0" fmla="*/ 6109407 w 6263187"/>
                  <a:gd name="connsiteY0" fmla="*/ 0 h 3912056"/>
                  <a:gd name="connsiteX1" fmla="*/ 4227908 w 6263187"/>
                  <a:gd name="connsiteY1" fmla="*/ 622123 h 3912056"/>
                  <a:gd name="connsiteX2" fmla="*/ 2290505 w 6263187"/>
                  <a:gd name="connsiteY2" fmla="*/ 721102 h 3912056"/>
                  <a:gd name="connsiteX3" fmla="*/ 2033147 w 6263187"/>
                  <a:gd name="connsiteY3" fmla="*/ 2285446 h 3912056"/>
                  <a:gd name="connsiteX4" fmla="*/ 849905 w 6263187"/>
                  <a:gd name="connsiteY4" fmla="*/ 2817129 h 3912056"/>
                  <a:gd name="connsiteX5" fmla="*/ 16433 w 6263187"/>
                  <a:gd name="connsiteY5" fmla="*/ 3789385 h 3912056"/>
                  <a:gd name="connsiteX6" fmla="*/ 0 w 6263187"/>
                  <a:gd name="connsiteY6" fmla="*/ 446 h 3912056"/>
                  <a:gd name="connsiteX7" fmla="*/ 6109407 w 6263187"/>
                  <a:gd name="connsiteY7" fmla="*/ 0 h 3912056"/>
                  <a:gd name="connsiteX0" fmla="*/ 6109407 w 6251157"/>
                  <a:gd name="connsiteY0" fmla="*/ 53381 h 3965437"/>
                  <a:gd name="connsiteX1" fmla="*/ 4141687 w 6251157"/>
                  <a:gd name="connsiteY1" fmla="*/ 775590 h 3965437"/>
                  <a:gd name="connsiteX2" fmla="*/ 2290505 w 6251157"/>
                  <a:gd name="connsiteY2" fmla="*/ 774483 h 3965437"/>
                  <a:gd name="connsiteX3" fmla="*/ 2033147 w 6251157"/>
                  <a:gd name="connsiteY3" fmla="*/ 2338827 h 3965437"/>
                  <a:gd name="connsiteX4" fmla="*/ 849905 w 6251157"/>
                  <a:gd name="connsiteY4" fmla="*/ 2870510 h 3965437"/>
                  <a:gd name="connsiteX5" fmla="*/ 16433 w 6251157"/>
                  <a:gd name="connsiteY5" fmla="*/ 3842766 h 3965437"/>
                  <a:gd name="connsiteX6" fmla="*/ 0 w 6251157"/>
                  <a:gd name="connsiteY6" fmla="*/ 53827 h 3965437"/>
                  <a:gd name="connsiteX7" fmla="*/ 6109407 w 6251157"/>
                  <a:gd name="connsiteY7" fmla="*/ 53381 h 3965437"/>
                  <a:gd name="connsiteX0" fmla="*/ 6109407 w 6249177"/>
                  <a:gd name="connsiteY0" fmla="*/ 53381 h 3965437"/>
                  <a:gd name="connsiteX1" fmla="*/ 4141687 w 6249177"/>
                  <a:gd name="connsiteY1" fmla="*/ 775590 h 3965437"/>
                  <a:gd name="connsiteX2" fmla="*/ 2520428 w 6249177"/>
                  <a:gd name="connsiteY2" fmla="*/ 1131930 h 3965437"/>
                  <a:gd name="connsiteX3" fmla="*/ 2033147 w 6249177"/>
                  <a:gd name="connsiteY3" fmla="*/ 2338827 h 3965437"/>
                  <a:gd name="connsiteX4" fmla="*/ 849905 w 6249177"/>
                  <a:gd name="connsiteY4" fmla="*/ 2870510 h 3965437"/>
                  <a:gd name="connsiteX5" fmla="*/ 16433 w 6249177"/>
                  <a:gd name="connsiteY5" fmla="*/ 3842766 h 3965437"/>
                  <a:gd name="connsiteX6" fmla="*/ 0 w 6249177"/>
                  <a:gd name="connsiteY6" fmla="*/ 53827 h 3965437"/>
                  <a:gd name="connsiteX7" fmla="*/ 6109407 w 6249177"/>
                  <a:gd name="connsiteY7" fmla="*/ 53381 h 3965437"/>
                  <a:gd name="connsiteX0" fmla="*/ 6109407 w 6258571"/>
                  <a:gd name="connsiteY0" fmla="*/ 72445 h 3984501"/>
                  <a:gd name="connsiteX1" fmla="*/ 4227908 w 6258571"/>
                  <a:gd name="connsiteY1" fmla="*/ 1052016 h 3984501"/>
                  <a:gd name="connsiteX2" fmla="*/ 2520428 w 6258571"/>
                  <a:gd name="connsiteY2" fmla="*/ 1150994 h 3984501"/>
                  <a:gd name="connsiteX3" fmla="*/ 2033147 w 6258571"/>
                  <a:gd name="connsiteY3" fmla="*/ 2357891 h 3984501"/>
                  <a:gd name="connsiteX4" fmla="*/ 849905 w 6258571"/>
                  <a:gd name="connsiteY4" fmla="*/ 2889574 h 3984501"/>
                  <a:gd name="connsiteX5" fmla="*/ 16433 w 6258571"/>
                  <a:gd name="connsiteY5" fmla="*/ 3861830 h 3984501"/>
                  <a:gd name="connsiteX6" fmla="*/ 0 w 6258571"/>
                  <a:gd name="connsiteY6" fmla="*/ 72891 h 3984501"/>
                  <a:gd name="connsiteX7" fmla="*/ 6109407 w 6258571"/>
                  <a:gd name="connsiteY7" fmla="*/ 72445 h 3984501"/>
                  <a:gd name="connsiteX0" fmla="*/ 6109407 w 6224172"/>
                  <a:gd name="connsiteY0" fmla="*/ 72445 h 3984501"/>
                  <a:gd name="connsiteX1" fmla="*/ 4227908 w 6224172"/>
                  <a:gd name="connsiteY1" fmla="*/ 1052016 h 3984501"/>
                  <a:gd name="connsiteX2" fmla="*/ 2520428 w 6224172"/>
                  <a:gd name="connsiteY2" fmla="*/ 1150994 h 3984501"/>
                  <a:gd name="connsiteX3" fmla="*/ 2033147 w 6224172"/>
                  <a:gd name="connsiteY3" fmla="*/ 2357891 h 3984501"/>
                  <a:gd name="connsiteX4" fmla="*/ 849905 w 6224172"/>
                  <a:gd name="connsiteY4" fmla="*/ 2889574 h 3984501"/>
                  <a:gd name="connsiteX5" fmla="*/ 16433 w 6224172"/>
                  <a:gd name="connsiteY5" fmla="*/ 3861830 h 3984501"/>
                  <a:gd name="connsiteX6" fmla="*/ 0 w 6224172"/>
                  <a:gd name="connsiteY6" fmla="*/ 72891 h 3984501"/>
                  <a:gd name="connsiteX7" fmla="*/ 6109407 w 6224172"/>
                  <a:gd name="connsiteY7" fmla="*/ 72445 h 3984501"/>
                  <a:gd name="connsiteX0" fmla="*/ 6109407 w 6241461"/>
                  <a:gd name="connsiteY0" fmla="*/ 72445 h 3984501"/>
                  <a:gd name="connsiteX1" fmla="*/ 4227908 w 6241461"/>
                  <a:gd name="connsiteY1" fmla="*/ 1052016 h 3984501"/>
                  <a:gd name="connsiteX2" fmla="*/ 2520428 w 6241461"/>
                  <a:gd name="connsiteY2" fmla="*/ 1150994 h 3984501"/>
                  <a:gd name="connsiteX3" fmla="*/ 2033147 w 6241461"/>
                  <a:gd name="connsiteY3" fmla="*/ 2357891 h 3984501"/>
                  <a:gd name="connsiteX4" fmla="*/ 849905 w 6241461"/>
                  <a:gd name="connsiteY4" fmla="*/ 2889574 h 3984501"/>
                  <a:gd name="connsiteX5" fmla="*/ 16433 w 6241461"/>
                  <a:gd name="connsiteY5" fmla="*/ 3861830 h 3984501"/>
                  <a:gd name="connsiteX6" fmla="*/ 0 w 6241461"/>
                  <a:gd name="connsiteY6" fmla="*/ 72891 h 3984501"/>
                  <a:gd name="connsiteX7" fmla="*/ 6109407 w 6241461"/>
                  <a:gd name="connsiteY7" fmla="*/ 72445 h 3984501"/>
                  <a:gd name="connsiteX0" fmla="*/ 6109407 w 6201346"/>
                  <a:gd name="connsiteY0" fmla="*/ 55500 h 3967556"/>
                  <a:gd name="connsiteX1" fmla="*/ 3739321 w 6201346"/>
                  <a:gd name="connsiteY1" fmla="*/ 806305 h 3967556"/>
                  <a:gd name="connsiteX2" fmla="*/ 2520428 w 6201346"/>
                  <a:gd name="connsiteY2" fmla="*/ 1134049 h 3967556"/>
                  <a:gd name="connsiteX3" fmla="*/ 2033147 w 6201346"/>
                  <a:gd name="connsiteY3" fmla="*/ 2340946 h 3967556"/>
                  <a:gd name="connsiteX4" fmla="*/ 849905 w 6201346"/>
                  <a:gd name="connsiteY4" fmla="*/ 2872629 h 3967556"/>
                  <a:gd name="connsiteX5" fmla="*/ 16433 w 6201346"/>
                  <a:gd name="connsiteY5" fmla="*/ 3844885 h 3967556"/>
                  <a:gd name="connsiteX6" fmla="*/ 0 w 6201346"/>
                  <a:gd name="connsiteY6" fmla="*/ 55946 h 3967556"/>
                  <a:gd name="connsiteX7" fmla="*/ 6109407 w 6201346"/>
                  <a:gd name="connsiteY7" fmla="*/ 55500 h 3967556"/>
                  <a:gd name="connsiteX0" fmla="*/ 6109407 w 6211840"/>
                  <a:gd name="connsiteY0" fmla="*/ 55500 h 3967556"/>
                  <a:gd name="connsiteX1" fmla="*/ 3739321 w 6211840"/>
                  <a:gd name="connsiteY1" fmla="*/ 806305 h 3967556"/>
                  <a:gd name="connsiteX2" fmla="*/ 2549169 w 6211840"/>
                  <a:gd name="connsiteY2" fmla="*/ 1405710 h 3967556"/>
                  <a:gd name="connsiteX3" fmla="*/ 2033147 w 6211840"/>
                  <a:gd name="connsiteY3" fmla="*/ 2340946 h 3967556"/>
                  <a:gd name="connsiteX4" fmla="*/ 849905 w 6211840"/>
                  <a:gd name="connsiteY4" fmla="*/ 2872629 h 3967556"/>
                  <a:gd name="connsiteX5" fmla="*/ 16433 w 6211840"/>
                  <a:gd name="connsiteY5" fmla="*/ 3844885 h 3967556"/>
                  <a:gd name="connsiteX6" fmla="*/ 0 w 6211840"/>
                  <a:gd name="connsiteY6" fmla="*/ 55946 h 3967556"/>
                  <a:gd name="connsiteX7" fmla="*/ 6109407 w 6211840"/>
                  <a:gd name="connsiteY7" fmla="*/ 55500 h 39675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211840" h="3967556">
                    <a:moveTo>
                      <a:pt x="6109407" y="55500"/>
                    </a:moveTo>
                    <a:cubicBezTo>
                      <a:pt x="6732627" y="180560"/>
                      <a:pt x="4332694" y="581270"/>
                      <a:pt x="3739321" y="806305"/>
                    </a:cubicBezTo>
                    <a:cubicBezTo>
                      <a:pt x="3145948" y="1031340"/>
                      <a:pt x="2833531" y="1149936"/>
                      <a:pt x="2549169" y="1405710"/>
                    </a:cubicBezTo>
                    <a:cubicBezTo>
                      <a:pt x="2264807" y="1661484"/>
                      <a:pt x="2316358" y="2096460"/>
                      <a:pt x="2033147" y="2340946"/>
                    </a:cubicBezTo>
                    <a:cubicBezTo>
                      <a:pt x="1749936" y="2585432"/>
                      <a:pt x="1123753" y="2574313"/>
                      <a:pt x="849905" y="2872629"/>
                    </a:cubicBezTo>
                    <a:cubicBezTo>
                      <a:pt x="576057" y="3170945"/>
                      <a:pt x="16720" y="4345629"/>
                      <a:pt x="16433" y="3844885"/>
                    </a:cubicBezTo>
                    <a:cubicBezTo>
                      <a:pt x="15745" y="2643863"/>
                      <a:pt x="15057" y="1171182"/>
                      <a:pt x="0" y="55946"/>
                    </a:cubicBezTo>
                    <a:cubicBezTo>
                      <a:pt x="2036469" y="55797"/>
                      <a:pt x="5486187" y="-69560"/>
                      <a:pt x="6109407" y="5550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 dirty="0"/>
              </a:p>
            </p:txBody>
          </p:sp>
        </p:grpSp>
        <p:grpSp>
          <p:nvGrpSpPr>
            <p:cNvPr id="60" name="กลุ่ม 59">
              <a:extLst>
                <a:ext uri="{FF2B5EF4-FFF2-40B4-BE49-F238E27FC236}">
                  <a16:creationId xmlns:a16="http://schemas.microsoft.com/office/drawing/2014/main" id="{5063384C-1B67-4C48-859F-3B720252A26A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255808" y="373919"/>
              <a:ext cx="376162" cy="907724"/>
              <a:chOff x="6264894" y="1446698"/>
              <a:chExt cx="759640" cy="1984379"/>
            </a:xfrm>
          </p:grpSpPr>
          <p:sp>
            <p:nvSpPr>
              <p:cNvPr id="61" name="วงรี 60">
                <a:extLst>
                  <a:ext uri="{FF2B5EF4-FFF2-40B4-BE49-F238E27FC236}">
                    <a16:creationId xmlns:a16="http://schemas.microsoft.com/office/drawing/2014/main" id="{36043F64-AE10-48E1-83C6-E74C5B6505F5}"/>
                  </a:ext>
                </a:extLst>
              </p:cNvPr>
              <p:cNvSpPr/>
              <p:nvPr/>
            </p:nvSpPr>
            <p:spPr>
              <a:xfrm>
                <a:off x="6264894" y="14508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62" name="วงรี 61">
                <a:extLst>
                  <a:ext uri="{FF2B5EF4-FFF2-40B4-BE49-F238E27FC236}">
                    <a16:creationId xmlns:a16="http://schemas.microsoft.com/office/drawing/2014/main" id="{CBF52C19-C282-41CB-A7C0-48F1DF132FDC}"/>
                  </a:ext>
                </a:extLst>
              </p:cNvPr>
              <p:cNvSpPr/>
              <p:nvPr/>
            </p:nvSpPr>
            <p:spPr>
              <a:xfrm>
                <a:off x="6264894" y="16508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63" name="วงรี 62">
                <a:extLst>
                  <a:ext uri="{FF2B5EF4-FFF2-40B4-BE49-F238E27FC236}">
                    <a16:creationId xmlns:a16="http://schemas.microsoft.com/office/drawing/2014/main" id="{7DDA6A80-4690-4C1B-A94D-40F36F4808BF}"/>
                  </a:ext>
                </a:extLst>
              </p:cNvPr>
              <p:cNvSpPr/>
              <p:nvPr/>
            </p:nvSpPr>
            <p:spPr>
              <a:xfrm>
                <a:off x="6264894" y="185090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64" name="วงรี 63">
                <a:extLst>
                  <a:ext uri="{FF2B5EF4-FFF2-40B4-BE49-F238E27FC236}">
                    <a16:creationId xmlns:a16="http://schemas.microsoft.com/office/drawing/2014/main" id="{61A1373D-3938-4F72-AC4E-E968BA8F0228}"/>
                  </a:ext>
                </a:extLst>
              </p:cNvPr>
              <p:cNvSpPr/>
              <p:nvPr/>
            </p:nvSpPr>
            <p:spPr>
              <a:xfrm>
                <a:off x="6264894" y="205092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65" name="วงรี 64">
                <a:extLst>
                  <a:ext uri="{FF2B5EF4-FFF2-40B4-BE49-F238E27FC236}">
                    <a16:creationId xmlns:a16="http://schemas.microsoft.com/office/drawing/2014/main" id="{FBB0A0A6-1766-41CD-B47C-B65A5D10B60B}"/>
                  </a:ext>
                </a:extLst>
              </p:cNvPr>
              <p:cNvSpPr/>
              <p:nvPr/>
            </p:nvSpPr>
            <p:spPr>
              <a:xfrm>
                <a:off x="6264894" y="22509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66" name="วงรี 65">
                <a:extLst>
                  <a:ext uri="{FF2B5EF4-FFF2-40B4-BE49-F238E27FC236}">
                    <a16:creationId xmlns:a16="http://schemas.microsoft.com/office/drawing/2014/main" id="{F3C923B7-F97B-4F27-B22C-C23479043118}"/>
                  </a:ext>
                </a:extLst>
              </p:cNvPr>
              <p:cNvSpPr/>
              <p:nvPr/>
            </p:nvSpPr>
            <p:spPr>
              <a:xfrm>
                <a:off x="6264894" y="24509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67" name="วงรี 66">
                <a:extLst>
                  <a:ext uri="{FF2B5EF4-FFF2-40B4-BE49-F238E27FC236}">
                    <a16:creationId xmlns:a16="http://schemas.microsoft.com/office/drawing/2014/main" id="{3A3D4065-2C55-4581-9E65-7CF7555CDCCD}"/>
                  </a:ext>
                </a:extLst>
              </p:cNvPr>
              <p:cNvSpPr/>
              <p:nvPr/>
            </p:nvSpPr>
            <p:spPr>
              <a:xfrm>
                <a:off x="6264894" y="265100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68" name="วงรี 67">
                <a:extLst>
                  <a:ext uri="{FF2B5EF4-FFF2-40B4-BE49-F238E27FC236}">
                    <a16:creationId xmlns:a16="http://schemas.microsoft.com/office/drawing/2014/main" id="{2A971D1F-3270-497F-B94D-4359CFF5097A}"/>
                  </a:ext>
                </a:extLst>
              </p:cNvPr>
              <p:cNvSpPr/>
              <p:nvPr/>
            </p:nvSpPr>
            <p:spPr>
              <a:xfrm>
                <a:off x="6264894" y="285102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69" name="วงรี 68">
                <a:extLst>
                  <a:ext uri="{FF2B5EF4-FFF2-40B4-BE49-F238E27FC236}">
                    <a16:creationId xmlns:a16="http://schemas.microsoft.com/office/drawing/2014/main" id="{57687707-7206-4153-B28C-28F63D8AC682}"/>
                  </a:ext>
                </a:extLst>
              </p:cNvPr>
              <p:cNvSpPr/>
              <p:nvPr/>
            </p:nvSpPr>
            <p:spPr>
              <a:xfrm>
                <a:off x="6264894" y="30510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 dirty="0"/>
              </a:p>
            </p:txBody>
          </p:sp>
          <p:sp>
            <p:nvSpPr>
              <p:cNvPr id="70" name="วงรี 69">
                <a:extLst>
                  <a:ext uri="{FF2B5EF4-FFF2-40B4-BE49-F238E27FC236}">
                    <a16:creationId xmlns:a16="http://schemas.microsoft.com/office/drawing/2014/main" id="{FE901680-D2A7-41ED-8B46-82035F174F4D}"/>
                  </a:ext>
                </a:extLst>
              </p:cNvPr>
              <p:cNvSpPr/>
              <p:nvPr/>
            </p:nvSpPr>
            <p:spPr>
              <a:xfrm>
                <a:off x="6264894" y="32510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71" name="วงรี 70">
                <a:extLst>
                  <a:ext uri="{FF2B5EF4-FFF2-40B4-BE49-F238E27FC236}">
                    <a16:creationId xmlns:a16="http://schemas.microsoft.com/office/drawing/2014/main" id="{43BB84BE-9DA4-444F-A656-778A792D2066}"/>
                  </a:ext>
                </a:extLst>
              </p:cNvPr>
              <p:cNvSpPr/>
              <p:nvPr/>
            </p:nvSpPr>
            <p:spPr>
              <a:xfrm>
                <a:off x="6554714" y="14487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72" name="วงรี 71">
                <a:extLst>
                  <a:ext uri="{FF2B5EF4-FFF2-40B4-BE49-F238E27FC236}">
                    <a16:creationId xmlns:a16="http://schemas.microsoft.com/office/drawing/2014/main" id="{B1E54609-962D-49EA-A36B-7EA95D697FF6}"/>
                  </a:ext>
                </a:extLst>
              </p:cNvPr>
              <p:cNvSpPr/>
              <p:nvPr/>
            </p:nvSpPr>
            <p:spPr>
              <a:xfrm>
                <a:off x="6554714" y="16488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73" name="วงรี 72">
                <a:extLst>
                  <a:ext uri="{FF2B5EF4-FFF2-40B4-BE49-F238E27FC236}">
                    <a16:creationId xmlns:a16="http://schemas.microsoft.com/office/drawing/2014/main" id="{4249E772-E248-47E2-BBAB-0291054D4720}"/>
                  </a:ext>
                </a:extLst>
              </p:cNvPr>
              <p:cNvSpPr/>
              <p:nvPr/>
            </p:nvSpPr>
            <p:spPr>
              <a:xfrm>
                <a:off x="6554714" y="184882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74" name="วงรี 73">
                <a:extLst>
                  <a:ext uri="{FF2B5EF4-FFF2-40B4-BE49-F238E27FC236}">
                    <a16:creationId xmlns:a16="http://schemas.microsoft.com/office/drawing/2014/main" id="{AB119595-6946-4196-9F2E-F14911126934}"/>
                  </a:ext>
                </a:extLst>
              </p:cNvPr>
              <p:cNvSpPr/>
              <p:nvPr/>
            </p:nvSpPr>
            <p:spPr>
              <a:xfrm>
                <a:off x="6554714" y="204885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75" name="วงรี 74">
                <a:extLst>
                  <a:ext uri="{FF2B5EF4-FFF2-40B4-BE49-F238E27FC236}">
                    <a16:creationId xmlns:a16="http://schemas.microsoft.com/office/drawing/2014/main" id="{84B47960-2D2B-4ED8-950B-9CE3F526EDB1}"/>
                  </a:ext>
                </a:extLst>
              </p:cNvPr>
              <p:cNvSpPr/>
              <p:nvPr/>
            </p:nvSpPr>
            <p:spPr>
              <a:xfrm>
                <a:off x="6554714" y="22488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76" name="วงรี 75">
                <a:extLst>
                  <a:ext uri="{FF2B5EF4-FFF2-40B4-BE49-F238E27FC236}">
                    <a16:creationId xmlns:a16="http://schemas.microsoft.com/office/drawing/2014/main" id="{660F6C5E-ECCA-45B6-973D-3F3237CA3209}"/>
                  </a:ext>
                </a:extLst>
              </p:cNvPr>
              <p:cNvSpPr/>
              <p:nvPr/>
            </p:nvSpPr>
            <p:spPr>
              <a:xfrm>
                <a:off x="6554714" y="24489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77" name="วงรี 76">
                <a:extLst>
                  <a:ext uri="{FF2B5EF4-FFF2-40B4-BE49-F238E27FC236}">
                    <a16:creationId xmlns:a16="http://schemas.microsoft.com/office/drawing/2014/main" id="{BAB559BF-9D71-4F40-9506-56E190133E99}"/>
                  </a:ext>
                </a:extLst>
              </p:cNvPr>
              <p:cNvSpPr/>
              <p:nvPr/>
            </p:nvSpPr>
            <p:spPr>
              <a:xfrm>
                <a:off x="6554714" y="264892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78" name="วงรี 77">
                <a:extLst>
                  <a:ext uri="{FF2B5EF4-FFF2-40B4-BE49-F238E27FC236}">
                    <a16:creationId xmlns:a16="http://schemas.microsoft.com/office/drawing/2014/main" id="{30A0802E-40FA-4B03-BFF6-642C8184E2DF}"/>
                  </a:ext>
                </a:extLst>
              </p:cNvPr>
              <p:cNvSpPr/>
              <p:nvPr/>
            </p:nvSpPr>
            <p:spPr>
              <a:xfrm>
                <a:off x="6554714" y="284895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79" name="วงรี 78">
                <a:extLst>
                  <a:ext uri="{FF2B5EF4-FFF2-40B4-BE49-F238E27FC236}">
                    <a16:creationId xmlns:a16="http://schemas.microsoft.com/office/drawing/2014/main" id="{7AA9AE6D-DBCD-445D-8282-A5A6EF704155}"/>
                  </a:ext>
                </a:extLst>
              </p:cNvPr>
              <p:cNvSpPr/>
              <p:nvPr/>
            </p:nvSpPr>
            <p:spPr>
              <a:xfrm>
                <a:off x="6554714" y="30489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80" name="วงรี 79">
                <a:extLst>
                  <a:ext uri="{FF2B5EF4-FFF2-40B4-BE49-F238E27FC236}">
                    <a16:creationId xmlns:a16="http://schemas.microsoft.com/office/drawing/2014/main" id="{E2AA38E1-88E4-4FD3-AB6B-C1C259132217}"/>
                  </a:ext>
                </a:extLst>
              </p:cNvPr>
              <p:cNvSpPr/>
              <p:nvPr/>
            </p:nvSpPr>
            <p:spPr>
              <a:xfrm>
                <a:off x="6554714" y="32490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81" name="วงรี 80">
                <a:extLst>
                  <a:ext uri="{FF2B5EF4-FFF2-40B4-BE49-F238E27FC236}">
                    <a16:creationId xmlns:a16="http://schemas.microsoft.com/office/drawing/2014/main" id="{212CA890-9015-456E-98AA-AE1FEAB94E68}"/>
                  </a:ext>
                </a:extLst>
              </p:cNvPr>
              <p:cNvSpPr/>
              <p:nvPr/>
            </p:nvSpPr>
            <p:spPr>
              <a:xfrm>
                <a:off x="6844534" y="14466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82" name="วงรี 81">
                <a:extLst>
                  <a:ext uri="{FF2B5EF4-FFF2-40B4-BE49-F238E27FC236}">
                    <a16:creationId xmlns:a16="http://schemas.microsoft.com/office/drawing/2014/main" id="{28142ACE-1576-457B-9FFB-A6E640C94C93}"/>
                  </a:ext>
                </a:extLst>
              </p:cNvPr>
              <p:cNvSpPr/>
              <p:nvPr/>
            </p:nvSpPr>
            <p:spPr>
              <a:xfrm>
                <a:off x="6844534" y="16467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83" name="วงรี 82">
                <a:extLst>
                  <a:ext uri="{FF2B5EF4-FFF2-40B4-BE49-F238E27FC236}">
                    <a16:creationId xmlns:a16="http://schemas.microsoft.com/office/drawing/2014/main" id="{9E65A5C0-A1A5-4257-B83F-64DB62AD6D4A}"/>
                  </a:ext>
                </a:extLst>
              </p:cNvPr>
              <p:cNvSpPr/>
              <p:nvPr/>
            </p:nvSpPr>
            <p:spPr>
              <a:xfrm>
                <a:off x="6844534" y="184674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84" name="วงรี 83">
                <a:extLst>
                  <a:ext uri="{FF2B5EF4-FFF2-40B4-BE49-F238E27FC236}">
                    <a16:creationId xmlns:a16="http://schemas.microsoft.com/office/drawing/2014/main" id="{F456F59F-3E8B-4A9C-A0A6-9D9A58347391}"/>
                  </a:ext>
                </a:extLst>
              </p:cNvPr>
              <p:cNvSpPr/>
              <p:nvPr/>
            </p:nvSpPr>
            <p:spPr>
              <a:xfrm>
                <a:off x="6844534" y="204677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85" name="วงรี 84">
                <a:extLst>
                  <a:ext uri="{FF2B5EF4-FFF2-40B4-BE49-F238E27FC236}">
                    <a16:creationId xmlns:a16="http://schemas.microsoft.com/office/drawing/2014/main" id="{C6C7035C-D720-4782-9889-E7C52F07F731}"/>
                  </a:ext>
                </a:extLst>
              </p:cNvPr>
              <p:cNvSpPr/>
              <p:nvPr/>
            </p:nvSpPr>
            <p:spPr>
              <a:xfrm>
                <a:off x="6844534" y="22467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86" name="วงรี 85">
                <a:extLst>
                  <a:ext uri="{FF2B5EF4-FFF2-40B4-BE49-F238E27FC236}">
                    <a16:creationId xmlns:a16="http://schemas.microsoft.com/office/drawing/2014/main" id="{12958C89-FAC6-4D6B-A6BC-89E7F57F49A9}"/>
                  </a:ext>
                </a:extLst>
              </p:cNvPr>
              <p:cNvSpPr/>
              <p:nvPr/>
            </p:nvSpPr>
            <p:spPr>
              <a:xfrm>
                <a:off x="6844534" y="24468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87" name="วงรี 86">
                <a:extLst>
                  <a:ext uri="{FF2B5EF4-FFF2-40B4-BE49-F238E27FC236}">
                    <a16:creationId xmlns:a16="http://schemas.microsoft.com/office/drawing/2014/main" id="{0EB9EF5B-9B6B-4CCD-9D23-F1A66E05B5E1}"/>
                  </a:ext>
                </a:extLst>
              </p:cNvPr>
              <p:cNvSpPr/>
              <p:nvPr/>
            </p:nvSpPr>
            <p:spPr>
              <a:xfrm>
                <a:off x="6844534" y="264684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88" name="วงรี 87">
                <a:extLst>
                  <a:ext uri="{FF2B5EF4-FFF2-40B4-BE49-F238E27FC236}">
                    <a16:creationId xmlns:a16="http://schemas.microsoft.com/office/drawing/2014/main" id="{4B41C75B-F80A-4FD0-B1BE-56B30ECAE20E}"/>
                  </a:ext>
                </a:extLst>
              </p:cNvPr>
              <p:cNvSpPr/>
              <p:nvPr/>
            </p:nvSpPr>
            <p:spPr>
              <a:xfrm>
                <a:off x="6844534" y="284687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89" name="วงรี 88">
                <a:extLst>
                  <a:ext uri="{FF2B5EF4-FFF2-40B4-BE49-F238E27FC236}">
                    <a16:creationId xmlns:a16="http://schemas.microsoft.com/office/drawing/2014/main" id="{6E7786C0-A46F-4381-8D9D-7B9F8A2056D0}"/>
                  </a:ext>
                </a:extLst>
              </p:cNvPr>
              <p:cNvSpPr/>
              <p:nvPr/>
            </p:nvSpPr>
            <p:spPr>
              <a:xfrm>
                <a:off x="6844534" y="30468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90" name="วงรี 89">
                <a:extLst>
                  <a:ext uri="{FF2B5EF4-FFF2-40B4-BE49-F238E27FC236}">
                    <a16:creationId xmlns:a16="http://schemas.microsoft.com/office/drawing/2014/main" id="{1E352FA3-EDA1-40E7-926E-C03C10A26667}"/>
                  </a:ext>
                </a:extLst>
              </p:cNvPr>
              <p:cNvSpPr/>
              <p:nvPr/>
            </p:nvSpPr>
            <p:spPr>
              <a:xfrm>
                <a:off x="6844534" y="32469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</p:grpSp>
        <p:grpSp>
          <p:nvGrpSpPr>
            <p:cNvPr id="125" name="กลุ่ม 124">
              <a:extLst>
                <a:ext uri="{FF2B5EF4-FFF2-40B4-BE49-F238E27FC236}">
                  <a16:creationId xmlns:a16="http://schemas.microsoft.com/office/drawing/2014/main" id="{2A7EF110-C613-43EC-A91B-8724C8B7B2A1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2133939" y="4354181"/>
              <a:ext cx="347486" cy="982634"/>
              <a:chOff x="6264894" y="1446698"/>
              <a:chExt cx="759640" cy="1984379"/>
            </a:xfrm>
          </p:grpSpPr>
          <p:sp>
            <p:nvSpPr>
              <p:cNvPr id="126" name="วงรี 125">
                <a:extLst>
                  <a:ext uri="{FF2B5EF4-FFF2-40B4-BE49-F238E27FC236}">
                    <a16:creationId xmlns:a16="http://schemas.microsoft.com/office/drawing/2014/main" id="{087B597C-BD80-4707-83EB-0CA0D38815FA}"/>
                  </a:ext>
                </a:extLst>
              </p:cNvPr>
              <p:cNvSpPr/>
              <p:nvPr/>
            </p:nvSpPr>
            <p:spPr>
              <a:xfrm>
                <a:off x="6264894" y="14508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27" name="วงรี 126">
                <a:extLst>
                  <a:ext uri="{FF2B5EF4-FFF2-40B4-BE49-F238E27FC236}">
                    <a16:creationId xmlns:a16="http://schemas.microsoft.com/office/drawing/2014/main" id="{BCDC5252-3B1F-4471-83D6-157DD3488F1D}"/>
                  </a:ext>
                </a:extLst>
              </p:cNvPr>
              <p:cNvSpPr/>
              <p:nvPr/>
            </p:nvSpPr>
            <p:spPr>
              <a:xfrm>
                <a:off x="6264894" y="16508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28" name="วงรี 127">
                <a:extLst>
                  <a:ext uri="{FF2B5EF4-FFF2-40B4-BE49-F238E27FC236}">
                    <a16:creationId xmlns:a16="http://schemas.microsoft.com/office/drawing/2014/main" id="{72F01A66-27AA-4D43-B117-96BE8EDDD1AF}"/>
                  </a:ext>
                </a:extLst>
              </p:cNvPr>
              <p:cNvSpPr/>
              <p:nvPr/>
            </p:nvSpPr>
            <p:spPr>
              <a:xfrm>
                <a:off x="6264894" y="185090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29" name="วงรี 128">
                <a:extLst>
                  <a:ext uri="{FF2B5EF4-FFF2-40B4-BE49-F238E27FC236}">
                    <a16:creationId xmlns:a16="http://schemas.microsoft.com/office/drawing/2014/main" id="{C442AD09-F6A2-41BE-B9D4-C779372A7A48}"/>
                  </a:ext>
                </a:extLst>
              </p:cNvPr>
              <p:cNvSpPr/>
              <p:nvPr/>
            </p:nvSpPr>
            <p:spPr>
              <a:xfrm>
                <a:off x="6264894" y="205092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30" name="วงรี 129">
                <a:extLst>
                  <a:ext uri="{FF2B5EF4-FFF2-40B4-BE49-F238E27FC236}">
                    <a16:creationId xmlns:a16="http://schemas.microsoft.com/office/drawing/2014/main" id="{8F9C1533-F358-403F-9407-C2827AD41DB8}"/>
                  </a:ext>
                </a:extLst>
              </p:cNvPr>
              <p:cNvSpPr/>
              <p:nvPr/>
            </p:nvSpPr>
            <p:spPr>
              <a:xfrm>
                <a:off x="6264894" y="22509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31" name="วงรี 130">
                <a:extLst>
                  <a:ext uri="{FF2B5EF4-FFF2-40B4-BE49-F238E27FC236}">
                    <a16:creationId xmlns:a16="http://schemas.microsoft.com/office/drawing/2014/main" id="{E9409C88-8E7C-42F9-AD4C-AC78A21D9EDD}"/>
                  </a:ext>
                </a:extLst>
              </p:cNvPr>
              <p:cNvSpPr/>
              <p:nvPr/>
            </p:nvSpPr>
            <p:spPr>
              <a:xfrm>
                <a:off x="6264894" y="24509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32" name="วงรี 131">
                <a:extLst>
                  <a:ext uri="{FF2B5EF4-FFF2-40B4-BE49-F238E27FC236}">
                    <a16:creationId xmlns:a16="http://schemas.microsoft.com/office/drawing/2014/main" id="{4A7409C7-A987-4C36-8B3B-A5AC75002AAA}"/>
                  </a:ext>
                </a:extLst>
              </p:cNvPr>
              <p:cNvSpPr/>
              <p:nvPr/>
            </p:nvSpPr>
            <p:spPr>
              <a:xfrm>
                <a:off x="6264894" y="265100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33" name="วงรี 132">
                <a:extLst>
                  <a:ext uri="{FF2B5EF4-FFF2-40B4-BE49-F238E27FC236}">
                    <a16:creationId xmlns:a16="http://schemas.microsoft.com/office/drawing/2014/main" id="{8EE3D0AA-B694-4139-92D2-BD8E66EA6B63}"/>
                  </a:ext>
                </a:extLst>
              </p:cNvPr>
              <p:cNvSpPr/>
              <p:nvPr/>
            </p:nvSpPr>
            <p:spPr>
              <a:xfrm>
                <a:off x="6264894" y="285102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34" name="วงรี 133">
                <a:extLst>
                  <a:ext uri="{FF2B5EF4-FFF2-40B4-BE49-F238E27FC236}">
                    <a16:creationId xmlns:a16="http://schemas.microsoft.com/office/drawing/2014/main" id="{2BB0E1F4-1047-4408-8BFD-B5A0D565A2E6}"/>
                  </a:ext>
                </a:extLst>
              </p:cNvPr>
              <p:cNvSpPr/>
              <p:nvPr/>
            </p:nvSpPr>
            <p:spPr>
              <a:xfrm>
                <a:off x="6264894" y="30510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 dirty="0"/>
              </a:p>
            </p:txBody>
          </p:sp>
          <p:sp>
            <p:nvSpPr>
              <p:cNvPr id="135" name="วงรี 134">
                <a:extLst>
                  <a:ext uri="{FF2B5EF4-FFF2-40B4-BE49-F238E27FC236}">
                    <a16:creationId xmlns:a16="http://schemas.microsoft.com/office/drawing/2014/main" id="{0EF7C8D2-A0BA-42DF-A4B3-7E8357F14533}"/>
                  </a:ext>
                </a:extLst>
              </p:cNvPr>
              <p:cNvSpPr/>
              <p:nvPr/>
            </p:nvSpPr>
            <p:spPr>
              <a:xfrm>
                <a:off x="6264894" y="32510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36" name="วงรี 135">
                <a:extLst>
                  <a:ext uri="{FF2B5EF4-FFF2-40B4-BE49-F238E27FC236}">
                    <a16:creationId xmlns:a16="http://schemas.microsoft.com/office/drawing/2014/main" id="{BE23256E-38DF-49B1-93AC-78B4911E571A}"/>
                  </a:ext>
                </a:extLst>
              </p:cNvPr>
              <p:cNvSpPr/>
              <p:nvPr/>
            </p:nvSpPr>
            <p:spPr>
              <a:xfrm>
                <a:off x="6554714" y="14487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37" name="วงรี 136">
                <a:extLst>
                  <a:ext uri="{FF2B5EF4-FFF2-40B4-BE49-F238E27FC236}">
                    <a16:creationId xmlns:a16="http://schemas.microsoft.com/office/drawing/2014/main" id="{D2EBBCA6-A58E-409A-8BB1-46096F953522}"/>
                  </a:ext>
                </a:extLst>
              </p:cNvPr>
              <p:cNvSpPr/>
              <p:nvPr/>
            </p:nvSpPr>
            <p:spPr>
              <a:xfrm>
                <a:off x="6554714" y="16488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38" name="วงรี 137">
                <a:extLst>
                  <a:ext uri="{FF2B5EF4-FFF2-40B4-BE49-F238E27FC236}">
                    <a16:creationId xmlns:a16="http://schemas.microsoft.com/office/drawing/2014/main" id="{4EAA18AD-D225-4CAB-A830-06A73C29BA6B}"/>
                  </a:ext>
                </a:extLst>
              </p:cNvPr>
              <p:cNvSpPr/>
              <p:nvPr/>
            </p:nvSpPr>
            <p:spPr>
              <a:xfrm>
                <a:off x="6554714" y="184882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39" name="วงรี 138">
                <a:extLst>
                  <a:ext uri="{FF2B5EF4-FFF2-40B4-BE49-F238E27FC236}">
                    <a16:creationId xmlns:a16="http://schemas.microsoft.com/office/drawing/2014/main" id="{0C1FF6D6-BAFB-4890-BDAF-0321109E106E}"/>
                  </a:ext>
                </a:extLst>
              </p:cNvPr>
              <p:cNvSpPr/>
              <p:nvPr/>
            </p:nvSpPr>
            <p:spPr>
              <a:xfrm>
                <a:off x="6554714" y="204885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40" name="วงรี 139">
                <a:extLst>
                  <a:ext uri="{FF2B5EF4-FFF2-40B4-BE49-F238E27FC236}">
                    <a16:creationId xmlns:a16="http://schemas.microsoft.com/office/drawing/2014/main" id="{42CAA703-0698-4B2C-89D9-7623CE92359A}"/>
                  </a:ext>
                </a:extLst>
              </p:cNvPr>
              <p:cNvSpPr/>
              <p:nvPr/>
            </p:nvSpPr>
            <p:spPr>
              <a:xfrm>
                <a:off x="6554714" y="22488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41" name="วงรี 140">
                <a:extLst>
                  <a:ext uri="{FF2B5EF4-FFF2-40B4-BE49-F238E27FC236}">
                    <a16:creationId xmlns:a16="http://schemas.microsoft.com/office/drawing/2014/main" id="{DA7B4F7D-1D18-420D-8433-F99DF2BFD5EB}"/>
                  </a:ext>
                </a:extLst>
              </p:cNvPr>
              <p:cNvSpPr/>
              <p:nvPr/>
            </p:nvSpPr>
            <p:spPr>
              <a:xfrm>
                <a:off x="6554714" y="24489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42" name="วงรี 141">
                <a:extLst>
                  <a:ext uri="{FF2B5EF4-FFF2-40B4-BE49-F238E27FC236}">
                    <a16:creationId xmlns:a16="http://schemas.microsoft.com/office/drawing/2014/main" id="{AE91FF48-3E09-4F8A-AF4D-3AA54B047A9E}"/>
                  </a:ext>
                </a:extLst>
              </p:cNvPr>
              <p:cNvSpPr/>
              <p:nvPr/>
            </p:nvSpPr>
            <p:spPr>
              <a:xfrm>
                <a:off x="6554714" y="264892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43" name="วงรี 142">
                <a:extLst>
                  <a:ext uri="{FF2B5EF4-FFF2-40B4-BE49-F238E27FC236}">
                    <a16:creationId xmlns:a16="http://schemas.microsoft.com/office/drawing/2014/main" id="{813DCB89-6B66-45B5-8F7E-7706E9A8160B}"/>
                  </a:ext>
                </a:extLst>
              </p:cNvPr>
              <p:cNvSpPr/>
              <p:nvPr/>
            </p:nvSpPr>
            <p:spPr>
              <a:xfrm>
                <a:off x="6554714" y="284895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44" name="วงรี 143">
                <a:extLst>
                  <a:ext uri="{FF2B5EF4-FFF2-40B4-BE49-F238E27FC236}">
                    <a16:creationId xmlns:a16="http://schemas.microsoft.com/office/drawing/2014/main" id="{9795BA4E-5DC0-4DD6-A85F-8EA0857D4AD7}"/>
                  </a:ext>
                </a:extLst>
              </p:cNvPr>
              <p:cNvSpPr/>
              <p:nvPr/>
            </p:nvSpPr>
            <p:spPr>
              <a:xfrm>
                <a:off x="6554714" y="30489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45" name="วงรี 144">
                <a:extLst>
                  <a:ext uri="{FF2B5EF4-FFF2-40B4-BE49-F238E27FC236}">
                    <a16:creationId xmlns:a16="http://schemas.microsoft.com/office/drawing/2014/main" id="{E029C643-64FC-489A-961F-BA499DD96B5F}"/>
                  </a:ext>
                </a:extLst>
              </p:cNvPr>
              <p:cNvSpPr/>
              <p:nvPr/>
            </p:nvSpPr>
            <p:spPr>
              <a:xfrm>
                <a:off x="6554714" y="32490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46" name="วงรี 145">
                <a:extLst>
                  <a:ext uri="{FF2B5EF4-FFF2-40B4-BE49-F238E27FC236}">
                    <a16:creationId xmlns:a16="http://schemas.microsoft.com/office/drawing/2014/main" id="{30AB53CB-BFBE-474D-AB48-F68DE0EE987E}"/>
                  </a:ext>
                </a:extLst>
              </p:cNvPr>
              <p:cNvSpPr/>
              <p:nvPr/>
            </p:nvSpPr>
            <p:spPr>
              <a:xfrm>
                <a:off x="6844534" y="14466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47" name="วงรี 146">
                <a:extLst>
                  <a:ext uri="{FF2B5EF4-FFF2-40B4-BE49-F238E27FC236}">
                    <a16:creationId xmlns:a16="http://schemas.microsoft.com/office/drawing/2014/main" id="{086C549C-08DF-463C-8A3D-A381ADCD4108}"/>
                  </a:ext>
                </a:extLst>
              </p:cNvPr>
              <p:cNvSpPr/>
              <p:nvPr/>
            </p:nvSpPr>
            <p:spPr>
              <a:xfrm>
                <a:off x="6844534" y="16467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48" name="วงรี 147">
                <a:extLst>
                  <a:ext uri="{FF2B5EF4-FFF2-40B4-BE49-F238E27FC236}">
                    <a16:creationId xmlns:a16="http://schemas.microsoft.com/office/drawing/2014/main" id="{613A26D6-D114-4DB7-BF7A-3D4A1680BF71}"/>
                  </a:ext>
                </a:extLst>
              </p:cNvPr>
              <p:cNvSpPr/>
              <p:nvPr/>
            </p:nvSpPr>
            <p:spPr>
              <a:xfrm>
                <a:off x="6844534" y="184674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49" name="วงรี 148">
                <a:extLst>
                  <a:ext uri="{FF2B5EF4-FFF2-40B4-BE49-F238E27FC236}">
                    <a16:creationId xmlns:a16="http://schemas.microsoft.com/office/drawing/2014/main" id="{E27DDA30-C4D6-4AA2-ACA1-1D3C030E1D72}"/>
                  </a:ext>
                </a:extLst>
              </p:cNvPr>
              <p:cNvSpPr/>
              <p:nvPr/>
            </p:nvSpPr>
            <p:spPr>
              <a:xfrm>
                <a:off x="6844534" y="204677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50" name="วงรี 149">
                <a:extLst>
                  <a:ext uri="{FF2B5EF4-FFF2-40B4-BE49-F238E27FC236}">
                    <a16:creationId xmlns:a16="http://schemas.microsoft.com/office/drawing/2014/main" id="{0CA6F531-E93D-4AA4-8F21-C6AB8CC24A7C}"/>
                  </a:ext>
                </a:extLst>
              </p:cNvPr>
              <p:cNvSpPr/>
              <p:nvPr/>
            </p:nvSpPr>
            <p:spPr>
              <a:xfrm>
                <a:off x="6844534" y="22467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51" name="วงรี 150">
                <a:extLst>
                  <a:ext uri="{FF2B5EF4-FFF2-40B4-BE49-F238E27FC236}">
                    <a16:creationId xmlns:a16="http://schemas.microsoft.com/office/drawing/2014/main" id="{56D3A951-4DAE-4497-A1BF-9DE01A1283E0}"/>
                  </a:ext>
                </a:extLst>
              </p:cNvPr>
              <p:cNvSpPr/>
              <p:nvPr/>
            </p:nvSpPr>
            <p:spPr>
              <a:xfrm>
                <a:off x="6844534" y="24468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52" name="วงรี 151">
                <a:extLst>
                  <a:ext uri="{FF2B5EF4-FFF2-40B4-BE49-F238E27FC236}">
                    <a16:creationId xmlns:a16="http://schemas.microsoft.com/office/drawing/2014/main" id="{56624583-3AF1-434C-947B-DC01822C50CB}"/>
                  </a:ext>
                </a:extLst>
              </p:cNvPr>
              <p:cNvSpPr/>
              <p:nvPr/>
            </p:nvSpPr>
            <p:spPr>
              <a:xfrm>
                <a:off x="6844534" y="264684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53" name="วงรี 152">
                <a:extLst>
                  <a:ext uri="{FF2B5EF4-FFF2-40B4-BE49-F238E27FC236}">
                    <a16:creationId xmlns:a16="http://schemas.microsoft.com/office/drawing/2014/main" id="{FFB94250-93F7-44D7-B0D3-00F3B7A4F59C}"/>
                  </a:ext>
                </a:extLst>
              </p:cNvPr>
              <p:cNvSpPr/>
              <p:nvPr/>
            </p:nvSpPr>
            <p:spPr>
              <a:xfrm>
                <a:off x="6844534" y="284687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54" name="วงรี 153">
                <a:extLst>
                  <a:ext uri="{FF2B5EF4-FFF2-40B4-BE49-F238E27FC236}">
                    <a16:creationId xmlns:a16="http://schemas.microsoft.com/office/drawing/2014/main" id="{693A4000-C711-4213-881F-46174FD1239A}"/>
                  </a:ext>
                </a:extLst>
              </p:cNvPr>
              <p:cNvSpPr/>
              <p:nvPr/>
            </p:nvSpPr>
            <p:spPr>
              <a:xfrm>
                <a:off x="6844534" y="30468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55" name="วงรี 154">
                <a:extLst>
                  <a:ext uri="{FF2B5EF4-FFF2-40B4-BE49-F238E27FC236}">
                    <a16:creationId xmlns:a16="http://schemas.microsoft.com/office/drawing/2014/main" id="{10DCF3F5-3C48-4642-B133-E3CC79C23C10}"/>
                  </a:ext>
                </a:extLst>
              </p:cNvPr>
              <p:cNvSpPr/>
              <p:nvPr/>
            </p:nvSpPr>
            <p:spPr>
              <a:xfrm>
                <a:off x="6844534" y="32469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</p:grpSp>
        <p:grpSp>
          <p:nvGrpSpPr>
            <p:cNvPr id="156" name="กลุ่ม 155">
              <a:extLst>
                <a:ext uri="{FF2B5EF4-FFF2-40B4-BE49-F238E27FC236}">
                  <a16:creationId xmlns:a16="http://schemas.microsoft.com/office/drawing/2014/main" id="{B958616B-DD23-408E-8662-7F1436CDCE4F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3466326" y="573401"/>
              <a:ext cx="347486" cy="982634"/>
              <a:chOff x="6264894" y="1446698"/>
              <a:chExt cx="759640" cy="1984379"/>
            </a:xfrm>
          </p:grpSpPr>
          <p:sp>
            <p:nvSpPr>
              <p:cNvPr id="157" name="วงรี 156">
                <a:extLst>
                  <a:ext uri="{FF2B5EF4-FFF2-40B4-BE49-F238E27FC236}">
                    <a16:creationId xmlns:a16="http://schemas.microsoft.com/office/drawing/2014/main" id="{880946A2-5350-4B72-B3CF-3372A2D75CBF}"/>
                  </a:ext>
                </a:extLst>
              </p:cNvPr>
              <p:cNvSpPr/>
              <p:nvPr/>
            </p:nvSpPr>
            <p:spPr>
              <a:xfrm>
                <a:off x="6264894" y="14508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58" name="วงรี 157">
                <a:extLst>
                  <a:ext uri="{FF2B5EF4-FFF2-40B4-BE49-F238E27FC236}">
                    <a16:creationId xmlns:a16="http://schemas.microsoft.com/office/drawing/2014/main" id="{3CE03E15-6C83-422D-BD88-166AD688CF2E}"/>
                  </a:ext>
                </a:extLst>
              </p:cNvPr>
              <p:cNvSpPr/>
              <p:nvPr/>
            </p:nvSpPr>
            <p:spPr>
              <a:xfrm>
                <a:off x="6264894" y="16508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59" name="วงรี 158">
                <a:extLst>
                  <a:ext uri="{FF2B5EF4-FFF2-40B4-BE49-F238E27FC236}">
                    <a16:creationId xmlns:a16="http://schemas.microsoft.com/office/drawing/2014/main" id="{908F4668-BA50-42FC-A8E3-4423F5A64ABC}"/>
                  </a:ext>
                </a:extLst>
              </p:cNvPr>
              <p:cNvSpPr/>
              <p:nvPr/>
            </p:nvSpPr>
            <p:spPr>
              <a:xfrm>
                <a:off x="6264894" y="185090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60" name="วงรี 159">
                <a:extLst>
                  <a:ext uri="{FF2B5EF4-FFF2-40B4-BE49-F238E27FC236}">
                    <a16:creationId xmlns:a16="http://schemas.microsoft.com/office/drawing/2014/main" id="{524554F2-A4AB-4A2E-91DE-4B0CB4B448EB}"/>
                  </a:ext>
                </a:extLst>
              </p:cNvPr>
              <p:cNvSpPr/>
              <p:nvPr/>
            </p:nvSpPr>
            <p:spPr>
              <a:xfrm>
                <a:off x="6264894" y="205092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61" name="วงรี 160">
                <a:extLst>
                  <a:ext uri="{FF2B5EF4-FFF2-40B4-BE49-F238E27FC236}">
                    <a16:creationId xmlns:a16="http://schemas.microsoft.com/office/drawing/2014/main" id="{F3F51107-801F-4372-8E4D-3C58FA1B92B3}"/>
                  </a:ext>
                </a:extLst>
              </p:cNvPr>
              <p:cNvSpPr/>
              <p:nvPr/>
            </p:nvSpPr>
            <p:spPr>
              <a:xfrm>
                <a:off x="6264894" y="22509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62" name="วงรี 161">
                <a:extLst>
                  <a:ext uri="{FF2B5EF4-FFF2-40B4-BE49-F238E27FC236}">
                    <a16:creationId xmlns:a16="http://schemas.microsoft.com/office/drawing/2014/main" id="{5D800A4B-1832-4643-A216-53E717B7A80C}"/>
                  </a:ext>
                </a:extLst>
              </p:cNvPr>
              <p:cNvSpPr/>
              <p:nvPr/>
            </p:nvSpPr>
            <p:spPr>
              <a:xfrm>
                <a:off x="6264894" y="24509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63" name="วงรี 162">
                <a:extLst>
                  <a:ext uri="{FF2B5EF4-FFF2-40B4-BE49-F238E27FC236}">
                    <a16:creationId xmlns:a16="http://schemas.microsoft.com/office/drawing/2014/main" id="{BCF1EB5A-DBFC-4179-958C-1B9118471259}"/>
                  </a:ext>
                </a:extLst>
              </p:cNvPr>
              <p:cNvSpPr/>
              <p:nvPr/>
            </p:nvSpPr>
            <p:spPr>
              <a:xfrm>
                <a:off x="6264894" y="265100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64" name="วงรี 163">
                <a:extLst>
                  <a:ext uri="{FF2B5EF4-FFF2-40B4-BE49-F238E27FC236}">
                    <a16:creationId xmlns:a16="http://schemas.microsoft.com/office/drawing/2014/main" id="{43A2364B-8D4A-4104-BC92-43A3EBCF0585}"/>
                  </a:ext>
                </a:extLst>
              </p:cNvPr>
              <p:cNvSpPr/>
              <p:nvPr/>
            </p:nvSpPr>
            <p:spPr>
              <a:xfrm>
                <a:off x="6264894" y="285102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65" name="วงรี 164">
                <a:extLst>
                  <a:ext uri="{FF2B5EF4-FFF2-40B4-BE49-F238E27FC236}">
                    <a16:creationId xmlns:a16="http://schemas.microsoft.com/office/drawing/2014/main" id="{2009CE0F-1418-4A64-9EF9-E61143263B5C}"/>
                  </a:ext>
                </a:extLst>
              </p:cNvPr>
              <p:cNvSpPr/>
              <p:nvPr/>
            </p:nvSpPr>
            <p:spPr>
              <a:xfrm>
                <a:off x="6264894" y="30510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 dirty="0"/>
              </a:p>
            </p:txBody>
          </p:sp>
          <p:sp>
            <p:nvSpPr>
              <p:cNvPr id="166" name="วงรี 165">
                <a:extLst>
                  <a:ext uri="{FF2B5EF4-FFF2-40B4-BE49-F238E27FC236}">
                    <a16:creationId xmlns:a16="http://schemas.microsoft.com/office/drawing/2014/main" id="{AD5C2724-F24C-49C5-B5E1-775DEA13487D}"/>
                  </a:ext>
                </a:extLst>
              </p:cNvPr>
              <p:cNvSpPr/>
              <p:nvPr/>
            </p:nvSpPr>
            <p:spPr>
              <a:xfrm>
                <a:off x="6264894" y="32510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67" name="วงรี 166">
                <a:extLst>
                  <a:ext uri="{FF2B5EF4-FFF2-40B4-BE49-F238E27FC236}">
                    <a16:creationId xmlns:a16="http://schemas.microsoft.com/office/drawing/2014/main" id="{072B9939-058B-4D80-947C-409EF176F8F8}"/>
                  </a:ext>
                </a:extLst>
              </p:cNvPr>
              <p:cNvSpPr/>
              <p:nvPr/>
            </p:nvSpPr>
            <p:spPr>
              <a:xfrm>
                <a:off x="6554714" y="14487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68" name="วงรี 167">
                <a:extLst>
                  <a:ext uri="{FF2B5EF4-FFF2-40B4-BE49-F238E27FC236}">
                    <a16:creationId xmlns:a16="http://schemas.microsoft.com/office/drawing/2014/main" id="{FD8A0C7A-2F21-40E4-A570-653933483C2A}"/>
                  </a:ext>
                </a:extLst>
              </p:cNvPr>
              <p:cNvSpPr/>
              <p:nvPr/>
            </p:nvSpPr>
            <p:spPr>
              <a:xfrm>
                <a:off x="6554714" y="16488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69" name="วงรี 168">
                <a:extLst>
                  <a:ext uri="{FF2B5EF4-FFF2-40B4-BE49-F238E27FC236}">
                    <a16:creationId xmlns:a16="http://schemas.microsoft.com/office/drawing/2014/main" id="{4D647E18-E96F-4C4F-8BF3-5C1EA031B938}"/>
                  </a:ext>
                </a:extLst>
              </p:cNvPr>
              <p:cNvSpPr/>
              <p:nvPr/>
            </p:nvSpPr>
            <p:spPr>
              <a:xfrm>
                <a:off x="6554714" y="184882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70" name="วงรี 169">
                <a:extLst>
                  <a:ext uri="{FF2B5EF4-FFF2-40B4-BE49-F238E27FC236}">
                    <a16:creationId xmlns:a16="http://schemas.microsoft.com/office/drawing/2014/main" id="{9035A499-ABAB-46EA-A7A5-5E21EF272C51}"/>
                  </a:ext>
                </a:extLst>
              </p:cNvPr>
              <p:cNvSpPr/>
              <p:nvPr/>
            </p:nvSpPr>
            <p:spPr>
              <a:xfrm>
                <a:off x="6554714" y="204885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71" name="วงรี 170">
                <a:extLst>
                  <a:ext uri="{FF2B5EF4-FFF2-40B4-BE49-F238E27FC236}">
                    <a16:creationId xmlns:a16="http://schemas.microsoft.com/office/drawing/2014/main" id="{EC45FC70-FF67-4A0B-9F65-AC60DB5DD75A}"/>
                  </a:ext>
                </a:extLst>
              </p:cNvPr>
              <p:cNvSpPr/>
              <p:nvPr/>
            </p:nvSpPr>
            <p:spPr>
              <a:xfrm>
                <a:off x="6554714" y="22488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72" name="วงรี 171">
                <a:extLst>
                  <a:ext uri="{FF2B5EF4-FFF2-40B4-BE49-F238E27FC236}">
                    <a16:creationId xmlns:a16="http://schemas.microsoft.com/office/drawing/2014/main" id="{3225911A-5A7F-4A6A-8D60-167EE0612ED8}"/>
                  </a:ext>
                </a:extLst>
              </p:cNvPr>
              <p:cNvSpPr/>
              <p:nvPr/>
            </p:nvSpPr>
            <p:spPr>
              <a:xfrm>
                <a:off x="6554714" y="24489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73" name="วงรี 172">
                <a:extLst>
                  <a:ext uri="{FF2B5EF4-FFF2-40B4-BE49-F238E27FC236}">
                    <a16:creationId xmlns:a16="http://schemas.microsoft.com/office/drawing/2014/main" id="{779E656A-5DB3-43FD-A294-C984D27F3ECA}"/>
                  </a:ext>
                </a:extLst>
              </p:cNvPr>
              <p:cNvSpPr/>
              <p:nvPr/>
            </p:nvSpPr>
            <p:spPr>
              <a:xfrm>
                <a:off x="6554714" y="264892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74" name="วงรี 173">
                <a:extLst>
                  <a:ext uri="{FF2B5EF4-FFF2-40B4-BE49-F238E27FC236}">
                    <a16:creationId xmlns:a16="http://schemas.microsoft.com/office/drawing/2014/main" id="{A14C5DAE-6A71-40BD-9109-F1EFE7D9D5B1}"/>
                  </a:ext>
                </a:extLst>
              </p:cNvPr>
              <p:cNvSpPr/>
              <p:nvPr/>
            </p:nvSpPr>
            <p:spPr>
              <a:xfrm>
                <a:off x="6554714" y="284895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75" name="วงรี 174">
                <a:extLst>
                  <a:ext uri="{FF2B5EF4-FFF2-40B4-BE49-F238E27FC236}">
                    <a16:creationId xmlns:a16="http://schemas.microsoft.com/office/drawing/2014/main" id="{1C726E50-D9AB-44F7-B09D-260EA4A097D2}"/>
                  </a:ext>
                </a:extLst>
              </p:cNvPr>
              <p:cNvSpPr/>
              <p:nvPr/>
            </p:nvSpPr>
            <p:spPr>
              <a:xfrm>
                <a:off x="6554714" y="30489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76" name="วงรี 175">
                <a:extLst>
                  <a:ext uri="{FF2B5EF4-FFF2-40B4-BE49-F238E27FC236}">
                    <a16:creationId xmlns:a16="http://schemas.microsoft.com/office/drawing/2014/main" id="{3381DF47-4EEC-4C5D-806D-331FFB99EDBB}"/>
                  </a:ext>
                </a:extLst>
              </p:cNvPr>
              <p:cNvSpPr/>
              <p:nvPr/>
            </p:nvSpPr>
            <p:spPr>
              <a:xfrm>
                <a:off x="6554714" y="32490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77" name="วงรี 176">
                <a:extLst>
                  <a:ext uri="{FF2B5EF4-FFF2-40B4-BE49-F238E27FC236}">
                    <a16:creationId xmlns:a16="http://schemas.microsoft.com/office/drawing/2014/main" id="{B1A7197B-B98D-40DE-BF72-B4830EC03030}"/>
                  </a:ext>
                </a:extLst>
              </p:cNvPr>
              <p:cNvSpPr/>
              <p:nvPr/>
            </p:nvSpPr>
            <p:spPr>
              <a:xfrm>
                <a:off x="6844534" y="14466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78" name="วงรี 177">
                <a:extLst>
                  <a:ext uri="{FF2B5EF4-FFF2-40B4-BE49-F238E27FC236}">
                    <a16:creationId xmlns:a16="http://schemas.microsoft.com/office/drawing/2014/main" id="{82DF469E-A085-4039-88CB-3969DA384FDB}"/>
                  </a:ext>
                </a:extLst>
              </p:cNvPr>
              <p:cNvSpPr/>
              <p:nvPr/>
            </p:nvSpPr>
            <p:spPr>
              <a:xfrm>
                <a:off x="6844534" y="16467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79" name="วงรี 178">
                <a:extLst>
                  <a:ext uri="{FF2B5EF4-FFF2-40B4-BE49-F238E27FC236}">
                    <a16:creationId xmlns:a16="http://schemas.microsoft.com/office/drawing/2014/main" id="{2114E414-B577-4702-8E7D-052C8EB01B12}"/>
                  </a:ext>
                </a:extLst>
              </p:cNvPr>
              <p:cNvSpPr/>
              <p:nvPr/>
            </p:nvSpPr>
            <p:spPr>
              <a:xfrm>
                <a:off x="6844534" y="184674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80" name="วงรี 179">
                <a:extLst>
                  <a:ext uri="{FF2B5EF4-FFF2-40B4-BE49-F238E27FC236}">
                    <a16:creationId xmlns:a16="http://schemas.microsoft.com/office/drawing/2014/main" id="{FAE97F4D-3390-442F-BABF-6A9F783CDAC4}"/>
                  </a:ext>
                </a:extLst>
              </p:cNvPr>
              <p:cNvSpPr/>
              <p:nvPr/>
            </p:nvSpPr>
            <p:spPr>
              <a:xfrm>
                <a:off x="6844534" y="204677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81" name="วงรี 180">
                <a:extLst>
                  <a:ext uri="{FF2B5EF4-FFF2-40B4-BE49-F238E27FC236}">
                    <a16:creationId xmlns:a16="http://schemas.microsoft.com/office/drawing/2014/main" id="{B7B57EE1-A657-484F-9702-2D432A5836E3}"/>
                  </a:ext>
                </a:extLst>
              </p:cNvPr>
              <p:cNvSpPr/>
              <p:nvPr/>
            </p:nvSpPr>
            <p:spPr>
              <a:xfrm>
                <a:off x="6844534" y="22467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82" name="วงรี 181">
                <a:extLst>
                  <a:ext uri="{FF2B5EF4-FFF2-40B4-BE49-F238E27FC236}">
                    <a16:creationId xmlns:a16="http://schemas.microsoft.com/office/drawing/2014/main" id="{C875F0C2-3305-4620-831F-EE6836698F44}"/>
                  </a:ext>
                </a:extLst>
              </p:cNvPr>
              <p:cNvSpPr/>
              <p:nvPr/>
            </p:nvSpPr>
            <p:spPr>
              <a:xfrm>
                <a:off x="6844534" y="24468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83" name="วงรี 182">
                <a:extLst>
                  <a:ext uri="{FF2B5EF4-FFF2-40B4-BE49-F238E27FC236}">
                    <a16:creationId xmlns:a16="http://schemas.microsoft.com/office/drawing/2014/main" id="{C1FB343C-CD22-433C-A738-ED6ED98C86CA}"/>
                  </a:ext>
                </a:extLst>
              </p:cNvPr>
              <p:cNvSpPr/>
              <p:nvPr/>
            </p:nvSpPr>
            <p:spPr>
              <a:xfrm>
                <a:off x="6844534" y="264684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84" name="วงรี 183">
                <a:extLst>
                  <a:ext uri="{FF2B5EF4-FFF2-40B4-BE49-F238E27FC236}">
                    <a16:creationId xmlns:a16="http://schemas.microsoft.com/office/drawing/2014/main" id="{AD1668AC-CF57-4C3A-B191-3854D89C3822}"/>
                  </a:ext>
                </a:extLst>
              </p:cNvPr>
              <p:cNvSpPr/>
              <p:nvPr/>
            </p:nvSpPr>
            <p:spPr>
              <a:xfrm>
                <a:off x="6844534" y="284687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85" name="วงรี 184">
                <a:extLst>
                  <a:ext uri="{FF2B5EF4-FFF2-40B4-BE49-F238E27FC236}">
                    <a16:creationId xmlns:a16="http://schemas.microsoft.com/office/drawing/2014/main" id="{E99753CA-0192-41F6-9B70-A541EFAEA4DB}"/>
                  </a:ext>
                </a:extLst>
              </p:cNvPr>
              <p:cNvSpPr/>
              <p:nvPr/>
            </p:nvSpPr>
            <p:spPr>
              <a:xfrm>
                <a:off x="6844534" y="30468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86" name="วงรี 185">
                <a:extLst>
                  <a:ext uri="{FF2B5EF4-FFF2-40B4-BE49-F238E27FC236}">
                    <a16:creationId xmlns:a16="http://schemas.microsoft.com/office/drawing/2014/main" id="{07334C29-3F9C-4309-BFD2-EEC5F7C587A2}"/>
                  </a:ext>
                </a:extLst>
              </p:cNvPr>
              <p:cNvSpPr/>
              <p:nvPr/>
            </p:nvSpPr>
            <p:spPr>
              <a:xfrm>
                <a:off x="6844534" y="32469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</p:grpSp>
        <p:sp>
          <p:nvSpPr>
            <p:cNvPr id="190" name="กากบาท 189">
              <a:extLst>
                <a:ext uri="{FF2B5EF4-FFF2-40B4-BE49-F238E27FC236}">
                  <a16:creationId xmlns:a16="http://schemas.microsoft.com/office/drawing/2014/main" id="{5388398A-A471-4266-9A27-E079256CC8C9}"/>
                </a:ext>
              </a:extLst>
            </p:cNvPr>
            <p:cNvSpPr/>
            <p:nvPr/>
          </p:nvSpPr>
          <p:spPr>
            <a:xfrm rot="1087668">
              <a:off x="1191653" y="4451977"/>
              <a:ext cx="368040" cy="320174"/>
            </a:xfrm>
            <a:prstGeom prst="plus">
              <a:avLst>
                <a:gd name="adj" fmla="val 35728"/>
              </a:avLst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91" name="กากบาท 190">
              <a:extLst>
                <a:ext uri="{FF2B5EF4-FFF2-40B4-BE49-F238E27FC236}">
                  <a16:creationId xmlns:a16="http://schemas.microsoft.com/office/drawing/2014/main" id="{06CDAA93-E217-4258-9A54-4C325A9332B8}"/>
                </a:ext>
              </a:extLst>
            </p:cNvPr>
            <p:cNvSpPr/>
            <p:nvPr/>
          </p:nvSpPr>
          <p:spPr>
            <a:xfrm rot="1087668">
              <a:off x="6767399" y="1518757"/>
              <a:ext cx="368040" cy="320174"/>
            </a:xfrm>
            <a:prstGeom prst="plus">
              <a:avLst>
                <a:gd name="adj" fmla="val 35728"/>
              </a:avLst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92" name="กากบาท 191">
              <a:extLst>
                <a:ext uri="{FF2B5EF4-FFF2-40B4-BE49-F238E27FC236}">
                  <a16:creationId xmlns:a16="http://schemas.microsoft.com/office/drawing/2014/main" id="{E52586BA-A47A-4C67-BE1E-D768E320A5C8}"/>
                </a:ext>
              </a:extLst>
            </p:cNvPr>
            <p:cNvSpPr/>
            <p:nvPr/>
          </p:nvSpPr>
          <p:spPr>
            <a:xfrm rot="1087668">
              <a:off x="684864" y="1581020"/>
              <a:ext cx="620284" cy="500224"/>
            </a:xfrm>
            <a:prstGeom prst="plus">
              <a:avLst>
                <a:gd name="adj" fmla="val 35728"/>
              </a:avLst>
            </a:prstGeom>
            <a:solidFill>
              <a:srgbClr val="FDE92C">
                <a:alpha val="40000"/>
              </a:srgb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93" name="กากบาท 192">
              <a:extLst>
                <a:ext uri="{FF2B5EF4-FFF2-40B4-BE49-F238E27FC236}">
                  <a16:creationId xmlns:a16="http://schemas.microsoft.com/office/drawing/2014/main" id="{9279B430-86FD-4915-87E5-58413A3B8599}"/>
                </a:ext>
              </a:extLst>
            </p:cNvPr>
            <p:cNvSpPr/>
            <p:nvPr/>
          </p:nvSpPr>
          <p:spPr>
            <a:xfrm rot="20237040">
              <a:off x="1318434" y="452353"/>
              <a:ext cx="552915" cy="426604"/>
            </a:xfrm>
            <a:prstGeom prst="plus">
              <a:avLst>
                <a:gd name="adj" fmla="val 35728"/>
              </a:avLst>
            </a:prstGeom>
            <a:solidFill>
              <a:schemeClr val="accent4">
                <a:lumMod val="20000"/>
                <a:lumOff val="80000"/>
                <a:alpha val="90000"/>
              </a:scheme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 dirty="0"/>
            </a:p>
          </p:txBody>
        </p:sp>
        <p:sp>
          <p:nvSpPr>
            <p:cNvPr id="194" name="สี่เหลี่ยมผืนผ้า 193">
              <a:extLst>
                <a:ext uri="{FF2B5EF4-FFF2-40B4-BE49-F238E27FC236}">
                  <a16:creationId xmlns:a16="http://schemas.microsoft.com/office/drawing/2014/main" id="{07A72EC4-E108-4388-8109-4BECAA9C8258}"/>
                </a:ext>
              </a:extLst>
            </p:cNvPr>
            <p:cNvSpPr/>
            <p:nvPr/>
          </p:nvSpPr>
          <p:spPr>
            <a:xfrm>
              <a:off x="6241377" y="425127"/>
              <a:ext cx="330847" cy="305625"/>
            </a:xfrm>
            <a:prstGeom prst="rect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95" name="สี่เหลี่ยมผืนผ้า 194">
              <a:extLst>
                <a:ext uri="{FF2B5EF4-FFF2-40B4-BE49-F238E27FC236}">
                  <a16:creationId xmlns:a16="http://schemas.microsoft.com/office/drawing/2014/main" id="{DB745DB9-E68C-4099-8BC1-067971DA25AE}"/>
                </a:ext>
              </a:extLst>
            </p:cNvPr>
            <p:cNvSpPr/>
            <p:nvPr/>
          </p:nvSpPr>
          <p:spPr>
            <a:xfrm>
              <a:off x="7961308" y="4240268"/>
              <a:ext cx="330847" cy="305625"/>
            </a:xfrm>
            <a:prstGeom prst="rect">
              <a:avLst/>
            </a:prstGeom>
            <a:noFill/>
            <a:ln w="28575">
              <a:solidFill>
                <a:srgbClr val="FEF9B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grpSp>
          <p:nvGrpSpPr>
            <p:cNvPr id="196" name="กลุ่ม 195">
              <a:extLst>
                <a:ext uri="{FF2B5EF4-FFF2-40B4-BE49-F238E27FC236}">
                  <a16:creationId xmlns:a16="http://schemas.microsoft.com/office/drawing/2014/main" id="{1ED1FCA0-FE85-49B0-B8E6-2709E2BE3F0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010805" y="3407851"/>
              <a:ext cx="376162" cy="907724"/>
              <a:chOff x="6264894" y="1446698"/>
              <a:chExt cx="759640" cy="1984379"/>
            </a:xfrm>
          </p:grpSpPr>
          <p:sp>
            <p:nvSpPr>
              <p:cNvPr id="197" name="วงรี 196">
                <a:extLst>
                  <a:ext uri="{FF2B5EF4-FFF2-40B4-BE49-F238E27FC236}">
                    <a16:creationId xmlns:a16="http://schemas.microsoft.com/office/drawing/2014/main" id="{B21C1970-2128-49C3-9C00-8C4D8B5ABB22}"/>
                  </a:ext>
                </a:extLst>
              </p:cNvPr>
              <p:cNvSpPr/>
              <p:nvPr/>
            </p:nvSpPr>
            <p:spPr>
              <a:xfrm>
                <a:off x="6264894" y="14508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98" name="วงรี 197">
                <a:extLst>
                  <a:ext uri="{FF2B5EF4-FFF2-40B4-BE49-F238E27FC236}">
                    <a16:creationId xmlns:a16="http://schemas.microsoft.com/office/drawing/2014/main" id="{99D12FE0-9D89-4DCA-BE55-81A666A3DC64}"/>
                  </a:ext>
                </a:extLst>
              </p:cNvPr>
              <p:cNvSpPr/>
              <p:nvPr/>
            </p:nvSpPr>
            <p:spPr>
              <a:xfrm>
                <a:off x="6264894" y="16508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99" name="วงรี 198">
                <a:extLst>
                  <a:ext uri="{FF2B5EF4-FFF2-40B4-BE49-F238E27FC236}">
                    <a16:creationId xmlns:a16="http://schemas.microsoft.com/office/drawing/2014/main" id="{497810E9-68CB-444C-B53D-1DA8C12A8AC5}"/>
                  </a:ext>
                </a:extLst>
              </p:cNvPr>
              <p:cNvSpPr/>
              <p:nvPr/>
            </p:nvSpPr>
            <p:spPr>
              <a:xfrm>
                <a:off x="6264894" y="185090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00" name="วงรี 199">
                <a:extLst>
                  <a:ext uri="{FF2B5EF4-FFF2-40B4-BE49-F238E27FC236}">
                    <a16:creationId xmlns:a16="http://schemas.microsoft.com/office/drawing/2014/main" id="{A28FF609-F343-47FC-A527-377C8D8A3C93}"/>
                  </a:ext>
                </a:extLst>
              </p:cNvPr>
              <p:cNvSpPr/>
              <p:nvPr/>
            </p:nvSpPr>
            <p:spPr>
              <a:xfrm>
                <a:off x="6264894" y="205092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01" name="วงรี 200">
                <a:extLst>
                  <a:ext uri="{FF2B5EF4-FFF2-40B4-BE49-F238E27FC236}">
                    <a16:creationId xmlns:a16="http://schemas.microsoft.com/office/drawing/2014/main" id="{20C4603F-058E-4D02-9D62-323B1BACD948}"/>
                  </a:ext>
                </a:extLst>
              </p:cNvPr>
              <p:cNvSpPr/>
              <p:nvPr/>
            </p:nvSpPr>
            <p:spPr>
              <a:xfrm>
                <a:off x="6264894" y="22509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02" name="วงรี 201">
                <a:extLst>
                  <a:ext uri="{FF2B5EF4-FFF2-40B4-BE49-F238E27FC236}">
                    <a16:creationId xmlns:a16="http://schemas.microsoft.com/office/drawing/2014/main" id="{937B6F76-0969-485E-9D13-BFDDA29747B5}"/>
                  </a:ext>
                </a:extLst>
              </p:cNvPr>
              <p:cNvSpPr/>
              <p:nvPr/>
            </p:nvSpPr>
            <p:spPr>
              <a:xfrm>
                <a:off x="6264894" y="24509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03" name="วงรี 202">
                <a:extLst>
                  <a:ext uri="{FF2B5EF4-FFF2-40B4-BE49-F238E27FC236}">
                    <a16:creationId xmlns:a16="http://schemas.microsoft.com/office/drawing/2014/main" id="{1DF58B4A-A66B-4699-A37C-3F6987305D84}"/>
                  </a:ext>
                </a:extLst>
              </p:cNvPr>
              <p:cNvSpPr/>
              <p:nvPr/>
            </p:nvSpPr>
            <p:spPr>
              <a:xfrm>
                <a:off x="6264894" y="265100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04" name="วงรี 203">
                <a:extLst>
                  <a:ext uri="{FF2B5EF4-FFF2-40B4-BE49-F238E27FC236}">
                    <a16:creationId xmlns:a16="http://schemas.microsoft.com/office/drawing/2014/main" id="{7BB84F2F-07D2-4487-A2CE-362EFBDAEE8E}"/>
                  </a:ext>
                </a:extLst>
              </p:cNvPr>
              <p:cNvSpPr/>
              <p:nvPr/>
            </p:nvSpPr>
            <p:spPr>
              <a:xfrm>
                <a:off x="6264894" y="285102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05" name="วงรี 204">
                <a:extLst>
                  <a:ext uri="{FF2B5EF4-FFF2-40B4-BE49-F238E27FC236}">
                    <a16:creationId xmlns:a16="http://schemas.microsoft.com/office/drawing/2014/main" id="{4A16ED61-82D7-4D1C-8262-ED0B118D0E60}"/>
                  </a:ext>
                </a:extLst>
              </p:cNvPr>
              <p:cNvSpPr/>
              <p:nvPr/>
            </p:nvSpPr>
            <p:spPr>
              <a:xfrm>
                <a:off x="6264894" y="30510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 dirty="0"/>
              </a:p>
            </p:txBody>
          </p:sp>
          <p:sp>
            <p:nvSpPr>
              <p:cNvPr id="206" name="วงรี 205">
                <a:extLst>
                  <a:ext uri="{FF2B5EF4-FFF2-40B4-BE49-F238E27FC236}">
                    <a16:creationId xmlns:a16="http://schemas.microsoft.com/office/drawing/2014/main" id="{B6E1BE97-4B81-4356-B357-468CBC454F5D}"/>
                  </a:ext>
                </a:extLst>
              </p:cNvPr>
              <p:cNvSpPr/>
              <p:nvPr/>
            </p:nvSpPr>
            <p:spPr>
              <a:xfrm>
                <a:off x="6264894" y="32510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07" name="วงรี 206">
                <a:extLst>
                  <a:ext uri="{FF2B5EF4-FFF2-40B4-BE49-F238E27FC236}">
                    <a16:creationId xmlns:a16="http://schemas.microsoft.com/office/drawing/2014/main" id="{1B89C48D-F989-4854-8466-937575850FD9}"/>
                  </a:ext>
                </a:extLst>
              </p:cNvPr>
              <p:cNvSpPr/>
              <p:nvPr/>
            </p:nvSpPr>
            <p:spPr>
              <a:xfrm>
                <a:off x="6554714" y="14487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08" name="วงรี 207">
                <a:extLst>
                  <a:ext uri="{FF2B5EF4-FFF2-40B4-BE49-F238E27FC236}">
                    <a16:creationId xmlns:a16="http://schemas.microsoft.com/office/drawing/2014/main" id="{96C63366-8923-47D7-AA38-4C9BB4EF2BD6}"/>
                  </a:ext>
                </a:extLst>
              </p:cNvPr>
              <p:cNvSpPr/>
              <p:nvPr/>
            </p:nvSpPr>
            <p:spPr>
              <a:xfrm>
                <a:off x="6554714" y="16488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09" name="วงรี 208">
                <a:extLst>
                  <a:ext uri="{FF2B5EF4-FFF2-40B4-BE49-F238E27FC236}">
                    <a16:creationId xmlns:a16="http://schemas.microsoft.com/office/drawing/2014/main" id="{BF1800A9-E998-48BD-B122-08130C2F9023}"/>
                  </a:ext>
                </a:extLst>
              </p:cNvPr>
              <p:cNvSpPr/>
              <p:nvPr/>
            </p:nvSpPr>
            <p:spPr>
              <a:xfrm>
                <a:off x="6554714" y="184882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10" name="วงรี 209">
                <a:extLst>
                  <a:ext uri="{FF2B5EF4-FFF2-40B4-BE49-F238E27FC236}">
                    <a16:creationId xmlns:a16="http://schemas.microsoft.com/office/drawing/2014/main" id="{2E5538F9-9A0A-4AC9-AD17-8BE00BC56514}"/>
                  </a:ext>
                </a:extLst>
              </p:cNvPr>
              <p:cNvSpPr/>
              <p:nvPr/>
            </p:nvSpPr>
            <p:spPr>
              <a:xfrm>
                <a:off x="6554714" y="204885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11" name="วงรี 210">
                <a:extLst>
                  <a:ext uri="{FF2B5EF4-FFF2-40B4-BE49-F238E27FC236}">
                    <a16:creationId xmlns:a16="http://schemas.microsoft.com/office/drawing/2014/main" id="{2A9461A3-9C39-423A-A9BE-600880ECBB4A}"/>
                  </a:ext>
                </a:extLst>
              </p:cNvPr>
              <p:cNvSpPr/>
              <p:nvPr/>
            </p:nvSpPr>
            <p:spPr>
              <a:xfrm>
                <a:off x="6554714" y="22488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12" name="วงรี 211">
                <a:extLst>
                  <a:ext uri="{FF2B5EF4-FFF2-40B4-BE49-F238E27FC236}">
                    <a16:creationId xmlns:a16="http://schemas.microsoft.com/office/drawing/2014/main" id="{EB19948A-221D-46CD-A226-B92B574D58FD}"/>
                  </a:ext>
                </a:extLst>
              </p:cNvPr>
              <p:cNvSpPr/>
              <p:nvPr/>
            </p:nvSpPr>
            <p:spPr>
              <a:xfrm>
                <a:off x="6554714" y="24489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13" name="วงรี 212">
                <a:extLst>
                  <a:ext uri="{FF2B5EF4-FFF2-40B4-BE49-F238E27FC236}">
                    <a16:creationId xmlns:a16="http://schemas.microsoft.com/office/drawing/2014/main" id="{31D69F52-AAA3-49B4-8A41-80F4EF61CEDE}"/>
                  </a:ext>
                </a:extLst>
              </p:cNvPr>
              <p:cNvSpPr/>
              <p:nvPr/>
            </p:nvSpPr>
            <p:spPr>
              <a:xfrm>
                <a:off x="6554714" y="264892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14" name="วงรี 213">
                <a:extLst>
                  <a:ext uri="{FF2B5EF4-FFF2-40B4-BE49-F238E27FC236}">
                    <a16:creationId xmlns:a16="http://schemas.microsoft.com/office/drawing/2014/main" id="{94CF82CC-7350-4639-837C-2205CCCD1DB8}"/>
                  </a:ext>
                </a:extLst>
              </p:cNvPr>
              <p:cNvSpPr/>
              <p:nvPr/>
            </p:nvSpPr>
            <p:spPr>
              <a:xfrm>
                <a:off x="6554714" y="284895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15" name="วงรี 214">
                <a:extLst>
                  <a:ext uri="{FF2B5EF4-FFF2-40B4-BE49-F238E27FC236}">
                    <a16:creationId xmlns:a16="http://schemas.microsoft.com/office/drawing/2014/main" id="{C49CBAEF-D48F-407B-9D7D-23BA8CBCEE76}"/>
                  </a:ext>
                </a:extLst>
              </p:cNvPr>
              <p:cNvSpPr/>
              <p:nvPr/>
            </p:nvSpPr>
            <p:spPr>
              <a:xfrm>
                <a:off x="6554714" y="30489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16" name="วงรี 215">
                <a:extLst>
                  <a:ext uri="{FF2B5EF4-FFF2-40B4-BE49-F238E27FC236}">
                    <a16:creationId xmlns:a16="http://schemas.microsoft.com/office/drawing/2014/main" id="{BDC7FAE8-A9A4-4908-9254-5E8D4C2CB107}"/>
                  </a:ext>
                </a:extLst>
              </p:cNvPr>
              <p:cNvSpPr/>
              <p:nvPr/>
            </p:nvSpPr>
            <p:spPr>
              <a:xfrm>
                <a:off x="6554714" y="32490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17" name="วงรี 216">
                <a:extLst>
                  <a:ext uri="{FF2B5EF4-FFF2-40B4-BE49-F238E27FC236}">
                    <a16:creationId xmlns:a16="http://schemas.microsoft.com/office/drawing/2014/main" id="{93BE9E9C-F227-4576-B2C4-1ABD6DFF9755}"/>
                  </a:ext>
                </a:extLst>
              </p:cNvPr>
              <p:cNvSpPr/>
              <p:nvPr/>
            </p:nvSpPr>
            <p:spPr>
              <a:xfrm>
                <a:off x="6844534" y="14466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18" name="วงรี 217">
                <a:extLst>
                  <a:ext uri="{FF2B5EF4-FFF2-40B4-BE49-F238E27FC236}">
                    <a16:creationId xmlns:a16="http://schemas.microsoft.com/office/drawing/2014/main" id="{D779A1E4-5D4B-4B22-888D-9049B03829A1}"/>
                  </a:ext>
                </a:extLst>
              </p:cNvPr>
              <p:cNvSpPr/>
              <p:nvPr/>
            </p:nvSpPr>
            <p:spPr>
              <a:xfrm>
                <a:off x="6844534" y="16467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19" name="วงรี 218">
                <a:extLst>
                  <a:ext uri="{FF2B5EF4-FFF2-40B4-BE49-F238E27FC236}">
                    <a16:creationId xmlns:a16="http://schemas.microsoft.com/office/drawing/2014/main" id="{E62C645D-CB77-4CF9-91C8-46B04F7C3ECD}"/>
                  </a:ext>
                </a:extLst>
              </p:cNvPr>
              <p:cNvSpPr/>
              <p:nvPr/>
            </p:nvSpPr>
            <p:spPr>
              <a:xfrm>
                <a:off x="6844534" y="184674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20" name="วงรี 219">
                <a:extLst>
                  <a:ext uri="{FF2B5EF4-FFF2-40B4-BE49-F238E27FC236}">
                    <a16:creationId xmlns:a16="http://schemas.microsoft.com/office/drawing/2014/main" id="{E0534271-F8DF-4164-A164-FD536E27C050}"/>
                  </a:ext>
                </a:extLst>
              </p:cNvPr>
              <p:cNvSpPr/>
              <p:nvPr/>
            </p:nvSpPr>
            <p:spPr>
              <a:xfrm>
                <a:off x="6844534" y="204677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21" name="วงรี 220">
                <a:extLst>
                  <a:ext uri="{FF2B5EF4-FFF2-40B4-BE49-F238E27FC236}">
                    <a16:creationId xmlns:a16="http://schemas.microsoft.com/office/drawing/2014/main" id="{4F5C6CC2-8800-4B01-A9F4-94334A6BA60D}"/>
                  </a:ext>
                </a:extLst>
              </p:cNvPr>
              <p:cNvSpPr/>
              <p:nvPr/>
            </p:nvSpPr>
            <p:spPr>
              <a:xfrm>
                <a:off x="6844534" y="22467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22" name="วงรี 221">
                <a:extLst>
                  <a:ext uri="{FF2B5EF4-FFF2-40B4-BE49-F238E27FC236}">
                    <a16:creationId xmlns:a16="http://schemas.microsoft.com/office/drawing/2014/main" id="{4454834D-F961-406D-8699-B4758F68EB12}"/>
                  </a:ext>
                </a:extLst>
              </p:cNvPr>
              <p:cNvSpPr/>
              <p:nvPr/>
            </p:nvSpPr>
            <p:spPr>
              <a:xfrm>
                <a:off x="6844534" y="24468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23" name="วงรี 222">
                <a:extLst>
                  <a:ext uri="{FF2B5EF4-FFF2-40B4-BE49-F238E27FC236}">
                    <a16:creationId xmlns:a16="http://schemas.microsoft.com/office/drawing/2014/main" id="{B7092582-A074-4D6F-8DF3-C08625DF8805}"/>
                  </a:ext>
                </a:extLst>
              </p:cNvPr>
              <p:cNvSpPr/>
              <p:nvPr/>
            </p:nvSpPr>
            <p:spPr>
              <a:xfrm>
                <a:off x="6844534" y="264684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24" name="วงรี 223">
                <a:extLst>
                  <a:ext uri="{FF2B5EF4-FFF2-40B4-BE49-F238E27FC236}">
                    <a16:creationId xmlns:a16="http://schemas.microsoft.com/office/drawing/2014/main" id="{F36B67CB-1EE8-4810-AB11-2B63DD43C430}"/>
                  </a:ext>
                </a:extLst>
              </p:cNvPr>
              <p:cNvSpPr/>
              <p:nvPr/>
            </p:nvSpPr>
            <p:spPr>
              <a:xfrm>
                <a:off x="6844534" y="284687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25" name="วงรี 224">
                <a:extLst>
                  <a:ext uri="{FF2B5EF4-FFF2-40B4-BE49-F238E27FC236}">
                    <a16:creationId xmlns:a16="http://schemas.microsoft.com/office/drawing/2014/main" id="{7143009C-229C-42A1-8F6F-515250F203DF}"/>
                  </a:ext>
                </a:extLst>
              </p:cNvPr>
              <p:cNvSpPr/>
              <p:nvPr/>
            </p:nvSpPr>
            <p:spPr>
              <a:xfrm>
                <a:off x="6844534" y="30468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26" name="วงรี 225">
                <a:extLst>
                  <a:ext uri="{FF2B5EF4-FFF2-40B4-BE49-F238E27FC236}">
                    <a16:creationId xmlns:a16="http://schemas.microsoft.com/office/drawing/2014/main" id="{1996C852-8787-421A-8B7A-B535912C8DBC}"/>
                  </a:ext>
                </a:extLst>
              </p:cNvPr>
              <p:cNvSpPr/>
              <p:nvPr/>
            </p:nvSpPr>
            <p:spPr>
              <a:xfrm>
                <a:off x="6844534" y="32469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</p:grpSp>
        <p:pic>
          <p:nvPicPr>
            <p:cNvPr id="230" name="รูปภาพ 229">
              <a:extLst>
                <a:ext uri="{FF2B5EF4-FFF2-40B4-BE49-F238E27FC236}">
                  <a16:creationId xmlns:a16="http://schemas.microsoft.com/office/drawing/2014/main" id="{5BCBB62A-289D-4E01-BD9A-836A9963BB0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412710">
              <a:off x="2901771" y="5172733"/>
              <a:ext cx="496270" cy="458438"/>
            </a:xfrm>
            <a:prstGeom prst="rect">
              <a:avLst/>
            </a:prstGeom>
          </p:spPr>
        </p:pic>
        <p:sp>
          <p:nvSpPr>
            <p:cNvPr id="187" name="สี่เหลี่ยมผืนผ้า 186">
              <a:extLst>
                <a:ext uri="{FF2B5EF4-FFF2-40B4-BE49-F238E27FC236}">
                  <a16:creationId xmlns:a16="http://schemas.microsoft.com/office/drawing/2014/main" id="{EEEA021F-FE91-4991-A9F4-6B54B83EBB5E}"/>
                </a:ext>
              </a:extLst>
            </p:cNvPr>
            <p:cNvSpPr/>
            <p:nvPr/>
          </p:nvSpPr>
          <p:spPr>
            <a:xfrm>
              <a:off x="399393" y="309383"/>
              <a:ext cx="8441305" cy="4559946"/>
            </a:xfrm>
            <a:prstGeom prst="rect">
              <a:avLst/>
            </a:prstGeom>
            <a:solidFill>
              <a:schemeClr val="accent4">
                <a:lumMod val="20000"/>
                <a:lumOff val="80000"/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" name="สี่เหลี่ยมผืนผ้า 1">
              <a:extLst>
                <a:ext uri="{FF2B5EF4-FFF2-40B4-BE49-F238E27FC236}">
                  <a16:creationId xmlns:a16="http://schemas.microsoft.com/office/drawing/2014/main" id="{823F2461-C6A2-415D-BC23-E283FF6630FD}"/>
                </a:ext>
              </a:extLst>
            </p:cNvPr>
            <p:cNvSpPr/>
            <p:nvPr/>
          </p:nvSpPr>
          <p:spPr>
            <a:xfrm>
              <a:off x="1491917" y="352052"/>
              <a:ext cx="7557276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h-TH" sz="4000" b="1" u="sng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ปฏิกิริยาการเผาไหม้ </a:t>
              </a:r>
              <a:r>
                <a:rPr lang="en-US" sz="4000" b="1" u="sng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(combustion)</a:t>
              </a:r>
              <a:endParaRPr lang="th-TH" sz="4000" b="1" u="sng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pic>
          <p:nvPicPr>
            <p:cNvPr id="188" name="Picture 187">
              <a:extLst>
                <a:ext uri="{FF2B5EF4-FFF2-40B4-BE49-F238E27FC236}">
                  <a16:creationId xmlns:a16="http://schemas.microsoft.com/office/drawing/2014/main" id="{2244AF1E-3C38-460C-8FBC-05E0170034F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888" y="360852"/>
              <a:ext cx="720000" cy="720000"/>
            </a:xfrm>
            <a:prstGeom prst="rect">
              <a:avLst/>
            </a:prstGeom>
          </p:spPr>
        </p:pic>
        <p:sp>
          <p:nvSpPr>
            <p:cNvPr id="189" name="TextBox 188">
              <a:extLst>
                <a:ext uri="{FF2B5EF4-FFF2-40B4-BE49-F238E27FC236}">
                  <a16:creationId xmlns:a16="http://schemas.microsoft.com/office/drawing/2014/main" id="{BA0A09B1-F46E-4B64-80C1-BC72F939094A}"/>
                </a:ext>
              </a:extLst>
            </p:cNvPr>
            <p:cNvSpPr txBox="1"/>
            <p:nvPr/>
          </p:nvSpPr>
          <p:spPr>
            <a:xfrm>
              <a:off x="1540381" y="1105006"/>
              <a:ext cx="7523362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th-TH" sz="2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การเผาไหม้ เป็นปฏิกิริยาเคมีระหว่างแก๊สออกซิเจนกับสารประเภทเชื้อเพลิง</a:t>
              </a:r>
            </a:p>
            <a:p>
              <a:r>
                <a:rPr lang="th-TH" sz="24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ซึ่งโดยทั่วไปมีคาร์บอนและไฮโดรเจนเป็นองค์ประกอบหลัก เรียกว่า </a:t>
              </a:r>
            </a:p>
            <a:p>
              <a:r>
                <a:rPr lang="th-TH" sz="24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สารประกอบไฮโดรคาร์บอน เช่น แก๊สหุงต้ม น้ำมันเชื้อเพลิง แก๊สธรรมชาติ </a:t>
              </a:r>
            </a:p>
          </p:txBody>
        </p:sp>
        <p:sp>
          <p:nvSpPr>
            <p:cNvPr id="227" name="TextBox 226">
              <a:extLst>
                <a:ext uri="{FF2B5EF4-FFF2-40B4-BE49-F238E27FC236}">
                  <a16:creationId xmlns:a16="http://schemas.microsoft.com/office/drawing/2014/main" id="{3F3989F6-FE16-4C3F-966F-A282D3BA7F42}"/>
                </a:ext>
              </a:extLst>
            </p:cNvPr>
            <p:cNvSpPr txBox="1"/>
            <p:nvPr/>
          </p:nvSpPr>
          <p:spPr>
            <a:xfrm>
              <a:off x="995988" y="2681056"/>
              <a:ext cx="4527988" cy="193899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th-TH" sz="24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การเผาไหม้ต้องใช้ความร้อนในการเริ่มต้นปฏิกิริยา และเมื่อเกิดปฏิกิริยาแล้วจะคายความร้อนออกมา </a:t>
              </a:r>
            </a:p>
            <a:p>
              <a:pPr algn="r"/>
              <a:r>
                <a:rPr lang="th-TH" sz="24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เราสามารถนำความร้อนที่ได้จากปฏิกิริยาการเผาไหม้ไปใช้ประโยชน์ เช่น ใช้ขับเคลื่อนยานพาหนะ </a:t>
              </a:r>
            </a:p>
            <a:p>
              <a:pPr algn="r"/>
              <a:r>
                <a:rPr lang="th-TH" sz="24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ผลิตกระแสไฟฟ้า และประกอบอาหาร </a:t>
              </a:r>
            </a:p>
          </p:txBody>
        </p:sp>
        <p:pic>
          <p:nvPicPr>
            <p:cNvPr id="5122" name="Picture 2">
              <a:extLst>
                <a:ext uri="{FF2B5EF4-FFF2-40B4-BE49-F238E27FC236}">
                  <a16:creationId xmlns:a16="http://schemas.microsoft.com/office/drawing/2014/main" id="{86427009-056B-4875-A207-6BCA8BD98B4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4833" y="2223100"/>
              <a:ext cx="1977980" cy="13239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4" name="Picture 4" descr="บุฟเฟ่ต์เสียบไม้ปิ้งย่าง">
              <a:extLst>
                <a:ext uri="{FF2B5EF4-FFF2-40B4-BE49-F238E27FC236}">
                  <a16:creationId xmlns:a16="http://schemas.microsoft.com/office/drawing/2014/main" id="{6B3D9F3A-D738-4156-BBFE-1C648062564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84417" y="3544811"/>
              <a:ext cx="1968396" cy="1308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28" name="Straight Connector 227">
              <a:extLst>
                <a:ext uri="{FF2B5EF4-FFF2-40B4-BE49-F238E27FC236}">
                  <a16:creationId xmlns:a16="http://schemas.microsoft.com/office/drawing/2014/main" id="{9935397E-22BE-4B95-968B-771BBD756D8D}"/>
                </a:ext>
              </a:extLst>
            </p:cNvPr>
            <p:cNvCxnSpPr/>
            <p:nvPr/>
          </p:nvCxnSpPr>
          <p:spPr>
            <a:xfrm>
              <a:off x="1483966" y="1238461"/>
              <a:ext cx="0" cy="972000"/>
            </a:xfrm>
            <a:prstGeom prst="line">
              <a:avLst/>
            </a:prstGeom>
            <a:ln w="12700">
              <a:solidFill>
                <a:srgbClr val="F8C81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>
              <a:extLst>
                <a:ext uri="{FF2B5EF4-FFF2-40B4-BE49-F238E27FC236}">
                  <a16:creationId xmlns:a16="http://schemas.microsoft.com/office/drawing/2014/main" id="{36890F9C-8031-4A88-89E3-C8B6D16CBE8D}"/>
                </a:ext>
              </a:extLst>
            </p:cNvPr>
            <p:cNvCxnSpPr/>
            <p:nvPr/>
          </p:nvCxnSpPr>
          <p:spPr>
            <a:xfrm>
              <a:off x="5497869" y="3463179"/>
              <a:ext cx="0" cy="1152000"/>
            </a:xfrm>
            <a:prstGeom prst="line">
              <a:avLst/>
            </a:prstGeom>
            <a:ln w="12700">
              <a:solidFill>
                <a:srgbClr val="F8C81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7729618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E85A9CC9-CDA0-4099-A234-2C4B481D561B}"/>
              </a:ext>
            </a:extLst>
          </p:cNvPr>
          <p:cNvGrpSpPr/>
          <p:nvPr/>
        </p:nvGrpSpPr>
        <p:grpSpPr>
          <a:xfrm>
            <a:off x="-24524" y="-71791"/>
            <a:ext cx="9188286" cy="5702962"/>
            <a:chOff x="-24524" y="-71791"/>
            <a:chExt cx="9188286" cy="5702962"/>
          </a:xfrm>
        </p:grpSpPr>
        <p:sp>
          <p:nvSpPr>
            <p:cNvPr id="124" name="วงรี 123">
              <a:extLst>
                <a:ext uri="{FF2B5EF4-FFF2-40B4-BE49-F238E27FC236}">
                  <a16:creationId xmlns:a16="http://schemas.microsoft.com/office/drawing/2014/main" id="{4D749C6A-B85E-4128-A4F5-3C008CE3256F}"/>
                </a:ext>
              </a:extLst>
            </p:cNvPr>
            <p:cNvSpPr/>
            <p:nvPr/>
          </p:nvSpPr>
          <p:spPr>
            <a:xfrm rot="2025166">
              <a:off x="4547239" y="3641871"/>
              <a:ext cx="1654232" cy="1528124"/>
            </a:xfrm>
            <a:prstGeom prst="ellipse">
              <a:avLst/>
            </a:prstGeom>
            <a:pattFill prst="dkHorz">
              <a:fgClr>
                <a:srgbClr val="3DADD4"/>
              </a:fgClr>
              <a:bgClr>
                <a:schemeClr val="accent5">
                  <a:lumMod val="40000"/>
                  <a:lumOff val="6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 dirty="0"/>
            </a:p>
          </p:txBody>
        </p:sp>
        <p:sp>
          <p:nvSpPr>
            <p:cNvPr id="123" name="วงรี 122">
              <a:extLst>
                <a:ext uri="{FF2B5EF4-FFF2-40B4-BE49-F238E27FC236}">
                  <a16:creationId xmlns:a16="http://schemas.microsoft.com/office/drawing/2014/main" id="{4547BB5D-980C-49C6-8DD2-5EBB553E6D2E}"/>
                </a:ext>
              </a:extLst>
            </p:cNvPr>
            <p:cNvSpPr/>
            <p:nvPr/>
          </p:nvSpPr>
          <p:spPr>
            <a:xfrm rot="2025166">
              <a:off x="248763" y="2075931"/>
              <a:ext cx="1654232" cy="1528124"/>
            </a:xfrm>
            <a:prstGeom prst="ellipse">
              <a:avLst/>
            </a:prstGeom>
            <a:pattFill prst="dkHorz">
              <a:fgClr>
                <a:srgbClr val="3DADD4"/>
              </a:fgClr>
              <a:bgClr>
                <a:schemeClr val="accent5">
                  <a:lumMod val="40000"/>
                  <a:lumOff val="6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 dirty="0"/>
            </a:p>
          </p:txBody>
        </p:sp>
        <p:sp>
          <p:nvSpPr>
            <p:cNvPr id="122" name="วงรี 121">
              <a:extLst>
                <a:ext uri="{FF2B5EF4-FFF2-40B4-BE49-F238E27FC236}">
                  <a16:creationId xmlns:a16="http://schemas.microsoft.com/office/drawing/2014/main" id="{136E3BA7-F06D-4AEC-9D6F-42B890E5616A}"/>
                </a:ext>
              </a:extLst>
            </p:cNvPr>
            <p:cNvSpPr/>
            <p:nvPr/>
          </p:nvSpPr>
          <p:spPr>
            <a:xfrm rot="2025166">
              <a:off x="6990495" y="1782658"/>
              <a:ext cx="1654232" cy="1528124"/>
            </a:xfrm>
            <a:prstGeom prst="ellipse">
              <a:avLst/>
            </a:prstGeom>
            <a:pattFill prst="dkHorz">
              <a:fgClr>
                <a:srgbClr val="3DADD4"/>
              </a:fgClr>
              <a:bgClr>
                <a:schemeClr val="accent5">
                  <a:lumMod val="40000"/>
                  <a:lumOff val="6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 dirty="0"/>
            </a:p>
          </p:txBody>
        </p:sp>
        <p:grpSp>
          <p:nvGrpSpPr>
            <p:cNvPr id="25" name="กลุ่ม 24">
              <a:extLst>
                <a:ext uri="{FF2B5EF4-FFF2-40B4-BE49-F238E27FC236}">
                  <a16:creationId xmlns:a16="http://schemas.microsoft.com/office/drawing/2014/main" id="{C3AE868D-FBBA-4B74-B214-3D8230C10F4E}"/>
                </a:ext>
              </a:extLst>
            </p:cNvPr>
            <p:cNvGrpSpPr/>
            <p:nvPr/>
          </p:nvGrpSpPr>
          <p:grpSpPr>
            <a:xfrm>
              <a:off x="-24524" y="-71791"/>
              <a:ext cx="5503933" cy="4625727"/>
              <a:chOff x="-13854" y="-53779"/>
              <a:chExt cx="5988928" cy="5448712"/>
            </a:xfrm>
            <a:gradFill>
              <a:gsLst>
                <a:gs pos="0">
                  <a:srgbClr val="FEE882"/>
                </a:gs>
                <a:gs pos="73000">
                  <a:srgbClr val="FEE882"/>
                </a:gs>
                <a:gs pos="100000">
                  <a:srgbClr val="FEE882"/>
                </a:gs>
              </a:gsLst>
              <a:path path="circle">
                <a:fillToRect l="50000" t="50000" r="50000" b="50000"/>
              </a:path>
            </a:gradFill>
          </p:grpSpPr>
          <p:sp>
            <p:nvSpPr>
              <p:cNvPr id="24" name="รูปแบบอิสระ: รูปร่าง 23">
                <a:extLst>
                  <a:ext uri="{FF2B5EF4-FFF2-40B4-BE49-F238E27FC236}">
                    <a16:creationId xmlns:a16="http://schemas.microsoft.com/office/drawing/2014/main" id="{8532D37F-FCA3-4BF8-BDEE-30A101219801}"/>
                  </a:ext>
                </a:extLst>
              </p:cNvPr>
              <p:cNvSpPr/>
              <p:nvPr/>
            </p:nvSpPr>
            <p:spPr>
              <a:xfrm>
                <a:off x="-13854" y="415635"/>
                <a:ext cx="3654961" cy="4979298"/>
              </a:xfrm>
              <a:custGeom>
                <a:avLst/>
                <a:gdLst>
                  <a:gd name="connsiteX0" fmla="*/ 3034146 w 3034146"/>
                  <a:gd name="connsiteY0" fmla="*/ 0 h 4724400"/>
                  <a:gd name="connsiteX1" fmla="*/ 1676400 w 3034146"/>
                  <a:gd name="connsiteY1" fmla="*/ 1939636 h 4724400"/>
                  <a:gd name="connsiteX2" fmla="*/ 831273 w 3034146"/>
                  <a:gd name="connsiteY2" fmla="*/ 2521527 h 4724400"/>
                  <a:gd name="connsiteX3" fmla="*/ 498764 w 3034146"/>
                  <a:gd name="connsiteY3" fmla="*/ 4322618 h 4724400"/>
                  <a:gd name="connsiteX4" fmla="*/ 13855 w 3034146"/>
                  <a:gd name="connsiteY4" fmla="*/ 4724400 h 4724400"/>
                  <a:gd name="connsiteX5" fmla="*/ 0 w 3034146"/>
                  <a:gd name="connsiteY5" fmla="*/ 41564 h 4724400"/>
                  <a:gd name="connsiteX6" fmla="*/ 3034146 w 3034146"/>
                  <a:gd name="connsiteY6" fmla="*/ 0 h 4724400"/>
                  <a:gd name="connsiteX0" fmla="*/ 3034146 w 3034146"/>
                  <a:gd name="connsiteY0" fmla="*/ 0 h 5021667"/>
                  <a:gd name="connsiteX1" fmla="*/ 1676400 w 3034146"/>
                  <a:gd name="connsiteY1" fmla="*/ 1939636 h 5021667"/>
                  <a:gd name="connsiteX2" fmla="*/ 831273 w 3034146"/>
                  <a:gd name="connsiteY2" fmla="*/ 2521527 h 5021667"/>
                  <a:gd name="connsiteX3" fmla="*/ 498764 w 3034146"/>
                  <a:gd name="connsiteY3" fmla="*/ 4322618 h 5021667"/>
                  <a:gd name="connsiteX4" fmla="*/ 13855 w 3034146"/>
                  <a:gd name="connsiteY4" fmla="*/ 4724400 h 5021667"/>
                  <a:gd name="connsiteX5" fmla="*/ 0 w 3034146"/>
                  <a:gd name="connsiteY5" fmla="*/ 41564 h 5021667"/>
                  <a:gd name="connsiteX6" fmla="*/ 3034146 w 3034146"/>
                  <a:gd name="connsiteY6" fmla="*/ 0 h 5021667"/>
                  <a:gd name="connsiteX0" fmla="*/ 3034146 w 3034146"/>
                  <a:gd name="connsiteY0" fmla="*/ 0 h 5021667"/>
                  <a:gd name="connsiteX1" fmla="*/ 1676400 w 3034146"/>
                  <a:gd name="connsiteY1" fmla="*/ 1939636 h 5021667"/>
                  <a:gd name="connsiteX2" fmla="*/ 831273 w 3034146"/>
                  <a:gd name="connsiteY2" fmla="*/ 2521527 h 5021667"/>
                  <a:gd name="connsiteX3" fmla="*/ 498764 w 3034146"/>
                  <a:gd name="connsiteY3" fmla="*/ 4322618 h 5021667"/>
                  <a:gd name="connsiteX4" fmla="*/ 13855 w 3034146"/>
                  <a:gd name="connsiteY4" fmla="*/ 4724400 h 5021667"/>
                  <a:gd name="connsiteX5" fmla="*/ 0 w 3034146"/>
                  <a:gd name="connsiteY5" fmla="*/ 41564 h 5021667"/>
                  <a:gd name="connsiteX6" fmla="*/ 3034146 w 3034146"/>
                  <a:gd name="connsiteY6" fmla="*/ 0 h 5021667"/>
                  <a:gd name="connsiteX0" fmla="*/ 3034146 w 3073956"/>
                  <a:gd name="connsiteY0" fmla="*/ 0 h 5021667"/>
                  <a:gd name="connsiteX1" fmla="*/ 1676400 w 3073956"/>
                  <a:gd name="connsiteY1" fmla="*/ 1939636 h 5021667"/>
                  <a:gd name="connsiteX2" fmla="*/ 831273 w 3073956"/>
                  <a:gd name="connsiteY2" fmla="*/ 2521527 h 5021667"/>
                  <a:gd name="connsiteX3" fmla="*/ 498764 w 3073956"/>
                  <a:gd name="connsiteY3" fmla="*/ 4322618 h 5021667"/>
                  <a:gd name="connsiteX4" fmla="*/ 13855 w 3073956"/>
                  <a:gd name="connsiteY4" fmla="*/ 4724400 h 5021667"/>
                  <a:gd name="connsiteX5" fmla="*/ 0 w 3073956"/>
                  <a:gd name="connsiteY5" fmla="*/ 41564 h 5021667"/>
                  <a:gd name="connsiteX6" fmla="*/ 3034146 w 3073956"/>
                  <a:gd name="connsiteY6" fmla="*/ 0 h 5021667"/>
                  <a:gd name="connsiteX0" fmla="*/ 3034146 w 3101237"/>
                  <a:gd name="connsiteY0" fmla="*/ 0 h 5021667"/>
                  <a:gd name="connsiteX1" fmla="*/ 2286000 w 3101237"/>
                  <a:gd name="connsiteY1" fmla="*/ 2119745 h 5021667"/>
                  <a:gd name="connsiteX2" fmla="*/ 831273 w 3101237"/>
                  <a:gd name="connsiteY2" fmla="*/ 2521527 h 5021667"/>
                  <a:gd name="connsiteX3" fmla="*/ 498764 w 3101237"/>
                  <a:gd name="connsiteY3" fmla="*/ 4322618 h 5021667"/>
                  <a:gd name="connsiteX4" fmla="*/ 13855 w 3101237"/>
                  <a:gd name="connsiteY4" fmla="*/ 4724400 h 5021667"/>
                  <a:gd name="connsiteX5" fmla="*/ 0 w 3101237"/>
                  <a:gd name="connsiteY5" fmla="*/ 41564 h 5021667"/>
                  <a:gd name="connsiteX6" fmla="*/ 3034146 w 3101237"/>
                  <a:gd name="connsiteY6" fmla="*/ 0 h 5021667"/>
                  <a:gd name="connsiteX0" fmla="*/ 3740728 w 3780989"/>
                  <a:gd name="connsiteY0" fmla="*/ 13854 h 4980103"/>
                  <a:gd name="connsiteX1" fmla="*/ 2286000 w 3780989"/>
                  <a:gd name="connsiteY1" fmla="*/ 2078181 h 4980103"/>
                  <a:gd name="connsiteX2" fmla="*/ 831273 w 3780989"/>
                  <a:gd name="connsiteY2" fmla="*/ 2479963 h 4980103"/>
                  <a:gd name="connsiteX3" fmla="*/ 498764 w 3780989"/>
                  <a:gd name="connsiteY3" fmla="*/ 4281054 h 4980103"/>
                  <a:gd name="connsiteX4" fmla="*/ 13855 w 3780989"/>
                  <a:gd name="connsiteY4" fmla="*/ 4682836 h 4980103"/>
                  <a:gd name="connsiteX5" fmla="*/ 0 w 3780989"/>
                  <a:gd name="connsiteY5" fmla="*/ 0 h 4980103"/>
                  <a:gd name="connsiteX6" fmla="*/ 3740728 w 3780989"/>
                  <a:gd name="connsiteY6" fmla="*/ 13854 h 4980103"/>
                  <a:gd name="connsiteX0" fmla="*/ 3740728 w 3803936"/>
                  <a:gd name="connsiteY0" fmla="*/ 13854 h 4980103"/>
                  <a:gd name="connsiteX1" fmla="*/ 2826327 w 3803936"/>
                  <a:gd name="connsiteY1" fmla="*/ 1884217 h 4980103"/>
                  <a:gd name="connsiteX2" fmla="*/ 831273 w 3803936"/>
                  <a:gd name="connsiteY2" fmla="*/ 2479963 h 4980103"/>
                  <a:gd name="connsiteX3" fmla="*/ 498764 w 3803936"/>
                  <a:gd name="connsiteY3" fmla="*/ 4281054 h 4980103"/>
                  <a:gd name="connsiteX4" fmla="*/ 13855 w 3803936"/>
                  <a:gd name="connsiteY4" fmla="*/ 4682836 h 4980103"/>
                  <a:gd name="connsiteX5" fmla="*/ 0 w 3803936"/>
                  <a:gd name="connsiteY5" fmla="*/ 0 h 4980103"/>
                  <a:gd name="connsiteX6" fmla="*/ 3740728 w 3803936"/>
                  <a:gd name="connsiteY6" fmla="*/ 13854 h 4980103"/>
                  <a:gd name="connsiteX0" fmla="*/ 3740728 w 3819518"/>
                  <a:gd name="connsiteY0" fmla="*/ 13854 h 4980103"/>
                  <a:gd name="connsiteX1" fmla="*/ 2826327 w 3819518"/>
                  <a:gd name="connsiteY1" fmla="*/ 1884217 h 4980103"/>
                  <a:gd name="connsiteX2" fmla="*/ 831273 w 3819518"/>
                  <a:gd name="connsiteY2" fmla="*/ 2479963 h 4980103"/>
                  <a:gd name="connsiteX3" fmla="*/ 498764 w 3819518"/>
                  <a:gd name="connsiteY3" fmla="*/ 4281054 h 4980103"/>
                  <a:gd name="connsiteX4" fmla="*/ 13855 w 3819518"/>
                  <a:gd name="connsiteY4" fmla="*/ 4682836 h 4980103"/>
                  <a:gd name="connsiteX5" fmla="*/ 0 w 3819518"/>
                  <a:gd name="connsiteY5" fmla="*/ 0 h 4980103"/>
                  <a:gd name="connsiteX6" fmla="*/ 3740728 w 3819518"/>
                  <a:gd name="connsiteY6" fmla="*/ 13854 h 4980103"/>
                  <a:gd name="connsiteX0" fmla="*/ 3699165 w 3764759"/>
                  <a:gd name="connsiteY0" fmla="*/ 0 h 4980103"/>
                  <a:gd name="connsiteX1" fmla="*/ 2826327 w 3764759"/>
                  <a:gd name="connsiteY1" fmla="*/ 1884217 h 4980103"/>
                  <a:gd name="connsiteX2" fmla="*/ 831273 w 3764759"/>
                  <a:gd name="connsiteY2" fmla="*/ 2479963 h 4980103"/>
                  <a:gd name="connsiteX3" fmla="*/ 498764 w 3764759"/>
                  <a:gd name="connsiteY3" fmla="*/ 4281054 h 4980103"/>
                  <a:gd name="connsiteX4" fmla="*/ 13855 w 3764759"/>
                  <a:gd name="connsiteY4" fmla="*/ 4682836 h 4980103"/>
                  <a:gd name="connsiteX5" fmla="*/ 0 w 3764759"/>
                  <a:gd name="connsiteY5" fmla="*/ 0 h 4980103"/>
                  <a:gd name="connsiteX6" fmla="*/ 3699165 w 3764759"/>
                  <a:gd name="connsiteY6" fmla="*/ 0 h 4980103"/>
                  <a:gd name="connsiteX0" fmla="*/ 3408220 w 3496956"/>
                  <a:gd name="connsiteY0" fmla="*/ 0 h 4993957"/>
                  <a:gd name="connsiteX1" fmla="*/ 2826327 w 3496956"/>
                  <a:gd name="connsiteY1" fmla="*/ 1898071 h 4993957"/>
                  <a:gd name="connsiteX2" fmla="*/ 831273 w 3496956"/>
                  <a:gd name="connsiteY2" fmla="*/ 2493817 h 4993957"/>
                  <a:gd name="connsiteX3" fmla="*/ 498764 w 3496956"/>
                  <a:gd name="connsiteY3" fmla="*/ 4294908 h 4993957"/>
                  <a:gd name="connsiteX4" fmla="*/ 13855 w 3496956"/>
                  <a:gd name="connsiteY4" fmla="*/ 4696690 h 4993957"/>
                  <a:gd name="connsiteX5" fmla="*/ 0 w 3496956"/>
                  <a:gd name="connsiteY5" fmla="*/ 13854 h 4993957"/>
                  <a:gd name="connsiteX6" fmla="*/ 3408220 w 3496956"/>
                  <a:gd name="connsiteY6" fmla="*/ 0 h 4993957"/>
                  <a:gd name="connsiteX0" fmla="*/ 3408220 w 3460882"/>
                  <a:gd name="connsiteY0" fmla="*/ 0 h 4993957"/>
                  <a:gd name="connsiteX1" fmla="*/ 2355272 w 3460882"/>
                  <a:gd name="connsiteY1" fmla="*/ 1787235 h 4993957"/>
                  <a:gd name="connsiteX2" fmla="*/ 831273 w 3460882"/>
                  <a:gd name="connsiteY2" fmla="*/ 2493817 h 4993957"/>
                  <a:gd name="connsiteX3" fmla="*/ 498764 w 3460882"/>
                  <a:gd name="connsiteY3" fmla="*/ 4294908 h 4993957"/>
                  <a:gd name="connsiteX4" fmla="*/ 13855 w 3460882"/>
                  <a:gd name="connsiteY4" fmla="*/ 4696690 h 4993957"/>
                  <a:gd name="connsiteX5" fmla="*/ 0 w 3460882"/>
                  <a:gd name="connsiteY5" fmla="*/ 13854 h 4993957"/>
                  <a:gd name="connsiteX6" fmla="*/ 3408220 w 3460882"/>
                  <a:gd name="connsiteY6" fmla="*/ 0 h 4993957"/>
                  <a:gd name="connsiteX0" fmla="*/ 3408220 w 3461814"/>
                  <a:gd name="connsiteY0" fmla="*/ 0 h 4997951"/>
                  <a:gd name="connsiteX1" fmla="*/ 2355272 w 3461814"/>
                  <a:gd name="connsiteY1" fmla="*/ 1787235 h 4997951"/>
                  <a:gd name="connsiteX2" fmla="*/ 706582 w 3461814"/>
                  <a:gd name="connsiteY2" fmla="*/ 2369126 h 4997951"/>
                  <a:gd name="connsiteX3" fmla="*/ 498764 w 3461814"/>
                  <a:gd name="connsiteY3" fmla="*/ 4294908 h 4997951"/>
                  <a:gd name="connsiteX4" fmla="*/ 13855 w 3461814"/>
                  <a:gd name="connsiteY4" fmla="*/ 4696690 h 4997951"/>
                  <a:gd name="connsiteX5" fmla="*/ 0 w 3461814"/>
                  <a:gd name="connsiteY5" fmla="*/ 13854 h 4997951"/>
                  <a:gd name="connsiteX6" fmla="*/ 3408220 w 3461814"/>
                  <a:gd name="connsiteY6" fmla="*/ 0 h 4997951"/>
                  <a:gd name="connsiteX0" fmla="*/ 3505202 w 3555152"/>
                  <a:gd name="connsiteY0" fmla="*/ 13855 h 4984097"/>
                  <a:gd name="connsiteX1" fmla="*/ 2355272 w 3555152"/>
                  <a:gd name="connsiteY1" fmla="*/ 1773381 h 4984097"/>
                  <a:gd name="connsiteX2" fmla="*/ 706582 w 3555152"/>
                  <a:gd name="connsiteY2" fmla="*/ 2355272 h 4984097"/>
                  <a:gd name="connsiteX3" fmla="*/ 498764 w 3555152"/>
                  <a:gd name="connsiteY3" fmla="*/ 4281054 h 4984097"/>
                  <a:gd name="connsiteX4" fmla="*/ 13855 w 3555152"/>
                  <a:gd name="connsiteY4" fmla="*/ 4682836 h 4984097"/>
                  <a:gd name="connsiteX5" fmla="*/ 0 w 3555152"/>
                  <a:gd name="connsiteY5" fmla="*/ 0 h 4984097"/>
                  <a:gd name="connsiteX6" fmla="*/ 3505202 w 3555152"/>
                  <a:gd name="connsiteY6" fmla="*/ 13855 h 4984097"/>
                  <a:gd name="connsiteX0" fmla="*/ 3505202 w 3509945"/>
                  <a:gd name="connsiteY0" fmla="*/ 13855 h 4984097"/>
                  <a:gd name="connsiteX1" fmla="*/ 2355272 w 3509945"/>
                  <a:gd name="connsiteY1" fmla="*/ 1773381 h 4984097"/>
                  <a:gd name="connsiteX2" fmla="*/ 706582 w 3509945"/>
                  <a:gd name="connsiteY2" fmla="*/ 2355272 h 4984097"/>
                  <a:gd name="connsiteX3" fmla="*/ 498764 w 3509945"/>
                  <a:gd name="connsiteY3" fmla="*/ 4281054 h 4984097"/>
                  <a:gd name="connsiteX4" fmla="*/ 13855 w 3509945"/>
                  <a:gd name="connsiteY4" fmla="*/ 4682836 h 4984097"/>
                  <a:gd name="connsiteX5" fmla="*/ 0 w 3509945"/>
                  <a:gd name="connsiteY5" fmla="*/ 0 h 4984097"/>
                  <a:gd name="connsiteX6" fmla="*/ 3505202 w 3509945"/>
                  <a:gd name="connsiteY6" fmla="*/ 13855 h 4984097"/>
                  <a:gd name="connsiteX0" fmla="*/ 3505202 w 3510195"/>
                  <a:gd name="connsiteY0" fmla="*/ 13855 h 4984097"/>
                  <a:gd name="connsiteX1" fmla="*/ 2355272 w 3510195"/>
                  <a:gd name="connsiteY1" fmla="*/ 1773381 h 4984097"/>
                  <a:gd name="connsiteX2" fmla="*/ 706582 w 3510195"/>
                  <a:gd name="connsiteY2" fmla="*/ 2355272 h 4984097"/>
                  <a:gd name="connsiteX3" fmla="*/ 498764 w 3510195"/>
                  <a:gd name="connsiteY3" fmla="*/ 4281054 h 4984097"/>
                  <a:gd name="connsiteX4" fmla="*/ 13855 w 3510195"/>
                  <a:gd name="connsiteY4" fmla="*/ 4682836 h 4984097"/>
                  <a:gd name="connsiteX5" fmla="*/ 0 w 3510195"/>
                  <a:gd name="connsiteY5" fmla="*/ 0 h 4984097"/>
                  <a:gd name="connsiteX6" fmla="*/ 3505202 w 3510195"/>
                  <a:gd name="connsiteY6" fmla="*/ 13855 h 4984097"/>
                  <a:gd name="connsiteX0" fmla="*/ 3505202 w 3510379"/>
                  <a:gd name="connsiteY0" fmla="*/ 13855 h 4984097"/>
                  <a:gd name="connsiteX1" fmla="*/ 2382981 w 3510379"/>
                  <a:gd name="connsiteY1" fmla="*/ 1911927 h 4984097"/>
                  <a:gd name="connsiteX2" fmla="*/ 706582 w 3510379"/>
                  <a:gd name="connsiteY2" fmla="*/ 2355272 h 4984097"/>
                  <a:gd name="connsiteX3" fmla="*/ 498764 w 3510379"/>
                  <a:gd name="connsiteY3" fmla="*/ 4281054 h 4984097"/>
                  <a:gd name="connsiteX4" fmla="*/ 13855 w 3510379"/>
                  <a:gd name="connsiteY4" fmla="*/ 4682836 h 4984097"/>
                  <a:gd name="connsiteX5" fmla="*/ 0 w 3510379"/>
                  <a:gd name="connsiteY5" fmla="*/ 0 h 4984097"/>
                  <a:gd name="connsiteX6" fmla="*/ 3505202 w 3510379"/>
                  <a:gd name="connsiteY6" fmla="*/ 13855 h 4984097"/>
                  <a:gd name="connsiteX0" fmla="*/ 3865420 w 3868973"/>
                  <a:gd name="connsiteY0" fmla="*/ 13855 h 4984097"/>
                  <a:gd name="connsiteX1" fmla="*/ 2382981 w 3868973"/>
                  <a:gd name="connsiteY1" fmla="*/ 1911927 h 4984097"/>
                  <a:gd name="connsiteX2" fmla="*/ 706582 w 3868973"/>
                  <a:gd name="connsiteY2" fmla="*/ 2355272 h 4984097"/>
                  <a:gd name="connsiteX3" fmla="*/ 498764 w 3868973"/>
                  <a:gd name="connsiteY3" fmla="*/ 4281054 h 4984097"/>
                  <a:gd name="connsiteX4" fmla="*/ 13855 w 3868973"/>
                  <a:gd name="connsiteY4" fmla="*/ 4682836 h 4984097"/>
                  <a:gd name="connsiteX5" fmla="*/ 0 w 3868973"/>
                  <a:gd name="connsiteY5" fmla="*/ 0 h 4984097"/>
                  <a:gd name="connsiteX6" fmla="*/ 3865420 w 3868973"/>
                  <a:gd name="connsiteY6" fmla="*/ 13855 h 4984097"/>
                  <a:gd name="connsiteX0" fmla="*/ 3865420 w 3873426"/>
                  <a:gd name="connsiteY0" fmla="*/ 13855 h 4984097"/>
                  <a:gd name="connsiteX1" fmla="*/ 2992581 w 3873426"/>
                  <a:gd name="connsiteY1" fmla="*/ 1717964 h 4984097"/>
                  <a:gd name="connsiteX2" fmla="*/ 706582 w 3873426"/>
                  <a:gd name="connsiteY2" fmla="*/ 2355272 h 4984097"/>
                  <a:gd name="connsiteX3" fmla="*/ 498764 w 3873426"/>
                  <a:gd name="connsiteY3" fmla="*/ 4281054 h 4984097"/>
                  <a:gd name="connsiteX4" fmla="*/ 13855 w 3873426"/>
                  <a:gd name="connsiteY4" fmla="*/ 4682836 h 4984097"/>
                  <a:gd name="connsiteX5" fmla="*/ 0 w 3873426"/>
                  <a:gd name="connsiteY5" fmla="*/ 0 h 4984097"/>
                  <a:gd name="connsiteX6" fmla="*/ 3865420 w 3873426"/>
                  <a:gd name="connsiteY6" fmla="*/ 13855 h 4984097"/>
                  <a:gd name="connsiteX0" fmla="*/ 3865420 w 3873179"/>
                  <a:gd name="connsiteY0" fmla="*/ 13855 h 4980543"/>
                  <a:gd name="connsiteX1" fmla="*/ 2992581 w 3873179"/>
                  <a:gd name="connsiteY1" fmla="*/ 1717964 h 4980543"/>
                  <a:gd name="connsiteX2" fmla="*/ 803564 w 3873179"/>
                  <a:gd name="connsiteY2" fmla="*/ 2466109 h 4980543"/>
                  <a:gd name="connsiteX3" fmla="*/ 498764 w 3873179"/>
                  <a:gd name="connsiteY3" fmla="*/ 4281054 h 4980543"/>
                  <a:gd name="connsiteX4" fmla="*/ 13855 w 3873179"/>
                  <a:gd name="connsiteY4" fmla="*/ 4682836 h 4980543"/>
                  <a:gd name="connsiteX5" fmla="*/ 0 w 3873179"/>
                  <a:gd name="connsiteY5" fmla="*/ 0 h 4980543"/>
                  <a:gd name="connsiteX6" fmla="*/ 3865420 w 3873179"/>
                  <a:gd name="connsiteY6" fmla="*/ 13855 h 4980543"/>
                  <a:gd name="connsiteX0" fmla="*/ 3532911 w 3549464"/>
                  <a:gd name="connsiteY0" fmla="*/ 138545 h 4980543"/>
                  <a:gd name="connsiteX1" fmla="*/ 2992581 w 3549464"/>
                  <a:gd name="connsiteY1" fmla="*/ 1717964 h 4980543"/>
                  <a:gd name="connsiteX2" fmla="*/ 803564 w 3549464"/>
                  <a:gd name="connsiteY2" fmla="*/ 2466109 h 4980543"/>
                  <a:gd name="connsiteX3" fmla="*/ 498764 w 3549464"/>
                  <a:gd name="connsiteY3" fmla="*/ 4281054 h 4980543"/>
                  <a:gd name="connsiteX4" fmla="*/ 13855 w 3549464"/>
                  <a:gd name="connsiteY4" fmla="*/ 4682836 h 4980543"/>
                  <a:gd name="connsiteX5" fmla="*/ 0 w 3549464"/>
                  <a:gd name="connsiteY5" fmla="*/ 0 h 4980543"/>
                  <a:gd name="connsiteX6" fmla="*/ 3532911 w 3549464"/>
                  <a:gd name="connsiteY6" fmla="*/ 138545 h 4980543"/>
                  <a:gd name="connsiteX0" fmla="*/ 3546766 w 3562611"/>
                  <a:gd name="connsiteY0" fmla="*/ 0 h 5008253"/>
                  <a:gd name="connsiteX1" fmla="*/ 2992581 w 3562611"/>
                  <a:gd name="connsiteY1" fmla="*/ 1745674 h 5008253"/>
                  <a:gd name="connsiteX2" fmla="*/ 803564 w 3562611"/>
                  <a:gd name="connsiteY2" fmla="*/ 2493819 h 5008253"/>
                  <a:gd name="connsiteX3" fmla="*/ 498764 w 3562611"/>
                  <a:gd name="connsiteY3" fmla="*/ 4308764 h 5008253"/>
                  <a:gd name="connsiteX4" fmla="*/ 13855 w 3562611"/>
                  <a:gd name="connsiteY4" fmla="*/ 4710546 h 5008253"/>
                  <a:gd name="connsiteX5" fmla="*/ 0 w 3562611"/>
                  <a:gd name="connsiteY5" fmla="*/ 27710 h 5008253"/>
                  <a:gd name="connsiteX6" fmla="*/ 3546766 w 3562611"/>
                  <a:gd name="connsiteY6" fmla="*/ 0 h 5008253"/>
                  <a:gd name="connsiteX0" fmla="*/ 3546766 w 3706909"/>
                  <a:gd name="connsiteY0" fmla="*/ 0 h 5008253"/>
                  <a:gd name="connsiteX1" fmla="*/ 2992581 w 3706909"/>
                  <a:gd name="connsiteY1" fmla="*/ 1745674 h 5008253"/>
                  <a:gd name="connsiteX2" fmla="*/ 803564 w 3706909"/>
                  <a:gd name="connsiteY2" fmla="*/ 2493819 h 5008253"/>
                  <a:gd name="connsiteX3" fmla="*/ 498764 w 3706909"/>
                  <a:gd name="connsiteY3" fmla="*/ 4308764 h 5008253"/>
                  <a:gd name="connsiteX4" fmla="*/ 13855 w 3706909"/>
                  <a:gd name="connsiteY4" fmla="*/ 4710546 h 5008253"/>
                  <a:gd name="connsiteX5" fmla="*/ 0 w 3706909"/>
                  <a:gd name="connsiteY5" fmla="*/ 27710 h 5008253"/>
                  <a:gd name="connsiteX6" fmla="*/ 3546766 w 3706909"/>
                  <a:gd name="connsiteY6" fmla="*/ 0 h 5008253"/>
                  <a:gd name="connsiteX0" fmla="*/ 3546766 w 3576888"/>
                  <a:gd name="connsiteY0" fmla="*/ 0 h 5008253"/>
                  <a:gd name="connsiteX1" fmla="*/ 2992581 w 3576888"/>
                  <a:gd name="connsiteY1" fmla="*/ 1745674 h 5008253"/>
                  <a:gd name="connsiteX2" fmla="*/ 803564 w 3576888"/>
                  <a:gd name="connsiteY2" fmla="*/ 2493819 h 5008253"/>
                  <a:gd name="connsiteX3" fmla="*/ 498764 w 3576888"/>
                  <a:gd name="connsiteY3" fmla="*/ 4308764 h 5008253"/>
                  <a:gd name="connsiteX4" fmla="*/ 13855 w 3576888"/>
                  <a:gd name="connsiteY4" fmla="*/ 4710546 h 5008253"/>
                  <a:gd name="connsiteX5" fmla="*/ 0 w 3576888"/>
                  <a:gd name="connsiteY5" fmla="*/ 27710 h 5008253"/>
                  <a:gd name="connsiteX6" fmla="*/ 3546766 w 3576888"/>
                  <a:gd name="connsiteY6" fmla="*/ 0 h 5008253"/>
                  <a:gd name="connsiteX0" fmla="*/ 3546766 w 3560729"/>
                  <a:gd name="connsiteY0" fmla="*/ 0 h 5008253"/>
                  <a:gd name="connsiteX1" fmla="*/ 2604653 w 3560729"/>
                  <a:gd name="connsiteY1" fmla="*/ 1814947 h 5008253"/>
                  <a:gd name="connsiteX2" fmla="*/ 803564 w 3560729"/>
                  <a:gd name="connsiteY2" fmla="*/ 2493819 h 5008253"/>
                  <a:gd name="connsiteX3" fmla="*/ 498764 w 3560729"/>
                  <a:gd name="connsiteY3" fmla="*/ 4308764 h 5008253"/>
                  <a:gd name="connsiteX4" fmla="*/ 13855 w 3560729"/>
                  <a:gd name="connsiteY4" fmla="*/ 4710546 h 5008253"/>
                  <a:gd name="connsiteX5" fmla="*/ 0 w 3560729"/>
                  <a:gd name="connsiteY5" fmla="*/ 27710 h 5008253"/>
                  <a:gd name="connsiteX6" fmla="*/ 3546766 w 3560729"/>
                  <a:gd name="connsiteY6" fmla="*/ 0 h 5008253"/>
                  <a:gd name="connsiteX0" fmla="*/ 3546766 w 3560729"/>
                  <a:gd name="connsiteY0" fmla="*/ 0 h 5022108"/>
                  <a:gd name="connsiteX1" fmla="*/ 2604653 w 3560729"/>
                  <a:gd name="connsiteY1" fmla="*/ 1828802 h 5022108"/>
                  <a:gd name="connsiteX2" fmla="*/ 803564 w 3560729"/>
                  <a:gd name="connsiteY2" fmla="*/ 2507674 h 5022108"/>
                  <a:gd name="connsiteX3" fmla="*/ 498764 w 3560729"/>
                  <a:gd name="connsiteY3" fmla="*/ 4322619 h 5022108"/>
                  <a:gd name="connsiteX4" fmla="*/ 13855 w 3560729"/>
                  <a:gd name="connsiteY4" fmla="*/ 4724401 h 5022108"/>
                  <a:gd name="connsiteX5" fmla="*/ 0 w 3560729"/>
                  <a:gd name="connsiteY5" fmla="*/ 41565 h 5022108"/>
                  <a:gd name="connsiteX6" fmla="*/ 3546766 w 3560729"/>
                  <a:gd name="connsiteY6" fmla="*/ 0 h 5022108"/>
                  <a:gd name="connsiteX0" fmla="*/ 3546766 w 3560729"/>
                  <a:gd name="connsiteY0" fmla="*/ 0 h 5028368"/>
                  <a:gd name="connsiteX1" fmla="*/ 2604653 w 3560729"/>
                  <a:gd name="connsiteY1" fmla="*/ 1828802 h 5028368"/>
                  <a:gd name="connsiteX2" fmla="*/ 803564 w 3560729"/>
                  <a:gd name="connsiteY2" fmla="*/ 2313710 h 5028368"/>
                  <a:gd name="connsiteX3" fmla="*/ 498764 w 3560729"/>
                  <a:gd name="connsiteY3" fmla="*/ 4322619 h 5028368"/>
                  <a:gd name="connsiteX4" fmla="*/ 13855 w 3560729"/>
                  <a:gd name="connsiteY4" fmla="*/ 4724401 h 5028368"/>
                  <a:gd name="connsiteX5" fmla="*/ 0 w 3560729"/>
                  <a:gd name="connsiteY5" fmla="*/ 41565 h 5028368"/>
                  <a:gd name="connsiteX6" fmla="*/ 3546766 w 3560729"/>
                  <a:gd name="connsiteY6" fmla="*/ 0 h 5028368"/>
                  <a:gd name="connsiteX0" fmla="*/ 3546766 w 3567061"/>
                  <a:gd name="connsiteY0" fmla="*/ 0 h 5028368"/>
                  <a:gd name="connsiteX1" fmla="*/ 2826326 w 3567061"/>
                  <a:gd name="connsiteY1" fmla="*/ 1731820 h 5028368"/>
                  <a:gd name="connsiteX2" fmla="*/ 803564 w 3567061"/>
                  <a:gd name="connsiteY2" fmla="*/ 2313710 h 5028368"/>
                  <a:gd name="connsiteX3" fmla="*/ 498764 w 3567061"/>
                  <a:gd name="connsiteY3" fmla="*/ 4322619 h 5028368"/>
                  <a:gd name="connsiteX4" fmla="*/ 13855 w 3567061"/>
                  <a:gd name="connsiteY4" fmla="*/ 4724401 h 5028368"/>
                  <a:gd name="connsiteX5" fmla="*/ 0 w 3567061"/>
                  <a:gd name="connsiteY5" fmla="*/ 41565 h 5028368"/>
                  <a:gd name="connsiteX6" fmla="*/ 3546766 w 3567061"/>
                  <a:gd name="connsiteY6" fmla="*/ 0 h 5028368"/>
                  <a:gd name="connsiteX0" fmla="*/ 3546766 w 3567061"/>
                  <a:gd name="connsiteY0" fmla="*/ 0 h 4939815"/>
                  <a:gd name="connsiteX1" fmla="*/ 2826326 w 3567061"/>
                  <a:gd name="connsiteY1" fmla="*/ 1731820 h 4939815"/>
                  <a:gd name="connsiteX2" fmla="*/ 803564 w 3567061"/>
                  <a:gd name="connsiteY2" fmla="*/ 2313710 h 4939815"/>
                  <a:gd name="connsiteX3" fmla="*/ 1066801 w 3567061"/>
                  <a:gd name="connsiteY3" fmla="*/ 3782292 h 4939815"/>
                  <a:gd name="connsiteX4" fmla="*/ 13855 w 3567061"/>
                  <a:gd name="connsiteY4" fmla="*/ 4724401 h 4939815"/>
                  <a:gd name="connsiteX5" fmla="*/ 0 w 3567061"/>
                  <a:gd name="connsiteY5" fmla="*/ 41565 h 4939815"/>
                  <a:gd name="connsiteX6" fmla="*/ 3546766 w 3567061"/>
                  <a:gd name="connsiteY6" fmla="*/ 0 h 4939815"/>
                  <a:gd name="connsiteX0" fmla="*/ 3546766 w 3567427"/>
                  <a:gd name="connsiteY0" fmla="*/ 0 h 4944652"/>
                  <a:gd name="connsiteX1" fmla="*/ 2826326 w 3567427"/>
                  <a:gd name="connsiteY1" fmla="*/ 1731820 h 4944652"/>
                  <a:gd name="connsiteX2" fmla="*/ 748145 w 3567427"/>
                  <a:gd name="connsiteY2" fmla="*/ 2050474 h 4944652"/>
                  <a:gd name="connsiteX3" fmla="*/ 1066801 w 3567427"/>
                  <a:gd name="connsiteY3" fmla="*/ 3782292 h 4944652"/>
                  <a:gd name="connsiteX4" fmla="*/ 13855 w 3567427"/>
                  <a:gd name="connsiteY4" fmla="*/ 4724401 h 4944652"/>
                  <a:gd name="connsiteX5" fmla="*/ 0 w 3567427"/>
                  <a:gd name="connsiteY5" fmla="*/ 41565 h 4944652"/>
                  <a:gd name="connsiteX6" fmla="*/ 3546766 w 3567427"/>
                  <a:gd name="connsiteY6" fmla="*/ 0 h 4944652"/>
                  <a:gd name="connsiteX0" fmla="*/ 3546766 w 3566619"/>
                  <a:gd name="connsiteY0" fmla="*/ 0 h 4940065"/>
                  <a:gd name="connsiteX1" fmla="*/ 2826326 w 3566619"/>
                  <a:gd name="connsiteY1" fmla="*/ 1731820 h 4940065"/>
                  <a:gd name="connsiteX2" fmla="*/ 872836 w 3566619"/>
                  <a:gd name="connsiteY2" fmla="*/ 2299856 h 4940065"/>
                  <a:gd name="connsiteX3" fmla="*/ 1066801 w 3566619"/>
                  <a:gd name="connsiteY3" fmla="*/ 3782292 h 4940065"/>
                  <a:gd name="connsiteX4" fmla="*/ 13855 w 3566619"/>
                  <a:gd name="connsiteY4" fmla="*/ 4724401 h 4940065"/>
                  <a:gd name="connsiteX5" fmla="*/ 0 w 3566619"/>
                  <a:gd name="connsiteY5" fmla="*/ 41565 h 4940065"/>
                  <a:gd name="connsiteX6" fmla="*/ 3546766 w 3566619"/>
                  <a:gd name="connsiteY6" fmla="*/ 0 h 4940065"/>
                  <a:gd name="connsiteX0" fmla="*/ 3546766 w 3566619"/>
                  <a:gd name="connsiteY0" fmla="*/ 0 h 4943391"/>
                  <a:gd name="connsiteX1" fmla="*/ 2826326 w 3566619"/>
                  <a:gd name="connsiteY1" fmla="*/ 1731820 h 4943391"/>
                  <a:gd name="connsiteX2" fmla="*/ 872836 w 3566619"/>
                  <a:gd name="connsiteY2" fmla="*/ 2299856 h 4943391"/>
                  <a:gd name="connsiteX3" fmla="*/ 1343891 w 3566619"/>
                  <a:gd name="connsiteY3" fmla="*/ 3810001 h 4943391"/>
                  <a:gd name="connsiteX4" fmla="*/ 13855 w 3566619"/>
                  <a:gd name="connsiteY4" fmla="*/ 4724401 h 4943391"/>
                  <a:gd name="connsiteX5" fmla="*/ 0 w 3566619"/>
                  <a:gd name="connsiteY5" fmla="*/ 41565 h 4943391"/>
                  <a:gd name="connsiteX6" fmla="*/ 3546766 w 3566619"/>
                  <a:gd name="connsiteY6" fmla="*/ 0 h 4943391"/>
                  <a:gd name="connsiteX0" fmla="*/ 3546766 w 3566619"/>
                  <a:gd name="connsiteY0" fmla="*/ 0 h 4955848"/>
                  <a:gd name="connsiteX1" fmla="*/ 2826326 w 3566619"/>
                  <a:gd name="connsiteY1" fmla="*/ 1731820 h 4955848"/>
                  <a:gd name="connsiteX2" fmla="*/ 872836 w 3566619"/>
                  <a:gd name="connsiteY2" fmla="*/ 2299856 h 4955848"/>
                  <a:gd name="connsiteX3" fmla="*/ 1136073 w 3566619"/>
                  <a:gd name="connsiteY3" fmla="*/ 3906983 h 4955848"/>
                  <a:gd name="connsiteX4" fmla="*/ 13855 w 3566619"/>
                  <a:gd name="connsiteY4" fmla="*/ 4724401 h 4955848"/>
                  <a:gd name="connsiteX5" fmla="*/ 0 w 3566619"/>
                  <a:gd name="connsiteY5" fmla="*/ 41565 h 4955848"/>
                  <a:gd name="connsiteX6" fmla="*/ 3546766 w 3566619"/>
                  <a:gd name="connsiteY6" fmla="*/ 0 h 4955848"/>
                  <a:gd name="connsiteX0" fmla="*/ 3546766 w 3609882"/>
                  <a:gd name="connsiteY0" fmla="*/ 0 h 4955848"/>
                  <a:gd name="connsiteX1" fmla="*/ 3214254 w 3609882"/>
                  <a:gd name="connsiteY1" fmla="*/ 1579420 h 4955848"/>
                  <a:gd name="connsiteX2" fmla="*/ 872836 w 3609882"/>
                  <a:gd name="connsiteY2" fmla="*/ 2299856 h 4955848"/>
                  <a:gd name="connsiteX3" fmla="*/ 1136073 w 3609882"/>
                  <a:gd name="connsiteY3" fmla="*/ 3906983 h 4955848"/>
                  <a:gd name="connsiteX4" fmla="*/ 13855 w 3609882"/>
                  <a:gd name="connsiteY4" fmla="*/ 4724401 h 4955848"/>
                  <a:gd name="connsiteX5" fmla="*/ 0 w 3609882"/>
                  <a:gd name="connsiteY5" fmla="*/ 41565 h 4955848"/>
                  <a:gd name="connsiteX6" fmla="*/ 3546766 w 3609882"/>
                  <a:gd name="connsiteY6" fmla="*/ 0 h 4955848"/>
                  <a:gd name="connsiteX0" fmla="*/ 3546766 w 3609882"/>
                  <a:gd name="connsiteY0" fmla="*/ 0 h 4957825"/>
                  <a:gd name="connsiteX1" fmla="*/ 3214254 w 3609882"/>
                  <a:gd name="connsiteY1" fmla="*/ 1579420 h 4957825"/>
                  <a:gd name="connsiteX2" fmla="*/ 872836 w 3609882"/>
                  <a:gd name="connsiteY2" fmla="*/ 2299856 h 4957825"/>
                  <a:gd name="connsiteX3" fmla="*/ 1136073 w 3609882"/>
                  <a:gd name="connsiteY3" fmla="*/ 3906983 h 4957825"/>
                  <a:gd name="connsiteX4" fmla="*/ 13855 w 3609882"/>
                  <a:gd name="connsiteY4" fmla="*/ 4724401 h 4957825"/>
                  <a:gd name="connsiteX5" fmla="*/ 0 w 3609882"/>
                  <a:gd name="connsiteY5" fmla="*/ 41565 h 4957825"/>
                  <a:gd name="connsiteX6" fmla="*/ 3546766 w 3609882"/>
                  <a:gd name="connsiteY6" fmla="*/ 0 h 4957825"/>
                  <a:gd name="connsiteX0" fmla="*/ 3635098 w 3698214"/>
                  <a:gd name="connsiteY0" fmla="*/ 0 h 4956688"/>
                  <a:gd name="connsiteX1" fmla="*/ 3302586 w 3698214"/>
                  <a:gd name="connsiteY1" fmla="*/ 1579420 h 4956688"/>
                  <a:gd name="connsiteX2" fmla="*/ 961168 w 3698214"/>
                  <a:gd name="connsiteY2" fmla="*/ 2299856 h 4956688"/>
                  <a:gd name="connsiteX3" fmla="*/ 1432223 w 3698214"/>
                  <a:gd name="connsiteY3" fmla="*/ 4045529 h 4956688"/>
                  <a:gd name="connsiteX4" fmla="*/ 102187 w 3698214"/>
                  <a:gd name="connsiteY4" fmla="*/ 4724401 h 4956688"/>
                  <a:gd name="connsiteX5" fmla="*/ 88332 w 3698214"/>
                  <a:gd name="connsiteY5" fmla="*/ 41565 h 4956688"/>
                  <a:gd name="connsiteX6" fmla="*/ 3635098 w 3698214"/>
                  <a:gd name="connsiteY6" fmla="*/ 0 h 4956688"/>
                  <a:gd name="connsiteX0" fmla="*/ 3635098 w 3698214"/>
                  <a:gd name="connsiteY0" fmla="*/ 0 h 4956688"/>
                  <a:gd name="connsiteX1" fmla="*/ 3302586 w 3698214"/>
                  <a:gd name="connsiteY1" fmla="*/ 1579420 h 4956688"/>
                  <a:gd name="connsiteX2" fmla="*/ 961168 w 3698214"/>
                  <a:gd name="connsiteY2" fmla="*/ 2299856 h 4956688"/>
                  <a:gd name="connsiteX3" fmla="*/ 1432223 w 3698214"/>
                  <a:gd name="connsiteY3" fmla="*/ 4045529 h 4956688"/>
                  <a:gd name="connsiteX4" fmla="*/ 102187 w 3698214"/>
                  <a:gd name="connsiteY4" fmla="*/ 4724401 h 4956688"/>
                  <a:gd name="connsiteX5" fmla="*/ 88332 w 3698214"/>
                  <a:gd name="connsiteY5" fmla="*/ 41565 h 4956688"/>
                  <a:gd name="connsiteX6" fmla="*/ 3635098 w 3698214"/>
                  <a:gd name="connsiteY6" fmla="*/ 0 h 4956688"/>
                  <a:gd name="connsiteX0" fmla="*/ 3635098 w 3698214"/>
                  <a:gd name="connsiteY0" fmla="*/ 0 h 4956688"/>
                  <a:gd name="connsiteX1" fmla="*/ 3302586 w 3698214"/>
                  <a:gd name="connsiteY1" fmla="*/ 1579420 h 4956688"/>
                  <a:gd name="connsiteX2" fmla="*/ 961168 w 3698214"/>
                  <a:gd name="connsiteY2" fmla="*/ 2299856 h 4956688"/>
                  <a:gd name="connsiteX3" fmla="*/ 1432223 w 3698214"/>
                  <a:gd name="connsiteY3" fmla="*/ 4045529 h 4956688"/>
                  <a:gd name="connsiteX4" fmla="*/ 102187 w 3698214"/>
                  <a:gd name="connsiteY4" fmla="*/ 4724401 h 4956688"/>
                  <a:gd name="connsiteX5" fmla="*/ 88332 w 3698214"/>
                  <a:gd name="connsiteY5" fmla="*/ 41565 h 4956688"/>
                  <a:gd name="connsiteX6" fmla="*/ 3635098 w 3698214"/>
                  <a:gd name="connsiteY6" fmla="*/ 0 h 4956688"/>
                  <a:gd name="connsiteX0" fmla="*/ 3591845 w 3654961"/>
                  <a:gd name="connsiteY0" fmla="*/ 0 h 4968373"/>
                  <a:gd name="connsiteX1" fmla="*/ 3259333 w 3654961"/>
                  <a:gd name="connsiteY1" fmla="*/ 1579420 h 4968373"/>
                  <a:gd name="connsiteX2" fmla="*/ 917915 w 3654961"/>
                  <a:gd name="connsiteY2" fmla="*/ 2299856 h 4968373"/>
                  <a:gd name="connsiteX3" fmla="*/ 1388970 w 3654961"/>
                  <a:gd name="connsiteY3" fmla="*/ 4045529 h 4968373"/>
                  <a:gd name="connsiteX4" fmla="*/ 58934 w 3654961"/>
                  <a:gd name="connsiteY4" fmla="*/ 4724401 h 4968373"/>
                  <a:gd name="connsiteX5" fmla="*/ 45079 w 3654961"/>
                  <a:gd name="connsiteY5" fmla="*/ 41565 h 4968373"/>
                  <a:gd name="connsiteX6" fmla="*/ 3591845 w 3654961"/>
                  <a:gd name="connsiteY6" fmla="*/ 0 h 4968373"/>
                  <a:gd name="connsiteX0" fmla="*/ 3591845 w 3654961"/>
                  <a:gd name="connsiteY0" fmla="*/ 0 h 4967280"/>
                  <a:gd name="connsiteX1" fmla="*/ 3259333 w 3654961"/>
                  <a:gd name="connsiteY1" fmla="*/ 1579420 h 4967280"/>
                  <a:gd name="connsiteX2" fmla="*/ 917915 w 3654961"/>
                  <a:gd name="connsiteY2" fmla="*/ 2299856 h 4967280"/>
                  <a:gd name="connsiteX3" fmla="*/ 1388970 w 3654961"/>
                  <a:gd name="connsiteY3" fmla="*/ 4045529 h 4967280"/>
                  <a:gd name="connsiteX4" fmla="*/ 58934 w 3654961"/>
                  <a:gd name="connsiteY4" fmla="*/ 4724401 h 4967280"/>
                  <a:gd name="connsiteX5" fmla="*/ 45079 w 3654961"/>
                  <a:gd name="connsiteY5" fmla="*/ 41565 h 4967280"/>
                  <a:gd name="connsiteX6" fmla="*/ 3591845 w 3654961"/>
                  <a:gd name="connsiteY6" fmla="*/ 0 h 4967280"/>
                  <a:gd name="connsiteX0" fmla="*/ 3591845 w 3654961"/>
                  <a:gd name="connsiteY0" fmla="*/ 0 h 4979298"/>
                  <a:gd name="connsiteX1" fmla="*/ 3259333 w 3654961"/>
                  <a:gd name="connsiteY1" fmla="*/ 1579420 h 4979298"/>
                  <a:gd name="connsiteX2" fmla="*/ 917915 w 3654961"/>
                  <a:gd name="connsiteY2" fmla="*/ 2299856 h 4979298"/>
                  <a:gd name="connsiteX3" fmla="*/ 1388970 w 3654961"/>
                  <a:gd name="connsiteY3" fmla="*/ 4045529 h 4979298"/>
                  <a:gd name="connsiteX4" fmla="*/ 58934 w 3654961"/>
                  <a:gd name="connsiteY4" fmla="*/ 4738255 h 4979298"/>
                  <a:gd name="connsiteX5" fmla="*/ 45079 w 3654961"/>
                  <a:gd name="connsiteY5" fmla="*/ 41565 h 4979298"/>
                  <a:gd name="connsiteX6" fmla="*/ 3591845 w 3654961"/>
                  <a:gd name="connsiteY6" fmla="*/ 0 h 4979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654961" h="4979298">
                    <a:moveTo>
                      <a:pt x="3591845" y="0"/>
                    </a:moveTo>
                    <a:cubicBezTo>
                      <a:pt x="3704991" y="635000"/>
                      <a:pt x="3704988" y="1196111"/>
                      <a:pt x="3259333" y="1579420"/>
                    </a:cubicBezTo>
                    <a:cubicBezTo>
                      <a:pt x="2813678" y="1962729"/>
                      <a:pt x="1229642" y="1888838"/>
                      <a:pt x="917915" y="2299856"/>
                    </a:cubicBezTo>
                    <a:cubicBezTo>
                      <a:pt x="606188" y="2710874"/>
                      <a:pt x="1532133" y="3639129"/>
                      <a:pt x="1388970" y="4045529"/>
                    </a:cubicBezTo>
                    <a:cubicBezTo>
                      <a:pt x="1245807" y="4451929"/>
                      <a:pt x="185461" y="5430703"/>
                      <a:pt x="58934" y="4738255"/>
                    </a:cubicBezTo>
                    <a:cubicBezTo>
                      <a:pt x="-67593" y="4045807"/>
                      <a:pt x="49697" y="1602510"/>
                      <a:pt x="45079" y="41565"/>
                    </a:cubicBezTo>
                    <a:lnTo>
                      <a:pt x="359184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84407" tIns="42203" rIns="84407" bIns="42203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th-TH" sz="1661"/>
              </a:p>
            </p:txBody>
          </p:sp>
          <p:sp>
            <p:nvSpPr>
              <p:cNvPr id="23" name="รูปแบบอิสระ: รูปร่าง 22">
                <a:extLst>
                  <a:ext uri="{FF2B5EF4-FFF2-40B4-BE49-F238E27FC236}">
                    <a16:creationId xmlns:a16="http://schemas.microsoft.com/office/drawing/2014/main" id="{D9CEDDBE-8C27-4A8F-9572-814A7BE126F2}"/>
                  </a:ext>
                </a:extLst>
              </p:cNvPr>
              <p:cNvSpPr/>
              <p:nvPr/>
            </p:nvSpPr>
            <p:spPr>
              <a:xfrm>
                <a:off x="-13854" y="-53779"/>
                <a:ext cx="5988928" cy="3844532"/>
              </a:xfrm>
              <a:custGeom>
                <a:avLst/>
                <a:gdLst>
                  <a:gd name="connsiteX0" fmla="*/ 5791200 w 5791200"/>
                  <a:gd name="connsiteY0" fmla="*/ 13854 h 3574472"/>
                  <a:gd name="connsiteX1" fmla="*/ 3061855 w 5791200"/>
                  <a:gd name="connsiteY1" fmla="*/ 678872 h 3574472"/>
                  <a:gd name="connsiteX2" fmla="*/ 2992582 w 5791200"/>
                  <a:gd name="connsiteY2" fmla="*/ 1607127 h 3574472"/>
                  <a:gd name="connsiteX3" fmla="*/ 1413164 w 5791200"/>
                  <a:gd name="connsiteY3" fmla="*/ 1870363 h 3574472"/>
                  <a:gd name="connsiteX4" fmla="*/ 0 w 5791200"/>
                  <a:gd name="connsiteY4" fmla="*/ 3574472 h 3574472"/>
                  <a:gd name="connsiteX5" fmla="*/ 55418 w 5791200"/>
                  <a:gd name="connsiteY5" fmla="*/ 0 h 3574472"/>
                  <a:gd name="connsiteX6" fmla="*/ 5791200 w 5791200"/>
                  <a:gd name="connsiteY6" fmla="*/ 13854 h 3574472"/>
                  <a:gd name="connsiteX0" fmla="*/ 5822003 w 5822003"/>
                  <a:gd name="connsiteY0" fmla="*/ 28151 h 3588769"/>
                  <a:gd name="connsiteX1" fmla="*/ 3092658 w 5822003"/>
                  <a:gd name="connsiteY1" fmla="*/ 693169 h 3588769"/>
                  <a:gd name="connsiteX2" fmla="*/ 3023385 w 5822003"/>
                  <a:gd name="connsiteY2" fmla="*/ 1621424 h 3588769"/>
                  <a:gd name="connsiteX3" fmla="*/ 1443967 w 5822003"/>
                  <a:gd name="connsiteY3" fmla="*/ 1884660 h 3588769"/>
                  <a:gd name="connsiteX4" fmla="*/ 30803 w 5822003"/>
                  <a:gd name="connsiteY4" fmla="*/ 3588769 h 3588769"/>
                  <a:gd name="connsiteX5" fmla="*/ 0 w 5822003"/>
                  <a:gd name="connsiteY5" fmla="*/ 0 h 3588769"/>
                  <a:gd name="connsiteX6" fmla="*/ 5822003 w 5822003"/>
                  <a:gd name="connsiteY6" fmla="*/ 28151 h 3588769"/>
                  <a:gd name="connsiteX0" fmla="*/ 5879484 w 5879484"/>
                  <a:gd name="connsiteY0" fmla="*/ 42449 h 3603067"/>
                  <a:gd name="connsiteX1" fmla="*/ 3150139 w 5879484"/>
                  <a:gd name="connsiteY1" fmla="*/ 707467 h 3603067"/>
                  <a:gd name="connsiteX2" fmla="*/ 3080866 w 5879484"/>
                  <a:gd name="connsiteY2" fmla="*/ 1635722 h 3603067"/>
                  <a:gd name="connsiteX3" fmla="*/ 1501448 w 5879484"/>
                  <a:gd name="connsiteY3" fmla="*/ 1898958 h 3603067"/>
                  <a:gd name="connsiteX4" fmla="*/ 88284 w 5879484"/>
                  <a:gd name="connsiteY4" fmla="*/ 3603067 h 3603067"/>
                  <a:gd name="connsiteX5" fmla="*/ 0 w 5879484"/>
                  <a:gd name="connsiteY5" fmla="*/ 0 h 3603067"/>
                  <a:gd name="connsiteX6" fmla="*/ 5879484 w 5879484"/>
                  <a:gd name="connsiteY6" fmla="*/ 42449 h 3603067"/>
                  <a:gd name="connsiteX0" fmla="*/ 5879484 w 5879484"/>
                  <a:gd name="connsiteY0" fmla="*/ 42449 h 3603067"/>
                  <a:gd name="connsiteX1" fmla="*/ 3150139 w 5879484"/>
                  <a:gd name="connsiteY1" fmla="*/ 707467 h 3603067"/>
                  <a:gd name="connsiteX2" fmla="*/ 3080866 w 5879484"/>
                  <a:gd name="connsiteY2" fmla="*/ 1635722 h 3603067"/>
                  <a:gd name="connsiteX3" fmla="*/ 1501448 w 5879484"/>
                  <a:gd name="connsiteY3" fmla="*/ 1898958 h 3603067"/>
                  <a:gd name="connsiteX4" fmla="*/ 2063 w 5879484"/>
                  <a:gd name="connsiteY4" fmla="*/ 3603067 h 3603067"/>
                  <a:gd name="connsiteX5" fmla="*/ 0 w 5879484"/>
                  <a:gd name="connsiteY5" fmla="*/ 0 h 3603067"/>
                  <a:gd name="connsiteX6" fmla="*/ 5879484 w 5879484"/>
                  <a:gd name="connsiteY6" fmla="*/ 42449 h 3603067"/>
                  <a:gd name="connsiteX0" fmla="*/ 6021126 w 6021126"/>
                  <a:gd name="connsiteY0" fmla="*/ 42449 h 3688855"/>
                  <a:gd name="connsiteX1" fmla="*/ 3291781 w 6021126"/>
                  <a:gd name="connsiteY1" fmla="*/ 707467 h 3688855"/>
                  <a:gd name="connsiteX2" fmla="*/ 3222508 w 6021126"/>
                  <a:gd name="connsiteY2" fmla="*/ 1635722 h 3688855"/>
                  <a:gd name="connsiteX3" fmla="*/ 1643090 w 6021126"/>
                  <a:gd name="connsiteY3" fmla="*/ 1898958 h 3688855"/>
                  <a:gd name="connsiteX4" fmla="*/ 2 w 6021126"/>
                  <a:gd name="connsiteY4" fmla="*/ 3688855 h 3688855"/>
                  <a:gd name="connsiteX5" fmla="*/ 141642 w 6021126"/>
                  <a:gd name="connsiteY5" fmla="*/ 0 h 3688855"/>
                  <a:gd name="connsiteX6" fmla="*/ 6021126 w 6021126"/>
                  <a:gd name="connsiteY6" fmla="*/ 42449 h 3688855"/>
                  <a:gd name="connsiteX0" fmla="*/ 6109408 w 6109408"/>
                  <a:gd name="connsiteY0" fmla="*/ 128236 h 3774642"/>
                  <a:gd name="connsiteX1" fmla="*/ 3380063 w 6109408"/>
                  <a:gd name="connsiteY1" fmla="*/ 793254 h 3774642"/>
                  <a:gd name="connsiteX2" fmla="*/ 3310790 w 6109408"/>
                  <a:gd name="connsiteY2" fmla="*/ 1721509 h 3774642"/>
                  <a:gd name="connsiteX3" fmla="*/ 1731372 w 6109408"/>
                  <a:gd name="connsiteY3" fmla="*/ 1984745 h 3774642"/>
                  <a:gd name="connsiteX4" fmla="*/ 88284 w 6109408"/>
                  <a:gd name="connsiteY4" fmla="*/ 3774642 h 3774642"/>
                  <a:gd name="connsiteX5" fmla="*/ 0 w 6109408"/>
                  <a:gd name="connsiteY5" fmla="*/ 0 h 3774642"/>
                  <a:gd name="connsiteX6" fmla="*/ 6109408 w 6109408"/>
                  <a:gd name="connsiteY6" fmla="*/ 128236 h 3774642"/>
                  <a:gd name="connsiteX0" fmla="*/ 6109408 w 6109408"/>
                  <a:gd name="connsiteY0" fmla="*/ 128236 h 3774642"/>
                  <a:gd name="connsiteX1" fmla="*/ 3380063 w 6109408"/>
                  <a:gd name="connsiteY1" fmla="*/ 793254 h 3774642"/>
                  <a:gd name="connsiteX2" fmla="*/ 3310790 w 6109408"/>
                  <a:gd name="connsiteY2" fmla="*/ 1721509 h 3774642"/>
                  <a:gd name="connsiteX3" fmla="*/ 1731372 w 6109408"/>
                  <a:gd name="connsiteY3" fmla="*/ 1984745 h 3774642"/>
                  <a:gd name="connsiteX4" fmla="*/ 88284 w 6109408"/>
                  <a:gd name="connsiteY4" fmla="*/ 3774642 h 3774642"/>
                  <a:gd name="connsiteX5" fmla="*/ 0 w 6109408"/>
                  <a:gd name="connsiteY5" fmla="*/ 0 h 3774642"/>
                  <a:gd name="connsiteX6" fmla="*/ 6109408 w 6109408"/>
                  <a:gd name="connsiteY6" fmla="*/ 128236 h 3774642"/>
                  <a:gd name="connsiteX0" fmla="*/ 6109408 w 6109408"/>
                  <a:gd name="connsiteY0" fmla="*/ 128236 h 3774642"/>
                  <a:gd name="connsiteX1" fmla="*/ 3380063 w 6109408"/>
                  <a:gd name="connsiteY1" fmla="*/ 793254 h 3774642"/>
                  <a:gd name="connsiteX2" fmla="*/ 3310790 w 6109408"/>
                  <a:gd name="connsiteY2" fmla="*/ 1721509 h 3774642"/>
                  <a:gd name="connsiteX3" fmla="*/ 1731372 w 6109408"/>
                  <a:gd name="connsiteY3" fmla="*/ 1984745 h 3774642"/>
                  <a:gd name="connsiteX4" fmla="*/ 88284 w 6109408"/>
                  <a:gd name="connsiteY4" fmla="*/ 3774642 h 3774642"/>
                  <a:gd name="connsiteX5" fmla="*/ 0 w 6109408"/>
                  <a:gd name="connsiteY5" fmla="*/ 0 h 3774642"/>
                  <a:gd name="connsiteX6" fmla="*/ 6109408 w 6109408"/>
                  <a:gd name="connsiteY6" fmla="*/ 128236 h 3774642"/>
                  <a:gd name="connsiteX0" fmla="*/ 6037557 w 6037557"/>
                  <a:gd name="connsiteY0" fmla="*/ 142533 h 3788939"/>
                  <a:gd name="connsiteX1" fmla="*/ 3308212 w 6037557"/>
                  <a:gd name="connsiteY1" fmla="*/ 807551 h 3788939"/>
                  <a:gd name="connsiteX2" fmla="*/ 3238939 w 6037557"/>
                  <a:gd name="connsiteY2" fmla="*/ 1735806 h 3788939"/>
                  <a:gd name="connsiteX3" fmla="*/ 1659521 w 6037557"/>
                  <a:gd name="connsiteY3" fmla="*/ 1999042 h 3788939"/>
                  <a:gd name="connsiteX4" fmla="*/ 16433 w 6037557"/>
                  <a:gd name="connsiteY4" fmla="*/ 3788939 h 3788939"/>
                  <a:gd name="connsiteX5" fmla="*/ 0 w 6037557"/>
                  <a:gd name="connsiteY5" fmla="*/ 0 h 3788939"/>
                  <a:gd name="connsiteX6" fmla="*/ 6037557 w 6037557"/>
                  <a:gd name="connsiteY6" fmla="*/ 142533 h 3788939"/>
                  <a:gd name="connsiteX0" fmla="*/ 6037557 w 6037557"/>
                  <a:gd name="connsiteY0" fmla="*/ 142533 h 3788939"/>
                  <a:gd name="connsiteX1" fmla="*/ 3308212 w 6037557"/>
                  <a:gd name="connsiteY1" fmla="*/ 807551 h 3788939"/>
                  <a:gd name="connsiteX2" fmla="*/ 3238939 w 6037557"/>
                  <a:gd name="connsiteY2" fmla="*/ 1735806 h 3788939"/>
                  <a:gd name="connsiteX3" fmla="*/ 1659521 w 6037557"/>
                  <a:gd name="connsiteY3" fmla="*/ 1999042 h 3788939"/>
                  <a:gd name="connsiteX4" fmla="*/ 16433 w 6037557"/>
                  <a:gd name="connsiteY4" fmla="*/ 3788939 h 3788939"/>
                  <a:gd name="connsiteX5" fmla="*/ 0 w 6037557"/>
                  <a:gd name="connsiteY5" fmla="*/ 0 h 3788939"/>
                  <a:gd name="connsiteX6" fmla="*/ 6037557 w 6037557"/>
                  <a:gd name="connsiteY6" fmla="*/ 142533 h 3788939"/>
                  <a:gd name="connsiteX0" fmla="*/ 6109407 w 6109407"/>
                  <a:gd name="connsiteY0" fmla="*/ 0 h 3789385"/>
                  <a:gd name="connsiteX1" fmla="*/ 3308212 w 6109407"/>
                  <a:gd name="connsiteY1" fmla="*/ 807997 h 3789385"/>
                  <a:gd name="connsiteX2" fmla="*/ 3238939 w 6109407"/>
                  <a:gd name="connsiteY2" fmla="*/ 1736252 h 3789385"/>
                  <a:gd name="connsiteX3" fmla="*/ 1659521 w 6109407"/>
                  <a:gd name="connsiteY3" fmla="*/ 1999488 h 3789385"/>
                  <a:gd name="connsiteX4" fmla="*/ 16433 w 6109407"/>
                  <a:gd name="connsiteY4" fmla="*/ 3789385 h 3789385"/>
                  <a:gd name="connsiteX5" fmla="*/ 0 w 6109407"/>
                  <a:gd name="connsiteY5" fmla="*/ 446 h 3789385"/>
                  <a:gd name="connsiteX6" fmla="*/ 6109407 w 6109407"/>
                  <a:gd name="connsiteY6" fmla="*/ 0 h 3789385"/>
                  <a:gd name="connsiteX0" fmla="*/ 6109407 w 6179364"/>
                  <a:gd name="connsiteY0" fmla="*/ 0 h 3789385"/>
                  <a:gd name="connsiteX1" fmla="*/ 3308212 w 6179364"/>
                  <a:gd name="connsiteY1" fmla="*/ 807997 h 3789385"/>
                  <a:gd name="connsiteX2" fmla="*/ 3238939 w 6179364"/>
                  <a:gd name="connsiteY2" fmla="*/ 1736252 h 3789385"/>
                  <a:gd name="connsiteX3" fmla="*/ 1659521 w 6179364"/>
                  <a:gd name="connsiteY3" fmla="*/ 1999488 h 3789385"/>
                  <a:gd name="connsiteX4" fmla="*/ 16433 w 6179364"/>
                  <a:gd name="connsiteY4" fmla="*/ 3789385 h 3789385"/>
                  <a:gd name="connsiteX5" fmla="*/ 0 w 6179364"/>
                  <a:gd name="connsiteY5" fmla="*/ 446 h 3789385"/>
                  <a:gd name="connsiteX6" fmla="*/ 6109407 w 6179364"/>
                  <a:gd name="connsiteY6" fmla="*/ 0 h 3789385"/>
                  <a:gd name="connsiteX0" fmla="*/ 6109407 w 6179364"/>
                  <a:gd name="connsiteY0" fmla="*/ 0 h 3789385"/>
                  <a:gd name="connsiteX1" fmla="*/ 3308212 w 6179364"/>
                  <a:gd name="connsiteY1" fmla="*/ 807997 h 3789385"/>
                  <a:gd name="connsiteX2" fmla="*/ 3238939 w 6179364"/>
                  <a:gd name="connsiteY2" fmla="*/ 1736252 h 3789385"/>
                  <a:gd name="connsiteX3" fmla="*/ 1659521 w 6179364"/>
                  <a:gd name="connsiteY3" fmla="*/ 1999488 h 3789385"/>
                  <a:gd name="connsiteX4" fmla="*/ 16433 w 6179364"/>
                  <a:gd name="connsiteY4" fmla="*/ 3789385 h 3789385"/>
                  <a:gd name="connsiteX5" fmla="*/ 0 w 6179364"/>
                  <a:gd name="connsiteY5" fmla="*/ 446 h 3789385"/>
                  <a:gd name="connsiteX6" fmla="*/ 6109407 w 6179364"/>
                  <a:gd name="connsiteY6" fmla="*/ 0 h 3789385"/>
                  <a:gd name="connsiteX0" fmla="*/ 6109407 w 6179364"/>
                  <a:gd name="connsiteY0" fmla="*/ 0 h 3826203"/>
                  <a:gd name="connsiteX1" fmla="*/ 3308212 w 6179364"/>
                  <a:gd name="connsiteY1" fmla="*/ 807997 h 3826203"/>
                  <a:gd name="connsiteX2" fmla="*/ 3238939 w 6179364"/>
                  <a:gd name="connsiteY2" fmla="*/ 1736252 h 3826203"/>
                  <a:gd name="connsiteX3" fmla="*/ 1659521 w 6179364"/>
                  <a:gd name="connsiteY3" fmla="*/ 1999488 h 3826203"/>
                  <a:gd name="connsiteX4" fmla="*/ 16433 w 6179364"/>
                  <a:gd name="connsiteY4" fmla="*/ 3789385 h 3826203"/>
                  <a:gd name="connsiteX5" fmla="*/ 0 w 6179364"/>
                  <a:gd name="connsiteY5" fmla="*/ 446 h 3826203"/>
                  <a:gd name="connsiteX6" fmla="*/ 6109407 w 6179364"/>
                  <a:gd name="connsiteY6" fmla="*/ 0 h 3826203"/>
                  <a:gd name="connsiteX0" fmla="*/ 6109407 w 6194666"/>
                  <a:gd name="connsiteY0" fmla="*/ 0 h 3826203"/>
                  <a:gd name="connsiteX1" fmla="*/ 3897392 w 6194666"/>
                  <a:gd name="connsiteY1" fmla="*/ 636422 h 3826203"/>
                  <a:gd name="connsiteX2" fmla="*/ 3238939 w 6194666"/>
                  <a:gd name="connsiteY2" fmla="*/ 1736252 h 3826203"/>
                  <a:gd name="connsiteX3" fmla="*/ 1659521 w 6194666"/>
                  <a:gd name="connsiteY3" fmla="*/ 1999488 h 3826203"/>
                  <a:gd name="connsiteX4" fmla="*/ 16433 w 6194666"/>
                  <a:gd name="connsiteY4" fmla="*/ 3789385 h 3826203"/>
                  <a:gd name="connsiteX5" fmla="*/ 0 w 6194666"/>
                  <a:gd name="connsiteY5" fmla="*/ 446 h 3826203"/>
                  <a:gd name="connsiteX6" fmla="*/ 6109407 w 6194666"/>
                  <a:gd name="connsiteY6" fmla="*/ 0 h 3826203"/>
                  <a:gd name="connsiteX0" fmla="*/ 6109407 w 6195622"/>
                  <a:gd name="connsiteY0" fmla="*/ 0 h 3830610"/>
                  <a:gd name="connsiteX1" fmla="*/ 3897392 w 6195622"/>
                  <a:gd name="connsiteY1" fmla="*/ 636422 h 3830610"/>
                  <a:gd name="connsiteX2" fmla="*/ 3052127 w 6195622"/>
                  <a:gd name="connsiteY2" fmla="*/ 1764848 h 3830610"/>
                  <a:gd name="connsiteX3" fmla="*/ 1659521 w 6195622"/>
                  <a:gd name="connsiteY3" fmla="*/ 1999488 h 3830610"/>
                  <a:gd name="connsiteX4" fmla="*/ 16433 w 6195622"/>
                  <a:gd name="connsiteY4" fmla="*/ 3789385 h 3830610"/>
                  <a:gd name="connsiteX5" fmla="*/ 0 w 6195622"/>
                  <a:gd name="connsiteY5" fmla="*/ 446 h 3830610"/>
                  <a:gd name="connsiteX6" fmla="*/ 6109407 w 6195622"/>
                  <a:gd name="connsiteY6" fmla="*/ 0 h 3830610"/>
                  <a:gd name="connsiteX0" fmla="*/ 6109407 w 6200522"/>
                  <a:gd name="connsiteY0" fmla="*/ 0 h 3830610"/>
                  <a:gd name="connsiteX1" fmla="*/ 4041094 w 6200522"/>
                  <a:gd name="connsiteY1" fmla="*/ 893784 h 3830610"/>
                  <a:gd name="connsiteX2" fmla="*/ 3052127 w 6200522"/>
                  <a:gd name="connsiteY2" fmla="*/ 1764848 h 3830610"/>
                  <a:gd name="connsiteX3" fmla="*/ 1659521 w 6200522"/>
                  <a:gd name="connsiteY3" fmla="*/ 1999488 h 3830610"/>
                  <a:gd name="connsiteX4" fmla="*/ 16433 w 6200522"/>
                  <a:gd name="connsiteY4" fmla="*/ 3789385 h 3830610"/>
                  <a:gd name="connsiteX5" fmla="*/ 0 w 6200522"/>
                  <a:gd name="connsiteY5" fmla="*/ 446 h 3830610"/>
                  <a:gd name="connsiteX6" fmla="*/ 6109407 w 6200522"/>
                  <a:gd name="connsiteY6" fmla="*/ 0 h 3830610"/>
                  <a:gd name="connsiteX0" fmla="*/ 6109407 w 6200522"/>
                  <a:gd name="connsiteY0" fmla="*/ 0 h 3906887"/>
                  <a:gd name="connsiteX1" fmla="*/ 4041094 w 6200522"/>
                  <a:gd name="connsiteY1" fmla="*/ 893784 h 3906887"/>
                  <a:gd name="connsiteX2" fmla="*/ 3052127 w 6200522"/>
                  <a:gd name="connsiteY2" fmla="*/ 1764848 h 3906887"/>
                  <a:gd name="connsiteX3" fmla="*/ 1659521 w 6200522"/>
                  <a:gd name="connsiteY3" fmla="*/ 1999488 h 3906887"/>
                  <a:gd name="connsiteX4" fmla="*/ 921756 w 6200522"/>
                  <a:gd name="connsiteY4" fmla="*/ 2860023 h 3906887"/>
                  <a:gd name="connsiteX5" fmla="*/ 16433 w 6200522"/>
                  <a:gd name="connsiteY5" fmla="*/ 3789385 h 3906887"/>
                  <a:gd name="connsiteX6" fmla="*/ 0 w 6200522"/>
                  <a:gd name="connsiteY6" fmla="*/ 446 h 3906887"/>
                  <a:gd name="connsiteX7" fmla="*/ 6109407 w 6200522"/>
                  <a:gd name="connsiteY7" fmla="*/ 0 h 3906887"/>
                  <a:gd name="connsiteX0" fmla="*/ 6109407 w 6210247"/>
                  <a:gd name="connsiteY0" fmla="*/ 0 h 3906887"/>
                  <a:gd name="connsiteX1" fmla="*/ 4285388 w 6210247"/>
                  <a:gd name="connsiteY1" fmla="*/ 793699 h 3906887"/>
                  <a:gd name="connsiteX2" fmla="*/ 3052127 w 6210247"/>
                  <a:gd name="connsiteY2" fmla="*/ 1764848 h 3906887"/>
                  <a:gd name="connsiteX3" fmla="*/ 1659521 w 6210247"/>
                  <a:gd name="connsiteY3" fmla="*/ 1999488 h 3906887"/>
                  <a:gd name="connsiteX4" fmla="*/ 921756 w 6210247"/>
                  <a:gd name="connsiteY4" fmla="*/ 2860023 h 3906887"/>
                  <a:gd name="connsiteX5" fmla="*/ 16433 w 6210247"/>
                  <a:gd name="connsiteY5" fmla="*/ 3789385 h 3906887"/>
                  <a:gd name="connsiteX6" fmla="*/ 0 w 6210247"/>
                  <a:gd name="connsiteY6" fmla="*/ 446 h 3906887"/>
                  <a:gd name="connsiteX7" fmla="*/ 6109407 w 6210247"/>
                  <a:gd name="connsiteY7" fmla="*/ 0 h 3906887"/>
                  <a:gd name="connsiteX0" fmla="*/ 6109407 w 6214422"/>
                  <a:gd name="connsiteY0" fmla="*/ 0 h 3906887"/>
                  <a:gd name="connsiteX1" fmla="*/ 4285388 w 6214422"/>
                  <a:gd name="connsiteY1" fmla="*/ 793699 h 3906887"/>
                  <a:gd name="connsiteX2" fmla="*/ 2477318 w 6214422"/>
                  <a:gd name="connsiteY2" fmla="*/ 964165 h 3906887"/>
                  <a:gd name="connsiteX3" fmla="*/ 1659521 w 6214422"/>
                  <a:gd name="connsiteY3" fmla="*/ 1999488 h 3906887"/>
                  <a:gd name="connsiteX4" fmla="*/ 921756 w 6214422"/>
                  <a:gd name="connsiteY4" fmla="*/ 2860023 h 3906887"/>
                  <a:gd name="connsiteX5" fmla="*/ 16433 w 6214422"/>
                  <a:gd name="connsiteY5" fmla="*/ 3789385 h 3906887"/>
                  <a:gd name="connsiteX6" fmla="*/ 0 w 6214422"/>
                  <a:gd name="connsiteY6" fmla="*/ 446 h 3906887"/>
                  <a:gd name="connsiteX7" fmla="*/ 6109407 w 6214422"/>
                  <a:gd name="connsiteY7" fmla="*/ 0 h 3906887"/>
                  <a:gd name="connsiteX0" fmla="*/ 6109407 w 6214422"/>
                  <a:gd name="connsiteY0" fmla="*/ 0 h 3906887"/>
                  <a:gd name="connsiteX1" fmla="*/ 4285388 w 6214422"/>
                  <a:gd name="connsiteY1" fmla="*/ 793699 h 3906887"/>
                  <a:gd name="connsiteX2" fmla="*/ 2477318 w 6214422"/>
                  <a:gd name="connsiteY2" fmla="*/ 964165 h 3906887"/>
                  <a:gd name="connsiteX3" fmla="*/ 2033147 w 6214422"/>
                  <a:gd name="connsiteY3" fmla="*/ 2285446 h 3906887"/>
                  <a:gd name="connsiteX4" fmla="*/ 921756 w 6214422"/>
                  <a:gd name="connsiteY4" fmla="*/ 2860023 h 3906887"/>
                  <a:gd name="connsiteX5" fmla="*/ 16433 w 6214422"/>
                  <a:gd name="connsiteY5" fmla="*/ 3789385 h 3906887"/>
                  <a:gd name="connsiteX6" fmla="*/ 0 w 6214422"/>
                  <a:gd name="connsiteY6" fmla="*/ 446 h 3906887"/>
                  <a:gd name="connsiteX7" fmla="*/ 6109407 w 6214422"/>
                  <a:gd name="connsiteY7" fmla="*/ 0 h 3906887"/>
                  <a:gd name="connsiteX0" fmla="*/ 6109407 w 6214422"/>
                  <a:gd name="connsiteY0" fmla="*/ 0 h 3903573"/>
                  <a:gd name="connsiteX1" fmla="*/ 4285388 w 6214422"/>
                  <a:gd name="connsiteY1" fmla="*/ 793699 h 3903573"/>
                  <a:gd name="connsiteX2" fmla="*/ 2477318 w 6214422"/>
                  <a:gd name="connsiteY2" fmla="*/ 964165 h 3903573"/>
                  <a:gd name="connsiteX3" fmla="*/ 2033147 w 6214422"/>
                  <a:gd name="connsiteY3" fmla="*/ 2285446 h 3903573"/>
                  <a:gd name="connsiteX4" fmla="*/ 849905 w 6214422"/>
                  <a:gd name="connsiteY4" fmla="*/ 2817129 h 3903573"/>
                  <a:gd name="connsiteX5" fmla="*/ 16433 w 6214422"/>
                  <a:gd name="connsiteY5" fmla="*/ 3789385 h 3903573"/>
                  <a:gd name="connsiteX6" fmla="*/ 0 w 6214422"/>
                  <a:gd name="connsiteY6" fmla="*/ 446 h 3903573"/>
                  <a:gd name="connsiteX7" fmla="*/ 6109407 w 6214422"/>
                  <a:gd name="connsiteY7" fmla="*/ 0 h 3903573"/>
                  <a:gd name="connsiteX0" fmla="*/ 6109407 w 6214422"/>
                  <a:gd name="connsiteY0" fmla="*/ 0 h 3912056"/>
                  <a:gd name="connsiteX1" fmla="*/ 4285388 w 6214422"/>
                  <a:gd name="connsiteY1" fmla="*/ 793699 h 3912056"/>
                  <a:gd name="connsiteX2" fmla="*/ 2477318 w 6214422"/>
                  <a:gd name="connsiteY2" fmla="*/ 964165 h 3912056"/>
                  <a:gd name="connsiteX3" fmla="*/ 2033147 w 6214422"/>
                  <a:gd name="connsiteY3" fmla="*/ 2285446 h 3912056"/>
                  <a:gd name="connsiteX4" fmla="*/ 849905 w 6214422"/>
                  <a:gd name="connsiteY4" fmla="*/ 2817129 h 3912056"/>
                  <a:gd name="connsiteX5" fmla="*/ 16433 w 6214422"/>
                  <a:gd name="connsiteY5" fmla="*/ 3789385 h 3912056"/>
                  <a:gd name="connsiteX6" fmla="*/ 0 w 6214422"/>
                  <a:gd name="connsiteY6" fmla="*/ 446 h 3912056"/>
                  <a:gd name="connsiteX7" fmla="*/ 6109407 w 6214422"/>
                  <a:gd name="connsiteY7" fmla="*/ 0 h 3912056"/>
                  <a:gd name="connsiteX0" fmla="*/ 6109407 w 6220180"/>
                  <a:gd name="connsiteY0" fmla="*/ 0 h 3912056"/>
                  <a:gd name="connsiteX1" fmla="*/ 4400350 w 6220180"/>
                  <a:gd name="connsiteY1" fmla="*/ 993869 h 3912056"/>
                  <a:gd name="connsiteX2" fmla="*/ 2477318 w 6220180"/>
                  <a:gd name="connsiteY2" fmla="*/ 964165 h 3912056"/>
                  <a:gd name="connsiteX3" fmla="*/ 2033147 w 6220180"/>
                  <a:gd name="connsiteY3" fmla="*/ 2285446 h 3912056"/>
                  <a:gd name="connsiteX4" fmla="*/ 849905 w 6220180"/>
                  <a:gd name="connsiteY4" fmla="*/ 2817129 h 3912056"/>
                  <a:gd name="connsiteX5" fmla="*/ 16433 w 6220180"/>
                  <a:gd name="connsiteY5" fmla="*/ 3789385 h 3912056"/>
                  <a:gd name="connsiteX6" fmla="*/ 0 w 6220180"/>
                  <a:gd name="connsiteY6" fmla="*/ 446 h 3912056"/>
                  <a:gd name="connsiteX7" fmla="*/ 6109407 w 6220180"/>
                  <a:gd name="connsiteY7" fmla="*/ 0 h 3912056"/>
                  <a:gd name="connsiteX0" fmla="*/ 6109407 w 6221637"/>
                  <a:gd name="connsiteY0" fmla="*/ 0 h 3912056"/>
                  <a:gd name="connsiteX1" fmla="*/ 4400350 w 6221637"/>
                  <a:gd name="connsiteY1" fmla="*/ 993869 h 3912056"/>
                  <a:gd name="connsiteX2" fmla="*/ 2477318 w 6221637"/>
                  <a:gd name="connsiteY2" fmla="*/ 964165 h 3912056"/>
                  <a:gd name="connsiteX3" fmla="*/ 2033147 w 6221637"/>
                  <a:gd name="connsiteY3" fmla="*/ 2285446 h 3912056"/>
                  <a:gd name="connsiteX4" fmla="*/ 849905 w 6221637"/>
                  <a:gd name="connsiteY4" fmla="*/ 2817129 h 3912056"/>
                  <a:gd name="connsiteX5" fmla="*/ 16433 w 6221637"/>
                  <a:gd name="connsiteY5" fmla="*/ 3789385 h 3912056"/>
                  <a:gd name="connsiteX6" fmla="*/ 0 w 6221637"/>
                  <a:gd name="connsiteY6" fmla="*/ 446 h 3912056"/>
                  <a:gd name="connsiteX7" fmla="*/ 6109407 w 6221637"/>
                  <a:gd name="connsiteY7" fmla="*/ 0 h 3912056"/>
                  <a:gd name="connsiteX0" fmla="*/ 6109407 w 6217155"/>
                  <a:gd name="connsiteY0" fmla="*/ 0 h 3912056"/>
                  <a:gd name="connsiteX1" fmla="*/ 4314129 w 6217155"/>
                  <a:gd name="connsiteY1" fmla="*/ 765103 h 3912056"/>
                  <a:gd name="connsiteX2" fmla="*/ 2477318 w 6217155"/>
                  <a:gd name="connsiteY2" fmla="*/ 964165 h 3912056"/>
                  <a:gd name="connsiteX3" fmla="*/ 2033147 w 6217155"/>
                  <a:gd name="connsiteY3" fmla="*/ 2285446 h 3912056"/>
                  <a:gd name="connsiteX4" fmla="*/ 849905 w 6217155"/>
                  <a:gd name="connsiteY4" fmla="*/ 2817129 h 3912056"/>
                  <a:gd name="connsiteX5" fmla="*/ 16433 w 6217155"/>
                  <a:gd name="connsiteY5" fmla="*/ 3789385 h 3912056"/>
                  <a:gd name="connsiteX6" fmla="*/ 0 w 6217155"/>
                  <a:gd name="connsiteY6" fmla="*/ 446 h 3912056"/>
                  <a:gd name="connsiteX7" fmla="*/ 6109407 w 6217155"/>
                  <a:gd name="connsiteY7" fmla="*/ 0 h 3912056"/>
                  <a:gd name="connsiteX0" fmla="*/ 6109407 w 6216702"/>
                  <a:gd name="connsiteY0" fmla="*/ 0 h 3912056"/>
                  <a:gd name="connsiteX1" fmla="*/ 4314129 w 6216702"/>
                  <a:gd name="connsiteY1" fmla="*/ 765103 h 3912056"/>
                  <a:gd name="connsiteX2" fmla="*/ 2362355 w 6216702"/>
                  <a:gd name="connsiteY2" fmla="*/ 721101 h 3912056"/>
                  <a:gd name="connsiteX3" fmla="*/ 2033147 w 6216702"/>
                  <a:gd name="connsiteY3" fmla="*/ 2285446 h 3912056"/>
                  <a:gd name="connsiteX4" fmla="*/ 849905 w 6216702"/>
                  <a:gd name="connsiteY4" fmla="*/ 2817129 h 3912056"/>
                  <a:gd name="connsiteX5" fmla="*/ 16433 w 6216702"/>
                  <a:gd name="connsiteY5" fmla="*/ 3789385 h 3912056"/>
                  <a:gd name="connsiteX6" fmla="*/ 0 w 6216702"/>
                  <a:gd name="connsiteY6" fmla="*/ 446 h 3912056"/>
                  <a:gd name="connsiteX7" fmla="*/ 6109407 w 6216702"/>
                  <a:gd name="connsiteY7" fmla="*/ 0 h 3912056"/>
                  <a:gd name="connsiteX0" fmla="*/ 6109407 w 6212589"/>
                  <a:gd name="connsiteY0" fmla="*/ 0 h 3912056"/>
                  <a:gd name="connsiteX1" fmla="*/ 4227908 w 6212589"/>
                  <a:gd name="connsiteY1" fmla="*/ 622123 h 3912056"/>
                  <a:gd name="connsiteX2" fmla="*/ 2362355 w 6212589"/>
                  <a:gd name="connsiteY2" fmla="*/ 721101 h 3912056"/>
                  <a:gd name="connsiteX3" fmla="*/ 2033147 w 6212589"/>
                  <a:gd name="connsiteY3" fmla="*/ 2285446 h 3912056"/>
                  <a:gd name="connsiteX4" fmla="*/ 849905 w 6212589"/>
                  <a:gd name="connsiteY4" fmla="*/ 2817129 h 3912056"/>
                  <a:gd name="connsiteX5" fmla="*/ 16433 w 6212589"/>
                  <a:gd name="connsiteY5" fmla="*/ 3789385 h 3912056"/>
                  <a:gd name="connsiteX6" fmla="*/ 0 w 6212589"/>
                  <a:gd name="connsiteY6" fmla="*/ 446 h 3912056"/>
                  <a:gd name="connsiteX7" fmla="*/ 6109407 w 6212589"/>
                  <a:gd name="connsiteY7" fmla="*/ 0 h 3912056"/>
                  <a:gd name="connsiteX0" fmla="*/ 6109407 w 6213116"/>
                  <a:gd name="connsiteY0" fmla="*/ 0 h 3912056"/>
                  <a:gd name="connsiteX1" fmla="*/ 4227908 w 6213116"/>
                  <a:gd name="connsiteY1" fmla="*/ 622123 h 3912056"/>
                  <a:gd name="connsiteX2" fmla="*/ 2290505 w 6213116"/>
                  <a:gd name="connsiteY2" fmla="*/ 721102 h 3912056"/>
                  <a:gd name="connsiteX3" fmla="*/ 2033147 w 6213116"/>
                  <a:gd name="connsiteY3" fmla="*/ 2285446 h 3912056"/>
                  <a:gd name="connsiteX4" fmla="*/ 849905 w 6213116"/>
                  <a:gd name="connsiteY4" fmla="*/ 2817129 h 3912056"/>
                  <a:gd name="connsiteX5" fmla="*/ 16433 w 6213116"/>
                  <a:gd name="connsiteY5" fmla="*/ 3789385 h 3912056"/>
                  <a:gd name="connsiteX6" fmla="*/ 0 w 6213116"/>
                  <a:gd name="connsiteY6" fmla="*/ 446 h 3912056"/>
                  <a:gd name="connsiteX7" fmla="*/ 6109407 w 6213116"/>
                  <a:gd name="connsiteY7" fmla="*/ 0 h 3912056"/>
                  <a:gd name="connsiteX0" fmla="*/ 6109407 w 6214399"/>
                  <a:gd name="connsiteY0" fmla="*/ 0 h 3912056"/>
                  <a:gd name="connsiteX1" fmla="*/ 4227908 w 6214399"/>
                  <a:gd name="connsiteY1" fmla="*/ 622123 h 3912056"/>
                  <a:gd name="connsiteX2" fmla="*/ 2290505 w 6214399"/>
                  <a:gd name="connsiteY2" fmla="*/ 721102 h 3912056"/>
                  <a:gd name="connsiteX3" fmla="*/ 2033147 w 6214399"/>
                  <a:gd name="connsiteY3" fmla="*/ 2285446 h 3912056"/>
                  <a:gd name="connsiteX4" fmla="*/ 849905 w 6214399"/>
                  <a:gd name="connsiteY4" fmla="*/ 2817129 h 3912056"/>
                  <a:gd name="connsiteX5" fmla="*/ 16433 w 6214399"/>
                  <a:gd name="connsiteY5" fmla="*/ 3789385 h 3912056"/>
                  <a:gd name="connsiteX6" fmla="*/ 0 w 6214399"/>
                  <a:gd name="connsiteY6" fmla="*/ 446 h 3912056"/>
                  <a:gd name="connsiteX7" fmla="*/ 6109407 w 6214399"/>
                  <a:gd name="connsiteY7" fmla="*/ 0 h 3912056"/>
                  <a:gd name="connsiteX0" fmla="*/ 6109407 w 6231869"/>
                  <a:gd name="connsiteY0" fmla="*/ 0 h 3912056"/>
                  <a:gd name="connsiteX1" fmla="*/ 4227908 w 6231869"/>
                  <a:gd name="connsiteY1" fmla="*/ 622123 h 3912056"/>
                  <a:gd name="connsiteX2" fmla="*/ 2290505 w 6231869"/>
                  <a:gd name="connsiteY2" fmla="*/ 721102 h 3912056"/>
                  <a:gd name="connsiteX3" fmla="*/ 2033147 w 6231869"/>
                  <a:gd name="connsiteY3" fmla="*/ 2285446 h 3912056"/>
                  <a:gd name="connsiteX4" fmla="*/ 849905 w 6231869"/>
                  <a:gd name="connsiteY4" fmla="*/ 2817129 h 3912056"/>
                  <a:gd name="connsiteX5" fmla="*/ 16433 w 6231869"/>
                  <a:gd name="connsiteY5" fmla="*/ 3789385 h 3912056"/>
                  <a:gd name="connsiteX6" fmla="*/ 0 w 6231869"/>
                  <a:gd name="connsiteY6" fmla="*/ 446 h 3912056"/>
                  <a:gd name="connsiteX7" fmla="*/ 6109407 w 6231869"/>
                  <a:gd name="connsiteY7" fmla="*/ 0 h 3912056"/>
                  <a:gd name="connsiteX0" fmla="*/ 6109407 w 6263187"/>
                  <a:gd name="connsiteY0" fmla="*/ 0 h 3912056"/>
                  <a:gd name="connsiteX1" fmla="*/ 4227908 w 6263187"/>
                  <a:gd name="connsiteY1" fmla="*/ 622123 h 3912056"/>
                  <a:gd name="connsiteX2" fmla="*/ 2290505 w 6263187"/>
                  <a:gd name="connsiteY2" fmla="*/ 721102 h 3912056"/>
                  <a:gd name="connsiteX3" fmla="*/ 2033147 w 6263187"/>
                  <a:gd name="connsiteY3" fmla="*/ 2285446 h 3912056"/>
                  <a:gd name="connsiteX4" fmla="*/ 849905 w 6263187"/>
                  <a:gd name="connsiteY4" fmla="*/ 2817129 h 3912056"/>
                  <a:gd name="connsiteX5" fmla="*/ 16433 w 6263187"/>
                  <a:gd name="connsiteY5" fmla="*/ 3789385 h 3912056"/>
                  <a:gd name="connsiteX6" fmla="*/ 0 w 6263187"/>
                  <a:gd name="connsiteY6" fmla="*/ 446 h 3912056"/>
                  <a:gd name="connsiteX7" fmla="*/ 6109407 w 6263187"/>
                  <a:gd name="connsiteY7" fmla="*/ 0 h 3912056"/>
                  <a:gd name="connsiteX0" fmla="*/ 6109407 w 6251157"/>
                  <a:gd name="connsiteY0" fmla="*/ 53381 h 3965437"/>
                  <a:gd name="connsiteX1" fmla="*/ 4141687 w 6251157"/>
                  <a:gd name="connsiteY1" fmla="*/ 775590 h 3965437"/>
                  <a:gd name="connsiteX2" fmla="*/ 2290505 w 6251157"/>
                  <a:gd name="connsiteY2" fmla="*/ 774483 h 3965437"/>
                  <a:gd name="connsiteX3" fmla="*/ 2033147 w 6251157"/>
                  <a:gd name="connsiteY3" fmla="*/ 2338827 h 3965437"/>
                  <a:gd name="connsiteX4" fmla="*/ 849905 w 6251157"/>
                  <a:gd name="connsiteY4" fmla="*/ 2870510 h 3965437"/>
                  <a:gd name="connsiteX5" fmla="*/ 16433 w 6251157"/>
                  <a:gd name="connsiteY5" fmla="*/ 3842766 h 3965437"/>
                  <a:gd name="connsiteX6" fmla="*/ 0 w 6251157"/>
                  <a:gd name="connsiteY6" fmla="*/ 53827 h 3965437"/>
                  <a:gd name="connsiteX7" fmla="*/ 6109407 w 6251157"/>
                  <a:gd name="connsiteY7" fmla="*/ 53381 h 3965437"/>
                  <a:gd name="connsiteX0" fmla="*/ 6109407 w 6249177"/>
                  <a:gd name="connsiteY0" fmla="*/ 53381 h 3965437"/>
                  <a:gd name="connsiteX1" fmla="*/ 4141687 w 6249177"/>
                  <a:gd name="connsiteY1" fmla="*/ 775590 h 3965437"/>
                  <a:gd name="connsiteX2" fmla="*/ 2520428 w 6249177"/>
                  <a:gd name="connsiteY2" fmla="*/ 1131930 h 3965437"/>
                  <a:gd name="connsiteX3" fmla="*/ 2033147 w 6249177"/>
                  <a:gd name="connsiteY3" fmla="*/ 2338827 h 3965437"/>
                  <a:gd name="connsiteX4" fmla="*/ 849905 w 6249177"/>
                  <a:gd name="connsiteY4" fmla="*/ 2870510 h 3965437"/>
                  <a:gd name="connsiteX5" fmla="*/ 16433 w 6249177"/>
                  <a:gd name="connsiteY5" fmla="*/ 3842766 h 3965437"/>
                  <a:gd name="connsiteX6" fmla="*/ 0 w 6249177"/>
                  <a:gd name="connsiteY6" fmla="*/ 53827 h 3965437"/>
                  <a:gd name="connsiteX7" fmla="*/ 6109407 w 6249177"/>
                  <a:gd name="connsiteY7" fmla="*/ 53381 h 3965437"/>
                  <a:gd name="connsiteX0" fmla="*/ 6109407 w 6258571"/>
                  <a:gd name="connsiteY0" fmla="*/ 72445 h 3984501"/>
                  <a:gd name="connsiteX1" fmla="*/ 4227908 w 6258571"/>
                  <a:gd name="connsiteY1" fmla="*/ 1052016 h 3984501"/>
                  <a:gd name="connsiteX2" fmla="*/ 2520428 w 6258571"/>
                  <a:gd name="connsiteY2" fmla="*/ 1150994 h 3984501"/>
                  <a:gd name="connsiteX3" fmla="*/ 2033147 w 6258571"/>
                  <a:gd name="connsiteY3" fmla="*/ 2357891 h 3984501"/>
                  <a:gd name="connsiteX4" fmla="*/ 849905 w 6258571"/>
                  <a:gd name="connsiteY4" fmla="*/ 2889574 h 3984501"/>
                  <a:gd name="connsiteX5" fmla="*/ 16433 w 6258571"/>
                  <a:gd name="connsiteY5" fmla="*/ 3861830 h 3984501"/>
                  <a:gd name="connsiteX6" fmla="*/ 0 w 6258571"/>
                  <a:gd name="connsiteY6" fmla="*/ 72891 h 3984501"/>
                  <a:gd name="connsiteX7" fmla="*/ 6109407 w 6258571"/>
                  <a:gd name="connsiteY7" fmla="*/ 72445 h 3984501"/>
                  <a:gd name="connsiteX0" fmla="*/ 6109407 w 6224172"/>
                  <a:gd name="connsiteY0" fmla="*/ 72445 h 3984501"/>
                  <a:gd name="connsiteX1" fmla="*/ 4227908 w 6224172"/>
                  <a:gd name="connsiteY1" fmla="*/ 1052016 h 3984501"/>
                  <a:gd name="connsiteX2" fmla="*/ 2520428 w 6224172"/>
                  <a:gd name="connsiteY2" fmla="*/ 1150994 h 3984501"/>
                  <a:gd name="connsiteX3" fmla="*/ 2033147 w 6224172"/>
                  <a:gd name="connsiteY3" fmla="*/ 2357891 h 3984501"/>
                  <a:gd name="connsiteX4" fmla="*/ 849905 w 6224172"/>
                  <a:gd name="connsiteY4" fmla="*/ 2889574 h 3984501"/>
                  <a:gd name="connsiteX5" fmla="*/ 16433 w 6224172"/>
                  <a:gd name="connsiteY5" fmla="*/ 3861830 h 3984501"/>
                  <a:gd name="connsiteX6" fmla="*/ 0 w 6224172"/>
                  <a:gd name="connsiteY6" fmla="*/ 72891 h 3984501"/>
                  <a:gd name="connsiteX7" fmla="*/ 6109407 w 6224172"/>
                  <a:gd name="connsiteY7" fmla="*/ 72445 h 3984501"/>
                  <a:gd name="connsiteX0" fmla="*/ 6109407 w 6241461"/>
                  <a:gd name="connsiteY0" fmla="*/ 72445 h 3984501"/>
                  <a:gd name="connsiteX1" fmla="*/ 4227908 w 6241461"/>
                  <a:gd name="connsiteY1" fmla="*/ 1052016 h 3984501"/>
                  <a:gd name="connsiteX2" fmla="*/ 2520428 w 6241461"/>
                  <a:gd name="connsiteY2" fmla="*/ 1150994 h 3984501"/>
                  <a:gd name="connsiteX3" fmla="*/ 2033147 w 6241461"/>
                  <a:gd name="connsiteY3" fmla="*/ 2357891 h 3984501"/>
                  <a:gd name="connsiteX4" fmla="*/ 849905 w 6241461"/>
                  <a:gd name="connsiteY4" fmla="*/ 2889574 h 3984501"/>
                  <a:gd name="connsiteX5" fmla="*/ 16433 w 6241461"/>
                  <a:gd name="connsiteY5" fmla="*/ 3861830 h 3984501"/>
                  <a:gd name="connsiteX6" fmla="*/ 0 w 6241461"/>
                  <a:gd name="connsiteY6" fmla="*/ 72891 h 3984501"/>
                  <a:gd name="connsiteX7" fmla="*/ 6109407 w 6241461"/>
                  <a:gd name="connsiteY7" fmla="*/ 72445 h 3984501"/>
                  <a:gd name="connsiteX0" fmla="*/ 6109407 w 6201346"/>
                  <a:gd name="connsiteY0" fmla="*/ 55500 h 3967556"/>
                  <a:gd name="connsiteX1" fmla="*/ 3739321 w 6201346"/>
                  <a:gd name="connsiteY1" fmla="*/ 806305 h 3967556"/>
                  <a:gd name="connsiteX2" fmla="*/ 2520428 w 6201346"/>
                  <a:gd name="connsiteY2" fmla="*/ 1134049 h 3967556"/>
                  <a:gd name="connsiteX3" fmla="*/ 2033147 w 6201346"/>
                  <a:gd name="connsiteY3" fmla="*/ 2340946 h 3967556"/>
                  <a:gd name="connsiteX4" fmla="*/ 849905 w 6201346"/>
                  <a:gd name="connsiteY4" fmla="*/ 2872629 h 3967556"/>
                  <a:gd name="connsiteX5" fmla="*/ 16433 w 6201346"/>
                  <a:gd name="connsiteY5" fmla="*/ 3844885 h 3967556"/>
                  <a:gd name="connsiteX6" fmla="*/ 0 w 6201346"/>
                  <a:gd name="connsiteY6" fmla="*/ 55946 h 3967556"/>
                  <a:gd name="connsiteX7" fmla="*/ 6109407 w 6201346"/>
                  <a:gd name="connsiteY7" fmla="*/ 55500 h 3967556"/>
                  <a:gd name="connsiteX0" fmla="*/ 6109407 w 6211840"/>
                  <a:gd name="connsiteY0" fmla="*/ 55500 h 3967556"/>
                  <a:gd name="connsiteX1" fmla="*/ 3739321 w 6211840"/>
                  <a:gd name="connsiteY1" fmla="*/ 806305 h 3967556"/>
                  <a:gd name="connsiteX2" fmla="*/ 2549169 w 6211840"/>
                  <a:gd name="connsiteY2" fmla="*/ 1405710 h 3967556"/>
                  <a:gd name="connsiteX3" fmla="*/ 2033147 w 6211840"/>
                  <a:gd name="connsiteY3" fmla="*/ 2340946 h 3967556"/>
                  <a:gd name="connsiteX4" fmla="*/ 849905 w 6211840"/>
                  <a:gd name="connsiteY4" fmla="*/ 2872629 h 3967556"/>
                  <a:gd name="connsiteX5" fmla="*/ 16433 w 6211840"/>
                  <a:gd name="connsiteY5" fmla="*/ 3844885 h 3967556"/>
                  <a:gd name="connsiteX6" fmla="*/ 0 w 6211840"/>
                  <a:gd name="connsiteY6" fmla="*/ 55946 h 3967556"/>
                  <a:gd name="connsiteX7" fmla="*/ 6109407 w 6211840"/>
                  <a:gd name="connsiteY7" fmla="*/ 55500 h 39675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211840" h="3967556">
                    <a:moveTo>
                      <a:pt x="6109407" y="55500"/>
                    </a:moveTo>
                    <a:cubicBezTo>
                      <a:pt x="6732627" y="180560"/>
                      <a:pt x="4332694" y="581270"/>
                      <a:pt x="3739321" y="806305"/>
                    </a:cubicBezTo>
                    <a:cubicBezTo>
                      <a:pt x="3145948" y="1031340"/>
                      <a:pt x="2833531" y="1149936"/>
                      <a:pt x="2549169" y="1405710"/>
                    </a:cubicBezTo>
                    <a:cubicBezTo>
                      <a:pt x="2264807" y="1661484"/>
                      <a:pt x="2316358" y="2096460"/>
                      <a:pt x="2033147" y="2340946"/>
                    </a:cubicBezTo>
                    <a:cubicBezTo>
                      <a:pt x="1749936" y="2585432"/>
                      <a:pt x="1123753" y="2574313"/>
                      <a:pt x="849905" y="2872629"/>
                    </a:cubicBezTo>
                    <a:cubicBezTo>
                      <a:pt x="576057" y="3170945"/>
                      <a:pt x="16720" y="4345629"/>
                      <a:pt x="16433" y="3844885"/>
                    </a:cubicBezTo>
                    <a:cubicBezTo>
                      <a:pt x="15745" y="2643863"/>
                      <a:pt x="15057" y="1171182"/>
                      <a:pt x="0" y="55946"/>
                    </a:cubicBezTo>
                    <a:cubicBezTo>
                      <a:pt x="2036469" y="55797"/>
                      <a:pt x="5486187" y="-69560"/>
                      <a:pt x="6109407" y="5550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 dirty="0"/>
              </a:p>
            </p:txBody>
          </p:sp>
        </p:grpSp>
        <p:grpSp>
          <p:nvGrpSpPr>
            <p:cNvPr id="26" name="กลุ่ม 25">
              <a:extLst>
                <a:ext uri="{FF2B5EF4-FFF2-40B4-BE49-F238E27FC236}">
                  <a16:creationId xmlns:a16="http://schemas.microsoft.com/office/drawing/2014/main" id="{7DAAD41E-889A-4C7E-AFE1-4E5DAD90ABFC}"/>
                </a:ext>
              </a:extLst>
            </p:cNvPr>
            <p:cNvGrpSpPr/>
            <p:nvPr/>
          </p:nvGrpSpPr>
          <p:grpSpPr>
            <a:xfrm flipH="1" flipV="1">
              <a:off x="3659829" y="569056"/>
              <a:ext cx="5503933" cy="4625727"/>
              <a:chOff x="-13854" y="-53779"/>
              <a:chExt cx="5988928" cy="5448712"/>
            </a:xfrm>
            <a:gradFill>
              <a:gsLst>
                <a:gs pos="0">
                  <a:srgbClr val="FEE882"/>
                </a:gs>
                <a:gs pos="73000">
                  <a:srgbClr val="FEE882"/>
                </a:gs>
                <a:gs pos="100000">
                  <a:srgbClr val="FEE882"/>
                </a:gs>
              </a:gsLst>
              <a:path path="circle">
                <a:fillToRect l="50000" t="50000" r="50000" b="50000"/>
              </a:path>
            </a:gradFill>
          </p:grpSpPr>
          <p:sp>
            <p:nvSpPr>
              <p:cNvPr id="27" name="รูปแบบอิสระ: รูปร่าง 26">
                <a:extLst>
                  <a:ext uri="{FF2B5EF4-FFF2-40B4-BE49-F238E27FC236}">
                    <a16:creationId xmlns:a16="http://schemas.microsoft.com/office/drawing/2014/main" id="{639E2FCE-E179-4B4B-B31A-9307FD1A748F}"/>
                  </a:ext>
                </a:extLst>
              </p:cNvPr>
              <p:cNvSpPr/>
              <p:nvPr/>
            </p:nvSpPr>
            <p:spPr>
              <a:xfrm>
                <a:off x="-13854" y="415635"/>
                <a:ext cx="3654961" cy="4979298"/>
              </a:xfrm>
              <a:custGeom>
                <a:avLst/>
                <a:gdLst>
                  <a:gd name="connsiteX0" fmla="*/ 3034146 w 3034146"/>
                  <a:gd name="connsiteY0" fmla="*/ 0 h 4724400"/>
                  <a:gd name="connsiteX1" fmla="*/ 1676400 w 3034146"/>
                  <a:gd name="connsiteY1" fmla="*/ 1939636 h 4724400"/>
                  <a:gd name="connsiteX2" fmla="*/ 831273 w 3034146"/>
                  <a:gd name="connsiteY2" fmla="*/ 2521527 h 4724400"/>
                  <a:gd name="connsiteX3" fmla="*/ 498764 w 3034146"/>
                  <a:gd name="connsiteY3" fmla="*/ 4322618 h 4724400"/>
                  <a:gd name="connsiteX4" fmla="*/ 13855 w 3034146"/>
                  <a:gd name="connsiteY4" fmla="*/ 4724400 h 4724400"/>
                  <a:gd name="connsiteX5" fmla="*/ 0 w 3034146"/>
                  <a:gd name="connsiteY5" fmla="*/ 41564 h 4724400"/>
                  <a:gd name="connsiteX6" fmla="*/ 3034146 w 3034146"/>
                  <a:gd name="connsiteY6" fmla="*/ 0 h 4724400"/>
                  <a:gd name="connsiteX0" fmla="*/ 3034146 w 3034146"/>
                  <a:gd name="connsiteY0" fmla="*/ 0 h 5021667"/>
                  <a:gd name="connsiteX1" fmla="*/ 1676400 w 3034146"/>
                  <a:gd name="connsiteY1" fmla="*/ 1939636 h 5021667"/>
                  <a:gd name="connsiteX2" fmla="*/ 831273 w 3034146"/>
                  <a:gd name="connsiteY2" fmla="*/ 2521527 h 5021667"/>
                  <a:gd name="connsiteX3" fmla="*/ 498764 w 3034146"/>
                  <a:gd name="connsiteY3" fmla="*/ 4322618 h 5021667"/>
                  <a:gd name="connsiteX4" fmla="*/ 13855 w 3034146"/>
                  <a:gd name="connsiteY4" fmla="*/ 4724400 h 5021667"/>
                  <a:gd name="connsiteX5" fmla="*/ 0 w 3034146"/>
                  <a:gd name="connsiteY5" fmla="*/ 41564 h 5021667"/>
                  <a:gd name="connsiteX6" fmla="*/ 3034146 w 3034146"/>
                  <a:gd name="connsiteY6" fmla="*/ 0 h 5021667"/>
                  <a:gd name="connsiteX0" fmla="*/ 3034146 w 3034146"/>
                  <a:gd name="connsiteY0" fmla="*/ 0 h 5021667"/>
                  <a:gd name="connsiteX1" fmla="*/ 1676400 w 3034146"/>
                  <a:gd name="connsiteY1" fmla="*/ 1939636 h 5021667"/>
                  <a:gd name="connsiteX2" fmla="*/ 831273 w 3034146"/>
                  <a:gd name="connsiteY2" fmla="*/ 2521527 h 5021667"/>
                  <a:gd name="connsiteX3" fmla="*/ 498764 w 3034146"/>
                  <a:gd name="connsiteY3" fmla="*/ 4322618 h 5021667"/>
                  <a:gd name="connsiteX4" fmla="*/ 13855 w 3034146"/>
                  <a:gd name="connsiteY4" fmla="*/ 4724400 h 5021667"/>
                  <a:gd name="connsiteX5" fmla="*/ 0 w 3034146"/>
                  <a:gd name="connsiteY5" fmla="*/ 41564 h 5021667"/>
                  <a:gd name="connsiteX6" fmla="*/ 3034146 w 3034146"/>
                  <a:gd name="connsiteY6" fmla="*/ 0 h 5021667"/>
                  <a:gd name="connsiteX0" fmla="*/ 3034146 w 3073956"/>
                  <a:gd name="connsiteY0" fmla="*/ 0 h 5021667"/>
                  <a:gd name="connsiteX1" fmla="*/ 1676400 w 3073956"/>
                  <a:gd name="connsiteY1" fmla="*/ 1939636 h 5021667"/>
                  <a:gd name="connsiteX2" fmla="*/ 831273 w 3073956"/>
                  <a:gd name="connsiteY2" fmla="*/ 2521527 h 5021667"/>
                  <a:gd name="connsiteX3" fmla="*/ 498764 w 3073956"/>
                  <a:gd name="connsiteY3" fmla="*/ 4322618 h 5021667"/>
                  <a:gd name="connsiteX4" fmla="*/ 13855 w 3073956"/>
                  <a:gd name="connsiteY4" fmla="*/ 4724400 h 5021667"/>
                  <a:gd name="connsiteX5" fmla="*/ 0 w 3073956"/>
                  <a:gd name="connsiteY5" fmla="*/ 41564 h 5021667"/>
                  <a:gd name="connsiteX6" fmla="*/ 3034146 w 3073956"/>
                  <a:gd name="connsiteY6" fmla="*/ 0 h 5021667"/>
                  <a:gd name="connsiteX0" fmla="*/ 3034146 w 3101237"/>
                  <a:gd name="connsiteY0" fmla="*/ 0 h 5021667"/>
                  <a:gd name="connsiteX1" fmla="*/ 2286000 w 3101237"/>
                  <a:gd name="connsiteY1" fmla="*/ 2119745 h 5021667"/>
                  <a:gd name="connsiteX2" fmla="*/ 831273 w 3101237"/>
                  <a:gd name="connsiteY2" fmla="*/ 2521527 h 5021667"/>
                  <a:gd name="connsiteX3" fmla="*/ 498764 w 3101237"/>
                  <a:gd name="connsiteY3" fmla="*/ 4322618 h 5021667"/>
                  <a:gd name="connsiteX4" fmla="*/ 13855 w 3101237"/>
                  <a:gd name="connsiteY4" fmla="*/ 4724400 h 5021667"/>
                  <a:gd name="connsiteX5" fmla="*/ 0 w 3101237"/>
                  <a:gd name="connsiteY5" fmla="*/ 41564 h 5021667"/>
                  <a:gd name="connsiteX6" fmla="*/ 3034146 w 3101237"/>
                  <a:gd name="connsiteY6" fmla="*/ 0 h 5021667"/>
                  <a:gd name="connsiteX0" fmla="*/ 3740728 w 3780989"/>
                  <a:gd name="connsiteY0" fmla="*/ 13854 h 4980103"/>
                  <a:gd name="connsiteX1" fmla="*/ 2286000 w 3780989"/>
                  <a:gd name="connsiteY1" fmla="*/ 2078181 h 4980103"/>
                  <a:gd name="connsiteX2" fmla="*/ 831273 w 3780989"/>
                  <a:gd name="connsiteY2" fmla="*/ 2479963 h 4980103"/>
                  <a:gd name="connsiteX3" fmla="*/ 498764 w 3780989"/>
                  <a:gd name="connsiteY3" fmla="*/ 4281054 h 4980103"/>
                  <a:gd name="connsiteX4" fmla="*/ 13855 w 3780989"/>
                  <a:gd name="connsiteY4" fmla="*/ 4682836 h 4980103"/>
                  <a:gd name="connsiteX5" fmla="*/ 0 w 3780989"/>
                  <a:gd name="connsiteY5" fmla="*/ 0 h 4980103"/>
                  <a:gd name="connsiteX6" fmla="*/ 3740728 w 3780989"/>
                  <a:gd name="connsiteY6" fmla="*/ 13854 h 4980103"/>
                  <a:gd name="connsiteX0" fmla="*/ 3740728 w 3803936"/>
                  <a:gd name="connsiteY0" fmla="*/ 13854 h 4980103"/>
                  <a:gd name="connsiteX1" fmla="*/ 2826327 w 3803936"/>
                  <a:gd name="connsiteY1" fmla="*/ 1884217 h 4980103"/>
                  <a:gd name="connsiteX2" fmla="*/ 831273 w 3803936"/>
                  <a:gd name="connsiteY2" fmla="*/ 2479963 h 4980103"/>
                  <a:gd name="connsiteX3" fmla="*/ 498764 w 3803936"/>
                  <a:gd name="connsiteY3" fmla="*/ 4281054 h 4980103"/>
                  <a:gd name="connsiteX4" fmla="*/ 13855 w 3803936"/>
                  <a:gd name="connsiteY4" fmla="*/ 4682836 h 4980103"/>
                  <a:gd name="connsiteX5" fmla="*/ 0 w 3803936"/>
                  <a:gd name="connsiteY5" fmla="*/ 0 h 4980103"/>
                  <a:gd name="connsiteX6" fmla="*/ 3740728 w 3803936"/>
                  <a:gd name="connsiteY6" fmla="*/ 13854 h 4980103"/>
                  <a:gd name="connsiteX0" fmla="*/ 3740728 w 3819518"/>
                  <a:gd name="connsiteY0" fmla="*/ 13854 h 4980103"/>
                  <a:gd name="connsiteX1" fmla="*/ 2826327 w 3819518"/>
                  <a:gd name="connsiteY1" fmla="*/ 1884217 h 4980103"/>
                  <a:gd name="connsiteX2" fmla="*/ 831273 w 3819518"/>
                  <a:gd name="connsiteY2" fmla="*/ 2479963 h 4980103"/>
                  <a:gd name="connsiteX3" fmla="*/ 498764 w 3819518"/>
                  <a:gd name="connsiteY3" fmla="*/ 4281054 h 4980103"/>
                  <a:gd name="connsiteX4" fmla="*/ 13855 w 3819518"/>
                  <a:gd name="connsiteY4" fmla="*/ 4682836 h 4980103"/>
                  <a:gd name="connsiteX5" fmla="*/ 0 w 3819518"/>
                  <a:gd name="connsiteY5" fmla="*/ 0 h 4980103"/>
                  <a:gd name="connsiteX6" fmla="*/ 3740728 w 3819518"/>
                  <a:gd name="connsiteY6" fmla="*/ 13854 h 4980103"/>
                  <a:gd name="connsiteX0" fmla="*/ 3699165 w 3764759"/>
                  <a:gd name="connsiteY0" fmla="*/ 0 h 4980103"/>
                  <a:gd name="connsiteX1" fmla="*/ 2826327 w 3764759"/>
                  <a:gd name="connsiteY1" fmla="*/ 1884217 h 4980103"/>
                  <a:gd name="connsiteX2" fmla="*/ 831273 w 3764759"/>
                  <a:gd name="connsiteY2" fmla="*/ 2479963 h 4980103"/>
                  <a:gd name="connsiteX3" fmla="*/ 498764 w 3764759"/>
                  <a:gd name="connsiteY3" fmla="*/ 4281054 h 4980103"/>
                  <a:gd name="connsiteX4" fmla="*/ 13855 w 3764759"/>
                  <a:gd name="connsiteY4" fmla="*/ 4682836 h 4980103"/>
                  <a:gd name="connsiteX5" fmla="*/ 0 w 3764759"/>
                  <a:gd name="connsiteY5" fmla="*/ 0 h 4980103"/>
                  <a:gd name="connsiteX6" fmla="*/ 3699165 w 3764759"/>
                  <a:gd name="connsiteY6" fmla="*/ 0 h 4980103"/>
                  <a:gd name="connsiteX0" fmla="*/ 3408220 w 3496956"/>
                  <a:gd name="connsiteY0" fmla="*/ 0 h 4993957"/>
                  <a:gd name="connsiteX1" fmla="*/ 2826327 w 3496956"/>
                  <a:gd name="connsiteY1" fmla="*/ 1898071 h 4993957"/>
                  <a:gd name="connsiteX2" fmla="*/ 831273 w 3496956"/>
                  <a:gd name="connsiteY2" fmla="*/ 2493817 h 4993957"/>
                  <a:gd name="connsiteX3" fmla="*/ 498764 w 3496956"/>
                  <a:gd name="connsiteY3" fmla="*/ 4294908 h 4993957"/>
                  <a:gd name="connsiteX4" fmla="*/ 13855 w 3496956"/>
                  <a:gd name="connsiteY4" fmla="*/ 4696690 h 4993957"/>
                  <a:gd name="connsiteX5" fmla="*/ 0 w 3496956"/>
                  <a:gd name="connsiteY5" fmla="*/ 13854 h 4993957"/>
                  <a:gd name="connsiteX6" fmla="*/ 3408220 w 3496956"/>
                  <a:gd name="connsiteY6" fmla="*/ 0 h 4993957"/>
                  <a:gd name="connsiteX0" fmla="*/ 3408220 w 3460882"/>
                  <a:gd name="connsiteY0" fmla="*/ 0 h 4993957"/>
                  <a:gd name="connsiteX1" fmla="*/ 2355272 w 3460882"/>
                  <a:gd name="connsiteY1" fmla="*/ 1787235 h 4993957"/>
                  <a:gd name="connsiteX2" fmla="*/ 831273 w 3460882"/>
                  <a:gd name="connsiteY2" fmla="*/ 2493817 h 4993957"/>
                  <a:gd name="connsiteX3" fmla="*/ 498764 w 3460882"/>
                  <a:gd name="connsiteY3" fmla="*/ 4294908 h 4993957"/>
                  <a:gd name="connsiteX4" fmla="*/ 13855 w 3460882"/>
                  <a:gd name="connsiteY4" fmla="*/ 4696690 h 4993957"/>
                  <a:gd name="connsiteX5" fmla="*/ 0 w 3460882"/>
                  <a:gd name="connsiteY5" fmla="*/ 13854 h 4993957"/>
                  <a:gd name="connsiteX6" fmla="*/ 3408220 w 3460882"/>
                  <a:gd name="connsiteY6" fmla="*/ 0 h 4993957"/>
                  <a:gd name="connsiteX0" fmla="*/ 3408220 w 3461814"/>
                  <a:gd name="connsiteY0" fmla="*/ 0 h 4997951"/>
                  <a:gd name="connsiteX1" fmla="*/ 2355272 w 3461814"/>
                  <a:gd name="connsiteY1" fmla="*/ 1787235 h 4997951"/>
                  <a:gd name="connsiteX2" fmla="*/ 706582 w 3461814"/>
                  <a:gd name="connsiteY2" fmla="*/ 2369126 h 4997951"/>
                  <a:gd name="connsiteX3" fmla="*/ 498764 w 3461814"/>
                  <a:gd name="connsiteY3" fmla="*/ 4294908 h 4997951"/>
                  <a:gd name="connsiteX4" fmla="*/ 13855 w 3461814"/>
                  <a:gd name="connsiteY4" fmla="*/ 4696690 h 4997951"/>
                  <a:gd name="connsiteX5" fmla="*/ 0 w 3461814"/>
                  <a:gd name="connsiteY5" fmla="*/ 13854 h 4997951"/>
                  <a:gd name="connsiteX6" fmla="*/ 3408220 w 3461814"/>
                  <a:gd name="connsiteY6" fmla="*/ 0 h 4997951"/>
                  <a:gd name="connsiteX0" fmla="*/ 3505202 w 3555152"/>
                  <a:gd name="connsiteY0" fmla="*/ 13855 h 4984097"/>
                  <a:gd name="connsiteX1" fmla="*/ 2355272 w 3555152"/>
                  <a:gd name="connsiteY1" fmla="*/ 1773381 h 4984097"/>
                  <a:gd name="connsiteX2" fmla="*/ 706582 w 3555152"/>
                  <a:gd name="connsiteY2" fmla="*/ 2355272 h 4984097"/>
                  <a:gd name="connsiteX3" fmla="*/ 498764 w 3555152"/>
                  <a:gd name="connsiteY3" fmla="*/ 4281054 h 4984097"/>
                  <a:gd name="connsiteX4" fmla="*/ 13855 w 3555152"/>
                  <a:gd name="connsiteY4" fmla="*/ 4682836 h 4984097"/>
                  <a:gd name="connsiteX5" fmla="*/ 0 w 3555152"/>
                  <a:gd name="connsiteY5" fmla="*/ 0 h 4984097"/>
                  <a:gd name="connsiteX6" fmla="*/ 3505202 w 3555152"/>
                  <a:gd name="connsiteY6" fmla="*/ 13855 h 4984097"/>
                  <a:gd name="connsiteX0" fmla="*/ 3505202 w 3509945"/>
                  <a:gd name="connsiteY0" fmla="*/ 13855 h 4984097"/>
                  <a:gd name="connsiteX1" fmla="*/ 2355272 w 3509945"/>
                  <a:gd name="connsiteY1" fmla="*/ 1773381 h 4984097"/>
                  <a:gd name="connsiteX2" fmla="*/ 706582 w 3509945"/>
                  <a:gd name="connsiteY2" fmla="*/ 2355272 h 4984097"/>
                  <a:gd name="connsiteX3" fmla="*/ 498764 w 3509945"/>
                  <a:gd name="connsiteY3" fmla="*/ 4281054 h 4984097"/>
                  <a:gd name="connsiteX4" fmla="*/ 13855 w 3509945"/>
                  <a:gd name="connsiteY4" fmla="*/ 4682836 h 4984097"/>
                  <a:gd name="connsiteX5" fmla="*/ 0 w 3509945"/>
                  <a:gd name="connsiteY5" fmla="*/ 0 h 4984097"/>
                  <a:gd name="connsiteX6" fmla="*/ 3505202 w 3509945"/>
                  <a:gd name="connsiteY6" fmla="*/ 13855 h 4984097"/>
                  <a:gd name="connsiteX0" fmla="*/ 3505202 w 3510195"/>
                  <a:gd name="connsiteY0" fmla="*/ 13855 h 4984097"/>
                  <a:gd name="connsiteX1" fmla="*/ 2355272 w 3510195"/>
                  <a:gd name="connsiteY1" fmla="*/ 1773381 h 4984097"/>
                  <a:gd name="connsiteX2" fmla="*/ 706582 w 3510195"/>
                  <a:gd name="connsiteY2" fmla="*/ 2355272 h 4984097"/>
                  <a:gd name="connsiteX3" fmla="*/ 498764 w 3510195"/>
                  <a:gd name="connsiteY3" fmla="*/ 4281054 h 4984097"/>
                  <a:gd name="connsiteX4" fmla="*/ 13855 w 3510195"/>
                  <a:gd name="connsiteY4" fmla="*/ 4682836 h 4984097"/>
                  <a:gd name="connsiteX5" fmla="*/ 0 w 3510195"/>
                  <a:gd name="connsiteY5" fmla="*/ 0 h 4984097"/>
                  <a:gd name="connsiteX6" fmla="*/ 3505202 w 3510195"/>
                  <a:gd name="connsiteY6" fmla="*/ 13855 h 4984097"/>
                  <a:gd name="connsiteX0" fmla="*/ 3505202 w 3510379"/>
                  <a:gd name="connsiteY0" fmla="*/ 13855 h 4984097"/>
                  <a:gd name="connsiteX1" fmla="*/ 2382981 w 3510379"/>
                  <a:gd name="connsiteY1" fmla="*/ 1911927 h 4984097"/>
                  <a:gd name="connsiteX2" fmla="*/ 706582 w 3510379"/>
                  <a:gd name="connsiteY2" fmla="*/ 2355272 h 4984097"/>
                  <a:gd name="connsiteX3" fmla="*/ 498764 w 3510379"/>
                  <a:gd name="connsiteY3" fmla="*/ 4281054 h 4984097"/>
                  <a:gd name="connsiteX4" fmla="*/ 13855 w 3510379"/>
                  <a:gd name="connsiteY4" fmla="*/ 4682836 h 4984097"/>
                  <a:gd name="connsiteX5" fmla="*/ 0 w 3510379"/>
                  <a:gd name="connsiteY5" fmla="*/ 0 h 4984097"/>
                  <a:gd name="connsiteX6" fmla="*/ 3505202 w 3510379"/>
                  <a:gd name="connsiteY6" fmla="*/ 13855 h 4984097"/>
                  <a:gd name="connsiteX0" fmla="*/ 3865420 w 3868973"/>
                  <a:gd name="connsiteY0" fmla="*/ 13855 h 4984097"/>
                  <a:gd name="connsiteX1" fmla="*/ 2382981 w 3868973"/>
                  <a:gd name="connsiteY1" fmla="*/ 1911927 h 4984097"/>
                  <a:gd name="connsiteX2" fmla="*/ 706582 w 3868973"/>
                  <a:gd name="connsiteY2" fmla="*/ 2355272 h 4984097"/>
                  <a:gd name="connsiteX3" fmla="*/ 498764 w 3868973"/>
                  <a:gd name="connsiteY3" fmla="*/ 4281054 h 4984097"/>
                  <a:gd name="connsiteX4" fmla="*/ 13855 w 3868973"/>
                  <a:gd name="connsiteY4" fmla="*/ 4682836 h 4984097"/>
                  <a:gd name="connsiteX5" fmla="*/ 0 w 3868973"/>
                  <a:gd name="connsiteY5" fmla="*/ 0 h 4984097"/>
                  <a:gd name="connsiteX6" fmla="*/ 3865420 w 3868973"/>
                  <a:gd name="connsiteY6" fmla="*/ 13855 h 4984097"/>
                  <a:gd name="connsiteX0" fmla="*/ 3865420 w 3873426"/>
                  <a:gd name="connsiteY0" fmla="*/ 13855 h 4984097"/>
                  <a:gd name="connsiteX1" fmla="*/ 2992581 w 3873426"/>
                  <a:gd name="connsiteY1" fmla="*/ 1717964 h 4984097"/>
                  <a:gd name="connsiteX2" fmla="*/ 706582 w 3873426"/>
                  <a:gd name="connsiteY2" fmla="*/ 2355272 h 4984097"/>
                  <a:gd name="connsiteX3" fmla="*/ 498764 w 3873426"/>
                  <a:gd name="connsiteY3" fmla="*/ 4281054 h 4984097"/>
                  <a:gd name="connsiteX4" fmla="*/ 13855 w 3873426"/>
                  <a:gd name="connsiteY4" fmla="*/ 4682836 h 4984097"/>
                  <a:gd name="connsiteX5" fmla="*/ 0 w 3873426"/>
                  <a:gd name="connsiteY5" fmla="*/ 0 h 4984097"/>
                  <a:gd name="connsiteX6" fmla="*/ 3865420 w 3873426"/>
                  <a:gd name="connsiteY6" fmla="*/ 13855 h 4984097"/>
                  <a:gd name="connsiteX0" fmla="*/ 3865420 w 3873179"/>
                  <a:gd name="connsiteY0" fmla="*/ 13855 h 4980543"/>
                  <a:gd name="connsiteX1" fmla="*/ 2992581 w 3873179"/>
                  <a:gd name="connsiteY1" fmla="*/ 1717964 h 4980543"/>
                  <a:gd name="connsiteX2" fmla="*/ 803564 w 3873179"/>
                  <a:gd name="connsiteY2" fmla="*/ 2466109 h 4980543"/>
                  <a:gd name="connsiteX3" fmla="*/ 498764 w 3873179"/>
                  <a:gd name="connsiteY3" fmla="*/ 4281054 h 4980543"/>
                  <a:gd name="connsiteX4" fmla="*/ 13855 w 3873179"/>
                  <a:gd name="connsiteY4" fmla="*/ 4682836 h 4980543"/>
                  <a:gd name="connsiteX5" fmla="*/ 0 w 3873179"/>
                  <a:gd name="connsiteY5" fmla="*/ 0 h 4980543"/>
                  <a:gd name="connsiteX6" fmla="*/ 3865420 w 3873179"/>
                  <a:gd name="connsiteY6" fmla="*/ 13855 h 4980543"/>
                  <a:gd name="connsiteX0" fmla="*/ 3532911 w 3549464"/>
                  <a:gd name="connsiteY0" fmla="*/ 138545 h 4980543"/>
                  <a:gd name="connsiteX1" fmla="*/ 2992581 w 3549464"/>
                  <a:gd name="connsiteY1" fmla="*/ 1717964 h 4980543"/>
                  <a:gd name="connsiteX2" fmla="*/ 803564 w 3549464"/>
                  <a:gd name="connsiteY2" fmla="*/ 2466109 h 4980543"/>
                  <a:gd name="connsiteX3" fmla="*/ 498764 w 3549464"/>
                  <a:gd name="connsiteY3" fmla="*/ 4281054 h 4980543"/>
                  <a:gd name="connsiteX4" fmla="*/ 13855 w 3549464"/>
                  <a:gd name="connsiteY4" fmla="*/ 4682836 h 4980543"/>
                  <a:gd name="connsiteX5" fmla="*/ 0 w 3549464"/>
                  <a:gd name="connsiteY5" fmla="*/ 0 h 4980543"/>
                  <a:gd name="connsiteX6" fmla="*/ 3532911 w 3549464"/>
                  <a:gd name="connsiteY6" fmla="*/ 138545 h 4980543"/>
                  <a:gd name="connsiteX0" fmla="*/ 3546766 w 3562611"/>
                  <a:gd name="connsiteY0" fmla="*/ 0 h 5008253"/>
                  <a:gd name="connsiteX1" fmla="*/ 2992581 w 3562611"/>
                  <a:gd name="connsiteY1" fmla="*/ 1745674 h 5008253"/>
                  <a:gd name="connsiteX2" fmla="*/ 803564 w 3562611"/>
                  <a:gd name="connsiteY2" fmla="*/ 2493819 h 5008253"/>
                  <a:gd name="connsiteX3" fmla="*/ 498764 w 3562611"/>
                  <a:gd name="connsiteY3" fmla="*/ 4308764 h 5008253"/>
                  <a:gd name="connsiteX4" fmla="*/ 13855 w 3562611"/>
                  <a:gd name="connsiteY4" fmla="*/ 4710546 h 5008253"/>
                  <a:gd name="connsiteX5" fmla="*/ 0 w 3562611"/>
                  <a:gd name="connsiteY5" fmla="*/ 27710 h 5008253"/>
                  <a:gd name="connsiteX6" fmla="*/ 3546766 w 3562611"/>
                  <a:gd name="connsiteY6" fmla="*/ 0 h 5008253"/>
                  <a:gd name="connsiteX0" fmla="*/ 3546766 w 3706909"/>
                  <a:gd name="connsiteY0" fmla="*/ 0 h 5008253"/>
                  <a:gd name="connsiteX1" fmla="*/ 2992581 w 3706909"/>
                  <a:gd name="connsiteY1" fmla="*/ 1745674 h 5008253"/>
                  <a:gd name="connsiteX2" fmla="*/ 803564 w 3706909"/>
                  <a:gd name="connsiteY2" fmla="*/ 2493819 h 5008253"/>
                  <a:gd name="connsiteX3" fmla="*/ 498764 w 3706909"/>
                  <a:gd name="connsiteY3" fmla="*/ 4308764 h 5008253"/>
                  <a:gd name="connsiteX4" fmla="*/ 13855 w 3706909"/>
                  <a:gd name="connsiteY4" fmla="*/ 4710546 h 5008253"/>
                  <a:gd name="connsiteX5" fmla="*/ 0 w 3706909"/>
                  <a:gd name="connsiteY5" fmla="*/ 27710 h 5008253"/>
                  <a:gd name="connsiteX6" fmla="*/ 3546766 w 3706909"/>
                  <a:gd name="connsiteY6" fmla="*/ 0 h 5008253"/>
                  <a:gd name="connsiteX0" fmla="*/ 3546766 w 3576888"/>
                  <a:gd name="connsiteY0" fmla="*/ 0 h 5008253"/>
                  <a:gd name="connsiteX1" fmla="*/ 2992581 w 3576888"/>
                  <a:gd name="connsiteY1" fmla="*/ 1745674 h 5008253"/>
                  <a:gd name="connsiteX2" fmla="*/ 803564 w 3576888"/>
                  <a:gd name="connsiteY2" fmla="*/ 2493819 h 5008253"/>
                  <a:gd name="connsiteX3" fmla="*/ 498764 w 3576888"/>
                  <a:gd name="connsiteY3" fmla="*/ 4308764 h 5008253"/>
                  <a:gd name="connsiteX4" fmla="*/ 13855 w 3576888"/>
                  <a:gd name="connsiteY4" fmla="*/ 4710546 h 5008253"/>
                  <a:gd name="connsiteX5" fmla="*/ 0 w 3576888"/>
                  <a:gd name="connsiteY5" fmla="*/ 27710 h 5008253"/>
                  <a:gd name="connsiteX6" fmla="*/ 3546766 w 3576888"/>
                  <a:gd name="connsiteY6" fmla="*/ 0 h 5008253"/>
                  <a:gd name="connsiteX0" fmla="*/ 3546766 w 3560729"/>
                  <a:gd name="connsiteY0" fmla="*/ 0 h 5008253"/>
                  <a:gd name="connsiteX1" fmla="*/ 2604653 w 3560729"/>
                  <a:gd name="connsiteY1" fmla="*/ 1814947 h 5008253"/>
                  <a:gd name="connsiteX2" fmla="*/ 803564 w 3560729"/>
                  <a:gd name="connsiteY2" fmla="*/ 2493819 h 5008253"/>
                  <a:gd name="connsiteX3" fmla="*/ 498764 w 3560729"/>
                  <a:gd name="connsiteY3" fmla="*/ 4308764 h 5008253"/>
                  <a:gd name="connsiteX4" fmla="*/ 13855 w 3560729"/>
                  <a:gd name="connsiteY4" fmla="*/ 4710546 h 5008253"/>
                  <a:gd name="connsiteX5" fmla="*/ 0 w 3560729"/>
                  <a:gd name="connsiteY5" fmla="*/ 27710 h 5008253"/>
                  <a:gd name="connsiteX6" fmla="*/ 3546766 w 3560729"/>
                  <a:gd name="connsiteY6" fmla="*/ 0 h 5008253"/>
                  <a:gd name="connsiteX0" fmla="*/ 3546766 w 3560729"/>
                  <a:gd name="connsiteY0" fmla="*/ 0 h 5022108"/>
                  <a:gd name="connsiteX1" fmla="*/ 2604653 w 3560729"/>
                  <a:gd name="connsiteY1" fmla="*/ 1828802 h 5022108"/>
                  <a:gd name="connsiteX2" fmla="*/ 803564 w 3560729"/>
                  <a:gd name="connsiteY2" fmla="*/ 2507674 h 5022108"/>
                  <a:gd name="connsiteX3" fmla="*/ 498764 w 3560729"/>
                  <a:gd name="connsiteY3" fmla="*/ 4322619 h 5022108"/>
                  <a:gd name="connsiteX4" fmla="*/ 13855 w 3560729"/>
                  <a:gd name="connsiteY4" fmla="*/ 4724401 h 5022108"/>
                  <a:gd name="connsiteX5" fmla="*/ 0 w 3560729"/>
                  <a:gd name="connsiteY5" fmla="*/ 41565 h 5022108"/>
                  <a:gd name="connsiteX6" fmla="*/ 3546766 w 3560729"/>
                  <a:gd name="connsiteY6" fmla="*/ 0 h 5022108"/>
                  <a:gd name="connsiteX0" fmla="*/ 3546766 w 3560729"/>
                  <a:gd name="connsiteY0" fmla="*/ 0 h 5028368"/>
                  <a:gd name="connsiteX1" fmla="*/ 2604653 w 3560729"/>
                  <a:gd name="connsiteY1" fmla="*/ 1828802 h 5028368"/>
                  <a:gd name="connsiteX2" fmla="*/ 803564 w 3560729"/>
                  <a:gd name="connsiteY2" fmla="*/ 2313710 h 5028368"/>
                  <a:gd name="connsiteX3" fmla="*/ 498764 w 3560729"/>
                  <a:gd name="connsiteY3" fmla="*/ 4322619 h 5028368"/>
                  <a:gd name="connsiteX4" fmla="*/ 13855 w 3560729"/>
                  <a:gd name="connsiteY4" fmla="*/ 4724401 h 5028368"/>
                  <a:gd name="connsiteX5" fmla="*/ 0 w 3560729"/>
                  <a:gd name="connsiteY5" fmla="*/ 41565 h 5028368"/>
                  <a:gd name="connsiteX6" fmla="*/ 3546766 w 3560729"/>
                  <a:gd name="connsiteY6" fmla="*/ 0 h 5028368"/>
                  <a:gd name="connsiteX0" fmla="*/ 3546766 w 3567061"/>
                  <a:gd name="connsiteY0" fmla="*/ 0 h 5028368"/>
                  <a:gd name="connsiteX1" fmla="*/ 2826326 w 3567061"/>
                  <a:gd name="connsiteY1" fmla="*/ 1731820 h 5028368"/>
                  <a:gd name="connsiteX2" fmla="*/ 803564 w 3567061"/>
                  <a:gd name="connsiteY2" fmla="*/ 2313710 h 5028368"/>
                  <a:gd name="connsiteX3" fmla="*/ 498764 w 3567061"/>
                  <a:gd name="connsiteY3" fmla="*/ 4322619 h 5028368"/>
                  <a:gd name="connsiteX4" fmla="*/ 13855 w 3567061"/>
                  <a:gd name="connsiteY4" fmla="*/ 4724401 h 5028368"/>
                  <a:gd name="connsiteX5" fmla="*/ 0 w 3567061"/>
                  <a:gd name="connsiteY5" fmla="*/ 41565 h 5028368"/>
                  <a:gd name="connsiteX6" fmla="*/ 3546766 w 3567061"/>
                  <a:gd name="connsiteY6" fmla="*/ 0 h 5028368"/>
                  <a:gd name="connsiteX0" fmla="*/ 3546766 w 3567061"/>
                  <a:gd name="connsiteY0" fmla="*/ 0 h 4939815"/>
                  <a:gd name="connsiteX1" fmla="*/ 2826326 w 3567061"/>
                  <a:gd name="connsiteY1" fmla="*/ 1731820 h 4939815"/>
                  <a:gd name="connsiteX2" fmla="*/ 803564 w 3567061"/>
                  <a:gd name="connsiteY2" fmla="*/ 2313710 h 4939815"/>
                  <a:gd name="connsiteX3" fmla="*/ 1066801 w 3567061"/>
                  <a:gd name="connsiteY3" fmla="*/ 3782292 h 4939815"/>
                  <a:gd name="connsiteX4" fmla="*/ 13855 w 3567061"/>
                  <a:gd name="connsiteY4" fmla="*/ 4724401 h 4939815"/>
                  <a:gd name="connsiteX5" fmla="*/ 0 w 3567061"/>
                  <a:gd name="connsiteY5" fmla="*/ 41565 h 4939815"/>
                  <a:gd name="connsiteX6" fmla="*/ 3546766 w 3567061"/>
                  <a:gd name="connsiteY6" fmla="*/ 0 h 4939815"/>
                  <a:gd name="connsiteX0" fmla="*/ 3546766 w 3567427"/>
                  <a:gd name="connsiteY0" fmla="*/ 0 h 4944652"/>
                  <a:gd name="connsiteX1" fmla="*/ 2826326 w 3567427"/>
                  <a:gd name="connsiteY1" fmla="*/ 1731820 h 4944652"/>
                  <a:gd name="connsiteX2" fmla="*/ 748145 w 3567427"/>
                  <a:gd name="connsiteY2" fmla="*/ 2050474 h 4944652"/>
                  <a:gd name="connsiteX3" fmla="*/ 1066801 w 3567427"/>
                  <a:gd name="connsiteY3" fmla="*/ 3782292 h 4944652"/>
                  <a:gd name="connsiteX4" fmla="*/ 13855 w 3567427"/>
                  <a:gd name="connsiteY4" fmla="*/ 4724401 h 4944652"/>
                  <a:gd name="connsiteX5" fmla="*/ 0 w 3567427"/>
                  <a:gd name="connsiteY5" fmla="*/ 41565 h 4944652"/>
                  <a:gd name="connsiteX6" fmla="*/ 3546766 w 3567427"/>
                  <a:gd name="connsiteY6" fmla="*/ 0 h 4944652"/>
                  <a:gd name="connsiteX0" fmla="*/ 3546766 w 3566619"/>
                  <a:gd name="connsiteY0" fmla="*/ 0 h 4940065"/>
                  <a:gd name="connsiteX1" fmla="*/ 2826326 w 3566619"/>
                  <a:gd name="connsiteY1" fmla="*/ 1731820 h 4940065"/>
                  <a:gd name="connsiteX2" fmla="*/ 872836 w 3566619"/>
                  <a:gd name="connsiteY2" fmla="*/ 2299856 h 4940065"/>
                  <a:gd name="connsiteX3" fmla="*/ 1066801 w 3566619"/>
                  <a:gd name="connsiteY3" fmla="*/ 3782292 h 4940065"/>
                  <a:gd name="connsiteX4" fmla="*/ 13855 w 3566619"/>
                  <a:gd name="connsiteY4" fmla="*/ 4724401 h 4940065"/>
                  <a:gd name="connsiteX5" fmla="*/ 0 w 3566619"/>
                  <a:gd name="connsiteY5" fmla="*/ 41565 h 4940065"/>
                  <a:gd name="connsiteX6" fmla="*/ 3546766 w 3566619"/>
                  <a:gd name="connsiteY6" fmla="*/ 0 h 4940065"/>
                  <a:gd name="connsiteX0" fmla="*/ 3546766 w 3566619"/>
                  <a:gd name="connsiteY0" fmla="*/ 0 h 4943391"/>
                  <a:gd name="connsiteX1" fmla="*/ 2826326 w 3566619"/>
                  <a:gd name="connsiteY1" fmla="*/ 1731820 h 4943391"/>
                  <a:gd name="connsiteX2" fmla="*/ 872836 w 3566619"/>
                  <a:gd name="connsiteY2" fmla="*/ 2299856 h 4943391"/>
                  <a:gd name="connsiteX3" fmla="*/ 1343891 w 3566619"/>
                  <a:gd name="connsiteY3" fmla="*/ 3810001 h 4943391"/>
                  <a:gd name="connsiteX4" fmla="*/ 13855 w 3566619"/>
                  <a:gd name="connsiteY4" fmla="*/ 4724401 h 4943391"/>
                  <a:gd name="connsiteX5" fmla="*/ 0 w 3566619"/>
                  <a:gd name="connsiteY5" fmla="*/ 41565 h 4943391"/>
                  <a:gd name="connsiteX6" fmla="*/ 3546766 w 3566619"/>
                  <a:gd name="connsiteY6" fmla="*/ 0 h 4943391"/>
                  <a:gd name="connsiteX0" fmla="*/ 3546766 w 3566619"/>
                  <a:gd name="connsiteY0" fmla="*/ 0 h 4955848"/>
                  <a:gd name="connsiteX1" fmla="*/ 2826326 w 3566619"/>
                  <a:gd name="connsiteY1" fmla="*/ 1731820 h 4955848"/>
                  <a:gd name="connsiteX2" fmla="*/ 872836 w 3566619"/>
                  <a:gd name="connsiteY2" fmla="*/ 2299856 h 4955848"/>
                  <a:gd name="connsiteX3" fmla="*/ 1136073 w 3566619"/>
                  <a:gd name="connsiteY3" fmla="*/ 3906983 h 4955848"/>
                  <a:gd name="connsiteX4" fmla="*/ 13855 w 3566619"/>
                  <a:gd name="connsiteY4" fmla="*/ 4724401 h 4955848"/>
                  <a:gd name="connsiteX5" fmla="*/ 0 w 3566619"/>
                  <a:gd name="connsiteY5" fmla="*/ 41565 h 4955848"/>
                  <a:gd name="connsiteX6" fmla="*/ 3546766 w 3566619"/>
                  <a:gd name="connsiteY6" fmla="*/ 0 h 4955848"/>
                  <a:gd name="connsiteX0" fmla="*/ 3546766 w 3609882"/>
                  <a:gd name="connsiteY0" fmla="*/ 0 h 4955848"/>
                  <a:gd name="connsiteX1" fmla="*/ 3214254 w 3609882"/>
                  <a:gd name="connsiteY1" fmla="*/ 1579420 h 4955848"/>
                  <a:gd name="connsiteX2" fmla="*/ 872836 w 3609882"/>
                  <a:gd name="connsiteY2" fmla="*/ 2299856 h 4955848"/>
                  <a:gd name="connsiteX3" fmla="*/ 1136073 w 3609882"/>
                  <a:gd name="connsiteY3" fmla="*/ 3906983 h 4955848"/>
                  <a:gd name="connsiteX4" fmla="*/ 13855 w 3609882"/>
                  <a:gd name="connsiteY4" fmla="*/ 4724401 h 4955848"/>
                  <a:gd name="connsiteX5" fmla="*/ 0 w 3609882"/>
                  <a:gd name="connsiteY5" fmla="*/ 41565 h 4955848"/>
                  <a:gd name="connsiteX6" fmla="*/ 3546766 w 3609882"/>
                  <a:gd name="connsiteY6" fmla="*/ 0 h 4955848"/>
                  <a:gd name="connsiteX0" fmla="*/ 3546766 w 3609882"/>
                  <a:gd name="connsiteY0" fmla="*/ 0 h 4957825"/>
                  <a:gd name="connsiteX1" fmla="*/ 3214254 w 3609882"/>
                  <a:gd name="connsiteY1" fmla="*/ 1579420 h 4957825"/>
                  <a:gd name="connsiteX2" fmla="*/ 872836 w 3609882"/>
                  <a:gd name="connsiteY2" fmla="*/ 2299856 h 4957825"/>
                  <a:gd name="connsiteX3" fmla="*/ 1136073 w 3609882"/>
                  <a:gd name="connsiteY3" fmla="*/ 3906983 h 4957825"/>
                  <a:gd name="connsiteX4" fmla="*/ 13855 w 3609882"/>
                  <a:gd name="connsiteY4" fmla="*/ 4724401 h 4957825"/>
                  <a:gd name="connsiteX5" fmla="*/ 0 w 3609882"/>
                  <a:gd name="connsiteY5" fmla="*/ 41565 h 4957825"/>
                  <a:gd name="connsiteX6" fmla="*/ 3546766 w 3609882"/>
                  <a:gd name="connsiteY6" fmla="*/ 0 h 4957825"/>
                  <a:gd name="connsiteX0" fmla="*/ 3635098 w 3698214"/>
                  <a:gd name="connsiteY0" fmla="*/ 0 h 4956688"/>
                  <a:gd name="connsiteX1" fmla="*/ 3302586 w 3698214"/>
                  <a:gd name="connsiteY1" fmla="*/ 1579420 h 4956688"/>
                  <a:gd name="connsiteX2" fmla="*/ 961168 w 3698214"/>
                  <a:gd name="connsiteY2" fmla="*/ 2299856 h 4956688"/>
                  <a:gd name="connsiteX3" fmla="*/ 1432223 w 3698214"/>
                  <a:gd name="connsiteY3" fmla="*/ 4045529 h 4956688"/>
                  <a:gd name="connsiteX4" fmla="*/ 102187 w 3698214"/>
                  <a:gd name="connsiteY4" fmla="*/ 4724401 h 4956688"/>
                  <a:gd name="connsiteX5" fmla="*/ 88332 w 3698214"/>
                  <a:gd name="connsiteY5" fmla="*/ 41565 h 4956688"/>
                  <a:gd name="connsiteX6" fmla="*/ 3635098 w 3698214"/>
                  <a:gd name="connsiteY6" fmla="*/ 0 h 4956688"/>
                  <a:gd name="connsiteX0" fmla="*/ 3635098 w 3698214"/>
                  <a:gd name="connsiteY0" fmla="*/ 0 h 4956688"/>
                  <a:gd name="connsiteX1" fmla="*/ 3302586 w 3698214"/>
                  <a:gd name="connsiteY1" fmla="*/ 1579420 h 4956688"/>
                  <a:gd name="connsiteX2" fmla="*/ 961168 w 3698214"/>
                  <a:gd name="connsiteY2" fmla="*/ 2299856 h 4956688"/>
                  <a:gd name="connsiteX3" fmla="*/ 1432223 w 3698214"/>
                  <a:gd name="connsiteY3" fmla="*/ 4045529 h 4956688"/>
                  <a:gd name="connsiteX4" fmla="*/ 102187 w 3698214"/>
                  <a:gd name="connsiteY4" fmla="*/ 4724401 h 4956688"/>
                  <a:gd name="connsiteX5" fmla="*/ 88332 w 3698214"/>
                  <a:gd name="connsiteY5" fmla="*/ 41565 h 4956688"/>
                  <a:gd name="connsiteX6" fmla="*/ 3635098 w 3698214"/>
                  <a:gd name="connsiteY6" fmla="*/ 0 h 4956688"/>
                  <a:gd name="connsiteX0" fmla="*/ 3635098 w 3698214"/>
                  <a:gd name="connsiteY0" fmla="*/ 0 h 4956688"/>
                  <a:gd name="connsiteX1" fmla="*/ 3302586 w 3698214"/>
                  <a:gd name="connsiteY1" fmla="*/ 1579420 h 4956688"/>
                  <a:gd name="connsiteX2" fmla="*/ 961168 w 3698214"/>
                  <a:gd name="connsiteY2" fmla="*/ 2299856 h 4956688"/>
                  <a:gd name="connsiteX3" fmla="*/ 1432223 w 3698214"/>
                  <a:gd name="connsiteY3" fmla="*/ 4045529 h 4956688"/>
                  <a:gd name="connsiteX4" fmla="*/ 102187 w 3698214"/>
                  <a:gd name="connsiteY4" fmla="*/ 4724401 h 4956688"/>
                  <a:gd name="connsiteX5" fmla="*/ 88332 w 3698214"/>
                  <a:gd name="connsiteY5" fmla="*/ 41565 h 4956688"/>
                  <a:gd name="connsiteX6" fmla="*/ 3635098 w 3698214"/>
                  <a:gd name="connsiteY6" fmla="*/ 0 h 4956688"/>
                  <a:gd name="connsiteX0" fmla="*/ 3591845 w 3654961"/>
                  <a:gd name="connsiteY0" fmla="*/ 0 h 4968373"/>
                  <a:gd name="connsiteX1" fmla="*/ 3259333 w 3654961"/>
                  <a:gd name="connsiteY1" fmla="*/ 1579420 h 4968373"/>
                  <a:gd name="connsiteX2" fmla="*/ 917915 w 3654961"/>
                  <a:gd name="connsiteY2" fmla="*/ 2299856 h 4968373"/>
                  <a:gd name="connsiteX3" fmla="*/ 1388970 w 3654961"/>
                  <a:gd name="connsiteY3" fmla="*/ 4045529 h 4968373"/>
                  <a:gd name="connsiteX4" fmla="*/ 58934 w 3654961"/>
                  <a:gd name="connsiteY4" fmla="*/ 4724401 h 4968373"/>
                  <a:gd name="connsiteX5" fmla="*/ 45079 w 3654961"/>
                  <a:gd name="connsiteY5" fmla="*/ 41565 h 4968373"/>
                  <a:gd name="connsiteX6" fmla="*/ 3591845 w 3654961"/>
                  <a:gd name="connsiteY6" fmla="*/ 0 h 4968373"/>
                  <a:gd name="connsiteX0" fmla="*/ 3591845 w 3654961"/>
                  <a:gd name="connsiteY0" fmla="*/ 0 h 4967280"/>
                  <a:gd name="connsiteX1" fmla="*/ 3259333 w 3654961"/>
                  <a:gd name="connsiteY1" fmla="*/ 1579420 h 4967280"/>
                  <a:gd name="connsiteX2" fmla="*/ 917915 w 3654961"/>
                  <a:gd name="connsiteY2" fmla="*/ 2299856 h 4967280"/>
                  <a:gd name="connsiteX3" fmla="*/ 1388970 w 3654961"/>
                  <a:gd name="connsiteY3" fmla="*/ 4045529 h 4967280"/>
                  <a:gd name="connsiteX4" fmla="*/ 58934 w 3654961"/>
                  <a:gd name="connsiteY4" fmla="*/ 4724401 h 4967280"/>
                  <a:gd name="connsiteX5" fmla="*/ 45079 w 3654961"/>
                  <a:gd name="connsiteY5" fmla="*/ 41565 h 4967280"/>
                  <a:gd name="connsiteX6" fmla="*/ 3591845 w 3654961"/>
                  <a:gd name="connsiteY6" fmla="*/ 0 h 4967280"/>
                  <a:gd name="connsiteX0" fmla="*/ 3591845 w 3654961"/>
                  <a:gd name="connsiteY0" fmla="*/ 0 h 4979298"/>
                  <a:gd name="connsiteX1" fmla="*/ 3259333 w 3654961"/>
                  <a:gd name="connsiteY1" fmla="*/ 1579420 h 4979298"/>
                  <a:gd name="connsiteX2" fmla="*/ 917915 w 3654961"/>
                  <a:gd name="connsiteY2" fmla="*/ 2299856 h 4979298"/>
                  <a:gd name="connsiteX3" fmla="*/ 1388970 w 3654961"/>
                  <a:gd name="connsiteY3" fmla="*/ 4045529 h 4979298"/>
                  <a:gd name="connsiteX4" fmla="*/ 58934 w 3654961"/>
                  <a:gd name="connsiteY4" fmla="*/ 4738255 h 4979298"/>
                  <a:gd name="connsiteX5" fmla="*/ 45079 w 3654961"/>
                  <a:gd name="connsiteY5" fmla="*/ 41565 h 4979298"/>
                  <a:gd name="connsiteX6" fmla="*/ 3591845 w 3654961"/>
                  <a:gd name="connsiteY6" fmla="*/ 0 h 4979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654961" h="4979298">
                    <a:moveTo>
                      <a:pt x="3591845" y="0"/>
                    </a:moveTo>
                    <a:cubicBezTo>
                      <a:pt x="3704991" y="635000"/>
                      <a:pt x="3704988" y="1196111"/>
                      <a:pt x="3259333" y="1579420"/>
                    </a:cubicBezTo>
                    <a:cubicBezTo>
                      <a:pt x="2813678" y="1962729"/>
                      <a:pt x="1229642" y="1888838"/>
                      <a:pt x="917915" y="2299856"/>
                    </a:cubicBezTo>
                    <a:cubicBezTo>
                      <a:pt x="606188" y="2710874"/>
                      <a:pt x="1532133" y="3639129"/>
                      <a:pt x="1388970" y="4045529"/>
                    </a:cubicBezTo>
                    <a:cubicBezTo>
                      <a:pt x="1245807" y="4451929"/>
                      <a:pt x="185461" y="5430703"/>
                      <a:pt x="58934" y="4738255"/>
                    </a:cubicBezTo>
                    <a:cubicBezTo>
                      <a:pt x="-67593" y="4045807"/>
                      <a:pt x="49697" y="1602510"/>
                      <a:pt x="45079" y="41565"/>
                    </a:cubicBezTo>
                    <a:lnTo>
                      <a:pt x="359184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84407" tIns="42203" rIns="84407" bIns="42203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th-TH" sz="1661"/>
              </a:p>
            </p:txBody>
          </p:sp>
          <p:sp>
            <p:nvSpPr>
              <p:cNvPr id="28" name="รูปแบบอิสระ: รูปร่าง 27">
                <a:extLst>
                  <a:ext uri="{FF2B5EF4-FFF2-40B4-BE49-F238E27FC236}">
                    <a16:creationId xmlns:a16="http://schemas.microsoft.com/office/drawing/2014/main" id="{2BA85EDD-0A85-4EA9-8663-73F808501E58}"/>
                  </a:ext>
                </a:extLst>
              </p:cNvPr>
              <p:cNvSpPr/>
              <p:nvPr/>
            </p:nvSpPr>
            <p:spPr>
              <a:xfrm>
                <a:off x="-13854" y="-53779"/>
                <a:ext cx="5988928" cy="3844532"/>
              </a:xfrm>
              <a:custGeom>
                <a:avLst/>
                <a:gdLst>
                  <a:gd name="connsiteX0" fmla="*/ 5791200 w 5791200"/>
                  <a:gd name="connsiteY0" fmla="*/ 13854 h 3574472"/>
                  <a:gd name="connsiteX1" fmla="*/ 3061855 w 5791200"/>
                  <a:gd name="connsiteY1" fmla="*/ 678872 h 3574472"/>
                  <a:gd name="connsiteX2" fmla="*/ 2992582 w 5791200"/>
                  <a:gd name="connsiteY2" fmla="*/ 1607127 h 3574472"/>
                  <a:gd name="connsiteX3" fmla="*/ 1413164 w 5791200"/>
                  <a:gd name="connsiteY3" fmla="*/ 1870363 h 3574472"/>
                  <a:gd name="connsiteX4" fmla="*/ 0 w 5791200"/>
                  <a:gd name="connsiteY4" fmla="*/ 3574472 h 3574472"/>
                  <a:gd name="connsiteX5" fmla="*/ 55418 w 5791200"/>
                  <a:gd name="connsiteY5" fmla="*/ 0 h 3574472"/>
                  <a:gd name="connsiteX6" fmla="*/ 5791200 w 5791200"/>
                  <a:gd name="connsiteY6" fmla="*/ 13854 h 3574472"/>
                  <a:gd name="connsiteX0" fmla="*/ 5822003 w 5822003"/>
                  <a:gd name="connsiteY0" fmla="*/ 28151 h 3588769"/>
                  <a:gd name="connsiteX1" fmla="*/ 3092658 w 5822003"/>
                  <a:gd name="connsiteY1" fmla="*/ 693169 h 3588769"/>
                  <a:gd name="connsiteX2" fmla="*/ 3023385 w 5822003"/>
                  <a:gd name="connsiteY2" fmla="*/ 1621424 h 3588769"/>
                  <a:gd name="connsiteX3" fmla="*/ 1443967 w 5822003"/>
                  <a:gd name="connsiteY3" fmla="*/ 1884660 h 3588769"/>
                  <a:gd name="connsiteX4" fmla="*/ 30803 w 5822003"/>
                  <a:gd name="connsiteY4" fmla="*/ 3588769 h 3588769"/>
                  <a:gd name="connsiteX5" fmla="*/ 0 w 5822003"/>
                  <a:gd name="connsiteY5" fmla="*/ 0 h 3588769"/>
                  <a:gd name="connsiteX6" fmla="*/ 5822003 w 5822003"/>
                  <a:gd name="connsiteY6" fmla="*/ 28151 h 3588769"/>
                  <a:gd name="connsiteX0" fmla="*/ 5879484 w 5879484"/>
                  <a:gd name="connsiteY0" fmla="*/ 42449 h 3603067"/>
                  <a:gd name="connsiteX1" fmla="*/ 3150139 w 5879484"/>
                  <a:gd name="connsiteY1" fmla="*/ 707467 h 3603067"/>
                  <a:gd name="connsiteX2" fmla="*/ 3080866 w 5879484"/>
                  <a:gd name="connsiteY2" fmla="*/ 1635722 h 3603067"/>
                  <a:gd name="connsiteX3" fmla="*/ 1501448 w 5879484"/>
                  <a:gd name="connsiteY3" fmla="*/ 1898958 h 3603067"/>
                  <a:gd name="connsiteX4" fmla="*/ 88284 w 5879484"/>
                  <a:gd name="connsiteY4" fmla="*/ 3603067 h 3603067"/>
                  <a:gd name="connsiteX5" fmla="*/ 0 w 5879484"/>
                  <a:gd name="connsiteY5" fmla="*/ 0 h 3603067"/>
                  <a:gd name="connsiteX6" fmla="*/ 5879484 w 5879484"/>
                  <a:gd name="connsiteY6" fmla="*/ 42449 h 3603067"/>
                  <a:gd name="connsiteX0" fmla="*/ 5879484 w 5879484"/>
                  <a:gd name="connsiteY0" fmla="*/ 42449 h 3603067"/>
                  <a:gd name="connsiteX1" fmla="*/ 3150139 w 5879484"/>
                  <a:gd name="connsiteY1" fmla="*/ 707467 h 3603067"/>
                  <a:gd name="connsiteX2" fmla="*/ 3080866 w 5879484"/>
                  <a:gd name="connsiteY2" fmla="*/ 1635722 h 3603067"/>
                  <a:gd name="connsiteX3" fmla="*/ 1501448 w 5879484"/>
                  <a:gd name="connsiteY3" fmla="*/ 1898958 h 3603067"/>
                  <a:gd name="connsiteX4" fmla="*/ 2063 w 5879484"/>
                  <a:gd name="connsiteY4" fmla="*/ 3603067 h 3603067"/>
                  <a:gd name="connsiteX5" fmla="*/ 0 w 5879484"/>
                  <a:gd name="connsiteY5" fmla="*/ 0 h 3603067"/>
                  <a:gd name="connsiteX6" fmla="*/ 5879484 w 5879484"/>
                  <a:gd name="connsiteY6" fmla="*/ 42449 h 3603067"/>
                  <a:gd name="connsiteX0" fmla="*/ 6021126 w 6021126"/>
                  <a:gd name="connsiteY0" fmla="*/ 42449 h 3688855"/>
                  <a:gd name="connsiteX1" fmla="*/ 3291781 w 6021126"/>
                  <a:gd name="connsiteY1" fmla="*/ 707467 h 3688855"/>
                  <a:gd name="connsiteX2" fmla="*/ 3222508 w 6021126"/>
                  <a:gd name="connsiteY2" fmla="*/ 1635722 h 3688855"/>
                  <a:gd name="connsiteX3" fmla="*/ 1643090 w 6021126"/>
                  <a:gd name="connsiteY3" fmla="*/ 1898958 h 3688855"/>
                  <a:gd name="connsiteX4" fmla="*/ 2 w 6021126"/>
                  <a:gd name="connsiteY4" fmla="*/ 3688855 h 3688855"/>
                  <a:gd name="connsiteX5" fmla="*/ 141642 w 6021126"/>
                  <a:gd name="connsiteY5" fmla="*/ 0 h 3688855"/>
                  <a:gd name="connsiteX6" fmla="*/ 6021126 w 6021126"/>
                  <a:gd name="connsiteY6" fmla="*/ 42449 h 3688855"/>
                  <a:gd name="connsiteX0" fmla="*/ 6109408 w 6109408"/>
                  <a:gd name="connsiteY0" fmla="*/ 128236 h 3774642"/>
                  <a:gd name="connsiteX1" fmla="*/ 3380063 w 6109408"/>
                  <a:gd name="connsiteY1" fmla="*/ 793254 h 3774642"/>
                  <a:gd name="connsiteX2" fmla="*/ 3310790 w 6109408"/>
                  <a:gd name="connsiteY2" fmla="*/ 1721509 h 3774642"/>
                  <a:gd name="connsiteX3" fmla="*/ 1731372 w 6109408"/>
                  <a:gd name="connsiteY3" fmla="*/ 1984745 h 3774642"/>
                  <a:gd name="connsiteX4" fmla="*/ 88284 w 6109408"/>
                  <a:gd name="connsiteY4" fmla="*/ 3774642 h 3774642"/>
                  <a:gd name="connsiteX5" fmla="*/ 0 w 6109408"/>
                  <a:gd name="connsiteY5" fmla="*/ 0 h 3774642"/>
                  <a:gd name="connsiteX6" fmla="*/ 6109408 w 6109408"/>
                  <a:gd name="connsiteY6" fmla="*/ 128236 h 3774642"/>
                  <a:gd name="connsiteX0" fmla="*/ 6109408 w 6109408"/>
                  <a:gd name="connsiteY0" fmla="*/ 128236 h 3774642"/>
                  <a:gd name="connsiteX1" fmla="*/ 3380063 w 6109408"/>
                  <a:gd name="connsiteY1" fmla="*/ 793254 h 3774642"/>
                  <a:gd name="connsiteX2" fmla="*/ 3310790 w 6109408"/>
                  <a:gd name="connsiteY2" fmla="*/ 1721509 h 3774642"/>
                  <a:gd name="connsiteX3" fmla="*/ 1731372 w 6109408"/>
                  <a:gd name="connsiteY3" fmla="*/ 1984745 h 3774642"/>
                  <a:gd name="connsiteX4" fmla="*/ 88284 w 6109408"/>
                  <a:gd name="connsiteY4" fmla="*/ 3774642 h 3774642"/>
                  <a:gd name="connsiteX5" fmla="*/ 0 w 6109408"/>
                  <a:gd name="connsiteY5" fmla="*/ 0 h 3774642"/>
                  <a:gd name="connsiteX6" fmla="*/ 6109408 w 6109408"/>
                  <a:gd name="connsiteY6" fmla="*/ 128236 h 3774642"/>
                  <a:gd name="connsiteX0" fmla="*/ 6109408 w 6109408"/>
                  <a:gd name="connsiteY0" fmla="*/ 128236 h 3774642"/>
                  <a:gd name="connsiteX1" fmla="*/ 3380063 w 6109408"/>
                  <a:gd name="connsiteY1" fmla="*/ 793254 h 3774642"/>
                  <a:gd name="connsiteX2" fmla="*/ 3310790 w 6109408"/>
                  <a:gd name="connsiteY2" fmla="*/ 1721509 h 3774642"/>
                  <a:gd name="connsiteX3" fmla="*/ 1731372 w 6109408"/>
                  <a:gd name="connsiteY3" fmla="*/ 1984745 h 3774642"/>
                  <a:gd name="connsiteX4" fmla="*/ 88284 w 6109408"/>
                  <a:gd name="connsiteY4" fmla="*/ 3774642 h 3774642"/>
                  <a:gd name="connsiteX5" fmla="*/ 0 w 6109408"/>
                  <a:gd name="connsiteY5" fmla="*/ 0 h 3774642"/>
                  <a:gd name="connsiteX6" fmla="*/ 6109408 w 6109408"/>
                  <a:gd name="connsiteY6" fmla="*/ 128236 h 3774642"/>
                  <a:gd name="connsiteX0" fmla="*/ 6037557 w 6037557"/>
                  <a:gd name="connsiteY0" fmla="*/ 142533 h 3788939"/>
                  <a:gd name="connsiteX1" fmla="*/ 3308212 w 6037557"/>
                  <a:gd name="connsiteY1" fmla="*/ 807551 h 3788939"/>
                  <a:gd name="connsiteX2" fmla="*/ 3238939 w 6037557"/>
                  <a:gd name="connsiteY2" fmla="*/ 1735806 h 3788939"/>
                  <a:gd name="connsiteX3" fmla="*/ 1659521 w 6037557"/>
                  <a:gd name="connsiteY3" fmla="*/ 1999042 h 3788939"/>
                  <a:gd name="connsiteX4" fmla="*/ 16433 w 6037557"/>
                  <a:gd name="connsiteY4" fmla="*/ 3788939 h 3788939"/>
                  <a:gd name="connsiteX5" fmla="*/ 0 w 6037557"/>
                  <a:gd name="connsiteY5" fmla="*/ 0 h 3788939"/>
                  <a:gd name="connsiteX6" fmla="*/ 6037557 w 6037557"/>
                  <a:gd name="connsiteY6" fmla="*/ 142533 h 3788939"/>
                  <a:gd name="connsiteX0" fmla="*/ 6037557 w 6037557"/>
                  <a:gd name="connsiteY0" fmla="*/ 142533 h 3788939"/>
                  <a:gd name="connsiteX1" fmla="*/ 3308212 w 6037557"/>
                  <a:gd name="connsiteY1" fmla="*/ 807551 h 3788939"/>
                  <a:gd name="connsiteX2" fmla="*/ 3238939 w 6037557"/>
                  <a:gd name="connsiteY2" fmla="*/ 1735806 h 3788939"/>
                  <a:gd name="connsiteX3" fmla="*/ 1659521 w 6037557"/>
                  <a:gd name="connsiteY3" fmla="*/ 1999042 h 3788939"/>
                  <a:gd name="connsiteX4" fmla="*/ 16433 w 6037557"/>
                  <a:gd name="connsiteY4" fmla="*/ 3788939 h 3788939"/>
                  <a:gd name="connsiteX5" fmla="*/ 0 w 6037557"/>
                  <a:gd name="connsiteY5" fmla="*/ 0 h 3788939"/>
                  <a:gd name="connsiteX6" fmla="*/ 6037557 w 6037557"/>
                  <a:gd name="connsiteY6" fmla="*/ 142533 h 3788939"/>
                  <a:gd name="connsiteX0" fmla="*/ 6109407 w 6109407"/>
                  <a:gd name="connsiteY0" fmla="*/ 0 h 3789385"/>
                  <a:gd name="connsiteX1" fmla="*/ 3308212 w 6109407"/>
                  <a:gd name="connsiteY1" fmla="*/ 807997 h 3789385"/>
                  <a:gd name="connsiteX2" fmla="*/ 3238939 w 6109407"/>
                  <a:gd name="connsiteY2" fmla="*/ 1736252 h 3789385"/>
                  <a:gd name="connsiteX3" fmla="*/ 1659521 w 6109407"/>
                  <a:gd name="connsiteY3" fmla="*/ 1999488 h 3789385"/>
                  <a:gd name="connsiteX4" fmla="*/ 16433 w 6109407"/>
                  <a:gd name="connsiteY4" fmla="*/ 3789385 h 3789385"/>
                  <a:gd name="connsiteX5" fmla="*/ 0 w 6109407"/>
                  <a:gd name="connsiteY5" fmla="*/ 446 h 3789385"/>
                  <a:gd name="connsiteX6" fmla="*/ 6109407 w 6109407"/>
                  <a:gd name="connsiteY6" fmla="*/ 0 h 3789385"/>
                  <a:gd name="connsiteX0" fmla="*/ 6109407 w 6179364"/>
                  <a:gd name="connsiteY0" fmla="*/ 0 h 3789385"/>
                  <a:gd name="connsiteX1" fmla="*/ 3308212 w 6179364"/>
                  <a:gd name="connsiteY1" fmla="*/ 807997 h 3789385"/>
                  <a:gd name="connsiteX2" fmla="*/ 3238939 w 6179364"/>
                  <a:gd name="connsiteY2" fmla="*/ 1736252 h 3789385"/>
                  <a:gd name="connsiteX3" fmla="*/ 1659521 w 6179364"/>
                  <a:gd name="connsiteY3" fmla="*/ 1999488 h 3789385"/>
                  <a:gd name="connsiteX4" fmla="*/ 16433 w 6179364"/>
                  <a:gd name="connsiteY4" fmla="*/ 3789385 h 3789385"/>
                  <a:gd name="connsiteX5" fmla="*/ 0 w 6179364"/>
                  <a:gd name="connsiteY5" fmla="*/ 446 h 3789385"/>
                  <a:gd name="connsiteX6" fmla="*/ 6109407 w 6179364"/>
                  <a:gd name="connsiteY6" fmla="*/ 0 h 3789385"/>
                  <a:gd name="connsiteX0" fmla="*/ 6109407 w 6179364"/>
                  <a:gd name="connsiteY0" fmla="*/ 0 h 3789385"/>
                  <a:gd name="connsiteX1" fmla="*/ 3308212 w 6179364"/>
                  <a:gd name="connsiteY1" fmla="*/ 807997 h 3789385"/>
                  <a:gd name="connsiteX2" fmla="*/ 3238939 w 6179364"/>
                  <a:gd name="connsiteY2" fmla="*/ 1736252 h 3789385"/>
                  <a:gd name="connsiteX3" fmla="*/ 1659521 w 6179364"/>
                  <a:gd name="connsiteY3" fmla="*/ 1999488 h 3789385"/>
                  <a:gd name="connsiteX4" fmla="*/ 16433 w 6179364"/>
                  <a:gd name="connsiteY4" fmla="*/ 3789385 h 3789385"/>
                  <a:gd name="connsiteX5" fmla="*/ 0 w 6179364"/>
                  <a:gd name="connsiteY5" fmla="*/ 446 h 3789385"/>
                  <a:gd name="connsiteX6" fmla="*/ 6109407 w 6179364"/>
                  <a:gd name="connsiteY6" fmla="*/ 0 h 3789385"/>
                  <a:gd name="connsiteX0" fmla="*/ 6109407 w 6179364"/>
                  <a:gd name="connsiteY0" fmla="*/ 0 h 3826203"/>
                  <a:gd name="connsiteX1" fmla="*/ 3308212 w 6179364"/>
                  <a:gd name="connsiteY1" fmla="*/ 807997 h 3826203"/>
                  <a:gd name="connsiteX2" fmla="*/ 3238939 w 6179364"/>
                  <a:gd name="connsiteY2" fmla="*/ 1736252 h 3826203"/>
                  <a:gd name="connsiteX3" fmla="*/ 1659521 w 6179364"/>
                  <a:gd name="connsiteY3" fmla="*/ 1999488 h 3826203"/>
                  <a:gd name="connsiteX4" fmla="*/ 16433 w 6179364"/>
                  <a:gd name="connsiteY4" fmla="*/ 3789385 h 3826203"/>
                  <a:gd name="connsiteX5" fmla="*/ 0 w 6179364"/>
                  <a:gd name="connsiteY5" fmla="*/ 446 h 3826203"/>
                  <a:gd name="connsiteX6" fmla="*/ 6109407 w 6179364"/>
                  <a:gd name="connsiteY6" fmla="*/ 0 h 3826203"/>
                  <a:gd name="connsiteX0" fmla="*/ 6109407 w 6194666"/>
                  <a:gd name="connsiteY0" fmla="*/ 0 h 3826203"/>
                  <a:gd name="connsiteX1" fmla="*/ 3897392 w 6194666"/>
                  <a:gd name="connsiteY1" fmla="*/ 636422 h 3826203"/>
                  <a:gd name="connsiteX2" fmla="*/ 3238939 w 6194666"/>
                  <a:gd name="connsiteY2" fmla="*/ 1736252 h 3826203"/>
                  <a:gd name="connsiteX3" fmla="*/ 1659521 w 6194666"/>
                  <a:gd name="connsiteY3" fmla="*/ 1999488 h 3826203"/>
                  <a:gd name="connsiteX4" fmla="*/ 16433 w 6194666"/>
                  <a:gd name="connsiteY4" fmla="*/ 3789385 h 3826203"/>
                  <a:gd name="connsiteX5" fmla="*/ 0 w 6194666"/>
                  <a:gd name="connsiteY5" fmla="*/ 446 h 3826203"/>
                  <a:gd name="connsiteX6" fmla="*/ 6109407 w 6194666"/>
                  <a:gd name="connsiteY6" fmla="*/ 0 h 3826203"/>
                  <a:gd name="connsiteX0" fmla="*/ 6109407 w 6195622"/>
                  <a:gd name="connsiteY0" fmla="*/ 0 h 3830610"/>
                  <a:gd name="connsiteX1" fmla="*/ 3897392 w 6195622"/>
                  <a:gd name="connsiteY1" fmla="*/ 636422 h 3830610"/>
                  <a:gd name="connsiteX2" fmla="*/ 3052127 w 6195622"/>
                  <a:gd name="connsiteY2" fmla="*/ 1764848 h 3830610"/>
                  <a:gd name="connsiteX3" fmla="*/ 1659521 w 6195622"/>
                  <a:gd name="connsiteY3" fmla="*/ 1999488 h 3830610"/>
                  <a:gd name="connsiteX4" fmla="*/ 16433 w 6195622"/>
                  <a:gd name="connsiteY4" fmla="*/ 3789385 h 3830610"/>
                  <a:gd name="connsiteX5" fmla="*/ 0 w 6195622"/>
                  <a:gd name="connsiteY5" fmla="*/ 446 h 3830610"/>
                  <a:gd name="connsiteX6" fmla="*/ 6109407 w 6195622"/>
                  <a:gd name="connsiteY6" fmla="*/ 0 h 3830610"/>
                  <a:gd name="connsiteX0" fmla="*/ 6109407 w 6200522"/>
                  <a:gd name="connsiteY0" fmla="*/ 0 h 3830610"/>
                  <a:gd name="connsiteX1" fmla="*/ 4041094 w 6200522"/>
                  <a:gd name="connsiteY1" fmla="*/ 893784 h 3830610"/>
                  <a:gd name="connsiteX2" fmla="*/ 3052127 w 6200522"/>
                  <a:gd name="connsiteY2" fmla="*/ 1764848 h 3830610"/>
                  <a:gd name="connsiteX3" fmla="*/ 1659521 w 6200522"/>
                  <a:gd name="connsiteY3" fmla="*/ 1999488 h 3830610"/>
                  <a:gd name="connsiteX4" fmla="*/ 16433 w 6200522"/>
                  <a:gd name="connsiteY4" fmla="*/ 3789385 h 3830610"/>
                  <a:gd name="connsiteX5" fmla="*/ 0 w 6200522"/>
                  <a:gd name="connsiteY5" fmla="*/ 446 h 3830610"/>
                  <a:gd name="connsiteX6" fmla="*/ 6109407 w 6200522"/>
                  <a:gd name="connsiteY6" fmla="*/ 0 h 3830610"/>
                  <a:gd name="connsiteX0" fmla="*/ 6109407 w 6200522"/>
                  <a:gd name="connsiteY0" fmla="*/ 0 h 3906887"/>
                  <a:gd name="connsiteX1" fmla="*/ 4041094 w 6200522"/>
                  <a:gd name="connsiteY1" fmla="*/ 893784 h 3906887"/>
                  <a:gd name="connsiteX2" fmla="*/ 3052127 w 6200522"/>
                  <a:gd name="connsiteY2" fmla="*/ 1764848 h 3906887"/>
                  <a:gd name="connsiteX3" fmla="*/ 1659521 w 6200522"/>
                  <a:gd name="connsiteY3" fmla="*/ 1999488 h 3906887"/>
                  <a:gd name="connsiteX4" fmla="*/ 921756 w 6200522"/>
                  <a:gd name="connsiteY4" fmla="*/ 2860023 h 3906887"/>
                  <a:gd name="connsiteX5" fmla="*/ 16433 w 6200522"/>
                  <a:gd name="connsiteY5" fmla="*/ 3789385 h 3906887"/>
                  <a:gd name="connsiteX6" fmla="*/ 0 w 6200522"/>
                  <a:gd name="connsiteY6" fmla="*/ 446 h 3906887"/>
                  <a:gd name="connsiteX7" fmla="*/ 6109407 w 6200522"/>
                  <a:gd name="connsiteY7" fmla="*/ 0 h 3906887"/>
                  <a:gd name="connsiteX0" fmla="*/ 6109407 w 6210247"/>
                  <a:gd name="connsiteY0" fmla="*/ 0 h 3906887"/>
                  <a:gd name="connsiteX1" fmla="*/ 4285388 w 6210247"/>
                  <a:gd name="connsiteY1" fmla="*/ 793699 h 3906887"/>
                  <a:gd name="connsiteX2" fmla="*/ 3052127 w 6210247"/>
                  <a:gd name="connsiteY2" fmla="*/ 1764848 h 3906887"/>
                  <a:gd name="connsiteX3" fmla="*/ 1659521 w 6210247"/>
                  <a:gd name="connsiteY3" fmla="*/ 1999488 h 3906887"/>
                  <a:gd name="connsiteX4" fmla="*/ 921756 w 6210247"/>
                  <a:gd name="connsiteY4" fmla="*/ 2860023 h 3906887"/>
                  <a:gd name="connsiteX5" fmla="*/ 16433 w 6210247"/>
                  <a:gd name="connsiteY5" fmla="*/ 3789385 h 3906887"/>
                  <a:gd name="connsiteX6" fmla="*/ 0 w 6210247"/>
                  <a:gd name="connsiteY6" fmla="*/ 446 h 3906887"/>
                  <a:gd name="connsiteX7" fmla="*/ 6109407 w 6210247"/>
                  <a:gd name="connsiteY7" fmla="*/ 0 h 3906887"/>
                  <a:gd name="connsiteX0" fmla="*/ 6109407 w 6214422"/>
                  <a:gd name="connsiteY0" fmla="*/ 0 h 3906887"/>
                  <a:gd name="connsiteX1" fmla="*/ 4285388 w 6214422"/>
                  <a:gd name="connsiteY1" fmla="*/ 793699 h 3906887"/>
                  <a:gd name="connsiteX2" fmla="*/ 2477318 w 6214422"/>
                  <a:gd name="connsiteY2" fmla="*/ 964165 h 3906887"/>
                  <a:gd name="connsiteX3" fmla="*/ 1659521 w 6214422"/>
                  <a:gd name="connsiteY3" fmla="*/ 1999488 h 3906887"/>
                  <a:gd name="connsiteX4" fmla="*/ 921756 w 6214422"/>
                  <a:gd name="connsiteY4" fmla="*/ 2860023 h 3906887"/>
                  <a:gd name="connsiteX5" fmla="*/ 16433 w 6214422"/>
                  <a:gd name="connsiteY5" fmla="*/ 3789385 h 3906887"/>
                  <a:gd name="connsiteX6" fmla="*/ 0 w 6214422"/>
                  <a:gd name="connsiteY6" fmla="*/ 446 h 3906887"/>
                  <a:gd name="connsiteX7" fmla="*/ 6109407 w 6214422"/>
                  <a:gd name="connsiteY7" fmla="*/ 0 h 3906887"/>
                  <a:gd name="connsiteX0" fmla="*/ 6109407 w 6214422"/>
                  <a:gd name="connsiteY0" fmla="*/ 0 h 3906887"/>
                  <a:gd name="connsiteX1" fmla="*/ 4285388 w 6214422"/>
                  <a:gd name="connsiteY1" fmla="*/ 793699 h 3906887"/>
                  <a:gd name="connsiteX2" fmla="*/ 2477318 w 6214422"/>
                  <a:gd name="connsiteY2" fmla="*/ 964165 h 3906887"/>
                  <a:gd name="connsiteX3" fmla="*/ 2033147 w 6214422"/>
                  <a:gd name="connsiteY3" fmla="*/ 2285446 h 3906887"/>
                  <a:gd name="connsiteX4" fmla="*/ 921756 w 6214422"/>
                  <a:gd name="connsiteY4" fmla="*/ 2860023 h 3906887"/>
                  <a:gd name="connsiteX5" fmla="*/ 16433 w 6214422"/>
                  <a:gd name="connsiteY5" fmla="*/ 3789385 h 3906887"/>
                  <a:gd name="connsiteX6" fmla="*/ 0 w 6214422"/>
                  <a:gd name="connsiteY6" fmla="*/ 446 h 3906887"/>
                  <a:gd name="connsiteX7" fmla="*/ 6109407 w 6214422"/>
                  <a:gd name="connsiteY7" fmla="*/ 0 h 3906887"/>
                  <a:gd name="connsiteX0" fmla="*/ 6109407 w 6214422"/>
                  <a:gd name="connsiteY0" fmla="*/ 0 h 3903573"/>
                  <a:gd name="connsiteX1" fmla="*/ 4285388 w 6214422"/>
                  <a:gd name="connsiteY1" fmla="*/ 793699 h 3903573"/>
                  <a:gd name="connsiteX2" fmla="*/ 2477318 w 6214422"/>
                  <a:gd name="connsiteY2" fmla="*/ 964165 h 3903573"/>
                  <a:gd name="connsiteX3" fmla="*/ 2033147 w 6214422"/>
                  <a:gd name="connsiteY3" fmla="*/ 2285446 h 3903573"/>
                  <a:gd name="connsiteX4" fmla="*/ 849905 w 6214422"/>
                  <a:gd name="connsiteY4" fmla="*/ 2817129 h 3903573"/>
                  <a:gd name="connsiteX5" fmla="*/ 16433 w 6214422"/>
                  <a:gd name="connsiteY5" fmla="*/ 3789385 h 3903573"/>
                  <a:gd name="connsiteX6" fmla="*/ 0 w 6214422"/>
                  <a:gd name="connsiteY6" fmla="*/ 446 h 3903573"/>
                  <a:gd name="connsiteX7" fmla="*/ 6109407 w 6214422"/>
                  <a:gd name="connsiteY7" fmla="*/ 0 h 3903573"/>
                  <a:gd name="connsiteX0" fmla="*/ 6109407 w 6214422"/>
                  <a:gd name="connsiteY0" fmla="*/ 0 h 3912056"/>
                  <a:gd name="connsiteX1" fmla="*/ 4285388 w 6214422"/>
                  <a:gd name="connsiteY1" fmla="*/ 793699 h 3912056"/>
                  <a:gd name="connsiteX2" fmla="*/ 2477318 w 6214422"/>
                  <a:gd name="connsiteY2" fmla="*/ 964165 h 3912056"/>
                  <a:gd name="connsiteX3" fmla="*/ 2033147 w 6214422"/>
                  <a:gd name="connsiteY3" fmla="*/ 2285446 h 3912056"/>
                  <a:gd name="connsiteX4" fmla="*/ 849905 w 6214422"/>
                  <a:gd name="connsiteY4" fmla="*/ 2817129 h 3912056"/>
                  <a:gd name="connsiteX5" fmla="*/ 16433 w 6214422"/>
                  <a:gd name="connsiteY5" fmla="*/ 3789385 h 3912056"/>
                  <a:gd name="connsiteX6" fmla="*/ 0 w 6214422"/>
                  <a:gd name="connsiteY6" fmla="*/ 446 h 3912056"/>
                  <a:gd name="connsiteX7" fmla="*/ 6109407 w 6214422"/>
                  <a:gd name="connsiteY7" fmla="*/ 0 h 3912056"/>
                  <a:gd name="connsiteX0" fmla="*/ 6109407 w 6220180"/>
                  <a:gd name="connsiteY0" fmla="*/ 0 h 3912056"/>
                  <a:gd name="connsiteX1" fmla="*/ 4400350 w 6220180"/>
                  <a:gd name="connsiteY1" fmla="*/ 993869 h 3912056"/>
                  <a:gd name="connsiteX2" fmla="*/ 2477318 w 6220180"/>
                  <a:gd name="connsiteY2" fmla="*/ 964165 h 3912056"/>
                  <a:gd name="connsiteX3" fmla="*/ 2033147 w 6220180"/>
                  <a:gd name="connsiteY3" fmla="*/ 2285446 h 3912056"/>
                  <a:gd name="connsiteX4" fmla="*/ 849905 w 6220180"/>
                  <a:gd name="connsiteY4" fmla="*/ 2817129 h 3912056"/>
                  <a:gd name="connsiteX5" fmla="*/ 16433 w 6220180"/>
                  <a:gd name="connsiteY5" fmla="*/ 3789385 h 3912056"/>
                  <a:gd name="connsiteX6" fmla="*/ 0 w 6220180"/>
                  <a:gd name="connsiteY6" fmla="*/ 446 h 3912056"/>
                  <a:gd name="connsiteX7" fmla="*/ 6109407 w 6220180"/>
                  <a:gd name="connsiteY7" fmla="*/ 0 h 3912056"/>
                  <a:gd name="connsiteX0" fmla="*/ 6109407 w 6221637"/>
                  <a:gd name="connsiteY0" fmla="*/ 0 h 3912056"/>
                  <a:gd name="connsiteX1" fmla="*/ 4400350 w 6221637"/>
                  <a:gd name="connsiteY1" fmla="*/ 993869 h 3912056"/>
                  <a:gd name="connsiteX2" fmla="*/ 2477318 w 6221637"/>
                  <a:gd name="connsiteY2" fmla="*/ 964165 h 3912056"/>
                  <a:gd name="connsiteX3" fmla="*/ 2033147 w 6221637"/>
                  <a:gd name="connsiteY3" fmla="*/ 2285446 h 3912056"/>
                  <a:gd name="connsiteX4" fmla="*/ 849905 w 6221637"/>
                  <a:gd name="connsiteY4" fmla="*/ 2817129 h 3912056"/>
                  <a:gd name="connsiteX5" fmla="*/ 16433 w 6221637"/>
                  <a:gd name="connsiteY5" fmla="*/ 3789385 h 3912056"/>
                  <a:gd name="connsiteX6" fmla="*/ 0 w 6221637"/>
                  <a:gd name="connsiteY6" fmla="*/ 446 h 3912056"/>
                  <a:gd name="connsiteX7" fmla="*/ 6109407 w 6221637"/>
                  <a:gd name="connsiteY7" fmla="*/ 0 h 3912056"/>
                  <a:gd name="connsiteX0" fmla="*/ 6109407 w 6217155"/>
                  <a:gd name="connsiteY0" fmla="*/ 0 h 3912056"/>
                  <a:gd name="connsiteX1" fmla="*/ 4314129 w 6217155"/>
                  <a:gd name="connsiteY1" fmla="*/ 765103 h 3912056"/>
                  <a:gd name="connsiteX2" fmla="*/ 2477318 w 6217155"/>
                  <a:gd name="connsiteY2" fmla="*/ 964165 h 3912056"/>
                  <a:gd name="connsiteX3" fmla="*/ 2033147 w 6217155"/>
                  <a:gd name="connsiteY3" fmla="*/ 2285446 h 3912056"/>
                  <a:gd name="connsiteX4" fmla="*/ 849905 w 6217155"/>
                  <a:gd name="connsiteY4" fmla="*/ 2817129 h 3912056"/>
                  <a:gd name="connsiteX5" fmla="*/ 16433 w 6217155"/>
                  <a:gd name="connsiteY5" fmla="*/ 3789385 h 3912056"/>
                  <a:gd name="connsiteX6" fmla="*/ 0 w 6217155"/>
                  <a:gd name="connsiteY6" fmla="*/ 446 h 3912056"/>
                  <a:gd name="connsiteX7" fmla="*/ 6109407 w 6217155"/>
                  <a:gd name="connsiteY7" fmla="*/ 0 h 3912056"/>
                  <a:gd name="connsiteX0" fmla="*/ 6109407 w 6216702"/>
                  <a:gd name="connsiteY0" fmla="*/ 0 h 3912056"/>
                  <a:gd name="connsiteX1" fmla="*/ 4314129 w 6216702"/>
                  <a:gd name="connsiteY1" fmla="*/ 765103 h 3912056"/>
                  <a:gd name="connsiteX2" fmla="*/ 2362355 w 6216702"/>
                  <a:gd name="connsiteY2" fmla="*/ 721101 h 3912056"/>
                  <a:gd name="connsiteX3" fmla="*/ 2033147 w 6216702"/>
                  <a:gd name="connsiteY3" fmla="*/ 2285446 h 3912056"/>
                  <a:gd name="connsiteX4" fmla="*/ 849905 w 6216702"/>
                  <a:gd name="connsiteY4" fmla="*/ 2817129 h 3912056"/>
                  <a:gd name="connsiteX5" fmla="*/ 16433 w 6216702"/>
                  <a:gd name="connsiteY5" fmla="*/ 3789385 h 3912056"/>
                  <a:gd name="connsiteX6" fmla="*/ 0 w 6216702"/>
                  <a:gd name="connsiteY6" fmla="*/ 446 h 3912056"/>
                  <a:gd name="connsiteX7" fmla="*/ 6109407 w 6216702"/>
                  <a:gd name="connsiteY7" fmla="*/ 0 h 3912056"/>
                  <a:gd name="connsiteX0" fmla="*/ 6109407 w 6212589"/>
                  <a:gd name="connsiteY0" fmla="*/ 0 h 3912056"/>
                  <a:gd name="connsiteX1" fmla="*/ 4227908 w 6212589"/>
                  <a:gd name="connsiteY1" fmla="*/ 622123 h 3912056"/>
                  <a:gd name="connsiteX2" fmla="*/ 2362355 w 6212589"/>
                  <a:gd name="connsiteY2" fmla="*/ 721101 h 3912056"/>
                  <a:gd name="connsiteX3" fmla="*/ 2033147 w 6212589"/>
                  <a:gd name="connsiteY3" fmla="*/ 2285446 h 3912056"/>
                  <a:gd name="connsiteX4" fmla="*/ 849905 w 6212589"/>
                  <a:gd name="connsiteY4" fmla="*/ 2817129 h 3912056"/>
                  <a:gd name="connsiteX5" fmla="*/ 16433 w 6212589"/>
                  <a:gd name="connsiteY5" fmla="*/ 3789385 h 3912056"/>
                  <a:gd name="connsiteX6" fmla="*/ 0 w 6212589"/>
                  <a:gd name="connsiteY6" fmla="*/ 446 h 3912056"/>
                  <a:gd name="connsiteX7" fmla="*/ 6109407 w 6212589"/>
                  <a:gd name="connsiteY7" fmla="*/ 0 h 3912056"/>
                  <a:gd name="connsiteX0" fmla="*/ 6109407 w 6213116"/>
                  <a:gd name="connsiteY0" fmla="*/ 0 h 3912056"/>
                  <a:gd name="connsiteX1" fmla="*/ 4227908 w 6213116"/>
                  <a:gd name="connsiteY1" fmla="*/ 622123 h 3912056"/>
                  <a:gd name="connsiteX2" fmla="*/ 2290505 w 6213116"/>
                  <a:gd name="connsiteY2" fmla="*/ 721102 h 3912056"/>
                  <a:gd name="connsiteX3" fmla="*/ 2033147 w 6213116"/>
                  <a:gd name="connsiteY3" fmla="*/ 2285446 h 3912056"/>
                  <a:gd name="connsiteX4" fmla="*/ 849905 w 6213116"/>
                  <a:gd name="connsiteY4" fmla="*/ 2817129 h 3912056"/>
                  <a:gd name="connsiteX5" fmla="*/ 16433 w 6213116"/>
                  <a:gd name="connsiteY5" fmla="*/ 3789385 h 3912056"/>
                  <a:gd name="connsiteX6" fmla="*/ 0 w 6213116"/>
                  <a:gd name="connsiteY6" fmla="*/ 446 h 3912056"/>
                  <a:gd name="connsiteX7" fmla="*/ 6109407 w 6213116"/>
                  <a:gd name="connsiteY7" fmla="*/ 0 h 3912056"/>
                  <a:gd name="connsiteX0" fmla="*/ 6109407 w 6214399"/>
                  <a:gd name="connsiteY0" fmla="*/ 0 h 3912056"/>
                  <a:gd name="connsiteX1" fmla="*/ 4227908 w 6214399"/>
                  <a:gd name="connsiteY1" fmla="*/ 622123 h 3912056"/>
                  <a:gd name="connsiteX2" fmla="*/ 2290505 w 6214399"/>
                  <a:gd name="connsiteY2" fmla="*/ 721102 h 3912056"/>
                  <a:gd name="connsiteX3" fmla="*/ 2033147 w 6214399"/>
                  <a:gd name="connsiteY3" fmla="*/ 2285446 h 3912056"/>
                  <a:gd name="connsiteX4" fmla="*/ 849905 w 6214399"/>
                  <a:gd name="connsiteY4" fmla="*/ 2817129 h 3912056"/>
                  <a:gd name="connsiteX5" fmla="*/ 16433 w 6214399"/>
                  <a:gd name="connsiteY5" fmla="*/ 3789385 h 3912056"/>
                  <a:gd name="connsiteX6" fmla="*/ 0 w 6214399"/>
                  <a:gd name="connsiteY6" fmla="*/ 446 h 3912056"/>
                  <a:gd name="connsiteX7" fmla="*/ 6109407 w 6214399"/>
                  <a:gd name="connsiteY7" fmla="*/ 0 h 3912056"/>
                  <a:gd name="connsiteX0" fmla="*/ 6109407 w 6231869"/>
                  <a:gd name="connsiteY0" fmla="*/ 0 h 3912056"/>
                  <a:gd name="connsiteX1" fmla="*/ 4227908 w 6231869"/>
                  <a:gd name="connsiteY1" fmla="*/ 622123 h 3912056"/>
                  <a:gd name="connsiteX2" fmla="*/ 2290505 w 6231869"/>
                  <a:gd name="connsiteY2" fmla="*/ 721102 h 3912056"/>
                  <a:gd name="connsiteX3" fmla="*/ 2033147 w 6231869"/>
                  <a:gd name="connsiteY3" fmla="*/ 2285446 h 3912056"/>
                  <a:gd name="connsiteX4" fmla="*/ 849905 w 6231869"/>
                  <a:gd name="connsiteY4" fmla="*/ 2817129 h 3912056"/>
                  <a:gd name="connsiteX5" fmla="*/ 16433 w 6231869"/>
                  <a:gd name="connsiteY5" fmla="*/ 3789385 h 3912056"/>
                  <a:gd name="connsiteX6" fmla="*/ 0 w 6231869"/>
                  <a:gd name="connsiteY6" fmla="*/ 446 h 3912056"/>
                  <a:gd name="connsiteX7" fmla="*/ 6109407 w 6231869"/>
                  <a:gd name="connsiteY7" fmla="*/ 0 h 3912056"/>
                  <a:gd name="connsiteX0" fmla="*/ 6109407 w 6263187"/>
                  <a:gd name="connsiteY0" fmla="*/ 0 h 3912056"/>
                  <a:gd name="connsiteX1" fmla="*/ 4227908 w 6263187"/>
                  <a:gd name="connsiteY1" fmla="*/ 622123 h 3912056"/>
                  <a:gd name="connsiteX2" fmla="*/ 2290505 w 6263187"/>
                  <a:gd name="connsiteY2" fmla="*/ 721102 h 3912056"/>
                  <a:gd name="connsiteX3" fmla="*/ 2033147 w 6263187"/>
                  <a:gd name="connsiteY3" fmla="*/ 2285446 h 3912056"/>
                  <a:gd name="connsiteX4" fmla="*/ 849905 w 6263187"/>
                  <a:gd name="connsiteY4" fmla="*/ 2817129 h 3912056"/>
                  <a:gd name="connsiteX5" fmla="*/ 16433 w 6263187"/>
                  <a:gd name="connsiteY5" fmla="*/ 3789385 h 3912056"/>
                  <a:gd name="connsiteX6" fmla="*/ 0 w 6263187"/>
                  <a:gd name="connsiteY6" fmla="*/ 446 h 3912056"/>
                  <a:gd name="connsiteX7" fmla="*/ 6109407 w 6263187"/>
                  <a:gd name="connsiteY7" fmla="*/ 0 h 3912056"/>
                  <a:gd name="connsiteX0" fmla="*/ 6109407 w 6251157"/>
                  <a:gd name="connsiteY0" fmla="*/ 53381 h 3965437"/>
                  <a:gd name="connsiteX1" fmla="*/ 4141687 w 6251157"/>
                  <a:gd name="connsiteY1" fmla="*/ 775590 h 3965437"/>
                  <a:gd name="connsiteX2" fmla="*/ 2290505 w 6251157"/>
                  <a:gd name="connsiteY2" fmla="*/ 774483 h 3965437"/>
                  <a:gd name="connsiteX3" fmla="*/ 2033147 w 6251157"/>
                  <a:gd name="connsiteY3" fmla="*/ 2338827 h 3965437"/>
                  <a:gd name="connsiteX4" fmla="*/ 849905 w 6251157"/>
                  <a:gd name="connsiteY4" fmla="*/ 2870510 h 3965437"/>
                  <a:gd name="connsiteX5" fmla="*/ 16433 w 6251157"/>
                  <a:gd name="connsiteY5" fmla="*/ 3842766 h 3965437"/>
                  <a:gd name="connsiteX6" fmla="*/ 0 w 6251157"/>
                  <a:gd name="connsiteY6" fmla="*/ 53827 h 3965437"/>
                  <a:gd name="connsiteX7" fmla="*/ 6109407 w 6251157"/>
                  <a:gd name="connsiteY7" fmla="*/ 53381 h 3965437"/>
                  <a:gd name="connsiteX0" fmla="*/ 6109407 w 6249177"/>
                  <a:gd name="connsiteY0" fmla="*/ 53381 h 3965437"/>
                  <a:gd name="connsiteX1" fmla="*/ 4141687 w 6249177"/>
                  <a:gd name="connsiteY1" fmla="*/ 775590 h 3965437"/>
                  <a:gd name="connsiteX2" fmla="*/ 2520428 w 6249177"/>
                  <a:gd name="connsiteY2" fmla="*/ 1131930 h 3965437"/>
                  <a:gd name="connsiteX3" fmla="*/ 2033147 w 6249177"/>
                  <a:gd name="connsiteY3" fmla="*/ 2338827 h 3965437"/>
                  <a:gd name="connsiteX4" fmla="*/ 849905 w 6249177"/>
                  <a:gd name="connsiteY4" fmla="*/ 2870510 h 3965437"/>
                  <a:gd name="connsiteX5" fmla="*/ 16433 w 6249177"/>
                  <a:gd name="connsiteY5" fmla="*/ 3842766 h 3965437"/>
                  <a:gd name="connsiteX6" fmla="*/ 0 w 6249177"/>
                  <a:gd name="connsiteY6" fmla="*/ 53827 h 3965437"/>
                  <a:gd name="connsiteX7" fmla="*/ 6109407 w 6249177"/>
                  <a:gd name="connsiteY7" fmla="*/ 53381 h 3965437"/>
                  <a:gd name="connsiteX0" fmla="*/ 6109407 w 6258571"/>
                  <a:gd name="connsiteY0" fmla="*/ 72445 h 3984501"/>
                  <a:gd name="connsiteX1" fmla="*/ 4227908 w 6258571"/>
                  <a:gd name="connsiteY1" fmla="*/ 1052016 h 3984501"/>
                  <a:gd name="connsiteX2" fmla="*/ 2520428 w 6258571"/>
                  <a:gd name="connsiteY2" fmla="*/ 1150994 h 3984501"/>
                  <a:gd name="connsiteX3" fmla="*/ 2033147 w 6258571"/>
                  <a:gd name="connsiteY3" fmla="*/ 2357891 h 3984501"/>
                  <a:gd name="connsiteX4" fmla="*/ 849905 w 6258571"/>
                  <a:gd name="connsiteY4" fmla="*/ 2889574 h 3984501"/>
                  <a:gd name="connsiteX5" fmla="*/ 16433 w 6258571"/>
                  <a:gd name="connsiteY5" fmla="*/ 3861830 h 3984501"/>
                  <a:gd name="connsiteX6" fmla="*/ 0 w 6258571"/>
                  <a:gd name="connsiteY6" fmla="*/ 72891 h 3984501"/>
                  <a:gd name="connsiteX7" fmla="*/ 6109407 w 6258571"/>
                  <a:gd name="connsiteY7" fmla="*/ 72445 h 3984501"/>
                  <a:gd name="connsiteX0" fmla="*/ 6109407 w 6224172"/>
                  <a:gd name="connsiteY0" fmla="*/ 72445 h 3984501"/>
                  <a:gd name="connsiteX1" fmla="*/ 4227908 w 6224172"/>
                  <a:gd name="connsiteY1" fmla="*/ 1052016 h 3984501"/>
                  <a:gd name="connsiteX2" fmla="*/ 2520428 w 6224172"/>
                  <a:gd name="connsiteY2" fmla="*/ 1150994 h 3984501"/>
                  <a:gd name="connsiteX3" fmla="*/ 2033147 w 6224172"/>
                  <a:gd name="connsiteY3" fmla="*/ 2357891 h 3984501"/>
                  <a:gd name="connsiteX4" fmla="*/ 849905 w 6224172"/>
                  <a:gd name="connsiteY4" fmla="*/ 2889574 h 3984501"/>
                  <a:gd name="connsiteX5" fmla="*/ 16433 w 6224172"/>
                  <a:gd name="connsiteY5" fmla="*/ 3861830 h 3984501"/>
                  <a:gd name="connsiteX6" fmla="*/ 0 w 6224172"/>
                  <a:gd name="connsiteY6" fmla="*/ 72891 h 3984501"/>
                  <a:gd name="connsiteX7" fmla="*/ 6109407 w 6224172"/>
                  <a:gd name="connsiteY7" fmla="*/ 72445 h 3984501"/>
                  <a:gd name="connsiteX0" fmla="*/ 6109407 w 6241461"/>
                  <a:gd name="connsiteY0" fmla="*/ 72445 h 3984501"/>
                  <a:gd name="connsiteX1" fmla="*/ 4227908 w 6241461"/>
                  <a:gd name="connsiteY1" fmla="*/ 1052016 h 3984501"/>
                  <a:gd name="connsiteX2" fmla="*/ 2520428 w 6241461"/>
                  <a:gd name="connsiteY2" fmla="*/ 1150994 h 3984501"/>
                  <a:gd name="connsiteX3" fmla="*/ 2033147 w 6241461"/>
                  <a:gd name="connsiteY3" fmla="*/ 2357891 h 3984501"/>
                  <a:gd name="connsiteX4" fmla="*/ 849905 w 6241461"/>
                  <a:gd name="connsiteY4" fmla="*/ 2889574 h 3984501"/>
                  <a:gd name="connsiteX5" fmla="*/ 16433 w 6241461"/>
                  <a:gd name="connsiteY5" fmla="*/ 3861830 h 3984501"/>
                  <a:gd name="connsiteX6" fmla="*/ 0 w 6241461"/>
                  <a:gd name="connsiteY6" fmla="*/ 72891 h 3984501"/>
                  <a:gd name="connsiteX7" fmla="*/ 6109407 w 6241461"/>
                  <a:gd name="connsiteY7" fmla="*/ 72445 h 3984501"/>
                  <a:gd name="connsiteX0" fmla="*/ 6109407 w 6201346"/>
                  <a:gd name="connsiteY0" fmla="*/ 55500 h 3967556"/>
                  <a:gd name="connsiteX1" fmla="*/ 3739321 w 6201346"/>
                  <a:gd name="connsiteY1" fmla="*/ 806305 h 3967556"/>
                  <a:gd name="connsiteX2" fmla="*/ 2520428 w 6201346"/>
                  <a:gd name="connsiteY2" fmla="*/ 1134049 h 3967556"/>
                  <a:gd name="connsiteX3" fmla="*/ 2033147 w 6201346"/>
                  <a:gd name="connsiteY3" fmla="*/ 2340946 h 3967556"/>
                  <a:gd name="connsiteX4" fmla="*/ 849905 w 6201346"/>
                  <a:gd name="connsiteY4" fmla="*/ 2872629 h 3967556"/>
                  <a:gd name="connsiteX5" fmla="*/ 16433 w 6201346"/>
                  <a:gd name="connsiteY5" fmla="*/ 3844885 h 3967556"/>
                  <a:gd name="connsiteX6" fmla="*/ 0 w 6201346"/>
                  <a:gd name="connsiteY6" fmla="*/ 55946 h 3967556"/>
                  <a:gd name="connsiteX7" fmla="*/ 6109407 w 6201346"/>
                  <a:gd name="connsiteY7" fmla="*/ 55500 h 3967556"/>
                  <a:gd name="connsiteX0" fmla="*/ 6109407 w 6211840"/>
                  <a:gd name="connsiteY0" fmla="*/ 55500 h 3967556"/>
                  <a:gd name="connsiteX1" fmla="*/ 3739321 w 6211840"/>
                  <a:gd name="connsiteY1" fmla="*/ 806305 h 3967556"/>
                  <a:gd name="connsiteX2" fmla="*/ 2549169 w 6211840"/>
                  <a:gd name="connsiteY2" fmla="*/ 1405710 h 3967556"/>
                  <a:gd name="connsiteX3" fmla="*/ 2033147 w 6211840"/>
                  <a:gd name="connsiteY3" fmla="*/ 2340946 h 3967556"/>
                  <a:gd name="connsiteX4" fmla="*/ 849905 w 6211840"/>
                  <a:gd name="connsiteY4" fmla="*/ 2872629 h 3967556"/>
                  <a:gd name="connsiteX5" fmla="*/ 16433 w 6211840"/>
                  <a:gd name="connsiteY5" fmla="*/ 3844885 h 3967556"/>
                  <a:gd name="connsiteX6" fmla="*/ 0 w 6211840"/>
                  <a:gd name="connsiteY6" fmla="*/ 55946 h 3967556"/>
                  <a:gd name="connsiteX7" fmla="*/ 6109407 w 6211840"/>
                  <a:gd name="connsiteY7" fmla="*/ 55500 h 39675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211840" h="3967556">
                    <a:moveTo>
                      <a:pt x="6109407" y="55500"/>
                    </a:moveTo>
                    <a:cubicBezTo>
                      <a:pt x="6732627" y="180560"/>
                      <a:pt x="4332694" y="581270"/>
                      <a:pt x="3739321" y="806305"/>
                    </a:cubicBezTo>
                    <a:cubicBezTo>
                      <a:pt x="3145948" y="1031340"/>
                      <a:pt x="2833531" y="1149936"/>
                      <a:pt x="2549169" y="1405710"/>
                    </a:cubicBezTo>
                    <a:cubicBezTo>
                      <a:pt x="2264807" y="1661484"/>
                      <a:pt x="2316358" y="2096460"/>
                      <a:pt x="2033147" y="2340946"/>
                    </a:cubicBezTo>
                    <a:cubicBezTo>
                      <a:pt x="1749936" y="2585432"/>
                      <a:pt x="1123753" y="2574313"/>
                      <a:pt x="849905" y="2872629"/>
                    </a:cubicBezTo>
                    <a:cubicBezTo>
                      <a:pt x="576057" y="3170945"/>
                      <a:pt x="16720" y="4345629"/>
                      <a:pt x="16433" y="3844885"/>
                    </a:cubicBezTo>
                    <a:cubicBezTo>
                      <a:pt x="15745" y="2643863"/>
                      <a:pt x="15057" y="1171182"/>
                      <a:pt x="0" y="55946"/>
                    </a:cubicBezTo>
                    <a:cubicBezTo>
                      <a:pt x="2036469" y="55797"/>
                      <a:pt x="5486187" y="-69560"/>
                      <a:pt x="6109407" y="5550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 dirty="0"/>
              </a:p>
            </p:txBody>
          </p:sp>
        </p:grpSp>
        <p:grpSp>
          <p:nvGrpSpPr>
            <p:cNvPr id="60" name="กลุ่ม 59">
              <a:extLst>
                <a:ext uri="{FF2B5EF4-FFF2-40B4-BE49-F238E27FC236}">
                  <a16:creationId xmlns:a16="http://schemas.microsoft.com/office/drawing/2014/main" id="{5063384C-1B67-4C48-859F-3B720252A26A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255808" y="373919"/>
              <a:ext cx="376162" cy="907724"/>
              <a:chOff x="6264894" y="1446698"/>
              <a:chExt cx="759640" cy="1984379"/>
            </a:xfrm>
          </p:grpSpPr>
          <p:sp>
            <p:nvSpPr>
              <p:cNvPr id="61" name="วงรี 60">
                <a:extLst>
                  <a:ext uri="{FF2B5EF4-FFF2-40B4-BE49-F238E27FC236}">
                    <a16:creationId xmlns:a16="http://schemas.microsoft.com/office/drawing/2014/main" id="{36043F64-AE10-48E1-83C6-E74C5B6505F5}"/>
                  </a:ext>
                </a:extLst>
              </p:cNvPr>
              <p:cNvSpPr/>
              <p:nvPr/>
            </p:nvSpPr>
            <p:spPr>
              <a:xfrm>
                <a:off x="6264894" y="14508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62" name="วงรี 61">
                <a:extLst>
                  <a:ext uri="{FF2B5EF4-FFF2-40B4-BE49-F238E27FC236}">
                    <a16:creationId xmlns:a16="http://schemas.microsoft.com/office/drawing/2014/main" id="{CBF52C19-C282-41CB-A7C0-48F1DF132FDC}"/>
                  </a:ext>
                </a:extLst>
              </p:cNvPr>
              <p:cNvSpPr/>
              <p:nvPr/>
            </p:nvSpPr>
            <p:spPr>
              <a:xfrm>
                <a:off x="6264894" y="16508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63" name="วงรี 62">
                <a:extLst>
                  <a:ext uri="{FF2B5EF4-FFF2-40B4-BE49-F238E27FC236}">
                    <a16:creationId xmlns:a16="http://schemas.microsoft.com/office/drawing/2014/main" id="{7DDA6A80-4690-4C1B-A94D-40F36F4808BF}"/>
                  </a:ext>
                </a:extLst>
              </p:cNvPr>
              <p:cNvSpPr/>
              <p:nvPr/>
            </p:nvSpPr>
            <p:spPr>
              <a:xfrm>
                <a:off x="6264894" y="185090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64" name="วงรี 63">
                <a:extLst>
                  <a:ext uri="{FF2B5EF4-FFF2-40B4-BE49-F238E27FC236}">
                    <a16:creationId xmlns:a16="http://schemas.microsoft.com/office/drawing/2014/main" id="{61A1373D-3938-4F72-AC4E-E968BA8F0228}"/>
                  </a:ext>
                </a:extLst>
              </p:cNvPr>
              <p:cNvSpPr/>
              <p:nvPr/>
            </p:nvSpPr>
            <p:spPr>
              <a:xfrm>
                <a:off x="6264894" y="205092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65" name="วงรี 64">
                <a:extLst>
                  <a:ext uri="{FF2B5EF4-FFF2-40B4-BE49-F238E27FC236}">
                    <a16:creationId xmlns:a16="http://schemas.microsoft.com/office/drawing/2014/main" id="{FBB0A0A6-1766-41CD-B47C-B65A5D10B60B}"/>
                  </a:ext>
                </a:extLst>
              </p:cNvPr>
              <p:cNvSpPr/>
              <p:nvPr/>
            </p:nvSpPr>
            <p:spPr>
              <a:xfrm>
                <a:off x="6264894" y="22509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66" name="วงรี 65">
                <a:extLst>
                  <a:ext uri="{FF2B5EF4-FFF2-40B4-BE49-F238E27FC236}">
                    <a16:creationId xmlns:a16="http://schemas.microsoft.com/office/drawing/2014/main" id="{F3C923B7-F97B-4F27-B22C-C23479043118}"/>
                  </a:ext>
                </a:extLst>
              </p:cNvPr>
              <p:cNvSpPr/>
              <p:nvPr/>
            </p:nvSpPr>
            <p:spPr>
              <a:xfrm>
                <a:off x="6264894" y="24509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67" name="วงรี 66">
                <a:extLst>
                  <a:ext uri="{FF2B5EF4-FFF2-40B4-BE49-F238E27FC236}">
                    <a16:creationId xmlns:a16="http://schemas.microsoft.com/office/drawing/2014/main" id="{3A3D4065-2C55-4581-9E65-7CF7555CDCCD}"/>
                  </a:ext>
                </a:extLst>
              </p:cNvPr>
              <p:cNvSpPr/>
              <p:nvPr/>
            </p:nvSpPr>
            <p:spPr>
              <a:xfrm>
                <a:off x="6264894" y="265100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68" name="วงรี 67">
                <a:extLst>
                  <a:ext uri="{FF2B5EF4-FFF2-40B4-BE49-F238E27FC236}">
                    <a16:creationId xmlns:a16="http://schemas.microsoft.com/office/drawing/2014/main" id="{2A971D1F-3270-497F-B94D-4359CFF5097A}"/>
                  </a:ext>
                </a:extLst>
              </p:cNvPr>
              <p:cNvSpPr/>
              <p:nvPr/>
            </p:nvSpPr>
            <p:spPr>
              <a:xfrm>
                <a:off x="6264894" y="285102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69" name="วงรี 68">
                <a:extLst>
                  <a:ext uri="{FF2B5EF4-FFF2-40B4-BE49-F238E27FC236}">
                    <a16:creationId xmlns:a16="http://schemas.microsoft.com/office/drawing/2014/main" id="{57687707-7206-4153-B28C-28F63D8AC682}"/>
                  </a:ext>
                </a:extLst>
              </p:cNvPr>
              <p:cNvSpPr/>
              <p:nvPr/>
            </p:nvSpPr>
            <p:spPr>
              <a:xfrm>
                <a:off x="6264894" y="30510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 dirty="0"/>
              </a:p>
            </p:txBody>
          </p:sp>
          <p:sp>
            <p:nvSpPr>
              <p:cNvPr id="70" name="วงรี 69">
                <a:extLst>
                  <a:ext uri="{FF2B5EF4-FFF2-40B4-BE49-F238E27FC236}">
                    <a16:creationId xmlns:a16="http://schemas.microsoft.com/office/drawing/2014/main" id="{FE901680-D2A7-41ED-8B46-82035F174F4D}"/>
                  </a:ext>
                </a:extLst>
              </p:cNvPr>
              <p:cNvSpPr/>
              <p:nvPr/>
            </p:nvSpPr>
            <p:spPr>
              <a:xfrm>
                <a:off x="6264894" y="32510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71" name="วงรี 70">
                <a:extLst>
                  <a:ext uri="{FF2B5EF4-FFF2-40B4-BE49-F238E27FC236}">
                    <a16:creationId xmlns:a16="http://schemas.microsoft.com/office/drawing/2014/main" id="{43BB84BE-9DA4-444F-A656-778A792D2066}"/>
                  </a:ext>
                </a:extLst>
              </p:cNvPr>
              <p:cNvSpPr/>
              <p:nvPr/>
            </p:nvSpPr>
            <p:spPr>
              <a:xfrm>
                <a:off x="6554714" y="14487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72" name="วงรี 71">
                <a:extLst>
                  <a:ext uri="{FF2B5EF4-FFF2-40B4-BE49-F238E27FC236}">
                    <a16:creationId xmlns:a16="http://schemas.microsoft.com/office/drawing/2014/main" id="{B1E54609-962D-49EA-A36B-7EA95D697FF6}"/>
                  </a:ext>
                </a:extLst>
              </p:cNvPr>
              <p:cNvSpPr/>
              <p:nvPr/>
            </p:nvSpPr>
            <p:spPr>
              <a:xfrm>
                <a:off x="6554714" y="16488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73" name="วงรี 72">
                <a:extLst>
                  <a:ext uri="{FF2B5EF4-FFF2-40B4-BE49-F238E27FC236}">
                    <a16:creationId xmlns:a16="http://schemas.microsoft.com/office/drawing/2014/main" id="{4249E772-E248-47E2-BBAB-0291054D4720}"/>
                  </a:ext>
                </a:extLst>
              </p:cNvPr>
              <p:cNvSpPr/>
              <p:nvPr/>
            </p:nvSpPr>
            <p:spPr>
              <a:xfrm>
                <a:off x="6554714" y="184882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74" name="วงรี 73">
                <a:extLst>
                  <a:ext uri="{FF2B5EF4-FFF2-40B4-BE49-F238E27FC236}">
                    <a16:creationId xmlns:a16="http://schemas.microsoft.com/office/drawing/2014/main" id="{AB119595-6946-4196-9F2E-F14911126934}"/>
                  </a:ext>
                </a:extLst>
              </p:cNvPr>
              <p:cNvSpPr/>
              <p:nvPr/>
            </p:nvSpPr>
            <p:spPr>
              <a:xfrm>
                <a:off x="6554714" y="204885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75" name="วงรี 74">
                <a:extLst>
                  <a:ext uri="{FF2B5EF4-FFF2-40B4-BE49-F238E27FC236}">
                    <a16:creationId xmlns:a16="http://schemas.microsoft.com/office/drawing/2014/main" id="{84B47960-2D2B-4ED8-950B-9CE3F526EDB1}"/>
                  </a:ext>
                </a:extLst>
              </p:cNvPr>
              <p:cNvSpPr/>
              <p:nvPr/>
            </p:nvSpPr>
            <p:spPr>
              <a:xfrm>
                <a:off x="6554714" y="22488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76" name="วงรี 75">
                <a:extLst>
                  <a:ext uri="{FF2B5EF4-FFF2-40B4-BE49-F238E27FC236}">
                    <a16:creationId xmlns:a16="http://schemas.microsoft.com/office/drawing/2014/main" id="{660F6C5E-ECCA-45B6-973D-3F3237CA3209}"/>
                  </a:ext>
                </a:extLst>
              </p:cNvPr>
              <p:cNvSpPr/>
              <p:nvPr/>
            </p:nvSpPr>
            <p:spPr>
              <a:xfrm>
                <a:off x="6554714" y="24489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77" name="วงรี 76">
                <a:extLst>
                  <a:ext uri="{FF2B5EF4-FFF2-40B4-BE49-F238E27FC236}">
                    <a16:creationId xmlns:a16="http://schemas.microsoft.com/office/drawing/2014/main" id="{BAB559BF-9D71-4F40-9506-56E190133E99}"/>
                  </a:ext>
                </a:extLst>
              </p:cNvPr>
              <p:cNvSpPr/>
              <p:nvPr/>
            </p:nvSpPr>
            <p:spPr>
              <a:xfrm>
                <a:off x="6554714" y="264892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78" name="วงรี 77">
                <a:extLst>
                  <a:ext uri="{FF2B5EF4-FFF2-40B4-BE49-F238E27FC236}">
                    <a16:creationId xmlns:a16="http://schemas.microsoft.com/office/drawing/2014/main" id="{30A0802E-40FA-4B03-BFF6-642C8184E2DF}"/>
                  </a:ext>
                </a:extLst>
              </p:cNvPr>
              <p:cNvSpPr/>
              <p:nvPr/>
            </p:nvSpPr>
            <p:spPr>
              <a:xfrm>
                <a:off x="6554714" y="284895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79" name="วงรี 78">
                <a:extLst>
                  <a:ext uri="{FF2B5EF4-FFF2-40B4-BE49-F238E27FC236}">
                    <a16:creationId xmlns:a16="http://schemas.microsoft.com/office/drawing/2014/main" id="{7AA9AE6D-DBCD-445D-8282-A5A6EF704155}"/>
                  </a:ext>
                </a:extLst>
              </p:cNvPr>
              <p:cNvSpPr/>
              <p:nvPr/>
            </p:nvSpPr>
            <p:spPr>
              <a:xfrm>
                <a:off x="6554714" y="30489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80" name="วงรี 79">
                <a:extLst>
                  <a:ext uri="{FF2B5EF4-FFF2-40B4-BE49-F238E27FC236}">
                    <a16:creationId xmlns:a16="http://schemas.microsoft.com/office/drawing/2014/main" id="{E2AA38E1-88E4-4FD3-AB6B-C1C259132217}"/>
                  </a:ext>
                </a:extLst>
              </p:cNvPr>
              <p:cNvSpPr/>
              <p:nvPr/>
            </p:nvSpPr>
            <p:spPr>
              <a:xfrm>
                <a:off x="6554714" y="32490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81" name="วงรี 80">
                <a:extLst>
                  <a:ext uri="{FF2B5EF4-FFF2-40B4-BE49-F238E27FC236}">
                    <a16:creationId xmlns:a16="http://schemas.microsoft.com/office/drawing/2014/main" id="{212CA890-9015-456E-98AA-AE1FEAB94E68}"/>
                  </a:ext>
                </a:extLst>
              </p:cNvPr>
              <p:cNvSpPr/>
              <p:nvPr/>
            </p:nvSpPr>
            <p:spPr>
              <a:xfrm>
                <a:off x="6844534" y="14466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82" name="วงรี 81">
                <a:extLst>
                  <a:ext uri="{FF2B5EF4-FFF2-40B4-BE49-F238E27FC236}">
                    <a16:creationId xmlns:a16="http://schemas.microsoft.com/office/drawing/2014/main" id="{28142ACE-1576-457B-9FFB-A6E640C94C93}"/>
                  </a:ext>
                </a:extLst>
              </p:cNvPr>
              <p:cNvSpPr/>
              <p:nvPr/>
            </p:nvSpPr>
            <p:spPr>
              <a:xfrm>
                <a:off x="6844534" y="16467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83" name="วงรี 82">
                <a:extLst>
                  <a:ext uri="{FF2B5EF4-FFF2-40B4-BE49-F238E27FC236}">
                    <a16:creationId xmlns:a16="http://schemas.microsoft.com/office/drawing/2014/main" id="{9E65A5C0-A1A5-4257-B83F-64DB62AD6D4A}"/>
                  </a:ext>
                </a:extLst>
              </p:cNvPr>
              <p:cNvSpPr/>
              <p:nvPr/>
            </p:nvSpPr>
            <p:spPr>
              <a:xfrm>
                <a:off x="6844534" y="184674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84" name="วงรี 83">
                <a:extLst>
                  <a:ext uri="{FF2B5EF4-FFF2-40B4-BE49-F238E27FC236}">
                    <a16:creationId xmlns:a16="http://schemas.microsoft.com/office/drawing/2014/main" id="{F456F59F-3E8B-4A9C-A0A6-9D9A58347391}"/>
                  </a:ext>
                </a:extLst>
              </p:cNvPr>
              <p:cNvSpPr/>
              <p:nvPr/>
            </p:nvSpPr>
            <p:spPr>
              <a:xfrm>
                <a:off x="6844534" y="204677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85" name="วงรี 84">
                <a:extLst>
                  <a:ext uri="{FF2B5EF4-FFF2-40B4-BE49-F238E27FC236}">
                    <a16:creationId xmlns:a16="http://schemas.microsoft.com/office/drawing/2014/main" id="{C6C7035C-D720-4782-9889-E7C52F07F731}"/>
                  </a:ext>
                </a:extLst>
              </p:cNvPr>
              <p:cNvSpPr/>
              <p:nvPr/>
            </p:nvSpPr>
            <p:spPr>
              <a:xfrm>
                <a:off x="6844534" y="22467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86" name="วงรี 85">
                <a:extLst>
                  <a:ext uri="{FF2B5EF4-FFF2-40B4-BE49-F238E27FC236}">
                    <a16:creationId xmlns:a16="http://schemas.microsoft.com/office/drawing/2014/main" id="{12958C89-FAC6-4D6B-A6BC-89E7F57F49A9}"/>
                  </a:ext>
                </a:extLst>
              </p:cNvPr>
              <p:cNvSpPr/>
              <p:nvPr/>
            </p:nvSpPr>
            <p:spPr>
              <a:xfrm>
                <a:off x="6844534" y="24468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87" name="วงรี 86">
                <a:extLst>
                  <a:ext uri="{FF2B5EF4-FFF2-40B4-BE49-F238E27FC236}">
                    <a16:creationId xmlns:a16="http://schemas.microsoft.com/office/drawing/2014/main" id="{0EB9EF5B-9B6B-4CCD-9D23-F1A66E05B5E1}"/>
                  </a:ext>
                </a:extLst>
              </p:cNvPr>
              <p:cNvSpPr/>
              <p:nvPr/>
            </p:nvSpPr>
            <p:spPr>
              <a:xfrm>
                <a:off x="6844534" y="264684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88" name="วงรี 87">
                <a:extLst>
                  <a:ext uri="{FF2B5EF4-FFF2-40B4-BE49-F238E27FC236}">
                    <a16:creationId xmlns:a16="http://schemas.microsoft.com/office/drawing/2014/main" id="{4B41C75B-F80A-4FD0-B1BE-56B30ECAE20E}"/>
                  </a:ext>
                </a:extLst>
              </p:cNvPr>
              <p:cNvSpPr/>
              <p:nvPr/>
            </p:nvSpPr>
            <p:spPr>
              <a:xfrm>
                <a:off x="6844534" y="284687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89" name="วงรี 88">
                <a:extLst>
                  <a:ext uri="{FF2B5EF4-FFF2-40B4-BE49-F238E27FC236}">
                    <a16:creationId xmlns:a16="http://schemas.microsoft.com/office/drawing/2014/main" id="{6E7786C0-A46F-4381-8D9D-7B9F8A2056D0}"/>
                  </a:ext>
                </a:extLst>
              </p:cNvPr>
              <p:cNvSpPr/>
              <p:nvPr/>
            </p:nvSpPr>
            <p:spPr>
              <a:xfrm>
                <a:off x="6844534" y="30468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90" name="วงรี 89">
                <a:extLst>
                  <a:ext uri="{FF2B5EF4-FFF2-40B4-BE49-F238E27FC236}">
                    <a16:creationId xmlns:a16="http://schemas.microsoft.com/office/drawing/2014/main" id="{1E352FA3-EDA1-40E7-926E-C03C10A26667}"/>
                  </a:ext>
                </a:extLst>
              </p:cNvPr>
              <p:cNvSpPr/>
              <p:nvPr/>
            </p:nvSpPr>
            <p:spPr>
              <a:xfrm>
                <a:off x="6844534" y="32469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</p:grpSp>
        <p:grpSp>
          <p:nvGrpSpPr>
            <p:cNvPr id="125" name="กลุ่ม 124">
              <a:extLst>
                <a:ext uri="{FF2B5EF4-FFF2-40B4-BE49-F238E27FC236}">
                  <a16:creationId xmlns:a16="http://schemas.microsoft.com/office/drawing/2014/main" id="{2A7EF110-C613-43EC-A91B-8724C8B7B2A1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2133939" y="4354181"/>
              <a:ext cx="347486" cy="982634"/>
              <a:chOff x="6264894" y="1446698"/>
              <a:chExt cx="759640" cy="1984379"/>
            </a:xfrm>
          </p:grpSpPr>
          <p:sp>
            <p:nvSpPr>
              <p:cNvPr id="126" name="วงรี 125">
                <a:extLst>
                  <a:ext uri="{FF2B5EF4-FFF2-40B4-BE49-F238E27FC236}">
                    <a16:creationId xmlns:a16="http://schemas.microsoft.com/office/drawing/2014/main" id="{087B597C-BD80-4707-83EB-0CA0D38815FA}"/>
                  </a:ext>
                </a:extLst>
              </p:cNvPr>
              <p:cNvSpPr/>
              <p:nvPr/>
            </p:nvSpPr>
            <p:spPr>
              <a:xfrm>
                <a:off x="6264894" y="14508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27" name="วงรี 126">
                <a:extLst>
                  <a:ext uri="{FF2B5EF4-FFF2-40B4-BE49-F238E27FC236}">
                    <a16:creationId xmlns:a16="http://schemas.microsoft.com/office/drawing/2014/main" id="{BCDC5252-3B1F-4471-83D6-157DD3488F1D}"/>
                  </a:ext>
                </a:extLst>
              </p:cNvPr>
              <p:cNvSpPr/>
              <p:nvPr/>
            </p:nvSpPr>
            <p:spPr>
              <a:xfrm>
                <a:off x="6264894" y="16508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28" name="วงรี 127">
                <a:extLst>
                  <a:ext uri="{FF2B5EF4-FFF2-40B4-BE49-F238E27FC236}">
                    <a16:creationId xmlns:a16="http://schemas.microsoft.com/office/drawing/2014/main" id="{72F01A66-27AA-4D43-B117-96BE8EDDD1AF}"/>
                  </a:ext>
                </a:extLst>
              </p:cNvPr>
              <p:cNvSpPr/>
              <p:nvPr/>
            </p:nvSpPr>
            <p:spPr>
              <a:xfrm>
                <a:off x="6264894" y="185090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29" name="วงรี 128">
                <a:extLst>
                  <a:ext uri="{FF2B5EF4-FFF2-40B4-BE49-F238E27FC236}">
                    <a16:creationId xmlns:a16="http://schemas.microsoft.com/office/drawing/2014/main" id="{C442AD09-F6A2-41BE-B9D4-C779372A7A48}"/>
                  </a:ext>
                </a:extLst>
              </p:cNvPr>
              <p:cNvSpPr/>
              <p:nvPr/>
            </p:nvSpPr>
            <p:spPr>
              <a:xfrm>
                <a:off x="6264894" y="205092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30" name="วงรี 129">
                <a:extLst>
                  <a:ext uri="{FF2B5EF4-FFF2-40B4-BE49-F238E27FC236}">
                    <a16:creationId xmlns:a16="http://schemas.microsoft.com/office/drawing/2014/main" id="{8F9C1533-F358-403F-9407-C2827AD41DB8}"/>
                  </a:ext>
                </a:extLst>
              </p:cNvPr>
              <p:cNvSpPr/>
              <p:nvPr/>
            </p:nvSpPr>
            <p:spPr>
              <a:xfrm>
                <a:off x="6264894" y="22509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31" name="วงรี 130">
                <a:extLst>
                  <a:ext uri="{FF2B5EF4-FFF2-40B4-BE49-F238E27FC236}">
                    <a16:creationId xmlns:a16="http://schemas.microsoft.com/office/drawing/2014/main" id="{E9409C88-8E7C-42F9-AD4C-AC78A21D9EDD}"/>
                  </a:ext>
                </a:extLst>
              </p:cNvPr>
              <p:cNvSpPr/>
              <p:nvPr/>
            </p:nvSpPr>
            <p:spPr>
              <a:xfrm>
                <a:off x="6264894" y="24509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32" name="วงรี 131">
                <a:extLst>
                  <a:ext uri="{FF2B5EF4-FFF2-40B4-BE49-F238E27FC236}">
                    <a16:creationId xmlns:a16="http://schemas.microsoft.com/office/drawing/2014/main" id="{4A7409C7-A987-4C36-8B3B-A5AC75002AAA}"/>
                  </a:ext>
                </a:extLst>
              </p:cNvPr>
              <p:cNvSpPr/>
              <p:nvPr/>
            </p:nvSpPr>
            <p:spPr>
              <a:xfrm>
                <a:off x="6264894" y="265100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33" name="วงรี 132">
                <a:extLst>
                  <a:ext uri="{FF2B5EF4-FFF2-40B4-BE49-F238E27FC236}">
                    <a16:creationId xmlns:a16="http://schemas.microsoft.com/office/drawing/2014/main" id="{8EE3D0AA-B694-4139-92D2-BD8E66EA6B63}"/>
                  </a:ext>
                </a:extLst>
              </p:cNvPr>
              <p:cNvSpPr/>
              <p:nvPr/>
            </p:nvSpPr>
            <p:spPr>
              <a:xfrm>
                <a:off x="6264894" y="285102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34" name="วงรี 133">
                <a:extLst>
                  <a:ext uri="{FF2B5EF4-FFF2-40B4-BE49-F238E27FC236}">
                    <a16:creationId xmlns:a16="http://schemas.microsoft.com/office/drawing/2014/main" id="{2BB0E1F4-1047-4408-8BFD-B5A0D565A2E6}"/>
                  </a:ext>
                </a:extLst>
              </p:cNvPr>
              <p:cNvSpPr/>
              <p:nvPr/>
            </p:nvSpPr>
            <p:spPr>
              <a:xfrm>
                <a:off x="6264894" y="30510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 dirty="0"/>
              </a:p>
            </p:txBody>
          </p:sp>
          <p:sp>
            <p:nvSpPr>
              <p:cNvPr id="135" name="วงรี 134">
                <a:extLst>
                  <a:ext uri="{FF2B5EF4-FFF2-40B4-BE49-F238E27FC236}">
                    <a16:creationId xmlns:a16="http://schemas.microsoft.com/office/drawing/2014/main" id="{0EF7C8D2-A0BA-42DF-A4B3-7E8357F14533}"/>
                  </a:ext>
                </a:extLst>
              </p:cNvPr>
              <p:cNvSpPr/>
              <p:nvPr/>
            </p:nvSpPr>
            <p:spPr>
              <a:xfrm>
                <a:off x="6264894" y="32510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36" name="วงรี 135">
                <a:extLst>
                  <a:ext uri="{FF2B5EF4-FFF2-40B4-BE49-F238E27FC236}">
                    <a16:creationId xmlns:a16="http://schemas.microsoft.com/office/drawing/2014/main" id="{BE23256E-38DF-49B1-93AC-78B4911E571A}"/>
                  </a:ext>
                </a:extLst>
              </p:cNvPr>
              <p:cNvSpPr/>
              <p:nvPr/>
            </p:nvSpPr>
            <p:spPr>
              <a:xfrm>
                <a:off x="6554714" y="14487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37" name="วงรี 136">
                <a:extLst>
                  <a:ext uri="{FF2B5EF4-FFF2-40B4-BE49-F238E27FC236}">
                    <a16:creationId xmlns:a16="http://schemas.microsoft.com/office/drawing/2014/main" id="{D2EBBCA6-A58E-409A-8BB1-46096F953522}"/>
                  </a:ext>
                </a:extLst>
              </p:cNvPr>
              <p:cNvSpPr/>
              <p:nvPr/>
            </p:nvSpPr>
            <p:spPr>
              <a:xfrm>
                <a:off x="6554714" y="16488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38" name="วงรี 137">
                <a:extLst>
                  <a:ext uri="{FF2B5EF4-FFF2-40B4-BE49-F238E27FC236}">
                    <a16:creationId xmlns:a16="http://schemas.microsoft.com/office/drawing/2014/main" id="{4EAA18AD-D225-4CAB-A830-06A73C29BA6B}"/>
                  </a:ext>
                </a:extLst>
              </p:cNvPr>
              <p:cNvSpPr/>
              <p:nvPr/>
            </p:nvSpPr>
            <p:spPr>
              <a:xfrm>
                <a:off x="6554714" y="184882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39" name="วงรี 138">
                <a:extLst>
                  <a:ext uri="{FF2B5EF4-FFF2-40B4-BE49-F238E27FC236}">
                    <a16:creationId xmlns:a16="http://schemas.microsoft.com/office/drawing/2014/main" id="{0C1FF6D6-BAFB-4890-BDAF-0321109E106E}"/>
                  </a:ext>
                </a:extLst>
              </p:cNvPr>
              <p:cNvSpPr/>
              <p:nvPr/>
            </p:nvSpPr>
            <p:spPr>
              <a:xfrm>
                <a:off x="6554714" y="204885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40" name="วงรี 139">
                <a:extLst>
                  <a:ext uri="{FF2B5EF4-FFF2-40B4-BE49-F238E27FC236}">
                    <a16:creationId xmlns:a16="http://schemas.microsoft.com/office/drawing/2014/main" id="{42CAA703-0698-4B2C-89D9-7623CE92359A}"/>
                  </a:ext>
                </a:extLst>
              </p:cNvPr>
              <p:cNvSpPr/>
              <p:nvPr/>
            </p:nvSpPr>
            <p:spPr>
              <a:xfrm>
                <a:off x="6554714" y="22488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41" name="วงรี 140">
                <a:extLst>
                  <a:ext uri="{FF2B5EF4-FFF2-40B4-BE49-F238E27FC236}">
                    <a16:creationId xmlns:a16="http://schemas.microsoft.com/office/drawing/2014/main" id="{DA7B4F7D-1D18-420D-8433-F99DF2BFD5EB}"/>
                  </a:ext>
                </a:extLst>
              </p:cNvPr>
              <p:cNvSpPr/>
              <p:nvPr/>
            </p:nvSpPr>
            <p:spPr>
              <a:xfrm>
                <a:off x="6554714" y="24489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42" name="วงรี 141">
                <a:extLst>
                  <a:ext uri="{FF2B5EF4-FFF2-40B4-BE49-F238E27FC236}">
                    <a16:creationId xmlns:a16="http://schemas.microsoft.com/office/drawing/2014/main" id="{AE91FF48-3E09-4F8A-AF4D-3AA54B047A9E}"/>
                  </a:ext>
                </a:extLst>
              </p:cNvPr>
              <p:cNvSpPr/>
              <p:nvPr/>
            </p:nvSpPr>
            <p:spPr>
              <a:xfrm>
                <a:off x="6554714" y="264892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43" name="วงรี 142">
                <a:extLst>
                  <a:ext uri="{FF2B5EF4-FFF2-40B4-BE49-F238E27FC236}">
                    <a16:creationId xmlns:a16="http://schemas.microsoft.com/office/drawing/2014/main" id="{813DCB89-6B66-45B5-8F7E-7706E9A8160B}"/>
                  </a:ext>
                </a:extLst>
              </p:cNvPr>
              <p:cNvSpPr/>
              <p:nvPr/>
            </p:nvSpPr>
            <p:spPr>
              <a:xfrm>
                <a:off x="6554714" y="284895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44" name="วงรี 143">
                <a:extLst>
                  <a:ext uri="{FF2B5EF4-FFF2-40B4-BE49-F238E27FC236}">
                    <a16:creationId xmlns:a16="http://schemas.microsoft.com/office/drawing/2014/main" id="{9795BA4E-5DC0-4DD6-A85F-8EA0857D4AD7}"/>
                  </a:ext>
                </a:extLst>
              </p:cNvPr>
              <p:cNvSpPr/>
              <p:nvPr/>
            </p:nvSpPr>
            <p:spPr>
              <a:xfrm>
                <a:off x="6554714" y="30489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45" name="วงรี 144">
                <a:extLst>
                  <a:ext uri="{FF2B5EF4-FFF2-40B4-BE49-F238E27FC236}">
                    <a16:creationId xmlns:a16="http://schemas.microsoft.com/office/drawing/2014/main" id="{E029C643-64FC-489A-961F-BA499DD96B5F}"/>
                  </a:ext>
                </a:extLst>
              </p:cNvPr>
              <p:cNvSpPr/>
              <p:nvPr/>
            </p:nvSpPr>
            <p:spPr>
              <a:xfrm>
                <a:off x="6554714" y="32490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46" name="วงรี 145">
                <a:extLst>
                  <a:ext uri="{FF2B5EF4-FFF2-40B4-BE49-F238E27FC236}">
                    <a16:creationId xmlns:a16="http://schemas.microsoft.com/office/drawing/2014/main" id="{30AB53CB-BFBE-474D-AB48-F68DE0EE987E}"/>
                  </a:ext>
                </a:extLst>
              </p:cNvPr>
              <p:cNvSpPr/>
              <p:nvPr/>
            </p:nvSpPr>
            <p:spPr>
              <a:xfrm>
                <a:off x="6844534" y="14466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47" name="วงรี 146">
                <a:extLst>
                  <a:ext uri="{FF2B5EF4-FFF2-40B4-BE49-F238E27FC236}">
                    <a16:creationId xmlns:a16="http://schemas.microsoft.com/office/drawing/2014/main" id="{086C549C-08DF-463C-8A3D-A381ADCD4108}"/>
                  </a:ext>
                </a:extLst>
              </p:cNvPr>
              <p:cNvSpPr/>
              <p:nvPr/>
            </p:nvSpPr>
            <p:spPr>
              <a:xfrm>
                <a:off x="6844534" y="16467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48" name="วงรี 147">
                <a:extLst>
                  <a:ext uri="{FF2B5EF4-FFF2-40B4-BE49-F238E27FC236}">
                    <a16:creationId xmlns:a16="http://schemas.microsoft.com/office/drawing/2014/main" id="{613A26D6-D114-4DB7-BF7A-3D4A1680BF71}"/>
                  </a:ext>
                </a:extLst>
              </p:cNvPr>
              <p:cNvSpPr/>
              <p:nvPr/>
            </p:nvSpPr>
            <p:spPr>
              <a:xfrm>
                <a:off x="6844534" y="184674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49" name="วงรี 148">
                <a:extLst>
                  <a:ext uri="{FF2B5EF4-FFF2-40B4-BE49-F238E27FC236}">
                    <a16:creationId xmlns:a16="http://schemas.microsoft.com/office/drawing/2014/main" id="{E27DDA30-C4D6-4AA2-ACA1-1D3C030E1D72}"/>
                  </a:ext>
                </a:extLst>
              </p:cNvPr>
              <p:cNvSpPr/>
              <p:nvPr/>
            </p:nvSpPr>
            <p:spPr>
              <a:xfrm>
                <a:off x="6844534" y="204677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50" name="วงรี 149">
                <a:extLst>
                  <a:ext uri="{FF2B5EF4-FFF2-40B4-BE49-F238E27FC236}">
                    <a16:creationId xmlns:a16="http://schemas.microsoft.com/office/drawing/2014/main" id="{0CA6F531-E93D-4AA4-8F21-C6AB8CC24A7C}"/>
                  </a:ext>
                </a:extLst>
              </p:cNvPr>
              <p:cNvSpPr/>
              <p:nvPr/>
            </p:nvSpPr>
            <p:spPr>
              <a:xfrm>
                <a:off x="6844534" y="22467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51" name="วงรี 150">
                <a:extLst>
                  <a:ext uri="{FF2B5EF4-FFF2-40B4-BE49-F238E27FC236}">
                    <a16:creationId xmlns:a16="http://schemas.microsoft.com/office/drawing/2014/main" id="{56D3A951-4DAE-4497-A1BF-9DE01A1283E0}"/>
                  </a:ext>
                </a:extLst>
              </p:cNvPr>
              <p:cNvSpPr/>
              <p:nvPr/>
            </p:nvSpPr>
            <p:spPr>
              <a:xfrm>
                <a:off x="6844534" y="24468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52" name="วงรี 151">
                <a:extLst>
                  <a:ext uri="{FF2B5EF4-FFF2-40B4-BE49-F238E27FC236}">
                    <a16:creationId xmlns:a16="http://schemas.microsoft.com/office/drawing/2014/main" id="{56624583-3AF1-434C-947B-DC01822C50CB}"/>
                  </a:ext>
                </a:extLst>
              </p:cNvPr>
              <p:cNvSpPr/>
              <p:nvPr/>
            </p:nvSpPr>
            <p:spPr>
              <a:xfrm>
                <a:off x="6844534" y="264684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53" name="วงรี 152">
                <a:extLst>
                  <a:ext uri="{FF2B5EF4-FFF2-40B4-BE49-F238E27FC236}">
                    <a16:creationId xmlns:a16="http://schemas.microsoft.com/office/drawing/2014/main" id="{FFB94250-93F7-44D7-B0D3-00F3B7A4F59C}"/>
                  </a:ext>
                </a:extLst>
              </p:cNvPr>
              <p:cNvSpPr/>
              <p:nvPr/>
            </p:nvSpPr>
            <p:spPr>
              <a:xfrm>
                <a:off x="6844534" y="284687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54" name="วงรี 153">
                <a:extLst>
                  <a:ext uri="{FF2B5EF4-FFF2-40B4-BE49-F238E27FC236}">
                    <a16:creationId xmlns:a16="http://schemas.microsoft.com/office/drawing/2014/main" id="{693A4000-C711-4213-881F-46174FD1239A}"/>
                  </a:ext>
                </a:extLst>
              </p:cNvPr>
              <p:cNvSpPr/>
              <p:nvPr/>
            </p:nvSpPr>
            <p:spPr>
              <a:xfrm>
                <a:off x="6844534" y="30468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55" name="วงรี 154">
                <a:extLst>
                  <a:ext uri="{FF2B5EF4-FFF2-40B4-BE49-F238E27FC236}">
                    <a16:creationId xmlns:a16="http://schemas.microsoft.com/office/drawing/2014/main" id="{10DCF3F5-3C48-4642-B133-E3CC79C23C10}"/>
                  </a:ext>
                </a:extLst>
              </p:cNvPr>
              <p:cNvSpPr/>
              <p:nvPr/>
            </p:nvSpPr>
            <p:spPr>
              <a:xfrm>
                <a:off x="6844534" y="32469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</p:grpSp>
        <p:grpSp>
          <p:nvGrpSpPr>
            <p:cNvPr id="156" name="กลุ่ม 155">
              <a:extLst>
                <a:ext uri="{FF2B5EF4-FFF2-40B4-BE49-F238E27FC236}">
                  <a16:creationId xmlns:a16="http://schemas.microsoft.com/office/drawing/2014/main" id="{B958616B-DD23-408E-8662-7F1436CDCE4F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3466326" y="573401"/>
              <a:ext cx="347486" cy="982634"/>
              <a:chOff x="6264894" y="1446698"/>
              <a:chExt cx="759640" cy="1984379"/>
            </a:xfrm>
          </p:grpSpPr>
          <p:sp>
            <p:nvSpPr>
              <p:cNvPr id="157" name="วงรี 156">
                <a:extLst>
                  <a:ext uri="{FF2B5EF4-FFF2-40B4-BE49-F238E27FC236}">
                    <a16:creationId xmlns:a16="http://schemas.microsoft.com/office/drawing/2014/main" id="{880946A2-5350-4B72-B3CF-3372A2D75CBF}"/>
                  </a:ext>
                </a:extLst>
              </p:cNvPr>
              <p:cNvSpPr/>
              <p:nvPr/>
            </p:nvSpPr>
            <p:spPr>
              <a:xfrm>
                <a:off x="6264894" y="14508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58" name="วงรี 157">
                <a:extLst>
                  <a:ext uri="{FF2B5EF4-FFF2-40B4-BE49-F238E27FC236}">
                    <a16:creationId xmlns:a16="http://schemas.microsoft.com/office/drawing/2014/main" id="{3CE03E15-6C83-422D-BD88-166AD688CF2E}"/>
                  </a:ext>
                </a:extLst>
              </p:cNvPr>
              <p:cNvSpPr/>
              <p:nvPr/>
            </p:nvSpPr>
            <p:spPr>
              <a:xfrm>
                <a:off x="6264894" y="16508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59" name="วงรี 158">
                <a:extLst>
                  <a:ext uri="{FF2B5EF4-FFF2-40B4-BE49-F238E27FC236}">
                    <a16:creationId xmlns:a16="http://schemas.microsoft.com/office/drawing/2014/main" id="{908F4668-BA50-42FC-A8E3-4423F5A64ABC}"/>
                  </a:ext>
                </a:extLst>
              </p:cNvPr>
              <p:cNvSpPr/>
              <p:nvPr/>
            </p:nvSpPr>
            <p:spPr>
              <a:xfrm>
                <a:off x="6264894" y="185090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60" name="วงรี 159">
                <a:extLst>
                  <a:ext uri="{FF2B5EF4-FFF2-40B4-BE49-F238E27FC236}">
                    <a16:creationId xmlns:a16="http://schemas.microsoft.com/office/drawing/2014/main" id="{524554F2-A4AB-4A2E-91DE-4B0CB4B448EB}"/>
                  </a:ext>
                </a:extLst>
              </p:cNvPr>
              <p:cNvSpPr/>
              <p:nvPr/>
            </p:nvSpPr>
            <p:spPr>
              <a:xfrm>
                <a:off x="6264894" y="205092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61" name="วงรี 160">
                <a:extLst>
                  <a:ext uri="{FF2B5EF4-FFF2-40B4-BE49-F238E27FC236}">
                    <a16:creationId xmlns:a16="http://schemas.microsoft.com/office/drawing/2014/main" id="{F3F51107-801F-4372-8E4D-3C58FA1B92B3}"/>
                  </a:ext>
                </a:extLst>
              </p:cNvPr>
              <p:cNvSpPr/>
              <p:nvPr/>
            </p:nvSpPr>
            <p:spPr>
              <a:xfrm>
                <a:off x="6264894" y="22509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62" name="วงรี 161">
                <a:extLst>
                  <a:ext uri="{FF2B5EF4-FFF2-40B4-BE49-F238E27FC236}">
                    <a16:creationId xmlns:a16="http://schemas.microsoft.com/office/drawing/2014/main" id="{5D800A4B-1832-4643-A216-53E717B7A80C}"/>
                  </a:ext>
                </a:extLst>
              </p:cNvPr>
              <p:cNvSpPr/>
              <p:nvPr/>
            </p:nvSpPr>
            <p:spPr>
              <a:xfrm>
                <a:off x="6264894" y="24509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63" name="วงรี 162">
                <a:extLst>
                  <a:ext uri="{FF2B5EF4-FFF2-40B4-BE49-F238E27FC236}">
                    <a16:creationId xmlns:a16="http://schemas.microsoft.com/office/drawing/2014/main" id="{BCF1EB5A-DBFC-4179-958C-1B9118471259}"/>
                  </a:ext>
                </a:extLst>
              </p:cNvPr>
              <p:cNvSpPr/>
              <p:nvPr/>
            </p:nvSpPr>
            <p:spPr>
              <a:xfrm>
                <a:off x="6264894" y="265100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64" name="วงรี 163">
                <a:extLst>
                  <a:ext uri="{FF2B5EF4-FFF2-40B4-BE49-F238E27FC236}">
                    <a16:creationId xmlns:a16="http://schemas.microsoft.com/office/drawing/2014/main" id="{43A2364B-8D4A-4104-BC92-43A3EBCF0585}"/>
                  </a:ext>
                </a:extLst>
              </p:cNvPr>
              <p:cNvSpPr/>
              <p:nvPr/>
            </p:nvSpPr>
            <p:spPr>
              <a:xfrm>
                <a:off x="6264894" y="285102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65" name="วงรี 164">
                <a:extLst>
                  <a:ext uri="{FF2B5EF4-FFF2-40B4-BE49-F238E27FC236}">
                    <a16:creationId xmlns:a16="http://schemas.microsoft.com/office/drawing/2014/main" id="{2009CE0F-1418-4A64-9EF9-E61143263B5C}"/>
                  </a:ext>
                </a:extLst>
              </p:cNvPr>
              <p:cNvSpPr/>
              <p:nvPr/>
            </p:nvSpPr>
            <p:spPr>
              <a:xfrm>
                <a:off x="6264894" y="30510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 dirty="0"/>
              </a:p>
            </p:txBody>
          </p:sp>
          <p:sp>
            <p:nvSpPr>
              <p:cNvPr id="166" name="วงรี 165">
                <a:extLst>
                  <a:ext uri="{FF2B5EF4-FFF2-40B4-BE49-F238E27FC236}">
                    <a16:creationId xmlns:a16="http://schemas.microsoft.com/office/drawing/2014/main" id="{AD5C2724-F24C-49C5-B5E1-775DEA13487D}"/>
                  </a:ext>
                </a:extLst>
              </p:cNvPr>
              <p:cNvSpPr/>
              <p:nvPr/>
            </p:nvSpPr>
            <p:spPr>
              <a:xfrm>
                <a:off x="6264894" y="32510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67" name="วงรี 166">
                <a:extLst>
                  <a:ext uri="{FF2B5EF4-FFF2-40B4-BE49-F238E27FC236}">
                    <a16:creationId xmlns:a16="http://schemas.microsoft.com/office/drawing/2014/main" id="{072B9939-058B-4D80-947C-409EF176F8F8}"/>
                  </a:ext>
                </a:extLst>
              </p:cNvPr>
              <p:cNvSpPr/>
              <p:nvPr/>
            </p:nvSpPr>
            <p:spPr>
              <a:xfrm>
                <a:off x="6554714" y="14487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68" name="วงรี 167">
                <a:extLst>
                  <a:ext uri="{FF2B5EF4-FFF2-40B4-BE49-F238E27FC236}">
                    <a16:creationId xmlns:a16="http://schemas.microsoft.com/office/drawing/2014/main" id="{FD8A0C7A-2F21-40E4-A570-653933483C2A}"/>
                  </a:ext>
                </a:extLst>
              </p:cNvPr>
              <p:cNvSpPr/>
              <p:nvPr/>
            </p:nvSpPr>
            <p:spPr>
              <a:xfrm>
                <a:off x="6554714" y="16488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69" name="วงรี 168">
                <a:extLst>
                  <a:ext uri="{FF2B5EF4-FFF2-40B4-BE49-F238E27FC236}">
                    <a16:creationId xmlns:a16="http://schemas.microsoft.com/office/drawing/2014/main" id="{4D647E18-E96F-4C4F-8BF3-5C1EA031B938}"/>
                  </a:ext>
                </a:extLst>
              </p:cNvPr>
              <p:cNvSpPr/>
              <p:nvPr/>
            </p:nvSpPr>
            <p:spPr>
              <a:xfrm>
                <a:off x="6554714" y="184882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70" name="วงรี 169">
                <a:extLst>
                  <a:ext uri="{FF2B5EF4-FFF2-40B4-BE49-F238E27FC236}">
                    <a16:creationId xmlns:a16="http://schemas.microsoft.com/office/drawing/2014/main" id="{9035A499-ABAB-46EA-A7A5-5E21EF272C51}"/>
                  </a:ext>
                </a:extLst>
              </p:cNvPr>
              <p:cNvSpPr/>
              <p:nvPr/>
            </p:nvSpPr>
            <p:spPr>
              <a:xfrm>
                <a:off x="6554714" y="204885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71" name="วงรี 170">
                <a:extLst>
                  <a:ext uri="{FF2B5EF4-FFF2-40B4-BE49-F238E27FC236}">
                    <a16:creationId xmlns:a16="http://schemas.microsoft.com/office/drawing/2014/main" id="{EC45FC70-FF67-4A0B-9F65-AC60DB5DD75A}"/>
                  </a:ext>
                </a:extLst>
              </p:cNvPr>
              <p:cNvSpPr/>
              <p:nvPr/>
            </p:nvSpPr>
            <p:spPr>
              <a:xfrm>
                <a:off x="6554714" y="22488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72" name="วงรี 171">
                <a:extLst>
                  <a:ext uri="{FF2B5EF4-FFF2-40B4-BE49-F238E27FC236}">
                    <a16:creationId xmlns:a16="http://schemas.microsoft.com/office/drawing/2014/main" id="{3225911A-5A7F-4A6A-8D60-167EE0612ED8}"/>
                  </a:ext>
                </a:extLst>
              </p:cNvPr>
              <p:cNvSpPr/>
              <p:nvPr/>
            </p:nvSpPr>
            <p:spPr>
              <a:xfrm>
                <a:off x="6554714" y="24489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73" name="วงรี 172">
                <a:extLst>
                  <a:ext uri="{FF2B5EF4-FFF2-40B4-BE49-F238E27FC236}">
                    <a16:creationId xmlns:a16="http://schemas.microsoft.com/office/drawing/2014/main" id="{779E656A-5DB3-43FD-A294-C984D27F3ECA}"/>
                  </a:ext>
                </a:extLst>
              </p:cNvPr>
              <p:cNvSpPr/>
              <p:nvPr/>
            </p:nvSpPr>
            <p:spPr>
              <a:xfrm>
                <a:off x="6554714" y="264892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74" name="วงรี 173">
                <a:extLst>
                  <a:ext uri="{FF2B5EF4-FFF2-40B4-BE49-F238E27FC236}">
                    <a16:creationId xmlns:a16="http://schemas.microsoft.com/office/drawing/2014/main" id="{A14C5DAE-6A71-40BD-9109-F1EFE7D9D5B1}"/>
                  </a:ext>
                </a:extLst>
              </p:cNvPr>
              <p:cNvSpPr/>
              <p:nvPr/>
            </p:nvSpPr>
            <p:spPr>
              <a:xfrm>
                <a:off x="6554714" y="284895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75" name="วงรี 174">
                <a:extLst>
                  <a:ext uri="{FF2B5EF4-FFF2-40B4-BE49-F238E27FC236}">
                    <a16:creationId xmlns:a16="http://schemas.microsoft.com/office/drawing/2014/main" id="{1C726E50-D9AB-44F7-B09D-260EA4A097D2}"/>
                  </a:ext>
                </a:extLst>
              </p:cNvPr>
              <p:cNvSpPr/>
              <p:nvPr/>
            </p:nvSpPr>
            <p:spPr>
              <a:xfrm>
                <a:off x="6554714" y="30489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76" name="วงรี 175">
                <a:extLst>
                  <a:ext uri="{FF2B5EF4-FFF2-40B4-BE49-F238E27FC236}">
                    <a16:creationId xmlns:a16="http://schemas.microsoft.com/office/drawing/2014/main" id="{3381DF47-4EEC-4C5D-806D-331FFB99EDBB}"/>
                  </a:ext>
                </a:extLst>
              </p:cNvPr>
              <p:cNvSpPr/>
              <p:nvPr/>
            </p:nvSpPr>
            <p:spPr>
              <a:xfrm>
                <a:off x="6554714" y="32490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77" name="วงรี 176">
                <a:extLst>
                  <a:ext uri="{FF2B5EF4-FFF2-40B4-BE49-F238E27FC236}">
                    <a16:creationId xmlns:a16="http://schemas.microsoft.com/office/drawing/2014/main" id="{B1A7197B-B98D-40DE-BF72-B4830EC03030}"/>
                  </a:ext>
                </a:extLst>
              </p:cNvPr>
              <p:cNvSpPr/>
              <p:nvPr/>
            </p:nvSpPr>
            <p:spPr>
              <a:xfrm>
                <a:off x="6844534" y="14466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78" name="วงรี 177">
                <a:extLst>
                  <a:ext uri="{FF2B5EF4-FFF2-40B4-BE49-F238E27FC236}">
                    <a16:creationId xmlns:a16="http://schemas.microsoft.com/office/drawing/2014/main" id="{82DF469E-A085-4039-88CB-3969DA384FDB}"/>
                  </a:ext>
                </a:extLst>
              </p:cNvPr>
              <p:cNvSpPr/>
              <p:nvPr/>
            </p:nvSpPr>
            <p:spPr>
              <a:xfrm>
                <a:off x="6844534" y="16467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79" name="วงรี 178">
                <a:extLst>
                  <a:ext uri="{FF2B5EF4-FFF2-40B4-BE49-F238E27FC236}">
                    <a16:creationId xmlns:a16="http://schemas.microsoft.com/office/drawing/2014/main" id="{2114E414-B577-4702-8E7D-052C8EB01B12}"/>
                  </a:ext>
                </a:extLst>
              </p:cNvPr>
              <p:cNvSpPr/>
              <p:nvPr/>
            </p:nvSpPr>
            <p:spPr>
              <a:xfrm>
                <a:off x="6844534" y="184674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80" name="วงรี 179">
                <a:extLst>
                  <a:ext uri="{FF2B5EF4-FFF2-40B4-BE49-F238E27FC236}">
                    <a16:creationId xmlns:a16="http://schemas.microsoft.com/office/drawing/2014/main" id="{FAE97F4D-3390-442F-BABF-6A9F783CDAC4}"/>
                  </a:ext>
                </a:extLst>
              </p:cNvPr>
              <p:cNvSpPr/>
              <p:nvPr/>
            </p:nvSpPr>
            <p:spPr>
              <a:xfrm>
                <a:off x="6844534" y="204677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81" name="วงรี 180">
                <a:extLst>
                  <a:ext uri="{FF2B5EF4-FFF2-40B4-BE49-F238E27FC236}">
                    <a16:creationId xmlns:a16="http://schemas.microsoft.com/office/drawing/2014/main" id="{B7B57EE1-A657-484F-9702-2D432A5836E3}"/>
                  </a:ext>
                </a:extLst>
              </p:cNvPr>
              <p:cNvSpPr/>
              <p:nvPr/>
            </p:nvSpPr>
            <p:spPr>
              <a:xfrm>
                <a:off x="6844534" y="22467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82" name="วงรี 181">
                <a:extLst>
                  <a:ext uri="{FF2B5EF4-FFF2-40B4-BE49-F238E27FC236}">
                    <a16:creationId xmlns:a16="http://schemas.microsoft.com/office/drawing/2014/main" id="{C875F0C2-3305-4620-831F-EE6836698F44}"/>
                  </a:ext>
                </a:extLst>
              </p:cNvPr>
              <p:cNvSpPr/>
              <p:nvPr/>
            </p:nvSpPr>
            <p:spPr>
              <a:xfrm>
                <a:off x="6844534" y="24468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83" name="วงรี 182">
                <a:extLst>
                  <a:ext uri="{FF2B5EF4-FFF2-40B4-BE49-F238E27FC236}">
                    <a16:creationId xmlns:a16="http://schemas.microsoft.com/office/drawing/2014/main" id="{C1FB343C-CD22-433C-A738-ED6ED98C86CA}"/>
                  </a:ext>
                </a:extLst>
              </p:cNvPr>
              <p:cNvSpPr/>
              <p:nvPr/>
            </p:nvSpPr>
            <p:spPr>
              <a:xfrm>
                <a:off x="6844534" y="264684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84" name="วงรี 183">
                <a:extLst>
                  <a:ext uri="{FF2B5EF4-FFF2-40B4-BE49-F238E27FC236}">
                    <a16:creationId xmlns:a16="http://schemas.microsoft.com/office/drawing/2014/main" id="{AD1668AC-CF57-4C3A-B191-3854D89C3822}"/>
                  </a:ext>
                </a:extLst>
              </p:cNvPr>
              <p:cNvSpPr/>
              <p:nvPr/>
            </p:nvSpPr>
            <p:spPr>
              <a:xfrm>
                <a:off x="6844534" y="284687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85" name="วงรี 184">
                <a:extLst>
                  <a:ext uri="{FF2B5EF4-FFF2-40B4-BE49-F238E27FC236}">
                    <a16:creationId xmlns:a16="http://schemas.microsoft.com/office/drawing/2014/main" id="{E99753CA-0192-41F6-9B70-A541EFAEA4DB}"/>
                  </a:ext>
                </a:extLst>
              </p:cNvPr>
              <p:cNvSpPr/>
              <p:nvPr/>
            </p:nvSpPr>
            <p:spPr>
              <a:xfrm>
                <a:off x="6844534" y="30468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86" name="วงรี 185">
                <a:extLst>
                  <a:ext uri="{FF2B5EF4-FFF2-40B4-BE49-F238E27FC236}">
                    <a16:creationId xmlns:a16="http://schemas.microsoft.com/office/drawing/2014/main" id="{07334C29-3F9C-4309-BFD2-EEC5F7C587A2}"/>
                  </a:ext>
                </a:extLst>
              </p:cNvPr>
              <p:cNvSpPr/>
              <p:nvPr/>
            </p:nvSpPr>
            <p:spPr>
              <a:xfrm>
                <a:off x="6844534" y="32469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</p:grpSp>
        <p:sp>
          <p:nvSpPr>
            <p:cNvPr id="190" name="กากบาท 189">
              <a:extLst>
                <a:ext uri="{FF2B5EF4-FFF2-40B4-BE49-F238E27FC236}">
                  <a16:creationId xmlns:a16="http://schemas.microsoft.com/office/drawing/2014/main" id="{5388398A-A471-4266-9A27-E079256CC8C9}"/>
                </a:ext>
              </a:extLst>
            </p:cNvPr>
            <p:cNvSpPr/>
            <p:nvPr/>
          </p:nvSpPr>
          <p:spPr>
            <a:xfrm rot="1087668">
              <a:off x="1191653" y="4451977"/>
              <a:ext cx="368040" cy="320174"/>
            </a:xfrm>
            <a:prstGeom prst="plus">
              <a:avLst>
                <a:gd name="adj" fmla="val 35728"/>
              </a:avLst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91" name="กากบาท 190">
              <a:extLst>
                <a:ext uri="{FF2B5EF4-FFF2-40B4-BE49-F238E27FC236}">
                  <a16:creationId xmlns:a16="http://schemas.microsoft.com/office/drawing/2014/main" id="{06CDAA93-E217-4258-9A54-4C325A9332B8}"/>
                </a:ext>
              </a:extLst>
            </p:cNvPr>
            <p:cNvSpPr/>
            <p:nvPr/>
          </p:nvSpPr>
          <p:spPr>
            <a:xfrm rot="1087668">
              <a:off x="6767399" y="1518757"/>
              <a:ext cx="368040" cy="320174"/>
            </a:xfrm>
            <a:prstGeom prst="plus">
              <a:avLst>
                <a:gd name="adj" fmla="val 35728"/>
              </a:avLst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92" name="กากบาท 191">
              <a:extLst>
                <a:ext uri="{FF2B5EF4-FFF2-40B4-BE49-F238E27FC236}">
                  <a16:creationId xmlns:a16="http://schemas.microsoft.com/office/drawing/2014/main" id="{E52586BA-A47A-4C67-BE1E-D768E320A5C8}"/>
                </a:ext>
              </a:extLst>
            </p:cNvPr>
            <p:cNvSpPr/>
            <p:nvPr/>
          </p:nvSpPr>
          <p:spPr>
            <a:xfrm rot="1087668">
              <a:off x="684864" y="1581020"/>
              <a:ext cx="620284" cy="500224"/>
            </a:xfrm>
            <a:prstGeom prst="plus">
              <a:avLst>
                <a:gd name="adj" fmla="val 35728"/>
              </a:avLst>
            </a:prstGeom>
            <a:solidFill>
              <a:srgbClr val="FDE92C">
                <a:alpha val="40000"/>
              </a:srgb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93" name="กากบาท 192">
              <a:extLst>
                <a:ext uri="{FF2B5EF4-FFF2-40B4-BE49-F238E27FC236}">
                  <a16:creationId xmlns:a16="http://schemas.microsoft.com/office/drawing/2014/main" id="{9279B430-86FD-4915-87E5-58413A3B8599}"/>
                </a:ext>
              </a:extLst>
            </p:cNvPr>
            <p:cNvSpPr/>
            <p:nvPr/>
          </p:nvSpPr>
          <p:spPr>
            <a:xfrm rot="20237040">
              <a:off x="1318434" y="452353"/>
              <a:ext cx="552915" cy="426604"/>
            </a:xfrm>
            <a:prstGeom prst="plus">
              <a:avLst>
                <a:gd name="adj" fmla="val 35728"/>
              </a:avLst>
            </a:prstGeom>
            <a:solidFill>
              <a:schemeClr val="accent4">
                <a:lumMod val="20000"/>
                <a:lumOff val="80000"/>
                <a:alpha val="90000"/>
              </a:scheme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 dirty="0"/>
            </a:p>
          </p:txBody>
        </p:sp>
        <p:sp>
          <p:nvSpPr>
            <p:cNvPr id="194" name="สี่เหลี่ยมผืนผ้า 193">
              <a:extLst>
                <a:ext uri="{FF2B5EF4-FFF2-40B4-BE49-F238E27FC236}">
                  <a16:creationId xmlns:a16="http://schemas.microsoft.com/office/drawing/2014/main" id="{07A72EC4-E108-4388-8109-4BECAA9C8258}"/>
                </a:ext>
              </a:extLst>
            </p:cNvPr>
            <p:cNvSpPr/>
            <p:nvPr/>
          </p:nvSpPr>
          <p:spPr>
            <a:xfrm>
              <a:off x="6241377" y="425127"/>
              <a:ext cx="330847" cy="305625"/>
            </a:xfrm>
            <a:prstGeom prst="rect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95" name="สี่เหลี่ยมผืนผ้า 194">
              <a:extLst>
                <a:ext uri="{FF2B5EF4-FFF2-40B4-BE49-F238E27FC236}">
                  <a16:creationId xmlns:a16="http://schemas.microsoft.com/office/drawing/2014/main" id="{DB745DB9-E68C-4099-8BC1-067971DA25AE}"/>
                </a:ext>
              </a:extLst>
            </p:cNvPr>
            <p:cNvSpPr/>
            <p:nvPr/>
          </p:nvSpPr>
          <p:spPr>
            <a:xfrm>
              <a:off x="7961308" y="4240268"/>
              <a:ext cx="330847" cy="305625"/>
            </a:xfrm>
            <a:prstGeom prst="rect">
              <a:avLst/>
            </a:prstGeom>
            <a:noFill/>
            <a:ln w="28575">
              <a:solidFill>
                <a:srgbClr val="FEF9B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grpSp>
          <p:nvGrpSpPr>
            <p:cNvPr id="196" name="กลุ่ม 195">
              <a:extLst>
                <a:ext uri="{FF2B5EF4-FFF2-40B4-BE49-F238E27FC236}">
                  <a16:creationId xmlns:a16="http://schemas.microsoft.com/office/drawing/2014/main" id="{1ED1FCA0-FE85-49B0-B8E6-2709E2BE3F0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010805" y="3407851"/>
              <a:ext cx="376162" cy="907724"/>
              <a:chOff x="6264894" y="1446698"/>
              <a:chExt cx="759640" cy="1984379"/>
            </a:xfrm>
          </p:grpSpPr>
          <p:sp>
            <p:nvSpPr>
              <p:cNvPr id="197" name="วงรี 196">
                <a:extLst>
                  <a:ext uri="{FF2B5EF4-FFF2-40B4-BE49-F238E27FC236}">
                    <a16:creationId xmlns:a16="http://schemas.microsoft.com/office/drawing/2014/main" id="{B21C1970-2128-49C3-9C00-8C4D8B5ABB22}"/>
                  </a:ext>
                </a:extLst>
              </p:cNvPr>
              <p:cNvSpPr/>
              <p:nvPr/>
            </p:nvSpPr>
            <p:spPr>
              <a:xfrm>
                <a:off x="6264894" y="14508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98" name="วงรี 197">
                <a:extLst>
                  <a:ext uri="{FF2B5EF4-FFF2-40B4-BE49-F238E27FC236}">
                    <a16:creationId xmlns:a16="http://schemas.microsoft.com/office/drawing/2014/main" id="{99D12FE0-9D89-4DCA-BE55-81A666A3DC64}"/>
                  </a:ext>
                </a:extLst>
              </p:cNvPr>
              <p:cNvSpPr/>
              <p:nvPr/>
            </p:nvSpPr>
            <p:spPr>
              <a:xfrm>
                <a:off x="6264894" y="16508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99" name="วงรี 198">
                <a:extLst>
                  <a:ext uri="{FF2B5EF4-FFF2-40B4-BE49-F238E27FC236}">
                    <a16:creationId xmlns:a16="http://schemas.microsoft.com/office/drawing/2014/main" id="{497810E9-68CB-444C-B53D-1DA8C12A8AC5}"/>
                  </a:ext>
                </a:extLst>
              </p:cNvPr>
              <p:cNvSpPr/>
              <p:nvPr/>
            </p:nvSpPr>
            <p:spPr>
              <a:xfrm>
                <a:off x="6264894" y="185090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00" name="วงรี 199">
                <a:extLst>
                  <a:ext uri="{FF2B5EF4-FFF2-40B4-BE49-F238E27FC236}">
                    <a16:creationId xmlns:a16="http://schemas.microsoft.com/office/drawing/2014/main" id="{A28FF609-F343-47FC-A527-377C8D8A3C93}"/>
                  </a:ext>
                </a:extLst>
              </p:cNvPr>
              <p:cNvSpPr/>
              <p:nvPr/>
            </p:nvSpPr>
            <p:spPr>
              <a:xfrm>
                <a:off x="6264894" y="205092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01" name="วงรี 200">
                <a:extLst>
                  <a:ext uri="{FF2B5EF4-FFF2-40B4-BE49-F238E27FC236}">
                    <a16:creationId xmlns:a16="http://schemas.microsoft.com/office/drawing/2014/main" id="{20C4603F-058E-4D02-9D62-323B1BACD948}"/>
                  </a:ext>
                </a:extLst>
              </p:cNvPr>
              <p:cNvSpPr/>
              <p:nvPr/>
            </p:nvSpPr>
            <p:spPr>
              <a:xfrm>
                <a:off x="6264894" y="22509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02" name="วงรี 201">
                <a:extLst>
                  <a:ext uri="{FF2B5EF4-FFF2-40B4-BE49-F238E27FC236}">
                    <a16:creationId xmlns:a16="http://schemas.microsoft.com/office/drawing/2014/main" id="{937B6F76-0969-485E-9D13-BFDDA29747B5}"/>
                  </a:ext>
                </a:extLst>
              </p:cNvPr>
              <p:cNvSpPr/>
              <p:nvPr/>
            </p:nvSpPr>
            <p:spPr>
              <a:xfrm>
                <a:off x="6264894" y="24509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03" name="วงรี 202">
                <a:extLst>
                  <a:ext uri="{FF2B5EF4-FFF2-40B4-BE49-F238E27FC236}">
                    <a16:creationId xmlns:a16="http://schemas.microsoft.com/office/drawing/2014/main" id="{1DF58B4A-A66B-4699-A37C-3F6987305D84}"/>
                  </a:ext>
                </a:extLst>
              </p:cNvPr>
              <p:cNvSpPr/>
              <p:nvPr/>
            </p:nvSpPr>
            <p:spPr>
              <a:xfrm>
                <a:off x="6264894" y="265100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04" name="วงรี 203">
                <a:extLst>
                  <a:ext uri="{FF2B5EF4-FFF2-40B4-BE49-F238E27FC236}">
                    <a16:creationId xmlns:a16="http://schemas.microsoft.com/office/drawing/2014/main" id="{7BB84F2F-07D2-4487-A2CE-362EFBDAEE8E}"/>
                  </a:ext>
                </a:extLst>
              </p:cNvPr>
              <p:cNvSpPr/>
              <p:nvPr/>
            </p:nvSpPr>
            <p:spPr>
              <a:xfrm>
                <a:off x="6264894" y="285102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05" name="วงรี 204">
                <a:extLst>
                  <a:ext uri="{FF2B5EF4-FFF2-40B4-BE49-F238E27FC236}">
                    <a16:creationId xmlns:a16="http://schemas.microsoft.com/office/drawing/2014/main" id="{4A16ED61-82D7-4D1C-8262-ED0B118D0E60}"/>
                  </a:ext>
                </a:extLst>
              </p:cNvPr>
              <p:cNvSpPr/>
              <p:nvPr/>
            </p:nvSpPr>
            <p:spPr>
              <a:xfrm>
                <a:off x="6264894" y="30510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 dirty="0"/>
              </a:p>
            </p:txBody>
          </p:sp>
          <p:sp>
            <p:nvSpPr>
              <p:cNvPr id="206" name="วงรี 205">
                <a:extLst>
                  <a:ext uri="{FF2B5EF4-FFF2-40B4-BE49-F238E27FC236}">
                    <a16:creationId xmlns:a16="http://schemas.microsoft.com/office/drawing/2014/main" id="{B6E1BE97-4B81-4356-B357-468CBC454F5D}"/>
                  </a:ext>
                </a:extLst>
              </p:cNvPr>
              <p:cNvSpPr/>
              <p:nvPr/>
            </p:nvSpPr>
            <p:spPr>
              <a:xfrm>
                <a:off x="6264894" y="32510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07" name="วงรี 206">
                <a:extLst>
                  <a:ext uri="{FF2B5EF4-FFF2-40B4-BE49-F238E27FC236}">
                    <a16:creationId xmlns:a16="http://schemas.microsoft.com/office/drawing/2014/main" id="{1B89C48D-F989-4854-8466-937575850FD9}"/>
                  </a:ext>
                </a:extLst>
              </p:cNvPr>
              <p:cNvSpPr/>
              <p:nvPr/>
            </p:nvSpPr>
            <p:spPr>
              <a:xfrm>
                <a:off x="6554714" y="14487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08" name="วงรี 207">
                <a:extLst>
                  <a:ext uri="{FF2B5EF4-FFF2-40B4-BE49-F238E27FC236}">
                    <a16:creationId xmlns:a16="http://schemas.microsoft.com/office/drawing/2014/main" id="{96C63366-8923-47D7-AA38-4C9BB4EF2BD6}"/>
                  </a:ext>
                </a:extLst>
              </p:cNvPr>
              <p:cNvSpPr/>
              <p:nvPr/>
            </p:nvSpPr>
            <p:spPr>
              <a:xfrm>
                <a:off x="6554714" y="16488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09" name="วงรี 208">
                <a:extLst>
                  <a:ext uri="{FF2B5EF4-FFF2-40B4-BE49-F238E27FC236}">
                    <a16:creationId xmlns:a16="http://schemas.microsoft.com/office/drawing/2014/main" id="{BF1800A9-E998-48BD-B122-08130C2F9023}"/>
                  </a:ext>
                </a:extLst>
              </p:cNvPr>
              <p:cNvSpPr/>
              <p:nvPr/>
            </p:nvSpPr>
            <p:spPr>
              <a:xfrm>
                <a:off x="6554714" y="184882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10" name="วงรี 209">
                <a:extLst>
                  <a:ext uri="{FF2B5EF4-FFF2-40B4-BE49-F238E27FC236}">
                    <a16:creationId xmlns:a16="http://schemas.microsoft.com/office/drawing/2014/main" id="{2E5538F9-9A0A-4AC9-AD17-8BE00BC56514}"/>
                  </a:ext>
                </a:extLst>
              </p:cNvPr>
              <p:cNvSpPr/>
              <p:nvPr/>
            </p:nvSpPr>
            <p:spPr>
              <a:xfrm>
                <a:off x="6554714" y="204885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11" name="วงรี 210">
                <a:extLst>
                  <a:ext uri="{FF2B5EF4-FFF2-40B4-BE49-F238E27FC236}">
                    <a16:creationId xmlns:a16="http://schemas.microsoft.com/office/drawing/2014/main" id="{2A9461A3-9C39-423A-A9BE-600880ECBB4A}"/>
                  </a:ext>
                </a:extLst>
              </p:cNvPr>
              <p:cNvSpPr/>
              <p:nvPr/>
            </p:nvSpPr>
            <p:spPr>
              <a:xfrm>
                <a:off x="6554714" y="22488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12" name="วงรี 211">
                <a:extLst>
                  <a:ext uri="{FF2B5EF4-FFF2-40B4-BE49-F238E27FC236}">
                    <a16:creationId xmlns:a16="http://schemas.microsoft.com/office/drawing/2014/main" id="{EB19948A-221D-46CD-A226-B92B574D58FD}"/>
                  </a:ext>
                </a:extLst>
              </p:cNvPr>
              <p:cNvSpPr/>
              <p:nvPr/>
            </p:nvSpPr>
            <p:spPr>
              <a:xfrm>
                <a:off x="6554714" y="24489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13" name="วงรี 212">
                <a:extLst>
                  <a:ext uri="{FF2B5EF4-FFF2-40B4-BE49-F238E27FC236}">
                    <a16:creationId xmlns:a16="http://schemas.microsoft.com/office/drawing/2014/main" id="{31D69F52-AAA3-49B4-8A41-80F4EF61CEDE}"/>
                  </a:ext>
                </a:extLst>
              </p:cNvPr>
              <p:cNvSpPr/>
              <p:nvPr/>
            </p:nvSpPr>
            <p:spPr>
              <a:xfrm>
                <a:off x="6554714" y="264892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14" name="วงรี 213">
                <a:extLst>
                  <a:ext uri="{FF2B5EF4-FFF2-40B4-BE49-F238E27FC236}">
                    <a16:creationId xmlns:a16="http://schemas.microsoft.com/office/drawing/2014/main" id="{94CF82CC-7350-4639-837C-2205CCCD1DB8}"/>
                  </a:ext>
                </a:extLst>
              </p:cNvPr>
              <p:cNvSpPr/>
              <p:nvPr/>
            </p:nvSpPr>
            <p:spPr>
              <a:xfrm>
                <a:off x="6554714" y="284895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15" name="วงรี 214">
                <a:extLst>
                  <a:ext uri="{FF2B5EF4-FFF2-40B4-BE49-F238E27FC236}">
                    <a16:creationId xmlns:a16="http://schemas.microsoft.com/office/drawing/2014/main" id="{C49CBAEF-D48F-407B-9D7D-23BA8CBCEE76}"/>
                  </a:ext>
                </a:extLst>
              </p:cNvPr>
              <p:cNvSpPr/>
              <p:nvPr/>
            </p:nvSpPr>
            <p:spPr>
              <a:xfrm>
                <a:off x="6554714" y="30489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16" name="วงรี 215">
                <a:extLst>
                  <a:ext uri="{FF2B5EF4-FFF2-40B4-BE49-F238E27FC236}">
                    <a16:creationId xmlns:a16="http://schemas.microsoft.com/office/drawing/2014/main" id="{BDC7FAE8-A9A4-4908-9254-5E8D4C2CB107}"/>
                  </a:ext>
                </a:extLst>
              </p:cNvPr>
              <p:cNvSpPr/>
              <p:nvPr/>
            </p:nvSpPr>
            <p:spPr>
              <a:xfrm>
                <a:off x="6554714" y="32490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17" name="วงรี 216">
                <a:extLst>
                  <a:ext uri="{FF2B5EF4-FFF2-40B4-BE49-F238E27FC236}">
                    <a16:creationId xmlns:a16="http://schemas.microsoft.com/office/drawing/2014/main" id="{93BE9E9C-F227-4576-B2C4-1ABD6DFF9755}"/>
                  </a:ext>
                </a:extLst>
              </p:cNvPr>
              <p:cNvSpPr/>
              <p:nvPr/>
            </p:nvSpPr>
            <p:spPr>
              <a:xfrm>
                <a:off x="6844534" y="14466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18" name="วงรี 217">
                <a:extLst>
                  <a:ext uri="{FF2B5EF4-FFF2-40B4-BE49-F238E27FC236}">
                    <a16:creationId xmlns:a16="http://schemas.microsoft.com/office/drawing/2014/main" id="{D779A1E4-5D4B-4B22-888D-9049B03829A1}"/>
                  </a:ext>
                </a:extLst>
              </p:cNvPr>
              <p:cNvSpPr/>
              <p:nvPr/>
            </p:nvSpPr>
            <p:spPr>
              <a:xfrm>
                <a:off x="6844534" y="16467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19" name="วงรี 218">
                <a:extLst>
                  <a:ext uri="{FF2B5EF4-FFF2-40B4-BE49-F238E27FC236}">
                    <a16:creationId xmlns:a16="http://schemas.microsoft.com/office/drawing/2014/main" id="{E62C645D-CB77-4CF9-91C8-46B04F7C3ECD}"/>
                  </a:ext>
                </a:extLst>
              </p:cNvPr>
              <p:cNvSpPr/>
              <p:nvPr/>
            </p:nvSpPr>
            <p:spPr>
              <a:xfrm>
                <a:off x="6844534" y="184674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20" name="วงรี 219">
                <a:extLst>
                  <a:ext uri="{FF2B5EF4-FFF2-40B4-BE49-F238E27FC236}">
                    <a16:creationId xmlns:a16="http://schemas.microsoft.com/office/drawing/2014/main" id="{E0534271-F8DF-4164-A164-FD536E27C050}"/>
                  </a:ext>
                </a:extLst>
              </p:cNvPr>
              <p:cNvSpPr/>
              <p:nvPr/>
            </p:nvSpPr>
            <p:spPr>
              <a:xfrm>
                <a:off x="6844534" y="204677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21" name="วงรี 220">
                <a:extLst>
                  <a:ext uri="{FF2B5EF4-FFF2-40B4-BE49-F238E27FC236}">
                    <a16:creationId xmlns:a16="http://schemas.microsoft.com/office/drawing/2014/main" id="{4F5C6CC2-8800-4B01-A9F4-94334A6BA60D}"/>
                  </a:ext>
                </a:extLst>
              </p:cNvPr>
              <p:cNvSpPr/>
              <p:nvPr/>
            </p:nvSpPr>
            <p:spPr>
              <a:xfrm>
                <a:off x="6844534" y="22467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22" name="วงรี 221">
                <a:extLst>
                  <a:ext uri="{FF2B5EF4-FFF2-40B4-BE49-F238E27FC236}">
                    <a16:creationId xmlns:a16="http://schemas.microsoft.com/office/drawing/2014/main" id="{4454834D-F961-406D-8699-B4758F68EB12}"/>
                  </a:ext>
                </a:extLst>
              </p:cNvPr>
              <p:cNvSpPr/>
              <p:nvPr/>
            </p:nvSpPr>
            <p:spPr>
              <a:xfrm>
                <a:off x="6844534" y="24468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23" name="วงรี 222">
                <a:extLst>
                  <a:ext uri="{FF2B5EF4-FFF2-40B4-BE49-F238E27FC236}">
                    <a16:creationId xmlns:a16="http://schemas.microsoft.com/office/drawing/2014/main" id="{B7092582-A074-4D6F-8DF3-C08625DF8805}"/>
                  </a:ext>
                </a:extLst>
              </p:cNvPr>
              <p:cNvSpPr/>
              <p:nvPr/>
            </p:nvSpPr>
            <p:spPr>
              <a:xfrm>
                <a:off x="6844534" y="264684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24" name="วงรี 223">
                <a:extLst>
                  <a:ext uri="{FF2B5EF4-FFF2-40B4-BE49-F238E27FC236}">
                    <a16:creationId xmlns:a16="http://schemas.microsoft.com/office/drawing/2014/main" id="{F36B67CB-1EE8-4810-AB11-2B63DD43C430}"/>
                  </a:ext>
                </a:extLst>
              </p:cNvPr>
              <p:cNvSpPr/>
              <p:nvPr/>
            </p:nvSpPr>
            <p:spPr>
              <a:xfrm>
                <a:off x="6844534" y="284687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25" name="วงรี 224">
                <a:extLst>
                  <a:ext uri="{FF2B5EF4-FFF2-40B4-BE49-F238E27FC236}">
                    <a16:creationId xmlns:a16="http://schemas.microsoft.com/office/drawing/2014/main" id="{7143009C-229C-42A1-8F6F-515250F203DF}"/>
                  </a:ext>
                </a:extLst>
              </p:cNvPr>
              <p:cNvSpPr/>
              <p:nvPr/>
            </p:nvSpPr>
            <p:spPr>
              <a:xfrm>
                <a:off x="6844534" y="30468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26" name="วงรี 225">
                <a:extLst>
                  <a:ext uri="{FF2B5EF4-FFF2-40B4-BE49-F238E27FC236}">
                    <a16:creationId xmlns:a16="http://schemas.microsoft.com/office/drawing/2014/main" id="{1996C852-8787-421A-8B7A-B535912C8DBC}"/>
                  </a:ext>
                </a:extLst>
              </p:cNvPr>
              <p:cNvSpPr/>
              <p:nvPr/>
            </p:nvSpPr>
            <p:spPr>
              <a:xfrm>
                <a:off x="6844534" y="32469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</p:grpSp>
        <p:pic>
          <p:nvPicPr>
            <p:cNvPr id="230" name="รูปภาพ 229">
              <a:extLst>
                <a:ext uri="{FF2B5EF4-FFF2-40B4-BE49-F238E27FC236}">
                  <a16:creationId xmlns:a16="http://schemas.microsoft.com/office/drawing/2014/main" id="{5BCBB62A-289D-4E01-BD9A-836A9963BB0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412710">
              <a:off x="2901771" y="5172733"/>
              <a:ext cx="496270" cy="458438"/>
            </a:xfrm>
            <a:prstGeom prst="rect">
              <a:avLst/>
            </a:prstGeom>
          </p:spPr>
        </p:pic>
        <p:sp>
          <p:nvSpPr>
            <p:cNvPr id="187" name="สี่เหลี่ยมผืนผ้า 186">
              <a:extLst>
                <a:ext uri="{FF2B5EF4-FFF2-40B4-BE49-F238E27FC236}">
                  <a16:creationId xmlns:a16="http://schemas.microsoft.com/office/drawing/2014/main" id="{EEEA021F-FE91-4991-A9F4-6B54B83EBB5E}"/>
                </a:ext>
              </a:extLst>
            </p:cNvPr>
            <p:cNvSpPr/>
            <p:nvPr/>
          </p:nvSpPr>
          <p:spPr>
            <a:xfrm>
              <a:off x="399393" y="309383"/>
              <a:ext cx="8441305" cy="4559946"/>
            </a:xfrm>
            <a:prstGeom prst="rect">
              <a:avLst/>
            </a:prstGeom>
            <a:solidFill>
              <a:schemeClr val="accent4">
                <a:lumMod val="20000"/>
                <a:lumOff val="80000"/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" name="สี่เหลี่ยมผืนผ้า 1">
              <a:extLst>
                <a:ext uri="{FF2B5EF4-FFF2-40B4-BE49-F238E27FC236}">
                  <a16:creationId xmlns:a16="http://schemas.microsoft.com/office/drawing/2014/main" id="{823F2461-C6A2-415D-BC23-E283FF6630FD}"/>
                </a:ext>
              </a:extLst>
            </p:cNvPr>
            <p:cNvSpPr/>
            <p:nvPr/>
          </p:nvSpPr>
          <p:spPr>
            <a:xfrm>
              <a:off x="1491917" y="352052"/>
              <a:ext cx="7557276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h-TH" sz="4000" b="1" u="sng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ปฏิกิริยาการเผาไหม้ </a:t>
              </a:r>
              <a:r>
                <a:rPr lang="en-US" sz="4000" b="1" u="sng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(combustion)</a:t>
              </a:r>
              <a:endParaRPr lang="th-TH" sz="4000" b="1" u="sng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pic>
          <p:nvPicPr>
            <p:cNvPr id="188" name="Picture 187">
              <a:extLst>
                <a:ext uri="{FF2B5EF4-FFF2-40B4-BE49-F238E27FC236}">
                  <a16:creationId xmlns:a16="http://schemas.microsoft.com/office/drawing/2014/main" id="{2244AF1E-3C38-460C-8FBC-05E0170034F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888" y="360852"/>
              <a:ext cx="720000" cy="720000"/>
            </a:xfrm>
            <a:prstGeom prst="rect">
              <a:avLst/>
            </a:prstGeom>
          </p:spPr>
        </p:pic>
        <p:sp>
          <p:nvSpPr>
            <p:cNvPr id="189" name="TextBox 188">
              <a:extLst>
                <a:ext uri="{FF2B5EF4-FFF2-40B4-BE49-F238E27FC236}">
                  <a16:creationId xmlns:a16="http://schemas.microsoft.com/office/drawing/2014/main" id="{BA0A09B1-F46E-4B64-80C1-BC72F939094A}"/>
                </a:ext>
              </a:extLst>
            </p:cNvPr>
            <p:cNvSpPr txBox="1"/>
            <p:nvPr/>
          </p:nvSpPr>
          <p:spPr>
            <a:xfrm>
              <a:off x="1491917" y="1110249"/>
              <a:ext cx="6588827" cy="113877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th-TH" sz="22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การเผาไหม้เชื้อเพลิงที่เป็นสารประกอบไฮโดรคาร์บอน ในขณะที่มีแก๊สออกซิเจนเพียงพอ </a:t>
              </a:r>
            </a:p>
            <a:p>
              <a:r>
                <a:rPr lang="th-TH" sz="22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จะเกิดการเผาไหม้อย่างสมบูรณ์ ได้ผลิตภัณฑ์เป็นน้ำและแก๊สคาร์บอนไดออกไซด์ </a:t>
              </a:r>
            </a:p>
            <a:p>
              <a:r>
                <a:rPr lang="th-TH" sz="22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ซึ่งเป็นแก๊สเรือนกระจก หากแก๊สนี้มีปริมาณมากเกินไป จะส่งผลให้เกิดภาวะโลกร้อน </a:t>
              </a:r>
            </a:p>
          </p:txBody>
        </p:sp>
        <p:sp>
          <p:nvSpPr>
            <p:cNvPr id="227" name="TextBox 226">
              <a:extLst>
                <a:ext uri="{FF2B5EF4-FFF2-40B4-BE49-F238E27FC236}">
                  <a16:creationId xmlns:a16="http://schemas.microsoft.com/office/drawing/2014/main" id="{B8C42FB6-E15A-4BAA-AE61-68F9B80FD7DE}"/>
                </a:ext>
              </a:extLst>
            </p:cNvPr>
            <p:cNvSpPr txBox="1"/>
            <p:nvPr/>
          </p:nvSpPr>
          <p:spPr>
            <a:xfrm>
              <a:off x="1127881" y="2355359"/>
              <a:ext cx="7828817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th-TH" sz="2200" b="1" u="sng" dirty="0">
                  <a:solidFill>
                    <a:srgbClr val="00206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ตัวอย่างการเผาไหม้อย่างสมบูรณ์ของแก๊สมีเทน </a:t>
              </a:r>
              <a:r>
                <a:rPr lang="th-TH" sz="22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เขียนสมการข้อความแสดงปฏิกิริยาการเผาไหม้ ดังนี้</a:t>
              </a:r>
            </a:p>
          </p:txBody>
        </p:sp>
        <p:pic>
          <p:nvPicPr>
            <p:cNvPr id="228" name="รูปภาพ 227">
              <a:extLst>
                <a:ext uri="{FF2B5EF4-FFF2-40B4-BE49-F238E27FC236}">
                  <a16:creationId xmlns:a16="http://schemas.microsoft.com/office/drawing/2014/main" id="{2CF98D6F-93EC-4745-8767-B856CA1897C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1007" y="2290492"/>
              <a:ext cx="540000" cy="540000"/>
            </a:xfrm>
            <a:prstGeom prst="rect">
              <a:avLst/>
            </a:prstGeom>
          </p:spPr>
        </p:pic>
        <p:sp>
          <p:nvSpPr>
            <p:cNvPr id="229" name="TextBox 228">
              <a:extLst>
                <a:ext uri="{FF2B5EF4-FFF2-40B4-BE49-F238E27FC236}">
                  <a16:creationId xmlns:a16="http://schemas.microsoft.com/office/drawing/2014/main" id="{64C672F9-9A31-4CE0-9192-5BB35CA14AF9}"/>
                </a:ext>
              </a:extLst>
            </p:cNvPr>
            <p:cNvSpPr txBox="1"/>
            <p:nvPr/>
          </p:nvSpPr>
          <p:spPr>
            <a:xfrm>
              <a:off x="1257509" y="2927338"/>
              <a:ext cx="7135124" cy="4616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th-TH" sz="2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    แก๊สมีเทน + แก๊สออกซิเจน → น้ำ + แก๊สคาร์บอนไดออกไซด์</a:t>
              </a:r>
            </a:p>
          </p:txBody>
        </p:sp>
        <p:sp>
          <p:nvSpPr>
            <p:cNvPr id="231" name="TextBox 230">
              <a:extLst>
                <a:ext uri="{FF2B5EF4-FFF2-40B4-BE49-F238E27FC236}">
                  <a16:creationId xmlns:a16="http://schemas.microsoft.com/office/drawing/2014/main" id="{8F6E1DC4-15EC-4C8B-BB68-1FF229D03F0D}"/>
                </a:ext>
              </a:extLst>
            </p:cNvPr>
            <p:cNvSpPr txBox="1"/>
            <p:nvPr/>
          </p:nvSpPr>
          <p:spPr>
            <a:xfrm>
              <a:off x="1251559" y="3534963"/>
              <a:ext cx="7141074" cy="430887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th-TH" sz="22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สารประกอบไฮโดรคาร์บอน + แก๊สออกซิเจน → น้ำ + แก๊สคาร์บอนไดออกไซด์</a:t>
              </a:r>
            </a:p>
          </p:txBody>
        </p:sp>
        <p:cxnSp>
          <p:nvCxnSpPr>
            <p:cNvPr id="232" name="Straight Connector 231">
              <a:extLst>
                <a:ext uri="{FF2B5EF4-FFF2-40B4-BE49-F238E27FC236}">
                  <a16:creationId xmlns:a16="http://schemas.microsoft.com/office/drawing/2014/main" id="{9A2A1CAF-3F65-43B2-93F7-1BCB539A08DC}"/>
                </a:ext>
              </a:extLst>
            </p:cNvPr>
            <p:cNvCxnSpPr/>
            <p:nvPr/>
          </p:nvCxnSpPr>
          <p:spPr>
            <a:xfrm>
              <a:off x="1478572" y="1222559"/>
              <a:ext cx="0" cy="936000"/>
            </a:xfrm>
            <a:prstGeom prst="line">
              <a:avLst/>
            </a:prstGeom>
            <a:ln w="12700">
              <a:solidFill>
                <a:srgbClr val="F8C81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33" name="Picture 232">
            <a:extLst>
              <a:ext uri="{FF2B5EF4-FFF2-40B4-BE49-F238E27FC236}">
                <a16:creationId xmlns:a16="http://schemas.microsoft.com/office/drawing/2014/main" id="{2F01A23A-F3EF-41CE-B2B0-F7957EBD8A6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7663" y="4114783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17893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4D30FB5B-CE81-499C-982F-8AD7D63FFBF8}"/>
              </a:ext>
            </a:extLst>
          </p:cNvPr>
          <p:cNvGrpSpPr/>
          <p:nvPr/>
        </p:nvGrpSpPr>
        <p:grpSpPr>
          <a:xfrm>
            <a:off x="-24524" y="-71791"/>
            <a:ext cx="9188286" cy="5702962"/>
            <a:chOff x="-24524" y="-71791"/>
            <a:chExt cx="9188286" cy="5702962"/>
          </a:xfrm>
        </p:grpSpPr>
        <p:sp>
          <p:nvSpPr>
            <p:cNvPr id="124" name="วงรี 123">
              <a:extLst>
                <a:ext uri="{FF2B5EF4-FFF2-40B4-BE49-F238E27FC236}">
                  <a16:creationId xmlns:a16="http://schemas.microsoft.com/office/drawing/2014/main" id="{4D749C6A-B85E-4128-A4F5-3C008CE3256F}"/>
                </a:ext>
              </a:extLst>
            </p:cNvPr>
            <p:cNvSpPr/>
            <p:nvPr/>
          </p:nvSpPr>
          <p:spPr>
            <a:xfrm rot="2025166">
              <a:off x="4547239" y="3641871"/>
              <a:ext cx="1654232" cy="1528124"/>
            </a:xfrm>
            <a:prstGeom prst="ellipse">
              <a:avLst/>
            </a:prstGeom>
            <a:pattFill prst="dkHorz">
              <a:fgClr>
                <a:srgbClr val="3DADD4"/>
              </a:fgClr>
              <a:bgClr>
                <a:schemeClr val="accent5">
                  <a:lumMod val="40000"/>
                  <a:lumOff val="6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 dirty="0"/>
            </a:p>
          </p:txBody>
        </p:sp>
        <p:sp>
          <p:nvSpPr>
            <p:cNvPr id="123" name="วงรี 122">
              <a:extLst>
                <a:ext uri="{FF2B5EF4-FFF2-40B4-BE49-F238E27FC236}">
                  <a16:creationId xmlns:a16="http://schemas.microsoft.com/office/drawing/2014/main" id="{4547BB5D-980C-49C6-8DD2-5EBB553E6D2E}"/>
                </a:ext>
              </a:extLst>
            </p:cNvPr>
            <p:cNvSpPr/>
            <p:nvPr/>
          </p:nvSpPr>
          <p:spPr>
            <a:xfrm rot="2025166">
              <a:off x="248763" y="2075931"/>
              <a:ext cx="1654232" cy="1528124"/>
            </a:xfrm>
            <a:prstGeom prst="ellipse">
              <a:avLst/>
            </a:prstGeom>
            <a:pattFill prst="dkHorz">
              <a:fgClr>
                <a:srgbClr val="3DADD4"/>
              </a:fgClr>
              <a:bgClr>
                <a:schemeClr val="accent5">
                  <a:lumMod val="40000"/>
                  <a:lumOff val="6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 dirty="0"/>
            </a:p>
          </p:txBody>
        </p:sp>
        <p:sp>
          <p:nvSpPr>
            <p:cNvPr id="122" name="วงรี 121">
              <a:extLst>
                <a:ext uri="{FF2B5EF4-FFF2-40B4-BE49-F238E27FC236}">
                  <a16:creationId xmlns:a16="http://schemas.microsoft.com/office/drawing/2014/main" id="{136E3BA7-F06D-4AEC-9D6F-42B890E5616A}"/>
                </a:ext>
              </a:extLst>
            </p:cNvPr>
            <p:cNvSpPr/>
            <p:nvPr/>
          </p:nvSpPr>
          <p:spPr>
            <a:xfrm rot="2025166">
              <a:off x="6990495" y="1782658"/>
              <a:ext cx="1654232" cy="1528124"/>
            </a:xfrm>
            <a:prstGeom prst="ellipse">
              <a:avLst/>
            </a:prstGeom>
            <a:pattFill prst="dkHorz">
              <a:fgClr>
                <a:srgbClr val="3DADD4"/>
              </a:fgClr>
              <a:bgClr>
                <a:schemeClr val="accent5">
                  <a:lumMod val="40000"/>
                  <a:lumOff val="6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 dirty="0"/>
            </a:p>
          </p:txBody>
        </p:sp>
        <p:grpSp>
          <p:nvGrpSpPr>
            <p:cNvPr id="25" name="กลุ่ม 24">
              <a:extLst>
                <a:ext uri="{FF2B5EF4-FFF2-40B4-BE49-F238E27FC236}">
                  <a16:creationId xmlns:a16="http://schemas.microsoft.com/office/drawing/2014/main" id="{C3AE868D-FBBA-4B74-B214-3D8230C10F4E}"/>
                </a:ext>
              </a:extLst>
            </p:cNvPr>
            <p:cNvGrpSpPr/>
            <p:nvPr/>
          </p:nvGrpSpPr>
          <p:grpSpPr>
            <a:xfrm>
              <a:off x="-24524" y="-71791"/>
              <a:ext cx="5503933" cy="4625727"/>
              <a:chOff x="-13854" y="-53779"/>
              <a:chExt cx="5988928" cy="5448712"/>
            </a:xfrm>
            <a:gradFill>
              <a:gsLst>
                <a:gs pos="0">
                  <a:srgbClr val="FEE882"/>
                </a:gs>
                <a:gs pos="73000">
                  <a:srgbClr val="FEE882"/>
                </a:gs>
                <a:gs pos="100000">
                  <a:srgbClr val="FEE882"/>
                </a:gs>
              </a:gsLst>
              <a:path path="circle">
                <a:fillToRect l="50000" t="50000" r="50000" b="50000"/>
              </a:path>
            </a:gradFill>
          </p:grpSpPr>
          <p:sp>
            <p:nvSpPr>
              <p:cNvPr id="24" name="รูปแบบอิสระ: รูปร่าง 23">
                <a:extLst>
                  <a:ext uri="{FF2B5EF4-FFF2-40B4-BE49-F238E27FC236}">
                    <a16:creationId xmlns:a16="http://schemas.microsoft.com/office/drawing/2014/main" id="{8532D37F-FCA3-4BF8-BDEE-30A101219801}"/>
                  </a:ext>
                </a:extLst>
              </p:cNvPr>
              <p:cNvSpPr/>
              <p:nvPr/>
            </p:nvSpPr>
            <p:spPr>
              <a:xfrm>
                <a:off x="-13854" y="415635"/>
                <a:ext cx="3654961" cy="4979298"/>
              </a:xfrm>
              <a:custGeom>
                <a:avLst/>
                <a:gdLst>
                  <a:gd name="connsiteX0" fmla="*/ 3034146 w 3034146"/>
                  <a:gd name="connsiteY0" fmla="*/ 0 h 4724400"/>
                  <a:gd name="connsiteX1" fmla="*/ 1676400 w 3034146"/>
                  <a:gd name="connsiteY1" fmla="*/ 1939636 h 4724400"/>
                  <a:gd name="connsiteX2" fmla="*/ 831273 w 3034146"/>
                  <a:gd name="connsiteY2" fmla="*/ 2521527 h 4724400"/>
                  <a:gd name="connsiteX3" fmla="*/ 498764 w 3034146"/>
                  <a:gd name="connsiteY3" fmla="*/ 4322618 h 4724400"/>
                  <a:gd name="connsiteX4" fmla="*/ 13855 w 3034146"/>
                  <a:gd name="connsiteY4" fmla="*/ 4724400 h 4724400"/>
                  <a:gd name="connsiteX5" fmla="*/ 0 w 3034146"/>
                  <a:gd name="connsiteY5" fmla="*/ 41564 h 4724400"/>
                  <a:gd name="connsiteX6" fmla="*/ 3034146 w 3034146"/>
                  <a:gd name="connsiteY6" fmla="*/ 0 h 4724400"/>
                  <a:gd name="connsiteX0" fmla="*/ 3034146 w 3034146"/>
                  <a:gd name="connsiteY0" fmla="*/ 0 h 5021667"/>
                  <a:gd name="connsiteX1" fmla="*/ 1676400 w 3034146"/>
                  <a:gd name="connsiteY1" fmla="*/ 1939636 h 5021667"/>
                  <a:gd name="connsiteX2" fmla="*/ 831273 w 3034146"/>
                  <a:gd name="connsiteY2" fmla="*/ 2521527 h 5021667"/>
                  <a:gd name="connsiteX3" fmla="*/ 498764 w 3034146"/>
                  <a:gd name="connsiteY3" fmla="*/ 4322618 h 5021667"/>
                  <a:gd name="connsiteX4" fmla="*/ 13855 w 3034146"/>
                  <a:gd name="connsiteY4" fmla="*/ 4724400 h 5021667"/>
                  <a:gd name="connsiteX5" fmla="*/ 0 w 3034146"/>
                  <a:gd name="connsiteY5" fmla="*/ 41564 h 5021667"/>
                  <a:gd name="connsiteX6" fmla="*/ 3034146 w 3034146"/>
                  <a:gd name="connsiteY6" fmla="*/ 0 h 5021667"/>
                  <a:gd name="connsiteX0" fmla="*/ 3034146 w 3034146"/>
                  <a:gd name="connsiteY0" fmla="*/ 0 h 5021667"/>
                  <a:gd name="connsiteX1" fmla="*/ 1676400 w 3034146"/>
                  <a:gd name="connsiteY1" fmla="*/ 1939636 h 5021667"/>
                  <a:gd name="connsiteX2" fmla="*/ 831273 w 3034146"/>
                  <a:gd name="connsiteY2" fmla="*/ 2521527 h 5021667"/>
                  <a:gd name="connsiteX3" fmla="*/ 498764 w 3034146"/>
                  <a:gd name="connsiteY3" fmla="*/ 4322618 h 5021667"/>
                  <a:gd name="connsiteX4" fmla="*/ 13855 w 3034146"/>
                  <a:gd name="connsiteY4" fmla="*/ 4724400 h 5021667"/>
                  <a:gd name="connsiteX5" fmla="*/ 0 w 3034146"/>
                  <a:gd name="connsiteY5" fmla="*/ 41564 h 5021667"/>
                  <a:gd name="connsiteX6" fmla="*/ 3034146 w 3034146"/>
                  <a:gd name="connsiteY6" fmla="*/ 0 h 5021667"/>
                  <a:gd name="connsiteX0" fmla="*/ 3034146 w 3073956"/>
                  <a:gd name="connsiteY0" fmla="*/ 0 h 5021667"/>
                  <a:gd name="connsiteX1" fmla="*/ 1676400 w 3073956"/>
                  <a:gd name="connsiteY1" fmla="*/ 1939636 h 5021667"/>
                  <a:gd name="connsiteX2" fmla="*/ 831273 w 3073956"/>
                  <a:gd name="connsiteY2" fmla="*/ 2521527 h 5021667"/>
                  <a:gd name="connsiteX3" fmla="*/ 498764 w 3073956"/>
                  <a:gd name="connsiteY3" fmla="*/ 4322618 h 5021667"/>
                  <a:gd name="connsiteX4" fmla="*/ 13855 w 3073956"/>
                  <a:gd name="connsiteY4" fmla="*/ 4724400 h 5021667"/>
                  <a:gd name="connsiteX5" fmla="*/ 0 w 3073956"/>
                  <a:gd name="connsiteY5" fmla="*/ 41564 h 5021667"/>
                  <a:gd name="connsiteX6" fmla="*/ 3034146 w 3073956"/>
                  <a:gd name="connsiteY6" fmla="*/ 0 h 5021667"/>
                  <a:gd name="connsiteX0" fmla="*/ 3034146 w 3101237"/>
                  <a:gd name="connsiteY0" fmla="*/ 0 h 5021667"/>
                  <a:gd name="connsiteX1" fmla="*/ 2286000 w 3101237"/>
                  <a:gd name="connsiteY1" fmla="*/ 2119745 h 5021667"/>
                  <a:gd name="connsiteX2" fmla="*/ 831273 w 3101237"/>
                  <a:gd name="connsiteY2" fmla="*/ 2521527 h 5021667"/>
                  <a:gd name="connsiteX3" fmla="*/ 498764 w 3101237"/>
                  <a:gd name="connsiteY3" fmla="*/ 4322618 h 5021667"/>
                  <a:gd name="connsiteX4" fmla="*/ 13855 w 3101237"/>
                  <a:gd name="connsiteY4" fmla="*/ 4724400 h 5021667"/>
                  <a:gd name="connsiteX5" fmla="*/ 0 w 3101237"/>
                  <a:gd name="connsiteY5" fmla="*/ 41564 h 5021667"/>
                  <a:gd name="connsiteX6" fmla="*/ 3034146 w 3101237"/>
                  <a:gd name="connsiteY6" fmla="*/ 0 h 5021667"/>
                  <a:gd name="connsiteX0" fmla="*/ 3740728 w 3780989"/>
                  <a:gd name="connsiteY0" fmla="*/ 13854 h 4980103"/>
                  <a:gd name="connsiteX1" fmla="*/ 2286000 w 3780989"/>
                  <a:gd name="connsiteY1" fmla="*/ 2078181 h 4980103"/>
                  <a:gd name="connsiteX2" fmla="*/ 831273 w 3780989"/>
                  <a:gd name="connsiteY2" fmla="*/ 2479963 h 4980103"/>
                  <a:gd name="connsiteX3" fmla="*/ 498764 w 3780989"/>
                  <a:gd name="connsiteY3" fmla="*/ 4281054 h 4980103"/>
                  <a:gd name="connsiteX4" fmla="*/ 13855 w 3780989"/>
                  <a:gd name="connsiteY4" fmla="*/ 4682836 h 4980103"/>
                  <a:gd name="connsiteX5" fmla="*/ 0 w 3780989"/>
                  <a:gd name="connsiteY5" fmla="*/ 0 h 4980103"/>
                  <a:gd name="connsiteX6" fmla="*/ 3740728 w 3780989"/>
                  <a:gd name="connsiteY6" fmla="*/ 13854 h 4980103"/>
                  <a:gd name="connsiteX0" fmla="*/ 3740728 w 3803936"/>
                  <a:gd name="connsiteY0" fmla="*/ 13854 h 4980103"/>
                  <a:gd name="connsiteX1" fmla="*/ 2826327 w 3803936"/>
                  <a:gd name="connsiteY1" fmla="*/ 1884217 h 4980103"/>
                  <a:gd name="connsiteX2" fmla="*/ 831273 w 3803936"/>
                  <a:gd name="connsiteY2" fmla="*/ 2479963 h 4980103"/>
                  <a:gd name="connsiteX3" fmla="*/ 498764 w 3803936"/>
                  <a:gd name="connsiteY3" fmla="*/ 4281054 h 4980103"/>
                  <a:gd name="connsiteX4" fmla="*/ 13855 w 3803936"/>
                  <a:gd name="connsiteY4" fmla="*/ 4682836 h 4980103"/>
                  <a:gd name="connsiteX5" fmla="*/ 0 w 3803936"/>
                  <a:gd name="connsiteY5" fmla="*/ 0 h 4980103"/>
                  <a:gd name="connsiteX6" fmla="*/ 3740728 w 3803936"/>
                  <a:gd name="connsiteY6" fmla="*/ 13854 h 4980103"/>
                  <a:gd name="connsiteX0" fmla="*/ 3740728 w 3819518"/>
                  <a:gd name="connsiteY0" fmla="*/ 13854 h 4980103"/>
                  <a:gd name="connsiteX1" fmla="*/ 2826327 w 3819518"/>
                  <a:gd name="connsiteY1" fmla="*/ 1884217 h 4980103"/>
                  <a:gd name="connsiteX2" fmla="*/ 831273 w 3819518"/>
                  <a:gd name="connsiteY2" fmla="*/ 2479963 h 4980103"/>
                  <a:gd name="connsiteX3" fmla="*/ 498764 w 3819518"/>
                  <a:gd name="connsiteY3" fmla="*/ 4281054 h 4980103"/>
                  <a:gd name="connsiteX4" fmla="*/ 13855 w 3819518"/>
                  <a:gd name="connsiteY4" fmla="*/ 4682836 h 4980103"/>
                  <a:gd name="connsiteX5" fmla="*/ 0 w 3819518"/>
                  <a:gd name="connsiteY5" fmla="*/ 0 h 4980103"/>
                  <a:gd name="connsiteX6" fmla="*/ 3740728 w 3819518"/>
                  <a:gd name="connsiteY6" fmla="*/ 13854 h 4980103"/>
                  <a:gd name="connsiteX0" fmla="*/ 3699165 w 3764759"/>
                  <a:gd name="connsiteY0" fmla="*/ 0 h 4980103"/>
                  <a:gd name="connsiteX1" fmla="*/ 2826327 w 3764759"/>
                  <a:gd name="connsiteY1" fmla="*/ 1884217 h 4980103"/>
                  <a:gd name="connsiteX2" fmla="*/ 831273 w 3764759"/>
                  <a:gd name="connsiteY2" fmla="*/ 2479963 h 4980103"/>
                  <a:gd name="connsiteX3" fmla="*/ 498764 w 3764759"/>
                  <a:gd name="connsiteY3" fmla="*/ 4281054 h 4980103"/>
                  <a:gd name="connsiteX4" fmla="*/ 13855 w 3764759"/>
                  <a:gd name="connsiteY4" fmla="*/ 4682836 h 4980103"/>
                  <a:gd name="connsiteX5" fmla="*/ 0 w 3764759"/>
                  <a:gd name="connsiteY5" fmla="*/ 0 h 4980103"/>
                  <a:gd name="connsiteX6" fmla="*/ 3699165 w 3764759"/>
                  <a:gd name="connsiteY6" fmla="*/ 0 h 4980103"/>
                  <a:gd name="connsiteX0" fmla="*/ 3408220 w 3496956"/>
                  <a:gd name="connsiteY0" fmla="*/ 0 h 4993957"/>
                  <a:gd name="connsiteX1" fmla="*/ 2826327 w 3496956"/>
                  <a:gd name="connsiteY1" fmla="*/ 1898071 h 4993957"/>
                  <a:gd name="connsiteX2" fmla="*/ 831273 w 3496956"/>
                  <a:gd name="connsiteY2" fmla="*/ 2493817 h 4993957"/>
                  <a:gd name="connsiteX3" fmla="*/ 498764 w 3496956"/>
                  <a:gd name="connsiteY3" fmla="*/ 4294908 h 4993957"/>
                  <a:gd name="connsiteX4" fmla="*/ 13855 w 3496956"/>
                  <a:gd name="connsiteY4" fmla="*/ 4696690 h 4993957"/>
                  <a:gd name="connsiteX5" fmla="*/ 0 w 3496956"/>
                  <a:gd name="connsiteY5" fmla="*/ 13854 h 4993957"/>
                  <a:gd name="connsiteX6" fmla="*/ 3408220 w 3496956"/>
                  <a:gd name="connsiteY6" fmla="*/ 0 h 4993957"/>
                  <a:gd name="connsiteX0" fmla="*/ 3408220 w 3460882"/>
                  <a:gd name="connsiteY0" fmla="*/ 0 h 4993957"/>
                  <a:gd name="connsiteX1" fmla="*/ 2355272 w 3460882"/>
                  <a:gd name="connsiteY1" fmla="*/ 1787235 h 4993957"/>
                  <a:gd name="connsiteX2" fmla="*/ 831273 w 3460882"/>
                  <a:gd name="connsiteY2" fmla="*/ 2493817 h 4993957"/>
                  <a:gd name="connsiteX3" fmla="*/ 498764 w 3460882"/>
                  <a:gd name="connsiteY3" fmla="*/ 4294908 h 4993957"/>
                  <a:gd name="connsiteX4" fmla="*/ 13855 w 3460882"/>
                  <a:gd name="connsiteY4" fmla="*/ 4696690 h 4993957"/>
                  <a:gd name="connsiteX5" fmla="*/ 0 w 3460882"/>
                  <a:gd name="connsiteY5" fmla="*/ 13854 h 4993957"/>
                  <a:gd name="connsiteX6" fmla="*/ 3408220 w 3460882"/>
                  <a:gd name="connsiteY6" fmla="*/ 0 h 4993957"/>
                  <a:gd name="connsiteX0" fmla="*/ 3408220 w 3461814"/>
                  <a:gd name="connsiteY0" fmla="*/ 0 h 4997951"/>
                  <a:gd name="connsiteX1" fmla="*/ 2355272 w 3461814"/>
                  <a:gd name="connsiteY1" fmla="*/ 1787235 h 4997951"/>
                  <a:gd name="connsiteX2" fmla="*/ 706582 w 3461814"/>
                  <a:gd name="connsiteY2" fmla="*/ 2369126 h 4997951"/>
                  <a:gd name="connsiteX3" fmla="*/ 498764 w 3461814"/>
                  <a:gd name="connsiteY3" fmla="*/ 4294908 h 4997951"/>
                  <a:gd name="connsiteX4" fmla="*/ 13855 w 3461814"/>
                  <a:gd name="connsiteY4" fmla="*/ 4696690 h 4997951"/>
                  <a:gd name="connsiteX5" fmla="*/ 0 w 3461814"/>
                  <a:gd name="connsiteY5" fmla="*/ 13854 h 4997951"/>
                  <a:gd name="connsiteX6" fmla="*/ 3408220 w 3461814"/>
                  <a:gd name="connsiteY6" fmla="*/ 0 h 4997951"/>
                  <a:gd name="connsiteX0" fmla="*/ 3505202 w 3555152"/>
                  <a:gd name="connsiteY0" fmla="*/ 13855 h 4984097"/>
                  <a:gd name="connsiteX1" fmla="*/ 2355272 w 3555152"/>
                  <a:gd name="connsiteY1" fmla="*/ 1773381 h 4984097"/>
                  <a:gd name="connsiteX2" fmla="*/ 706582 w 3555152"/>
                  <a:gd name="connsiteY2" fmla="*/ 2355272 h 4984097"/>
                  <a:gd name="connsiteX3" fmla="*/ 498764 w 3555152"/>
                  <a:gd name="connsiteY3" fmla="*/ 4281054 h 4984097"/>
                  <a:gd name="connsiteX4" fmla="*/ 13855 w 3555152"/>
                  <a:gd name="connsiteY4" fmla="*/ 4682836 h 4984097"/>
                  <a:gd name="connsiteX5" fmla="*/ 0 w 3555152"/>
                  <a:gd name="connsiteY5" fmla="*/ 0 h 4984097"/>
                  <a:gd name="connsiteX6" fmla="*/ 3505202 w 3555152"/>
                  <a:gd name="connsiteY6" fmla="*/ 13855 h 4984097"/>
                  <a:gd name="connsiteX0" fmla="*/ 3505202 w 3509945"/>
                  <a:gd name="connsiteY0" fmla="*/ 13855 h 4984097"/>
                  <a:gd name="connsiteX1" fmla="*/ 2355272 w 3509945"/>
                  <a:gd name="connsiteY1" fmla="*/ 1773381 h 4984097"/>
                  <a:gd name="connsiteX2" fmla="*/ 706582 w 3509945"/>
                  <a:gd name="connsiteY2" fmla="*/ 2355272 h 4984097"/>
                  <a:gd name="connsiteX3" fmla="*/ 498764 w 3509945"/>
                  <a:gd name="connsiteY3" fmla="*/ 4281054 h 4984097"/>
                  <a:gd name="connsiteX4" fmla="*/ 13855 w 3509945"/>
                  <a:gd name="connsiteY4" fmla="*/ 4682836 h 4984097"/>
                  <a:gd name="connsiteX5" fmla="*/ 0 w 3509945"/>
                  <a:gd name="connsiteY5" fmla="*/ 0 h 4984097"/>
                  <a:gd name="connsiteX6" fmla="*/ 3505202 w 3509945"/>
                  <a:gd name="connsiteY6" fmla="*/ 13855 h 4984097"/>
                  <a:gd name="connsiteX0" fmla="*/ 3505202 w 3510195"/>
                  <a:gd name="connsiteY0" fmla="*/ 13855 h 4984097"/>
                  <a:gd name="connsiteX1" fmla="*/ 2355272 w 3510195"/>
                  <a:gd name="connsiteY1" fmla="*/ 1773381 h 4984097"/>
                  <a:gd name="connsiteX2" fmla="*/ 706582 w 3510195"/>
                  <a:gd name="connsiteY2" fmla="*/ 2355272 h 4984097"/>
                  <a:gd name="connsiteX3" fmla="*/ 498764 w 3510195"/>
                  <a:gd name="connsiteY3" fmla="*/ 4281054 h 4984097"/>
                  <a:gd name="connsiteX4" fmla="*/ 13855 w 3510195"/>
                  <a:gd name="connsiteY4" fmla="*/ 4682836 h 4984097"/>
                  <a:gd name="connsiteX5" fmla="*/ 0 w 3510195"/>
                  <a:gd name="connsiteY5" fmla="*/ 0 h 4984097"/>
                  <a:gd name="connsiteX6" fmla="*/ 3505202 w 3510195"/>
                  <a:gd name="connsiteY6" fmla="*/ 13855 h 4984097"/>
                  <a:gd name="connsiteX0" fmla="*/ 3505202 w 3510379"/>
                  <a:gd name="connsiteY0" fmla="*/ 13855 h 4984097"/>
                  <a:gd name="connsiteX1" fmla="*/ 2382981 w 3510379"/>
                  <a:gd name="connsiteY1" fmla="*/ 1911927 h 4984097"/>
                  <a:gd name="connsiteX2" fmla="*/ 706582 w 3510379"/>
                  <a:gd name="connsiteY2" fmla="*/ 2355272 h 4984097"/>
                  <a:gd name="connsiteX3" fmla="*/ 498764 w 3510379"/>
                  <a:gd name="connsiteY3" fmla="*/ 4281054 h 4984097"/>
                  <a:gd name="connsiteX4" fmla="*/ 13855 w 3510379"/>
                  <a:gd name="connsiteY4" fmla="*/ 4682836 h 4984097"/>
                  <a:gd name="connsiteX5" fmla="*/ 0 w 3510379"/>
                  <a:gd name="connsiteY5" fmla="*/ 0 h 4984097"/>
                  <a:gd name="connsiteX6" fmla="*/ 3505202 w 3510379"/>
                  <a:gd name="connsiteY6" fmla="*/ 13855 h 4984097"/>
                  <a:gd name="connsiteX0" fmla="*/ 3865420 w 3868973"/>
                  <a:gd name="connsiteY0" fmla="*/ 13855 h 4984097"/>
                  <a:gd name="connsiteX1" fmla="*/ 2382981 w 3868973"/>
                  <a:gd name="connsiteY1" fmla="*/ 1911927 h 4984097"/>
                  <a:gd name="connsiteX2" fmla="*/ 706582 w 3868973"/>
                  <a:gd name="connsiteY2" fmla="*/ 2355272 h 4984097"/>
                  <a:gd name="connsiteX3" fmla="*/ 498764 w 3868973"/>
                  <a:gd name="connsiteY3" fmla="*/ 4281054 h 4984097"/>
                  <a:gd name="connsiteX4" fmla="*/ 13855 w 3868973"/>
                  <a:gd name="connsiteY4" fmla="*/ 4682836 h 4984097"/>
                  <a:gd name="connsiteX5" fmla="*/ 0 w 3868973"/>
                  <a:gd name="connsiteY5" fmla="*/ 0 h 4984097"/>
                  <a:gd name="connsiteX6" fmla="*/ 3865420 w 3868973"/>
                  <a:gd name="connsiteY6" fmla="*/ 13855 h 4984097"/>
                  <a:gd name="connsiteX0" fmla="*/ 3865420 w 3873426"/>
                  <a:gd name="connsiteY0" fmla="*/ 13855 h 4984097"/>
                  <a:gd name="connsiteX1" fmla="*/ 2992581 w 3873426"/>
                  <a:gd name="connsiteY1" fmla="*/ 1717964 h 4984097"/>
                  <a:gd name="connsiteX2" fmla="*/ 706582 w 3873426"/>
                  <a:gd name="connsiteY2" fmla="*/ 2355272 h 4984097"/>
                  <a:gd name="connsiteX3" fmla="*/ 498764 w 3873426"/>
                  <a:gd name="connsiteY3" fmla="*/ 4281054 h 4984097"/>
                  <a:gd name="connsiteX4" fmla="*/ 13855 w 3873426"/>
                  <a:gd name="connsiteY4" fmla="*/ 4682836 h 4984097"/>
                  <a:gd name="connsiteX5" fmla="*/ 0 w 3873426"/>
                  <a:gd name="connsiteY5" fmla="*/ 0 h 4984097"/>
                  <a:gd name="connsiteX6" fmla="*/ 3865420 w 3873426"/>
                  <a:gd name="connsiteY6" fmla="*/ 13855 h 4984097"/>
                  <a:gd name="connsiteX0" fmla="*/ 3865420 w 3873179"/>
                  <a:gd name="connsiteY0" fmla="*/ 13855 h 4980543"/>
                  <a:gd name="connsiteX1" fmla="*/ 2992581 w 3873179"/>
                  <a:gd name="connsiteY1" fmla="*/ 1717964 h 4980543"/>
                  <a:gd name="connsiteX2" fmla="*/ 803564 w 3873179"/>
                  <a:gd name="connsiteY2" fmla="*/ 2466109 h 4980543"/>
                  <a:gd name="connsiteX3" fmla="*/ 498764 w 3873179"/>
                  <a:gd name="connsiteY3" fmla="*/ 4281054 h 4980543"/>
                  <a:gd name="connsiteX4" fmla="*/ 13855 w 3873179"/>
                  <a:gd name="connsiteY4" fmla="*/ 4682836 h 4980543"/>
                  <a:gd name="connsiteX5" fmla="*/ 0 w 3873179"/>
                  <a:gd name="connsiteY5" fmla="*/ 0 h 4980543"/>
                  <a:gd name="connsiteX6" fmla="*/ 3865420 w 3873179"/>
                  <a:gd name="connsiteY6" fmla="*/ 13855 h 4980543"/>
                  <a:gd name="connsiteX0" fmla="*/ 3532911 w 3549464"/>
                  <a:gd name="connsiteY0" fmla="*/ 138545 h 4980543"/>
                  <a:gd name="connsiteX1" fmla="*/ 2992581 w 3549464"/>
                  <a:gd name="connsiteY1" fmla="*/ 1717964 h 4980543"/>
                  <a:gd name="connsiteX2" fmla="*/ 803564 w 3549464"/>
                  <a:gd name="connsiteY2" fmla="*/ 2466109 h 4980543"/>
                  <a:gd name="connsiteX3" fmla="*/ 498764 w 3549464"/>
                  <a:gd name="connsiteY3" fmla="*/ 4281054 h 4980543"/>
                  <a:gd name="connsiteX4" fmla="*/ 13855 w 3549464"/>
                  <a:gd name="connsiteY4" fmla="*/ 4682836 h 4980543"/>
                  <a:gd name="connsiteX5" fmla="*/ 0 w 3549464"/>
                  <a:gd name="connsiteY5" fmla="*/ 0 h 4980543"/>
                  <a:gd name="connsiteX6" fmla="*/ 3532911 w 3549464"/>
                  <a:gd name="connsiteY6" fmla="*/ 138545 h 4980543"/>
                  <a:gd name="connsiteX0" fmla="*/ 3546766 w 3562611"/>
                  <a:gd name="connsiteY0" fmla="*/ 0 h 5008253"/>
                  <a:gd name="connsiteX1" fmla="*/ 2992581 w 3562611"/>
                  <a:gd name="connsiteY1" fmla="*/ 1745674 h 5008253"/>
                  <a:gd name="connsiteX2" fmla="*/ 803564 w 3562611"/>
                  <a:gd name="connsiteY2" fmla="*/ 2493819 h 5008253"/>
                  <a:gd name="connsiteX3" fmla="*/ 498764 w 3562611"/>
                  <a:gd name="connsiteY3" fmla="*/ 4308764 h 5008253"/>
                  <a:gd name="connsiteX4" fmla="*/ 13855 w 3562611"/>
                  <a:gd name="connsiteY4" fmla="*/ 4710546 h 5008253"/>
                  <a:gd name="connsiteX5" fmla="*/ 0 w 3562611"/>
                  <a:gd name="connsiteY5" fmla="*/ 27710 h 5008253"/>
                  <a:gd name="connsiteX6" fmla="*/ 3546766 w 3562611"/>
                  <a:gd name="connsiteY6" fmla="*/ 0 h 5008253"/>
                  <a:gd name="connsiteX0" fmla="*/ 3546766 w 3706909"/>
                  <a:gd name="connsiteY0" fmla="*/ 0 h 5008253"/>
                  <a:gd name="connsiteX1" fmla="*/ 2992581 w 3706909"/>
                  <a:gd name="connsiteY1" fmla="*/ 1745674 h 5008253"/>
                  <a:gd name="connsiteX2" fmla="*/ 803564 w 3706909"/>
                  <a:gd name="connsiteY2" fmla="*/ 2493819 h 5008253"/>
                  <a:gd name="connsiteX3" fmla="*/ 498764 w 3706909"/>
                  <a:gd name="connsiteY3" fmla="*/ 4308764 h 5008253"/>
                  <a:gd name="connsiteX4" fmla="*/ 13855 w 3706909"/>
                  <a:gd name="connsiteY4" fmla="*/ 4710546 h 5008253"/>
                  <a:gd name="connsiteX5" fmla="*/ 0 w 3706909"/>
                  <a:gd name="connsiteY5" fmla="*/ 27710 h 5008253"/>
                  <a:gd name="connsiteX6" fmla="*/ 3546766 w 3706909"/>
                  <a:gd name="connsiteY6" fmla="*/ 0 h 5008253"/>
                  <a:gd name="connsiteX0" fmla="*/ 3546766 w 3576888"/>
                  <a:gd name="connsiteY0" fmla="*/ 0 h 5008253"/>
                  <a:gd name="connsiteX1" fmla="*/ 2992581 w 3576888"/>
                  <a:gd name="connsiteY1" fmla="*/ 1745674 h 5008253"/>
                  <a:gd name="connsiteX2" fmla="*/ 803564 w 3576888"/>
                  <a:gd name="connsiteY2" fmla="*/ 2493819 h 5008253"/>
                  <a:gd name="connsiteX3" fmla="*/ 498764 w 3576888"/>
                  <a:gd name="connsiteY3" fmla="*/ 4308764 h 5008253"/>
                  <a:gd name="connsiteX4" fmla="*/ 13855 w 3576888"/>
                  <a:gd name="connsiteY4" fmla="*/ 4710546 h 5008253"/>
                  <a:gd name="connsiteX5" fmla="*/ 0 w 3576888"/>
                  <a:gd name="connsiteY5" fmla="*/ 27710 h 5008253"/>
                  <a:gd name="connsiteX6" fmla="*/ 3546766 w 3576888"/>
                  <a:gd name="connsiteY6" fmla="*/ 0 h 5008253"/>
                  <a:gd name="connsiteX0" fmla="*/ 3546766 w 3560729"/>
                  <a:gd name="connsiteY0" fmla="*/ 0 h 5008253"/>
                  <a:gd name="connsiteX1" fmla="*/ 2604653 w 3560729"/>
                  <a:gd name="connsiteY1" fmla="*/ 1814947 h 5008253"/>
                  <a:gd name="connsiteX2" fmla="*/ 803564 w 3560729"/>
                  <a:gd name="connsiteY2" fmla="*/ 2493819 h 5008253"/>
                  <a:gd name="connsiteX3" fmla="*/ 498764 w 3560729"/>
                  <a:gd name="connsiteY3" fmla="*/ 4308764 h 5008253"/>
                  <a:gd name="connsiteX4" fmla="*/ 13855 w 3560729"/>
                  <a:gd name="connsiteY4" fmla="*/ 4710546 h 5008253"/>
                  <a:gd name="connsiteX5" fmla="*/ 0 w 3560729"/>
                  <a:gd name="connsiteY5" fmla="*/ 27710 h 5008253"/>
                  <a:gd name="connsiteX6" fmla="*/ 3546766 w 3560729"/>
                  <a:gd name="connsiteY6" fmla="*/ 0 h 5008253"/>
                  <a:gd name="connsiteX0" fmla="*/ 3546766 w 3560729"/>
                  <a:gd name="connsiteY0" fmla="*/ 0 h 5022108"/>
                  <a:gd name="connsiteX1" fmla="*/ 2604653 w 3560729"/>
                  <a:gd name="connsiteY1" fmla="*/ 1828802 h 5022108"/>
                  <a:gd name="connsiteX2" fmla="*/ 803564 w 3560729"/>
                  <a:gd name="connsiteY2" fmla="*/ 2507674 h 5022108"/>
                  <a:gd name="connsiteX3" fmla="*/ 498764 w 3560729"/>
                  <a:gd name="connsiteY3" fmla="*/ 4322619 h 5022108"/>
                  <a:gd name="connsiteX4" fmla="*/ 13855 w 3560729"/>
                  <a:gd name="connsiteY4" fmla="*/ 4724401 h 5022108"/>
                  <a:gd name="connsiteX5" fmla="*/ 0 w 3560729"/>
                  <a:gd name="connsiteY5" fmla="*/ 41565 h 5022108"/>
                  <a:gd name="connsiteX6" fmla="*/ 3546766 w 3560729"/>
                  <a:gd name="connsiteY6" fmla="*/ 0 h 5022108"/>
                  <a:gd name="connsiteX0" fmla="*/ 3546766 w 3560729"/>
                  <a:gd name="connsiteY0" fmla="*/ 0 h 5028368"/>
                  <a:gd name="connsiteX1" fmla="*/ 2604653 w 3560729"/>
                  <a:gd name="connsiteY1" fmla="*/ 1828802 h 5028368"/>
                  <a:gd name="connsiteX2" fmla="*/ 803564 w 3560729"/>
                  <a:gd name="connsiteY2" fmla="*/ 2313710 h 5028368"/>
                  <a:gd name="connsiteX3" fmla="*/ 498764 w 3560729"/>
                  <a:gd name="connsiteY3" fmla="*/ 4322619 h 5028368"/>
                  <a:gd name="connsiteX4" fmla="*/ 13855 w 3560729"/>
                  <a:gd name="connsiteY4" fmla="*/ 4724401 h 5028368"/>
                  <a:gd name="connsiteX5" fmla="*/ 0 w 3560729"/>
                  <a:gd name="connsiteY5" fmla="*/ 41565 h 5028368"/>
                  <a:gd name="connsiteX6" fmla="*/ 3546766 w 3560729"/>
                  <a:gd name="connsiteY6" fmla="*/ 0 h 5028368"/>
                  <a:gd name="connsiteX0" fmla="*/ 3546766 w 3567061"/>
                  <a:gd name="connsiteY0" fmla="*/ 0 h 5028368"/>
                  <a:gd name="connsiteX1" fmla="*/ 2826326 w 3567061"/>
                  <a:gd name="connsiteY1" fmla="*/ 1731820 h 5028368"/>
                  <a:gd name="connsiteX2" fmla="*/ 803564 w 3567061"/>
                  <a:gd name="connsiteY2" fmla="*/ 2313710 h 5028368"/>
                  <a:gd name="connsiteX3" fmla="*/ 498764 w 3567061"/>
                  <a:gd name="connsiteY3" fmla="*/ 4322619 h 5028368"/>
                  <a:gd name="connsiteX4" fmla="*/ 13855 w 3567061"/>
                  <a:gd name="connsiteY4" fmla="*/ 4724401 h 5028368"/>
                  <a:gd name="connsiteX5" fmla="*/ 0 w 3567061"/>
                  <a:gd name="connsiteY5" fmla="*/ 41565 h 5028368"/>
                  <a:gd name="connsiteX6" fmla="*/ 3546766 w 3567061"/>
                  <a:gd name="connsiteY6" fmla="*/ 0 h 5028368"/>
                  <a:gd name="connsiteX0" fmla="*/ 3546766 w 3567061"/>
                  <a:gd name="connsiteY0" fmla="*/ 0 h 4939815"/>
                  <a:gd name="connsiteX1" fmla="*/ 2826326 w 3567061"/>
                  <a:gd name="connsiteY1" fmla="*/ 1731820 h 4939815"/>
                  <a:gd name="connsiteX2" fmla="*/ 803564 w 3567061"/>
                  <a:gd name="connsiteY2" fmla="*/ 2313710 h 4939815"/>
                  <a:gd name="connsiteX3" fmla="*/ 1066801 w 3567061"/>
                  <a:gd name="connsiteY3" fmla="*/ 3782292 h 4939815"/>
                  <a:gd name="connsiteX4" fmla="*/ 13855 w 3567061"/>
                  <a:gd name="connsiteY4" fmla="*/ 4724401 h 4939815"/>
                  <a:gd name="connsiteX5" fmla="*/ 0 w 3567061"/>
                  <a:gd name="connsiteY5" fmla="*/ 41565 h 4939815"/>
                  <a:gd name="connsiteX6" fmla="*/ 3546766 w 3567061"/>
                  <a:gd name="connsiteY6" fmla="*/ 0 h 4939815"/>
                  <a:gd name="connsiteX0" fmla="*/ 3546766 w 3567427"/>
                  <a:gd name="connsiteY0" fmla="*/ 0 h 4944652"/>
                  <a:gd name="connsiteX1" fmla="*/ 2826326 w 3567427"/>
                  <a:gd name="connsiteY1" fmla="*/ 1731820 h 4944652"/>
                  <a:gd name="connsiteX2" fmla="*/ 748145 w 3567427"/>
                  <a:gd name="connsiteY2" fmla="*/ 2050474 h 4944652"/>
                  <a:gd name="connsiteX3" fmla="*/ 1066801 w 3567427"/>
                  <a:gd name="connsiteY3" fmla="*/ 3782292 h 4944652"/>
                  <a:gd name="connsiteX4" fmla="*/ 13855 w 3567427"/>
                  <a:gd name="connsiteY4" fmla="*/ 4724401 h 4944652"/>
                  <a:gd name="connsiteX5" fmla="*/ 0 w 3567427"/>
                  <a:gd name="connsiteY5" fmla="*/ 41565 h 4944652"/>
                  <a:gd name="connsiteX6" fmla="*/ 3546766 w 3567427"/>
                  <a:gd name="connsiteY6" fmla="*/ 0 h 4944652"/>
                  <a:gd name="connsiteX0" fmla="*/ 3546766 w 3566619"/>
                  <a:gd name="connsiteY0" fmla="*/ 0 h 4940065"/>
                  <a:gd name="connsiteX1" fmla="*/ 2826326 w 3566619"/>
                  <a:gd name="connsiteY1" fmla="*/ 1731820 h 4940065"/>
                  <a:gd name="connsiteX2" fmla="*/ 872836 w 3566619"/>
                  <a:gd name="connsiteY2" fmla="*/ 2299856 h 4940065"/>
                  <a:gd name="connsiteX3" fmla="*/ 1066801 w 3566619"/>
                  <a:gd name="connsiteY3" fmla="*/ 3782292 h 4940065"/>
                  <a:gd name="connsiteX4" fmla="*/ 13855 w 3566619"/>
                  <a:gd name="connsiteY4" fmla="*/ 4724401 h 4940065"/>
                  <a:gd name="connsiteX5" fmla="*/ 0 w 3566619"/>
                  <a:gd name="connsiteY5" fmla="*/ 41565 h 4940065"/>
                  <a:gd name="connsiteX6" fmla="*/ 3546766 w 3566619"/>
                  <a:gd name="connsiteY6" fmla="*/ 0 h 4940065"/>
                  <a:gd name="connsiteX0" fmla="*/ 3546766 w 3566619"/>
                  <a:gd name="connsiteY0" fmla="*/ 0 h 4943391"/>
                  <a:gd name="connsiteX1" fmla="*/ 2826326 w 3566619"/>
                  <a:gd name="connsiteY1" fmla="*/ 1731820 h 4943391"/>
                  <a:gd name="connsiteX2" fmla="*/ 872836 w 3566619"/>
                  <a:gd name="connsiteY2" fmla="*/ 2299856 h 4943391"/>
                  <a:gd name="connsiteX3" fmla="*/ 1343891 w 3566619"/>
                  <a:gd name="connsiteY3" fmla="*/ 3810001 h 4943391"/>
                  <a:gd name="connsiteX4" fmla="*/ 13855 w 3566619"/>
                  <a:gd name="connsiteY4" fmla="*/ 4724401 h 4943391"/>
                  <a:gd name="connsiteX5" fmla="*/ 0 w 3566619"/>
                  <a:gd name="connsiteY5" fmla="*/ 41565 h 4943391"/>
                  <a:gd name="connsiteX6" fmla="*/ 3546766 w 3566619"/>
                  <a:gd name="connsiteY6" fmla="*/ 0 h 4943391"/>
                  <a:gd name="connsiteX0" fmla="*/ 3546766 w 3566619"/>
                  <a:gd name="connsiteY0" fmla="*/ 0 h 4955848"/>
                  <a:gd name="connsiteX1" fmla="*/ 2826326 w 3566619"/>
                  <a:gd name="connsiteY1" fmla="*/ 1731820 h 4955848"/>
                  <a:gd name="connsiteX2" fmla="*/ 872836 w 3566619"/>
                  <a:gd name="connsiteY2" fmla="*/ 2299856 h 4955848"/>
                  <a:gd name="connsiteX3" fmla="*/ 1136073 w 3566619"/>
                  <a:gd name="connsiteY3" fmla="*/ 3906983 h 4955848"/>
                  <a:gd name="connsiteX4" fmla="*/ 13855 w 3566619"/>
                  <a:gd name="connsiteY4" fmla="*/ 4724401 h 4955848"/>
                  <a:gd name="connsiteX5" fmla="*/ 0 w 3566619"/>
                  <a:gd name="connsiteY5" fmla="*/ 41565 h 4955848"/>
                  <a:gd name="connsiteX6" fmla="*/ 3546766 w 3566619"/>
                  <a:gd name="connsiteY6" fmla="*/ 0 h 4955848"/>
                  <a:gd name="connsiteX0" fmla="*/ 3546766 w 3609882"/>
                  <a:gd name="connsiteY0" fmla="*/ 0 h 4955848"/>
                  <a:gd name="connsiteX1" fmla="*/ 3214254 w 3609882"/>
                  <a:gd name="connsiteY1" fmla="*/ 1579420 h 4955848"/>
                  <a:gd name="connsiteX2" fmla="*/ 872836 w 3609882"/>
                  <a:gd name="connsiteY2" fmla="*/ 2299856 h 4955848"/>
                  <a:gd name="connsiteX3" fmla="*/ 1136073 w 3609882"/>
                  <a:gd name="connsiteY3" fmla="*/ 3906983 h 4955848"/>
                  <a:gd name="connsiteX4" fmla="*/ 13855 w 3609882"/>
                  <a:gd name="connsiteY4" fmla="*/ 4724401 h 4955848"/>
                  <a:gd name="connsiteX5" fmla="*/ 0 w 3609882"/>
                  <a:gd name="connsiteY5" fmla="*/ 41565 h 4955848"/>
                  <a:gd name="connsiteX6" fmla="*/ 3546766 w 3609882"/>
                  <a:gd name="connsiteY6" fmla="*/ 0 h 4955848"/>
                  <a:gd name="connsiteX0" fmla="*/ 3546766 w 3609882"/>
                  <a:gd name="connsiteY0" fmla="*/ 0 h 4957825"/>
                  <a:gd name="connsiteX1" fmla="*/ 3214254 w 3609882"/>
                  <a:gd name="connsiteY1" fmla="*/ 1579420 h 4957825"/>
                  <a:gd name="connsiteX2" fmla="*/ 872836 w 3609882"/>
                  <a:gd name="connsiteY2" fmla="*/ 2299856 h 4957825"/>
                  <a:gd name="connsiteX3" fmla="*/ 1136073 w 3609882"/>
                  <a:gd name="connsiteY3" fmla="*/ 3906983 h 4957825"/>
                  <a:gd name="connsiteX4" fmla="*/ 13855 w 3609882"/>
                  <a:gd name="connsiteY4" fmla="*/ 4724401 h 4957825"/>
                  <a:gd name="connsiteX5" fmla="*/ 0 w 3609882"/>
                  <a:gd name="connsiteY5" fmla="*/ 41565 h 4957825"/>
                  <a:gd name="connsiteX6" fmla="*/ 3546766 w 3609882"/>
                  <a:gd name="connsiteY6" fmla="*/ 0 h 4957825"/>
                  <a:gd name="connsiteX0" fmla="*/ 3635098 w 3698214"/>
                  <a:gd name="connsiteY0" fmla="*/ 0 h 4956688"/>
                  <a:gd name="connsiteX1" fmla="*/ 3302586 w 3698214"/>
                  <a:gd name="connsiteY1" fmla="*/ 1579420 h 4956688"/>
                  <a:gd name="connsiteX2" fmla="*/ 961168 w 3698214"/>
                  <a:gd name="connsiteY2" fmla="*/ 2299856 h 4956688"/>
                  <a:gd name="connsiteX3" fmla="*/ 1432223 w 3698214"/>
                  <a:gd name="connsiteY3" fmla="*/ 4045529 h 4956688"/>
                  <a:gd name="connsiteX4" fmla="*/ 102187 w 3698214"/>
                  <a:gd name="connsiteY4" fmla="*/ 4724401 h 4956688"/>
                  <a:gd name="connsiteX5" fmla="*/ 88332 w 3698214"/>
                  <a:gd name="connsiteY5" fmla="*/ 41565 h 4956688"/>
                  <a:gd name="connsiteX6" fmla="*/ 3635098 w 3698214"/>
                  <a:gd name="connsiteY6" fmla="*/ 0 h 4956688"/>
                  <a:gd name="connsiteX0" fmla="*/ 3635098 w 3698214"/>
                  <a:gd name="connsiteY0" fmla="*/ 0 h 4956688"/>
                  <a:gd name="connsiteX1" fmla="*/ 3302586 w 3698214"/>
                  <a:gd name="connsiteY1" fmla="*/ 1579420 h 4956688"/>
                  <a:gd name="connsiteX2" fmla="*/ 961168 w 3698214"/>
                  <a:gd name="connsiteY2" fmla="*/ 2299856 h 4956688"/>
                  <a:gd name="connsiteX3" fmla="*/ 1432223 w 3698214"/>
                  <a:gd name="connsiteY3" fmla="*/ 4045529 h 4956688"/>
                  <a:gd name="connsiteX4" fmla="*/ 102187 w 3698214"/>
                  <a:gd name="connsiteY4" fmla="*/ 4724401 h 4956688"/>
                  <a:gd name="connsiteX5" fmla="*/ 88332 w 3698214"/>
                  <a:gd name="connsiteY5" fmla="*/ 41565 h 4956688"/>
                  <a:gd name="connsiteX6" fmla="*/ 3635098 w 3698214"/>
                  <a:gd name="connsiteY6" fmla="*/ 0 h 4956688"/>
                  <a:gd name="connsiteX0" fmla="*/ 3635098 w 3698214"/>
                  <a:gd name="connsiteY0" fmla="*/ 0 h 4956688"/>
                  <a:gd name="connsiteX1" fmla="*/ 3302586 w 3698214"/>
                  <a:gd name="connsiteY1" fmla="*/ 1579420 h 4956688"/>
                  <a:gd name="connsiteX2" fmla="*/ 961168 w 3698214"/>
                  <a:gd name="connsiteY2" fmla="*/ 2299856 h 4956688"/>
                  <a:gd name="connsiteX3" fmla="*/ 1432223 w 3698214"/>
                  <a:gd name="connsiteY3" fmla="*/ 4045529 h 4956688"/>
                  <a:gd name="connsiteX4" fmla="*/ 102187 w 3698214"/>
                  <a:gd name="connsiteY4" fmla="*/ 4724401 h 4956688"/>
                  <a:gd name="connsiteX5" fmla="*/ 88332 w 3698214"/>
                  <a:gd name="connsiteY5" fmla="*/ 41565 h 4956688"/>
                  <a:gd name="connsiteX6" fmla="*/ 3635098 w 3698214"/>
                  <a:gd name="connsiteY6" fmla="*/ 0 h 4956688"/>
                  <a:gd name="connsiteX0" fmla="*/ 3591845 w 3654961"/>
                  <a:gd name="connsiteY0" fmla="*/ 0 h 4968373"/>
                  <a:gd name="connsiteX1" fmla="*/ 3259333 w 3654961"/>
                  <a:gd name="connsiteY1" fmla="*/ 1579420 h 4968373"/>
                  <a:gd name="connsiteX2" fmla="*/ 917915 w 3654961"/>
                  <a:gd name="connsiteY2" fmla="*/ 2299856 h 4968373"/>
                  <a:gd name="connsiteX3" fmla="*/ 1388970 w 3654961"/>
                  <a:gd name="connsiteY3" fmla="*/ 4045529 h 4968373"/>
                  <a:gd name="connsiteX4" fmla="*/ 58934 w 3654961"/>
                  <a:gd name="connsiteY4" fmla="*/ 4724401 h 4968373"/>
                  <a:gd name="connsiteX5" fmla="*/ 45079 w 3654961"/>
                  <a:gd name="connsiteY5" fmla="*/ 41565 h 4968373"/>
                  <a:gd name="connsiteX6" fmla="*/ 3591845 w 3654961"/>
                  <a:gd name="connsiteY6" fmla="*/ 0 h 4968373"/>
                  <a:gd name="connsiteX0" fmla="*/ 3591845 w 3654961"/>
                  <a:gd name="connsiteY0" fmla="*/ 0 h 4967280"/>
                  <a:gd name="connsiteX1" fmla="*/ 3259333 w 3654961"/>
                  <a:gd name="connsiteY1" fmla="*/ 1579420 h 4967280"/>
                  <a:gd name="connsiteX2" fmla="*/ 917915 w 3654961"/>
                  <a:gd name="connsiteY2" fmla="*/ 2299856 h 4967280"/>
                  <a:gd name="connsiteX3" fmla="*/ 1388970 w 3654961"/>
                  <a:gd name="connsiteY3" fmla="*/ 4045529 h 4967280"/>
                  <a:gd name="connsiteX4" fmla="*/ 58934 w 3654961"/>
                  <a:gd name="connsiteY4" fmla="*/ 4724401 h 4967280"/>
                  <a:gd name="connsiteX5" fmla="*/ 45079 w 3654961"/>
                  <a:gd name="connsiteY5" fmla="*/ 41565 h 4967280"/>
                  <a:gd name="connsiteX6" fmla="*/ 3591845 w 3654961"/>
                  <a:gd name="connsiteY6" fmla="*/ 0 h 4967280"/>
                  <a:gd name="connsiteX0" fmla="*/ 3591845 w 3654961"/>
                  <a:gd name="connsiteY0" fmla="*/ 0 h 4979298"/>
                  <a:gd name="connsiteX1" fmla="*/ 3259333 w 3654961"/>
                  <a:gd name="connsiteY1" fmla="*/ 1579420 h 4979298"/>
                  <a:gd name="connsiteX2" fmla="*/ 917915 w 3654961"/>
                  <a:gd name="connsiteY2" fmla="*/ 2299856 h 4979298"/>
                  <a:gd name="connsiteX3" fmla="*/ 1388970 w 3654961"/>
                  <a:gd name="connsiteY3" fmla="*/ 4045529 h 4979298"/>
                  <a:gd name="connsiteX4" fmla="*/ 58934 w 3654961"/>
                  <a:gd name="connsiteY4" fmla="*/ 4738255 h 4979298"/>
                  <a:gd name="connsiteX5" fmla="*/ 45079 w 3654961"/>
                  <a:gd name="connsiteY5" fmla="*/ 41565 h 4979298"/>
                  <a:gd name="connsiteX6" fmla="*/ 3591845 w 3654961"/>
                  <a:gd name="connsiteY6" fmla="*/ 0 h 4979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654961" h="4979298">
                    <a:moveTo>
                      <a:pt x="3591845" y="0"/>
                    </a:moveTo>
                    <a:cubicBezTo>
                      <a:pt x="3704991" y="635000"/>
                      <a:pt x="3704988" y="1196111"/>
                      <a:pt x="3259333" y="1579420"/>
                    </a:cubicBezTo>
                    <a:cubicBezTo>
                      <a:pt x="2813678" y="1962729"/>
                      <a:pt x="1229642" y="1888838"/>
                      <a:pt x="917915" y="2299856"/>
                    </a:cubicBezTo>
                    <a:cubicBezTo>
                      <a:pt x="606188" y="2710874"/>
                      <a:pt x="1532133" y="3639129"/>
                      <a:pt x="1388970" y="4045529"/>
                    </a:cubicBezTo>
                    <a:cubicBezTo>
                      <a:pt x="1245807" y="4451929"/>
                      <a:pt x="185461" y="5430703"/>
                      <a:pt x="58934" y="4738255"/>
                    </a:cubicBezTo>
                    <a:cubicBezTo>
                      <a:pt x="-67593" y="4045807"/>
                      <a:pt x="49697" y="1602510"/>
                      <a:pt x="45079" y="41565"/>
                    </a:cubicBezTo>
                    <a:lnTo>
                      <a:pt x="359184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84407" tIns="42203" rIns="84407" bIns="42203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th-TH" sz="1661"/>
              </a:p>
            </p:txBody>
          </p:sp>
          <p:sp>
            <p:nvSpPr>
              <p:cNvPr id="23" name="รูปแบบอิสระ: รูปร่าง 22">
                <a:extLst>
                  <a:ext uri="{FF2B5EF4-FFF2-40B4-BE49-F238E27FC236}">
                    <a16:creationId xmlns:a16="http://schemas.microsoft.com/office/drawing/2014/main" id="{D9CEDDBE-8C27-4A8F-9572-814A7BE126F2}"/>
                  </a:ext>
                </a:extLst>
              </p:cNvPr>
              <p:cNvSpPr/>
              <p:nvPr/>
            </p:nvSpPr>
            <p:spPr>
              <a:xfrm>
                <a:off x="-13854" y="-53779"/>
                <a:ext cx="5988928" cy="3844532"/>
              </a:xfrm>
              <a:custGeom>
                <a:avLst/>
                <a:gdLst>
                  <a:gd name="connsiteX0" fmla="*/ 5791200 w 5791200"/>
                  <a:gd name="connsiteY0" fmla="*/ 13854 h 3574472"/>
                  <a:gd name="connsiteX1" fmla="*/ 3061855 w 5791200"/>
                  <a:gd name="connsiteY1" fmla="*/ 678872 h 3574472"/>
                  <a:gd name="connsiteX2" fmla="*/ 2992582 w 5791200"/>
                  <a:gd name="connsiteY2" fmla="*/ 1607127 h 3574472"/>
                  <a:gd name="connsiteX3" fmla="*/ 1413164 w 5791200"/>
                  <a:gd name="connsiteY3" fmla="*/ 1870363 h 3574472"/>
                  <a:gd name="connsiteX4" fmla="*/ 0 w 5791200"/>
                  <a:gd name="connsiteY4" fmla="*/ 3574472 h 3574472"/>
                  <a:gd name="connsiteX5" fmla="*/ 55418 w 5791200"/>
                  <a:gd name="connsiteY5" fmla="*/ 0 h 3574472"/>
                  <a:gd name="connsiteX6" fmla="*/ 5791200 w 5791200"/>
                  <a:gd name="connsiteY6" fmla="*/ 13854 h 3574472"/>
                  <a:gd name="connsiteX0" fmla="*/ 5822003 w 5822003"/>
                  <a:gd name="connsiteY0" fmla="*/ 28151 h 3588769"/>
                  <a:gd name="connsiteX1" fmla="*/ 3092658 w 5822003"/>
                  <a:gd name="connsiteY1" fmla="*/ 693169 h 3588769"/>
                  <a:gd name="connsiteX2" fmla="*/ 3023385 w 5822003"/>
                  <a:gd name="connsiteY2" fmla="*/ 1621424 h 3588769"/>
                  <a:gd name="connsiteX3" fmla="*/ 1443967 w 5822003"/>
                  <a:gd name="connsiteY3" fmla="*/ 1884660 h 3588769"/>
                  <a:gd name="connsiteX4" fmla="*/ 30803 w 5822003"/>
                  <a:gd name="connsiteY4" fmla="*/ 3588769 h 3588769"/>
                  <a:gd name="connsiteX5" fmla="*/ 0 w 5822003"/>
                  <a:gd name="connsiteY5" fmla="*/ 0 h 3588769"/>
                  <a:gd name="connsiteX6" fmla="*/ 5822003 w 5822003"/>
                  <a:gd name="connsiteY6" fmla="*/ 28151 h 3588769"/>
                  <a:gd name="connsiteX0" fmla="*/ 5879484 w 5879484"/>
                  <a:gd name="connsiteY0" fmla="*/ 42449 h 3603067"/>
                  <a:gd name="connsiteX1" fmla="*/ 3150139 w 5879484"/>
                  <a:gd name="connsiteY1" fmla="*/ 707467 h 3603067"/>
                  <a:gd name="connsiteX2" fmla="*/ 3080866 w 5879484"/>
                  <a:gd name="connsiteY2" fmla="*/ 1635722 h 3603067"/>
                  <a:gd name="connsiteX3" fmla="*/ 1501448 w 5879484"/>
                  <a:gd name="connsiteY3" fmla="*/ 1898958 h 3603067"/>
                  <a:gd name="connsiteX4" fmla="*/ 88284 w 5879484"/>
                  <a:gd name="connsiteY4" fmla="*/ 3603067 h 3603067"/>
                  <a:gd name="connsiteX5" fmla="*/ 0 w 5879484"/>
                  <a:gd name="connsiteY5" fmla="*/ 0 h 3603067"/>
                  <a:gd name="connsiteX6" fmla="*/ 5879484 w 5879484"/>
                  <a:gd name="connsiteY6" fmla="*/ 42449 h 3603067"/>
                  <a:gd name="connsiteX0" fmla="*/ 5879484 w 5879484"/>
                  <a:gd name="connsiteY0" fmla="*/ 42449 h 3603067"/>
                  <a:gd name="connsiteX1" fmla="*/ 3150139 w 5879484"/>
                  <a:gd name="connsiteY1" fmla="*/ 707467 h 3603067"/>
                  <a:gd name="connsiteX2" fmla="*/ 3080866 w 5879484"/>
                  <a:gd name="connsiteY2" fmla="*/ 1635722 h 3603067"/>
                  <a:gd name="connsiteX3" fmla="*/ 1501448 w 5879484"/>
                  <a:gd name="connsiteY3" fmla="*/ 1898958 h 3603067"/>
                  <a:gd name="connsiteX4" fmla="*/ 2063 w 5879484"/>
                  <a:gd name="connsiteY4" fmla="*/ 3603067 h 3603067"/>
                  <a:gd name="connsiteX5" fmla="*/ 0 w 5879484"/>
                  <a:gd name="connsiteY5" fmla="*/ 0 h 3603067"/>
                  <a:gd name="connsiteX6" fmla="*/ 5879484 w 5879484"/>
                  <a:gd name="connsiteY6" fmla="*/ 42449 h 3603067"/>
                  <a:gd name="connsiteX0" fmla="*/ 6021126 w 6021126"/>
                  <a:gd name="connsiteY0" fmla="*/ 42449 h 3688855"/>
                  <a:gd name="connsiteX1" fmla="*/ 3291781 w 6021126"/>
                  <a:gd name="connsiteY1" fmla="*/ 707467 h 3688855"/>
                  <a:gd name="connsiteX2" fmla="*/ 3222508 w 6021126"/>
                  <a:gd name="connsiteY2" fmla="*/ 1635722 h 3688855"/>
                  <a:gd name="connsiteX3" fmla="*/ 1643090 w 6021126"/>
                  <a:gd name="connsiteY3" fmla="*/ 1898958 h 3688855"/>
                  <a:gd name="connsiteX4" fmla="*/ 2 w 6021126"/>
                  <a:gd name="connsiteY4" fmla="*/ 3688855 h 3688855"/>
                  <a:gd name="connsiteX5" fmla="*/ 141642 w 6021126"/>
                  <a:gd name="connsiteY5" fmla="*/ 0 h 3688855"/>
                  <a:gd name="connsiteX6" fmla="*/ 6021126 w 6021126"/>
                  <a:gd name="connsiteY6" fmla="*/ 42449 h 3688855"/>
                  <a:gd name="connsiteX0" fmla="*/ 6109408 w 6109408"/>
                  <a:gd name="connsiteY0" fmla="*/ 128236 h 3774642"/>
                  <a:gd name="connsiteX1" fmla="*/ 3380063 w 6109408"/>
                  <a:gd name="connsiteY1" fmla="*/ 793254 h 3774642"/>
                  <a:gd name="connsiteX2" fmla="*/ 3310790 w 6109408"/>
                  <a:gd name="connsiteY2" fmla="*/ 1721509 h 3774642"/>
                  <a:gd name="connsiteX3" fmla="*/ 1731372 w 6109408"/>
                  <a:gd name="connsiteY3" fmla="*/ 1984745 h 3774642"/>
                  <a:gd name="connsiteX4" fmla="*/ 88284 w 6109408"/>
                  <a:gd name="connsiteY4" fmla="*/ 3774642 h 3774642"/>
                  <a:gd name="connsiteX5" fmla="*/ 0 w 6109408"/>
                  <a:gd name="connsiteY5" fmla="*/ 0 h 3774642"/>
                  <a:gd name="connsiteX6" fmla="*/ 6109408 w 6109408"/>
                  <a:gd name="connsiteY6" fmla="*/ 128236 h 3774642"/>
                  <a:gd name="connsiteX0" fmla="*/ 6109408 w 6109408"/>
                  <a:gd name="connsiteY0" fmla="*/ 128236 h 3774642"/>
                  <a:gd name="connsiteX1" fmla="*/ 3380063 w 6109408"/>
                  <a:gd name="connsiteY1" fmla="*/ 793254 h 3774642"/>
                  <a:gd name="connsiteX2" fmla="*/ 3310790 w 6109408"/>
                  <a:gd name="connsiteY2" fmla="*/ 1721509 h 3774642"/>
                  <a:gd name="connsiteX3" fmla="*/ 1731372 w 6109408"/>
                  <a:gd name="connsiteY3" fmla="*/ 1984745 h 3774642"/>
                  <a:gd name="connsiteX4" fmla="*/ 88284 w 6109408"/>
                  <a:gd name="connsiteY4" fmla="*/ 3774642 h 3774642"/>
                  <a:gd name="connsiteX5" fmla="*/ 0 w 6109408"/>
                  <a:gd name="connsiteY5" fmla="*/ 0 h 3774642"/>
                  <a:gd name="connsiteX6" fmla="*/ 6109408 w 6109408"/>
                  <a:gd name="connsiteY6" fmla="*/ 128236 h 3774642"/>
                  <a:gd name="connsiteX0" fmla="*/ 6109408 w 6109408"/>
                  <a:gd name="connsiteY0" fmla="*/ 128236 h 3774642"/>
                  <a:gd name="connsiteX1" fmla="*/ 3380063 w 6109408"/>
                  <a:gd name="connsiteY1" fmla="*/ 793254 h 3774642"/>
                  <a:gd name="connsiteX2" fmla="*/ 3310790 w 6109408"/>
                  <a:gd name="connsiteY2" fmla="*/ 1721509 h 3774642"/>
                  <a:gd name="connsiteX3" fmla="*/ 1731372 w 6109408"/>
                  <a:gd name="connsiteY3" fmla="*/ 1984745 h 3774642"/>
                  <a:gd name="connsiteX4" fmla="*/ 88284 w 6109408"/>
                  <a:gd name="connsiteY4" fmla="*/ 3774642 h 3774642"/>
                  <a:gd name="connsiteX5" fmla="*/ 0 w 6109408"/>
                  <a:gd name="connsiteY5" fmla="*/ 0 h 3774642"/>
                  <a:gd name="connsiteX6" fmla="*/ 6109408 w 6109408"/>
                  <a:gd name="connsiteY6" fmla="*/ 128236 h 3774642"/>
                  <a:gd name="connsiteX0" fmla="*/ 6037557 w 6037557"/>
                  <a:gd name="connsiteY0" fmla="*/ 142533 h 3788939"/>
                  <a:gd name="connsiteX1" fmla="*/ 3308212 w 6037557"/>
                  <a:gd name="connsiteY1" fmla="*/ 807551 h 3788939"/>
                  <a:gd name="connsiteX2" fmla="*/ 3238939 w 6037557"/>
                  <a:gd name="connsiteY2" fmla="*/ 1735806 h 3788939"/>
                  <a:gd name="connsiteX3" fmla="*/ 1659521 w 6037557"/>
                  <a:gd name="connsiteY3" fmla="*/ 1999042 h 3788939"/>
                  <a:gd name="connsiteX4" fmla="*/ 16433 w 6037557"/>
                  <a:gd name="connsiteY4" fmla="*/ 3788939 h 3788939"/>
                  <a:gd name="connsiteX5" fmla="*/ 0 w 6037557"/>
                  <a:gd name="connsiteY5" fmla="*/ 0 h 3788939"/>
                  <a:gd name="connsiteX6" fmla="*/ 6037557 w 6037557"/>
                  <a:gd name="connsiteY6" fmla="*/ 142533 h 3788939"/>
                  <a:gd name="connsiteX0" fmla="*/ 6037557 w 6037557"/>
                  <a:gd name="connsiteY0" fmla="*/ 142533 h 3788939"/>
                  <a:gd name="connsiteX1" fmla="*/ 3308212 w 6037557"/>
                  <a:gd name="connsiteY1" fmla="*/ 807551 h 3788939"/>
                  <a:gd name="connsiteX2" fmla="*/ 3238939 w 6037557"/>
                  <a:gd name="connsiteY2" fmla="*/ 1735806 h 3788939"/>
                  <a:gd name="connsiteX3" fmla="*/ 1659521 w 6037557"/>
                  <a:gd name="connsiteY3" fmla="*/ 1999042 h 3788939"/>
                  <a:gd name="connsiteX4" fmla="*/ 16433 w 6037557"/>
                  <a:gd name="connsiteY4" fmla="*/ 3788939 h 3788939"/>
                  <a:gd name="connsiteX5" fmla="*/ 0 w 6037557"/>
                  <a:gd name="connsiteY5" fmla="*/ 0 h 3788939"/>
                  <a:gd name="connsiteX6" fmla="*/ 6037557 w 6037557"/>
                  <a:gd name="connsiteY6" fmla="*/ 142533 h 3788939"/>
                  <a:gd name="connsiteX0" fmla="*/ 6109407 w 6109407"/>
                  <a:gd name="connsiteY0" fmla="*/ 0 h 3789385"/>
                  <a:gd name="connsiteX1" fmla="*/ 3308212 w 6109407"/>
                  <a:gd name="connsiteY1" fmla="*/ 807997 h 3789385"/>
                  <a:gd name="connsiteX2" fmla="*/ 3238939 w 6109407"/>
                  <a:gd name="connsiteY2" fmla="*/ 1736252 h 3789385"/>
                  <a:gd name="connsiteX3" fmla="*/ 1659521 w 6109407"/>
                  <a:gd name="connsiteY3" fmla="*/ 1999488 h 3789385"/>
                  <a:gd name="connsiteX4" fmla="*/ 16433 w 6109407"/>
                  <a:gd name="connsiteY4" fmla="*/ 3789385 h 3789385"/>
                  <a:gd name="connsiteX5" fmla="*/ 0 w 6109407"/>
                  <a:gd name="connsiteY5" fmla="*/ 446 h 3789385"/>
                  <a:gd name="connsiteX6" fmla="*/ 6109407 w 6109407"/>
                  <a:gd name="connsiteY6" fmla="*/ 0 h 3789385"/>
                  <a:gd name="connsiteX0" fmla="*/ 6109407 w 6179364"/>
                  <a:gd name="connsiteY0" fmla="*/ 0 h 3789385"/>
                  <a:gd name="connsiteX1" fmla="*/ 3308212 w 6179364"/>
                  <a:gd name="connsiteY1" fmla="*/ 807997 h 3789385"/>
                  <a:gd name="connsiteX2" fmla="*/ 3238939 w 6179364"/>
                  <a:gd name="connsiteY2" fmla="*/ 1736252 h 3789385"/>
                  <a:gd name="connsiteX3" fmla="*/ 1659521 w 6179364"/>
                  <a:gd name="connsiteY3" fmla="*/ 1999488 h 3789385"/>
                  <a:gd name="connsiteX4" fmla="*/ 16433 w 6179364"/>
                  <a:gd name="connsiteY4" fmla="*/ 3789385 h 3789385"/>
                  <a:gd name="connsiteX5" fmla="*/ 0 w 6179364"/>
                  <a:gd name="connsiteY5" fmla="*/ 446 h 3789385"/>
                  <a:gd name="connsiteX6" fmla="*/ 6109407 w 6179364"/>
                  <a:gd name="connsiteY6" fmla="*/ 0 h 3789385"/>
                  <a:gd name="connsiteX0" fmla="*/ 6109407 w 6179364"/>
                  <a:gd name="connsiteY0" fmla="*/ 0 h 3789385"/>
                  <a:gd name="connsiteX1" fmla="*/ 3308212 w 6179364"/>
                  <a:gd name="connsiteY1" fmla="*/ 807997 h 3789385"/>
                  <a:gd name="connsiteX2" fmla="*/ 3238939 w 6179364"/>
                  <a:gd name="connsiteY2" fmla="*/ 1736252 h 3789385"/>
                  <a:gd name="connsiteX3" fmla="*/ 1659521 w 6179364"/>
                  <a:gd name="connsiteY3" fmla="*/ 1999488 h 3789385"/>
                  <a:gd name="connsiteX4" fmla="*/ 16433 w 6179364"/>
                  <a:gd name="connsiteY4" fmla="*/ 3789385 h 3789385"/>
                  <a:gd name="connsiteX5" fmla="*/ 0 w 6179364"/>
                  <a:gd name="connsiteY5" fmla="*/ 446 h 3789385"/>
                  <a:gd name="connsiteX6" fmla="*/ 6109407 w 6179364"/>
                  <a:gd name="connsiteY6" fmla="*/ 0 h 3789385"/>
                  <a:gd name="connsiteX0" fmla="*/ 6109407 w 6179364"/>
                  <a:gd name="connsiteY0" fmla="*/ 0 h 3826203"/>
                  <a:gd name="connsiteX1" fmla="*/ 3308212 w 6179364"/>
                  <a:gd name="connsiteY1" fmla="*/ 807997 h 3826203"/>
                  <a:gd name="connsiteX2" fmla="*/ 3238939 w 6179364"/>
                  <a:gd name="connsiteY2" fmla="*/ 1736252 h 3826203"/>
                  <a:gd name="connsiteX3" fmla="*/ 1659521 w 6179364"/>
                  <a:gd name="connsiteY3" fmla="*/ 1999488 h 3826203"/>
                  <a:gd name="connsiteX4" fmla="*/ 16433 w 6179364"/>
                  <a:gd name="connsiteY4" fmla="*/ 3789385 h 3826203"/>
                  <a:gd name="connsiteX5" fmla="*/ 0 w 6179364"/>
                  <a:gd name="connsiteY5" fmla="*/ 446 h 3826203"/>
                  <a:gd name="connsiteX6" fmla="*/ 6109407 w 6179364"/>
                  <a:gd name="connsiteY6" fmla="*/ 0 h 3826203"/>
                  <a:gd name="connsiteX0" fmla="*/ 6109407 w 6194666"/>
                  <a:gd name="connsiteY0" fmla="*/ 0 h 3826203"/>
                  <a:gd name="connsiteX1" fmla="*/ 3897392 w 6194666"/>
                  <a:gd name="connsiteY1" fmla="*/ 636422 h 3826203"/>
                  <a:gd name="connsiteX2" fmla="*/ 3238939 w 6194666"/>
                  <a:gd name="connsiteY2" fmla="*/ 1736252 h 3826203"/>
                  <a:gd name="connsiteX3" fmla="*/ 1659521 w 6194666"/>
                  <a:gd name="connsiteY3" fmla="*/ 1999488 h 3826203"/>
                  <a:gd name="connsiteX4" fmla="*/ 16433 w 6194666"/>
                  <a:gd name="connsiteY4" fmla="*/ 3789385 h 3826203"/>
                  <a:gd name="connsiteX5" fmla="*/ 0 w 6194666"/>
                  <a:gd name="connsiteY5" fmla="*/ 446 h 3826203"/>
                  <a:gd name="connsiteX6" fmla="*/ 6109407 w 6194666"/>
                  <a:gd name="connsiteY6" fmla="*/ 0 h 3826203"/>
                  <a:gd name="connsiteX0" fmla="*/ 6109407 w 6195622"/>
                  <a:gd name="connsiteY0" fmla="*/ 0 h 3830610"/>
                  <a:gd name="connsiteX1" fmla="*/ 3897392 w 6195622"/>
                  <a:gd name="connsiteY1" fmla="*/ 636422 h 3830610"/>
                  <a:gd name="connsiteX2" fmla="*/ 3052127 w 6195622"/>
                  <a:gd name="connsiteY2" fmla="*/ 1764848 h 3830610"/>
                  <a:gd name="connsiteX3" fmla="*/ 1659521 w 6195622"/>
                  <a:gd name="connsiteY3" fmla="*/ 1999488 h 3830610"/>
                  <a:gd name="connsiteX4" fmla="*/ 16433 w 6195622"/>
                  <a:gd name="connsiteY4" fmla="*/ 3789385 h 3830610"/>
                  <a:gd name="connsiteX5" fmla="*/ 0 w 6195622"/>
                  <a:gd name="connsiteY5" fmla="*/ 446 h 3830610"/>
                  <a:gd name="connsiteX6" fmla="*/ 6109407 w 6195622"/>
                  <a:gd name="connsiteY6" fmla="*/ 0 h 3830610"/>
                  <a:gd name="connsiteX0" fmla="*/ 6109407 w 6200522"/>
                  <a:gd name="connsiteY0" fmla="*/ 0 h 3830610"/>
                  <a:gd name="connsiteX1" fmla="*/ 4041094 w 6200522"/>
                  <a:gd name="connsiteY1" fmla="*/ 893784 h 3830610"/>
                  <a:gd name="connsiteX2" fmla="*/ 3052127 w 6200522"/>
                  <a:gd name="connsiteY2" fmla="*/ 1764848 h 3830610"/>
                  <a:gd name="connsiteX3" fmla="*/ 1659521 w 6200522"/>
                  <a:gd name="connsiteY3" fmla="*/ 1999488 h 3830610"/>
                  <a:gd name="connsiteX4" fmla="*/ 16433 w 6200522"/>
                  <a:gd name="connsiteY4" fmla="*/ 3789385 h 3830610"/>
                  <a:gd name="connsiteX5" fmla="*/ 0 w 6200522"/>
                  <a:gd name="connsiteY5" fmla="*/ 446 h 3830610"/>
                  <a:gd name="connsiteX6" fmla="*/ 6109407 w 6200522"/>
                  <a:gd name="connsiteY6" fmla="*/ 0 h 3830610"/>
                  <a:gd name="connsiteX0" fmla="*/ 6109407 w 6200522"/>
                  <a:gd name="connsiteY0" fmla="*/ 0 h 3906887"/>
                  <a:gd name="connsiteX1" fmla="*/ 4041094 w 6200522"/>
                  <a:gd name="connsiteY1" fmla="*/ 893784 h 3906887"/>
                  <a:gd name="connsiteX2" fmla="*/ 3052127 w 6200522"/>
                  <a:gd name="connsiteY2" fmla="*/ 1764848 h 3906887"/>
                  <a:gd name="connsiteX3" fmla="*/ 1659521 w 6200522"/>
                  <a:gd name="connsiteY3" fmla="*/ 1999488 h 3906887"/>
                  <a:gd name="connsiteX4" fmla="*/ 921756 w 6200522"/>
                  <a:gd name="connsiteY4" fmla="*/ 2860023 h 3906887"/>
                  <a:gd name="connsiteX5" fmla="*/ 16433 w 6200522"/>
                  <a:gd name="connsiteY5" fmla="*/ 3789385 h 3906887"/>
                  <a:gd name="connsiteX6" fmla="*/ 0 w 6200522"/>
                  <a:gd name="connsiteY6" fmla="*/ 446 h 3906887"/>
                  <a:gd name="connsiteX7" fmla="*/ 6109407 w 6200522"/>
                  <a:gd name="connsiteY7" fmla="*/ 0 h 3906887"/>
                  <a:gd name="connsiteX0" fmla="*/ 6109407 w 6210247"/>
                  <a:gd name="connsiteY0" fmla="*/ 0 h 3906887"/>
                  <a:gd name="connsiteX1" fmla="*/ 4285388 w 6210247"/>
                  <a:gd name="connsiteY1" fmla="*/ 793699 h 3906887"/>
                  <a:gd name="connsiteX2" fmla="*/ 3052127 w 6210247"/>
                  <a:gd name="connsiteY2" fmla="*/ 1764848 h 3906887"/>
                  <a:gd name="connsiteX3" fmla="*/ 1659521 w 6210247"/>
                  <a:gd name="connsiteY3" fmla="*/ 1999488 h 3906887"/>
                  <a:gd name="connsiteX4" fmla="*/ 921756 w 6210247"/>
                  <a:gd name="connsiteY4" fmla="*/ 2860023 h 3906887"/>
                  <a:gd name="connsiteX5" fmla="*/ 16433 w 6210247"/>
                  <a:gd name="connsiteY5" fmla="*/ 3789385 h 3906887"/>
                  <a:gd name="connsiteX6" fmla="*/ 0 w 6210247"/>
                  <a:gd name="connsiteY6" fmla="*/ 446 h 3906887"/>
                  <a:gd name="connsiteX7" fmla="*/ 6109407 w 6210247"/>
                  <a:gd name="connsiteY7" fmla="*/ 0 h 3906887"/>
                  <a:gd name="connsiteX0" fmla="*/ 6109407 w 6214422"/>
                  <a:gd name="connsiteY0" fmla="*/ 0 h 3906887"/>
                  <a:gd name="connsiteX1" fmla="*/ 4285388 w 6214422"/>
                  <a:gd name="connsiteY1" fmla="*/ 793699 h 3906887"/>
                  <a:gd name="connsiteX2" fmla="*/ 2477318 w 6214422"/>
                  <a:gd name="connsiteY2" fmla="*/ 964165 h 3906887"/>
                  <a:gd name="connsiteX3" fmla="*/ 1659521 w 6214422"/>
                  <a:gd name="connsiteY3" fmla="*/ 1999488 h 3906887"/>
                  <a:gd name="connsiteX4" fmla="*/ 921756 w 6214422"/>
                  <a:gd name="connsiteY4" fmla="*/ 2860023 h 3906887"/>
                  <a:gd name="connsiteX5" fmla="*/ 16433 w 6214422"/>
                  <a:gd name="connsiteY5" fmla="*/ 3789385 h 3906887"/>
                  <a:gd name="connsiteX6" fmla="*/ 0 w 6214422"/>
                  <a:gd name="connsiteY6" fmla="*/ 446 h 3906887"/>
                  <a:gd name="connsiteX7" fmla="*/ 6109407 w 6214422"/>
                  <a:gd name="connsiteY7" fmla="*/ 0 h 3906887"/>
                  <a:gd name="connsiteX0" fmla="*/ 6109407 w 6214422"/>
                  <a:gd name="connsiteY0" fmla="*/ 0 h 3906887"/>
                  <a:gd name="connsiteX1" fmla="*/ 4285388 w 6214422"/>
                  <a:gd name="connsiteY1" fmla="*/ 793699 h 3906887"/>
                  <a:gd name="connsiteX2" fmla="*/ 2477318 w 6214422"/>
                  <a:gd name="connsiteY2" fmla="*/ 964165 h 3906887"/>
                  <a:gd name="connsiteX3" fmla="*/ 2033147 w 6214422"/>
                  <a:gd name="connsiteY3" fmla="*/ 2285446 h 3906887"/>
                  <a:gd name="connsiteX4" fmla="*/ 921756 w 6214422"/>
                  <a:gd name="connsiteY4" fmla="*/ 2860023 h 3906887"/>
                  <a:gd name="connsiteX5" fmla="*/ 16433 w 6214422"/>
                  <a:gd name="connsiteY5" fmla="*/ 3789385 h 3906887"/>
                  <a:gd name="connsiteX6" fmla="*/ 0 w 6214422"/>
                  <a:gd name="connsiteY6" fmla="*/ 446 h 3906887"/>
                  <a:gd name="connsiteX7" fmla="*/ 6109407 w 6214422"/>
                  <a:gd name="connsiteY7" fmla="*/ 0 h 3906887"/>
                  <a:gd name="connsiteX0" fmla="*/ 6109407 w 6214422"/>
                  <a:gd name="connsiteY0" fmla="*/ 0 h 3903573"/>
                  <a:gd name="connsiteX1" fmla="*/ 4285388 w 6214422"/>
                  <a:gd name="connsiteY1" fmla="*/ 793699 h 3903573"/>
                  <a:gd name="connsiteX2" fmla="*/ 2477318 w 6214422"/>
                  <a:gd name="connsiteY2" fmla="*/ 964165 h 3903573"/>
                  <a:gd name="connsiteX3" fmla="*/ 2033147 w 6214422"/>
                  <a:gd name="connsiteY3" fmla="*/ 2285446 h 3903573"/>
                  <a:gd name="connsiteX4" fmla="*/ 849905 w 6214422"/>
                  <a:gd name="connsiteY4" fmla="*/ 2817129 h 3903573"/>
                  <a:gd name="connsiteX5" fmla="*/ 16433 w 6214422"/>
                  <a:gd name="connsiteY5" fmla="*/ 3789385 h 3903573"/>
                  <a:gd name="connsiteX6" fmla="*/ 0 w 6214422"/>
                  <a:gd name="connsiteY6" fmla="*/ 446 h 3903573"/>
                  <a:gd name="connsiteX7" fmla="*/ 6109407 w 6214422"/>
                  <a:gd name="connsiteY7" fmla="*/ 0 h 3903573"/>
                  <a:gd name="connsiteX0" fmla="*/ 6109407 w 6214422"/>
                  <a:gd name="connsiteY0" fmla="*/ 0 h 3912056"/>
                  <a:gd name="connsiteX1" fmla="*/ 4285388 w 6214422"/>
                  <a:gd name="connsiteY1" fmla="*/ 793699 h 3912056"/>
                  <a:gd name="connsiteX2" fmla="*/ 2477318 w 6214422"/>
                  <a:gd name="connsiteY2" fmla="*/ 964165 h 3912056"/>
                  <a:gd name="connsiteX3" fmla="*/ 2033147 w 6214422"/>
                  <a:gd name="connsiteY3" fmla="*/ 2285446 h 3912056"/>
                  <a:gd name="connsiteX4" fmla="*/ 849905 w 6214422"/>
                  <a:gd name="connsiteY4" fmla="*/ 2817129 h 3912056"/>
                  <a:gd name="connsiteX5" fmla="*/ 16433 w 6214422"/>
                  <a:gd name="connsiteY5" fmla="*/ 3789385 h 3912056"/>
                  <a:gd name="connsiteX6" fmla="*/ 0 w 6214422"/>
                  <a:gd name="connsiteY6" fmla="*/ 446 h 3912056"/>
                  <a:gd name="connsiteX7" fmla="*/ 6109407 w 6214422"/>
                  <a:gd name="connsiteY7" fmla="*/ 0 h 3912056"/>
                  <a:gd name="connsiteX0" fmla="*/ 6109407 w 6220180"/>
                  <a:gd name="connsiteY0" fmla="*/ 0 h 3912056"/>
                  <a:gd name="connsiteX1" fmla="*/ 4400350 w 6220180"/>
                  <a:gd name="connsiteY1" fmla="*/ 993869 h 3912056"/>
                  <a:gd name="connsiteX2" fmla="*/ 2477318 w 6220180"/>
                  <a:gd name="connsiteY2" fmla="*/ 964165 h 3912056"/>
                  <a:gd name="connsiteX3" fmla="*/ 2033147 w 6220180"/>
                  <a:gd name="connsiteY3" fmla="*/ 2285446 h 3912056"/>
                  <a:gd name="connsiteX4" fmla="*/ 849905 w 6220180"/>
                  <a:gd name="connsiteY4" fmla="*/ 2817129 h 3912056"/>
                  <a:gd name="connsiteX5" fmla="*/ 16433 w 6220180"/>
                  <a:gd name="connsiteY5" fmla="*/ 3789385 h 3912056"/>
                  <a:gd name="connsiteX6" fmla="*/ 0 w 6220180"/>
                  <a:gd name="connsiteY6" fmla="*/ 446 h 3912056"/>
                  <a:gd name="connsiteX7" fmla="*/ 6109407 w 6220180"/>
                  <a:gd name="connsiteY7" fmla="*/ 0 h 3912056"/>
                  <a:gd name="connsiteX0" fmla="*/ 6109407 w 6221637"/>
                  <a:gd name="connsiteY0" fmla="*/ 0 h 3912056"/>
                  <a:gd name="connsiteX1" fmla="*/ 4400350 w 6221637"/>
                  <a:gd name="connsiteY1" fmla="*/ 993869 h 3912056"/>
                  <a:gd name="connsiteX2" fmla="*/ 2477318 w 6221637"/>
                  <a:gd name="connsiteY2" fmla="*/ 964165 h 3912056"/>
                  <a:gd name="connsiteX3" fmla="*/ 2033147 w 6221637"/>
                  <a:gd name="connsiteY3" fmla="*/ 2285446 h 3912056"/>
                  <a:gd name="connsiteX4" fmla="*/ 849905 w 6221637"/>
                  <a:gd name="connsiteY4" fmla="*/ 2817129 h 3912056"/>
                  <a:gd name="connsiteX5" fmla="*/ 16433 w 6221637"/>
                  <a:gd name="connsiteY5" fmla="*/ 3789385 h 3912056"/>
                  <a:gd name="connsiteX6" fmla="*/ 0 w 6221637"/>
                  <a:gd name="connsiteY6" fmla="*/ 446 h 3912056"/>
                  <a:gd name="connsiteX7" fmla="*/ 6109407 w 6221637"/>
                  <a:gd name="connsiteY7" fmla="*/ 0 h 3912056"/>
                  <a:gd name="connsiteX0" fmla="*/ 6109407 w 6217155"/>
                  <a:gd name="connsiteY0" fmla="*/ 0 h 3912056"/>
                  <a:gd name="connsiteX1" fmla="*/ 4314129 w 6217155"/>
                  <a:gd name="connsiteY1" fmla="*/ 765103 h 3912056"/>
                  <a:gd name="connsiteX2" fmla="*/ 2477318 w 6217155"/>
                  <a:gd name="connsiteY2" fmla="*/ 964165 h 3912056"/>
                  <a:gd name="connsiteX3" fmla="*/ 2033147 w 6217155"/>
                  <a:gd name="connsiteY3" fmla="*/ 2285446 h 3912056"/>
                  <a:gd name="connsiteX4" fmla="*/ 849905 w 6217155"/>
                  <a:gd name="connsiteY4" fmla="*/ 2817129 h 3912056"/>
                  <a:gd name="connsiteX5" fmla="*/ 16433 w 6217155"/>
                  <a:gd name="connsiteY5" fmla="*/ 3789385 h 3912056"/>
                  <a:gd name="connsiteX6" fmla="*/ 0 w 6217155"/>
                  <a:gd name="connsiteY6" fmla="*/ 446 h 3912056"/>
                  <a:gd name="connsiteX7" fmla="*/ 6109407 w 6217155"/>
                  <a:gd name="connsiteY7" fmla="*/ 0 h 3912056"/>
                  <a:gd name="connsiteX0" fmla="*/ 6109407 w 6216702"/>
                  <a:gd name="connsiteY0" fmla="*/ 0 h 3912056"/>
                  <a:gd name="connsiteX1" fmla="*/ 4314129 w 6216702"/>
                  <a:gd name="connsiteY1" fmla="*/ 765103 h 3912056"/>
                  <a:gd name="connsiteX2" fmla="*/ 2362355 w 6216702"/>
                  <a:gd name="connsiteY2" fmla="*/ 721101 h 3912056"/>
                  <a:gd name="connsiteX3" fmla="*/ 2033147 w 6216702"/>
                  <a:gd name="connsiteY3" fmla="*/ 2285446 h 3912056"/>
                  <a:gd name="connsiteX4" fmla="*/ 849905 w 6216702"/>
                  <a:gd name="connsiteY4" fmla="*/ 2817129 h 3912056"/>
                  <a:gd name="connsiteX5" fmla="*/ 16433 w 6216702"/>
                  <a:gd name="connsiteY5" fmla="*/ 3789385 h 3912056"/>
                  <a:gd name="connsiteX6" fmla="*/ 0 w 6216702"/>
                  <a:gd name="connsiteY6" fmla="*/ 446 h 3912056"/>
                  <a:gd name="connsiteX7" fmla="*/ 6109407 w 6216702"/>
                  <a:gd name="connsiteY7" fmla="*/ 0 h 3912056"/>
                  <a:gd name="connsiteX0" fmla="*/ 6109407 w 6212589"/>
                  <a:gd name="connsiteY0" fmla="*/ 0 h 3912056"/>
                  <a:gd name="connsiteX1" fmla="*/ 4227908 w 6212589"/>
                  <a:gd name="connsiteY1" fmla="*/ 622123 h 3912056"/>
                  <a:gd name="connsiteX2" fmla="*/ 2362355 w 6212589"/>
                  <a:gd name="connsiteY2" fmla="*/ 721101 h 3912056"/>
                  <a:gd name="connsiteX3" fmla="*/ 2033147 w 6212589"/>
                  <a:gd name="connsiteY3" fmla="*/ 2285446 h 3912056"/>
                  <a:gd name="connsiteX4" fmla="*/ 849905 w 6212589"/>
                  <a:gd name="connsiteY4" fmla="*/ 2817129 h 3912056"/>
                  <a:gd name="connsiteX5" fmla="*/ 16433 w 6212589"/>
                  <a:gd name="connsiteY5" fmla="*/ 3789385 h 3912056"/>
                  <a:gd name="connsiteX6" fmla="*/ 0 w 6212589"/>
                  <a:gd name="connsiteY6" fmla="*/ 446 h 3912056"/>
                  <a:gd name="connsiteX7" fmla="*/ 6109407 w 6212589"/>
                  <a:gd name="connsiteY7" fmla="*/ 0 h 3912056"/>
                  <a:gd name="connsiteX0" fmla="*/ 6109407 w 6213116"/>
                  <a:gd name="connsiteY0" fmla="*/ 0 h 3912056"/>
                  <a:gd name="connsiteX1" fmla="*/ 4227908 w 6213116"/>
                  <a:gd name="connsiteY1" fmla="*/ 622123 h 3912056"/>
                  <a:gd name="connsiteX2" fmla="*/ 2290505 w 6213116"/>
                  <a:gd name="connsiteY2" fmla="*/ 721102 h 3912056"/>
                  <a:gd name="connsiteX3" fmla="*/ 2033147 w 6213116"/>
                  <a:gd name="connsiteY3" fmla="*/ 2285446 h 3912056"/>
                  <a:gd name="connsiteX4" fmla="*/ 849905 w 6213116"/>
                  <a:gd name="connsiteY4" fmla="*/ 2817129 h 3912056"/>
                  <a:gd name="connsiteX5" fmla="*/ 16433 w 6213116"/>
                  <a:gd name="connsiteY5" fmla="*/ 3789385 h 3912056"/>
                  <a:gd name="connsiteX6" fmla="*/ 0 w 6213116"/>
                  <a:gd name="connsiteY6" fmla="*/ 446 h 3912056"/>
                  <a:gd name="connsiteX7" fmla="*/ 6109407 w 6213116"/>
                  <a:gd name="connsiteY7" fmla="*/ 0 h 3912056"/>
                  <a:gd name="connsiteX0" fmla="*/ 6109407 w 6214399"/>
                  <a:gd name="connsiteY0" fmla="*/ 0 h 3912056"/>
                  <a:gd name="connsiteX1" fmla="*/ 4227908 w 6214399"/>
                  <a:gd name="connsiteY1" fmla="*/ 622123 h 3912056"/>
                  <a:gd name="connsiteX2" fmla="*/ 2290505 w 6214399"/>
                  <a:gd name="connsiteY2" fmla="*/ 721102 h 3912056"/>
                  <a:gd name="connsiteX3" fmla="*/ 2033147 w 6214399"/>
                  <a:gd name="connsiteY3" fmla="*/ 2285446 h 3912056"/>
                  <a:gd name="connsiteX4" fmla="*/ 849905 w 6214399"/>
                  <a:gd name="connsiteY4" fmla="*/ 2817129 h 3912056"/>
                  <a:gd name="connsiteX5" fmla="*/ 16433 w 6214399"/>
                  <a:gd name="connsiteY5" fmla="*/ 3789385 h 3912056"/>
                  <a:gd name="connsiteX6" fmla="*/ 0 w 6214399"/>
                  <a:gd name="connsiteY6" fmla="*/ 446 h 3912056"/>
                  <a:gd name="connsiteX7" fmla="*/ 6109407 w 6214399"/>
                  <a:gd name="connsiteY7" fmla="*/ 0 h 3912056"/>
                  <a:gd name="connsiteX0" fmla="*/ 6109407 w 6231869"/>
                  <a:gd name="connsiteY0" fmla="*/ 0 h 3912056"/>
                  <a:gd name="connsiteX1" fmla="*/ 4227908 w 6231869"/>
                  <a:gd name="connsiteY1" fmla="*/ 622123 h 3912056"/>
                  <a:gd name="connsiteX2" fmla="*/ 2290505 w 6231869"/>
                  <a:gd name="connsiteY2" fmla="*/ 721102 h 3912056"/>
                  <a:gd name="connsiteX3" fmla="*/ 2033147 w 6231869"/>
                  <a:gd name="connsiteY3" fmla="*/ 2285446 h 3912056"/>
                  <a:gd name="connsiteX4" fmla="*/ 849905 w 6231869"/>
                  <a:gd name="connsiteY4" fmla="*/ 2817129 h 3912056"/>
                  <a:gd name="connsiteX5" fmla="*/ 16433 w 6231869"/>
                  <a:gd name="connsiteY5" fmla="*/ 3789385 h 3912056"/>
                  <a:gd name="connsiteX6" fmla="*/ 0 w 6231869"/>
                  <a:gd name="connsiteY6" fmla="*/ 446 h 3912056"/>
                  <a:gd name="connsiteX7" fmla="*/ 6109407 w 6231869"/>
                  <a:gd name="connsiteY7" fmla="*/ 0 h 3912056"/>
                  <a:gd name="connsiteX0" fmla="*/ 6109407 w 6263187"/>
                  <a:gd name="connsiteY0" fmla="*/ 0 h 3912056"/>
                  <a:gd name="connsiteX1" fmla="*/ 4227908 w 6263187"/>
                  <a:gd name="connsiteY1" fmla="*/ 622123 h 3912056"/>
                  <a:gd name="connsiteX2" fmla="*/ 2290505 w 6263187"/>
                  <a:gd name="connsiteY2" fmla="*/ 721102 h 3912056"/>
                  <a:gd name="connsiteX3" fmla="*/ 2033147 w 6263187"/>
                  <a:gd name="connsiteY3" fmla="*/ 2285446 h 3912056"/>
                  <a:gd name="connsiteX4" fmla="*/ 849905 w 6263187"/>
                  <a:gd name="connsiteY4" fmla="*/ 2817129 h 3912056"/>
                  <a:gd name="connsiteX5" fmla="*/ 16433 w 6263187"/>
                  <a:gd name="connsiteY5" fmla="*/ 3789385 h 3912056"/>
                  <a:gd name="connsiteX6" fmla="*/ 0 w 6263187"/>
                  <a:gd name="connsiteY6" fmla="*/ 446 h 3912056"/>
                  <a:gd name="connsiteX7" fmla="*/ 6109407 w 6263187"/>
                  <a:gd name="connsiteY7" fmla="*/ 0 h 3912056"/>
                  <a:gd name="connsiteX0" fmla="*/ 6109407 w 6251157"/>
                  <a:gd name="connsiteY0" fmla="*/ 53381 h 3965437"/>
                  <a:gd name="connsiteX1" fmla="*/ 4141687 w 6251157"/>
                  <a:gd name="connsiteY1" fmla="*/ 775590 h 3965437"/>
                  <a:gd name="connsiteX2" fmla="*/ 2290505 w 6251157"/>
                  <a:gd name="connsiteY2" fmla="*/ 774483 h 3965437"/>
                  <a:gd name="connsiteX3" fmla="*/ 2033147 w 6251157"/>
                  <a:gd name="connsiteY3" fmla="*/ 2338827 h 3965437"/>
                  <a:gd name="connsiteX4" fmla="*/ 849905 w 6251157"/>
                  <a:gd name="connsiteY4" fmla="*/ 2870510 h 3965437"/>
                  <a:gd name="connsiteX5" fmla="*/ 16433 w 6251157"/>
                  <a:gd name="connsiteY5" fmla="*/ 3842766 h 3965437"/>
                  <a:gd name="connsiteX6" fmla="*/ 0 w 6251157"/>
                  <a:gd name="connsiteY6" fmla="*/ 53827 h 3965437"/>
                  <a:gd name="connsiteX7" fmla="*/ 6109407 w 6251157"/>
                  <a:gd name="connsiteY7" fmla="*/ 53381 h 3965437"/>
                  <a:gd name="connsiteX0" fmla="*/ 6109407 w 6249177"/>
                  <a:gd name="connsiteY0" fmla="*/ 53381 h 3965437"/>
                  <a:gd name="connsiteX1" fmla="*/ 4141687 w 6249177"/>
                  <a:gd name="connsiteY1" fmla="*/ 775590 h 3965437"/>
                  <a:gd name="connsiteX2" fmla="*/ 2520428 w 6249177"/>
                  <a:gd name="connsiteY2" fmla="*/ 1131930 h 3965437"/>
                  <a:gd name="connsiteX3" fmla="*/ 2033147 w 6249177"/>
                  <a:gd name="connsiteY3" fmla="*/ 2338827 h 3965437"/>
                  <a:gd name="connsiteX4" fmla="*/ 849905 w 6249177"/>
                  <a:gd name="connsiteY4" fmla="*/ 2870510 h 3965437"/>
                  <a:gd name="connsiteX5" fmla="*/ 16433 w 6249177"/>
                  <a:gd name="connsiteY5" fmla="*/ 3842766 h 3965437"/>
                  <a:gd name="connsiteX6" fmla="*/ 0 w 6249177"/>
                  <a:gd name="connsiteY6" fmla="*/ 53827 h 3965437"/>
                  <a:gd name="connsiteX7" fmla="*/ 6109407 w 6249177"/>
                  <a:gd name="connsiteY7" fmla="*/ 53381 h 3965437"/>
                  <a:gd name="connsiteX0" fmla="*/ 6109407 w 6258571"/>
                  <a:gd name="connsiteY0" fmla="*/ 72445 h 3984501"/>
                  <a:gd name="connsiteX1" fmla="*/ 4227908 w 6258571"/>
                  <a:gd name="connsiteY1" fmla="*/ 1052016 h 3984501"/>
                  <a:gd name="connsiteX2" fmla="*/ 2520428 w 6258571"/>
                  <a:gd name="connsiteY2" fmla="*/ 1150994 h 3984501"/>
                  <a:gd name="connsiteX3" fmla="*/ 2033147 w 6258571"/>
                  <a:gd name="connsiteY3" fmla="*/ 2357891 h 3984501"/>
                  <a:gd name="connsiteX4" fmla="*/ 849905 w 6258571"/>
                  <a:gd name="connsiteY4" fmla="*/ 2889574 h 3984501"/>
                  <a:gd name="connsiteX5" fmla="*/ 16433 w 6258571"/>
                  <a:gd name="connsiteY5" fmla="*/ 3861830 h 3984501"/>
                  <a:gd name="connsiteX6" fmla="*/ 0 w 6258571"/>
                  <a:gd name="connsiteY6" fmla="*/ 72891 h 3984501"/>
                  <a:gd name="connsiteX7" fmla="*/ 6109407 w 6258571"/>
                  <a:gd name="connsiteY7" fmla="*/ 72445 h 3984501"/>
                  <a:gd name="connsiteX0" fmla="*/ 6109407 w 6224172"/>
                  <a:gd name="connsiteY0" fmla="*/ 72445 h 3984501"/>
                  <a:gd name="connsiteX1" fmla="*/ 4227908 w 6224172"/>
                  <a:gd name="connsiteY1" fmla="*/ 1052016 h 3984501"/>
                  <a:gd name="connsiteX2" fmla="*/ 2520428 w 6224172"/>
                  <a:gd name="connsiteY2" fmla="*/ 1150994 h 3984501"/>
                  <a:gd name="connsiteX3" fmla="*/ 2033147 w 6224172"/>
                  <a:gd name="connsiteY3" fmla="*/ 2357891 h 3984501"/>
                  <a:gd name="connsiteX4" fmla="*/ 849905 w 6224172"/>
                  <a:gd name="connsiteY4" fmla="*/ 2889574 h 3984501"/>
                  <a:gd name="connsiteX5" fmla="*/ 16433 w 6224172"/>
                  <a:gd name="connsiteY5" fmla="*/ 3861830 h 3984501"/>
                  <a:gd name="connsiteX6" fmla="*/ 0 w 6224172"/>
                  <a:gd name="connsiteY6" fmla="*/ 72891 h 3984501"/>
                  <a:gd name="connsiteX7" fmla="*/ 6109407 w 6224172"/>
                  <a:gd name="connsiteY7" fmla="*/ 72445 h 3984501"/>
                  <a:gd name="connsiteX0" fmla="*/ 6109407 w 6241461"/>
                  <a:gd name="connsiteY0" fmla="*/ 72445 h 3984501"/>
                  <a:gd name="connsiteX1" fmla="*/ 4227908 w 6241461"/>
                  <a:gd name="connsiteY1" fmla="*/ 1052016 h 3984501"/>
                  <a:gd name="connsiteX2" fmla="*/ 2520428 w 6241461"/>
                  <a:gd name="connsiteY2" fmla="*/ 1150994 h 3984501"/>
                  <a:gd name="connsiteX3" fmla="*/ 2033147 w 6241461"/>
                  <a:gd name="connsiteY3" fmla="*/ 2357891 h 3984501"/>
                  <a:gd name="connsiteX4" fmla="*/ 849905 w 6241461"/>
                  <a:gd name="connsiteY4" fmla="*/ 2889574 h 3984501"/>
                  <a:gd name="connsiteX5" fmla="*/ 16433 w 6241461"/>
                  <a:gd name="connsiteY5" fmla="*/ 3861830 h 3984501"/>
                  <a:gd name="connsiteX6" fmla="*/ 0 w 6241461"/>
                  <a:gd name="connsiteY6" fmla="*/ 72891 h 3984501"/>
                  <a:gd name="connsiteX7" fmla="*/ 6109407 w 6241461"/>
                  <a:gd name="connsiteY7" fmla="*/ 72445 h 3984501"/>
                  <a:gd name="connsiteX0" fmla="*/ 6109407 w 6201346"/>
                  <a:gd name="connsiteY0" fmla="*/ 55500 h 3967556"/>
                  <a:gd name="connsiteX1" fmla="*/ 3739321 w 6201346"/>
                  <a:gd name="connsiteY1" fmla="*/ 806305 h 3967556"/>
                  <a:gd name="connsiteX2" fmla="*/ 2520428 w 6201346"/>
                  <a:gd name="connsiteY2" fmla="*/ 1134049 h 3967556"/>
                  <a:gd name="connsiteX3" fmla="*/ 2033147 w 6201346"/>
                  <a:gd name="connsiteY3" fmla="*/ 2340946 h 3967556"/>
                  <a:gd name="connsiteX4" fmla="*/ 849905 w 6201346"/>
                  <a:gd name="connsiteY4" fmla="*/ 2872629 h 3967556"/>
                  <a:gd name="connsiteX5" fmla="*/ 16433 w 6201346"/>
                  <a:gd name="connsiteY5" fmla="*/ 3844885 h 3967556"/>
                  <a:gd name="connsiteX6" fmla="*/ 0 w 6201346"/>
                  <a:gd name="connsiteY6" fmla="*/ 55946 h 3967556"/>
                  <a:gd name="connsiteX7" fmla="*/ 6109407 w 6201346"/>
                  <a:gd name="connsiteY7" fmla="*/ 55500 h 3967556"/>
                  <a:gd name="connsiteX0" fmla="*/ 6109407 w 6211840"/>
                  <a:gd name="connsiteY0" fmla="*/ 55500 h 3967556"/>
                  <a:gd name="connsiteX1" fmla="*/ 3739321 w 6211840"/>
                  <a:gd name="connsiteY1" fmla="*/ 806305 h 3967556"/>
                  <a:gd name="connsiteX2" fmla="*/ 2549169 w 6211840"/>
                  <a:gd name="connsiteY2" fmla="*/ 1405710 h 3967556"/>
                  <a:gd name="connsiteX3" fmla="*/ 2033147 w 6211840"/>
                  <a:gd name="connsiteY3" fmla="*/ 2340946 h 3967556"/>
                  <a:gd name="connsiteX4" fmla="*/ 849905 w 6211840"/>
                  <a:gd name="connsiteY4" fmla="*/ 2872629 h 3967556"/>
                  <a:gd name="connsiteX5" fmla="*/ 16433 w 6211840"/>
                  <a:gd name="connsiteY5" fmla="*/ 3844885 h 3967556"/>
                  <a:gd name="connsiteX6" fmla="*/ 0 w 6211840"/>
                  <a:gd name="connsiteY6" fmla="*/ 55946 h 3967556"/>
                  <a:gd name="connsiteX7" fmla="*/ 6109407 w 6211840"/>
                  <a:gd name="connsiteY7" fmla="*/ 55500 h 39675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211840" h="3967556">
                    <a:moveTo>
                      <a:pt x="6109407" y="55500"/>
                    </a:moveTo>
                    <a:cubicBezTo>
                      <a:pt x="6732627" y="180560"/>
                      <a:pt x="4332694" y="581270"/>
                      <a:pt x="3739321" y="806305"/>
                    </a:cubicBezTo>
                    <a:cubicBezTo>
                      <a:pt x="3145948" y="1031340"/>
                      <a:pt x="2833531" y="1149936"/>
                      <a:pt x="2549169" y="1405710"/>
                    </a:cubicBezTo>
                    <a:cubicBezTo>
                      <a:pt x="2264807" y="1661484"/>
                      <a:pt x="2316358" y="2096460"/>
                      <a:pt x="2033147" y="2340946"/>
                    </a:cubicBezTo>
                    <a:cubicBezTo>
                      <a:pt x="1749936" y="2585432"/>
                      <a:pt x="1123753" y="2574313"/>
                      <a:pt x="849905" y="2872629"/>
                    </a:cubicBezTo>
                    <a:cubicBezTo>
                      <a:pt x="576057" y="3170945"/>
                      <a:pt x="16720" y="4345629"/>
                      <a:pt x="16433" y="3844885"/>
                    </a:cubicBezTo>
                    <a:cubicBezTo>
                      <a:pt x="15745" y="2643863"/>
                      <a:pt x="15057" y="1171182"/>
                      <a:pt x="0" y="55946"/>
                    </a:cubicBezTo>
                    <a:cubicBezTo>
                      <a:pt x="2036469" y="55797"/>
                      <a:pt x="5486187" y="-69560"/>
                      <a:pt x="6109407" y="5550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 dirty="0"/>
              </a:p>
            </p:txBody>
          </p:sp>
        </p:grpSp>
        <p:grpSp>
          <p:nvGrpSpPr>
            <p:cNvPr id="26" name="กลุ่ม 25">
              <a:extLst>
                <a:ext uri="{FF2B5EF4-FFF2-40B4-BE49-F238E27FC236}">
                  <a16:creationId xmlns:a16="http://schemas.microsoft.com/office/drawing/2014/main" id="{7DAAD41E-889A-4C7E-AFE1-4E5DAD90ABFC}"/>
                </a:ext>
              </a:extLst>
            </p:cNvPr>
            <p:cNvGrpSpPr/>
            <p:nvPr/>
          </p:nvGrpSpPr>
          <p:grpSpPr>
            <a:xfrm flipH="1" flipV="1">
              <a:off x="3659829" y="569056"/>
              <a:ext cx="5503933" cy="4625727"/>
              <a:chOff x="-13854" y="-53779"/>
              <a:chExt cx="5988928" cy="5448712"/>
            </a:xfrm>
            <a:gradFill>
              <a:gsLst>
                <a:gs pos="0">
                  <a:srgbClr val="FEE882"/>
                </a:gs>
                <a:gs pos="73000">
                  <a:srgbClr val="FEE882"/>
                </a:gs>
                <a:gs pos="100000">
                  <a:srgbClr val="FEE882"/>
                </a:gs>
              </a:gsLst>
              <a:path path="circle">
                <a:fillToRect l="50000" t="50000" r="50000" b="50000"/>
              </a:path>
            </a:gradFill>
          </p:grpSpPr>
          <p:sp>
            <p:nvSpPr>
              <p:cNvPr id="27" name="รูปแบบอิสระ: รูปร่าง 26">
                <a:extLst>
                  <a:ext uri="{FF2B5EF4-FFF2-40B4-BE49-F238E27FC236}">
                    <a16:creationId xmlns:a16="http://schemas.microsoft.com/office/drawing/2014/main" id="{639E2FCE-E179-4B4B-B31A-9307FD1A748F}"/>
                  </a:ext>
                </a:extLst>
              </p:cNvPr>
              <p:cNvSpPr/>
              <p:nvPr/>
            </p:nvSpPr>
            <p:spPr>
              <a:xfrm>
                <a:off x="-13854" y="415635"/>
                <a:ext cx="3654961" cy="4979298"/>
              </a:xfrm>
              <a:custGeom>
                <a:avLst/>
                <a:gdLst>
                  <a:gd name="connsiteX0" fmla="*/ 3034146 w 3034146"/>
                  <a:gd name="connsiteY0" fmla="*/ 0 h 4724400"/>
                  <a:gd name="connsiteX1" fmla="*/ 1676400 w 3034146"/>
                  <a:gd name="connsiteY1" fmla="*/ 1939636 h 4724400"/>
                  <a:gd name="connsiteX2" fmla="*/ 831273 w 3034146"/>
                  <a:gd name="connsiteY2" fmla="*/ 2521527 h 4724400"/>
                  <a:gd name="connsiteX3" fmla="*/ 498764 w 3034146"/>
                  <a:gd name="connsiteY3" fmla="*/ 4322618 h 4724400"/>
                  <a:gd name="connsiteX4" fmla="*/ 13855 w 3034146"/>
                  <a:gd name="connsiteY4" fmla="*/ 4724400 h 4724400"/>
                  <a:gd name="connsiteX5" fmla="*/ 0 w 3034146"/>
                  <a:gd name="connsiteY5" fmla="*/ 41564 h 4724400"/>
                  <a:gd name="connsiteX6" fmla="*/ 3034146 w 3034146"/>
                  <a:gd name="connsiteY6" fmla="*/ 0 h 4724400"/>
                  <a:gd name="connsiteX0" fmla="*/ 3034146 w 3034146"/>
                  <a:gd name="connsiteY0" fmla="*/ 0 h 5021667"/>
                  <a:gd name="connsiteX1" fmla="*/ 1676400 w 3034146"/>
                  <a:gd name="connsiteY1" fmla="*/ 1939636 h 5021667"/>
                  <a:gd name="connsiteX2" fmla="*/ 831273 w 3034146"/>
                  <a:gd name="connsiteY2" fmla="*/ 2521527 h 5021667"/>
                  <a:gd name="connsiteX3" fmla="*/ 498764 w 3034146"/>
                  <a:gd name="connsiteY3" fmla="*/ 4322618 h 5021667"/>
                  <a:gd name="connsiteX4" fmla="*/ 13855 w 3034146"/>
                  <a:gd name="connsiteY4" fmla="*/ 4724400 h 5021667"/>
                  <a:gd name="connsiteX5" fmla="*/ 0 w 3034146"/>
                  <a:gd name="connsiteY5" fmla="*/ 41564 h 5021667"/>
                  <a:gd name="connsiteX6" fmla="*/ 3034146 w 3034146"/>
                  <a:gd name="connsiteY6" fmla="*/ 0 h 5021667"/>
                  <a:gd name="connsiteX0" fmla="*/ 3034146 w 3034146"/>
                  <a:gd name="connsiteY0" fmla="*/ 0 h 5021667"/>
                  <a:gd name="connsiteX1" fmla="*/ 1676400 w 3034146"/>
                  <a:gd name="connsiteY1" fmla="*/ 1939636 h 5021667"/>
                  <a:gd name="connsiteX2" fmla="*/ 831273 w 3034146"/>
                  <a:gd name="connsiteY2" fmla="*/ 2521527 h 5021667"/>
                  <a:gd name="connsiteX3" fmla="*/ 498764 w 3034146"/>
                  <a:gd name="connsiteY3" fmla="*/ 4322618 h 5021667"/>
                  <a:gd name="connsiteX4" fmla="*/ 13855 w 3034146"/>
                  <a:gd name="connsiteY4" fmla="*/ 4724400 h 5021667"/>
                  <a:gd name="connsiteX5" fmla="*/ 0 w 3034146"/>
                  <a:gd name="connsiteY5" fmla="*/ 41564 h 5021667"/>
                  <a:gd name="connsiteX6" fmla="*/ 3034146 w 3034146"/>
                  <a:gd name="connsiteY6" fmla="*/ 0 h 5021667"/>
                  <a:gd name="connsiteX0" fmla="*/ 3034146 w 3073956"/>
                  <a:gd name="connsiteY0" fmla="*/ 0 h 5021667"/>
                  <a:gd name="connsiteX1" fmla="*/ 1676400 w 3073956"/>
                  <a:gd name="connsiteY1" fmla="*/ 1939636 h 5021667"/>
                  <a:gd name="connsiteX2" fmla="*/ 831273 w 3073956"/>
                  <a:gd name="connsiteY2" fmla="*/ 2521527 h 5021667"/>
                  <a:gd name="connsiteX3" fmla="*/ 498764 w 3073956"/>
                  <a:gd name="connsiteY3" fmla="*/ 4322618 h 5021667"/>
                  <a:gd name="connsiteX4" fmla="*/ 13855 w 3073956"/>
                  <a:gd name="connsiteY4" fmla="*/ 4724400 h 5021667"/>
                  <a:gd name="connsiteX5" fmla="*/ 0 w 3073956"/>
                  <a:gd name="connsiteY5" fmla="*/ 41564 h 5021667"/>
                  <a:gd name="connsiteX6" fmla="*/ 3034146 w 3073956"/>
                  <a:gd name="connsiteY6" fmla="*/ 0 h 5021667"/>
                  <a:gd name="connsiteX0" fmla="*/ 3034146 w 3101237"/>
                  <a:gd name="connsiteY0" fmla="*/ 0 h 5021667"/>
                  <a:gd name="connsiteX1" fmla="*/ 2286000 w 3101237"/>
                  <a:gd name="connsiteY1" fmla="*/ 2119745 h 5021667"/>
                  <a:gd name="connsiteX2" fmla="*/ 831273 w 3101237"/>
                  <a:gd name="connsiteY2" fmla="*/ 2521527 h 5021667"/>
                  <a:gd name="connsiteX3" fmla="*/ 498764 w 3101237"/>
                  <a:gd name="connsiteY3" fmla="*/ 4322618 h 5021667"/>
                  <a:gd name="connsiteX4" fmla="*/ 13855 w 3101237"/>
                  <a:gd name="connsiteY4" fmla="*/ 4724400 h 5021667"/>
                  <a:gd name="connsiteX5" fmla="*/ 0 w 3101237"/>
                  <a:gd name="connsiteY5" fmla="*/ 41564 h 5021667"/>
                  <a:gd name="connsiteX6" fmla="*/ 3034146 w 3101237"/>
                  <a:gd name="connsiteY6" fmla="*/ 0 h 5021667"/>
                  <a:gd name="connsiteX0" fmla="*/ 3740728 w 3780989"/>
                  <a:gd name="connsiteY0" fmla="*/ 13854 h 4980103"/>
                  <a:gd name="connsiteX1" fmla="*/ 2286000 w 3780989"/>
                  <a:gd name="connsiteY1" fmla="*/ 2078181 h 4980103"/>
                  <a:gd name="connsiteX2" fmla="*/ 831273 w 3780989"/>
                  <a:gd name="connsiteY2" fmla="*/ 2479963 h 4980103"/>
                  <a:gd name="connsiteX3" fmla="*/ 498764 w 3780989"/>
                  <a:gd name="connsiteY3" fmla="*/ 4281054 h 4980103"/>
                  <a:gd name="connsiteX4" fmla="*/ 13855 w 3780989"/>
                  <a:gd name="connsiteY4" fmla="*/ 4682836 h 4980103"/>
                  <a:gd name="connsiteX5" fmla="*/ 0 w 3780989"/>
                  <a:gd name="connsiteY5" fmla="*/ 0 h 4980103"/>
                  <a:gd name="connsiteX6" fmla="*/ 3740728 w 3780989"/>
                  <a:gd name="connsiteY6" fmla="*/ 13854 h 4980103"/>
                  <a:gd name="connsiteX0" fmla="*/ 3740728 w 3803936"/>
                  <a:gd name="connsiteY0" fmla="*/ 13854 h 4980103"/>
                  <a:gd name="connsiteX1" fmla="*/ 2826327 w 3803936"/>
                  <a:gd name="connsiteY1" fmla="*/ 1884217 h 4980103"/>
                  <a:gd name="connsiteX2" fmla="*/ 831273 w 3803936"/>
                  <a:gd name="connsiteY2" fmla="*/ 2479963 h 4980103"/>
                  <a:gd name="connsiteX3" fmla="*/ 498764 w 3803936"/>
                  <a:gd name="connsiteY3" fmla="*/ 4281054 h 4980103"/>
                  <a:gd name="connsiteX4" fmla="*/ 13855 w 3803936"/>
                  <a:gd name="connsiteY4" fmla="*/ 4682836 h 4980103"/>
                  <a:gd name="connsiteX5" fmla="*/ 0 w 3803936"/>
                  <a:gd name="connsiteY5" fmla="*/ 0 h 4980103"/>
                  <a:gd name="connsiteX6" fmla="*/ 3740728 w 3803936"/>
                  <a:gd name="connsiteY6" fmla="*/ 13854 h 4980103"/>
                  <a:gd name="connsiteX0" fmla="*/ 3740728 w 3819518"/>
                  <a:gd name="connsiteY0" fmla="*/ 13854 h 4980103"/>
                  <a:gd name="connsiteX1" fmla="*/ 2826327 w 3819518"/>
                  <a:gd name="connsiteY1" fmla="*/ 1884217 h 4980103"/>
                  <a:gd name="connsiteX2" fmla="*/ 831273 w 3819518"/>
                  <a:gd name="connsiteY2" fmla="*/ 2479963 h 4980103"/>
                  <a:gd name="connsiteX3" fmla="*/ 498764 w 3819518"/>
                  <a:gd name="connsiteY3" fmla="*/ 4281054 h 4980103"/>
                  <a:gd name="connsiteX4" fmla="*/ 13855 w 3819518"/>
                  <a:gd name="connsiteY4" fmla="*/ 4682836 h 4980103"/>
                  <a:gd name="connsiteX5" fmla="*/ 0 w 3819518"/>
                  <a:gd name="connsiteY5" fmla="*/ 0 h 4980103"/>
                  <a:gd name="connsiteX6" fmla="*/ 3740728 w 3819518"/>
                  <a:gd name="connsiteY6" fmla="*/ 13854 h 4980103"/>
                  <a:gd name="connsiteX0" fmla="*/ 3699165 w 3764759"/>
                  <a:gd name="connsiteY0" fmla="*/ 0 h 4980103"/>
                  <a:gd name="connsiteX1" fmla="*/ 2826327 w 3764759"/>
                  <a:gd name="connsiteY1" fmla="*/ 1884217 h 4980103"/>
                  <a:gd name="connsiteX2" fmla="*/ 831273 w 3764759"/>
                  <a:gd name="connsiteY2" fmla="*/ 2479963 h 4980103"/>
                  <a:gd name="connsiteX3" fmla="*/ 498764 w 3764759"/>
                  <a:gd name="connsiteY3" fmla="*/ 4281054 h 4980103"/>
                  <a:gd name="connsiteX4" fmla="*/ 13855 w 3764759"/>
                  <a:gd name="connsiteY4" fmla="*/ 4682836 h 4980103"/>
                  <a:gd name="connsiteX5" fmla="*/ 0 w 3764759"/>
                  <a:gd name="connsiteY5" fmla="*/ 0 h 4980103"/>
                  <a:gd name="connsiteX6" fmla="*/ 3699165 w 3764759"/>
                  <a:gd name="connsiteY6" fmla="*/ 0 h 4980103"/>
                  <a:gd name="connsiteX0" fmla="*/ 3408220 w 3496956"/>
                  <a:gd name="connsiteY0" fmla="*/ 0 h 4993957"/>
                  <a:gd name="connsiteX1" fmla="*/ 2826327 w 3496956"/>
                  <a:gd name="connsiteY1" fmla="*/ 1898071 h 4993957"/>
                  <a:gd name="connsiteX2" fmla="*/ 831273 w 3496956"/>
                  <a:gd name="connsiteY2" fmla="*/ 2493817 h 4993957"/>
                  <a:gd name="connsiteX3" fmla="*/ 498764 w 3496956"/>
                  <a:gd name="connsiteY3" fmla="*/ 4294908 h 4993957"/>
                  <a:gd name="connsiteX4" fmla="*/ 13855 w 3496956"/>
                  <a:gd name="connsiteY4" fmla="*/ 4696690 h 4993957"/>
                  <a:gd name="connsiteX5" fmla="*/ 0 w 3496956"/>
                  <a:gd name="connsiteY5" fmla="*/ 13854 h 4993957"/>
                  <a:gd name="connsiteX6" fmla="*/ 3408220 w 3496956"/>
                  <a:gd name="connsiteY6" fmla="*/ 0 h 4993957"/>
                  <a:gd name="connsiteX0" fmla="*/ 3408220 w 3460882"/>
                  <a:gd name="connsiteY0" fmla="*/ 0 h 4993957"/>
                  <a:gd name="connsiteX1" fmla="*/ 2355272 w 3460882"/>
                  <a:gd name="connsiteY1" fmla="*/ 1787235 h 4993957"/>
                  <a:gd name="connsiteX2" fmla="*/ 831273 w 3460882"/>
                  <a:gd name="connsiteY2" fmla="*/ 2493817 h 4993957"/>
                  <a:gd name="connsiteX3" fmla="*/ 498764 w 3460882"/>
                  <a:gd name="connsiteY3" fmla="*/ 4294908 h 4993957"/>
                  <a:gd name="connsiteX4" fmla="*/ 13855 w 3460882"/>
                  <a:gd name="connsiteY4" fmla="*/ 4696690 h 4993957"/>
                  <a:gd name="connsiteX5" fmla="*/ 0 w 3460882"/>
                  <a:gd name="connsiteY5" fmla="*/ 13854 h 4993957"/>
                  <a:gd name="connsiteX6" fmla="*/ 3408220 w 3460882"/>
                  <a:gd name="connsiteY6" fmla="*/ 0 h 4993957"/>
                  <a:gd name="connsiteX0" fmla="*/ 3408220 w 3461814"/>
                  <a:gd name="connsiteY0" fmla="*/ 0 h 4997951"/>
                  <a:gd name="connsiteX1" fmla="*/ 2355272 w 3461814"/>
                  <a:gd name="connsiteY1" fmla="*/ 1787235 h 4997951"/>
                  <a:gd name="connsiteX2" fmla="*/ 706582 w 3461814"/>
                  <a:gd name="connsiteY2" fmla="*/ 2369126 h 4997951"/>
                  <a:gd name="connsiteX3" fmla="*/ 498764 w 3461814"/>
                  <a:gd name="connsiteY3" fmla="*/ 4294908 h 4997951"/>
                  <a:gd name="connsiteX4" fmla="*/ 13855 w 3461814"/>
                  <a:gd name="connsiteY4" fmla="*/ 4696690 h 4997951"/>
                  <a:gd name="connsiteX5" fmla="*/ 0 w 3461814"/>
                  <a:gd name="connsiteY5" fmla="*/ 13854 h 4997951"/>
                  <a:gd name="connsiteX6" fmla="*/ 3408220 w 3461814"/>
                  <a:gd name="connsiteY6" fmla="*/ 0 h 4997951"/>
                  <a:gd name="connsiteX0" fmla="*/ 3505202 w 3555152"/>
                  <a:gd name="connsiteY0" fmla="*/ 13855 h 4984097"/>
                  <a:gd name="connsiteX1" fmla="*/ 2355272 w 3555152"/>
                  <a:gd name="connsiteY1" fmla="*/ 1773381 h 4984097"/>
                  <a:gd name="connsiteX2" fmla="*/ 706582 w 3555152"/>
                  <a:gd name="connsiteY2" fmla="*/ 2355272 h 4984097"/>
                  <a:gd name="connsiteX3" fmla="*/ 498764 w 3555152"/>
                  <a:gd name="connsiteY3" fmla="*/ 4281054 h 4984097"/>
                  <a:gd name="connsiteX4" fmla="*/ 13855 w 3555152"/>
                  <a:gd name="connsiteY4" fmla="*/ 4682836 h 4984097"/>
                  <a:gd name="connsiteX5" fmla="*/ 0 w 3555152"/>
                  <a:gd name="connsiteY5" fmla="*/ 0 h 4984097"/>
                  <a:gd name="connsiteX6" fmla="*/ 3505202 w 3555152"/>
                  <a:gd name="connsiteY6" fmla="*/ 13855 h 4984097"/>
                  <a:gd name="connsiteX0" fmla="*/ 3505202 w 3509945"/>
                  <a:gd name="connsiteY0" fmla="*/ 13855 h 4984097"/>
                  <a:gd name="connsiteX1" fmla="*/ 2355272 w 3509945"/>
                  <a:gd name="connsiteY1" fmla="*/ 1773381 h 4984097"/>
                  <a:gd name="connsiteX2" fmla="*/ 706582 w 3509945"/>
                  <a:gd name="connsiteY2" fmla="*/ 2355272 h 4984097"/>
                  <a:gd name="connsiteX3" fmla="*/ 498764 w 3509945"/>
                  <a:gd name="connsiteY3" fmla="*/ 4281054 h 4984097"/>
                  <a:gd name="connsiteX4" fmla="*/ 13855 w 3509945"/>
                  <a:gd name="connsiteY4" fmla="*/ 4682836 h 4984097"/>
                  <a:gd name="connsiteX5" fmla="*/ 0 w 3509945"/>
                  <a:gd name="connsiteY5" fmla="*/ 0 h 4984097"/>
                  <a:gd name="connsiteX6" fmla="*/ 3505202 w 3509945"/>
                  <a:gd name="connsiteY6" fmla="*/ 13855 h 4984097"/>
                  <a:gd name="connsiteX0" fmla="*/ 3505202 w 3510195"/>
                  <a:gd name="connsiteY0" fmla="*/ 13855 h 4984097"/>
                  <a:gd name="connsiteX1" fmla="*/ 2355272 w 3510195"/>
                  <a:gd name="connsiteY1" fmla="*/ 1773381 h 4984097"/>
                  <a:gd name="connsiteX2" fmla="*/ 706582 w 3510195"/>
                  <a:gd name="connsiteY2" fmla="*/ 2355272 h 4984097"/>
                  <a:gd name="connsiteX3" fmla="*/ 498764 w 3510195"/>
                  <a:gd name="connsiteY3" fmla="*/ 4281054 h 4984097"/>
                  <a:gd name="connsiteX4" fmla="*/ 13855 w 3510195"/>
                  <a:gd name="connsiteY4" fmla="*/ 4682836 h 4984097"/>
                  <a:gd name="connsiteX5" fmla="*/ 0 w 3510195"/>
                  <a:gd name="connsiteY5" fmla="*/ 0 h 4984097"/>
                  <a:gd name="connsiteX6" fmla="*/ 3505202 w 3510195"/>
                  <a:gd name="connsiteY6" fmla="*/ 13855 h 4984097"/>
                  <a:gd name="connsiteX0" fmla="*/ 3505202 w 3510379"/>
                  <a:gd name="connsiteY0" fmla="*/ 13855 h 4984097"/>
                  <a:gd name="connsiteX1" fmla="*/ 2382981 w 3510379"/>
                  <a:gd name="connsiteY1" fmla="*/ 1911927 h 4984097"/>
                  <a:gd name="connsiteX2" fmla="*/ 706582 w 3510379"/>
                  <a:gd name="connsiteY2" fmla="*/ 2355272 h 4984097"/>
                  <a:gd name="connsiteX3" fmla="*/ 498764 w 3510379"/>
                  <a:gd name="connsiteY3" fmla="*/ 4281054 h 4984097"/>
                  <a:gd name="connsiteX4" fmla="*/ 13855 w 3510379"/>
                  <a:gd name="connsiteY4" fmla="*/ 4682836 h 4984097"/>
                  <a:gd name="connsiteX5" fmla="*/ 0 w 3510379"/>
                  <a:gd name="connsiteY5" fmla="*/ 0 h 4984097"/>
                  <a:gd name="connsiteX6" fmla="*/ 3505202 w 3510379"/>
                  <a:gd name="connsiteY6" fmla="*/ 13855 h 4984097"/>
                  <a:gd name="connsiteX0" fmla="*/ 3865420 w 3868973"/>
                  <a:gd name="connsiteY0" fmla="*/ 13855 h 4984097"/>
                  <a:gd name="connsiteX1" fmla="*/ 2382981 w 3868973"/>
                  <a:gd name="connsiteY1" fmla="*/ 1911927 h 4984097"/>
                  <a:gd name="connsiteX2" fmla="*/ 706582 w 3868973"/>
                  <a:gd name="connsiteY2" fmla="*/ 2355272 h 4984097"/>
                  <a:gd name="connsiteX3" fmla="*/ 498764 w 3868973"/>
                  <a:gd name="connsiteY3" fmla="*/ 4281054 h 4984097"/>
                  <a:gd name="connsiteX4" fmla="*/ 13855 w 3868973"/>
                  <a:gd name="connsiteY4" fmla="*/ 4682836 h 4984097"/>
                  <a:gd name="connsiteX5" fmla="*/ 0 w 3868973"/>
                  <a:gd name="connsiteY5" fmla="*/ 0 h 4984097"/>
                  <a:gd name="connsiteX6" fmla="*/ 3865420 w 3868973"/>
                  <a:gd name="connsiteY6" fmla="*/ 13855 h 4984097"/>
                  <a:gd name="connsiteX0" fmla="*/ 3865420 w 3873426"/>
                  <a:gd name="connsiteY0" fmla="*/ 13855 h 4984097"/>
                  <a:gd name="connsiteX1" fmla="*/ 2992581 w 3873426"/>
                  <a:gd name="connsiteY1" fmla="*/ 1717964 h 4984097"/>
                  <a:gd name="connsiteX2" fmla="*/ 706582 w 3873426"/>
                  <a:gd name="connsiteY2" fmla="*/ 2355272 h 4984097"/>
                  <a:gd name="connsiteX3" fmla="*/ 498764 w 3873426"/>
                  <a:gd name="connsiteY3" fmla="*/ 4281054 h 4984097"/>
                  <a:gd name="connsiteX4" fmla="*/ 13855 w 3873426"/>
                  <a:gd name="connsiteY4" fmla="*/ 4682836 h 4984097"/>
                  <a:gd name="connsiteX5" fmla="*/ 0 w 3873426"/>
                  <a:gd name="connsiteY5" fmla="*/ 0 h 4984097"/>
                  <a:gd name="connsiteX6" fmla="*/ 3865420 w 3873426"/>
                  <a:gd name="connsiteY6" fmla="*/ 13855 h 4984097"/>
                  <a:gd name="connsiteX0" fmla="*/ 3865420 w 3873179"/>
                  <a:gd name="connsiteY0" fmla="*/ 13855 h 4980543"/>
                  <a:gd name="connsiteX1" fmla="*/ 2992581 w 3873179"/>
                  <a:gd name="connsiteY1" fmla="*/ 1717964 h 4980543"/>
                  <a:gd name="connsiteX2" fmla="*/ 803564 w 3873179"/>
                  <a:gd name="connsiteY2" fmla="*/ 2466109 h 4980543"/>
                  <a:gd name="connsiteX3" fmla="*/ 498764 w 3873179"/>
                  <a:gd name="connsiteY3" fmla="*/ 4281054 h 4980543"/>
                  <a:gd name="connsiteX4" fmla="*/ 13855 w 3873179"/>
                  <a:gd name="connsiteY4" fmla="*/ 4682836 h 4980543"/>
                  <a:gd name="connsiteX5" fmla="*/ 0 w 3873179"/>
                  <a:gd name="connsiteY5" fmla="*/ 0 h 4980543"/>
                  <a:gd name="connsiteX6" fmla="*/ 3865420 w 3873179"/>
                  <a:gd name="connsiteY6" fmla="*/ 13855 h 4980543"/>
                  <a:gd name="connsiteX0" fmla="*/ 3532911 w 3549464"/>
                  <a:gd name="connsiteY0" fmla="*/ 138545 h 4980543"/>
                  <a:gd name="connsiteX1" fmla="*/ 2992581 w 3549464"/>
                  <a:gd name="connsiteY1" fmla="*/ 1717964 h 4980543"/>
                  <a:gd name="connsiteX2" fmla="*/ 803564 w 3549464"/>
                  <a:gd name="connsiteY2" fmla="*/ 2466109 h 4980543"/>
                  <a:gd name="connsiteX3" fmla="*/ 498764 w 3549464"/>
                  <a:gd name="connsiteY3" fmla="*/ 4281054 h 4980543"/>
                  <a:gd name="connsiteX4" fmla="*/ 13855 w 3549464"/>
                  <a:gd name="connsiteY4" fmla="*/ 4682836 h 4980543"/>
                  <a:gd name="connsiteX5" fmla="*/ 0 w 3549464"/>
                  <a:gd name="connsiteY5" fmla="*/ 0 h 4980543"/>
                  <a:gd name="connsiteX6" fmla="*/ 3532911 w 3549464"/>
                  <a:gd name="connsiteY6" fmla="*/ 138545 h 4980543"/>
                  <a:gd name="connsiteX0" fmla="*/ 3546766 w 3562611"/>
                  <a:gd name="connsiteY0" fmla="*/ 0 h 5008253"/>
                  <a:gd name="connsiteX1" fmla="*/ 2992581 w 3562611"/>
                  <a:gd name="connsiteY1" fmla="*/ 1745674 h 5008253"/>
                  <a:gd name="connsiteX2" fmla="*/ 803564 w 3562611"/>
                  <a:gd name="connsiteY2" fmla="*/ 2493819 h 5008253"/>
                  <a:gd name="connsiteX3" fmla="*/ 498764 w 3562611"/>
                  <a:gd name="connsiteY3" fmla="*/ 4308764 h 5008253"/>
                  <a:gd name="connsiteX4" fmla="*/ 13855 w 3562611"/>
                  <a:gd name="connsiteY4" fmla="*/ 4710546 h 5008253"/>
                  <a:gd name="connsiteX5" fmla="*/ 0 w 3562611"/>
                  <a:gd name="connsiteY5" fmla="*/ 27710 h 5008253"/>
                  <a:gd name="connsiteX6" fmla="*/ 3546766 w 3562611"/>
                  <a:gd name="connsiteY6" fmla="*/ 0 h 5008253"/>
                  <a:gd name="connsiteX0" fmla="*/ 3546766 w 3706909"/>
                  <a:gd name="connsiteY0" fmla="*/ 0 h 5008253"/>
                  <a:gd name="connsiteX1" fmla="*/ 2992581 w 3706909"/>
                  <a:gd name="connsiteY1" fmla="*/ 1745674 h 5008253"/>
                  <a:gd name="connsiteX2" fmla="*/ 803564 w 3706909"/>
                  <a:gd name="connsiteY2" fmla="*/ 2493819 h 5008253"/>
                  <a:gd name="connsiteX3" fmla="*/ 498764 w 3706909"/>
                  <a:gd name="connsiteY3" fmla="*/ 4308764 h 5008253"/>
                  <a:gd name="connsiteX4" fmla="*/ 13855 w 3706909"/>
                  <a:gd name="connsiteY4" fmla="*/ 4710546 h 5008253"/>
                  <a:gd name="connsiteX5" fmla="*/ 0 w 3706909"/>
                  <a:gd name="connsiteY5" fmla="*/ 27710 h 5008253"/>
                  <a:gd name="connsiteX6" fmla="*/ 3546766 w 3706909"/>
                  <a:gd name="connsiteY6" fmla="*/ 0 h 5008253"/>
                  <a:gd name="connsiteX0" fmla="*/ 3546766 w 3576888"/>
                  <a:gd name="connsiteY0" fmla="*/ 0 h 5008253"/>
                  <a:gd name="connsiteX1" fmla="*/ 2992581 w 3576888"/>
                  <a:gd name="connsiteY1" fmla="*/ 1745674 h 5008253"/>
                  <a:gd name="connsiteX2" fmla="*/ 803564 w 3576888"/>
                  <a:gd name="connsiteY2" fmla="*/ 2493819 h 5008253"/>
                  <a:gd name="connsiteX3" fmla="*/ 498764 w 3576888"/>
                  <a:gd name="connsiteY3" fmla="*/ 4308764 h 5008253"/>
                  <a:gd name="connsiteX4" fmla="*/ 13855 w 3576888"/>
                  <a:gd name="connsiteY4" fmla="*/ 4710546 h 5008253"/>
                  <a:gd name="connsiteX5" fmla="*/ 0 w 3576888"/>
                  <a:gd name="connsiteY5" fmla="*/ 27710 h 5008253"/>
                  <a:gd name="connsiteX6" fmla="*/ 3546766 w 3576888"/>
                  <a:gd name="connsiteY6" fmla="*/ 0 h 5008253"/>
                  <a:gd name="connsiteX0" fmla="*/ 3546766 w 3560729"/>
                  <a:gd name="connsiteY0" fmla="*/ 0 h 5008253"/>
                  <a:gd name="connsiteX1" fmla="*/ 2604653 w 3560729"/>
                  <a:gd name="connsiteY1" fmla="*/ 1814947 h 5008253"/>
                  <a:gd name="connsiteX2" fmla="*/ 803564 w 3560729"/>
                  <a:gd name="connsiteY2" fmla="*/ 2493819 h 5008253"/>
                  <a:gd name="connsiteX3" fmla="*/ 498764 w 3560729"/>
                  <a:gd name="connsiteY3" fmla="*/ 4308764 h 5008253"/>
                  <a:gd name="connsiteX4" fmla="*/ 13855 w 3560729"/>
                  <a:gd name="connsiteY4" fmla="*/ 4710546 h 5008253"/>
                  <a:gd name="connsiteX5" fmla="*/ 0 w 3560729"/>
                  <a:gd name="connsiteY5" fmla="*/ 27710 h 5008253"/>
                  <a:gd name="connsiteX6" fmla="*/ 3546766 w 3560729"/>
                  <a:gd name="connsiteY6" fmla="*/ 0 h 5008253"/>
                  <a:gd name="connsiteX0" fmla="*/ 3546766 w 3560729"/>
                  <a:gd name="connsiteY0" fmla="*/ 0 h 5022108"/>
                  <a:gd name="connsiteX1" fmla="*/ 2604653 w 3560729"/>
                  <a:gd name="connsiteY1" fmla="*/ 1828802 h 5022108"/>
                  <a:gd name="connsiteX2" fmla="*/ 803564 w 3560729"/>
                  <a:gd name="connsiteY2" fmla="*/ 2507674 h 5022108"/>
                  <a:gd name="connsiteX3" fmla="*/ 498764 w 3560729"/>
                  <a:gd name="connsiteY3" fmla="*/ 4322619 h 5022108"/>
                  <a:gd name="connsiteX4" fmla="*/ 13855 w 3560729"/>
                  <a:gd name="connsiteY4" fmla="*/ 4724401 h 5022108"/>
                  <a:gd name="connsiteX5" fmla="*/ 0 w 3560729"/>
                  <a:gd name="connsiteY5" fmla="*/ 41565 h 5022108"/>
                  <a:gd name="connsiteX6" fmla="*/ 3546766 w 3560729"/>
                  <a:gd name="connsiteY6" fmla="*/ 0 h 5022108"/>
                  <a:gd name="connsiteX0" fmla="*/ 3546766 w 3560729"/>
                  <a:gd name="connsiteY0" fmla="*/ 0 h 5028368"/>
                  <a:gd name="connsiteX1" fmla="*/ 2604653 w 3560729"/>
                  <a:gd name="connsiteY1" fmla="*/ 1828802 h 5028368"/>
                  <a:gd name="connsiteX2" fmla="*/ 803564 w 3560729"/>
                  <a:gd name="connsiteY2" fmla="*/ 2313710 h 5028368"/>
                  <a:gd name="connsiteX3" fmla="*/ 498764 w 3560729"/>
                  <a:gd name="connsiteY3" fmla="*/ 4322619 h 5028368"/>
                  <a:gd name="connsiteX4" fmla="*/ 13855 w 3560729"/>
                  <a:gd name="connsiteY4" fmla="*/ 4724401 h 5028368"/>
                  <a:gd name="connsiteX5" fmla="*/ 0 w 3560729"/>
                  <a:gd name="connsiteY5" fmla="*/ 41565 h 5028368"/>
                  <a:gd name="connsiteX6" fmla="*/ 3546766 w 3560729"/>
                  <a:gd name="connsiteY6" fmla="*/ 0 h 5028368"/>
                  <a:gd name="connsiteX0" fmla="*/ 3546766 w 3567061"/>
                  <a:gd name="connsiteY0" fmla="*/ 0 h 5028368"/>
                  <a:gd name="connsiteX1" fmla="*/ 2826326 w 3567061"/>
                  <a:gd name="connsiteY1" fmla="*/ 1731820 h 5028368"/>
                  <a:gd name="connsiteX2" fmla="*/ 803564 w 3567061"/>
                  <a:gd name="connsiteY2" fmla="*/ 2313710 h 5028368"/>
                  <a:gd name="connsiteX3" fmla="*/ 498764 w 3567061"/>
                  <a:gd name="connsiteY3" fmla="*/ 4322619 h 5028368"/>
                  <a:gd name="connsiteX4" fmla="*/ 13855 w 3567061"/>
                  <a:gd name="connsiteY4" fmla="*/ 4724401 h 5028368"/>
                  <a:gd name="connsiteX5" fmla="*/ 0 w 3567061"/>
                  <a:gd name="connsiteY5" fmla="*/ 41565 h 5028368"/>
                  <a:gd name="connsiteX6" fmla="*/ 3546766 w 3567061"/>
                  <a:gd name="connsiteY6" fmla="*/ 0 h 5028368"/>
                  <a:gd name="connsiteX0" fmla="*/ 3546766 w 3567061"/>
                  <a:gd name="connsiteY0" fmla="*/ 0 h 4939815"/>
                  <a:gd name="connsiteX1" fmla="*/ 2826326 w 3567061"/>
                  <a:gd name="connsiteY1" fmla="*/ 1731820 h 4939815"/>
                  <a:gd name="connsiteX2" fmla="*/ 803564 w 3567061"/>
                  <a:gd name="connsiteY2" fmla="*/ 2313710 h 4939815"/>
                  <a:gd name="connsiteX3" fmla="*/ 1066801 w 3567061"/>
                  <a:gd name="connsiteY3" fmla="*/ 3782292 h 4939815"/>
                  <a:gd name="connsiteX4" fmla="*/ 13855 w 3567061"/>
                  <a:gd name="connsiteY4" fmla="*/ 4724401 h 4939815"/>
                  <a:gd name="connsiteX5" fmla="*/ 0 w 3567061"/>
                  <a:gd name="connsiteY5" fmla="*/ 41565 h 4939815"/>
                  <a:gd name="connsiteX6" fmla="*/ 3546766 w 3567061"/>
                  <a:gd name="connsiteY6" fmla="*/ 0 h 4939815"/>
                  <a:gd name="connsiteX0" fmla="*/ 3546766 w 3567427"/>
                  <a:gd name="connsiteY0" fmla="*/ 0 h 4944652"/>
                  <a:gd name="connsiteX1" fmla="*/ 2826326 w 3567427"/>
                  <a:gd name="connsiteY1" fmla="*/ 1731820 h 4944652"/>
                  <a:gd name="connsiteX2" fmla="*/ 748145 w 3567427"/>
                  <a:gd name="connsiteY2" fmla="*/ 2050474 h 4944652"/>
                  <a:gd name="connsiteX3" fmla="*/ 1066801 w 3567427"/>
                  <a:gd name="connsiteY3" fmla="*/ 3782292 h 4944652"/>
                  <a:gd name="connsiteX4" fmla="*/ 13855 w 3567427"/>
                  <a:gd name="connsiteY4" fmla="*/ 4724401 h 4944652"/>
                  <a:gd name="connsiteX5" fmla="*/ 0 w 3567427"/>
                  <a:gd name="connsiteY5" fmla="*/ 41565 h 4944652"/>
                  <a:gd name="connsiteX6" fmla="*/ 3546766 w 3567427"/>
                  <a:gd name="connsiteY6" fmla="*/ 0 h 4944652"/>
                  <a:gd name="connsiteX0" fmla="*/ 3546766 w 3566619"/>
                  <a:gd name="connsiteY0" fmla="*/ 0 h 4940065"/>
                  <a:gd name="connsiteX1" fmla="*/ 2826326 w 3566619"/>
                  <a:gd name="connsiteY1" fmla="*/ 1731820 h 4940065"/>
                  <a:gd name="connsiteX2" fmla="*/ 872836 w 3566619"/>
                  <a:gd name="connsiteY2" fmla="*/ 2299856 h 4940065"/>
                  <a:gd name="connsiteX3" fmla="*/ 1066801 w 3566619"/>
                  <a:gd name="connsiteY3" fmla="*/ 3782292 h 4940065"/>
                  <a:gd name="connsiteX4" fmla="*/ 13855 w 3566619"/>
                  <a:gd name="connsiteY4" fmla="*/ 4724401 h 4940065"/>
                  <a:gd name="connsiteX5" fmla="*/ 0 w 3566619"/>
                  <a:gd name="connsiteY5" fmla="*/ 41565 h 4940065"/>
                  <a:gd name="connsiteX6" fmla="*/ 3546766 w 3566619"/>
                  <a:gd name="connsiteY6" fmla="*/ 0 h 4940065"/>
                  <a:gd name="connsiteX0" fmla="*/ 3546766 w 3566619"/>
                  <a:gd name="connsiteY0" fmla="*/ 0 h 4943391"/>
                  <a:gd name="connsiteX1" fmla="*/ 2826326 w 3566619"/>
                  <a:gd name="connsiteY1" fmla="*/ 1731820 h 4943391"/>
                  <a:gd name="connsiteX2" fmla="*/ 872836 w 3566619"/>
                  <a:gd name="connsiteY2" fmla="*/ 2299856 h 4943391"/>
                  <a:gd name="connsiteX3" fmla="*/ 1343891 w 3566619"/>
                  <a:gd name="connsiteY3" fmla="*/ 3810001 h 4943391"/>
                  <a:gd name="connsiteX4" fmla="*/ 13855 w 3566619"/>
                  <a:gd name="connsiteY4" fmla="*/ 4724401 h 4943391"/>
                  <a:gd name="connsiteX5" fmla="*/ 0 w 3566619"/>
                  <a:gd name="connsiteY5" fmla="*/ 41565 h 4943391"/>
                  <a:gd name="connsiteX6" fmla="*/ 3546766 w 3566619"/>
                  <a:gd name="connsiteY6" fmla="*/ 0 h 4943391"/>
                  <a:gd name="connsiteX0" fmla="*/ 3546766 w 3566619"/>
                  <a:gd name="connsiteY0" fmla="*/ 0 h 4955848"/>
                  <a:gd name="connsiteX1" fmla="*/ 2826326 w 3566619"/>
                  <a:gd name="connsiteY1" fmla="*/ 1731820 h 4955848"/>
                  <a:gd name="connsiteX2" fmla="*/ 872836 w 3566619"/>
                  <a:gd name="connsiteY2" fmla="*/ 2299856 h 4955848"/>
                  <a:gd name="connsiteX3" fmla="*/ 1136073 w 3566619"/>
                  <a:gd name="connsiteY3" fmla="*/ 3906983 h 4955848"/>
                  <a:gd name="connsiteX4" fmla="*/ 13855 w 3566619"/>
                  <a:gd name="connsiteY4" fmla="*/ 4724401 h 4955848"/>
                  <a:gd name="connsiteX5" fmla="*/ 0 w 3566619"/>
                  <a:gd name="connsiteY5" fmla="*/ 41565 h 4955848"/>
                  <a:gd name="connsiteX6" fmla="*/ 3546766 w 3566619"/>
                  <a:gd name="connsiteY6" fmla="*/ 0 h 4955848"/>
                  <a:gd name="connsiteX0" fmla="*/ 3546766 w 3609882"/>
                  <a:gd name="connsiteY0" fmla="*/ 0 h 4955848"/>
                  <a:gd name="connsiteX1" fmla="*/ 3214254 w 3609882"/>
                  <a:gd name="connsiteY1" fmla="*/ 1579420 h 4955848"/>
                  <a:gd name="connsiteX2" fmla="*/ 872836 w 3609882"/>
                  <a:gd name="connsiteY2" fmla="*/ 2299856 h 4955848"/>
                  <a:gd name="connsiteX3" fmla="*/ 1136073 w 3609882"/>
                  <a:gd name="connsiteY3" fmla="*/ 3906983 h 4955848"/>
                  <a:gd name="connsiteX4" fmla="*/ 13855 w 3609882"/>
                  <a:gd name="connsiteY4" fmla="*/ 4724401 h 4955848"/>
                  <a:gd name="connsiteX5" fmla="*/ 0 w 3609882"/>
                  <a:gd name="connsiteY5" fmla="*/ 41565 h 4955848"/>
                  <a:gd name="connsiteX6" fmla="*/ 3546766 w 3609882"/>
                  <a:gd name="connsiteY6" fmla="*/ 0 h 4955848"/>
                  <a:gd name="connsiteX0" fmla="*/ 3546766 w 3609882"/>
                  <a:gd name="connsiteY0" fmla="*/ 0 h 4957825"/>
                  <a:gd name="connsiteX1" fmla="*/ 3214254 w 3609882"/>
                  <a:gd name="connsiteY1" fmla="*/ 1579420 h 4957825"/>
                  <a:gd name="connsiteX2" fmla="*/ 872836 w 3609882"/>
                  <a:gd name="connsiteY2" fmla="*/ 2299856 h 4957825"/>
                  <a:gd name="connsiteX3" fmla="*/ 1136073 w 3609882"/>
                  <a:gd name="connsiteY3" fmla="*/ 3906983 h 4957825"/>
                  <a:gd name="connsiteX4" fmla="*/ 13855 w 3609882"/>
                  <a:gd name="connsiteY4" fmla="*/ 4724401 h 4957825"/>
                  <a:gd name="connsiteX5" fmla="*/ 0 w 3609882"/>
                  <a:gd name="connsiteY5" fmla="*/ 41565 h 4957825"/>
                  <a:gd name="connsiteX6" fmla="*/ 3546766 w 3609882"/>
                  <a:gd name="connsiteY6" fmla="*/ 0 h 4957825"/>
                  <a:gd name="connsiteX0" fmla="*/ 3635098 w 3698214"/>
                  <a:gd name="connsiteY0" fmla="*/ 0 h 4956688"/>
                  <a:gd name="connsiteX1" fmla="*/ 3302586 w 3698214"/>
                  <a:gd name="connsiteY1" fmla="*/ 1579420 h 4956688"/>
                  <a:gd name="connsiteX2" fmla="*/ 961168 w 3698214"/>
                  <a:gd name="connsiteY2" fmla="*/ 2299856 h 4956688"/>
                  <a:gd name="connsiteX3" fmla="*/ 1432223 w 3698214"/>
                  <a:gd name="connsiteY3" fmla="*/ 4045529 h 4956688"/>
                  <a:gd name="connsiteX4" fmla="*/ 102187 w 3698214"/>
                  <a:gd name="connsiteY4" fmla="*/ 4724401 h 4956688"/>
                  <a:gd name="connsiteX5" fmla="*/ 88332 w 3698214"/>
                  <a:gd name="connsiteY5" fmla="*/ 41565 h 4956688"/>
                  <a:gd name="connsiteX6" fmla="*/ 3635098 w 3698214"/>
                  <a:gd name="connsiteY6" fmla="*/ 0 h 4956688"/>
                  <a:gd name="connsiteX0" fmla="*/ 3635098 w 3698214"/>
                  <a:gd name="connsiteY0" fmla="*/ 0 h 4956688"/>
                  <a:gd name="connsiteX1" fmla="*/ 3302586 w 3698214"/>
                  <a:gd name="connsiteY1" fmla="*/ 1579420 h 4956688"/>
                  <a:gd name="connsiteX2" fmla="*/ 961168 w 3698214"/>
                  <a:gd name="connsiteY2" fmla="*/ 2299856 h 4956688"/>
                  <a:gd name="connsiteX3" fmla="*/ 1432223 w 3698214"/>
                  <a:gd name="connsiteY3" fmla="*/ 4045529 h 4956688"/>
                  <a:gd name="connsiteX4" fmla="*/ 102187 w 3698214"/>
                  <a:gd name="connsiteY4" fmla="*/ 4724401 h 4956688"/>
                  <a:gd name="connsiteX5" fmla="*/ 88332 w 3698214"/>
                  <a:gd name="connsiteY5" fmla="*/ 41565 h 4956688"/>
                  <a:gd name="connsiteX6" fmla="*/ 3635098 w 3698214"/>
                  <a:gd name="connsiteY6" fmla="*/ 0 h 4956688"/>
                  <a:gd name="connsiteX0" fmla="*/ 3635098 w 3698214"/>
                  <a:gd name="connsiteY0" fmla="*/ 0 h 4956688"/>
                  <a:gd name="connsiteX1" fmla="*/ 3302586 w 3698214"/>
                  <a:gd name="connsiteY1" fmla="*/ 1579420 h 4956688"/>
                  <a:gd name="connsiteX2" fmla="*/ 961168 w 3698214"/>
                  <a:gd name="connsiteY2" fmla="*/ 2299856 h 4956688"/>
                  <a:gd name="connsiteX3" fmla="*/ 1432223 w 3698214"/>
                  <a:gd name="connsiteY3" fmla="*/ 4045529 h 4956688"/>
                  <a:gd name="connsiteX4" fmla="*/ 102187 w 3698214"/>
                  <a:gd name="connsiteY4" fmla="*/ 4724401 h 4956688"/>
                  <a:gd name="connsiteX5" fmla="*/ 88332 w 3698214"/>
                  <a:gd name="connsiteY5" fmla="*/ 41565 h 4956688"/>
                  <a:gd name="connsiteX6" fmla="*/ 3635098 w 3698214"/>
                  <a:gd name="connsiteY6" fmla="*/ 0 h 4956688"/>
                  <a:gd name="connsiteX0" fmla="*/ 3591845 w 3654961"/>
                  <a:gd name="connsiteY0" fmla="*/ 0 h 4968373"/>
                  <a:gd name="connsiteX1" fmla="*/ 3259333 w 3654961"/>
                  <a:gd name="connsiteY1" fmla="*/ 1579420 h 4968373"/>
                  <a:gd name="connsiteX2" fmla="*/ 917915 w 3654961"/>
                  <a:gd name="connsiteY2" fmla="*/ 2299856 h 4968373"/>
                  <a:gd name="connsiteX3" fmla="*/ 1388970 w 3654961"/>
                  <a:gd name="connsiteY3" fmla="*/ 4045529 h 4968373"/>
                  <a:gd name="connsiteX4" fmla="*/ 58934 w 3654961"/>
                  <a:gd name="connsiteY4" fmla="*/ 4724401 h 4968373"/>
                  <a:gd name="connsiteX5" fmla="*/ 45079 w 3654961"/>
                  <a:gd name="connsiteY5" fmla="*/ 41565 h 4968373"/>
                  <a:gd name="connsiteX6" fmla="*/ 3591845 w 3654961"/>
                  <a:gd name="connsiteY6" fmla="*/ 0 h 4968373"/>
                  <a:gd name="connsiteX0" fmla="*/ 3591845 w 3654961"/>
                  <a:gd name="connsiteY0" fmla="*/ 0 h 4967280"/>
                  <a:gd name="connsiteX1" fmla="*/ 3259333 w 3654961"/>
                  <a:gd name="connsiteY1" fmla="*/ 1579420 h 4967280"/>
                  <a:gd name="connsiteX2" fmla="*/ 917915 w 3654961"/>
                  <a:gd name="connsiteY2" fmla="*/ 2299856 h 4967280"/>
                  <a:gd name="connsiteX3" fmla="*/ 1388970 w 3654961"/>
                  <a:gd name="connsiteY3" fmla="*/ 4045529 h 4967280"/>
                  <a:gd name="connsiteX4" fmla="*/ 58934 w 3654961"/>
                  <a:gd name="connsiteY4" fmla="*/ 4724401 h 4967280"/>
                  <a:gd name="connsiteX5" fmla="*/ 45079 w 3654961"/>
                  <a:gd name="connsiteY5" fmla="*/ 41565 h 4967280"/>
                  <a:gd name="connsiteX6" fmla="*/ 3591845 w 3654961"/>
                  <a:gd name="connsiteY6" fmla="*/ 0 h 4967280"/>
                  <a:gd name="connsiteX0" fmla="*/ 3591845 w 3654961"/>
                  <a:gd name="connsiteY0" fmla="*/ 0 h 4979298"/>
                  <a:gd name="connsiteX1" fmla="*/ 3259333 w 3654961"/>
                  <a:gd name="connsiteY1" fmla="*/ 1579420 h 4979298"/>
                  <a:gd name="connsiteX2" fmla="*/ 917915 w 3654961"/>
                  <a:gd name="connsiteY2" fmla="*/ 2299856 h 4979298"/>
                  <a:gd name="connsiteX3" fmla="*/ 1388970 w 3654961"/>
                  <a:gd name="connsiteY3" fmla="*/ 4045529 h 4979298"/>
                  <a:gd name="connsiteX4" fmla="*/ 58934 w 3654961"/>
                  <a:gd name="connsiteY4" fmla="*/ 4738255 h 4979298"/>
                  <a:gd name="connsiteX5" fmla="*/ 45079 w 3654961"/>
                  <a:gd name="connsiteY5" fmla="*/ 41565 h 4979298"/>
                  <a:gd name="connsiteX6" fmla="*/ 3591845 w 3654961"/>
                  <a:gd name="connsiteY6" fmla="*/ 0 h 4979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654961" h="4979298">
                    <a:moveTo>
                      <a:pt x="3591845" y="0"/>
                    </a:moveTo>
                    <a:cubicBezTo>
                      <a:pt x="3704991" y="635000"/>
                      <a:pt x="3704988" y="1196111"/>
                      <a:pt x="3259333" y="1579420"/>
                    </a:cubicBezTo>
                    <a:cubicBezTo>
                      <a:pt x="2813678" y="1962729"/>
                      <a:pt x="1229642" y="1888838"/>
                      <a:pt x="917915" y="2299856"/>
                    </a:cubicBezTo>
                    <a:cubicBezTo>
                      <a:pt x="606188" y="2710874"/>
                      <a:pt x="1532133" y="3639129"/>
                      <a:pt x="1388970" y="4045529"/>
                    </a:cubicBezTo>
                    <a:cubicBezTo>
                      <a:pt x="1245807" y="4451929"/>
                      <a:pt x="185461" y="5430703"/>
                      <a:pt x="58934" y="4738255"/>
                    </a:cubicBezTo>
                    <a:cubicBezTo>
                      <a:pt x="-67593" y="4045807"/>
                      <a:pt x="49697" y="1602510"/>
                      <a:pt x="45079" y="41565"/>
                    </a:cubicBezTo>
                    <a:lnTo>
                      <a:pt x="359184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84407" tIns="42203" rIns="84407" bIns="42203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th-TH" sz="1661"/>
              </a:p>
            </p:txBody>
          </p:sp>
          <p:sp>
            <p:nvSpPr>
              <p:cNvPr id="28" name="รูปแบบอิสระ: รูปร่าง 27">
                <a:extLst>
                  <a:ext uri="{FF2B5EF4-FFF2-40B4-BE49-F238E27FC236}">
                    <a16:creationId xmlns:a16="http://schemas.microsoft.com/office/drawing/2014/main" id="{2BA85EDD-0A85-4EA9-8663-73F808501E58}"/>
                  </a:ext>
                </a:extLst>
              </p:cNvPr>
              <p:cNvSpPr/>
              <p:nvPr/>
            </p:nvSpPr>
            <p:spPr>
              <a:xfrm>
                <a:off x="-13854" y="-53779"/>
                <a:ext cx="5988928" cy="3844532"/>
              </a:xfrm>
              <a:custGeom>
                <a:avLst/>
                <a:gdLst>
                  <a:gd name="connsiteX0" fmla="*/ 5791200 w 5791200"/>
                  <a:gd name="connsiteY0" fmla="*/ 13854 h 3574472"/>
                  <a:gd name="connsiteX1" fmla="*/ 3061855 w 5791200"/>
                  <a:gd name="connsiteY1" fmla="*/ 678872 h 3574472"/>
                  <a:gd name="connsiteX2" fmla="*/ 2992582 w 5791200"/>
                  <a:gd name="connsiteY2" fmla="*/ 1607127 h 3574472"/>
                  <a:gd name="connsiteX3" fmla="*/ 1413164 w 5791200"/>
                  <a:gd name="connsiteY3" fmla="*/ 1870363 h 3574472"/>
                  <a:gd name="connsiteX4" fmla="*/ 0 w 5791200"/>
                  <a:gd name="connsiteY4" fmla="*/ 3574472 h 3574472"/>
                  <a:gd name="connsiteX5" fmla="*/ 55418 w 5791200"/>
                  <a:gd name="connsiteY5" fmla="*/ 0 h 3574472"/>
                  <a:gd name="connsiteX6" fmla="*/ 5791200 w 5791200"/>
                  <a:gd name="connsiteY6" fmla="*/ 13854 h 3574472"/>
                  <a:gd name="connsiteX0" fmla="*/ 5822003 w 5822003"/>
                  <a:gd name="connsiteY0" fmla="*/ 28151 h 3588769"/>
                  <a:gd name="connsiteX1" fmla="*/ 3092658 w 5822003"/>
                  <a:gd name="connsiteY1" fmla="*/ 693169 h 3588769"/>
                  <a:gd name="connsiteX2" fmla="*/ 3023385 w 5822003"/>
                  <a:gd name="connsiteY2" fmla="*/ 1621424 h 3588769"/>
                  <a:gd name="connsiteX3" fmla="*/ 1443967 w 5822003"/>
                  <a:gd name="connsiteY3" fmla="*/ 1884660 h 3588769"/>
                  <a:gd name="connsiteX4" fmla="*/ 30803 w 5822003"/>
                  <a:gd name="connsiteY4" fmla="*/ 3588769 h 3588769"/>
                  <a:gd name="connsiteX5" fmla="*/ 0 w 5822003"/>
                  <a:gd name="connsiteY5" fmla="*/ 0 h 3588769"/>
                  <a:gd name="connsiteX6" fmla="*/ 5822003 w 5822003"/>
                  <a:gd name="connsiteY6" fmla="*/ 28151 h 3588769"/>
                  <a:gd name="connsiteX0" fmla="*/ 5879484 w 5879484"/>
                  <a:gd name="connsiteY0" fmla="*/ 42449 h 3603067"/>
                  <a:gd name="connsiteX1" fmla="*/ 3150139 w 5879484"/>
                  <a:gd name="connsiteY1" fmla="*/ 707467 h 3603067"/>
                  <a:gd name="connsiteX2" fmla="*/ 3080866 w 5879484"/>
                  <a:gd name="connsiteY2" fmla="*/ 1635722 h 3603067"/>
                  <a:gd name="connsiteX3" fmla="*/ 1501448 w 5879484"/>
                  <a:gd name="connsiteY3" fmla="*/ 1898958 h 3603067"/>
                  <a:gd name="connsiteX4" fmla="*/ 88284 w 5879484"/>
                  <a:gd name="connsiteY4" fmla="*/ 3603067 h 3603067"/>
                  <a:gd name="connsiteX5" fmla="*/ 0 w 5879484"/>
                  <a:gd name="connsiteY5" fmla="*/ 0 h 3603067"/>
                  <a:gd name="connsiteX6" fmla="*/ 5879484 w 5879484"/>
                  <a:gd name="connsiteY6" fmla="*/ 42449 h 3603067"/>
                  <a:gd name="connsiteX0" fmla="*/ 5879484 w 5879484"/>
                  <a:gd name="connsiteY0" fmla="*/ 42449 h 3603067"/>
                  <a:gd name="connsiteX1" fmla="*/ 3150139 w 5879484"/>
                  <a:gd name="connsiteY1" fmla="*/ 707467 h 3603067"/>
                  <a:gd name="connsiteX2" fmla="*/ 3080866 w 5879484"/>
                  <a:gd name="connsiteY2" fmla="*/ 1635722 h 3603067"/>
                  <a:gd name="connsiteX3" fmla="*/ 1501448 w 5879484"/>
                  <a:gd name="connsiteY3" fmla="*/ 1898958 h 3603067"/>
                  <a:gd name="connsiteX4" fmla="*/ 2063 w 5879484"/>
                  <a:gd name="connsiteY4" fmla="*/ 3603067 h 3603067"/>
                  <a:gd name="connsiteX5" fmla="*/ 0 w 5879484"/>
                  <a:gd name="connsiteY5" fmla="*/ 0 h 3603067"/>
                  <a:gd name="connsiteX6" fmla="*/ 5879484 w 5879484"/>
                  <a:gd name="connsiteY6" fmla="*/ 42449 h 3603067"/>
                  <a:gd name="connsiteX0" fmla="*/ 6021126 w 6021126"/>
                  <a:gd name="connsiteY0" fmla="*/ 42449 h 3688855"/>
                  <a:gd name="connsiteX1" fmla="*/ 3291781 w 6021126"/>
                  <a:gd name="connsiteY1" fmla="*/ 707467 h 3688855"/>
                  <a:gd name="connsiteX2" fmla="*/ 3222508 w 6021126"/>
                  <a:gd name="connsiteY2" fmla="*/ 1635722 h 3688855"/>
                  <a:gd name="connsiteX3" fmla="*/ 1643090 w 6021126"/>
                  <a:gd name="connsiteY3" fmla="*/ 1898958 h 3688855"/>
                  <a:gd name="connsiteX4" fmla="*/ 2 w 6021126"/>
                  <a:gd name="connsiteY4" fmla="*/ 3688855 h 3688855"/>
                  <a:gd name="connsiteX5" fmla="*/ 141642 w 6021126"/>
                  <a:gd name="connsiteY5" fmla="*/ 0 h 3688855"/>
                  <a:gd name="connsiteX6" fmla="*/ 6021126 w 6021126"/>
                  <a:gd name="connsiteY6" fmla="*/ 42449 h 3688855"/>
                  <a:gd name="connsiteX0" fmla="*/ 6109408 w 6109408"/>
                  <a:gd name="connsiteY0" fmla="*/ 128236 h 3774642"/>
                  <a:gd name="connsiteX1" fmla="*/ 3380063 w 6109408"/>
                  <a:gd name="connsiteY1" fmla="*/ 793254 h 3774642"/>
                  <a:gd name="connsiteX2" fmla="*/ 3310790 w 6109408"/>
                  <a:gd name="connsiteY2" fmla="*/ 1721509 h 3774642"/>
                  <a:gd name="connsiteX3" fmla="*/ 1731372 w 6109408"/>
                  <a:gd name="connsiteY3" fmla="*/ 1984745 h 3774642"/>
                  <a:gd name="connsiteX4" fmla="*/ 88284 w 6109408"/>
                  <a:gd name="connsiteY4" fmla="*/ 3774642 h 3774642"/>
                  <a:gd name="connsiteX5" fmla="*/ 0 w 6109408"/>
                  <a:gd name="connsiteY5" fmla="*/ 0 h 3774642"/>
                  <a:gd name="connsiteX6" fmla="*/ 6109408 w 6109408"/>
                  <a:gd name="connsiteY6" fmla="*/ 128236 h 3774642"/>
                  <a:gd name="connsiteX0" fmla="*/ 6109408 w 6109408"/>
                  <a:gd name="connsiteY0" fmla="*/ 128236 h 3774642"/>
                  <a:gd name="connsiteX1" fmla="*/ 3380063 w 6109408"/>
                  <a:gd name="connsiteY1" fmla="*/ 793254 h 3774642"/>
                  <a:gd name="connsiteX2" fmla="*/ 3310790 w 6109408"/>
                  <a:gd name="connsiteY2" fmla="*/ 1721509 h 3774642"/>
                  <a:gd name="connsiteX3" fmla="*/ 1731372 w 6109408"/>
                  <a:gd name="connsiteY3" fmla="*/ 1984745 h 3774642"/>
                  <a:gd name="connsiteX4" fmla="*/ 88284 w 6109408"/>
                  <a:gd name="connsiteY4" fmla="*/ 3774642 h 3774642"/>
                  <a:gd name="connsiteX5" fmla="*/ 0 w 6109408"/>
                  <a:gd name="connsiteY5" fmla="*/ 0 h 3774642"/>
                  <a:gd name="connsiteX6" fmla="*/ 6109408 w 6109408"/>
                  <a:gd name="connsiteY6" fmla="*/ 128236 h 3774642"/>
                  <a:gd name="connsiteX0" fmla="*/ 6109408 w 6109408"/>
                  <a:gd name="connsiteY0" fmla="*/ 128236 h 3774642"/>
                  <a:gd name="connsiteX1" fmla="*/ 3380063 w 6109408"/>
                  <a:gd name="connsiteY1" fmla="*/ 793254 h 3774642"/>
                  <a:gd name="connsiteX2" fmla="*/ 3310790 w 6109408"/>
                  <a:gd name="connsiteY2" fmla="*/ 1721509 h 3774642"/>
                  <a:gd name="connsiteX3" fmla="*/ 1731372 w 6109408"/>
                  <a:gd name="connsiteY3" fmla="*/ 1984745 h 3774642"/>
                  <a:gd name="connsiteX4" fmla="*/ 88284 w 6109408"/>
                  <a:gd name="connsiteY4" fmla="*/ 3774642 h 3774642"/>
                  <a:gd name="connsiteX5" fmla="*/ 0 w 6109408"/>
                  <a:gd name="connsiteY5" fmla="*/ 0 h 3774642"/>
                  <a:gd name="connsiteX6" fmla="*/ 6109408 w 6109408"/>
                  <a:gd name="connsiteY6" fmla="*/ 128236 h 3774642"/>
                  <a:gd name="connsiteX0" fmla="*/ 6037557 w 6037557"/>
                  <a:gd name="connsiteY0" fmla="*/ 142533 h 3788939"/>
                  <a:gd name="connsiteX1" fmla="*/ 3308212 w 6037557"/>
                  <a:gd name="connsiteY1" fmla="*/ 807551 h 3788939"/>
                  <a:gd name="connsiteX2" fmla="*/ 3238939 w 6037557"/>
                  <a:gd name="connsiteY2" fmla="*/ 1735806 h 3788939"/>
                  <a:gd name="connsiteX3" fmla="*/ 1659521 w 6037557"/>
                  <a:gd name="connsiteY3" fmla="*/ 1999042 h 3788939"/>
                  <a:gd name="connsiteX4" fmla="*/ 16433 w 6037557"/>
                  <a:gd name="connsiteY4" fmla="*/ 3788939 h 3788939"/>
                  <a:gd name="connsiteX5" fmla="*/ 0 w 6037557"/>
                  <a:gd name="connsiteY5" fmla="*/ 0 h 3788939"/>
                  <a:gd name="connsiteX6" fmla="*/ 6037557 w 6037557"/>
                  <a:gd name="connsiteY6" fmla="*/ 142533 h 3788939"/>
                  <a:gd name="connsiteX0" fmla="*/ 6037557 w 6037557"/>
                  <a:gd name="connsiteY0" fmla="*/ 142533 h 3788939"/>
                  <a:gd name="connsiteX1" fmla="*/ 3308212 w 6037557"/>
                  <a:gd name="connsiteY1" fmla="*/ 807551 h 3788939"/>
                  <a:gd name="connsiteX2" fmla="*/ 3238939 w 6037557"/>
                  <a:gd name="connsiteY2" fmla="*/ 1735806 h 3788939"/>
                  <a:gd name="connsiteX3" fmla="*/ 1659521 w 6037557"/>
                  <a:gd name="connsiteY3" fmla="*/ 1999042 h 3788939"/>
                  <a:gd name="connsiteX4" fmla="*/ 16433 w 6037557"/>
                  <a:gd name="connsiteY4" fmla="*/ 3788939 h 3788939"/>
                  <a:gd name="connsiteX5" fmla="*/ 0 w 6037557"/>
                  <a:gd name="connsiteY5" fmla="*/ 0 h 3788939"/>
                  <a:gd name="connsiteX6" fmla="*/ 6037557 w 6037557"/>
                  <a:gd name="connsiteY6" fmla="*/ 142533 h 3788939"/>
                  <a:gd name="connsiteX0" fmla="*/ 6109407 w 6109407"/>
                  <a:gd name="connsiteY0" fmla="*/ 0 h 3789385"/>
                  <a:gd name="connsiteX1" fmla="*/ 3308212 w 6109407"/>
                  <a:gd name="connsiteY1" fmla="*/ 807997 h 3789385"/>
                  <a:gd name="connsiteX2" fmla="*/ 3238939 w 6109407"/>
                  <a:gd name="connsiteY2" fmla="*/ 1736252 h 3789385"/>
                  <a:gd name="connsiteX3" fmla="*/ 1659521 w 6109407"/>
                  <a:gd name="connsiteY3" fmla="*/ 1999488 h 3789385"/>
                  <a:gd name="connsiteX4" fmla="*/ 16433 w 6109407"/>
                  <a:gd name="connsiteY4" fmla="*/ 3789385 h 3789385"/>
                  <a:gd name="connsiteX5" fmla="*/ 0 w 6109407"/>
                  <a:gd name="connsiteY5" fmla="*/ 446 h 3789385"/>
                  <a:gd name="connsiteX6" fmla="*/ 6109407 w 6109407"/>
                  <a:gd name="connsiteY6" fmla="*/ 0 h 3789385"/>
                  <a:gd name="connsiteX0" fmla="*/ 6109407 w 6179364"/>
                  <a:gd name="connsiteY0" fmla="*/ 0 h 3789385"/>
                  <a:gd name="connsiteX1" fmla="*/ 3308212 w 6179364"/>
                  <a:gd name="connsiteY1" fmla="*/ 807997 h 3789385"/>
                  <a:gd name="connsiteX2" fmla="*/ 3238939 w 6179364"/>
                  <a:gd name="connsiteY2" fmla="*/ 1736252 h 3789385"/>
                  <a:gd name="connsiteX3" fmla="*/ 1659521 w 6179364"/>
                  <a:gd name="connsiteY3" fmla="*/ 1999488 h 3789385"/>
                  <a:gd name="connsiteX4" fmla="*/ 16433 w 6179364"/>
                  <a:gd name="connsiteY4" fmla="*/ 3789385 h 3789385"/>
                  <a:gd name="connsiteX5" fmla="*/ 0 w 6179364"/>
                  <a:gd name="connsiteY5" fmla="*/ 446 h 3789385"/>
                  <a:gd name="connsiteX6" fmla="*/ 6109407 w 6179364"/>
                  <a:gd name="connsiteY6" fmla="*/ 0 h 3789385"/>
                  <a:gd name="connsiteX0" fmla="*/ 6109407 w 6179364"/>
                  <a:gd name="connsiteY0" fmla="*/ 0 h 3789385"/>
                  <a:gd name="connsiteX1" fmla="*/ 3308212 w 6179364"/>
                  <a:gd name="connsiteY1" fmla="*/ 807997 h 3789385"/>
                  <a:gd name="connsiteX2" fmla="*/ 3238939 w 6179364"/>
                  <a:gd name="connsiteY2" fmla="*/ 1736252 h 3789385"/>
                  <a:gd name="connsiteX3" fmla="*/ 1659521 w 6179364"/>
                  <a:gd name="connsiteY3" fmla="*/ 1999488 h 3789385"/>
                  <a:gd name="connsiteX4" fmla="*/ 16433 w 6179364"/>
                  <a:gd name="connsiteY4" fmla="*/ 3789385 h 3789385"/>
                  <a:gd name="connsiteX5" fmla="*/ 0 w 6179364"/>
                  <a:gd name="connsiteY5" fmla="*/ 446 h 3789385"/>
                  <a:gd name="connsiteX6" fmla="*/ 6109407 w 6179364"/>
                  <a:gd name="connsiteY6" fmla="*/ 0 h 3789385"/>
                  <a:gd name="connsiteX0" fmla="*/ 6109407 w 6179364"/>
                  <a:gd name="connsiteY0" fmla="*/ 0 h 3826203"/>
                  <a:gd name="connsiteX1" fmla="*/ 3308212 w 6179364"/>
                  <a:gd name="connsiteY1" fmla="*/ 807997 h 3826203"/>
                  <a:gd name="connsiteX2" fmla="*/ 3238939 w 6179364"/>
                  <a:gd name="connsiteY2" fmla="*/ 1736252 h 3826203"/>
                  <a:gd name="connsiteX3" fmla="*/ 1659521 w 6179364"/>
                  <a:gd name="connsiteY3" fmla="*/ 1999488 h 3826203"/>
                  <a:gd name="connsiteX4" fmla="*/ 16433 w 6179364"/>
                  <a:gd name="connsiteY4" fmla="*/ 3789385 h 3826203"/>
                  <a:gd name="connsiteX5" fmla="*/ 0 w 6179364"/>
                  <a:gd name="connsiteY5" fmla="*/ 446 h 3826203"/>
                  <a:gd name="connsiteX6" fmla="*/ 6109407 w 6179364"/>
                  <a:gd name="connsiteY6" fmla="*/ 0 h 3826203"/>
                  <a:gd name="connsiteX0" fmla="*/ 6109407 w 6194666"/>
                  <a:gd name="connsiteY0" fmla="*/ 0 h 3826203"/>
                  <a:gd name="connsiteX1" fmla="*/ 3897392 w 6194666"/>
                  <a:gd name="connsiteY1" fmla="*/ 636422 h 3826203"/>
                  <a:gd name="connsiteX2" fmla="*/ 3238939 w 6194666"/>
                  <a:gd name="connsiteY2" fmla="*/ 1736252 h 3826203"/>
                  <a:gd name="connsiteX3" fmla="*/ 1659521 w 6194666"/>
                  <a:gd name="connsiteY3" fmla="*/ 1999488 h 3826203"/>
                  <a:gd name="connsiteX4" fmla="*/ 16433 w 6194666"/>
                  <a:gd name="connsiteY4" fmla="*/ 3789385 h 3826203"/>
                  <a:gd name="connsiteX5" fmla="*/ 0 w 6194666"/>
                  <a:gd name="connsiteY5" fmla="*/ 446 h 3826203"/>
                  <a:gd name="connsiteX6" fmla="*/ 6109407 w 6194666"/>
                  <a:gd name="connsiteY6" fmla="*/ 0 h 3826203"/>
                  <a:gd name="connsiteX0" fmla="*/ 6109407 w 6195622"/>
                  <a:gd name="connsiteY0" fmla="*/ 0 h 3830610"/>
                  <a:gd name="connsiteX1" fmla="*/ 3897392 w 6195622"/>
                  <a:gd name="connsiteY1" fmla="*/ 636422 h 3830610"/>
                  <a:gd name="connsiteX2" fmla="*/ 3052127 w 6195622"/>
                  <a:gd name="connsiteY2" fmla="*/ 1764848 h 3830610"/>
                  <a:gd name="connsiteX3" fmla="*/ 1659521 w 6195622"/>
                  <a:gd name="connsiteY3" fmla="*/ 1999488 h 3830610"/>
                  <a:gd name="connsiteX4" fmla="*/ 16433 w 6195622"/>
                  <a:gd name="connsiteY4" fmla="*/ 3789385 h 3830610"/>
                  <a:gd name="connsiteX5" fmla="*/ 0 w 6195622"/>
                  <a:gd name="connsiteY5" fmla="*/ 446 h 3830610"/>
                  <a:gd name="connsiteX6" fmla="*/ 6109407 w 6195622"/>
                  <a:gd name="connsiteY6" fmla="*/ 0 h 3830610"/>
                  <a:gd name="connsiteX0" fmla="*/ 6109407 w 6200522"/>
                  <a:gd name="connsiteY0" fmla="*/ 0 h 3830610"/>
                  <a:gd name="connsiteX1" fmla="*/ 4041094 w 6200522"/>
                  <a:gd name="connsiteY1" fmla="*/ 893784 h 3830610"/>
                  <a:gd name="connsiteX2" fmla="*/ 3052127 w 6200522"/>
                  <a:gd name="connsiteY2" fmla="*/ 1764848 h 3830610"/>
                  <a:gd name="connsiteX3" fmla="*/ 1659521 w 6200522"/>
                  <a:gd name="connsiteY3" fmla="*/ 1999488 h 3830610"/>
                  <a:gd name="connsiteX4" fmla="*/ 16433 w 6200522"/>
                  <a:gd name="connsiteY4" fmla="*/ 3789385 h 3830610"/>
                  <a:gd name="connsiteX5" fmla="*/ 0 w 6200522"/>
                  <a:gd name="connsiteY5" fmla="*/ 446 h 3830610"/>
                  <a:gd name="connsiteX6" fmla="*/ 6109407 w 6200522"/>
                  <a:gd name="connsiteY6" fmla="*/ 0 h 3830610"/>
                  <a:gd name="connsiteX0" fmla="*/ 6109407 w 6200522"/>
                  <a:gd name="connsiteY0" fmla="*/ 0 h 3906887"/>
                  <a:gd name="connsiteX1" fmla="*/ 4041094 w 6200522"/>
                  <a:gd name="connsiteY1" fmla="*/ 893784 h 3906887"/>
                  <a:gd name="connsiteX2" fmla="*/ 3052127 w 6200522"/>
                  <a:gd name="connsiteY2" fmla="*/ 1764848 h 3906887"/>
                  <a:gd name="connsiteX3" fmla="*/ 1659521 w 6200522"/>
                  <a:gd name="connsiteY3" fmla="*/ 1999488 h 3906887"/>
                  <a:gd name="connsiteX4" fmla="*/ 921756 w 6200522"/>
                  <a:gd name="connsiteY4" fmla="*/ 2860023 h 3906887"/>
                  <a:gd name="connsiteX5" fmla="*/ 16433 w 6200522"/>
                  <a:gd name="connsiteY5" fmla="*/ 3789385 h 3906887"/>
                  <a:gd name="connsiteX6" fmla="*/ 0 w 6200522"/>
                  <a:gd name="connsiteY6" fmla="*/ 446 h 3906887"/>
                  <a:gd name="connsiteX7" fmla="*/ 6109407 w 6200522"/>
                  <a:gd name="connsiteY7" fmla="*/ 0 h 3906887"/>
                  <a:gd name="connsiteX0" fmla="*/ 6109407 w 6210247"/>
                  <a:gd name="connsiteY0" fmla="*/ 0 h 3906887"/>
                  <a:gd name="connsiteX1" fmla="*/ 4285388 w 6210247"/>
                  <a:gd name="connsiteY1" fmla="*/ 793699 h 3906887"/>
                  <a:gd name="connsiteX2" fmla="*/ 3052127 w 6210247"/>
                  <a:gd name="connsiteY2" fmla="*/ 1764848 h 3906887"/>
                  <a:gd name="connsiteX3" fmla="*/ 1659521 w 6210247"/>
                  <a:gd name="connsiteY3" fmla="*/ 1999488 h 3906887"/>
                  <a:gd name="connsiteX4" fmla="*/ 921756 w 6210247"/>
                  <a:gd name="connsiteY4" fmla="*/ 2860023 h 3906887"/>
                  <a:gd name="connsiteX5" fmla="*/ 16433 w 6210247"/>
                  <a:gd name="connsiteY5" fmla="*/ 3789385 h 3906887"/>
                  <a:gd name="connsiteX6" fmla="*/ 0 w 6210247"/>
                  <a:gd name="connsiteY6" fmla="*/ 446 h 3906887"/>
                  <a:gd name="connsiteX7" fmla="*/ 6109407 w 6210247"/>
                  <a:gd name="connsiteY7" fmla="*/ 0 h 3906887"/>
                  <a:gd name="connsiteX0" fmla="*/ 6109407 w 6214422"/>
                  <a:gd name="connsiteY0" fmla="*/ 0 h 3906887"/>
                  <a:gd name="connsiteX1" fmla="*/ 4285388 w 6214422"/>
                  <a:gd name="connsiteY1" fmla="*/ 793699 h 3906887"/>
                  <a:gd name="connsiteX2" fmla="*/ 2477318 w 6214422"/>
                  <a:gd name="connsiteY2" fmla="*/ 964165 h 3906887"/>
                  <a:gd name="connsiteX3" fmla="*/ 1659521 w 6214422"/>
                  <a:gd name="connsiteY3" fmla="*/ 1999488 h 3906887"/>
                  <a:gd name="connsiteX4" fmla="*/ 921756 w 6214422"/>
                  <a:gd name="connsiteY4" fmla="*/ 2860023 h 3906887"/>
                  <a:gd name="connsiteX5" fmla="*/ 16433 w 6214422"/>
                  <a:gd name="connsiteY5" fmla="*/ 3789385 h 3906887"/>
                  <a:gd name="connsiteX6" fmla="*/ 0 w 6214422"/>
                  <a:gd name="connsiteY6" fmla="*/ 446 h 3906887"/>
                  <a:gd name="connsiteX7" fmla="*/ 6109407 w 6214422"/>
                  <a:gd name="connsiteY7" fmla="*/ 0 h 3906887"/>
                  <a:gd name="connsiteX0" fmla="*/ 6109407 w 6214422"/>
                  <a:gd name="connsiteY0" fmla="*/ 0 h 3906887"/>
                  <a:gd name="connsiteX1" fmla="*/ 4285388 w 6214422"/>
                  <a:gd name="connsiteY1" fmla="*/ 793699 h 3906887"/>
                  <a:gd name="connsiteX2" fmla="*/ 2477318 w 6214422"/>
                  <a:gd name="connsiteY2" fmla="*/ 964165 h 3906887"/>
                  <a:gd name="connsiteX3" fmla="*/ 2033147 w 6214422"/>
                  <a:gd name="connsiteY3" fmla="*/ 2285446 h 3906887"/>
                  <a:gd name="connsiteX4" fmla="*/ 921756 w 6214422"/>
                  <a:gd name="connsiteY4" fmla="*/ 2860023 h 3906887"/>
                  <a:gd name="connsiteX5" fmla="*/ 16433 w 6214422"/>
                  <a:gd name="connsiteY5" fmla="*/ 3789385 h 3906887"/>
                  <a:gd name="connsiteX6" fmla="*/ 0 w 6214422"/>
                  <a:gd name="connsiteY6" fmla="*/ 446 h 3906887"/>
                  <a:gd name="connsiteX7" fmla="*/ 6109407 w 6214422"/>
                  <a:gd name="connsiteY7" fmla="*/ 0 h 3906887"/>
                  <a:gd name="connsiteX0" fmla="*/ 6109407 w 6214422"/>
                  <a:gd name="connsiteY0" fmla="*/ 0 h 3903573"/>
                  <a:gd name="connsiteX1" fmla="*/ 4285388 w 6214422"/>
                  <a:gd name="connsiteY1" fmla="*/ 793699 h 3903573"/>
                  <a:gd name="connsiteX2" fmla="*/ 2477318 w 6214422"/>
                  <a:gd name="connsiteY2" fmla="*/ 964165 h 3903573"/>
                  <a:gd name="connsiteX3" fmla="*/ 2033147 w 6214422"/>
                  <a:gd name="connsiteY3" fmla="*/ 2285446 h 3903573"/>
                  <a:gd name="connsiteX4" fmla="*/ 849905 w 6214422"/>
                  <a:gd name="connsiteY4" fmla="*/ 2817129 h 3903573"/>
                  <a:gd name="connsiteX5" fmla="*/ 16433 w 6214422"/>
                  <a:gd name="connsiteY5" fmla="*/ 3789385 h 3903573"/>
                  <a:gd name="connsiteX6" fmla="*/ 0 w 6214422"/>
                  <a:gd name="connsiteY6" fmla="*/ 446 h 3903573"/>
                  <a:gd name="connsiteX7" fmla="*/ 6109407 w 6214422"/>
                  <a:gd name="connsiteY7" fmla="*/ 0 h 3903573"/>
                  <a:gd name="connsiteX0" fmla="*/ 6109407 w 6214422"/>
                  <a:gd name="connsiteY0" fmla="*/ 0 h 3912056"/>
                  <a:gd name="connsiteX1" fmla="*/ 4285388 w 6214422"/>
                  <a:gd name="connsiteY1" fmla="*/ 793699 h 3912056"/>
                  <a:gd name="connsiteX2" fmla="*/ 2477318 w 6214422"/>
                  <a:gd name="connsiteY2" fmla="*/ 964165 h 3912056"/>
                  <a:gd name="connsiteX3" fmla="*/ 2033147 w 6214422"/>
                  <a:gd name="connsiteY3" fmla="*/ 2285446 h 3912056"/>
                  <a:gd name="connsiteX4" fmla="*/ 849905 w 6214422"/>
                  <a:gd name="connsiteY4" fmla="*/ 2817129 h 3912056"/>
                  <a:gd name="connsiteX5" fmla="*/ 16433 w 6214422"/>
                  <a:gd name="connsiteY5" fmla="*/ 3789385 h 3912056"/>
                  <a:gd name="connsiteX6" fmla="*/ 0 w 6214422"/>
                  <a:gd name="connsiteY6" fmla="*/ 446 h 3912056"/>
                  <a:gd name="connsiteX7" fmla="*/ 6109407 w 6214422"/>
                  <a:gd name="connsiteY7" fmla="*/ 0 h 3912056"/>
                  <a:gd name="connsiteX0" fmla="*/ 6109407 w 6220180"/>
                  <a:gd name="connsiteY0" fmla="*/ 0 h 3912056"/>
                  <a:gd name="connsiteX1" fmla="*/ 4400350 w 6220180"/>
                  <a:gd name="connsiteY1" fmla="*/ 993869 h 3912056"/>
                  <a:gd name="connsiteX2" fmla="*/ 2477318 w 6220180"/>
                  <a:gd name="connsiteY2" fmla="*/ 964165 h 3912056"/>
                  <a:gd name="connsiteX3" fmla="*/ 2033147 w 6220180"/>
                  <a:gd name="connsiteY3" fmla="*/ 2285446 h 3912056"/>
                  <a:gd name="connsiteX4" fmla="*/ 849905 w 6220180"/>
                  <a:gd name="connsiteY4" fmla="*/ 2817129 h 3912056"/>
                  <a:gd name="connsiteX5" fmla="*/ 16433 w 6220180"/>
                  <a:gd name="connsiteY5" fmla="*/ 3789385 h 3912056"/>
                  <a:gd name="connsiteX6" fmla="*/ 0 w 6220180"/>
                  <a:gd name="connsiteY6" fmla="*/ 446 h 3912056"/>
                  <a:gd name="connsiteX7" fmla="*/ 6109407 w 6220180"/>
                  <a:gd name="connsiteY7" fmla="*/ 0 h 3912056"/>
                  <a:gd name="connsiteX0" fmla="*/ 6109407 w 6221637"/>
                  <a:gd name="connsiteY0" fmla="*/ 0 h 3912056"/>
                  <a:gd name="connsiteX1" fmla="*/ 4400350 w 6221637"/>
                  <a:gd name="connsiteY1" fmla="*/ 993869 h 3912056"/>
                  <a:gd name="connsiteX2" fmla="*/ 2477318 w 6221637"/>
                  <a:gd name="connsiteY2" fmla="*/ 964165 h 3912056"/>
                  <a:gd name="connsiteX3" fmla="*/ 2033147 w 6221637"/>
                  <a:gd name="connsiteY3" fmla="*/ 2285446 h 3912056"/>
                  <a:gd name="connsiteX4" fmla="*/ 849905 w 6221637"/>
                  <a:gd name="connsiteY4" fmla="*/ 2817129 h 3912056"/>
                  <a:gd name="connsiteX5" fmla="*/ 16433 w 6221637"/>
                  <a:gd name="connsiteY5" fmla="*/ 3789385 h 3912056"/>
                  <a:gd name="connsiteX6" fmla="*/ 0 w 6221637"/>
                  <a:gd name="connsiteY6" fmla="*/ 446 h 3912056"/>
                  <a:gd name="connsiteX7" fmla="*/ 6109407 w 6221637"/>
                  <a:gd name="connsiteY7" fmla="*/ 0 h 3912056"/>
                  <a:gd name="connsiteX0" fmla="*/ 6109407 w 6217155"/>
                  <a:gd name="connsiteY0" fmla="*/ 0 h 3912056"/>
                  <a:gd name="connsiteX1" fmla="*/ 4314129 w 6217155"/>
                  <a:gd name="connsiteY1" fmla="*/ 765103 h 3912056"/>
                  <a:gd name="connsiteX2" fmla="*/ 2477318 w 6217155"/>
                  <a:gd name="connsiteY2" fmla="*/ 964165 h 3912056"/>
                  <a:gd name="connsiteX3" fmla="*/ 2033147 w 6217155"/>
                  <a:gd name="connsiteY3" fmla="*/ 2285446 h 3912056"/>
                  <a:gd name="connsiteX4" fmla="*/ 849905 w 6217155"/>
                  <a:gd name="connsiteY4" fmla="*/ 2817129 h 3912056"/>
                  <a:gd name="connsiteX5" fmla="*/ 16433 w 6217155"/>
                  <a:gd name="connsiteY5" fmla="*/ 3789385 h 3912056"/>
                  <a:gd name="connsiteX6" fmla="*/ 0 w 6217155"/>
                  <a:gd name="connsiteY6" fmla="*/ 446 h 3912056"/>
                  <a:gd name="connsiteX7" fmla="*/ 6109407 w 6217155"/>
                  <a:gd name="connsiteY7" fmla="*/ 0 h 3912056"/>
                  <a:gd name="connsiteX0" fmla="*/ 6109407 w 6216702"/>
                  <a:gd name="connsiteY0" fmla="*/ 0 h 3912056"/>
                  <a:gd name="connsiteX1" fmla="*/ 4314129 w 6216702"/>
                  <a:gd name="connsiteY1" fmla="*/ 765103 h 3912056"/>
                  <a:gd name="connsiteX2" fmla="*/ 2362355 w 6216702"/>
                  <a:gd name="connsiteY2" fmla="*/ 721101 h 3912056"/>
                  <a:gd name="connsiteX3" fmla="*/ 2033147 w 6216702"/>
                  <a:gd name="connsiteY3" fmla="*/ 2285446 h 3912056"/>
                  <a:gd name="connsiteX4" fmla="*/ 849905 w 6216702"/>
                  <a:gd name="connsiteY4" fmla="*/ 2817129 h 3912056"/>
                  <a:gd name="connsiteX5" fmla="*/ 16433 w 6216702"/>
                  <a:gd name="connsiteY5" fmla="*/ 3789385 h 3912056"/>
                  <a:gd name="connsiteX6" fmla="*/ 0 w 6216702"/>
                  <a:gd name="connsiteY6" fmla="*/ 446 h 3912056"/>
                  <a:gd name="connsiteX7" fmla="*/ 6109407 w 6216702"/>
                  <a:gd name="connsiteY7" fmla="*/ 0 h 3912056"/>
                  <a:gd name="connsiteX0" fmla="*/ 6109407 w 6212589"/>
                  <a:gd name="connsiteY0" fmla="*/ 0 h 3912056"/>
                  <a:gd name="connsiteX1" fmla="*/ 4227908 w 6212589"/>
                  <a:gd name="connsiteY1" fmla="*/ 622123 h 3912056"/>
                  <a:gd name="connsiteX2" fmla="*/ 2362355 w 6212589"/>
                  <a:gd name="connsiteY2" fmla="*/ 721101 h 3912056"/>
                  <a:gd name="connsiteX3" fmla="*/ 2033147 w 6212589"/>
                  <a:gd name="connsiteY3" fmla="*/ 2285446 h 3912056"/>
                  <a:gd name="connsiteX4" fmla="*/ 849905 w 6212589"/>
                  <a:gd name="connsiteY4" fmla="*/ 2817129 h 3912056"/>
                  <a:gd name="connsiteX5" fmla="*/ 16433 w 6212589"/>
                  <a:gd name="connsiteY5" fmla="*/ 3789385 h 3912056"/>
                  <a:gd name="connsiteX6" fmla="*/ 0 w 6212589"/>
                  <a:gd name="connsiteY6" fmla="*/ 446 h 3912056"/>
                  <a:gd name="connsiteX7" fmla="*/ 6109407 w 6212589"/>
                  <a:gd name="connsiteY7" fmla="*/ 0 h 3912056"/>
                  <a:gd name="connsiteX0" fmla="*/ 6109407 w 6213116"/>
                  <a:gd name="connsiteY0" fmla="*/ 0 h 3912056"/>
                  <a:gd name="connsiteX1" fmla="*/ 4227908 w 6213116"/>
                  <a:gd name="connsiteY1" fmla="*/ 622123 h 3912056"/>
                  <a:gd name="connsiteX2" fmla="*/ 2290505 w 6213116"/>
                  <a:gd name="connsiteY2" fmla="*/ 721102 h 3912056"/>
                  <a:gd name="connsiteX3" fmla="*/ 2033147 w 6213116"/>
                  <a:gd name="connsiteY3" fmla="*/ 2285446 h 3912056"/>
                  <a:gd name="connsiteX4" fmla="*/ 849905 w 6213116"/>
                  <a:gd name="connsiteY4" fmla="*/ 2817129 h 3912056"/>
                  <a:gd name="connsiteX5" fmla="*/ 16433 w 6213116"/>
                  <a:gd name="connsiteY5" fmla="*/ 3789385 h 3912056"/>
                  <a:gd name="connsiteX6" fmla="*/ 0 w 6213116"/>
                  <a:gd name="connsiteY6" fmla="*/ 446 h 3912056"/>
                  <a:gd name="connsiteX7" fmla="*/ 6109407 w 6213116"/>
                  <a:gd name="connsiteY7" fmla="*/ 0 h 3912056"/>
                  <a:gd name="connsiteX0" fmla="*/ 6109407 w 6214399"/>
                  <a:gd name="connsiteY0" fmla="*/ 0 h 3912056"/>
                  <a:gd name="connsiteX1" fmla="*/ 4227908 w 6214399"/>
                  <a:gd name="connsiteY1" fmla="*/ 622123 h 3912056"/>
                  <a:gd name="connsiteX2" fmla="*/ 2290505 w 6214399"/>
                  <a:gd name="connsiteY2" fmla="*/ 721102 h 3912056"/>
                  <a:gd name="connsiteX3" fmla="*/ 2033147 w 6214399"/>
                  <a:gd name="connsiteY3" fmla="*/ 2285446 h 3912056"/>
                  <a:gd name="connsiteX4" fmla="*/ 849905 w 6214399"/>
                  <a:gd name="connsiteY4" fmla="*/ 2817129 h 3912056"/>
                  <a:gd name="connsiteX5" fmla="*/ 16433 w 6214399"/>
                  <a:gd name="connsiteY5" fmla="*/ 3789385 h 3912056"/>
                  <a:gd name="connsiteX6" fmla="*/ 0 w 6214399"/>
                  <a:gd name="connsiteY6" fmla="*/ 446 h 3912056"/>
                  <a:gd name="connsiteX7" fmla="*/ 6109407 w 6214399"/>
                  <a:gd name="connsiteY7" fmla="*/ 0 h 3912056"/>
                  <a:gd name="connsiteX0" fmla="*/ 6109407 w 6231869"/>
                  <a:gd name="connsiteY0" fmla="*/ 0 h 3912056"/>
                  <a:gd name="connsiteX1" fmla="*/ 4227908 w 6231869"/>
                  <a:gd name="connsiteY1" fmla="*/ 622123 h 3912056"/>
                  <a:gd name="connsiteX2" fmla="*/ 2290505 w 6231869"/>
                  <a:gd name="connsiteY2" fmla="*/ 721102 h 3912056"/>
                  <a:gd name="connsiteX3" fmla="*/ 2033147 w 6231869"/>
                  <a:gd name="connsiteY3" fmla="*/ 2285446 h 3912056"/>
                  <a:gd name="connsiteX4" fmla="*/ 849905 w 6231869"/>
                  <a:gd name="connsiteY4" fmla="*/ 2817129 h 3912056"/>
                  <a:gd name="connsiteX5" fmla="*/ 16433 w 6231869"/>
                  <a:gd name="connsiteY5" fmla="*/ 3789385 h 3912056"/>
                  <a:gd name="connsiteX6" fmla="*/ 0 w 6231869"/>
                  <a:gd name="connsiteY6" fmla="*/ 446 h 3912056"/>
                  <a:gd name="connsiteX7" fmla="*/ 6109407 w 6231869"/>
                  <a:gd name="connsiteY7" fmla="*/ 0 h 3912056"/>
                  <a:gd name="connsiteX0" fmla="*/ 6109407 w 6263187"/>
                  <a:gd name="connsiteY0" fmla="*/ 0 h 3912056"/>
                  <a:gd name="connsiteX1" fmla="*/ 4227908 w 6263187"/>
                  <a:gd name="connsiteY1" fmla="*/ 622123 h 3912056"/>
                  <a:gd name="connsiteX2" fmla="*/ 2290505 w 6263187"/>
                  <a:gd name="connsiteY2" fmla="*/ 721102 h 3912056"/>
                  <a:gd name="connsiteX3" fmla="*/ 2033147 w 6263187"/>
                  <a:gd name="connsiteY3" fmla="*/ 2285446 h 3912056"/>
                  <a:gd name="connsiteX4" fmla="*/ 849905 w 6263187"/>
                  <a:gd name="connsiteY4" fmla="*/ 2817129 h 3912056"/>
                  <a:gd name="connsiteX5" fmla="*/ 16433 w 6263187"/>
                  <a:gd name="connsiteY5" fmla="*/ 3789385 h 3912056"/>
                  <a:gd name="connsiteX6" fmla="*/ 0 w 6263187"/>
                  <a:gd name="connsiteY6" fmla="*/ 446 h 3912056"/>
                  <a:gd name="connsiteX7" fmla="*/ 6109407 w 6263187"/>
                  <a:gd name="connsiteY7" fmla="*/ 0 h 3912056"/>
                  <a:gd name="connsiteX0" fmla="*/ 6109407 w 6251157"/>
                  <a:gd name="connsiteY0" fmla="*/ 53381 h 3965437"/>
                  <a:gd name="connsiteX1" fmla="*/ 4141687 w 6251157"/>
                  <a:gd name="connsiteY1" fmla="*/ 775590 h 3965437"/>
                  <a:gd name="connsiteX2" fmla="*/ 2290505 w 6251157"/>
                  <a:gd name="connsiteY2" fmla="*/ 774483 h 3965437"/>
                  <a:gd name="connsiteX3" fmla="*/ 2033147 w 6251157"/>
                  <a:gd name="connsiteY3" fmla="*/ 2338827 h 3965437"/>
                  <a:gd name="connsiteX4" fmla="*/ 849905 w 6251157"/>
                  <a:gd name="connsiteY4" fmla="*/ 2870510 h 3965437"/>
                  <a:gd name="connsiteX5" fmla="*/ 16433 w 6251157"/>
                  <a:gd name="connsiteY5" fmla="*/ 3842766 h 3965437"/>
                  <a:gd name="connsiteX6" fmla="*/ 0 w 6251157"/>
                  <a:gd name="connsiteY6" fmla="*/ 53827 h 3965437"/>
                  <a:gd name="connsiteX7" fmla="*/ 6109407 w 6251157"/>
                  <a:gd name="connsiteY7" fmla="*/ 53381 h 3965437"/>
                  <a:gd name="connsiteX0" fmla="*/ 6109407 w 6249177"/>
                  <a:gd name="connsiteY0" fmla="*/ 53381 h 3965437"/>
                  <a:gd name="connsiteX1" fmla="*/ 4141687 w 6249177"/>
                  <a:gd name="connsiteY1" fmla="*/ 775590 h 3965437"/>
                  <a:gd name="connsiteX2" fmla="*/ 2520428 w 6249177"/>
                  <a:gd name="connsiteY2" fmla="*/ 1131930 h 3965437"/>
                  <a:gd name="connsiteX3" fmla="*/ 2033147 w 6249177"/>
                  <a:gd name="connsiteY3" fmla="*/ 2338827 h 3965437"/>
                  <a:gd name="connsiteX4" fmla="*/ 849905 w 6249177"/>
                  <a:gd name="connsiteY4" fmla="*/ 2870510 h 3965437"/>
                  <a:gd name="connsiteX5" fmla="*/ 16433 w 6249177"/>
                  <a:gd name="connsiteY5" fmla="*/ 3842766 h 3965437"/>
                  <a:gd name="connsiteX6" fmla="*/ 0 w 6249177"/>
                  <a:gd name="connsiteY6" fmla="*/ 53827 h 3965437"/>
                  <a:gd name="connsiteX7" fmla="*/ 6109407 w 6249177"/>
                  <a:gd name="connsiteY7" fmla="*/ 53381 h 3965437"/>
                  <a:gd name="connsiteX0" fmla="*/ 6109407 w 6258571"/>
                  <a:gd name="connsiteY0" fmla="*/ 72445 h 3984501"/>
                  <a:gd name="connsiteX1" fmla="*/ 4227908 w 6258571"/>
                  <a:gd name="connsiteY1" fmla="*/ 1052016 h 3984501"/>
                  <a:gd name="connsiteX2" fmla="*/ 2520428 w 6258571"/>
                  <a:gd name="connsiteY2" fmla="*/ 1150994 h 3984501"/>
                  <a:gd name="connsiteX3" fmla="*/ 2033147 w 6258571"/>
                  <a:gd name="connsiteY3" fmla="*/ 2357891 h 3984501"/>
                  <a:gd name="connsiteX4" fmla="*/ 849905 w 6258571"/>
                  <a:gd name="connsiteY4" fmla="*/ 2889574 h 3984501"/>
                  <a:gd name="connsiteX5" fmla="*/ 16433 w 6258571"/>
                  <a:gd name="connsiteY5" fmla="*/ 3861830 h 3984501"/>
                  <a:gd name="connsiteX6" fmla="*/ 0 w 6258571"/>
                  <a:gd name="connsiteY6" fmla="*/ 72891 h 3984501"/>
                  <a:gd name="connsiteX7" fmla="*/ 6109407 w 6258571"/>
                  <a:gd name="connsiteY7" fmla="*/ 72445 h 3984501"/>
                  <a:gd name="connsiteX0" fmla="*/ 6109407 w 6224172"/>
                  <a:gd name="connsiteY0" fmla="*/ 72445 h 3984501"/>
                  <a:gd name="connsiteX1" fmla="*/ 4227908 w 6224172"/>
                  <a:gd name="connsiteY1" fmla="*/ 1052016 h 3984501"/>
                  <a:gd name="connsiteX2" fmla="*/ 2520428 w 6224172"/>
                  <a:gd name="connsiteY2" fmla="*/ 1150994 h 3984501"/>
                  <a:gd name="connsiteX3" fmla="*/ 2033147 w 6224172"/>
                  <a:gd name="connsiteY3" fmla="*/ 2357891 h 3984501"/>
                  <a:gd name="connsiteX4" fmla="*/ 849905 w 6224172"/>
                  <a:gd name="connsiteY4" fmla="*/ 2889574 h 3984501"/>
                  <a:gd name="connsiteX5" fmla="*/ 16433 w 6224172"/>
                  <a:gd name="connsiteY5" fmla="*/ 3861830 h 3984501"/>
                  <a:gd name="connsiteX6" fmla="*/ 0 w 6224172"/>
                  <a:gd name="connsiteY6" fmla="*/ 72891 h 3984501"/>
                  <a:gd name="connsiteX7" fmla="*/ 6109407 w 6224172"/>
                  <a:gd name="connsiteY7" fmla="*/ 72445 h 3984501"/>
                  <a:gd name="connsiteX0" fmla="*/ 6109407 w 6241461"/>
                  <a:gd name="connsiteY0" fmla="*/ 72445 h 3984501"/>
                  <a:gd name="connsiteX1" fmla="*/ 4227908 w 6241461"/>
                  <a:gd name="connsiteY1" fmla="*/ 1052016 h 3984501"/>
                  <a:gd name="connsiteX2" fmla="*/ 2520428 w 6241461"/>
                  <a:gd name="connsiteY2" fmla="*/ 1150994 h 3984501"/>
                  <a:gd name="connsiteX3" fmla="*/ 2033147 w 6241461"/>
                  <a:gd name="connsiteY3" fmla="*/ 2357891 h 3984501"/>
                  <a:gd name="connsiteX4" fmla="*/ 849905 w 6241461"/>
                  <a:gd name="connsiteY4" fmla="*/ 2889574 h 3984501"/>
                  <a:gd name="connsiteX5" fmla="*/ 16433 w 6241461"/>
                  <a:gd name="connsiteY5" fmla="*/ 3861830 h 3984501"/>
                  <a:gd name="connsiteX6" fmla="*/ 0 w 6241461"/>
                  <a:gd name="connsiteY6" fmla="*/ 72891 h 3984501"/>
                  <a:gd name="connsiteX7" fmla="*/ 6109407 w 6241461"/>
                  <a:gd name="connsiteY7" fmla="*/ 72445 h 3984501"/>
                  <a:gd name="connsiteX0" fmla="*/ 6109407 w 6201346"/>
                  <a:gd name="connsiteY0" fmla="*/ 55500 h 3967556"/>
                  <a:gd name="connsiteX1" fmla="*/ 3739321 w 6201346"/>
                  <a:gd name="connsiteY1" fmla="*/ 806305 h 3967556"/>
                  <a:gd name="connsiteX2" fmla="*/ 2520428 w 6201346"/>
                  <a:gd name="connsiteY2" fmla="*/ 1134049 h 3967556"/>
                  <a:gd name="connsiteX3" fmla="*/ 2033147 w 6201346"/>
                  <a:gd name="connsiteY3" fmla="*/ 2340946 h 3967556"/>
                  <a:gd name="connsiteX4" fmla="*/ 849905 w 6201346"/>
                  <a:gd name="connsiteY4" fmla="*/ 2872629 h 3967556"/>
                  <a:gd name="connsiteX5" fmla="*/ 16433 w 6201346"/>
                  <a:gd name="connsiteY5" fmla="*/ 3844885 h 3967556"/>
                  <a:gd name="connsiteX6" fmla="*/ 0 w 6201346"/>
                  <a:gd name="connsiteY6" fmla="*/ 55946 h 3967556"/>
                  <a:gd name="connsiteX7" fmla="*/ 6109407 w 6201346"/>
                  <a:gd name="connsiteY7" fmla="*/ 55500 h 3967556"/>
                  <a:gd name="connsiteX0" fmla="*/ 6109407 w 6211840"/>
                  <a:gd name="connsiteY0" fmla="*/ 55500 h 3967556"/>
                  <a:gd name="connsiteX1" fmla="*/ 3739321 w 6211840"/>
                  <a:gd name="connsiteY1" fmla="*/ 806305 h 3967556"/>
                  <a:gd name="connsiteX2" fmla="*/ 2549169 w 6211840"/>
                  <a:gd name="connsiteY2" fmla="*/ 1405710 h 3967556"/>
                  <a:gd name="connsiteX3" fmla="*/ 2033147 w 6211840"/>
                  <a:gd name="connsiteY3" fmla="*/ 2340946 h 3967556"/>
                  <a:gd name="connsiteX4" fmla="*/ 849905 w 6211840"/>
                  <a:gd name="connsiteY4" fmla="*/ 2872629 h 3967556"/>
                  <a:gd name="connsiteX5" fmla="*/ 16433 w 6211840"/>
                  <a:gd name="connsiteY5" fmla="*/ 3844885 h 3967556"/>
                  <a:gd name="connsiteX6" fmla="*/ 0 w 6211840"/>
                  <a:gd name="connsiteY6" fmla="*/ 55946 h 3967556"/>
                  <a:gd name="connsiteX7" fmla="*/ 6109407 w 6211840"/>
                  <a:gd name="connsiteY7" fmla="*/ 55500 h 39675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211840" h="3967556">
                    <a:moveTo>
                      <a:pt x="6109407" y="55500"/>
                    </a:moveTo>
                    <a:cubicBezTo>
                      <a:pt x="6732627" y="180560"/>
                      <a:pt x="4332694" y="581270"/>
                      <a:pt x="3739321" y="806305"/>
                    </a:cubicBezTo>
                    <a:cubicBezTo>
                      <a:pt x="3145948" y="1031340"/>
                      <a:pt x="2833531" y="1149936"/>
                      <a:pt x="2549169" y="1405710"/>
                    </a:cubicBezTo>
                    <a:cubicBezTo>
                      <a:pt x="2264807" y="1661484"/>
                      <a:pt x="2316358" y="2096460"/>
                      <a:pt x="2033147" y="2340946"/>
                    </a:cubicBezTo>
                    <a:cubicBezTo>
                      <a:pt x="1749936" y="2585432"/>
                      <a:pt x="1123753" y="2574313"/>
                      <a:pt x="849905" y="2872629"/>
                    </a:cubicBezTo>
                    <a:cubicBezTo>
                      <a:pt x="576057" y="3170945"/>
                      <a:pt x="16720" y="4345629"/>
                      <a:pt x="16433" y="3844885"/>
                    </a:cubicBezTo>
                    <a:cubicBezTo>
                      <a:pt x="15745" y="2643863"/>
                      <a:pt x="15057" y="1171182"/>
                      <a:pt x="0" y="55946"/>
                    </a:cubicBezTo>
                    <a:cubicBezTo>
                      <a:pt x="2036469" y="55797"/>
                      <a:pt x="5486187" y="-69560"/>
                      <a:pt x="6109407" y="5550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 dirty="0"/>
              </a:p>
            </p:txBody>
          </p:sp>
        </p:grpSp>
        <p:grpSp>
          <p:nvGrpSpPr>
            <p:cNvPr id="60" name="กลุ่ม 59">
              <a:extLst>
                <a:ext uri="{FF2B5EF4-FFF2-40B4-BE49-F238E27FC236}">
                  <a16:creationId xmlns:a16="http://schemas.microsoft.com/office/drawing/2014/main" id="{5063384C-1B67-4C48-859F-3B720252A26A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255808" y="373919"/>
              <a:ext cx="376162" cy="907724"/>
              <a:chOff x="6264894" y="1446698"/>
              <a:chExt cx="759640" cy="1984379"/>
            </a:xfrm>
          </p:grpSpPr>
          <p:sp>
            <p:nvSpPr>
              <p:cNvPr id="61" name="วงรี 60">
                <a:extLst>
                  <a:ext uri="{FF2B5EF4-FFF2-40B4-BE49-F238E27FC236}">
                    <a16:creationId xmlns:a16="http://schemas.microsoft.com/office/drawing/2014/main" id="{36043F64-AE10-48E1-83C6-E74C5B6505F5}"/>
                  </a:ext>
                </a:extLst>
              </p:cNvPr>
              <p:cNvSpPr/>
              <p:nvPr/>
            </p:nvSpPr>
            <p:spPr>
              <a:xfrm>
                <a:off x="6264894" y="14508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62" name="วงรี 61">
                <a:extLst>
                  <a:ext uri="{FF2B5EF4-FFF2-40B4-BE49-F238E27FC236}">
                    <a16:creationId xmlns:a16="http://schemas.microsoft.com/office/drawing/2014/main" id="{CBF52C19-C282-41CB-A7C0-48F1DF132FDC}"/>
                  </a:ext>
                </a:extLst>
              </p:cNvPr>
              <p:cNvSpPr/>
              <p:nvPr/>
            </p:nvSpPr>
            <p:spPr>
              <a:xfrm>
                <a:off x="6264894" y="16508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63" name="วงรี 62">
                <a:extLst>
                  <a:ext uri="{FF2B5EF4-FFF2-40B4-BE49-F238E27FC236}">
                    <a16:creationId xmlns:a16="http://schemas.microsoft.com/office/drawing/2014/main" id="{7DDA6A80-4690-4C1B-A94D-40F36F4808BF}"/>
                  </a:ext>
                </a:extLst>
              </p:cNvPr>
              <p:cNvSpPr/>
              <p:nvPr/>
            </p:nvSpPr>
            <p:spPr>
              <a:xfrm>
                <a:off x="6264894" y="185090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64" name="วงรี 63">
                <a:extLst>
                  <a:ext uri="{FF2B5EF4-FFF2-40B4-BE49-F238E27FC236}">
                    <a16:creationId xmlns:a16="http://schemas.microsoft.com/office/drawing/2014/main" id="{61A1373D-3938-4F72-AC4E-E968BA8F0228}"/>
                  </a:ext>
                </a:extLst>
              </p:cNvPr>
              <p:cNvSpPr/>
              <p:nvPr/>
            </p:nvSpPr>
            <p:spPr>
              <a:xfrm>
                <a:off x="6264894" y="205092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65" name="วงรี 64">
                <a:extLst>
                  <a:ext uri="{FF2B5EF4-FFF2-40B4-BE49-F238E27FC236}">
                    <a16:creationId xmlns:a16="http://schemas.microsoft.com/office/drawing/2014/main" id="{FBB0A0A6-1766-41CD-B47C-B65A5D10B60B}"/>
                  </a:ext>
                </a:extLst>
              </p:cNvPr>
              <p:cNvSpPr/>
              <p:nvPr/>
            </p:nvSpPr>
            <p:spPr>
              <a:xfrm>
                <a:off x="6264894" y="22509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66" name="วงรี 65">
                <a:extLst>
                  <a:ext uri="{FF2B5EF4-FFF2-40B4-BE49-F238E27FC236}">
                    <a16:creationId xmlns:a16="http://schemas.microsoft.com/office/drawing/2014/main" id="{F3C923B7-F97B-4F27-B22C-C23479043118}"/>
                  </a:ext>
                </a:extLst>
              </p:cNvPr>
              <p:cNvSpPr/>
              <p:nvPr/>
            </p:nvSpPr>
            <p:spPr>
              <a:xfrm>
                <a:off x="6264894" y="24509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67" name="วงรี 66">
                <a:extLst>
                  <a:ext uri="{FF2B5EF4-FFF2-40B4-BE49-F238E27FC236}">
                    <a16:creationId xmlns:a16="http://schemas.microsoft.com/office/drawing/2014/main" id="{3A3D4065-2C55-4581-9E65-7CF7555CDCCD}"/>
                  </a:ext>
                </a:extLst>
              </p:cNvPr>
              <p:cNvSpPr/>
              <p:nvPr/>
            </p:nvSpPr>
            <p:spPr>
              <a:xfrm>
                <a:off x="6264894" y="265100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68" name="วงรี 67">
                <a:extLst>
                  <a:ext uri="{FF2B5EF4-FFF2-40B4-BE49-F238E27FC236}">
                    <a16:creationId xmlns:a16="http://schemas.microsoft.com/office/drawing/2014/main" id="{2A971D1F-3270-497F-B94D-4359CFF5097A}"/>
                  </a:ext>
                </a:extLst>
              </p:cNvPr>
              <p:cNvSpPr/>
              <p:nvPr/>
            </p:nvSpPr>
            <p:spPr>
              <a:xfrm>
                <a:off x="6264894" y="285102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69" name="วงรี 68">
                <a:extLst>
                  <a:ext uri="{FF2B5EF4-FFF2-40B4-BE49-F238E27FC236}">
                    <a16:creationId xmlns:a16="http://schemas.microsoft.com/office/drawing/2014/main" id="{57687707-7206-4153-B28C-28F63D8AC682}"/>
                  </a:ext>
                </a:extLst>
              </p:cNvPr>
              <p:cNvSpPr/>
              <p:nvPr/>
            </p:nvSpPr>
            <p:spPr>
              <a:xfrm>
                <a:off x="6264894" y="30510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 dirty="0"/>
              </a:p>
            </p:txBody>
          </p:sp>
          <p:sp>
            <p:nvSpPr>
              <p:cNvPr id="70" name="วงรี 69">
                <a:extLst>
                  <a:ext uri="{FF2B5EF4-FFF2-40B4-BE49-F238E27FC236}">
                    <a16:creationId xmlns:a16="http://schemas.microsoft.com/office/drawing/2014/main" id="{FE901680-D2A7-41ED-8B46-82035F174F4D}"/>
                  </a:ext>
                </a:extLst>
              </p:cNvPr>
              <p:cNvSpPr/>
              <p:nvPr/>
            </p:nvSpPr>
            <p:spPr>
              <a:xfrm>
                <a:off x="6264894" y="32510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71" name="วงรี 70">
                <a:extLst>
                  <a:ext uri="{FF2B5EF4-FFF2-40B4-BE49-F238E27FC236}">
                    <a16:creationId xmlns:a16="http://schemas.microsoft.com/office/drawing/2014/main" id="{43BB84BE-9DA4-444F-A656-778A792D2066}"/>
                  </a:ext>
                </a:extLst>
              </p:cNvPr>
              <p:cNvSpPr/>
              <p:nvPr/>
            </p:nvSpPr>
            <p:spPr>
              <a:xfrm>
                <a:off x="6554714" y="14487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72" name="วงรี 71">
                <a:extLst>
                  <a:ext uri="{FF2B5EF4-FFF2-40B4-BE49-F238E27FC236}">
                    <a16:creationId xmlns:a16="http://schemas.microsoft.com/office/drawing/2014/main" id="{B1E54609-962D-49EA-A36B-7EA95D697FF6}"/>
                  </a:ext>
                </a:extLst>
              </p:cNvPr>
              <p:cNvSpPr/>
              <p:nvPr/>
            </p:nvSpPr>
            <p:spPr>
              <a:xfrm>
                <a:off x="6554714" y="16488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73" name="วงรี 72">
                <a:extLst>
                  <a:ext uri="{FF2B5EF4-FFF2-40B4-BE49-F238E27FC236}">
                    <a16:creationId xmlns:a16="http://schemas.microsoft.com/office/drawing/2014/main" id="{4249E772-E248-47E2-BBAB-0291054D4720}"/>
                  </a:ext>
                </a:extLst>
              </p:cNvPr>
              <p:cNvSpPr/>
              <p:nvPr/>
            </p:nvSpPr>
            <p:spPr>
              <a:xfrm>
                <a:off x="6554714" y="184882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74" name="วงรี 73">
                <a:extLst>
                  <a:ext uri="{FF2B5EF4-FFF2-40B4-BE49-F238E27FC236}">
                    <a16:creationId xmlns:a16="http://schemas.microsoft.com/office/drawing/2014/main" id="{AB119595-6946-4196-9F2E-F14911126934}"/>
                  </a:ext>
                </a:extLst>
              </p:cNvPr>
              <p:cNvSpPr/>
              <p:nvPr/>
            </p:nvSpPr>
            <p:spPr>
              <a:xfrm>
                <a:off x="6554714" y="204885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75" name="วงรี 74">
                <a:extLst>
                  <a:ext uri="{FF2B5EF4-FFF2-40B4-BE49-F238E27FC236}">
                    <a16:creationId xmlns:a16="http://schemas.microsoft.com/office/drawing/2014/main" id="{84B47960-2D2B-4ED8-950B-9CE3F526EDB1}"/>
                  </a:ext>
                </a:extLst>
              </p:cNvPr>
              <p:cNvSpPr/>
              <p:nvPr/>
            </p:nvSpPr>
            <p:spPr>
              <a:xfrm>
                <a:off x="6554714" y="22488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76" name="วงรี 75">
                <a:extLst>
                  <a:ext uri="{FF2B5EF4-FFF2-40B4-BE49-F238E27FC236}">
                    <a16:creationId xmlns:a16="http://schemas.microsoft.com/office/drawing/2014/main" id="{660F6C5E-ECCA-45B6-973D-3F3237CA3209}"/>
                  </a:ext>
                </a:extLst>
              </p:cNvPr>
              <p:cNvSpPr/>
              <p:nvPr/>
            </p:nvSpPr>
            <p:spPr>
              <a:xfrm>
                <a:off x="6554714" y="24489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77" name="วงรี 76">
                <a:extLst>
                  <a:ext uri="{FF2B5EF4-FFF2-40B4-BE49-F238E27FC236}">
                    <a16:creationId xmlns:a16="http://schemas.microsoft.com/office/drawing/2014/main" id="{BAB559BF-9D71-4F40-9506-56E190133E99}"/>
                  </a:ext>
                </a:extLst>
              </p:cNvPr>
              <p:cNvSpPr/>
              <p:nvPr/>
            </p:nvSpPr>
            <p:spPr>
              <a:xfrm>
                <a:off x="6554714" y="264892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78" name="วงรี 77">
                <a:extLst>
                  <a:ext uri="{FF2B5EF4-FFF2-40B4-BE49-F238E27FC236}">
                    <a16:creationId xmlns:a16="http://schemas.microsoft.com/office/drawing/2014/main" id="{30A0802E-40FA-4B03-BFF6-642C8184E2DF}"/>
                  </a:ext>
                </a:extLst>
              </p:cNvPr>
              <p:cNvSpPr/>
              <p:nvPr/>
            </p:nvSpPr>
            <p:spPr>
              <a:xfrm>
                <a:off x="6554714" y="284895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79" name="วงรี 78">
                <a:extLst>
                  <a:ext uri="{FF2B5EF4-FFF2-40B4-BE49-F238E27FC236}">
                    <a16:creationId xmlns:a16="http://schemas.microsoft.com/office/drawing/2014/main" id="{7AA9AE6D-DBCD-445D-8282-A5A6EF704155}"/>
                  </a:ext>
                </a:extLst>
              </p:cNvPr>
              <p:cNvSpPr/>
              <p:nvPr/>
            </p:nvSpPr>
            <p:spPr>
              <a:xfrm>
                <a:off x="6554714" y="30489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80" name="วงรี 79">
                <a:extLst>
                  <a:ext uri="{FF2B5EF4-FFF2-40B4-BE49-F238E27FC236}">
                    <a16:creationId xmlns:a16="http://schemas.microsoft.com/office/drawing/2014/main" id="{E2AA38E1-88E4-4FD3-AB6B-C1C259132217}"/>
                  </a:ext>
                </a:extLst>
              </p:cNvPr>
              <p:cNvSpPr/>
              <p:nvPr/>
            </p:nvSpPr>
            <p:spPr>
              <a:xfrm>
                <a:off x="6554714" y="32490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81" name="วงรี 80">
                <a:extLst>
                  <a:ext uri="{FF2B5EF4-FFF2-40B4-BE49-F238E27FC236}">
                    <a16:creationId xmlns:a16="http://schemas.microsoft.com/office/drawing/2014/main" id="{212CA890-9015-456E-98AA-AE1FEAB94E68}"/>
                  </a:ext>
                </a:extLst>
              </p:cNvPr>
              <p:cNvSpPr/>
              <p:nvPr/>
            </p:nvSpPr>
            <p:spPr>
              <a:xfrm>
                <a:off x="6844534" y="14466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82" name="วงรี 81">
                <a:extLst>
                  <a:ext uri="{FF2B5EF4-FFF2-40B4-BE49-F238E27FC236}">
                    <a16:creationId xmlns:a16="http://schemas.microsoft.com/office/drawing/2014/main" id="{28142ACE-1576-457B-9FFB-A6E640C94C93}"/>
                  </a:ext>
                </a:extLst>
              </p:cNvPr>
              <p:cNvSpPr/>
              <p:nvPr/>
            </p:nvSpPr>
            <p:spPr>
              <a:xfrm>
                <a:off x="6844534" y="16467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83" name="วงรี 82">
                <a:extLst>
                  <a:ext uri="{FF2B5EF4-FFF2-40B4-BE49-F238E27FC236}">
                    <a16:creationId xmlns:a16="http://schemas.microsoft.com/office/drawing/2014/main" id="{9E65A5C0-A1A5-4257-B83F-64DB62AD6D4A}"/>
                  </a:ext>
                </a:extLst>
              </p:cNvPr>
              <p:cNvSpPr/>
              <p:nvPr/>
            </p:nvSpPr>
            <p:spPr>
              <a:xfrm>
                <a:off x="6844534" y="184674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84" name="วงรี 83">
                <a:extLst>
                  <a:ext uri="{FF2B5EF4-FFF2-40B4-BE49-F238E27FC236}">
                    <a16:creationId xmlns:a16="http://schemas.microsoft.com/office/drawing/2014/main" id="{F456F59F-3E8B-4A9C-A0A6-9D9A58347391}"/>
                  </a:ext>
                </a:extLst>
              </p:cNvPr>
              <p:cNvSpPr/>
              <p:nvPr/>
            </p:nvSpPr>
            <p:spPr>
              <a:xfrm>
                <a:off x="6844534" y="204677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85" name="วงรี 84">
                <a:extLst>
                  <a:ext uri="{FF2B5EF4-FFF2-40B4-BE49-F238E27FC236}">
                    <a16:creationId xmlns:a16="http://schemas.microsoft.com/office/drawing/2014/main" id="{C6C7035C-D720-4782-9889-E7C52F07F731}"/>
                  </a:ext>
                </a:extLst>
              </p:cNvPr>
              <p:cNvSpPr/>
              <p:nvPr/>
            </p:nvSpPr>
            <p:spPr>
              <a:xfrm>
                <a:off x="6844534" y="22467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86" name="วงรี 85">
                <a:extLst>
                  <a:ext uri="{FF2B5EF4-FFF2-40B4-BE49-F238E27FC236}">
                    <a16:creationId xmlns:a16="http://schemas.microsoft.com/office/drawing/2014/main" id="{12958C89-FAC6-4D6B-A6BC-89E7F57F49A9}"/>
                  </a:ext>
                </a:extLst>
              </p:cNvPr>
              <p:cNvSpPr/>
              <p:nvPr/>
            </p:nvSpPr>
            <p:spPr>
              <a:xfrm>
                <a:off x="6844534" y="24468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87" name="วงรี 86">
                <a:extLst>
                  <a:ext uri="{FF2B5EF4-FFF2-40B4-BE49-F238E27FC236}">
                    <a16:creationId xmlns:a16="http://schemas.microsoft.com/office/drawing/2014/main" id="{0EB9EF5B-9B6B-4CCD-9D23-F1A66E05B5E1}"/>
                  </a:ext>
                </a:extLst>
              </p:cNvPr>
              <p:cNvSpPr/>
              <p:nvPr/>
            </p:nvSpPr>
            <p:spPr>
              <a:xfrm>
                <a:off x="6844534" y="264684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88" name="วงรี 87">
                <a:extLst>
                  <a:ext uri="{FF2B5EF4-FFF2-40B4-BE49-F238E27FC236}">
                    <a16:creationId xmlns:a16="http://schemas.microsoft.com/office/drawing/2014/main" id="{4B41C75B-F80A-4FD0-B1BE-56B30ECAE20E}"/>
                  </a:ext>
                </a:extLst>
              </p:cNvPr>
              <p:cNvSpPr/>
              <p:nvPr/>
            </p:nvSpPr>
            <p:spPr>
              <a:xfrm>
                <a:off x="6844534" y="284687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89" name="วงรี 88">
                <a:extLst>
                  <a:ext uri="{FF2B5EF4-FFF2-40B4-BE49-F238E27FC236}">
                    <a16:creationId xmlns:a16="http://schemas.microsoft.com/office/drawing/2014/main" id="{6E7786C0-A46F-4381-8D9D-7B9F8A2056D0}"/>
                  </a:ext>
                </a:extLst>
              </p:cNvPr>
              <p:cNvSpPr/>
              <p:nvPr/>
            </p:nvSpPr>
            <p:spPr>
              <a:xfrm>
                <a:off x="6844534" y="30468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90" name="วงรี 89">
                <a:extLst>
                  <a:ext uri="{FF2B5EF4-FFF2-40B4-BE49-F238E27FC236}">
                    <a16:creationId xmlns:a16="http://schemas.microsoft.com/office/drawing/2014/main" id="{1E352FA3-EDA1-40E7-926E-C03C10A26667}"/>
                  </a:ext>
                </a:extLst>
              </p:cNvPr>
              <p:cNvSpPr/>
              <p:nvPr/>
            </p:nvSpPr>
            <p:spPr>
              <a:xfrm>
                <a:off x="6844534" y="32469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</p:grpSp>
        <p:grpSp>
          <p:nvGrpSpPr>
            <p:cNvPr id="125" name="กลุ่ม 124">
              <a:extLst>
                <a:ext uri="{FF2B5EF4-FFF2-40B4-BE49-F238E27FC236}">
                  <a16:creationId xmlns:a16="http://schemas.microsoft.com/office/drawing/2014/main" id="{2A7EF110-C613-43EC-A91B-8724C8B7B2A1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2133939" y="4354181"/>
              <a:ext cx="347486" cy="982634"/>
              <a:chOff x="6264894" y="1446698"/>
              <a:chExt cx="759640" cy="1984379"/>
            </a:xfrm>
          </p:grpSpPr>
          <p:sp>
            <p:nvSpPr>
              <p:cNvPr id="126" name="วงรี 125">
                <a:extLst>
                  <a:ext uri="{FF2B5EF4-FFF2-40B4-BE49-F238E27FC236}">
                    <a16:creationId xmlns:a16="http://schemas.microsoft.com/office/drawing/2014/main" id="{087B597C-BD80-4707-83EB-0CA0D38815FA}"/>
                  </a:ext>
                </a:extLst>
              </p:cNvPr>
              <p:cNvSpPr/>
              <p:nvPr/>
            </p:nvSpPr>
            <p:spPr>
              <a:xfrm>
                <a:off x="6264894" y="14508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27" name="วงรี 126">
                <a:extLst>
                  <a:ext uri="{FF2B5EF4-FFF2-40B4-BE49-F238E27FC236}">
                    <a16:creationId xmlns:a16="http://schemas.microsoft.com/office/drawing/2014/main" id="{BCDC5252-3B1F-4471-83D6-157DD3488F1D}"/>
                  </a:ext>
                </a:extLst>
              </p:cNvPr>
              <p:cNvSpPr/>
              <p:nvPr/>
            </p:nvSpPr>
            <p:spPr>
              <a:xfrm>
                <a:off x="6264894" y="16508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28" name="วงรี 127">
                <a:extLst>
                  <a:ext uri="{FF2B5EF4-FFF2-40B4-BE49-F238E27FC236}">
                    <a16:creationId xmlns:a16="http://schemas.microsoft.com/office/drawing/2014/main" id="{72F01A66-27AA-4D43-B117-96BE8EDDD1AF}"/>
                  </a:ext>
                </a:extLst>
              </p:cNvPr>
              <p:cNvSpPr/>
              <p:nvPr/>
            </p:nvSpPr>
            <p:spPr>
              <a:xfrm>
                <a:off x="6264894" y="185090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29" name="วงรี 128">
                <a:extLst>
                  <a:ext uri="{FF2B5EF4-FFF2-40B4-BE49-F238E27FC236}">
                    <a16:creationId xmlns:a16="http://schemas.microsoft.com/office/drawing/2014/main" id="{C442AD09-F6A2-41BE-B9D4-C779372A7A48}"/>
                  </a:ext>
                </a:extLst>
              </p:cNvPr>
              <p:cNvSpPr/>
              <p:nvPr/>
            </p:nvSpPr>
            <p:spPr>
              <a:xfrm>
                <a:off x="6264894" y="205092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30" name="วงรี 129">
                <a:extLst>
                  <a:ext uri="{FF2B5EF4-FFF2-40B4-BE49-F238E27FC236}">
                    <a16:creationId xmlns:a16="http://schemas.microsoft.com/office/drawing/2014/main" id="{8F9C1533-F358-403F-9407-C2827AD41DB8}"/>
                  </a:ext>
                </a:extLst>
              </p:cNvPr>
              <p:cNvSpPr/>
              <p:nvPr/>
            </p:nvSpPr>
            <p:spPr>
              <a:xfrm>
                <a:off x="6264894" y="22509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31" name="วงรี 130">
                <a:extLst>
                  <a:ext uri="{FF2B5EF4-FFF2-40B4-BE49-F238E27FC236}">
                    <a16:creationId xmlns:a16="http://schemas.microsoft.com/office/drawing/2014/main" id="{E9409C88-8E7C-42F9-AD4C-AC78A21D9EDD}"/>
                  </a:ext>
                </a:extLst>
              </p:cNvPr>
              <p:cNvSpPr/>
              <p:nvPr/>
            </p:nvSpPr>
            <p:spPr>
              <a:xfrm>
                <a:off x="6264894" y="24509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32" name="วงรี 131">
                <a:extLst>
                  <a:ext uri="{FF2B5EF4-FFF2-40B4-BE49-F238E27FC236}">
                    <a16:creationId xmlns:a16="http://schemas.microsoft.com/office/drawing/2014/main" id="{4A7409C7-A987-4C36-8B3B-A5AC75002AAA}"/>
                  </a:ext>
                </a:extLst>
              </p:cNvPr>
              <p:cNvSpPr/>
              <p:nvPr/>
            </p:nvSpPr>
            <p:spPr>
              <a:xfrm>
                <a:off x="6264894" y="265100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33" name="วงรี 132">
                <a:extLst>
                  <a:ext uri="{FF2B5EF4-FFF2-40B4-BE49-F238E27FC236}">
                    <a16:creationId xmlns:a16="http://schemas.microsoft.com/office/drawing/2014/main" id="{8EE3D0AA-B694-4139-92D2-BD8E66EA6B63}"/>
                  </a:ext>
                </a:extLst>
              </p:cNvPr>
              <p:cNvSpPr/>
              <p:nvPr/>
            </p:nvSpPr>
            <p:spPr>
              <a:xfrm>
                <a:off x="6264894" y="285102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34" name="วงรี 133">
                <a:extLst>
                  <a:ext uri="{FF2B5EF4-FFF2-40B4-BE49-F238E27FC236}">
                    <a16:creationId xmlns:a16="http://schemas.microsoft.com/office/drawing/2014/main" id="{2BB0E1F4-1047-4408-8BFD-B5A0D565A2E6}"/>
                  </a:ext>
                </a:extLst>
              </p:cNvPr>
              <p:cNvSpPr/>
              <p:nvPr/>
            </p:nvSpPr>
            <p:spPr>
              <a:xfrm>
                <a:off x="6264894" y="30510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 dirty="0"/>
              </a:p>
            </p:txBody>
          </p:sp>
          <p:sp>
            <p:nvSpPr>
              <p:cNvPr id="135" name="วงรี 134">
                <a:extLst>
                  <a:ext uri="{FF2B5EF4-FFF2-40B4-BE49-F238E27FC236}">
                    <a16:creationId xmlns:a16="http://schemas.microsoft.com/office/drawing/2014/main" id="{0EF7C8D2-A0BA-42DF-A4B3-7E8357F14533}"/>
                  </a:ext>
                </a:extLst>
              </p:cNvPr>
              <p:cNvSpPr/>
              <p:nvPr/>
            </p:nvSpPr>
            <p:spPr>
              <a:xfrm>
                <a:off x="6264894" y="32510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36" name="วงรี 135">
                <a:extLst>
                  <a:ext uri="{FF2B5EF4-FFF2-40B4-BE49-F238E27FC236}">
                    <a16:creationId xmlns:a16="http://schemas.microsoft.com/office/drawing/2014/main" id="{BE23256E-38DF-49B1-93AC-78B4911E571A}"/>
                  </a:ext>
                </a:extLst>
              </p:cNvPr>
              <p:cNvSpPr/>
              <p:nvPr/>
            </p:nvSpPr>
            <p:spPr>
              <a:xfrm>
                <a:off x="6554714" y="14487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37" name="วงรี 136">
                <a:extLst>
                  <a:ext uri="{FF2B5EF4-FFF2-40B4-BE49-F238E27FC236}">
                    <a16:creationId xmlns:a16="http://schemas.microsoft.com/office/drawing/2014/main" id="{D2EBBCA6-A58E-409A-8BB1-46096F953522}"/>
                  </a:ext>
                </a:extLst>
              </p:cNvPr>
              <p:cNvSpPr/>
              <p:nvPr/>
            </p:nvSpPr>
            <p:spPr>
              <a:xfrm>
                <a:off x="6554714" y="16488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38" name="วงรี 137">
                <a:extLst>
                  <a:ext uri="{FF2B5EF4-FFF2-40B4-BE49-F238E27FC236}">
                    <a16:creationId xmlns:a16="http://schemas.microsoft.com/office/drawing/2014/main" id="{4EAA18AD-D225-4CAB-A830-06A73C29BA6B}"/>
                  </a:ext>
                </a:extLst>
              </p:cNvPr>
              <p:cNvSpPr/>
              <p:nvPr/>
            </p:nvSpPr>
            <p:spPr>
              <a:xfrm>
                <a:off x="6554714" y="184882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39" name="วงรี 138">
                <a:extLst>
                  <a:ext uri="{FF2B5EF4-FFF2-40B4-BE49-F238E27FC236}">
                    <a16:creationId xmlns:a16="http://schemas.microsoft.com/office/drawing/2014/main" id="{0C1FF6D6-BAFB-4890-BDAF-0321109E106E}"/>
                  </a:ext>
                </a:extLst>
              </p:cNvPr>
              <p:cNvSpPr/>
              <p:nvPr/>
            </p:nvSpPr>
            <p:spPr>
              <a:xfrm>
                <a:off x="6554714" y="204885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40" name="วงรี 139">
                <a:extLst>
                  <a:ext uri="{FF2B5EF4-FFF2-40B4-BE49-F238E27FC236}">
                    <a16:creationId xmlns:a16="http://schemas.microsoft.com/office/drawing/2014/main" id="{42CAA703-0698-4B2C-89D9-7623CE92359A}"/>
                  </a:ext>
                </a:extLst>
              </p:cNvPr>
              <p:cNvSpPr/>
              <p:nvPr/>
            </p:nvSpPr>
            <p:spPr>
              <a:xfrm>
                <a:off x="6554714" y="22488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41" name="วงรี 140">
                <a:extLst>
                  <a:ext uri="{FF2B5EF4-FFF2-40B4-BE49-F238E27FC236}">
                    <a16:creationId xmlns:a16="http://schemas.microsoft.com/office/drawing/2014/main" id="{DA7B4F7D-1D18-420D-8433-F99DF2BFD5EB}"/>
                  </a:ext>
                </a:extLst>
              </p:cNvPr>
              <p:cNvSpPr/>
              <p:nvPr/>
            </p:nvSpPr>
            <p:spPr>
              <a:xfrm>
                <a:off x="6554714" y="24489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42" name="วงรี 141">
                <a:extLst>
                  <a:ext uri="{FF2B5EF4-FFF2-40B4-BE49-F238E27FC236}">
                    <a16:creationId xmlns:a16="http://schemas.microsoft.com/office/drawing/2014/main" id="{AE91FF48-3E09-4F8A-AF4D-3AA54B047A9E}"/>
                  </a:ext>
                </a:extLst>
              </p:cNvPr>
              <p:cNvSpPr/>
              <p:nvPr/>
            </p:nvSpPr>
            <p:spPr>
              <a:xfrm>
                <a:off x="6554714" y="264892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43" name="วงรี 142">
                <a:extLst>
                  <a:ext uri="{FF2B5EF4-FFF2-40B4-BE49-F238E27FC236}">
                    <a16:creationId xmlns:a16="http://schemas.microsoft.com/office/drawing/2014/main" id="{813DCB89-6B66-45B5-8F7E-7706E9A8160B}"/>
                  </a:ext>
                </a:extLst>
              </p:cNvPr>
              <p:cNvSpPr/>
              <p:nvPr/>
            </p:nvSpPr>
            <p:spPr>
              <a:xfrm>
                <a:off x="6554714" y="284895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44" name="วงรี 143">
                <a:extLst>
                  <a:ext uri="{FF2B5EF4-FFF2-40B4-BE49-F238E27FC236}">
                    <a16:creationId xmlns:a16="http://schemas.microsoft.com/office/drawing/2014/main" id="{9795BA4E-5DC0-4DD6-A85F-8EA0857D4AD7}"/>
                  </a:ext>
                </a:extLst>
              </p:cNvPr>
              <p:cNvSpPr/>
              <p:nvPr/>
            </p:nvSpPr>
            <p:spPr>
              <a:xfrm>
                <a:off x="6554714" y="30489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45" name="วงรี 144">
                <a:extLst>
                  <a:ext uri="{FF2B5EF4-FFF2-40B4-BE49-F238E27FC236}">
                    <a16:creationId xmlns:a16="http://schemas.microsoft.com/office/drawing/2014/main" id="{E029C643-64FC-489A-961F-BA499DD96B5F}"/>
                  </a:ext>
                </a:extLst>
              </p:cNvPr>
              <p:cNvSpPr/>
              <p:nvPr/>
            </p:nvSpPr>
            <p:spPr>
              <a:xfrm>
                <a:off x="6554714" y="32490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46" name="วงรี 145">
                <a:extLst>
                  <a:ext uri="{FF2B5EF4-FFF2-40B4-BE49-F238E27FC236}">
                    <a16:creationId xmlns:a16="http://schemas.microsoft.com/office/drawing/2014/main" id="{30AB53CB-BFBE-474D-AB48-F68DE0EE987E}"/>
                  </a:ext>
                </a:extLst>
              </p:cNvPr>
              <p:cNvSpPr/>
              <p:nvPr/>
            </p:nvSpPr>
            <p:spPr>
              <a:xfrm>
                <a:off x="6844534" y="14466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47" name="วงรี 146">
                <a:extLst>
                  <a:ext uri="{FF2B5EF4-FFF2-40B4-BE49-F238E27FC236}">
                    <a16:creationId xmlns:a16="http://schemas.microsoft.com/office/drawing/2014/main" id="{086C549C-08DF-463C-8A3D-A381ADCD4108}"/>
                  </a:ext>
                </a:extLst>
              </p:cNvPr>
              <p:cNvSpPr/>
              <p:nvPr/>
            </p:nvSpPr>
            <p:spPr>
              <a:xfrm>
                <a:off x="6844534" y="16467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48" name="วงรี 147">
                <a:extLst>
                  <a:ext uri="{FF2B5EF4-FFF2-40B4-BE49-F238E27FC236}">
                    <a16:creationId xmlns:a16="http://schemas.microsoft.com/office/drawing/2014/main" id="{613A26D6-D114-4DB7-BF7A-3D4A1680BF71}"/>
                  </a:ext>
                </a:extLst>
              </p:cNvPr>
              <p:cNvSpPr/>
              <p:nvPr/>
            </p:nvSpPr>
            <p:spPr>
              <a:xfrm>
                <a:off x="6844534" y="184674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49" name="วงรี 148">
                <a:extLst>
                  <a:ext uri="{FF2B5EF4-FFF2-40B4-BE49-F238E27FC236}">
                    <a16:creationId xmlns:a16="http://schemas.microsoft.com/office/drawing/2014/main" id="{E27DDA30-C4D6-4AA2-ACA1-1D3C030E1D72}"/>
                  </a:ext>
                </a:extLst>
              </p:cNvPr>
              <p:cNvSpPr/>
              <p:nvPr/>
            </p:nvSpPr>
            <p:spPr>
              <a:xfrm>
                <a:off x="6844534" y="204677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50" name="วงรี 149">
                <a:extLst>
                  <a:ext uri="{FF2B5EF4-FFF2-40B4-BE49-F238E27FC236}">
                    <a16:creationId xmlns:a16="http://schemas.microsoft.com/office/drawing/2014/main" id="{0CA6F531-E93D-4AA4-8F21-C6AB8CC24A7C}"/>
                  </a:ext>
                </a:extLst>
              </p:cNvPr>
              <p:cNvSpPr/>
              <p:nvPr/>
            </p:nvSpPr>
            <p:spPr>
              <a:xfrm>
                <a:off x="6844534" y="22467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51" name="วงรี 150">
                <a:extLst>
                  <a:ext uri="{FF2B5EF4-FFF2-40B4-BE49-F238E27FC236}">
                    <a16:creationId xmlns:a16="http://schemas.microsoft.com/office/drawing/2014/main" id="{56D3A951-4DAE-4497-A1BF-9DE01A1283E0}"/>
                  </a:ext>
                </a:extLst>
              </p:cNvPr>
              <p:cNvSpPr/>
              <p:nvPr/>
            </p:nvSpPr>
            <p:spPr>
              <a:xfrm>
                <a:off x="6844534" y="24468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52" name="วงรี 151">
                <a:extLst>
                  <a:ext uri="{FF2B5EF4-FFF2-40B4-BE49-F238E27FC236}">
                    <a16:creationId xmlns:a16="http://schemas.microsoft.com/office/drawing/2014/main" id="{56624583-3AF1-434C-947B-DC01822C50CB}"/>
                  </a:ext>
                </a:extLst>
              </p:cNvPr>
              <p:cNvSpPr/>
              <p:nvPr/>
            </p:nvSpPr>
            <p:spPr>
              <a:xfrm>
                <a:off x="6844534" y="264684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53" name="วงรี 152">
                <a:extLst>
                  <a:ext uri="{FF2B5EF4-FFF2-40B4-BE49-F238E27FC236}">
                    <a16:creationId xmlns:a16="http://schemas.microsoft.com/office/drawing/2014/main" id="{FFB94250-93F7-44D7-B0D3-00F3B7A4F59C}"/>
                  </a:ext>
                </a:extLst>
              </p:cNvPr>
              <p:cNvSpPr/>
              <p:nvPr/>
            </p:nvSpPr>
            <p:spPr>
              <a:xfrm>
                <a:off x="6844534" y="284687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54" name="วงรี 153">
                <a:extLst>
                  <a:ext uri="{FF2B5EF4-FFF2-40B4-BE49-F238E27FC236}">
                    <a16:creationId xmlns:a16="http://schemas.microsoft.com/office/drawing/2014/main" id="{693A4000-C711-4213-881F-46174FD1239A}"/>
                  </a:ext>
                </a:extLst>
              </p:cNvPr>
              <p:cNvSpPr/>
              <p:nvPr/>
            </p:nvSpPr>
            <p:spPr>
              <a:xfrm>
                <a:off x="6844534" y="30468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55" name="วงรี 154">
                <a:extLst>
                  <a:ext uri="{FF2B5EF4-FFF2-40B4-BE49-F238E27FC236}">
                    <a16:creationId xmlns:a16="http://schemas.microsoft.com/office/drawing/2014/main" id="{10DCF3F5-3C48-4642-B133-E3CC79C23C10}"/>
                  </a:ext>
                </a:extLst>
              </p:cNvPr>
              <p:cNvSpPr/>
              <p:nvPr/>
            </p:nvSpPr>
            <p:spPr>
              <a:xfrm>
                <a:off x="6844534" y="32469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</p:grpSp>
        <p:grpSp>
          <p:nvGrpSpPr>
            <p:cNvPr id="156" name="กลุ่ม 155">
              <a:extLst>
                <a:ext uri="{FF2B5EF4-FFF2-40B4-BE49-F238E27FC236}">
                  <a16:creationId xmlns:a16="http://schemas.microsoft.com/office/drawing/2014/main" id="{B958616B-DD23-408E-8662-7F1436CDCE4F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3466326" y="573401"/>
              <a:ext cx="347486" cy="982634"/>
              <a:chOff x="6264894" y="1446698"/>
              <a:chExt cx="759640" cy="1984379"/>
            </a:xfrm>
          </p:grpSpPr>
          <p:sp>
            <p:nvSpPr>
              <p:cNvPr id="157" name="วงรี 156">
                <a:extLst>
                  <a:ext uri="{FF2B5EF4-FFF2-40B4-BE49-F238E27FC236}">
                    <a16:creationId xmlns:a16="http://schemas.microsoft.com/office/drawing/2014/main" id="{880946A2-5350-4B72-B3CF-3372A2D75CBF}"/>
                  </a:ext>
                </a:extLst>
              </p:cNvPr>
              <p:cNvSpPr/>
              <p:nvPr/>
            </p:nvSpPr>
            <p:spPr>
              <a:xfrm>
                <a:off x="6264894" y="14508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58" name="วงรี 157">
                <a:extLst>
                  <a:ext uri="{FF2B5EF4-FFF2-40B4-BE49-F238E27FC236}">
                    <a16:creationId xmlns:a16="http://schemas.microsoft.com/office/drawing/2014/main" id="{3CE03E15-6C83-422D-BD88-166AD688CF2E}"/>
                  </a:ext>
                </a:extLst>
              </p:cNvPr>
              <p:cNvSpPr/>
              <p:nvPr/>
            </p:nvSpPr>
            <p:spPr>
              <a:xfrm>
                <a:off x="6264894" y="16508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59" name="วงรี 158">
                <a:extLst>
                  <a:ext uri="{FF2B5EF4-FFF2-40B4-BE49-F238E27FC236}">
                    <a16:creationId xmlns:a16="http://schemas.microsoft.com/office/drawing/2014/main" id="{908F4668-BA50-42FC-A8E3-4423F5A64ABC}"/>
                  </a:ext>
                </a:extLst>
              </p:cNvPr>
              <p:cNvSpPr/>
              <p:nvPr/>
            </p:nvSpPr>
            <p:spPr>
              <a:xfrm>
                <a:off x="6264894" y="185090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60" name="วงรี 159">
                <a:extLst>
                  <a:ext uri="{FF2B5EF4-FFF2-40B4-BE49-F238E27FC236}">
                    <a16:creationId xmlns:a16="http://schemas.microsoft.com/office/drawing/2014/main" id="{524554F2-A4AB-4A2E-91DE-4B0CB4B448EB}"/>
                  </a:ext>
                </a:extLst>
              </p:cNvPr>
              <p:cNvSpPr/>
              <p:nvPr/>
            </p:nvSpPr>
            <p:spPr>
              <a:xfrm>
                <a:off x="6264894" y="205092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61" name="วงรี 160">
                <a:extLst>
                  <a:ext uri="{FF2B5EF4-FFF2-40B4-BE49-F238E27FC236}">
                    <a16:creationId xmlns:a16="http://schemas.microsoft.com/office/drawing/2014/main" id="{F3F51107-801F-4372-8E4D-3C58FA1B92B3}"/>
                  </a:ext>
                </a:extLst>
              </p:cNvPr>
              <p:cNvSpPr/>
              <p:nvPr/>
            </p:nvSpPr>
            <p:spPr>
              <a:xfrm>
                <a:off x="6264894" y="22509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62" name="วงรี 161">
                <a:extLst>
                  <a:ext uri="{FF2B5EF4-FFF2-40B4-BE49-F238E27FC236}">
                    <a16:creationId xmlns:a16="http://schemas.microsoft.com/office/drawing/2014/main" id="{5D800A4B-1832-4643-A216-53E717B7A80C}"/>
                  </a:ext>
                </a:extLst>
              </p:cNvPr>
              <p:cNvSpPr/>
              <p:nvPr/>
            </p:nvSpPr>
            <p:spPr>
              <a:xfrm>
                <a:off x="6264894" y="24509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63" name="วงรี 162">
                <a:extLst>
                  <a:ext uri="{FF2B5EF4-FFF2-40B4-BE49-F238E27FC236}">
                    <a16:creationId xmlns:a16="http://schemas.microsoft.com/office/drawing/2014/main" id="{BCF1EB5A-DBFC-4179-958C-1B9118471259}"/>
                  </a:ext>
                </a:extLst>
              </p:cNvPr>
              <p:cNvSpPr/>
              <p:nvPr/>
            </p:nvSpPr>
            <p:spPr>
              <a:xfrm>
                <a:off x="6264894" y="265100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64" name="วงรี 163">
                <a:extLst>
                  <a:ext uri="{FF2B5EF4-FFF2-40B4-BE49-F238E27FC236}">
                    <a16:creationId xmlns:a16="http://schemas.microsoft.com/office/drawing/2014/main" id="{43A2364B-8D4A-4104-BC92-43A3EBCF0585}"/>
                  </a:ext>
                </a:extLst>
              </p:cNvPr>
              <p:cNvSpPr/>
              <p:nvPr/>
            </p:nvSpPr>
            <p:spPr>
              <a:xfrm>
                <a:off x="6264894" y="285102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65" name="วงรี 164">
                <a:extLst>
                  <a:ext uri="{FF2B5EF4-FFF2-40B4-BE49-F238E27FC236}">
                    <a16:creationId xmlns:a16="http://schemas.microsoft.com/office/drawing/2014/main" id="{2009CE0F-1418-4A64-9EF9-E61143263B5C}"/>
                  </a:ext>
                </a:extLst>
              </p:cNvPr>
              <p:cNvSpPr/>
              <p:nvPr/>
            </p:nvSpPr>
            <p:spPr>
              <a:xfrm>
                <a:off x="6264894" y="30510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 dirty="0"/>
              </a:p>
            </p:txBody>
          </p:sp>
          <p:sp>
            <p:nvSpPr>
              <p:cNvPr id="166" name="วงรี 165">
                <a:extLst>
                  <a:ext uri="{FF2B5EF4-FFF2-40B4-BE49-F238E27FC236}">
                    <a16:creationId xmlns:a16="http://schemas.microsoft.com/office/drawing/2014/main" id="{AD5C2724-F24C-49C5-B5E1-775DEA13487D}"/>
                  </a:ext>
                </a:extLst>
              </p:cNvPr>
              <p:cNvSpPr/>
              <p:nvPr/>
            </p:nvSpPr>
            <p:spPr>
              <a:xfrm>
                <a:off x="6264894" y="32510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67" name="วงรี 166">
                <a:extLst>
                  <a:ext uri="{FF2B5EF4-FFF2-40B4-BE49-F238E27FC236}">
                    <a16:creationId xmlns:a16="http://schemas.microsoft.com/office/drawing/2014/main" id="{072B9939-058B-4D80-947C-409EF176F8F8}"/>
                  </a:ext>
                </a:extLst>
              </p:cNvPr>
              <p:cNvSpPr/>
              <p:nvPr/>
            </p:nvSpPr>
            <p:spPr>
              <a:xfrm>
                <a:off x="6554714" y="14487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68" name="วงรี 167">
                <a:extLst>
                  <a:ext uri="{FF2B5EF4-FFF2-40B4-BE49-F238E27FC236}">
                    <a16:creationId xmlns:a16="http://schemas.microsoft.com/office/drawing/2014/main" id="{FD8A0C7A-2F21-40E4-A570-653933483C2A}"/>
                  </a:ext>
                </a:extLst>
              </p:cNvPr>
              <p:cNvSpPr/>
              <p:nvPr/>
            </p:nvSpPr>
            <p:spPr>
              <a:xfrm>
                <a:off x="6554714" y="16488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69" name="วงรี 168">
                <a:extLst>
                  <a:ext uri="{FF2B5EF4-FFF2-40B4-BE49-F238E27FC236}">
                    <a16:creationId xmlns:a16="http://schemas.microsoft.com/office/drawing/2014/main" id="{4D647E18-E96F-4C4F-8BF3-5C1EA031B938}"/>
                  </a:ext>
                </a:extLst>
              </p:cNvPr>
              <p:cNvSpPr/>
              <p:nvPr/>
            </p:nvSpPr>
            <p:spPr>
              <a:xfrm>
                <a:off x="6554714" y="184882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70" name="วงรี 169">
                <a:extLst>
                  <a:ext uri="{FF2B5EF4-FFF2-40B4-BE49-F238E27FC236}">
                    <a16:creationId xmlns:a16="http://schemas.microsoft.com/office/drawing/2014/main" id="{9035A499-ABAB-46EA-A7A5-5E21EF272C51}"/>
                  </a:ext>
                </a:extLst>
              </p:cNvPr>
              <p:cNvSpPr/>
              <p:nvPr/>
            </p:nvSpPr>
            <p:spPr>
              <a:xfrm>
                <a:off x="6554714" y="204885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71" name="วงรี 170">
                <a:extLst>
                  <a:ext uri="{FF2B5EF4-FFF2-40B4-BE49-F238E27FC236}">
                    <a16:creationId xmlns:a16="http://schemas.microsoft.com/office/drawing/2014/main" id="{EC45FC70-FF67-4A0B-9F65-AC60DB5DD75A}"/>
                  </a:ext>
                </a:extLst>
              </p:cNvPr>
              <p:cNvSpPr/>
              <p:nvPr/>
            </p:nvSpPr>
            <p:spPr>
              <a:xfrm>
                <a:off x="6554714" y="22488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72" name="วงรี 171">
                <a:extLst>
                  <a:ext uri="{FF2B5EF4-FFF2-40B4-BE49-F238E27FC236}">
                    <a16:creationId xmlns:a16="http://schemas.microsoft.com/office/drawing/2014/main" id="{3225911A-5A7F-4A6A-8D60-167EE0612ED8}"/>
                  </a:ext>
                </a:extLst>
              </p:cNvPr>
              <p:cNvSpPr/>
              <p:nvPr/>
            </p:nvSpPr>
            <p:spPr>
              <a:xfrm>
                <a:off x="6554714" y="24489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73" name="วงรี 172">
                <a:extLst>
                  <a:ext uri="{FF2B5EF4-FFF2-40B4-BE49-F238E27FC236}">
                    <a16:creationId xmlns:a16="http://schemas.microsoft.com/office/drawing/2014/main" id="{779E656A-5DB3-43FD-A294-C984D27F3ECA}"/>
                  </a:ext>
                </a:extLst>
              </p:cNvPr>
              <p:cNvSpPr/>
              <p:nvPr/>
            </p:nvSpPr>
            <p:spPr>
              <a:xfrm>
                <a:off x="6554714" y="264892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74" name="วงรี 173">
                <a:extLst>
                  <a:ext uri="{FF2B5EF4-FFF2-40B4-BE49-F238E27FC236}">
                    <a16:creationId xmlns:a16="http://schemas.microsoft.com/office/drawing/2014/main" id="{A14C5DAE-6A71-40BD-9109-F1EFE7D9D5B1}"/>
                  </a:ext>
                </a:extLst>
              </p:cNvPr>
              <p:cNvSpPr/>
              <p:nvPr/>
            </p:nvSpPr>
            <p:spPr>
              <a:xfrm>
                <a:off x="6554714" y="284895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75" name="วงรี 174">
                <a:extLst>
                  <a:ext uri="{FF2B5EF4-FFF2-40B4-BE49-F238E27FC236}">
                    <a16:creationId xmlns:a16="http://schemas.microsoft.com/office/drawing/2014/main" id="{1C726E50-D9AB-44F7-B09D-260EA4A097D2}"/>
                  </a:ext>
                </a:extLst>
              </p:cNvPr>
              <p:cNvSpPr/>
              <p:nvPr/>
            </p:nvSpPr>
            <p:spPr>
              <a:xfrm>
                <a:off x="6554714" y="30489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76" name="วงรี 175">
                <a:extLst>
                  <a:ext uri="{FF2B5EF4-FFF2-40B4-BE49-F238E27FC236}">
                    <a16:creationId xmlns:a16="http://schemas.microsoft.com/office/drawing/2014/main" id="{3381DF47-4EEC-4C5D-806D-331FFB99EDBB}"/>
                  </a:ext>
                </a:extLst>
              </p:cNvPr>
              <p:cNvSpPr/>
              <p:nvPr/>
            </p:nvSpPr>
            <p:spPr>
              <a:xfrm>
                <a:off x="6554714" y="32490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77" name="วงรี 176">
                <a:extLst>
                  <a:ext uri="{FF2B5EF4-FFF2-40B4-BE49-F238E27FC236}">
                    <a16:creationId xmlns:a16="http://schemas.microsoft.com/office/drawing/2014/main" id="{B1A7197B-B98D-40DE-BF72-B4830EC03030}"/>
                  </a:ext>
                </a:extLst>
              </p:cNvPr>
              <p:cNvSpPr/>
              <p:nvPr/>
            </p:nvSpPr>
            <p:spPr>
              <a:xfrm>
                <a:off x="6844534" y="14466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78" name="วงรี 177">
                <a:extLst>
                  <a:ext uri="{FF2B5EF4-FFF2-40B4-BE49-F238E27FC236}">
                    <a16:creationId xmlns:a16="http://schemas.microsoft.com/office/drawing/2014/main" id="{82DF469E-A085-4039-88CB-3969DA384FDB}"/>
                  </a:ext>
                </a:extLst>
              </p:cNvPr>
              <p:cNvSpPr/>
              <p:nvPr/>
            </p:nvSpPr>
            <p:spPr>
              <a:xfrm>
                <a:off x="6844534" y="16467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79" name="วงรี 178">
                <a:extLst>
                  <a:ext uri="{FF2B5EF4-FFF2-40B4-BE49-F238E27FC236}">
                    <a16:creationId xmlns:a16="http://schemas.microsoft.com/office/drawing/2014/main" id="{2114E414-B577-4702-8E7D-052C8EB01B12}"/>
                  </a:ext>
                </a:extLst>
              </p:cNvPr>
              <p:cNvSpPr/>
              <p:nvPr/>
            </p:nvSpPr>
            <p:spPr>
              <a:xfrm>
                <a:off x="6844534" y="184674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80" name="วงรี 179">
                <a:extLst>
                  <a:ext uri="{FF2B5EF4-FFF2-40B4-BE49-F238E27FC236}">
                    <a16:creationId xmlns:a16="http://schemas.microsoft.com/office/drawing/2014/main" id="{FAE97F4D-3390-442F-BABF-6A9F783CDAC4}"/>
                  </a:ext>
                </a:extLst>
              </p:cNvPr>
              <p:cNvSpPr/>
              <p:nvPr/>
            </p:nvSpPr>
            <p:spPr>
              <a:xfrm>
                <a:off x="6844534" y="204677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81" name="วงรี 180">
                <a:extLst>
                  <a:ext uri="{FF2B5EF4-FFF2-40B4-BE49-F238E27FC236}">
                    <a16:creationId xmlns:a16="http://schemas.microsoft.com/office/drawing/2014/main" id="{B7B57EE1-A657-484F-9702-2D432A5836E3}"/>
                  </a:ext>
                </a:extLst>
              </p:cNvPr>
              <p:cNvSpPr/>
              <p:nvPr/>
            </p:nvSpPr>
            <p:spPr>
              <a:xfrm>
                <a:off x="6844534" y="22467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82" name="วงรี 181">
                <a:extLst>
                  <a:ext uri="{FF2B5EF4-FFF2-40B4-BE49-F238E27FC236}">
                    <a16:creationId xmlns:a16="http://schemas.microsoft.com/office/drawing/2014/main" id="{C875F0C2-3305-4620-831F-EE6836698F44}"/>
                  </a:ext>
                </a:extLst>
              </p:cNvPr>
              <p:cNvSpPr/>
              <p:nvPr/>
            </p:nvSpPr>
            <p:spPr>
              <a:xfrm>
                <a:off x="6844534" y="24468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83" name="วงรี 182">
                <a:extLst>
                  <a:ext uri="{FF2B5EF4-FFF2-40B4-BE49-F238E27FC236}">
                    <a16:creationId xmlns:a16="http://schemas.microsoft.com/office/drawing/2014/main" id="{C1FB343C-CD22-433C-A738-ED6ED98C86CA}"/>
                  </a:ext>
                </a:extLst>
              </p:cNvPr>
              <p:cNvSpPr/>
              <p:nvPr/>
            </p:nvSpPr>
            <p:spPr>
              <a:xfrm>
                <a:off x="6844534" y="264684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84" name="วงรี 183">
                <a:extLst>
                  <a:ext uri="{FF2B5EF4-FFF2-40B4-BE49-F238E27FC236}">
                    <a16:creationId xmlns:a16="http://schemas.microsoft.com/office/drawing/2014/main" id="{AD1668AC-CF57-4C3A-B191-3854D89C3822}"/>
                  </a:ext>
                </a:extLst>
              </p:cNvPr>
              <p:cNvSpPr/>
              <p:nvPr/>
            </p:nvSpPr>
            <p:spPr>
              <a:xfrm>
                <a:off x="6844534" y="284687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85" name="วงรี 184">
                <a:extLst>
                  <a:ext uri="{FF2B5EF4-FFF2-40B4-BE49-F238E27FC236}">
                    <a16:creationId xmlns:a16="http://schemas.microsoft.com/office/drawing/2014/main" id="{E99753CA-0192-41F6-9B70-A541EFAEA4DB}"/>
                  </a:ext>
                </a:extLst>
              </p:cNvPr>
              <p:cNvSpPr/>
              <p:nvPr/>
            </p:nvSpPr>
            <p:spPr>
              <a:xfrm>
                <a:off x="6844534" y="30468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86" name="วงรี 185">
                <a:extLst>
                  <a:ext uri="{FF2B5EF4-FFF2-40B4-BE49-F238E27FC236}">
                    <a16:creationId xmlns:a16="http://schemas.microsoft.com/office/drawing/2014/main" id="{07334C29-3F9C-4309-BFD2-EEC5F7C587A2}"/>
                  </a:ext>
                </a:extLst>
              </p:cNvPr>
              <p:cNvSpPr/>
              <p:nvPr/>
            </p:nvSpPr>
            <p:spPr>
              <a:xfrm>
                <a:off x="6844534" y="32469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</p:grpSp>
        <p:sp>
          <p:nvSpPr>
            <p:cNvPr id="190" name="กากบาท 189">
              <a:extLst>
                <a:ext uri="{FF2B5EF4-FFF2-40B4-BE49-F238E27FC236}">
                  <a16:creationId xmlns:a16="http://schemas.microsoft.com/office/drawing/2014/main" id="{5388398A-A471-4266-9A27-E079256CC8C9}"/>
                </a:ext>
              </a:extLst>
            </p:cNvPr>
            <p:cNvSpPr/>
            <p:nvPr/>
          </p:nvSpPr>
          <p:spPr>
            <a:xfrm rot="1087668">
              <a:off x="1191653" y="4451977"/>
              <a:ext cx="368040" cy="320174"/>
            </a:xfrm>
            <a:prstGeom prst="plus">
              <a:avLst>
                <a:gd name="adj" fmla="val 35728"/>
              </a:avLst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91" name="กากบาท 190">
              <a:extLst>
                <a:ext uri="{FF2B5EF4-FFF2-40B4-BE49-F238E27FC236}">
                  <a16:creationId xmlns:a16="http://schemas.microsoft.com/office/drawing/2014/main" id="{06CDAA93-E217-4258-9A54-4C325A9332B8}"/>
                </a:ext>
              </a:extLst>
            </p:cNvPr>
            <p:cNvSpPr/>
            <p:nvPr/>
          </p:nvSpPr>
          <p:spPr>
            <a:xfrm rot="1087668">
              <a:off x="6767399" y="1518757"/>
              <a:ext cx="368040" cy="320174"/>
            </a:xfrm>
            <a:prstGeom prst="plus">
              <a:avLst>
                <a:gd name="adj" fmla="val 35728"/>
              </a:avLst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92" name="กากบาท 191">
              <a:extLst>
                <a:ext uri="{FF2B5EF4-FFF2-40B4-BE49-F238E27FC236}">
                  <a16:creationId xmlns:a16="http://schemas.microsoft.com/office/drawing/2014/main" id="{E52586BA-A47A-4C67-BE1E-D768E320A5C8}"/>
                </a:ext>
              </a:extLst>
            </p:cNvPr>
            <p:cNvSpPr/>
            <p:nvPr/>
          </p:nvSpPr>
          <p:spPr>
            <a:xfrm rot="1087668">
              <a:off x="684864" y="1581020"/>
              <a:ext cx="620284" cy="500224"/>
            </a:xfrm>
            <a:prstGeom prst="plus">
              <a:avLst>
                <a:gd name="adj" fmla="val 35728"/>
              </a:avLst>
            </a:prstGeom>
            <a:solidFill>
              <a:srgbClr val="FDE92C">
                <a:alpha val="40000"/>
              </a:srgb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93" name="กากบาท 192">
              <a:extLst>
                <a:ext uri="{FF2B5EF4-FFF2-40B4-BE49-F238E27FC236}">
                  <a16:creationId xmlns:a16="http://schemas.microsoft.com/office/drawing/2014/main" id="{9279B430-86FD-4915-87E5-58413A3B8599}"/>
                </a:ext>
              </a:extLst>
            </p:cNvPr>
            <p:cNvSpPr/>
            <p:nvPr/>
          </p:nvSpPr>
          <p:spPr>
            <a:xfrm rot="20237040">
              <a:off x="1318434" y="452353"/>
              <a:ext cx="552915" cy="426604"/>
            </a:xfrm>
            <a:prstGeom prst="plus">
              <a:avLst>
                <a:gd name="adj" fmla="val 35728"/>
              </a:avLst>
            </a:prstGeom>
            <a:solidFill>
              <a:schemeClr val="accent4">
                <a:lumMod val="20000"/>
                <a:lumOff val="80000"/>
                <a:alpha val="90000"/>
              </a:scheme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 dirty="0"/>
            </a:p>
          </p:txBody>
        </p:sp>
        <p:sp>
          <p:nvSpPr>
            <p:cNvPr id="194" name="สี่เหลี่ยมผืนผ้า 193">
              <a:extLst>
                <a:ext uri="{FF2B5EF4-FFF2-40B4-BE49-F238E27FC236}">
                  <a16:creationId xmlns:a16="http://schemas.microsoft.com/office/drawing/2014/main" id="{07A72EC4-E108-4388-8109-4BECAA9C8258}"/>
                </a:ext>
              </a:extLst>
            </p:cNvPr>
            <p:cNvSpPr/>
            <p:nvPr/>
          </p:nvSpPr>
          <p:spPr>
            <a:xfrm>
              <a:off x="6241377" y="425127"/>
              <a:ext cx="330847" cy="305625"/>
            </a:xfrm>
            <a:prstGeom prst="rect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95" name="สี่เหลี่ยมผืนผ้า 194">
              <a:extLst>
                <a:ext uri="{FF2B5EF4-FFF2-40B4-BE49-F238E27FC236}">
                  <a16:creationId xmlns:a16="http://schemas.microsoft.com/office/drawing/2014/main" id="{DB745DB9-E68C-4099-8BC1-067971DA25AE}"/>
                </a:ext>
              </a:extLst>
            </p:cNvPr>
            <p:cNvSpPr/>
            <p:nvPr/>
          </p:nvSpPr>
          <p:spPr>
            <a:xfrm>
              <a:off x="7961308" y="4240268"/>
              <a:ext cx="330847" cy="305625"/>
            </a:xfrm>
            <a:prstGeom prst="rect">
              <a:avLst/>
            </a:prstGeom>
            <a:noFill/>
            <a:ln w="28575">
              <a:solidFill>
                <a:srgbClr val="FEF9B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grpSp>
          <p:nvGrpSpPr>
            <p:cNvPr id="196" name="กลุ่ม 195">
              <a:extLst>
                <a:ext uri="{FF2B5EF4-FFF2-40B4-BE49-F238E27FC236}">
                  <a16:creationId xmlns:a16="http://schemas.microsoft.com/office/drawing/2014/main" id="{1ED1FCA0-FE85-49B0-B8E6-2709E2BE3F0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010805" y="3407851"/>
              <a:ext cx="376162" cy="907724"/>
              <a:chOff x="6264894" y="1446698"/>
              <a:chExt cx="759640" cy="1984379"/>
            </a:xfrm>
          </p:grpSpPr>
          <p:sp>
            <p:nvSpPr>
              <p:cNvPr id="197" name="วงรี 196">
                <a:extLst>
                  <a:ext uri="{FF2B5EF4-FFF2-40B4-BE49-F238E27FC236}">
                    <a16:creationId xmlns:a16="http://schemas.microsoft.com/office/drawing/2014/main" id="{B21C1970-2128-49C3-9C00-8C4D8B5ABB22}"/>
                  </a:ext>
                </a:extLst>
              </p:cNvPr>
              <p:cNvSpPr/>
              <p:nvPr/>
            </p:nvSpPr>
            <p:spPr>
              <a:xfrm>
                <a:off x="6264894" y="14508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98" name="วงรี 197">
                <a:extLst>
                  <a:ext uri="{FF2B5EF4-FFF2-40B4-BE49-F238E27FC236}">
                    <a16:creationId xmlns:a16="http://schemas.microsoft.com/office/drawing/2014/main" id="{99D12FE0-9D89-4DCA-BE55-81A666A3DC64}"/>
                  </a:ext>
                </a:extLst>
              </p:cNvPr>
              <p:cNvSpPr/>
              <p:nvPr/>
            </p:nvSpPr>
            <p:spPr>
              <a:xfrm>
                <a:off x="6264894" y="16508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99" name="วงรี 198">
                <a:extLst>
                  <a:ext uri="{FF2B5EF4-FFF2-40B4-BE49-F238E27FC236}">
                    <a16:creationId xmlns:a16="http://schemas.microsoft.com/office/drawing/2014/main" id="{497810E9-68CB-444C-B53D-1DA8C12A8AC5}"/>
                  </a:ext>
                </a:extLst>
              </p:cNvPr>
              <p:cNvSpPr/>
              <p:nvPr/>
            </p:nvSpPr>
            <p:spPr>
              <a:xfrm>
                <a:off x="6264894" y="185090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00" name="วงรี 199">
                <a:extLst>
                  <a:ext uri="{FF2B5EF4-FFF2-40B4-BE49-F238E27FC236}">
                    <a16:creationId xmlns:a16="http://schemas.microsoft.com/office/drawing/2014/main" id="{A28FF609-F343-47FC-A527-377C8D8A3C93}"/>
                  </a:ext>
                </a:extLst>
              </p:cNvPr>
              <p:cNvSpPr/>
              <p:nvPr/>
            </p:nvSpPr>
            <p:spPr>
              <a:xfrm>
                <a:off x="6264894" y="205092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01" name="วงรี 200">
                <a:extLst>
                  <a:ext uri="{FF2B5EF4-FFF2-40B4-BE49-F238E27FC236}">
                    <a16:creationId xmlns:a16="http://schemas.microsoft.com/office/drawing/2014/main" id="{20C4603F-058E-4D02-9D62-323B1BACD948}"/>
                  </a:ext>
                </a:extLst>
              </p:cNvPr>
              <p:cNvSpPr/>
              <p:nvPr/>
            </p:nvSpPr>
            <p:spPr>
              <a:xfrm>
                <a:off x="6264894" y="22509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02" name="วงรี 201">
                <a:extLst>
                  <a:ext uri="{FF2B5EF4-FFF2-40B4-BE49-F238E27FC236}">
                    <a16:creationId xmlns:a16="http://schemas.microsoft.com/office/drawing/2014/main" id="{937B6F76-0969-485E-9D13-BFDDA29747B5}"/>
                  </a:ext>
                </a:extLst>
              </p:cNvPr>
              <p:cNvSpPr/>
              <p:nvPr/>
            </p:nvSpPr>
            <p:spPr>
              <a:xfrm>
                <a:off x="6264894" y="24509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03" name="วงรี 202">
                <a:extLst>
                  <a:ext uri="{FF2B5EF4-FFF2-40B4-BE49-F238E27FC236}">
                    <a16:creationId xmlns:a16="http://schemas.microsoft.com/office/drawing/2014/main" id="{1DF58B4A-A66B-4699-A37C-3F6987305D84}"/>
                  </a:ext>
                </a:extLst>
              </p:cNvPr>
              <p:cNvSpPr/>
              <p:nvPr/>
            </p:nvSpPr>
            <p:spPr>
              <a:xfrm>
                <a:off x="6264894" y="265100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04" name="วงรี 203">
                <a:extLst>
                  <a:ext uri="{FF2B5EF4-FFF2-40B4-BE49-F238E27FC236}">
                    <a16:creationId xmlns:a16="http://schemas.microsoft.com/office/drawing/2014/main" id="{7BB84F2F-07D2-4487-A2CE-362EFBDAEE8E}"/>
                  </a:ext>
                </a:extLst>
              </p:cNvPr>
              <p:cNvSpPr/>
              <p:nvPr/>
            </p:nvSpPr>
            <p:spPr>
              <a:xfrm>
                <a:off x="6264894" y="285102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05" name="วงรี 204">
                <a:extLst>
                  <a:ext uri="{FF2B5EF4-FFF2-40B4-BE49-F238E27FC236}">
                    <a16:creationId xmlns:a16="http://schemas.microsoft.com/office/drawing/2014/main" id="{4A16ED61-82D7-4D1C-8262-ED0B118D0E60}"/>
                  </a:ext>
                </a:extLst>
              </p:cNvPr>
              <p:cNvSpPr/>
              <p:nvPr/>
            </p:nvSpPr>
            <p:spPr>
              <a:xfrm>
                <a:off x="6264894" y="30510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 dirty="0"/>
              </a:p>
            </p:txBody>
          </p:sp>
          <p:sp>
            <p:nvSpPr>
              <p:cNvPr id="206" name="วงรี 205">
                <a:extLst>
                  <a:ext uri="{FF2B5EF4-FFF2-40B4-BE49-F238E27FC236}">
                    <a16:creationId xmlns:a16="http://schemas.microsoft.com/office/drawing/2014/main" id="{B6E1BE97-4B81-4356-B357-468CBC454F5D}"/>
                  </a:ext>
                </a:extLst>
              </p:cNvPr>
              <p:cNvSpPr/>
              <p:nvPr/>
            </p:nvSpPr>
            <p:spPr>
              <a:xfrm>
                <a:off x="6264894" y="32510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07" name="วงรี 206">
                <a:extLst>
                  <a:ext uri="{FF2B5EF4-FFF2-40B4-BE49-F238E27FC236}">
                    <a16:creationId xmlns:a16="http://schemas.microsoft.com/office/drawing/2014/main" id="{1B89C48D-F989-4854-8466-937575850FD9}"/>
                  </a:ext>
                </a:extLst>
              </p:cNvPr>
              <p:cNvSpPr/>
              <p:nvPr/>
            </p:nvSpPr>
            <p:spPr>
              <a:xfrm>
                <a:off x="6554714" y="14487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08" name="วงรี 207">
                <a:extLst>
                  <a:ext uri="{FF2B5EF4-FFF2-40B4-BE49-F238E27FC236}">
                    <a16:creationId xmlns:a16="http://schemas.microsoft.com/office/drawing/2014/main" id="{96C63366-8923-47D7-AA38-4C9BB4EF2BD6}"/>
                  </a:ext>
                </a:extLst>
              </p:cNvPr>
              <p:cNvSpPr/>
              <p:nvPr/>
            </p:nvSpPr>
            <p:spPr>
              <a:xfrm>
                <a:off x="6554714" y="16488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09" name="วงรี 208">
                <a:extLst>
                  <a:ext uri="{FF2B5EF4-FFF2-40B4-BE49-F238E27FC236}">
                    <a16:creationId xmlns:a16="http://schemas.microsoft.com/office/drawing/2014/main" id="{BF1800A9-E998-48BD-B122-08130C2F9023}"/>
                  </a:ext>
                </a:extLst>
              </p:cNvPr>
              <p:cNvSpPr/>
              <p:nvPr/>
            </p:nvSpPr>
            <p:spPr>
              <a:xfrm>
                <a:off x="6554714" y="184882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10" name="วงรี 209">
                <a:extLst>
                  <a:ext uri="{FF2B5EF4-FFF2-40B4-BE49-F238E27FC236}">
                    <a16:creationId xmlns:a16="http://schemas.microsoft.com/office/drawing/2014/main" id="{2E5538F9-9A0A-4AC9-AD17-8BE00BC56514}"/>
                  </a:ext>
                </a:extLst>
              </p:cNvPr>
              <p:cNvSpPr/>
              <p:nvPr/>
            </p:nvSpPr>
            <p:spPr>
              <a:xfrm>
                <a:off x="6554714" y="204885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11" name="วงรี 210">
                <a:extLst>
                  <a:ext uri="{FF2B5EF4-FFF2-40B4-BE49-F238E27FC236}">
                    <a16:creationId xmlns:a16="http://schemas.microsoft.com/office/drawing/2014/main" id="{2A9461A3-9C39-423A-A9BE-600880ECBB4A}"/>
                  </a:ext>
                </a:extLst>
              </p:cNvPr>
              <p:cNvSpPr/>
              <p:nvPr/>
            </p:nvSpPr>
            <p:spPr>
              <a:xfrm>
                <a:off x="6554714" y="22488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12" name="วงรี 211">
                <a:extLst>
                  <a:ext uri="{FF2B5EF4-FFF2-40B4-BE49-F238E27FC236}">
                    <a16:creationId xmlns:a16="http://schemas.microsoft.com/office/drawing/2014/main" id="{EB19948A-221D-46CD-A226-B92B574D58FD}"/>
                  </a:ext>
                </a:extLst>
              </p:cNvPr>
              <p:cNvSpPr/>
              <p:nvPr/>
            </p:nvSpPr>
            <p:spPr>
              <a:xfrm>
                <a:off x="6554714" y="24489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13" name="วงรี 212">
                <a:extLst>
                  <a:ext uri="{FF2B5EF4-FFF2-40B4-BE49-F238E27FC236}">
                    <a16:creationId xmlns:a16="http://schemas.microsoft.com/office/drawing/2014/main" id="{31D69F52-AAA3-49B4-8A41-80F4EF61CEDE}"/>
                  </a:ext>
                </a:extLst>
              </p:cNvPr>
              <p:cNvSpPr/>
              <p:nvPr/>
            </p:nvSpPr>
            <p:spPr>
              <a:xfrm>
                <a:off x="6554714" y="264892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14" name="วงรี 213">
                <a:extLst>
                  <a:ext uri="{FF2B5EF4-FFF2-40B4-BE49-F238E27FC236}">
                    <a16:creationId xmlns:a16="http://schemas.microsoft.com/office/drawing/2014/main" id="{94CF82CC-7350-4639-837C-2205CCCD1DB8}"/>
                  </a:ext>
                </a:extLst>
              </p:cNvPr>
              <p:cNvSpPr/>
              <p:nvPr/>
            </p:nvSpPr>
            <p:spPr>
              <a:xfrm>
                <a:off x="6554714" y="284895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15" name="วงรี 214">
                <a:extLst>
                  <a:ext uri="{FF2B5EF4-FFF2-40B4-BE49-F238E27FC236}">
                    <a16:creationId xmlns:a16="http://schemas.microsoft.com/office/drawing/2014/main" id="{C49CBAEF-D48F-407B-9D7D-23BA8CBCEE76}"/>
                  </a:ext>
                </a:extLst>
              </p:cNvPr>
              <p:cNvSpPr/>
              <p:nvPr/>
            </p:nvSpPr>
            <p:spPr>
              <a:xfrm>
                <a:off x="6554714" y="30489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16" name="วงรี 215">
                <a:extLst>
                  <a:ext uri="{FF2B5EF4-FFF2-40B4-BE49-F238E27FC236}">
                    <a16:creationId xmlns:a16="http://schemas.microsoft.com/office/drawing/2014/main" id="{BDC7FAE8-A9A4-4908-9254-5E8D4C2CB107}"/>
                  </a:ext>
                </a:extLst>
              </p:cNvPr>
              <p:cNvSpPr/>
              <p:nvPr/>
            </p:nvSpPr>
            <p:spPr>
              <a:xfrm>
                <a:off x="6554714" y="32490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17" name="วงรี 216">
                <a:extLst>
                  <a:ext uri="{FF2B5EF4-FFF2-40B4-BE49-F238E27FC236}">
                    <a16:creationId xmlns:a16="http://schemas.microsoft.com/office/drawing/2014/main" id="{93BE9E9C-F227-4576-B2C4-1ABD6DFF9755}"/>
                  </a:ext>
                </a:extLst>
              </p:cNvPr>
              <p:cNvSpPr/>
              <p:nvPr/>
            </p:nvSpPr>
            <p:spPr>
              <a:xfrm>
                <a:off x="6844534" y="14466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18" name="วงรี 217">
                <a:extLst>
                  <a:ext uri="{FF2B5EF4-FFF2-40B4-BE49-F238E27FC236}">
                    <a16:creationId xmlns:a16="http://schemas.microsoft.com/office/drawing/2014/main" id="{D779A1E4-5D4B-4B22-888D-9049B03829A1}"/>
                  </a:ext>
                </a:extLst>
              </p:cNvPr>
              <p:cNvSpPr/>
              <p:nvPr/>
            </p:nvSpPr>
            <p:spPr>
              <a:xfrm>
                <a:off x="6844534" y="16467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19" name="วงรี 218">
                <a:extLst>
                  <a:ext uri="{FF2B5EF4-FFF2-40B4-BE49-F238E27FC236}">
                    <a16:creationId xmlns:a16="http://schemas.microsoft.com/office/drawing/2014/main" id="{E62C645D-CB77-4CF9-91C8-46B04F7C3ECD}"/>
                  </a:ext>
                </a:extLst>
              </p:cNvPr>
              <p:cNvSpPr/>
              <p:nvPr/>
            </p:nvSpPr>
            <p:spPr>
              <a:xfrm>
                <a:off x="6844534" y="184674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20" name="วงรี 219">
                <a:extLst>
                  <a:ext uri="{FF2B5EF4-FFF2-40B4-BE49-F238E27FC236}">
                    <a16:creationId xmlns:a16="http://schemas.microsoft.com/office/drawing/2014/main" id="{E0534271-F8DF-4164-A164-FD536E27C050}"/>
                  </a:ext>
                </a:extLst>
              </p:cNvPr>
              <p:cNvSpPr/>
              <p:nvPr/>
            </p:nvSpPr>
            <p:spPr>
              <a:xfrm>
                <a:off x="6844534" y="204677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21" name="วงรี 220">
                <a:extLst>
                  <a:ext uri="{FF2B5EF4-FFF2-40B4-BE49-F238E27FC236}">
                    <a16:creationId xmlns:a16="http://schemas.microsoft.com/office/drawing/2014/main" id="{4F5C6CC2-8800-4B01-A9F4-94334A6BA60D}"/>
                  </a:ext>
                </a:extLst>
              </p:cNvPr>
              <p:cNvSpPr/>
              <p:nvPr/>
            </p:nvSpPr>
            <p:spPr>
              <a:xfrm>
                <a:off x="6844534" y="22467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22" name="วงรี 221">
                <a:extLst>
                  <a:ext uri="{FF2B5EF4-FFF2-40B4-BE49-F238E27FC236}">
                    <a16:creationId xmlns:a16="http://schemas.microsoft.com/office/drawing/2014/main" id="{4454834D-F961-406D-8699-B4758F68EB12}"/>
                  </a:ext>
                </a:extLst>
              </p:cNvPr>
              <p:cNvSpPr/>
              <p:nvPr/>
            </p:nvSpPr>
            <p:spPr>
              <a:xfrm>
                <a:off x="6844534" y="24468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23" name="วงรี 222">
                <a:extLst>
                  <a:ext uri="{FF2B5EF4-FFF2-40B4-BE49-F238E27FC236}">
                    <a16:creationId xmlns:a16="http://schemas.microsoft.com/office/drawing/2014/main" id="{B7092582-A074-4D6F-8DF3-C08625DF8805}"/>
                  </a:ext>
                </a:extLst>
              </p:cNvPr>
              <p:cNvSpPr/>
              <p:nvPr/>
            </p:nvSpPr>
            <p:spPr>
              <a:xfrm>
                <a:off x="6844534" y="264684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24" name="วงรี 223">
                <a:extLst>
                  <a:ext uri="{FF2B5EF4-FFF2-40B4-BE49-F238E27FC236}">
                    <a16:creationId xmlns:a16="http://schemas.microsoft.com/office/drawing/2014/main" id="{F36B67CB-1EE8-4810-AB11-2B63DD43C430}"/>
                  </a:ext>
                </a:extLst>
              </p:cNvPr>
              <p:cNvSpPr/>
              <p:nvPr/>
            </p:nvSpPr>
            <p:spPr>
              <a:xfrm>
                <a:off x="6844534" y="284687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25" name="วงรี 224">
                <a:extLst>
                  <a:ext uri="{FF2B5EF4-FFF2-40B4-BE49-F238E27FC236}">
                    <a16:creationId xmlns:a16="http://schemas.microsoft.com/office/drawing/2014/main" id="{7143009C-229C-42A1-8F6F-515250F203DF}"/>
                  </a:ext>
                </a:extLst>
              </p:cNvPr>
              <p:cNvSpPr/>
              <p:nvPr/>
            </p:nvSpPr>
            <p:spPr>
              <a:xfrm>
                <a:off x="6844534" y="30468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26" name="วงรี 225">
                <a:extLst>
                  <a:ext uri="{FF2B5EF4-FFF2-40B4-BE49-F238E27FC236}">
                    <a16:creationId xmlns:a16="http://schemas.microsoft.com/office/drawing/2014/main" id="{1996C852-8787-421A-8B7A-B535912C8DBC}"/>
                  </a:ext>
                </a:extLst>
              </p:cNvPr>
              <p:cNvSpPr/>
              <p:nvPr/>
            </p:nvSpPr>
            <p:spPr>
              <a:xfrm>
                <a:off x="6844534" y="32469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</p:grpSp>
        <p:pic>
          <p:nvPicPr>
            <p:cNvPr id="230" name="รูปภาพ 229">
              <a:extLst>
                <a:ext uri="{FF2B5EF4-FFF2-40B4-BE49-F238E27FC236}">
                  <a16:creationId xmlns:a16="http://schemas.microsoft.com/office/drawing/2014/main" id="{5BCBB62A-289D-4E01-BD9A-836A9963BB0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412710">
              <a:off x="2901771" y="5172733"/>
              <a:ext cx="496270" cy="458438"/>
            </a:xfrm>
            <a:prstGeom prst="rect">
              <a:avLst/>
            </a:prstGeom>
          </p:spPr>
        </p:pic>
        <p:sp>
          <p:nvSpPr>
            <p:cNvPr id="187" name="สี่เหลี่ยมผืนผ้า 186">
              <a:extLst>
                <a:ext uri="{FF2B5EF4-FFF2-40B4-BE49-F238E27FC236}">
                  <a16:creationId xmlns:a16="http://schemas.microsoft.com/office/drawing/2014/main" id="{EEEA021F-FE91-4991-A9F4-6B54B83EBB5E}"/>
                </a:ext>
              </a:extLst>
            </p:cNvPr>
            <p:cNvSpPr/>
            <p:nvPr/>
          </p:nvSpPr>
          <p:spPr>
            <a:xfrm>
              <a:off x="399393" y="309383"/>
              <a:ext cx="8441305" cy="4559946"/>
            </a:xfrm>
            <a:prstGeom prst="rect">
              <a:avLst/>
            </a:prstGeom>
            <a:solidFill>
              <a:schemeClr val="accent4">
                <a:lumMod val="20000"/>
                <a:lumOff val="80000"/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" name="สี่เหลี่ยมผืนผ้า 1">
              <a:extLst>
                <a:ext uri="{FF2B5EF4-FFF2-40B4-BE49-F238E27FC236}">
                  <a16:creationId xmlns:a16="http://schemas.microsoft.com/office/drawing/2014/main" id="{823F2461-C6A2-415D-BC23-E283FF6630FD}"/>
                </a:ext>
              </a:extLst>
            </p:cNvPr>
            <p:cNvSpPr/>
            <p:nvPr/>
          </p:nvSpPr>
          <p:spPr>
            <a:xfrm>
              <a:off x="1491917" y="352052"/>
              <a:ext cx="7557276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h-TH" sz="4000" b="1" u="sng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ปฏิกิริยาการเผาไหม้ </a:t>
              </a:r>
              <a:r>
                <a:rPr lang="en-US" sz="4000" b="1" u="sng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(combustion)</a:t>
              </a:r>
              <a:endParaRPr lang="th-TH" sz="4000" b="1" u="sng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pic>
          <p:nvPicPr>
            <p:cNvPr id="188" name="Picture 187">
              <a:extLst>
                <a:ext uri="{FF2B5EF4-FFF2-40B4-BE49-F238E27FC236}">
                  <a16:creationId xmlns:a16="http://schemas.microsoft.com/office/drawing/2014/main" id="{2244AF1E-3C38-460C-8FBC-05E0170034F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888" y="360852"/>
              <a:ext cx="720000" cy="720000"/>
            </a:xfrm>
            <a:prstGeom prst="rect">
              <a:avLst/>
            </a:prstGeom>
          </p:spPr>
        </p:pic>
        <p:sp>
          <p:nvSpPr>
            <p:cNvPr id="189" name="TextBox 188">
              <a:extLst>
                <a:ext uri="{FF2B5EF4-FFF2-40B4-BE49-F238E27FC236}">
                  <a16:creationId xmlns:a16="http://schemas.microsoft.com/office/drawing/2014/main" id="{BA0A09B1-F46E-4B64-80C1-BC72F939094A}"/>
                </a:ext>
              </a:extLst>
            </p:cNvPr>
            <p:cNvSpPr txBox="1"/>
            <p:nvPr/>
          </p:nvSpPr>
          <p:spPr>
            <a:xfrm>
              <a:off x="1531603" y="955572"/>
              <a:ext cx="7213004" cy="14773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th-TH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การเผาไหม้สารประกอบไฮโดรคาร์บอนในขณะที่มีแก๊สออกซิเจนไม่เพียงพอ จะเกิดการเผาไหม้ไม่สมบูรณ์ ทำให้เกิด</a:t>
              </a:r>
            </a:p>
            <a:p>
              <a:r>
                <a:rPr lang="th-TH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น้ำ เขม่า และแก็สคาร์บอนมอนอกไซด์ เมื่อร่างกายได้รับเขม่าเข้าไปจะทำให้เกิดการระคายเคืองต่อระบบหายใจ </a:t>
              </a:r>
            </a:p>
            <a:p>
              <a:r>
                <a:rPr lang="th-TH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ส่วนคาร์บอนมอนอกไซด์ สามารถจับกับเฮโมโกลบินได้ดีกว่าแก๊สออกซิเจน ทำให้ร่างกายได้รับแก๊สออกซิเจนลดลง </a:t>
              </a:r>
            </a:p>
            <a:p>
              <a:r>
                <a:rPr lang="th-TH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ในกรณีที่เชื้อเพลิงมีซัลเฟอร์หรือไนโตรเจน เป็นองค์ประกอบ เช่น ถ่านหิน การเผาไหม้จะเกิดผลิตภัณฑ์อื่น ๆ </a:t>
              </a:r>
            </a:p>
            <a:p>
              <a:r>
                <a:rPr lang="th-TH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เช่น ออกไซด์ของไนโตรเจน ออกไซด์ของซัลเฟอร์</a:t>
              </a:r>
            </a:p>
          </p:txBody>
        </p:sp>
        <p:sp>
          <p:nvSpPr>
            <p:cNvPr id="227" name="TextBox 226">
              <a:extLst>
                <a:ext uri="{FF2B5EF4-FFF2-40B4-BE49-F238E27FC236}">
                  <a16:creationId xmlns:a16="http://schemas.microsoft.com/office/drawing/2014/main" id="{B8C42FB6-E15A-4BAA-AE61-68F9B80FD7DE}"/>
                </a:ext>
              </a:extLst>
            </p:cNvPr>
            <p:cNvSpPr txBox="1"/>
            <p:nvPr/>
          </p:nvSpPr>
          <p:spPr>
            <a:xfrm>
              <a:off x="953533" y="2361658"/>
              <a:ext cx="7948178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th-TH" sz="2200" b="1" u="sng" dirty="0">
                  <a:solidFill>
                    <a:srgbClr val="8D1612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ตัวอย่างการเผาไหม้อย่างไม่สมบูรณ์ของแก๊สมีเทน </a:t>
              </a:r>
              <a:r>
                <a:rPr lang="th-TH" sz="22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เขียนสมการข้อความแสดงปฏิกิริยาการเผาไหม้ ดังนี้</a:t>
              </a:r>
            </a:p>
          </p:txBody>
        </p:sp>
        <p:pic>
          <p:nvPicPr>
            <p:cNvPr id="228" name="รูปภาพ 227">
              <a:extLst>
                <a:ext uri="{FF2B5EF4-FFF2-40B4-BE49-F238E27FC236}">
                  <a16:creationId xmlns:a16="http://schemas.microsoft.com/office/drawing/2014/main" id="{2CF98D6F-93EC-4745-8767-B856CA1897C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7681" y="2301803"/>
              <a:ext cx="540000" cy="540000"/>
            </a:xfrm>
            <a:prstGeom prst="rect">
              <a:avLst/>
            </a:prstGeom>
          </p:spPr>
        </p:pic>
        <p:sp>
          <p:nvSpPr>
            <p:cNvPr id="229" name="TextBox 228">
              <a:extLst>
                <a:ext uri="{FF2B5EF4-FFF2-40B4-BE49-F238E27FC236}">
                  <a16:creationId xmlns:a16="http://schemas.microsoft.com/office/drawing/2014/main" id="{64C672F9-9A31-4CE0-9192-5BB35CA14AF9}"/>
                </a:ext>
              </a:extLst>
            </p:cNvPr>
            <p:cNvSpPr txBox="1"/>
            <p:nvPr/>
          </p:nvSpPr>
          <p:spPr>
            <a:xfrm>
              <a:off x="1032595" y="2928639"/>
              <a:ext cx="7513964" cy="4616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th-TH" sz="2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แก๊สมีเทน + แก๊สออกซิเจน → น้ำ + แก๊สคาร์บอนไดออกไซด์ + เขม่าควัน </a:t>
              </a:r>
              <a:r>
                <a:rPr lang="en-US" sz="2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(</a:t>
              </a:r>
              <a:r>
                <a:rPr lang="th-TH" sz="2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ควันดำ</a:t>
              </a:r>
              <a:r>
                <a:rPr lang="en-US" sz="2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)</a:t>
              </a:r>
              <a:endPara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232" name="TextBox 231">
              <a:extLst>
                <a:ext uri="{FF2B5EF4-FFF2-40B4-BE49-F238E27FC236}">
                  <a16:creationId xmlns:a16="http://schemas.microsoft.com/office/drawing/2014/main" id="{8BE72733-689A-401C-8888-96D3684C0E30}"/>
                </a:ext>
              </a:extLst>
            </p:cNvPr>
            <p:cNvSpPr txBox="1"/>
            <p:nvPr/>
          </p:nvSpPr>
          <p:spPr>
            <a:xfrm>
              <a:off x="494306" y="3640658"/>
              <a:ext cx="5757338" cy="1200329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th-TH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เมื่อออกซิเจนไม่มีประสิทธิภาพมากพอ หริอปริมาณไม่มากพอ ที่จะทำให้เชื้อเพลิงเปลี่ยนไปเป็นคาร์บอนไดออกไซด์และน้ำได้ทั้งหมด ดังนั้น จึงเกิดเป็นผลิตภัณฑ์บางอย่างหลงเหลืออยู่ นอกจากน้ำและคาร์บอนไดออกไซด์ นั่นคือ คาร์บอนมอนอกไซด์ หรือเขม่าของคาร์บอน ตัวอย่างการเผาไม้ที่ไม่สมบูรณ์ เช่น การเผาถ่านหิน</a:t>
              </a:r>
            </a:p>
          </p:txBody>
        </p:sp>
        <p:pic>
          <p:nvPicPr>
            <p:cNvPr id="6146" name="Picture 2">
              <a:extLst>
                <a:ext uri="{FF2B5EF4-FFF2-40B4-BE49-F238E27FC236}">
                  <a16:creationId xmlns:a16="http://schemas.microsoft.com/office/drawing/2014/main" id="{82F6EB91-10D5-4358-97A0-3850396A35F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21928" y="3499436"/>
              <a:ext cx="2506911" cy="14158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3" name="TextBox 232">
              <a:extLst>
                <a:ext uri="{FF2B5EF4-FFF2-40B4-BE49-F238E27FC236}">
                  <a16:creationId xmlns:a16="http://schemas.microsoft.com/office/drawing/2014/main" id="{611691DA-765E-4FB8-B6C7-D78F25BDE955}"/>
                </a:ext>
              </a:extLst>
            </p:cNvPr>
            <p:cNvSpPr txBox="1"/>
            <p:nvPr/>
          </p:nvSpPr>
          <p:spPr>
            <a:xfrm>
              <a:off x="6321928" y="4848732"/>
              <a:ext cx="2506911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th-TH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ภาพแสดง การเผาถ่านหิน</a:t>
              </a:r>
              <a:endParaRPr lang="th-TH" dirty="0"/>
            </a:p>
          </p:txBody>
        </p:sp>
        <p:cxnSp>
          <p:nvCxnSpPr>
            <p:cNvPr id="234" name="Straight Connector 233">
              <a:extLst>
                <a:ext uri="{FF2B5EF4-FFF2-40B4-BE49-F238E27FC236}">
                  <a16:creationId xmlns:a16="http://schemas.microsoft.com/office/drawing/2014/main" id="{B0FE3348-C00D-45FD-B106-91F7A29057CA}"/>
                </a:ext>
              </a:extLst>
            </p:cNvPr>
            <p:cNvCxnSpPr/>
            <p:nvPr/>
          </p:nvCxnSpPr>
          <p:spPr>
            <a:xfrm>
              <a:off x="1483966" y="1082034"/>
              <a:ext cx="0" cy="1260000"/>
            </a:xfrm>
            <a:prstGeom prst="line">
              <a:avLst/>
            </a:prstGeom>
            <a:ln w="12700">
              <a:solidFill>
                <a:srgbClr val="F8C81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4632171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55BFEDF5-3922-4DF4-B50A-4D24616FDD71}"/>
              </a:ext>
            </a:extLst>
          </p:cNvPr>
          <p:cNvGrpSpPr/>
          <p:nvPr/>
        </p:nvGrpSpPr>
        <p:grpSpPr>
          <a:xfrm>
            <a:off x="-24524" y="-71791"/>
            <a:ext cx="9188286" cy="5702962"/>
            <a:chOff x="-24524" y="-71791"/>
            <a:chExt cx="9188286" cy="5702962"/>
          </a:xfrm>
        </p:grpSpPr>
        <p:sp>
          <p:nvSpPr>
            <p:cNvPr id="124" name="วงรี 123">
              <a:extLst>
                <a:ext uri="{FF2B5EF4-FFF2-40B4-BE49-F238E27FC236}">
                  <a16:creationId xmlns:a16="http://schemas.microsoft.com/office/drawing/2014/main" id="{4D749C6A-B85E-4128-A4F5-3C008CE3256F}"/>
                </a:ext>
              </a:extLst>
            </p:cNvPr>
            <p:cNvSpPr/>
            <p:nvPr/>
          </p:nvSpPr>
          <p:spPr>
            <a:xfrm rot="2025166">
              <a:off x="4547239" y="3641871"/>
              <a:ext cx="1654232" cy="1528124"/>
            </a:xfrm>
            <a:prstGeom prst="ellipse">
              <a:avLst/>
            </a:prstGeom>
            <a:pattFill prst="dkHorz">
              <a:fgClr>
                <a:srgbClr val="3DADD4"/>
              </a:fgClr>
              <a:bgClr>
                <a:schemeClr val="accent5">
                  <a:lumMod val="40000"/>
                  <a:lumOff val="6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 dirty="0"/>
            </a:p>
          </p:txBody>
        </p:sp>
        <p:sp>
          <p:nvSpPr>
            <p:cNvPr id="123" name="วงรี 122">
              <a:extLst>
                <a:ext uri="{FF2B5EF4-FFF2-40B4-BE49-F238E27FC236}">
                  <a16:creationId xmlns:a16="http://schemas.microsoft.com/office/drawing/2014/main" id="{4547BB5D-980C-49C6-8DD2-5EBB553E6D2E}"/>
                </a:ext>
              </a:extLst>
            </p:cNvPr>
            <p:cNvSpPr/>
            <p:nvPr/>
          </p:nvSpPr>
          <p:spPr>
            <a:xfrm rot="2025166">
              <a:off x="248763" y="2075931"/>
              <a:ext cx="1654232" cy="1528124"/>
            </a:xfrm>
            <a:prstGeom prst="ellipse">
              <a:avLst/>
            </a:prstGeom>
            <a:pattFill prst="dkHorz">
              <a:fgClr>
                <a:srgbClr val="3DADD4"/>
              </a:fgClr>
              <a:bgClr>
                <a:schemeClr val="accent5">
                  <a:lumMod val="40000"/>
                  <a:lumOff val="6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 dirty="0"/>
            </a:p>
          </p:txBody>
        </p:sp>
        <p:sp>
          <p:nvSpPr>
            <p:cNvPr id="122" name="วงรี 121">
              <a:extLst>
                <a:ext uri="{FF2B5EF4-FFF2-40B4-BE49-F238E27FC236}">
                  <a16:creationId xmlns:a16="http://schemas.microsoft.com/office/drawing/2014/main" id="{136E3BA7-F06D-4AEC-9D6F-42B890E5616A}"/>
                </a:ext>
              </a:extLst>
            </p:cNvPr>
            <p:cNvSpPr/>
            <p:nvPr/>
          </p:nvSpPr>
          <p:spPr>
            <a:xfrm rot="2025166">
              <a:off x="6990495" y="1782658"/>
              <a:ext cx="1654232" cy="1528124"/>
            </a:xfrm>
            <a:prstGeom prst="ellipse">
              <a:avLst/>
            </a:prstGeom>
            <a:pattFill prst="dkHorz">
              <a:fgClr>
                <a:srgbClr val="3DADD4"/>
              </a:fgClr>
              <a:bgClr>
                <a:schemeClr val="accent5">
                  <a:lumMod val="40000"/>
                  <a:lumOff val="6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 dirty="0"/>
            </a:p>
          </p:txBody>
        </p:sp>
        <p:grpSp>
          <p:nvGrpSpPr>
            <p:cNvPr id="25" name="กลุ่ม 24">
              <a:extLst>
                <a:ext uri="{FF2B5EF4-FFF2-40B4-BE49-F238E27FC236}">
                  <a16:creationId xmlns:a16="http://schemas.microsoft.com/office/drawing/2014/main" id="{C3AE868D-FBBA-4B74-B214-3D8230C10F4E}"/>
                </a:ext>
              </a:extLst>
            </p:cNvPr>
            <p:cNvGrpSpPr/>
            <p:nvPr/>
          </p:nvGrpSpPr>
          <p:grpSpPr>
            <a:xfrm>
              <a:off x="-24524" y="-71791"/>
              <a:ext cx="5503933" cy="4625727"/>
              <a:chOff x="-13854" y="-53779"/>
              <a:chExt cx="5988928" cy="5448712"/>
            </a:xfrm>
            <a:gradFill>
              <a:gsLst>
                <a:gs pos="0">
                  <a:srgbClr val="FEE882"/>
                </a:gs>
                <a:gs pos="73000">
                  <a:srgbClr val="FEE882"/>
                </a:gs>
                <a:gs pos="100000">
                  <a:srgbClr val="FEE882"/>
                </a:gs>
              </a:gsLst>
              <a:path path="circle">
                <a:fillToRect l="50000" t="50000" r="50000" b="50000"/>
              </a:path>
            </a:gradFill>
          </p:grpSpPr>
          <p:sp>
            <p:nvSpPr>
              <p:cNvPr id="24" name="รูปแบบอิสระ: รูปร่าง 23">
                <a:extLst>
                  <a:ext uri="{FF2B5EF4-FFF2-40B4-BE49-F238E27FC236}">
                    <a16:creationId xmlns:a16="http://schemas.microsoft.com/office/drawing/2014/main" id="{8532D37F-FCA3-4BF8-BDEE-30A101219801}"/>
                  </a:ext>
                </a:extLst>
              </p:cNvPr>
              <p:cNvSpPr/>
              <p:nvPr/>
            </p:nvSpPr>
            <p:spPr>
              <a:xfrm>
                <a:off x="-13854" y="415635"/>
                <a:ext cx="3654961" cy="4979298"/>
              </a:xfrm>
              <a:custGeom>
                <a:avLst/>
                <a:gdLst>
                  <a:gd name="connsiteX0" fmla="*/ 3034146 w 3034146"/>
                  <a:gd name="connsiteY0" fmla="*/ 0 h 4724400"/>
                  <a:gd name="connsiteX1" fmla="*/ 1676400 w 3034146"/>
                  <a:gd name="connsiteY1" fmla="*/ 1939636 h 4724400"/>
                  <a:gd name="connsiteX2" fmla="*/ 831273 w 3034146"/>
                  <a:gd name="connsiteY2" fmla="*/ 2521527 h 4724400"/>
                  <a:gd name="connsiteX3" fmla="*/ 498764 w 3034146"/>
                  <a:gd name="connsiteY3" fmla="*/ 4322618 h 4724400"/>
                  <a:gd name="connsiteX4" fmla="*/ 13855 w 3034146"/>
                  <a:gd name="connsiteY4" fmla="*/ 4724400 h 4724400"/>
                  <a:gd name="connsiteX5" fmla="*/ 0 w 3034146"/>
                  <a:gd name="connsiteY5" fmla="*/ 41564 h 4724400"/>
                  <a:gd name="connsiteX6" fmla="*/ 3034146 w 3034146"/>
                  <a:gd name="connsiteY6" fmla="*/ 0 h 4724400"/>
                  <a:gd name="connsiteX0" fmla="*/ 3034146 w 3034146"/>
                  <a:gd name="connsiteY0" fmla="*/ 0 h 5021667"/>
                  <a:gd name="connsiteX1" fmla="*/ 1676400 w 3034146"/>
                  <a:gd name="connsiteY1" fmla="*/ 1939636 h 5021667"/>
                  <a:gd name="connsiteX2" fmla="*/ 831273 w 3034146"/>
                  <a:gd name="connsiteY2" fmla="*/ 2521527 h 5021667"/>
                  <a:gd name="connsiteX3" fmla="*/ 498764 w 3034146"/>
                  <a:gd name="connsiteY3" fmla="*/ 4322618 h 5021667"/>
                  <a:gd name="connsiteX4" fmla="*/ 13855 w 3034146"/>
                  <a:gd name="connsiteY4" fmla="*/ 4724400 h 5021667"/>
                  <a:gd name="connsiteX5" fmla="*/ 0 w 3034146"/>
                  <a:gd name="connsiteY5" fmla="*/ 41564 h 5021667"/>
                  <a:gd name="connsiteX6" fmla="*/ 3034146 w 3034146"/>
                  <a:gd name="connsiteY6" fmla="*/ 0 h 5021667"/>
                  <a:gd name="connsiteX0" fmla="*/ 3034146 w 3034146"/>
                  <a:gd name="connsiteY0" fmla="*/ 0 h 5021667"/>
                  <a:gd name="connsiteX1" fmla="*/ 1676400 w 3034146"/>
                  <a:gd name="connsiteY1" fmla="*/ 1939636 h 5021667"/>
                  <a:gd name="connsiteX2" fmla="*/ 831273 w 3034146"/>
                  <a:gd name="connsiteY2" fmla="*/ 2521527 h 5021667"/>
                  <a:gd name="connsiteX3" fmla="*/ 498764 w 3034146"/>
                  <a:gd name="connsiteY3" fmla="*/ 4322618 h 5021667"/>
                  <a:gd name="connsiteX4" fmla="*/ 13855 w 3034146"/>
                  <a:gd name="connsiteY4" fmla="*/ 4724400 h 5021667"/>
                  <a:gd name="connsiteX5" fmla="*/ 0 w 3034146"/>
                  <a:gd name="connsiteY5" fmla="*/ 41564 h 5021667"/>
                  <a:gd name="connsiteX6" fmla="*/ 3034146 w 3034146"/>
                  <a:gd name="connsiteY6" fmla="*/ 0 h 5021667"/>
                  <a:gd name="connsiteX0" fmla="*/ 3034146 w 3073956"/>
                  <a:gd name="connsiteY0" fmla="*/ 0 h 5021667"/>
                  <a:gd name="connsiteX1" fmla="*/ 1676400 w 3073956"/>
                  <a:gd name="connsiteY1" fmla="*/ 1939636 h 5021667"/>
                  <a:gd name="connsiteX2" fmla="*/ 831273 w 3073956"/>
                  <a:gd name="connsiteY2" fmla="*/ 2521527 h 5021667"/>
                  <a:gd name="connsiteX3" fmla="*/ 498764 w 3073956"/>
                  <a:gd name="connsiteY3" fmla="*/ 4322618 h 5021667"/>
                  <a:gd name="connsiteX4" fmla="*/ 13855 w 3073956"/>
                  <a:gd name="connsiteY4" fmla="*/ 4724400 h 5021667"/>
                  <a:gd name="connsiteX5" fmla="*/ 0 w 3073956"/>
                  <a:gd name="connsiteY5" fmla="*/ 41564 h 5021667"/>
                  <a:gd name="connsiteX6" fmla="*/ 3034146 w 3073956"/>
                  <a:gd name="connsiteY6" fmla="*/ 0 h 5021667"/>
                  <a:gd name="connsiteX0" fmla="*/ 3034146 w 3101237"/>
                  <a:gd name="connsiteY0" fmla="*/ 0 h 5021667"/>
                  <a:gd name="connsiteX1" fmla="*/ 2286000 w 3101237"/>
                  <a:gd name="connsiteY1" fmla="*/ 2119745 h 5021667"/>
                  <a:gd name="connsiteX2" fmla="*/ 831273 w 3101237"/>
                  <a:gd name="connsiteY2" fmla="*/ 2521527 h 5021667"/>
                  <a:gd name="connsiteX3" fmla="*/ 498764 w 3101237"/>
                  <a:gd name="connsiteY3" fmla="*/ 4322618 h 5021667"/>
                  <a:gd name="connsiteX4" fmla="*/ 13855 w 3101237"/>
                  <a:gd name="connsiteY4" fmla="*/ 4724400 h 5021667"/>
                  <a:gd name="connsiteX5" fmla="*/ 0 w 3101237"/>
                  <a:gd name="connsiteY5" fmla="*/ 41564 h 5021667"/>
                  <a:gd name="connsiteX6" fmla="*/ 3034146 w 3101237"/>
                  <a:gd name="connsiteY6" fmla="*/ 0 h 5021667"/>
                  <a:gd name="connsiteX0" fmla="*/ 3740728 w 3780989"/>
                  <a:gd name="connsiteY0" fmla="*/ 13854 h 4980103"/>
                  <a:gd name="connsiteX1" fmla="*/ 2286000 w 3780989"/>
                  <a:gd name="connsiteY1" fmla="*/ 2078181 h 4980103"/>
                  <a:gd name="connsiteX2" fmla="*/ 831273 w 3780989"/>
                  <a:gd name="connsiteY2" fmla="*/ 2479963 h 4980103"/>
                  <a:gd name="connsiteX3" fmla="*/ 498764 w 3780989"/>
                  <a:gd name="connsiteY3" fmla="*/ 4281054 h 4980103"/>
                  <a:gd name="connsiteX4" fmla="*/ 13855 w 3780989"/>
                  <a:gd name="connsiteY4" fmla="*/ 4682836 h 4980103"/>
                  <a:gd name="connsiteX5" fmla="*/ 0 w 3780989"/>
                  <a:gd name="connsiteY5" fmla="*/ 0 h 4980103"/>
                  <a:gd name="connsiteX6" fmla="*/ 3740728 w 3780989"/>
                  <a:gd name="connsiteY6" fmla="*/ 13854 h 4980103"/>
                  <a:gd name="connsiteX0" fmla="*/ 3740728 w 3803936"/>
                  <a:gd name="connsiteY0" fmla="*/ 13854 h 4980103"/>
                  <a:gd name="connsiteX1" fmla="*/ 2826327 w 3803936"/>
                  <a:gd name="connsiteY1" fmla="*/ 1884217 h 4980103"/>
                  <a:gd name="connsiteX2" fmla="*/ 831273 w 3803936"/>
                  <a:gd name="connsiteY2" fmla="*/ 2479963 h 4980103"/>
                  <a:gd name="connsiteX3" fmla="*/ 498764 w 3803936"/>
                  <a:gd name="connsiteY3" fmla="*/ 4281054 h 4980103"/>
                  <a:gd name="connsiteX4" fmla="*/ 13855 w 3803936"/>
                  <a:gd name="connsiteY4" fmla="*/ 4682836 h 4980103"/>
                  <a:gd name="connsiteX5" fmla="*/ 0 w 3803936"/>
                  <a:gd name="connsiteY5" fmla="*/ 0 h 4980103"/>
                  <a:gd name="connsiteX6" fmla="*/ 3740728 w 3803936"/>
                  <a:gd name="connsiteY6" fmla="*/ 13854 h 4980103"/>
                  <a:gd name="connsiteX0" fmla="*/ 3740728 w 3819518"/>
                  <a:gd name="connsiteY0" fmla="*/ 13854 h 4980103"/>
                  <a:gd name="connsiteX1" fmla="*/ 2826327 w 3819518"/>
                  <a:gd name="connsiteY1" fmla="*/ 1884217 h 4980103"/>
                  <a:gd name="connsiteX2" fmla="*/ 831273 w 3819518"/>
                  <a:gd name="connsiteY2" fmla="*/ 2479963 h 4980103"/>
                  <a:gd name="connsiteX3" fmla="*/ 498764 w 3819518"/>
                  <a:gd name="connsiteY3" fmla="*/ 4281054 h 4980103"/>
                  <a:gd name="connsiteX4" fmla="*/ 13855 w 3819518"/>
                  <a:gd name="connsiteY4" fmla="*/ 4682836 h 4980103"/>
                  <a:gd name="connsiteX5" fmla="*/ 0 w 3819518"/>
                  <a:gd name="connsiteY5" fmla="*/ 0 h 4980103"/>
                  <a:gd name="connsiteX6" fmla="*/ 3740728 w 3819518"/>
                  <a:gd name="connsiteY6" fmla="*/ 13854 h 4980103"/>
                  <a:gd name="connsiteX0" fmla="*/ 3699165 w 3764759"/>
                  <a:gd name="connsiteY0" fmla="*/ 0 h 4980103"/>
                  <a:gd name="connsiteX1" fmla="*/ 2826327 w 3764759"/>
                  <a:gd name="connsiteY1" fmla="*/ 1884217 h 4980103"/>
                  <a:gd name="connsiteX2" fmla="*/ 831273 w 3764759"/>
                  <a:gd name="connsiteY2" fmla="*/ 2479963 h 4980103"/>
                  <a:gd name="connsiteX3" fmla="*/ 498764 w 3764759"/>
                  <a:gd name="connsiteY3" fmla="*/ 4281054 h 4980103"/>
                  <a:gd name="connsiteX4" fmla="*/ 13855 w 3764759"/>
                  <a:gd name="connsiteY4" fmla="*/ 4682836 h 4980103"/>
                  <a:gd name="connsiteX5" fmla="*/ 0 w 3764759"/>
                  <a:gd name="connsiteY5" fmla="*/ 0 h 4980103"/>
                  <a:gd name="connsiteX6" fmla="*/ 3699165 w 3764759"/>
                  <a:gd name="connsiteY6" fmla="*/ 0 h 4980103"/>
                  <a:gd name="connsiteX0" fmla="*/ 3408220 w 3496956"/>
                  <a:gd name="connsiteY0" fmla="*/ 0 h 4993957"/>
                  <a:gd name="connsiteX1" fmla="*/ 2826327 w 3496956"/>
                  <a:gd name="connsiteY1" fmla="*/ 1898071 h 4993957"/>
                  <a:gd name="connsiteX2" fmla="*/ 831273 w 3496956"/>
                  <a:gd name="connsiteY2" fmla="*/ 2493817 h 4993957"/>
                  <a:gd name="connsiteX3" fmla="*/ 498764 w 3496956"/>
                  <a:gd name="connsiteY3" fmla="*/ 4294908 h 4993957"/>
                  <a:gd name="connsiteX4" fmla="*/ 13855 w 3496956"/>
                  <a:gd name="connsiteY4" fmla="*/ 4696690 h 4993957"/>
                  <a:gd name="connsiteX5" fmla="*/ 0 w 3496956"/>
                  <a:gd name="connsiteY5" fmla="*/ 13854 h 4993957"/>
                  <a:gd name="connsiteX6" fmla="*/ 3408220 w 3496956"/>
                  <a:gd name="connsiteY6" fmla="*/ 0 h 4993957"/>
                  <a:gd name="connsiteX0" fmla="*/ 3408220 w 3460882"/>
                  <a:gd name="connsiteY0" fmla="*/ 0 h 4993957"/>
                  <a:gd name="connsiteX1" fmla="*/ 2355272 w 3460882"/>
                  <a:gd name="connsiteY1" fmla="*/ 1787235 h 4993957"/>
                  <a:gd name="connsiteX2" fmla="*/ 831273 w 3460882"/>
                  <a:gd name="connsiteY2" fmla="*/ 2493817 h 4993957"/>
                  <a:gd name="connsiteX3" fmla="*/ 498764 w 3460882"/>
                  <a:gd name="connsiteY3" fmla="*/ 4294908 h 4993957"/>
                  <a:gd name="connsiteX4" fmla="*/ 13855 w 3460882"/>
                  <a:gd name="connsiteY4" fmla="*/ 4696690 h 4993957"/>
                  <a:gd name="connsiteX5" fmla="*/ 0 w 3460882"/>
                  <a:gd name="connsiteY5" fmla="*/ 13854 h 4993957"/>
                  <a:gd name="connsiteX6" fmla="*/ 3408220 w 3460882"/>
                  <a:gd name="connsiteY6" fmla="*/ 0 h 4993957"/>
                  <a:gd name="connsiteX0" fmla="*/ 3408220 w 3461814"/>
                  <a:gd name="connsiteY0" fmla="*/ 0 h 4997951"/>
                  <a:gd name="connsiteX1" fmla="*/ 2355272 w 3461814"/>
                  <a:gd name="connsiteY1" fmla="*/ 1787235 h 4997951"/>
                  <a:gd name="connsiteX2" fmla="*/ 706582 w 3461814"/>
                  <a:gd name="connsiteY2" fmla="*/ 2369126 h 4997951"/>
                  <a:gd name="connsiteX3" fmla="*/ 498764 w 3461814"/>
                  <a:gd name="connsiteY3" fmla="*/ 4294908 h 4997951"/>
                  <a:gd name="connsiteX4" fmla="*/ 13855 w 3461814"/>
                  <a:gd name="connsiteY4" fmla="*/ 4696690 h 4997951"/>
                  <a:gd name="connsiteX5" fmla="*/ 0 w 3461814"/>
                  <a:gd name="connsiteY5" fmla="*/ 13854 h 4997951"/>
                  <a:gd name="connsiteX6" fmla="*/ 3408220 w 3461814"/>
                  <a:gd name="connsiteY6" fmla="*/ 0 h 4997951"/>
                  <a:gd name="connsiteX0" fmla="*/ 3505202 w 3555152"/>
                  <a:gd name="connsiteY0" fmla="*/ 13855 h 4984097"/>
                  <a:gd name="connsiteX1" fmla="*/ 2355272 w 3555152"/>
                  <a:gd name="connsiteY1" fmla="*/ 1773381 h 4984097"/>
                  <a:gd name="connsiteX2" fmla="*/ 706582 w 3555152"/>
                  <a:gd name="connsiteY2" fmla="*/ 2355272 h 4984097"/>
                  <a:gd name="connsiteX3" fmla="*/ 498764 w 3555152"/>
                  <a:gd name="connsiteY3" fmla="*/ 4281054 h 4984097"/>
                  <a:gd name="connsiteX4" fmla="*/ 13855 w 3555152"/>
                  <a:gd name="connsiteY4" fmla="*/ 4682836 h 4984097"/>
                  <a:gd name="connsiteX5" fmla="*/ 0 w 3555152"/>
                  <a:gd name="connsiteY5" fmla="*/ 0 h 4984097"/>
                  <a:gd name="connsiteX6" fmla="*/ 3505202 w 3555152"/>
                  <a:gd name="connsiteY6" fmla="*/ 13855 h 4984097"/>
                  <a:gd name="connsiteX0" fmla="*/ 3505202 w 3509945"/>
                  <a:gd name="connsiteY0" fmla="*/ 13855 h 4984097"/>
                  <a:gd name="connsiteX1" fmla="*/ 2355272 w 3509945"/>
                  <a:gd name="connsiteY1" fmla="*/ 1773381 h 4984097"/>
                  <a:gd name="connsiteX2" fmla="*/ 706582 w 3509945"/>
                  <a:gd name="connsiteY2" fmla="*/ 2355272 h 4984097"/>
                  <a:gd name="connsiteX3" fmla="*/ 498764 w 3509945"/>
                  <a:gd name="connsiteY3" fmla="*/ 4281054 h 4984097"/>
                  <a:gd name="connsiteX4" fmla="*/ 13855 w 3509945"/>
                  <a:gd name="connsiteY4" fmla="*/ 4682836 h 4984097"/>
                  <a:gd name="connsiteX5" fmla="*/ 0 w 3509945"/>
                  <a:gd name="connsiteY5" fmla="*/ 0 h 4984097"/>
                  <a:gd name="connsiteX6" fmla="*/ 3505202 w 3509945"/>
                  <a:gd name="connsiteY6" fmla="*/ 13855 h 4984097"/>
                  <a:gd name="connsiteX0" fmla="*/ 3505202 w 3510195"/>
                  <a:gd name="connsiteY0" fmla="*/ 13855 h 4984097"/>
                  <a:gd name="connsiteX1" fmla="*/ 2355272 w 3510195"/>
                  <a:gd name="connsiteY1" fmla="*/ 1773381 h 4984097"/>
                  <a:gd name="connsiteX2" fmla="*/ 706582 w 3510195"/>
                  <a:gd name="connsiteY2" fmla="*/ 2355272 h 4984097"/>
                  <a:gd name="connsiteX3" fmla="*/ 498764 w 3510195"/>
                  <a:gd name="connsiteY3" fmla="*/ 4281054 h 4984097"/>
                  <a:gd name="connsiteX4" fmla="*/ 13855 w 3510195"/>
                  <a:gd name="connsiteY4" fmla="*/ 4682836 h 4984097"/>
                  <a:gd name="connsiteX5" fmla="*/ 0 w 3510195"/>
                  <a:gd name="connsiteY5" fmla="*/ 0 h 4984097"/>
                  <a:gd name="connsiteX6" fmla="*/ 3505202 w 3510195"/>
                  <a:gd name="connsiteY6" fmla="*/ 13855 h 4984097"/>
                  <a:gd name="connsiteX0" fmla="*/ 3505202 w 3510379"/>
                  <a:gd name="connsiteY0" fmla="*/ 13855 h 4984097"/>
                  <a:gd name="connsiteX1" fmla="*/ 2382981 w 3510379"/>
                  <a:gd name="connsiteY1" fmla="*/ 1911927 h 4984097"/>
                  <a:gd name="connsiteX2" fmla="*/ 706582 w 3510379"/>
                  <a:gd name="connsiteY2" fmla="*/ 2355272 h 4984097"/>
                  <a:gd name="connsiteX3" fmla="*/ 498764 w 3510379"/>
                  <a:gd name="connsiteY3" fmla="*/ 4281054 h 4984097"/>
                  <a:gd name="connsiteX4" fmla="*/ 13855 w 3510379"/>
                  <a:gd name="connsiteY4" fmla="*/ 4682836 h 4984097"/>
                  <a:gd name="connsiteX5" fmla="*/ 0 w 3510379"/>
                  <a:gd name="connsiteY5" fmla="*/ 0 h 4984097"/>
                  <a:gd name="connsiteX6" fmla="*/ 3505202 w 3510379"/>
                  <a:gd name="connsiteY6" fmla="*/ 13855 h 4984097"/>
                  <a:gd name="connsiteX0" fmla="*/ 3865420 w 3868973"/>
                  <a:gd name="connsiteY0" fmla="*/ 13855 h 4984097"/>
                  <a:gd name="connsiteX1" fmla="*/ 2382981 w 3868973"/>
                  <a:gd name="connsiteY1" fmla="*/ 1911927 h 4984097"/>
                  <a:gd name="connsiteX2" fmla="*/ 706582 w 3868973"/>
                  <a:gd name="connsiteY2" fmla="*/ 2355272 h 4984097"/>
                  <a:gd name="connsiteX3" fmla="*/ 498764 w 3868973"/>
                  <a:gd name="connsiteY3" fmla="*/ 4281054 h 4984097"/>
                  <a:gd name="connsiteX4" fmla="*/ 13855 w 3868973"/>
                  <a:gd name="connsiteY4" fmla="*/ 4682836 h 4984097"/>
                  <a:gd name="connsiteX5" fmla="*/ 0 w 3868973"/>
                  <a:gd name="connsiteY5" fmla="*/ 0 h 4984097"/>
                  <a:gd name="connsiteX6" fmla="*/ 3865420 w 3868973"/>
                  <a:gd name="connsiteY6" fmla="*/ 13855 h 4984097"/>
                  <a:gd name="connsiteX0" fmla="*/ 3865420 w 3873426"/>
                  <a:gd name="connsiteY0" fmla="*/ 13855 h 4984097"/>
                  <a:gd name="connsiteX1" fmla="*/ 2992581 w 3873426"/>
                  <a:gd name="connsiteY1" fmla="*/ 1717964 h 4984097"/>
                  <a:gd name="connsiteX2" fmla="*/ 706582 w 3873426"/>
                  <a:gd name="connsiteY2" fmla="*/ 2355272 h 4984097"/>
                  <a:gd name="connsiteX3" fmla="*/ 498764 w 3873426"/>
                  <a:gd name="connsiteY3" fmla="*/ 4281054 h 4984097"/>
                  <a:gd name="connsiteX4" fmla="*/ 13855 w 3873426"/>
                  <a:gd name="connsiteY4" fmla="*/ 4682836 h 4984097"/>
                  <a:gd name="connsiteX5" fmla="*/ 0 w 3873426"/>
                  <a:gd name="connsiteY5" fmla="*/ 0 h 4984097"/>
                  <a:gd name="connsiteX6" fmla="*/ 3865420 w 3873426"/>
                  <a:gd name="connsiteY6" fmla="*/ 13855 h 4984097"/>
                  <a:gd name="connsiteX0" fmla="*/ 3865420 w 3873179"/>
                  <a:gd name="connsiteY0" fmla="*/ 13855 h 4980543"/>
                  <a:gd name="connsiteX1" fmla="*/ 2992581 w 3873179"/>
                  <a:gd name="connsiteY1" fmla="*/ 1717964 h 4980543"/>
                  <a:gd name="connsiteX2" fmla="*/ 803564 w 3873179"/>
                  <a:gd name="connsiteY2" fmla="*/ 2466109 h 4980543"/>
                  <a:gd name="connsiteX3" fmla="*/ 498764 w 3873179"/>
                  <a:gd name="connsiteY3" fmla="*/ 4281054 h 4980543"/>
                  <a:gd name="connsiteX4" fmla="*/ 13855 w 3873179"/>
                  <a:gd name="connsiteY4" fmla="*/ 4682836 h 4980543"/>
                  <a:gd name="connsiteX5" fmla="*/ 0 w 3873179"/>
                  <a:gd name="connsiteY5" fmla="*/ 0 h 4980543"/>
                  <a:gd name="connsiteX6" fmla="*/ 3865420 w 3873179"/>
                  <a:gd name="connsiteY6" fmla="*/ 13855 h 4980543"/>
                  <a:gd name="connsiteX0" fmla="*/ 3532911 w 3549464"/>
                  <a:gd name="connsiteY0" fmla="*/ 138545 h 4980543"/>
                  <a:gd name="connsiteX1" fmla="*/ 2992581 w 3549464"/>
                  <a:gd name="connsiteY1" fmla="*/ 1717964 h 4980543"/>
                  <a:gd name="connsiteX2" fmla="*/ 803564 w 3549464"/>
                  <a:gd name="connsiteY2" fmla="*/ 2466109 h 4980543"/>
                  <a:gd name="connsiteX3" fmla="*/ 498764 w 3549464"/>
                  <a:gd name="connsiteY3" fmla="*/ 4281054 h 4980543"/>
                  <a:gd name="connsiteX4" fmla="*/ 13855 w 3549464"/>
                  <a:gd name="connsiteY4" fmla="*/ 4682836 h 4980543"/>
                  <a:gd name="connsiteX5" fmla="*/ 0 w 3549464"/>
                  <a:gd name="connsiteY5" fmla="*/ 0 h 4980543"/>
                  <a:gd name="connsiteX6" fmla="*/ 3532911 w 3549464"/>
                  <a:gd name="connsiteY6" fmla="*/ 138545 h 4980543"/>
                  <a:gd name="connsiteX0" fmla="*/ 3546766 w 3562611"/>
                  <a:gd name="connsiteY0" fmla="*/ 0 h 5008253"/>
                  <a:gd name="connsiteX1" fmla="*/ 2992581 w 3562611"/>
                  <a:gd name="connsiteY1" fmla="*/ 1745674 h 5008253"/>
                  <a:gd name="connsiteX2" fmla="*/ 803564 w 3562611"/>
                  <a:gd name="connsiteY2" fmla="*/ 2493819 h 5008253"/>
                  <a:gd name="connsiteX3" fmla="*/ 498764 w 3562611"/>
                  <a:gd name="connsiteY3" fmla="*/ 4308764 h 5008253"/>
                  <a:gd name="connsiteX4" fmla="*/ 13855 w 3562611"/>
                  <a:gd name="connsiteY4" fmla="*/ 4710546 h 5008253"/>
                  <a:gd name="connsiteX5" fmla="*/ 0 w 3562611"/>
                  <a:gd name="connsiteY5" fmla="*/ 27710 h 5008253"/>
                  <a:gd name="connsiteX6" fmla="*/ 3546766 w 3562611"/>
                  <a:gd name="connsiteY6" fmla="*/ 0 h 5008253"/>
                  <a:gd name="connsiteX0" fmla="*/ 3546766 w 3706909"/>
                  <a:gd name="connsiteY0" fmla="*/ 0 h 5008253"/>
                  <a:gd name="connsiteX1" fmla="*/ 2992581 w 3706909"/>
                  <a:gd name="connsiteY1" fmla="*/ 1745674 h 5008253"/>
                  <a:gd name="connsiteX2" fmla="*/ 803564 w 3706909"/>
                  <a:gd name="connsiteY2" fmla="*/ 2493819 h 5008253"/>
                  <a:gd name="connsiteX3" fmla="*/ 498764 w 3706909"/>
                  <a:gd name="connsiteY3" fmla="*/ 4308764 h 5008253"/>
                  <a:gd name="connsiteX4" fmla="*/ 13855 w 3706909"/>
                  <a:gd name="connsiteY4" fmla="*/ 4710546 h 5008253"/>
                  <a:gd name="connsiteX5" fmla="*/ 0 w 3706909"/>
                  <a:gd name="connsiteY5" fmla="*/ 27710 h 5008253"/>
                  <a:gd name="connsiteX6" fmla="*/ 3546766 w 3706909"/>
                  <a:gd name="connsiteY6" fmla="*/ 0 h 5008253"/>
                  <a:gd name="connsiteX0" fmla="*/ 3546766 w 3576888"/>
                  <a:gd name="connsiteY0" fmla="*/ 0 h 5008253"/>
                  <a:gd name="connsiteX1" fmla="*/ 2992581 w 3576888"/>
                  <a:gd name="connsiteY1" fmla="*/ 1745674 h 5008253"/>
                  <a:gd name="connsiteX2" fmla="*/ 803564 w 3576888"/>
                  <a:gd name="connsiteY2" fmla="*/ 2493819 h 5008253"/>
                  <a:gd name="connsiteX3" fmla="*/ 498764 w 3576888"/>
                  <a:gd name="connsiteY3" fmla="*/ 4308764 h 5008253"/>
                  <a:gd name="connsiteX4" fmla="*/ 13855 w 3576888"/>
                  <a:gd name="connsiteY4" fmla="*/ 4710546 h 5008253"/>
                  <a:gd name="connsiteX5" fmla="*/ 0 w 3576888"/>
                  <a:gd name="connsiteY5" fmla="*/ 27710 h 5008253"/>
                  <a:gd name="connsiteX6" fmla="*/ 3546766 w 3576888"/>
                  <a:gd name="connsiteY6" fmla="*/ 0 h 5008253"/>
                  <a:gd name="connsiteX0" fmla="*/ 3546766 w 3560729"/>
                  <a:gd name="connsiteY0" fmla="*/ 0 h 5008253"/>
                  <a:gd name="connsiteX1" fmla="*/ 2604653 w 3560729"/>
                  <a:gd name="connsiteY1" fmla="*/ 1814947 h 5008253"/>
                  <a:gd name="connsiteX2" fmla="*/ 803564 w 3560729"/>
                  <a:gd name="connsiteY2" fmla="*/ 2493819 h 5008253"/>
                  <a:gd name="connsiteX3" fmla="*/ 498764 w 3560729"/>
                  <a:gd name="connsiteY3" fmla="*/ 4308764 h 5008253"/>
                  <a:gd name="connsiteX4" fmla="*/ 13855 w 3560729"/>
                  <a:gd name="connsiteY4" fmla="*/ 4710546 h 5008253"/>
                  <a:gd name="connsiteX5" fmla="*/ 0 w 3560729"/>
                  <a:gd name="connsiteY5" fmla="*/ 27710 h 5008253"/>
                  <a:gd name="connsiteX6" fmla="*/ 3546766 w 3560729"/>
                  <a:gd name="connsiteY6" fmla="*/ 0 h 5008253"/>
                  <a:gd name="connsiteX0" fmla="*/ 3546766 w 3560729"/>
                  <a:gd name="connsiteY0" fmla="*/ 0 h 5022108"/>
                  <a:gd name="connsiteX1" fmla="*/ 2604653 w 3560729"/>
                  <a:gd name="connsiteY1" fmla="*/ 1828802 h 5022108"/>
                  <a:gd name="connsiteX2" fmla="*/ 803564 w 3560729"/>
                  <a:gd name="connsiteY2" fmla="*/ 2507674 h 5022108"/>
                  <a:gd name="connsiteX3" fmla="*/ 498764 w 3560729"/>
                  <a:gd name="connsiteY3" fmla="*/ 4322619 h 5022108"/>
                  <a:gd name="connsiteX4" fmla="*/ 13855 w 3560729"/>
                  <a:gd name="connsiteY4" fmla="*/ 4724401 h 5022108"/>
                  <a:gd name="connsiteX5" fmla="*/ 0 w 3560729"/>
                  <a:gd name="connsiteY5" fmla="*/ 41565 h 5022108"/>
                  <a:gd name="connsiteX6" fmla="*/ 3546766 w 3560729"/>
                  <a:gd name="connsiteY6" fmla="*/ 0 h 5022108"/>
                  <a:gd name="connsiteX0" fmla="*/ 3546766 w 3560729"/>
                  <a:gd name="connsiteY0" fmla="*/ 0 h 5028368"/>
                  <a:gd name="connsiteX1" fmla="*/ 2604653 w 3560729"/>
                  <a:gd name="connsiteY1" fmla="*/ 1828802 h 5028368"/>
                  <a:gd name="connsiteX2" fmla="*/ 803564 w 3560729"/>
                  <a:gd name="connsiteY2" fmla="*/ 2313710 h 5028368"/>
                  <a:gd name="connsiteX3" fmla="*/ 498764 w 3560729"/>
                  <a:gd name="connsiteY3" fmla="*/ 4322619 h 5028368"/>
                  <a:gd name="connsiteX4" fmla="*/ 13855 w 3560729"/>
                  <a:gd name="connsiteY4" fmla="*/ 4724401 h 5028368"/>
                  <a:gd name="connsiteX5" fmla="*/ 0 w 3560729"/>
                  <a:gd name="connsiteY5" fmla="*/ 41565 h 5028368"/>
                  <a:gd name="connsiteX6" fmla="*/ 3546766 w 3560729"/>
                  <a:gd name="connsiteY6" fmla="*/ 0 h 5028368"/>
                  <a:gd name="connsiteX0" fmla="*/ 3546766 w 3567061"/>
                  <a:gd name="connsiteY0" fmla="*/ 0 h 5028368"/>
                  <a:gd name="connsiteX1" fmla="*/ 2826326 w 3567061"/>
                  <a:gd name="connsiteY1" fmla="*/ 1731820 h 5028368"/>
                  <a:gd name="connsiteX2" fmla="*/ 803564 w 3567061"/>
                  <a:gd name="connsiteY2" fmla="*/ 2313710 h 5028368"/>
                  <a:gd name="connsiteX3" fmla="*/ 498764 w 3567061"/>
                  <a:gd name="connsiteY3" fmla="*/ 4322619 h 5028368"/>
                  <a:gd name="connsiteX4" fmla="*/ 13855 w 3567061"/>
                  <a:gd name="connsiteY4" fmla="*/ 4724401 h 5028368"/>
                  <a:gd name="connsiteX5" fmla="*/ 0 w 3567061"/>
                  <a:gd name="connsiteY5" fmla="*/ 41565 h 5028368"/>
                  <a:gd name="connsiteX6" fmla="*/ 3546766 w 3567061"/>
                  <a:gd name="connsiteY6" fmla="*/ 0 h 5028368"/>
                  <a:gd name="connsiteX0" fmla="*/ 3546766 w 3567061"/>
                  <a:gd name="connsiteY0" fmla="*/ 0 h 4939815"/>
                  <a:gd name="connsiteX1" fmla="*/ 2826326 w 3567061"/>
                  <a:gd name="connsiteY1" fmla="*/ 1731820 h 4939815"/>
                  <a:gd name="connsiteX2" fmla="*/ 803564 w 3567061"/>
                  <a:gd name="connsiteY2" fmla="*/ 2313710 h 4939815"/>
                  <a:gd name="connsiteX3" fmla="*/ 1066801 w 3567061"/>
                  <a:gd name="connsiteY3" fmla="*/ 3782292 h 4939815"/>
                  <a:gd name="connsiteX4" fmla="*/ 13855 w 3567061"/>
                  <a:gd name="connsiteY4" fmla="*/ 4724401 h 4939815"/>
                  <a:gd name="connsiteX5" fmla="*/ 0 w 3567061"/>
                  <a:gd name="connsiteY5" fmla="*/ 41565 h 4939815"/>
                  <a:gd name="connsiteX6" fmla="*/ 3546766 w 3567061"/>
                  <a:gd name="connsiteY6" fmla="*/ 0 h 4939815"/>
                  <a:gd name="connsiteX0" fmla="*/ 3546766 w 3567427"/>
                  <a:gd name="connsiteY0" fmla="*/ 0 h 4944652"/>
                  <a:gd name="connsiteX1" fmla="*/ 2826326 w 3567427"/>
                  <a:gd name="connsiteY1" fmla="*/ 1731820 h 4944652"/>
                  <a:gd name="connsiteX2" fmla="*/ 748145 w 3567427"/>
                  <a:gd name="connsiteY2" fmla="*/ 2050474 h 4944652"/>
                  <a:gd name="connsiteX3" fmla="*/ 1066801 w 3567427"/>
                  <a:gd name="connsiteY3" fmla="*/ 3782292 h 4944652"/>
                  <a:gd name="connsiteX4" fmla="*/ 13855 w 3567427"/>
                  <a:gd name="connsiteY4" fmla="*/ 4724401 h 4944652"/>
                  <a:gd name="connsiteX5" fmla="*/ 0 w 3567427"/>
                  <a:gd name="connsiteY5" fmla="*/ 41565 h 4944652"/>
                  <a:gd name="connsiteX6" fmla="*/ 3546766 w 3567427"/>
                  <a:gd name="connsiteY6" fmla="*/ 0 h 4944652"/>
                  <a:gd name="connsiteX0" fmla="*/ 3546766 w 3566619"/>
                  <a:gd name="connsiteY0" fmla="*/ 0 h 4940065"/>
                  <a:gd name="connsiteX1" fmla="*/ 2826326 w 3566619"/>
                  <a:gd name="connsiteY1" fmla="*/ 1731820 h 4940065"/>
                  <a:gd name="connsiteX2" fmla="*/ 872836 w 3566619"/>
                  <a:gd name="connsiteY2" fmla="*/ 2299856 h 4940065"/>
                  <a:gd name="connsiteX3" fmla="*/ 1066801 w 3566619"/>
                  <a:gd name="connsiteY3" fmla="*/ 3782292 h 4940065"/>
                  <a:gd name="connsiteX4" fmla="*/ 13855 w 3566619"/>
                  <a:gd name="connsiteY4" fmla="*/ 4724401 h 4940065"/>
                  <a:gd name="connsiteX5" fmla="*/ 0 w 3566619"/>
                  <a:gd name="connsiteY5" fmla="*/ 41565 h 4940065"/>
                  <a:gd name="connsiteX6" fmla="*/ 3546766 w 3566619"/>
                  <a:gd name="connsiteY6" fmla="*/ 0 h 4940065"/>
                  <a:gd name="connsiteX0" fmla="*/ 3546766 w 3566619"/>
                  <a:gd name="connsiteY0" fmla="*/ 0 h 4943391"/>
                  <a:gd name="connsiteX1" fmla="*/ 2826326 w 3566619"/>
                  <a:gd name="connsiteY1" fmla="*/ 1731820 h 4943391"/>
                  <a:gd name="connsiteX2" fmla="*/ 872836 w 3566619"/>
                  <a:gd name="connsiteY2" fmla="*/ 2299856 h 4943391"/>
                  <a:gd name="connsiteX3" fmla="*/ 1343891 w 3566619"/>
                  <a:gd name="connsiteY3" fmla="*/ 3810001 h 4943391"/>
                  <a:gd name="connsiteX4" fmla="*/ 13855 w 3566619"/>
                  <a:gd name="connsiteY4" fmla="*/ 4724401 h 4943391"/>
                  <a:gd name="connsiteX5" fmla="*/ 0 w 3566619"/>
                  <a:gd name="connsiteY5" fmla="*/ 41565 h 4943391"/>
                  <a:gd name="connsiteX6" fmla="*/ 3546766 w 3566619"/>
                  <a:gd name="connsiteY6" fmla="*/ 0 h 4943391"/>
                  <a:gd name="connsiteX0" fmla="*/ 3546766 w 3566619"/>
                  <a:gd name="connsiteY0" fmla="*/ 0 h 4955848"/>
                  <a:gd name="connsiteX1" fmla="*/ 2826326 w 3566619"/>
                  <a:gd name="connsiteY1" fmla="*/ 1731820 h 4955848"/>
                  <a:gd name="connsiteX2" fmla="*/ 872836 w 3566619"/>
                  <a:gd name="connsiteY2" fmla="*/ 2299856 h 4955848"/>
                  <a:gd name="connsiteX3" fmla="*/ 1136073 w 3566619"/>
                  <a:gd name="connsiteY3" fmla="*/ 3906983 h 4955848"/>
                  <a:gd name="connsiteX4" fmla="*/ 13855 w 3566619"/>
                  <a:gd name="connsiteY4" fmla="*/ 4724401 h 4955848"/>
                  <a:gd name="connsiteX5" fmla="*/ 0 w 3566619"/>
                  <a:gd name="connsiteY5" fmla="*/ 41565 h 4955848"/>
                  <a:gd name="connsiteX6" fmla="*/ 3546766 w 3566619"/>
                  <a:gd name="connsiteY6" fmla="*/ 0 h 4955848"/>
                  <a:gd name="connsiteX0" fmla="*/ 3546766 w 3609882"/>
                  <a:gd name="connsiteY0" fmla="*/ 0 h 4955848"/>
                  <a:gd name="connsiteX1" fmla="*/ 3214254 w 3609882"/>
                  <a:gd name="connsiteY1" fmla="*/ 1579420 h 4955848"/>
                  <a:gd name="connsiteX2" fmla="*/ 872836 w 3609882"/>
                  <a:gd name="connsiteY2" fmla="*/ 2299856 h 4955848"/>
                  <a:gd name="connsiteX3" fmla="*/ 1136073 w 3609882"/>
                  <a:gd name="connsiteY3" fmla="*/ 3906983 h 4955848"/>
                  <a:gd name="connsiteX4" fmla="*/ 13855 w 3609882"/>
                  <a:gd name="connsiteY4" fmla="*/ 4724401 h 4955848"/>
                  <a:gd name="connsiteX5" fmla="*/ 0 w 3609882"/>
                  <a:gd name="connsiteY5" fmla="*/ 41565 h 4955848"/>
                  <a:gd name="connsiteX6" fmla="*/ 3546766 w 3609882"/>
                  <a:gd name="connsiteY6" fmla="*/ 0 h 4955848"/>
                  <a:gd name="connsiteX0" fmla="*/ 3546766 w 3609882"/>
                  <a:gd name="connsiteY0" fmla="*/ 0 h 4957825"/>
                  <a:gd name="connsiteX1" fmla="*/ 3214254 w 3609882"/>
                  <a:gd name="connsiteY1" fmla="*/ 1579420 h 4957825"/>
                  <a:gd name="connsiteX2" fmla="*/ 872836 w 3609882"/>
                  <a:gd name="connsiteY2" fmla="*/ 2299856 h 4957825"/>
                  <a:gd name="connsiteX3" fmla="*/ 1136073 w 3609882"/>
                  <a:gd name="connsiteY3" fmla="*/ 3906983 h 4957825"/>
                  <a:gd name="connsiteX4" fmla="*/ 13855 w 3609882"/>
                  <a:gd name="connsiteY4" fmla="*/ 4724401 h 4957825"/>
                  <a:gd name="connsiteX5" fmla="*/ 0 w 3609882"/>
                  <a:gd name="connsiteY5" fmla="*/ 41565 h 4957825"/>
                  <a:gd name="connsiteX6" fmla="*/ 3546766 w 3609882"/>
                  <a:gd name="connsiteY6" fmla="*/ 0 h 4957825"/>
                  <a:gd name="connsiteX0" fmla="*/ 3635098 w 3698214"/>
                  <a:gd name="connsiteY0" fmla="*/ 0 h 4956688"/>
                  <a:gd name="connsiteX1" fmla="*/ 3302586 w 3698214"/>
                  <a:gd name="connsiteY1" fmla="*/ 1579420 h 4956688"/>
                  <a:gd name="connsiteX2" fmla="*/ 961168 w 3698214"/>
                  <a:gd name="connsiteY2" fmla="*/ 2299856 h 4956688"/>
                  <a:gd name="connsiteX3" fmla="*/ 1432223 w 3698214"/>
                  <a:gd name="connsiteY3" fmla="*/ 4045529 h 4956688"/>
                  <a:gd name="connsiteX4" fmla="*/ 102187 w 3698214"/>
                  <a:gd name="connsiteY4" fmla="*/ 4724401 h 4956688"/>
                  <a:gd name="connsiteX5" fmla="*/ 88332 w 3698214"/>
                  <a:gd name="connsiteY5" fmla="*/ 41565 h 4956688"/>
                  <a:gd name="connsiteX6" fmla="*/ 3635098 w 3698214"/>
                  <a:gd name="connsiteY6" fmla="*/ 0 h 4956688"/>
                  <a:gd name="connsiteX0" fmla="*/ 3635098 w 3698214"/>
                  <a:gd name="connsiteY0" fmla="*/ 0 h 4956688"/>
                  <a:gd name="connsiteX1" fmla="*/ 3302586 w 3698214"/>
                  <a:gd name="connsiteY1" fmla="*/ 1579420 h 4956688"/>
                  <a:gd name="connsiteX2" fmla="*/ 961168 w 3698214"/>
                  <a:gd name="connsiteY2" fmla="*/ 2299856 h 4956688"/>
                  <a:gd name="connsiteX3" fmla="*/ 1432223 w 3698214"/>
                  <a:gd name="connsiteY3" fmla="*/ 4045529 h 4956688"/>
                  <a:gd name="connsiteX4" fmla="*/ 102187 w 3698214"/>
                  <a:gd name="connsiteY4" fmla="*/ 4724401 h 4956688"/>
                  <a:gd name="connsiteX5" fmla="*/ 88332 w 3698214"/>
                  <a:gd name="connsiteY5" fmla="*/ 41565 h 4956688"/>
                  <a:gd name="connsiteX6" fmla="*/ 3635098 w 3698214"/>
                  <a:gd name="connsiteY6" fmla="*/ 0 h 4956688"/>
                  <a:gd name="connsiteX0" fmla="*/ 3635098 w 3698214"/>
                  <a:gd name="connsiteY0" fmla="*/ 0 h 4956688"/>
                  <a:gd name="connsiteX1" fmla="*/ 3302586 w 3698214"/>
                  <a:gd name="connsiteY1" fmla="*/ 1579420 h 4956688"/>
                  <a:gd name="connsiteX2" fmla="*/ 961168 w 3698214"/>
                  <a:gd name="connsiteY2" fmla="*/ 2299856 h 4956688"/>
                  <a:gd name="connsiteX3" fmla="*/ 1432223 w 3698214"/>
                  <a:gd name="connsiteY3" fmla="*/ 4045529 h 4956688"/>
                  <a:gd name="connsiteX4" fmla="*/ 102187 w 3698214"/>
                  <a:gd name="connsiteY4" fmla="*/ 4724401 h 4956688"/>
                  <a:gd name="connsiteX5" fmla="*/ 88332 w 3698214"/>
                  <a:gd name="connsiteY5" fmla="*/ 41565 h 4956688"/>
                  <a:gd name="connsiteX6" fmla="*/ 3635098 w 3698214"/>
                  <a:gd name="connsiteY6" fmla="*/ 0 h 4956688"/>
                  <a:gd name="connsiteX0" fmla="*/ 3591845 w 3654961"/>
                  <a:gd name="connsiteY0" fmla="*/ 0 h 4968373"/>
                  <a:gd name="connsiteX1" fmla="*/ 3259333 w 3654961"/>
                  <a:gd name="connsiteY1" fmla="*/ 1579420 h 4968373"/>
                  <a:gd name="connsiteX2" fmla="*/ 917915 w 3654961"/>
                  <a:gd name="connsiteY2" fmla="*/ 2299856 h 4968373"/>
                  <a:gd name="connsiteX3" fmla="*/ 1388970 w 3654961"/>
                  <a:gd name="connsiteY3" fmla="*/ 4045529 h 4968373"/>
                  <a:gd name="connsiteX4" fmla="*/ 58934 w 3654961"/>
                  <a:gd name="connsiteY4" fmla="*/ 4724401 h 4968373"/>
                  <a:gd name="connsiteX5" fmla="*/ 45079 w 3654961"/>
                  <a:gd name="connsiteY5" fmla="*/ 41565 h 4968373"/>
                  <a:gd name="connsiteX6" fmla="*/ 3591845 w 3654961"/>
                  <a:gd name="connsiteY6" fmla="*/ 0 h 4968373"/>
                  <a:gd name="connsiteX0" fmla="*/ 3591845 w 3654961"/>
                  <a:gd name="connsiteY0" fmla="*/ 0 h 4967280"/>
                  <a:gd name="connsiteX1" fmla="*/ 3259333 w 3654961"/>
                  <a:gd name="connsiteY1" fmla="*/ 1579420 h 4967280"/>
                  <a:gd name="connsiteX2" fmla="*/ 917915 w 3654961"/>
                  <a:gd name="connsiteY2" fmla="*/ 2299856 h 4967280"/>
                  <a:gd name="connsiteX3" fmla="*/ 1388970 w 3654961"/>
                  <a:gd name="connsiteY3" fmla="*/ 4045529 h 4967280"/>
                  <a:gd name="connsiteX4" fmla="*/ 58934 w 3654961"/>
                  <a:gd name="connsiteY4" fmla="*/ 4724401 h 4967280"/>
                  <a:gd name="connsiteX5" fmla="*/ 45079 w 3654961"/>
                  <a:gd name="connsiteY5" fmla="*/ 41565 h 4967280"/>
                  <a:gd name="connsiteX6" fmla="*/ 3591845 w 3654961"/>
                  <a:gd name="connsiteY6" fmla="*/ 0 h 4967280"/>
                  <a:gd name="connsiteX0" fmla="*/ 3591845 w 3654961"/>
                  <a:gd name="connsiteY0" fmla="*/ 0 h 4979298"/>
                  <a:gd name="connsiteX1" fmla="*/ 3259333 w 3654961"/>
                  <a:gd name="connsiteY1" fmla="*/ 1579420 h 4979298"/>
                  <a:gd name="connsiteX2" fmla="*/ 917915 w 3654961"/>
                  <a:gd name="connsiteY2" fmla="*/ 2299856 h 4979298"/>
                  <a:gd name="connsiteX3" fmla="*/ 1388970 w 3654961"/>
                  <a:gd name="connsiteY3" fmla="*/ 4045529 h 4979298"/>
                  <a:gd name="connsiteX4" fmla="*/ 58934 w 3654961"/>
                  <a:gd name="connsiteY4" fmla="*/ 4738255 h 4979298"/>
                  <a:gd name="connsiteX5" fmla="*/ 45079 w 3654961"/>
                  <a:gd name="connsiteY5" fmla="*/ 41565 h 4979298"/>
                  <a:gd name="connsiteX6" fmla="*/ 3591845 w 3654961"/>
                  <a:gd name="connsiteY6" fmla="*/ 0 h 4979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654961" h="4979298">
                    <a:moveTo>
                      <a:pt x="3591845" y="0"/>
                    </a:moveTo>
                    <a:cubicBezTo>
                      <a:pt x="3704991" y="635000"/>
                      <a:pt x="3704988" y="1196111"/>
                      <a:pt x="3259333" y="1579420"/>
                    </a:cubicBezTo>
                    <a:cubicBezTo>
                      <a:pt x="2813678" y="1962729"/>
                      <a:pt x="1229642" y="1888838"/>
                      <a:pt x="917915" y="2299856"/>
                    </a:cubicBezTo>
                    <a:cubicBezTo>
                      <a:pt x="606188" y="2710874"/>
                      <a:pt x="1532133" y="3639129"/>
                      <a:pt x="1388970" y="4045529"/>
                    </a:cubicBezTo>
                    <a:cubicBezTo>
                      <a:pt x="1245807" y="4451929"/>
                      <a:pt x="185461" y="5430703"/>
                      <a:pt x="58934" y="4738255"/>
                    </a:cubicBezTo>
                    <a:cubicBezTo>
                      <a:pt x="-67593" y="4045807"/>
                      <a:pt x="49697" y="1602510"/>
                      <a:pt x="45079" y="41565"/>
                    </a:cubicBezTo>
                    <a:lnTo>
                      <a:pt x="359184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84407" tIns="42203" rIns="84407" bIns="42203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th-TH" sz="1661"/>
              </a:p>
            </p:txBody>
          </p:sp>
          <p:sp>
            <p:nvSpPr>
              <p:cNvPr id="23" name="รูปแบบอิสระ: รูปร่าง 22">
                <a:extLst>
                  <a:ext uri="{FF2B5EF4-FFF2-40B4-BE49-F238E27FC236}">
                    <a16:creationId xmlns:a16="http://schemas.microsoft.com/office/drawing/2014/main" id="{D9CEDDBE-8C27-4A8F-9572-814A7BE126F2}"/>
                  </a:ext>
                </a:extLst>
              </p:cNvPr>
              <p:cNvSpPr/>
              <p:nvPr/>
            </p:nvSpPr>
            <p:spPr>
              <a:xfrm>
                <a:off x="-13854" y="-53779"/>
                <a:ext cx="5988928" cy="3844532"/>
              </a:xfrm>
              <a:custGeom>
                <a:avLst/>
                <a:gdLst>
                  <a:gd name="connsiteX0" fmla="*/ 5791200 w 5791200"/>
                  <a:gd name="connsiteY0" fmla="*/ 13854 h 3574472"/>
                  <a:gd name="connsiteX1" fmla="*/ 3061855 w 5791200"/>
                  <a:gd name="connsiteY1" fmla="*/ 678872 h 3574472"/>
                  <a:gd name="connsiteX2" fmla="*/ 2992582 w 5791200"/>
                  <a:gd name="connsiteY2" fmla="*/ 1607127 h 3574472"/>
                  <a:gd name="connsiteX3" fmla="*/ 1413164 w 5791200"/>
                  <a:gd name="connsiteY3" fmla="*/ 1870363 h 3574472"/>
                  <a:gd name="connsiteX4" fmla="*/ 0 w 5791200"/>
                  <a:gd name="connsiteY4" fmla="*/ 3574472 h 3574472"/>
                  <a:gd name="connsiteX5" fmla="*/ 55418 w 5791200"/>
                  <a:gd name="connsiteY5" fmla="*/ 0 h 3574472"/>
                  <a:gd name="connsiteX6" fmla="*/ 5791200 w 5791200"/>
                  <a:gd name="connsiteY6" fmla="*/ 13854 h 3574472"/>
                  <a:gd name="connsiteX0" fmla="*/ 5822003 w 5822003"/>
                  <a:gd name="connsiteY0" fmla="*/ 28151 h 3588769"/>
                  <a:gd name="connsiteX1" fmla="*/ 3092658 w 5822003"/>
                  <a:gd name="connsiteY1" fmla="*/ 693169 h 3588769"/>
                  <a:gd name="connsiteX2" fmla="*/ 3023385 w 5822003"/>
                  <a:gd name="connsiteY2" fmla="*/ 1621424 h 3588769"/>
                  <a:gd name="connsiteX3" fmla="*/ 1443967 w 5822003"/>
                  <a:gd name="connsiteY3" fmla="*/ 1884660 h 3588769"/>
                  <a:gd name="connsiteX4" fmla="*/ 30803 w 5822003"/>
                  <a:gd name="connsiteY4" fmla="*/ 3588769 h 3588769"/>
                  <a:gd name="connsiteX5" fmla="*/ 0 w 5822003"/>
                  <a:gd name="connsiteY5" fmla="*/ 0 h 3588769"/>
                  <a:gd name="connsiteX6" fmla="*/ 5822003 w 5822003"/>
                  <a:gd name="connsiteY6" fmla="*/ 28151 h 3588769"/>
                  <a:gd name="connsiteX0" fmla="*/ 5879484 w 5879484"/>
                  <a:gd name="connsiteY0" fmla="*/ 42449 h 3603067"/>
                  <a:gd name="connsiteX1" fmla="*/ 3150139 w 5879484"/>
                  <a:gd name="connsiteY1" fmla="*/ 707467 h 3603067"/>
                  <a:gd name="connsiteX2" fmla="*/ 3080866 w 5879484"/>
                  <a:gd name="connsiteY2" fmla="*/ 1635722 h 3603067"/>
                  <a:gd name="connsiteX3" fmla="*/ 1501448 w 5879484"/>
                  <a:gd name="connsiteY3" fmla="*/ 1898958 h 3603067"/>
                  <a:gd name="connsiteX4" fmla="*/ 88284 w 5879484"/>
                  <a:gd name="connsiteY4" fmla="*/ 3603067 h 3603067"/>
                  <a:gd name="connsiteX5" fmla="*/ 0 w 5879484"/>
                  <a:gd name="connsiteY5" fmla="*/ 0 h 3603067"/>
                  <a:gd name="connsiteX6" fmla="*/ 5879484 w 5879484"/>
                  <a:gd name="connsiteY6" fmla="*/ 42449 h 3603067"/>
                  <a:gd name="connsiteX0" fmla="*/ 5879484 w 5879484"/>
                  <a:gd name="connsiteY0" fmla="*/ 42449 h 3603067"/>
                  <a:gd name="connsiteX1" fmla="*/ 3150139 w 5879484"/>
                  <a:gd name="connsiteY1" fmla="*/ 707467 h 3603067"/>
                  <a:gd name="connsiteX2" fmla="*/ 3080866 w 5879484"/>
                  <a:gd name="connsiteY2" fmla="*/ 1635722 h 3603067"/>
                  <a:gd name="connsiteX3" fmla="*/ 1501448 w 5879484"/>
                  <a:gd name="connsiteY3" fmla="*/ 1898958 h 3603067"/>
                  <a:gd name="connsiteX4" fmla="*/ 2063 w 5879484"/>
                  <a:gd name="connsiteY4" fmla="*/ 3603067 h 3603067"/>
                  <a:gd name="connsiteX5" fmla="*/ 0 w 5879484"/>
                  <a:gd name="connsiteY5" fmla="*/ 0 h 3603067"/>
                  <a:gd name="connsiteX6" fmla="*/ 5879484 w 5879484"/>
                  <a:gd name="connsiteY6" fmla="*/ 42449 h 3603067"/>
                  <a:gd name="connsiteX0" fmla="*/ 6021126 w 6021126"/>
                  <a:gd name="connsiteY0" fmla="*/ 42449 h 3688855"/>
                  <a:gd name="connsiteX1" fmla="*/ 3291781 w 6021126"/>
                  <a:gd name="connsiteY1" fmla="*/ 707467 h 3688855"/>
                  <a:gd name="connsiteX2" fmla="*/ 3222508 w 6021126"/>
                  <a:gd name="connsiteY2" fmla="*/ 1635722 h 3688855"/>
                  <a:gd name="connsiteX3" fmla="*/ 1643090 w 6021126"/>
                  <a:gd name="connsiteY3" fmla="*/ 1898958 h 3688855"/>
                  <a:gd name="connsiteX4" fmla="*/ 2 w 6021126"/>
                  <a:gd name="connsiteY4" fmla="*/ 3688855 h 3688855"/>
                  <a:gd name="connsiteX5" fmla="*/ 141642 w 6021126"/>
                  <a:gd name="connsiteY5" fmla="*/ 0 h 3688855"/>
                  <a:gd name="connsiteX6" fmla="*/ 6021126 w 6021126"/>
                  <a:gd name="connsiteY6" fmla="*/ 42449 h 3688855"/>
                  <a:gd name="connsiteX0" fmla="*/ 6109408 w 6109408"/>
                  <a:gd name="connsiteY0" fmla="*/ 128236 h 3774642"/>
                  <a:gd name="connsiteX1" fmla="*/ 3380063 w 6109408"/>
                  <a:gd name="connsiteY1" fmla="*/ 793254 h 3774642"/>
                  <a:gd name="connsiteX2" fmla="*/ 3310790 w 6109408"/>
                  <a:gd name="connsiteY2" fmla="*/ 1721509 h 3774642"/>
                  <a:gd name="connsiteX3" fmla="*/ 1731372 w 6109408"/>
                  <a:gd name="connsiteY3" fmla="*/ 1984745 h 3774642"/>
                  <a:gd name="connsiteX4" fmla="*/ 88284 w 6109408"/>
                  <a:gd name="connsiteY4" fmla="*/ 3774642 h 3774642"/>
                  <a:gd name="connsiteX5" fmla="*/ 0 w 6109408"/>
                  <a:gd name="connsiteY5" fmla="*/ 0 h 3774642"/>
                  <a:gd name="connsiteX6" fmla="*/ 6109408 w 6109408"/>
                  <a:gd name="connsiteY6" fmla="*/ 128236 h 3774642"/>
                  <a:gd name="connsiteX0" fmla="*/ 6109408 w 6109408"/>
                  <a:gd name="connsiteY0" fmla="*/ 128236 h 3774642"/>
                  <a:gd name="connsiteX1" fmla="*/ 3380063 w 6109408"/>
                  <a:gd name="connsiteY1" fmla="*/ 793254 h 3774642"/>
                  <a:gd name="connsiteX2" fmla="*/ 3310790 w 6109408"/>
                  <a:gd name="connsiteY2" fmla="*/ 1721509 h 3774642"/>
                  <a:gd name="connsiteX3" fmla="*/ 1731372 w 6109408"/>
                  <a:gd name="connsiteY3" fmla="*/ 1984745 h 3774642"/>
                  <a:gd name="connsiteX4" fmla="*/ 88284 w 6109408"/>
                  <a:gd name="connsiteY4" fmla="*/ 3774642 h 3774642"/>
                  <a:gd name="connsiteX5" fmla="*/ 0 w 6109408"/>
                  <a:gd name="connsiteY5" fmla="*/ 0 h 3774642"/>
                  <a:gd name="connsiteX6" fmla="*/ 6109408 w 6109408"/>
                  <a:gd name="connsiteY6" fmla="*/ 128236 h 3774642"/>
                  <a:gd name="connsiteX0" fmla="*/ 6109408 w 6109408"/>
                  <a:gd name="connsiteY0" fmla="*/ 128236 h 3774642"/>
                  <a:gd name="connsiteX1" fmla="*/ 3380063 w 6109408"/>
                  <a:gd name="connsiteY1" fmla="*/ 793254 h 3774642"/>
                  <a:gd name="connsiteX2" fmla="*/ 3310790 w 6109408"/>
                  <a:gd name="connsiteY2" fmla="*/ 1721509 h 3774642"/>
                  <a:gd name="connsiteX3" fmla="*/ 1731372 w 6109408"/>
                  <a:gd name="connsiteY3" fmla="*/ 1984745 h 3774642"/>
                  <a:gd name="connsiteX4" fmla="*/ 88284 w 6109408"/>
                  <a:gd name="connsiteY4" fmla="*/ 3774642 h 3774642"/>
                  <a:gd name="connsiteX5" fmla="*/ 0 w 6109408"/>
                  <a:gd name="connsiteY5" fmla="*/ 0 h 3774642"/>
                  <a:gd name="connsiteX6" fmla="*/ 6109408 w 6109408"/>
                  <a:gd name="connsiteY6" fmla="*/ 128236 h 3774642"/>
                  <a:gd name="connsiteX0" fmla="*/ 6037557 w 6037557"/>
                  <a:gd name="connsiteY0" fmla="*/ 142533 h 3788939"/>
                  <a:gd name="connsiteX1" fmla="*/ 3308212 w 6037557"/>
                  <a:gd name="connsiteY1" fmla="*/ 807551 h 3788939"/>
                  <a:gd name="connsiteX2" fmla="*/ 3238939 w 6037557"/>
                  <a:gd name="connsiteY2" fmla="*/ 1735806 h 3788939"/>
                  <a:gd name="connsiteX3" fmla="*/ 1659521 w 6037557"/>
                  <a:gd name="connsiteY3" fmla="*/ 1999042 h 3788939"/>
                  <a:gd name="connsiteX4" fmla="*/ 16433 w 6037557"/>
                  <a:gd name="connsiteY4" fmla="*/ 3788939 h 3788939"/>
                  <a:gd name="connsiteX5" fmla="*/ 0 w 6037557"/>
                  <a:gd name="connsiteY5" fmla="*/ 0 h 3788939"/>
                  <a:gd name="connsiteX6" fmla="*/ 6037557 w 6037557"/>
                  <a:gd name="connsiteY6" fmla="*/ 142533 h 3788939"/>
                  <a:gd name="connsiteX0" fmla="*/ 6037557 w 6037557"/>
                  <a:gd name="connsiteY0" fmla="*/ 142533 h 3788939"/>
                  <a:gd name="connsiteX1" fmla="*/ 3308212 w 6037557"/>
                  <a:gd name="connsiteY1" fmla="*/ 807551 h 3788939"/>
                  <a:gd name="connsiteX2" fmla="*/ 3238939 w 6037557"/>
                  <a:gd name="connsiteY2" fmla="*/ 1735806 h 3788939"/>
                  <a:gd name="connsiteX3" fmla="*/ 1659521 w 6037557"/>
                  <a:gd name="connsiteY3" fmla="*/ 1999042 h 3788939"/>
                  <a:gd name="connsiteX4" fmla="*/ 16433 w 6037557"/>
                  <a:gd name="connsiteY4" fmla="*/ 3788939 h 3788939"/>
                  <a:gd name="connsiteX5" fmla="*/ 0 w 6037557"/>
                  <a:gd name="connsiteY5" fmla="*/ 0 h 3788939"/>
                  <a:gd name="connsiteX6" fmla="*/ 6037557 w 6037557"/>
                  <a:gd name="connsiteY6" fmla="*/ 142533 h 3788939"/>
                  <a:gd name="connsiteX0" fmla="*/ 6109407 w 6109407"/>
                  <a:gd name="connsiteY0" fmla="*/ 0 h 3789385"/>
                  <a:gd name="connsiteX1" fmla="*/ 3308212 w 6109407"/>
                  <a:gd name="connsiteY1" fmla="*/ 807997 h 3789385"/>
                  <a:gd name="connsiteX2" fmla="*/ 3238939 w 6109407"/>
                  <a:gd name="connsiteY2" fmla="*/ 1736252 h 3789385"/>
                  <a:gd name="connsiteX3" fmla="*/ 1659521 w 6109407"/>
                  <a:gd name="connsiteY3" fmla="*/ 1999488 h 3789385"/>
                  <a:gd name="connsiteX4" fmla="*/ 16433 w 6109407"/>
                  <a:gd name="connsiteY4" fmla="*/ 3789385 h 3789385"/>
                  <a:gd name="connsiteX5" fmla="*/ 0 w 6109407"/>
                  <a:gd name="connsiteY5" fmla="*/ 446 h 3789385"/>
                  <a:gd name="connsiteX6" fmla="*/ 6109407 w 6109407"/>
                  <a:gd name="connsiteY6" fmla="*/ 0 h 3789385"/>
                  <a:gd name="connsiteX0" fmla="*/ 6109407 w 6179364"/>
                  <a:gd name="connsiteY0" fmla="*/ 0 h 3789385"/>
                  <a:gd name="connsiteX1" fmla="*/ 3308212 w 6179364"/>
                  <a:gd name="connsiteY1" fmla="*/ 807997 h 3789385"/>
                  <a:gd name="connsiteX2" fmla="*/ 3238939 w 6179364"/>
                  <a:gd name="connsiteY2" fmla="*/ 1736252 h 3789385"/>
                  <a:gd name="connsiteX3" fmla="*/ 1659521 w 6179364"/>
                  <a:gd name="connsiteY3" fmla="*/ 1999488 h 3789385"/>
                  <a:gd name="connsiteX4" fmla="*/ 16433 w 6179364"/>
                  <a:gd name="connsiteY4" fmla="*/ 3789385 h 3789385"/>
                  <a:gd name="connsiteX5" fmla="*/ 0 w 6179364"/>
                  <a:gd name="connsiteY5" fmla="*/ 446 h 3789385"/>
                  <a:gd name="connsiteX6" fmla="*/ 6109407 w 6179364"/>
                  <a:gd name="connsiteY6" fmla="*/ 0 h 3789385"/>
                  <a:gd name="connsiteX0" fmla="*/ 6109407 w 6179364"/>
                  <a:gd name="connsiteY0" fmla="*/ 0 h 3789385"/>
                  <a:gd name="connsiteX1" fmla="*/ 3308212 w 6179364"/>
                  <a:gd name="connsiteY1" fmla="*/ 807997 h 3789385"/>
                  <a:gd name="connsiteX2" fmla="*/ 3238939 w 6179364"/>
                  <a:gd name="connsiteY2" fmla="*/ 1736252 h 3789385"/>
                  <a:gd name="connsiteX3" fmla="*/ 1659521 w 6179364"/>
                  <a:gd name="connsiteY3" fmla="*/ 1999488 h 3789385"/>
                  <a:gd name="connsiteX4" fmla="*/ 16433 w 6179364"/>
                  <a:gd name="connsiteY4" fmla="*/ 3789385 h 3789385"/>
                  <a:gd name="connsiteX5" fmla="*/ 0 w 6179364"/>
                  <a:gd name="connsiteY5" fmla="*/ 446 h 3789385"/>
                  <a:gd name="connsiteX6" fmla="*/ 6109407 w 6179364"/>
                  <a:gd name="connsiteY6" fmla="*/ 0 h 3789385"/>
                  <a:gd name="connsiteX0" fmla="*/ 6109407 w 6179364"/>
                  <a:gd name="connsiteY0" fmla="*/ 0 h 3826203"/>
                  <a:gd name="connsiteX1" fmla="*/ 3308212 w 6179364"/>
                  <a:gd name="connsiteY1" fmla="*/ 807997 h 3826203"/>
                  <a:gd name="connsiteX2" fmla="*/ 3238939 w 6179364"/>
                  <a:gd name="connsiteY2" fmla="*/ 1736252 h 3826203"/>
                  <a:gd name="connsiteX3" fmla="*/ 1659521 w 6179364"/>
                  <a:gd name="connsiteY3" fmla="*/ 1999488 h 3826203"/>
                  <a:gd name="connsiteX4" fmla="*/ 16433 w 6179364"/>
                  <a:gd name="connsiteY4" fmla="*/ 3789385 h 3826203"/>
                  <a:gd name="connsiteX5" fmla="*/ 0 w 6179364"/>
                  <a:gd name="connsiteY5" fmla="*/ 446 h 3826203"/>
                  <a:gd name="connsiteX6" fmla="*/ 6109407 w 6179364"/>
                  <a:gd name="connsiteY6" fmla="*/ 0 h 3826203"/>
                  <a:gd name="connsiteX0" fmla="*/ 6109407 w 6194666"/>
                  <a:gd name="connsiteY0" fmla="*/ 0 h 3826203"/>
                  <a:gd name="connsiteX1" fmla="*/ 3897392 w 6194666"/>
                  <a:gd name="connsiteY1" fmla="*/ 636422 h 3826203"/>
                  <a:gd name="connsiteX2" fmla="*/ 3238939 w 6194666"/>
                  <a:gd name="connsiteY2" fmla="*/ 1736252 h 3826203"/>
                  <a:gd name="connsiteX3" fmla="*/ 1659521 w 6194666"/>
                  <a:gd name="connsiteY3" fmla="*/ 1999488 h 3826203"/>
                  <a:gd name="connsiteX4" fmla="*/ 16433 w 6194666"/>
                  <a:gd name="connsiteY4" fmla="*/ 3789385 h 3826203"/>
                  <a:gd name="connsiteX5" fmla="*/ 0 w 6194666"/>
                  <a:gd name="connsiteY5" fmla="*/ 446 h 3826203"/>
                  <a:gd name="connsiteX6" fmla="*/ 6109407 w 6194666"/>
                  <a:gd name="connsiteY6" fmla="*/ 0 h 3826203"/>
                  <a:gd name="connsiteX0" fmla="*/ 6109407 w 6195622"/>
                  <a:gd name="connsiteY0" fmla="*/ 0 h 3830610"/>
                  <a:gd name="connsiteX1" fmla="*/ 3897392 w 6195622"/>
                  <a:gd name="connsiteY1" fmla="*/ 636422 h 3830610"/>
                  <a:gd name="connsiteX2" fmla="*/ 3052127 w 6195622"/>
                  <a:gd name="connsiteY2" fmla="*/ 1764848 h 3830610"/>
                  <a:gd name="connsiteX3" fmla="*/ 1659521 w 6195622"/>
                  <a:gd name="connsiteY3" fmla="*/ 1999488 h 3830610"/>
                  <a:gd name="connsiteX4" fmla="*/ 16433 w 6195622"/>
                  <a:gd name="connsiteY4" fmla="*/ 3789385 h 3830610"/>
                  <a:gd name="connsiteX5" fmla="*/ 0 w 6195622"/>
                  <a:gd name="connsiteY5" fmla="*/ 446 h 3830610"/>
                  <a:gd name="connsiteX6" fmla="*/ 6109407 w 6195622"/>
                  <a:gd name="connsiteY6" fmla="*/ 0 h 3830610"/>
                  <a:gd name="connsiteX0" fmla="*/ 6109407 w 6200522"/>
                  <a:gd name="connsiteY0" fmla="*/ 0 h 3830610"/>
                  <a:gd name="connsiteX1" fmla="*/ 4041094 w 6200522"/>
                  <a:gd name="connsiteY1" fmla="*/ 893784 h 3830610"/>
                  <a:gd name="connsiteX2" fmla="*/ 3052127 w 6200522"/>
                  <a:gd name="connsiteY2" fmla="*/ 1764848 h 3830610"/>
                  <a:gd name="connsiteX3" fmla="*/ 1659521 w 6200522"/>
                  <a:gd name="connsiteY3" fmla="*/ 1999488 h 3830610"/>
                  <a:gd name="connsiteX4" fmla="*/ 16433 w 6200522"/>
                  <a:gd name="connsiteY4" fmla="*/ 3789385 h 3830610"/>
                  <a:gd name="connsiteX5" fmla="*/ 0 w 6200522"/>
                  <a:gd name="connsiteY5" fmla="*/ 446 h 3830610"/>
                  <a:gd name="connsiteX6" fmla="*/ 6109407 w 6200522"/>
                  <a:gd name="connsiteY6" fmla="*/ 0 h 3830610"/>
                  <a:gd name="connsiteX0" fmla="*/ 6109407 w 6200522"/>
                  <a:gd name="connsiteY0" fmla="*/ 0 h 3906887"/>
                  <a:gd name="connsiteX1" fmla="*/ 4041094 w 6200522"/>
                  <a:gd name="connsiteY1" fmla="*/ 893784 h 3906887"/>
                  <a:gd name="connsiteX2" fmla="*/ 3052127 w 6200522"/>
                  <a:gd name="connsiteY2" fmla="*/ 1764848 h 3906887"/>
                  <a:gd name="connsiteX3" fmla="*/ 1659521 w 6200522"/>
                  <a:gd name="connsiteY3" fmla="*/ 1999488 h 3906887"/>
                  <a:gd name="connsiteX4" fmla="*/ 921756 w 6200522"/>
                  <a:gd name="connsiteY4" fmla="*/ 2860023 h 3906887"/>
                  <a:gd name="connsiteX5" fmla="*/ 16433 w 6200522"/>
                  <a:gd name="connsiteY5" fmla="*/ 3789385 h 3906887"/>
                  <a:gd name="connsiteX6" fmla="*/ 0 w 6200522"/>
                  <a:gd name="connsiteY6" fmla="*/ 446 h 3906887"/>
                  <a:gd name="connsiteX7" fmla="*/ 6109407 w 6200522"/>
                  <a:gd name="connsiteY7" fmla="*/ 0 h 3906887"/>
                  <a:gd name="connsiteX0" fmla="*/ 6109407 w 6210247"/>
                  <a:gd name="connsiteY0" fmla="*/ 0 h 3906887"/>
                  <a:gd name="connsiteX1" fmla="*/ 4285388 w 6210247"/>
                  <a:gd name="connsiteY1" fmla="*/ 793699 h 3906887"/>
                  <a:gd name="connsiteX2" fmla="*/ 3052127 w 6210247"/>
                  <a:gd name="connsiteY2" fmla="*/ 1764848 h 3906887"/>
                  <a:gd name="connsiteX3" fmla="*/ 1659521 w 6210247"/>
                  <a:gd name="connsiteY3" fmla="*/ 1999488 h 3906887"/>
                  <a:gd name="connsiteX4" fmla="*/ 921756 w 6210247"/>
                  <a:gd name="connsiteY4" fmla="*/ 2860023 h 3906887"/>
                  <a:gd name="connsiteX5" fmla="*/ 16433 w 6210247"/>
                  <a:gd name="connsiteY5" fmla="*/ 3789385 h 3906887"/>
                  <a:gd name="connsiteX6" fmla="*/ 0 w 6210247"/>
                  <a:gd name="connsiteY6" fmla="*/ 446 h 3906887"/>
                  <a:gd name="connsiteX7" fmla="*/ 6109407 w 6210247"/>
                  <a:gd name="connsiteY7" fmla="*/ 0 h 3906887"/>
                  <a:gd name="connsiteX0" fmla="*/ 6109407 w 6214422"/>
                  <a:gd name="connsiteY0" fmla="*/ 0 h 3906887"/>
                  <a:gd name="connsiteX1" fmla="*/ 4285388 w 6214422"/>
                  <a:gd name="connsiteY1" fmla="*/ 793699 h 3906887"/>
                  <a:gd name="connsiteX2" fmla="*/ 2477318 w 6214422"/>
                  <a:gd name="connsiteY2" fmla="*/ 964165 h 3906887"/>
                  <a:gd name="connsiteX3" fmla="*/ 1659521 w 6214422"/>
                  <a:gd name="connsiteY3" fmla="*/ 1999488 h 3906887"/>
                  <a:gd name="connsiteX4" fmla="*/ 921756 w 6214422"/>
                  <a:gd name="connsiteY4" fmla="*/ 2860023 h 3906887"/>
                  <a:gd name="connsiteX5" fmla="*/ 16433 w 6214422"/>
                  <a:gd name="connsiteY5" fmla="*/ 3789385 h 3906887"/>
                  <a:gd name="connsiteX6" fmla="*/ 0 w 6214422"/>
                  <a:gd name="connsiteY6" fmla="*/ 446 h 3906887"/>
                  <a:gd name="connsiteX7" fmla="*/ 6109407 w 6214422"/>
                  <a:gd name="connsiteY7" fmla="*/ 0 h 3906887"/>
                  <a:gd name="connsiteX0" fmla="*/ 6109407 w 6214422"/>
                  <a:gd name="connsiteY0" fmla="*/ 0 h 3906887"/>
                  <a:gd name="connsiteX1" fmla="*/ 4285388 w 6214422"/>
                  <a:gd name="connsiteY1" fmla="*/ 793699 h 3906887"/>
                  <a:gd name="connsiteX2" fmla="*/ 2477318 w 6214422"/>
                  <a:gd name="connsiteY2" fmla="*/ 964165 h 3906887"/>
                  <a:gd name="connsiteX3" fmla="*/ 2033147 w 6214422"/>
                  <a:gd name="connsiteY3" fmla="*/ 2285446 h 3906887"/>
                  <a:gd name="connsiteX4" fmla="*/ 921756 w 6214422"/>
                  <a:gd name="connsiteY4" fmla="*/ 2860023 h 3906887"/>
                  <a:gd name="connsiteX5" fmla="*/ 16433 w 6214422"/>
                  <a:gd name="connsiteY5" fmla="*/ 3789385 h 3906887"/>
                  <a:gd name="connsiteX6" fmla="*/ 0 w 6214422"/>
                  <a:gd name="connsiteY6" fmla="*/ 446 h 3906887"/>
                  <a:gd name="connsiteX7" fmla="*/ 6109407 w 6214422"/>
                  <a:gd name="connsiteY7" fmla="*/ 0 h 3906887"/>
                  <a:gd name="connsiteX0" fmla="*/ 6109407 w 6214422"/>
                  <a:gd name="connsiteY0" fmla="*/ 0 h 3903573"/>
                  <a:gd name="connsiteX1" fmla="*/ 4285388 w 6214422"/>
                  <a:gd name="connsiteY1" fmla="*/ 793699 h 3903573"/>
                  <a:gd name="connsiteX2" fmla="*/ 2477318 w 6214422"/>
                  <a:gd name="connsiteY2" fmla="*/ 964165 h 3903573"/>
                  <a:gd name="connsiteX3" fmla="*/ 2033147 w 6214422"/>
                  <a:gd name="connsiteY3" fmla="*/ 2285446 h 3903573"/>
                  <a:gd name="connsiteX4" fmla="*/ 849905 w 6214422"/>
                  <a:gd name="connsiteY4" fmla="*/ 2817129 h 3903573"/>
                  <a:gd name="connsiteX5" fmla="*/ 16433 w 6214422"/>
                  <a:gd name="connsiteY5" fmla="*/ 3789385 h 3903573"/>
                  <a:gd name="connsiteX6" fmla="*/ 0 w 6214422"/>
                  <a:gd name="connsiteY6" fmla="*/ 446 h 3903573"/>
                  <a:gd name="connsiteX7" fmla="*/ 6109407 w 6214422"/>
                  <a:gd name="connsiteY7" fmla="*/ 0 h 3903573"/>
                  <a:gd name="connsiteX0" fmla="*/ 6109407 w 6214422"/>
                  <a:gd name="connsiteY0" fmla="*/ 0 h 3912056"/>
                  <a:gd name="connsiteX1" fmla="*/ 4285388 w 6214422"/>
                  <a:gd name="connsiteY1" fmla="*/ 793699 h 3912056"/>
                  <a:gd name="connsiteX2" fmla="*/ 2477318 w 6214422"/>
                  <a:gd name="connsiteY2" fmla="*/ 964165 h 3912056"/>
                  <a:gd name="connsiteX3" fmla="*/ 2033147 w 6214422"/>
                  <a:gd name="connsiteY3" fmla="*/ 2285446 h 3912056"/>
                  <a:gd name="connsiteX4" fmla="*/ 849905 w 6214422"/>
                  <a:gd name="connsiteY4" fmla="*/ 2817129 h 3912056"/>
                  <a:gd name="connsiteX5" fmla="*/ 16433 w 6214422"/>
                  <a:gd name="connsiteY5" fmla="*/ 3789385 h 3912056"/>
                  <a:gd name="connsiteX6" fmla="*/ 0 w 6214422"/>
                  <a:gd name="connsiteY6" fmla="*/ 446 h 3912056"/>
                  <a:gd name="connsiteX7" fmla="*/ 6109407 w 6214422"/>
                  <a:gd name="connsiteY7" fmla="*/ 0 h 3912056"/>
                  <a:gd name="connsiteX0" fmla="*/ 6109407 w 6220180"/>
                  <a:gd name="connsiteY0" fmla="*/ 0 h 3912056"/>
                  <a:gd name="connsiteX1" fmla="*/ 4400350 w 6220180"/>
                  <a:gd name="connsiteY1" fmla="*/ 993869 h 3912056"/>
                  <a:gd name="connsiteX2" fmla="*/ 2477318 w 6220180"/>
                  <a:gd name="connsiteY2" fmla="*/ 964165 h 3912056"/>
                  <a:gd name="connsiteX3" fmla="*/ 2033147 w 6220180"/>
                  <a:gd name="connsiteY3" fmla="*/ 2285446 h 3912056"/>
                  <a:gd name="connsiteX4" fmla="*/ 849905 w 6220180"/>
                  <a:gd name="connsiteY4" fmla="*/ 2817129 h 3912056"/>
                  <a:gd name="connsiteX5" fmla="*/ 16433 w 6220180"/>
                  <a:gd name="connsiteY5" fmla="*/ 3789385 h 3912056"/>
                  <a:gd name="connsiteX6" fmla="*/ 0 w 6220180"/>
                  <a:gd name="connsiteY6" fmla="*/ 446 h 3912056"/>
                  <a:gd name="connsiteX7" fmla="*/ 6109407 w 6220180"/>
                  <a:gd name="connsiteY7" fmla="*/ 0 h 3912056"/>
                  <a:gd name="connsiteX0" fmla="*/ 6109407 w 6221637"/>
                  <a:gd name="connsiteY0" fmla="*/ 0 h 3912056"/>
                  <a:gd name="connsiteX1" fmla="*/ 4400350 w 6221637"/>
                  <a:gd name="connsiteY1" fmla="*/ 993869 h 3912056"/>
                  <a:gd name="connsiteX2" fmla="*/ 2477318 w 6221637"/>
                  <a:gd name="connsiteY2" fmla="*/ 964165 h 3912056"/>
                  <a:gd name="connsiteX3" fmla="*/ 2033147 w 6221637"/>
                  <a:gd name="connsiteY3" fmla="*/ 2285446 h 3912056"/>
                  <a:gd name="connsiteX4" fmla="*/ 849905 w 6221637"/>
                  <a:gd name="connsiteY4" fmla="*/ 2817129 h 3912056"/>
                  <a:gd name="connsiteX5" fmla="*/ 16433 w 6221637"/>
                  <a:gd name="connsiteY5" fmla="*/ 3789385 h 3912056"/>
                  <a:gd name="connsiteX6" fmla="*/ 0 w 6221637"/>
                  <a:gd name="connsiteY6" fmla="*/ 446 h 3912056"/>
                  <a:gd name="connsiteX7" fmla="*/ 6109407 w 6221637"/>
                  <a:gd name="connsiteY7" fmla="*/ 0 h 3912056"/>
                  <a:gd name="connsiteX0" fmla="*/ 6109407 w 6217155"/>
                  <a:gd name="connsiteY0" fmla="*/ 0 h 3912056"/>
                  <a:gd name="connsiteX1" fmla="*/ 4314129 w 6217155"/>
                  <a:gd name="connsiteY1" fmla="*/ 765103 h 3912056"/>
                  <a:gd name="connsiteX2" fmla="*/ 2477318 w 6217155"/>
                  <a:gd name="connsiteY2" fmla="*/ 964165 h 3912056"/>
                  <a:gd name="connsiteX3" fmla="*/ 2033147 w 6217155"/>
                  <a:gd name="connsiteY3" fmla="*/ 2285446 h 3912056"/>
                  <a:gd name="connsiteX4" fmla="*/ 849905 w 6217155"/>
                  <a:gd name="connsiteY4" fmla="*/ 2817129 h 3912056"/>
                  <a:gd name="connsiteX5" fmla="*/ 16433 w 6217155"/>
                  <a:gd name="connsiteY5" fmla="*/ 3789385 h 3912056"/>
                  <a:gd name="connsiteX6" fmla="*/ 0 w 6217155"/>
                  <a:gd name="connsiteY6" fmla="*/ 446 h 3912056"/>
                  <a:gd name="connsiteX7" fmla="*/ 6109407 w 6217155"/>
                  <a:gd name="connsiteY7" fmla="*/ 0 h 3912056"/>
                  <a:gd name="connsiteX0" fmla="*/ 6109407 w 6216702"/>
                  <a:gd name="connsiteY0" fmla="*/ 0 h 3912056"/>
                  <a:gd name="connsiteX1" fmla="*/ 4314129 w 6216702"/>
                  <a:gd name="connsiteY1" fmla="*/ 765103 h 3912056"/>
                  <a:gd name="connsiteX2" fmla="*/ 2362355 w 6216702"/>
                  <a:gd name="connsiteY2" fmla="*/ 721101 h 3912056"/>
                  <a:gd name="connsiteX3" fmla="*/ 2033147 w 6216702"/>
                  <a:gd name="connsiteY3" fmla="*/ 2285446 h 3912056"/>
                  <a:gd name="connsiteX4" fmla="*/ 849905 w 6216702"/>
                  <a:gd name="connsiteY4" fmla="*/ 2817129 h 3912056"/>
                  <a:gd name="connsiteX5" fmla="*/ 16433 w 6216702"/>
                  <a:gd name="connsiteY5" fmla="*/ 3789385 h 3912056"/>
                  <a:gd name="connsiteX6" fmla="*/ 0 w 6216702"/>
                  <a:gd name="connsiteY6" fmla="*/ 446 h 3912056"/>
                  <a:gd name="connsiteX7" fmla="*/ 6109407 w 6216702"/>
                  <a:gd name="connsiteY7" fmla="*/ 0 h 3912056"/>
                  <a:gd name="connsiteX0" fmla="*/ 6109407 w 6212589"/>
                  <a:gd name="connsiteY0" fmla="*/ 0 h 3912056"/>
                  <a:gd name="connsiteX1" fmla="*/ 4227908 w 6212589"/>
                  <a:gd name="connsiteY1" fmla="*/ 622123 h 3912056"/>
                  <a:gd name="connsiteX2" fmla="*/ 2362355 w 6212589"/>
                  <a:gd name="connsiteY2" fmla="*/ 721101 h 3912056"/>
                  <a:gd name="connsiteX3" fmla="*/ 2033147 w 6212589"/>
                  <a:gd name="connsiteY3" fmla="*/ 2285446 h 3912056"/>
                  <a:gd name="connsiteX4" fmla="*/ 849905 w 6212589"/>
                  <a:gd name="connsiteY4" fmla="*/ 2817129 h 3912056"/>
                  <a:gd name="connsiteX5" fmla="*/ 16433 w 6212589"/>
                  <a:gd name="connsiteY5" fmla="*/ 3789385 h 3912056"/>
                  <a:gd name="connsiteX6" fmla="*/ 0 w 6212589"/>
                  <a:gd name="connsiteY6" fmla="*/ 446 h 3912056"/>
                  <a:gd name="connsiteX7" fmla="*/ 6109407 w 6212589"/>
                  <a:gd name="connsiteY7" fmla="*/ 0 h 3912056"/>
                  <a:gd name="connsiteX0" fmla="*/ 6109407 w 6213116"/>
                  <a:gd name="connsiteY0" fmla="*/ 0 h 3912056"/>
                  <a:gd name="connsiteX1" fmla="*/ 4227908 w 6213116"/>
                  <a:gd name="connsiteY1" fmla="*/ 622123 h 3912056"/>
                  <a:gd name="connsiteX2" fmla="*/ 2290505 w 6213116"/>
                  <a:gd name="connsiteY2" fmla="*/ 721102 h 3912056"/>
                  <a:gd name="connsiteX3" fmla="*/ 2033147 w 6213116"/>
                  <a:gd name="connsiteY3" fmla="*/ 2285446 h 3912056"/>
                  <a:gd name="connsiteX4" fmla="*/ 849905 w 6213116"/>
                  <a:gd name="connsiteY4" fmla="*/ 2817129 h 3912056"/>
                  <a:gd name="connsiteX5" fmla="*/ 16433 w 6213116"/>
                  <a:gd name="connsiteY5" fmla="*/ 3789385 h 3912056"/>
                  <a:gd name="connsiteX6" fmla="*/ 0 w 6213116"/>
                  <a:gd name="connsiteY6" fmla="*/ 446 h 3912056"/>
                  <a:gd name="connsiteX7" fmla="*/ 6109407 w 6213116"/>
                  <a:gd name="connsiteY7" fmla="*/ 0 h 3912056"/>
                  <a:gd name="connsiteX0" fmla="*/ 6109407 w 6214399"/>
                  <a:gd name="connsiteY0" fmla="*/ 0 h 3912056"/>
                  <a:gd name="connsiteX1" fmla="*/ 4227908 w 6214399"/>
                  <a:gd name="connsiteY1" fmla="*/ 622123 h 3912056"/>
                  <a:gd name="connsiteX2" fmla="*/ 2290505 w 6214399"/>
                  <a:gd name="connsiteY2" fmla="*/ 721102 h 3912056"/>
                  <a:gd name="connsiteX3" fmla="*/ 2033147 w 6214399"/>
                  <a:gd name="connsiteY3" fmla="*/ 2285446 h 3912056"/>
                  <a:gd name="connsiteX4" fmla="*/ 849905 w 6214399"/>
                  <a:gd name="connsiteY4" fmla="*/ 2817129 h 3912056"/>
                  <a:gd name="connsiteX5" fmla="*/ 16433 w 6214399"/>
                  <a:gd name="connsiteY5" fmla="*/ 3789385 h 3912056"/>
                  <a:gd name="connsiteX6" fmla="*/ 0 w 6214399"/>
                  <a:gd name="connsiteY6" fmla="*/ 446 h 3912056"/>
                  <a:gd name="connsiteX7" fmla="*/ 6109407 w 6214399"/>
                  <a:gd name="connsiteY7" fmla="*/ 0 h 3912056"/>
                  <a:gd name="connsiteX0" fmla="*/ 6109407 w 6231869"/>
                  <a:gd name="connsiteY0" fmla="*/ 0 h 3912056"/>
                  <a:gd name="connsiteX1" fmla="*/ 4227908 w 6231869"/>
                  <a:gd name="connsiteY1" fmla="*/ 622123 h 3912056"/>
                  <a:gd name="connsiteX2" fmla="*/ 2290505 w 6231869"/>
                  <a:gd name="connsiteY2" fmla="*/ 721102 h 3912056"/>
                  <a:gd name="connsiteX3" fmla="*/ 2033147 w 6231869"/>
                  <a:gd name="connsiteY3" fmla="*/ 2285446 h 3912056"/>
                  <a:gd name="connsiteX4" fmla="*/ 849905 w 6231869"/>
                  <a:gd name="connsiteY4" fmla="*/ 2817129 h 3912056"/>
                  <a:gd name="connsiteX5" fmla="*/ 16433 w 6231869"/>
                  <a:gd name="connsiteY5" fmla="*/ 3789385 h 3912056"/>
                  <a:gd name="connsiteX6" fmla="*/ 0 w 6231869"/>
                  <a:gd name="connsiteY6" fmla="*/ 446 h 3912056"/>
                  <a:gd name="connsiteX7" fmla="*/ 6109407 w 6231869"/>
                  <a:gd name="connsiteY7" fmla="*/ 0 h 3912056"/>
                  <a:gd name="connsiteX0" fmla="*/ 6109407 w 6263187"/>
                  <a:gd name="connsiteY0" fmla="*/ 0 h 3912056"/>
                  <a:gd name="connsiteX1" fmla="*/ 4227908 w 6263187"/>
                  <a:gd name="connsiteY1" fmla="*/ 622123 h 3912056"/>
                  <a:gd name="connsiteX2" fmla="*/ 2290505 w 6263187"/>
                  <a:gd name="connsiteY2" fmla="*/ 721102 h 3912056"/>
                  <a:gd name="connsiteX3" fmla="*/ 2033147 w 6263187"/>
                  <a:gd name="connsiteY3" fmla="*/ 2285446 h 3912056"/>
                  <a:gd name="connsiteX4" fmla="*/ 849905 w 6263187"/>
                  <a:gd name="connsiteY4" fmla="*/ 2817129 h 3912056"/>
                  <a:gd name="connsiteX5" fmla="*/ 16433 w 6263187"/>
                  <a:gd name="connsiteY5" fmla="*/ 3789385 h 3912056"/>
                  <a:gd name="connsiteX6" fmla="*/ 0 w 6263187"/>
                  <a:gd name="connsiteY6" fmla="*/ 446 h 3912056"/>
                  <a:gd name="connsiteX7" fmla="*/ 6109407 w 6263187"/>
                  <a:gd name="connsiteY7" fmla="*/ 0 h 3912056"/>
                  <a:gd name="connsiteX0" fmla="*/ 6109407 w 6251157"/>
                  <a:gd name="connsiteY0" fmla="*/ 53381 h 3965437"/>
                  <a:gd name="connsiteX1" fmla="*/ 4141687 w 6251157"/>
                  <a:gd name="connsiteY1" fmla="*/ 775590 h 3965437"/>
                  <a:gd name="connsiteX2" fmla="*/ 2290505 w 6251157"/>
                  <a:gd name="connsiteY2" fmla="*/ 774483 h 3965437"/>
                  <a:gd name="connsiteX3" fmla="*/ 2033147 w 6251157"/>
                  <a:gd name="connsiteY3" fmla="*/ 2338827 h 3965437"/>
                  <a:gd name="connsiteX4" fmla="*/ 849905 w 6251157"/>
                  <a:gd name="connsiteY4" fmla="*/ 2870510 h 3965437"/>
                  <a:gd name="connsiteX5" fmla="*/ 16433 w 6251157"/>
                  <a:gd name="connsiteY5" fmla="*/ 3842766 h 3965437"/>
                  <a:gd name="connsiteX6" fmla="*/ 0 w 6251157"/>
                  <a:gd name="connsiteY6" fmla="*/ 53827 h 3965437"/>
                  <a:gd name="connsiteX7" fmla="*/ 6109407 w 6251157"/>
                  <a:gd name="connsiteY7" fmla="*/ 53381 h 3965437"/>
                  <a:gd name="connsiteX0" fmla="*/ 6109407 w 6249177"/>
                  <a:gd name="connsiteY0" fmla="*/ 53381 h 3965437"/>
                  <a:gd name="connsiteX1" fmla="*/ 4141687 w 6249177"/>
                  <a:gd name="connsiteY1" fmla="*/ 775590 h 3965437"/>
                  <a:gd name="connsiteX2" fmla="*/ 2520428 w 6249177"/>
                  <a:gd name="connsiteY2" fmla="*/ 1131930 h 3965437"/>
                  <a:gd name="connsiteX3" fmla="*/ 2033147 w 6249177"/>
                  <a:gd name="connsiteY3" fmla="*/ 2338827 h 3965437"/>
                  <a:gd name="connsiteX4" fmla="*/ 849905 w 6249177"/>
                  <a:gd name="connsiteY4" fmla="*/ 2870510 h 3965437"/>
                  <a:gd name="connsiteX5" fmla="*/ 16433 w 6249177"/>
                  <a:gd name="connsiteY5" fmla="*/ 3842766 h 3965437"/>
                  <a:gd name="connsiteX6" fmla="*/ 0 w 6249177"/>
                  <a:gd name="connsiteY6" fmla="*/ 53827 h 3965437"/>
                  <a:gd name="connsiteX7" fmla="*/ 6109407 w 6249177"/>
                  <a:gd name="connsiteY7" fmla="*/ 53381 h 3965437"/>
                  <a:gd name="connsiteX0" fmla="*/ 6109407 w 6258571"/>
                  <a:gd name="connsiteY0" fmla="*/ 72445 h 3984501"/>
                  <a:gd name="connsiteX1" fmla="*/ 4227908 w 6258571"/>
                  <a:gd name="connsiteY1" fmla="*/ 1052016 h 3984501"/>
                  <a:gd name="connsiteX2" fmla="*/ 2520428 w 6258571"/>
                  <a:gd name="connsiteY2" fmla="*/ 1150994 h 3984501"/>
                  <a:gd name="connsiteX3" fmla="*/ 2033147 w 6258571"/>
                  <a:gd name="connsiteY3" fmla="*/ 2357891 h 3984501"/>
                  <a:gd name="connsiteX4" fmla="*/ 849905 w 6258571"/>
                  <a:gd name="connsiteY4" fmla="*/ 2889574 h 3984501"/>
                  <a:gd name="connsiteX5" fmla="*/ 16433 w 6258571"/>
                  <a:gd name="connsiteY5" fmla="*/ 3861830 h 3984501"/>
                  <a:gd name="connsiteX6" fmla="*/ 0 w 6258571"/>
                  <a:gd name="connsiteY6" fmla="*/ 72891 h 3984501"/>
                  <a:gd name="connsiteX7" fmla="*/ 6109407 w 6258571"/>
                  <a:gd name="connsiteY7" fmla="*/ 72445 h 3984501"/>
                  <a:gd name="connsiteX0" fmla="*/ 6109407 w 6224172"/>
                  <a:gd name="connsiteY0" fmla="*/ 72445 h 3984501"/>
                  <a:gd name="connsiteX1" fmla="*/ 4227908 w 6224172"/>
                  <a:gd name="connsiteY1" fmla="*/ 1052016 h 3984501"/>
                  <a:gd name="connsiteX2" fmla="*/ 2520428 w 6224172"/>
                  <a:gd name="connsiteY2" fmla="*/ 1150994 h 3984501"/>
                  <a:gd name="connsiteX3" fmla="*/ 2033147 w 6224172"/>
                  <a:gd name="connsiteY3" fmla="*/ 2357891 h 3984501"/>
                  <a:gd name="connsiteX4" fmla="*/ 849905 w 6224172"/>
                  <a:gd name="connsiteY4" fmla="*/ 2889574 h 3984501"/>
                  <a:gd name="connsiteX5" fmla="*/ 16433 w 6224172"/>
                  <a:gd name="connsiteY5" fmla="*/ 3861830 h 3984501"/>
                  <a:gd name="connsiteX6" fmla="*/ 0 w 6224172"/>
                  <a:gd name="connsiteY6" fmla="*/ 72891 h 3984501"/>
                  <a:gd name="connsiteX7" fmla="*/ 6109407 w 6224172"/>
                  <a:gd name="connsiteY7" fmla="*/ 72445 h 3984501"/>
                  <a:gd name="connsiteX0" fmla="*/ 6109407 w 6241461"/>
                  <a:gd name="connsiteY0" fmla="*/ 72445 h 3984501"/>
                  <a:gd name="connsiteX1" fmla="*/ 4227908 w 6241461"/>
                  <a:gd name="connsiteY1" fmla="*/ 1052016 h 3984501"/>
                  <a:gd name="connsiteX2" fmla="*/ 2520428 w 6241461"/>
                  <a:gd name="connsiteY2" fmla="*/ 1150994 h 3984501"/>
                  <a:gd name="connsiteX3" fmla="*/ 2033147 w 6241461"/>
                  <a:gd name="connsiteY3" fmla="*/ 2357891 h 3984501"/>
                  <a:gd name="connsiteX4" fmla="*/ 849905 w 6241461"/>
                  <a:gd name="connsiteY4" fmla="*/ 2889574 h 3984501"/>
                  <a:gd name="connsiteX5" fmla="*/ 16433 w 6241461"/>
                  <a:gd name="connsiteY5" fmla="*/ 3861830 h 3984501"/>
                  <a:gd name="connsiteX6" fmla="*/ 0 w 6241461"/>
                  <a:gd name="connsiteY6" fmla="*/ 72891 h 3984501"/>
                  <a:gd name="connsiteX7" fmla="*/ 6109407 w 6241461"/>
                  <a:gd name="connsiteY7" fmla="*/ 72445 h 3984501"/>
                  <a:gd name="connsiteX0" fmla="*/ 6109407 w 6201346"/>
                  <a:gd name="connsiteY0" fmla="*/ 55500 h 3967556"/>
                  <a:gd name="connsiteX1" fmla="*/ 3739321 w 6201346"/>
                  <a:gd name="connsiteY1" fmla="*/ 806305 h 3967556"/>
                  <a:gd name="connsiteX2" fmla="*/ 2520428 w 6201346"/>
                  <a:gd name="connsiteY2" fmla="*/ 1134049 h 3967556"/>
                  <a:gd name="connsiteX3" fmla="*/ 2033147 w 6201346"/>
                  <a:gd name="connsiteY3" fmla="*/ 2340946 h 3967556"/>
                  <a:gd name="connsiteX4" fmla="*/ 849905 w 6201346"/>
                  <a:gd name="connsiteY4" fmla="*/ 2872629 h 3967556"/>
                  <a:gd name="connsiteX5" fmla="*/ 16433 w 6201346"/>
                  <a:gd name="connsiteY5" fmla="*/ 3844885 h 3967556"/>
                  <a:gd name="connsiteX6" fmla="*/ 0 w 6201346"/>
                  <a:gd name="connsiteY6" fmla="*/ 55946 h 3967556"/>
                  <a:gd name="connsiteX7" fmla="*/ 6109407 w 6201346"/>
                  <a:gd name="connsiteY7" fmla="*/ 55500 h 3967556"/>
                  <a:gd name="connsiteX0" fmla="*/ 6109407 w 6211840"/>
                  <a:gd name="connsiteY0" fmla="*/ 55500 h 3967556"/>
                  <a:gd name="connsiteX1" fmla="*/ 3739321 w 6211840"/>
                  <a:gd name="connsiteY1" fmla="*/ 806305 h 3967556"/>
                  <a:gd name="connsiteX2" fmla="*/ 2549169 w 6211840"/>
                  <a:gd name="connsiteY2" fmla="*/ 1405710 h 3967556"/>
                  <a:gd name="connsiteX3" fmla="*/ 2033147 w 6211840"/>
                  <a:gd name="connsiteY3" fmla="*/ 2340946 h 3967556"/>
                  <a:gd name="connsiteX4" fmla="*/ 849905 w 6211840"/>
                  <a:gd name="connsiteY4" fmla="*/ 2872629 h 3967556"/>
                  <a:gd name="connsiteX5" fmla="*/ 16433 w 6211840"/>
                  <a:gd name="connsiteY5" fmla="*/ 3844885 h 3967556"/>
                  <a:gd name="connsiteX6" fmla="*/ 0 w 6211840"/>
                  <a:gd name="connsiteY6" fmla="*/ 55946 h 3967556"/>
                  <a:gd name="connsiteX7" fmla="*/ 6109407 w 6211840"/>
                  <a:gd name="connsiteY7" fmla="*/ 55500 h 39675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211840" h="3967556">
                    <a:moveTo>
                      <a:pt x="6109407" y="55500"/>
                    </a:moveTo>
                    <a:cubicBezTo>
                      <a:pt x="6732627" y="180560"/>
                      <a:pt x="4332694" y="581270"/>
                      <a:pt x="3739321" y="806305"/>
                    </a:cubicBezTo>
                    <a:cubicBezTo>
                      <a:pt x="3145948" y="1031340"/>
                      <a:pt x="2833531" y="1149936"/>
                      <a:pt x="2549169" y="1405710"/>
                    </a:cubicBezTo>
                    <a:cubicBezTo>
                      <a:pt x="2264807" y="1661484"/>
                      <a:pt x="2316358" y="2096460"/>
                      <a:pt x="2033147" y="2340946"/>
                    </a:cubicBezTo>
                    <a:cubicBezTo>
                      <a:pt x="1749936" y="2585432"/>
                      <a:pt x="1123753" y="2574313"/>
                      <a:pt x="849905" y="2872629"/>
                    </a:cubicBezTo>
                    <a:cubicBezTo>
                      <a:pt x="576057" y="3170945"/>
                      <a:pt x="16720" y="4345629"/>
                      <a:pt x="16433" y="3844885"/>
                    </a:cubicBezTo>
                    <a:cubicBezTo>
                      <a:pt x="15745" y="2643863"/>
                      <a:pt x="15057" y="1171182"/>
                      <a:pt x="0" y="55946"/>
                    </a:cubicBezTo>
                    <a:cubicBezTo>
                      <a:pt x="2036469" y="55797"/>
                      <a:pt x="5486187" y="-69560"/>
                      <a:pt x="6109407" y="5550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 dirty="0"/>
              </a:p>
            </p:txBody>
          </p:sp>
        </p:grpSp>
        <p:grpSp>
          <p:nvGrpSpPr>
            <p:cNvPr id="26" name="กลุ่ม 25">
              <a:extLst>
                <a:ext uri="{FF2B5EF4-FFF2-40B4-BE49-F238E27FC236}">
                  <a16:creationId xmlns:a16="http://schemas.microsoft.com/office/drawing/2014/main" id="{7DAAD41E-889A-4C7E-AFE1-4E5DAD90ABFC}"/>
                </a:ext>
              </a:extLst>
            </p:cNvPr>
            <p:cNvGrpSpPr/>
            <p:nvPr/>
          </p:nvGrpSpPr>
          <p:grpSpPr>
            <a:xfrm flipH="1" flipV="1">
              <a:off x="3659829" y="569056"/>
              <a:ext cx="5503933" cy="4625727"/>
              <a:chOff x="-13854" y="-53779"/>
              <a:chExt cx="5988928" cy="5448712"/>
            </a:xfrm>
            <a:gradFill>
              <a:gsLst>
                <a:gs pos="0">
                  <a:srgbClr val="FEE882"/>
                </a:gs>
                <a:gs pos="73000">
                  <a:srgbClr val="FEE882"/>
                </a:gs>
                <a:gs pos="100000">
                  <a:srgbClr val="FEE882"/>
                </a:gs>
              </a:gsLst>
              <a:path path="circle">
                <a:fillToRect l="50000" t="50000" r="50000" b="50000"/>
              </a:path>
            </a:gradFill>
          </p:grpSpPr>
          <p:sp>
            <p:nvSpPr>
              <p:cNvPr id="27" name="รูปแบบอิสระ: รูปร่าง 26">
                <a:extLst>
                  <a:ext uri="{FF2B5EF4-FFF2-40B4-BE49-F238E27FC236}">
                    <a16:creationId xmlns:a16="http://schemas.microsoft.com/office/drawing/2014/main" id="{639E2FCE-E179-4B4B-B31A-9307FD1A748F}"/>
                  </a:ext>
                </a:extLst>
              </p:cNvPr>
              <p:cNvSpPr/>
              <p:nvPr/>
            </p:nvSpPr>
            <p:spPr>
              <a:xfrm>
                <a:off x="-13854" y="415635"/>
                <a:ext cx="3654961" cy="4979298"/>
              </a:xfrm>
              <a:custGeom>
                <a:avLst/>
                <a:gdLst>
                  <a:gd name="connsiteX0" fmla="*/ 3034146 w 3034146"/>
                  <a:gd name="connsiteY0" fmla="*/ 0 h 4724400"/>
                  <a:gd name="connsiteX1" fmla="*/ 1676400 w 3034146"/>
                  <a:gd name="connsiteY1" fmla="*/ 1939636 h 4724400"/>
                  <a:gd name="connsiteX2" fmla="*/ 831273 w 3034146"/>
                  <a:gd name="connsiteY2" fmla="*/ 2521527 h 4724400"/>
                  <a:gd name="connsiteX3" fmla="*/ 498764 w 3034146"/>
                  <a:gd name="connsiteY3" fmla="*/ 4322618 h 4724400"/>
                  <a:gd name="connsiteX4" fmla="*/ 13855 w 3034146"/>
                  <a:gd name="connsiteY4" fmla="*/ 4724400 h 4724400"/>
                  <a:gd name="connsiteX5" fmla="*/ 0 w 3034146"/>
                  <a:gd name="connsiteY5" fmla="*/ 41564 h 4724400"/>
                  <a:gd name="connsiteX6" fmla="*/ 3034146 w 3034146"/>
                  <a:gd name="connsiteY6" fmla="*/ 0 h 4724400"/>
                  <a:gd name="connsiteX0" fmla="*/ 3034146 w 3034146"/>
                  <a:gd name="connsiteY0" fmla="*/ 0 h 5021667"/>
                  <a:gd name="connsiteX1" fmla="*/ 1676400 w 3034146"/>
                  <a:gd name="connsiteY1" fmla="*/ 1939636 h 5021667"/>
                  <a:gd name="connsiteX2" fmla="*/ 831273 w 3034146"/>
                  <a:gd name="connsiteY2" fmla="*/ 2521527 h 5021667"/>
                  <a:gd name="connsiteX3" fmla="*/ 498764 w 3034146"/>
                  <a:gd name="connsiteY3" fmla="*/ 4322618 h 5021667"/>
                  <a:gd name="connsiteX4" fmla="*/ 13855 w 3034146"/>
                  <a:gd name="connsiteY4" fmla="*/ 4724400 h 5021667"/>
                  <a:gd name="connsiteX5" fmla="*/ 0 w 3034146"/>
                  <a:gd name="connsiteY5" fmla="*/ 41564 h 5021667"/>
                  <a:gd name="connsiteX6" fmla="*/ 3034146 w 3034146"/>
                  <a:gd name="connsiteY6" fmla="*/ 0 h 5021667"/>
                  <a:gd name="connsiteX0" fmla="*/ 3034146 w 3034146"/>
                  <a:gd name="connsiteY0" fmla="*/ 0 h 5021667"/>
                  <a:gd name="connsiteX1" fmla="*/ 1676400 w 3034146"/>
                  <a:gd name="connsiteY1" fmla="*/ 1939636 h 5021667"/>
                  <a:gd name="connsiteX2" fmla="*/ 831273 w 3034146"/>
                  <a:gd name="connsiteY2" fmla="*/ 2521527 h 5021667"/>
                  <a:gd name="connsiteX3" fmla="*/ 498764 w 3034146"/>
                  <a:gd name="connsiteY3" fmla="*/ 4322618 h 5021667"/>
                  <a:gd name="connsiteX4" fmla="*/ 13855 w 3034146"/>
                  <a:gd name="connsiteY4" fmla="*/ 4724400 h 5021667"/>
                  <a:gd name="connsiteX5" fmla="*/ 0 w 3034146"/>
                  <a:gd name="connsiteY5" fmla="*/ 41564 h 5021667"/>
                  <a:gd name="connsiteX6" fmla="*/ 3034146 w 3034146"/>
                  <a:gd name="connsiteY6" fmla="*/ 0 h 5021667"/>
                  <a:gd name="connsiteX0" fmla="*/ 3034146 w 3073956"/>
                  <a:gd name="connsiteY0" fmla="*/ 0 h 5021667"/>
                  <a:gd name="connsiteX1" fmla="*/ 1676400 w 3073956"/>
                  <a:gd name="connsiteY1" fmla="*/ 1939636 h 5021667"/>
                  <a:gd name="connsiteX2" fmla="*/ 831273 w 3073956"/>
                  <a:gd name="connsiteY2" fmla="*/ 2521527 h 5021667"/>
                  <a:gd name="connsiteX3" fmla="*/ 498764 w 3073956"/>
                  <a:gd name="connsiteY3" fmla="*/ 4322618 h 5021667"/>
                  <a:gd name="connsiteX4" fmla="*/ 13855 w 3073956"/>
                  <a:gd name="connsiteY4" fmla="*/ 4724400 h 5021667"/>
                  <a:gd name="connsiteX5" fmla="*/ 0 w 3073956"/>
                  <a:gd name="connsiteY5" fmla="*/ 41564 h 5021667"/>
                  <a:gd name="connsiteX6" fmla="*/ 3034146 w 3073956"/>
                  <a:gd name="connsiteY6" fmla="*/ 0 h 5021667"/>
                  <a:gd name="connsiteX0" fmla="*/ 3034146 w 3101237"/>
                  <a:gd name="connsiteY0" fmla="*/ 0 h 5021667"/>
                  <a:gd name="connsiteX1" fmla="*/ 2286000 w 3101237"/>
                  <a:gd name="connsiteY1" fmla="*/ 2119745 h 5021667"/>
                  <a:gd name="connsiteX2" fmla="*/ 831273 w 3101237"/>
                  <a:gd name="connsiteY2" fmla="*/ 2521527 h 5021667"/>
                  <a:gd name="connsiteX3" fmla="*/ 498764 w 3101237"/>
                  <a:gd name="connsiteY3" fmla="*/ 4322618 h 5021667"/>
                  <a:gd name="connsiteX4" fmla="*/ 13855 w 3101237"/>
                  <a:gd name="connsiteY4" fmla="*/ 4724400 h 5021667"/>
                  <a:gd name="connsiteX5" fmla="*/ 0 w 3101237"/>
                  <a:gd name="connsiteY5" fmla="*/ 41564 h 5021667"/>
                  <a:gd name="connsiteX6" fmla="*/ 3034146 w 3101237"/>
                  <a:gd name="connsiteY6" fmla="*/ 0 h 5021667"/>
                  <a:gd name="connsiteX0" fmla="*/ 3740728 w 3780989"/>
                  <a:gd name="connsiteY0" fmla="*/ 13854 h 4980103"/>
                  <a:gd name="connsiteX1" fmla="*/ 2286000 w 3780989"/>
                  <a:gd name="connsiteY1" fmla="*/ 2078181 h 4980103"/>
                  <a:gd name="connsiteX2" fmla="*/ 831273 w 3780989"/>
                  <a:gd name="connsiteY2" fmla="*/ 2479963 h 4980103"/>
                  <a:gd name="connsiteX3" fmla="*/ 498764 w 3780989"/>
                  <a:gd name="connsiteY3" fmla="*/ 4281054 h 4980103"/>
                  <a:gd name="connsiteX4" fmla="*/ 13855 w 3780989"/>
                  <a:gd name="connsiteY4" fmla="*/ 4682836 h 4980103"/>
                  <a:gd name="connsiteX5" fmla="*/ 0 w 3780989"/>
                  <a:gd name="connsiteY5" fmla="*/ 0 h 4980103"/>
                  <a:gd name="connsiteX6" fmla="*/ 3740728 w 3780989"/>
                  <a:gd name="connsiteY6" fmla="*/ 13854 h 4980103"/>
                  <a:gd name="connsiteX0" fmla="*/ 3740728 w 3803936"/>
                  <a:gd name="connsiteY0" fmla="*/ 13854 h 4980103"/>
                  <a:gd name="connsiteX1" fmla="*/ 2826327 w 3803936"/>
                  <a:gd name="connsiteY1" fmla="*/ 1884217 h 4980103"/>
                  <a:gd name="connsiteX2" fmla="*/ 831273 w 3803936"/>
                  <a:gd name="connsiteY2" fmla="*/ 2479963 h 4980103"/>
                  <a:gd name="connsiteX3" fmla="*/ 498764 w 3803936"/>
                  <a:gd name="connsiteY3" fmla="*/ 4281054 h 4980103"/>
                  <a:gd name="connsiteX4" fmla="*/ 13855 w 3803936"/>
                  <a:gd name="connsiteY4" fmla="*/ 4682836 h 4980103"/>
                  <a:gd name="connsiteX5" fmla="*/ 0 w 3803936"/>
                  <a:gd name="connsiteY5" fmla="*/ 0 h 4980103"/>
                  <a:gd name="connsiteX6" fmla="*/ 3740728 w 3803936"/>
                  <a:gd name="connsiteY6" fmla="*/ 13854 h 4980103"/>
                  <a:gd name="connsiteX0" fmla="*/ 3740728 w 3819518"/>
                  <a:gd name="connsiteY0" fmla="*/ 13854 h 4980103"/>
                  <a:gd name="connsiteX1" fmla="*/ 2826327 w 3819518"/>
                  <a:gd name="connsiteY1" fmla="*/ 1884217 h 4980103"/>
                  <a:gd name="connsiteX2" fmla="*/ 831273 w 3819518"/>
                  <a:gd name="connsiteY2" fmla="*/ 2479963 h 4980103"/>
                  <a:gd name="connsiteX3" fmla="*/ 498764 w 3819518"/>
                  <a:gd name="connsiteY3" fmla="*/ 4281054 h 4980103"/>
                  <a:gd name="connsiteX4" fmla="*/ 13855 w 3819518"/>
                  <a:gd name="connsiteY4" fmla="*/ 4682836 h 4980103"/>
                  <a:gd name="connsiteX5" fmla="*/ 0 w 3819518"/>
                  <a:gd name="connsiteY5" fmla="*/ 0 h 4980103"/>
                  <a:gd name="connsiteX6" fmla="*/ 3740728 w 3819518"/>
                  <a:gd name="connsiteY6" fmla="*/ 13854 h 4980103"/>
                  <a:gd name="connsiteX0" fmla="*/ 3699165 w 3764759"/>
                  <a:gd name="connsiteY0" fmla="*/ 0 h 4980103"/>
                  <a:gd name="connsiteX1" fmla="*/ 2826327 w 3764759"/>
                  <a:gd name="connsiteY1" fmla="*/ 1884217 h 4980103"/>
                  <a:gd name="connsiteX2" fmla="*/ 831273 w 3764759"/>
                  <a:gd name="connsiteY2" fmla="*/ 2479963 h 4980103"/>
                  <a:gd name="connsiteX3" fmla="*/ 498764 w 3764759"/>
                  <a:gd name="connsiteY3" fmla="*/ 4281054 h 4980103"/>
                  <a:gd name="connsiteX4" fmla="*/ 13855 w 3764759"/>
                  <a:gd name="connsiteY4" fmla="*/ 4682836 h 4980103"/>
                  <a:gd name="connsiteX5" fmla="*/ 0 w 3764759"/>
                  <a:gd name="connsiteY5" fmla="*/ 0 h 4980103"/>
                  <a:gd name="connsiteX6" fmla="*/ 3699165 w 3764759"/>
                  <a:gd name="connsiteY6" fmla="*/ 0 h 4980103"/>
                  <a:gd name="connsiteX0" fmla="*/ 3408220 w 3496956"/>
                  <a:gd name="connsiteY0" fmla="*/ 0 h 4993957"/>
                  <a:gd name="connsiteX1" fmla="*/ 2826327 w 3496956"/>
                  <a:gd name="connsiteY1" fmla="*/ 1898071 h 4993957"/>
                  <a:gd name="connsiteX2" fmla="*/ 831273 w 3496956"/>
                  <a:gd name="connsiteY2" fmla="*/ 2493817 h 4993957"/>
                  <a:gd name="connsiteX3" fmla="*/ 498764 w 3496956"/>
                  <a:gd name="connsiteY3" fmla="*/ 4294908 h 4993957"/>
                  <a:gd name="connsiteX4" fmla="*/ 13855 w 3496956"/>
                  <a:gd name="connsiteY4" fmla="*/ 4696690 h 4993957"/>
                  <a:gd name="connsiteX5" fmla="*/ 0 w 3496956"/>
                  <a:gd name="connsiteY5" fmla="*/ 13854 h 4993957"/>
                  <a:gd name="connsiteX6" fmla="*/ 3408220 w 3496956"/>
                  <a:gd name="connsiteY6" fmla="*/ 0 h 4993957"/>
                  <a:gd name="connsiteX0" fmla="*/ 3408220 w 3460882"/>
                  <a:gd name="connsiteY0" fmla="*/ 0 h 4993957"/>
                  <a:gd name="connsiteX1" fmla="*/ 2355272 w 3460882"/>
                  <a:gd name="connsiteY1" fmla="*/ 1787235 h 4993957"/>
                  <a:gd name="connsiteX2" fmla="*/ 831273 w 3460882"/>
                  <a:gd name="connsiteY2" fmla="*/ 2493817 h 4993957"/>
                  <a:gd name="connsiteX3" fmla="*/ 498764 w 3460882"/>
                  <a:gd name="connsiteY3" fmla="*/ 4294908 h 4993957"/>
                  <a:gd name="connsiteX4" fmla="*/ 13855 w 3460882"/>
                  <a:gd name="connsiteY4" fmla="*/ 4696690 h 4993957"/>
                  <a:gd name="connsiteX5" fmla="*/ 0 w 3460882"/>
                  <a:gd name="connsiteY5" fmla="*/ 13854 h 4993957"/>
                  <a:gd name="connsiteX6" fmla="*/ 3408220 w 3460882"/>
                  <a:gd name="connsiteY6" fmla="*/ 0 h 4993957"/>
                  <a:gd name="connsiteX0" fmla="*/ 3408220 w 3461814"/>
                  <a:gd name="connsiteY0" fmla="*/ 0 h 4997951"/>
                  <a:gd name="connsiteX1" fmla="*/ 2355272 w 3461814"/>
                  <a:gd name="connsiteY1" fmla="*/ 1787235 h 4997951"/>
                  <a:gd name="connsiteX2" fmla="*/ 706582 w 3461814"/>
                  <a:gd name="connsiteY2" fmla="*/ 2369126 h 4997951"/>
                  <a:gd name="connsiteX3" fmla="*/ 498764 w 3461814"/>
                  <a:gd name="connsiteY3" fmla="*/ 4294908 h 4997951"/>
                  <a:gd name="connsiteX4" fmla="*/ 13855 w 3461814"/>
                  <a:gd name="connsiteY4" fmla="*/ 4696690 h 4997951"/>
                  <a:gd name="connsiteX5" fmla="*/ 0 w 3461814"/>
                  <a:gd name="connsiteY5" fmla="*/ 13854 h 4997951"/>
                  <a:gd name="connsiteX6" fmla="*/ 3408220 w 3461814"/>
                  <a:gd name="connsiteY6" fmla="*/ 0 h 4997951"/>
                  <a:gd name="connsiteX0" fmla="*/ 3505202 w 3555152"/>
                  <a:gd name="connsiteY0" fmla="*/ 13855 h 4984097"/>
                  <a:gd name="connsiteX1" fmla="*/ 2355272 w 3555152"/>
                  <a:gd name="connsiteY1" fmla="*/ 1773381 h 4984097"/>
                  <a:gd name="connsiteX2" fmla="*/ 706582 w 3555152"/>
                  <a:gd name="connsiteY2" fmla="*/ 2355272 h 4984097"/>
                  <a:gd name="connsiteX3" fmla="*/ 498764 w 3555152"/>
                  <a:gd name="connsiteY3" fmla="*/ 4281054 h 4984097"/>
                  <a:gd name="connsiteX4" fmla="*/ 13855 w 3555152"/>
                  <a:gd name="connsiteY4" fmla="*/ 4682836 h 4984097"/>
                  <a:gd name="connsiteX5" fmla="*/ 0 w 3555152"/>
                  <a:gd name="connsiteY5" fmla="*/ 0 h 4984097"/>
                  <a:gd name="connsiteX6" fmla="*/ 3505202 w 3555152"/>
                  <a:gd name="connsiteY6" fmla="*/ 13855 h 4984097"/>
                  <a:gd name="connsiteX0" fmla="*/ 3505202 w 3509945"/>
                  <a:gd name="connsiteY0" fmla="*/ 13855 h 4984097"/>
                  <a:gd name="connsiteX1" fmla="*/ 2355272 w 3509945"/>
                  <a:gd name="connsiteY1" fmla="*/ 1773381 h 4984097"/>
                  <a:gd name="connsiteX2" fmla="*/ 706582 w 3509945"/>
                  <a:gd name="connsiteY2" fmla="*/ 2355272 h 4984097"/>
                  <a:gd name="connsiteX3" fmla="*/ 498764 w 3509945"/>
                  <a:gd name="connsiteY3" fmla="*/ 4281054 h 4984097"/>
                  <a:gd name="connsiteX4" fmla="*/ 13855 w 3509945"/>
                  <a:gd name="connsiteY4" fmla="*/ 4682836 h 4984097"/>
                  <a:gd name="connsiteX5" fmla="*/ 0 w 3509945"/>
                  <a:gd name="connsiteY5" fmla="*/ 0 h 4984097"/>
                  <a:gd name="connsiteX6" fmla="*/ 3505202 w 3509945"/>
                  <a:gd name="connsiteY6" fmla="*/ 13855 h 4984097"/>
                  <a:gd name="connsiteX0" fmla="*/ 3505202 w 3510195"/>
                  <a:gd name="connsiteY0" fmla="*/ 13855 h 4984097"/>
                  <a:gd name="connsiteX1" fmla="*/ 2355272 w 3510195"/>
                  <a:gd name="connsiteY1" fmla="*/ 1773381 h 4984097"/>
                  <a:gd name="connsiteX2" fmla="*/ 706582 w 3510195"/>
                  <a:gd name="connsiteY2" fmla="*/ 2355272 h 4984097"/>
                  <a:gd name="connsiteX3" fmla="*/ 498764 w 3510195"/>
                  <a:gd name="connsiteY3" fmla="*/ 4281054 h 4984097"/>
                  <a:gd name="connsiteX4" fmla="*/ 13855 w 3510195"/>
                  <a:gd name="connsiteY4" fmla="*/ 4682836 h 4984097"/>
                  <a:gd name="connsiteX5" fmla="*/ 0 w 3510195"/>
                  <a:gd name="connsiteY5" fmla="*/ 0 h 4984097"/>
                  <a:gd name="connsiteX6" fmla="*/ 3505202 w 3510195"/>
                  <a:gd name="connsiteY6" fmla="*/ 13855 h 4984097"/>
                  <a:gd name="connsiteX0" fmla="*/ 3505202 w 3510379"/>
                  <a:gd name="connsiteY0" fmla="*/ 13855 h 4984097"/>
                  <a:gd name="connsiteX1" fmla="*/ 2382981 w 3510379"/>
                  <a:gd name="connsiteY1" fmla="*/ 1911927 h 4984097"/>
                  <a:gd name="connsiteX2" fmla="*/ 706582 w 3510379"/>
                  <a:gd name="connsiteY2" fmla="*/ 2355272 h 4984097"/>
                  <a:gd name="connsiteX3" fmla="*/ 498764 w 3510379"/>
                  <a:gd name="connsiteY3" fmla="*/ 4281054 h 4984097"/>
                  <a:gd name="connsiteX4" fmla="*/ 13855 w 3510379"/>
                  <a:gd name="connsiteY4" fmla="*/ 4682836 h 4984097"/>
                  <a:gd name="connsiteX5" fmla="*/ 0 w 3510379"/>
                  <a:gd name="connsiteY5" fmla="*/ 0 h 4984097"/>
                  <a:gd name="connsiteX6" fmla="*/ 3505202 w 3510379"/>
                  <a:gd name="connsiteY6" fmla="*/ 13855 h 4984097"/>
                  <a:gd name="connsiteX0" fmla="*/ 3865420 w 3868973"/>
                  <a:gd name="connsiteY0" fmla="*/ 13855 h 4984097"/>
                  <a:gd name="connsiteX1" fmla="*/ 2382981 w 3868973"/>
                  <a:gd name="connsiteY1" fmla="*/ 1911927 h 4984097"/>
                  <a:gd name="connsiteX2" fmla="*/ 706582 w 3868973"/>
                  <a:gd name="connsiteY2" fmla="*/ 2355272 h 4984097"/>
                  <a:gd name="connsiteX3" fmla="*/ 498764 w 3868973"/>
                  <a:gd name="connsiteY3" fmla="*/ 4281054 h 4984097"/>
                  <a:gd name="connsiteX4" fmla="*/ 13855 w 3868973"/>
                  <a:gd name="connsiteY4" fmla="*/ 4682836 h 4984097"/>
                  <a:gd name="connsiteX5" fmla="*/ 0 w 3868973"/>
                  <a:gd name="connsiteY5" fmla="*/ 0 h 4984097"/>
                  <a:gd name="connsiteX6" fmla="*/ 3865420 w 3868973"/>
                  <a:gd name="connsiteY6" fmla="*/ 13855 h 4984097"/>
                  <a:gd name="connsiteX0" fmla="*/ 3865420 w 3873426"/>
                  <a:gd name="connsiteY0" fmla="*/ 13855 h 4984097"/>
                  <a:gd name="connsiteX1" fmla="*/ 2992581 w 3873426"/>
                  <a:gd name="connsiteY1" fmla="*/ 1717964 h 4984097"/>
                  <a:gd name="connsiteX2" fmla="*/ 706582 w 3873426"/>
                  <a:gd name="connsiteY2" fmla="*/ 2355272 h 4984097"/>
                  <a:gd name="connsiteX3" fmla="*/ 498764 w 3873426"/>
                  <a:gd name="connsiteY3" fmla="*/ 4281054 h 4984097"/>
                  <a:gd name="connsiteX4" fmla="*/ 13855 w 3873426"/>
                  <a:gd name="connsiteY4" fmla="*/ 4682836 h 4984097"/>
                  <a:gd name="connsiteX5" fmla="*/ 0 w 3873426"/>
                  <a:gd name="connsiteY5" fmla="*/ 0 h 4984097"/>
                  <a:gd name="connsiteX6" fmla="*/ 3865420 w 3873426"/>
                  <a:gd name="connsiteY6" fmla="*/ 13855 h 4984097"/>
                  <a:gd name="connsiteX0" fmla="*/ 3865420 w 3873179"/>
                  <a:gd name="connsiteY0" fmla="*/ 13855 h 4980543"/>
                  <a:gd name="connsiteX1" fmla="*/ 2992581 w 3873179"/>
                  <a:gd name="connsiteY1" fmla="*/ 1717964 h 4980543"/>
                  <a:gd name="connsiteX2" fmla="*/ 803564 w 3873179"/>
                  <a:gd name="connsiteY2" fmla="*/ 2466109 h 4980543"/>
                  <a:gd name="connsiteX3" fmla="*/ 498764 w 3873179"/>
                  <a:gd name="connsiteY3" fmla="*/ 4281054 h 4980543"/>
                  <a:gd name="connsiteX4" fmla="*/ 13855 w 3873179"/>
                  <a:gd name="connsiteY4" fmla="*/ 4682836 h 4980543"/>
                  <a:gd name="connsiteX5" fmla="*/ 0 w 3873179"/>
                  <a:gd name="connsiteY5" fmla="*/ 0 h 4980543"/>
                  <a:gd name="connsiteX6" fmla="*/ 3865420 w 3873179"/>
                  <a:gd name="connsiteY6" fmla="*/ 13855 h 4980543"/>
                  <a:gd name="connsiteX0" fmla="*/ 3532911 w 3549464"/>
                  <a:gd name="connsiteY0" fmla="*/ 138545 h 4980543"/>
                  <a:gd name="connsiteX1" fmla="*/ 2992581 w 3549464"/>
                  <a:gd name="connsiteY1" fmla="*/ 1717964 h 4980543"/>
                  <a:gd name="connsiteX2" fmla="*/ 803564 w 3549464"/>
                  <a:gd name="connsiteY2" fmla="*/ 2466109 h 4980543"/>
                  <a:gd name="connsiteX3" fmla="*/ 498764 w 3549464"/>
                  <a:gd name="connsiteY3" fmla="*/ 4281054 h 4980543"/>
                  <a:gd name="connsiteX4" fmla="*/ 13855 w 3549464"/>
                  <a:gd name="connsiteY4" fmla="*/ 4682836 h 4980543"/>
                  <a:gd name="connsiteX5" fmla="*/ 0 w 3549464"/>
                  <a:gd name="connsiteY5" fmla="*/ 0 h 4980543"/>
                  <a:gd name="connsiteX6" fmla="*/ 3532911 w 3549464"/>
                  <a:gd name="connsiteY6" fmla="*/ 138545 h 4980543"/>
                  <a:gd name="connsiteX0" fmla="*/ 3546766 w 3562611"/>
                  <a:gd name="connsiteY0" fmla="*/ 0 h 5008253"/>
                  <a:gd name="connsiteX1" fmla="*/ 2992581 w 3562611"/>
                  <a:gd name="connsiteY1" fmla="*/ 1745674 h 5008253"/>
                  <a:gd name="connsiteX2" fmla="*/ 803564 w 3562611"/>
                  <a:gd name="connsiteY2" fmla="*/ 2493819 h 5008253"/>
                  <a:gd name="connsiteX3" fmla="*/ 498764 w 3562611"/>
                  <a:gd name="connsiteY3" fmla="*/ 4308764 h 5008253"/>
                  <a:gd name="connsiteX4" fmla="*/ 13855 w 3562611"/>
                  <a:gd name="connsiteY4" fmla="*/ 4710546 h 5008253"/>
                  <a:gd name="connsiteX5" fmla="*/ 0 w 3562611"/>
                  <a:gd name="connsiteY5" fmla="*/ 27710 h 5008253"/>
                  <a:gd name="connsiteX6" fmla="*/ 3546766 w 3562611"/>
                  <a:gd name="connsiteY6" fmla="*/ 0 h 5008253"/>
                  <a:gd name="connsiteX0" fmla="*/ 3546766 w 3706909"/>
                  <a:gd name="connsiteY0" fmla="*/ 0 h 5008253"/>
                  <a:gd name="connsiteX1" fmla="*/ 2992581 w 3706909"/>
                  <a:gd name="connsiteY1" fmla="*/ 1745674 h 5008253"/>
                  <a:gd name="connsiteX2" fmla="*/ 803564 w 3706909"/>
                  <a:gd name="connsiteY2" fmla="*/ 2493819 h 5008253"/>
                  <a:gd name="connsiteX3" fmla="*/ 498764 w 3706909"/>
                  <a:gd name="connsiteY3" fmla="*/ 4308764 h 5008253"/>
                  <a:gd name="connsiteX4" fmla="*/ 13855 w 3706909"/>
                  <a:gd name="connsiteY4" fmla="*/ 4710546 h 5008253"/>
                  <a:gd name="connsiteX5" fmla="*/ 0 w 3706909"/>
                  <a:gd name="connsiteY5" fmla="*/ 27710 h 5008253"/>
                  <a:gd name="connsiteX6" fmla="*/ 3546766 w 3706909"/>
                  <a:gd name="connsiteY6" fmla="*/ 0 h 5008253"/>
                  <a:gd name="connsiteX0" fmla="*/ 3546766 w 3576888"/>
                  <a:gd name="connsiteY0" fmla="*/ 0 h 5008253"/>
                  <a:gd name="connsiteX1" fmla="*/ 2992581 w 3576888"/>
                  <a:gd name="connsiteY1" fmla="*/ 1745674 h 5008253"/>
                  <a:gd name="connsiteX2" fmla="*/ 803564 w 3576888"/>
                  <a:gd name="connsiteY2" fmla="*/ 2493819 h 5008253"/>
                  <a:gd name="connsiteX3" fmla="*/ 498764 w 3576888"/>
                  <a:gd name="connsiteY3" fmla="*/ 4308764 h 5008253"/>
                  <a:gd name="connsiteX4" fmla="*/ 13855 w 3576888"/>
                  <a:gd name="connsiteY4" fmla="*/ 4710546 h 5008253"/>
                  <a:gd name="connsiteX5" fmla="*/ 0 w 3576888"/>
                  <a:gd name="connsiteY5" fmla="*/ 27710 h 5008253"/>
                  <a:gd name="connsiteX6" fmla="*/ 3546766 w 3576888"/>
                  <a:gd name="connsiteY6" fmla="*/ 0 h 5008253"/>
                  <a:gd name="connsiteX0" fmla="*/ 3546766 w 3560729"/>
                  <a:gd name="connsiteY0" fmla="*/ 0 h 5008253"/>
                  <a:gd name="connsiteX1" fmla="*/ 2604653 w 3560729"/>
                  <a:gd name="connsiteY1" fmla="*/ 1814947 h 5008253"/>
                  <a:gd name="connsiteX2" fmla="*/ 803564 w 3560729"/>
                  <a:gd name="connsiteY2" fmla="*/ 2493819 h 5008253"/>
                  <a:gd name="connsiteX3" fmla="*/ 498764 w 3560729"/>
                  <a:gd name="connsiteY3" fmla="*/ 4308764 h 5008253"/>
                  <a:gd name="connsiteX4" fmla="*/ 13855 w 3560729"/>
                  <a:gd name="connsiteY4" fmla="*/ 4710546 h 5008253"/>
                  <a:gd name="connsiteX5" fmla="*/ 0 w 3560729"/>
                  <a:gd name="connsiteY5" fmla="*/ 27710 h 5008253"/>
                  <a:gd name="connsiteX6" fmla="*/ 3546766 w 3560729"/>
                  <a:gd name="connsiteY6" fmla="*/ 0 h 5008253"/>
                  <a:gd name="connsiteX0" fmla="*/ 3546766 w 3560729"/>
                  <a:gd name="connsiteY0" fmla="*/ 0 h 5022108"/>
                  <a:gd name="connsiteX1" fmla="*/ 2604653 w 3560729"/>
                  <a:gd name="connsiteY1" fmla="*/ 1828802 h 5022108"/>
                  <a:gd name="connsiteX2" fmla="*/ 803564 w 3560729"/>
                  <a:gd name="connsiteY2" fmla="*/ 2507674 h 5022108"/>
                  <a:gd name="connsiteX3" fmla="*/ 498764 w 3560729"/>
                  <a:gd name="connsiteY3" fmla="*/ 4322619 h 5022108"/>
                  <a:gd name="connsiteX4" fmla="*/ 13855 w 3560729"/>
                  <a:gd name="connsiteY4" fmla="*/ 4724401 h 5022108"/>
                  <a:gd name="connsiteX5" fmla="*/ 0 w 3560729"/>
                  <a:gd name="connsiteY5" fmla="*/ 41565 h 5022108"/>
                  <a:gd name="connsiteX6" fmla="*/ 3546766 w 3560729"/>
                  <a:gd name="connsiteY6" fmla="*/ 0 h 5022108"/>
                  <a:gd name="connsiteX0" fmla="*/ 3546766 w 3560729"/>
                  <a:gd name="connsiteY0" fmla="*/ 0 h 5028368"/>
                  <a:gd name="connsiteX1" fmla="*/ 2604653 w 3560729"/>
                  <a:gd name="connsiteY1" fmla="*/ 1828802 h 5028368"/>
                  <a:gd name="connsiteX2" fmla="*/ 803564 w 3560729"/>
                  <a:gd name="connsiteY2" fmla="*/ 2313710 h 5028368"/>
                  <a:gd name="connsiteX3" fmla="*/ 498764 w 3560729"/>
                  <a:gd name="connsiteY3" fmla="*/ 4322619 h 5028368"/>
                  <a:gd name="connsiteX4" fmla="*/ 13855 w 3560729"/>
                  <a:gd name="connsiteY4" fmla="*/ 4724401 h 5028368"/>
                  <a:gd name="connsiteX5" fmla="*/ 0 w 3560729"/>
                  <a:gd name="connsiteY5" fmla="*/ 41565 h 5028368"/>
                  <a:gd name="connsiteX6" fmla="*/ 3546766 w 3560729"/>
                  <a:gd name="connsiteY6" fmla="*/ 0 h 5028368"/>
                  <a:gd name="connsiteX0" fmla="*/ 3546766 w 3567061"/>
                  <a:gd name="connsiteY0" fmla="*/ 0 h 5028368"/>
                  <a:gd name="connsiteX1" fmla="*/ 2826326 w 3567061"/>
                  <a:gd name="connsiteY1" fmla="*/ 1731820 h 5028368"/>
                  <a:gd name="connsiteX2" fmla="*/ 803564 w 3567061"/>
                  <a:gd name="connsiteY2" fmla="*/ 2313710 h 5028368"/>
                  <a:gd name="connsiteX3" fmla="*/ 498764 w 3567061"/>
                  <a:gd name="connsiteY3" fmla="*/ 4322619 h 5028368"/>
                  <a:gd name="connsiteX4" fmla="*/ 13855 w 3567061"/>
                  <a:gd name="connsiteY4" fmla="*/ 4724401 h 5028368"/>
                  <a:gd name="connsiteX5" fmla="*/ 0 w 3567061"/>
                  <a:gd name="connsiteY5" fmla="*/ 41565 h 5028368"/>
                  <a:gd name="connsiteX6" fmla="*/ 3546766 w 3567061"/>
                  <a:gd name="connsiteY6" fmla="*/ 0 h 5028368"/>
                  <a:gd name="connsiteX0" fmla="*/ 3546766 w 3567061"/>
                  <a:gd name="connsiteY0" fmla="*/ 0 h 4939815"/>
                  <a:gd name="connsiteX1" fmla="*/ 2826326 w 3567061"/>
                  <a:gd name="connsiteY1" fmla="*/ 1731820 h 4939815"/>
                  <a:gd name="connsiteX2" fmla="*/ 803564 w 3567061"/>
                  <a:gd name="connsiteY2" fmla="*/ 2313710 h 4939815"/>
                  <a:gd name="connsiteX3" fmla="*/ 1066801 w 3567061"/>
                  <a:gd name="connsiteY3" fmla="*/ 3782292 h 4939815"/>
                  <a:gd name="connsiteX4" fmla="*/ 13855 w 3567061"/>
                  <a:gd name="connsiteY4" fmla="*/ 4724401 h 4939815"/>
                  <a:gd name="connsiteX5" fmla="*/ 0 w 3567061"/>
                  <a:gd name="connsiteY5" fmla="*/ 41565 h 4939815"/>
                  <a:gd name="connsiteX6" fmla="*/ 3546766 w 3567061"/>
                  <a:gd name="connsiteY6" fmla="*/ 0 h 4939815"/>
                  <a:gd name="connsiteX0" fmla="*/ 3546766 w 3567427"/>
                  <a:gd name="connsiteY0" fmla="*/ 0 h 4944652"/>
                  <a:gd name="connsiteX1" fmla="*/ 2826326 w 3567427"/>
                  <a:gd name="connsiteY1" fmla="*/ 1731820 h 4944652"/>
                  <a:gd name="connsiteX2" fmla="*/ 748145 w 3567427"/>
                  <a:gd name="connsiteY2" fmla="*/ 2050474 h 4944652"/>
                  <a:gd name="connsiteX3" fmla="*/ 1066801 w 3567427"/>
                  <a:gd name="connsiteY3" fmla="*/ 3782292 h 4944652"/>
                  <a:gd name="connsiteX4" fmla="*/ 13855 w 3567427"/>
                  <a:gd name="connsiteY4" fmla="*/ 4724401 h 4944652"/>
                  <a:gd name="connsiteX5" fmla="*/ 0 w 3567427"/>
                  <a:gd name="connsiteY5" fmla="*/ 41565 h 4944652"/>
                  <a:gd name="connsiteX6" fmla="*/ 3546766 w 3567427"/>
                  <a:gd name="connsiteY6" fmla="*/ 0 h 4944652"/>
                  <a:gd name="connsiteX0" fmla="*/ 3546766 w 3566619"/>
                  <a:gd name="connsiteY0" fmla="*/ 0 h 4940065"/>
                  <a:gd name="connsiteX1" fmla="*/ 2826326 w 3566619"/>
                  <a:gd name="connsiteY1" fmla="*/ 1731820 h 4940065"/>
                  <a:gd name="connsiteX2" fmla="*/ 872836 w 3566619"/>
                  <a:gd name="connsiteY2" fmla="*/ 2299856 h 4940065"/>
                  <a:gd name="connsiteX3" fmla="*/ 1066801 w 3566619"/>
                  <a:gd name="connsiteY3" fmla="*/ 3782292 h 4940065"/>
                  <a:gd name="connsiteX4" fmla="*/ 13855 w 3566619"/>
                  <a:gd name="connsiteY4" fmla="*/ 4724401 h 4940065"/>
                  <a:gd name="connsiteX5" fmla="*/ 0 w 3566619"/>
                  <a:gd name="connsiteY5" fmla="*/ 41565 h 4940065"/>
                  <a:gd name="connsiteX6" fmla="*/ 3546766 w 3566619"/>
                  <a:gd name="connsiteY6" fmla="*/ 0 h 4940065"/>
                  <a:gd name="connsiteX0" fmla="*/ 3546766 w 3566619"/>
                  <a:gd name="connsiteY0" fmla="*/ 0 h 4943391"/>
                  <a:gd name="connsiteX1" fmla="*/ 2826326 w 3566619"/>
                  <a:gd name="connsiteY1" fmla="*/ 1731820 h 4943391"/>
                  <a:gd name="connsiteX2" fmla="*/ 872836 w 3566619"/>
                  <a:gd name="connsiteY2" fmla="*/ 2299856 h 4943391"/>
                  <a:gd name="connsiteX3" fmla="*/ 1343891 w 3566619"/>
                  <a:gd name="connsiteY3" fmla="*/ 3810001 h 4943391"/>
                  <a:gd name="connsiteX4" fmla="*/ 13855 w 3566619"/>
                  <a:gd name="connsiteY4" fmla="*/ 4724401 h 4943391"/>
                  <a:gd name="connsiteX5" fmla="*/ 0 w 3566619"/>
                  <a:gd name="connsiteY5" fmla="*/ 41565 h 4943391"/>
                  <a:gd name="connsiteX6" fmla="*/ 3546766 w 3566619"/>
                  <a:gd name="connsiteY6" fmla="*/ 0 h 4943391"/>
                  <a:gd name="connsiteX0" fmla="*/ 3546766 w 3566619"/>
                  <a:gd name="connsiteY0" fmla="*/ 0 h 4955848"/>
                  <a:gd name="connsiteX1" fmla="*/ 2826326 w 3566619"/>
                  <a:gd name="connsiteY1" fmla="*/ 1731820 h 4955848"/>
                  <a:gd name="connsiteX2" fmla="*/ 872836 w 3566619"/>
                  <a:gd name="connsiteY2" fmla="*/ 2299856 h 4955848"/>
                  <a:gd name="connsiteX3" fmla="*/ 1136073 w 3566619"/>
                  <a:gd name="connsiteY3" fmla="*/ 3906983 h 4955848"/>
                  <a:gd name="connsiteX4" fmla="*/ 13855 w 3566619"/>
                  <a:gd name="connsiteY4" fmla="*/ 4724401 h 4955848"/>
                  <a:gd name="connsiteX5" fmla="*/ 0 w 3566619"/>
                  <a:gd name="connsiteY5" fmla="*/ 41565 h 4955848"/>
                  <a:gd name="connsiteX6" fmla="*/ 3546766 w 3566619"/>
                  <a:gd name="connsiteY6" fmla="*/ 0 h 4955848"/>
                  <a:gd name="connsiteX0" fmla="*/ 3546766 w 3609882"/>
                  <a:gd name="connsiteY0" fmla="*/ 0 h 4955848"/>
                  <a:gd name="connsiteX1" fmla="*/ 3214254 w 3609882"/>
                  <a:gd name="connsiteY1" fmla="*/ 1579420 h 4955848"/>
                  <a:gd name="connsiteX2" fmla="*/ 872836 w 3609882"/>
                  <a:gd name="connsiteY2" fmla="*/ 2299856 h 4955848"/>
                  <a:gd name="connsiteX3" fmla="*/ 1136073 w 3609882"/>
                  <a:gd name="connsiteY3" fmla="*/ 3906983 h 4955848"/>
                  <a:gd name="connsiteX4" fmla="*/ 13855 w 3609882"/>
                  <a:gd name="connsiteY4" fmla="*/ 4724401 h 4955848"/>
                  <a:gd name="connsiteX5" fmla="*/ 0 w 3609882"/>
                  <a:gd name="connsiteY5" fmla="*/ 41565 h 4955848"/>
                  <a:gd name="connsiteX6" fmla="*/ 3546766 w 3609882"/>
                  <a:gd name="connsiteY6" fmla="*/ 0 h 4955848"/>
                  <a:gd name="connsiteX0" fmla="*/ 3546766 w 3609882"/>
                  <a:gd name="connsiteY0" fmla="*/ 0 h 4957825"/>
                  <a:gd name="connsiteX1" fmla="*/ 3214254 w 3609882"/>
                  <a:gd name="connsiteY1" fmla="*/ 1579420 h 4957825"/>
                  <a:gd name="connsiteX2" fmla="*/ 872836 w 3609882"/>
                  <a:gd name="connsiteY2" fmla="*/ 2299856 h 4957825"/>
                  <a:gd name="connsiteX3" fmla="*/ 1136073 w 3609882"/>
                  <a:gd name="connsiteY3" fmla="*/ 3906983 h 4957825"/>
                  <a:gd name="connsiteX4" fmla="*/ 13855 w 3609882"/>
                  <a:gd name="connsiteY4" fmla="*/ 4724401 h 4957825"/>
                  <a:gd name="connsiteX5" fmla="*/ 0 w 3609882"/>
                  <a:gd name="connsiteY5" fmla="*/ 41565 h 4957825"/>
                  <a:gd name="connsiteX6" fmla="*/ 3546766 w 3609882"/>
                  <a:gd name="connsiteY6" fmla="*/ 0 h 4957825"/>
                  <a:gd name="connsiteX0" fmla="*/ 3635098 w 3698214"/>
                  <a:gd name="connsiteY0" fmla="*/ 0 h 4956688"/>
                  <a:gd name="connsiteX1" fmla="*/ 3302586 w 3698214"/>
                  <a:gd name="connsiteY1" fmla="*/ 1579420 h 4956688"/>
                  <a:gd name="connsiteX2" fmla="*/ 961168 w 3698214"/>
                  <a:gd name="connsiteY2" fmla="*/ 2299856 h 4956688"/>
                  <a:gd name="connsiteX3" fmla="*/ 1432223 w 3698214"/>
                  <a:gd name="connsiteY3" fmla="*/ 4045529 h 4956688"/>
                  <a:gd name="connsiteX4" fmla="*/ 102187 w 3698214"/>
                  <a:gd name="connsiteY4" fmla="*/ 4724401 h 4956688"/>
                  <a:gd name="connsiteX5" fmla="*/ 88332 w 3698214"/>
                  <a:gd name="connsiteY5" fmla="*/ 41565 h 4956688"/>
                  <a:gd name="connsiteX6" fmla="*/ 3635098 w 3698214"/>
                  <a:gd name="connsiteY6" fmla="*/ 0 h 4956688"/>
                  <a:gd name="connsiteX0" fmla="*/ 3635098 w 3698214"/>
                  <a:gd name="connsiteY0" fmla="*/ 0 h 4956688"/>
                  <a:gd name="connsiteX1" fmla="*/ 3302586 w 3698214"/>
                  <a:gd name="connsiteY1" fmla="*/ 1579420 h 4956688"/>
                  <a:gd name="connsiteX2" fmla="*/ 961168 w 3698214"/>
                  <a:gd name="connsiteY2" fmla="*/ 2299856 h 4956688"/>
                  <a:gd name="connsiteX3" fmla="*/ 1432223 w 3698214"/>
                  <a:gd name="connsiteY3" fmla="*/ 4045529 h 4956688"/>
                  <a:gd name="connsiteX4" fmla="*/ 102187 w 3698214"/>
                  <a:gd name="connsiteY4" fmla="*/ 4724401 h 4956688"/>
                  <a:gd name="connsiteX5" fmla="*/ 88332 w 3698214"/>
                  <a:gd name="connsiteY5" fmla="*/ 41565 h 4956688"/>
                  <a:gd name="connsiteX6" fmla="*/ 3635098 w 3698214"/>
                  <a:gd name="connsiteY6" fmla="*/ 0 h 4956688"/>
                  <a:gd name="connsiteX0" fmla="*/ 3635098 w 3698214"/>
                  <a:gd name="connsiteY0" fmla="*/ 0 h 4956688"/>
                  <a:gd name="connsiteX1" fmla="*/ 3302586 w 3698214"/>
                  <a:gd name="connsiteY1" fmla="*/ 1579420 h 4956688"/>
                  <a:gd name="connsiteX2" fmla="*/ 961168 w 3698214"/>
                  <a:gd name="connsiteY2" fmla="*/ 2299856 h 4956688"/>
                  <a:gd name="connsiteX3" fmla="*/ 1432223 w 3698214"/>
                  <a:gd name="connsiteY3" fmla="*/ 4045529 h 4956688"/>
                  <a:gd name="connsiteX4" fmla="*/ 102187 w 3698214"/>
                  <a:gd name="connsiteY4" fmla="*/ 4724401 h 4956688"/>
                  <a:gd name="connsiteX5" fmla="*/ 88332 w 3698214"/>
                  <a:gd name="connsiteY5" fmla="*/ 41565 h 4956688"/>
                  <a:gd name="connsiteX6" fmla="*/ 3635098 w 3698214"/>
                  <a:gd name="connsiteY6" fmla="*/ 0 h 4956688"/>
                  <a:gd name="connsiteX0" fmla="*/ 3591845 w 3654961"/>
                  <a:gd name="connsiteY0" fmla="*/ 0 h 4968373"/>
                  <a:gd name="connsiteX1" fmla="*/ 3259333 w 3654961"/>
                  <a:gd name="connsiteY1" fmla="*/ 1579420 h 4968373"/>
                  <a:gd name="connsiteX2" fmla="*/ 917915 w 3654961"/>
                  <a:gd name="connsiteY2" fmla="*/ 2299856 h 4968373"/>
                  <a:gd name="connsiteX3" fmla="*/ 1388970 w 3654961"/>
                  <a:gd name="connsiteY3" fmla="*/ 4045529 h 4968373"/>
                  <a:gd name="connsiteX4" fmla="*/ 58934 w 3654961"/>
                  <a:gd name="connsiteY4" fmla="*/ 4724401 h 4968373"/>
                  <a:gd name="connsiteX5" fmla="*/ 45079 w 3654961"/>
                  <a:gd name="connsiteY5" fmla="*/ 41565 h 4968373"/>
                  <a:gd name="connsiteX6" fmla="*/ 3591845 w 3654961"/>
                  <a:gd name="connsiteY6" fmla="*/ 0 h 4968373"/>
                  <a:gd name="connsiteX0" fmla="*/ 3591845 w 3654961"/>
                  <a:gd name="connsiteY0" fmla="*/ 0 h 4967280"/>
                  <a:gd name="connsiteX1" fmla="*/ 3259333 w 3654961"/>
                  <a:gd name="connsiteY1" fmla="*/ 1579420 h 4967280"/>
                  <a:gd name="connsiteX2" fmla="*/ 917915 w 3654961"/>
                  <a:gd name="connsiteY2" fmla="*/ 2299856 h 4967280"/>
                  <a:gd name="connsiteX3" fmla="*/ 1388970 w 3654961"/>
                  <a:gd name="connsiteY3" fmla="*/ 4045529 h 4967280"/>
                  <a:gd name="connsiteX4" fmla="*/ 58934 w 3654961"/>
                  <a:gd name="connsiteY4" fmla="*/ 4724401 h 4967280"/>
                  <a:gd name="connsiteX5" fmla="*/ 45079 w 3654961"/>
                  <a:gd name="connsiteY5" fmla="*/ 41565 h 4967280"/>
                  <a:gd name="connsiteX6" fmla="*/ 3591845 w 3654961"/>
                  <a:gd name="connsiteY6" fmla="*/ 0 h 4967280"/>
                  <a:gd name="connsiteX0" fmla="*/ 3591845 w 3654961"/>
                  <a:gd name="connsiteY0" fmla="*/ 0 h 4979298"/>
                  <a:gd name="connsiteX1" fmla="*/ 3259333 w 3654961"/>
                  <a:gd name="connsiteY1" fmla="*/ 1579420 h 4979298"/>
                  <a:gd name="connsiteX2" fmla="*/ 917915 w 3654961"/>
                  <a:gd name="connsiteY2" fmla="*/ 2299856 h 4979298"/>
                  <a:gd name="connsiteX3" fmla="*/ 1388970 w 3654961"/>
                  <a:gd name="connsiteY3" fmla="*/ 4045529 h 4979298"/>
                  <a:gd name="connsiteX4" fmla="*/ 58934 w 3654961"/>
                  <a:gd name="connsiteY4" fmla="*/ 4738255 h 4979298"/>
                  <a:gd name="connsiteX5" fmla="*/ 45079 w 3654961"/>
                  <a:gd name="connsiteY5" fmla="*/ 41565 h 4979298"/>
                  <a:gd name="connsiteX6" fmla="*/ 3591845 w 3654961"/>
                  <a:gd name="connsiteY6" fmla="*/ 0 h 4979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654961" h="4979298">
                    <a:moveTo>
                      <a:pt x="3591845" y="0"/>
                    </a:moveTo>
                    <a:cubicBezTo>
                      <a:pt x="3704991" y="635000"/>
                      <a:pt x="3704988" y="1196111"/>
                      <a:pt x="3259333" y="1579420"/>
                    </a:cubicBezTo>
                    <a:cubicBezTo>
                      <a:pt x="2813678" y="1962729"/>
                      <a:pt x="1229642" y="1888838"/>
                      <a:pt x="917915" y="2299856"/>
                    </a:cubicBezTo>
                    <a:cubicBezTo>
                      <a:pt x="606188" y="2710874"/>
                      <a:pt x="1532133" y="3639129"/>
                      <a:pt x="1388970" y="4045529"/>
                    </a:cubicBezTo>
                    <a:cubicBezTo>
                      <a:pt x="1245807" y="4451929"/>
                      <a:pt x="185461" y="5430703"/>
                      <a:pt x="58934" y="4738255"/>
                    </a:cubicBezTo>
                    <a:cubicBezTo>
                      <a:pt x="-67593" y="4045807"/>
                      <a:pt x="49697" y="1602510"/>
                      <a:pt x="45079" y="41565"/>
                    </a:cubicBezTo>
                    <a:lnTo>
                      <a:pt x="359184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84407" tIns="42203" rIns="84407" bIns="42203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th-TH" sz="1661"/>
              </a:p>
            </p:txBody>
          </p:sp>
          <p:sp>
            <p:nvSpPr>
              <p:cNvPr id="28" name="รูปแบบอิสระ: รูปร่าง 27">
                <a:extLst>
                  <a:ext uri="{FF2B5EF4-FFF2-40B4-BE49-F238E27FC236}">
                    <a16:creationId xmlns:a16="http://schemas.microsoft.com/office/drawing/2014/main" id="{2BA85EDD-0A85-4EA9-8663-73F808501E58}"/>
                  </a:ext>
                </a:extLst>
              </p:cNvPr>
              <p:cNvSpPr/>
              <p:nvPr/>
            </p:nvSpPr>
            <p:spPr>
              <a:xfrm>
                <a:off x="-13854" y="-53779"/>
                <a:ext cx="5988928" cy="3844532"/>
              </a:xfrm>
              <a:custGeom>
                <a:avLst/>
                <a:gdLst>
                  <a:gd name="connsiteX0" fmla="*/ 5791200 w 5791200"/>
                  <a:gd name="connsiteY0" fmla="*/ 13854 h 3574472"/>
                  <a:gd name="connsiteX1" fmla="*/ 3061855 w 5791200"/>
                  <a:gd name="connsiteY1" fmla="*/ 678872 h 3574472"/>
                  <a:gd name="connsiteX2" fmla="*/ 2992582 w 5791200"/>
                  <a:gd name="connsiteY2" fmla="*/ 1607127 h 3574472"/>
                  <a:gd name="connsiteX3" fmla="*/ 1413164 w 5791200"/>
                  <a:gd name="connsiteY3" fmla="*/ 1870363 h 3574472"/>
                  <a:gd name="connsiteX4" fmla="*/ 0 w 5791200"/>
                  <a:gd name="connsiteY4" fmla="*/ 3574472 h 3574472"/>
                  <a:gd name="connsiteX5" fmla="*/ 55418 w 5791200"/>
                  <a:gd name="connsiteY5" fmla="*/ 0 h 3574472"/>
                  <a:gd name="connsiteX6" fmla="*/ 5791200 w 5791200"/>
                  <a:gd name="connsiteY6" fmla="*/ 13854 h 3574472"/>
                  <a:gd name="connsiteX0" fmla="*/ 5822003 w 5822003"/>
                  <a:gd name="connsiteY0" fmla="*/ 28151 h 3588769"/>
                  <a:gd name="connsiteX1" fmla="*/ 3092658 w 5822003"/>
                  <a:gd name="connsiteY1" fmla="*/ 693169 h 3588769"/>
                  <a:gd name="connsiteX2" fmla="*/ 3023385 w 5822003"/>
                  <a:gd name="connsiteY2" fmla="*/ 1621424 h 3588769"/>
                  <a:gd name="connsiteX3" fmla="*/ 1443967 w 5822003"/>
                  <a:gd name="connsiteY3" fmla="*/ 1884660 h 3588769"/>
                  <a:gd name="connsiteX4" fmla="*/ 30803 w 5822003"/>
                  <a:gd name="connsiteY4" fmla="*/ 3588769 h 3588769"/>
                  <a:gd name="connsiteX5" fmla="*/ 0 w 5822003"/>
                  <a:gd name="connsiteY5" fmla="*/ 0 h 3588769"/>
                  <a:gd name="connsiteX6" fmla="*/ 5822003 w 5822003"/>
                  <a:gd name="connsiteY6" fmla="*/ 28151 h 3588769"/>
                  <a:gd name="connsiteX0" fmla="*/ 5879484 w 5879484"/>
                  <a:gd name="connsiteY0" fmla="*/ 42449 h 3603067"/>
                  <a:gd name="connsiteX1" fmla="*/ 3150139 w 5879484"/>
                  <a:gd name="connsiteY1" fmla="*/ 707467 h 3603067"/>
                  <a:gd name="connsiteX2" fmla="*/ 3080866 w 5879484"/>
                  <a:gd name="connsiteY2" fmla="*/ 1635722 h 3603067"/>
                  <a:gd name="connsiteX3" fmla="*/ 1501448 w 5879484"/>
                  <a:gd name="connsiteY3" fmla="*/ 1898958 h 3603067"/>
                  <a:gd name="connsiteX4" fmla="*/ 88284 w 5879484"/>
                  <a:gd name="connsiteY4" fmla="*/ 3603067 h 3603067"/>
                  <a:gd name="connsiteX5" fmla="*/ 0 w 5879484"/>
                  <a:gd name="connsiteY5" fmla="*/ 0 h 3603067"/>
                  <a:gd name="connsiteX6" fmla="*/ 5879484 w 5879484"/>
                  <a:gd name="connsiteY6" fmla="*/ 42449 h 3603067"/>
                  <a:gd name="connsiteX0" fmla="*/ 5879484 w 5879484"/>
                  <a:gd name="connsiteY0" fmla="*/ 42449 h 3603067"/>
                  <a:gd name="connsiteX1" fmla="*/ 3150139 w 5879484"/>
                  <a:gd name="connsiteY1" fmla="*/ 707467 h 3603067"/>
                  <a:gd name="connsiteX2" fmla="*/ 3080866 w 5879484"/>
                  <a:gd name="connsiteY2" fmla="*/ 1635722 h 3603067"/>
                  <a:gd name="connsiteX3" fmla="*/ 1501448 w 5879484"/>
                  <a:gd name="connsiteY3" fmla="*/ 1898958 h 3603067"/>
                  <a:gd name="connsiteX4" fmla="*/ 2063 w 5879484"/>
                  <a:gd name="connsiteY4" fmla="*/ 3603067 h 3603067"/>
                  <a:gd name="connsiteX5" fmla="*/ 0 w 5879484"/>
                  <a:gd name="connsiteY5" fmla="*/ 0 h 3603067"/>
                  <a:gd name="connsiteX6" fmla="*/ 5879484 w 5879484"/>
                  <a:gd name="connsiteY6" fmla="*/ 42449 h 3603067"/>
                  <a:gd name="connsiteX0" fmla="*/ 6021126 w 6021126"/>
                  <a:gd name="connsiteY0" fmla="*/ 42449 h 3688855"/>
                  <a:gd name="connsiteX1" fmla="*/ 3291781 w 6021126"/>
                  <a:gd name="connsiteY1" fmla="*/ 707467 h 3688855"/>
                  <a:gd name="connsiteX2" fmla="*/ 3222508 w 6021126"/>
                  <a:gd name="connsiteY2" fmla="*/ 1635722 h 3688855"/>
                  <a:gd name="connsiteX3" fmla="*/ 1643090 w 6021126"/>
                  <a:gd name="connsiteY3" fmla="*/ 1898958 h 3688855"/>
                  <a:gd name="connsiteX4" fmla="*/ 2 w 6021126"/>
                  <a:gd name="connsiteY4" fmla="*/ 3688855 h 3688855"/>
                  <a:gd name="connsiteX5" fmla="*/ 141642 w 6021126"/>
                  <a:gd name="connsiteY5" fmla="*/ 0 h 3688855"/>
                  <a:gd name="connsiteX6" fmla="*/ 6021126 w 6021126"/>
                  <a:gd name="connsiteY6" fmla="*/ 42449 h 3688855"/>
                  <a:gd name="connsiteX0" fmla="*/ 6109408 w 6109408"/>
                  <a:gd name="connsiteY0" fmla="*/ 128236 h 3774642"/>
                  <a:gd name="connsiteX1" fmla="*/ 3380063 w 6109408"/>
                  <a:gd name="connsiteY1" fmla="*/ 793254 h 3774642"/>
                  <a:gd name="connsiteX2" fmla="*/ 3310790 w 6109408"/>
                  <a:gd name="connsiteY2" fmla="*/ 1721509 h 3774642"/>
                  <a:gd name="connsiteX3" fmla="*/ 1731372 w 6109408"/>
                  <a:gd name="connsiteY3" fmla="*/ 1984745 h 3774642"/>
                  <a:gd name="connsiteX4" fmla="*/ 88284 w 6109408"/>
                  <a:gd name="connsiteY4" fmla="*/ 3774642 h 3774642"/>
                  <a:gd name="connsiteX5" fmla="*/ 0 w 6109408"/>
                  <a:gd name="connsiteY5" fmla="*/ 0 h 3774642"/>
                  <a:gd name="connsiteX6" fmla="*/ 6109408 w 6109408"/>
                  <a:gd name="connsiteY6" fmla="*/ 128236 h 3774642"/>
                  <a:gd name="connsiteX0" fmla="*/ 6109408 w 6109408"/>
                  <a:gd name="connsiteY0" fmla="*/ 128236 h 3774642"/>
                  <a:gd name="connsiteX1" fmla="*/ 3380063 w 6109408"/>
                  <a:gd name="connsiteY1" fmla="*/ 793254 h 3774642"/>
                  <a:gd name="connsiteX2" fmla="*/ 3310790 w 6109408"/>
                  <a:gd name="connsiteY2" fmla="*/ 1721509 h 3774642"/>
                  <a:gd name="connsiteX3" fmla="*/ 1731372 w 6109408"/>
                  <a:gd name="connsiteY3" fmla="*/ 1984745 h 3774642"/>
                  <a:gd name="connsiteX4" fmla="*/ 88284 w 6109408"/>
                  <a:gd name="connsiteY4" fmla="*/ 3774642 h 3774642"/>
                  <a:gd name="connsiteX5" fmla="*/ 0 w 6109408"/>
                  <a:gd name="connsiteY5" fmla="*/ 0 h 3774642"/>
                  <a:gd name="connsiteX6" fmla="*/ 6109408 w 6109408"/>
                  <a:gd name="connsiteY6" fmla="*/ 128236 h 3774642"/>
                  <a:gd name="connsiteX0" fmla="*/ 6109408 w 6109408"/>
                  <a:gd name="connsiteY0" fmla="*/ 128236 h 3774642"/>
                  <a:gd name="connsiteX1" fmla="*/ 3380063 w 6109408"/>
                  <a:gd name="connsiteY1" fmla="*/ 793254 h 3774642"/>
                  <a:gd name="connsiteX2" fmla="*/ 3310790 w 6109408"/>
                  <a:gd name="connsiteY2" fmla="*/ 1721509 h 3774642"/>
                  <a:gd name="connsiteX3" fmla="*/ 1731372 w 6109408"/>
                  <a:gd name="connsiteY3" fmla="*/ 1984745 h 3774642"/>
                  <a:gd name="connsiteX4" fmla="*/ 88284 w 6109408"/>
                  <a:gd name="connsiteY4" fmla="*/ 3774642 h 3774642"/>
                  <a:gd name="connsiteX5" fmla="*/ 0 w 6109408"/>
                  <a:gd name="connsiteY5" fmla="*/ 0 h 3774642"/>
                  <a:gd name="connsiteX6" fmla="*/ 6109408 w 6109408"/>
                  <a:gd name="connsiteY6" fmla="*/ 128236 h 3774642"/>
                  <a:gd name="connsiteX0" fmla="*/ 6037557 w 6037557"/>
                  <a:gd name="connsiteY0" fmla="*/ 142533 h 3788939"/>
                  <a:gd name="connsiteX1" fmla="*/ 3308212 w 6037557"/>
                  <a:gd name="connsiteY1" fmla="*/ 807551 h 3788939"/>
                  <a:gd name="connsiteX2" fmla="*/ 3238939 w 6037557"/>
                  <a:gd name="connsiteY2" fmla="*/ 1735806 h 3788939"/>
                  <a:gd name="connsiteX3" fmla="*/ 1659521 w 6037557"/>
                  <a:gd name="connsiteY3" fmla="*/ 1999042 h 3788939"/>
                  <a:gd name="connsiteX4" fmla="*/ 16433 w 6037557"/>
                  <a:gd name="connsiteY4" fmla="*/ 3788939 h 3788939"/>
                  <a:gd name="connsiteX5" fmla="*/ 0 w 6037557"/>
                  <a:gd name="connsiteY5" fmla="*/ 0 h 3788939"/>
                  <a:gd name="connsiteX6" fmla="*/ 6037557 w 6037557"/>
                  <a:gd name="connsiteY6" fmla="*/ 142533 h 3788939"/>
                  <a:gd name="connsiteX0" fmla="*/ 6037557 w 6037557"/>
                  <a:gd name="connsiteY0" fmla="*/ 142533 h 3788939"/>
                  <a:gd name="connsiteX1" fmla="*/ 3308212 w 6037557"/>
                  <a:gd name="connsiteY1" fmla="*/ 807551 h 3788939"/>
                  <a:gd name="connsiteX2" fmla="*/ 3238939 w 6037557"/>
                  <a:gd name="connsiteY2" fmla="*/ 1735806 h 3788939"/>
                  <a:gd name="connsiteX3" fmla="*/ 1659521 w 6037557"/>
                  <a:gd name="connsiteY3" fmla="*/ 1999042 h 3788939"/>
                  <a:gd name="connsiteX4" fmla="*/ 16433 w 6037557"/>
                  <a:gd name="connsiteY4" fmla="*/ 3788939 h 3788939"/>
                  <a:gd name="connsiteX5" fmla="*/ 0 w 6037557"/>
                  <a:gd name="connsiteY5" fmla="*/ 0 h 3788939"/>
                  <a:gd name="connsiteX6" fmla="*/ 6037557 w 6037557"/>
                  <a:gd name="connsiteY6" fmla="*/ 142533 h 3788939"/>
                  <a:gd name="connsiteX0" fmla="*/ 6109407 w 6109407"/>
                  <a:gd name="connsiteY0" fmla="*/ 0 h 3789385"/>
                  <a:gd name="connsiteX1" fmla="*/ 3308212 w 6109407"/>
                  <a:gd name="connsiteY1" fmla="*/ 807997 h 3789385"/>
                  <a:gd name="connsiteX2" fmla="*/ 3238939 w 6109407"/>
                  <a:gd name="connsiteY2" fmla="*/ 1736252 h 3789385"/>
                  <a:gd name="connsiteX3" fmla="*/ 1659521 w 6109407"/>
                  <a:gd name="connsiteY3" fmla="*/ 1999488 h 3789385"/>
                  <a:gd name="connsiteX4" fmla="*/ 16433 w 6109407"/>
                  <a:gd name="connsiteY4" fmla="*/ 3789385 h 3789385"/>
                  <a:gd name="connsiteX5" fmla="*/ 0 w 6109407"/>
                  <a:gd name="connsiteY5" fmla="*/ 446 h 3789385"/>
                  <a:gd name="connsiteX6" fmla="*/ 6109407 w 6109407"/>
                  <a:gd name="connsiteY6" fmla="*/ 0 h 3789385"/>
                  <a:gd name="connsiteX0" fmla="*/ 6109407 w 6179364"/>
                  <a:gd name="connsiteY0" fmla="*/ 0 h 3789385"/>
                  <a:gd name="connsiteX1" fmla="*/ 3308212 w 6179364"/>
                  <a:gd name="connsiteY1" fmla="*/ 807997 h 3789385"/>
                  <a:gd name="connsiteX2" fmla="*/ 3238939 w 6179364"/>
                  <a:gd name="connsiteY2" fmla="*/ 1736252 h 3789385"/>
                  <a:gd name="connsiteX3" fmla="*/ 1659521 w 6179364"/>
                  <a:gd name="connsiteY3" fmla="*/ 1999488 h 3789385"/>
                  <a:gd name="connsiteX4" fmla="*/ 16433 w 6179364"/>
                  <a:gd name="connsiteY4" fmla="*/ 3789385 h 3789385"/>
                  <a:gd name="connsiteX5" fmla="*/ 0 w 6179364"/>
                  <a:gd name="connsiteY5" fmla="*/ 446 h 3789385"/>
                  <a:gd name="connsiteX6" fmla="*/ 6109407 w 6179364"/>
                  <a:gd name="connsiteY6" fmla="*/ 0 h 3789385"/>
                  <a:gd name="connsiteX0" fmla="*/ 6109407 w 6179364"/>
                  <a:gd name="connsiteY0" fmla="*/ 0 h 3789385"/>
                  <a:gd name="connsiteX1" fmla="*/ 3308212 w 6179364"/>
                  <a:gd name="connsiteY1" fmla="*/ 807997 h 3789385"/>
                  <a:gd name="connsiteX2" fmla="*/ 3238939 w 6179364"/>
                  <a:gd name="connsiteY2" fmla="*/ 1736252 h 3789385"/>
                  <a:gd name="connsiteX3" fmla="*/ 1659521 w 6179364"/>
                  <a:gd name="connsiteY3" fmla="*/ 1999488 h 3789385"/>
                  <a:gd name="connsiteX4" fmla="*/ 16433 w 6179364"/>
                  <a:gd name="connsiteY4" fmla="*/ 3789385 h 3789385"/>
                  <a:gd name="connsiteX5" fmla="*/ 0 w 6179364"/>
                  <a:gd name="connsiteY5" fmla="*/ 446 h 3789385"/>
                  <a:gd name="connsiteX6" fmla="*/ 6109407 w 6179364"/>
                  <a:gd name="connsiteY6" fmla="*/ 0 h 3789385"/>
                  <a:gd name="connsiteX0" fmla="*/ 6109407 w 6179364"/>
                  <a:gd name="connsiteY0" fmla="*/ 0 h 3826203"/>
                  <a:gd name="connsiteX1" fmla="*/ 3308212 w 6179364"/>
                  <a:gd name="connsiteY1" fmla="*/ 807997 h 3826203"/>
                  <a:gd name="connsiteX2" fmla="*/ 3238939 w 6179364"/>
                  <a:gd name="connsiteY2" fmla="*/ 1736252 h 3826203"/>
                  <a:gd name="connsiteX3" fmla="*/ 1659521 w 6179364"/>
                  <a:gd name="connsiteY3" fmla="*/ 1999488 h 3826203"/>
                  <a:gd name="connsiteX4" fmla="*/ 16433 w 6179364"/>
                  <a:gd name="connsiteY4" fmla="*/ 3789385 h 3826203"/>
                  <a:gd name="connsiteX5" fmla="*/ 0 w 6179364"/>
                  <a:gd name="connsiteY5" fmla="*/ 446 h 3826203"/>
                  <a:gd name="connsiteX6" fmla="*/ 6109407 w 6179364"/>
                  <a:gd name="connsiteY6" fmla="*/ 0 h 3826203"/>
                  <a:gd name="connsiteX0" fmla="*/ 6109407 w 6194666"/>
                  <a:gd name="connsiteY0" fmla="*/ 0 h 3826203"/>
                  <a:gd name="connsiteX1" fmla="*/ 3897392 w 6194666"/>
                  <a:gd name="connsiteY1" fmla="*/ 636422 h 3826203"/>
                  <a:gd name="connsiteX2" fmla="*/ 3238939 w 6194666"/>
                  <a:gd name="connsiteY2" fmla="*/ 1736252 h 3826203"/>
                  <a:gd name="connsiteX3" fmla="*/ 1659521 w 6194666"/>
                  <a:gd name="connsiteY3" fmla="*/ 1999488 h 3826203"/>
                  <a:gd name="connsiteX4" fmla="*/ 16433 w 6194666"/>
                  <a:gd name="connsiteY4" fmla="*/ 3789385 h 3826203"/>
                  <a:gd name="connsiteX5" fmla="*/ 0 w 6194666"/>
                  <a:gd name="connsiteY5" fmla="*/ 446 h 3826203"/>
                  <a:gd name="connsiteX6" fmla="*/ 6109407 w 6194666"/>
                  <a:gd name="connsiteY6" fmla="*/ 0 h 3826203"/>
                  <a:gd name="connsiteX0" fmla="*/ 6109407 w 6195622"/>
                  <a:gd name="connsiteY0" fmla="*/ 0 h 3830610"/>
                  <a:gd name="connsiteX1" fmla="*/ 3897392 w 6195622"/>
                  <a:gd name="connsiteY1" fmla="*/ 636422 h 3830610"/>
                  <a:gd name="connsiteX2" fmla="*/ 3052127 w 6195622"/>
                  <a:gd name="connsiteY2" fmla="*/ 1764848 h 3830610"/>
                  <a:gd name="connsiteX3" fmla="*/ 1659521 w 6195622"/>
                  <a:gd name="connsiteY3" fmla="*/ 1999488 h 3830610"/>
                  <a:gd name="connsiteX4" fmla="*/ 16433 w 6195622"/>
                  <a:gd name="connsiteY4" fmla="*/ 3789385 h 3830610"/>
                  <a:gd name="connsiteX5" fmla="*/ 0 w 6195622"/>
                  <a:gd name="connsiteY5" fmla="*/ 446 h 3830610"/>
                  <a:gd name="connsiteX6" fmla="*/ 6109407 w 6195622"/>
                  <a:gd name="connsiteY6" fmla="*/ 0 h 3830610"/>
                  <a:gd name="connsiteX0" fmla="*/ 6109407 w 6200522"/>
                  <a:gd name="connsiteY0" fmla="*/ 0 h 3830610"/>
                  <a:gd name="connsiteX1" fmla="*/ 4041094 w 6200522"/>
                  <a:gd name="connsiteY1" fmla="*/ 893784 h 3830610"/>
                  <a:gd name="connsiteX2" fmla="*/ 3052127 w 6200522"/>
                  <a:gd name="connsiteY2" fmla="*/ 1764848 h 3830610"/>
                  <a:gd name="connsiteX3" fmla="*/ 1659521 w 6200522"/>
                  <a:gd name="connsiteY3" fmla="*/ 1999488 h 3830610"/>
                  <a:gd name="connsiteX4" fmla="*/ 16433 w 6200522"/>
                  <a:gd name="connsiteY4" fmla="*/ 3789385 h 3830610"/>
                  <a:gd name="connsiteX5" fmla="*/ 0 w 6200522"/>
                  <a:gd name="connsiteY5" fmla="*/ 446 h 3830610"/>
                  <a:gd name="connsiteX6" fmla="*/ 6109407 w 6200522"/>
                  <a:gd name="connsiteY6" fmla="*/ 0 h 3830610"/>
                  <a:gd name="connsiteX0" fmla="*/ 6109407 w 6200522"/>
                  <a:gd name="connsiteY0" fmla="*/ 0 h 3906887"/>
                  <a:gd name="connsiteX1" fmla="*/ 4041094 w 6200522"/>
                  <a:gd name="connsiteY1" fmla="*/ 893784 h 3906887"/>
                  <a:gd name="connsiteX2" fmla="*/ 3052127 w 6200522"/>
                  <a:gd name="connsiteY2" fmla="*/ 1764848 h 3906887"/>
                  <a:gd name="connsiteX3" fmla="*/ 1659521 w 6200522"/>
                  <a:gd name="connsiteY3" fmla="*/ 1999488 h 3906887"/>
                  <a:gd name="connsiteX4" fmla="*/ 921756 w 6200522"/>
                  <a:gd name="connsiteY4" fmla="*/ 2860023 h 3906887"/>
                  <a:gd name="connsiteX5" fmla="*/ 16433 w 6200522"/>
                  <a:gd name="connsiteY5" fmla="*/ 3789385 h 3906887"/>
                  <a:gd name="connsiteX6" fmla="*/ 0 w 6200522"/>
                  <a:gd name="connsiteY6" fmla="*/ 446 h 3906887"/>
                  <a:gd name="connsiteX7" fmla="*/ 6109407 w 6200522"/>
                  <a:gd name="connsiteY7" fmla="*/ 0 h 3906887"/>
                  <a:gd name="connsiteX0" fmla="*/ 6109407 w 6210247"/>
                  <a:gd name="connsiteY0" fmla="*/ 0 h 3906887"/>
                  <a:gd name="connsiteX1" fmla="*/ 4285388 w 6210247"/>
                  <a:gd name="connsiteY1" fmla="*/ 793699 h 3906887"/>
                  <a:gd name="connsiteX2" fmla="*/ 3052127 w 6210247"/>
                  <a:gd name="connsiteY2" fmla="*/ 1764848 h 3906887"/>
                  <a:gd name="connsiteX3" fmla="*/ 1659521 w 6210247"/>
                  <a:gd name="connsiteY3" fmla="*/ 1999488 h 3906887"/>
                  <a:gd name="connsiteX4" fmla="*/ 921756 w 6210247"/>
                  <a:gd name="connsiteY4" fmla="*/ 2860023 h 3906887"/>
                  <a:gd name="connsiteX5" fmla="*/ 16433 w 6210247"/>
                  <a:gd name="connsiteY5" fmla="*/ 3789385 h 3906887"/>
                  <a:gd name="connsiteX6" fmla="*/ 0 w 6210247"/>
                  <a:gd name="connsiteY6" fmla="*/ 446 h 3906887"/>
                  <a:gd name="connsiteX7" fmla="*/ 6109407 w 6210247"/>
                  <a:gd name="connsiteY7" fmla="*/ 0 h 3906887"/>
                  <a:gd name="connsiteX0" fmla="*/ 6109407 w 6214422"/>
                  <a:gd name="connsiteY0" fmla="*/ 0 h 3906887"/>
                  <a:gd name="connsiteX1" fmla="*/ 4285388 w 6214422"/>
                  <a:gd name="connsiteY1" fmla="*/ 793699 h 3906887"/>
                  <a:gd name="connsiteX2" fmla="*/ 2477318 w 6214422"/>
                  <a:gd name="connsiteY2" fmla="*/ 964165 h 3906887"/>
                  <a:gd name="connsiteX3" fmla="*/ 1659521 w 6214422"/>
                  <a:gd name="connsiteY3" fmla="*/ 1999488 h 3906887"/>
                  <a:gd name="connsiteX4" fmla="*/ 921756 w 6214422"/>
                  <a:gd name="connsiteY4" fmla="*/ 2860023 h 3906887"/>
                  <a:gd name="connsiteX5" fmla="*/ 16433 w 6214422"/>
                  <a:gd name="connsiteY5" fmla="*/ 3789385 h 3906887"/>
                  <a:gd name="connsiteX6" fmla="*/ 0 w 6214422"/>
                  <a:gd name="connsiteY6" fmla="*/ 446 h 3906887"/>
                  <a:gd name="connsiteX7" fmla="*/ 6109407 w 6214422"/>
                  <a:gd name="connsiteY7" fmla="*/ 0 h 3906887"/>
                  <a:gd name="connsiteX0" fmla="*/ 6109407 w 6214422"/>
                  <a:gd name="connsiteY0" fmla="*/ 0 h 3906887"/>
                  <a:gd name="connsiteX1" fmla="*/ 4285388 w 6214422"/>
                  <a:gd name="connsiteY1" fmla="*/ 793699 h 3906887"/>
                  <a:gd name="connsiteX2" fmla="*/ 2477318 w 6214422"/>
                  <a:gd name="connsiteY2" fmla="*/ 964165 h 3906887"/>
                  <a:gd name="connsiteX3" fmla="*/ 2033147 w 6214422"/>
                  <a:gd name="connsiteY3" fmla="*/ 2285446 h 3906887"/>
                  <a:gd name="connsiteX4" fmla="*/ 921756 w 6214422"/>
                  <a:gd name="connsiteY4" fmla="*/ 2860023 h 3906887"/>
                  <a:gd name="connsiteX5" fmla="*/ 16433 w 6214422"/>
                  <a:gd name="connsiteY5" fmla="*/ 3789385 h 3906887"/>
                  <a:gd name="connsiteX6" fmla="*/ 0 w 6214422"/>
                  <a:gd name="connsiteY6" fmla="*/ 446 h 3906887"/>
                  <a:gd name="connsiteX7" fmla="*/ 6109407 w 6214422"/>
                  <a:gd name="connsiteY7" fmla="*/ 0 h 3906887"/>
                  <a:gd name="connsiteX0" fmla="*/ 6109407 w 6214422"/>
                  <a:gd name="connsiteY0" fmla="*/ 0 h 3903573"/>
                  <a:gd name="connsiteX1" fmla="*/ 4285388 w 6214422"/>
                  <a:gd name="connsiteY1" fmla="*/ 793699 h 3903573"/>
                  <a:gd name="connsiteX2" fmla="*/ 2477318 w 6214422"/>
                  <a:gd name="connsiteY2" fmla="*/ 964165 h 3903573"/>
                  <a:gd name="connsiteX3" fmla="*/ 2033147 w 6214422"/>
                  <a:gd name="connsiteY3" fmla="*/ 2285446 h 3903573"/>
                  <a:gd name="connsiteX4" fmla="*/ 849905 w 6214422"/>
                  <a:gd name="connsiteY4" fmla="*/ 2817129 h 3903573"/>
                  <a:gd name="connsiteX5" fmla="*/ 16433 w 6214422"/>
                  <a:gd name="connsiteY5" fmla="*/ 3789385 h 3903573"/>
                  <a:gd name="connsiteX6" fmla="*/ 0 w 6214422"/>
                  <a:gd name="connsiteY6" fmla="*/ 446 h 3903573"/>
                  <a:gd name="connsiteX7" fmla="*/ 6109407 w 6214422"/>
                  <a:gd name="connsiteY7" fmla="*/ 0 h 3903573"/>
                  <a:gd name="connsiteX0" fmla="*/ 6109407 w 6214422"/>
                  <a:gd name="connsiteY0" fmla="*/ 0 h 3912056"/>
                  <a:gd name="connsiteX1" fmla="*/ 4285388 w 6214422"/>
                  <a:gd name="connsiteY1" fmla="*/ 793699 h 3912056"/>
                  <a:gd name="connsiteX2" fmla="*/ 2477318 w 6214422"/>
                  <a:gd name="connsiteY2" fmla="*/ 964165 h 3912056"/>
                  <a:gd name="connsiteX3" fmla="*/ 2033147 w 6214422"/>
                  <a:gd name="connsiteY3" fmla="*/ 2285446 h 3912056"/>
                  <a:gd name="connsiteX4" fmla="*/ 849905 w 6214422"/>
                  <a:gd name="connsiteY4" fmla="*/ 2817129 h 3912056"/>
                  <a:gd name="connsiteX5" fmla="*/ 16433 w 6214422"/>
                  <a:gd name="connsiteY5" fmla="*/ 3789385 h 3912056"/>
                  <a:gd name="connsiteX6" fmla="*/ 0 w 6214422"/>
                  <a:gd name="connsiteY6" fmla="*/ 446 h 3912056"/>
                  <a:gd name="connsiteX7" fmla="*/ 6109407 w 6214422"/>
                  <a:gd name="connsiteY7" fmla="*/ 0 h 3912056"/>
                  <a:gd name="connsiteX0" fmla="*/ 6109407 w 6220180"/>
                  <a:gd name="connsiteY0" fmla="*/ 0 h 3912056"/>
                  <a:gd name="connsiteX1" fmla="*/ 4400350 w 6220180"/>
                  <a:gd name="connsiteY1" fmla="*/ 993869 h 3912056"/>
                  <a:gd name="connsiteX2" fmla="*/ 2477318 w 6220180"/>
                  <a:gd name="connsiteY2" fmla="*/ 964165 h 3912056"/>
                  <a:gd name="connsiteX3" fmla="*/ 2033147 w 6220180"/>
                  <a:gd name="connsiteY3" fmla="*/ 2285446 h 3912056"/>
                  <a:gd name="connsiteX4" fmla="*/ 849905 w 6220180"/>
                  <a:gd name="connsiteY4" fmla="*/ 2817129 h 3912056"/>
                  <a:gd name="connsiteX5" fmla="*/ 16433 w 6220180"/>
                  <a:gd name="connsiteY5" fmla="*/ 3789385 h 3912056"/>
                  <a:gd name="connsiteX6" fmla="*/ 0 w 6220180"/>
                  <a:gd name="connsiteY6" fmla="*/ 446 h 3912056"/>
                  <a:gd name="connsiteX7" fmla="*/ 6109407 w 6220180"/>
                  <a:gd name="connsiteY7" fmla="*/ 0 h 3912056"/>
                  <a:gd name="connsiteX0" fmla="*/ 6109407 w 6221637"/>
                  <a:gd name="connsiteY0" fmla="*/ 0 h 3912056"/>
                  <a:gd name="connsiteX1" fmla="*/ 4400350 w 6221637"/>
                  <a:gd name="connsiteY1" fmla="*/ 993869 h 3912056"/>
                  <a:gd name="connsiteX2" fmla="*/ 2477318 w 6221637"/>
                  <a:gd name="connsiteY2" fmla="*/ 964165 h 3912056"/>
                  <a:gd name="connsiteX3" fmla="*/ 2033147 w 6221637"/>
                  <a:gd name="connsiteY3" fmla="*/ 2285446 h 3912056"/>
                  <a:gd name="connsiteX4" fmla="*/ 849905 w 6221637"/>
                  <a:gd name="connsiteY4" fmla="*/ 2817129 h 3912056"/>
                  <a:gd name="connsiteX5" fmla="*/ 16433 w 6221637"/>
                  <a:gd name="connsiteY5" fmla="*/ 3789385 h 3912056"/>
                  <a:gd name="connsiteX6" fmla="*/ 0 w 6221637"/>
                  <a:gd name="connsiteY6" fmla="*/ 446 h 3912056"/>
                  <a:gd name="connsiteX7" fmla="*/ 6109407 w 6221637"/>
                  <a:gd name="connsiteY7" fmla="*/ 0 h 3912056"/>
                  <a:gd name="connsiteX0" fmla="*/ 6109407 w 6217155"/>
                  <a:gd name="connsiteY0" fmla="*/ 0 h 3912056"/>
                  <a:gd name="connsiteX1" fmla="*/ 4314129 w 6217155"/>
                  <a:gd name="connsiteY1" fmla="*/ 765103 h 3912056"/>
                  <a:gd name="connsiteX2" fmla="*/ 2477318 w 6217155"/>
                  <a:gd name="connsiteY2" fmla="*/ 964165 h 3912056"/>
                  <a:gd name="connsiteX3" fmla="*/ 2033147 w 6217155"/>
                  <a:gd name="connsiteY3" fmla="*/ 2285446 h 3912056"/>
                  <a:gd name="connsiteX4" fmla="*/ 849905 w 6217155"/>
                  <a:gd name="connsiteY4" fmla="*/ 2817129 h 3912056"/>
                  <a:gd name="connsiteX5" fmla="*/ 16433 w 6217155"/>
                  <a:gd name="connsiteY5" fmla="*/ 3789385 h 3912056"/>
                  <a:gd name="connsiteX6" fmla="*/ 0 w 6217155"/>
                  <a:gd name="connsiteY6" fmla="*/ 446 h 3912056"/>
                  <a:gd name="connsiteX7" fmla="*/ 6109407 w 6217155"/>
                  <a:gd name="connsiteY7" fmla="*/ 0 h 3912056"/>
                  <a:gd name="connsiteX0" fmla="*/ 6109407 w 6216702"/>
                  <a:gd name="connsiteY0" fmla="*/ 0 h 3912056"/>
                  <a:gd name="connsiteX1" fmla="*/ 4314129 w 6216702"/>
                  <a:gd name="connsiteY1" fmla="*/ 765103 h 3912056"/>
                  <a:gd name="connsiteX2" fmla="*/ 2362355 w 6216702"/>
                  <a:gd name="connsiteY2" fmla="*/ 721101 h 3912056"/>
                  <a:gd name="connsiteX3" fmla="*/ 2033147 w 6216702"/>
                  <a:gd name="connsiteY3" fmla="*/ 2285446 h 3912056"/>
                  <a:gd name="connsiteX4" fmla="*/ 849905 w 6216702"/>
                  <a:gd name="connsiteY4" fmla="*/ 2817129 h 3912056"/>
                  <a:gd name="connsiteX5" fmla="*/ 16433 w 6216702"/>
                  <a:gd name="connsiteY5" fmla="*/ 3789385 h 3912056"/>
                  <a:gd name="connsiteX6" fmla="*/ 0 w 6216702"/>
                  <a:gd name="connsiteY6" fmla="*/ 446 h 3912056"/>
                  <a:gd name="connsiteX7" fmla="*/ 6109407 w 6216702"/>
                  <a:gd name="connsiteY7" fmla="*/ 0 h 3912056"/>
                  <a:gd name="connsiteX0" fmla="*/ 6109407 w 6212589"/>
                  <a:gd name="connsiteY0" fmla="*/ 0 h 3912056"/>
                  <a:gd name="connsiteX1" fmla="*/ 4227908 w 6212589"/>
                  <a:gd name="connsiteY1" fmla="*/ 622123 h 3912056"/>
                  <a:gd name="connsiteX2" fmla="*/ 2362355 w 6212589"/>
                  <a:gd name="connsiteY2" fmla="*/ 721101 h 3912056"/>
                  <a:gd name="connsiteX3" fmla="*/ 2033147 w 6212589"/>
                  <a:gd name="connsiteY3" fmla="*/ 2285446 h 3912056"/>
                  <a:gd name="connsiteX4" fmla="*/ 849905 w 6212589"/>
                  <a:gd name="connsiteY4" fmla="*/ 2817129 h 3912056"/>
                  <a:gd name="connsiteX5" fmla="*/ 16433 w 6212589"/>
                  <a:gd name="connsiteY5" fmla="*/ 3789385 h 3912056"/>
                  <a:gd name="connsiteX6" fmla="*/ 0 w 6212589"/>
                  <a:gd name="connsiteY6" fmla="*/ 446 h 3912056"/>
                  <a:gd name="connsiteX7" fmla="*/ 6109407 w 6212589"/>
                  <a:gd name="connsiteY7" fmla="*/ 0 h 3912056"/>
                  <a:gd name="connsiteX0" fmla="*/ 6109407 w 6213116"/>
                  <a:gd name="connsiteY0" fmla="*/ 0 h 3912056"/>
                  <a:gd name="connsiteX1" fmla="*/ 4227908 w 6213116"/>
                  <a:gd name="connsiteY1" fmla="*/ 622123 h 3912056"/>
                  <a:gd name="connsiteX2" fmla="*/ 2290505 w 6213116"/>
                  <a:gd name="connsiteY2" fmla="*/ 721102 h 3912056"/>
                  <a:gd name="connsiteX3" fmla="*/ 2033147 w 6213116"/>
                  <a:gd name="connsiteY3" fmla="*/ 2285446 h 3912056"/>
                  <a:gd name="connsiteX4" fmla="*/ 849905 w 6213116"/>
                  <a:gd name="connsiteY4" fmla="*/ 2817129 h 3912056"/>
                  <a:gd name="connsiteX5" fmla="*/ 16433 w 6213116"/>
                  <a:gd name="connsiteY5" fmla="*/ 3789385 h 3912056"/>
                  <a:gd name="connsiteX6" fmla="*/ 0 w 6213116"/>
                  <a:gd name="connsiteY6" fmla="*/ 446 h 3912056"/>
                  <a:gd name="connsiteX7" fmla="*/ 6109407 w 6213116"/>
                  <a:gd name="connsiteY7" fmla="*/ 0 h 3912056"/>
                  <a:gd name="connsiteX0" fmla="*/ 6109407 w 6214399"/>
                  <a:gd name="connsiteY0" fmla="*/ 0 h 3912056"/>
                  <a:gd name="connsiteX1" fmla="*/ 4227908 w 6214399"/>
                  <a:gd name="connsiteY1" fmla="*/ 622123 h 3912056"/>
                  <a:gd name="connsiteX2" fmla="*/ 2290505 w 6214399"/>
                  <a:gd name="connsiteY2" fmla="*/ 721102 h 3912056"/>
                  <a:gd name="connsiteX3" fmla="*/ 2033147 w 6214399"/>
                  <a:gd name="connsiteY3" fmla="*/ 2285446 h 3912056"/>
                  <a:gd name="connsiteX4" fmla="*/ 849905 w 6214399"/>
                  <a:gd name="connsiteY4" fmla="*/ 2817129 h 3912056"/>
                  <a:gd name="connsiteX5" fmla="*/ 16433 w 6214399"/>
                  <a:gd name="connsiteY5" fmla="*/ 3789385 h 3912056"/>
                  <a:gd name="connsiteX6" fmla="*/ 0 w 6214399"/>
                  <a:gd name="connsiteY6" fmla="*/ 446 h 3912056"/>
                  <a:gd name="connsiteX7" fmla="*/ 6109407 w 6214399"/>
                  <a:gd name="connsiteY7" fmla="*/ 0 h 3912056"/>
                  <a:gd name="connsiteX0" fmla="*/ 6109407 w 6231869"/>
                  <a:gd name="connsiteY0" fmla="*/ 0 h 3912056"/>
                  <a:gd name="connsiteX1" fmla="*/ 4227908 w 6231869"/>
                  <a:gd name="connsiteY1" fmla="*/ 622123 h 3912056"/>
                  <a:gd name="connsiteX2" fmla="*/ 2290505 w 6231869"/>
                  <a:gd name="connsiteY2" fmla="*/ 721102 h 3912056"/>
                  <a:gd name="connsiteX3" fmla="*/ 2033147 w 6231869"/>
                  <a:gd name="connsiteY3" fmla="*/ 2285446 h 3912056"/>
                  <a:gd name="connsiteX4" fmla="*/ 849905 w 6231869"/>
                  <a:gd name="connsiteY4" fmla="*/ 2817129 h 3912056"/>
                  <a:gd name="connsiteX5" fmla="*/ 16433 w 6231869"/>
                  <a:gd name="connsiteY5" fmla="*/ 3789385 h 3912056"/>
                  <a:gd name="connsiteX6" fmla="*/ 0 w 6231869"/>
                  <a:gd name="connsiteY6" fmla="*/ 446 h 3912056"/>
                  <a:gd name="connsiteX7" fmla="*/ 6109407 w 6231869"/>
                  <a:gd name="connsiteY7" fmla="*/ 0 h 3912056"/>
                  <a:gd name="connsiteX0" fmla="*/ 6109407 w 6263187"/>
                  <a:gd name="connsiteY0" fmla="*/ 0 h 3912056"/>
                  <a:gd name="connsiteX1" fmla="*/ 4227908 w 6263187"/>
                  <a:gd name="connsiteY1" fmla="*/ 622123 h 3912056"/>
                  <a:gd name="connsiteX2" fmla="*/ 2290505 w 6263187"/>
                  <a:gd name="connsiteY2" fmla="*/ 721102 h 3912056"/>
                  <a:gd name="connsiteX3" fmla="*/ 2033147 w 6263187"/>
                  <a:gd name="connsiteY3" fmla="*/ 2285446 h 3912056"/>
                  <a:gd name="connsiteX4" fmla="*/ 849905 w 6263187"/>
                  <a:gd name="connsiteY4" fmla="*/ 2817129 h 3912056"/>
                  <a:gd name="connsiteX5" fmla="*/ 16433 w 6263187"/>
                  <a:gd name="connsiteY5" fmla="*/ 3789385 h 3912056"/>
                  <a:gd name="connsiteX6" fmla="*/ 0 w 6263187"/>
                  <a:gd name="connsiteY6" fmla="*/ 446 h 3912056"/>
                  <a:gd name="connsiteX7" fmla="*/ 6109407 w 6263187"/>
                  <a:gd name="connsiteY7" fmla="*/ 0 h 3912056"/>
                  <a:gd name="connsiteX0" fmla="*/ 6109407 w 6251157"/>
                  <a:gd name="connsiteY0" fmla="*/ 53381 h 3965437"/>
                  <a:gd name="connsiteX1" fmla="*/ 4141687 w 6251157"/>
                  <a:gd name="connsiteY1" fmla="*/ 775590 h 3965437"/>
                  <a:gd name="connsiteX2" fmla="*/ 2290505 w 6251157"/>
                  <a:gd name="connsiteY2" fmla="*/ 774483 h 3965437"/>
                  <a:gd name="connsiteX3" fmla="*/ 2033147 w 6251157"/>
                  <a:gd name="connsiteY3" fmla="*/ 2338827 h 3965437"/>
                  <a:gd name="connsiteX4" fmla="*/ 849905 w 6251157"/>
                  <a:gd name="connsiteY4" fmla="*/ 2870510 h 3965437"/>
                  <a:gd name="connsiteX5" fmla="*/ 16433 w 6251157"/>
                  <a:gd name="connsiteY5" fmla="*/ 3842766 h 3965437"/>
                  <a:gd name="connsiteX6" fmla="*/ 0 w 6251157"/>
                  <a:gd name="connsiteY6" fmla="*/ 53827 h 3965437"/>
                  <a:gd name="connsiteX7" fmla="*/ 6109407 w 6251157"/>
                  <a:gd name="connsiteY7" fmla="*/ 53381 h 3965437"/>
                  <a:gd name="connsiteX0" fmla="*/ 6109407 w 6249177"/>
                  <a:gd name="connsiteY0" fmla="*/ 53381 h 3965437"/>
                  <a:gd name="connsiteX1" fmla="*/ 4141687 w 6249177"/>
                  <a:gd name="connsiteY1" fmla="*/ 775590 h 3965437"/>
                  <a:gd name="connsiteX2" fmla="*/ 2520428 w 6249177"/>
                  <a:gd name="connsiteY2" fmla="*/ 1131930 h 3965437"/>
                  <a:gd name="connsiteX3" fmla="*/ 2033147 w 6249177"/>
                  <a:gd name="connsiteY3" fmla="*/ 2338827 h 3965437"/>
                  <a:gd name="connsiteX4" fmla="*/ 849905 w 6249177"/>
                  <a:gd name="connsiteY4" fmla="*/ 2870510 h 3965437"/>
                  <a:gd name="connsiteX5" fmla="*/ 16433 w 6249177"/>
                  <a:gd name="connsiteY5" fmla="*/ 3842766 h 3965437"/>
                  <a:gd name="connsiteX6" fmla="*/ 0 w 6249177"/>
                  <a:gd name="connsiteY6" fmla="*/ 53827 h 3965437"/>
                  <a:gd name="connsiteX7" fmla="*/ 6109407 w 6249177"/>
                  <a:gd name="connsiteY7" fmla="*/ 53381 h 3965437"/>
                  <a:gd name="connsiteX0" fmla="*/ 6109407 w 6258571"/>
                  <a:gd name="connsiteY0" fmla="*/ 72445 h 3984501"/>
                  <a:gd name="connsiteX1" fmla="*/ 4227908 w 6258571"/>
                  <a:gd name="connsiteY1" fmla="*/ 1052016 h 3984501"/>
                  <a:gd name="connsiteX2" fmla="*/ 2520428 w 6258571"/>
                  <a:gd name="connsiteY2" fmla="*/ 1150994 h 3984501"/>
                  <a:gd name="connsiteX3" fmla="*/ 2033147 w 6258571"/>
                  <a:gd name="connsiteY3" fmla="*/ 2357891 h 3984501"/>
                  <a:gd name="connsiteX4" fmla="*/ 849905 w 6258571"/>
                  <a:gd name="connsiteY4" fmla="*/ 2889574 h 3984501"/>
                  <a:gd name="connsiteX5" fmla="*/ 16433 w 6258571"/>
                  <a:gd name="connsiteY5" fmla="*/ 3861830 h 3984501"/>
                  <a:gd name="connsiteX6" fmla="*/ 0 w 6258571"/>
                  <a:gd name="connsiteY6" fmla="*/ 72891 h 3984501"/>
                  <a:gd name="connsiteX7" fmla="*/ 6109407 w 6258571"/>
                  <a:gd name="connsiteY7" fmla="*/ 72445 h 3984501"/>
                  <a:gd name="connsiteX0" fmla="*/ 6109407 w 6224172"/>
                  <a:gd name="connsiteY0" fmla="*/ 72445 h 3984501"/>
                  <a:gd name="connsiteX1" fmla="*/ 4227908 w 6224172"/>
                  <a:gd name="connsiteY1" fmla="*/ 1052016 h 3984501"/>
                  <a:gd name="connsiteX2" fmla="*/ 2520428 w 6224172"/>
                  <a:gd name="connsiteY2" fmla="*/ 1150994 h 3984501"/>
                  <a:gd name="connsiteX3" fmla="*/ 2033147 w 6224172"/>
                  <a:gd name="connsiteY3" fmla="*/ 2357891 h 3984501"/>
                  <a:gd name="connsiteX4" fmla="*/ 849905 w 6224172"/>
                  <a:gd name="connsiteY4" fmla="*/ 2889574 h 3984501"/>
                  <a:gd name="connsiteX5" fmla="*/ 16433 w 6224172"/>
                  <a:gd name="connsiteY5" fmla="*/ 3861830 h 3984501"/>
                  <a:gd name="connsiteX6" fmla="*/ 0 w 6224172"/>
                  <a:gd name="connsiteY6" fmla="*/ 72891 h 3984501"/>
                  <a:gd name="connsiteX7" fmla="*/ 6109407 w 6224172"/>
                  <a:gd name="connsiteY7" fmla="*/ 72445 h 3984501"/>
                  <a:gd name="connsiteX0" fmla="*/ 6109407 w 6241461"/>
                  <a:gd name="connsiteY0" fmla="*/ 72445 h 3984501"/>
                  <a:gd name="connsiteX1" fmla="*/ 4227908 w 6241461"/>
                  <a:gd name="connsiteY1" fmla="*/ 1052016 h 3984501"/>
                  <a:gd name="connsiteX2" fmla="*/ 2520428 w 6241461"/>
                  <a:gd name="connsiteY2" fmla="*/ 1150994 h 3984501"/>
                  <a:gd name="connsiteX3" fmla="*/ 2033147 w 6241461"/>
                  <a:gd name="connsiteY3" fmla="*/ 2357891 h 3984501"/>
                  <a:gd name="connsiteX4" fmla="*/ 849905 w 6241461"/>
                  <a:gd name="connsiteY4" fmla="*/ 2889574 h 3984501"/>
                  <a:gd name="connsiteX5" fmla="*/ 16433 w 6241461"/>
                  <a:gd name="connsiteY5" fmla="*/ 3861830 h 3984501"/>
                  <a:gd name="connsiteX6" fmla="*/ 0 w 6241461"/>
                  <a:gd name="connsiteY6" fmla="*/ 72891 h 3984501"/>
                  <a:gd name="connsiteX7" fmla="*/ 6109407 w 6241461"/>
                  <a:gd name="connsiteY7" fmla="*/ 72445 h 3984501"/>
                  <a:gd name="connsiteX0" fmla="*/ 6109407 w 6201346"/>
                  <a:gd name="connsiteY0" fmla="*/ 55500 h 3967556"/>
                  <a:gd name="connsiteX1" fmla="*/ 3739321 w 6201346"/>
                  <a:gd name="connsiteY1" fmla="*/ 806305 h 3967556"/>
                  <a:gd name="connsiteX2" fmla="*/ 2520428 w 6201346"/>
                  <a:gd name="connsiteY2" fmla="*/ 1134049 h 3967556"/>
                  <a:gd name="connsiteX3" fmla="*/ 2033147 w 6201346"/>
                  <a:gd name="connsiteY3" fmla="*/ 2340946 h 3967556"/>
                  <a:gd name="connsiteX4" fmla="*/ 849905 w 6201346"/>
                  <a:gd name="connsiteY4" fmla="*/ 2872629 h 3967556"/>
                  <a:gd name="connsiteX5" fmla="*/ 16433 w 6201346"/>
                  <a:gd name="connsiteY5" fmla="*/ 3844885 h 3967556"/>
                  <a:gd name="connsiteX6" fmla="*/ 0 w 6201346"/>
                  <a:gd name="connsiteY6" fmla="*/ 55946 h 3967556"/>
                  <a:gd name="connsiteX7" fmla="*/ 6109407 w 6201346"/>
                  <a:gd name="connsiteY7" fmla="*/ 55500 h 3967556"/>
                  <a:gd name="connsiteX0" fmla="*/ 6109407 w 6211840"/>
                  <a:gd name="connsiteY0" fmla="*/ 55500 h 3967556"/>
                  <a:gd name="connsiteX1" fmla="*/ 3739321 w 6211840"/>
                  <a:gd name="connsiteY1" fmla="*/ 806305 h 3967556"/>
                  <a:gd name="connsiteX2" fmla="*/ 2549169 w 6211840"/>
                  <a:gd name="connsiteY2" fmla="*/ 1405710 h 3967556"/>
                  <a:gd name="connsiteX3" fmla="*/ 2033147 w 6211840"/>
                  <a:gd name="connsiteY3" fmla="*/ 2340946 h 3967556"/>
                  <a:gd name="connsiteX4" fmla="*/ 849905 w 6211840"/>
                  <a:gd name="connsiteY4" fmla="*/ 2872629 h 3967556"/>
                  <a:gd name="connsiteX5" fmla="*/ 16433 w 6211840"/>
                  <a:gd name="connsiteY5" fmla="*/ 3844885 h 3967556"/>
                  <a:gd name="connsiteX6" fmla="*/ 0 w 6211840"/>
                  <a:gd name="connsiteY6" fmla="*/ 55946 h 3967556"/>
                  <a:gd name="connsiteX7" fmla="*/ 6109407 w 6211840"/>
                  <a:gd name="connsiteY7" fmla="*/ 55500 h 39675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211840" h="3967556">
                    <a:moveTo>
                      <a:pt x="6109407" y="55500"/>
                    </a:moveTo>
                    <a:cubicBezTo>
                      <a:pt x="6732627" y="180560"/>
                      <a:pt x="4332694" y="581270"/>
                      <a:pt x="3739321" y="806305"/>
                    </a:cubicBezTo>
                    <a:cubicBezTo>
                      <a:pt x="3145948" y="1031340"/>
                      <a:pt x="2833531" y="1149936"/>
                      <a:pt x="2549169" y="1405710"/>
                    </a:cubicBezTo>
                    <a:cubicBezTo>
                      <a:pt x="2264807" y="1661484"/>
                      <a:pt x="2316358" y="2096460"/>
                      <a:pt x="2033147" y="2340946"/>
                    </a:cubicBezTo>
                    <a:cubicBezTo>
                      <a:pt x="1749936" y="2585432"/>
                      <a:pt x="1123753" y="2574313"/>
                      <a:pt x="849905" y="2872629"/>
                    </a:cubicBezTo>
                    <a:cubicBezTo>
                      <a:pt x="576057" y="3170945"/>
                      <a:pt x="16720" y="4345629"/>
                      <a:pt x="16433" y="3844885"/>
                    </a:cubicBezTo>
                    <a:cubicBezTo>
                      <a:pt x="15745" y="2643863"/>
                      <a:pt x="15057" y="1171182"/>
                      <a:pt x="0" y="55946"/>
                    </a:cubicBezTo>
                    <a:cubicBezTo>
                      <a:pt x="2036469" y="55797"/>
                      <a:pt x="5486187" y="-69560"/>
                      <a:pt x="6109407" y="5550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 dirty="0"/>
              </a:p>
            </p:txBody>
          </p:sp>
        </p:grpSp>
        <p:grpSp>
          <p:nvGrpSpPr>
            <p:cNvPr id="60" name="กลุ่ม 59">
              <a:extLst>
                <a:ext uri="{FF2B5EF4-FFF2-40B4-BE49-F238E27FC236}">
                  <a16:creationId xmlns:a16="http://schemas.microsoft.com/office/drawing/2014/main" id="{5063384C-1B67-4C48-859F-3B720252A26A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255808" y="373919"/>
              <a:ext cx="376162" cy="907724"/>
              <a:chOff x="6264894" y="1446698"/>
              <a:chExt cx="759640" cy="1984379"/>
            </a:xfrm>
          </p:grpSpPr>
          <p:sp>
            <p:nvSpPr>
              <p:cNvPr id="61" name="วงรี 60">
                <a:extLst>
                  <a:ext uri="{FF2B5EF4-FFF2-40B4-BE49-F238E27FC236}">
                    <a16:creationId xmlns:a16="http://schemas.microsoft.com/office/drawing/2014/main" id="{36043F64-AE10-48E1-83C6-E74C5B6505F5}"/>
                  </a:ext>
                </a:extLst>
              </p:cNvPr>
              <p:cNvSpPr/>
              <p:nvPr/>
            </p:nvSpPr>
            <p:spPr>
              <a:xfrm>
                <a:off x="6264894" y="14508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62" name="วงรี 61">
                <a:extLst>
                  <a:ext uri="{FF2B5EF4-FFF2-40B4-BE49-F238E27FC236}">
                    <a16:creationId xmlns:a16="http://schemas.microsoft.com/office/drawing/2014/main" id="{CBF52C19-C282-41CB-A7C0-48F1DF132FDC}"/>
                  </a:ext>
                </a:extLst>
              </p:cNvPr>
              <p:cNvSpPr/>
              <p:nvPr/>
            </p:nvSpPr>
            <p:spPr>
              <a:xfrm>
                <a:off x="6264894" y="16508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63" name="วงรี 62">
                <a:extLst>
                  <a:ext uri="{FF2B5EF4-FFF2-40B4-BE49-F238E27FC236}">
                    <a16:creationId xmlns:a16="http://schemas.microsoft.com/office/drawing/2014/main" id="{7DDA6A80-4690-4C1B-A94D-40F36F4808BF}"/>
                  </a:ext>
                </a:extLst>
              </p:cNvPr>
              <p:cNvSpPr/>
              <p:nvPr/>
            </p:nvSpPr>
            <p:spPr>
              <a:xfrm>
                <a:off x="6264894" y="185090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64" name="วงรี 63">
                <a:extLst>
                  <a:ext uri="{FF2B5EF4-FFF2-40B4-BE49-F238E27FC236}">
                    <a16:creationId xmlns:a16="http://schemas.microsoft.com/office/drawing/2014/main" id="{61A1373D-3938-4F72-AC4E-E968BA8F0228}"/>
                  </a:ext>
                </a:extLst>
              </p:cNvPr>
              <p:cNvSpPr/>
              <p:nvPr/>
            </p:nvSpPr>
            <p:spPr>
              <a:xfrm>
                <a:off x="6264894" y="205092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65" name="วงรี 64">
                <a:extLst>
                  <a:ext uri="{FF2B5EF4-FFF2-40B4-BE49-F238E27FC236}">
                    <a16:creationId xmlns:a16="http://schemas.microsoft.com/office/drawing/2014/main" id="{FBB0A0A6-1766-41CD-B47C-B65A5D10B60B}"/>
                  </a:ext>
                </a:extLst>
              </p:cNvPr>
              <p:cNvSpPr/>
              <p:nvPr/>
            </p:nvSpPr>
            <p:spPr>
              <a:xfrm>
                <a:off x="6264894" y="22509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66" name="วงรี 65">
                <a:extLst>
                  <a:ext uri="{FF2B5EF4-FFF2-40B4-BE49-F238E27FC236}">
                    <a16:creationId xmlns:a16="http://schemas.microsoft.com/office/drawing/2014/main" id="{F3C923B7-F97B-4F27-B22C-C23479043118}"/>
                  </a:ext>
                </a:extLst>
              </p:cNvPr>
              <p:cNvSpPr/>
              <p:nvPr/>
            </p:nvSpPr>
            <p:spPr>
              <a:xfrm>
                <a:off x="6264894" y="24509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67" name="วงรี 66">
                <a:extLst>
                  <a:ext uri="{FF2B5EF4-FFF2-40B4-BE49-F238E27FC236}">
                    <a16:creationId xmlns:a16="http://schemas.microsoft.com/office/drawing/2014/main" id="{3A3D4065-2C55-4581-9E65-7CF7555CDCCD}"/>
                  </a:ext>
                </a:extLst>
              </p:cNvPr>
              <p:cNvSpPr/>
              <p:nvPr/>
            </p:nvSpPr>
            <p:spPr>
              <a:xfrm>
                <a:off x="6264894" y="265100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68" name="วงรี 67">
                <a:extLst>
                  <a:ext uri="{FF2B5EF4-FFF2-40B4-BE49-F238E27FC236}">
                    <a16:creationId xmlns:a16="http://schemas.microsoft.com/office/drawing/2014/main" id="{2A971D1F-3270-497F-B94D-4359CFF5097A}"/>
                  </a:ext>
                </a:extLst>
              </p:cNvPr>
              <p:cNvSpPr/>
              <p:nvPr/>
            </p:nvSpPr>
            <p:spPr>
              <a:xfrm>
                <a:off x="6264894" y="285102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69" name="วงรี 68">
                <a:extLst>
                  <a:ext uri="{FF2B5EF4-FFF2-40B4-BE49-F238E27FC236}">
                    <a16:creationId xmlns:a16="http://schemas.microsoft.com/office/drawing/2014/main" id="{57687707-7206-4153-B28C-28F63D8AC682}"/>
                  </a:ext>
                </a:extLst>
              </p:cNvPr>
              <p:cNvSpPr/>
              <p:nvPr/>
            </p:nvSpPr>
            <p:spPr>
              <a:xfrm>
                <a:off x="6264894" y="30510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 dirty="0"/>
              </a:p>
            </p:txBody>
          </p:sp>
          <p:sp>
            <p:nvSpPr>
              <p:cNvPr id="70" name="วงรี 69">
                <a:extLst>
                  <a:ext uri="{FF2B5EF4-FFF2-40B4-BE49-F238E27FC236}">
                    <a16:creationId xmlns:a16="http://schemas.microsoft.com/office/drawing/2014/main" id="{FE901680-D2A7-41ED-8B46-82035F174F4D}"/>
                  </a:ext>
                </a:extLst>
              </p:cNvPr>
              <p:cNvSpPr/>
              <p:nvPr/>
            </p:nvSpPr>
            <p:spPr>
              <a:xfrm>
                <a:off x="6264894" y="32510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71" name="วงรี 70">
                <a:extLst>
                  <a:ext uri="{FF2B5EF4-FFF2-40B4-BE49-F238E27FC236}">
                    <a16:creationId xmlns:a16="http://schemas.microsoft.com/office/drawing/2014/main" id="{43BB84BE-9DA4-444F-A656-778A792D2066}"/>
                  </a:ext>
                </a:extLst>
              </p:cNvPr>
              <p:cNvSpPr/>
              <p:nvPr/>
            </p:nvSpPr>
            <p:spPr>
              <a:xfrm>
                <a:off x="6554714" y="14487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72" name="วงรี 71">
                <a:extLst>
                  <a:ext uri="{FF2B5EF4-FFF2-40B4-BE49-F238E27FC236}">
                    <a16:creationId xmlns:a16="http://schemas.microsoft.com/office/drawing/2014/main" id="{B1E54609-962D-49EA-A36B-7EA95D697FF6}"/>
                  </a:ext>
                </a:extLst>
              </p:cNvPr>
              <p:cNvSpPr/>
              <p:nvPr/>
            </p:nvSpPr>
            <p:spPr>
              <a:xfrm>
                <a:off x="6554714" y="16488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73" name="วงรี 72">
                <a:extLst>
                  <a:ext uri="{FF2B5EF4-FFF2-40B4-BE49-F238E27FC236}">
                    <a16:creationId xmlns:a16="http://schemas.microsoft.com/office/drawing/2014/main" id="{4249E772-E248-47E2-BBAB-0291054D4720}"/>
                  </a:ext>
                </a:extLst>
              </p:cNvPr>
              <p:cNvSpPr/>
              <p:nvPr/>
            </p:nvSpPr>
            <p:spPr>
              <a:xfrm>
                <a:off x="6554714" y="184882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74" name="วงรี 73">
                <a:extLst>
                  <a:ext uri="{FF2B5EF4-FFF2-40B4-BE49-F238E27FC236}">
                    <a16:creationId xmlns:a16="http://schemas.microsoft.com/office/drawing/2014/main" id="{AB119595-6946-4196-9F2E-F14911126934}"/>
                  </a:ext>
                </a:extLst>
              </p:cNvPr>
              <p:cNvSpPr/>
              <p:nvPr/>
            </p:nvSpPr>
            <p:spPr>
              <a:xfrm>
                <a:off x="6554714" y="204885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75" name="วงรี 74">
                <a:extLst>
                  <a:ext uri="{FF2B5EF4-FFF2-40B4-BE49-F238E27FC236}">
                    <a16:creationId xmlns:a16="http://schemas.microsoft.com/office/drawing/2014/main" id="{84B47960-2D2B-4ED8-950B-9CE3F526EDB1}"/>
                  </a:ext>
                </a:extLst>
              </p:cNvPr>
              <p:cNvSpPr/>
              <p:nvPr/>
            </p:nvSpPr>
            <p:spPr>
              <a:xfrm>
                <a:off x="6554714" y="22488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76" name="วงรี 75">
                <a:extLst>
                  <a:ext uri="{FF2B5EF4-FFF2-40B4-BE49-F238E27FC236}">
                    <a16:creationId xmlns:a16="http://schemas.microsoft.com/office/drawing/2014/main" id="{660F6C5E-ECCA-45B6-973D-3F3237CA3209}"/>
                  </a:ext>
                </a:extLst>
              </p:cNvPr>
              <p:cNvSpPr/>
              <p:nvPr/>
            </p:nvSpPr>
            <p:spPr>
              <a:xfrm>
                <a:off x="6554714" y="24489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77" name="วงรี 76">
                <a:extLst>
                  <a:ext uri="{FF2B5EF4-FFF2-40B4-BE49-F238E27FC236}">
                    <a16:creationId xmlns:a16="http://schemas.microsoft.com/office/drawing/2014/main" id="{BAB559BF-9D71-4F40-9506-56E190133E99}"/>
                  </a:ext>
                </a:extLst>
              </p:cNvPr>
              <p:cNvSpPr/>
              <p:nvPr/>
            </p:nvSpPr>
            <p:spPr>
              <a:xfrm>
                <a:off x="6554714" y="264892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78" name="วงรี 77">
                <a:extLst>
                  <a:ext uri="{FF2B5EF4-FFF2-40B4-BE49-F238E27FC236}">
                    <a16:creationId xmlns:a16="http://schemas.microsoft.com/office/drawing/2014/main" id="{30A0802E-40FA-4B03-BFF6-642C8184E2DF}"/>
                  </a:ext>
                </a:extLst>
              </p:cNvPr>
              <p:cNvSpPr/>
              <p:nvPr/>
            </p:nvSpPr>
            <p:spPr>
              <a:xfrm>
                <a:off x="6554714" y="284895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79" name="วงรี 78">
                <a:extLst>
                  <a:ext uri="{FF2B5EF4-FFF2-40B4-BE49-F238E27FC236}">
                    <a16:creationId xmlns:a16="http://schemas.microsoft.com/office/drawing/2014/main" id="{7AA9AE6D-DBCD-445D-8282-A5A6EF704155}"/>
                  </a:ext>
                </a:extLst>
              </p:cNvPr>
              <p:cNvSpPr/>
              <p:nvPr/>
            </p:nvSpPr>
            <p:spPr>
              <a:xfrm>
                <a:off x="6554714" y="30489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80" name="วงรี 79">
                <a:extLst>
                  <a:ext uri="{FF2B5EF4-FFF2-40B4-BE49-F238E27FC236}">
                    <a16:creationId xmlns:a16="http://schemas.microsoft.com/office/drawing/2014/main" id="{E2AA38E1-88E4-4FD3-AB6B-C1C259132217}"/>
                  </a:ext>
                </a:extLst>
              </p:cNvPr>
              <p:cNvSpPr/>
              <p:nvPr/>
            </p:nvSpPr>
            <p:spPr>
              <a:xfrm>
                <a:off x="6554714" y="32490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81" name="วงรี 80">
                <a:extLst>
                  <a:ext uri="{FF2B5EF4-FFF2-40B4-BE49-F238E27FC236}">
                    <a16:creationId xmlns:a16="http://schemas.microsoft.com/office/drawing/2014/main" id="{212CA890-9015-456E-98AA-AE1FEAB94E68}"/>
                  </a:ext>
                </a:extLst>
              </p:cNvPr>
              <p:cNvSpPr/>
              <p:nvPr/>
            </p:nvSpPr>
            <p:spPr>
              <a:xfrm>
                <a:off x="6844534" y="14466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82" name="วงรี 81">
                <a:extLst>
                  <a:ext uri="{FF2B5EF4-FFF2-40B4-BE49-F238E27FC236}">
                    <a16:creationId xmlns:a16="http://schemas.microsoft.com/office/drawing/2014/main" id="{28142ACE-1576-457B-9FFB-A6E640C94C93}"/>
                  </a:ext>
                </a:extLst>
              </p:cNvPr>
              <p:cNvSpPr/>
              <p:nvPr/>
            </p:nvSpPr>
            <p:spPr>
              <a:xfrm>
                <a:off x="6844534" y="16467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83" name="วงรี 82">
                <a:extLst>
                  <a:ext uri="{FF2B5EF4-FFF2-40B4-BE49-F238E27FC236}">
                    <a16:creationId xmlns:a16="http://schemas.microsoft.com/office/drawing/2014/main" id="{9E65A5C0-A1A5-4257-B83F-64DB62AD6D4A}"/>
                  </a:ext>
                </a:extLst>
              </p:cNvPr>
              <p:cNvSpPr/>
              <p:nvPr/>
            </p:nvSpPr>
            <p:spPr>
              <a:xfrm>
                <a:off x="6844534" y="184674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84" name="วงรี 83">
                <a:extLst>
                  <a:ext uri="{FF2B5EF4-FFF2-40B4-BE49-F238E27FC236}">
                    <a16:creationId xmlns:a16="http://schemas.microsoft.com/office/drawing/2014/main" id="{F456F59F-3E8B-4A9C-A0A6-9D9A58347391}"/>
                  </a:ext>
                </a:extLst>
              </p:cNvPr>
              <p:cNvSpPr/>
              <p:nvPr/>
            </p:nvSpPr>
            <p:spPr>
              <a:xfrm>
                <a:off x="6844534" y="204677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85" name="วงรี 84">
                <a:extLst>
                  <a:ext uri="{FF2B5EF4-FFF2-40B4-BE49-F238E27FC236}">
                    <a16:creationId xmlns:a16="http://schemas.microsoft.com/office/drawing/2014/main" id="{C6C7035C-D720-4782-9889-E7C52F07F731}"/>
                  </a:ext>
                </a:extLst>
              </p:cNvPr>
              <p:cNvSpPr/>
              <p:nvPr/>
            </p:nvSpPr>
            <p:spPr>
              <a:xfrm>
                <a:off x="6844534" y="22467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86" name="วงรี 85">
                <a:extLst>
                  <a:ext uri="{FF2B5EF4-FFF2-40B4-BE49-F238E27FC236}">
                    <a16:creationId xmlns:a16="http://schemas.microsoft.com/office/drawing/2014/main" id="{12958C89-FAC6-4D6B-A6BC-89E7F57F49A9}"/>
                  </a:ext>
                </a:extLst>
              </p:cNvPr>
              <p:cNvSpPr/>
              <p:nvPr/>
            </p:nvSpPr>
            <p:spPr>
              <a:xfrm>
                <a:off x="6844534" y="24468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87" name="วงรี 86">
                <a:extLst>
                  <a:ext uri="{FF2B5EF4-FFF2-40B4-BE49-F238E27FC236}">
                    <a16:creationId xmlns:a16="http://schemas.microsoft.com/office/drawing/2014/main" id="{0EB9EF5B-9B6B-4CCD-9D23-F1A66E05B5E1}"/>
                  </a:ext>
                </a:extLst>
              </p:cNvPr>
              <p:cNvSpPr/>
              <p:nvPr/>
            </p:nvSpPr>
            <p:spPr>
              <a:xfrm>
                <a:off x="6844534" y="264684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88" name="วงรี 87">
                <a:extLst>
                  <a:ext uri="{FF2B5EF4-FFF2-40B4-BE49-F238E27FC236}">
                    <a16:creationId xmlns:a16="http://schemas.microsoft.com/office/drawing/2014/main" id="{4B41C75B-F80A-4FD0-B1BE-56B30ECAE20E}"/>
                  </a:ext>
                </a:extLst>
              </p:cNvPr>
              <p:cNvSpPr/>
              <p:nvPr/>
            </p:nvSpPr>
            <p:spPr>
              <a:xfrm>
                <a:off x="6844534" y="284687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89" name="วงรี 88">
                <a:extLst>
                  <a:ext uri="{FF2B5EF4-FFF2-40B4-BE49-F238E27FC236}">
                    <a16:creationId xmlns:a16="http://schemas.microsoft.com/office/drawing/2014/main" id="{6E7786C0-A46F-4381-8D9D-7B9F8A2056D0}"/>
                  </a:ext>
                </a:extLst>
              </p:cNvPr>
              <p:cNvSpPr/>
              <p:nvPr/>
            </p:nvSpPr>
            <p:spPr>
              <a:xfrm>
                <a:off x="6844534" y="30468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90" name="วงรี 89">
                <a:extLst>
                  <a:ext uri="{FF2B5EF4-FFF2-40B4-BE49-F238E27FC236}">
                    <a16:creationId xmlns:a16="http://schemas.microsoft.com/office/drawing/2014/main" id="{1E352FA3-EDA1-40E7-926E-C03C10A26667}"/>
                  </a:ext>
                </a:extLst>
              </p:cNvPr>
              <p:cNvSpPr/>
              <p:nvPr/>
            </p:nvSpPr>
            <p:spPr>
              <a:xfrm>
                <a:off x="6844534" y="32469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</p:grpSp>
        <p:grpSp>
          <p:nvGrpSpPr>
            <p:cNvPr id="125" name="กลุ่ม 124">
              <a:extLst>
                <a:ext uri="{FF2B5EF4-FFF2-40B4-BE49-F238E27FC236}">
                  <a16:creationId xmlns:a16="http://schemas.microsoft.com/office/drawing/2014/main" id="{2A7EF110-C613-43EC-A91B-8724C8B7B2A1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2133939" y="4354181"/>
              <a:ext cx="347486" cy="982634"/>
              <a:chOff x="6264894" y="1446698"/>
              <a:chExt cx="759640" cy="1984379"/>
            </a:xfrm>
          </p:grpSpPr>
          <p:sp>
            <p:nvSpPr>
              <p:cNvPr id="126" name="วงรี 125">
                <a:extLst>
                  <a:ext uri="{FF2B5EF4-FFF2-40B4-BE49-F238E27FC236}">
                    <a16:creationId xmlns:a16="http://schemas.microsoft.com/office/drawing/2014/main" id="{087B597C-BD80-4707-83EB-0CA0D38815FA}"/>
                  </a:ext>
                </a:extLst>
              </p:cNvPr>
              <p:cNvSpPr/>
              <p:nvPr/>
            </p:nvSpPr>
            <p:spPr>
              <a:xfrm>
                <a:off x="6264894" y="14508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27" name="วงรี 126">
                <a:extLst>
                  <a:ext uri="{FF2B5EF4-FFF2-40B4-BE49-F238E27FC236}">
                    <a16:creationId xmlns:a16="http://schemas.microsoft.com/office/drawing/2014/main" id="{BCDC5252-3B1F-4471-83D6-157DD3488F1D}"/>
                  </a:ext>
                </a:extLst>
              </p:cNvPr>
              <p:cNvSpPr/>
              <p:nvPr/>
            </p:nvSpPr>
            <p:spPr>
              <a:xfrm>
                <a:off x="6264894" y="16508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28" name="วงรี 127">
                <a:extLst>
                  <a:ext uri="{FF2B5EF4-FFF2-40B4-BE49-F238E27FC236}">
                    <a16:creationId xmlns:a16="http://schemas.microsoft.com/office/drawing/2014/main" id="{72F01A66-27AA-4D43-B117-96BE8EDDD1AF}"/>
                  </a:ext>
                </a:extLst>
              </p:cNvPr>
              <p:cNvSpPr/>
              <p:nvPr/>
            </p:nvSpPr>
            <p:spPr>
              <a:xfrm>
                <a:off x="6264894" y="185090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29" name="วงรี 128">
                <a:extLst>
                  <a:ext uri="{FF2B5EF4-FFF2-40B4-BE49-F238E27FC236}">
                    <a16:creationId xmlns:a16="http://schemas.microsoft.com/office/drawing/2014/main" id="{C442AD09-F6A2-41BE-B9D4-C779372A7A48}"/>
                  </a:ext>
                </a:extLst>
              </p:cNvPr>
              <p:cNvSpPr/>
              <p:nvPr/>
            </p:nvSpPr>
            <p:spPr>
              <a:xfrm>
                <a:off x="6264894" y="205092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30" name="วงรี 129">
                <a:extLst>
                  <a:ext uri="{FF2B5EF4-FFF2-40B4-BE49-F238E27FC236}">
                    <a16:creationId xmlns:a16="http://schemas.microsoft.com/office/drawing/2014/main" id="{8F9C1533-F358-403F-9407-C2827AD41DB8}"/>
                  </a:ext>
                </a:extLst>
              </p:cNvPr>
              <p:cNvSpPr/>
              <p:nvPr/>
            </p:nvSpPr>
            <p:spPr>
              <a:xfrm>
                <a:off x="6264894" y="22509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31" name="วงรี 130">
                <a:extLst>
                  <a:ext uri="{FF2B5EF4-FFF2-40B4-BE49-F238E27FC236}">
                    <a16:creationId xmlns:a16="http://schemas.microsoft.com/office/drawing/2014/main" id="{E9409C88-8E7C-42F9-AD4C-AC78A21D9EDD}"/>
                  </a:ext>
                </a:extLst>
              </p:cNvPr>
              <p:cNvSpPr/>
              <p:nvPr/>
            </p:nvSpPr>
            <p:spPr>
              <a:xfrm>
                <a:off x="6264894" y="24509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32" name="วงรี 131">
                <a:extLst>
                  <a:ext uri="{FF2B5EF4-FFF2-40B4-BE49-F238E27FC236}">
                    <a16:creationId xmlns:a16="http://schemas.microsoft.com/office/drawing/2014/main" id="{4A7409C7-A987-4C36-8B3B-A5AC75002AAA}"/>
                  </a:ext>
                </a:extLst>
              </p:cNvPr>
              <p:cNvSpPr/>
              <p:nvPr/>
            </p:nvSpPr>
            <p:spPr>
              <a:xfrm>
                <a:off x="6264894" y="265100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33" name="วงรี 132">
                <a:extLst>
                  <a:ext uri="{FF2B5EF4-FFF2-40B4-BE49-F238E27FC236}">
                    <a16:creationId xmlns:a16="http://schemas.microsoft.com/office/drawing/2014/main" id="{8EE3D0AA-B694-4139-92D2-BD8E66EA6B63}"/>
                  </a:ext>
                </a:extLst>
              </p:cNvPr>
              <p:cNvSpPr/>
              <p:nvPr/>
            </p:nvSpPr>
            <p:spPr>
              <a:xfrm>
                <a:off x="6264894" y="285102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34" name="วงรี 133">
                <a:extLst>
                  <a:ext uri="{FF2B5EF4-FFF2-40B4-BE49-F238E27FC236}">
                    <a16:creationId xmlns:a16="http://schemas.microsoft.com/office/drawing/2014/main" id="{2BB0E1F4-1047-4408-8BFD-B5A0D565A2E6}"/>
                  </a:ext>
                </a:extLst>
              </p:cNvPr>
              <p:cNvSpPr/>
              <p:nvPr/>
            </p:nvSpPr>
            <p:spPr>
              <a:xfrm>
                <a:off x="6264894" y="30510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 dirty="0"/>
              </a:p>
            </p:txBody>
          </p:sp>
          <p:sp>
            <p:nvSpPr>
              <p:cNvPr id="135" name="วงรี 134">
                <a:extLst>
                  <a:ext uri="{FF2B5EF4-FFF2-40B4-BE49-F238E27FC236}">
                    <a16:creationId xmlns:a16="http://schemas.microsoft.com/office/drawing/2014/main" id="{0EF7C8D2-A0BA-42DF-A4B3-7E8357F14533}"/>
                  </a:ext>
                </a:extLst>
              </p:cNvPr>
              <p:cNvSpPr/>
              <p:nvPr/>
            </p:nvSpPr>
            <p:spPr>
              <a:xfrm>
                <a:off x="6264894" y="32510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36" name="วงรี 135">
                <a:extLst>
                  <a:ext uri="{FF2B5EF4-FFF2-40B4-BE49-F238E27FC236}">
                    <a16:creationId xmlns:a16="http://schemas.microsoft.com/office/drawing/2014/main" id="{BE23256E-38DF-49B1-93AC-78B4911E571A}"/>
                  </a:ext>
                </a:extLst>
              </p:cNvPr>
              <p:cNvSpPr/>
              <p:nvPr/>
            </p:nvSpPr>
            <p:spPr>
              <a:xfrm>
                <a:off x="6554714" y="14487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37" name="วงรี 136">
                <a:extLst>
                  <a:ext uri="{FF2B5EF4-FFF2-40B4-BE49-F238E27FC236}">
                    <a16:creationId xmlns:a16="http://schemas.microsoft.com/office/drawing/2014/main" id="{D2EBBCA6-A58E-409A-8BB1-46096F953522}"/>
                  </a:ext>
                </a:extLst>
              </p:cNvPr>
              <p:cNvSpPr/>
              <p:nvPr/>
            </p:nvSpPr>
            <p:spPr>
              <a:xfrm>
                <a:off x="6554714" y="16488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38" name="วงรี 137">
                <a:extLst>
                  <a:ext uri="{FF2B5EF4-FFF2-40B4-BE49-F238E27FC236}">
                    <a16:creationId xmlns:a16="http://schemas.microsoft.com/office/drawing/2014/main" id="{4EAA18AD-D225-4CAB-A830-06A73C29BA6B}"/>
                  </a:ext>
                </a:extLst>
              </p:cNvPr>
              <p:cNvSpPr/>
              <p:nvPr/>
            </p:nvSpPr>
            <p:spPr>
              <a:xfrm>
                <a:off x="6554714" y="184882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39" name="วงรี 138">
                <a:extLst>
                  <a:ext uri="{FF2B5EF4-FFF2-40B4-BE49-F238E27FC236}">
                    <a16:creationId xmlns:a16="http://schemas.microsoft.com/office/drawing/2014/main" id="{0C1FF6D6-BAFB-4890-BDAF-0321109E106E}"/>
                  </a:ext>
                </a:extLst>
              </p:cNvPr>
              <p:cNvSpPr/>
              <p:nvPr/>
            </p:nvSpPr>
            <p:spPr>
              <a:xfrm>
                <a:off x="6554714" y="204885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40" name="วงรี 139">
                <a:extLst>
                  <a:ext uri="{FF2B5EF4-FFF2-40B4-BE49-F238E27FC236}">
                    <a16:creationId xmlns:a16="http://schemas.microsoft.com/office/drawing/2014/main" id="{42CAA703-0698-4B2C-89D9-7623CE92359A}"/>
                  </a:ext>
                </a:extLst>
              </p:cNvPr>
              <p:cNvSpPr/>
              <p:nvPr/>
            </p:nvSpPr>
            <p:spPr>
              <a:xfrm>
                <a:off x="6554714" y="22488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41" name="วงรี 140">
                <a:extLst>
                  <a:ext uri="{FF2B5EF4-FFF2-40B4-BE49-F238E27FC236}">
                    <a16:creationId xmlns:a16="http://schemas.microsoft.com/office/drawing/2014/main" id="{DA7B4F7D-1D18-420D-8433-F99DF2BFD5EB}"/>
                  </a:ext>
                </a:extLst>
              </p:cNvPr>
              <p:cNvSpPr/>
              <p:nvPr/>
            </p:nvSpPr>
            <p:spPr>
              <a:xfrm>
                <a:off x="6554714" y="24489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42" name="วงรี 141">
                <a:extLst>
                  <a:ext uri="{FF2B5EF4-FFF2-40B4-BE49-F238E27FC236}">
                    <a16:creationId xmlns:a16="http://schemas.microsoft.com/office/drawing/2014/main" id="{AE91FF48-3E09-4F8A-AF4D-3AA54B047A9E}"/>
                  </a:ext>
                </a:extLst>
              </p:cNvPr>
              <p:cNvSpPr/>
              <p:nvPr/>
            </p:nvSpPr>
            <p:spPr>
              <a:xfrm>
                <a:off x="6554714" y="264892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43" name="วงรี 142">
                <a:extLst>
                  <a:ext uri="{FF2B5EF4-FFF2-40B4-BE49-F238E27FC236}">
                    <a16:creationId xmlns:a16="http://schemas.microsoft.com/office/drawing/2014/main" id="{813DCB89-6B66-45B5-8F7E-7706E9A8160B}"/>
                  </a:ext>
                </a:extLst>
              </p:cNvPr>
              <p:cNvSpPr/>
              <p:nvPr/>
            </p:nvSpPr>
            <p:spPr>
              <a:xfrm>
                <a:off x="6554714" y="284895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44" name="วงรี 143">
                <a:extLst>
                  <a:ext uri="{FF2B5EF4-FFF2-40B4-BE49-F238E27FC236}">
                    <a16:creationId xmlns:a16="http://schemas.microsoft.com/office/drawing/2014/main" id="{9795BA4E-5DC0-4DD6-A85F-8EA0857D4AD7}"/>
                  </a:ext>
                </a:extLst>
              </p:cNvPr>
              <p:cNvSpPr/>
              <p:nvPr/>
            </p:nvSpPr>
            <p:spPr>
              <a:xfrm>
                <a:off x="6554714" y="30489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45" name="วงรี 144">
                <a:extLst>
                  <a:ext uri="{FF2B5EF4-FFF2-40B4-BE49-F238E27FC236}">
                    <a16:creationId xmlns:a16="http://schemas.microsoft.com/office/drawing/2014/main" id="{E029C643-64FC-489A-961F-BA499DD96B5F}"/>
                  </a:ext>
                </a:extLst>
              </p:cNvPr>
              <p:cNvSpPr/>
              <p:nvPr/>
            </p:nvSpPr>
            <p:spPr>
              <a:xfrm>
                <a:off x="6554714" y="32490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46" name="วงรี 145">
                <a:extLst>
                  <a:ext uri="{FF2B5EF4-FFF2-40B4-BE49-F238E27FC236}">
                    <a16:creationId xmlns:a16="http://schemas.microsoft.com/office/drawing/2014/main" id="{30AB53CB-BFBE-474D-AB48-F68DE0EE987E}"/>
                  </a:ext>
                </a:extLst>
              </p:cNvPr>
              <p:cNvSpPr/>
              <p:nvPr/>
            </p:nvSpPr>
            <p:spPr>
              <a:xfrm>
                <a:off x="6844534" y="14466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47" name="วงรี 146">
                <a:extLst>
                  <a:ext uri="{FF2B5EF4-FFF2-40B4-BE49-F238E27FC236}">
                    <a16:creationId xmlns:a16="http://schemas.microsoft.com/office/drawing/2014/main" id="{086C549C-08DF-463C-8A3D-A381ADCD4108}"/>
                  </a:ext>
                </a:extLst>
              </p:cNvPr>
              <p:cNvSpPr/>
              <p:nvPr/>
            </p:nvSpPr>
            <p:spPr>
              <a:xfrm>
                <a:off x="6844534" y="16467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48" name="วงรี 147">
                <a:extLst>
                  <a:ext uri="{FF2B5EF4-FFF2-40B4-BE49-F238E27FC236}">
                    <a16:creationId xmlns:a16="http://schemas.microsoft.com/office/drawing/2014/main" id="{613A26D6-D114-4DB7-BF7A-3D4A1680BF71}"/>
                  </a:ext>
                </a:extLst>
              </p:cNvPr>
              <p:cNvSpPr/>
              <p:nvPr/>
            </p:nvSpPr>
            <p:spPr>
              <a:xfrm>
                <a:off x="6844534" y="184674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49" name="วงรี 148">
                <a:extLst>
                  <a:ext uri="{FF2B5EF4-FFF2-40B4-BE49-F238E27FC236}">
                    <a16:creationId xmlns:a16="http://schemas.microsoft.com/office/drawing/2014/main" id="{E27DDA30-C4D6-4AA2-ACA1-1D3C030E1D72}"/>
                  </a:ext>
                </a:extLst>
              </p:cNvPr>
              <p:cNvSpPr/>
              <p:nvPr/>
            </p:nvSpPr>
            <p:spPr>
              <a:xfrm>
                <a:off x="6844534" y="204677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50" name="วงรี 149">
                <a:extLst>
                  <a:ext uri="{FF2B5EF4-FFF2-40B4-BE49-F238E27FC236}">
                    <a16:creationId xmlns:a16="http://schemas.microsoft.com/office/drawing/2014/main" id="{0CA6F531-E93D-4AA4-8F21-C6AB8CC24A7C}"/>
                  </a:ext>
                </a:extLst>
              </p:cNvPr>
              <p:cNvSpPr/>
              <p:nvPr/>
            </p:nvSpPr>
            <p:spPr>
              <a:xfrm>
                <a:off x="6844534" y="22467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51" name="วงรี 150">
                <a:extLst>
                  <a:ext uri="{FF2B5EF4-FFF2-40B4-BE49-F238E27FC236}">
                    <a16:creationId xmlns:a16="http://schemas.microsoft.com/office/drawing/2014/main" id="{56D3A951-4DAE-4497-A1BF-9DE01A1283E0}"/>
                  </a:ext>
                </a:extLst>
              </p:cNvPr>
              <p:cNvSpPr/>
              <p:nvPr/>
            </p:nvSpPr>
            <p:spPr>
              <a:xfrm>
                <a:off x="6844534" y="24468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52" name="วงรี 151">
                <a:extLst>
                  <a:ext uri="{FF2B5EF4-FFF2-40B4-BE49-F238E27FC236}">
                    <a16:creationId xmlns:a16="http://schemas.microsoft.com/office/drawing/2014/main" id="{56624583-3AF1-434C-947B-DC01822C50CB}"/>
                  </a:ext>
                </a:extLst>
              </p:cNvPr>
              <p:cNvSpPr/>
              <p:nvPr/>
            </p:nvSpPr>
            <p:spPr>
              <a:xfrm>
                <a:off x="6844534" y="264684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53" name="วงรี 152">
                <a:extLst>
                  <a:ext uri="{FF2B5EF4-FFF2-40B4-BE49-F238E27FC236}">
                    <a16:creationId xmlns:a16="http://schemas.microsoft.com/office/drawing/2014/main" id="{FFB94250-93F7-44D7-B0D3-00F3B7A4F59C}"/>
                  </a:ext>
                </a:extLst>
              </p:cNvPr>
              <p:cNvSpPr/>
              <p:nvPr/>
            </p:nvSpPr>
            <p:spPr>
              <a:xfrm>
                <a:off x="6844534" y="284687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54" name="วงรี 153">
                <a:extLst>
                  <a:ext uri="{FF2B5EF4-FFF2-40B4-BE49-F238E27FC236}">
                    <a16:creationId xmlns:a16="http://schemas.microsoft.com/office/drawing/2014/main" id="{693A4000-C711-4213-881F-46174FD1239A}"/>
                  </a:ext>
                </a:extLst>
              </p:cNvPr>
              <p:cNvSpPr/>
              <p:nvPr/>
            </p:nvSpPr>
            <p:spPr>
              <a:xfrm>
                <a:off x="6844534" y="30468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55" name="วงรี 154">
                <a:extLst>
                  <a:ext uri="{FF2B5EF4-FFF2-40B4-BE49-F238E27FC236}">
                    <a16:creationId xmlns:a16="http://schemas.microsoft.com/office/drawing/2014/main" id="{10DCF3F5-3C48-4642-B133-E3CC79C23C10}"/>
                  </a:ext>
                </a:extLst>
              </p:cNvPr>
              <p:cNvSpPr/>
              <p:nvPr/>
            </p:nvSpPr>
            <p:spPr>
              <a:xfrm>
                <a:off x="6844534" y="32469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</p:grpSp>
        <p:grpSp>
          <p:nvGrpSpPr>
            <p:cNvPr id="156" name="กลุ่ม 155">
              <a:extLst>
                <a:ext uri="{FF2B5EF4-FFF2-40B4-BE49-F238E27FC236}">
                  <a16:creationId xmlns:a16="http://schemas.microsoft.com/office/drawing/2014/main" id="{B958616B-DD23-408E-8662-7F1436CDCE4F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3466326" y="573401"/>
              <a:ext cx="347486" cy="982634"/>
              <a:chOff x="6264894" y="1446698"/>
              <a:chExt cx="759640" cy="1984379"/>
            </a:xfrm>
          </p:grpSpPr>
          <p:sp>
            <p:nvSpPr>
              <p:cNvPr id="157" name="วงรี 156">
                <a:extLst>
                  <a:ext uri="{FF2B5EF4-FFF2-40B4-BE49-F238E27FC236}">
                    <a16:creationId xmlns:a16="http://schemas.microsoft.com/office/drawing/2014/main" id="{880946A2-5350-4B72-B3CF-3372A2D75CBF}"/>
                  </a:ext>
                </a:extLst>
              </p:cNvPr>
              <p:cNvSpPr/>
              <p:nvPr/>
            </p:nvSpPr>
            <p:spPr>
              <a:xfrm>
                <a:off x="6264894" y="14508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58" name="วงรี 157">
                <a:extLst>
                  <a:ext uri="{FF2B5EF4-FFF2-40B4-BE49-F238E27FC236}">
                    <a16:creationId xmlns:a16="http://schemas.microsoft.com/office/drawing/2014/main" id="{3CE03E15-6C83-422D-BD88-166AD688CF2E}"/>
                  </a:ext>
                </a:extLst>
              </p:cNvPr>
              <p:cNvSpPr/>
              <p:nvPr/>
            </p:nvSpPr>
            <p:spPr>
              <a:xfrm>
                <a:off x="6264894" y="16508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59" name="วงรี 158">
                <a:extLst>
                  <a:ext uri="{FF2B5EF4-FFF2-40B4-BE49-F238E27FC236}">
                    <a16:creationId xmlns:a16="http://schemas.microsoft.com/office/drawing/2014/main" id="{908F4668-BA50-42FC-A8E3-4423F5A64ABC}"/>
                  </a:ext>
                </a:extLst>
              </p:cNvPr>
              <p:cNvSpPr/>
              <p:nvPr/>
            </p:nvSpPr>
            <p:spPr>
              <a:xfrm>
                <a:off x="6264894" y="185090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60" name="วงรี 159">
                <a:extLst>
                  <a:ext uri="{FF2B5EF4-FFF2-40B4-BE49-F238E27FC236}">
                    <a16:creationId xmlns:a16="http://schemas.microsoft.com/office/drawing/2014/main" id="{524554F2-A4AB-4A2E-91DE-4B0CB4B448EB}"/>
                  </a:ext>
                </a:extLst>
              </p:cNvPr>
              <p:cNvSpPr/>
              <p:nvPr/>
            </p:nvSpPr>
            <p:spPr>
              <a:xfrm>
                <a:off x="6264894" y="205092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61" name="วงรี 160">
                <a:extLst>
                  <a:ext uri="{FF2B5EF4-FFF2-40B4-BE49-F238E27FC236}">
                    <a16:creationId xmlns:a16="http://schemas.microsoft.com/office/drawing/2014/main" id="{F3F51107-801F-4372-8E4D-3C58FA1B92B3}"/>
                  </a:ext>
                </a:extLst>
              </p:cNvPr>
              <p:cNvSpPr/>
              <p:nvPr/>
            </p:nvSpPr>
            <p:spPr>
              <a:xfrm>
                <a:off x="6264894" y="22509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62" name="วงรี 161">
                <a:extLst>
                  <a:ext uri="{FF2B5EF4-FFF2-40B4-BE49-F238E27FC236}">
                    <a16:creationId xmlns:a16="http://schemas.microsoft.com/office/drawing/2014/main" id="{5D800A4B-1832-4643-A216-53E717B7A80C}"/>
                  </a:ext>
                </a:extLst>
              </p:cNvPr>
              <p:cNvSpPr/>
              <p:nvPr/>
            </p:nvSpPr>
            <p:spPr>
              <a:xfrm>
                <a:off x="6264894" y="24509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63" name="วงรี 162">
                <a:extLst>
                  <a:ext uri="{FF2B5EF4-FFF2-40B4-BE49-F238E27FC236}">
                    <a16:creationId xmlns:a16="http://schemas.microsoft.com/office/drawing/2014/main" id="{BCF1EB5A-DBFC-4179-958C-1B9118471259}"/>
                  </a:ext>
                </a:extLst>
              </p:cNvPr>
              <p:cNvSpPr/>
              <p:nvPr/>
            </p:nvSpPr>
            <p:spPr>
              <a:xfrm>
                <a:off x="6264894" y="265100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64" name="วงรี 163">
                <a:extLst>
                  <a:ext uri="{FF2B5EF4-FFF2-40B4-BE49-F238E27FC236}">
                    <a16:creationId xmlns:a16="http://schemas.microsoft.com/office/drawing/2014/main" id="{43A2364B-8D4A-4104-BC92-43A3EBCF0585}"/>
                  </a:ext>
                </a:extLst>
              </p:cNvPr>
              <p:cNvSpPr/>
              <p:nvPr/>
            </p:nvSpPr>
            <p:spPr>
              <a:xfrm>
                <a:off x="6264894" y="285102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65" name="วงรี 164">
                <a:extLst>
                  <a:ext uri="{FF2B5EF4-FFF2-40B4-BE49-F238E27FC236}">
                    <a16:creationId xmlns:a16="http://schemas.microsoft.com/office/drawing/2014/main" id="{2009CE0F-1418-4A64-9EF9-E61143263B5C}"/>
                  </a:ext>
                </a:extLst>
              </p:cNvPr>
              <p:cNvSpPr/>
              <p:nvPr/>
            </p:nvSpPr>
            <p:spPr>
              <a:xfrm>
                <a:off x="6264894" y="30510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 dirty="0"/>
              </a:p>
            </p:txBody>
          </p:sp>
          <p:sp>
            <p:nvSpPr>
              <p:cNvPr id="166" name="วงรี 165">
                <a:extLst>
                  <a:ext uri="{FF2B5EF4-FFF2-40B4-BE49-F238E27FC236}">
                    <a16:creationId xmlns:a16="http://schemas.microsoft.com/office/drawing/2014/main" id="{AD5C2724-F24C-49C5-B5E1-775DEA13487D}"/>
                  </a:ext>
                </a:extLst>
              </p:cNvPr>
              <p:cNvSpPr/>
              <p:nvPr/>
            </p:nvSpPr>
            <p:spPr>
              <a:xfrm>
                <a:off x="6264894" y="32510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67" name="วงรี 166">
                <a:extLst>
                  <a:ext uri="{FF2B5EF4-FFF2-40B4-BE49-F238E27FC236}">
                    <a16:creationId xmlns:a16="http://schemas.microsoft.com/office/drawing/2014/main" id="{072B9939-058B-4D80-947C-409EF176F8F8}"/>
                  </a:ext>
                </a:extLst>
              </p:cNvPr>
              <p:cNvSpPr/>
              <p:nvPr/>
            </p:nvSpPr>
            <p:spPr>
              <a:xfrm>
                <a:off x="6554714" y="14487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68" name="วงรี 167">
                <a:extLst>
                  <a:ext uri="{FF2B5EF4-FFF2-40B4-BE49-F238E27FC236}">
                    <a16:creationId xmlns:a16="http://schemas.microsoft.com/office/drawing/2014/main" id="{FD8A0C7A-2F21-40E4-A570-653933483C2A}"/>
                  </a:ext>
                </a:extLst>
              </p:cNvPr>
              <p:cNvSpPr/>
              <p:nvPr/>
            </p:nvSpPr>
            <p:spPr>
              <a:xfrm>
                <a:off x="6554714" y="16488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69" name="วงรี 168">
                <a:extLst>
                  <a:ext uri="{FF2B5EF4-FFF2-40B4-BE49-F238E27FC236}">
                    <a16:creationId xmlns:a16="http://schemas.microsoft.com/office/drawing/2014/main" id="{4D647E18-E96F-4C4F-8BF3-5C1EA031B938}"/>
                  </a:ext>
                </a:extLst>
              </p:cNvPr>
              <p:cNvSpPr/>
              <p:nvPr/>
            </p:nvSpPr>
            <p:spPr>
              <a:xfrm>
                <a:off x="6554714" y="184882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70" name="วงรี 169">
                <a:extLst>
                  <a:ext uri="{FF2B5EF4-FFF2-40B4-BE49-F238E27FC236}">
                    <a16:creationId xmlns:a16="http://schemas.microsoft.com/office/drawing/2014/main" id="{9035A499-ABAB-46EA-A7A5-5E21EF272C51}"/>
                  </a:ext>
                </a:extLst>
              </p:cNvPr>
              <p:cNvSpPr/>
              <p:nvPr/>
            </p:nvSpPr>
            <p:spPr>
              <a:xfrm>
                <a:off x="6554714" y="204885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71" name="วงรี 170">
                <a:extLst>
                  <a:ext uri="{FF2B5EF4-FFF2-40B4-BE49-F238E27FC236}">
                    <a16:creationId xmlns:a16="http://schemas.microsoft.com/office/drawing/2014/main" id="{EC45FC70-FF67-4A0B-9F65-AC60DB5DD75A}"/>
                  </a:ext>
                </a:extLst>
              </p:cNvPr>
              <p:cNvSpPr/>
              <p:nvPr/>
            </p:nvSpPr>
            <p:spPr>
              <a:xfrm>
                <a:off x="6554714" y="22488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72" name="วงรี 171">
                <a:extLst>
                  <a:ext uri="{FF2B5EF4-FFF2-40B4-BE49-F238E27FC236}">
                    <a16:creationId xmlns:a16="http://schemas.microsoft.com/office/drawing/2014/main" id="{3225911A-5A7F-4A6A-8D60-167EE0612ED8}"/>
                  </a:ext>
                </a:extLst>
              </p:cNvPr>
              <p:cNvSpPr/>
              <p:nvPr/>
            </p:nvSpPr>
            <p:spPr>
              <a:xfrm>
                <a:off x="6554714" y="24489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73" name="วงรี 172">
                <a:extLst>
                  <a:ext uri="{FF2B5EF4-FFF2-40B4-BE49-F238E27FC236}">
                    <a16:creationId xmlns:a16="http://schemas.microsoft.com/office/drawing/2014/main" id="{779E656A-5DB3-43FD-A294-C984D27F3ECA}"/>
                  </a:ext>
                </a:extLst>
              </p:cNvPr>
              <p:cNvSpPr/>
              <p:nvPr/>
            </p:nvSpPr>
            <p:spPr>
              <a:xfrm>
                <a:off x="6554714" y="264892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74" name="วงรี 173">
                <a:extLst>
                  <a:ext uri="{FF2B5EF4-FFF2-40B4-BE49-F238E27FC236}">
                    <a16:creationId xmlns:a16="http://schemas.microsoft.com/office/drawing/2014/main" id="{A14C5DAE-6A71-40BD-9109-F1EFE7D9D5B1}"/>
                  </a:ext>
                </a:extLst>
              </p:cNvPr>
              <p:cNvSpPr/>
              <p:nvPr/>
            </p:nvSpPr>
            <p:spPr>
              <a:xfrm>
                <a:off x="6554714" y="284895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75" name="วงรี 174">
                <a:extLst>
                  <a:ext uri="{FF2B5EF4-FFF2-40B4-BE49-F238E27FC236}">
                    <a16:creationId xmlns:a16="http://schemas.microsoft.com/office/drawing/2014/main" id="{1C726E50-D9AB-44F7-B09D-260EA4A097D2}"/>
                  </a:ext>
                </a:extLst>
              </p:cNvPr>
              <p:cNvSpPr/>
              <p:nvPr/>
            </p:nvSpPr>
            <p:spPr>
              <a:xfrm>
                <a:off x="6554714" y="30489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76" name="วงรี 175">
                <a:extLst>
                  <a:ext uri="{FF2B5EF4-FFF2-40B4-BE49-F238E27FC236}">
                    <a16:creationId xmlns:a16="http://schemas.microsoft.com/office/drawing/2014/main" id="{3381DF47-4EEC-4C5D-806D-331FFB99EDBB}"/>
                  </a:ext>
                </a:extLst>
              </p:cNvPr>
              <p:cNvSpPr/>
              <p:nvPr/>
            </p:nvSpPr>
            <p:spPr>
              <a:xfrm>
                <a:off x="6554714" y="32490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77" name="วงรี 176">
                <a:extLst>
                  <a:ext uri="{FF2B5EF4-FFF2-40B4-BE49-F238E27FC236}">
                    <a16:creationId xmlns:a16="http://schemas.microsoft.com/office/drawing/2014/main" id="{B1A7197B-B98D-40DE-BF72-B4830EC03030}"/>
                  </a:ext>
                </a:extLst>
              </p:cNvPr>
              <p:cNvSpPr/>
              <p:nvPr/>
            </p:nvSpPr>
            <p:spPr>
              <a:xfrm>
                <a:off x="6844534" y="14466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78" name="วงรี 177">
                <a:extLst>
                  <a:ext uri="{FF2B5EF4-FFF2-40B4-BE49-F238E27FC236}">
                    <a16:creationId xmlns:a16="http://schemas.microsoft.com/office/drawing/2014/main" id="{82DF469E-A085-4039-88CB-3969DA384FDB}"/>
                  </a:ext>
                </a:extLst>
              </p:cNvPr>
              <p:cNvSpPr/>
              <p:nvPr/>
            </p:nvSpPr>
            <p:spPr>
              <a:xfrm>
                <a:off x="6844534" y="16467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79" name="วงรี 178">
                <a:extLst>
                  <a:ext uri="{FF2B5EF4-FFF2-40B4-BE49-F238E27FC236}">
                    <a16:creationId xmlns:a16="http://schemas.microsoft.com/office/drawing/2014/main" id="{2114E414-B577-4702-8E7D-052C8EB01B12}"/>
                  </a:ext>
                </a:extLst>
              </p:cNvPr>
              <p:cNvSpPr/>
              <p:nvPr/>
            </p:nvSpPr>
            <p:spPr>
              <a:xfrm>
                <a:off x="6844534" y="184674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80" name="วงรี 179">
                <a:extLst>
                  <a:ext uri="{FF2B5EF4-FFF2-40B4-BE49-F238E27FC236}">
                    <a16:creationId xmlns:a16="http://schemas.microsoft.com/office/drawing/2014/main" id="{FAE97F4D-3390-442F-BABF-6A9F783CDAC4}"/>
                  </a:ext>
                </a:extLst>
              </p:cNvPr>
              <p:cNvSpPr/>
              <p:nvPr/>
            </p:nvSpPr>
            <p:spPr>
              <a:xfrm>
                <a:off x="6844534" y="204677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81" name="วงรี 180">
                <a:extLst>
                  <a:ext uri="{FF2B5EF4-FFF2-40B4-BE49-F238E27FC236}">
                    <a16:creationId xmlns:a16="http://schemas.microsoft.com/office/drawing/2014/main" id="{B7B57EE1-A657-484F-9702-2D432A5836E3}"/>
                  </a:ext>
                </a:extLst>
              </p:cNvPr>
              <p:cNvSpPr/>
              <p:nvPr/>
            </p:nvSpPr>
            <p:spPr>
              <a:xfrm>
                <a:off x="6844534" y="22467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82" name="วงรี 181">
                <a:extLst>
                  <a:ext uri="{FF2B5EF4-FFF2-40B4-BE49-F238E27FC236}">
                    <a16:creationId xmlns:a16="http://schemas.microsoft.com/office/drawing/2014/main" id="{C875F0C2-3305-4620-831F-EE6836698F44}"/>
                  </a:ext>
                </a:extLst>
              </p:cNvPr>
              <p:cNvSpPr/>
              <p:nvPr/>
            </p:nvSpPr>
            <p:spPr>
              <a:xfrm>
                <a:off x="6844534" y="24468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83" name="วงรี 182">
                <a:extLst>
                  <a:ext uri="{FF2B5EF4-FFF2-40B4-BE49-F238E27FC236}">
                    <a16:creationId xmlns:a16="http://schemas.microsoft.com/office/drawing/2014/main" id="{C1FB343C-CD22-433C-A738-ED6ED98C86CA}"/>
                  </a:ext>
                </a:extLst>
              </p:cNvPr>
              <p:cNvSpPr/>
              <p:nvPr/>
            </p:nvSpPr>
            <p:spPr>
              <a:xfrm>
                <a:off x="6844534" y="264684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84" name="วงรี 183">
                <a:extLst>
                  <a:ext uri="{FF2B5EF4-FFF2-40B4-BE49-F238E27FC236}">
                    <a16:creationId xmlns:a16="http://schemas.microsoft.com/office/drawing/2014/main" id="{AD1668AC-CF57-4C3A-B191-3854D89C3822}"/>
                  </a:ext>
                </a:extLst>
              </p:cNvPr>
              <p:cNvSpPr/>
              <p:nvPr/>
            </p:nvSpPr>
            <p:spPr>
              <a:xfrm>
                <a:off x="6844534" y="284687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85" name="วงรี 184">
                <a:extLst>
                  <a:ext uri="{FF2B5EF4-FFF2-40B4-BE49-F238E27FC236}">
                    <a16:creationId xmlns:a16="http://schemas.microsoft.com/office/drawing/2014/main" id="{E99753CA-0192-41F6-9B70-A541EFAEA4DB}"/>
                  </a:ext>
                </a:extLst>
              </p:cNvPr>
              <p:cNvSpPr/>
              <p:nvPr/>
            </p:nvSpPr>
            <p:spPr>
              <a:xfrm>
                <a:off x="6844534" y="30468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86" name="วงรี 185">
                <a:extLst>
                  <a:ext uri="{FF2B5EF4-FFF2-40B4-BE49-F238E27FC236}">
                    <a16:creationId xmlns:a16="http://schemas.microsoft.com/office/drawing/2014/main" id="{07334C29-3F9C-4309-BFD2-EEC5F7C587A2}"/>
                  </a:ext>
                </a:extLst>
              </p:cNvPr>
              <p:cNvSpPr/>
              <p:nvPr/>
            </p:nvSpPr>
            <p:spPr>
              <a:xfrm>
                <a:off x="6844534" y="32469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</p:grpSp>
        <p:sp>
          <p:nvSpPr>
            <p:cNvPr id="190" name="กากบาท 189">
              <a:extLst>
                <a:ext uri="{FF2B5EF4-FFF2-40B4-BE49-F238E27FC236}">
                  <a16:creationId xmlns:a16="http://schemas.microsoft.com/office/drawing/2014/main" id="{5388398A-A471-4266-9A27-E079256CC8C9}"/>
                </a:ext>
              </a:extLst>
            </p:cNvPr>
            <p:cNvSpPr/>
            <p:nvPr/>
          </p:nvSpPr>
          <p:spPr>
            <a:xfrm rot="1087668">
              <a:off x="1191653" y="4451977"/>
              <a:ext cx="368040" cy="320174"/>
            </a:xfrm>
            <a:prstGeom prst="plus">
              <a:avLst>
                <a:gd name="adj" fmla="val 35728"/>
              </a:avLst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91" name="กากบาท 190">
              <a:extLst>
                <a:ext uri="{FF2B5EF4-FFF2-40B4-BE49-F238E27FC236}">
                  <a16:creationId xmlns:a16="http://schemas.microsoft.com/office/drawing/2014/main" id="{06CDAA93-E217-4258-9A54-4C325A9332B8}"/>
                </a:ext>
              </a:extLst>
            </p:cNvPr>
            <p:cNvSpPr/>
            <p:nvPr/>
          </p:nvSpPr>
          <p:spPr>
            <a:xfrm rot="1087668">
              <a:off x="6767399" y="1518757"/>
              <a:ext cx="368040" cy="320174"/>
            </a:xfrm>
            <a:prstGeom prst="plus">
              <a:avLst>
                <a:gd name="adj" fmla="val 35728"/>
              </a:avLst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92" name="กากบาท 191">
              <a:extLst>
                <a:ext uri="{FF2B5EF4-FFF2-40B4-BE49-F238E27FC236}">
                  <a16:creationId xmlns:a16="http://schemas.microsoft.com/office/drawing/2014/main" id="{E52586BA-A47A-4C67-BE1E-D768E320A5C8}"/>
                </a:ext>
              </a:extLst>
            </p:cNvPr>
            <p:cNvSpPr/>
            <p:nvPr/>
          </p:nvSpPr>
          <p:spPr>
            <a:xfrm rot="1087668">
              <a:off x="684864" y="1581020"/>
              <a:ext cx="620284" cy="500224"/>
            </a:xfrm>
            <a:prstGeom prst="plus">
              <a:avLst>
                <a:gd name="adj" fmla="val 35728"/>
              </a:avLst>
            </a:prstGeom>
            <a:solidFill>
              <a:srgbClr val="FDE92C">
                <a:alpha val="40000"/>
              </a:srgb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93" name="กากบาท 192">
              <a:extLst>
                <a:ext uri="{FF2B5EF4-FFF2-40B4-BE49-F238E27FC236}">
                  <a16:creationId xmlns:a16="http://schemas.microsoft.com/office/drawing/2014/main" id="{9279B430-86FD-4915-87E5-58413A3B8599}"/>
                </a:ext>
              </a:extLst>
            </p:cNvPr>
            <p:cNvSpPr/>
            <p:nvPr/>
          </p:nvSpPr>
          <p:spPr>
            <a:xfrm rot="20237040">
              <a:off x="1318434" y="452353"/>
              <a:ext cx="552915" cy="426604"/>
            </a:xfrm>
            <a:prstGeom prst="plus">
              <a:avLst>
                <a:gd name="adj" fmla="val 35728"/>
              </a:avLst>
            </a:prstGeom>
            <a:solidFill>
              <a:schemeClr val="accent4">
                <a:lumMod val="20000"/>
                <a:lumOff val="80000"/>
                <a:alpha val="90000"/>
              </a:scheme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 dirty="0"/>
            </a:p>
          </p:txBody>
        </p:sp>
        <p:sp>
          <p:nvSpPr>
            <p:cNvPr id="194" name="สี่เหลี่ยมผืนผ้า 193">
              <a:extLst>
                <a:ext uri="{FF2B5EF4-FFF2-40B4-BE49-F238E27FC236}">
                  <a16:creationId xmlns:a16="http://schemas.microsoft.com/office/drawing/2014/main" id="{07A72EC4-E108-4388-8109-4BECAA9C8258}"/>
                </a:ext>
              </a:extLst>
            </p:cNvPr>
            <p:cNvSpPr/>
            <p:nvPr/>
          </p:nvSpPr>
          <p:spPr>
            <a:xfrm>
              <a:off x="6241377" y="425127"/>
              <a:ext cx="330847" cy="305625"/>
            </a:xfrm>
            <a:prstGeom prst="rect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95" name="สี่เหลี่ยมผืนผ้า 194">
              <a:extLst>
                <a:ext uri="{FF2B5EF4-FFF2-40B4-BE49-F238E27FC236}">
                  <a16:creationId xmlns:a16="http://schemas.microsoft.com/office/drawing/2014/main" id="{DB745DB9-E68C-4099-8BC1-067971DA25AE}"/>
                </a:ext>
              </a:extLst>
            </p:cNvPr>
            <p:cNvSpPr/>
            <p:nvPr/>
          </p:nvSpPr>
          <p:spPr>
            <a:xfrm>
              <a:off x="7961308" y="4240268"/>
              <a:ext cx="330847" cy="305625"/>
            </a:xfrm>
            <a:prstGeom prst="rect">
              <a:avLst/>
            </a:prstGeom>
            <a:noFill/>
            <a:ln w="28575">
              <a:solidFill>
                <a:srgbClr val="FEF9B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grpSp>
          <p:nvGrpSpPr>
            <p:cNvPr id="196" name="กลุ่ม 195">
              <a:extLst>
                <a:ext uri="{FF2B5EF4-FFF2-40B4-BE49-F238E27FC236}">
                  <a16:creationId xmlns:a16="http://schemas.microsoft.com/office/drawing/2014/main" id="{1ED1FCA0-FE85-49B0-B8E6-2709E2BE3F0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010805" y="3407851"/>
              <a:ext cx="376162" cy="907724"/>
              <a:chOff x="6264894" y="1446698"/>
              <a:chExt cx="759640" cy="1984379"/>
            </a:xfrm>
          </p:grpSpPr>
          <p:sp>
            <p:nvSpPr>
              <p:cNvPr id="197" name="วงรี 196">
                <a:extLst>
                  <a:ext uri="{FF2B5EF4-FFF2-40B4-BE49-F238E27FC236}">
                    <a16:creationId xmlns:a16="http://schemas.microsoft.com/office/drawing/2014/main" id="{B21C1970-2128-49C3-9C00-8C4D8B5ABB22}"/>
                  </a:ext>
                </a:extLst>
              </p:cNvPr>
              <p:cNvSpPr/>
              <p:nvPr/>
            </p:nvSpPr>
            <p:spPr>
              <a:xfrm>
                <a:off x="6264894" y="14508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98" name="วงรี 197">
                <a:extLst>
                  <a:ext uri="{FF2B5EF4-FFF2-40B4-BE49-F238E27FC236}">
                    <a16:creationId xmlns:a16="http://schemas.microsoft.com/office/drawing/2014/main" id="{99D12FE0-9D89-4DCA-BE55-81A666A3DC64}"/>
                  </a:ext>
                </a:extLst>
              </p:cNvPr>
              <p:cNvSpPr/>
              <p:nvPr/>
            </p:nvSpPr>
            <p:spPr>
              <a:xfrm>
                <a:off x="6264894" y="16508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99" name="วงรี 198">
                <a:extLst>
                  <a:ext uri="{FF2B5EF4-FFF2-40B4-BE49-F238E27FC236}">
                    <a16:creationId xmlns:a16="http://schemas.microsoft.com/office/drawing/2014/main" id="{497810E9-68CB-444C-B53D-1DA8C12A8AC5}"/>
                  </a:ext>
                </a:extLst>
              </p:cNvPr>
              <p:cNvSpPr/>
              <p:nvPr/>
            </p:nvSpPr>
            <p:spPr>
              <a:xfrm>
                <a:off x="6264894" y="185090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00" name="วงรี 199">
                <a:extLst>
                  <a:ext uri="{FF2B5EF4-FFF2-40B4-BE49-F238E27FC236}">
                    <a16:creationId xmlns:a16="http://schemas.microsoft.com/office/drawing/2014/main" id="{A28FF609-F343-47FC-A527-377C8D8A3C93}"/>
                  </a:ext>
                </a:extLst>
              </p:cNvPr>
              <p:cNvSpPr/>
              <p:nvPr/>
            </p:nvSpPr>
            <p:spPr>
              <a:xfrm>
                <a:off x="6264894" y="205092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01" name="วงรี 200">
                <a:extLst>
                  <a:ext uri="{FF2B5EF4-FFF2-40B4-BE49-F238E27FC236}">
                    <a16:creationId xmlns:a16="http://schemas.microsoft.com/office/drawing/2014/main" id="{20C4603F-058E-4D02-9D62-323B1BACD948}"/>
                  </a:ext>
                </a:extLst>
              </p:cNvPr>
              <p:cNvSpPr/>
              <p:nvPr/>
            </p:nvSpPr>
            <p:spPr>
              <a:xfrm>
                <a:off x="6264894" y="22509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02" name="วงรี 201">
                <a:extLst>
                  <a:ext uri="{FF2B5EF4-FFF2-40B4-BE49-F238E27FC236}">
                    <a16:creationId xmlns:a16="http://schemas.microsoft.com/office/drawing/2014/main" id="{937B6F76-0969-485E-9D13-BFDDA29747B5}"/>
                  </a:ext>
                </a:extLst>
              </p:cNvPr>
              <p:cNvSpPr/>
              <p:nvPr/>
            </p:nvSpPr>
            <p:spPr>
              <a:xfrm>
                <a:off x="6264894" y="24509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03" name="วงรี 202">
                <a:extLst>
                  <a:ext uri="{FF2B5EF4-FFF2-40B4-BE49-F238E27FC236}">
                    <a16:creationId xmlns:a16="http://schemas.microsoft.com/office/drawing/2014/main" id="{1DF58B4A-A66B-4699-A37C-3F6987305D84}"/>
                  </a:ext>
                </a:extLst>
              </p:cNvPr>
              <p:cNvSpPr/>
              <p:nvPr/>
            </p:nvSpPr>
            <p:spPr>
              <a:xfrm>
                <a:off x="6264894" y="265100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04" name="วงรี 203">
                <a:extLst>
                  <a:ext uri="{FF2B5EF4-FFF2-40B4-BE49-F238E27FC236}">
                    <a16:creationId xmlns:a16="http://schemas.microsoft.com/office/drawing/2014/main" id="{7BB84F2F-07D2-4487-A2CE-362EFBDAEE8E}"/>
                  </a:ext>
                </a:extLst>
              </p:cNvPr>
              <p:cNvSpPr/>
              <p:nvPr/>
            </p:nvSpPr>
            <p:spPr>
              <a:xfrm>
                <a:off x="6264894" y="285102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05" name="วงรี 204">
                <a:extLst>
                  <a:ext uri="{FF2B5EF4-FFF2-40B4-BE49-F238E27FC236}">
                    <a16:creationId xmlns:a16="http://schemas.microsoft.com/office/drawing/2014/main" id="{4A16ED61-82D7-4D1C-8262-ED0B118D0E60}"/>
                  </a:ext>
                </a:extLst>
              </p:cNvPr>
              <p:cNvSpPr/>
              <p:nvPr/>
            </p:nvSpPr>
            <p:spPr>
              <a:xfrm>
                <a:off x="6264894" y="30510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 dirty="0"/>
              </a:p>
            </p:txBody>
          </p:sp>
          <p:sp>
            <p:nvSpPr>
              <p:cNvPr id="206" name="วงรี 205">
                <a:extLst>
                  <a:ext uri="{FF2B5EF4-FFF2-40B4-BE49-F238E27FC236}">
                    <a16:creationId xmlns:a16="http://schemas.microsoft.com/office/drawing/2014/main" id="{B6E1BE97-4B81-4356-B357-468CBC454F5D}"/>
                  </a:ext>
                </a:extLst>
              </p:cNvPr>
              <p:cNvSpPr/>
              <p:nvPr/>
            </p:nvSpPr>
            <p:spPr>
              <a:xfrm>
                <a:off x="6264894" y="32510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07" name="วงรี 206">
                <a:extLst>
                  <a:ext uri="{FF2B5EF4-FFF2-40B4-BE49-F238E27FC236}">
                    <a16:creationId xmlns:a16="http://schemas.microsoft.com/office/drawing/2014/main" id="{1B89C48D-F989-4854-8466-937575850FD9}"/>
                  </a:ext>
                </a:extLst>
              </p:cNvPr>
              <p:cNvSpPr/>
              <p:nvPr/>
            </p:nvSpPr>
            <p:spPr>
              <a:xfrm>
                <a:off x="6554714" y="14487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08" name="วงรี 207">
                <a:extLst>
                  <a:ext uri="{FF2B5EF4-FFF2-40B4-BE49-F238E27FC236}">
                    <a16:creationId xmlns:a16="http://schemas.microsoft.com/office/drawing/2014/main" id="{96C63366-8923-47D7-AA38-4C9BB4EF2BD6}"/>
                  </a:ext>
                </a:extLst>
              </p:cNvPr>
              <p:cNvSpPr/>
              <p:nvPr/>
            </p:nvSpPr>
            <p:spPr>
              <a:xfrm>
                <a:off x="6554714" y="16488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09" name="วงรี 208">
                <a:extLst>
                  <a:ext uri="{FF2B5EF4-FFF2-40B4-BE49-F238E27FC236}">
                    <a16:creationId xmlns:a16="http://schemas.microsoft.com/office/drawing/2014/main" id="{BF1800A9-E998-48BD-B122-08130C2F9023}"/>
                  </a:ext>
                </a:extLst>
              </p:cNvPr>
              <p:cNvSpPr/>
              <p:nvPr/>
            </p:nvSpPr>
            <p:spPr>
              <a:xfrm>
                <a:off x="6554714" y="184882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10" name="วงรี 209">
                <a:extLst>
                  <a:ext uri="{FF2B5EF4-FFF2-40B4-BE49-F238E27FC236}">
                    <a16:creationId xmlns:a16="http://schemas.microsoft.com/office/drawing/2014/main" id="{2E5538F9-9A0A-4AC9-AD17-8BE00BC56514}"/>
                  </a:ext>
                </a:extLst>
              </p:cNvPr>
              <p:cNvSpPr/>
              <p:nvPr/>
            </p:nvSpPr>
            <p:spPr>
              <a:xfrm>
                <a:off x="6554714" y="204885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11" name="วงรี 210">
                <a:extLst>
                  <a:ext uri="{FF2B5EF4-FFF2-40B4-BE49-F238E27FC236}">
                    <a16:creationId xmlns:a16="http://schemas.microsoft.com/office/drawing/2014/main" id="{2A9461A3-9C39-423A-A9BE-600880ECBB4A}"/>
                  </a:ext>
                </a:extLst>
              </p:cNvPr>
              <p:cNvSpPr/>
              <p:nvPr/>
            </p:nvSpPr>
            <p:spPr>
              <a:xfrm>
                <a:off x="6554714" y="22488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12" name="วงรี 211">
                <a:extLst>
                  <a:ext uri="{FF2B5EF4-FFF2-40B4-BE49-F238E27FC236}">
                    <a16:creationId xmlns:a16="http://schemas.microsoft.com/office/drawing/2014/main" id="{EB19948A-221D-46CD-A226-B92B574D58FD}"/>
                  </a:ext>
                </a:extLst>
              </p:cNvPr>
              <p:cNvSpPr/>
              <p:nvPr/>
            </p:nvSpPr>
            <p:spPr>
              <a:xfrm>
                <a:off x="6554714" y="24489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13" name="วงรี 212">
                <a:extLst>
                  <a:ext uri="{FF2B5EF4-FFF2-40B4-BE49-F238E27FC236}">
                    <a16:creationId xmlns:a16="http://schemas.microsoft.com/office/drawing/2014/main" id="{31D69F52-AAA3-49B4-8A41-80F4EF61CEDE}"/>
                  </a:ext>
                </a:extLst>
              </p:cNvPr>
              <p:cNvSpPr/>
              <p:nvPr/>
            </p:nvSpPr>
            <p:spPr>
              <a:xfrm>
                <a:off x="6554714" y="264892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14" name="วงรี 213">
                <a:extLst>
                  <a:ext uri="{FF2B5EF4-FFF2-40B4-BE49-F238E27FC236}">
                    <a16:creationId xmlns:a16="http://schemas.microsoft.com/office/drawing/2014/main" id="{94CF82CC-7350-4639-837C-2205CCCD1DB8}"/>
                  </a:ext>
                </a:extLst>
              </p:cNvPr>
              <p:cNvSpPr/>
              <p:nvPr/>
            </p:nvSpPr>
            <p:spPr>
              <a:xfrm>
                <a:off x="6554714" y="284895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15" name="วงรี 214">
                <a:extLst>
                  <a:ext uri="{FF2B5EF4-FFF2-40B4-BE49-F238E27FC236}">
                    <a16:creationId xmlns:a16="http://schemas.microsoft.com/office/drawing/2014/main" id="{C49CBAEF-D48F-407B-9D7D-23BA8CBCEE76}"/>
                  </a:ext>
                </a:extLst>
              </p:cNvPr>
              <p:cNvSpPr/>
              <p:nvPr/>
            </p:nvSpPr>
            <p:spPr>
              <a:xfrm>
                <a:off x="6554714" y="30489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16" name="วงรี 215">
                <a:extLst>
                  <a:ext uri="{FF2B5EF4-FFF2-40B4-BE49-F238E27FC236}">
                    <a16:creationId xmlns:a16="http://schemas.microsoft.com/office/drawing/2014/main" id="{BDC7FAE8-A9A4-4908-9254-5E8D4C2CB107}"/>
                  </a:ext>
                </a:extLst>
              </p:cNvPr>
              <p:cNvSpPr/>
              <p:nvPr/>
            </p:nvSpPr>
            <p:spPr>
              <a:xfrm>
                <a:off x="6554714" y="32490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17" name="วงรี 216">
                <a:extLst>
                  <a:ext uri="{FF2B5EF4-FFF2-40B4-BE49-F238E27FC236}">
                    <a16:creationId xmlns:a16="http://schemas.microsoft.com/office/drawing/2014/main" id="{93BE9E9C-F227-4576-B2C4-1ABD6DFF9755}"/>
                  </a:ext>
                </a:extLst>
              </p:cNvPr>
              <p:cNvSpPr/>
              <p:nvPr/>
            </p:nvSpPr>
            <p:spPr>
              <a:xfrm>
                <a:off x="6844534" y="14466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18" name="วงรี 217">
                <a:extLst>
                  <a:ext uri="{FF2B5EF4-FFF2-40B4-BE49-F238E27FC236}">
                    <a16:creationId xmlns:a16="http://schemas.microsoft.com/office/drawing/2014/main" id="{D779A1E4-5D4B-4B22-888D-9049B03829A1}"/>
                  </a:ext>
                </a:extLst>
              </p:cNvPr>
              <p:cNvSpPr/>
              <p:nvPr/>
            </p:nvSpPr>
            <p:spPr>
              <a:xfrm>
                <a:off x="6844534" y="16467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19" name="วงรี 218">
                <a:extLst>
                  <a:ext uri="{FF2B5EF4-FFF2-40B4-BE49-F238E27FC236}">
                    <a16:creationId xmlns:a16="http://schemas.microsoft.com/office/drawing/2014/main" id="{E62C645D-CB77-4CF9-91C8-46B04F7C3ECD}"/>
                  </a:ext>
                </a:extLst>
              </p:cNvPr>
              <p:cNvSpPr/>
              <p:nvPr/>
            </p:nvSpPr>
            <p:spPr>
              <a:xfrm>
                <a:off x="6844534" y="184674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20" name="วงรี 219">
                <a:extLst>
                  <a:ext uri="{FF2B5EF4-FFF2-40B4-BE49-F238E27FC236}">
                    <a16:creationId xmlns:a16="http://schemas.microsoft.com/office/drawing/2014/main" id="{E0534271-F8DF-4164-A164-FD536E27C050}"/>
                  </a:ext>
                </a:extLst>
              </p:cNvPr>
              <p:cNvSpPr/>
              <p:nvPr/>
            </p:nvSpPr>
            <p:spPr>
              <a:xfrm>
                <a:off x="6844534" y="204677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21" name="วงรี 220">
                <a:extLst>
                  <a:ext uri="{FF2B5EF4-FFF2-40B4-BE49-F238E27FC236}">
                    <a16:creationId xmlns:a16="http://schemas.microsoft.com/office/drawing/2014/main" id="{4F5C6CC2-8800-4B01-A9F4-94334A6BA60D}"/>
                  </a:ext>
                </a:extLst>
              </p:cNvPr>
              <p:cNvSpPr/>
              <p:nvPr/>
            </p:nvSpPr>
            <p:spPr>
              <a:xfrm>
                <a:off x="6844534" y="22467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22" name="วงรี 221">
                <a:extLst>
                  <a:ext uri="{FF2B5EF4-FFF2-40B4-BE49-F238E27FC236}">
                    <a16:creationId xmlns:a16="http://schemas.microsoft.com/office/drawing/2014/main" id="{4454834D-F961-406D-8699-B4758F68EB12}"/>
                  </a:ext>
                </a:extLst>
              </p:cNvPr>
              <p:cNvSpPr/>
              <p:nvPr/>
            </p:nvSpPr>
            <p:spPr>
              <a:xfrm>
                <a:off x="6844534" y="24468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23" name="วงรี 222">
                <a:extLst>
                  <a:ext uri="{FF2B5EF4-FFF2-40B4-BE49-F238E27FC236}">
                    <a16:creationId xmlns:a16="http://schemas.microsoft.com/office/drawing/2014/main" id="{B7092582-A074-4D6F-8DF3-C08625DF8805}"/>
                  </a:ext>
                </a:extLst>
              </p:cNvPr>
              <p:cNvSpPr/>
              <p:nvPr/>
            </p:nvSpPr>
            <p:spPr>
              <a:xfrm>
                <a:off x="6844534" y="264684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24" name="วงรี 223">
                <a:extLst>
                  <a:ext uri="{FF2B5EF4-FFF2-40B4-BE49-F238E27FC236}">
                    <a16:creationId xmlns:a16="http://schemas.microsoft.com/office/drawing/2014/main" id="{F36B67CB-1EE8-4810-AB11-2B63DD43C430}"/>
                  </a:ext>
                </a:extLst>
              </p:cNvPr>
              <p:cNvSpPr/>
              <p:nvPr/>
            </p:nvSpPr>
            <p:spPr>
              <a:xfrm>
                <a:off x="6844534" y="284687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25" name="วงรี 224">
                <a:extLst>
                  <a:ext uri="{FF2B5EF4-FFF2-40B4-BE49-F238E27FC236}">
                    <a16:creationId xmlns:a16="http://schemas.microsoft.com/office/drawing/2014/main" id="{7143009C-229C-42A1-8F6F-515250F203DF}"/>
                  </a:ext>
                </a:extLst>
              </p:cNvPr>
              <p:cNvSpPr/>
              <p:nvPr/>
            </p:nvSpPr>
            <p:spPr>
              <a:xfrm>
                <a:off x="6844534" y="30468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26" name="วงรี 225">
                <a:extLst>
                  <a:ext uri="{FF2B5EF4-FFF2-40B4-BE49-F238E27FC236}">
                    <a16:creationId xmlns:a16="http://schemas.microsoft.com/office/drawing/2014/main" id="{1996C852-8787-421A-8B7A-B535912C8DBC}"/>
                  </a:ext>
                </a:extLst>
              </p:cNvPr>
              <p:cNvSpPr/>
              <p:nvPr/>
            </p:nvSpPr>
            <p:spPr>
              <a:xfrm>
                <a:off x="6844534" y="32469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</p:grpSp>
        <p:pic>
          <p:nvPicPr>
            <p:cNvPr id="230" name="รูปภาพ 229">
              <a:extLst>
                <a:ext uri="{FF2B5EF4-FFF2-40B4-BE49-F238E27FC236}">
                  <a16:creationId xmlns:a16="http://schemas.microsoft.com/office/drawing/2014/main" id="{5BCBB62A-289D-4E01-BD9A-836A9963BB0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412710">
              <a:off x="2901771" y="5172733"/>
              <a:ext cx="496270" cy="458438"/>
            </a:xfrm>
            <a:prstGeom prst="rect">
              <a:avLst/>
            </a:prstGeom>
          </p:spPr>
        </p:pic>
        <p:sp>
          <p:nvSpPr>
            <p:cNvPr id="187" name="สี่เหลี่ยมผืนผ้า 186">
              <a:extLst>
                <a:ext uri="{FF2B5EF4-FFF2-40B4-BE49-F238E27FC236}">
                  <a16:creationId xmlns:a16="http://schemas.microsoft.com/office/drawing/2014/main" id="{EEEA021F-FE91-4991-A9F4-6B54B83EBB5E}"/>
                </a:ext>
              </a:extLst>
            </p:cNvPr>
            <p:cNvSpPr/>
            <p:nvPr/>
          </p:nvSpPr>
          <p:spPr>
            <a:xfrm>
              <a:off x="399393" y="309383"/>
              <a:ext cx="8441305" cy="4559946"/>
            </a:xfrm>
            <a:prstGeom prst="rect">
              <a:avLst/>
            </a:prstGeom>
            <a:solidFill>
              <a:schemeClr val="accent4">
                <a:lumMod val="20000"/>
                <a:lumOff val="80000"/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" name="สี่เหลี่ยมผืนผ้า 1">
              <a:extLst>
                <a:ext uri="{FF2B5EF4-FFF2-40B4-BE49-F238E27FC236}">
                  <a16:creationId xmlns:a16="http://schemas.microsoft.com/office/drawing/2014/main" id="{823F2461-C6A2-415D-BC23-E283FF6630FD}"/>
                </a:ext>
              </a:extLst>
            </p:cNvPr>
            <p:cNvSpPr/>
            <p:nvPr/>
          </p:nvSpPr>
          <p:spPr>
            <a:xfrm>
              <a:off x="1491917" y="352052"/>
              <a:ext cx="725269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h-TH" sz="4000" b="1" u="sng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ปฏิกิริยาการเกิดฝนกรด </a:t>
              </a:r>
              <a:r>
                <a:rPr lang="en-US" sz="4000" b="1" u="sng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(acid rain formation)</a:t>
              </a:r>
              <a:endParaRPr lang="th-TH" sz="4000" b="1" u="sng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pic>
          <p:nvPicPr>
            <p:cNvPr id="188" name="Picture 187">
              <a:extLst>
                <a:ext uri="{FF2B5EF4-FFF2-40B4-BE49-F238E27FC236}">
                  <a16:creationId xmlns:a16="http://schemas.microsoft.com/office/drawing/2014/main" id="{2244AF1E-3C38-460C-8FBC-05E0170034F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888" y="360852"/>
              <a:ext cx="720000" cy="720000"/>
            </a:xfrm>
            <a:prstGeom prst="rect">
              <a:avLst/>
            </a:prstGeom>
          </p:spPr>
        </p:pic>
        <p:sp>
          <p:nvSpPr>
            <p:cNvPr id="189" name="TextBox 188">
              <a:extLst>
                <a:ext uri="{FF2B5EF4-FFF2-40B4-BE49-F238E27FC236}">
                  <a16:creationId xmlns:a16="http://schemas.microsoft.com/office/drawing/2014/main" id="{CFAFEF21-F4BA-4ADD-83D5-946519AEE672}"/>
                </a:ext>
              </a:extLst>
            </p:cNvPr>
            <p:cNvSpPr txBox="1"/>
            <p:nvPr/>
          </p:nvSpPr>
          <p:spPr>
            <a:xfrm>
              <a:off x="742098" y="1490218"/>
              <a:ext cx="4559458" cy="280076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th-TH" sz="2200" b="0" i="0" u="none" strike="noStrike" baseline="0" dirty="0">
                  <a:solidFill>
                    <a:srgbClr val="00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      ฝนที่ตกลงมาจะทำปฏิกิริยากับแก๊สคาร์บอนไดออกไซด์ในชั้นบรรยากาศ ได้สารละลายที่มีสมบัติเป็นกรดอ่อน ๆ    ซึ่งไม่เป็นอันตรายต่อสิ่งมีชีวิต แต่ในปัจจุบันมีการปล่อยแก๊สไนโตรเจนมอนอกไซด์ (</a:t>
              </a:r>
              <a:r>
                <a:rPr lang="en-US" sz="2200" b="0" i="0" u="none" strike="noStrike" baseline="0" dirty="0">
                  <a:solidFill>
                    <a:srgbClr val="00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nitrogen monoxide </a:t>
              </a:r>
              <a:r>
                <a:rPr lang="th-TH" sz="2200" b="0" i="0" u="none" strike="noStrike" baseline="0" dirty="0">
                  <a:solidFill>
                    <a:srgbClr val="00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หรือ </a:t>
              </a:r>
              <a:r>
                <a:rPr lang="en-US" sz="2200" b="0" i="0" u="none" strike="noStrike" baseline="0" dirty="0">
                  <a:solidFill>
                    <a:srgbClr val="00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NO) </a:t>
              </a:r>
              <a:r>
                <a:rPr lang="th-TH" sz="2200" b="0" i="0" u="none" strike="noStrike" baseline="0" dirty="0">
                  <a:solidFill>
                    <a:srgbClr val="00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แก๊สไนโตรเจนไดออกไซด์ (</a:t>
              </a:r>
              <a:r>
                <a:rPr lang="en-US" sz="2200" b="0" i="0" u="none" strike="noStrike" baseline="0" dirty="0">
                  <a:solidFill>
                    <a:srgbClr val="00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nitrogen dioxide </a:t>
              </a:r>
              <a:r>
                <a:rPr lang="th-TH" sz="2200" b="0" i="0" u="none" strike="noStrike" baseline="0" dirty="0">
                  <a:solidFill>
                    <a:srgbClr val="00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หรือ </a:t>
              </a:r>
              <a:r>
                <a:rPr lang="en-US" sz="2200" b="0" i="0" u="none" strike="noStrike" baseline="0" dirty="0">
                  <a:solidFill>
                    <a:srgbClr val="00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NO</a:t>
              </a:r>
              <a:r>
                <a:rPr lang="en-US" sz="2200" b="0" i="0" u="none" strike="noStrike" baseline="-25000" dirty="0">
                  <a:solidFill>
                    <a:srgbClr val="00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2</a:t>
              </a:r>
              <a:r>
                <a:rPr lang="en-US" sz="2200" b="0" i="0" u="none" strike="noStrike" baseline="0" dirty="0">
                  <a:solidFill>
                    <a:srgbClr val="00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) </a:t>
              </a:r>
              <a:r>
                <a:rPr lang="th-TH" sz="2200" b="0" i="0" u="none" strike="noStrike" baseline="0" dirty="0">
                  <a:solidFill>
                    <a:srgbClr val="00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ซึ่งเป็นแก๊สที่เป็นออกไซด์ของไนโตรเจน และมีการปล่อยแก๊สซัลเฟอร์ไดออกไซด์ (</a:t>
              </a:r>
              <a:r>
                <a:rPr lang="en-US" sz="2200" b="0" i="0" u="none" strike="noStrike" baseline="0" dirty="0">
                  <a:solidFill>
                    <a:srgbClr val="00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Sulfur dioxide </a:t>
              </a:r>
              <a:r>
                <a:rPr lang="th-TH" sz="2200" b="0" i="0" u="none" strike="noStrike" baseline="0" dirty="0">
                  <a:solidFill>
                    <a:srgbClr val="00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หรือ </a:t>
              </a:r>
              <a:r>
                <a:rPr lang="en-US" sz="2200" b="0" i="0" u="none" strike="noStrike" baseline="0" dirty="0">
                  <a:solidFill>
                    <a:srgbClr val="00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SO</a:t>
              </a:r>
              <a:r>
                <a:rPr lang="en-US" sz="2200" b="0" i="0" u="none" strike="noStrike" baseline="-25000" dirty="0">
                  <a:solidFill>
                    <a:srgbClr val="00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2</a:t>
              </a:r>
              <a:r>
                <a:rPr lang="en-US" sz="2200" b="0" i="0" u="none" strike="noStrike" baseline="0" dirty="0">
                  <a:solidFill>
                    <a:srgbClr val="00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) </a:t>
              </a:r>
              <a:r>
                <a:rPr lang="th-TH" sz="2200" b="0" i="0" u="none" strike="noStrike" baseline="0" dirty="0">
                  <a:solidFill>
                    <a:srgbClr val="00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ซึ่งเป็นแก๊สที่เป็นออกไซด์ของซัลเฟอร์สู่ชั้นบรรยากาศปริมาณมาก</a:t>
              </a:r>
            </a:p>
          </p:txBody>
        </p:sp>
        <p:pic>
          <p:nvPicPr>
            <p:cNvPr id="7170" name="Picture 2" descr="โรงงาน, อุตสาหกรรม, มลภาวะต่อสิ่งแวดล้อม">
              <a:extLst>
                <a:ext uri="{FF2B5EF4-FFF2-40B4-BE49-F238E27FC236}">
                  <a16:creationId xmlns:a16="http://schemas.microsoft.com/office/drawing/2014/main" id="{1F047E25-337E-44E1-A5B2-2E9C3FFB9DF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7765" y="1429093"/>
              <a:ext cx="3147308" cy="19309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8" name="TextBox 227">
              <a:extLst>
                <a:ext uri="{FF2B5EF4-FFF2-40B4-BE49-F238E27FC236}">
                  <a16:creationId xmlns:a16="http://schemas.microsoft.com/office/drawing/2014/main" id="{A18B8700-7844-4E6B-8589-706C03C7DE3C}"/>
                </a:ext>
              </a:extLst>
            </p:cNvPr>
            <p:cNvSpPr txBox="1"/>
            <p:nvPr/>
          </p:nvSpPr>
          <p:spPr>
            <a:xfrm>
              <a:off x="5393911" y="3525481"/>
              <a:ext cx="3094471" cy="10156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th-TH" sz="2000" b="1" i="0" u="none" strike="noStrike" baseline="0" dirty="0">
                  <a:solidFill>
                    <a:srgbClr val="00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แก๊สดังกล่าว ส่วนใหญ่ได้มาจากการ</a:t>
              </a:r>
            </a:p>
            <a:p>
              <a:pPr algn="ctr"/>
              <a:r>
                <a:rPr lang="th-TH" sz="2000" b="1" i="0" u="none" strike="noStrike" baseline="0" dirty="0">
                  <a:solidFill>
                    <a:srgbClr val="00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เผาไหม้เชื้อเพลิงของยานพาหนะ </a:t>
              </a:r>
            </a:p>
            <a:p>
              <a:pPr algn="ctr"/>
              <a:r>
                <a:rPr lang="th-TH" sz="2000" b="1" i="0" u="none" strike="noStrike" baseline="0" dirty="0">
                  <a:solidFill>
                    <a:srgbClr val="00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โรงงานอุตสาหกรรม และกิจกรรมอื่น ๆ </a:t>
              </a:r>
              <a:endParaRPr lang="th-TH" sz="2000" b="1" dirty="0"/>
            </a:p>
          </p:txBody>
        </p:sp>
        <p:cxnSp>
          <p:nvCxnSpPr>
            <p:cNvPr id="229" name="Straight Connector 228">
              <a:extLst>
                <a:ext uri="{FF2B5EF4-FFF2-40B4-BE49-F238E27FC236}">
                  <a16:creationId xmlns:a16="http://schemas.microsoft.com/office/drawing/2014/main" id="{ACC9FE72-9FF2-439C-8F36-F2E26C8AC2D0}"/>
                </a:ext>
              </a:extLst>
            </p:cNvPr>
            <p:cNvCxnSpPr/>
            <p:nvPr/>
          </p:nvCxnSpPr>
          <p:spPr>
            <a:xfrm>
              <a:off x="749980" y="1589327"/>
              <a:ext cx="0" cy="1152000"/>
            </a:xfrm>
            <a:prstGeom prst="line">
              <a:avLst/>
            </a:prstGeom>
            <a:ln w="12700">
              <a:solidFill>
                <a:srgbClr val="F8C81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Straight Connector 230">
              <a:extLst>
                <a:ext uri="{FF2B5EF4-FFF2-40B4-BE49-F238E27FC236}">
                  <a16:creationId xmlns:a16="http://schemas.microsoft.com/office/drawing/2014/main" id="{3694FBE4-1121-4CA0-AA8C-9321B0D46479}"/>
                </a:ext>
              </a:extLst>
            </p:cNvPr>
            <p:cNvCxnSpPr/>
            <p:nvPr/>
          </p:nvCxnSpPr>
          <p:spPr>
            <a:xfrm>
              <a:off x="5219938" y="3079337"/>
              <a:ext cx="0" cy="1152000"/>
            </a:xfrm>
            <a:prstGeom prst="line">
              <a:avLst/>
            </a:prstGeom>
            <a:ln w="12700">
              <a:solidFill>
                <a:srgbClr val="F8C81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5332955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68D40BC-2A10-4987-A800-513F412BF9AB}"/>
              </a:ext>
            </a:extLst>
          </p:cNvPr>
          <p:cNvGrpSpPr/>
          <p:nvPr/>
        </p:nvGrpSpPr>
        <p:grpSpPr>
          <a:xfrm>
            <a:off x="-24524" y="-71791"/>
            <a:ext cx="9188286" cy="5702962"/>
            <a:chOff x="-24524" y="-71791"/>
            <a:chExt cx="9188286" cy="5702962"/>
          </a:xfrm>
        </p:grpSpPr>
        <p:sp>
          <p:nvSpPr>
            <p:cNvPr id="124" name="วงรี 123">
              <a:extLst>
                <a:ext uri="{FF2B5EF4-FFF2-40B4-BE49-F238E27FC236}">
                  <a16:creationId xmlns:a16="http://schemas.microsoft.com/office/drawing/2014/main" id="{4D749C6A-B85E-4128-A4F5-3C008CE3256F}"/>
                </a:ext>
              </a:extLst>
            </p:cNvPr>
            <p:cNvSpPr/>
            <p:nvPr/>
          </p:nvSpPr>
          <p:spPr>
            <a:xfrm rot="2025166">
              <a:off x="4547239" y="3641871"/>
              <a:ext cx="1654232" cy="1528124"/>
            </a:xfrm>
            <a:prstGeom prst="ellipse">
              <a:avLst/>
            </a:prstGeom>
            <a:pattFill prst="dkHorz">
              <a:fgClr>
                <a:srgbClr val="3DADD4"/>
              </a:fgClr>
              <a:bgClr>
                <a:schemeClr val="accent5">
                  <a:lumMod val="40000"/>
                  <a:lumOff val="6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 dirty="0"/>
            </a:p>
          </p:txBody>
        </p:sp>
        <p:sp>
          <p:nvSpPr>
            <p:cNvPr id="123" name="วงรี 122">
              <a:extLst>
                <a:ext uri="{FF2B5EF4-FFF2-40B4-BE49-F238E27FC236}">
                  <a16:creationId xmlns:a16="http://schemas.microsoft.com/office/drawing/2014/main" id="{4547BB5D-980C-49C6-8DD2-5EBB553E6D2E}"/>
                </a:ext>
              </a:extLst>
            </p:cNvPr>
            <p:cNvSpPr/>
            <p:nvPr/>
          </p:nvSpPr>
          <p:spPr>
            <a:xfrm rot="2025166">
              <a:off x="248763" y="2075931"/>
              <a:ext cx="1654232" cy="1528124"/>
            </a:xfrm>
            <a:prstGeom prst="ellipse">
              <a:avLst/>
            </a:prstGeom>
            <a:pattFill prst="dkHorz">
              <a:fgClr>
                <a:srgbClr val="3DADD4"/>
              </a:fgClr>
              <a:bgClr>
                <a:schemeClr val="accent5">
                  <a:lumMod val="40000"/>
                  <a:lumOff val="6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 dirty="0"/>
            </a:p>
          </p:txBody>
        </p:sp>
        <p:sp>
          <p:nvSpPr>
            <p:cNvPr id="122" name="วงรี 121">
              <a:extLst>
                <a:ext uri="{FF2B5EF4-FFF2-40B4-BE49-F238E27FC236}">
                  <a16:creationId xmlns:a16="http://schemas.microsoft.com/office/drawing/2014/main" id="{136E3BA7-F06D-4AEC-9D6F-42B890E5616A}"/>
                </a:ext>
              </a:extLst>
            </p:cNvPr>
            <p:cNvSpPr/>
            <p:nvPr/>
          </p:nvSpPr>
          <p:spPr>
            <a:xfrm rot="2025166">
              <a:off x="6990495" y="1782658"/>
              <a:ext cx="1654232" cy="1528124"/>
            </a:xfrm>
            <a:prstGeom prst="ellipse">
              <a:avLst/>
            </a:prstGeom>
            <a:pattFill prst="dkHorz">
              <a:fgClr>
                <a:srgbClr val="3DADD4"/>
              </a:fgClr>
              <a:bgClr>
                <a:schemeClr val="accent5">
                  <a:lumMod val="40000"/>
                  <a:lumOff val="6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 dirty="0"/>
            </a:p>
          </p:txBody>
        </p:sp>
        <p:grpSp>
          <p:nvGrpSpPr>
            <p:cNvPr id="25" name="กลุ่ม 24">
              <a:extLst>
                <a:ext uri="{FF2B5EF4-FFF2-40B4-BE49-F238E27FC236}">
                  <a16:creationId xmlns:a16="http://schemas.microsoft.com/office/drawing/2014/main" id="{C3AE868D-FBBA-4B74-B214-3D8230C10F4E}"/>
                </a:ext>
              </a:extLst>
            </p:cNvPr>
            <p:cNvGrpSpPr/>
            <p:nvPr/>
          </p:nvGrpSpPr>
          <p:grpSpPr>
            <a:xfrm>
              <a:off x="-24524" y="-71791"/>
              <a:ext cx="5503933" cy="4625727"/>
              <a:chOff x="-13854" y="-53779"/>
              <a:chExt cx="5988928" cy="5448712"/>
            </a:xfrm>
            <a:gradFill>
              <a:gsLst>
                <a:gs pos="0">
                  <a:srgbClr val="FEE882"/>
                </a:gs>
                <a:gs pos="73000">
                  <a:srgbClr val="FEE882"/>
                </a:gs>
                <a:gs pos="100000">
                  <a:srgbClr val="FEE882"/>
                </a:gs>
              </a:gsLst>
              <a:path path="circle">
                <a:fillToRect l="50000" t="50000" r="50000" b="50000"/>
              </a:path>
            </a:gradFill>
          </p:grpSpPr>
          <p:sp>
            <p:nvSpPr>
              <p:cNvPr id="24" name="รูปแบบอิสระ: รูปร่าง 23">
                <a:extLst>
                  <a:ext uri="{FF2B5EF4-FFF2-40B4-BE49-F238E27FC236}">
                    <a16:creationId xmlns:a16="http://schemas.microsoft.com/office/drawing/2014/main" id="{8532D37F-FCA3-4BF8-BDEE-30A101219801}"/>
                  </a:ext>
                </a:extLst>
              </p:cNvPr>
              <p:cNvSpPr/>
              <p:nvPr/>
            </p:nvSpPr>
            <p:spPr>
              <a:xfrm>
                <a:off x="-13854" y="415635"/>
                <a:ext cx="3654961" cy="4979298"/>
              </a:xfrm>
              <a:custGeom>
                <a:avLst/>
                <a:gdLst>
                  <a:gd name="connsiteX0" fmla="*/ 3034146 w 3034146"/>
                  <a:gd name="connsiteY0" fmla="*/ 0 h 4724400"/>
                  <a:gd name="connsiteX1" fmla="*/ 1676400 w 3034146"/>
                  <a:gd name="connsiteY1" fmla="*/ 1939636 h 4724400"/>
                  <a:gd name="connsiteX2" fmla="*/ 831273 w 3034146"/>
                  <a:gd name="connsiteY2" fmla="*/ 2521527 h 4724400"/>
                  <a:gd name="connsiteX3" fmla="*/ 498764 w 3034146"/>
                  <a:gd name="connsiteY3" fmla="*/ 4322618 h 4724400"/>
                  <a:gd name="connsiteX4" fmla="*/ 13855 w 3034146"/>
                  <a:gd name="connsiteY4" fmla="*/ 4724400 h 4724400"/>
                  <a:gd name="connsiteX5" fmla="*/ 0 w 3034146"/>
                  <a:gd name="connsiteY5" fmla="*/ 41564 h 4724400"/>
                  <a:gd name="connsiteX6" fmla="*/ 3034146 w 3034146"/>
                  <a:gd name="connsiteY6" fmla="*/ 0 h 4724400"/>
                  <a:gd name="connsiteX0" fmla="*/ 3034146 w 3034146"/>
                  <a:gd name="connsiteY0" fmla="*/ 0 h 5021667"/>
                  <a:gd name="connsiteX1" fmla="*/ 1676400 w 3034146"/>
                  <a:gd name="connsiteY1" fmla="*/ 1939636 h 5021667"/>
                  <a:gd name="connsiteX2" fmla="*/ 831273 w 3034146"/>
                  <a:gd name="connsiteY2" fmla="*/ 2521527 h 5021667"/>
                  <a:gd name="connsiteX3" fmla="*/ 498764 w 3034146"/>
                  <a:gd name="connsiteY3" fmla="*/ 4322618 h 5021667"/>
                  <a:gd name="connsiteX4" fmla="*/ 13855 w 3034146"/>
                  <a:gd name="connsiteY4" fmla="*/ 4724400 h 5021667"/>
                  <a:gd name="connsiteX5" fmla="*/ 0 w 3034146"/>
                  <a:gd name="connsiteY5" fmla="*/ 41564 h 5021667"/>
                  <a:gd name="connsiteX6" fmla="*/ 3034146 w 3034146"/>
                  <a:gd name="connsiteY6" fmla="*/ 0 h 5021667"/>
                  <a:gd name="connsiteX0" fmla="*/ 3034146 w 3034146"/>
                  <a:gd name="connsiteY0" fmla="*/ 0 h 5021667"/>
                  <a:gd name="connsiteX1" fmla="*/ 1676400 w 3034146"/>
                  <a:gd name="connsiteY1" fmla="*/ 1939636 h 5021667"/>
                  <a:gd name="connsiteX2" fmla="*/ 831273 w 3034146"/>
                  <a:gd name="connsiteY2" fmla="*/ 2521527 h 5021667"/>
                  <a:gd name="connsiteX3" fmla="*/ 498764 w 3034146"/>
                  <a:gd name="connsiteY3" fmla="*/ 4322618 h 5021667"/>
                  <a:gd name="connsiteX4" fmla="*/ 13855 w 3034146"/>
                  <a:gd name="connsiteY4" fmla="*/ 4724400 h 5021667"/>
                  <a:gd name="connsiteX5" fmla="*/ 0 w 3034146"/>
                  <a:gd name="connsiteY5" fmla="*/ 41564 h 5021667"/>
                  <a:gd name="connsiteX6" fmla="*/ 3034146 w 3034146"/>
                  <a:gd name="connsiteY6" fmla="*/ 0 h 5021667"/>
                  <a:gd name="connsiteX0" fmla="*/ 3034146 w 3073956"/>
                  <a:gd name="connsiteY0" fmla="*/ 0 h 5021667"/>
                  <a:gd name="connsiteX1" fmla="*/ 1676400 w 3073956"/>
                  <a:gd name="connsiteY1" fmla="*/ 1939636 h 5021667"/>
                  <a:gd name="connsiteX2" fmla="*/ 831273 w 3073956"/>
                  <a:gd name="connsiteY2" fmla="*/ 2521527 h 5021667"/>
                  <a:gd name="connsiteX3" fmla="*/ 498764 w 3073956"/>
                  <a:gd name="connsiteY3" fmla="*/ 4322618 h 5021667"/>
                  <a:gd name="connsiteX4" fmla="*/ 13855 w 3073956"/>
                  <a:gd name="connsiteY4" fmla="*/ 4724400 h 5021667"/>
                  <a:gd name="connsiteX5" fmla="*/ 0 w 3073956"/>
                  <a:gd name="connsiteY5" fmla="*/ 41564 h 5021667"/>
                  <a:gd name="connsiteX6" fmla="*/ 3034146 w 3073956"/>
                  <a:gd name="connsiteY6" fmla="*/ 0 h 5021667"/>
                  <a:gd name="connsiteX0" fmla="*/ 3034146 w 3101237"/>
                  <a:gd name="connsiteY0" fmla="*/ 0 h 5021667"/>
                  <a:gd name="connsiteX1" fmla="*/ 2286000 w 3101237"/>
                  <a:gd name="connsiteY1" fmla="*/ 2119745 h 5021667"/>
                  <a:gd name="connsiteX2" fmla="*/ 831273 w 3101237"/>
                  <a:gd name="connsiteY2" fmla="*/ 2521527 h 5021667"/>
                  <a:gd name="connsiteX3" fmla="*/ 498764 w 3101237"/>
                  <a:gd name="connsiteY3" fmla="*/ 4322618 h 5021667"/>
                  <a:gd name="connsiteX4" fmla="*/ 13855 w 3101237"/>
                  <a:gd name="connsiteY4" fmla="*/ 4724400 h 5021667"/>
                  <a:gd name="connsiteX5" fmla="*/ 0 w 3101237"/>
                  <a:gd name="connsiteY5" fmla="*/ 41564 h 5021667"/>
                  <a:gd name="connsiteX6" fmla="*/ 3034146 w 3101237"/>
                  <a:gd name="connsiteY6" fmla="*/ 0 h 5021667"/>
                  <a:gd name="connsiteX0" fmla="*/ 3740728 w 3780989"/>
                  <a:gd name="connsiteY0" fmla="*/ 13854 h 4980103"/>
                  <a:gd name="connsiteX1" fmla="*/ 2286000 w 3780989"/>
                  <a:gd name="connsiteY1" fmla="*/ 2078181 h 4980103"/>
                  <a:gd name="connsiteX2" fmla="*/ 831273 w 3780989"/>
                  <a:gd name="connsiteY2" fmla="*/ 2479963 h 4980103"/>
                  <a:gd name="connsiteX3" fmla="*/ 498764 w 3780989"/>
                  <a:gd name="connsiteY3" fmla="*/ 4281054 h 4980103"/>
                  <a:gd name="connsiteX4" fmla="*/ 13855 w 3780989"/>
                  <a:gd name="connsiteY4" fmla="*/ 4682836 h 4980103"/>
                  <a:gd name="connsiteX5" fmla="*/ 0 w 3780989"/>
                  <a:gd name="connsiteY5" fmla="*/ 0 h 4980103"/>
                  <a:gd name="connsiteX6" fmla="*/ 3740728 w 3780989"/>
                  <a:gd name="connsiteY6" fmla="*/ 13854 h 4980103"/>
                  <a:gd name="connsiteX0" fmla="*/ 3740728 w 3803936"/>
                  <a:gd name="connsiteY0" fmla="*/ 13854 h 4980103"/>
                  <a:gd name="connsiteX1" fmla="*/ 2826327 w 3803936"/>
                  <a:gd name="connsiteY1" fmla="*/ 1884217 h 4980103"/>
                  <a:gd name="connsiteX2" fmla="*/ 831273 w 3803936"/>
                  <a:gd name="connsiteY2" fmla="*/ 2479963 h 4980103"/>
                  <a:gd name="connsiteX3" fmla="*/ 498764 w 3803936"/>
                  <a:gd name="connsiteY3" fmla="*/ 4281054 h 4980103"/>
                  <a:gd name="connsiteX4" fmla="*/ 13855 w 3803936"/>
                  <a:gd name="connsiteY4" fmla="*/ 4682836 h 4980103"/>
                  <a:gd name="connsiteX5" fmla="*/ 0 w 3803936"/>
                  <a:gd name="connsiteY5" fmla="*/ 0 h 4980103"/>
                  <a:gd name="connsiteX6" fmla="*/ 3740728 w 3803936"/>
                  <a:gd name="connsiteY6" fmla="*/ 13854 h 4980103"/>
                  <a:gd name="connsiteX0" fmla="*/ 3740728 w 3819518"/>
                  <a:gd name="connsiteY0" fmla="*/ 13854 h 4980103"/>
                  <a:gd name="connsiteX1" fmla="*/ 2826327 w 3819518"/>
                  <a:gd name="connsiteY1" fmla="*/ 1884217 h 4980103"/>
                  <a:gd name="connsiteX2" fmla="*/ 831273 w 3819518"/>
                  <a:gd name="connsiteY2" fmla="*/ 2479963 h 4980103"/>
                  <a:gd name="connsiteX3" fmla="*/ 498764 w 3819518"/>
                  <a:gd name="connsiteY3" fmla="*/ 4281054 h 4980103"/>
                  <a:gd name="connsiteX4" fmla="*/ 13855 w 3819518"/>
                  <a:gd name="connsiteY4" fmla="*/ 4682836 h 4980103"/>
                  <a:gd name="connsiteX5" fmla="*/ 0 w 3819518"/>
                  <a:gd name="connsiteY5" fmla="*/ 0 h 4980103"/>
                  <a:gd name="connsiteX6" fmla="*/ 3740728 w 3819518"/>
                  <a:gd name="connsiteY6" fmla="*/ 13854 h 4980103"/>
                  <a:gd name="connsiteX0" fmla="*/ 3699165 w 3764759"/>
                  <a:gd name="connsiteY0" fmla="*/ 0 h 4980103"/>
                  <a:gd name="connsiteX1" fmla="*/ 2826327 w 3764759"/>
                  <a:gd name="connsiteY1" fmla="*/ 1884217 h 4980103"/>
                  <a:gd name="connsiteX2" fmla="*/ 831273 w 3764759"/>
                  <a:gd name="connsiteY2" fmla="*/ 2479963 h 4980103"/>
                  <a:gd name="connsiteX3" fmla="*/ 498764 w 3764759"/>
                  <a:gd name="connsiteY3" fmla="*/ 4281054 h 4980103"/>
                  <a:gd name="connsiteX4" fmla="*/ 13855 w 3764759"/>
                  <a:gd name="connsiteY4" fmla="*/ 4682836 h 4980103"/>
                  <a:gd name="connsiteX5" fmla="*/ 0 w 3764759"/>
                  <a:gd name="connsiteY5" fmla="*/ 0 h 4980103"/>
                  <a:gd name="connsiteX6" fmla="*/ 3699165 w 3764759"/>
                  <a:gd name="connsiteY6" fmla="*/ 0 h 4980103"/>
                  <a:gd name="connsiteX0" fmla="*/ 3408220 w 3496956"/>
                  <a:gd name="connsiteY0" fmla="*/ 0 h 4993957"/>
                  <a:gd name="connsiteX1" fmla="*/ 2826327 w 3496956"/>
                  <a:gd name="connsiteY1" fmla="*/ 1898071 h 4993957"/>
                  <a:gd name="connsiteX2" fmla="*/ 831273 w 3496956"/>
                  <a:gd name="connsiteY2" fmla="*/ 2493817 h 4993957"/>
                  <a:gd name="connsiteX3" fmla="*/ 498764 w 3496956"/>
                  <a:gd name="connsiteY3" fmla="*/ 4294908 h 4993957"/>
                  <a:gd name="connsiteX4" fmla="*/ 13855 w 3496956"/>
                  <a:gd name="connsiteY4" fmla="*/ 4696690 h 4993957"/>
                  <a:gd name="connsiteX5" fmla="*/ 0 w 3496956"/>
                  <a:gd name="connsiteY5" fmla="*/ 13854 h 4993957"/>
                  <a:gd name="connsiteX6" fmla="*/ 3408220 w 3496956"/>
                  <a:gd name="connsiteY6" fmla="*/ 0 h 4993957"/>
                  <a:gd name="connsiteX0" fmla="*/ 3408220 w 3460882"/>
                  <a:gd name="connsiteY0" fmla="*/ 0 h 4993957"/>
                  <a:gd name="connsiteX1" fmla="*/ 2355272 w 3460882"/>
                  <a:gd name="connsiteY1" fmla="*/ 1787235 h 4993957"/>
                  <a:gd name="connsiteX2" fmla="*/ 831273 w 3460882"/>
                  <a:gd name="connsiteY2" fmla="*/ 2493817 h 4993957"/>
                  <a:gd name="connsiteX3" fmla="*/ 498764 w 3460882"/>
                  <a:gd name="connsiteY3" fmla="*/ 4294908 h 4993957"/>
                  <a:gd name="connsiteX4" fmla="*/ 13855 w 3460882"/>
                  <a:gd name="connsiteY4" fmla="*/ 4696690 h 4993957"/>
                  <a:gd name="connsiteX5" fmla="*/ 0 w 3460882"/>
                  <a:gd name="connsiteY5" fmla="*/ 13854 h 4993957"/>
                  <a:gd name="connsiteX6" fmla="*/ 3408220 w 3460882"/>
                  <a:gd name="connsiteY6" fmla="*/ 0 h 4993957"/>
                  <a:gd name="connsiteX0" fmla="*/ 3408220 w 3461814"/>
                  <a:gd name="connsiteY0" fmla="*/ 0 h 4997951"/>
                  <a:gd name="connsiteX1" fmla="*/ 2355272 w 3461814"/>
                  <a:gd name="connsiteY1" fmla="*/ 1787235 h 4997951"/>
                  <a:gd name="connsiteX2" fmla="*/ 706582 w 3461814"/>
                  <a:gd name="connsiteY2" fmla="*/ 2369126 h 4997951"/>
                  <a:gd name="connsiteX3" fmla="*/ 498764 w 3461814"/>
                  <a:gd name="connsiteY3" fmla="*/ 4294908 h 4997951"/>
                  <a:gd name="connsiteX4" fmla="*/ 13855 w 3461814"/>
                  <a:gd name="connsiteY4" fmla="*/ 4696690 h 4997951"/>
                  <a:gd name="connsiteX5" fmla="*/ 0 w 3461814"/>
                  <a:gd name="connsiteY5" fmla="*/ 13854 h 4997951"/>
                  <a:gd name="connsiteX6" fmla="*/ 3408220 w 3461814"/>
                  <a:gd name="connsiteY6" fmla="*/ 0 h 4997951"/>
                  <a:gd name="connsiteX0" fmla="*/ 3505202 w 3555152"/>
                  <a:gd name="connsiteY0" fmla="*/ 13855 h 4984097"/>
                  <a:gd name="connsiteX1" fmla="*/ 2355272 w 3555152"/>
                  <a:gd name="connsiteY1" fmla="*/ 1773381 h 4984097"/>
                  <a:gd name="connsiteX2" fmla="*/ 706582 w 3555152"/>
                  <a:gd name="connsiteY2" fmla="*/ 2355272 h 4984097"/>
                  <a:gd name="connsiteX3" fmla="*/ 498764 w 3555152"/>
                  <a:gd name="connsiteY3" fmla="*/ 4281054 h 4984097"/>
                  <a:gd name="connsiteX4" fmla="*/ 13855 w 3555152"/>
                  <a:gd name="connsiteY4" fmla="*/ 4682836 h 4984097"/>
                  <a:gd name="connsiteX5" fmla="*/ 0 w 3555152"/>
                  <a:gd name="connsiteY5" fmla="*/ 0 h 4984097"/>
                  <a:gd name="connsiteX6" fmla="*/ 3505202 w 3555152"/>
                  <a:gd name="connsiteY6" fmla="*/ 13855 h 4984097"/>
                  <a:gd name="connsiteX0" fmla="*/ 3505202 w 3509945"/>
                  <a:gd name="connsiteY0" fmla="*/ 13855 h 4984097"/>
                  <a:gd name="connsiteX1" fmla="*/ 2355272 w 3509945"/>
                  <a:gd name="connsiteY1" fmla="*/ 1773381 h 4984097"/>
                  <a:gd name="connsiteX2" fmla="*/ 706582 w 3509945"/>
                  <a:gd name="connsiteY2" fmla="*/ 2355272 h 4984097"/>
                  <a:gd name="connsiteX3" fmla="*/ 498764 w 3509945"/>
                  <a:gd name="connsiteY3" fmla="*/ 4281054 h 4984097"/>
                  <a:gd name="connsiteX4" fmla="*/ 13855 w 3509945"/>
                  <a:gd name="connsiteY4" fmla="*/ 4682836 h 4984097"/>
                  <a:gd name="connsiteX5" fmla="*/ 0 w 3509945"/>
                  <a:gd name="connsiteY5" fmla="*/ 0 h 4984097"/>
                  <a:gd name="connsiteX6" fmla="*/ 3505202 w 3509945"/>
                  <a:gd name="connsiteY6" fmla="*/ 13855 h 4984097"/>
                  <a:gd name="connsiteX0" fmla="*/ 3505202 w 3510195"/>
                  <a:gd name="connsiteY0" fmla="*/ 13855 h 4984097"/>
                  <a:gd name="connsiteX1" fmla="*/ 2355272 w 3510195"/>
                  <a:gd name="connsiteY1" fmla="*/ 1773381 h 4984097"/>
                  <a:gd name="connsiteX2" fmla="*/ 706582 w 3510195"/>
                  <a:gd name="connsiteY2" fmla="*/ 2355272 h 4984097"/>
                  <a:gd name="connsiteX3" fmla="*/ 498764 w 3510195"/>
                  <a:gd name="connsiteY3" fmla="*/ 4281054 h 4984097"/>
                  <a:gd name="connsiteX4" fmla="*/ 13855 w 3510195"/>
                  <a:gd name="connsiteY4" fmla="*/ 4682836 h 4984097"/>
                  <a:gd name="connsiteX5" fmla="*/ 0 w 3510195"/>
                  <a:gd name="connsiteY5" fmla="*/ 0 h 4984097"/>
                  <a:gd name="connsiteX6" fmla="*/ 3505202 w 3510195"/>
                  <a:gd name="connsiteY6" fmla="*/ 13855 h 4984097"/>
                  <a:gd name="connsiteX0" fmla="*/ 3505202 w 3510379"/>
                  <a:gd name="connsiteY0" fmla="*/ 13855 h 4984097"/>
                  <a:gd name="connsiteX1" fmla="*/ 2382981 w 3510379"/>
                  <a:gd name="connsiteY1" fmla="*/ 1911927 h 4984097"/>
                  <a:gd name="connsiteX2" fmla="*/ 706582 w 3510379"/>
                  <a:gd name="connsiteY2" fmla="*/ 2355272 h 4984097"/>
                  <a:gd name="connsiteX3" fmla="*/ 498764 w 3510379"/>
                  <a:gd name="connsiteY3" fmla="*/ 4281054 h 4984097"/>
                  <a:gd name="connsiteX4" fmla="*/ 13855 w 3510379"/>
                  <a:gd name="connsiteY4" fmla="*/ 4682836 h 4984097"/>
                  <a:gd name="connsiteX5" fmla="*/ 0 w 3510379"/>
                  <a:gd name="connsiteY5" fmla="*/ 0 h 4984097"/>
                  <a:gd name="connsiteX6" fmla="*/ 3505202 w 3510379"/>
                  <a:gd name="connsiteY6" fmla="*/ 13855 h 4984097"/>
                  <a:gd name="connsiteX0" fmla="*/ 3865420 w 3868973"/>
                  <a:gd name="connsiteY0" fmla="*/ 13855 h 4984097"/>
                  <a:gd name="connsiteX1" fmla="*/ 2382981 w 3868973"/>
                  <a:gd name="connsiteY1" fmla="*/ 1911927 h 4984097"/>
                  <a:gd name="connsiteX2" fmla="*/ 706582 w 3868973"/>
                  <a:gd name="connsiteY2" fmla="*/ 2355272 h 4984097"/>
                  <a:gd name="connsiteX3" fmla="*/ 498764 w 3868973"/>
                  <a:gd name="connsiteY3" fmla="*/ 4281054 h 4984097"/>
                  <a:gd name="connsiteX4" fmla="*/ 13855 w 3868973"/>
                  <a:gd name="connsiteY4" fmla="*/ 4682836 h 4984097"/>
                  <a:gd name="connsiteX5" fmla="*/ 0 w 3868973"/>
                  <a:gd name="connsiteY5" fmla="*/ 0 h 4984097"/>
                  <a:gd name="connsiteX6" fmla="*/ 3865420 w 3868973"/>
                  <a:gd name="connsiteY6" fmla="*/ 13855 h 4984097"/>
                  <a:gd name="connsiteX0" fmla="*/ 3865420 w 3873426"/>
                  <a:gd name="connsiteY0" fmla="*/ 13855 h 4984097"/>
                  <a:gd name="connsiteX1" fmla="*/ 2992581 w 3873426"/>
                  <a:gd name="connsiteY1" fmla="*/ 1717964 h 4984097"/>
                  <a:gd name="connsiteX2" fmla="*/ 706582 w 3873426"/>
                  <a:gd name="connsiteY2" fmla="*/ 2355272 h 4984097"/>
                  <a:gd name="connsiteX3" fmla="*/ 498764 w 3873426"/>
                  <a:gd name="connsiteY3" fmla="*/ 4281054 h 4984097"/>
                  <a:gd name="connsiteX4" fmla="*/ 13855 w 3873426"/>
                  <a:gd name="connsiteY4" fmla="*/ 4682836 h 4984097"/>
                  <a:gd name="connsiteX5" fmla="*/ 0 w 3873426"/>
                  <a:gd name="connsiteY5" fmla="*/ 0 h 4984097"/>
                  <a:gd name="connsiteX6" fmla="*/ 3865420 w 3873426"/>
                  <a:gd name="connsiteY6" fmla="*/ 13855 h 4984097"/>
                  <a:gd name="connsiteX0" fmla="*/ 3865420 w 3873179"/>
                  <a:gd name="connsiteY0" fmla="*/ 13855 h 4980543"/>
                  <a:gd name="connsiteX1" fmla="*/ 2992581 w 3873179"/>
                  <a:gd name="connsiteY1" fmla="*/ 1717964 h 4980543"/>
                  <a:gd name="connsiteX2" fmla="*/ 803564 w 3873179"/>
                  <a:gd name="connsiteY2" fmla="*/ 2466109 h 4980543"/>
                  <a:gd name="connsiteX3" fmla="*/ 498764 w 3873179"/>
                  <a:gd name="connsiteY3" fmla="*/ 4281054 h 4980543"/>
                  <a:gd name="connsiteX4" fmla="*/ 13855 w 3873179"/>
                  <a:gd name="connsiteY4" fmla="*/ 4682836 h 4980543"/>
                  <a:gd name="connsiteX5" fmla="*/ 0 w 3873179"/>
                  <a:gd name="connsiteY5" fmla="*/ 0 h 4980543"/>
                  <a:gd name="connsiteX6" fmla="*/ 3865420 w 3873179"/>
                  <a:gd name="connsiteY6" fmla="*/ 13855 h 4980543"/>
                  <a:gd name="connsiteX0" fmla="*/ 3532911 w 3549464"/>
                  <a:gd name="connsiteY0" fmla="*/ 138545 h 4980543"/>
                  <a:gd name="connsiteX1" fmla="*/ 2992581 w 3549464"/>
                  <a:gd name="connsiteY1" fmla="*/ 1717964 h 4980543"/>
                  <a:gd name="connsiteX2" fmla="*/ 803564 w 3549464"/>
                  <a:gd name="connsiteY2" fmla="*/ 2466109 h 4980543"/>
                  <a:gd name="connsiteX3" fmla="*/ 498764 w 3549464"/>
                  <a:gd name="connsiteY3" fmla="*/ 4281054 h 4980543"/>
                  <a:gd name="connsiteX4" fmla="*/ 13855 w 3549464"/>
                  <a:gd name="connsiteY4" fmla="*/ 4682836 h 4980543"/>
                  <a:gd name="connsiteX5" fmla="*/ 0 w 3549464"/>
                  <a:gd name="connsiteY5" fmla="*/ 0 h 4980543"/>
                  <a:gd name="connsiteX6" fmla="*/ 3532911 w 3549464"/>
                  <a:gd name="connsiteY6" fmla="*/ 138545 h 4980543"/>
                  <a:gd name="connsiteX0" fmla="*/ 3546766 w 3562611"/>
                  <a:gd name="connsiteY0" fmla="*/ 0 h 5008253"/>
                  <a:gd name="connsiteX1" fmla="*/ 2992581 w 3562611"/>
                  <a:gd name="connsiteY1" fmla="*/ 1745674 h 5008253"/>
                  <a:gd name="connsiteX2" fmla="*/ 803564 w 3562611"/>
                  <a:gd name="connsiteY2" fmla="*/ 2493819 h 5008253"/>
                  <a:gd name="connsiteX3" fmla="*/ 498764 w 3562611"/>
                  <a:gd name="connsiteY3" fmla="*/ 4308764 h 5008253"/>
                  <a:gd name="connsiteX4" fmla="*/ 13855 w 3562611"/>
                  <a:gd name="connsiteY4" fmla="*/ 4710546 h 5008253"/>
                  <a:gd name="connsiteX5" fmla="*/ 0 w 3562611"/>
                  <a:gd name="connsiteY5" fmla="*/ 27710 h 5008253"/>
                  <a:gd name="connsiteX6" fmla="*/ 3546766 w 3562611"/>
                  <a:gd name="connsiteY6" fmla="*/ 0 h 5008253"/>
                  <a:gd name="connsiteX0" fmla="*/ 3546766 w 3706909"/>
                  <a:gd name="connsiteY0" fmla="*/ 0 h 5008253"/>
                  <a:gd name="connsiteX1" fmla="*/ 2992581 w 3706909"/>
                  <a:gd name="connsiteY1" fmla="*/ 1745674 h 5008253"/>
                  <a:gd name="connsiteX2" fmla="*/ 803564 w 3706909"/>
                  <a:gd name="connsiteY2" fmla="*/ 2493819 h 5008253"/>
                  <a:gd name="connsiteX3" fmla="*/ 498764 w 3706909"/>
                  <a:gd name="connsiteY3" fmla="*/ 4308764 h 5008253"/>
                  <a:gd name="connsiteX4" fmla="*/ 13855 w 3706909"/>
                  <a:gd name="connsiteY4" fmla="*/ 4710546 h 5008253"/>
                  <a:gd name="connsiteX5" fmla="*/ 0 w 3706909"/>
                  <a:gd name="connsiteY5" fmla="*/ 27710 h 5008253"/>
                  <a:gd name="connsiteX6" fmla="*/ 3546766 w 3706909"/>
                  <a:gd name="connsiteY6" fmla="*/ 0 h 5008253"/>
                  <a:gd name="connsiteX0" fmla="*/ 3546766 w 3576888"/>
                  <a:gd name="connsiteY0" fmla="*/ 0 h 5008253"/>
                  <a:gd name="connsiteX1" fmla="*/ 2992581 w 3576888"/>
                  <a:gd name="connsiteY1" fmla="*/ 1745674 h 5008253"/>
                  <a:gd name="connsiteX2" fmla="*/ 803564 w 3576888"/>
                  <a:gd name="connsiteY2" fmla="*/ 2493819 h 5008253"/>
                  <a:gd name="connsiteX3" fmla="*/ 498764 w 3576888"/>
                  <a:gd name="connsiteY3" fmla="*/ 4308764 h 5008253"/>
                  <a:gd name="connsiteX4" fmla="*/ 13855 w 3576888"/>
                  <a:gd name="connsiteY4" fmla="*/ 4710546 h 5008253"/>
                  <a:gd name="connsiteX5" fmla="*/ 0 w 3576888"/>
                  <a:gd name="connsiteY5" fmla="*/ 27710 h 5008253"/>
                  <a:gd name="connsiteX6" fmla="*/ 3546766 w 3576888"/>
                  <a:gd name="connsiteY6" fmla="*/ 0 h 5008253"/>
                  <a:gd name="connsiteX0" fmla="*/ 3546766 w 3560729"/>
                  <a:gd name="connsiteY0" fmla="*/ 0 h 5008253"/>
                  <a:gd name="connsiteX1" fmla="*/ 2604653 w 3560729"/>
                  <a:gd name="connsiteY1" fmla="*/ 1814947 h 5008253"/>
                  <a:gd name="connsiteX2" fmla="*/ 803564 w 3560729"/>
                  <a:gd name="connsiteY2" fmla="*/ 2493819 h 5008253"/>
                  <a:gd name="connsiteX3" fmla="*/ 498764 w 3560729"/>
                  <a:gd name="connsiteY3" fmla="*/ 4308764 h 5008253"/>
                  <a:gd name="connsiteX4" fmla="*/ 13855 w 3560729"/>
                  <a:gd name="connsiteY4" fmla="*/ 4710546 h 5008253"/>
                  <a:gd name="connsiteX5" fmla="*/ 0 w 3560729"/>
                  <a:gd name="connsiteY5" fmla="*/ 27710 h 5008253"/>
                  <a:gd name="connsiteX6" fmla="*/ 3546766 w 3560729"/>
                  <a:gd name="connsiteY6" fmla="*/ 0 h 5008253"/>
                  <a:gd name="connsiteX0" fmla="*/ 3546766 w 3560729"/>
                  <a:gd name="connsiteY0" fmla="*/ 0 h 5022108"/>
                  <a:gd name="connsiteX1" fmla="*/ 2604653 w 3560729"/>
                  <a:gd name="connsiteY1" fmla="*/ 1828802 h 5022108"/>
                  <a:gd name="connsiteX2" fmla="*/ 803564 w 3560729"/>
                  <a:gd name="connsiteY2" fmla="*/ 2507674 h 5022108"/>
                  <a:gd name="connsiteX3" fmla="*/ 498764 w 3560729"/>
                  <a:gd name="connsiteY3" fmla="*/ 4322619 h 5022108"/>
                  <a:gd name="connsiteX4" fmla="*/ 13855 w 3560729"/>
                  <a:gd name="connsiteY4" fmla="*/ 4724401 h 5022108"/>
                  <a:gd name="connsiteX5" fmla="*/ 0 w 3560729"/>
                  <a:gd name="connsiteY5" fmla="*/ 41565 h 5022108"/>
                  <a:gd name="connsiteX6" fmla="*/ 3546766 w 3560729"/>
                  <a:gd name="connsiteY6" fmla="*/ 0 h 5022108"/>
                  <a:gd name="connsiteX0" fmla="*/ 3546766 w 3560729"/>
                  <a:gd name="connsiteY0" fmla="*/ 0 h 5028368"/>
                  <a:gd name="connsiteX1" fmla="*/ 2604653 w 3560729"/>
                  <a:gd name="connsiteY1" fmla="*/ 1828802 h 5028368"/>
                  <a:gd name="connsiteX2" fmla="*/ 803564 w 3560729"/>
                  <a:gd name="connsiteY2" fmla="*/ 2313710 h 5028368"/>
                  <a:gd name="connsiteX3" fmla="*/ 498764 w 3560729"/>
                  <a:gd name="connsiteY3" fmla="*/ 4322619 h 5028368"/>
                  <a:gd name="connsiteX4" fmla="*/ 13855 w 3560729"/>
                  <a:gd name="connsiteY4" fmla="*/ 4724401 h 5028368"/>
                  <a:gd name="connsiteX5" fmla="*/ 0 w 3560729"/>
                  <a:gd name="connsiteY5" fmla="*/ 41565 h 5028368"/>
                  <a:gd name="connsiteX6" fmla="*/ 3546766 w 3560729"/>
                  <a:gd name="connsiteY6" fmla="*/ 0 h 5028368"/>
                  <a:gd name="connsiteX0" fmla="*/ 3546766 w 3567061"/>
                  <a:gd name="connsiteY0" fmla="*/ 0 h 5028368"/>
                  <a:gd name="connsiteX1" fmla="*/ 2826326 w 3567061"/>
                  <a:gd name="connsiteY1" fmla="*/ 1731820 h 5028368"/>
                  <a:gd name="connsiteX2" fmla="*/ 803564 w 3567061"/>
                  <a:gd name="connsiteY2" fmla="*/ 2313710 h 5028368"/>
                  <a:gd name="connsiteX3" fmla="*/ 498764 w 3567061"/>
                  <a:gd name="connsiteY3" fmla="*/ 4322619 h 5028368"/>
                  <a:gd name="connsiteX4" fmla="*/ 13855 w 3567061"/>
                  <a:gd name="connsiteY4" fmla="*/ 4724401 h 5028368"/>
                  <a:gd name="connsiteX5" fmla="*/ 0 w 3567061"/>
                  <a:gd name="connsiteY5" fmla="*/ 41565 h 5028368"/>
                  <a:gd name="connsiteX6" fmla="*/ 3546766 w 3567061"/>
                  <a:gd name="connsiteY6" fmla="*/ 0 h 5028368"/>
                  <a:gd name="connsiteX0" fmla="*/ 3546766 w 3567061"/>
                  <a:gd name="connsiteY0" fmla="*/ 0 h 4939815"/>
                  <a:gd name="connsiteX1" fmla="*/ 2826326 w 3567061"/>
                  <a:gd name="connsiteY1" fmla="*/ 1731820 h 4939815"/>
                  <a:gd name="connsiteX2" fmla="*/ 803564 w 3567061"/>
                  <a:gd name="connsiteY2" fmla="*/ 2313710 h 4939815"/>
                  <a:gd name="connsiteX3" fmla="*/ 1066801 w 3567061"/>
                  <a:gd name="connsiteY3" fmla="*/ 3782292 h 4939815"/>
                  <a:gd name="connsiteX4" fmla="*/ 13855 w 3567061"/>
                  <a:gd name="connsiteY4" fmla="*/ 4724401 h 4939815"/>
                  <a:gd name="connsiteX5" fmla="*/ 0 w 3567061"/>
                  <a:gd name="connsiteY5" fmla="*/ 41565 h 4939815"/>
                  <a:gd name="connsiteX6" fmla="*/ 3546766 w 3567061"/>
                  <a:gd name="connsiteY6" fmla="*/ 0 h 4939815"/>
                  <a:gd name="connsiteX0" fmla="*/ 3546766 w 3567427"/>
                  <a:gd name="connsiteY0" fmla="*/ 0 h 4944652"/>
                  <a:gd name="connsiteX1" fmla="*/ 2826326 w 3567427"/>
                  <a:gd name="connsiteY1" fmla="*/ 1731820 h 4944652"/>
                  <a:gd name="connsiteX2" fmla="*/ 748145 w 3567427"/>
                  <a:gd name="connsiteY2" fmla="*/ 2050474 h 4944652"/>
                  <a:gd name="connsiteX3" fmla="*/ 1066801 w 3567427"/>
                  <a:gd name="connsiteY3" fmla="*/ 3782292 h 4944652"/>
                  <a:gd name="connsiteX4" fmla="*/ 13855 w 3567427"/>
                  <a:gd name="connsiteY4" fmla="*/ 4724401 h 4944652"/>
                  <a:gd name="connsiteX5" fmla="*/ 0 w 3567427"/>
                  <a:gd name="connsiteY5" fmla="*/ 41565 h 4944652"/>
                  <a:gd name="connsiteX6" fmla="*/ 3546766 w 3567427"/>
                  <a:gd name="connsiteY6" fmla="*/ 0 h 4944652"/>
                  <a:gd name="connsiteX0" fmla="*/ 3546766 w 3566619"/>
                  <a:gd name="connsiteY0" fmla="*/ 0 h 4940065"/>
                  <a:gd name="connsiteX1" fmla="*/ 2826326 w 3566619"/>
                  <a:gd name="connsiteY1" fmla="*/ 1731820 h 4940065"/>
                  <a:gd name="connsiteX2" fmla="*/ 872836 w 3566619"/>
                  <a:gd name="connsiteY2" fmla="*/ 2299856 h 4940065"/>
                  <a:gd name="connsiteX3" fmla="*/ 1066801 w 3566619"/>
                  <a:gd name="connsiteY3" fmla="*/ 3782292 h 4940065"/>
                  <a:gd name="connsiteX4" fmla="*/ 13855 w 3566619"/>
                  <a:gd name="connsiteY4" fmla="*/ 4724401 h 4940065"/>
                  <a:gd name="connsiteX5" fmla="*/ 0 w 3566619"/>
                  <a:gd name="connsiteY5" fmla="*/ 41565 h 4940065"/>
                  <a:gd name="connsiteX6" fmla="*/ 3546766 w 3566619"/>
                  <a:gd name="connsiteY6" fmla="*/ 0 h 4940065"/>
                  <a:gd name="connsiteX0" fmla="*/ 3546766 w 3566619"/>
                  <a:gd name="connsiteY0" fmla="*/ 0 h 4943391"/>
                  <a:gd name="connsiteX1" fmla="*/ 2826326 w 3566619"/>
                  <a:gd name="connsiteY1" fmla="*/ 1731820 h 4943391"/>
                  <a:gd name="connsiteX2" fmla="*/ 872836 w 3566619"/>
                  <a:gd name="connsiteY2" fmla="*/ 2299856 h 4943391"/>
                  <a:gd name="connsiteX3" fmla="*/ 1343891 w 3566619"/>
                  <a:gd name="connsiteY3" fmla="*/ 3810001 h 4943391"/>
                  <a:gd name="connsiteX4" fmla="*/ 13855 w 3566619"/>
                  <a:gd name="connsiteY4" fmla="*/ 4724401 h 4943391"/>
                  <a:gd name="connsiteX5" fmla="*/ 0 w 3566619"/>
                  <a:gd name="connsiteY5" fmla="*/ 41565 h 4943391"/>
                  <a:gd name="connsiteX6" fmla="*/ 3546766 w 3566619"/>
                  <a:gd name="connsiteY6" fmla="*/ 0 h 4943391"/>
                  <a:gd name="connsiteX0" fmla="*/ 3546766 w 3566619"/>
                  <a:gd name="connsiteY0" fmla="*/ 0 h 4955848"/>
                  <a:gd name="connsiteX1" fmla="*/ 2826326 w 3566619"/>
                  <a:gd name="connsiteY1" fmla="*/ 1731820 h 4955848"/>
                  <a:gd name="connsiteX2" fmla="*/ 872836 w 3566619"/>
                  <a:gd name="connsiteY2" fmla="*/ 2299856 h 4955848"/>
                  <a:gd name="connsiteX3" fmla="*/ 1136073 w 3566619"/>
                  <a:gd name="connsiteY3" fmla="*/ 3906983 h 4955848"/>
                  <a:gd name="connsiteX4" fmla="*/ 13855 w 3566619"/>
                  <a:gd name="connsiteY4" fmla="*/ 4724401 h 4955848"/>
                  <a:gd name="connsiteX5" fmla="*/ 0 w 3566619"/>
                  <a:gd name="connsiteY5" fmla="*/ 41565 h 4955848"/>
                  <a:gd name="connsiteX6" fmla="*/ 3546766 w 3566619"/>
                  <a:gd name="connsiteY6" fmla="*/ 0 h 4955848"/>
                  <a:gd name="connsiteX0" fmla="*/ 3546766 w 3609882"/>
                  <a:gd name="connsiteY0" fmla="*/ 0 h 4955848"/>
                  <a:gd name="connsiteX1" fmla="*/ 3214254 w 3609882"/>
                  <a:gd name="connsiteY1" fmla="*/ 1579420 h 4955848"/>
                  <a:gd name="connsiteX2" fmla="*/ 872836 w 3609882"/>
                  <a:gd name="connsiteY2" fmla="*/ 2299856 h 4955848"/>
                  <a:gd name="connsiteX3" fmla="*/ 1136073 w 3609882"/>
                  <a:gd name="connsiteY3" fmla="*/ 3906983 h 4955848"/>
                  <a:gd name="connsiteX4" fmla="*/ 13855 w 3609882"/>
                  <a:gd name="connsiteY4" fmla="*/ 4724401 h 4955848"/>
                  <a:gd name="connsiteX5" fmla="*/ 0 w 3609882"/>
                  <a:gd name="connsiteY5" fmla="*/ 41565 h 4955848"/>
                  <a:gd name="connsiteX6" fmla="*/ 3546766 w 3609882"/>
                  <a:gd name="connsiteY6" fmla="*/ 0 h 4955848"/>
                  <a:gd name="connsiteX0" fmla="*/ 3546766 w 3609882"/>
                  <a:gd name="connsiteY0" fmla="*/ 0 h 4957825"/>
                  <a:gd name="connsiteX1" fmla="*/ 3214254 w 3609882"/>
                  <a:gd name="connsiteY1" fmla="*/ 1579420 h 4957825"/>
                  <a:gd name="connsiteX2" fmla="*/ 872836 w 3609882"/>
                  <a:gd name="connsiteY2" fmla="*/ 2299856 h 4957825"/>
                  <a:gd name="connsiteX3" fmla="*/ 1136073 w 3609882"/>
                  <a:gd name="connsiteY3" fmla="*/ 3906983 h 4957825"/>
                  <a:gd name="connsiteX4" fmla="*/ 13855 w 3609882"/>
                  <a:gd name="connsiteY4" fmla="*/ 4724401 h 4957825"/>
                  <a:gd name="connsiteX5" fmla="*/ 0 w 3609882"/>
                  <a:gd name="connsiteY5" fmla="*/ 41565 h 4957825"/>
                  <a:gd name="connsiteX6" fmla="*/ 3546766 w 3609882"/>
                  <a:gd name="connsiteY6" fmla="*/ 0 h 4957825"/>
                  <a:gd name="connsiteX0" fmla="*/ 3635098 w 3698214"/>
                  <a:gd name="connsiteY0" fmla="*/ 0 h 4956688"/>
                  <a:gd name="connsiteX1" fmla="*/ 3302586 w 3698214"/>
                  <a:gd name="connsiteY1" fmla="*/ 1579420 h 4956688"/>
                  <a:gd name="connsiteX2" fmla="*/ 961168 w 3698214"/>
                  <a:gd name="connsiteY2" fmla="*/ 2299856 h 4956688"/>
                  <a:gd name="connsiteX3" fmla="*/ 1432223 w 3698214"/>
                  <a:gd name="connsiteY3" fmla="*/ 4045529 h 4956688"/>
                  <a:gd name="connsiteX4" fmla="*/ 102187 w 3698214"/>
                  <a:gd name="connsiteY4" fmla="*/ 4724401 h 4956688"/>
                  <a:gd name="connsiteX5" fmla="*/ 88332 w 3698214"/>
                  <a:gd name="connsiteY5" fmla="*/ 41565 h 4956688"/>
                  <a:gd name="connsiteX6" fmla="*/ 3635098 w 3698214"/>
                  <a:gd name="connsiteY6" fmla="*/ 0 h 4956688"/>
                  <a:gd name="connsiteX0" fmla="*/ 3635098 w 3698214"/>
                  <a:gd name="connsiteY0" fmla="*/ 0 h 4956688"/>
                  <a:gd name="connsiteX1" fmla="*/ 3302586 w 3698214"/>
                  <a:gd name="connsiteY1" fmla="*/ 1579420 h 4956688"/>
                  <a:gd name="connsiteX2" fmla="*/ 961168 w 3698214"/>
                  <a:gd name="connsiteY2" fmla="*/ 2299856 h 4956688"/>
                  <a:gd name="connsiteX3" fmla="*/ 1432223 w 3698214"/>
                  <a:gd name="connsiteY3" fmla="*/ 4045529 h 4956688"/>
                  <a:gd name="connsiteX4" fmla="*/ 102187 w 3698214"/>
                  <a:gd name="connsiteY4" fmla="*/ 4724401 h 4956688"/>
                  <a:gd name="connsiteX5" fmla="*/ 88332 w 3698214"/>
                  <a:gd name="connsiteY5" fmla="*/ 41565 h 4956688"/>
                  <a:gd name="connsiteX6" fmla="*/ 3635098 w 3698214"/>
                  <a:gd name="connsiteY6" fmla="*/ 0 h 4956688"/>
                  <a:gd name="connsiteX0" fmla="*/ 3635098 w 3698214"/>
                  <a:gd name="connsiteY0" fmla="*/ 0 h 4956688"/>
                  <a:gd name="connsiteX1" fmla="*/ 3302586 w 3698214"/>
                  <a:gd name="connsiteY1" fmla="*/ 1579420 h 4956688"/>
                  <a:gd name="connsiteX2" fmla="*/ 961168 w 3698214"/>
                  <a:gd name="connsiteY2" fmla="*/ 2299856 h 4956688"/>
                  <a:gd name="connsiteX3" fmla="*/ 1432223 w 3698214"/>
                  <a:gd name="connsiteY3" fmla="*/ 4045529 h 4956688"/>
                  <a:gd name="connsiteX4" fmla="*/ 102187 w 3698214"/>
                  <a:gd name="connsiteY4" fmla="*/ 4724401 h 4956688"/>
                  <a:gd name="connsiteX5" fmla="*/ 88332 w 3698214"/>
                  <a:gd name="connsiteY5" fmla="*/ 41565 h 4956688"/>
                  <a:gd name="connsiteX6" fmla="*/ 3635098 w 3698214"/>
                  <a:gd name="connsiteY6" fmla="*/ 0 h 4956688"/>
                  <a:gd name="connsiteX0" fmla="*/ 3591845 w 3654961"/>
                  <a:gd name="connsiteY0" fmla="*/ 0 h 4968373"/>
                  <a:gd name="connsiteX1" fmla="*/ 3259333 w 3654961"/>
                  <a:gd name="connsiteY1" fmla="*/ 1579420 h 4968373"/>
                  <a:gd name="connsiteX2" fmla="*/ 917915 w 3654961"/>
                  <a:gd name="connsiteY2" fmla="*/ 2299856 h 4968373"/>
                  <a:gd name="connsiteX3" fmla="*/ 1388970 w 3654961"/>
                  <a:gd name="connsiteY3" fmla="*/ 4045529 h 4968373"/>
                  <a:gd name="connsiteX4" fmla="*/ 58934 w 3654961"/>
                  <a:gd name="connsiteY4" fmla="*/ 4724401 h 4968373"/>
                  <a:gd name="connsiteX5" fmla="*/ 45079 w 3654961"/>
                  <a:gd name="connsiteY5" fmla="*/ 41565 h 4968373"/>
                  <a:gd name="connsiteX6" fmla="*/ 3591845 w 3654961"/>
                  <a:gd name="connsiteY6" fmla="*/ 0 h 4968373"/>
                  <a:gd name="connsiteX0" fmla="*/ 3591845 w 3654961"/>
                  <a:gd name="connsiteY0" fmla="*/ 0 h 4967280"/>
                  <a:gd name="connsiteX1" fmla="*/ 3259333 w 3654961"/>
                  <a:gd name="connsiteY1" fmla="*/ 1579420 h 4967280"/>
                  <a:gd name="connsiteX2" fmla="*/ 917915 w 3654961"/>
                  <a:gd name="connsiteY2" fmla="*/ 2299856 h 4967280"/>
                  <a:gd name="connsiteX3" fmla="*/ 1388970 w 3654961"/>
                  <a:gd name="connsiteY3" fmla="*/ 4045529 h 4967280"/>
                  <a:gd name="connsiteX4" fmla="*/ 58934 w 3654961"/>
                  <a:gd name="connsiteY4" fmla="*/ 4724401 h 4967280"/>
                  <a:gd name="connsiteX5" fmla="*/ 45079 w 3654961"/>
                  <a:gd name="connsiteY5" fmla="*/ 41565 h 4967280"/>
                  <a:gd name="connsiteX6" fmla="*/ 3591845 w 3654961"/>
                  <a:gd name="connsiteY6" fmla="*/ 0 h 4967280"/>
                  <a:gd name="connsiteX0" fmla="*/ 3591845 w 3654961"/>
                  <a:gd name="connsiteY0" fmla="*/ 0 h 4979298"/>
                  <a:gd name="connsiteX1" fmla="*/ 3259333 w 3654961"/>
                  <a:gd name="connsiteY1" fmla="*/ 1579420 h 4979298"/>
                  <a:gd name="connsiteX2" fmla="*/ 917915 w 3654961"/>
                  <a:gd name="connsiteY2" fmla="*/ 2299856 h 4979298"/>
                  <a:gd name="connsiteX3" fmla="*/ 1388970 w 3654961"/>
                  <a:gd name="connsiteY3" fmla="*/ 4045529 h 4979298"/>
                  <a:gd name="connsiteX4" fmla="*/ 58934 w 3654961"/>
                  <a:gd name="connsiteY4" fmla="*/ 4738255 h 4979298"/>
                  <a:gd name="connsiteX5" fmla="*/ 45079 w 3654961"/>
                  <a:gd name="connsiteY5" fmla="*/ 41565 h 4979298"/>
                  <a:gd name="connsiteX6" fmla="*/ 3591845 w 3654961"/>
                  <a:gd name="connsiteY6" fmla="*/ 0 h 4979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654961" h="4979298">
                    <a:moveTo>
                      <a:pt x="3591845" y="0"/>
                    </a:moveTo>
                    <a:cubicBezTo>
                      <a:pt x="3704991" y="635000"/>
                      <a:pt x="3704988" y="1196111"/>
                      <a:pt x="3259333" y="1579420"/>
                    </a:cubicBezTo>
                    <a:cubicBezTo>
                      <a:pt x="2813678" y="1962729"/>
                      <a:pt x="1229642" y="1888838"/>
                      <a:pt x="917915" y="2299856"/>
                    </a:cubicBezTo>
                    <a:cubicBezTo>
                      <a:pt x="606188" y="2710874"/>
                      <a:pt x="1532133" y="3639129"/>
                      <a:pt x="1388970" y="4045529"/>
                    </a:cubicBezTo>
                    <a:cubicBezTo>
                      <a:pt x="1245807" y="4451929"/>
                      <a:pt x="185461" y="5430703"/>
                      <a:pt x="58934" y="4738255"/>
                    </a:cubicBezTo>
                    <a:cubicBezTo>
                      <a:pt x="-67593" y="4045807"/>
                      <a:pt x="49697" y="1602510"/>
                      <a:pt x="45079" y="41565"/>
                    </a:cubicBezTo>
                    <a:lnTo>
                      <a:pt x="359184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84407" tIns="42203" rIns="84407" bIns="42203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th-TH" sz="1661"/>
              </a:p>
            </p:txBody>
          </p:sp>
          <p:sp>
            <p:nvSpPr>
              <p:cNvPr id="23" name="รูปแบบอิสระ: รูปร่าง 22">
                <a:extLst>
                  <a:ext uri="{FF2B5EF4-FFF2-40B4-BE49-F238E27FC236}">
                    <a16:creationId xmlns:a16="http://schemas.microsoft.com/office/drawing/2014/main" id="{D9CEDDBE-8C27-4A8F-9572-814A7BE126F2}"/>
                  </a:ext>
                </a:extLst>
              </p:cNvPr>
              <p:cNvSpPr/>
              <p:nvPr/>
            </p:nvSpPr>
            <p:spPr>
              <a:xfrm>
                <a:off x="-13854" y="-53779"/>
                <a:ext cx="5988928" cy="3844532"/>
              </a:xfrm>
              <a:custGeom>
                <a:avLst/>
                <a:gdLst>
                  <a:gd name="connsiteX0" fmla="*/ 5791200 w 5791200"/>
                  <a:gd name="connsiteY0" fmla="*/ 13854 h 3574472"/>
                  <a:gd name="connsiteX1" fmla="*/ 3061855 w 5791200"/>
                  <a:gd name="connsiteY1" fmla="*/ 678872 h 3574472"/>
                  <a:gd name="connsiteX2" fmla="*/ 2992582 w 5791200"/>
                  <a:gd name="connsiteY2" fmla="*/ 1607127 h 3574472"/>
                  <a:gd name="connsiteX3" fmla="*/ 1413164 w 5791200"/>
                  <a:gd name="connsiteY3" fmla="*/ 1870363 h 3574472"/>
                  <a:gd name="connsiteX4" fmla="*/ 0 w 5791200"/>
                  <a:gd name="connsiteY4" fmla="*/ 3574472 h 3574472"/>
                  <a:gd name="connsiteX5" fmla="*/ 55418 w 5791200"/>
                  <a:gd name="connsiteY5" fmla="*/ 0 h 3574472"/>
                  <a:gd name="connsiteX6" fmla="*/ 5791200 w 5791200"/>
                  <a:gd name="connsiteY6" fmla="*/ 13854 h 3574472"/>
                  <a:gd name="connsiteX0" fmla="*/ 5822003 w 5822003"/>
                  <a:gd name="connsiteY0" fmla="*/ 28151 h 3588769"/>
                  <a:gd name="connsiteX1" fmla="*/ 3092658 w 5822003"/>
                  <a:gd name="connsiteY1" fmla="*/ 693169 h 3588769"/>
                  <a:gd name="connsiteX2" fmla="*/ 3023385 w 5822003"/>
                  <a:gd name="connsiteY2" fmla="*/ 1621424 h 3588769"/>
                  <a:gd name="connsiteX3" fmla="*/ 1443967 w 5822003"/>
                  <a:gd name="connsiteY3" fmla="*/ 1884660 h 3588769"/>
                  <a:gd name="connsiteX4" fmla="*/ 30803 w 5822003"/>
                  <a:gd name="connsiteY4" fmla="*/ 3588769 h 3588769"/>
                  <a:gd name="connsiteX5" fmla="*/ 0 w 5822003"/>
                  <a:gd name="connsiteY5" fmla="*/ 0 h 3588769"/>
                  <a:gd name="connsiteX6" fmla="*/ 5822003 w 5822003"/>
                  <a:gd name="connsiteY6" fmla="*/ 28151 h 3588769"/>
                  <a:gd name="connsiteX0" fmla="*/ 5879484 w 5879484"/>
                  <a:gd name="connsiteY0" fmla="*/ 42449 h 3603067"/>
                  <a:gd name="connsiteX1" fmla="*/ 3150139 w 5879484"/>
                  <a:gd name="connsiteY1" fmla="*/ 707467 h 3603067"/>
                  <a:gd name="connsiteX2" fmla="*/ 3080866 w 5879484"/>
                  <a:gd name="connsiteY2" fmla="*/ 1635722 h 3603067"/>
                  <a:gd name="connsiteX3" fmla="*/ 1501448 w 5879484"/>
                  <a:gd name="connsiteY3" fmla="*/ 1898958 h 3603067"/>
                  <a:gd name="connsiteX4" fmla="*/ 88284 w 5879484"/>
                  <a:gd name="connsiteY4" fmla="*/ 3603067 h 3603067"/>
                  <a:gd name="connsiteX5" fmla="*/ 0 w 5879484"/>
                  <a:gd name="connsiteY5" fmla="*/ 0 h 3603067"/>
                  <a:gd name="connsiteX6" fmla="*/ 5879484 w 5879484"/>
                  <a:gd name="connsiteY6" fmla="*/ 42449 h 3603067"/>
                  <a:gd name="connsiteX0" fmla="*/ 5879484 w 5879484"/>
                  <a:gd name="connsiteY0" fmla="*/ 42449 h 3603067"/>
                  <a:gd name="connsiteX1" fmla="*/ 3150139 w 5879484"/>
                  <a:gd name="connsiteY1" fmla="*/ 707467 h 3603067"/>
                  <a:gd name="connsiteX2" fmla="*/ 3080866 w 5879484"/>
                  <a:gd name="connsiteY2" fmla="*/ 1635722 h 3603067"/>
                  <a:gd name="connsiteX3" fmla="*/ 1501448 w 5879484"/>
                  <a:gd name="connsiteY3" fmla="*/ 1898958 h 3603067"/>
                  <a:gd name="connsiteX4" fmla="*/ 2063 w 5879484"/>
                  <a:gd name="connsiteY4" fmla="*/ 3603067 h 3603067"/>
                  <a:gd name="connsiteX5" fmla="*/ 0 w 5879484"/>
                  <a:gd name="connsiteY5" fmla="*/ 0 h 3603067"/>
                  <a:gd name="connsiteX6" fmla="*/ 5879484 w 5879484"/>
                  <a:gd name="connsiteY6" fmla="*/ 42449 h 3603067"/>
                  <a:gd name="connsiteX0" fmla="*/ 6021126 w 6021126"/>
                  <a:gd name="connsiteY0" fmla="*/ 42449 h 3688855"/>
                  <a:gd name="connsiteX1" fmla="*/ 3291781 w 6021126"/>
                  <a:gd name="connsiteY1" fmla="*/ 707467 h 3688855"/>
                  <a:gd name="connsiteX2" fmla="*/ 3222508 w 6021126"/>
                  <a:gd name="connsiteY2" fmla="*/ 1635722 h 3688855"/>
                  <a:gd name="connsiteX3" fmla="*/ 1643090 w 6021126"/>
                  <a:gd name="connsiteY3" fmla="*/ 1898958 h 3688855"/>
                  <a:gd name="connsiteX4" fmla="*/ 2 w 6021126"/>
                  <a:gd name="connsiteY4" fmla="*/ 3688855 h 3688855"/>
                  <a:gd name="connsiteX5" fmla="*/ 141642 w 6021126"/>
                  <a:gd name="connsiteY5" fmla="*/ 0 h 3688855"/>
                  <a:gd name="connsiteX6" fmla="*/ 6021126 w 6021126"/>
                  <a:gd name="connsiteY6" fmla="*/ 42449 h 3688855"/>
                  <a:gd name="connsiteX0" fmla="*/ 6109408 w 6109408"/>
                  <a:gd name="connsiteY0" fmla="*/ 128236 h 3774642"/>
                  <a:gd name="connsiteX1" fmla="*/ 3380063 w 6109408"/>
                  <a:gd name="connsiteY1" fmla="*/ 793254 h 3774642"/>
                  <a:gd name="connsiteX2" fmla="*/ 3310790 w 6109408"/>
                  <a:gd name="connsiteY2" fmla="*/ 1721509 h 3774642"/>
                  <a:gd name="connsiteX3" fmla="*/ 1731372 w 6109408"/>
                  <a:gd name="connsiteY3" fmla="*/ 1984745 h 3774642"/>
                  <a:gd name="connsiteX4" fmla="*/ 88284 w 6109408"/>
                  <a:gd name="connsiteY4" fmla="*/ 3774642 h 3774642"/>
                  <a:gd name="connsiteX5" fmla="*/ 0 w 6109408"/>
                  <a:gd name="connsiteY5" fmla="*/ 0 h 3774642"/>
                  <a:gd name="connsiteX6" fmla="*/ 6109408 w 6109408"/>
                  <a:gd name="connsiteY6" fmla="*/ 128236 h 3774642"/>
                  <a:gd name="connsiteX0" fmla="*/ 6109408 w 6109408"/>
                  <a:gd name="connsiteY0" fmla="*/ 128236 h 3774642"/>
                  <a:gd name="connsiteX1" fmla="*/ 3380063 w 6109408"/>
                  <a:gd name="connsiteY1" fmla="*/ 793254 h 3774642"/>
                  <a:gd name="connsiteX2" fmla="*/ 3310790 w 6109408"/>
                  <a:gd name="connsiteY2" fmla="*/ 1721509 h 3774642"/>
                  <a:gd name="connsiteX3" fmla="*/ 1731372 w 6109408"/>
                  <a:gd name="connsiteY3" fmla="*/ 1984745 h 3774642"/>
                  <a:gd name="connsiteX4" fmla="*/ 88284 w 6109408"/>
                  <a:gd name="connsiteY4" fmla="*/ 3774642 h 3774642"/>
                  <a:gd name="connsiteX5" fmla="*/ 0 w 6109408"/>
                  <a:gd name="connsiteY5" fmla="*/ 0 h 3774642"/>
                  <a:gd name="connsiteX6" fmla="*/ 6109408 w 6109408"/>
                  <a:gd name="connsiteY6" fmla="*/ 128236 h 3774642"/>
                  <a:gd name="connsiteX0" fmla="*/ 6109408 w 6109408"/>
                  <a:gd name="connsiteY0" fmla="*/ 128236 h 3774642"/>
                  <a:gd name="connsiteX1" fmla="*/ 3380063 w 6109408"/>
                  <a:gd name="connsiteY1" fmla="*/ 793254 h 3774642"/>
                  <a:gd name="connsiteX2" fmla="*/ 3310790 w 6109408"/>
                  <a:gd name="connsiteY2" fmla="*/ 1721509 h 3774642"/>
                  <a:gd name="connsiteX3" fmla="*/ 1731372 w 6109408"/>
                  <a:gd name="connsiteY3" fmla="*/ 1984745 h 3774642"/>
                  <a:gd name="connsiteX4" fmla="*/ 88284 w 6109408"/>
                  <a:gd name="connsiteY4" fmla="*/ 3774642 h 3774642"/>
                  <a:gd name="connsiteX5" fmla="*/ 0 w 6109408"/>
                  <a:gd name="connsiteY5" fmla="*/ 0 h 3774642"/>
                  <a:gd name="connsiteX6" fmla="*/ 6109408 w 6109408"/>
                  <a:gd name="connsiteY6" fmla="*/ 128236 h 3774642"/>
                  <a:gd name="connsiteX0" fmla="*/ 6037557 w 6037557"/>
                  <a:gd name="connsiteY0" fmla="*/ 142533 h 3788939"/>
                  <a:gd name="connsiteX1" fmla="*/ 3308212 w 6037557"/>
                  <a:gd name="connsiteY1" fmla="*/ 807551 h 3788939"/>
                  <a:gd name="connsiteX2" fmla="*/ 3238939 w 6037557"/>
                  <a:gd name="connsiteY2" fmla="*/ 1735806 h 3788939"/>
                  <a:gd name="connsiteX3" fmla="*/ 1659521 w 6037557"/>
                  <a:gd name="connsiteY3" fmla="*/ 1999042 h 3788939"/>
                  <a:gd name="connsiteX4" fmla="*/ 16433 w 6037557"/>
                  <a:gd name="connsiteY4" fmla="*/ 3788939 h 3788939"/>
                  <a:gd name="connsiteX5" fmla="*/ 0 w 6037557"/>
                  <a:gd name="connsiteY5" fmla="*/ 0 h 3788939"/>
                  <a:gd name="connsiteX6" fmla="*/ 6037557 w 6037557"/>
                  <a:gd name="connsiteY6" fmla="*/ 142533 h 3788939"/>
                  <a:gd name="connsiteX0" fmla="*/ 6037557 w 6037557"/>
                  <a:gd name="connsiteY0" fmla="*/ 142533 h 3788939"/>
                  <a:gd name="connsiteX1" fmla="*/ 3308212 w 6037557"/>
                  <a:gd name="connsiteY1" fmla="*/ 807551 h 3788939"/>
                  <a:gd name="connsiteX2" fmla="*/ 3238939 w 6037557"/>
                  <a:gd name="connsiteY2" fmla="*/ 1735806 h 3788939"/>
                  <a:gd name="connsiteX3" fmla="*/ 1659521 w 6037557"/>
                  <a:gd name="connsiteY3" fmla="*/ 1999042 h 3788939"/>
                  <a:gd name="connsiteX4" fmla="*/ 16433 w 6037557"/>
                  <a:gd name="connsiteY4" fmla="*/ 3788939 h 3788939"/>
                  <a:gd name="connsiteX5" fmla="*/ 0 w 6037557"/>
                  <a:gd name="connsiteY5" fmla="*/ 0 h 3788939"/>
                  <a:gd name="connsiteX6" fmla="*/ 6037557 w 6037557"/>
                  <a:gd name="connsiteY6" fmla="*/ 142533 h 3788939"/>
                  <a:gd name="connsiteX0" fmla="*/ 6109407 w 6109407"/>
                  <a:gd name="connsiteY0" fmla="*/ 0 h 3789385"/>
                  <a:gd name="connsiteX1" fmla="*/ 3308212 w 6109407"/>
                  <a:gd name="connsiteY1" fmla="*/ 807997 h 3789385"/>
                  <a:gd name="connsiteX2" fmla="*/ 3238939 w 6109407"/>
                  <a:gd name="connsiteY2" fmla="*/ 1736252 h 3789385"/>
                  <a:gd name="connsiteX3" fmla="*/ 1659521 w 6109407"/>
                  <a:gd name="connsiteY3" fmla="*/ 1999488 h 3789385"/>
                  <a:gd name="connsiteX4" fmla="*/ 16433 w 6109407"/>
                  <a:gd name="connsiteY4" fmla="*/ 3789385 h 3789385"/>
                  <a:gd name="connsiteX5" fmla="*/ 0 w 6109407"/>
                  <a:gd name="connsiteY5" fmla="*/ 446 h 3789385"/>
                  <a:gd name="connsiteX6" fmla="*/ 6109407 w 6109407"/>
                  <a:gd name="connsiteY6" fmla="*/ 0 h 3789385"/>
                  <a:gd name="connsiteX0" fmla="*/ 6109407 w 6179364"/>
                  <a:gd name="connsiteY0" fmla="*/ 0 h 3789385"/>
                  <a:gd name="connsiteX1" fmla="*/ 3308212 w 6179364"/>
                  <a:gd name="connsiteY1" fmla="*/ 807997 h 3789385"/>
                  <a:gd name="connsiteX2" fmla="*/ 3238939 w 6179364"/>
                  <a:gd name="connsiteY2" fmla="*/ 1736252 h 3789385"/>
                  <a:gd name="connsiteX3" fmla="*/ 1659521 w 6179364"/>
                  <a:gd name="connsiteY3" fmla="*/ 1999488 h 3789385"/>
                  <a:gd name="connsiteX4" fmla="*/ 16433 w 6179364"/>
                  <a:gd name="connsiteY4" fmla="*/ 3789385 h 3789385"/>
                  <a:gd name="connsiteX5" fmla="*/ 0 w 6179364"/>
                  <a:gd name="connsiteY5" fmla="*/ 446 h 3789385"/>
                  <a:gd name="connsiteX6" fmla="*/ 6109407 w 6179364"/>
                  <a:gd name="connsiteY6" fmla="*/ 0 h 3789385"/>
                  <a:gd name="connsiteX0" fmla="*/ 6109407 w 6179364"/>
                  <a:gd name="connsiteY0" fmla="*/ 0 h 3789385"/>
                  <a:gd name="connsiteX1" fmla="*/ 3308212 w 6179364"/>
                  <a:gd name="connsiteY1" fmla="*/ 807997 h 3789385"/>
                  <a:gd name="connsiteX2" fmla="*/ 3238939 w 6179364"/>
                  <a:gd name="connsiteY2" fmla="*/ 1736252 h 3789385"/>
                  <a:gd name="connsiteX3" fmla="*/ 1659521 w 6179364"/>
                  <a:gd name="connsiteY3" fmla="*/ 1999488 h 3789385"/>
                  <a:gd name="connsiteX4" fmla="*/ 16433 w 6179364"/>
                  <a:gd name="connsiteY4" fmla="*/ 3789385 h 3789385"/>
                  <a:gd name="connsiteX5" fmla="*/ 0 w 6179364"/>
                  <a:gd name="connsiteY5" fmla="*/ 446 h 3789385"/>
                  <a:gd name="connsiteX6" fmla="*/ 6109407 w 6179364"/>
                  <a:gd name="connsiteY6" fmla="*/ 0 h 3789385"/>
                  <a:gd name="connsiteX0" fmla="*/ 6109407 w 6179364"/>
                  <a:gd name="connsiteY0" fmla="*/ 0 h 3826203"/>
                  <a:gd name="connsiteX1" fmla="*/ 3308212 w 6179364"/>
                  <a:gd name="connsiteY1" fmla="*/ 807997 h 3826203"/>
                  <a:gd name="connsiteX2" fmla="*/ 3238939 w 6179364"/>
                  <a:gd name="connsiteY2" fmla="*/ 1736252 h 3826203"/>
                  <a:gd name="connsiteX3" fmla="*/ 1659521 w 6179364"/>
                  <a:gd name="connsiteY3" fmla="*/ 1999488 h 3826203"/>
                  <a:gd name="connsiteX4" fmla="*/ 16433 w 6179364"/>
                  <a:gd name="connsiteY4" fmla="*/ 3789385 h 3826203"/>
                  <a:gd name="connsiteX5" fmla="*/ 0 w 6179364"/>
                  <a:gd name="connsiteY5" fmla="*/ 446 h 3826203"/>
                  <a:gd name="connsiteX6" fmla="*/ 6109407 w 6179364"/>
                  <a:gd name="connsiteY6" fmla="*/ 0 h 3826203"/>
                  <a:gd name="connsiteX0" fmla="*/ 6109407 w 6194666"/>
                  <a:gd name="connsiteY0" fmla="*/ 0 h 3826203"/>
                  <a:gd name="connsiteX1" fmla="*/ 3897392 w 6194666"/>
                  <a:gd name="connsiteY1" fmla="*/ 636422 h 3826203"/>
                  <a:gd name="connsiteX2" fmla="*/ 3238939 w 6194666"/>
                  <a:gd name="connsiteY2" fmla="*/ 1736252 h 3826203"/>
                  <a:gd name="connsiteX3" fmla="*/ 1659521 w 6194666"/>
                  <a:gd name="connsiteY3" fmla="*/ 1999488 h 3826203"/>
                  <a:gd name="connsiteX4" fmla="*/ 16433 w 6194666"/>
                  <a:gd name="connsiteY4" fmla="*/ 3789385 h 3826203"/>
                  <a:gd name="connsiteX5" fmla="*/ 0 w 6194666"/>
                  <a:gd name="connsiteY5" fmla="*/ 446 h 3826203"/>
                  <a:gd name="connsiteX6" fmla="*/ 6109407 w 6194666"/>
                  <a:gd name="connsiteY6" fmla="*/ 0 h 3826203"/>
                  <a:gd name="connsiteX0" fmla="*/ 6109407 w 6195622"/>
                  <a:gd name="connsiteY0" fmla="*/ 0 h 3830610"/>
                  <a:gd name="connsiteX1" fmla="*/ 3897392 w 6195622"/>
                  <a:gd name="connsiteY1" fmla="*/ 636422 h 3830610"/>
                  <a:gd name="connsiteX2" fmla="*/ 3052127 w 6195622"/>
                  <a:gd name="connsiteY2" fmla="*/ 1764848 h 3830610"/>
                  <a:gd name="connsiteX3" fmla="*/ 1659521 w 6195622"/>
                  <a:gd name="connsiteY3" fmla="*/ 1999488 h 3830610"/>
                  <a:gd name="connsiteX4" fmla="*/ 16433 w 6195622"/>
                  <a:gd name="connsiteY4" fmla="*/ 3789385 h 3830610"/>
                  <a:gd name="connsiteX5" fmla="*/ 0 w 6195622"/>
                  <a:gd name="connsiteY5" fmla="*/ 446 h 3830610"/>
                  <a:gd name="connsiteX6" fmla="*/ 6109407 w 6195622"/>
                  <a:gd name="connsiteY6" fmla="*/ 0 h 3830610"/>
                  <a:gd name="connsiteX0" fmla="*/ 6109407 w 6200522"/>
                  <a:gd name="connsiteY0" fmla="*/ 0 h 3830610"/>
                  <a:gd name="connsiteX1" fmla="*/ 4041094 w 6200522"/>
                  <a:gd name="connsiteY1" fmla="*/ 893784 h 3830610"/>
                  <a:gd name="connsiteX2" fmla="*/ 3052127 w 6200522"/>
                  <a:gd name="connsiteY2" fmla="*/ 1764848 h 3830610"/>
                  <a:gd name="connsiteX3" fmla="*/ 1659521 w 6200522"/>
                  <a:gd name="connsiteY3" fmla="*/ 1999488 h 3830610"/>
                  <a:gd name="connsiteX4" fmla="*/ 16433 w 6200522"/>
                  <a:gd name="connsiteY4" fmla="*/ 3789385 h 3830610"/>
                  <a:gd name="connsiteX5" fmla="*/ 0 w 6200522"/>
                  <a:gd name="connsiteY5" fmla="*/ 446 h 3830610"/>
                  <a:gd name="connsiteX6" fmla="*/ 6109407 w 6200522"/>
                  <a:gd name="connsiteY6" fmla="*/ 0 h 3830610"/>
                  <a:gd name="connsiteX0" fmla="*/ 6109407 w 6200522"/>
                  <a:gd name="connsiteY0" fmla="*/ 0 h 3906887"/>
                  <a:gd name="connsiteX1" fmla="*/ 4041094 w 6200522"/>
                  <a:gd name="connsiteY1" fmla="*/ 893784 h 3906887"/>
                  <a:gd name="connsiteX2" fmla="*/ 3052127 w 6200522"/>
                  <a:gd name="connsiteY2" fmla="*/ 1764848 h 3906887"/>
                  <a:gd name="connsiteX3" fmla="*/ 1659521 w 6200522"/>
                  <a:gd name="connsiteY3" fmla="*/ 1999488 h 3906887"/>
                  <a:gd name="connsiteX4" fmla="*/ 921756 w 6200522"/>
                  <a:gd name="connsiteY4" fmla="*/ 2860023 h 3906887"/>
                  <a:gd name="connsiteX5" fmla="*/ 16433 w 6200522"/>
                  <a:gd name="connsiteY5" fmla="*/ 3789385 h 3906887"/>
                  <a:gd name="connsiteX6" fmla="*/ 0 w 6200522"/>
                  <a:gd name="connsiteY6" fmla="*/ 446 h 3906887"/>
                  <a:gd name="connsiteX7" fmla="*/ 6109407 w 6200522"/>
                  <a:gd name="connsiteY7" fmla="*/ 0 h 3906887"/>
                  <a:gd name="connsiteX0" fmla="*/ 6109407 w 6210247"/>
                  <a:gd name="connsiteY0" fmla="*/ 0 h 3906887"/>
                  <a:gd name="connsiteX1" fmla="*/ 4285388 w 6210247"/>
                  <a:gd name="connsiteY1" fmla="*/ 793699 h 3906887"/>
                  <a:gd name="connsiteX2" fmla="*/ 3052127 w 6210247"/>
                  <a:gd name="connsiteY2" fmla="*/ 1764848 h 3906887"/>
                  <a:gd name="connsiteX3" fmla="*/ 1659521 w 6210247"/>
                  <a:gd name="connsiteY3" fmla="*/ 1999488 h 3906887"/>
                  <a:gd name="connsiteX4" fmla="*/ 921756 w 6210247"/>
                  <a:gd name="connsiteY4" fmla="*/ 2860023 h 3906887"/>
                  <a:gd name="connsiteX5" fmla="*/ 16433 w 6210247"/>
                  <a:gd name="connsiteY5" fmla="*/ 3789385 h 3906887"/>
                  <a:gd name="connsiteX6" fmla="*/ 0 w 6210247"/>
                  <a:gd name="connsiteY6" fmla="*/ 446 h 3906887"/>
                  <a:gd name="connsiteX7" fmla="*/ 6109407 w 6210247"/>
                  <a:gd name="connsiteY7" fmla="*/ 0 h 3906887"/>
                  <a:gd name="connsiteX0" fmla="*/ 6109407 w 6214422"/>
                  <a:gd name="connsiteY0" fmla="*/ 0 h 3906887"/>
                  <a:gd name="connsiteX1" fmla="*/ 4285388 w 6214422"/>
                  <a:gd name="connsiteY1" fmla="*/ 793699 h 3906887"/>
                  <a:gd name="connsiteX2" fmla="*/ 2477318 w 6214422"/>
                  <a:gd name="connsiteY2" fmla="*/ 964165 h 3906887"/>
                  <a:gd name="connsiteX3" fmla="*/ 1659521 w 6214422"/>
                  <a:gd name="connsiteY3" fmla="*/ 1999488 h 3906887"/>
                  <a:gd name="connsiteX4" fmla="*/ 921756 w 6214422"/>
                  <a:gd name="connsiteY4" fmla="*/ 2860023 h 3906887"/>
                  <a:gd name="connsiteX5" fmla="*/ 16433 w 6214422"/>
                  <a:gd name="connsiteY5" fmla="*/ 3789385 h 3906887"/>
                  <a:gd name="connsiteX6" fmla="*/ 0 w 6214422"/>
                  <a:gd name="connsiteY6" fmla="*/ 446 h 3906887"/>
                  <a:gd name="connsiteX7" fmla="*/ 6109407 w 6214422"/>
                  <a:gd name="connsiteY7" fmla="*/ 0 h 3906887"/>
                  <a:gd name="connsiteX0" fmla="*/ 6109407 w 6214422"/>
                  <a:gd name="connsiteY0" fmla="*/ 0 h 3906887"/>
                  <a:gd name="connsiteX1" fmla="*/ 4285388 w 6214422"/>
                  <a:gd name="connsiteY1" fmla="*/ 793699 h 3906887"/>
                  <a:gd name="connsiteX2" fmla="*/ 2477318 w 6214422"/>
                  <a:gd name="connsiteY2" fmla="*/ 964165 h 3906887"/>
                  <a:gd name="connsiteX3" fmla="*/ 2033147 w 6214422"/>
                  <a:gd name="connsiteY3" fmla="*/ 2285446 h 3906887"/>
                  <a:gd name="connsiteX4" fmla="*/ 921756 w 6214422"/>
                  <a:gd name="connsiteY4" fmla="*/ 2860023 h 3906887"/>
                  <a:gd name="connsiteX5" fmla="*/ 16433 w 6214422"/>
                  <a:gd name="connsiteY5" fmla="*/ 3789385 h 3906887"/>
                  <a:gd name="connsiteX6" fmla="*/ 0 w 6214422"/>
                  <a:gd name="connsiteY6" fmla="*/ 446 h 3906887"/>
                  <a:gd name="connsiteX7" fmla="*/ 6109407 w 6214422"/>
                  <a:gd name="connsiteY7" fmla="*/ 0 h 3906887"/>
                  <a:gd name="connsiteX0" fmla="*/ 6109407 w 6214422"/>
                  <a:gd name="connsiteY0" fmla="*/ 0 h 3903573"/>
                  <a:gd name="connsiteX1" fmla="*/ 4285388 w 6214422"/>
                  <a:gd name="connsiteY1" fmla="*/ 793699 h 3903573"/>
                  <a:gd name="connsiteX2" fmla="*/ 2477318 w 6214422"/>
                  <a:gd name="connsiteY2" fmla="*/ 964165 h 3903573"/>
                  <a:gd name="connsiteX3" fmla="*/ 2033147 w 6214422"/>
                  <a:gd name="connsiteY3" fmla="*/ 2285446 h 3903573"/>
                  <a:gd name="connsiteX4" fmla="*/ 849905 w 6214422"/>
                  <a:gd name="connsiteY4" fmla="*/ 2817129 h 3903573"/>
                  <a:gd name="connsiteX5" fmla="*/ 16433 w 6214422"/>
                  <a:gd name="connsiteY5" fmla="*/ 3789385 h 3903573"/>
                  <a:gd name="connsiteX6" fmla="*/ 0 w 6214422"/>
                  <a:gd name="connsiteY6" fmla="*/ 446 h 3903573"/>
                  <a:gd name="connsiteX7" fmla="*/ 6109407 w 6214422"/>
                  <a:gd name="connsiteY7" fmla="*/ 0 h 3903573"/>
                  <a:gd name="connsiteX0" fmla="*/ 6109407 w 6214422"/>
                  <a:gd name="connsiteY0" fmla="*/ 0 h 3912056"/>
                  <a:gd name="connsiteX1" fmla="*/ 4285388 w 6214422"/>
                  <a:gd name="connsiteY1" fmla="*/ 793699 h 3912056"/>
                  <a:gd name="connsiteX2" fmla="*/ 2477318 w 6214422"/>
                  <a:gd name="connsiteY2" fmla="*/ 964165 h 3912056"/>
                  <a:gd name="connsiteX3" fmla="*/ 2033147 w 6214422"/>
                  <a:gd name="connsiteY3" fmla="*/ 2285446 h 3912056"/>
                  <a:gd name="connsiteX4" fmla="*/ 849905 w 6214422"/>
                  <a:gd name="connsiteY4" fmla="*/ 2817129 h 3912056"/>
                  <a:gd name="connsiteX5" fmla="*/ 16433 w 6214422"/>
                  <a:gd name="connsiteY5" fmla="*/ 3789385 h 3912056"/>
                  <a:gd name="connsiteX6" fmla="*/ 0 w 6214422"/>
                  <a:gd name="connsiteY6" fmla="*/ 446 h 3912056"/>
                  <a:gd name="connsiteX7" fmla="*/ 6109407 w 6214422"/>
                  <a:gd name="connsiteY7" fmla="*/ 0 h 3912056"/>
                  <a:gd name="connsiteX0" fmla="*/ 6109407 w 6220180"/>
                  <a:gd name="connsiteY0" fmla="*/ 0 h 3912056"/>
                  <a:gd name="connsiteX1" fmla="*/ 4400350 w 6220180"/>
                  <a:gd name="connsiteY1" fmla="*/ 993869 h 3912056"/>
                  <a:gd name="connsiteX2" fmla="*/ 2477318 w 6220180"/>
                  <a:gd name="connsiteY2" fmla="*/ 964165 h 3912056"/>
                  <a:gd name="connsiteX3" fmla="*/ 2033147 w 6220180"/>
                  <a:gd name="connsiteY3" fmla="*/ 2285446 h 3912056"/>
                  <a:gd name="connsiteX4" fmla="*/ 849905 w 6220180"/>
                  <a:gd name="connsiteY4" fmla="*/ 2817129 h 3912056"/>
                  <a:gd name="connsiteX5" fmla="*/ 16433 w 6220180"/>
                  <a:gd name="connsiteY5" fmla="*/ 3789385 h 3912056"/>
                  <a:gd name="connsiteX6" fmla="*/ 0 w 6220180"/>
                  <a:gd name="connsiteY6" fmla="*/ 446 h 3912056"/>
                  <a:gd name="connsiteX7" fmla="*/ 6109407 w 6220180"/>
                  <a:gd name="connsiteY7" fmla="*/ 0 h 3912056"/>
                  <a:gd name="connsiteX0" fmla="*/ 6109407 w 6221637"/>
                  <a:gd name="connsiteY0" fmla="*/ 0 h 3912056"/>
                  <a:gd name="connsiteX1" fmla="*/ 4400350 w 6221637"/>
                  <a:gd name="connsiteY1" fmla="*/ 993869 h 3912056"/>
                  <a:gd name="connsiteX2" fmla="*/ 2477318 w 6221637"/>
                  <a:gd name="connsiteY2" fmla="*/ 964165 h 3912056"/>
                  <a:gd name="connsiteX3" fmla="*/ 2033147 w 6221637"/>
                  <a:gd name="connsiteY3" fmla="*/ 2285446 h 3912056"/>
                  <a:gd name="connsiteX4" fmla="*/ 849905 w 6221637"/>
                  <a:gd name="connsiteY4" fmla="*/ 2817129 h 3912056"/>
                  <a:gd name="connsiteX5" fmla="*/ 16433 w 6221637"/>
                  <a:gd name="connsiteY5" fmla="*/ 3789385 h 3912056"/>
                  <a:gd name="connsiteX6" fmla="*/ 0 w 6221637"/>
                  <a:gd name="connsiteY6" fmla="*/ 446 h 3912056"/>
                  <a:gd name="connsiteX7" fmla="*/ 6109407 w 6221637"/>
                  <a:gd name="connsiteY7" fmla="*/ 0 h 3912056"/>
                  <a:gd name="connsiteX0" fmla="*/ 6109407 w 6217155"/>
                  <a:gd name="connsiteY0" fmla="*/ 0 h 3912056"/>
                  <a:gd name="connsiteX1" fmla="*/ 4314129 w 6217155"/>
                  <a:gd name="connsiteY1" fmla="*/ 765103 h 3912056"/>
                  <a:gd name="connsiteX2" fmla="*/ 2477318 w 6217155"/>
                  <a:gd name="connsiteY2" fmla="*/ 964165 h 3912056"/>
                  <a:gd name="connsiteX3" fmla="*/ 2033147 w 6217155"/>
                  <a:gd name="connsiteY3" fmla="*/ 2285446 h 3912056"/>
                  <a:gd name="connsiteX4" fmla="*/ 849905 w 6217155"/>
                  <a:gd name="connsiteY4" fmla="*/ 2817129 h 3912056"/>
                  <a:gd name="connsiteX5" fmla="*/ 16433 w 6217155"/>
                  <a:gd name="connsiteY5" fmla="*/ 3789385 h 3912056"/>
                  <a:gd name="connsiteX6" fmla="*/ 0 w 6217155"/>
                  <a:gd name="connsiteY6" fmla="*/ 446 h 3912056"/>
                  <a:gd name="connsiteX7" fmla="*/ 6109407 w 6217155"/>
                  <a:gd name="connsiteY7" fmla="*/ 0 h 3912056"/>
                  <a:gd name="connsiteX0" fmla="*/ 6109407 w 6216702"/>
                  <a:gd name="connsiteY0" fmla="*/ 0 h 3912056"/>
                  <a:gd name="connsiteX1" fmla="*/ 4314129 w 6216702"/>
                  <a:gd name="connsiteY1" fmla="*/ 765103 h 3912056"/>
                  <a:gd name="connsiteX2" fmla="*/ 2362355 w 6216702"/>
                  <a:gd name="connsiteY2" fmla="*/ 721101 h 3912056"/>
                  <a:gd name="connsiteX3" fmla="*/ 2033147 w 6216702"/>
                  <a:gd name="connsiteY3" fmla="*/ 2285446 h 3912056"/>
                  <a:gd name="connsiteX4" fmla="*/ 849905 w 6216702"/>
                  <a:gd name="connsiteY4" fmla="*/ 2817129 h 3912056"/>
                  <a:gd name="connsiteX5" fmla="*/ 16433 w 6216702"/>
                  <a:gd name="connsiteY5" fmla="*/ 3789385 h 3912056"/>
                  <a:gd name="connsiteX6" fmla="*/ 0 w 6216702"/>
                  <a:gd name="connsiteY6" fmla="*/ 446 h 3912056"/>
                  <a:gd name="connsiteX7" fmla="*/ 6109407 w 6216702"/>
                  <a:gd name="connsiteY7" fmla="*/ 0 h 3912056"/>
                  <a:gd name="connsiteX0" fmla="*/ 6109407 w 6212589"/>
                  <a:gd name="connsiteY0" fmla="*/ 0 h 3912056"/>
                  <a:gd name="connsiteX1" fmla="*/ 4227908 w 6212589"/>
                  <a:gd name="connsiteY1" fmla="*/ 622123 h 3912056"/>
                  <a:gd name="connsiteX2" fmla="*/ 2362355 w 6212589"/>
                  <a:gd name="connsiteY2" fmla="*/ 721101 h 3912056"/>
                  <a:gd name="connsiteX3" fmla="*/ 2033147 w 6212589"/>
                  <a:gd name="connsiteY3" fmla="*/ 2285446 h 3912056"/>
                  <a:gd name="connsiteX4" fmla="*/ 849905 w 6212589"/>
                  <a:gd name="connsiteY4" fmla="*/ 2817129 h 3912056"/>
                  <a:gd name="connsiteX5" fmla="*/ 16433 w 6212589"/>
                  <a:gd name="connsiteY5" fmla="*/ 3789385 h 3912056"/>
                  <a:gd name="connsiteX6" fmla="*/ 0 w 6212589"/>
                  <a:gd name="connsiteY6" fmla="*/ 446 h 3912056"/>
                  <a:gd name="connsiteX7" fmla="*/ 6109407 w 6212589"/>
                  <a:gd name="connsiteY7" fmla="*/ 0 h 3912056"/>
                  <a:gd name="connsiteX0" fmla="*/ 6109407 w 6213116"/>
                  <a:gd name="connsiteY0" fmla="*/ 0 h 3912056"/>
                  <a:gd name="connsiteX1" fmla="*/ 4227908 w 6213116"/>
                  <a:gd name="connsiteY1" fmla="*/ 622123 h 3912056"/>
                  <a:gd name="connsiteX2" fmla="*/ 2290505 w 6213116"/>
                  <a:gd name="connsiteY2" fmla="*/ 721102 h 3912056"/>
                  <a:gd name="connsiteX3" fmla="*/ 2033147 w 6213116"/>
                  <a:gd name="connsiteY3" fmla="*/ 2285446 h 3912056"/>
                  <a:gd name="connsiteX4" fmla="*/ 849905 w 6213116"/>
                  <a:gd name="connsiteY4" fmla="*/ 2817129 h 3912056"/>
                  <a:gd name="connsiteX5" fmla="*/ 16433 w 6213116"/>
                  <a:gd name="connsiteY5" fmla="*/ 3789385 h 3912056"/>
                  <a:gd name="connsiteX6" fmla="*/ 0 w 6213116"/>
                  <a:gd name="connsiteY6" fmla="*/ 446 h 3912056"/>
                  <a:gd name="connsiteX7" fmla="*/ 6109407 w 6213116"/>
                  <a:gd name="connsiteY7" fmla="*/ 0 h 3912056"/>
                  <a:gd name="connsiteX0" fmla="*/ 6109407 w 6214399"/>
                  <a:gd name="connsiteY0" fmla="*/ 0 h 3912056"/>
                  <a:gd name="connsiteX1" fmla="*/ 4227908 w 6214399"/>
                  <a:gd name="connsiteY1" fmla="*/ 622123 h 3912056"/>
                  <a:gd name="connsiteX2" fmla="*/ 2290505 w 6214399"/>
                  <a:gd name="connsiteY2" fmla="*/ 721102 h 3912056"/>
                  <a:gd name="connsiteX3" fmla="*/ 2033147 w 6214399"/>
                  <a:gd name="connsiteY3" fmla="*/ 2285446 h 3912056"/>
                  <a:gd name="connsiteX4" fmla="*/ 849905 w 6214399"/>
                  <a:gd name="connsiteY4" fmla="*/ 2817129 h 3912056"/>
                  <a:gd name="connsiteX5" fmla="*/ 16433 w 6214399"/>
                  <a:gd name="connsiteY5" fmla="*/ 3789385 h 3912056"/>
                  <a:gd name="connsiteX6" fmla="*/ 0 w 6214399"/>
                  <a:gd name="connsiteY6" fmla="*/ 446 h 3912056"/>
                  <a:gd name="connsiteX7" fmla="*/ 6109407 w 6214399"/>
                  <a:gd name="connsiteY7" fmla="*/ 0 h 3912056"/>
                  <a:gd name="connsiteX0" fmla="*/ 6109407 w 6231869"/>
                  <a:gd name="connsiteY0" fmla="*/ 0 h 3912056"/>
                  <a:gd name="connsiteX1" fmla="*/ 4227908 w 6231869"/>
                  <a:gd name="connsiteY1" fmla="*/ 622123 h 3912056"/>
                  <a:gd name="connsiteX2" fmla="*/ 2290505 w 6231869"/>
                  <a:gd name="connsiteY2" fmla="*/ 721102 h 3912056"/>
                  <a:gd name="connsiteX3" fmla="*/ 2033147 w 6231869"/>
                  <a:gd name="connsiteY3" fmla="*/ 2285446 h 3912056"/>
                  <a:gd name="connsiteX4" fmla="*/ 849905 w 6231869"/>
                  <a:gd name="connsiteY4" fmla="*/ 2817129 h 3912056"/>
                  <a:gd name="connsiteX5" fmla="*/ 16433 w 6231869"/>
                  <a:gd name="connsiteY5" fmla="*/ 3789385 h 3912056"/>
                  <a:gd name="connsiteX6" fmla="*/ 0 w 6231869"/>
                  <a:gd name="connsiteY6" fmla="*/ 446 h 3912056"/>
                  <a:gd name="connsiteX7" fmla="*/ 6109407 w 6231869"/>
                  <a:gd name="connsiteY7" fmla="*/ 0 h 3912056"/>
                  <a:gd name="connsiteX0" fmla="*/ 6109407 w 6263187"/>
                  <a:gd name="connsiteY0" fmla="*/ 0 h 3912056"/>
                  <a:gd name="connsiteX1" fmla="*/ 4227908 w 6263187"/>
                  <a:gd name="connsiteY1" fmla="*/ 622123 h 3912056"/>
                  <a:gd name="connsiteX2" fmla="*/ 2290505 w 6263187"/>
                  <a:gd name="connsiteY2" fmla="*/ 721102 h 3912056"/>
                  <a:gd name="connsiteX3" fmla="*/ 2033147 w 6263187"/>
                  <a:gd name="connsiteY3" fmla="*/ 2285446 h 3912056"/>
                  <a:gd name="connsiteX4" fmla="*/ 849905 w 6263187"/>
                  <a:gd name="connsiteY4" fmla="*/ 2817129 h 3912056"/>
                  <a:gd name="connsiteX5" fmla="*/ 16433 w 6263187"/>
                  <a:gd name="connsiteY5" fmla="*/ 3789385 h 3912056"/>
                  <a:gd name="connsiteX6" fmla="*/ 0 w 6263187"/>
                  <a:gd name="connsiteY6" fmla="*/ 446 h 3912056"/>
                  <a:gd name="connsiteX7" fmla="*/ 6109407 w 6263187"/>
                  <a:gd name="connsiteY7" fmla="*/ 0 h 3912056"/>
                  <a:gd name="connsiteX0" fmla="*/ 6109407 w 6251157"/>
                  <a:gd name="connsiteY0" fmla="*/ 53381 h 3965437"/>
                  <a:gd name="connsiteX1" fmla="*/ 4141687 w 6251157"/>
                  <a:gd name="connsiteY1" fmla="*/ 775590 h 3965437"/>
                  <a:gd name="connsiteX2" fmla="*/ 2290505 w 6251157"/>
                  <a:gd name="connsiteY2" fmla="*/ 774483 h 3965437"/>
                  <a:gd name="connsiteX3" fmla="*/ 2033147 w 6251157"/>
                  <a:gd name="connsiteY3" fmla="*/ 2338827 h 3965437"/>
                  <a:gd name="connsiteX4" fmla="*/ 849905 w 6251157"/>
                  <a:gd name="connsiteY4" fmla="*/ 2870510 h 3965437"/>
                  <a:gd name="connsiteX5" fmla="*/ 16433 w 6251157"/>
                  <a:gd name="connsiteY5" fmla="*/ 3842766 h 3965437"/>
                  <a:gd name="connsiteX6" fmla="*/ 0 w 6251157"/>
                  <a:gd name="connsiteY6" fmla="*/ 53827 h 3965437"/>
                  <a:gd name="connsiteX7" fmla="*/ 6109407 w 6251157"/>
                  <a:gd name="connsiteY7" fmla="*/ 53381 h 3965437"/>
                  <a:gd name="connsiteX0" fmla="*/ 6109407 w 6249177"/>
                  <a:gd name="connsiteY0" fmla="*/ 53381 h 3965437"/>
                  <a:gd name="connsiteX1" fmla="*/ 4141687 w 6249177"/>
                  <a:gd name="connsiteY1" fmla="*/ 775590 h 3965437"/>
                  <a:gd name="connsiteX2" fmla="*/ 2520428 w 6249177"/>
                  <a:gd name="connsiteY2" fmla="*/ 1131930 h 3965437"/>
                  <a:gd name="connsiteX3" fmla="*/ 2033147 w 6249177"/>
                  <a:gd name="connsiteY3" fmla="*/ 2338827 h 3965437"/>
                  <a:gd name="connsiteX4" fmla="*/ 849905 w 6249177"/>
                  <a:gd name="connsiteY4" fmla="*/ 2870510 h 3965437"/>
                  <a:gd name="connsiteX5" fmla="*/ 16433 w 6249177"/>
                  <a:gd name="connsiteY5" fmla="*/ 3842766 h 3965437"/>
                  <a:gd name="connsiteX6" fmla="*/ 0 w 6249177"/>
                  <a:gd name="connsiteY6" fmla="*/ 53827 h 3965437"/>
                  <a:gd name="connsiteX7" fmla="*/ 6109407 w 6249177"/>
                  <a:gd name="connsiteY7" fmla="*/ 53381 h 3965437"/>
                  <a:gd name="connsiteX0" fmla="*/ 6109407 w 6258571"/>
                  <a:gd name="connsiteY0" fmla="*/ 72445 h 3984501"/>
                  <a:gd name="connsiteX1" fmla="*/ 4227908 w 6258571"/>
                  <a:gd name="connsiteY1" fmla="*/ 1052016 h 3984501"/>
                  <a:gd name="connsiteX2" fmla="*/ 2520428 w 6258571"/>
                  <a:gd name="connsiteY2" fmla="*/ 1150994 h 3984501"/>
                  <a:gd name="connsiteX3" fmla="*/ 2033147 w 6258571"/>
                  <a:gd name="connsiteY3" fmla="*/ 2357891 h 3984501"/>
                  <a:gd name="connsiteX4" fmla="*/ 849905 w 6258571"/>
                  <a:gd name="connsiteY4" fmla="*/ 2889574 h 3984501"/>
                  <a:gd name="connsiteX5" fmla="*/ 16433 w 6258571"/>
                  <a:gd name="connsiteY5" fmla="*/ 3861830 h 3984501"/>
                  <a:gd name="connsiteX6" fmla="*/ 0 w 6258571"/>
                  <a:gd name="connsiteY6" fmla="*/ 72891 h 3984501"/>
                  <a:gd name="connsiteX7" fmla="*/ 6109407 w 6258571"/>
                  <a:gd name="connsiteY7" fmla="*/ 72445 h 3984501"/>
                  <a:gd name="connsiteX0" fmla="*/ 6109407 w 6224172"/>
                  <a:gd name="connsiteY0" fmla="*/ 72445 h 3984501"/>
                  <a:gd name="connsiteX1" fmla="*/ 4227908 w 6224172"/>
                  <a:gd name="connsiteY1" fmla="*/ 1052016 h 3984501"/>
                  <a:gd name="connsiteX2" fmla="*/ 2520428 w 6224172"/>
                  <a:gd name="connsiteY2" fmla="*/ 1150994 h 3984501"/>
                  <a:gd name="connsiteX3" fmla="*/ 2033147 w 6224172"/>
                  <a:gd name="connsiteY3" fmla="*/ 2357891 h 3984501"/>
                  <a:gd name="connsiteX4" fmla="*/ 849905 w 6224172"/>
                  <a:gd name="connsiteY4" fmla="*/ 2889574 h 3984501"/>
                  <a:gd name="connsiteX5" fmla="*/ 16433 w 6224172"/>
                  <a:gd name="connsiteY5" fmla="*/ 3861830 h 3984501"/>
                  <a:gd name="connsiteX6" fmla="*/ 0 w 6224172"/>
                  <a:gd name="connsiteY6" fmla="*/ 72891 h 3984501"/>
                  <a:gd name="connsiteX7" fmla="*/ 6109407 w 6224172"/>
                  <a:gd name="connsiteY7" fmla="*/ 72445 h 3984501"/>
                  <a:gd name="connsiteX0" fmla="*/ 6109407 w 6241461"/>
                  <a:gd name="connsiteY0" fmla="*/ 72445 h 3984501"/>
                  <a:gd name="connsiteX1" fmla="*/ 4227908 w 6241461"/>
                  <a:gd name="connsiteY1" fmla="*/ 1052016 h 3984501"/>
                  <a:gd name="connsiteX2" fmla="*/ 2520428 w 6241461"/>
                  <a:gd name="connsiteY2" fmla="*/ 1150994 h 3984501"/>
                  <a:gd name="connsiteX3" fmla="*/ 2033147 w 6241461"/>
                  <a:gd name="connsiteY3" fmla="*/ 2357891 h 3984501"/>
                  <a:gd name="connsiteX4" fmla="*/ 849905 w 6241461"/>
                  <a:gd name="connsiteY4" fmla="*/ 2889574 h 3984501"/>
                  <a:gd name="connsiteX5" fmla="*/ 16433 w 6241461"/>
                  <a:gd name="connsiteY5" fmla="*/ 3861830 h 3984501"/>
                  <a:gd name="connsiteX6" fmla="*/ 0 w 6241461"/>
                  <a:gd name="connsiteY6" fmla="*/ 72891 h 3984501"/>
                  <a:gd name="connsiteX7" fmla="*/ 6109407 w 6241461"/>
                  <a:gd name="connsiteY7" fmla="*/ 72445 h 3984501"/>
                  <a:gd name="connsiteX0" fmla="*/ 6109407 w 6201346"/>
                  <a:gd name="connsiteY0" fmla="*/ 55500 h 3967556"/>
                  <a:gd name="connsiteX1" fmla="*/ 3739321 w 6201346"/>
                  <a:gd name="connsiteY1" fmla="*/ 806305 h 3967556"/>
                  <a:gd name="connsiteX2" fmla="*/ 2520428 w 6201346"/>
                  <a:gd name="connsiteY2" fmla="*/ 1134049 h 3967556"/>
                  <a:gd name="connsiteX3" fmla="*/ 2033147 w 6201346"/>
                  <a:gd name="connsiteY3" fmla="*/ 2340946 h 3967556"/>
                  <a:gd name="connsiteX4" fmla="*/ 849905 w 6201346"/>
                  <a:gd name="connsiteY4" fmla="*/ 2872629 h 3967556"/>
                  <a:gd name="connsiteX5" fmla="*/ 16433 w 6201346"/>
                  <a:gd name="connsiteY5" fmla="*/ 3844885 h 3967556"/>
                  <a:gd name="connsiteX6" fmla="*/ 0 w 6201346"/>
                  <a:gd name="connsiteY6" fmla="*/ 55946 h 3967556"/>
                  <a:gd name="connsiteX7" fmla="*/ 6109407 w 6201346"/>
                  <a:gd name="connsiteY7" fmla="*/ 55500 h 3967556"/>
                  <a:gd name="connsiteX0" fmla="*/ 6109407 w 6211840"/>
                  <a:gd name="connsiteY0" fmla="*/ 55500 h 3967556"/>
                  <a:gd name="connsiteX1" fmla="*/ 3739321 w 6211840"/>
                  <a:gd name="connsiteY1" fmla="*/ 806305 h 3967556"/>
                  <a:gd name="connsiteX2" fmla="*/ 2549169 w 6211840"/>
                  <a:gd name="connsiteY2" fmla="*/ 1405710 h 3967556"/>
                  <a:gd name="connsiteX3" fmla="*/ 2033147 w 6211840"/>
                  <a:gd name="connsiteY3" fmla="*/ 2340946 h 3967556"/>
                  <a:gd name="connsiteX4" fmla="*/ 849905 w 6211840"/>
                  <a:gd name="connsiteY4" fmla="*/ 2872629 h 3967556"/>
                  <a:gd name="connsiteX5" fmla="*/ 16433 w 6211840"/>
                  <a:gd name="connsiteY5" fmla="*/ 3844885 h 3967556"/>
                  <a:gd name="connsiteX6" fmla="*/ 0 w 6211840"/>
                  <a:gd name="connsiteY6" fmla="*/ 55946 h 3967556"/>
                  <a:gd name="connsiteX7" fmla="*/ 6109407 w 6211840"/>
                  <a:gd name="connsiteY7" fmla="*/ 55500 h 39675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211840" h="3967556">
                    <a:moveTo>
                      <a:pt x="6109407" y="55500"/>
                    </a:moveTo>
                    <a:cubicBezTo>
                      <a:pt x="6732627" y="180560"/>
                      <a:pt x="4332694" y="581270"/>
                      <a:pt x="3739321" y="806305"/>
                    </a:cubicBezTo>
                    <a:cubicBezTo>
                      <a:pt x="3145948" y="1031340"/>
                      <a:pt x="2833531" y="1149936"/>
                      <a:pt x="2549169" y="1405710"/>
                    </a:cubicBezTo>
                    <a:cubicBezTo>
                      <a:pt x="2264807" y="1661484"/>
                      <a:pt x="2316358" y="2096460"/>
                      <a:pt x="2033147" y="2340946"/>
                    </a:cubicBezTo>
                    <a:cubicBezTo>
                      <a:pt x="1749936" y="2585432"/>
                      <a:pt x="1123753" y="2574313"/>
                      <a:pt x="849905" y="2872629"/>
                    </a:cubicBezTo>
                    <a:cubicBezTo>
                      <a:pt x="576057" y="3170945"/>
                      <a:pt x="16720" y="4345629"/>
                      <a:pt x="16433" y="3844885"/>
                    </a:cubicBezTo>
                    <a:cubicBezTo>
                      <a:pt x="15745" y="2643863"/>
                      <a:pt x="15057" y="1171182"/>
                      <a:pt x="0" y="55946"/>
                    </a:cubicBezTo>
                    <a:cubicBezTo>
                      <a:pt x="2036469" y="55797"/>
                      <a:pt x="5486187" y="-69560"/>
                      <a:pt x="6109407" y="5550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 dirty="0"/>
              </a:p>
            </p:txBody>
          </p:sp>
        </p:grpSp>
        <p:grpSp>
          <p:nvGrpSpPr>
            <p:cNvPr id="26" name="กลุ่ม 25">
              <a:extLst>
                <a:ext uri="{FF2B5EF4-FFF2-40B4-BE49-F238E27FC236}">
                  <a16:creationId xmlns:a16="http://schemas.microsoft.com/office/drawing/2014/main" id="{7DAAD41E-889A-4C7E-AFE1-4E5DAD90ABFC}"/>
                </a:ext>
              </a:extLst>
            </p:cNvPr>
            <p:cNvGrpSpPr/>
            <p:nvPr/>
          </p:nvGrpSpPr>
          <p:grpSpPr>
            <a:xfrm flipH="1" flipV="1">
              <a:off x="3659829" y="569056"/>
              <a:ext cx="5503933" cy="4625727"/>
              <a:chOff x="-13854" y="-53779"/>
              <a:chExt cx="5988928" cy="5448712"/>
            </a:xfrm>
            <a:gradFill>
              <a:gsLst>
                <a:gs pos="0">
                  <a:srgbClr val="FEE882"/>
                </a:gs>
                <a:gs pos="73000">
                  <a:srgbClr val="FEE882"/>
                </a:gs>
                <a:gs pos="100000">
                  <a:srgbClr val="FEE882"/>
                </a:gs>
              </a:gsLst>
              <a:path path="circle">
                <a:fillToRect l="50000" t="50000" r="50000" b="50000"/>
              </a:path>
            </a:gradFill>
          </p:grpSpPr>
          <p:sp>
            <p:nvSpPr>
              <p:cNvPr id="27" name="รูปแบบอิสระ: รูปร่าง 26">
                <a:extLst>
                  <a:ext uri="{FF2B5EF4-FFF2-40B4-BE49-F238E27FC236}">
                    <a16:creationId xmlns:a16="http://schemas.microsoft.com/office/drawing/2014/main" id="{639E2FCE-E179-4B4B-B31A-9307FD1A748F}"/>
                  </a:ext>
                </a:extLst>
              </p:cNvPr>
              <p:cNvSpPr/>
              <p:nvPr/>
            </p:nvSpPr>
            <p:spPr>
              <a:xfrm>
                <a:off x="-13854" y="415635"/>
                <a:ext cx="3654961" cy="4979298"/>
              </a:xfrm>
              <a:custGeom>
                <a:avLst/>
                <a:gdLst>
                  <a:gd name="connsiteX0" fmla="*/ 3034146 w 3034146"/>
                  <a:gd name="connsiteY0" fmla="*/ 0 h 4724400"/>
                  <a:gd name="connsiteX1" fmla="*/ 1676400 w 3034146"/>
                  <a:gd name="connsiteY1" fmla="*/ 1939636 h 4724400"/>
                  <a:gd name="connsiteX2" fmla="*/ 831273 w 3034146"/>
                  <a:gd name="connsiteY2" fmla="*/ 2521527 h 4724400"/>
                  <a:gd name="connsiteX3" fmla="*/ 498764 w 3034146"/>
                  <a:gd name="connsiteY3" fmla="*/ 4322618 h 4724400"/>
                  <a:gd name="connsiteX4" fmla="*/ 13855 w 3034146"/>
                  <a:gd name="connsiteY4" fmla="*/ 4724400 h 4724400"/>
                  <a:gd name="connsiteX5" fmla="*/ 0 w 3034146"/>
                  <a:gd name="connsiteY5" fmla="*/ 41564 h 4724400"/>
                  <a:gd name="connsiteX6" fmla="*/ 3034146 w 3034146"/>
                  <a:gd name="connsiteY6" fmla="*/ 0 h 4724400"/>
                  <a:gd name="connsiteX0" fmla="*/ 3034146 w 3034146"/>
                  <a:gd name="connsiteY0" fmla="*/ 0 h 5021667"/>
                  <a:gd name="connsiteX1" fmla="*/ 1676400 w 3034146"/>
                  <a:gd name="connsiteY1" fmla="*/ 1939636 h 5021667"/>
                  <a:gd name="connsiteX2" fmla="*/ 831273 w 3034146"/>
                  <a:gd name="connsiteY2" fmla="*/ 2521527 h 5021667"/>
                  <a:gd name="connsiteX3" fmla="*/ 498764 w 3034146"/>
                  <a:gd name="connsiteY3" fmla="*/ 4322618 h 5021667"/>
                  <a:gd name="connsiteX4" fmla="*/ 13855 w 3034146"/>
                  <a:gd name="connsiteY4" fmla="*/ 4724400 h 5021667"/>
                  <a:gd name="connsiteX5" fmla="*/ 0 w 3034146"/>
                  <a:gd name="connsiteY5" fmla="*/ 41564 h 5021667"/>
                  <a:gd name="connsiteX6" fmla="*/ 3034146 w 3034146"/>
                  <a:gd name="connsiteY6" fmla="*/ 0 h 5021667"/>
                  <a:gd name="connsiteX0" fmla="*/ 3034146 w 3034146"/>
                  <a:gd name="connsiteY0" fmla="*/ 0 h 5021667"/>
                  <a:gd name="connsiteX1" fmla="*/ 1676400 w 3034146"/>
                  <a:gd name="connsiteY1" fmla="*/ 1939636 h 5021667"/>
                  <a:gd name="connsiteX2" fmla="*/ 831273 w 3034146"/>
                  <a:gd name="connsiteY2" fmla="*/ 2521527 h 5021667"/>
                  <a:gd name="connsiteX3" fmla="*/ 498764 w 3034146"/>
                  <a:gd name="connsiteY3" fmla="*/ 4322618 h 5021667"/>
                  <a:gd name="connsiteX4" fmla="*/ 13855 w 3034146"/>
                  <a:gd name="connsiteY4" fmla="*/ 4724400 h 5021667"/>
                  <a:gd name="connsiteX5" fmla="*/ 0 w 3034146"/>
                  <a:gd name="connsiteY5" fmla="*/ 41564 h 5021667"/>
                  <a:gd name="connsiteX6" fmla="*/ 3034146 w 3034146"/>
                  <a:gd name="connsiteY6" fmla="*/ 0 h 5021667"/>
                  <a:gd name="connsiteX0" fmla="*/ 3034146 w 3073956"/>
                  <a:gd name="connsiteY0" fmla="*/ 0 h 5021667"/>
                  <a:gd name="connsiteX1" fmla="*/ 1676400 w 3073956"/>
                  <a:gd name="connsiteY1" fmla="*/ 1939636 h 5021667"/>
                  <a:gd name="connsiteX2" fmla="*/ 831273 w 3073956"/>
                  <a:gd name="connsiteY2" fmla="*/ 2521527 h 5021667"/>
                  <a:gd name="connsiteX3" fmla="*/ 498764 w 3073956"/>
                  <a:gd name="connsiteY3" fmla="*/ 4322618 h 5021667"/>
                  <a:gd name="connsiteX4" fmla="*/ 13855 w 3073956"/>
                  <a:gd name="connsiteY4" fmla="*/ 4724400 h 5021667"/>
                  <a:gd name="connsiteX5" fmla="*/ 0 w 3073956"/>
                  <a:gd name="connsiteY5" fmla="*/ 41564 h 5021667"/>
                  <a:gd name="connsiteX6" fmla="*/ 3034146 w 3073956"/>
                  <a:gd name="connsiteY6" fmla="*/ 0 h 5021667"/>
                  <a:gd name="connsiteX0" fmla="*/ 3034146 w 3101237"/>
                  <a:gd name="connsiteY0" fmla="*/ 0 h 5021667"/>
                  <a:gd name="connsiteX1" fmla="*/ 2286000 w 3101237"/>
                  <a:gd name="connsiteY1" fmla="*/ 2119745 h 5021667"/>
                  <a:gd name="connsiteX2" fmla="*/ 831273 w 3101237"/>
                  <a:gd name="connsiteY2" fmla="*/ 2521527 h 5021667"/>
                  <a:gd name="connsiteX3" fmla="*/ 498764 w 3101237"/>
                  <a:gd name="connsiteY3" fmla="*/ 4322618 h 5021667"/>
                  <a:gd name="connsiteX4" fmla="*/ 13855 w 3101237"/>
                  <a:gd name="connsiteY4" fmla="*/ 4724400 h 5021667"/>
                  <a:gd name="connsiteX5" fmla="*/ 0 w 3101237"/>
                  <a:gd name="connsiteY5" fmla="*/ 41564 h 5021667"/>
                  <a:gd name="connsiteX6" fmla="*/ 3034146 w 3101237"/>
                  <a:gd name="connsiteY6" fmla="*/ 0 h 5021667"/>
                  <a:gd name="connsiteX0" fmla="*/ 3740728 w 3780989"/>
                  <a:gd name="connsiteY0" fmla="*/ 13854 h 4980103"/>
                  <a:gd name="connsiteX1" fmla="*/ 2286000 w 3780989"/>
                  <a:gd name="connsiteY1" fmla="*/ 2078181 h 4980103"/>
                  <a:gd name="connsiteX2" fmla="*/ 831273 w 3780989"/>
                  <a:gd name="connsiteY2" fmla="*/ 2479963 h 4980103"/>
                  <a:gd name="connsiteX3" fmla="*/ 498764 w 3780989"/>
                  <a:gd name="connsiteY3" fmla="*/ 4281054 h 4980103"/>
                  <a:gd name="connsiteX4" fmla="*/ 13855 w 3780989"/>
                  <a:gd name="connsiteY4" fmla="*/ 4682836 h 4980103"/>
                  <a:gd name="connsiteX5" fmla="*/ 0 w 3780989"/>
                  <a:gd name="connsiteY5" fmla="*/ 0 h 4980103"/>
                  <a:gd name="connsiteX6" fmla="*/ 3740728 w 3780989"/>
                  <a:gd name="connsiteY6" fmla="*/ 13854 h 4980103"/>
                  <a:gd name="connsiteX0" fmla="*/ 3740728 w 3803936"/>
                  <a:gd name="connsiteY0" fmla="*/ 13854 h 4980103"/>
                  <a:gd name="connsiteX1" fmla="*/ 2826327 w 3803936"/>
                  <a:gd name="connsiteY1" fmla="*/ 1884217 h 4980103"/>
                  <a:gd name="connsiteX2" fmla="*/ 831273 w 3803936"/>
                  <a:gd name="connsiteY2" fmla="*/ 2479963 h 4980103"/>
                  <a:gd name="connsiteX3" fmla="*/ 498764 w 3803936"/>
                  <a:gd name="connsiteY3" fmla="*/ 4281054 h 4980103"/>
                  <a:gd name="connsiteX4" fmla="*/ 13855 w 3803936"/>
                  <a:gd name="connsiteY4" fmla="*/ 4682836 h 4980103"/>
                  <a:gd name="connsiteX5" fmla="*/ 0 w 3803936"/>
                  <a:gd name="connsiteY5" fmla="*/ 0 h 4980103"/>
                  <a:gd name="connsiteX6" fmla="*/ 3740728 w 3803936"/>
                  <a:gd name="connsiteY6" fmla="*/ 13854 h 4980103"/>
                  <a:gd name="connsiteX0" fmla="*/ 3740728 w 3819518"/>
                  <a:gd name="connsiteY0" fmla="*/ 13854 h 4980103"/>
                  <a:gd name="connsiteX1" fmla="*/ 2826327 w 3819518"/>
                  <a:gd name="connsiteY1" fmla="*/ 1884217 h 4980103"/>
                  <a:gd name="connsiteX2" fmla="*/ 831273 w 3819518"/>
                  <a:gd name="connsiteY2" fmla="*/ 2479963 h 4980103"/>
                  <a:gd name="connsiteX3" fmla="*/ 498764 w 3819518"/>
                  <a:gd name="connsiteY3" fmla="*/ 4281054 h 4980103"/>
                  <a:gd name="connsiteX4" fmla="*/ 13855 w 3819518"/>
                  <a:gd name="connsiteY4" fmla="*/ 4682836 h 4980103"/>
                  <a:gd name="connsiteX5" fmla="*/ 0 w 3819518"/>
                  <a:gd name="connsiteY5" fmla="*/ 0 h 4980103"/>
                  <a:gd name="connsiteX6" fmla="*/ 3740728 w 3819518"/>
                  <a:gd name="connsiteY6" fmla="*/ 13854 h 4980103"/>
                  <a:gd name="connsiteX0" fmla="*/ 3699165 w 3764759"/>
                  <a:gd name="connsiteY0" fmla="*/ 0 h 4980103"/>
                  <a:gd name="connsiteX1" fmla="*/ 2826327 w 3764759"/>
                  <a:gd name="connsiteY1" fmla="*/ 1884217 h 4980103"/>
                  <a:gd name="connsiteX2" fmla="*/ 831273 w 3764759"/>
                  <a:gd name="connsiteY2" fmla="*/ 2479963 h 4980103"/>
                  <a:gd name="connsiteX3" fmla="*/ 498764 w 3764759"/>
                  <a:gd name="connsiteY3" fmla="*/ 4281054 h 4980103"/>
                  <a:gd name="connsiteX4" fmla="*/ 13855 w 3764759"/>
                  <a:gd name="connsiteY4" fmla="*/ 4682836 h 4980103"/>
                  <a:gd name="connsiteX5" fmla="*/ 0 w 3764759"/>
                  <a:gd name="connsiteY5" fmla="*/ 0 h 4980103"/>
                  <a:gd name="connsiteX6" fmla="*/ 3699165 w 3764759"/>
                  <a:gd name="connsiteY6" fmla="*/ 0 h 4980103"/>
                  <a:gd name="connsiteX0" fmla="*/ 3408220 w 3496956"/>
                  <a:gd name="connsiteY0" fmla="*/ 0 h 4993957"/>
                  <a:gd name="connsiteX1" fmla="*/ 2826327 w 3496956"/>
                  <a:gd name="connsiteY1" fmla="*/ 1898071 h 4993957"/>
                  <a:gd name="connsiteX2" fmla="*/ 831273 w 3496956"/>
                  <a:gd name="connsiteY2" fmla="*/ 2493817 h 4993957"/>
                  <a:gd name="connsiteX3" fmla="*/ 498764 w 3496956"/>
                  <a:gd name="connsiteY3" fmla="*/ 4294908 h 4993957"/>
                  <a:gd name="connsiteX4" fmla="*/ 13855 w 3496956"/>
                  <a:gd name="connsiteY4" fmla="*/ 4696690 h 4993957"/>
                  <a:gd name="connsiteX5" fmla="*/ 0 w 3496956"/>
                  <a:gd name="connsiteY5" fmla="*/ 13854 h 4993957"/>
                  <a:gd name="connsiteX6" fmla="*/ 3408220 w 3496956"/>
                  <a:gd name="connsiteY6" fmla="*/ 0 h 4993957"/>
                  <a:gd name="connsiteX0" fmla="*/ 3408220 w 3460882"/>
                  <a:gd name="connsiteY0" fmla="*/ 0 h 4993957"/>
                  <a:gd name="connsiteX1" fmla="*/ 2355272 w 3460882"/>
                  <a:gd name="connsiteY1" fmla="*/ 1787235 h 4993957"/>
                  <a:gd name="connsiteX2" fmla="*/ 831273 w 3460882"/>
                  <a:gd name="connsiteY2" fmla="*/ 2493817 h 4993957"/>
                  <a:gd name="connsiteX3" fmla="*/ 498764 w 3460882"/>
                  <a:gd name="connsiteY3" fmla="*/ 4294908 h 4993957"/>
                  <a:gd name="connsiteX4" fmla="*/ 13855 w 3460882"/>
                  <a:gd name="connsiteY4" fmla="*/ 4696690 h 4993957"/>
                  <a:gd name="connsiteX5" fmla="*/ 0 w 3460882"/>
                  <a:gd name="connsiteY5" fmla="*/ 13854 h 4993957"/>
                  <a:gd name="connsiteX6" fmla="*/ 3408220 w 3460882"/>
                  <a:gd name="connsiteY6" fmla="*/ 0 h 4993957"/>
                  <a:gd name="connsiteX0" fmla="*/ 3408220 w 3461814"/>
                  <a:gd name="connsiteY0" fmla="*/ 0 h 4997951"/>
                  <a:gd name="connsiteX1" fmla="*/ 2355272 w 3461814"/>
                  <a:gd name="connsiteY1" fmla="*/ 1787235 h 4997951"/>
                  <a:gd name="connsiteX2" fmla="*/ 706582 w 3461814"/>
                  <a:gd name="connsiteY2" fmla="*/ 2369126 h 4997951"/>
                  <a:gd name="connsiteX3" fmla="*/ 498764 w 3461814"/>
                  <a:gd name="connsiteY3" fmla="*/ 4294908 h 4997951"/>
                  <a:gd name="connsiteX4" fmla="*/ 13855 w 3461814"/>
                  <a:gd name="connsiteY4" fmla="*/ 4696690 h 4997951"/>
                  <a:gd name="connsiteX5" fmla="*/ 0 w 3461814"/>
                  <a:gd name="connsiteY5" fmla="*/ 13854 h 4997951"/>
                  <a:gd name="connsiteX6" fmla="*/ 3408220 w 3461814"/>
                  <a:gd name="connsiteY6" fmla="*/ 0 h 4997951"/>
                  <a:gd name="connsiteX0" fmla="*/ 3505202 w 3555152"/>
                  <a:gd name="connsiteY0" fmla="*/ 13855 h 4984097"/>
                  <a:gd name="connsiteX1" fmla="*/ 2355272 w 3555152"/>
                  <a:gd name="connsiteY1" fmla="*/ 1773381 h 4984097"/>
                  <a:gd name="connsiteX2" fmla="*/ 706582 w 3555152"/>
                  <a:gd name="connsiteY2" fmla="*/ 2355272 h 4984097"/>
                  <a:gd name="connsiteX3" fmla="*/ 498764 w 3555152"/>
                  <a:gd name="connsiteY3" fmla="*/ 4281054 h 4984097"/>
                  <a:gd name="connsiteX4" fmla="*/ 13855 w 3555152"/>
                  <a:gd name="connsiteY4" fmla="*/ 4682836 h 4984097"/>
                  <a:gd name="connsiteX5" fmla="*/ 0 w 3555152"/>
                  <a:gd name="connsiteY5" fmla="*/ 0 h 4984097"/>
                  <a:gd name="connsiteX6" fmla="*/ 3505202 w 3555152"/>
                  <a:gd name="connsiteY6" fmla="*/ 13855 h 4984097"/>
                  <a:gd name="connsiteX0" fmla="*/ 3505202 w 3509945"/>
                  <a:gd name="connsiteY0" fmla="*/ 13855 h 4984097"/>
                  <a:gd name="connsiteX1" fmla="*/ 2355272 w 3509945"/>
                  <a:gd name="connsiteY1" fmla="*/ 1773381 h 4984097"/>
                  <a:gd name="connsiteX2" fmla="*/ 706582 w 3509945"/>
                  <a:gd name="connsiteY2" fmla="*/ 2355272 h 4984097"/>
                  <a:gd name="connsiteX3" fmla="*/ 498764 w 3509945"/>
                  <a:gd name="connsiteY3" fmla="*/ 4281054 h 4984097"/>
                  <a:gd name="connsiteX4" fmla="*/ 13855 w 3509945"/>
                  <a:gd name="connsiteY4" fmla="*/ 4682836 h 4984097"/>
                  <a:gd name="connsiteX5" fmla="*/ 0 w 3509945"/>
                  <a:gd name="connsiteY5" fmla="*/ 0 h 4984097"/>
                  <a:gd name="connsiteX6" fmla="*/ 3505202 w 3509945"/>
                  <a:gd name="connsiteY6" fmla="*/ 13855 h 4984097"/>
                  <a:gd name="connsiteX0" fmla="*/ 3505202 w 3510195"/>
                  <a:gd name="connsiteY0" fmla="*/ 13855 h 4984097"/>
                  <a:gd name="connsiteX1" fmla="*/ 2355272 w 3510195"/>
                  <a:gd name="connsiteY1" fmla="*/ 1773381 h 4984097"/>
                  <a:gd name="connsiteX2" fmla="*/ 706582 w 3510195"/>
                  <a:gd name="connsiteY2" fmla="*/ 2355272 h 4984097"/>
                  <a:gd name="connsiteX3" fmla="*/ 498764 w 3510195"/>
                  <a:gd name="connsiteY3" fmla="*/ 4281054 h 4984097"/>
                  <a:gd name="connsiteX4" fmla="*/ 13855 w 3510195"/>
                  <a:gd name="connsiteY4" fmla="*/ 4682836 h 4984097"/>
                  <a:gd name="connsiteX5" fmla="*/ 0 w 3510195"/>
                  <a:gd name="connsiteY5" fmla="*/ 0 h 4984097"/>
                  <a:gd name="connsiteX6" fmla="*/ 3505202 w 3510195"/>
                  <a:gd name="connsiteY6" fmla="*/ 13855 h 4984097"/>
                  <a:gd name="connsiteX0" fmla="*/ 3505202 w 3510379"/>
                  <a:gd name="connsiteY0" fmla="*/ 13855 h 4984097"/>
                  <a:gd name="connsiteX1" fmla="*/ 2382981 w 3510379"/>
                  <a:gd name="connsiteY1" fmla="*/ 1911927 h 4984097"/>
                  <a:gd name="connsiteX2" fmla="*/ 706582 w 3510379"/>
                  <a:gd name="connsiteY2" fmla="*/ 2355272 h 4984097"/>
                  <a:gd name="connsiteX3" fmla="*/ 498764 w 3510379"/>
                  <a:gd name="connsiteY3" fmla="*/ 4281054 h 4984097"/>
                  <a:gd name="connsiteX4" fmla="*/ 13855 w 3510379"/>
                  <a:gd name="connsiteY4" fmla="*/ 4682836 h 4984097"/>
                  <a:gd name="connsiteX5" fmla="*/ 0 w 3510379"/>
                  <a:gd name="connsiteY5" fmla="*/ 0 h 4984097"/>
                  <a:gd name="connsiteX6" fmla="*/ 3505202 w 3510379"/>
                  <a:gd name="connsiteY6" fmla="*/ 13855 h 4984097"/>
                  <a:gd name="connsiteX0" fmla="*/ 3865420 w 3868973"/>
                  <a:gd name="connsiteY0" fmla="*/ 13855 h 4984097"/>
                  <a:gd name="connsiteX1" fmla="*/ 2382981 w 3868973"/>
                  <a:gd name="connsiteY1" fmla="*/ 1911927 h 4984097"/>
                  <a:gd name="connsiteX2" fmla="*/ 706582 w 3868973"/>
                  <a:gd name="connsiteY2" fmla="*/ 2355272 h 4984097"/>
                  <a:gd name="connsiteX3" fmla="*/ 498764 w 3868973"/>
                  <a:gd name="connsiteY3" fmla="*/ 4281054 h 4984097"/>
                  <a:gd name="connsiteX4" fmla="*/ 13855 w 3868973"/>
                  <a:gd name="connsiteY4" fmla="*/ 4682836 h 4984097"/>
                  <a:gd name="connsiteX5" fmla="*/ 0 w 3868973"/>
                  <a:gd name="connsiteY5" fmla="*/ 0 h 4984097"/>
                  <a:gd name="connsiteX6" fmla="*/ 3865420 w 3868973"/>
                  <a:gd name="connsiteY6" fmla="*/ 13855 h 4984097"/>
                  <a:gd name="connsiteX0" fmla="*/ 3865420 w 3873426"/>
                  <a:gd name="connsiteY0" fmla="*/ 13855 h 4984097"/>
                  <a:gd name="connsiteX1" fmla="*/ 2992581 w 3873426"/>
                  <a:gd name="connsiteY1" fmla="*/ 1717964 h 4984097"/>
                  <a:gd name="connsiteX2" fmla="*/ 706582 w 3873426"/>
                  <a:gd name="connsiteY2" fmla="*/ 2355272 h 4984097"/>
                  <a:gd name="connsiteX3" fmla="*/ 498764 w 3873426"/>
                  <a:gd name="connsiteY3" fmla="*/ 4281054 h 4984097"/>
                  <a:gd name="connsiteX4" fmla="*/ 13855 w 3873426"/>
                  <a:gd name="connsiteY4" fmla="*/ 4682836 h 4984097"/>
                  <a:gd name="connsiteX5" fmla="*/ 0 w 3873426"/>
                  <a:gd name="connsiteY5" fmla="*/ 0 h 4984097"/>
                  <a:gd name="connsiteX6" fmla="*/ 3865420 w 3873426"/>
                  <a:gd name="connsiteY6" fmla="*/ 13855 h 4984097"/>
                  <a:gd name="connsiteX0" fmla="*/ 3865420 w 3873179"/>
                  <a:gd name="connsiteY0" fmla="*/ 13855 h 4980543"/>
                  <a:gd name="connsiteX1" fmla="*/ 2992581 w 3873179"/>
                  <a:gd name="connsiteY1" fmla="*/ 1717964 h 4980543"/>
                  <a:gd name="connsiteX2" fmla="*/ 803564 w 3873179"/>
                  <a:gd name="connsiteY2" fmla="*/ 2466109 h 4980543"/>
                  <a:gd name="connsiteX3" fmla="*/ 498764 w 3873179"/>
                  <a:gd name="connsiteY3" fmla="*/ 4281054 h 4980543"/>
                  <a:gd name="connsiteX4" fmla="*/ 13855 w 3873179"/>
                  <a:gd name="connsiteY4" fmla="*/ 4682836 h 4980543"/>
                  <a:gd name="connsiteX5" fmla="*/ 0 w 3873179"/>
                  <a:gd name="connsiteY5" fmla="*/ 0 h 4980543"/>
                  <a:gd name="connsiteX6" fmla="*/ 3865420 w 3873179"/>
                  <a:gd name="connsiteY6" fmla="*/ 13855 h 4980543"/>
                  <a:gd name="connsiteX0" fmla="*/ 3532911 w 3549464"/>
                  <a:gd name="connsiteY0" fmla="*/ 138545 h 4980543"/>
                  <a:gd name="connsiteX1" fmla="*/ 2992581 w 3549464"/>
                  <a:gd name="connsiteY1" fmla="*/ 1717964 h 4980543"/>
                  <a:gd name="connsiteX2" fmla="*/ 803564 w 3549464"/>
                  <a:gd name="connsiteY2" fmla="*/ 2466109 h 4980543"/>
                  <a:gd name="connsiteX3" fmla="*/ 498764 w 3549464"/>
                  <a:gd name="connsiteY3" fmla="*/ 4281054 h 4980543"/>
                  <a:gd name="connsiteX4" fmla="*/ 13855 w 3549464"/>
                  <a:gd name="connsiteY4" fmla="*/ 4682836 h 4980543"/>
                  <a:gd name="connsiteX5" fmla="*/ 0 w 3549464"/>
                  <a:gd name="connsiteY5" fmla="*/ 0 h 4980543"/>
                  <a:gd name="connsiteX6" fmla="*/ 3532911 w 3549464"/>
                  <a:gd name="connsiteY6" fmla="*/ 138545 h 4980543"/>
                  <a:gd name="connsiteX0" fmla="*/ 3546766 w 3562611"/>
                  <a:gd name="connsiteY0" fmla="*/ 0 h 5008253"/>
                  <a:gd name="connsiteX1" fmla="*/ 2992581 w 3562611"/>
                  <a:gd name="connsiteY1" fmla="*/ 1745674 h 5008253"/>
                  <a:gd name="connsiteX2" fmla="*/ 803564 w 3562611"/>
                  <a:gd name="connsiteY2" fmla="*/ 2493819 h 5008253"/>
                  <a:gd name="connsiteX3" fmla="*/ 498764 w 3562611"/>
                  <a:gd name="connsiteY3" fmla="*/ 4308764 h 5008253"/>
                  <a:gd name="connsiteX4" fmla="*/ 13855 w 3562611"/>
                  <a:gd name="connsiteY4" fmla="*/ 4710546 h 5008253"/>
                  <a:gd name="connsiteX5" fmla="*/ 0 w 3562611"/>
                  <a:gd name="connsiteY5" fmla="*/ 27710 h 5008253"/>
                  <a:gd name="connsiteX6" fmla="*/ 3546766 w 3562611"/>
                  <a:gd name="connsiteY6" fmla="*/ 0 h 5008253"/>
                  <a:gd name="connsiteX0" fmla="*/ 3546766 w 3706909"/>
                  <a:gd name="connsiteY0" fmla="*/ 0 h 5008253"/>
                  <a:gd name="connsiteX1" fmla="*/ 2992581 w 3706909"/>
                  <a:gd name="connsiteY1" fmla="*/ 1745674 h 5008253"/>
                  <a:gd name="connsiteX2" fmla="*/ 803564 w 3706909"/>
                  <a:gd name="connsiteY2" fmla="*/ 2493819 h 5008253"/>
                  <a:gd name="connsiteX3" fmla="*/ 498764 w 3706909"/>
                  <a:gd name="connsiteY3" fmla="*/ 4308764 h 5008253"/>
                  <a:gd name="connsiteX4" fmla="*/ 13855 w 3706909"/>
                  <a:gd name="connsiteY4" fmla="*/ 4710546 h 5008253"/>
                  <a:gd name="connsiteX5" fmla="*/ 0 w 3706909"/>
                  <a:gd name="connsiteY5" fmla="*/ 27710 h 5008253"/>
                  <a:gd name="connsiteX6" fmla="*/ 3546766 w 3706909"/>
                  <a:gd name="connsiteY6" fmla="*/ 0 h 5008253"/>
                  <a:gd name="connsiteX0" fmla="*/ 3546766 w 3576888"/>
                  <a:gd name="connsiteY0" fmla="*/ 0 h 5008253"/>
                  <a:gd name="connsiteX1" fmla="*/ 2992581 w 3576888"/>
                  <a:gd name="connsiteY1" fmla="*/ 1745674 h 5008253"/>
                  <a:gd name="connsiteX2" fmla="*/ 803564 w 3576888"/>
                  <a:gd name="connsiteY2" fmla="*/ 2493819 h 5008253"/>
                  <a:gd name="connsiteX3" fmla="*/ 498764 w 3576888"/>
                  <a:gd name="connsiteY3" fmla="*/ 4308764 h 5008253"/>
                  <a:gd name="connsiteX4" fmla="*/ 13855 w 3576888"/>
                  <a:gd name="connsiteY4" fmla="*/ 4710546 h 5008253"/>
                  <a:gd name="connsiteX5" fmla="*/ 0 w 3576888"/>
                  <a:gd name="connsiteY5" fmla="*/ 27710 h 5008253"/>
                  <a:gd name="connsiteX6" fmla="*/ 3546766 w 3576888"/>
                  <a:gd name="connsiteY6" fmla="*/ 0 h 5008253"/>
                  <a:gd name="connsiteX0" fmla="*/ 3546766 w 3560729"/>
                  <a:gd name="connsiteY0" fmla="*/ 0 h 5008253"/>
                  <a:gd name="connsiteX1" fmla="*/ 2604653 w 3560729"/>
                  <a:gd name="connsiteY1" fmla="*/ 1814947 h 5008253"/>
                  <a:gd name="connsiteX2" fmla="*/ 803564 w 3560729"/>
                  <a:gd name="connsiteY2" fmla="*/ 2493819 h 5008253"/>
                  <a:gd name="connsiteX3" fmla="*/ 498764 w 3560729"/>
                  <a:gd name="connsiteY3" fmla="*/ 4308764 h 5008253"/>
                  <a:gd name="connsiteX4" fmla="*/ 13855 w 3560729"/>
                  <a:gd name="connsiteY4" fmla="*/ 4710546 h 5008253"/>
                  <a:gd name="connsiteX5" fmla="*/ 0 w 3560729"/>
                  <a:gd name="connsiteY5" fmla="*/ 27710 h 5008253"/>
                  <a:gd name="connsiteX6" fmla="*/ 3546766 w 3560729"/>
                  <a:gd name="connsiteY6" fmla="*/ 0 h 5008253"/>
                  <a:gd name="connsiteX0" fmla="*/ 3546766 w 3560729"/>
                  <a:gd name="connsiteY0" fmla="*/ 0 h 5022108"/>
                  <a:gd name="connsiteX1" fmla="*/ 2604653 w 3560729"/>
                  <a:gd name="connsiteY1" fmla="*/ 1828802 h 5022108"/>
                  <a:gd name="connsiteX2" fmla="*/ 803564 w 3560729"/>
                  <a:gd name="connsiteY2" fmla="*/ 2507674 h 5022108"/>
                  <a:gd name="connsiteX3" fmla="*/ 498764 w 3560729"/>
                  <a:gd name="connsiteY3" fmla="*/ 4322619 h 5022108"/>
                  <a:gd name="connsiteX4" fmla="*/ 13855 w 3560729"/>
                  <a:gd name="connsiteY4" fmla="*/ 4724401 h 5022108"/>
                  <a:gd name="connsiteX5" fmla="*/ 0 w 3560729"/>
                  <a:gd name="connsiteY5" fmla="*/ 41565 h 5022108"/>
                  <a:gd name="connsiteX6" fmla="*/ 3546766 w 3560729"/>
                  <a:gd name="connsiteY6" fmla="*/ 0 h 5022108"/>
                  <a:gd name="connsiteX0" fmla="*/ 3546766 w 3560729"/>
                  <a:gd name="connsiteY0" fmla="*/ 0 h 5028368"/>
                  <a:gd name="connsiteX1" fmla="*/ 2604653 w 3560729"/>
                  <a:gd name="connsiteY1" fmla="*/ 1828802 h 5028368"/>
                  <a:gd name="connsiteX2" fmla="*/ 803564 w 3560729"/>
                  <a:gd name="connsiteY2" fmla="*/ 2313710 h 5028368"/>
                  <a:gd name="connsiteX3" fmla="*/ 498764 w 3560729"/>
                  <a:gd name="connsiteY3" fmla="*/ 4322619 h 5028368"/>
                  <a:gd name="connsiteX4" fmla="*/ 13855 w 3560729"/>
                  <a:gd name="connsiteY4" fmla="*/ 4724401 h 5028368"/>
                  <a:gd name="connsiteX5" fmla="*/ 0 w 3560729"/>
                  <a:gd name="connsiteY5" fmla="*/ 41565 h 5028368"/>
                  <a:gd name="connsiteX6" fmla="*/ 3546766 w 3560729"/>
                  <a:gd name="connsiteY6" fmla="*/ 0 h 5028368"/>
                  <a:gd name="connsiteX0" fmla="*/ 3546766 w 3567061"/>
                  <a:gd name="connsiteY0" fmla="*/ 0 h 5028368"/>
                  <a:gd name="connsiteX1" fmla="*/ 2826326 w 3567061"/>
                  <a:gd name="connsiteY1" fmla="*/ 1731820 h 5028368"/>
                  <a:gd name="connsiteX2" fmla="*/ 803564 w 3567061"/>
                  <a:gd name="connsiteY2" fmla="*/ 2313710 h 5028368"/>
                  <a:gd name="connsiteX3" fmla="*/ 498764 w 3567061"/>
                  <a:gd name="connsiteY3" fmla="*/ 4322619 h 5028368"/>
                  <a:gd name="connsiteX4" fmla="*/ 13855 w 3567061"/>
                  <a:gd name="connsiteY4" fmla="*/ 4724401 h 5028368"/>
                  <a:gd name="connsiteX5" fmla="*/ 0 w 3567061"/>
                  <a:gd name="connsiteY5" fmla="*/ 41565 h 5028368"/>
                  <a:gd name="connsiteX6" fmla="*/ 3546766 w 3567061"/>
                  <a:gd name="connsiteY6" fmla="*/ 0 h 5028368"/>
                  <a:gd name="connsiteX0" fmla="*/ 3546766 w 3567061"/>
                  <a:gd name="connsiteY0" fmla="*/ 0 h 4939815"/>
                  <a:gd name="connsiteX1" fmla="*/ 2826326 w 3567061"/>
                  <a:gd name="connsiteY1" fmla="*/ 1731820 h 4939815"/>
                  <a:gd name="connsiteX2" fmla="*/ 803564 w 3567061"/>
                  <a:gd name="connsiteY2" fmla="*/ 2313710 h 4939815"/>
                  <a:gd name="connsiteX3" fmla="*/ 1066801 w 3567061"/>
                  <a:gd name="connsiteY3" fmla="*/ 3782292 h 4939815"/>
                  <a:gd name="connsiteX4" fmla="*/ 13855 w 3567061"/>
                  <a:gd name="connsiteY4" fmla="*/ 4724401 h 4939815"/>
                  <a:gd name="connsiteX5" fmla="*/ 0 w 3567061"/>
                  <a:gd name="connsiteY5" fmla="*/ 41565 h 4939815"/>
                  <a:gd name="connsiteX6" fmla="*/ 3546766 w 3567061"/>
                  <a:gd name="connsiteY6" fmla="*/ 0 h 4939815"/>
                  <a:gd name="connsiteX0" fmla="*/ 3546766 w 3567427"/>
                  <a:gd name="connsiteY0" fmla="*/ 0 h 4944652"/>
                  <a:gd name="connsiteX1" fmla="*/ 2826326 w 3567427"/>
                  <a:gd name="connsiteY1" fmla="*/ 1731820 h 4944652"/>
                  <a:gd name="connsiteX2" fmla="*/ 748145 w 3567427"/>
                  <a:gd name="connsiteY2" fmla="*/ 2050474 h 4944652"/>
                  <a:gd name="connsiteX3" fmla="*/ 1066801 w 3567427"/>
                  <a:gd name="connsiteY3" fmla="*/ 3782292 h 4944652"/>
                  <a:gd name="connsiteX4" fmla="*/ 13855 w 3567427"/>
                  <a:gd name="connsiteY4" fmla="*/ 4724401 h 4944652"/>
                  <a:gd name="connsiteX5" fmla="*/ 0 w 3567427"/>
                  <a:gd name="connsiteY5" fmla="*/ 41565 h 4944652"/>
                  <a:gd name="connsiteX6" fmla="*/ 3546766 w 3567427"/>
                  <a:gd name="connsiteY6" fmla="*/ 0 h 4944652"/>
                  <a:gd name="connsiteX0" fmla="*/ 3546766 w 3566619"/>
                  <a:gd name="connsiteY0" fmla="*/ 0 h 4940065"/>
                  <a:gd name="connsiteX1" fmla="*/ 2826326 w 3566619"/>
                  <a:gd name="connsiteY1" fmla="*/ 1731820 h 4940065"/>
                  <a:gd name="connsiteX2" fmla="*/ 872836 w 3566619"/>
                  <a:gd name="connsiteY2" fmla="*/ 2299856 h 4940065"/>
                  <a:gd name="connsiteX3" fmla="*/ 1066801 w 3566619"/>
                  <a:gd name="connsiteY3" fmla="*/ 3782292 h 4940065"/>
                  <a:gd name="connsiteX4" fmla="*/ 13855 w 3566619"/>
                  <a:gd name="connsiteY4" fmla="*/ 4724401 h 4940065"/>
                  <a:gd name="connsiteX5" fmla="*/ 0 w 3566619"/>
                  <a:gd name="connsiteY5" fmla="*/ 41565 h 4940065"/>
                  <a:gd name="connsiteX6" fmla="*/ 3546766 w 3566619"/>
                  <a:gd name="connsiteY6" fmla="*/ 0 h 4940065"/>
                  <a:gd name="connsiteX0" fmla="*/ 3546766 w 3566619"/>
                  <a:gd name="connsiteY0" fmla="*/ 0 h 4943391"/>
                  <a:gd name="connsiteX1" fmla="*/ 2826326 w 3566619"/>
                  <a:gd name="connsiteY1" fmla="*/ 1731820 h 4943391"/>
                  <a:gd name="connsiteX2" fmla="*/ 872836 w 3566619"/>
                  <a:gd name="connsiteY2" fmla="*/ 2299856 h 4943391"/>
                  <a:gd name="connsiteX3" fmla="*/ 1343891 w 3566619"/>
                  <a:gd name="connsiteY3" fmla="*/ 3810001 h 4943391"/>
                  <a:gd name="connsiteX4" fmla="*/ 13855 w 3566619"/>
                  <a:gd name="connsiteY4" fmla="*/ 4724401 h 4943391"/>
                  <a:gd name="connsiteX5" fmla="*/ 0 w 3566619"/>
                  <a:gd name="connsiteY5" fmla="*/ 41565 h 4943391"/>
                  <a:gd name="connsiteX6" fmla="*/ 3546766 w 3566619"/>
                  <a:gd name="connsiteY6" fmla="*/ 0 h 4943391"/>
                  <a:gd name="connsiteX0" fmla="*/ 3546766 w 3566619"/>
                  <a:gd name="connsiteY0" fmla="*/ 0 h 4955848"/>
                  <a:gd name="connsiteX1" fmla="*/ 2826326 w 3566619"/>
                  <a:gd name="connsiteY1" fmla="*/ 1731820 h 4955848"/>
                  <a:gd name="connsiteX2" fmla="*/ 872836 w 3566619"/>
                  <a:gd name="connsiteY2" fmla="*/ 2299856 h 4955848"/>
                  <a:gd name="connsiteX3" fmla="*/ 1136073 w 3566619"/>
                  <a:gd name="connsiteY3" fmla="*/ 3906983 h 4955848"/>
                  <a:gd name="connsiteX4" fmla="*/ 13855 w 3566619"/>
                  <a:gd name="connsiteY4" fmla="*/ 4724401 h 4955848"/>
                  <a:gd name="connsiteX5" fmla="*/ 0 w 3566619"/>
                  <a:gd name="connsiteY5" fmla="*/ 41565 h 4955848"/>
                  <a:gd name="connsiteX6" fmla="*/ 3546766 w 3566619"/>
                  <a:gd name="connsiteY6" fmla="*/ 0 h 4955848"/>
                  <a:gd name="connsiteX0" fmla="*/ 3546766 w 3609882"/>
                  <a:gd name="connsiteY0" fmla="*/ 0 h 4955848"/>
                  <a:gd name="connsiteX1" fmla="*/ 3214254 w 3609882"/>
                  <a:gd name="connsiteY1" fmla="*/ 1579420 h 4955848"/>
                  <a:gd name="connsiteX2" fmla="*/ 872836 w 3609882"/>
                  <a:gd name="connsiteY2" fmla="*/ 2299856 h 4955848"/>
                  <a:gd name="connsiteX3" fmla="*/ 1136073 w 3609882"/>
                  <a:gd name="connsiteY3" fmla="*/ 3906983 h 4955848"/>
                  <a:gd name="connsiteX4" fmla="*/ 13855 w 3609882"/>
                  <a:gd name="connsiteY4" fmla="*/ 4724401 h 4955848"/>
                  <a:gd name="connsiteX5" fmla="*/ 0 w 3609882"/>
                  <a:gd name="connsiteY5" fmla="*/ 41565 h 4955848"/>
                  <a:gd name="connsiteX6" fmla="*/ 3546766 w 3609882"/>
                  <a:gd name="connsiteY6" fmla="*/ 0 h 4955848"/>
                  <a:gd name="connsiteX0" fmla="*/ 3546766 w 3609882"/>
                  <a:gd name="connsiteY0" fmla="*/ 0 h 4957825"/>
                  <a:gd name="connsiteX1" fmla="*/ 3214254 w 3609882"/>
                  <a:gd name="connsiteY1" fmla="*/ 1579420 h 4957825"/>
                  <a:gd name="connsiteX2" fmla="*/ 872836 w 3609882"/>
                  <a:gd name="connsiteY2" fmla="*/ 2299856 h 4957825"/>
                  <a:gd name="connsiteX3" fmla="*/ 1136073 w 3609882"/>
                  <a:gd name="connsiteY3" fmla="*/ 3906983 h 4957825"/>
                  <a:gd name="connsiteX4" fmla="*/ 13855 w 3609882"/>
                  <a:gd name="connsiteY4" fmla="*/ 4724401 h 4957825"/>
                  <a:gd name="connsiteX5" fmla="*/ 0 w 3609882"/>
                  <a:gd name="connsiteY5" fmla="*/ 41565 h 4957825"/>
                  <a:gd name="connsiteX6" fmla="*/ 3546766 w 3609882"/>
                  <a:gd name="connsiteY6" fmla="*/ 0 h 4957825"/>
                  <a:gd name="connsiteX0" fmla="*/ 3635098 w 3698214"/>
                  <a:gd name="connsiteY0" fmla="*/ 0 h 4956688"/>
                  <a:gd name="connsiteX1" fmla="*/ 3302586 w 3698214"/>
                  <a:gd name="connsiteY1" fmla="*/ 1579420 h 4956688"/>
                  <a:gd name="connsiteX2" fmla="*/ 961168 w 3698214"/>
                  <a:gd name="connsiteY2" fmla="*/ 2299856 h 4956688"/>
                  <a:gd name="connsiteX3" fmla="*/ 1432223 w 3698214"/>
                  <a:gd name="connsiteY3" fmla="*/ 4045529 h 4956688"/>
                  <a:gd name="connsiteX4" fmla="*/ 102187 w 3698214"/>
                  <a:gd name="connsiteY4" fmla="*/ 4724401 h 4956688"/>
                  <a:gd name="connsiteX5" fmla="*/ 88332 w 3698214"/>
                  <a:gd name="connsiteY5" fmla="*/ 41565 h 4956688"/>
                  <a:gd name="connsiteX6" fmla="*/ 3635098 w 3698214"/>
                  <a:gd name="connsiteY6" fmla="*/ 0 h 4956688"/>
                  <a:gd name="connsiteX0" fmla="*/ 3635098 w 3698214"/>
                  <a:gd name="connsiteY0" fmla="*/ 0 h 4956688"/>
                  <a:gd name="connsiteX1" fmla="*/ 3302586 w 3698214"/>
                  <a:gd name="connsiteY1" fmla="*/ 1579420 h 4956688"/>
                  <a:gd name="connsiteX2" fmla="*/ 961168 w 3698214"/>
                  <a:gd name="connsiteY2" fmla="*/ 2299856 h 4956688"/>
                  <a:gd name="connsiteX3" fmla="*/ 1432223 w 3698214"/>
                  <a:gd name="connsiteY3" fmla="*/ 4045529 h 4956688"/>
                  <a:gd name="connsiteX4" fmla="*/ 102187 w 3698214"/>
                  <a:gd name="connsiteY4" fmla="*/ 4724401 h 4956688"/>
                  <a:gd name="connsiteX5" fmla="*/ 88332 w 3698214"/>
                  <a:gd name="connsiteY5" fmla="*/ 41565 h 4956688"/>
                  <a:gd name="connsiteX6" fmla="*/ 3635098 w 3698214"/>
                  <a:gd name="connsiteY6" fmla="*/ 0 h 4956688"/>
                  <a:gd name="connsiteX0" fmla="*/ 3635098 w 3698214"/>
                  <a:gd name="connsiteY0" fmla="*/ 0 h 4956688"/>
                  <a:gd name="connsiteX1" fmla="*/ 3302586 w 3698214"/>
                  <a:gd name="connsiteY1" fmla="*/ 1579420 h 4956688"/>
                  <a:gd name="connsiteX2" fmla="*/ 961168 w 3698214"/>
                  <a:gd name="connsiteY2" fmla="*/ 2299856 h 4956688"/>
                  <a:gd name="connsiteX3" fmla="*/ 1432223 w 3698214"/>
                  <a:gd name="connsiteY3" fmla="*/ 4045529 h 4956688"/>
                  <a:gd name="connsiteX4" fmla="*/ 102187 w 3698214"/>
                  <a:gd name="connsiteY4" fmla="*/ 4724401 h 4956688"/>
                  <a:gd name="connsiteX5" fmla="*/ 88332 w 3698214"/>
                  <a:gd name="connsiteY5" fmla="*/ 41565 h 4956688"/>
                  <a:gd name="connsiteX6" fmla="*/ 3635098 w 3698214"/>
                  <a:gd name="connsiteY6" fmla="*/ 0 h 4956688"/>
                  <a:gd name="connsiteX0" fmla="*/ 3591845 w 3654961"/>
                  <a:gd name="connsiteY0" fmla="*/ 0 h 4968373"/>
                  <a:gd name="connsiteX1" fmla="*/ 3259333 w 3654961"/>
                  <a:gd name="connsiteY1" fmla="*/ 1579420 h 4968373"/>
                  <a:gd name="connsiteX2" fmla="*/ 917915 w 3654961"/>
                  <a:gd name="connsiteY2" fmla="*/ 2299856 h 4968373"/>
                  <a:gd name="connsiteX3" fmla="*/ 1388970 w 3654961"/>
                  <a:gd name="connsiteY3" fmla="*/ 4045529 h 4968373"/>
                  <a:gd name="connsiteX4" fmla="*/ 58934 w 3654961"/>
                  <a:gd name="connsiteY4" fmla="*/ 4724401 h 4968373"/>
                  <a:gd name="connsiteX5" fmla="*/ 45079 w 3654961"/>
                  <a:gd name="connsiteY5" fmla="*/ 41565 h 4968373"/>
                  <a:gd name="connsiteX6" fmla="*/ 3591845 w 3654961"/>
                  <a:gd name="connsiteY6" fmla="*/ 0 h 4968373"/>
                  <a:gd name="connsiteX0" fmla="*/ 3591845 w 3654961"/>
                  <a:gd name="connsiteY0" fmla="*/ 0 h 4967280"/>
                  <a:gd name="connsiteX1" fmla="*/ 3259333 w 3654961"/>
                  <a:gd name="connsiteY1" fmla="*/ 1579420 h 4967280"/>
                  <a:gd name="connsiteX2" fmla="*/ 917915 w 3654961"/>
                  <a:gd name="connsiteY2" fmla="*/ 2299856 h 4967280"/>
                  <a:gd name="connsiteX3" fmla="*/ 1388970 w 3654961"/>
                  <a:gd name="connsiteY3" fmla="*/ 4045529 h 4967280"/>
                  <a:gd name="connsiteX4" fmla="*/ 58934 w 3654961"/>
                  <a:gd name="connsiteY4" fmla="*/ 4724401 h 4967280"/>
                  <a:gd name="connsiteX5" fmla="*/ 45079 w 3654961"/>
                  <a:gd name="connsiteY5" fmla="*/ 41565 h 4967280"/>
                  <a:gd name="connsiteX6" fmla="*/ 3591845 w 3654961"/>
                  <a:gd name="connsiteY6" fmla="*/ 0 h 4967280"/>
                  <a:gd name="connsiteX0" fmla="*/ 3591845 w 3654961"/>
                  <a:gd name="connsiteY0" fmla="*/ 0 h 4979298"/>
                  <a:gd name="connsiteX1" fmla="*/ 3259333 w 3654961"/>
                  <a:gd name="connsiteY1" fmla="*/ 1579420 h 4979298"/>
                  <a:gd name="connsiteX2" fmla="*/ 917915 w 3654961"/>
                  <a:gd name="connsiteY2" fmla="*/ 2299856 h 4979298"/>
                  <a:gd name="connsiteX3" fmla="*/ 1388970 w 3654961"/>
                  <a:gd name="connsiteY3" fmla="*/ 4045529 h 4979298"/>
                  <a:gd name="connsiteX4" fmla="*/ 58934 w 3654961"/>
                  <a:gd name="connsiteY4" fmla="*/ 4738255 h 4979298"/>
                  <a:gd name="connsiteX5" fmla="*/ 45079 w 3654961"/>
                  <a:gd name="connsiteY5" fmla="*/ 41565 h 4979298"/>
                  <a:gd name="connsiteX6" fmla="*/ 3591845 w 3654961"/>
                  <a:gd name="connsiteY6" fmla="*/ 0 h 4979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654961" h="4979298">
                    <a:moveTo>
                      <a:pt x="3591845" y="0"/>
                    </a:moveTo>
                    <a:cubicBezTo>
                      <a:pt x="3704991" y="635000"/>
                      <a:pt x="3704988" y="1196111"/>
                      <a:pt x="3259333" y="1579420"/>
                    </a:cubicBezTo>
                    <a:cubicBezTo>
                      <a:pt x="2813678" y="1962729"/>
                      <a:pt x="1229642" y="1888838"/>
                      <a:pt x="917915" y="2299856"/>
                    </a:cubicBezTo>
                    <a:cubicBezTo>
                      <a:pt x="606188" y="2710874"/>
                      <a:pt x="1532133" y="3639129"/>
                      <a:pt x="1388970" y="4045529"/>
                    </a:cubicBezTo>
                    <a:cubicBezTo>
                      <a:pt x="1245807" y="4451929"/>
                      <a:pt x="185461" y="5430703"/>
                      <a:pt x="58934" y="4738255"/>
                    </a:cubicBezTo>
                    <a:cubicBezTo>
                      <a:pt x="-67593" y="4045807"/>
                      <a:pt x="49697" y="1602510"/>
                      <a:pt x="45079" y="41565"/>
                    </a:cubicBezTo>
                    <a:lnTo>
                      <a:pt x="359184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84407" tIns="42203" rIns="84407" bIns="42203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th-TH" sz="1661"/>
              </a:p>
            </p:txBody>
          </p:sp>
          <p:sp>
            <p:nvSpPr>
              <p:cNvPr id="28" name="รูปแบบอิสระ: รูปร่าง 27">
                <a:extLst>
                  <a:ext uri="{FF2B5EF4-FFF2-40B4-BE49-F238E27FC236}">
                    <a16:creationId xmlns:a16="http://schemas.microsoft.com/office/drawing/2014/main" id="{2BA85EDD-0A85-4EA9-8663-73F808501E58}"/>
                  </a:ext>
                </a:extLst>
              </p:cNvPr>
              <p:cNvSpPr/>
              <p:nvPr/>
            </p:nvSpPr>
            <p:spPr>
              <a:xfrm>
                <a:off x="-13854" y="-53779"/>
                <a:ext cx="5988928" cy="3844532"/>
              </a:xfrm>
              <a:custGeom>
                <a:avLst/>
                <a:gdLst>
                  <a:gd name="connsiteX0" fmla="*/ 5791200 w 5791200"/>
                  <a:gd name="connsiteY0" fmla="*/ 13854 h 3574472"/>
                  <a:gd name="connsiteX1" fmla="*/ 3061855 w 5791200"/>
                  <a:gd name="connsiteY1" fmla="*/ 678872 h 3574472"/>
                  <a:gd name="connsiteX2" fmla="*/ 2992582 w 5791200"/>
                  <a:gd name="connsiteY2" fmla="*/ 1607127 h 3574472"/>
                  <a:gd name="connsiteX3" fmla="*/ 1413164 w 5791200"/>
                  <a:gd name="connsiteY3" fmla="*/ 1870363 h 3574472"/>
                  <a:gd name="connsiteX4" fmla="*/ 0 w 5791200"/>
                  <a:gd name="connsiteY4" fmla="*/ 3574472 h 3574472"/>
                  <a:gd name="connsiteX5" fmla="*/ 55418 w 5791200"/>
                  <a:gd name="connsiteY5" fmla="*/ 0 h 3574472"/>
                  <a:gd name="connsiteX6" fmla="*/ 5791200 w 5791200"/>
                  <a:gd name="connsiteY6" fmla="*/ 13854 h 3574472"/>
                  <a:gd name="connsiteX0" fmla="*/ 5822003 w 5822003"/>
                  <a:gd name="connsiteY0" fmla="*/ 28151 h 3588769"/>
                  <a:gd name="connsiteX1" fmla="*/ 3092658 w 5822003"/>
                  <a:gd name="connsiteY1" fmla="*/ 693169 h 3588769"/>
                  <a:gd name="connsiteX2" fmla="*/ 3023385 w 5822003"/>
                  <a:gd name="connsiteY2" fmla="*/ 1621424 h 3588769"/>
                  <a:gd name="connsiteX3" fmla="*/ 1443967 w 5822003"/>
                  <a:gd name="connsiteY3" fmla="*/ 1884660 h 3588769"/>
                  <a:gd name="connsiteX4" fmla="*/ 30803 w 5822003"/>
                  <a:gd name="connsiteY4" fmla="*/ 3588769 h 3588769"/>
                  <a:gd name="connsiteX5" fmla="*/ 0 w 5822003"/>
                  <a:gd name="connsiteY5" fmla="*/ 0 h 3588769"/>
                  <a:gd name="connsiteX6" fmla="*/ 5822003 w 5822003"/>
                  <a:gd name="connsiteY6" fmla="*/ 28151 h 3588769"/>
                  <a:gd name="connsiteX0" fmla="*/ 5879484 w 5879484"/>
                  <a:gd name="connsiteY0" fmla="*/ 42449 h 3603067"/>
                  <a:gd name="connsiteX1" fmla="*/ 3150139 w 5879484"/>
                  <a:gd name="connsiteY1" fmla="*/ 707467 h 3603067"/>
                  <a:gd name="connsiteX2" fmla="*/ 3080866 w 5879484"/>
                  <a:gd name="connsiteY2" fmla="*/ 1635722 h 3603067"/>
                  <a:gd name="connsiteX3" fmla="*/ 1501448 w 5879484"/>
                  <a:gd name="connsiteY3" fmla="*/ 1898958 h 3603067"/>
                  <a:gd name="connsiteX4" fmla="*/ 88284 w 5879484"/>
                  <a:gd name="connsiteY4" fmla="*/ 3603067 h 3603067"/>
                  <a:gd name="connsiteX5" fmla="*/ 0 w 5879484"/>
                  <a:gd name="connsiteY5" fmla="*/ 0 h 3603067"/>
                  <a:gd name="connsiteX6" fmla="*/ 5879484 w 5879484"/>
                  <a:gd name="connsiteY6" fmla="*/ 42449 h 3603067"/>
                  <a:gd name="connsiteX0" fmla="*/ 5879484 w 5879484"/>
                  <a:gd name="connsiteY0" fmla="*/ 42449 h 3603067"/>
                  <a:gd name="connsiteX1" fmla="*/ 3150139 w 5879484"/>
                  <a:gd name="connsiteY1" fmla="*/ 707467 h 3603067"/>
                  <a:gd name="connsiteX2" fmla="*/ 3080866 w 5879484"/>
                  <a:gd name="connsiteY2" fmla="*/ 1635722 h 3603067"/>
                  <a:gd name="connsiteX3" fmla="*/ 1501448 w 5879484"/>
                  <a:gd name="connsiteY3" fmla="*/ 1898958 h 3603067"/>
                  <a:gd name="connsiteX4" fmla="*/ 2063 w 5879484"/>
                  <a:gd name="connsiteY4" fmla="*/ 3603067 h 3603067"/>
                  <a:gd name="connsiteX5" fmla="*/ 0 w 5879484"/>
                  <a:gd name="connsiteY5" fmla="*/ 0 h 3603067"/>
                  <a:gd name="connsiteX6" fmla="*/ 5879484 w 5879484"/>
                  <a:gd name="connsiteY6" fmla="*/ 42449 h 3603067"/>
                  <a:gd name="connsiteX0" fmla="*/ 6021126 w 6021126"/>
                  <a:gd name="connsiteY0" fmla="*/ 42449 h 3688855"/>
                  <a:gd name="connsiteX1" fmla="*/ 3291781 w 6021126"/>
                  <a:gd name="connsiteY1" fmla="*/ 707467 h 3688855"/>
                  <a:gd name="connsiteX2" fmla="*/ 3222508 w 6021126"/>
                  <a:gd name="connsiteY2" fmla="*/ 1635722 h 3688855"/>
                  <a:gd name="connsiteX3" fmla="*/ 1643090 w 6021126"/>
                  <a:gd name="connsiteY3" fmla="*/ 1898958 h 3688855"/>
                  <a:gd name="connsiteX4" fmla="*/ 2 w 6021126"/>
                  <a:gd name="connsiteY4" fmla="*/ 3688855 h 3688855"/>
                  <a:gd name="connsiteX5" fmla="*/ 141642 w 6021126"/>
                  <a:gd name="connsiteY5" fmla="*/ 0 h 3688855"/>
                  <a:gd name="connsiteX6" fmla="*/ 6021126 w 6021126"/>
                  <a:gd name="connsiteY6" fmla="*/ 42449 h 3688855"/>
                  <a:gd name="connsiteX0" fmla="*/ 6109408 w 6109408"/>
                  <a:gd name="connsiteY0" fmla="*/ 128236 h 3774642"/>
                  <a:gd name="connsiteX1" fmla="*/ 3380063 w 6109408"/>
                  <a:gd name="connsiteY1" fmla="*/ 793254 h 3774642"/>
                  <a:gd name="connsiteX2" fmla="*/ 3310790 w 6109408"/>
                  <a:gd name="connsiteY2" fmla="*/ 1721509 h 3774642"/>
                  <a:gd name="connsiteX3" fmla="*/ 1731372 w 6109408"/>
                  <a:gd name="connsiteY3" fmla="*/ 1984745 h 3774642"/>
                  <a:gd name="connsiteX4" fmla="*/ 88284 w 6109408"/>
                  <a:gd name="connsiteY4" fmla="*/ 3774642 h 3774642"/>
                  <a:gd name="connsiteX5" fmla="*/ 0 w 6109408"/>
                  <a:gd name="connsiteY5" fmla="*/ 0 h 3774642"/>
                  <a:gd name="connsiteX6" fmla="*/ 6109408 w 6109408"/>
                  <a:gd name="connsiteY6" fmla="*/ 128236 h 3774642"/>
                  <a:gd name="connsiteX0" fmla="*/ 6109408 w 6109408"/>
                  <a:gd name="connsiteY0" fmla="*/ 128236 h 3774642"/>
                  <a:gd name="connsiteX1" fmla="*/ 3380063 w 6109408"/>
                  <a:gd name="connsiteY1" fmla="*/ 793254 h 3774642"/>
                  <a:gd name="connsiteX2" fmla="*/ 3310790 w 6109408"/>
                  <a:gd name="connsiteY2" fmla="*/ 1721509 h 3774642"/>
                  <a:gd name="connsiteX3" fmla="*/ 1731372 w 6109408"/>
                  <a:gd name="connsiteY3" fmla="*/ 1984745 h 3774642"/>
                  <a:gd name="connsiteX4" fmla="*/ 88284 w 6109408"/>
                  <a:gd name="connsiteY4" fmla="*/ 3774642 h 3774642"/>
                  <a:gd name="connsiteX5" fmla="*/ 0 w 6109408"/>
                  <a:gd name="connsiteY5" fmla="*/ 0 h 3774642"/>
                  <a:gd name="connsiteX6" fmla="*/ 6109408 w 6109408"/>
                  <a:gd name="connsiteY6" fmla="*/ 128236 h 3774642"/>
                  <a:gd name="connsiteX0" fmla="*/ 6109408 w 6109408"/>
                  <a:gd name="connsiteY0" fmla="*/ 128236 h 3774642"/>
                  <a:gd name="connsiteX1" fmla="*/ 3380063 w 6109408"/>
                  <a:gd name="connsiteY1" fmla="*/ 793254 h 3774642"/>
                  <a:gd name="connsiteX2" fmla="*/ 3310790 w 6109408"/>
                  <a:gd name="connsiteY2" fmla="*/ 1721509 h 3774642"/>
                  <a:gd name="connsiteX3" fmla="*/ 1731372 w 6109408"/>
                  <a:gd name="connsiteY3" fmla="*/ 1984745 h 3774642"/>
                  <a:gd name="connsiteX4" fmla="*/ 88284 w 6109408"/>
                  <a:gd name="connsiteY4" fmla="*/ 3774642 h 3774642"/>
                  <a:gd name="connsiteX5" fmla="*/ 0 w 6109408"/>
                  <a:gd name="connsiteY5" fmla="*/ 0 h 3774642"/>
                  <a:gd name="connsiteX6" fmla="*/ 6109408 w 6109408"/>
                  <a:gd name="connsiteY6" fmla="*/ 128236 h 3774642"/>
                  <a:gd name="connsiteX0" fmla="*/ 6037557 w 6037557"/>
                  <a:gd name="connsiteY0" fmla="*/ 142533 h 3788939"/>
                  <a:gd name="connsiteX1" fmla="*/ 3308212 w 6037557"/>
                  <a:gd name="connsiteY1" fmla="*/ 807551 h 3788939"/>
                  <a:gd name="connsiteX2" fmla="*/ 3238939 w 6037557"/>
                  <a:gd name="connsiteY2" fmla="*/ 1735806 h 3788939"/>
                  <a:gd name="connsiteX3" fmla="*/ 1659521 w 6037557"/>
                  <a:gd name="connsiteY3" fmla="*/ 1999042 h 3788939"/>
                  <a:gd name="connsiteX4" fmla="*/ 16433 w 6037557"/>
                  <a:gd name="connsiteY4" fmla="*/ 3788939 h 3788939"/>
                  <a:gd name="connsiteX5" fmla="*/ 0 w 6037557"/>
                  <a:gd name="connsiteY5" fmla="*/ 0 h 3788939"/>
                  <a:gd name="connsiteX6" fmla="*/ 6037557 w 6037557"/>
                  <a:gd name="connsiteY6" fmla="*/ 142533 h 3788939"/>
                  <a:gd name="connsiteX0" fmla="*/ 6037557 w 6037557"/>
                  <a:gd name="connsiteY0" fmla="*/ 142533 h 3788939"/>
                  <a:gd name="connsiteX1" fmla="*/ 3308212 w 6037557"/>
                  <a:gd name="connsiteY1" fmla="*/ 807551 h 3788939"/>
                  <a:gd name="connsiteX2" fmla="*/ 3238939 w 6037557"/>
                  <a:gd name="connsiteY2" fmla="*/ 1735806 h 3788939"/>
                  <a:gd name="connsiteX3" fmla="*/ 1659521 w 6037557"/>
                  <a:gd name="connsiteY3" fmla="*/ 1999042 h 3788939"/>
                  <a:gd name="connsiteX4" fmla="*/ 16433 w 6037557"/>
                  <a:gd name="connsiteY4" fmla="*/ 3788939 h 3788939"/>
                  <a:gd name="connsiteX5" fmla="*/ 0 w 6037557"/>
                  <a:gd name="connsiteY5" fmla="*/ 0 h 3788939"/>
                  <a:gd name="connsiteX6" fmla="*/ 6037557 w 6037557"/>
                  <a:gd name="connsiteY6" fmla="*/ 142533 h 3788939"/>
                  <a:gd name="connsiteX0" fmla="*/ 6109407 w 6109407"/>
                  <a:gd name="connsiteY0" fmla="*/ 0 h 3789385"/>
                  <a:gd name="connsiteX1" fmla="*/ 3308212 w 6109407"/>
                  <a:gd name="connsiteY1" fmla="*/ 807997 h 3789385"/>
                  <a:gd name="connsiteX2" fmla="*/ 3238939 w 6109407"/>
                  <a:gd name="connsiteY2" fmla="*/ 1736252 h 3789385"/>
                  <a:gd name="connsiteX3" fmla="*/ 1659521 w 6109407"/>
                  <a:gd name="connsiteY3" fmla="*/ 1999488 h 3789385"/>
                  <a:gd name="connsiteX4" fmla="*/ 16433 w 6109407"/>
                  <a:gd name="connsiteY4" fmla="*/ 3789385 h 3789385"/>
                  <a:gd name="connsiteX5" fmla="*/ 0 w 6109407"/>
                  <a:gd name="connsiteY5" fmla="*/ 446 h 3789385"/>
                  <a:gd name="connsiteX6" fmla="*/ 6109407 w 6109407"/>
                  <a:gd name="connsiteY6" fmla="*/ 0 h 3789385"/>
                  <a:gd name="connsiteX0" fmla="*/ 6109407 w 6179364"/>
                  <a:gd name="connsiteY0" fmla="*/ 0 h 3789385"/>
                  <a:gd name="connsiteX1" fmla="*/ 3308212 w 6179364"/>
                  <a:gd name="connsiteY1" fmla="*/ 807997 h 3789385"/>
                  <a:gd name="connsiteX2" fmla="*/ 3238939 w 6179364"/>
                  <a:gd name="connsiteY2" fmla="*/ 1736252 h 3789385"/>
                  <a:gd name="connsiteX3" fmla="*/ 1659521 w 6179364"/>
                  <a:gd name="connsiteY3" fmla="*/ 1999488 h 3789385"/>
                  <a:gd name="connsiteX4" fmla="*/ 16433 w 6179364"/>
                  <a:gd name="connsiteY4" fmla="*/ 3789385 h 3789385"/>
                  <a:gd name="connsiteX5" fmla="*/ 0 w 6179364"/>
                  <a:gd name="connsiteY5" fmla="*/ 446 h 3789385"/>
                  <a:gd name="connsiteX6" fmla="*/ 6109407 w 6179364"/>
                  <a:gd name="connsiteY6" fmla="*/ 0 h 3789385"/>
                  <a:gd name="connsiteX0" fmla="*/ 6109407 w 6179364"/>
                  <a:gd name="connsiteY0" fmla="*/ 0 h 3789385"/>
                  <a:gd name="connsiteX1" fmla="*/ 3308212 w 6179364"/>
                  <a:gd name="connsiteY1" fmla="*/ 807997 h 3789385"/>
                  <a:gd name="connsiteX2" fmla="*/ 3238939 w 6179364"/>
                  <a:gd name="connsiteY2" fmla="*/ 1736252 h 3789385"/>
                  <a:gd name="connsiteX3" fmla="*/ 1659521 w 6179364"/>
                  <a:gd name="connsiteY3" fmla="*/ 1999488 h 3789385"/>
                  <a:gd name="connsiteX4" fmla="*/ 16433 w 6179364"/>
                  <a:gd name="connsiteY4" fmla="*/ 3789385 h 3789385"/>
                  <a:gd name="connsiteX5" fmla="*/ 0 w 6179364"/>
                  <a:gd name="connsiteY5" fmla="*/ 446 h 3789385"/>
                  <a:gd name="connsiteX6" fmla="*/ 6109407 w 6179364"/>
                  <a:gd name="connsiteY6" fmla="*/ 0 h 3789385"/>
                  <a:gd name="connsiteX0" fmla="*/ 6109407 w 6179364"/>
                  <a:gd name="connsiteY0" fmla="*/ 0 h 3826203"/>
                  <a:gd name="connsiteX1" fmla="*/ 3308212 w 6179364"/>
                  <a:gd name="connsiteY1" fmla="*/ 807997 h 3826203"/>
                  <a:gd name="connsiteX2" fmla="*/ 3238939 w 6179364"/>
                  <a:gd name="connsiteY2" fmla="*/ 1736252 h 3826203"/>
                  <a:gd name="connsiteX3" fmla="*/ 1659521 w 6179364"/>
                  <a:gd name="connsiteY3" fmla="*/ 1999488 h 3826203"/>
                  <a:gd name="connsiteX4" fmla="*/ 16433 w 6179364"/>
                  <a:gd name="connsiteY4" fmla="*/ 3789385 h 3826203"/>
                  <a:gd name="connsiteX5" fmla="*/ 0 w 6179364"/>
                  <a:gd name="connsiteY5" fmla="*/ 446 h 3826203"/>
                  <a:gd name="connsiteX6" fmla="*/ 6109407 w 6179364"/>
                  <a:gd name="connsiteY6" fmla="*/ 0 h 3826203"/>
                  <a:gd name="connsiteX0" fmla="*/ 6109407 w 6194666"/>
                  <a:gd name="connsiteY0" fmla="*/ 0 h 3826203"/>
                  <a:gd name="connsiteX1" fmla="*/ 3897392 w 6194666"/>
                  <a:gd name="connsiteY1" fmla="*/ 636422 h 3826203"/>
                  <a:gd name="connsiteX2" fmla="*/ 3238939 w 6194666"/>
                  <a:gd name="connsiteY2" fmla="*/ 1736252 h 3826203"/>
                  <a:gd name="connsiteX3" fmla="*/ 1659521 w 6194666"/>
                  <a:gd name="connsiteY3" fmla="*/ 1999488 h 3826203"/>
                  <a:gd name="connsiteX4" fmla="*/ 16433 w 6194666"/>
                  <a:gd name="connsiteY4" fmla="*/ 3789385 h 3826203"/>
                  <a:gd name="connsiteX5" fmla="*/ 0 w 6194666"/>
                  <a:gd name="connsiteY5" fmla="*/ 446 h 3826203"/>
                  <a:gd name="connsiteX6" fmla="*/ 6109407 w 6194666"/>
                  <a:gd name="connsiteY6" fmla="*/ 0 h 3826203"/>
                  <a:gd name="connsiteX0" fmla="*/ 6109407 w 6195622"/>
                  <a:gd name="connsiteY0" fmla="*/ 0 h 3830610"/>
                  <a:gd name="connsiteX1" fmla="*/ 3897392 w 6195622"/>
                  <a:gd name="connsiteY1" fmla="*/ 636422 h 3830610"/>
                  <a:gd name="connsiteX2" fmla="*/ 3052127 w 6195622"/>
                  <a:gd name="connsiteY2" fmla="*/ 1764848 h 3830610"/>
                  <a:gd name="connsiteX3" fmla="*/ 1659521 w 6195622"/>
                  <a:gd name="connsiteY3" fmla="*/ 1999488 h 3830610"/>
                  <a:gd name="connsiteX4" fmla="*/ 16433 w 6195622"/>
                  <a:gd name="connsiteY4" fmla="*/ 3789385 h 3830610"/>
                  <a:gd name="connsiteX5" fmla="*/ 0 w 6195622"/>
                  <a:gd name="connsiteY5" fmla="*/ 446 h 3830610"/>
                  <a:gd name="connsiteX6" fmla="*/ 6109407 w 6195622"/>
                  <a:gd name="connsiteY6" fmla="*/ 0 h 3830610"/>
                  <a:gd name="connsiteX0" fmla="*/ 6109407 w 6200522"/>
                  <a:gd name="connsiteY0" fmla="*/ 0 h 3830610"/>
                  <a:gd name="connsiteX1" fmla="*/ 4041094 w 6200522"/>
                  <a:gd name="connsiteY1" fmla="*/ 893784 h 3830610"/>
                  <a:gd name="connsiteX2" fmla="*/ 3052127 w 6200522"/>
                  <a:gd name="connsiteY2" fmla="*/ 1764848 h 3830610"/>
                  <a:gd name="connsiteX3" fmla="*/ 1659521 w 6200522"/>
                  <a:gd name="connsiteY3" fmla="*/ 1999488 h 3830610"/>
                  <a:gd name="connsiteX4" fmla="*/ 16433 w 6200522"/>
                  <a:gd name="connsiteY4" fmla="*/ 3789385 h 3830610"/>
                  <a:gd name="connsiteX5" fmla="*/ 0 w 6200522"/>
                  <a:gd name="connsiteY5" fmla="*/ 446 h 3830610"/>
                  <a:gd name="connsiteX6" fmla="*/ 6109407 w 6200522"/>
                  <a:gd name="connsiteY6" fmla="*/ 0 h 3830610"/>
                  <a:gd name="connsiteX0" fmla="*/ 6109407 w 6200522"/>
                  <a:gd name="connsiteY0" fmla="*/ 0 h 3906887"/>
                  <a:gd name="connsiteX1" fmla="*/ 4041094 w 6200522"/>
                  <a:gd name="connsiteY1" fmla="*/ 893784 h 3906887"/>
                  <a:gd name="connsiteX2" fmla="*/ 3052127 w 6200522"/>
                  <a:gd name="connsiteY2" fmla="*/ 1764848 h 3906887"/>
                  <a:gd name="connsiteX3" fmla="*/ 1659521 w 6200522"/>
                  <a:gd name="connsiteY3" fmla="*/ 1999488 h 3906887"/>
                  <a:gd name="connsiteX4" fmla="*/ 921756 w 6200522"/>
                  <a:gd name="connsiteY4" fmla="*/ 2860023 h 3906887"/>
                  <a:gd name="connsiteX5" fmla="*/ 16433 w 6200522"/>
                  <a:gd name="connsiteY5" fmla="*/ 3789385 h 3906887"/>
                  <a:gd name="connsiteX6" fmla="*/ 0 w 6200522"/>
                  <a:gd name="connsiteY6" fmla="*/ 446 h 3906887"/>
                  <a:gd name="connsiteX7" fmla="*/ 6109407 w 6200522"/>
                  <a:gd name="connsiteY7" fmla="*/ 0 h 3906887"/>
                  <a:gd name="connsiteX0" fmla="*/ 6109407 w 6210247"/>
                  <a:gd name="connsiteY0" fmla="*/ 0 h 3906887"/>
                  <a:gd name="connsiteX1" fmla="*/ 4285388 w 6210247"/>
                  <a:gd name="connsiteY1" fmla="*/ 793699 h 3906887"/>
                  <a:gd name="connsiteX2" fmla="*/ 3052127 w 6210247"/>
                  <a:gd name="connsiteY2" fmla="*/ 1764848 h 3906887"/>
                  <a:gd name="connsiteX3" fmla="*/ 1659521 w 6210247"/>
                  <a:gd name="connsiteY3" fmla="*/ 1999488 h 3906887"/>
                  <a:gd name="connsiteX4" fmla="*/ 921756 w 6210247"/>
                  <a:gd name="connsiteY4" fmla="*/ 2860023 h 3906887"/>
                  <a:gd name="connsiteX5" fmla="*/ 16433 w 6210247"/>
                  <a:gd name="connsiteY5" fmla="*/ 3789385 h 3906887"/>
                  <a:gd name="connsiteX6" fmla="*/ 0 w 6210247"/>
                  <a:gd name="connsiteY6" fmla="*/ 446 h 3906887"/>
                  <a:gd name="connsiteX7" fmla="*/ 6109407 w 6210247"/>
                  <a:gd name="connsiteY7" fmla="*/ 0 h 3906887"/>
                  <a:gd name="connsiteX0" fmla="*/ 6109407 w 6214422"/>
                  <a:gd name="connsiteY0" fmla="*/ 0 h 3906887"/>
                  <a:gd name="connsiteX1" fmla="*/ 4285388 w 6214422"/>
                  <a:gd name="connsiteY1" fmla="*/ 793699 h 3906887"/>
                  <a:gd name="connsiteX2" fmla="*/ 2477318 w 6214422"/>
                  <a:gd name="connsiteY2" fmla="*/ 964165 h 3906887"/>
                  <a:gd name="connsiteX3" fmla="*/ 1659521 w 6214422"/>
                  <a:gd name="connsiteY3" fmla="*/ 1999488 h 3906887"/>
                  <a:gd name="connsiteX4" fmla="*/ 921756 w 6214422"/>
                  <a:gd name="connsiteY4" fmla="*/ 2860023 h 3906887"/>
                  <a:gd name="connsiteX5" fmla="*/ 16433 w 6214422"/>
                  <a:gd name="connsiteY5" fmla="*/ 3789385 h 3906887"/>
                  <a:gd name="connsiteX6" fmla="*/ 0 w 6214422"/>
                  <a:gd name="connsiteY6" fmla="*/ 446 h 3906887"/>
                  <a:gd name="connsiteX7" fmla="*/ 6109407 w 6214422"/>
                  <a:gd name="connsiteY7" fmla="*/ 0 h 3906887"/>
                  <a:gd name="connsiteX0" fmla="*/ 6109407 w 6214422"/>
                  <a:gd name="connsiteY0" fmla="*/ 0 h 3906887"/>
                  <a:gd name="connsiteX1" fmla="*/ 4285388 w 6214422"/>
                  <a:gd name="connsiteY1" fmla="*/ 793699 h 3906887"/>
                  <a:gd name="connsiteX2" fmla="*/ 2477318 w 6214422"/>
                  <a:gd name="connsiteY2" fmla="*/ 964165 h 3906887"/>
                  <a:gd name="connsiteX3" fmla="*/ 2033147 w 6214422"/>
                  <a:gd name="connsiteY3" fmla="*/ 2285446 h 3906887"/>
                  <a:gd name="connsiteX4" fmla="*/ 921756 w 6214422"/>
                  <a:gd name="connsiteY4" fmla="*/ 2860023 h 3906887"/>
                  <a:gd name="connsiteX5" fmla="*/ 16433 w 6214422"/>
                  <a:gd name="connsiteY5" fmla="*/ 3789385 h 3906887"/>
                  <a:gd name="connsiteX6" fmla="*/ 0 w 6214422"/>
                  <a:gd name="connsiteY6" fmla="*/ 446 h 3906887"/>
                  <a:gd name="connsiteX7" fmla="*/ 6109407 w 6214422"/>
                  <a:gd name="connsiteY7" fmla="*/ 0 h 3906887"/>
                  <a:gd name="connsiteX0" fmla="*/ 6109407 w 6214422"/>
                  <a:gd name="connsiteY0" fmla="*/ 0 h 3903573"/>
                  <a:gd name="connsiteX1" fmla="*/ 4285388 w 6214422"/>
                  <a:gd name="connsiteY1" fmla="*/ 793699 h 3903573"/>
                  <a:gd name="connsiteX2" fmla="*/ 2477318 w 6214422"/>
                  <a:gd name="connsiteY2" fmla="*/ 964165 h 3903573"/>
                  <a:gd name="connsiteX3" fmla="*/ 2033147 w 6214422"/>
                  <a:gd name="connsiteY3" fmla="*/ 2285446 h 3903573"/>
                  <a:gd name="connsiteX4" fmla="*/ 849905 w 6214422"/>
                  <a:gd name="connsiteY4" fmla="*/ 2817129 h 3903573"/>
                  <a:gd name="connsiteX5" fmla="*/ 16433 w 6214422"/>
                  <a:gd name="connsiteY5" fmla="*/ 3789385 h 3903573"/>
                  <a:gd name="connsiteX6" fmla="*/ 0 w 6214422"/>
                  <a:gd name="connsiteY6" fmla="*/ 446 h 3903573"/>
                  <a:gd name="connsiteX7" fmla="*/ 6109407 w 6214422"/>
                  <a:gd name="connsiteY7" fmla="*/ 0 h 3903573"/>
                  <a:gd name="connsiteX0" fmla="*/ 6109407 w 6214422"/>
                  <a:gd name="connsiteY0" fmla="*/ 0 h 3912056"/>
                  <a:gd name="connsiteX1" fmla="*/ 4285388 w 6214422"/>
                  <a:gd name="connsiteY1" fmla="*/ 793699 h 3912056"/>
                  <a:gd name="connsiteX2" fmla="*/ 2477318 w 6214422"/>
                  <a:gd name="connsiteY2" fmla="*/ 964165 h 3912056"/>
                  <a:gd name="connsiteX3" fmla="*/ 2033147 w 6214422"/>
                  <a:gd name="connsiteY3" fmla="*/ 2285446 h 3912056"/>
                  <a:gd name="connsiteX4" fmla="*/ 849905 w 6214422"/>
                  <a:gd name="connsiteY4" fmla="*/ 2817129 h 3912056"/>
                  <a:gd name="connsiteX5" fmla="*/ 16433 w 6214422"/>
                  <a:gd name="connsiteY5" fmla="*/ 3789385 h 3912056"/>
                  <a:gd name="connsiteX6" fmla="*/ 0 w 6214422"/>
                  <a:gd name="connsiteY6" fmla="*/ 446 h 3912056"/>
                  <a:gd name="connsiteX7" fmla="*/ 6109407 w 6214422"/>
                  <a:gd name="connsiteY7" fmla="*/ 0 h 3912056"/>
                  <a:gd name="connsiteX0" fmla="*/ 6109407 w 6220180"/>
                  <a:gd name="connsiteY0" fmla="*/ 0 h 3912056"/>
                  <a:gd name="connsiteX1" fmla="*/ 4400350 w 6220180"/>
                  <a:gd name="connsiteY1" fmla="*/ 993869 h 3912056"/>
                  <a:gd name="connsiteX2" fmla="*/ 2477318 w 6220180"/>
                  <a:gd name="connsiteY2" fmla="*/ 964165 h 3912056"/>
                  <a:gd name="connsiteX3" fmla="*/ 2033147 w 6220180"/>
                  <a:gd name="connsiteY3" fmla="*/ 2285446 h 3912056"/>
                  <a:gd name="connsiteX4" fmla="*/ 849905 w 6220180"/>
                  <a:gd name="connsiteY4" fmla="*/ 2817129 h 3912056"/>
                  <a:gd name="connsiteX5" fmla="*/ 16433 w 6220180"/>
                  <a:gd name="connsiteY5" fmla="*/ 3789385 h 3912056"/>
                  <a:gd name="connsiteX6" fmla="*/ 0 w 6220180"/>
                  <a:gd name="connsiteY6" fmla="*/ 446 h 3912056"/>
                  <a:gd name="connsiteX7" fmla="*/ 6109407 w 6220180"/>
                  <a:gd name="connsiteY7" fmla="*/ 0 h 3912056"/>
                  <a:gd name="connsiteX0" fmla="*/ 6109407 w 6221637"/>
                  <a:gd name="connsiteY0" fmla="*/ 0 h 3912056"/>
                  <a:gd name="connsiteX1" fmla="*/ 4400350 w 6221637"/>
                  <a:gd name="connsiteY1" fmla="*/ 993869 h 3912056"/>
                  <a:gd name="connsiteX2" fmla="*/ 2477318 w 6221637"/>
                  <a:gd name="connsiteY2" fmla="*/ 964165 h 3912056"/>
                  <a:gd name="connsiteX3" fmla="*/ 2033147 w 6221637"/>
                  <a:gd name="connsiteY3" fmla="*/ 2285446 h 3912056"/>
                  <a:gd name="connsiteX4" fmla="*/ 849905 w 6221637"/>
                  <a:gd name="connsiteY4" fmla="*/ 2817129 h 3912056"/>
                  <a:gd name="connsiteX5" fmla="*/ 16433 w 6221637"/>
                  <a:gd name="connsiteY5" fmla="*/ 3789385 h 3912056"/>
                  <a:gd name="connsiteX6" fmla="*/ 0 w 6221637"/>
                  <a:gd name="connsiteY6" fmla="*/ 446 h 3912056"/>
                  <a:gd name="connsiteX7" fmla="*/ 6109407 w 6221637"/>
                  <a:gd name="connsiteY7" fmla="*/ 0 h 3912056"/>
                  <a:gd name="connsiteX0" fmla="*/ 6109407 w 6217155"/>
                  <a:gd name="connsiteY0" fmla="*/ 0 h 3912056"/>
                  <a:gd name="connsiteX1" fmla="*/ 4314129 w 6217155"/>
                  <a:gd name="connsiteY1" fmla="*/ 765103 h 3912056"/>
                  <a:gd name="connsiteX2" fmla="*/ 2477318 w 6217155"/>
                  <a:gd name="connsiteY2" fmla="*/ 964165 h 3912056"/>
                  <a:gd name="connsiteX3" fmla="*/ 2033147 w 6217155"/>
                  <a:gd name="connsiteY3" fmla="*/ 2285446 h 3912056"/>
                  <a:gd name="connsiteX4" fmla="*/ 849905 w 6217155"/>
                  <a:gd name="connsiteY4" fmla="*/ 2817129 h 3912056"/>
                  <a:gd name="connsiteX5" fmla="*/ 16433 w 6217155"/>
                  <a:gd name="connsiteY5" fmla="*/ 3789385 h 3912056"/>
                  <a:gd name="connsiteX6" fmla="*/ 0 w 6217155"/>
                  <a:gd name="connsiteY6" fmla="*/ 446 h 3912056"/>
                  <a:gd name="connsiteX7" fmla="*/ 6109407 w 6217155"/>
                  <a:gd name="connsiteY7" fmla="*/ 0 h 3912056"/>
                  <a:gd name="connsiteX0" fmla="*/ 6109407 w 6216702"/>
                  <a:gd name="connsiteY0" fmla="*/ 0 h 3912056"/>
                  <a:gd name="connsiteX1" fmla="*/ 4314129 w 6216702"/>
                  <a:gd name="connsiteY1" fmla="*/ 765103 h 3912056"/>
                  <a:gd name="connsiteX2" fmla="*/ 2362355 w 6216702"/>
                  <a:gd name="connsiteY2" fmla="*/ 721101 h 3912056"/>
                  <a:gd name="connsiteX3" fmla="*/ 2033147 w 6216702"/>
                  <a:gd name="connsiteY3" fmla="*/ 2285446 h 3912056"/>
                  <a:gd name="connsiteX4" fmla="*/ 849905 w 6216702"/>
                  <a:gd name="connsiteY4" fmla="*/ 2817129 h 3912056"/>
                  <a:gd name="connsiteX5" fmla="*/ 16433 w 6216702"/>
                  <a:gd name="connsiteY5" fmla="*/ 3789385 h 3912056"/>
                  <a:gd name="connsiteX6" fmla="*/ 0 w 6216702"/>
                  <a:gd name="connsiteY6" fmla="*/ 446 h 3912056"/>
                  <a:gd name="connsiteX7" fmla="*/ 6109407 w 6216702"/>
                  <a:gd name="connsiteY7" fmla="*/ 0 h 3912056"/>
                  <a:gd name="connsiteX0" fmla="*/ 6109407 w 6212589"/>
                  <a:gd name="connsiteY0" fmla="*/ 0 h 3912056"/>
                  <a:gd name="connsiteX1" fmla="*/ 4227908 w 6212589"/>
                  <a:gd name="connsiteY1" fmla="*/ 622123 h 3912056"/>
                  <a:gd name="connsiteX2" fmla="*/ 2362355 w 6212589"/>
                  <a:gd name="connsiteY2" fmla="*/ 721101 h 3912056"/>
                  <a:gd name="connsiteX3" fmla="*/ 2033147 w 6212589"/>
                  <a:gd name="connsiteY3" fmla="*/ 2285446 h 3912056"/>
                  <a:gd name="connsiteX4" fmla="*/ 849905 w 6212589"/>
                  <a:gd name="connsiteY4" fmla="*/ 2817129 h 3912056"/>
                  <a:gd name="connsiteX5" fmla="*/ 16433 w 6212589"/>
                  <a:gd name="connsiteY5" fmla="*/ 3789385 h 3912056"/>
                  <a:gd name="connsiteX6" fmla="*/ 0 w 6212589"/>
                  <a:gd name="connsiteY6" fmla="*/ 446 h 3912056"/>
                  <a:gd name="connsiteX7" fmla="*/ 6109407 w 6212589"/>
                  <a:gd name="connsiteY7" fmla="*/ 0 h 3912056"/>
                  <a:gd name="connsiteX0" fmla="*/ 6109407 w 6213116"/>
                  <a:gd name="connsiteY0" fmla="*/ 0 h 3912056"/>
                  <a:gd name="connsiteX1" fmla="*/ 4227908 w 6213116"/>
                  <a:gd name="connsiteY1" fmla="*/ 622123 h 3912056"/>
                  <a:gd name="connsiteX2" fmla="*/ 2290505 w 6213116"/>
                  <a:gd name="connsiteY2" fmla="*/ 721102 h 3912056"/>
                  <a:gd name="connsiteX3" fmla="*/ 2033147 w 6213116"/>
                  <a:gd name="connsiteY3" fmla="*/ 2285446 h 3912056"/>
                  <a:gd name="connsiteX4" fmla="*/ 849905 w 6213116"/>
                  <a:gd name="connsiteY4" fmla="*/ 2817129 h 3912056"/>
                  <a:gd name="connsiteX5" fmla="*/ 16433 w 6213116"/>
                  <a:gd name="connsiteY5" fmla="*/ 3789385 h 3912056"/>
                  <a:gd name="connsiteX6" fmla="*/ 0 w 6213116"/>
                  <a:gd name="connsiteY6" fmla="*/ 446 h 3912056"/>
                  <a:gd name="connsiteX7" fmla="*/ 6109407 w 6213116"/>
                  <a:gd name="connsiteY7" fmla="*/ 0 h 3912056"/>
                  <a:gd name="connsiteX0" fmla="*/ 6109407 w 6214399"/>
                  <a:gd name="connsiteY0" fmla="*/ 0 h 3912056"/>
                  <a:gd name="connsiteX1" fmla="*/ 4227908 w 6214399"/>
                  <a:gd name="connsiteY1" fmla="*/ 622123 h 3912056"/>
                  <a:gd name="connsiteX2" fmla="*/ 2290505 w 6214399"/>
                  <a:gd name="connsiteY2" fmla="*/ 721102 h 3912056"/>
                  <a:gd name="connsiteX3" fmla="*/ 2033147 w 6214399"/>
                  <a:gd name="connsiteY3" fmla="*/ 2285446 h 3912056"/>
                  <a:gd name="connsiteX4" fmla="*/ 849905 w 6214399"/>
                  <a:gd name="connsiteY4" fmla="*/ 2817129 h 3912056"/>
                  <a:gd name="connsiteX5" fmla="*/ 16433 w 6214399"/>
                  <a:gd name="connsiteY5" fmla="*/ 3789385 h 3912056"/>
                  <a:gd name="connsiteX6" fmla="*/ 0 w 6214399"/>
                  <a:gd name="connsiteY6" fmla="*/ 446 h 3912056"/>
                  <a:gd name="connsiteX7" fmla="*/ 6109407 w 6214399"/>
                  <a:gd name="connsiteY7" fmla="*/ 0 h 3912056"/>
                  <a:gd name="connsiteX0" fmla="*/ 6109407 w 6231869"/>
                  <a:gd name="connsiteY0" fmla="*/ 0 h 3912056"/>
                  <a:gd name="connsiteX1" fmla="*/ 4227908 w 6231869"/>
                  <a:gd name="connsiteY1" fmla="*/ 622123 h 3912056"/>
                  <a:gd name="connsiteX2" fmla="*/ 2290505 w 6231869"/>
                  <a:gd name="connsiteY2" fmla="*/ 721102 h 3912056"/>
                  <a:gd name="connsiteX3" fmla="*/ 2033147 w 6231869"/>
                  <a:gd name="connsiteY3" fmla="*/ 2285446 h 3912056"/>
                  <a:gd name="connsiteX4" fmla="*/ 849905 w 6231869"/>
                  <a:gd name="connsiteY4" fmla="*/ 2817129 h 3912056"/>
                  <a:gd name="connsiteX5" fmla="*/ 16433 w 6231869"/>
                  <a:gd name="connsiteY5" fmla="*/ 3789385 h 3912056"/>
                  <a:gd name="connsiteX6" fmla="*/ 0 w 6231869"/>
                  <a:gd name="connsiteY6" fmla="*/ 446 h 3912056"/>
                  <a:gd name="connsiteX7" fmla="*/ 6109407 w 6231869"/>
                  <a:gd name="connsiteY7" fmla="*/ 0 h 3912056"/>
                  <a:gd name="connsiteX0" fmla="*/ 6109407 w 6263187"/>
                  <a:gd name="connsiteY0" fmla="*/ 0 h 3912056"/>
                  <a:gd name="connsiteX1" fmla="*/ 4227908 w 6263187"/>
                  <a:gd name="connsiteY1" fmla="*/ 622123 h 3912056"/>
                  <a:gd name="connsiteX2" fmla="*/ 2290505 w 6263187"/>
                  <a:gd name="connsiteY2" fmla="*/ 721102 h 3912056"/>
                  <a:gd name="connsiteX3" fmla="*/ 2033147 w 6263187"/>
                  <a:gd name="connsiteY3" fmla="*/ 2285446 h 3912056"/>
                  <a:gd name="connsiteX4" fmla="*/ 849905 w 6263187"/>
                  <a:gd name="connsiteY4" fmla="*/ 2817129 h 3912056"/>
                  <a:gd name="connsiteX5" fmla="*/ 16433 w 6263187"/>
                  <a:gd name="connsiteY5" fmla="*/ 3789385 h 3912056"/>
                  <a:gd name="connsiteX6" fmla="*/ 0 w 6263187"/>
                  <a:gd name="connsiteY6" fmla="*/ 446 h 3912056"/>
                  <a:gd name="connsiteX7" fmla="*/ 6109407 w 6263187"/>
                  <a:gd name="connsiteY7" fmla="*/ 0 h 3912056"/>
                  <a:gd name="connsiteX0" fmla="*/ 6109407 w 6251157"/>
                  <a:gd name="connsiteY0" fmla="*/ 53381 h 3965437"/>
                  <a:gd name="connsiteX1" fmla="*/ 4141687 w 6251157"/>
                  <a:gd name="connsiteY1" fmla="*/ 775590 h 3965437"/>
                  <a:gd name="connsiteX2" fmla="*/ 2290505 w 6251157"/>
                  <a:gd name="connsiteY2" fmla="*/ 774483 h 3965437"/>
                  <a:gd name="connsiteX3" fmla="*/ 2033147 w 6251157"/>
                  <a:gd name="connsiteY3" fmla="*/ 2338827 h 3965437"/>
                  <a:gd name="connsiteX4" fmla="*/ 849905 w 6251157"/>
                  <a:gd name="connsiteY4" fmla="*/ 2870510 h 3965437"/>
                  <a:gd name="connsiteX5" fmla="*/ 16433 w 6251157"/>
                  <a:gd name="connsiteY5" fmla="*/ 3842766 h 3965437"/>
                  <a:gd name="connsiteX6" fmla="*/ 0 w 6251157"/>
                  <a:gd name="connsiteY6" fmla="*/ 53827 h 3965437"/>
                  <a:gd name="connsiteX7" fmla="*/ 6109407 w 6251157"/>
                  <a:gd name="connsiteY7" fmla="*/ 53381 h 3965437"/>
                  <a:gd name="connsiteX0" fmla="*/ 6109407 w 6249177"/>
                  <a:gd name="connsiteY0" fmla="*/ 53381 h 3965437"/>
                  <a:gd name="connsiteX1" fmla="*/ 4141687 w 6249177"/>
                  <a:gd name="connsiteY1" fmla="*/ 775590 h 3965437"/>
                  <a:gd name="connsiteX2" fmla="*/ 2520428 w 6249177"/>
                  <a:gd name="connsiteY2" fmla="*/ 1131930 h 3965437"/>
                  <a:gd name="connsiteX3" fmla="*/ 2033147 w 6249177"/>
                  <a:gd name="connsiteY3" fmla="*/ 2338827 h 3965437"/>
                  <a:gd name="connsiteX4" fmla="*/ 849905 w 6249177"/>
                  <a:gd name="connsiteY4" fmla="*/ 2870510 h 3965437"/>
                  <a:gd name="connsiteX5" fmla="*/ 16433 w 6249177"/>
                  <a:gd name="connsiteY5" fmla="*/ 3842766 h 3965437"/>
                  <a:gd name="connsiteX6" fmla="*/ 0 w 6249177"/>
                  <a:gd name="connsiteY6" fmla="*/ 53827 h 3965437"/>
                  <a:gd name="connsiteX7" fmla="*/ 6109407 w 6249177"/>
                  <a:gd name="connsiteY7" fmla="*/ 53381 h 3965437"/>
                  <a:gd name="connsiteX0" fmla="*/ 6109407 w 6258571"/>
                  <a:gd name="connsiteY0" fmla="*/ 72445 h 3984501"/>
                  <a:gd name="connsiteX1" fmla="*/ 4227908 w 6258571"/>
                  <a:gd name="connsiteY1" fmla="*/ 1052016 h 3984501"/>
                  <a:gd name="connsiteX2" fmla="*/ 2520428 w 6258571"/>
                  <a:gd name="connsiteY2" fmla="*/ 1150994 h 3984501"/>
                  <a:gd name="connsiteX3" fmla="*/ 2033147 w 6258571"/>
                  <a:gd name="connsiteY3" fmla="*/ 2357891 h 3984501"/>
                  <a:gd name="connsiteX4" fmla="*/ 849905 w 6258571"/>
                  <a:gd name="connsiteY4" fmla="*/ 2889574 h 3984501"/>
                  <a:gd name="connsiteX5" fmla="*/ 16433 w 6258571"/>
                  <a:gd name="connsiteY5" fmla="*/ 3861830 h 3984501"/>
                  <a:gd name="connsiteX6" fmla="*/ 0 w 6258571"/>
                  <a:gd name="connsiteY6" fmla="*/ 72891 h 3984501"/>
                  <a:gd name="connsiteX7" fmla="*/ 6109407 w 6258571"/>
                  <a:gd name="connsiteY7" fmla="*/ 72445 h 3984501"/>
                  <a:gd name="connsiteX0" fmla="*/ 6109407 w 6224172"/>
                  <a:gd name="connsiteY0" fmla="*/ 72445 h 3984501"/>
                  <a:gd name="connsiteX1" fmla="*/ 4227908 w 6224172"/>
                  <a:gd name="connsiteY1" fmla="*/ 1052016 h 3984501"/>
                  <a:gd name="connsiteX2" fmla="*/ 2520428 w 6224172"/>
                  <a:gd name="connsiteY2" fmla="*/ 1150994 h 3984501"/>
                  <a:gd name="connsiteX3" fmla="*/ 2033147 w 6224172"/>
                  <a:gd name="connsiteY3" fmla="*/ 2357891 h 3984501"/>
                  <a:gd name="connsiteX4" fmla="*/ 849905 w 6224172"/>
                  <a:gd name="connsiteY4" fmla="*/ 2889574 h 3984501"/>
                  <a:gd name="connsiteX5" fmla="*/ 16433 w 6224172"/>
                  <a:gd name="connsiteY5" fmla="*/ 3861830 h 3984501"/>
                  <a:gd name="connsiteX6" fmla="*/ 0 w 6224172"/>
                  <a:gd name="connsiteY6" fmla="*/ 72891 h 3984501"/>
                  <a:gd name="connsiteX7" fmla="*/ 6109407 w 6224172"/>
                  <a:gd name="connsiteY7" fmla="*/ 72445 h 3984501"/>
                  <a:gd name="connsiteX0" fmla="*/ 6109407 w 6241461"/>
                  <a:gd name="connsiteY0" fmla="*/ 72445 h 3984501"/>
                  <a:gd name="connsiteX1" fmla="*/ 4227908 w 6241461"/>
                  <a:gd name="connsiteY1" fmla="*/ 1052016 h 3984501"/>
                  <a:gd name="connsiteX2" fmla="*/ 2520428 w 6241461"/>
                  <a:gd name="connsiteY2" fmla="*/ 1150994 h 3984501"/>
                  <a:gd name="connsiteX3" fmla="*/ 2033147 w 6241461"/>
                  <a:gd name="connsiteY3" fmla="*/ 2357891 h 3984501"/>
                  <a:gd name="connsiteX4" fmla="*/ 849905 w 6241461"/>
                  <a:gd name="connsiteY4" fmla="*/ 2889574 h 3984501"/>
                  <a:gd name="connsiteX5" fmla="*/ 16433 w 6241461"/>
                  <a:gd name="connsiteY5" fmla="*/ 3861830 h 3984501"/>
                  <a:gd name="connsiteX6" fmla="*/ 0 w 6241461"/>
                  <a:gd name="connsiteY6" fmla="*/ 72891 h 3984501"/>
                  <a:gd name="connsiteX7" fmla="*/ 6109407 w 6241461"/>
                  <a:gd name="connsiteY7" fmla="*/ 72445 h 3984501"/>
                  <a:gd name="connsiteX0" fmla="*/ 6109407 w 6201346"/>
                  <a:gd name="connsiteY0" fmla="*/ 55500 h 3967556"/>
                  <a:gd name="connsiteX1" fmla="*/ 3739321 w 6201346"/>
                  <a:gd name="connsiteY1" fmla="*/ 806305 h 3967556"/>
                  <a:gd name="connsiteX2" fmla="*/ 2520428 w 6201346"/>
                  <a:gd name="connsiteY2" fmla="*/ 1134049 h 3967556"/>
                  <a:gd name="connsiteX3" fmla="*/ 2033147 w 6201346"/>
                  <a:gd name="connsiteY3" fmla="*/ 2340946 h 3967556"/>
                  <a:gd name="connsiteX4" fmla="*/ 849905 w 6201346"/>
                  <a:gd name="connsiteY4" fmla="*/ 2872629 h 3967556"/>
                  <a:gd name="connsiteX5" fmla="*/ 16433 w 6201346"/>
                  <a:gd name="connsiteY5" fmla="*/ 3844885 h 3967556"/>
                  <a:gd name="connsiteX6" fmla="*/ 0 w 6201346"/>
                  <a:gd name="connsiteY6" fmla="*/ 55946 h 3967556"/>
                  <a:gd name="connsiteX7" fmla="*/ 6109407 w 6201346"/>
                  <a:gd name="connsiteY7" fmla="*/ 55500 h 3967556"/>
                  <a:gd name="connsiteX0" fmla="*/ 6109407 w 6211840"/>
                  <a:gd name="connsiteY0" fmla="*/ 55500 h 3967556"/>
                  <a:gd name="connsiteX1" fmla="*/ 3739321 w 6211840"/>
                  <a:gd name="connsiteY1" fmla="*/ 806305 h 3967556"/>
                  <a:gd name="connsiteX2" fmla="*/ 2549169 w 6211840"/>
                  <a:gd name="connsiteY2" fmla="*/ 1405710 h 3967556"/>
                  <a:gd name="connsiteX3" fmla="*/ 2033147 w 6211840"/>
                  <a:gd name="connsiteY3" fmla="*/ 2340946 h 3967556"/>
                  <a:gd name="connsiteX4" fmla="*/ 849905 w 6211840"/>
                  <a:gd name="connsiteY4" fmla="*/ 2872629 h 3967556"/>
                  <a:gd name="connsiteX5" fmla="*/ 16433 w 6211840"/>
                  <a:gd name="connsiteY5" fmla="*/ 3844885 h 3967556"/>
                  <a:gd name="connsiteX6" fmla="*/ 0 w 6211840"/>
                  <a:gd name="connsiteY6" fmla="*/ 55946 h 3967556"/>
                  <a:gd name="connsiteX7" fmla="*/ 6109407 w 6211840"/>
                  <a:gd name="connsiteY7" fmla="*/ 55500 h 39675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211840" h="3967556">
                    <a:moveTo>
                      <a:pt x="6109407" y="55500"/>
                    </a:moveTo>
                    <a:cubicBezTo>
                      <a:pt x="6732627" y="180560"/>
                      <a:pt x="4332694" y="581270"/>
                      <a:pt x="3739321" y="806305"/>
                    </a:cubicBezTo>
                    <a:cubicBezTo>
                      <a:pt x="3145948" y="1031340"/>
                      <a:pt x="2833531" y="1149936"/>
                      <a:pt x="2549169" y="1405710"/>
                    </a:cubicBezTo>
                    <a:cubicBezTo>
                      <a:pt x="2264807" y="1661484"/>
                      <a:pt x="2316358" y="2096460"/>
                      <a:pt x="2033147" y="2340946"/>
                    </a:cubicBezTo>
                    <a:cubicBezTo>
                      <a:pt x="1749936" y="2585432"/>
                      <a:pt x="1123753" y="2574313"/>
                      <a:pt x="849905" y="2872629"/>
                    </a:cubicBezTo>
                    <a:cubicBezTo>
                      <a:pt x="576057" y="3170945"/>
                      <a:pt x="16720" y="4345629"/>
                      <a:pt x="16433" y="3844885"/>
                    </a:cubicBezTo>
                    <a:cubicBezTo>
                      <a:pt x="15745" y="2643863"/>
                      <a:pt x="15057" y="1171182"/>
                      <a:pt x="0" y="55946"/>
                    </a:cubicBezTo>
                    <a:cubicBezTo>
                      <a:pt x="2036469" y="55797"/>
                      <a:pt x="5486187" y="-69560"/>
                      <a:pt x="6109407" y="5550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 dirty="0"/>
              </a:p>
            </p:txBody>
          </p:sp>
        </p:grpSp>
        <p:grpSp>
          <p:nvGrpSpPr>
            <p:cNvPr id="60" name="กลุ่ม 59">
              <a:extLst>
                <a:ext uri="{FF2B5EF4-FFF2-40B4-BE49-F238E27FC236}">
                  <a16:creationId xmlns:a16="http://schemas.microsoft.com/office/drawing/2014/main" id="{5063384C-1B67-4C48-859F-3B720252A26A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255808" y="373919"/>
              <a:ext cx="376162" cy="907724"/>
              <a:chOff x="6264894" y="1446698"/>
              <a:chExt cx="759640" cy="1984379"/>
            </a:xfrm>
          </p:grpSpPr>
          <p:sp>
            <p:nvSpPr>
              <p:cNvPr id="61" name="วงรี 60">
                <a:extLst>
                  <a:ext uri="{FF2B5EF4-FFF2-40B4-BE49-F238E27FC236}">
                    <a16:creationId xmlns:a16="http://schemas.microsoft.com/office/drawing/2014/main" id="{36043F64-AE10-48E1-83C6-E74C5B6505F5}"/>
                  </a:ext>
                </a:extLst>
              </p:cNvPr>
              <p:cNvSpPr/>
              <p:nvPr/>
            </p:nvSpPr>
            <p:spPr>
              <a:xfrm>
                <a:off x="6264894" y="14508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62" name="วงรี 61">
                <a:extLst>
                  <a:ext uri="{FF2B5EF4-FFF2-40B4-BE49-F238E27FC236}">
                    <a16:creationId xmlns:a16="http://schemas.microsoft.com/office/drawing/2014/main" id="{CBF52C19-C282-41CB-A7C0-48F1DF132FDC}"/>
                  </a:ext>
                </a:extLst>
              </p:cNvPr>
              <p:cNvSpPr/>
              <p:nvPr/>
            </p:nvSpPr>
            <p:spPr>
              <a:xfrm>
                <a:off x="6264894" y="16508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63" name="วงรี 62">
                <a:extLst>
                  <a:ext uri="{FF2B5EF4-FFF2-40B4-BE49-F238E27FC236}">
                    <a16:creationId xmlns:a16="http://schemas.microsoft.com/office/drawing/2014/main" id="{7DDA6A80-4690-4C1B-A94D-40F36F4808BF}"/>
                  </a:ext>
                </a:extLst>
              </p:cNvPr>
              <p:cNvSpPr/>
              <p:nvPr/>
            </p:nvSpPr>
            <p:spPr>
              <a:xfrm>
                <a:off x="6264894" y="185090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64" name="วงรี 63">
                <a:extLst>
                  <a:ext uri="{FF2B5EF4-FFF2-40B4-BE49-F238E27FC236}">
                    <a16:creationId xmlns:a16="http://schemas.microsoft.com/office/drawing/2014/main" id="{61A1373D-3938-4F72-AC4E-E968BA8F0228}"/>
                  </a:ext>
                </a:extLst>
              </p:cNvPr>
              <p:cNvSpPr/>
              <p:nvPr/>
            </p:nvSpPr>
            <p:spPr>
              <a:xfrm>
                <a:off x="6264894" y="205092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65" name="วงรี 64">
                <a:extLst>
                  <a:ext uri="{FF2B5EF4-FFF2-40B4-BE49-F238E27FC236}">
                    <a16:creationId xmlns:a16="http://schemas.microsoft.com/office/drawing/2014/main" id="{FBB0A0A6-1766-41CD-B47C-B65A5D10B60B}"/>
                  </a:ext>
                </a:extLst>
              </p:cNvPr>
              <p:cNvSpPr/>
              <p:nvPr/>
            </p:nvSpPr>
            <p:spPr>
              <a:xfrm>
                <a:off x="6264894" y="22509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66" name="วงรี 65">
                <a:extLst>
                  <a:ext uri="{FF2B5EF4-FFF2-40B4-BE49-F238E27FC236}">
                    <a16:creationId xmlns:a16="http://schemas.microsoft.com/office/drawing/2014/main" id="{F3C923B7-F97B-4F27-B22C-C23479043118}"/>
                  </a:ext>
                </a:extLst>
              </p:cNvPr>
              <p:cNvSpPr/>
              <p:nvPr/>
            </p:nvSpPr>
            <p:spPr>
              <a:xfrm>
                <a:off x="6264894" y="24509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67" name="วงรี 66">
                <a:extLst>
                  <a:ext uri="{FF2B5EF4-FFF2-40B4-BE49-F238E27FC236}">
                    <a16:creationId xmlns:a16="http://schemas.microsoft.com/office/drawing/2014/main" id="{3A3D4065-2C55-4581-9E65-7CF7555CDCCD}"/>
                  </a:ext>
                </a:extLst>
              </p:cNvPr>
              <p:cNvSpPr/>
              <p:nvPr/>
            </p:nvSpPr>
            <p:spPr>
              <a:xfrm>
                <a:off x="6264894" y="265100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68" name="วงรี 67">
                <a:extLst>
                  <a:ext uri="{FF2B5EF4-FFF2-40B4-BE49-F238E27FC236}">
                    <a16:creationId xmlns:a16="http://schemas.microsoft.com/office/drawing/2014/main" id="{2A971D1F-3270-497F-B94D-4359CFF5097A}"/>
                  </a:ext>
                </a:extLst>
              </p:cNvPr>
              <p:cNvSpPr/>
              <p:nvPr/>
            </p:nvSpPr>
            <p:spPr>
              <a:xfrm>
                <a:off x="6264894" y="285102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69" name="วงรี 68">
                <a:extLst>
                  <a:ext uri="{FF2B5EF4-FFF2-40B4-BE49-F238E27FC236}">
                    <a16:creationId xmlns:a16="http://schemas.microsoft.com/office/drawing/2014/main" id="{57687707-7206-4153-B28C-28F63D8AC682}"/>
                  </a:ext>
                </a:extLst>
              </p:cNvPr>
              <p:cNvSpPr/>
              <p:nvPr/>
            </p:nvSpPr>
            <p:spPr>
              <a:xfrm>
                <a:off x="6264894" y="30510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 dirty="0"/>
              </a:p>
            </p:txBody>
          </p:sp>
          <p:sp>
            <p:nvSpPr>
              <p:cNvPr id="70" name="วงรี 69">
                <a:extLst>
                  <a:ext uri="{FF2B5EF4-FFF2-40B4-BE49-F238E27FC236}">
                    <a16:creationId xmlns:a16="http://schemas.microsoft.com/office/drawing/2014/main" id="{FE901680-D2A7-41ED-8B46-82035F174F4D}"/>
                  </a:ext>
                </a:extLst>
              </p:cNvPr>
              <p:cNvSpPr/>
              <p:nvPr/>
            </p:nvSpPr>
            <p:spPr>
              <a:xfrm>
                <a:off x="6264894" y="32510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71" name="วงรี 70">
                <a:extLst>
                  <a:ext uri="{FF2B5EF4-FFF2-40B4-BE49-F238E27FC236}">
                    <a16:creationId xmlns:a16="http://schemas.microsoft.com/office/drawing/2014/main" id="{43BB84BE-9DA4-444F-A656-778A792D2066}"/>
                  </a:ext>
                </a:extLst>
              </p:cNvPr>
              <p:cNvSpPr/>
              <p:nvPr/>
            </p:nvSpPr>
            <p:spPr>
              <a:xfrm>
                <a:off x="6554714" y="14487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72" name="วงรี 71">
                <a:extLst>
                  <a:ext uri="{FF2B5EF4-FFF2-40B4-BE49-F238E27FC236}">
                    <a16:creationId xmlns:a16="http://schemas.microsoft.com/office/drawing/2014/main" id="{B1E54609-962D-49EA-A36B-7EA95D697FF6}"/>
                  </a:ext>
                </a:extLst>
              </p:cNvPr>
              <p:cNvSpPr/>
              <p:nvPr/>
            </p:nvSpPr>
            <p:spPr>
              <a:xfrm>
                <a:off x="6554714" y="16488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73" name="วงรี 72">
                <a:extLst>
                  <a:ext uri="{FF2B5EF4-FFF2-40B4-BE49-F238E27FC236}">
                    <a16:creationId xmlns:a16="http://schemas.microsoft.com/office/drawing/2014/main" id="{4249E772-E248-47E2-BBAB-0291054D4720}"/>
                  </a:ext>
                </a:extLst>
              </p:cNvPr>
              <p:cNvSpPr/>
              <p:nvPr/>
            </p:nvSpPr>
            <p:spPr>
              <a:xfrm>
                <a:off x="6554714" y="184882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74" name="วงรี 73">
                <a:extLst>
                  <a:ext uri="{FF2B5EF4-FFF2-40B4-BE49-F238E27FC236}">
                    <a16:creationId xmlns:a16="http://schemas.microsoft.com/office/drawing/2014/main" id="{AB119595-6946-4196-9F2E-F14911126934}"/>
                  </a:ext>
                </a:extLst>
              </p:cNvPr>
              <p:cNvSpPr/>
              <p:nvPr/>
            </p:nvSpPr>
            <p:spPr>
              <a:xfrm>
                <a:off x="6554714" y="204885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75" name="วงรี 74">
                <a:extLst>
                  <a:ext uri="{FF2B5EF4-FFF2-40B4-BE49-F238E27FC236}">
                    <a16:creationId xmlns:a16="http://schemas.microsoft.com/office/drawing/2014/main" id="{84B47960-2D2B-4ED8-950B-9CE3F526EDB1}"/>
                  </a:ext>
                </a:extLst>
              </p:cNvPr>
              <p:cNvSpPr/>
              <p:nvPr/>
            </p:nvSpPr>
            <p:spPr>
              <a:xfrm>
                <a:off x="6554714" y="22488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76" name="วงรี 75">
                <a:extLst>
                  <a:ext uri="{FF2B5EF4-FFF2-40B4-BE49-F238E27FC236}">
                    <a16:creationId xmlns:a16="http://schemas.microsoft.com/office/drawing/2014/main" id="{660F6C5E-ECCA-45B6-973D-3F3237CA3209}"/>
                  </a:ext>
                </a:extLst>
              </p:cNvPr>
              <p:cNvSpPr/>
              <p:nvPr/>
            </p:nvSpPr>
            <p:spPr>
              <a:xfrm>
                <a:off x="6554714" y="24489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77" name="วงรี 76">
                <a:extLst>
                  <a:ext uri="{FF2B5EF4-FFF2-40B4-BE49-F238E27FC236}">
                    <a16:creationId xmlns:a16="http://schemas.microsoft.com/office/drawing/2014/main" id="{BAB559BF-9D71-4F40-9506-56E190133E99}"/>
                  </a:ext>
                </a:extLst>
              </p:cNvPr>
              <p:cNvSpPr/>
              <p:nvPr/>
            </p:nvSpPr>
            <p:spPr>
              <a:xfrm>
                <a:off x="6554714" y="264892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78" name="วงรี 77">
                <a:extLst>
                  <a:ext uri="{FF2B5EF4-FFF2-40B4-BE49-F238E27FC236}">
                    <a16:creationId xmlns:a16="http://schemas.microsoft.com/office/drawing/2014/main" id="{30A0802E-40FA-4B03-BFF6-642C8184E2DF}"/>
                  </a:ext>
                </a:extLst>
              </p:cNvPr>
              <p:cNvSpPr/>
              <p:nvPr/>
            </p:nvSpPr>
            <p:spPr>
              <a:xfrm>
                <a:off x="6554714" y="284895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79" name="วงรี 78">
                <a:extLst>
                  <a:ext uri="{FF2B5EF4-FFF2-40B4-BE49-F238E27FC236}">
                    <a16:creationId xmlns:a16="http://schemas.microsoft.com/office/drawing/2014/main" id="{7AA9AE6D-DBCD-445D-8282-A5A6EF704155}"/>
                  </a:ext>
                </a:extLst>
              </p:cNvPr>
              <p:cNvSpPr/>
              <p:nvPr/>
            </p:nvSpPr>
            <p:spPr>
              <a:xfrm>
                <a:off x="6554714" y="30489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80" name="วงรี 79">
                <a:extLst>
                  <a:ext uri="{FF2B5EF4-FFF2-40B4-BE49-F238E27FC236}">
                    <a16:creationId xmlns:a16="http://schemas.microsoft.com/office/drawing/2014/main" id="{E2AA38E1-88E4-4FD3-AB6B-C1C259132217}"/>
                  </a:ext>
                </a:extLst>
              </p:cNvPr>
              <p:cNvSpPr/>
              <p:nvPr/>
            </p:nvSpPr>
            <p:spPr>
              <a:xfrm>
                <a:off x="6554714" y="32490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81" name="วงรี 80">
                <a:extLst>
                  <a:ext uri="{FF2B5EF4-FFF2-40B4-BE49-F238E27FC236}">
                    <a16:creationId xmlns:a16="http://schemas.microsoft.com/office/drawing/2014/main" id="{212CA890-9015-456E-98AA-AE1FEAB94E68}"/>
                  </a:ext>
                </a:extLst>
              </p:cNvPr>
              <p:cNvSpPr/>
              <p:nvPr/>
            </p:nvSpPr>
            <p:spPr>
              <a:xfrm>
                <a:off x="6844534" y="14466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82" name="วงรี 81">
                <a:extLst>
                  <a:ext uri="{FF2B5EF4-FFF2-40B4-BE49-F238E27FC236}">
                    <a16:creationId xmlns:a16="http://schemas.microsoft.com/office/drawing/2014/main" id="{28142ACE-1576-457B-9FFB-A6E640C94C93}"/>
                  </a:ext>
                </a:extLst>
              </p:cNvPr>
              <p:cNvSpPr/>
              <p:nvPr/>
            </p:nvSpPr>
            <p:spPr>
              <a:xfrm>
                <a:off x="6844534" y="16467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83" name="วงรี 82">
                <a:extLst>
                  <a:ext uri="{FF2B5EF4-FFF2-40B4-BE49-F238E27FC236}">
                    <a16:creationId xmlns:a16="http://schemas.microsoft.com/office/drawing/2014/main" id="{9E65A5C0-A1A5-4257-B83F-64DB62AD6D4A}"/>
                  </a:ext>
                </a:extLst>
              </p:cNvPr>
              <p:cNvSpPr/>
              <p:nvPr/>
            </p:nvSpPr>
            <p:spPr>
              <a:xfrm>
                <a:off x="6844534" y="184674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84" name="วงรี 83">
                <a:extLst>
                  <a:ext uri="{FF2B5EF4-FFF2-40B4-BE49-F238E27FC236}">
                    <a16:creationId xmlns:a16="http://schemas.microsoft.com/office/drawing/2014/main" id="{F456F59F-3E8B-4A9C-A0A6-9D9A58347391}"/>
                  </a:ext>
                </a:extLst>
              </p:cNvPr>
              <p:cNvSpPr/>
              <p:nvPr/>
            </p:nvSpPr>
            <p:spPr>
              <a:xfrm>
                <a:off x="6844534" y="204677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85" name="วงรี 84">
                <a:extLst>
                  <a:ext uri="{FF2B5EF4-FFF2-40B4-BE49-F238E27FC236}">
                    <a16:creationId xmlns:a16="http://schemas.microsoft.com/office/drawing/2014/main" id="{C6C7035C-D720-4782-9889-E7C52F07F731}"/>
                  </a:ext>
                </a:extLst>
              </p:cNvPr>
              <p:cNvSpPr/>
              <p:nvPr/>
            </p:nvSpPr>
            <p:spPr>
              <a:xfrm>
                <a:off x="6844534" y="22467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86" name="วงรี 85">
                <a:extLst>
                  <a:ext uri="{FF2B5EF4-FFF2-40B4-BE49-F238E27FC236}">
                    <a16:creationId xmlns:a16="http://schemas.microsoft.com/office/drawing/2014/main" id="{12958C89-FAC6-4D6B-A6BC-89E7F57F49A9}"/>
                  </a:ext>
                </a:extLst>
              </p:cNvPr>
              <p:cNvSpPr/>
              <p:nvPr/>
            </p:nvSpPr>
            <p:spPr>
              <a:xfrm>
                <a:off x="6844534" y="24468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87" name="วงรี 86">
                <a:extLst>
                  <a:ext uri="{FF2B5EF4-FFF2-40B4-BE49-F238E27FC236}">
                    <a16:creationId xmlns:a16="http://schemas.microsoft.com/office/drawing/2014/main" id="{0EB9EF5B-9B6B-4CCD-9D23-F1A66E05B5E1}"/>
                  </a:ext>
                </a:extLst>
              </p:cNvPr>
              <p:cNvSpPr/>
              <p:nvPr/>
            </p:nvSpPr>
            <p:spPr>
              <a:xfrm>
                <a:off x="6844534" y="264684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88" name="วงรี 87">
                <a:extLst>
                  <a:ext uri="{FF2B5EF4-FFF2-40B4-BE49-F238E27FC236}">
                    <a16:creationId xmlns:a16="http://schemas.microsoft.com/office/drawing/2014/main" id="{4B41C75B-F80A-4FD0-B1BE-56B30ECAE20E}"/>
                  </a:ext>
                </a:extLst>
              </p:cNvPr>
              <p:cNvSpPr/>
              <p:nvPr/>
            </p:nvSpPr>
            <p:spPr>
              <a:xfrm>
                <a:off x="6844534" y="284687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89" name="วงรี 88">
                <a:extLst>
                  <a:ext uri="{FF2B5EF4-FFF2-40B4-BE49-F238E27FC236}">
                    <a16:creationId xmlns:a16="http://schemas.microsoft.com/office/drawing/2014/main" id="{6E7786C0-A46F-4381-8D9D-7B9F8A2056D0}"/>
                  </a:ext>
                </a:extLst>
              </p:cNvPr>
              <p:cNvSpPr/>
              <p:nvPr/>
            </p:nvSpPr>
            <p:spPr>
              <a:xfrm>
                <a:off x="6844534" y="30468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90" name="วงรี 89">
                <a:extLst>
                  <a:ext uri="{FF2B5EF4-FFF2-40B4-BE49-F238E27FC236}">
                    <a16:creationId xmlns:a16="http://schemas.microsoft.com/office/drawing/2014/main" id="{1E352FA3-EDA1-40E7-926E-C03C10A26667}"/>
                  </a:ext>
                </a:extLst>
              </p:cNvPr>
              <p:cNvSpPr/>
              <p:nvPr/>
            </p:nvSpPr>
            <p:spPr>
              <a:xfrm>
                <a:off x="6844534" y="32469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</p:grpSp>
        <p:grpSp>
          <p:nvGrpSpPr>
            <p:cNvPr id="125" name="กลุ่ม 124">
              <a:extLst>
                <a:ext uri="{FF2B5EF4-FFF2-40B4-BE49-F238E27FC236}">
                  <a16:creationId xmlns:a16="http://schemas.microsoft.com/office/drawing/2014/main" id="{2A7EF110-C613-43EC-A91B-8724C8B7B2A1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2133939" y="4354181"/>
              <a:ext cx="347486" cy="982634"/>
              <a:chOff x="6264894" y="1446698"/>
              <a:chExt cx="759640" cy="1984379"/>
            </a:xfrm>
          </p:grpSpPr>
          <p:sp>
            <p:nvSpPr>
              <p:cNvPr id="126" name="วงรี 125">
                <a:extLst>
                  <a:ext uri="{FF2B5EF4-FFF2-40B4-BE49-F238E27FC236}">
                    <a16:creationId xmlns:a16="http://schemas.microsoft.com/office/drawing/2014/main" id="{087B597C-BD80-4707-83EB-0CA0D38815FA}"/>
                  </a:ext>
                </a:extLst>
              </p:cNvPr>
              <p:cNvSpPr/>
              <p:nvPr/>
            </p:nvSpPr>
            <p:spPr>
              <a:xfrm>
                <a:off x="6264894" y="14508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27" name="วงรี 126">
                <a:extLst>
                  <a:ext uri="{FF2B5EF4-FFF2-40B4-BE49-F238E27FC236}">
                    <a16:creationId xmlns:a16="http://schemas.microsoft.com/office/drawing/2014/main" id="{BCDC5252-3B1F-4471-83D6-157DD3488F1D}"/>
                  </a:ext>
                </a:extLst>
              </p:cNvPr>
              <p:cNvSpPr/>
              <p:nvPr/>
            </p:nvSpPr>
            <p:spPr>
              <a:xfrm>
                <a:off x="6264894" y="16508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28" name="วงรี 127">
                <a:extLst>
                  <a:ext uri="{FF2B5EF4-FFF2-40B4-BE49-F238E27FC236}">
                    <a16:creationId xmlns:a16="http://schemas.microsoft.com/office/drawing/2014/main" id="{72F01A66-27AA-4D43-B117-96BE8EDDD1AF}"/>
                  </a:ext>
                </a:extLst>
              </p:cNvPr>
              <p:cNvSpPr/>
              <p:nvPr/>
            </p:nvSpPr>
            <p:spPr>
              <a:xfrm>
                <a:off x="6264894" y="185090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29" name="วงรี 128">
                <a:extLst>
                  <a:ext uri="{FF2B5EF4-FFF2-40B4-BE49-F238E27FC236}">
                    <a16:creationId xmlns:a16="http://schemas.microsoft.com/office/drawing/2014/main" id="{C442AD09-F6A2-41BE-B9D4-C779372A7A48}"/>
                  </a:ext>
                </a:extLst>
              </p:cNvPr>
              <p:cNvSpPr/>
              <p:nvPr/>
            </p:nvSpPr>
            <p:spPr>
              <a:xfrm>
                <a:off x="6264894" y="205092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30" name="วงรี 129">
                <a:extLst>
                  <a:ext uri="{FF2B5EF4-FFF2-40B4-BE49-F238E27FC236}">
                    <a16:creationId xmlns:a16="http://schemas.microsoft.com/office/drawing/2014/main" id="{8F9C1533-F358-403F-9407-C2827AD41DB8}"/>
                  </a:ext>
                </a:extLst>
              </p:cNvPr>
              <p:cNvSpPr/>
              <p:nvPr/>
            </p:nvSpPr>
            <p:spPr>
              <a:xfrm>
                <a:off x="6264894" y="22509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31" name="วงรี 130">
                <a:extLst>
                  <a:ext uri="{FF2B5EF4-FFF2-40B4-BE49-F238E27FC236}">
                    <a16:creationId xmlns:a16="http://schemas.microsoft.com/office/drawing/2014/main" id="{E9409C88-8E7C-42F9-AD4C-AC78A21D9EDD}"/>
                  </a:ext>
                </a:extLst>
              </p:cNvPr>
              <p:cNvSpPr/>
              <p:nvPr/>
            </p:nvSpPr>
            <p:spPr>
              <a:xfrm>
                <a:off x="6264894" y="24509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32" name="วงรี 131">
                <a:extLst>
                  <a:ext uri="{FF2B5EF4-FFF2-40B4-BE49-F238E27FC236}">
                    <a16:creationId xmlns:a16="http://schemas.microsoft.com/office/drawing/2014/main" id="{4A7409C7-A987-4C36-8B3B-A5AC75002AAA}"/>
                  </a:ext>
                </a:extLst>
              </p:cNvPr>
              <p:cNvSpPr/>
              <p:nvPr/>
            </p:nvSpPr>
            <p:spPr>
              <a:xfrm>
                <a:off x="6264894" y="265100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33" name="วงรี 132">
                <a:extLst>
                  <a:ext uri="{FF2B5EF4-FFF2-40B4-BE49-F238E27FC236}">
                    <a16:creationId xmlns:a16="http://schemas.microsoft.com/office/drawing/2014/main" id="{8EE3D0AA-B694-4139-92D2-BD8E66EA6B63}"/>
                  </a:ext>
                </a:extLst>
              </p:cNvPr>
              <p:cNvSpPr/>
              <p:nvPr/>
            </p:nvSpPr>
            <p:spPr>
              <a:xfrm>
                <a:off x="6264894" y="285102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34" name="วงรี 133">
                <a:extLst>
                  <a:ext uri="{FF2B5EF4-FFF2-40B4-BE49-F238E27FC236}">
                    <a16:creationId xmlns:a16="http://schemas.microsoft.com/office/drawing/2014/main" id="{2BB0E1F4-1047-4408-8BFD-B5A0D565A2E6}"/>
                  </a:ext>
                </a:extLst>
              </p:cNvPr>
              <p:cNvSpPr/>
              <p:nvPr/>
            </p:nvSpPr>
            <p:spPr>
              <a:xfrm>
                <a:off x="6264894" y="30510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 dirty="0"/>
              </a:p>
            </p:txBody>
          </p:sp>
          <p:sp>
            <p:nvSpPr>
              <p:cNvPr id="135" name="วงรี 134">
                <a:extLst>
                  <a:ext uri="{FF2B5EF4-FFF2-40B4-BE49-F238E27FC236}">
                    <a16:creationId xmlns:a16="http://schemas.microsoft.com/office/drawing/2014/main" id="{0EF7C8D2-A0BA-42DF-A4B3-7E8357F14533}"/>
                  </a:ext>
                </a:extLst>
              </p:cNvPr>
              <p:cNvSpPr/>
              <p:nvPr/>
            </p:nvSpPr>
            <p:spPr>
              <a:xfrm>
                <a:off x="6264894" y="32510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36" name="วงรี 135">
                <a:extLst>
                  <a:ext uri="{FF2B5EF4-FFF2-40B4-BE49-F238E27FC236}">
                    <a16:creationId xmlns:a16="http://schemas.microsoft.com/office/drawing/2014/main" id="{BE23256E-38DF-49B1-93AC-78B4911E571A}"/>
                  </a:ext>
                </a:extLst>
              </p:cNvPr>
              <p:cNvSpPr/>
              <p:nvPr/>
            </p:nvSpPr>
            <p:spPr>
              <a:xfrm>
                <a:off x="6554714" y="14487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37" name="วงรี 136">
                <a:extLst>
                  <a:ext uri="{FF2B5EF4-FFF2-40B4-BE49-F238E27FC236}">
                    <a16:creationId xmlns:a16="http://schemas.microsoft.com/office/drawing/2014/main" id="{D2EBBCA6-A58E-409A-8BB1-46096F953522}"/>
                  </a:ext>
                </a:extLst>
              </p:cNvPr>
              <p:cNvSpPr/>
              <p:nvPr/>
            </p:nvSpPr>
            <p:spPr>
              <a:xfrm>
                <a:off x="6554714" y="16488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38" name="วงรี 137">
                <a:extLst>
                  <a:ext uri="{FF2B5EF4-FFF2-40B4-BE49-F238E27FC236}">
                    <a16:creationId xmlns:a16="http://schemas.microsoft.com/office/drawing/2014/main" id="{4EAA18AD-D225-4CAB-A830-06A73C29BA6B}"/>
                  </a:ext>
                </a:extLst>
              </p:cNvPr>
              <p:cNvSpPr/>
              <p:nvPr/>
            </p:nvSpPr>
            <p:spPr>
              <a:xfrm>
                <a:off x="6554714" y="184882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39" name="วงรี 138">
                <a:extLst>
                  <a:ext uri="{FF2B5EF4-FFF2-40B4-BE49-F238E27FC236}">
                    <a16:creationId xmlns:a16="http://schemas.microsoft.com/office/drawing/2014/main" id="{0C1FF6D6-BAFB-4890-BDAF-0321109E106E}"/>
                  </a:ext>
                </a:extLst>
              </p:cNvPr>
              <p:cNvSpPr/>
              <p:nvPr/>
            </p:nvSpPr>
            <p:spPr>
              <a:xfrm>
                <a:off x="6554714" y="204885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40" name="วงรี 139">
                <a:extLst>
                  <a:ext uri="{FF2B5EF4-FFF2-40B4-BE49-F238E27FC236}">
                    <a16:creationId xmlns:a16="http://schemas.microsoft.com/office/drawing/2014/main" id="{42CAA703-0698-4B2C-89D9-7623CE92359A}"/>
                  </a:ext>
                </a:extLst>
              </p:cNvPr>
              <p:cNvSpPr/>
              <p:nvPr/>
            </p:nvSpPr>
            <p:spPr>
              <a:xfrm>
                <a:off x="6554714" y="22488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41" name="วงรี 140">
                <a:extLst>
                  <a:ext uri="{FF2B5EF4-FFF2-40B4-BE49-F238E27FC236}">
                    <a16:creationId xmlns:a16="http://schemas.microsoft.com/office/drawing/2014/main" id="{DA7B4F7D-1D18-420D-8433-F99DF2BFD5EB}"/>
                  </a:ext>
                </a:extLst>
              </p:cNvPr>
              <p:cNvSpPr/>
              <p:nvPr/>
            </p:nvSpPr>
            <p:spPr>
              <a:xfrm>
                <a:off x="6554714" y="24489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42" name="วงรี 141">
                <a:extLst>
                  <a:ext uri="{FF2B5EF4-FFF2-40B4-BE49-F238E27FC236}">
                    <a16:creationId xmlns:a16="http://schemas.microsoft.com/office/drawing/2014/main" id="{AE91FF48-3E09-4F8A-AF4D-3AA54B047A9E}"/>
                  </a:ext>
                </a:extLst>
              </p:cNvPr>
              <p:cNvSpPr/>
              <p:nvPr/>
            </p:nvSpPr>
            <p:spPr>
              <a:xfrm>
                <a:off x="6554714" y="264892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43" name="วงรี 142">
                <a:extLst>
                  <a:ext uri="{FF2B5EF4-FFF2-40B4-BE49-F238E27FC236}">
                    <a16:creationId xmlns:a16="http://schemas.microsoft.com/office/drawing/2014/main" id="{813DCB89-6B66-45B5-8F7E-7706E9A8160B}"/>
                  </a:ext>
                </a:extLst>
              </p:cNvPr>
              <p:cNvSpPr/>
              <p:nvPr/>
            </p:nvSpPr>
            <p:spPr>
              <a:xfrm>
                <a:off x="6554714" y="284895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44" name="วงรี 143">
                <a:extLst>
                  <a:ext uri="{FF2B5EF4-FFF2-40B4-BE49-F238E27FC236}">
                    <a16:creationId xmlns:a16="http://schemas.microsoft.com/office/drawing/2014/main" id="{9795BA4E-5DC0-4DD6-A85F-8EA0857D4AD7}"/>
                  </a:ext>
                </a:extLst>
              </p:cNvPr>
              <p:cNvSpPr/>
              <p:nvPr/>
            </p:nvSpPr>
            <p:spPr>
              <a:xfrm>
                <a:off x="6554714" y="30489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45" name="วงรี 144">
                <a:extLst>
                  <a:ext uri="{FF2B5EF4-FFF2-40B4-BE49-F238E27FC236}">
                    <a16:creationId xmlns:a16="http://schemas.microsoft.com/office/drawing/2014/main" id="{E029C643-64FC-489A-961F-BA499DD96B5F}"/>
                  </a:ext>
                </a:extLst>
              </p:cNvPr>
              <p:cNvSpPr/>
              <p:nvPr/>
            </p:nvSpPr>
            <p:spPr>
              <a:xfrm>
                <a:off x="6554714" y="32490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46" name="วงรี 145">
                <a:extLst>
                  <a:ext uri="{FF2B5EF4-FFF2-40B4-BE49-F238E27FC236}">
                    <a16:creationId xmlns:a16="http://schemas.microsoft.com/office/drawing/2014/main" id="{30AB53CB-BFBE-474D-AB48-F68DE0EE987E}"/>
                  </a:ext>
                </a:extLst>
              </p:cNvPr>
              <p:cNvSpPr/>
              <p:nvPr/>
            </p:nvSpPr>
            <p:spPr>
              <a:xfrm>
                <a:off x="6844534" y="14466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47" name="วงรี 146">
                <a:extLst>
                  <a:ext uri="{FF2B5EF4-FFF2-40B4-BE49-F238E27FC236}">
                    <a16:creationId xmlns:a16="http://schemas.microsoft.com/office/drawing/2014/main" id="{086C549C-08DF-463C-8A3D-A381ADCD4108}"/>
                  </a:ext>
                </a:extLst>
              </p:cNvPr>
              <p:cNvSpPr/>
              <p:nvPr/>
            </p:nvSpPr>
            <p:spPr>
              <a:xfrm>
                <a:off x="6844534" y="16467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48" name="วงรี 147">
                <a:extLst>
                  <a:ext uri="{FF2B5EF4-FFF2-40B4-BE49-F238E27FC236}">
                    <a16:creationId xmlns:a16="http://schemas.microsoft.com/office/drawing/2014/main" id="{613A26D6-D114-4DB7-BF7A-3D4A1680BF71}"/>
                  </a:ext>
                </a:extLst>
              </p:cNvPr>
              <p:cNvSpPr/>
              <p:nvPr/>
            </p:nvSpPr>
            <p:spPr>
              <a:xfrm>
                <a:off x="6844534" y="184674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49" name="วงรี 148">
                <a:extLst>
                  <a:ext uri="{FF2B5EF4-FFF2-40B4-BE49-F238E27FC236}">
                    <a16:creationId xmlns:a16="http://schemas.microsoft.com/office/drawing/2014/main" id="{E27DDA30-C4D6-4AA2-ACA1-1D3C030E1D72}"/>
                  </a:ext>
                </a:extLst>
              </p:cNvPr>
              <p:cNvSpPr/>
              <p:nvPr/>
            </p:nvSpPr>
            <p:spPr>
              <a:xfrm>
                <a:off x="6844534" y="204677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50" name="วงรี 149">
                <a:extLst>
                  <a:ext uri="{FF2B5EF4-FFF2-40B4-BE49-F238E27FC236}">
                    <a16:creationId xmlns:a16="http://schemas.microsoft.com/office/drawing/2014/main" id="{0CA6F531-E93D-4AA4-8F21-C6AB8CC24A7C}"/>
                  </a:ext>
                </a:extLst>
              </p:cNvPr>
              <p:cNvSpPr/>
              <p:nvPr/>
            </p:nvSpPr>
            <p:spPr>
              <a:xfrm>
                <a:off x="6844534" y="22467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51" name="วงรี 150">
                <a:extLst>
                  <a:ext uri="{FF2B5EF4-FFF2-40B4-BE49-F238E27FC236}">
                    <a16:creationId xmlns:a16="http://schemas.microsoft.com/office/drawing/2014/main" id="{56D3A951-4DAE-4497-A1BF-9DE01A1283E0}"/>
                  </a:ext>
                </a:extLst>
              </p:cNvPr>
              <p:cNvSpPr/>
              <p:nvPr/>
            </p:nvSpPr>
            <p:spPr>
              <a:xfrm>
                <a:off x="6844534" y="24468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52" name="วงรี 151">
                <a:extLst>
                  <a:ext uri="{FF2B5EF4-FFF2-40B4-BE49-F238E27FC236}">
                    <a16:creationId xmlns:a16="http://schemas.microsoft.com/office/drawing/2014/main" id="{56624583-3AF1-434C-947B-DC01822C50CB}"/>
                  </a:ext>
                </a:extLst>
              </p:cNvPr>
              <p:cNvSpPr/>
              <p:nvPr/>
            </p:nvSpPr>
            <p:spPr>
              <a:xfrm>
                <a:off x="6844534" y="264684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53" name="วงรี 152">
                <a:extLst>
                  <a:ext uri="{FF2B5EF4-FFF2-40B4-BE49-F238E27FC236}">
                    <a16:creationId xmlns:a16="http://schemas.microsoft.com/office/drawing/2014/main" id="{FFB94250-93F7-44D7-B0D3-00F3B7A4F59C}"/>
                  </a:ext>
                </a:extLst>
              </p:cNvPr>
              <p:cNvSpPr/>
              <p:nvPr/>
            </p:nvSpPr>
            <p:spPr>
              <a:xfrm>
                <a:off x="6844534" y="284687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54" name="วงรี 153">
                <a:extLst>
                  <a:ext uri="{FF2B5EF4-FFF2-40B4-BE49-F238E27FC236}">
                    <a16:creationId xmlns:a16="http://schemas.microsoft.com/office/drawing/2014/main" id="{693A4000-C711-4213-881F-46174FD1239A}"/>
                  </a:ext>
                </a:extLst>
              </p:cNvPr>
              <p:cNvSpPr/>
              <p:nvPr/>
            </p:nvSpPr>
            <p:spPr>
              <a:xfrm>
                <a:off x="6844534" y="30468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55" name="วงรี 154">
                <a:extLst>
                  <a:ext uri="{FF2B5EF4-FFF2-40B4-BE49-F238E27FC236}">
                    <a16:creationId xmlns:a16="http://schemas.microsoft.com/office/drawing/2014/main" id="{10DCF3F5-3C48-4642-B133-E3CC79C23C10}"/>
                  </a:ext>
                </a:extLst>
              </p:cNvPr>
              <p:cNvSpPr/>
              <p:nvPr/>
            </p:nvSpPr>
            <p:spPr>
              <a:xfrm>
                <a:off x="6844534" y="32469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</p:grpSp>
        <p:grpSp>
          <p:nvGrpSpPr>
            <p:cNvPr id="156" name="กลุ่ม 155">
              <a:extLst>
                <a:ext uri="{FF2B5EF4-FFF2-40B4-BE49-F238E27FC236}">
                  <a16:creationId xmlns:a16="http://schemas.microsoft.com/office/drawing/2014/main" id="{B958616B-DD23-408E-8662-7F1436CDCE4F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3466326" y="573401"/>
              <a:ext cx="347486" cy="982634"/>
              <a:chOff x="6264894" y="1446698"/>
              <a:chExt cx="759640" cy="1984379"/>
            </a:xfrm>
          </p:grpSpPr>
          <p:sp>
            <p:nvSpPr>
              <p:cNvPr id="157" name="วงรี 156">
                <a:extLst>
                  <a:ext uri="{FF2B5EF4-FFF2-40B4-BE49-F238E27FC236}">
                    <a16:creationId xmlns:a16="http://schemas.microsoft.com/office/drawing/2014/main" id="{880946A2-5350-4B72-B3CF-3372A2D75CBF}"/>
                  </a:ext>
                </a:extLst>
              </p:cNvPr>
              <p:cNvSpPr/>
              <p:nvPr/>
            </p:nvSpPr>
            <p:spPr>
              <a:xfrm>
                <a:off x="6264894" y="14508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58" name="วงรี 157">
                <a:extLst>
                  <a:ext uri="{FF2B5EF4-FFF2-40B4-BE49-F238E27FC236}">
                    <a16:creationId xmlns:a16="http://schemas.microsoft.com/office/drawing/2014/main" id="{3CE03E15-6C83-422D-BD88-166AD688CF2E}"/>
                  </a:ext>
                </a:extLst>
              </p:cNvPr>
              <p:cNvSpPr/>
              <p:nvPr/>
            </p:nvSpPr>
            <p:spPr>
              <a:xfrm>
                <a:off x="6264894" y="16508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59" name="วงรี 158">
                <a:extLst>
                  <a:ext uri="{FF2B5EF4-FFF2-40B4-BE49-F238E27FC236}">
                    <a16:creationId xmlns:a16="http://schemas.microsoft.com/office/drawing/2014/main" id="{908F4668-BA50-42FC-A8E3-4423F5A64ABC}"/>
                  </a:ext>
                </a:extLst>
              </p:cNvPr>
              <p:cNvSpPr/>
              <p:nvPr/>
            </p:nvSpPr>
            <p:spPr>
              <a:xfrm>
                <a:off x="6264894" y="185090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60" name="วงรี 159">
                <a:extLst>
                  <a:ext uri="{FF2B5EF4-FFF2-40B4-BE49-F238E27FC236}">
                    <a16:creationId xmlns:a16="http://schemas.microsoft.com/office/drawing/2014/main" id="{524554F2-A4AB-4A2E-91DE-4B0CB4B448EB}"/>
                  </a:ext>
                </a:extLst>
              </p:cNvPr>
              <p:cNvSpPr/>
              <p:nvPr/>
            </p:nvSpPr>
            <p:spPr>
              <a:xfrm>
                <a:off x="6264894" y="205092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61" name="วงรี 160">
                <a:extLst>
                  <a:ext uri="{FF2B5EF4-FFF2-40B4-BE49-F238E27FC236}">
                    <a16:creationId xmlns:a16="http://schemas.microsoft.com/office/drawing/2014/main" id="{F3F51107-801F-4372-8E4D-3C58FA1B92B3}"/>
                  </a:ext>
                </a:extLst>
              </p:cNvPr>
              <p:cNvSpPr/>
              <p:nvPr/>
            </p:nvSpPr>
            <p:spPr>
              <a:xfrm>
                <a:off x="6264894" y="22509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62" name="วงรี 161">
                <a:extLst>
                  <a:ext uri="{FF2B5EF4-FFF2-40B4-BE49-F238E27FC236}">
                    <a16:creationId xmlns:a16="http://schemas.microsoft.com/office/drawing/2014/main" id="{5D800A4B-1832-4643-A216-53E717B7A80C}"/>
                  </a:ext>
                </a:extLst>
              </p:cNvPr>
              <p:cNvSpPr/>
              <p:nvPr/>
            </p:nvSpPr>
            <p:spPr>
              <a:xfrm>
                <a:off x="6264894" y="24509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63" name="วงรี 162">
                <a:extLst>
                  <a:ext uri="{FF2B5EF4-FFF2-40B4-BE49-F238E27FC236}">
                    <a16:creationId xmlns:a16="http://schemas.microsoft.com/office/drawing/2014/main" id="{BCF1EB5A-DBFC-4179-958C-1B9118471259}"/>
                  </a:ext>
                </a:extLst>
              </p:cNvPr>
              <p:cNvSpPr/>
              <p:nvPr/>
            </p:nvSpPr>
            <p:spPr>
              <a:xfrm>
                <a:off x="6264894" y="265100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64" name="วงรี 163">
                <a:extLst>
                  <a:ext uri="{FF2B5EF4-FFF2-40B4-BE49-F238E27FC236}">
                    <a16:creationId xmlns:a16="http://schemas.microsoft.com/office/drawing/2014/main" id="{43A2364B-8D4A-4104-BC92-43A3EBCF0585}"/>
                  </a:ext>
                </a:extLst>
              </p:cNvPr>
              <p:cNvSpPr/>
              <p:nvPr/>
            </p:nvSpPr>
            <p:spPr>
              <a:xfrm>
                <a:off x="6264894" y="285102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65" name="วงรี 164">
                <a:extLst>
                  <a:ext uri="{FF2B5EF4-FFF2-40B4-BE49-F238E27FC236}">
                    <a16:creationId xmlns:a16="http://schemas.microsoft.com/office/drawing/2014/main" id="{2009CE0F-1418-4A64-9EF9-E61143263B5C}"/>
                  </a:ext>
                </a:extLst>
              </p:cNvPr>
              <p:cNvSpPr/>
              <p:nvPr/>
            </p:nvSpPr>
            <p:spPr>
              <a:xfrm>
                <a:off x="6264894" y="30510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 dirty="0"/>
              </a:p>
            </p:txBody>
          </p:sp>
          <p:sp>
            <p:nvSpPr>
              <p:cNvPr id="166" name="วงรี 165">
                <a:extLst>
                  <a:ext uri="{FF2B5EF4-FFF2-40B4-BE49-F238E27FC236}">
                    <a16:creationId xmlns:a16="http://schemas.microsoft.com/office/drawing/2014/main" id="{AD5C2724-F24C-49C5-B5E1-775DEA13487D}"/>
                  </a:ext>
                </a:extLst>
              </p:cNvPr>
              <p:cNvSpPr/>
              <p:nvPr/>
            </p:nvSpPr>
            <p:spPr>
              <a:xfrm>
                <a:off x="6264894" y="32510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67" name="วงรี 166">
                <a:extLst>
                  <a:ext uri="{FF2B5EF4-FFF2-40B4-BE49-F238E27FC236}">
                    <a16:creationId xmlns:a16="http://schemas.microsoft.com/office/drawing/2014/main" id="{072B9939-058B-4D80-947C-409EF176F8F8}"/>
                  </a:ext>
                </a:extLst>
              </p:cNvPr>
              <p:cNvSpPr/>
              <p:nvPr/>
            </p:nvSpPr>
            <p:spPr>
              <a:xfrm>
                <a:off x="6554714" y="14487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68" name="วงรี 167">
                <a:extLst>
                  <a:ext uri="{FF2B5EF4-FFF2-40B4-BE49-F238E27FC236}">
                    <a16:creationId xmlns:a16="http://schemas.microsoft.com/office/drawing/2014/main" id="{FD8A0C7A-2F21-40E4-A570-653933483C2A}"/>
                  </a:ext>
                </a:extLst>
              </p:cNvPr>
              <p:cNvSpPr/>
              <p:nvPr/>
            </p:nvSpPr>
            <p:spPr>
              <a:xfrm>
                <a:off x="6554714" y="16488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69" name="วงรี 168">
                <a:extLst>
                  <a:ext uri="{FF2B5EF4-FFF2-40B4-BE49-F238E27FC236}">
                    <a16:creationId xmlns:a16="http://schemas.microsoft.com/office/drawing/2014/main" id="{4D647E18-E96F-4C4F-8BF3-5C1EA031B938}"/>
                  </a:ext>
                </a:extLst>
              </p:cNvPr>
              <p:cNvSpPr/>
              <p:nvPr/>
            </p:nvSpPr>
            <p:spPr>
              <a:xfrm>
                <a:off x="6554714" y="184882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70" name="วงรี 169">
                <a:extLst>
                  <a:ext uri="{FF2B5EF4-FFF2-40B4-BE49-F238E27FC236}">
                    <a16:creationId xmlns:a16="http://schemas.microsoft.com/office/drawing/2014/main" id="{9035A499-ABAB-46EA-A7A5-5E21EF272C51}"/>
                  </a:ext>
                </a:extLst>
              </p:cNvPr>
              <p:cNvSpPr/>
              <p:nvPr/>
            </p:nvSpPr>
            <p:spPr>
              <a:xfrm>
                <a:off x="6554714" y="204885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71" name="วงรี 170">
                <a:extLst>
                  <a:ext uri="{FF2B5EF4-FFF2-40B4-BE49-F238E27FC236}">
                    <a16:creationId xmlns:a16="http://schemas.microsoft.com/office/drawing/2014/main" id="{EC45FC70-FF67-4A0B-9F65-AC60DB5DD75A}"/>
                  </a:ext>
                </a:extLst>
              </p:cNvPr>
              <p:cNvSpPr/>
              <p:nvPr/>
            </p:nvSpPr>
            <p:spPr>
              <a:xfrm>
                <a:off x="6554714" y="22488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72" name="วงรี 171">
                <a:extLst>
                  <a:ext uri="{FF2B5EF4-FFF2-40B4-BE49-F238E27FC236}">
                    <a16:creationId xmlns:a16="http://schemas.microsoft.com/office/drawing/2014/main" id="{3225911A-5A7F-4A6A-8D60-167EE0612ED8}"/>
                  </a:ext>
                </a:extLst>
              </p:cNvPr>
              <p:cNvSpPr/>
              <p:nvPr/>
            </p:nvSpPr>
            <p:spPr>
              <a:xfrm>
                <a:off x="6554714" y="24489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73" name="วงรี 172">
                <a:extLst>
                  <a:ext uri="{FF2B5EF4-FFF2-40B4-BE49-F238E27FC236}">
                    <a16:creationId xmlns:a16="http://schemas.microsoft.com/office/drawing/2014/main" id="{779E656A-5DB3-43FD-A294-C984D27F3ECA}"/>
                  </a:ext>
                </a:extLst>
              </p:cNvPr>
              <p:cNvSpPr/>
              <p:nvPr/>
            </p:nvSpPr>
            <p:spPr>
              <a:xfrm>
                <a:off x="6554714" y="264892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74" name="วงรี 173">
                <a:extLst>
                  <a:ext uri="{FF2B5EF4-FFF2-40B4-BE49-F238E27FC236}">
                    <a16:creationId xmlns:a16="http://schemas.microsoft.com/office/drawing/2014/main" id="{A14C5DAE-6A71-40BD-9109-F1EFE7D9D5B1}"/>
                  </a:ext>
                </a:extLst>
              </p:cNvPr>
              <p:cNvSpPr/>
              <p:nvPr/>
            </p:nvSpPr>
            <p:spPr>
              <a:xfrm>
                <a:off x="6554714" y="284895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75" name="วงรี 174">
                <a:extLst>
                  <a:ext uri="{FF2B5EF4-FFF2-40B4-BE49-F238E27FC236}">
                    <a16:creationId xmlns:a16="http://schemas.microsoft.com/office/drawing/2014/main" id="{1C726E50-D9AB-44F7-B09D-260EA4A097D2}"/>
                  </a:ext>
                </a:extLst>
              </p:cNvPr>
              <p:cNvSpPr/>
              <p:nvPr/>
            </p:nvSpPr>
            <p:spPr>
              <a:xfrm>
                <a:off x="6554714" y="30489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76" name="วงรี 175">
                <a:extLst>
                  <a:ext uri="{FF2B5EF4-FFF2-40B4-BE49-F238E27FC236}">
                    <a16:creationId xmlns:a16="http://schemas.microsoft.com/office/drawing/2014/main" id="{3381DF47-4EEC-4C5D-806D-331FFB99EDBB}"/>
                  </a:ext>
                </a:extLst>
              </p:cNvPr>
              <p:cNvSpPr/>
              <p:nvPr/>
            </p:nvSpPr>
            <p:spPr>
              <a:xfrm>
                <a:off x="6554714" y="32490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77" name="วงรี 176">
                <a:extLst>
                  <a:ext uri="{FF2B5EF4-FFF2-40B4-BE49-F238E27FC236}">
                    <a16:creationId xmlns:a16="http://schemas.microsoft.com/office/drawing/2014/main" id="{B1A7197B-B98D-40DE-BF72-B4830EC03030}"/>
                  </a:ext>
                </a:extLst>
              </p:cNvPr>
              <p:cNvSpPr/>
              <p:nvPr/>
            </p:nvSpPr>
            <p:spPr>
              <a:xfrm>
                <a:off x="6844534" y="14466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78" name="วงรี 177">
                <a:extLst>
                  <a:ext uri="{FF2B5EF4-FFF2-40B4-BE49-F238E27FC236}">
                    <a16:creationId xmlns:a16="http://schemas.microsoft.com/office/drawing/2014/main" id="{82DF469E-A085-4039-88CB-3969DA384FDB}"/>
                  </a:ext>
                </a:extLst>
              </p:cNvPr>
              <p:cNvSpPr/>
              <p:nvPr/>
            </p:nvSpPr>
            <p:spPr>
              <a:xfrm>
                <a:off x="6844534" y="16467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79" name="วงรี 178">
                <a:extLst>
                  <a:ext uri="{FF2B5EF4-FFF2-40B4-BE49-F238E27FC236}">
                    <a16:creationId xmlns:a16="http://schemas.microsoft.com/office/drawing/2014/main" id="{2114E414-B577-4702-8E7D-052C8EB01B12}"/>
                  </a:ext>
                </a:extLst>
              </p:cNvPr>
              <p:cNvSpPr/>
              <p:nvPr/>
            </p:nvSpPr>
            <p:spPr>
              <a:xfrm>
                <a:off x="6844534" y="184674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80" name="วงรี 179">
                <a:extLst>
                  <a:ext uri="{FF2B5EF4-FFF2-40B4-BE49-F238E27FC236}">
                    <a16:creationId xmlns:a16="http://schemas.microsoft.com/office/drawing/2014/main" id="{FAE97F4D-3390-442F-BABF-6A9F783CDAC4}"/>
                  </a:ext>
                </a:extLst>
              </p:cNvPr>
              <p:cNvSpPr/>
              <p:nvPr/>
            </p:nvSpPr>
            <p:spPr>
              <a:xfrm>
                <a:off x="6844534" y="204677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81" name="วงรี 180">
                <a:extLst>
                  <a:ext uri="{FF2B5EF4-FFF2-40B4-BE49-F238E27FC236}">
                    <a16:creationId xmlns:a16="http://schemas.microsoft.com/office/drawing/2014/main" id="{B7B57EE1-A657-484F-9702-2D432A5836E3}"/>
                  </a:ext>
                </a:extLst>
              </p:cNvPr>
              <p:cNvSpPr/>
              <p:nvPr/>
            </p:nvSpPr>
            <p:spPr>
              <a:xfrm>
                <a:off x="6844534" y="22467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82" name="วงรี 181">
                <a:extLst>
                  <a:ext uri="{FF2B5EF4-FFF2-40B4-BE49-F238E27FC236}">
                    <a16:creationId xmlns:a16="http://schemas.microsoft.com/office/drawing/2014/main" id="{C875F0C2-3305-4620-831F-EE6836698F44}"/>
                  </a:ext>
                </a:extLst>
              </p:cNvPr>
              <p:cNvSpPr/>
              <p:nvPr/>
            </p:nvSpPr>
            <p:spPr>
              <a:xfrm>
                <a:off x="6844534" y="24468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83" name="วงรี 182">
                <a:extLst>
                  <a:ext uri="{FF2B5EF4-FFF2-40B4-BE49-F238E27FC236}">
                    <a16:creationId xmlns:a16="http://schemas.microsoft.com/office/drawing/2014/main" id="{C1FB343C-CD22-433C-A738-ED6ED98C86CA}"/>
                  </a:ext>
                </a:extLst>
              </p:cNvPr>
              <p:cNvSpPr/>
              <p:nvPr/>
            </p:nvSpPr>
            <p:spPr>
              <a:xfrm>
                <a:off x="6844534" y="264684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84" name="วงรี 183">
                <a:extLst>
                  <a:ext uri="{FF2B5EF4-FFF2-40B4-BE49-F238E27FC236}">
                    <a16:creationId xmlns:a16="http://schemas.microsoft.com/office/drawing/2014/main" id="{AD1668AC-CF57-4C3A-B191-3854D89C3822}"/>
                  </a:ext>
                </a:extLst>
              </p:cNvPr>
              <p:cNvSpPr/>
              <p:nvPr/>
            </p:nvSpPr>
            <p:spPr>
              <a:xfrm>
                <a:off x="6844534" y="284687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85" name="วงรี 184">
                <a:extLst>
                  <a:ext uri="{FF2B5EF4-FFF2-40B4-BE49-F238E27FC236}">
                    <a16:creationId xmlns:a16="http://schemas.microsoft.com/office/drawing/2014/main" id="{E99753CA-0192-41F6-9B70-A541EFAEA4DB}"/>
                  </a:ext>
                </a:extLst>
              </p:cNvPr>
              <p:cNvSpPr/>
              <p:nvPr/>
            </p:nvSpPr>
            <p:spPr>
              <a:xfrm>
                <a:off x="6844534" y="30468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86" name="วงรี 185">
                <a:extLst>
                  <a:ext uri="{FF2B5EF4-FFF2-40B4-BE49-F238E27FC236}">
                    <a16:creationId xmlns:a16="http://schemas.microsoft.com/office/drawing/2014/main" id="{07334C29-3F9C-4309-BFD2-EEC5F7C587A2}"/>
                  </a:ext>
                </a:extLst>
              </p:cNvPr>
              <p:cNvSpPr/>
              <p:nvPr/>
            </p:nvSpPr>
            <p:spPr>
              <a:xfrm>
                <a:off x="6844534" y="32469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</p:grpSp>
        <p:sp>
          <p:nvSpPr>
            <p:cNvPr id="190" name="กากบาท 189">
              <a:extLst>
                <a:ext uri="{FF2B5EF4-FFF2-40B4-BE49-F238E27FC236}">
                  <a16:creationId xmlns:a16="http://schemas.microsoft.com/office/drawing/2014/main" id="{5388398A-A471-4266-9A27-E079256CC8C9}"/>
                </a:ext>
              </a:extLst>
            </p:cNvPr>
            <p:cNvSpPr/>
            <p:nvPr/>
          </p:nvSpPr>
          <p:spPr>
            <a:xfrm rot="1087668">
              <a:off x="1191653" y="4451977"/>
              <a:ext cx="368040" cy="320174"/>
            </a:xfrm>
            <a:prstGeom prst="plus">
              <a:avLst>
                <a:gd name="adj" fmla="val 35728"/>
              </a:avLst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91" name="กากบาท 190">
              <a:extLst>
                <a:ext uri="{FF2B5EF4-FFF2-40B4-BE49-F238E27FC236}">
                  <a16:creationId xmlns:a16="http://schemas.microsoft.com/office/drawing/2014/main" id="{06CDAA93-E217-4258-9A54-4C325A9332B8}"/>
                </a:ext>
              </a:extLst>
            </p:cNvPr>
            <p:cNvSpPr/>
            <p:nvPr/>
          </p:nvSpPr>
          <p:spPr>
            <a:xfrm rot="1087668">
              <a:off x="6767399" y="1518757"/>
              <a:ext cx="368040" cy="320174"/>
            </a:xfrm>
            <a:prstGeom prst="plus">
              <a:avLst>
                <a:gd name="adj" fmla="val 35728"/>
              </a:avLst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92" name="กากบาท 191">
              <a:extLst>
                <a:ext uri="{FF2B5EF4-FFF2-40B4-BE49-F238E27FC236}">
                  <a16:creationId xmlns:a16="http://schemas.microsoft.com/office/drawing/2014/main" id="{E52586BA-A47A-4C67-BE1E-D768E320A5C8}"/>
                </a:ext>
              </a:extLst>
            </p:cNvPr>
            <p:cNvSpPr/>
            <p:nvPr/>
          </p:nvSpPr>
          <p:spPr>
            <a:xfrm rot="1087668">
              <a:off x="684864" y="1581020"/>
              <a:ext cx="620284" cy="500224"/>
            </a:xfrm>
            <a:prstGeom prst="plus">
              <a:avLst>
                <a:gd name="adj" fmla="val 35728"/>
              </a:avLst>
            </a:prstGeom>
            <a:solidFill>
              <a:srgbClr val="FDE92C">
                <a:alpha val="40000"/>
              </a:srgb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93" name="กากบาท 192">
              <a:extLst>
                <a:ext uri="{FF2B5EF4-FFF2-40B4-BE49-F238E27FC236}">
                  <a16:creationId xmlns:a16="http://schemas.microsoft.com/office/drawing/2014/main" id="{9279B430-86FD-4915-87E5-58413A3B8599}"/>
                </a:ext>
              </a:extLst>
            </p:cNvPr>
            <p:cNvSpPr/>
            <p:nvPr/>
          </p:nvSpPr>
          <p:spPr>
            <a:xfrm rot="20237040">
              <a:off x="1318434" y="452353"/>
              <a:ext cx="552915" cy="426604"/>
            </a:xfrm>
            <a:prstGeom prst="plus">
              <a:avLst>
                <a:gd name="adj" fmla="val 35728"/>
              </a:avLst>
            </a:prstGeom>
            <a:solidFill>
              <a:schemeClr val="accent4">
                <a:lumMod val="20000"/>
                <a:lumOff val="80000"/>
                <a:alpha val="90000"/>
              </a:scheme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 dirty="0"/>
            </a:p>
          </p:txBody>
        </p:sp>
        <p:sp>
          <p:nvSpPr>
            <p:cNvPr id="194" name="สี่เหลี่ยมผืนผ้า 193">
              <a:extLst>
                <a:ext uri="{FF2B5EF4-FFF2-40B4-BE49-F238E27FC236}">
                  <a16:creationId xmlns:a16="http://schemas.microsoft.com/office/drawing/2014/main" id="{07A72EC4-E108-4388-8109-4BECAA9C8258}"/>
                </a:ext>
              </a:extLst>
            </p:cNvPr>
            <p:cNvSpPr/>
            <p:nvPr/>
          </p:nvSpPr>
          <p:spPr>
            <a:xfrm>
              <a:off x="6241377" y="425127"/>
              <a:ext cx="330847" cy="305625"/>
            </a:xfrm>
            <a:prstGeom prst="rect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95" name="สี่เหลี่ยมผืนผ้า 194">
              <a:extLst>
                <a:ext uri="{FF2B5EF4-FFF2-40B4-BE49-F238E27FC236}">
                  <a16:creationId xmlns:a16="http://schemas.microsoft.com/office/drawing/2014/main" id="{DB745DB9-E68C-4099-8BC1-067971DA25AE}"/>
                </a:ext>
              </a:extLst>
            </p:cNvPr>
            <p:cNvSpPr/>
            <p:nvPr/>
          </p:nvSpPr>
          <p:spPr>
            <a:xfrm>
              <a:off x="7961308" y="4240268"/>
              <a:ext cx="330847" cy="305625"/>
            </a:xfrm>
            <a:prstGeom prst="rect">
              <a:avLst/>
            </a:prstGeom>
            <a:noFill/>
            <a:ln w="28575">
              <a:solidFill>
                <a:srgbClr val="FEF9B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grpSp>
          <p:nvGrpSpPr>
            <p:cNvPr id="196" name="กลุ่ม 195">
              <a:extLst>
                <a:ext uri="{FF2B5EF4-FFF2-40B4-BE49-F238E27FC236}">
                  <a16:creationId xmlns:a16="http://schemas.microsoft.com/office/drawing/2014/main" id="{1ED1FCA0-FE85-49B0-B8E6-2709E2BE3F0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010805" y="3407851"/>
              <a:ext cx="376162" cy="907724"/>
              <a:chOff x="6264894" y="1446698"/>
              <a:chExt cx="759640" cy="1984379"/>
            </a:xfrm>
          </p:grpSpPr>
          <p:sp>
            <p:nvSpPr>
              <p:cNvPr id="197" name="วงรี 196">
                <a:extLst>
                  <a:ext uri="{FF2B5EF4-FFF2-40B4-BE49-F238E27FC236}">
                    <a16:creationId xmlns:a16="http://schemas.microsoft.com/office/drawing/2014/main" id="{B21C1970-2128-49C3-9C00-8C4D8B5ABB22}"/>
                  </a:ext>
                </a:extLst>
              </p:cNvPr>
              <p:cNvSpPr/>
              <p:nvPr/>
            </p:nvSpPr>
            <p:spPr>
              <a:xfrm>
                <a:off x="6264894" y="14508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98" name="วงรี 197">
                <a:extLst>
                  <a:ext uri="{FF2B5EF4-FFF2-40B4-BE49-F238E27FC236}">
                    <a16:creationId xmlns:a16="http://schemas.microsoft.com/office/drawing/2014/main" id="{99D12FE0-9D89-4DCA-BE55-81A666A3DC64}"/>
                  </a:ext>
                </a:extLst>
              </p:cNvPr>
              <p:cNvSpPr/>
              <p:nvPr/>
            </p:nvSpPr>
            <p:spPr>
              <a:xfrm>
                <a:off x="6264894" y="16508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99" name="วงรี 198">
                <a:extLst>
                  <a:ext uri="{FF2B5EF4-FFF2-40B4-BE49-F238E27FC236}">
                    <a16:creationId xmlns:a16="http://schemas.microsoft.com/office/drawing/2014/main" id="{497810E9-68CB-444C-B53D-1DA8C12A8AC5}"/>
                  </a:ext>
                </a:extLst>
              </p:cNvPr>
              <p:cNvSpPr/>
              <p:nvPr/>
            </p:nvSpPr>
            <p:spPr>
              <a:xfrm>
                <a:off x="6264894" y="185090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00" name="วงรี 199">
                <a:extLst>
                  <a:ext uri="{FF2B5EF4-FFF2-40B4-BE49-F238E27FC236}">
                    <a16:creationId xmlns:a16="http://schemas.microsoft.com/office/drawing/2014/main" id="{A28FF609-F343-47FC-A527-377C8D8A3C93}"/>
                  </a:ext>
                </a:extLst>
              </p:cNvPr>
              <p:cNvSpPr/>
              <p:nvPr/>
            </p:nvSpPr>
            <p:spPr>
              <a:xfrm>
                <a:off x="6264894" y="205092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01" name="วงรี 200">
                <a:extLst>
                  <a:ext uri="{FF2B5EF4-FFF2-40B4-BE49-F238E27FC236}">
                    <a16:creationId xmlns:a16="http://schemas.microsoft.com/office/drawing/2014/main" id="{20C4603F-058E-4D02-9D62-323B1BACD948}"/>
                  </a:ext>
                </a:extLst>
              </p:cNvPr>
              <p:cNvSpPr/>
              <p:nvPr/>
            </p:nvSpPr>
            <p:spPr>
              <a:xfrm>
                <a:off x="6264894" y="22509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02" name="วงรี 201">
                <a:extLst>
                  <a:ext uri="{FF2B5EF4-FFF2-40B4-BE49-F238E27FC236}">
                    <a16:creationId xmlns:a16="http://schemas.microsoft.com/office/drawing/2014/main" id="{937B6F76-0969-485E-9D13-BFDDA29747B5}"/>
                  </a:ext>
                </a:extLst>
              </p:cNvPr>
              <p:cNvSpPr/>
              <p:nvPr/>
            </p:nvSpPr>
            <p:spPr>
              <a:xfrm>
                <a:off x="6264894" y="24509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03" name="วงรี 202">
                <a:extLst>
                  <a:ext uri="{FF2B5EF4-FFF2-40B4-BE49-F238E27FC236}">
                    <a16:creationId xmlns:a16="http://schemas.microsoft.com/office/drawing/2014/main" id="{1DF58B4A-A66B-4699-A37C-3F6987305D84}"/>
                  </a:ext>
                </a:extLst>
              </p:cNvPr>
              <p:cNvSpPr/>
              <p:nvPr/>
            </p:nvSpPr>
            <p:spPr>
              <a:xfrm>
                <a:off x="6264894" y="265100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04" name="วงรี 203">
                <a:extLst>
                  <a:ext uri="{FF2B5EF4-FFF2-40B4-BE49-F238E27FC236}">
                    <a16:creationId xmlns:a16="http://schemas.microsoft.com/office/drawing/2014/main" id="{7BB84F2F-07D2-4487-A2CE-362EFBDAEE8E}"/>
                  </a:ext>
                </a:extLst>
              </p:cNvPr>
              <p:cNvSpPr/>
              <p:nvPr/>
            </p:nvSpPr>
            <p:spPr>
              <a:xfrm>
                <a:off x="6264894" y="285102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05" name="วงรี 204">
                <a:extLst>
                  <a:ext uri="{FF2B5EF4-FFF2-40B4-BE49-F238E27FC236}">
                    <a16:creationId xmlns:a16="http://schemas.microsoft.com/office/drawing/2014/main" id="{4A16ED61-82D7-4D1C-8262-ED0B118D0E60}"/>
                  </a:ext>
                </a:extLst>
              </p:cNvPr>
              <p:cNvSpPr/>
              <p:nvPr/>
            </p:nvSpPr>
            <p:spPr>
              <a:xfrm>
                <a:off x="6264894" y="30510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 dirty="0"/>
              </a:p>
            </p:txBody>
          </p:sp>
          <p:sp>
            <p:nvSpPr>
              <p:cNvPr id="206" name="วงรี 205">
                <a:extLst>
                  <a:ext uri="{FF2B5EF4-FFF2-40B4-BE49-F238E27FC236}">
                    <a16:creationId xmlns:a16="http://schemas.microsoft.com/office/drawing/2014/main" id="{B6E1BE97-4B81-4356-B357-468CBC454F5D}"/>
                  </a:ext>
                </a:extLst>
              </p:cNvPr>
              <p:cNvSpPr/>
              <p:nvPr/>
            </p:nvSpPr>
            <p:spPr>
              <a:xfrm>
                <a:off x="6264894" y="32510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07" name="วงรี 206">
                <a:extLst>
                  <a:ext uri="{FF2B5EF4-FFF2-40B4-BE49-F238E27FC236}">
                    <a16:creationId xmlns:a16="http://schemas.microsoft.com/office/drawing/2014/main" id="{1B89C48D-F989-4854-8466-937575850FD9}"/>
                  </a:ext>
                </a:extLst>
              </p:cNvPr>
              <p:cNvSpPr/>
              <p:nvPr/>
            </p:nvSpPr>
            <p:spPr>
              <a:xfrm>
                <a:off x="6554714" y="14487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08" name="วงรี 207">
                <a:extLst>
                  <a:ext uri="{FF2B5EF4-FFF2-40B4-BE49-F238E27FC236}">
                    <a16:creationId xmlns:a16="http://schemas.microsoft.com/office/drawing/2014/main" id="{96C63366-8923-47D7-AA38-4C9BB4EF2BD6}"/>
                  </a:ext>
                </a:extLst>
              </p:cNvPr>
              <p:cNvSpPr/>
              <p:nvPr/>
            </p:nvSpPr>
            <p:spPr>
              <a:xfrm>
                <a:off x="6554714" y="16488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09" name="วงรี 208">
                <a:extLst>
                  <a:ext uri="{FF2B5EF4-FFF2-40B4-BE49-F238E27FC236}">
                    <a16:creationId xmlns:a16="http://schemas.microsoft.com/office/drawing/2014/main" id="{BF1800A9-E998-48BD-B122-08130C2F9023}"/>
                  </a:ext>
                </a:extLst>
              </p:cNvPr>
              <p:cNvSpPr/>
              <p:nvPr/>
            </p:nvSpPr>
            <p:spPr>
              <a:xfrm>
                <a:off x="6554714" y="184882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10" name="วงรี 209">
                <a:extLst>
                  <a:ext uri="{FF2B5EF4-FFF2-40B4-BE49-F238E27FC236}">
                    <a16:creationId xmlns:a16="http://schemas.microsoft.com/office/drawing/2014/main" id="{2E5538F9-9A0A-4AC9-AD17-8BE00BC56514}"/>
                  </a:ext>
                </a:extLst>
              </p:cNvPr>
              <p:cNvSpPr/>
              <p:nvPr/>
            </p:nvSpPr>
            <p:spPr>
              <a:xfrm>
                <a:off x="6554714" y="204885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11" name="วงรี 210">
                <a:extLst>
                  <a:ext uri="{FF2B5EF4-FFF2-40B4-BE49-F238E27FC236}">
                    <a16:creationId xmlns:a16="http://schemas.microsoft.com/office/drawing/2014/main" id="{2A9461A3-9C39-423A-A9BE-600880ECBB4A}"/>
                  </a:ext>
                </a:extLst>
              </p:cNvPr>
              <p:cNvSpPr/>
              <p:nvPr/>
            </p:nvSpPr>
            <p:spPr>
              <a:xfrm>
                <a:off x="6554714" y="22488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12" name="วงรี 211">
                <a:extLst>
                  <a:ext uri="{FF2B5EF4-FFF2-40B4-BE49-F238E27FC236}">
                    <a16:creationId xmlns:a16="http://schemas.microsoft.com/office/drawing/2014/main" id="{EB19948A-221D-46CD-A226-B92B574D58FD}"/>
                  </a:ext>
                </a:extLst>
              </p:cNvPr>
              <p:cNvSpPr/>
              <p:nvPr/>
            </p:nvSpPr>
            <p:spPr>
              <a:xfrm>
                <a:off x="6554714" y="24489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13" name="วงรี 212">
                <a:extLst>
                  <a:ext uri="{FF2B5EF4-FFF2-40B4-BE49-F238E27FC236}">
                    <a16:creationId xmlns:a16="http://schemas.microsoft.com/office/drawing/2014/main" id="{31D69F52-AAA3-49B4-8A41-80F4EF61CEDE}"/>
                  </a:ext>
                </a:extLst>
              </p:cNvPr>
              <p:cNvSpPr/>
              <p:nvPr/>
            </p:nvSpPr>
            <p:spPr>
              <a:xfrm>
                <a:off x="6554714" y="264892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14" name="วงรี 213">
                <a:extLst>
                  <a:ext uri="{FF2B5EF4-FFF2-40B4-BE49-F238E27FC236}">
                    <a16:creationId xmlns:a16="http://schemas.microsoft.com/office/drawing/2014/main" id="{94CF82CC-7350-4639-837C-2205CCCD1DB8}"/>
                  </a:ext>
                </a:extLst>
              </p:cNvPr>
              <p:cNvSpPr/>
              <p:nvPr/>
            </p:nvSpPr>
            <p:spPr>
              <a:xfrm>
                <a:off x="6554714" y="284895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15" name="วงรี 214">
                <a:extLst>
                  <a:ext uri="{FF2B5EF4-FFF2-40B4-BE49-F238E27FC236}">
                    <a16:creationId xmlns:a16="http://schemas.microsoft.com/office/drawing/2014/main" id="{C49CBAEF-D48F-407B-9D7D-23BA8CBCEE76}"/>
                  </a:ext>
                </a:extLst>
              </p:cNvPr>
              <p:cNvSpPr/>
              <p:nvPr/>
            </p:nvSpPr>
            <p:spPr>
              <a:xfrm>
                <a:off x="6554714" y="30489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16" name="วงรี 215">
                <a:extLst>
                  <a:ext uri="{FF2B5EF4-FFF2-40B4-BE49-F238E27FC236}">
                    <a16:creationId xmlns:a16="http://schemas.microsoft.com/office/drawing/2014/main" id="{BDC7FAE8-A9A4-4908-9254-5E8D4C2CB107}"/>
                  </a:ext>
                </a:extLst>
              </p:cNvPr>
              <p:cNvSpPr/>
              <p:nvPr/>
            </p:nvSpPr>
            <p:spPr>
              <a:xfrm>
                <a:off x="6554714" y="32490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17" name="วงรี 216">
                <a:extLst>
                  <a:ext uri="{FF2B5EF4-FFF2-40B4-BE49-F238E27FC236}">
                    <a16:creationId xmlns:a16="http://schemas.microsoft.com/office/drawing/2014/main" id="{93BE9E9C-F227-4576-B2C4-1ABD6DFF9755}"/>
                  </a:ext>
                </a:extLst>
              </p:cNvPr>
              <p:cNvSpPr/>
              <p:nvPr/>
            </p:nvSpPr>
            <p:spPr>
              <a:xfrm>
                <a:off x="6844534" y="14466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18" name="วงรี 217">
                <a:extLst>
                  <a:ext uri="{FF2B5EF4-FFF2-40B4-BE49-F238E27FC236}">
                    <a16:creationId xmlns:a16="http://schemas.microsoft.com/office/drawing/2014/main" id="{D779A1E4-5D4B-4B22-888D-9049B03829A1}"/>
                  </a:ext>
                </a:extLst>
              </p:cNvPr>
              <p:cNvSpPr/>
              <p:nvPr/>
            </p:nvSpPr>
            <p:spPr>
              <a:xfrm>
                <a:off x="6844534" y="16467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19" name="วงรี 218">
                <a:extLst>
                  <a:ext uri="{FF2B5EF4-FFF2-40B4-BE49-F238E27FC236}">
                    <a16:creationId xmlns:a16="http://schemas.microsoft.com/office/drawing/2014/main" id="{E62C645D-CB77-4CF9-91C8-46B04F7C3ECD}"/>
                  </a:ext>
                </a:extLst>
              </p:cNvPr>
              <p:cNvSpPr/>
              <p:nvPr/>
            </p:nvSpPr>
            <p:spPr>
              <a:xfrm>
                <a:off x="6844534" y="184674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20" name="วงรี 219">
                <a:extLst>
                  <a:ext uri="{FF2B5EF4-FFF2-40B4-BE49-F238E27FC236}">
                    <a16:creationId xmlns:a16="http://schemas.microsoft.com/office/drawing/2014/main" id="{E0534271-F8DF-4164-A164-FD536E27C050}"/>
                  </a:ext>
                </a:extLst>
              </p:cNvPr>
              <p:cNvSpPr/>
              <p:nvPr/>
            </p:nvSpPr>
            <p:spPr>
              <a:xfrm>
                <a:off x="6844534" y="204677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21" name="วงรี 220">
                <a:extLst>
                  <a:ext uri="{FF2B5EF4-FFF2-40B4-BE49-F238E27FC236}">
                    <a16:creationId xmlns:a16="http://schemas.microsoft.com/office/drawing/2014/main" id="{4F5C6CC2-8800-4B01-A9F4-94334A6BA60D}"/>
                  </a:ext>
                </a:extLst>
              </p:cNvPr>
              <p:cNvSpPr/>
              <p:nvPr/>
            </p:nvSpPr>
            <p:spPr>
              <a:xfrm>
                <a:off x="6844534" y="22467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22" name="วงรี 221">
                <a:extLst>
                  <a:ext uri="{FF2B5EF4-FFF2-40B4-BE49-F238E27FC236}">
                    <a16:creationId xmlns:a16="http://schemas.microsoft.com/office/drawing/2014/main" id="{4454834D-F961-406D-8699-B4758F68EB12}"/>
                  </a:ext>
                </a:extLst>
              </p:cNvPr>
              <p:cNvSpPr/>
              <p:nvPr/>
            </p:nvSpPr>
            <p:spPr>
              <a:xfrm>
                <a:off x="6844534" y="24468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23" name="วงรี 222">
                <a:extLst>
                  <a:ext uri="{FF2B5EF4-FFF2-40B4-BE49-F238E27FC236}">
                    <a16:creationId xmlns:a16="http://schemas.microsoft.com/office/drawing/2014/main" id="{B7092582-A074-4D6F-8DF3-C08625DF8805}"/>
                  </a:ext>
                </a:extLst>
              </p:cNvPr>
              <p:cNvSpPr/>
              <p:nvPr/>
            </p:nvSpPr>
            <p:spPr>
              <a:xfrm>
                <a:off x="6844534" y="264684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24" name="วงรี 223">
                <a:extLst>
                  <a:ext uri="{FF2B5EF4-FFF2-40B4-BE49-F238E27FC236}">
                    <a16:creationId xmlns:a16="http://schemas.microsoft.com/office/drawing/2014/main" id="{F36B67CB-1EE8-4810-AB11-2B63DD43C430}"/>
                  </a:ext>
                </a:extLst>
              </p:cNvPr>
              <p:cNvSpPr/>
              <p:nvPr/>
            </p:nvSpPr>
            <p:spPr>
              <a:xfrm>
                <a:off x="6844534" y="284687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25" name="วงรี 224">
                <a:extLst>
                  <a:ext uri="{FF2B5EF4-FFF2-40B4-BE49-F238E27FC236}">
                    <a16:creationId xmlns:a16="http://schemas.microsoft.com/office/drawing/2014/main" id="{7143009C-229C-42A1-8F6F-515250F203DF}"/>
                  </a:ext>
                </a:extLst>
              </p:cNvPr>
              <p:cNvSpPr/>
              <p:nvPr/>
            </p:nvSpPr>
            <p:spPr>
              <a:xfrm>
                <a:off x="6844534" y="30468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26" name="วงรี 225">
                <a:extLst>
                  <a:ext uri="{FF2B5EF4-FFF2-40B4-BE49-F238E27FC236}">
                    <a16:creationId xmlns:a16="http://schemas.microsoft.com/office/drawing/2014/main" id="{1996C852-8787-421A-8B7A-B535912C8DBC}"/>
                  </a:ext>
                </a:extLst>
              </p:cNvPr>
              <p:cNvSpPr/>
              <p:nvPr/>
            </p:nvSpPr>
            <p:spPr>
              <a:xfrm>
                <a:off x="6844534" y="32469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</p:grpSp>
        <p:pic>
          <p:nvPicPr>
            <p:cNvPr id="230" name="รูปภาพ 229">
              <a:extLst>
                <a:ext uri="{FF2B5EF4-FFF2-40B4-BE49-F238E27FC236}">
                  <a16:creationId xmlns:a16="http://schemas.microsoft.com/office/drawing/2014/main" id="{5BCBB62A-289D-4E01-BD9A-836A9963BB0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412710">
              <a:off x="2901771" y="5172733"/>
              <a:ext cx="496270" cy="458438"/>
            </a:xfrm>
            <a:prstGeom prst="rect">
              <a:avLst/>
            </a:prstGeom>
          </p:spPr>
        </p:pic>
        <p:sp>
          <p:nvSpPr>
            <p:cNvPr id="187" name="สี่เหลี่ยมผืนผ้า 186">
              <a:extLst>
                <a:ext uri="{FF2B5EF4-FFF2-40B4-BE49-F238E27FC236}">
                  <a16:creationId xmlns:a16="http://schemas.microsoft.com/office/drawing/2014/main" id="{EEEA021F-FE91-4991-A9F4-6B54B83EBB5E}"/>
                </a:ext>
              </a:extLst>
            </p:cNvPr>
            <p:cNvSpPr/>
            <p:nvPr/>
          </p:nvSpPr>
          <p:spPr>
            <a:xfrm>
              <a:off x="399393" y="309383"/>
              <a:ext cx="8441305" cy="4559946"/>
            </a:xfrm>
            <a:prstGeom prst="rect">
              <a:avLst/>
            </a:prstGeom>
            <a:solidFill>
              <a:schemeClr val="accent4">
                <a:lumMod val="20000"/>
                <a:lumOff val="80000"/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" name="สี่เหลี่ยมผืนผ้า 1">
              <a:extLst>
                <a:ext uri="{FF2B5EF4-FFF2-40B4-BE49-F238E27FC236}">
                  <a16:creationId xmlns:a16="http://schemas.microsoft.com/office/drawing/2014/main" id="{823F2461-C6A2-415D-BC23-E283FF6630FD}"/>
                </a:ext>
              </a:extLst>
            </p:cNvPr>
            <p:cNvSpPr/>
            <p:nvPr/>
          </p:nvSpPr>
          <p:spPr>
            <a:xfrm>
              <a:off x="1491917" y="352052"/>
              <a:ext cx="725269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h-TH" sz="4000" b="1" u="sng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ปฏิกิริยาการเกิดฝนกรด </a:t>
              </a:r>
              <a:r>
                <a:rPr lang="en-US" sz="4000" b="1" u="sng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(acid rain formation)</a:t>
              </a:r>
              <a:endParaRPr lang="th-TH" sz="4000" b="1" u="sng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pic>
          <p:nvPicPr>
            <p:cNvPr id="188" name="Picture 187">
              <a:extLst>
                <a:ext uri="{FF2B5EF4-FFF2-40B4-BE49-F238E27FC236}">
                  <a16:creationId xmlns:a16="http://schemas.microsoft.com/office/drawing/2014/main" id="{2244AF1E-3C38-460C-8FBC-05E0170034F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888" y="360852"/>
              <a:ext cx="720000" cy="720000"/>
            </a:xfrm>
            <a:prstGeom prst="rect">
              <a:avLst/>
            </a:prstGeom>
          </p:spPr>
        </p:pic>
        <p:sp>
          <p:nvSpPr>
            <p:cNvPr id="227" name="TextBox 226">
              <a:extLst>
                <a:ext uri="{FF2B5EF4-FFF2-40B4-BE49-F238E27FC236}">
                  <a16:creationId xmlns:a16="http://schemas.microsoft.com/office/drawing/2014/main" id="{510C636D-9D99-4B1F-ABBD-39E9E438C4FC}"/>
                </a:ext>
              </a:extLst>
            </p:cNvPr>
            <p:cNvSpPr txBox="1"/>
            <p:nvPr/>
          </p:nvSpPr>
          <p:spPr>
            <a:xfrm>
              <a:off x="1411776" y="957796"/>
              <a:ext cx="7518056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th-TH" sz="2000" b="0" i="0" u="none" strike="noStrike" baseline="0" dirty="0">
                  <a:solidFill>
                    <a:srgbClr val="00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แก๊สไนโตรเจนมอนอกไซด์และแก๊สซัลเฟอร์ไดออกไซด์ จะทำปฏิกิริยากับแก๊สออกซิเจนในอากาศ ได้แก๊สไนโตรเจนไดออกไซด์และแก๊สซัลเฟอร์ไตรออกไซต์ (</a:t>
              </a:r>
              <a:r>
                <a:rPr lang="en-US" sz="2000" b="0" i="0" u="none" strike="noStrike" baseline="0" dirty="0">
                  <a:solidFill>
                    <a:srgbClr val="00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Sulfur trioxide </a:t>
              </a:r>
              <a:r>
                <a:rPr lang="th-TH" sz="2000" b="0" i="0" u="none" strike="noStrike" baseline="0" dirty="0">
                  <a:solidFill>
                    <a:srgbClr val="00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หรือ </a:t>
              </a:r>
              <a:r>
                <a:rPr lang="en-US" sz="2000" b="0" i="0" u="none" strike="noStrike" baseline="0" dirty="0">
                  <a:solidFill>
                    <a:srgbClr val="00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SO</a:t>
              </a:r>
              <a:r>
                <a:rPr lang="en-US" sz="2000" b="0" i="0" u="none" strike="noStrike" baseline="-25000" dirty="0">
                  <a:solidFill>
                    <a:srgbClr val="00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3</a:t>
              </a:r>
              <a:r>
                <a:rPr lang="en-US" sz="2000" b="0" i="0" u="none" strike="noStrike" baseline="0" dirty="0">
                  <a:solidFill>
                    <a:srgbClr val="00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) </a:t>
              </a:r>
              <a:r>
                <a:rPr lang="th-TH" sz="2000" b="0" i="0" u="none" strike="noStrike" baseline="0" dirty="0">
                  <a:solidFill>
                    <a:srgbClr val="00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ซึ่งจะทำปฏิกิริยากับฝนได้สารละลายกรดไนตริกและสารละลายกรดซัลฟิวริกตามลำดับ </a:t>
              </a:r>
              <a:r>
                <a:rPr lang="th-TH" sz="2000" b="1" i="0" u="none" strike="noStrike" baseline="0" dirty="0">
                  <a:solidFill>
                    <a:srgbClr val="00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สารละลายกรดเหล่านี้ ทำให้ฝนมีค่าพีเอช </a:t>
              </a:r>
            </a:p>
            <a:p>
              <a:r>
                <a:rPr lang="th-TH" sz="2000" b="1" i="0" u="none" strike="noStrike" baseline="0" dirty="0">
                  <a:solidFill>
                    <a:srgbClr val="00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ต่ำากว่า 5.6 เรียกว่า ฝนกรด (</a:t>
              </a:r>
              <a:r>
                <a:rPr lang="en-US" sz="2000" b="1" i="0" u="none" strike="noStrike" baseline="0" dirty="0">
                  <a:solidFill>
                    <a:srgbClr val="00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acid rain) </a:t>
              </a:r>
              <a:r>
                <a:rPr lang="th-TH" sz="2000" b="1" i="0" u="none" strike="noStrike" baseline="0" dirty="0">
                  <a:solidFill>
                    <a:srgbClr val="00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ซึ่งมีความเป็นกรดมากกว่าฝนทั่วไป</a:t>
              </a:r>
              <a:endParaRPr lang="th-TH" sz="2000" b="1" dirty="0"/>
            </a:p>
          </p:txBody>
        </p:sp>
        <p:sp>
          <p:nvSpPr>
            <p:cNvPr id="228" name="TextBox 227">
              <a:extLst>
                <a:ext uri="{FF2B5EF4-FFF2-40B4-BE49-F238E27FC236}">
                  <a16:creationId xmlns:a16="http://schemas.microsoft.com/office/drawing/2014/main" id="{E1915770-D9B6-4266-A6C6-7A747C8F8514}"/>
                </a:ext>
              </a:extLst>
            </p:cNvPr>
            <p:cNvSpPr txBox="1"/>
            <p:nvPr/>
          </p:nvSpPr>
          <p:spPr>
            <a:xfrm>
              <a:off x="1075879" y="2309790"/>
              <a:ext cx="5899868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th-TH" sz="2000" b="1" i="0" u="sng" strike="noStrike" baseline="0" dirty="0">
                  <a:solidFill>
                    <a:srgbClr val="00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ปฏิกิริยาเคมีที่ทำให้เกิดสารที่มีสมบัติเป็นกรด เขียนแทนได้ด้วยสมการข้อความ ดังนี้ </a:t>
              </a:r>
              <a:endParaRPr lang="th-TH" sz="2000" b="1" u="sng" dirty="0"/>
            </a:p>
          </p:txBody>
        </p:sp>
        <p:pic>
          <p:nvPicPr>
            <p:cNvPr id="229" name="รูปภาพ 227">
              <a:extLst>
                <a:ext uri="{FF2B5EF4-FFF2-40B4-BE49-F238E27FC236}">
                  <a16:creationId xmlns:a16="http://schemas.microsoft.com/office/drawing/2014/main" id="{3F242A08-7D42-437E-8262-FDA0CDF9917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094" y="2215138"/>
              <a:ext cx="540000" cy="540000"/>
            </a:xfrm>
            <a:prstGeom prst="rect">
              <a:avLst/>
            </a:prstGeom>
          </p:spPr>
        </p:pic>
        <p:sp>
          <p:nvSpPr>
            <p:cNvPr id="231" name="TextBox 230">
              <a:extLst>
                <a:ext uri="{FF2B5EF4-FFF2-40B4-BE49-F238E27FC236}">
                  <a16:creationId xmlns:a16="http://schemas.microsoft.com/office/drawing/2014/main" id="{E774F9A4-506B-418B-8283-7A4A2EA7D2DF}"/>
                </a:ext>
              </a:extLst>
            </p:cNvPr>
            <p:cNvSpPr txBox="1"/>
            <p:nvPr/>
          </p:nvSpPr>
          <p:spPr>
            <a:xfrm>
              <a:off x="1257509" y="2783847"/>
              <a:ext cx="7135124" cy="4616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th-TH" sz="2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    แก๊สไนโตรเจนไดออกไซด์ + น้ำ  →  กรดไนตริก + แก๊สไนโตรเจนมอนอกไซด์</a:t>
              </a:r>
            </a:p>
          </p:txBody>
        </p:sp>
        <p:sp>
          <p:nvSpPr>
            <p:cNvPr id="233" name="TextBox 232">
              <a:extLst>
                <a:ext uri="{FF2B5EF4-FFF2-40B4-BE49-F238E27FC236}">
                  <a16:creationId xmlns:a16="http://schemas.microsoft.com/office/drawing/2014/main" id="{768D1AEE-359D-4FEF-A49C-28562170889E}"/>
                </a:ext>
              </a:extLst>
            </p:cNvPr>
            <p:cNvSpPr txBox="1"/>
            <p:nvPr/>
          </p:nvSpPr>
          <p:spPr>
            <a:xfrm>
              <a:off x="1257509" y="3875742"/>
              <a:ext cx="7135124" cy="4616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th-TH" sz="2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    แก๊สชัลเฟอร์ไตรออกไซด์  +  น้ำ  →  กรดซัลฟิวริก</a:t>
              </a:r>
            </a:p>
          </p:txBody>
        </p:sp>
        <p:sp>
          <p:nvSpPr>
            <p:cNvPr id="234" name="TextBox 233">
              <a:extLst>
                <a:ext uri="{FF2B5EF4-FFF2-40B4-BE49-F238E27FC236}">
                  <a16:creationId xmlns:a16="http://schemas.microsoft.com/office/drawing/2014/main" id="{5820433F-1999-49DF-95D0-B9DB533B3523}"/>
                </a:ext>
              </a:extLst>
            </p:cNvPr>
            <p:cNvSpPr txBox="1"/>
            <p:nvPr/>
          </p:nvSpPr>
          <p:spPr>
            <a:xfrm>
              <a:off x="1261676" y="3333804"/>
              <a:ext cx="7130957" cy="430887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th-TH" sz="22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  </a:t>
              </a:r>
              <a:r>
                <a:rPr lang="en-US" sz="22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                         NO</a:t>
              </a:r>
              <a:r>
                <a:rPr lang="en-US" sz="2200" b="1" baseline="-250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2</a:t>
              </a:r>
              <a:r>
                <a:rPr lang="en-US" sz="22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   +    H</a:t>
              </a:r>
              <a:r>
                <a:rPr lang="en-US" sz="2200" b="1" baseline="-250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2</a:t>
              </a:r>
              <a:r>
                <a:rPr lang="en-US" sz="22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O </a:t>
              </a:r>
              <a:r>
                <a:rPr lang="th-TH" sz="22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 → </a:t>
              </a:r>
              <a:r>
                <a:rPr lang="en-US" sz="22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   HNO</a:t>
              </a:r>
              <a:r>
                <a:rPr lang="en-US" sz="2200" b="1" baseline="-250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3</a:t>
              </a:r>
              <a:r>
                <a:rPr lang="en-US" sz="22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   +   NO</a:t>
              </a:r>
              <a:endParaRPr lang="th-TH" sz="2200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235" name="TextBox 234">
              <a:extLst>
                <a:ext uri="{FF2B5EF4-FFF2-40B4-BE49-F238E27FC236}">
                  <a16:creationId xmlns:a16="http://schemas.microsoft.com/office/drawing/2014/main" id="{2DEC6433-AB1F-42E8-AF2C-B7881E7B82BB}"/>
                </a:ext>
              </a:extLst>
            </p:cNvPr>
            <p:cNvSpPr txBox="1"/>
            <p:nvPr/>
          </p:nvSpPr>
          <p:spPr>
            <a:xfrm>
              <a:off x="1256782" y="4416551"/>
              <a:ext cx="7130957" cy="430887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th-TH" sz="22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  </a:t>
              </a:r>
              <a:r>
                <a:rPr lang="en-US" sz="22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                         SO</a:t>
              </a:r>
              <a:r>
                <a:rPr lang="en-US" sz="2200" b="1" baseline="-250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3</a:t>
              </a:r>
              <a:r>
                <a:rPr lang="en-US" sz="22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   +    H</a:t>
              </a:r>
              <a:r>
                <a:rPr lang="en-US" sz="2200" b="1" baseline="-250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2</a:t>
              </a:r>
              <a:r>
                <a:rPr lang="en-US" sz="22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O </a:t>
              </a:r>
              <a:r>
                <a:rPr lang="th-TH" sz="22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  → </a:t>
              </a:r>
              <a:r>
                <a:rPr lang="en-US" sz="22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   H</a:t>
              </a:r>
              <a:r>
                <a:rPr lang="en-US" sz="2200" b="1" baseline="-250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2</a:t>
              </a:r>
              <a:r>
                <a:rPr lang="en-US" sz="22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SO</a:t>
              </a:r>
              <a:r>
                <a:rPr lang="en-US" sz="2200" b="1" baseline="-250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4</a:t>
              </a:r>
              <a:endParaRPr lang="th-TH" sz="2200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cxnSp>
          <p:nvCxnSpPr>
            <p:cNvPr id="237" name="Straight Connector 236">
              <a:extLst>
                <a:ext uri="{FF2B5EF4-FFF2-40B4-BE49-F238E27FC236}">
                  <a16:creationId xmlns:a16="http://schemas.microsoft.com/office/drawing/2014/main" id="{080E2D41-E31B-4919-BFC1-1C8AFFE9C1D7}"/>
                </a:ext>
              </a:extLst>
            </p:cNvPr>
            <p:cNvCxnSpPr/>
            <p:nvPr/>
          </p:nvCxnSpPr>
          <p:spPr>
            <a:xfrm>
              <a:off x="1411707" y="1023548"/>
              <a:ext cx="0" cy="1152000"/>
            </a:xfrm>
            <a:prstGeom prst="line">
              <a:avLst/>
            </a:prstGeom>
            <a:ln w="12700">
              <a:solidFill>
                <a:srgbClr val="F8C81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001402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วงรี 123">
            <a:extLst>
              <a:ext uri="{FF2B5EF4-FFF2-40B4-BE49-F238E27FC236}">
                <a16:creationId xmlns:a16="http://schemas.microsoft.com/office/drawing/2014/main" id="{4D749C6A-B85E-4128-A4F5-3C008CE3256F}"/>
              </a:ext>
            </a:extLst>
          </p:cNvPr>
          <p:cNvSpPr/>
          <p:nvPr/>
        </p:nvSpPr>
        <p:spPr>
          <a:xfrm rot="2025166">
            <a:off x="4547239" y="3641871"/>
            <a:ext cx="1654232" cy="1528124"/>
          </a:xfrm>
          <a:prstGeom prst="ellipse">
            <a:avLst/>
          </a:prstGeom>
          <a:pattFill prst="dkHorz">
            <a:fgClr>
              <a:srgbClr val="3DADD4"/>
            </a:fgClr>
            <a:bgClr>
              <a:schemeClr val="accent5">
                <a:lumMod val="40000"/>
                <a:lumOff val="6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661" dirty="0"/>
          </a:p>
        </p:txBody>
      </p:sp>
      <p:sp>
        <p:nvSpPr>
          <p:cNvPr id="123" name="วงรี 122">
            <a:extLst>
              <a:ext uri="{FF2B5EF4-FFF2-40B4-BE49-F238E27FC236}">
                <a16:creationId xmlns:a16="http://schemas.microsoft.com/office/drawing/2014/main" id="{4547BB5D-980C-49C6-8DD2-5EBB553E6D2E}"/>
              </a:ext>
            </a:extLst>
          </p:cNvPr>
          <p:cNvSpPr/>
          <p:nvPr/>
        </p:nvSpPr>
        <p:spPr>
          <a:xfrm rot="2025166">
            <a:off x="248763" y="2075931"/>
            <a:ext cx="1654232" cy="1528124"/>
          </a:xfrm>
          <a:prstGeom prst="ellipse">
            <a:avLst/>
          </a:prstGeom>
          <a:pattFill prst="dkHorz">
            <a:fgClr>
              <a:srgbClr val="3DADD4"/>
            </a:fgClr>
            <a:bgClr>
              <a:schemeClr val="accent5">
                <a:lumMod val="40000"/>
                <a:lumOff val="6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661" dirty="0"/>
          </a:p>
        </p:txBody>
      </p:sp>
      <p:sp>
        <p:nvSpPr>
          <p:cNvPr id="122" name="วงรี 121">
            <a:extLst>
              <a:ext uri="{FF2B5EF4-FFF2-40B4-BE49-F238E27FC236}">
                <a16:creationId xmlns:a16="http://schemas.microsoft.com/office/drawing/2014/main" id="{136E3BA7-F06D-4AEC-9D6F-42B890E5616A}"/>
              </a:ext>
            </a:extLst>
          </p:cNvPr>
          <p:cNvSpPr/>
          <p:nvPr/>
        </p:nvSpPr>
        <p:spPr>
          <a:xfrm rot="2025166">
            <a:off x="6990495" y="1782658"/>
            <a:ext cx="1654232" cy="1528124"/>
          </a:xfrm>
          <a:prstGeom prst="ellipse">
            <a:avLst/>
          </a:prstGeom>
          <a:pattFill prst="dkHorz">
            <a:fgClr>
              <a:srgbClr val="3DADD4"/>
            </a:fgClr>
            <a:bgClr>
              <a:schemeClr val="accent5">
                <a:lumMod val="40000"/>
                <a:lumOff val="6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661" dirty="0"/>
          </a:p>
        </p:txBody>
      </p:sp>
      <p:sp>
        <p:nvSpPr>
          <p:cNvPr id="24" name="รูปแบบอิสระ: รูปร่าง 23">
            <a:extLst>
              <a:ext uri="{FF2B5EF4-FFF2-40B4-BE49-F238E27FC236}">
                <a16:creationId xmlns:a16="http://schemas.microsoft.com/office/drawing/2014/main" id="{8532D37F-FCA3-4BF8-BDEE-30A101219801}"/>
              </a:ext>
            </a:extLst>
          </p:cNvPr>
          <p:cNvSpPr/>
          <p:nvPr/>
        </p:nvSpPr>
        <p:spPr>
          <a:xfrm>
            <a:off x="-24524" y="326722"/>
            <a:ext cx="3358975" cy="4227214"/>
          </a:xfrm>
          <a:custGeom>
            <a:avLst/>
            <a:gdLst>
              <a:gd name="connsiteX0" fmla="*/ 3034146 w 3034146"/>
              <a:gd name="connsiteY0" fmla="*/ 0 h 4724400"/>
              <a:gd name="connsiteX1" fmla="*/ 1676400 w 3034146"/>
              <a:gd name="connsiteY1" fmla="*/ 1939636 h 4724400"/>
              <a:gd name="connsiteX2" fmla="*/ 831273 w 3034146"/>
              <a:gd name="connsiteY2" fmla="*/ 2521527 h 4724400"/>
              <a:gd name="connsiteX3" fmla="*/ 498764 w 3034146"/>
              <a:gd name="connsiteY3" fmla="*/ 4322618 h 4724400"/>
              <a:gd name="connsiteX4" fmla="*/ 13855 w 3034146"/>
              <a:gd name="connsiteY4" fmla="*/ 4724400 h 4724400"/>
              <a:gd name="connsiteX5" fmla="*/ 0 w 3034146"/>
              <a:gd name="connsiteY5" fmla="*/ 41564 h 4724400"/>
              <a:gd name="connsiteX6" fmla="*/ 3034146 w 3034146"/>
              <a:gd name="connsiteY6" fmla="*/ 0 h 4724400"/>
              <a:gd name="connsiteX0" fmla="*/ 3034146 w 3034146"/>
              <a:gd name="connsiteY0" fmla="*/ 0 h 5021667"/>
              <a:gd name="connsiteX1" fmla="*/ 1676400 w 3034146"/>
              <a:gd name="connsiteY1" fmla="*/ 1939636 h 5021667"/>
              <a:gd name="connsiteX2" fmla="*/ 831273 w 3034146"/>
              <a:gd name="connsiteY2" fmla="*/ 2521527 h 5021667"/>
              <a:gd name="connsiteX3" fmla="*/ 498764 w 3034146"/>
              <a:gd name="connsiteY3" fmla="*/ 4322618 h 5021667"/>
              <a:gd name="connsiteX4" fmla="*/ 13855 w 3034146"/>
              <a:gd name="connsiteY4" fmla="*/ 4724400 h 5021667"/>
              <a:gd name="connsiteX5" fmla="*/ 0 w 3034146"/>
              <a:gd name="connsiteY5" fmla="*/ 41564 h 5021667"/>
              <a:gd name="connsiteX6" fmla="*/ 3034146 w 3034146"/>
              <a:gd name="connsiteY6" fmla="*/ 0 h 5021667"/>
              <a:gd name="connsiteX0" fmla="*/ 3034146 w 3034146"/>
              <a:gd name="connsiteY0" fmla="*/ 0 h 5021667"/>
              <a:gd name="connsiteX1" fmla="*/ 1676400 w 3034146"/>
              <a:gd name="connsiteY1" fmla="*/ 1939636 h 5021667"/>
              <a:gd name="connsiteX2" fmla="*/ 831273 w 3034146"/>
              <a:gd name="connsiteY2" fmla="*/ 2521527 h 5021667"/>
              <a:gd name="connsiteX3" fmla="*/ 498764 w 3034146"/>
              <a:gd name="connsiteY3" fmla="*/ 4322618 h 5021667"/>
              <a:gd name="connsiteX4" fmla="*/ 13855 w 3034146"/>
              <a:gd name="connsiteY4" fmla="*/ 4724400 h 5021667"/>
              <a:gd name="connsiteX5" fmla="*/ 0 w 3034146"/>
              <a:gd name="connsiteY5" fmla="*/ 41564 h 5021667"/>
              <a:gd name="connsiteX6" fmla="*/ 3034146 w 3034146"/>
              <a:gd name="connsiteY6" fmla="*/ 0 h 5021667"/>
              <a:gd name="connsiteX0" fmla="*/ 3034146 w 3073956"/>
              <a:gd name="connsiteY0" fmla="*/ 0 h 5021667"/>
              <a:gd name="connsiteX1" fmla="*/ 1676400 w 3073956"/>
              <a:gd name="connsiteY1" fmla="*/ 1939636 h 5021667"/>
              <a:gd name="connsiteX2" fmla="*/ 831273 w 3073956"/>
              <a:gd name="connsiteY2" fmla="*/ 2521527 h 5021667"/>
              <a:gd name="connsiteX3" fmla="*/ 498764 w 3073956"/>
              <a:gd name="connsiteY3" fmla="*/ 4322618 h 5021667"/>
              <a:gd name="connsiteX4" fmla="*/ 13855 w 3073956"/>
              <a:gd name="connsiteY4" fmla="*/ 4724400 h 5021667"/>
              <a:gd name="connsiteX5" fmla="*/ 0 w 3073956"/>
              <a:gd name="connsiteY5" fmla="*/ 41564 h 5021667"/>
              <a:gd name="connsiteX6" fmla="*/ 3034146 w 3073956"/>
              <a:gd name="connsiteY6" fmla="*/ 0 h 5021667"/>
              <a:gd name="connsiteX0" fmla="*/ 3034146 w 3101237"/>
              <a:gd name="connsiteY0" fmla="*/ 0 h 5021667"/>
              <a:gd name="connsiteX1" fmla="*/ 2286000 w 3101237"/>
              <a:gd name="connsiteY1" fmla="*/ 2119745 h 5021667"/>
              <a:gd name="connsiteX2" fmla="*/ 831273 w 3101237"/>
              <a:gd name="connsiteY2" fmla="*/ 2521527 h 5021667"/>
              <a:gd name="connsiteX3" fmla="*/ 498764 w 3101237"/>
              <a:gd name="connsiteY3" fmla="*/ 4322618 h 5021667"/>
              <a:gd name="connsiteX4" fmla="*/ 13855 w 3101237"/>
              <a:gd name="connsiteY4" fmla="*/ 4724400 h 5021667"/>
              <a:gd name="connsiteX5" fmla="*/ 0 w 3101237"/>
              <a:gd name="connsiteY5" fmla="*/ 41564 h 5021667"/>
              <a:gd name="connsiteX6" fmla="*/ 3034146 w 3101237"/>
              <a:gd name="connsiteY6" fmla="*/ 0 h 5021667"/>
              <a:gd name="connsiteX0" fmla="*/ 3740728 w 3780989"/>
              <a:gd name="connsiteY0" fmla="*/ 13854 h 4980103"/>
              <a:gd name="connsiteX1" fmla="*/ 2286000 w 3780989"/>
              <a:gd name="connsiteY1" fmla="*/ 2078181 h 4980103"/>
              <a:gd name="connsiteX2" fmla="*/ 831273 w 3780989"/>
              <a:gd name="connsiteY2" fmla="*/ 2479963 h 4980103"/>
              <a:gd name="connsiteX3" fmla="*/ 498764 w 3780989"/>
              <a:gd name="connsiteY3" fmla="*/ 4281054 h 4980103"/>
              <a:gd name="connsiteX4" fmla="*/ 13855 w 3780989"/>
              <a:gd name="connsiteY4" fmla="*/ 4682836 h 4980103"/>
              <a:gd name="connsiteX5" fmla="*/ 0 w 3780989"/>
              <a:gd name="connsiteY5" fmla="*/ 0 h 4980103"/>
              <a:gd name="connsiteX6" fmla="*/ 3740728 w 3780989"/>
              <a:gd name="connsiteY6" fmla="*/ 13854 h 4980103"/>
              <a:gd name="connsiteX0" fmla="*/ 3740728 w 3803936"/>
              <a:gd name="connsiteY0" fmla="*/ 13854 h 4980103"/>
              <a:gd name="connsiteX1" fmla="*/ 2826327 w 3803936"/>
              <a:gd name="connsiteY1" fmla="*/ 1884217 h 4980103"/>
              <a:gd name="connsiteX2" fmla="*/ 831273 w 3803936"/>
              <a:gd name="connsiteY2" fmla="*/ 2479963 h 4980103"/>
              <a:gd name="connsiteX3" fmla="*/ 498764 w 3803936"/>
              <a:gd name="connsiteY3" fmla="*/ 4281054 h 4980103"/>
              <a:gd name="connsiteX4" fmla="*/ 13855 w 3803936"/>
              <a:gd name="connsiteY4" fmla="*/ 4682836 h 4980103"/>
              <a:gd name="connsiteX5" fmla="*/ 0 w 3803936"/>
              <a:gd name="connsiteY5" fmla="*/ 0 h 4980103"/>
              <a:gd name="connsiteX6" fmla="*/ 3740728 w 3803936"/>
              <a:gd name="connsiteY6" fmla="*/ 13854 h 4980103"/>
              <a:gd name="connsiteX0" fmla="*/ 3740728 w 3819518"/>
              <a:gd name="connsiteY0" fmla="*/ 13854 h 4980103"/>
              <a:gd name="connsiteX1" fmla="*/ 2826327 w 3819518"/>
              <a:gd name="connsiteY1" fmla="*/ 1884217 h 4980103"/>
              <a:gd name="connsiteX2" fmla="*/ 831273 w 3819518"/>
              <a:gd name="connsiteY2" fmla="*/ 2479963 h 4980103"/>
              <a:gd name="connsiteX3" fmla="*/ 498764 w 3819518"/>
              <a:gd name="connsiteY3" fmla="*/ 4281054 h 4980103"/>
              <a:gd name="connsiteX4" fmla="*/ 13855 w 3819518"/>
              <a:gd name="connsiteY4" fmla="*/ 4682836 h 4980103"/>
              <a:gd name="connsiteX5" fmla="*/ 0 w 3819518"/>
              <a:gd name="connsiteY5" fmla="*/ 0 h 4980103"/>
              <a:gd name="connsiteX6" fmla="*/ 3740728 w 3819518"/>
              <a:gd name="connsiteY6" fmla="*/ 13854 h 4980103"/>
              <a:gd name="connsiteX0" fmla="*/ 3699165 w 3764759"/>
              <a:gd name="connsiteY0" fmla="*/ 0 h 4980103"/>
              <a:gd name="connsiteX1" fmla="*/ 2826327 w 3764759"/>
              <a:gd name="connsiteY1" fmla="*/ 1884217 h 4980103"/>
              <a:gd name="connsiteX2" fmla="*/ 831273 w 3764759"/>
              <a:gd name="connsiteY2" fmla="*/ 2479963 h 4980103"/>
              <a:gd name="connsiteX3" fmla="*/ 498764 w 3764759"/>
              <a:gd name="connsiteY3" fmla="*/ 4281054 h 4980103"/>
              <a:gd name="connsiteX4" fmla="*/ 13855 w 3764759"/>
              <a:gd name="connsiteY4" fmla="*/ 4682836 h 4980103"/>
              <a:gd name="connsiteX5" fmla="*/ 0 w 3764759"/>
              <a:gd name="connsiteY5" fmla="*/ 0 h 4980103"/>
              <a:gd name="connsiteX6" fmla="*/ 3699165 w 3764759"/>
              <a:gd name="connsiteY6" fmla="*/ 0 h 4980103"/>
              <a:gd name="connsiteX0" fmla="*/ 3408220 w 3496956"/>
              <a:gd name="connsiteY0" fmla="*/ 0 h 4993957"/>
              <a:gd name="connsiteX1" fmla="*/ 2826327 w 3496956"/>
              <a:gd name="connsiteY1" fmla="*/ 1898071 h 4993957"/>
              <a:gd name="connsiteX2" fmla="*/ 831273 w 3496956"/>
              <a:gd name="connsiteY2" fmla="*/ 2493817 h 4993957"/>
              <a:gd name="connsiteX3" fmla="*/ 498764 w 3496956"/>
              <a:gd name="connsiteY3" fmla="*/ 4294908 h 4993957"/>
              <a:gd name="connsiteX4" fmla="*/ 13855 w 3496956"/>
              <a:gd name="connsiteY4" fmla="*/ 4696690 h 4993957"/>
              <a:gd name="connsiteX5" fmla="*/ 0 w 3496956"/>
              <a:gd name="connsiteY5" fmla="*/ 13854 h 4993957"/>
              <a:gd name="connsiteX6" fmla="*/ 3408220 w 3496956"/>
              <a:gd name="connsiteY6" fmla="*/ 0 h 4993957"/>
              <a:gd name="connsiteX0" fmla="*/ 3408220 w 3460882"/>
              <a:gd name="connsiteY0" fmla="*/ 0 h 4993957"/>
              <a:gd name="connsiteX1" fmla="*/ 2355272 w 3460882"/>
              <a:gd name="connsiteY1" fmla="*/ 1787235 h 4993957"/>
              <a:gd name="connsiteX2" fmla="*/ 831273 w 3460882"/>
              <a:gd name="connsiteY2" fmla="*/ 2493817 h 4993957"/>
              <a:gd name="connsiteX3" fmla="*/ 498764 w 3460882"/>
              <a:gd name="connsiteY3" fmla="*/ 4294908 h 4993957"/>
              <a:gd name="connsiteX4" fmla="*/ 13855 w 3460882"/>
              <a:gd name="connsiteY4" fmla="*/ 4696690 h 4993957"/>
              <a:gd name="connsiteX5" fmla="*/ 0 w 3460882"/>
              <a:gd name="connsiteY5" fmla="*/ 13854 h 4993957"/>
              <a:gd name="connsiteX6" fmla="*/ 3408220 w 3460882"/>
              <a:gd name="connsiteY6" fmla="*/ 0 h 4993957"/>
              <a:gd name="connsiteX0" fmla="*/ 3408220 w 3461814"/>
              <a:gd name="connsiteY0" fmla="*/ 0 h 4997951"/>
              <a:gd name="connsiteX1" fmla="*/ 2355272 w 3461814"/>
              <a:gd name="connsiteY1" fmla="*/ 1787235 h 4997951"/>
              <a:gd name="connsiteX2" fmla="*/ 706582 w 3461814"/>
              <a:gd name="connsiteY2" fmla="*/ 2369126 h 4997951"/>
              <a:gd name="connsiteX3" fmla="*/ 498764 w 3461814"/>
              <a:gd name="connsiteY3" fmla="*/ 4294908 h 4997951"/>
              <a:gd name="connsiteX4" fmla="*/ 13855 w 3461814"/>
              <a:gd name="connsiteY4" fmla="*/ 4696690 h 4997951"/>
              <a:gd name="connsiteX5" fmla="*/ 0 w 3461814"/>
              <a:gd name="connsiteY5" fmla="*/ 13854 h 4997951"/>
              <a:gd name="connsiteX6" fmla="*/ 3408220 w 3461814"/>
              <a:gd name="connsiteY6" fmla="*/ 0 h 4997951"/>
              <a:gd name="connsiteX0" fmla="*/ 3505202 w 3555152"/>
              <a:gd name="connsiteY0" fmla="*/ 13855 h 4984097"/>
              <a:gd name="connsiteX1" fmla="*/ 2355272 w 3555152"/>
              <a:gd name="connsiteY1" fmla="*/ 1773381 h 4984097"/>
              <a:gd name="connsiteX2" fmla="*/ 706582 w 3555152"/>
              <a:gd name="connsiteY2" fmla="*/ 2355272 h 4984097"/>
              <a:gd name="connsiteX3" fmla="*/ 498764 w 3555152"/>
              <a:gd name="connsiteY3" fmla="*/ 4281054 h 4984097"/>
              <a:gd name="connsiteX4" fmla="*/ 13855 w 3555152"/>
              <a:gd name="connsiteY4" fmla="*/ 4682836 h 4984097"/>
              <a:gd name="connsiteX5" fmla="*/ 0 w 3555152"/>
              <a:gd name="connsiteY5" fmla="*/ 0 h 4984097"/>
              <a:gd name="connsiteX6" fmla="*/ 3505202 w 3555152"/>
              <a:gd name="connsiteY6" fmla="*/ 13855 h 4984097"/>
              <a:gd name="connsiteX0" fmla="*/ 3505202 w 3509945"/>
              <a:gd name="connsiteY0" fmla="*/ 13855 h 4984097"/>
              <a:gd name="connsiteX1" fmla="*/ 2355272 w 3509945"/>
              <a:gd name="connsiteY1" fmla="*/ 1773381 h 4984097"/>
              <a:gd name="connsiteX2" fmla="*/ 706582 w 3509945"/>
              <a:gd name="connsiteY2" fmla="*/ 2355272 h 4984097"/>
              <a:gd name="connsiteX3" fmla="*/ 498764 w 3509945"/>
              <a:gd name="connsiteY3" fmla="*/ 4281054 h 4984097"/>
              <a:gd name="connsiteX4" fmla="*/ 13855 w 3509945"/>
              <a:gd name="connsiteY4" fmla="*/ 4682836 h 4984097"/>
              <a:gd name="connsiteX5" fmla="*/ 0 w 3509945"/>
              <a:gd name="connsiteY5" fmla="*/ 0 h 4984097"/>
              <a:gd name="connsiteX6" fmla="*/ 3505202 w 3509945"/>
              <a:gd name="connsiteY6" fmla="*/ 13855 h 4984097"/>
              <a:gd name="connsiteX0" fmla="*/ 3505202 w 3510195"/>
              <a:gd name="connsiteY0" fmla="*/ 13855 h 4984097"/>
              <a:gd name="connsiteX1" fmla="*/ 2355272 w 3510195"/>
              <a:gd name="connsiteY1" fmla="*/ 1773381 h 4984097"/>
              <a:gd name="connsiteX2" fmla="*/ 706582 w 3510195"/>
              <a:gd name="connsiteY2" fmla="*/ 2355272 h 4984097"/>
              <a:gd name="connsiteX3" fmla="*/ 498764 w 3510195"/>
              <a:gd name="connsiteY3" fmla="*/ 4281054 h 4984097"/>
              <a:gd name="connsiteX4" fmla="*/ 13855 w 3510195"/>
              <a:gd name="connsiteY4" fmla="*/ 4682836 h 4984097"/>
              <a:gd name="connsiteX5" fmla="*/ 0 w 3510195"/>
              <a:gd name="connsiteY5" fmla="*/ 0 h 4984097"/>
              <a:gd name="connsiteX6" fmla="*/ 3505202 w 3510195"/>
              <a:gd name="connsiteY6" fmla="*/ 13855 h 4984097"/>
              <a:gd name="connsiteX0" fmla="*/ 3505202 w 3510379"/>
              <a:gd name="connsiteY0" fmla="*/ 13855 h 4984097"/>
              <a:gd name="connsiteX1" fmla="*/ 2382981 w 3510379"/>
              <a:gd name="connsiteY1" fmla="*/ 1911927 h 4984097"/>
              <a:gd name="connsiteX2" fmla="*/ 706582 w 3510379"/>
              <a:gd name="connsiteY2" fmla="*/ 2355272 h 4984097"/>
              <a:gd name="connsiteX3" fmla="*/ 498764 w 3510379"/>
              <a:gd name="connsiteY3" fmla="*/ 4281054 h 4984097"/>
              <a:gd name="connsiteX4" fmla="*/ 13855 w 3510379"/>
              <a:gd name="connsiteY4" fmla="*/ 4682836 h 4984097"/>
              <a:gd name="connsiteX5" fmla="*/ 0 w 3510379"/>
              <a:gd name="connsiteY5" fmla="*/ 0 h 4984097"/>
              <a:gd name="connsiteX6" fmla="*/ 3505202 w 3510379"/>
              <a:gd name="connsiteY6" fmla="*/ 13855 h 4984097"/>
              <a:gd name="connsiteX0" fmla="*/ 3865420 w 3868973"/>
              <a:gd name="connsiteY0" fmla="*/ 13855 h 4984097"/>
              <a:gd name="connsiteX1" fmla="*/ 2382981 w 3868973"/>
              <a:gd name="connsiteY1" fmla="*/ 1911927 h 4984097"/>
              <a:gd name="connsiteX2" fmla="*/ 706582 w 3868973"/>
              <a:gd name="connsiteY2" fmla="*/ 2355272 h 4984097"/>
              <a:gd name="connsiteX3" fmla="*/ 498764 w 3868973"/>
              <a:gd name="connsiteY3" fmla="*/ 4281054 h 4984097"/>
              <a:gd name="connsiteX4" fmla="*/ 13855 w 3868973"/>
              <a:gd name="connsiteY4" fmla="*/ 4682836 h 4984097"/>
              <a:gd name="connsiteX5" fmla="*/ 0 w 3868973"/>
              <a:gd name="connsiteY5" fmla="*/ 0 h 4984097"/>
              <a:gd name="connsiteX6" fmla="*/ 3865420 w 3868973"/>
              <a:gd name="connsiteY6" fmla="*/ 13855 h 4984097"/>
              <a:gd name="connsiteX0" fmla="*/ 3865420 w 3873426"/>
              <a:gd name="connsiteY0" fmla="*/ 13855 h 4984097"/>
              <a:gd name="connsiteX1" fmla="*/ 2992581 w 3873426"/>
              <a:gd name="connsiteY1" fmla="*/ 1717964 h 4984097"/>
              <a:gd name="connsiteX2" fmla="*/ 706582 w 3873426"/>
              <a:gd name="connsiteY2" fmla="*/ 2355272 h 4984097"/>
              <a:gd name="connsiteX3" fmla="*/ 498764 w 3873426"/>
              <a:gd name="connsiteY3" fmla="*/ 4281054 h 4984097"/>
              <a:gd name="connsiteX4" fmla="*/ 13855 w 3873426"/>
              <a:gd name="connsiteY4" fmla="*/ 4682836 h 4984097"/>
              <a:gd name="connsiteX5" fmla="*/ 0 w 3873426"/>
              <a:gd name="connsiteY5" fmla="*/ 0 h 4984097"/>
              <a:gd name="connsiteX6" fmla="*/ 3865420 w 3873426"/>
              <a:gd name="connsiteY6" fmla="*/ 13855 h 4984097"/>
              <a:gd name="connsiteX0" fmla="*/ 3865420 w 3873179"/>
              <a:gd name="connsiteY0" fmla="*/ 13855 h 4980543"/>
              <a:gd name="connsiteX1" fmla="*/ 2992581 w 3873179"/>
              <a:gd name="connsiteY1" fmla="*/ 1717964 h 4980543"/>
              <a:gd name="connsiteX2" fmla="*/ 803564 w 3873179"/>
              <a:gd name="connsiteY2" fmla="*/ 2466109 h 4980543"/>
              <a:gd name="connsiteX3" fmla="*/ 498764 w 3873179"/>
              <a:gd name="connsiteY3" fmla="*/ 4281054 h 4980543"/>
              <a:gd name="connsiteX4" fmla="*/ 13855 w 3873179"/>
              <a:gd name="connsiteY4" fmla="*/ 4682836 h 4980543"/>
              <a:gd name="connsiteX5" fmla="*/ 0 w 3873179"/>
              <a:gd name="connsiteY5" fmla="*/ 0 h 4980543"/>
              <a:gd name="connsiteX6" fmla="*/ 3865420 w 3873179"/>
              <a:gd name="connsiteY6" fmla="*/ 13855 h 4980543"/>
              <a:gd name="connsiteX0" fmla="*/ 3532911 w 3549464"/>
              <a:gd name="connsiteY0" fmla="*/ 138545 h 4980543"/>
              <a:gd name="connsiteX1" fmla="*/ 2992581 w 3549464"/>
              <a:gd name="connsiteY1" fmla="*/ 1717964 h 4980543"/>
              <a:gd name="connsiteX2" fmla="*/ 803564 w 3549464"/>
              <a:gd name="connsiteY2" fmla="*/ 2466109 h 4980543"/>
              <a:gd name="connsiteX3" fmla="*/ 498764 w 3549464"/>
              <a:gd name="connsiteY3" fmla="*/ 4281054 h 4980543"/>
              <a:gd name="connsiteX4" fmla="*/ 13855 w 3549464"/>
              <a:gd name="connsiteY4" fmla="*/ 4682836 h 4980543"/>
              <a:gd name="connsiteX5" fmla="*/ 0 w 3549464"/>
              <a:gd name="connsiteY5" fmla="*/ 0 h 4980543"/>
              <a:gd name="connsiteX6" fmla="*/ 3532911 w 3549464"/>
              <a:gd name="connsiteY6" fmla="*/ 138545 h 4980543"/>
              <a:gd name="connsiteX0" fmla="*/ 3546766 w 3562611"/>
              <a:gd name="connsiteY0" fmla="*/ 0 h 5008253"/>
              <a:gd name="connsiteX1" fmla="*/ 2992581 w 3562611"/>
              <a:gd name="connsiteY1" fmla="*/ 1745674 h 5008253"/>
              <a:gd name="connsiteX2" fmla="*/ 803564 w 3562611"/>
              <a:gd name="connsiteY2" fmla="*/ 2493819 h 5008253"/>
              <a:gd name="connsiteX3" fmla="*/ 498764 w 3562611"/>
              <a:gd name="connsiteY3" fmla="*/ 4308764 h 5008253"/>
              <a:gd name="connsiteX4" fmla="*/ 13855 w 3562611"/>
              <a:gd name="connsiteY4" fmla="*/ 4710546 h 5008253"/>
              <a:gd name="connsiteX5" fmla="*/ 0 w 3562611"/>
              <a:gd name="connsiteY5" fmla="*/ 27710 h 5008253"/>
              <a:gd name="connsiteX6" fmla="*/ 3546766 w 3562611"/>
              <a:gd name="connsiteY6" fmla="*/ 0 h 5008253"/>
              <a:gd name="connsiteX0" fmla="*/ 3546766 w 3706909"/>
              <a:gd name="connsiteY0" fmla="*/ 0 h 5008253"/>
              <a:gd name="connsiteX1" fmla="*/ 2992581 w 3706909"/>
              <a:gd name="connsiteY1" fmla="*/ 1745674 h 5008253"/>
              <a:gd name="connsiteX2" fmla="*/ 803564 w 3706909"/>
              <a:gd name="connsiteY2" fmla="*/ 2493819 h 5008253"/>
              <a:gd name="connsiteX3" fmla="*/ 498764 w 3706909"/>
              <a:gd name="connsiteY3" fmla="*/ 4308764 h 5008253"/>
              <a:gd name="connsiteX4" fmla="*/ 13855 w 3706909"/>
              <a:gd name="connsiteY4" fmla="*/ 4710546 h 5008253"/>
              <a:gd name="connsiteX5" fmla="*/ 0 w 3706909"/>
              <a:gd name="connsiteY5" fmla="*/ 27710 h 5008253"/>
              <a:gd name="connsiteX6" fmla="*/ 3546766 w 3706909"/>
              <a:gd name="connsiteY6" fmla="*/ 0 h 5008253"/>
              <a:gd name="connsiteX0" fmla="*/ 3546766 w 3576888"/>
              <a:gd name="connsiteY0" fmla="*/ 0 h 5008253"/>
              <a:gd name="connsiteX1" fmla="*/ 2992581 w 3576888"/>
              <a:gd name="connsiteY1" fmla="*/ 1745674 h 5008253"/>
              <a:gd name="connsiteX2" fmla="*/ 803564 w 3576888"/>
              <a:gd name="connsiteY2" fmla="*/ 2493819 h 5008253"/>
              <a:gd name="connsiteX3" fmla="*/ 498764 w 3576888"/>
              <a:gd name="connsiteY3" fmla="*/ 4308764 h 5008253"/>
              <a:gd name="connsiteX4" fmla="*/ 13855 w 3576888"/>
              <a:gd name="connsiteY4" fmla="*/ 4710546 h 5008253"/>
              <a:gd name="connsiteX5" fmla="*/ 0 w 3576888"/>
              <a:gd name="connsiteY5" fmla="*/ 27710 h 5008253"/>
              <a:gd name="connsiteX6" fmla="*/ 3546766 w 3576888"/>
              <a:gd name="connsiteY6" fmla="*/ 0 h 5008253"/>
              <a:gd name="connsiteX0" fmla="*/ 3546766 w 3560729"/>
              <a:gd name="connsiteY0" fmla="*/ 0 h 5008253"/>
              <a:gd name="connsiteX1" fmla="*/ 2604653 w 3560729"/>
              <a:gd name="connsiteY1" fmla="*/ 1814947 h 5008253"/>
              <a:gd name="connsiteX2" fmla="*/ 803564 w 3560729"/>
              <a:gd name="connsiteY2" fmla="*/ 2493819 h 5008253"/>
              <a:gd name="connsiteX3" fmla="*/ 498764 w 3560729"/>
              <a:gd name="connsiteY3" fmla="*/ 4308764 h 5008253"/>
              <a:gd name="connsiteX4" fmla="*/ 13855 w 3560729"/>
              <a:gd name="connsiteY4" fmla="*/ 4710546 h 5008253"/>
              <a:gd name="connsiteX5" fmla="*/ 0 w 3560729"/>
              <a:gd name="connsiteY5" fmla="*/ 27710 h 5008253"/>
              <a:gd name="connsiteX6" fmla="*/ 3546766 w 3560729"/>
              <a:gd name="connsiteY6" fmla="*/ 0 h 5008253"/>
              <a:gd name="connsiteX0" fmla="*/ 3546766 w 3560729"/>
              <a:gd name="connsiteY0" fmla="*/ 0 h 5022108"/>
              <a:gd name="connsiteX1" fmla="*/ 2604653 w 3560729"/>
              <a:gd name="connsiteY1" fmla="*/ 1828802 h 5022108"/>
              <a:gd name="connsiteX2" fmla="*/ 803564 w 3560729"/>
              <a:gd name="connsiteY2" fmla="*/ 2507674 h 5022108"/>
              <a:gd name="connsiteX3" fmla="*/ 498764 w 3560729"/>
              <a:gd name="connsiteY3" fmla="*/ 4322619 h 5022108"/>
              <a:gd name="connsiteX4" fmla="*/ 13855 w 3560729"/>
              <a:gd name="connsiteY4" fmla="*/ 4724401 h 5022108"/>
              <a:gd name="connsiteX5" fmla="*/ 0 w 3560729"/>
              <a:gd name="connsiteY5" fmla="*/ 41565 h 5022108"/>
              <a:gd name="connsiteX6" fmla="*/ 3546766 w 3560729"/>
              <a:gd name="connsiteY6" fmla="*/ 0 h 5022108"/>
              <a:gd name="connsiteX0" fmla="*/ 3546766 w 3560729"/>
              <a:gd name="connsiteY0" fmla="*/ 0 h 5028368"/>
              <a:gd name="connsiteX1" fmla="*/ 2604653 w 3560729"/>
              <a:gd name="connsiteY1" fmla="*/ 1828802 h 5028368"/>
              <a:gd name="connsiteX2" fmla="*/ 803564 w 3560729"/>
              <a:gd name="connsiteY2" fmla="*/ 2313710 h 5028368"/>
              <a:gd name="connsiteX3" fmla="*/ 498764 w 3560729"/>
              <a:gd name="connsiteY3" fmla="*/ 4322619 h 5028368"/>
              <a:gd name="connsiteX4" fmla="*/ 13855 w 3560729"/>
              <a:gd name="connsiteY4" fmla="*/ 4724401 h 5028368"/>
              <a:gd name="connsiteX5" fmla="*/ 0 w 3560729"/>
              <a:gd name="connsiteY5" fmla="*/ 41565 h 5028368"/>
              <a:gd name="connsiteX6" fmla="*/ 3546766 w 3560729"/>
              <a:gd name="connsiteY6" fmla="*/ 0 h 5028368"/>
              <a:gd name="connsiteX0" fmla="*/ 3546766 w 3567061"/>
              <a:gd name="connsiteY0" fmla="*/ 0 h 5028368"/>
              <a:gd name="connsiteX1" fmla="*/ 2826326 w 3567061"/>
              <a:gd name="connsiteY1" fmla="*/ 1731820 h 5028368"/>
              <a:gd name="connsiteX2" fmla="*/ 803564 w 3567061"/>
              <a:gd name="connsiteY2" fmla="*/ 2313710 h 5028368"/>
              <a:gd name="connsiteX3" fmla="*/ 498764 w 3567061"/>
              <a:gd name="connsiteY3" fmla="*/ 4322619 h 5028368"/>
              <a:gd name="connsiteX4" fmla="*/ 13855 w 3567061"/>
              <a:gd name="connsiteY4" fmla="*/ 4724401 h 5028368"/>
              <a:gd name="connsiteX5" fmla="*/ 0 w 3567061"/>
              <a:gd name="connsiteY5" fmla="*/ 41565 h 5028368"/>
              <a:gd name="connsiteX6" fmla="*/ 3546766 w 3567061"/>
              <a:gd name="connsiteY6" fmla="*/ 0 h 5028368"/>
              <a:gd name="connsiteX0" fmla="*/ 3546766 w 3567061"/>
              <a:gd name="connsiteY0" fmla="*/ 0 h 4939815"/>
              <a:gd name="connsiteX1" fmla="*/ 2826326 w 3567061"/>
              <a:gd name="connsiteY1" fmla="*/ 1731820 h 4939815"/>
              <a:gd name="connsiteX2" fmla="*/ 803564 w 3567061"/>
              <a:gd name="connsiteY2" fmla="*/ 2313710 h 4939815"/>
              <a:gd name="connsiteX3" fmla="*/ 1066801 w 3567061"/>
              <a:gd name="connsiteY3" fmla="*/ 3782292 h 4939815"/>
              <a:gd name="connsiteX4" fmla="*/ 13855 w 3567061"/>
              <a:gd name="connsiteY4" fmla="*/ 4724401 h 4939815"/>
              <a:gd name="connsiteX5" fmla="*/ 0 w 3567061"/>
              <a:gd name="connsiteY5" fmla="*/ 41565 h 4939815"/>
              <a:gd name="connsiteX6" fmla="*/ 3546766 w 3567061"/>
              <a:gd name="connsiteY6" fmla="*/ 0 h 4939815"/>
              <a:gd name="connsiteX0" fmla="*/ 3546766 w 3567427"/>
              <a:gd name="connsiteY0" fmla="*/ 0 h 4944652"/>
              <a:gd name="connsiteX1" fmla="*/ 2826326 w 3567427"/>
              <a:gd name="connsiteY1" fmla="*/ 1731820 h 4944652"/>
              <a:gd name="connsiteX2" fmla="*/ 748145 w 3567427"/>
              <a:gd name="connsiteY2" fmla="*/ 2050474 h 4944652"/>
              <a:gd name="connsiteX3" fmla="*/ 1066801 w 3567427"/>
              <a:gd name="connsiteY3" fmla="*/ 3782292 h 4944652"/>
              <a:gd name="connsiteX4" fmla="*/ 13855 w 3567427"/>
              <a:gd name="connsiteY4" fmla="*/ 4724401 h 4944652"/>
              <a:gd name="connsiteX5" fmla="*/ 0 w 3567427"/>
              <a:gd name="connsiteY5" fmla="*/ 41565 h 4944652"/>
              <a:gd name="connsiteX6" fmla="*/ 3546766 w 3567427"/>
              <a:gd name="connsiteY6" fmla="*/ 0 h 4944652"/>
              <a:gd name="connsiteX0" fmla="*/ 3546766 w 3566619"/>
              <a:gd name="connsiteY0" fmla="*/ 0 h 4940065"/>
              <a:gd name="connsiteX1" fmla="*/ 2826326 w 3566619"/>
              <a:gd name="connsiteY1" fmla="*/ 1731820 h 4940065"/>
              <a:gd name="connsiteX2" fmla="*/ 872836 w 3566619"/>
              <a:gd name="connsiteY2" fmla="*/ 2299856 h 4940065"/>
              <a:gd name="connsiteX3" fmla="*/ 1066801 w 3566619"/>
              <a:gd name="connsiteY3" fmla="*/ 3782292 h 4940065"/>
              <a:gd name="connsiteX4" fmla="*/ 13855 w 3566619"/>
              <a:gd name="connsiteY4" fmla="*/ 4724401 h 4940065"/>
              <a:gd name="connsiteX5" fmla="*/ 0 w 3566619"/>
              <a:gd name="connsiteY5" fmla="*/ 41565 h 4940065"/>
              <a:gd name="connsiteX6" fmla="*/ 3546766 w 3566619"/>
              <a:gd name="connsiteY6" fmla="*/ 0 h 4940065"/>
              <a:gd name="connsiteX0" fmla="*/ 3546766 w 3566619"/>
              <a:gd name="connsiteY0" fmla="*/ 0 h 4943391"/>
              <a:gd name="connsiteX1" fmla="*/ 2826326 w 3566619"/>
              <a:gd name="connsiteY1" fmla="*/ 1731820 h 4943391"/>
              <a:gd name="connsiteX2" fmla="*/ 872836 w 3566619"/>
              <a:gd name="connsiteY2" fmla="*/ 2299856 h 4943391"/>
              <a:gd name="connsiteX3" fmla="*/ 1343891 w 3566619"/>
              <a:gd name="connsiteY3" fmla="*/ 3810001 h 4943391"/>
              <a:gd name="connsiteX4" fmla="*/ 13855 w 3566619"/>
              <a:gd name="connsiteY4" fmla="*/ 4724401 h 4943391"/>
              <a:gd name="connsiteX5" fmla="*/ 0 w 3566619"/>
              <a:gd name="connsiteY5" fmla="*/ 41565 h 4943391"/>
              <a:gd name="connsiteX6" fmla="*/ 3546766 w 3566619"/>
              <a:gd name="connsiteY6" fmla="*/ 0 h 4943391"/>
              <a:gd name="connsiteX0" fmla="*/ 3546766 w 3566619"/>
              <a:gd name="connsiteY0" fmla="*/ 0 h 4955848"/>
              <a:gd name="connsiteX1" fmla="*/ 2826326 w 3566619"/>
              <a:gd name="connsiteY1" fmla="*/ 1731820 h 4955848"/>
              <a:gd name="connsiteX2" fmla="*/ 872836 w 3566619"/>
              <a:gd name="connsiteY2" fmla="*/ 2299856 h 4955848"/>
              <a:gd name="connsiteX3" fmla="*/ 1136073 w 3566619"/>
              <a:gd name="connsiteY3" fmla="*/ 3906983 h 4955848"/>
              <a:gd name="connsiteX4" fmla="*/ 13855 w 3566619"/>
              <a:gd name="connsiteY4" fmla="*/ 4724401 h 4955848"/>
              <a:gd name="connsiteX5" fmla="*/ 0 w 3566619"/>
              <a:gd name="connsiteY5" fmla="*/ 41565 h 4955848"/>
              <a:gd name="connsiteX6" fmla="*/ 3546766 w 3566619"/>
              <a:gd name="connsiteY6" fmla="*/ 0 h 4955848"/>
              <a:gd name="connsiteX0" fmla="*/ 3546766 w 3609882"/>
              <a:gd name="connsiteY0" fmla="*/ 0 h 4955848"/>
              <a:gd name="connsiteX1" fmla="*/ 3214254 w 3609882"/>
              <a:gd name="connsiteY1" fmla="*/ 1579420 h 4955848"/>
              <a:gd name="connsiteX2" fmla="*/ 872836 w 3609882"/>
              <a:gd name="connsiteY2" fmla="*/ 2299856 h 4955848"/>
              <a:gd name="connsiteX3" fmla="*/ 1136073 w 3609882"/>
              <a:gd name="connsiteY3" fmla="*/ 3906983 h 4955848"/>
              <a:gd name="connsiteX4" fmla="*/ 13855 w 3609882"/>
              <a:gd name="connsiteY4" fmla="*/ 4724401 h 4955848"/>
              <a:gd name="connsiteX5" fmla="*/ 0 w 3609882"/>
              <a:gd name="connsiteY5" fmla="*/ 41565 h 4955848"/>
              <a:gd name="connsiteX6" fmla="*/ 3546766 w 3609882"/>
              <a:gd name="connsiteY6" fmla="*/ 0 h 4955848"/>
              <a:gd name="connsiteX0" fmla="*/ 3546766 w 3609882"/>
              <a:gd name="connsiteY0" fmla="*/ 0 h 4957825"/>
              <a:gd name="connsiteX1" fmla="*/ 3214254 w 3609882"/>
              <a:gd name="connsiteY1" fmla="*/ 1579420 h 4957825"/>
              <a:gd name="connsiteX2" fmla="*/ 872836 w 3609882"/>
              <a:gd name="connsiteY2" fmla="*/ 2299856 h 4957825"/>
              <a:gd name="connsiteX3" fmla="*/ 1136073 w 3609882"/>
              <a:gd name="connsiteY3" fmla="*/ 3906983 h 4957825"/>
              <a:gd name="connsiteX4" fmla="*/ 13855 w 3609882"/>
              <a:gd name="connsiteY4" fmla="*/ 4724401 h 4957825"/>
              <a:gd name="connsiteX5" fmla="*/ 0 w 3609882"/>
              <a:gd name="connsiteY5" fmla="*/ 41565 h 4957825"/>
              <a:gd name="connsiteX6" fmla="*/ 3546766 w 3609882"/>
              <a:gd name="connsiteY6" fmla="*/ 0 h 4957825"/>
              <a:gd name="connsiteX0" fmla="*/ 3635098 w 3698214"/>
              <a:gd name="connsiteY0" fmla="*/ 0 h 4956688"/>
              <a:gd name="connsiteX1" fmla="*/ 3302586 w 3698214"/>
              <a:gd name="connsiteY1" fmla="*/ 1579420 h 4956688"/>
              <a:gd name="connsiteX2" fmla="*/ 961168 w 3698214"/>
              <a:gd name="connsiteY2" fmla="*/ 2299856 h 4956688"/>
              <a:gd name="connsiteX3" fmla="*/ 1432223 w 3698214"/>
              <a:gd name="connsiteY3" fmla="*/ 4045529 h 4956688"/>
              <a:gd name="connsiteX4" fmla="*/ 102187 w 3698214"/>
              <a:gd name="connsiteY4" fmla="*/ 4724401 h 4956688"/>
              <a:gd name="connsiteX5" fmla="*/ 88332 w 3698214"/>
              <a:gd name="connsiteY5" fmla="*/ 41565 h 4956688"/>
              <a:gd name="connsiteX6" fmla="*/ 3635098 w 3698214"/>
              <a:gd name="connsiteY6" fmla="*/ 0 h 4956688"/>
              <a:gd name="connsiteX0" fmla="*/ 3635098 w 3698214"/>
              <a:gd name="connsiteY0" fmla="*/ 0 h 4956688"/>
              <a:gd name="connsiteX1" fmla="*/ 3302586 w 3698214"/>
              <a:gd name="connsiteY1" fmla="*/ 1579420 h 4956688"/>
              <a:gd name="connsiteX2" fmla="*/ 961168 w 3698214"/>
              <a:gd name="connsiteY2" fmla="*/ 2299856 h 4956688"/>
              <a:gd name="connsiteX3" fmla="*/ 1432223 w 3698214"/>
              <a:gd name="connsiteY3" fmla="*/ 4045529 h 4956688"/>
              <a:gd name="connsiteX4" fmla="*/ 102187 w 3698214"/>
              <a:gd name="connsiteY4" fmla="*/ 4724401 h 4956688"/>
              <a:gd name="connsiteX5" fmla="*/ 88332 w 3698214"/>
              <a:gd name="connsiteY5" fmla="*/ 41565 h 4956688"/>
              <a:gd name="connsiteX6" fmla="*/ 3635098 w 3698214"/>
              <a:gd name="connsiteY6" fmla="*/ 0 h 4956688"/>
              <a:gd name="connsiteX0" fmla="*/ 3635098 w 3698214"/>
              <a:gd name="connsiteY0" fmla="*/ 0 h 4956688"/>
              <a:gd name="connsiteX1" fmla="*/ 3302586 w 3698214"/>
              <a:gd name="connsiteY1" fmla="*/ 1579420 h 4956688"/>
              <a:gd name="connsiteX2" fmla="*/ 961168 w 3698214"/>
              <a:gd name="connsiteY2" fmla="*/ 2299856 h 4956688"/>
              <a:gd name="connsiteX3" fmla="*/ 1432223 w 3698214"/>
              <a:gd name="connsiteY3" fmla="*/ 4045529 h 4956688"/>
              <a:gd name="connsiteX4" fmla="*/ 102187 w 3698214"/>
              <a:gd name="connsiteY4" fmla="*/ 4724401 h 4956688"/>
              <a:gd name="connsiteX5" fmla="*/ 88332 w 3698214"/>
              <a:gd name="connsiteY5" fmla="*/ 41565 h 4956688"/>
              <a:gd name="connsiteX6" fmla="*/ 3635098 w 3698214"/>
              <a:gd name="connsiteY6" fmla="*/ 0 h 4956688"/>
              <a:gd name="connsiteX0" fmla="*/ 3591845 w 3654961"/>
              <a:gd name="connsiteY0" fmla="*/ 0 h 4968373"/>
              <a:gd name="connsiteX1" fmla="*/ 3259333 w 3654961"/>
              <a:gd name="connsiteY1" fmla="*/ 1579420 h 4968373"/>
              <a:gd name="connsiteX2" fmla="*/ 917915 w 3654961"/>
              <a:gd name="connsiteY2" fmla="*/ 2299856 h 4968373"/>
              <a:gd name="connsiteX3" fmla="*/ 1388970 w 3654961"/>
              <a:gd name="connsiteY3" fmla="*/ 4045529 h 4968373"/>
              <a:gd name="connsiteX4" fmla="*/ 58934 w 3654961"/>
              <a:gd name="connsiteY4" fmla="*/ 4724401 h 4968373"/>
              <a:gd name="connsiteX5" fmla="*/ 45079 w 3654961"/>
              <a:gd name="connsiteY5" fmla="*/ 41565 h 4968373"/>
              <a:gd name="connsiteX6" fmla="*/ 3591845 w 3654961"/>
              <a:gd name="connsiteY6" fmla="*/ 0 h 4968373"/>
              <a:gd name="connsiteX0" fmla="*/ 3591845 w 3654961"/>
              <a:gd name="connsiteY0" fmla="*/ 0 h 4967280"/>
              <a:gd name="connsiteX1" fmla="*/ 3259333 w 3654961"/>
              <a:gd name="connsiteY1" fmla="*/ 1579420 h 4967280"/>
              <a:gd name="connsiteX2" fmla="*/ 917915 w 3654961"/>
              <a:gd name="connsiteY2" fmla="*/ 2299856 h 4967280"/>
              <a:gd name="connsiteX3" fmla="*/ 1388970 w 3654961"/>
              <a:gd name="connsiteY3" fmla="*/ 4045529 h 4967280"/>
              <a:gd name="connsiteX4" fmla="*/ 58934 w 3654961"/>
              <a:gd name="connsiteY4" fmla="*/ 4724401 h 4967280"/>
              <a:gd name="connsiteX5" fmla="*/ 45079 w 3654961"/>
              <a:gd name="connsiteY5" fmla="*/ 41565 h 4967280"/>
              <a:gd name="connsiteX6" fmla="*/ 3591845 w 3654961"/>
              <a:gd name="connsiteY6" fmla="*/ 0 h 4967280"/>
              <a:gd name="connsiteX0" fmla="*/ 3591845 w 3654961"/>
              <a:gd name="connsiteY0" fmla="*/ 0 h 4979298"/>
              <a:gd name="connsiteX1" fmla="*/ 3259333 w 3654961"/>
              <a:gd name="connsiteY1" fmla="*/ 1579420 h 4979298"/>
              <a:gd name="connsiteX2" fmla="*/ 917915 w 3654961"/>
              <a:gd name="connsiteY2" fmla="*/ 2299856 h 4979298"/>
              <a:gd name="connsiteX3" fmla="*/ 1388970 w 3654961"/>
              <a:gd name="connsiteY3" fmla="*/ 4045529 h 4979298"/>
              <a:gd name="connsiteX4" fmla="*/ 58934 w 3654961"/>
              <a:gd name="connsiteY4" fmla="*/ 4738255 h 4979298"/>
              <a:gd name="connsiteX5" fmla="*/ 45079 w 3654961"/>
              <a:gd name="connsiteY5" fmla="*/ 41565 h 4979298"/>
              <a:gd name="connsiteX6" fmla="*/ 3591845 w 3654961"/>
              <a:gd name="connsiteY6" fmla="*/ 0 h 4979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54961" h="4979298">
                <a:moveTo>
                  <a:pt x="3591845" y="0"/>
                </a:moveTo>
                <a:cubicBezTo>
                  <a:pt x="3704991" y="635000"/>
                  <a:pt x="3704988" y="1196111"/>
                  <a:pt x="3259333" y="1579420"/>
                </a:cubicBezTo>
                <a:cubicBezTo>
                  <a:pt x="2813678" y="1962729"/>
                  <a:pt x="1229642" y="1888838"/>
                  <a:pt x="917915" y="2299856"/>
                </a:cubicBezTo>
                <a:cubicBezTo>
                  <a:pt x="606188" y="2710874"/>
                  <a:pt x="1532133" y="3639129"/>
                  <a:pt x="1388970" y="4045529"/>
                </a:cubicBezTo>
                <a:cubicBezTo>
                  <a:pt x="1245807" y="4451929"/>
                  <a:pt x="185461" y="5430703"/>
                  <a:pt x="58934" y="4738255"/>
                </a:cubicBezTo>
                <a:cubicBezTo>
                  <a:pt x="-67593" y="4045807"/>
                  <a:pt x="49697" y="1602510"/>
                  <a:pt x="45079" y="41565"/>
                </a:cubicBezTo>
                <a:lnTo>
                  <a:pt x="3591845" y="0"/>
                </a:lnTo>
                <a:close/>
              </a:path>
            </a:pathLst>
          </a:custGeom>
          <a:gradFill>
            <a:gsLst>
              <a:gs pos="0">
                <a:srgbClr val="FEE882"/>
              </a:gs>
              <a:gs pos="73000">
                <a:srgbClr val="FEE882"/>
              </a:gs>
              <a:gs pos="100000">
                <a:srgbClr val="FEE882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407" tIns="42203" rIns="84407" bIns="4220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th-TH" sz="1661"/>
          </a:p>
        </p:txBody>
      </p:sp>
      <p:sp>
        <p:nvSpPr>
          <p:cNvPr id="23" name="รูปแบบอิสระ: รูปร่าง 22">
            <a:extLst>
              <a:ext uri="{FF2B5EF4-FFF2-40B4-BE49-F238E27FC236}">
                <a16:creationId xmlns:a16="http://schemas.microsoft.com/office/drawing/2014/main" id="{D9CEDDBE-8C27-4A8F-9572-814A7BE126F2}"/>
              </a:ext>
            </a:extLst>
          </p:cNvPr>
          <p:cNvSpPr/>
          <p:nvPr/>
        </p:nvSpPr>
        <p:spPr>
          <a:xfrm>
            <a:off x="-24524" y="-71791"/>
            <a:ext cx="5503933" cy="3263846"/>
          </a:xfrm>
          <a:custGeom>
            <a:avLst/>
            <a:gdLst>
              <a:gd name="connsiteX0" fmla="*/ 5791200 w 5791200"/>
              <a:gd name="connsiteY0" fmla="*/ 13854 h 3574472"/>
              <a:gd name="connsiteX1" fmla="*/ 3061855 w 5791200"/>
              <a:gd name="connsiteY1" fmla="*/ 678872 h 3574472"/>
              <a:gd name="connsiteX2" fmla="*/ 2992582 w 5791200"/>
              <a:gd name="connsiteY2" fmla="*/ 1607127 h 3574472"/>
              <a:gd name="connsiteX3" fmla="*/ 1413164 w 5791200"/>
              <a:gd name="connsiteY3" fmla="*/ 1870363 h 3574472"/>
              <a:gd name="connsiteX4" fmla="*/ 0 w 5791200"/>
              <a:gd name="connsiteY4" fmla="*/ 3574472 h 3574472"/>
              <a:gd name="connsiteX5" fmla="*/ 55418 w 5791200"/>
              <a:gd name="connsiteY5" fmla="*/ 0 h 3574472"/>
              <a:gd name="connsiteX6" fmla="*/ 5791200 w 5791200"/>
              <a:gd name="connsiteY6" fmla="*/ 13854 h 3574472"/>
              <a:gd name="connsiteX0" fmla="*/ 5822003 w 5822003"/>
              <a:gd name="connsiteY0" fmla="*/ 28151 h 3588769"/>
              <a:gd name="connsiteX1" fmla="*/ 3092658 w 5822003"/>
              <a:gd name="connsiteY1" fmla="*/ 693169 h 3588769"/>
              <a:gd name="connsiteX2" fmla="*/ 3023385 w 5822003"/>
              <a:gd name="connsiteY2" fmla="*/ 1621424 h 3588769"/>
              <a:gd name="connsiteX3" fmla="*/ 1443967 w 5822003"/>
              <a:gd name="connsiteY3" fmla="*/ 1884660 h 3588769"/>
              <a:gd name="connsiteX4" fmla="*/ 30803 w 5822003"/>
              <a:gd name="connsiteY4" fmla="*/ 3588769 h 3588769"/>
              <a:gd name="connsiteX5" fmla="*/ 0 w 5822003"/>
              <a:gd name="connsiteY5" fmla="*/ 0 h 3588769"/>
              <a:gd name="connsiteX6" fmla="*/ 5822003 w 5822003"/>
              <a:gd name="connsiteY6" fmla="*/ 28151 h 3588769"/>
              <a:gd name="connsiteX0" fmla="*/ 5879484 w 5879484"/>
              <a:gd name="connsiteY0" fmla="*/ 42449 h 3603067"/>
              <a:gd name="connsiteX1" fmla="*/ 3150139 w 5879484"/>
              <a:gd name="connsiteY1" fmla="*/ 707467 h 3603067"/>
              <a:gd name="connsiteX2" fmla="*/ 3080866 w 5879484"/>
              <a:gd name="connsiteY2" fmla="*/ 1635722 h 3603067"/>
              <a:gd name="connsiteX3" fmla="*/ 1501448 w 5879484"/>
              <a:gd name="connsiteY3" fmla="*/ 1898958 h 3603067"/>
              <a:gd name="connsiteX4" fmla="*/ 88284 w 5879484"/>
              <a:gd name="connsiteY4" fmla="*/ 3603067 h 3603067"/>
              <a:gd name="connsiteX5" fmla="*/ 0 w 5879484"/>
              <a:gd name="connsiteY5" fmla="*/ 0 h 3603067"/>
              <a:gd name="connsiteX6" fmla="*/ 5879484 w 5879484"/>
              <a:gd name="connsiteY6" fmla="*/ 42449 h 3603067"/>
              <a:gd name="connsiteX0" fmla="*/ 5879484 w 5879484"/>
              <a:gd name="connsiteY0" fmla="*/ 42449 h 3603067"/>
              <a:gd name="connsiteX1" fmla="*/ 3150139 w 5879484"/>
              <a:gd name="connsiteY1" fmla="*/ 707467 h 3603067"/>
              <a:gd name="connsiteX2" fmla="*/ 3080866 w 5879484"/>
              <a:gd name="connsiteY2" fmla="*/ 1635722 h 3603067"/>
              <a:gd name="connsiteX3" fmla="*/ 1501448 w 5879484"/>
              <a:gd name="connsiteY3" fmla="*/ 1898958 h 3603067"/>
              <a:gd name="connsiteX4" fmla="*/ 2063 w 5879484"/>
              <a:gd name="connsiteY4" fmla="*/ 3603067 h 3603067"/>
              <a:gd name="connsiteX5" fmla="*/ 0 w 5879484"/>
              <a:gd name="connsiteY5" fmla="*/ 0 h 3603067"/>
              <a:gd name="connsiteX6" fmla="*/ 5879484 w 5879484"/>
              <a:gd name="connsiteY6" fmla="*/ 42449 h 3603067"/>
              <a:gd name="connsiteX0" fmla="*/ 6021126 w 6021126"/>
              <a:gd name="connsiteY0" fmla="*/ 42449 h 3688855"/>
              <a:gd name="connsiteX1" fmla="*/ 3291781 w 6021126"/>
              <a:gd name="connsiteY1" fmla="*/ 707467 h 3688855"/>
              <a:gd name="connsiteX2" fmla="*/ 3222508 w 6021126"/>
              <a:gd name="connsiteY2" fmla="*/ 1635722 h 3688855"/>
              <a:gd name="connsiteX3" fmla="*/ 1643090 w 6021126"/>
              <a:gd name="connsiteY3" fmla="*/ 1898958 h 3688855"/>
              <a:gd name="connsiteX4" fmla="*/ 2 w 6021126"/>
              <a:gd name="connsiteY4" fmla="*/ 3688855 h 3688855"/>
              <a:gd name="connsiteX5" fmla="*/ 141642 w 6021126"/>
              <a:gd name="connsiteY5" fmla="*/ 0 h 3688855"/>
              <a:gd name="connsiteX6" fmla="*/ 6021126 w 6021126"/>
              <a:gd name="connsiteY6" fmla="*/ 42449 h 3688855"/>
              <a:gd name="connsiteX0" fmla="*/ 6109408 w 6109408"/>
              <a:gd name="connsiteY0" fmla="*/ 128236 h 3774642"/>
              <a:gd name="connsiteX1" fmla="*/ 3380063 w 6109408"/>
              <a:gd name="connsiteY1" fmla="*/ 793254 h 3774642"/>
              <a:gd name="connsiteX2" fmla="*/ 3310790 w 6109408"/>
              <a:gd name="connsiteY2" fmla="*/ 1721509 h 3774642"/>
              <a:gd name="connsiteX3" fmla="*/ 1731372 w 6109408"/>
              <a:gd name="connsiteY3" fmla="*/ 1984745 h 3774642"/>
              <a:gd name="connsiteX4" fmla="*/ 88284 w 6109408"/>
              <a:gd name="connsiteY4" fmla="*/ 3774642 h 3774642"/>
              <a:gd name="connsiteX5" fmla="*/ 0 w 6109408"/>
              <a:gd name="connsiteY5" fmla="*/ 0 h 3774642"/>
              <a:gd name="connsiteX6" fmla="*/ 6109408 w 6109408"/>
              <a:gd name="connsiteY6" fmla="*/ 128236 h 3774642"/>
              <a:gd name="connsiteX0" fmla="*/ 6109408 w 6109408"/>
              <a:gd name="connsiteY0" fmla="*/ 128236 h 3774642"/>
              <a:gd name="connsiteX1" fmla="*/ 3380063 w 6109408"/>
              <a:gd name="connsiteY1" fmla="*/ 793254 h 3774642"/>
              <a:gd name="connsiteX2" fmla="*/ 3310790 w 6109408"/>
              <a:gd name="connsiteY2" fmla="*/ 1721509 h 3774642"/>
              <a:gd name="connsiteX3" fmla="*/ 1731372 w 6109408"/>
              <a:gd name="connsiteY3" fmla="*/ 1984745 h 3774642"/>
              <a:gd name="connsiteX4" fmla="*/ 88284 w 6109408"/>
              <a:gd name="connsiteY4" fmla="*/ 3774642 h 3774642"/>
              <a:gd name="connsiteX5" fmla="*/ 0 w 6109408"/>
              <a:gd name="connsiteY5" fmla="*/ 0 h 3774642"/>
              <a:gd name="connsiteX6" fmla="*/ 6109408 w 6109408"/>
              <a:gd name="connsiteY6" fmla="*/ 128236 h 3774642"/>
              <a:gd name="connsiteX0" fmla="*/ 6109408 w 6109408"/>
              <a:gd name="connsiteY0" fmla="*/ 128236 h 3774642"/>
              <a:gd name="connsiteX1" fmla="*/ 3380063 w 6109408"/>
              <a:gd name="connsiteY1" fmla="*/ 793254 h 3774642"/>
              <a:gd name="connsiteX2" fmla="*/ 3310790 w 6109408"/>
              <a:gd name="connsiteY2" fmla="*/ 1721509 h 3774642"/>
              <a:gd name="connsiteX3" fmla="*/ 1731372 w 6109408"/>
              <a:gd name="connsiteY3" fmla="*/ 1984745 h 3774642"/>
              <a:gd name="connsiteX4" fmla="*/ 88284 w 6109408"/>
              <a:gd name="connsiteY4" fmla="*/ 3774642 h 3774642"/>
              <a:gd name="connsiteX5" fmla="*/ 0 w 6109408"/>
              <a:gd name="connsiteY5" fmla="*/ 0 h 3774642"/>
              <a:gd name="connsiteX6" fmla="*/ 6109408 w 6109408"/>
              <a:gd name="connsiteY6" fmla="*/ 128236 h 3774642"/>
              <a:gd name="connsiteX0" fmla="*/ 6037557 w 6037557"/>
              <a:gd name="connsiteY0" fmla="*/ 142533 h 3788939"/>
              <a:gd name="connsiteX1" fmla="*/ 3308212 w 6037557"/>
              <a:gd name="connsiteY1" fmla="*/ 807551 h 3788939"/>
              <a:gd name="connsiteX2" fmla="*/ 3238939 w 6037557"/>
              <a:gd name="connsiteY2" fmla="*/ 1735806 h 3788939"/>
              <a:gd name="connsiteX3" fmla="*/ 1659521 w 6037557"/>
              <a:gd name="connsiteY3" fmla="*/ 1999042 h 3788939"/>
              <a:gd name="connsiteX4" fmla="*/ 16433 w 6037557"/>
              <a:gd name="connsiteY4" fmla="*/ 3788939 h 3788939"/>
              <a:gd name="connsiteX5" fmla="*/ 0 w 6037557"/>
              <a:gd name="connsiteY5" fmla="*/ 0 h 3788939"/>
              <a:gd name="connsiteX6" fmla="*/ 6037557 w 6037557"/>
              <a:gd name="connsiteY6" fmla="*/ 142533 h 3788939"/>
              <a:gd name="connsiteX0" fmla="*/ 6037557 w 6037557"/>
              <a:gd name="connsiteY0" fmla="*/ 142533 h 3788939"/>
              <a:gd name="connsiteX1" fmla="*/ 3308212 w 6037557"/>
              <a:gd name="connsiteY1" fmla="*/ 807551 h 3788939"/>
              <a:gd name="connsiteX2" fmla="*/ 3238939 w 6037557"/>
              <a:gd name="connsiteY2" fmla="*/ 1735806 h 3788939"/>
              <a:gd name="connsiteX3" fmla="*/ 1659521 w 6037557"/>
              <a:gd name="connsiteY3" fmla="*/ 1999042 h 3788939"/>
              <a:gd name="connsiteX4" fmla="*/ 16433 w 6037557"/>
              <a:gd name="connsiteY4" fmla="*/ 3788939 h 3788939"/>
              <a:gd name="connsiteX5" fmla="*/ 0 w 6037557"/>
              <a:gd name="connsiteY5" fmla="*/ 0 h 3788939"/>
              <a:gd name="connsiteX6" fmla="*/ 6037557 w 6037557"/>
              <a:gd name="connsiteY6" fmla="*/ 142533 h 3788939"/>
              <a:gd name="connsiteX0" fmla="*/ 6109407 w 6109407"/>
              <a:gd name="connsiteY0" fmla="*/ 0 h 3789385"/>
              <a:gd name="connsiteX1" fmla="*/ 3308212 w 6109407"/>
              <a:gd name="connsiteY1" fmla="*/ 807997 h 3789385"/>
              <a:gd name="connsiteX2" fmla="*/ 3238939 w 6109407"/>
              <a:gd name="connsiteY2" fmla="*/ 1736252 h 3789385"/>
              <a:gd name="connsiteX3" fmla="*/ 1659521 w 6109407"/>
              <a:gd name="connsiteY3" fmla="*/ 1999488 h 3789385"/>
              <a:gd name="connsiteX4" fmla="*/ 16433 w 6109407"/>
              <a:gd name="connsiteY4" fmla="*/ 3789385 h 3789385"/>
              <a:gd name="connsiteX5" fmla="*/ 0 w 6109407"/>
              <a:gd name="connsiteY5" fmla="*/ 446 h 3789385"/>
              <a:gd name="connsiteX6" fmla="*/ 6109407 w 6109407"/>
              <a:gd name="connsiteY6" fmla="*/ 0 h 3789385"/>
              <a:gd name="connsiteX0" fmla="*/ 6109407 w 6179364"/>
              <a:gd name="connsiteY0" fmla="*/ 0 h 3789385"/>
              <a:gd name="connsiteX1" fmla="*/ 3308212 w 6179364"/>
              <a:gd name="connsiteY1" fmla="*/ 807997 h 3789385"/>
              <a:gd name="connsiteX2" fmla="*/ 3238939 w 6179364"/>
              <a:gd name="connsiteY2" fmla="*/ 1736252 h 3789385"/>
              <a:gd name="connsiteX3" fmla="*/ 1659521 w 6179364"/>
              <a:gd name="connsiteY3" fmla="*/ 1999488 h 3789385"/>
              <a:gd name="connsiteX4" fmla="*/ 16433 w 6179364"/>
              <a:gd name="connsiteY4" fmla="*/ 3789385 h 3789385"/>
              <a:gd name="connsiteX5" fmla="*/ 0 w 6179364"/>
              <a:gd name="connsiteY5" fmla="*/ 446 h 3789385"/>
              <a:gd name="connsiteX6" fmla="*/ 6109407 w 6179364"/>
              <a:gd name="connsiteY6" fmla="*/ 0 h 3789385"/>
              <a:gd name="connsiteX0" fmla="*/ 6109407 w 6179364"/>
              <a:gd name="connsiteY0" fmla="*/ 0 h 3789385"/>
              <a:gd name="connsiteX1" fmla="*/ 3308212 w 6179364"/>
              <a:gd name="connsiteY1" fmla="*/ 807997 h 3789385"/>
              <a:gd name="connsiteX2" fmla="*/ 3238939 w 6179364"/>
              <a:gd name="connsiteY2" fmla="*/ 1736252 h 3789385"/>
              <a:gd name="connsiteX3" fmla="*/ 1659521 w 6179364"/>
              <a:gd name="connsiteY3" fmla="*/ 1999488 h 3789385"/>
              <a:gd name="connsiteX4" fmla="*/ 16433 w 6179364"/>
              <a:gd name="connsiteY4" fmla="*/ 3789385 h 3789385"/>
              <a:gd name="connsiteX5" fmla="*/ 0 w 6179364"/>
              <a:gd name="connsiteY5" fmla="*/ 446 h 3789385"/>
              <a:gd name="connsiteX6" fmla="*/ 6109407 w 6179364"/>
              <a:gd name="connsiteY6" fmla="*/ 0 h 3789385"/>
              <a:gd name="connsiteX0" fmla="*/ 6109407 w 6179364"/>
              <a:gd name="connsiteY0" fmla="*/ 0 h 3826203"/>
              <a:gd name="connsiteX1" fmla="*/ 3308212 w 6179364"/>
              <a:gd name="connsiteY1" fmla="*/ 807997 h 3826203"/>
              <a:gd name="connsiteX2" fmla="*/ 3238939 w 6179364"/>
              <a:gd name="connsiteY2" fmla="*/ 1736252 h 3826203"/>
              <a:gd name="connsiteX3" fmla="*/ 1659521 w 6179364"/>
              <a:gd name="connsiteY3" fmla="*/ 1999488 h 3826203"/>
              <a:gd name="connsiteX4" fmla="*/ 16433 w 6179364"/>
              <a:gd name="connsiteY4" fmla="*/ 3789385 h 3826203"/>
              <a:gd name="connsiteX5" fmla="*/ 0 w 6179364"/>
              <a:gd name="connsiteY5" fmla="*/ 446 h 3826203"/>
              <a:gd name="connsiteX6" fmla="*/ 6109407 w 6179364"/>
              <a:gd name="connsiteY6" fmla="*/ 0 h 3826203"/>
              <a:gd name="connsiteX0" fmla="*/ 6109407 w 6194666"/>
              <a:gd name="connsiteY0" fmla="*/ 0 h 3826203"/>
              <a:gd name="connsiteX1" fmla="*/ 3897392 w 6194666"/>
              <a:gd name="connsiteY1" fmla="*/ 636422 h 3826203"/>
              <a:gd name="connsiteX2" fmla="*/ 3238939 w 6194666"/>
              <a:gd name="connsiteY2" fmla="*/ 1736252 h 3826203"/>
              <a:gd name="connsiteX3" fmla="*/ 1659521 w 6194666"/>
              <a:gd name="connsiteY3" fmla="*/ 1999488 h 3826203"/>
              <a:gd name="connsiteX4" fmla="*/ 16433 w 6194666"/>
              <a:gd name="connsiteY4" fmla="*/ 3789385 h 3826203"/>
              <a:gd name="connsiteX5" fmla="*/ 0 w 6194666"/>
              <a:gd name="connsiteY5" fmla="*/ 446 h 3826203"/>
              <a:gd name="connsiteX6" fmla="*/ 6109407 w 6194666"/>
              <a:gd name="connsiteY6" fmla="*/ 0 h 3826203"/>
              <a:gd name="connsiteX0" fmla="*/ 6109407 w 6195622"/>
              <a:gd name="connsiteY0" fmla="*/ 0 h 3830610"/>
              <a:gd name="connsiteX1" fmla="*/ 3897392 w 6195622"/>
              <a:gd name="connsiteY1" fmla="*/ 636422 h 3830610"/>
              <a:gd name="connsiteX2" fmla="*/ 3052127 w 6195622"/>
              <a:gd name="connsiteY2" fmla="*/ 1764848 h 3830610"/>
              <a:gd name="connsiteX3" fmla="*/ 1659521 w 6195622"/>
              <a:gd name="connsiteY3" fmla="*/ 1999488 h 3830610"/>
              <a:gd name="connsiteX4" fmla="*/ 16433 w 6195622"/>
              <a:gd name="connsiteY4" fmla="*/ 3789385 h 3830610"/>
              <a:gd name="connsiteX5" fmla="*/ 0 w 6195622"/>
              <a:gd name="connsiteY5" fmla="*/ 446 h 3830610"/>
              <a:gd name="connsiteX6" fmla="*/ 6109407 w 6195622"/>
              <a:gd name="connsiteY6" fmla="*/ 0 h 3830610"/>
              <a:gd name="connsiteX0" fmla="*/ 6109407 w 6200522"/>
              <a:gd name="connsiteY0" fmla="*/ 0 h 3830610"/>
              <a:gd name="connsiteX1" fmla="*/ 4041094 w 6200522"/>
              <a:gd name="connsiteY1" fmla="*/ 893784 h 3830610"/>
              <a:gd name="connsiteX2" fmla="*/ 3052127 w 6200522"/>
              <a:gd name="connsiteY2" fmla="*/ 1764848 h 3830610"/>
              <a:gd name="connsiteX3" fmla="*/ 1659521 w 6200522"/>
              <a:gd name="connsiteY3" fmla="*/ 1999488 h 3830610"/>
              <a:gd name="connsiteX4" fmla="*/ 16433 w 6200522"/>
              <a:gd name="connsiteY4" fmla="*/ 3789385 h 3830610"/>
              <a:gd name="connsiteX5" fmla="*/ 0 w 6200522"/>
              <a:gd name="connsiteY5" fmla="*/ 446 h 3830610"/>
              <a:gd name="connsiteX6" fmla="*/ 6109407 w 6200522"/>
              <a:gd name="connsiteY6" fmla="*/ 0 h 3830610"/>
              <a:gd name="connsiteX0" fmla="*/ 6109407 w 6200522"/>
              <a:gd name="connsiteY0" fmla="*/ 0 h 3906887"/>
              <a:gd name="connsiteX1" fmla="*/ 4041094 w 6200522"/>
              <a:gd name="connsiteY1" fmla="*/ 893784 h 3906887"/>
              <a:gd name="connsiteX2" fmla="*/ 3052127 w 6200522"/>
              <a:gd name="connsiteY2" fmla="*/ 1764848 h 3906887"/>
              <a:gd name="connsiteX3" fmla="*/ 1659521 w 6200522"/>
              <a:gd name="connsiteY3" fmla="*/ 1999488 h 3906887"/>
              <a:gd name="connsiteX4" fmla="*/ 921756 w 6200522"/>
              <a:gd name="connsiteY4" fmla="*/ 2860023 h 3906887"/>
              <a:gd name="connsiteX5" fmla="*/ 16433 w 6200522"/>
              <a:gd name="connsiteY5" fmla="*/ 3789385 h 3906887"/>
              <a:gd name="connsiteX6" fmla="*/ 0 w 6200522"/>
              <a:gd name="connsiteY6" fmla="*/ 446 h 3906887"/>
              <a:gd name="connsiteX7" fmla="*/ 6109407 w 6200522"/>
              <a:gd name="connsiteY7" fmla="*/ 0 h 3906887"/>
              <a:gd name="connsiteX0" fmla="*/ 6109407 w 6210247"/>
              <a:gd name="connsiteY0" fmla="*/ 0 h 3906887"/>
              <a:gd name="connsiteX1" fmla="*/ 4285388 w 6210247"/>
              <a:gd name="connsiteY1" fmla="*/ 793699 h 3906887"/>
              <a:gd name="connsiteX2" fmla="*/ 3052127 w 6210247"/>
              <a:gd name="connsiteY2" fmla="*/ 1764848 h 3906887"/>
              <a:gd name="connsiteX3" fmla="*/ 1659521 w 6210247"/>
              <a:gd name="connsiteY3" fmla="*/ 1999488 h 3906887"/>
              <a:gd name="connsiteX4" fmla="*/ 921756 w 6210247"/>
              <a:gd name="connsiteY4" fmla="*/ 2860023 h 3906887"/>
              <a:gd name="connsiteX5" fmla="*/ 16433 w 6210247"/>
              <a:gd name="connsiteY5" fmla="*/ 3789385 h 3906887"/>
              <a:gd name="connsiteX6" fmla="*/ 0 w 6210247"/>
              <a:gd name="connsiteY6" fmla="*/ 446 h 3906887"/>
              <a:gd name="connsiteX7" fmla="*/ 6109407 w 6210247"/>
              <a:gd name="connsiteY7" fmla="*/ 0 h 3906887"/>
              <a:gd name="connsiteX0" fmla="*/ 6109407 w 6214422"/>
              <a:gd name="connsiteY0" fmla="*/ 0 h 3906887"/>
              <a:gd name="connsiteX1" fmla="*/ 4285388 w 6214422"/>
              <a:gd name="connsiteY1" fmla="*/ 793699 h 3906887"/>
              <a:gd name="connsiteX2" fmla="*/ 2477318 w 6214422"/>
              <a:gd name="connsiteY2" fmla="*/ 964165 h 3906887"/>
              <a:gd name="connsiteX3" fmla="*/ 1659521 w 6214422"/>
              <a:gd name="connsiteY3" fmla="*/ 1999488 h 3906887"/>
              <a:gd name="connsiteX4" fmla="*/ 921756 w 6214422"/>
              <a:gd name="connsiteY4" fmla="*/ 2860023 h 3906887"/>
              <a:gd name="connsiteX5" fmla="*/ 16433 w 6214422"/>
              <a:gd name="connsiteY5" fmla="*/ 3789385 h 3906887"/>
              <a:gd name="connsiteX6" fmla="*/ 0 w 6214422"/>
              <a:gd name="connsiteY6" fmla="*/ 446 h 3906887"/>
              <a:gd name="connsiteX7" fmla="*/ 6109407 w 6214422"/>
              <a:gd name="connsiteY7" fmla="*/ 0 h 3906887"/>
              <a:gd name="connsiteX0" fmla="*/ 6109407 w 6214422"/>
              <a:gd name="connsiteY0" fmla="*/ 0 h 3906887"/>
              <a:gd name="connsiteX1" fmla="*/ 4285388 w 6214422"/>
              <a:gd name="connsiteY1" fmla="*/ 793699 h 3906887"/>
              <a:gd name="connsiteX2" fmla="*/ 2477318 w 6214422"/>
              <a:gd name="connsiteY2" fmla="*/ 964165 h 3906887"/>
              <a:gd name="connsiteX3" fmla="*/ 2033147 w 6214422"/>
              <a:gd name="connsiteY3" fmla="*/ 2285446 h 3906887"/>
              <a:gd name="connsiteX4" fmla="*/ 921756 w 6214422"/>
              <a:gd name="connsiteY4" fmla="*/ 2860023 h 3906887"/>
              <a:gd name="connsiteX5" fmla="*/ 16433 w 6214422"/>
              <a:gd name="connsiteY5" fmla="*/ 3789385 h 3906887"/>
              <a:gd name="connsiteX6" fmla="*/ 0 w 6214422"/>
              <a:gd name="connsiteY6" fmla="*/ 446 h 3906887"/>
              <a:gd name="connsiteX7" fmla="*/ 6109407 w 6214422"/>
              <a:gd name="connsiteY7" fmla="*/ 0 h 3906887"/>
              <a:gd name="connsiteX0" fmla="*/ 6109407 w 6214422"/>
              <a:gd name="connsiteY0" fmla="*/ 0 h 3903573"/>
              <a:gd name="connsiteX1" fmla="*/ 4285388 w 6214422"/>
              <a:gd name="connsiteY1" fmla="*/ 793699 h 3903573"/>
              <a:gd name="connsiteX2" fmla="*/ 2477318 w 6214422"/>
              <a:gd name="connsiteY2" fmla="*/ 964165 h 3903573"/>
              <a:gd name="connsiteX3" fmla="*/ 2033147 w 6214422"/>
              <a:gd name="connsiteY3" fmla="*/ 2285446 h 3903573"/>
              <a:gd name="connsiteX4" fmla="*/ 849905 w 6214422"/>
              <a:gd name="connsiteY4" fmla="*/ 2817129 h 3903573"/>
              <a:gd name="connsiteX5" fmla="*/ 16433 w 6214422"/>
              <a:gd name="connsiteY5" fmla="*/ 3789385 h 3903573"/>
              <a:gd name="connsiteX6" fmla="*/ 0 w 6214422"/>
              <a:gd name="connsiteY6" fmla="*/ 446 h 3903573"/>
              <a:gd name="connsiteX7" fmla="*/ 6109407 w 6214422"/>
              <a:gd name="connsiteY7" fmla="*/ 0 h 3903573"/>
              <a:gd name="connsiteX0" fmla="*/ 6109407 w 6214422"/>
              <a:gd name="connsiteY0" fmla="*/ 0 h 3912056"/>
              <a:gd name="connsiteX1" fmla="*/ 4285388 w 6214422"/>
              <a:gd name="connsiteY1" fmla="*/ 793699 h 3912056"/>
              <a:gd name="connsiteX2" fmla="*/ 2477318 w 6214422"/>
              <a:gd name="connsiteY2" fmla="*/ 964165 h 3912056"/>
              <a:gd name="connsiteX3" fmla="*/ 2033147 w 6214422"/>
              <a:gd name="connsiteY3" fmla="*/ 2285446 h 3912056"/>
              <a:gd name="connsiteX4" fmla="*/ 849905 w 6214422"/>
              <a:gd name="connsiteY4" fmla="*/ 2817129 h 3912056"/>
              <a:gd name="connsiteX5" fmla="*/ 16433 w 6214422"/>
              <a:gd name="connsiteY5" fmla="*/ 3789385 h 3912056"/>
              <a:gd name="connsiteX6" fmla="*/ 0 w 6214422"/>
              <a:gd name="connsiteY6" fmla="*/ 446 h 3912056"/>
              <a:gd name="connsiteX7" fmla="*/ 6109407 w 6214422"/>
              <a:gd name="connsiteY7" fmla="*/ 0 h 3912056"/>
              <a:gd name="connsiteX0" fmla="*/ 6109407 w 6220180"/>
              <a:gd name="connsiteY0" fmla="*/ 0 h 3912056"/>
              <a:gd name="connsiteX1" fmla="*/ 4400350 w 6220180"/>
              <a:gd name="connsiteY1" fmla="*/ 993869 h 3912056"/>
              <a:gd name="connsiteX2" fmla="*/ 2477318 w 6220180"/>
              <a:gd name="connsiteY2" fmla="*/ 964165 h 3912056"/>
              <a:gd name="connsiteX3" fmla="*/ 2033147 w 6220180"/>
              <a:gd name="connsiteY3" fmla="*/ 2285446 h 3912056"/>
              <a:gd name="connsiteX4" fmla="*/ 849905 w 6220180"/>
              <a:gd name="connsiteY4" fmla="*/ 2817129 h 3912056"/>
              <a:gd name="connsiteX5" fmla="*/ 16433 w 6220180"/>
              <a:gd name="connsiteY5" fmla="*/ 3789385 h 3912056"/>
              <a:gd name="connsiteX6" fmla="*/ 0 w 6220180"/>
              <a:gd name="connsiteY6" fmla="*/ 446 h 3912056"/>
              <a:gd name="connsiteX7" fmla="*/ 6109407 w 6220180"/>
              <a:gd name="connsiteY7" fmla="*/ 0 h 3912056"/>
              <a:gd name="connsiteX0" fmla="*/ 6109407 w 6221637"/>
              <a:gd name="connsiteY0" fmla="*/ 0 h 3912056"/>
              <a:gd name="connsiteX1" fmla="*/ 4400350 w 6221637"/>
              <a:gd name="connsiteY1" fmla="*/ 993869 h 3912056"/>
              <a:gd name="connsiteX2" fmla="*/ 2477318 w 6221637"/>
              <a:gd name="connsiteY2" fmla="*/ 964165 h 3912056"/>
              <a:gd name="connsiteX3" fmla="*/ 2033147 w 6221637"/>
              <a:gd name="connsiteY3" fmla="*/ 2285446 h 3912056"/>
              <a:gd name="connsiteX4" fmla="*/ 849905 w 6221637"/>
              <a:gd name="connsiteY4" fmla="*/ 2817129 h 3912056"/>
              <a:gd name="connsiteX5" fmla="*/ 16433 w 6221637"/>
              <a:gd name="connsiteY5" fmla="*/ 3789385 h 3912056"/>
              <a:gd name="connsiteX6" fmla="*/ 0 w 6221637"/>
              <a:gd name="connsiteY6" fmla="*/ 446 h 3912056"/>
              <a:gd name="connsiteX7" fmla="*/ 6109407 w 6221637"/>
              <a:gd name="connsiteY7" fmla="*/ 0 h 3912056"/>
              <a:gd name="connsiteX0" fmla="*/ 6109407 w 6217155"/>
              <a:gd name="connsiteY0" fmla="*/ 0 h 3912056"/>
              <a:gd name="connsiteX1" fmla="*/ 4314129 w 6217155"/>
              <a:gd name="connsiteY1" fmla="*/ 765103 h 3912056"/>
              <a:gd name="connsiteX2" fmla="*/ 2477318 w 6217155"/>
              <a:gd name="connsiteY2" fmla="*/ 964165 h 3912056"/>
              <a:gd name="connsiteX3" fmla="*/ 2033147 w 6217155"/>
              <a:gd name="connsiteY3" fmla="*/ 2285446 h 3912056"/>
              <a:gd name="connsiteX4" fmla="*/ 849905 w 6217155"/>
              <a:gd name="connsiteY4" fmla="*/ 2817129 h 3912056"/>
              <a:gd name="connsiteX5" fmla="*/ 16433 w 6217155"/>
              <a:gd name="connsiteY5" fmla="*/ 3789385 h 3912056"/>
              <a:gd name="connsiteX6" fmla="*/ 0 w 6217155"/>
              <a:gd name="connsiteY6" fmla="*/ 446 h 3912056"/>
              <a:gd name="connsiteX7" fmla="*/ 6109407 w 6217155"/>
              <a:gd name="connsiteY7" fmla="*/ 0 h 3912056"/>
              <a:gd name="connsiteX0" fmla="*/ 6109407 w 6216702"/>
              <a:gd name="connsiteY0" fmla="*/ 0 h 3912056"/>
              <a:gd name="connsiteX1" fmla="*/ 4314129 w 6216702"/>
              <a:gd name="connsiteY1" fmla="*/ 765103 h 3912056"/>
              <a:gd name="connsiteX2" fmla="*/ 2362355 w 6216702"/>
              <a:gd name="connsiteY2" fmla="*/ 721101 h 3912056"/>
              <a:gd name="connsiteX3" fmla="*/ 2033147 w 6216702"/>
              <a:gd name="connsiteY3" fmla="*/ 2285446 h 3912056"/>
              <a:gd name="connsiteX4" fmla="*/ 849905 w 6216702"/>
              <a:gd name="connsiteY4" fmla="*/ 2817129 h 3912056"/>
              <a:gd name="connsiteX5" fmla="*/ 16433 w 6216702"/>
              <a:gd name="connsiteY5" fmla="*/ 3789385 h 3912056"/>
              <a:gd name="connsiteX6" fmla="*/ 0 w 6216702"/>
              <a:gd name="connsiteY6" fmla="*/ 446 h 3912056"/>
              <a:gd name="connsiteX7" fmla="*/ 6109407 w 6216702"/>
              <a:gd name="connsiteY7" fmla="*/ 0 h 3912056"/>
              <a:gd name="connsiteX0" fmla="*/ 6109407 w 6212589"/>
              <a:gd name="connsiteY0" fmla="*/ 0 h 3912056"/>
              <a:gd name="connsiteX1" fmla="*/ 4227908 w 6212589"/>
              <a:gd name="connsiteY1" fmla="*/ 622123 h 3912056"/>
              <a:gd name="connsiteX2" fmla="*/ 2362355 w 6212589"/>
              <a:gd name="connsiteY2" fmla="*/ 721101 h 3912056"/>
              <a:gd name="connsiteX3" fmla="*/ 2033147 w 6212589"/>
              <a:gd name="connsiteY3" fmla="*/ 2285446 h 3912056"/>
              <a:gd name="connsiteX4" fmla="*/ 849905 w 6212589"/>
              <a:gd name="connsiteY4" fmla="*/ 2817129 h 3912056"/>
              <a:gd name="connsiteX5" fmla="*/ 16433 w 6212589"/>
              <a:gd name="connsiteY5" fmla="*/ 3789385 h 3912056"/>
              <a:gd name="connsiteX6" fmla="*/ 0 w 6212589"/>
              <a:gd name="connsiteY6" fmla="*/ 446 h 3912056"/>
              <a:gd name="connsiteX7" fmla="*/ 6109407 w 6212589"/>
              <a:gd name="connsiteY7" fmla="*/ 0 h 3912056"/>
              <a:gd name="connsiteX0" fmla="*/ 6109407 w 6213116"/>
              <a:gd name="connsiteY0" fmla="*/ 0 h 3912056"/>
              <a:gd name="connsiteX1" fmla="*/ 4227908 w 6213116"/>
              <a:gd name="connsiteY1" fmla="*/ 622123 h 3912056"/>
              <a:gd name="connsiteX2" fmla="*/ 2290505 w 6213116"/>
              <a:gd name="connsiteY2" fmla="*/ 721102 h 3912056"/>
              <a:gd name="connsiteX3" fmla="*/ 2033147 w 6213116"/>
              <a:gd name="connsiteY3" fmla="*/ 2285446 h 3912056"/>
              <a:gd name="connsiteX4" fmla="*/ 849905 w 6213116"/>
              <a:gd name="connsiteY4" fmla="*/ 2817129 h 3912056"/>
              <a:gd name="connsiteX5" fmla="*/ 16433 w 6213116"/>
              <a:gd name="connsiteY5" fmla="*/ 3789385 h 3912056"/>
              <a:gd name="connsiteX6" fmla="*/ 0 w 6213116"/>
              <a:gd name="connsiteY6" fmla="*/ 446 h 3912056"/>
              <a:gd name="connsiteX7" fmla="*/ 6109407 w 6213116"/>
              <a:gd name="connsiteY7" fmla="*/ 0 h 3912056"/>
              <a:gd name="connsiteX0" fmla="*/ 6109407 w 6214399"/>
              <a:gd name="connsiteY0" fmla="*/ 0 h 3912056"/>
              <a:gd name="connsiteX1" fmla="*/ 4227908 w 6214399"/>
              <a:gd name="connsiteY1" fmla="*/ 622123 h 3912056"/>
              <a:gd name="connsiteX2" fmla="*/ 2290505 w 6214399"/>
              <a:gd name="connsiteY2" fmla="*/ 721102 h 3912056"/>
              <a:gd name="connsiteX3" fmla="*/ 2033147 w 6214399"/>
              <a:gd name="connsiteY3" fmla="*/ 2285446 h 3912056"/>
              <a:gd name="connsiteX4" fmla="*/ 849905 w 6214399"/>
              <a:gd name="connsiteY4" fmla="*/ 2817129 h 3912056"/>
              <a:gd name="connsiteX5" fmla="*/ 16433 w 6214399"/>
              <a:gd name="connsiteY5" fmla="*/ 3789385 h 3912056"/>
              <a:gd name="connsiteX6" fmla="*/ 0 w 6214399"/>
              <a:gd name="connsiteY6" fmla="*/ 446 h 3912056"/>
              <a:gd name="connsiteX7" fmla="*/ 6109407 w 6214399"/>
              <a:gd name="connsiteY7" fmla="*/ 0 h 3912056"/>
              <a:gd name="connsiteX0" fmla="*/ 6109407 w 6231869"/>
              <a:gd name="connsiteY0" fmla="*/ 0 h 3912056"/>
              <a:gd name="connsiteX1" fmla="*/ 4227908 w 6231869"/>
              <a:gd name="connsiteY1" fmla="*/ 622123 h 3912056"/>
              <a:gd name="connsiteX2" fmla="*/ 2290505 w 6231869"/>
              <a:gd name="connsiteY2" fmla="*/ 721102 h 3912056"/>
              <a:gd name="connsiteX3" fmla="*/ 2033147 w 6231869"/>
              <a:gd name="connsiteY3" fmla="*/ 2285446 h 3912056"/>
              <a:gd name="connsiteX4" fmla="*/ 849905 w 6231869"/>
              <a:gd name="connsiteY4" fmla="*/ 2817129 h 3912056"/>
              <a:gd name="connsiteX5" fmla="*/ 16433 w 6231869"/>
              <a:gd name="connsiteY5" fmla="*/ 3789385 h 3912056"/>
              <a:gd name="connsiteX6" fmla="*/ 0 w 6231869"/>
              <a:gd name="connsiteY6" fmla="*/ 446 h 3912056"/>
              <a:gd name="connsiteX7" fmla="*/ 6109407 w 6231869"/>
              <a:gd name="connsiteY7" fmla="*/ 0 h 3912056"/>
              <a:gd name="connsiteX0" fmla="*/ 6109407 w 6263187"/>
              <a:gd name="connsiteY0" fmla="*/ 0 h 3912056"/>
              <a:gd name="connsiteX1" fmla="*/ 4227908 w 6263187"/>
              <a:gd name="connsiteY1" fmla="*/ 622123 h 3912056"/>
              <a:gd name="connsiteX2" fmla="*/ 2290505 w 6263187"/>
              <a:gd name="connsiteY2" fmla="*/ 721102 h 3912056"/>
              <a:gd name="connsiteX3" fmla="*/ 2033147 w 6263187"/>
              <a:gd name="connsiteY3" fmla="*/ 2285446 h 3912056"/>
              <a:gd name="connsiteX4" fmla="*/ 849905 w 6263187"/>
              <a:gd name="connsiteY4" fmla="*/ 2817129 h 3912056"/>
              <a:gd name="connsiteX5" fmla="*/ 16433 w 6263187"/>
              <a:gd name="connsiteY5" fmla="*/ 3789385 h 3912056"/>
              <a:gd name="connsiteX6" fmla="*/ 0 w 6263187"/>
              <a:gd name="connsiteY6" fmla="*/ 446 h 3912056"/>
              <a:gd name="connsiteX7" fmla="*/ 6109407 w 6263187"/>
              <a:gd name="connsiteY7" fmla="*/ 0 h 3912056"/>
              <a:gd name="connsiteX0" fmla="*/ 6109407 w 6251157"/>
              <a:gd name="connsiteY0" fmla="*/ 53381 h 3965437"/>
              <a:gd name="connsiteX1" fmla="*/ 4141687 w 6251157"/>
              <a:gd name="connsiteY1" fmla="*/ 775590 h 3965437"/>
              <a:gd name="connsiteX2" fmla="*/ 2290505 w 6251157"/>
              <a:gd name="connsiteY2" fmla="*/ 774483 h 3965437"/>
              <a:gd name="connsiteX3" fmla="*/ 2033147 w 6251157"/>
              <a:gd name="connsiteY3" fmla="*/ 2338827 h 3965437"/>
              <a:gd name="connsiteX4" fmla="*/ 849905 w 6251157"/>
              <a:gd name="connsiteY4" fmla="*/ 2870510 h 3965437"/>
              <a:gd name="connsiteX5" fmla="*/ 16433 w 6251157"/>
              <a:gd name="connsiteY5" fmla="*/ 3842766 h 3965437"/>
              <a:gd name="connsiteX6" fmla="*/ 0 w 6251157"/>
              <a:gd name="connsiteY6" fmla="*/ 53827 h 3965437"/>
              <a:gd name="connsiteX7" fmla="*/ 6109407 w 6251157"/>
              <a:gd name="connsiteY7" fmla="*/ 53381 h 3965437"/>
              <a:gd name="connsiteX0" fmla="*/ 6109407 w 6249177"/>
              <a:gd name="connsiteY0" fmla="*/ 53381 h 3965437"/>
              <a:gd name="connsiteX1" fmla="*/ 4141687 w 6249177"/>
              <a:gd name="connsiteY1" fmla="*/ 775590 h 3965437"/>
              <a:gd name="connsiteX2" fmla="*/ 2520428 w 6249177"/>
              <a:gd name="connsiteY2" fmla="*/ 1131930 h 3965437"/>
              <a:gd name="connsiteX3" fmla="*/ 2033147 w 6249177"/>
              <a:gd name="connsiteY3" fmla="*/ 2338827 h 3965437"/>
              <a:gd name="connsiteX4" fmla="*/ 849905 w 6249177"/>
              <a:gd name="connsiteY4" fmla="*/ 2870510 h 3965437"/>
              <a:gd name="connsiteX5" fmla="*/ 16433 w 6249177"/>
              <a:gd name="connsiteY5" fmla="*/ 3842766 h 3965437"/>
              <a:gd name="connsiteX6" fmla="*/ 0 w 6249177"/>
              <a:gd name="connsiteY6" fmla="*/ 53827 h 3965437"/>
              <a:gd name="connsiteX7" fmla="*/ 6109407 w 6249177"/>
              <a:gd name="connsiteY7" fmla="*/ 53381 h 3965437"/>
              <a:gd name="connsiteX0" fmla="*/ 6109407 w 6258571"/>
              <a:gd name="connsiteY0" fmla="*/ 72445 h 3984501"/>
              <a:gd name="connsiteX1" fmla="*/ 4227908 w 6258571"/>
              <a:gd name="connsiteY1" fmla="*/ 1052016 h 3984501"/>
              <a:gd name="connsiteX2" fmla="*/ 2520428 w 6258571"/>
              <a:gd name="connsiteY2" fmla="*/ 1150994 h 3984501"/>
              <a:gd name="connsiteX3" fmla="*/ 2033147 w 6258571"/>
              <a:gd name="connsiteY3" fmla="*/ 2357891 h 3984501"/>
              <a:gd name="connsiteX4" fmla="*/ 849905 w 6258571"/>
              <a:gd name="connsiteY4" fmla="*/ 2889574 h 3984501"/>
              <a:gd name="connsiteX5" fmla="*/ 16433 w 6258571"/>
              <a:gd name="connsiteY5" fmla="*/ 3861830 h 3984501"/>
              <a:gd name="connsiteX6" fmla="*/ 0 w 6258571"/>
              <a:gd name="connsiteY6" fmla="*/ 72891 h 3984501"/>
              <a:gd name="connsiteX7" fmla="*/ 6109407 w 6258571"/>
              <a:gd name="connsiteY7" fmla="*/ 72445 h 3984501"/>
              <a:gd name="connsiteX0" fmla="*/ 6109407 w 6224172"/>
              <a:gd name="connsiteY0" fmla="*/ 72445 h 3984501"/>
              <a:gd name="connsiteX1" fmla="*/ 4227908 w 6224172"/>
              <a:gd name="connsiteY1" fmla="*/ 1052016 h 3984501"/>
              <a:gd name="connsiteX2" fmla="*/ 2520428 w 6224172"/>
              <a:gd name="connsiteY2" fmla="*/ 1150994 h 3984501"/>
              <a:gd name="connsiteX3" fmla="*/ 2033147 w 6224172"/>
              <a:gd name="connsiteY3" fmla="*/ 2357891 h 3984501"/>
              <a:gd name="connsiteX4" fmla="*/ 849905 w 6224172"/>
              <a:gd name="connsiteY4" fmla="*/ 2889574 h 3984501"/>
              <a:gd name="connsiteX5" fmla="*/ 16433 w 6224172"/>
              <a:gd name="connsiteY5" fmla="*/ 3861830 h 3984501"/>
              <a:gd name="connsiteX6" fmla="*/ 0 w 6224172"/>
              <a:gd name="connsiteY6" fmla="*/ 72891 h 3984501"/>
              <a:gd name="connsiteX7" fmla="*/ 6109407 w 6224172"/>
              <a:gd name="connsiteY7" fmla="*/ 72445 h 3984501"/>
              <a:gd name="connsiteX0" fmla="*/ 6109407 w 6241461"/>
              <a:gd name="connsiteY0" fmla="*/ 72445 h 3984501"/>
              <a:gd name="connsiteX1" fmla="*/ 4227908 w 6241461"/>
              <a:gd name="connsiteY1" fmla="*/ 1052016 h 3984501"/>
              <a:gd name="connsiteX2" fmla="*/ 2520428 w 6241461"/>
              <a:gd name="connsiteY2" fmla="*/ 1150994 h 3984501"/>
              <a:gd name="connsiteX3" fmla="*/ 2033147 w 6241461"/>
              <a:gd name="connsiteY3" fmla="*/ 2357891 h 3984501"/>
              <a:gd name="connsiteX4" fmla="*/ 849905 w 6241461"/>
              <a:gd name="connsiteY4" fmla="*/ 2889574 h 3984501"/>
              <a:gd name="connsiteX5" fmla="*/ 16433 w 6241461"/>
              <a:gd name="connsiteY5" fmla="*/ 3861830 h 3984501"/>
              <a:gd name="connsiteX6" fmla="*/ 0 w 6241461"/>
              <a:gd name="connsiteY6" fmla="*/ 72891 h 3984501"/>
              <a:gd name="connsiteX7" fmla="*/ 6109407 w 6241461"/>
              <a:gd name="connsiteY7" fmla="*/ 72445 h 3984501"/>
              <a:gd name="connsiteX0" fmla="*/ 6109407 w 6201346"/>
              <a:gd name="connsiteY0" fmla="*/ 55500 h 3967556"/>
              <a:gd name="connsiteX1" fmla="*/ 3739321 w 6201346"/>
              <a:gd name="connsiteY1" fmla="*/ 806305 h 3967556"/>
              <a:gd name="connsiteX2" fmla="*/ 2520428 w 6201346"/>
              <a:gd name="connsiteY2" fmla="*/ 1134049 h 3967556"/>
              <a:gd name="connsiteX3" fmla="*/ 2033147 w 6201346"/>
              <a:gd name="connsiteY3" fmla="*/ 2340946 h 3967556"/>
              <a:gd name="connsiteX4" fmla="*/ 849905 w 6201346"/>
              <a:gd name="connsiteY4" fmla="*/ 2872629 h 3967556"/>
              <a:gd name="connsiteX5" fmla="*/ 16433 w 6201346"/>
              <a:gd name="connsiteY5" fmla="*/ 3844885 h 3967556"/>
              <a:gd name="connsiteX6" fmla="*/ 0 w 6201346"/>
              <a:gd name="connsiteY6" fmla="*/ 55946 h 3967556"/>
              <a:gd name="connsiteX7" fmla="*/ 6109407 w 6201346"/>
              <a:gd name="connsiteY7" fmla="*/ 55500 h 3967556"/>
              <a:gd name="connsiteX0" fmla="*/ 6109407 w 6211840"/>
              <a:gd name="connsiteY0" fmla="*/ 55500 h 3967556"/>
              <a:gd name="connsiteX1" fmla="*/ 3739321 w 6211840"/>
              <a:gd name="connsiteY1" fmla="*/ 806305 h 3967556"/>
              <a:gd name="connsiteX2" fmla="*/ 2549169 w 6211840"/>
              <a:gd name="connsiteY2" fmla="*/ 1405710 h 3967556"/>
              <a:gd name="connsiteX3" fmla="*/ 2033147 w 6211840"/>
              <a:gd name="connsiteY3" fmla="*/ 2340946 h 3967556"/>
              <a:gd name="connsiteX4" fmla="*/ 849905 w 6211840"/>
              <a:gd name="connsiteY4" fmla="*/ 2872629 h 3967556"/>
              <a:gd name="connsiteX5" fmla="*/ 16433 w 6211840"/>
              <a:gd name="connsiteY5" fmla="*/ 3844885 h 3967556"/>
              <a:gd name="connsiteX6" fmla="*/ 0 w 6211840"/>
              <a:gd name="connsiteY6" fmla="*/ 55946 h 3967556"/>
              <a:gd name="connsiteX7" fmla="*/ 6109407 w 6211840"/>
              <a:gd name="connsiteY7" fmla="*/ 55500 h 3967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11840" h="3967556">
                <a:moveTo>
                  <a:pt x="6109407" y="55500"/>
                </a:moveTo>
                <a:cubicBezTo>
                  <a:pt x="6732627" y="180560"/>
                  <a:pt x="4332694" y="581270"/>
                  <a:pt x="3739321" y="806305"/>
                </a:cubicBezTo>
                <a:cubicBezTo>
                  <a:pt x="3145948" y="1031340"/>
                  <a:pt x="2833531" y="1149936"/>
                  <a:pt x="2549169" y="1405710"/>
                </a:cubicBezTo>
                <a:cubicBezTo>
                  <a:pt x="2264807" y="1661484"/>
                  <a:pt x="2316358" y="2096460"/>
                  <a:pt x="2033147" y="2340946"/>
                </a:cubicBezTo>
                <a:cubicBezTo>
                  <a:pt x="1749936" y="2585432"/>
                  <a:pt x="1123753" y="2574313"/>
                  <a:pt x="849905" y="2872629"/>
                </a:cubicBezTo>
                <a:cubicBezTo>
                  <a:pt x="576057" y="3170945"/>
                  <a:pt x="16720" y="4345629"/>
                  <a:pt x="16433" y="3844885"/>
                </a:cubicBezTo>
                <a:cubicBezTo>
                  <a:pt x="15745" y="2643863"/>
                  <a:pt x="15057" y="1171182"/>
                  <a:pt x="0" y="55946"/>
                </a:cubicBezTo>
                <a:cubicBezTo>
                  <a:pt x="2036469" y="55797"/>
                  <a:pt x="5486187" y="-69560"/>
                  <a:pt x="6109407" y="55500"/>
                </a:cubicBezTo>
                <a:close/>
              </a:path>
            </a:pathLst>
          </a:custGeom>
          <a:gradFill>
            <a:gsLst>
              <a:gs pos="0">
                <a:srgbClr val="FEE882"/>
              </a:gs>
              <a:gs pos="73000">
                <a:srgbClr val="FEE882"/>
              </a:gs>
              <a:gs pos="100000">
                <a:srgbClr val="FEE882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661" dirty="0"/>
          </a:p>
        </p:txBody>
      </p:sp>
      <p:sp>
        <p:nvSpPr>
          <p:cNvPr id="27" name="รูปแบบอิสระ: รูปร่าง 26">
            <a:extLst>
              <a:ext uri="{FF2B5EF4-FFF2-40B4-BE49-F238E27FC236}">
                <a16:creationId xmlns:a16="http://schemas.microsoft.com/office/drawing/2014/main" id="{639E2FCE-E179-4B4B-B31A-9307FD1A748F}"/>
              </a:ext>
            </a:extLst>
          </p:cNvPr>
          <p:cNvSpPr/>
          <p:nvPr/>
        </p:nvSpPr>
        <p:spPr>
          <a:xfrm flipH="1" flipV="1">
            <a:off x="5804787" y="569056"/>
            <a:ext cx="3358975" cy="4227214"/>
          </a:xfrm>
          <a:custGeom>
            <a:avLst/>
            <a:gdLst>
              <a:gd name="connsiteX0" fmla="*/ 3034146 w 3034146"/>
              <a:gd name="connsiteY0" fmla="*/ 0 h 4724400"/>
              <a:gd name="connsiteX1" fmla="*/ 1676400 w 3034146"/>
              <a:gd name="connsiteY1" fmla="*/ 1939636 h 4724400"/>
              <a:gd name="connsiteX2" fmla="*/ 831273 w 3034146"/>
              <a:gd name="connsiteY2" fmla="*/ 2521527 h 4724400"/>
              <a:gd name="connsiteX3" fmla="*/ 498764 w 3034146"/>
              <a:gd name="connsiteY3" fmla="*/ 4322618 h 4724400"/>
              <a:gd name="connsiteX4" fmla="*/ 13855 w 3034146"/>
              <a:gd name="connsiteY4" fmla="*/ 4724400 h 4724400"/>
              <a:gd name="connsiteX5" fmla="*/ 0 w 3034146"/>
              <a:gd name="connsiteY5" fmla="*/ 41564 h 4724400"/>
              <a:gd name="connsiteX6" fmla="*/ 3034146 w 3034146"/>
              <a:gd name="connsiteY6" fmla="*/ 0 h 4724400"/>
              <a:gd name="connsiteX0" fmla="*/ 3034146 w 3034146"/>
              <a:gd name="connsiteY0" fmla="*/ 0 h 5021667"/>
              <a:gd name="connsiteX1" fmla="*/ 1676400 w 3034146"/>
              <a:gd name="connsiteY1" fmla="*/ 1939636 h 5021667"/>
              <a:gd name="connsiteX2" fmla="*/ 831273 w 3034146"/>
              <a:gd name="connsiteY2" fmla="*/ 2521527 h 5021667"/>
              <a:gd name="connsiteX3" fmla="*/ 498764 w 3034146"/>
              <a:gd name="connsiteY3" fmla="*/ 4322618 h 5021667"/>
              <a:gd name="connsiteX4" fmla="*/ 13855 w 3034146"/>
              <a:gd name="connsiteY4" fmla="*/ 4724400 h 5021667"/>
              <a:gd name="connsiteX5" fmla="*/ 0 w 3034146"/>
              <a:gd name="connsiteY5" fmla="*/ 41564 h 5021667"/>
              <a:gd name="connsiteX6" fmla="*/ 3034146 w 3034146"/>
              <a:gd name="connsiteY6" fmla="*/ 0 h 5021667"/>
              <a:gd name="connsiteX0" fmla="*/ 3034146 w 3034146"/>
              <a:gd name="connsiteY0" fmla="*/ 0 h 5021667"/>
              <a:gd name="connsiteX1" fmla="*/ 1676400 w 3034146"/>
              <a:gd name="connsiteY1" fmla="*/ 1939636 h 5021667"/>
              <a:gd name="connsiteX2" fmla="*/ 831273 w 3034146"/>
              <a:gd name="connsiteY2" fmla="*/ 2521527 h 5021667"/>
              <a:gd name="connsiteX3" fmla="*/ 498764 w 3034146"/>
              <a:gd name="connsiteY3" fmla="*/ 4322618 h 5021667"/>
              <a:gd name="connsiteX4" fmla="*/ 13855 w 3034146"/>
              <a:gd name="connsiteY4" fmla="*/ 4724400 h 5021667"/>
              <a:gd name="connsiteX5" fmla="*/ 0 w 3034146"/>
              <a:gd name="connsiteY5" fmla="*/ 41564 h 5021667"/>
              <a:gd name="connsiteX6" fmla="*/ 3034146 w 3034146"/>
              <a:gd name="connsiteY6" fmla="*/ 0 h 5021667"/>
              <a:gd name="connsiteX0" fmla="*/ 3034146 w 3073956"/>
              <a:gd name="connsiteY0" fmla="*/ 0 h 5021667"/>
              <a:gd name="connsiteX1" fmla="*/ 1676400 w 3073956"/>
              <a:gd name="connsiteY1" fmla="*/ 1939636 h 5021667"/>
              <a:gd name="connsiteX2" fmla="*/ 831273 w 3073956"/>
              <a:gd name="connsiteY2" fmla="*/ 2521527 h 5021667"/>
              <a:gd name="connsiteX3" fmla="*/ 498764 w 3073956"/>
              <a:gd name="connsiteY3" fmla="*/ 4322618 h 5021667"/>
              <a:gd name="connsiteX4" fmla="*/ 13855 w 3073956"/>
              <a:gd name="connsiteY4" fmla="*/ 4724400 h 5021667"/>
              <a:gd name="connsiteX5" fmla="*/ 0 w 3073956"/>
              <a:gd name="connsiteY5" fmla="*/ 41564 h 5021667"/>
              <a:gd name="connsiteX6" fmla="*/ 3034146 w 3073956"/>
              <a:gd name="connsiteY6" fmla="*/ 0 h 5021667"/>
              <a:gd name="connsiteX0" fmla="*/ 3034146 w 3101237"/>
              <a:gd name="connsiteY0" fmla="*/ 0 h 5021667"/>
              <a:gd name="connsiteX1" fmla="*/ 2286000 w 3101237"/>
              <a:gd name="connsiteY1" fmla="*/ 2119745 h 5021667"/>
              <a:gd name="connsiteX2" fmla="*/ 831273 w 3101237"/>
              <a:gd name="connsiteY2" fmla="*/ 2521527 h 5021667"/>
              <a:gd name="connsiteX3" fmla="*/ 498764 w 3101237"/>
              <a:gd name="connsiteY3" fmla="*/ 4322618 h 5021667"/>
              <a:gd name="connsiteX4" fmla="*/ 13855 w 3101237"/>
              <a:gd name="connsiteY4" fmla="*/ 4724400 h 5021667"/>
              <a:gd name="connsiteX5" fmla="*/ 0 w 3101237"/>
              <a:gd name="connsiteY5" fmla="*/ 41564 h 5021667"/>
              <a:gd name="connsiteX6" fmla="*/ 3034146 w 3101237"/>
              <a:gd name="connsiteY6" fmla="*/ 0 h 5021667"/>
              <a:gd name="connsiteX0" fmla="*/ 3740728 w 3780989"/>
              <a:gd name="connsiteY0" fmla="*/ 13854 h 4980103"/>
              <a:gd name="connsiteX1" fmla="*/ 2286000 w 3780989"/>
              <a:gd name="connsiteY1" fmla="*/ 2078181 h 4980103"/>
              <a:gd name="connsiteX2" fmla="*/ 831273 w 3780989"/>
              <a:gd name="connsiteY2" fmla="*/ 2479963 h 4980103"/>
              <a:gd name="connsiteX3" fmla="*/ 498764 w 3780989"/>
              <a:gd name="connsiteY3" fmla="*/ 4281054 h 4980103"/>
              <a:gd name="connsiteX4" fmla="*/ 13855 w 3780989"/>
              <a:gd name="connsiteY4" fmla="*/ 4682836 h 4980103"/>
              <a:gd name="connsiteX5" fmla="*/ 0 w 3780989"/>
              <a:gd name="connsiteY5" fmla="*/ 0 h 4980103"/>
              <a:gd name="connsiteX6" fmla="*/ 3740728 w 3780989"/>
              <a:gd name="connsiteY6" fmla="*/ 13854 h 4980103"/>
              <a:gd name="connsiteX0" fmla="*/ 3740728 w 3803936"/>
              <a:gd name="connsiteY0" fmla="*/ 13854 h 4980103"/>
              <a:gd name="connsiteX1" fmla="*/ 2826327 w 3803936"/>
              <a:gd name="connsiteY1" fmla="*/ 1884217 h 4980103"/>
              <a:gd name="connsiteX2" fmla="*/ 831273 w 3803936"/>
              <a:gd name="connsiteY2" fmla="*/ 2479963 h 4980103"/>
              <a:gd name="connsiteX3" fmla="*/ 498764 w 3803936"/>
              <a:gd name="connsiteY3" fmla="*/ 4281054 h 4980103"/>
              <a:gd name="connsiteX4" fmla="*/ 13855 w 3803936"/>
              <a:gd name="connsiteY4" fmla="*/ 4682836 h 4980103"/>
              <a:gd name="connsiteX5" fmla="*/ 0 w 3803936"/>
              <a:gd name="connsiteY5" fmla="*/ 0 h 4980103"/>
              <a:gd name="connsiteX6" fmla="*/ 3740728 w 3803936"/>
              <a:gd name="connsiteY6" fmla="*/ 13854 h 4980103"/>
              <a:gd name="connsiteX0" fmla="*/ 3740728 w 3819518"/>
              <a:gd name="connsiteY0" fmla="*/ 13854 h 4980103"/>
              <a:gd name="connsiteX1" fmla="*/ 2826327 w 3819518"/>
              <a:gd name="connsiteY1" fmla="*/ 1884217 h 4980103"/>
              <a:gd name="connsiteX2" fmla="*/ 831273 w 3819518"/>
              <a:gd name="connsiteY2" fmla="*/ 2479963 h 4980103"/>
              <a:gd name="connsiteX3" fmla="*/ 498764 w 3819518"/>
              <a:gd name="connsiteY3" fmla="*/ 4281054 h 4980103"/>
              <a:gd name="connsiteX4" fmla="*/ 13855 w 3819518"/>
              <a:gd name="connsiteY4" fmla="*/ 4682836 h 4980103"/>
              <a:gd name="connsiteX5" fmla="*/ 0 w 3819518"/>
              <a:gd name="connsiteY5" fmla="*/ 0 h 4980103"/>
              <a:gd name="connsiteX6" fmla="*/ 3740728 w 3819518"/>
              <a:gd name="connsiteY6" fmla="*/ 13854 h 4980103"/>
              <a:gd name="connsiteX0" fmla="*/ 3699165 w 3764759"/>
              <a:gd name="connsiteY0" fmla="*/ 0 h 4980103"/>
              <a:gd name="connsiteX1" fmla="*/ 2826327 w 3764759"/>
              <a:gd name="connsiteY1" fmla="*/ 1884217 h 4980103"/>
              <a:gd name="connsiteX2" fmla="*/ 831273 w 3764759"/>
              <a:gd name="connsiteY2" fmla="*/ 2479963 h 4980103"/>
              <a:gd name="connsiteX3" fmla="*/ 498764 w 3764759"/>
              <a:gd name="connsiteY3" fmla="*/ 4281054 h 4980103"/>
              <a:gd name="connsiteX4" fmla="*/ 13855 w 3764759"/>
              <a:gd name="connsiteY4" fmla="*/ 4682836 h 4980103"/>
              <a:gd name="connsiteX5" fmla="*/ 0 w 3764759"/>
              <a:gd name="connsiteY5" fmla="*/ 0 h 4980103"/>
              <a:gd name="connsiteX6" fmla="*/ 3699165 w 3764759"/>
              <a:gd name="connsiteY6" fmla="*/ 0 h 4980103"/>
              <a:gd name="connsiteX0" fmla="*/ 3408220 w 3496956"/>
              <a:gd name="connsiteY0" fmla="*/ 0 h 4993957"/>
              <a:gd name="connsiteX1" fmla="*/ 2826327 w 3496956"/>
              <a:gd name="connsiteY1" fmla="*/ 1898071 h 4993957"/>
              <a:gd name="connsiteX2" fmla="*/ 831273 w 3496956"/>
              <a:gd name="connsiteY2" fmla="*/ 2493817 h 4993957"/>
              <a:gd name="connsiteX3" fmla="*/ 498764 w 3496956"/>
              <a:gd name="connsiteY3" fmla="*/ 4294908 h 4993957"/>
              <a:gd name="connsiteX4" fmla="*/ 13855 w 3496956"/>
              <a:gd name="connsiteY4" fmla="*/ 4696690 h 4993957"/>
              <a:gd name="connsiteX5" fmla="*/ 0 w 3496956"/>
              <a:gd name="connsiteY5" fmla="*/ 13854 h 4993957"/>
              <a:gd name="connsiteX6" fmla="*/ 3408220 w 3496956"/>
              <a:gd name="connsiteY6" fmla="*/ 0 h 4993957"/>
              <a:gd name="connsiteX0" fmla="*/ 3408220 w 3460882"/>
              <a:gd name="connsiteY0" fmla="*/ 0 h 4993957"/>
              <a:gd name="connsiteX1" fmla="*/ 2355272 w 3460882"/>
              <a:gd name="connsiteY1" fmla="*/ 1787235 h 4993957"/>
              <a:gd name="connsiteX2" fmla="*/ 831273 w 3460882"/>
              <a:gd name="connsiteY2" fmla="*/ 2493817 h 4993957"/>
              <a:gd name="connsiteX3" fmla="*/ 498764 w 3460882"/>
              <a:gd name="connsiteY3" fmla="*/ 4294908 h 4993957"/>
              <a:gd name="connsiteX4" fmla="*/ 13855 w 3460882"/>
              <a:gd name="connsiteY4" fmla="*/ 4696690 h 4993957"/>
              <a:gd name="connsiteX5" fmla="*/ 0 w 3460882"/>
              <a:gd name="connsiteY5" fmla="*/ 13854 h 4993957"/>
              <a:gd name="connsiteX6" fmla="*/ 3408220 w 3460882"/>
              <a:gd name="connsiteY6" fmla="*/ 0 h 4993957"/>
              <a:gd name="connsiteX0" fmla="*/ 3408220 w 3461814"/>
              <a:gd name="connsiteY0" fmla="*/ 0 h 4997951"/>
              <a:gd name="connsiteX1" fmla="*/ 2355272 w 3461814"/>
              <a:gd name="connsiteY1" fmla="*/ 1787235 h 4997951"/>
              <a:gd name="connsiteX2" fmla="*/ 706582 w 3461814"/>
              <a:gd name="connsiteY2" fmla="*/ 2369126 h 4997951"/>
              <a:gd name="connsiteX3" fmla="*/ 498764 w 3461814"/>
              <a:gd name="connsiteY3" fmla="*/ 4294908 h 4997951"/>
              <a:gd name="connsiteX4" fmla="*/ 13855 w 3461814"/>
              <a:gd name="connsiteY4" fmla="*/ 4696690 h 4997951"/>
              <a:gd name="connsiteX5" fmla="*/ 0 w 3461814"/>
              <a:gd name="connsiteY5" fmla="*/ 13854 h 4997951"/>
              <a:gd name="connsiteX6" fmla="*/ 3408220 w 3461814"/>
              <a:gd name="connsiteY6" fmla="*/ 0 h 4997951"/>
              <a:gd name="connsiteX0" fmla="*/ 3505202 w 3555152"/>
              <a:gd name="connsiteY0" fmla="*/ 13855 h 4984097"/>
              <a:gd name="connsiteX1" fmla="*/ 2355272 w 3555152"/>
              <a:gd name="connsiteY1" fmla="*/ 1773381 h 4984097"/>
              <a:gd name="connsiteX2" fmla="*/ 706582 w 3555152"/>
              <a:gd name="connsiteY2" fmla="*/ 2355272 h 4984097"/>
              <a:gd name="connsiteX3" fmla="*/ 498764 w 3555152"/>
              <a:gd name="connsiteY3" fmla="*/ 4281054 h 4984097"/>
              <a:gd name="connsiteX4" fmla="*/ 13855 w 3555152"/>
              <a:gd name="connsiteY4" fmla="*/ 4682836 h 4984097"/>
              <a:gd name="connsiteX5" fmla="*/ 0 w 3555152"/>
              <a:gd name="connsiteY5" fmla="*/ 0 h 4984097"/>
              <a:gd name="connsiteX6" fmla="*/ 3505202 w 3555152"/>
              <a:gd name="connsiteY6" fmla="*/ 13855 h 4984097"/>
              <a:gd name="connsiteX0" fmla="*/ 3505202 w 3509945"/>
              <a:gd name="connsiteY0" fmla="*/ 13855 h 4984097"/>
              <a:gd name="connsiteX1" fmla="*/ 2355272 w 3509945"/>
              <a:gd name="connsiteY1" fmla="*/ 1773381 h 4984097"/>
              <a:gd name="connsiteX2" fmla="*/ 706582 w 3509945"/>
              <a:gd name="connsiteY2" fmla="*/ 2355272 h 4984097"/>
              <a:gd name="connsiteX3" fmla="*/ 498764 w 3509945"/>
              <a:gd name="connsiteY3" fmla="*/ 4281054 h 4984097"/>
              <a:gd name="connsiteX4" fmla="*/ 13855 w 3509945"/>
              <a:gd name="connsiteY4" fmla="*/ 4682836 h 4984097"/>
              <a:gd name="connsiteX5" fmla="*/ 0 w 3509945"/>
              <a:gd name="connsiteY5" fmla="*/ 0 h 4984097"/>
              <a:gd name="connsiteX6" fmla="*/ 3505202 w 3509945"/>
              <a:gd name="connsiteY6" fmla="*/ 13855 h 4984097"/>
              <a:gd name="connsiteX0" fmla="*/ 3505202 w 3510195"/>
              <a:gd name="connsiteY0" fmla="*/ 13855 h 4984097"/>
              <a:gd name="connsiteX1" fmla="*/ 2355272 w 3510195"/>
              <a:gd name="connsiteY1" fmla="*/ 1773381 h 4984097"/>
              <a:gd name="connsiteX2" fmla="*/ 706582 w 3510195"/>
              <a:gd name="connsiteY2" fmla="*/ 2355272 h 4984097"/>
              <a:gd name="connsiteX3" fmla="*/ 498764 w 3510195"/>
              <a:gd name="connsiteY3" fmla="*/ 4281054 h 4984097"/>
              <a:gd name="connsiteX4" fmla="*/ 13855 w 3510195"/>
              <a:gd name="connsiteY4" fmla="*/ 4682836 h 4984097"/>
              <a:gd name="connsiteX5" fmla="*/ 0 w 3510195"/>
              <a:gd name="connsiteY5" fmla="*/ 0 h 4984097"/>
              <a:gd name="connsiteX6" fmla="*/ 3505202 w 3510195"/>
              <a:gd name="connsiteY6" fmla="*/ 13855 h 4984097"/>
              <a:gd name="connsiteX0" fmla="*/ 3505202 w 3510379"/>
              <a:gd name="connsiteY0" fmla="*/ 13855 h 4984097"/>
              <a:gd name="connsiteX1" fmla="*/ 2382981 w 3510379"/>
              <a:gd name="connsiteY1" fmla="*/ 1911927 h 4984097"/>
              <a:gd name="connsiteX2" fmla="*/ 706582 w 3510379"/>
              <a:gd name="connsiteY2" fmla="*/ 2355272 h 4984097"/>
              <a:gd name="connsiteX3" fmla="*/ 498764 w 3510379"/>
              <a:gd name="connsiteY3" fmla="*/ 4281054 h 4984097"/>
              <a:gd name="connsiteX4" fmla="*/ 13855 w 3510379"/>
              <a:gd name="connsiteY4" fmla="*/ 4682836 h 4984097"/>
              <a:gd name="connsiteX5" fmla="*/ 0 w 3510379"/>
              <a:gd name="connsiteY5" fmla="*/ 0 h 4984097"/>
              <a:gd name="connsiteX6" fmla="*/ 3505202 w 3510379"/>
              <a:gd name="connsiteY6" fmla="*/ 13855 h 4984097"/>
              <a:gd name="connsiteX0" fmla="*/ 3865420 w 3868973"/>
              <a:gd name="connsiteY0" fmla="*/ 13855 h 4984097"/>
              <a:gd name="connsiteX1" fmla="*/ 2382981 w 3868973"/>
              <a:gd name="connsiteY1" fmla="*/ 1911927 h 4984097"/>
              <a:gd name="connsiteX2" fmla="*/ 706582 w 3868973"/>
              <a:gd name="connsiteY2" fmla="*/ 2355272 h 4984097"/>
              <a:gd name="connsiteX3" fmla="*/ 498764 w 3868973"/>
              <a:gd name="connsiteY3" fmla="*/ 4281054 h 4984097"/>
              <a:gd name="connsiteX4" fmla="*/ 13855 w 3868973"/>
              <a:gd name="connsiteY4" fmla="*/ 4682836 h 4984097"/>
              <a:gd name="connsiteX5" fmla="*/ 0 w 3868973"/>
              <a:gd name="connsiteY5" fmla="*/ 0 h 4984097"/>
              <a:gd name="connsiteX6" fmla="*/ 3865420 w 3868973"/>
              <a:gd name="connsiteY6" fmla="*/ 13855 h 4984097"/>
              <a:gd name="connsiteX0" fmla="*/ 3865420 w 3873426"/>
              <a:gd name="connsiteY0" fmla="*/ 13855 h 4984097"/>
              <a:gd name="connsiteX1" fmla="*/ 2992581 w 3873426"/>
              <a:gd name="connsiteY1" fmla="*/ 1717964 h 4984097"/>
              <a:gd name="connsiteX2" fmla="*/ 706582 w 3873426"/>
              <a:gd name="connsiteY2" fmla="*/ 2355272 h 4984097"/>
              <a:gd name="connsiteX3" fmla="*/ 498764 w 3873426"/>
              <a:gd name="connsiteY3" fmla="*/ 4281054 h 4984097"/>
              <a:gd name="connsiteX4" fmla="*/ 13855 w 3873426"/>
              <a:gd name="connsiteY4" fmla="*/ 4682836 h 4984097"/>
              <a:gd name="connsiteX5" fmla="*/ 0 w 3873426"/>
              <a:gd name="connsiteY5" fmla="*/ 0 h 4984097"/>
              <a:gd name="connsiteX6" fmla="*/ 3865420 w 3873426"/>
              <a:gd name="connsiteY6" fmla="*/ 13855 h 4984097"/>
              <a:gd name="connsiteX0" fmla="*/ 3865420 w 3873179"/>
              <a:gd name="connsiteY0" fmla="*/ 13855 h 4980543"/>
              <a:gd name="connsiteX1" fmla="*/ 2992581 w 3873179"/>
              <a:gd name="connsiteY1" fmla="*/ 1717964 h 4980543"/>
              <a:gd name="connsiteX2" fmla="*/ 803564 w 3873179"/>
              <a:gd name="connsiteY2" fmla="*/ 2466109 h 4980543"/>
              <a:gd name="connsiteX3" fmla="*/ 498764 w 3873179"/>
              <a:gd name="connsiteY3" fmla="*/ 4281054 h 4980543"/>
              <a:gd name="connsiteX4" fmla="*/ 13855 w 3873179"/>
              <a:gd name="connsiteY4" fmla="*/ 4682836 h 4980543"/>
              <a:gd name="connsiteX5" fmla="*/ 0 w 3873179"/>
              <a:gd name="connsiteY5" fmla="*/ 0 h 4980543"/>
              <a:gd name="connsiteX6" fmla="*/ 3865420 w 3873179"/>
              <a:gd name="connsiteY6" fmla="*/ 13855 h 4980543"/>
              <a:gd name="connsiteX0" fmla="*/ 3532911 w 3549464"/>
              <a:gd name="connsiteY0" fmla="*/ 138545 h 4980543"/>
              <a:gd name="connsiteX1" fmla="*/ 2992581 w 3549464"/>
              <a:gd name="connsiteY1" fmla="*/ 1717964 h 4980543"/>
              <a:gd name="connsiteX2" fmla="*/ 803564 w 3549464"/>
              <a:gd name="connsiteY2" fmla="*/ 2466109 h 4980543"/>
              <a:gd name="connsiteX3" fmla="*/ 498764 w 3549464"/>
              <a:gd name="connsiteY3" fmla="*/ 4281054 h 4980543"/>
              <a:gd name="connsiteX4" fmla="*/ 13855 w 3549464"/>
              <a:gd name="connsiteY4" fmla="*/ 4682836 h 4980543"/>
              <a:gd name="connsiteX5" fmla="*/ 0 w 3549464"/>
              <a:gd name="connsiteY5" fmla="*/ 0 h 4980543"/>
              <a:gd name="connsiteX6" fmla="*/ 3532911 w 3549464"/>
              <a:gd name="connsiteY6" fmla="*/ 138545 h 4980543"/>
              <a:gd name="connsiteX0" fmla="*/ 3546766 w 3562611"/>
              <a:gd name="connsiteY0" fmla="*/ 0 h 5008253"/>
              <a:gd name="connsiteX1" fmla="*/ 2992581 w 3562611"/>
              <a:gd name="connsiteY1" fmla="*/ 1745674 h 5008253"/>
              <a:gd name="connsiteX2" fmla="*/ 803564 w 3562611"/>
              <a:gd name="connsiteY2" fmla="*/ 2493819 h 5008253"/>
              <a:gd name="connsiteX3" fmla="*/ 498764 w 3562611"/>
              <a:gd name="connsiteY3" fmla="*/ 4308764 h 5008253"/>
              <a:gd name="connsiteX4" fmla="*/ 13855 w 3562611"/>
              <a:gd name="connsiteY4" fmla="*/ 4710546 h 5008253"/>
              <a:gd name="connsiteX5" fmla="*/ 0 w 3562611"/>
              <a:gd name="connsiteY5" fmla="*/ 27710 h 5008253"/>
              <a:gd name="connsiteX6" fmla="*/ 3546766 w 3562611"/>
              <a:gd name="connsiteY6" fmla="*/ 0 h 5008253"/>
              <a:gd name="connsiteX0" fmla="*/ 3546766 w 3706909"/>
              <a:gd name="connsiteY0" fmla="*/ 0 h 5008253"/>
              <a:gd name="connsiteX1" fmla="*/ 2992581 w 3706909"/>
              <a:gd name="connsiteY1" fmla="*/ 1745674 h 5008253"/>
              <a:gd name="connsiteX2" fmla="*/ 803564 w 3706909"/>
              <a:gd name="connsiteY2" fmla="*/ 2493819 h 5008253"/>
              <a:gd name="connsiteX3" fmla="*/ 498764 w 3706909"/>
              <a:gd name="connsiteY3" fmla="*/ 4308764 h 5008253"/>
              <a:gd name="connsiteX4" fmla="*/ 13855 w 3706909"/>
              <a:gd name="connsiteY4" fmla="*/ 4710546 h 5008253"/>
              <a:gd name="connsiteX5" fmla="*/ 0 w 3706909"/>
              <a:gd name="connsiteY5" fmla="*/ 27710 h 5008253"/>
              <a:gd name="connsiteX6" fmla="*/ 3546766 w 3706909"/>
              <a:gd name="connsiteY6" fmla="*/ 0 h 5008253"/>
              <a:gd name="connsiteX0" fmla="*/ 3546766 w 3576888"/>
              <a:gd name="connsiteY0" fmla="*/ 0 h 5008253"/>
              <a:gd name="connsiteX1" fmla="*/ 2992581 w 3576888"/>
              <a:gd name="connsiteY1" fmla="*/ 1745674 h 5008253"/>
              <a:gd name="connsiteX2" fmla="*/ 803564 w 3576888"/>
              <a:gd name="connsiteY2" fmla="*/ 2493819 h 5008253"/>
              <a:gd name="connsiteX3" fmla="*/ 498764 w 3576888"/>
              <a:gd name="connsiteY3" fmla="*/ 4308764 h 5008253"/>
              <a:gd name="connsiteX4" fmla="*/ 13855 w 3576888"/>
              <a:gd name="connsiteY4" fmla="*/ 4710546 h 5008253"/>
              <a:gd name="connsiteX5" fmla="*/ 0 w 3576888"/>
              <a:gd name="connsiteY5" fmla="*/ 27710 h 5008253"/>
              <a:gd name="connsiteX6" fmla="*/ 3546766 w 3576888"/>
              <a:gd name="connsiteY6" fmla="*/ 0 h 5008253"/>
              <a:gd name="connsiteX0" fmla="*/ 3546766 w 3560729"/>
              <a:gd name="connsiteY0" fmla="*/ 0 h 5008253"/>
              <a:gd name="connsiteX1" fmla="*/ 2604653 w 3560729"/>
              <a:gd name="connsiteY1" fmla="*/ 1814947 h 5008253"/>
              <a:gd name="connsiteX2" fmla="*/ 803564 w 3560729"/>
              <a:gd name="connsiteY2" fmla="*/ 2493819 h 5008253"/>
              <a:gd name="connsiteX3" fmla="*/ 498764 w 3560729"/>
              <a:gd name="connsiteY3" fmla="*/ 4308764 h 5008253"/>
              <a:gd name="connsiteX4" fmla="*/ 13855 w 3560729"/>
              <a:gd name="connsiteY4" fmla="*/ 4710546 h 5008253"/>
              <a:gd name="connsiteX5" fmla="*/ 0 w 3560729"/>
              <a:gd name="connsiteY5" fmla="*/ 27710 h 5008253"/>
              <a:gd name="connsiteX6" fmla="*/ 3546766 w 3560729"/>
              <a:gd name="connsiteY6" fmla="*/ 0 h 5008253"/>
              <a:gd name="connsiteX0" fmla="*/ 3546766 w 3560729"/>
              <a:gd name="connsiteY0" fmla="*/ 0 h 5022108"/>
              <a:gd name="connsiteX1" fmla="*/ 2604653 w 3560729"/>
              <a:gd name="connsiteY1" fmla="*/ 1828802 h 5022108"/>
              <a:gd name="connsiteX2" fmla="*/ 803564 w 3560729"/>
              <a:gd name="connsiteY2" fmla="*/ 2507674 h 5022108"/>
              <a:gd name="connsiteX3" fmla="*/ 498764 w 3560729"/>
              <a:gd name="connsiteY3" fmla="*/ 4322619 h 5022108"/>
              <a:gd name="connsiteX4" fmla="*/ 13855 w 3560729"/>
              <a:gd name="connsiteY4" fmla="*/ 4724401 h 5022108"/>
              <a:gd name="connsiteX5" fmla="*/ 0 w 3560729"/>
              <a:gd name="connsiteY5" fmla="*/ 41565 h 5022108"/>
              <a:gd name="connsiteX6" fmla="*/ 3546766 w 3560729"/>
              <a:gd name="connsiteY6" fmla="*/ 0 h 5022108"/>
              <a:gd name="connsiteX0" fmla="*/ 3546766 w 3560729"/>
              <a:gd name="connsiteY0" fmla="*/ 0 h 5028368"/>
              <a:gd name="connsiteX1" fmla="*/ 2604653 w 3560729"/>
              <a:gd name="connsiteY1" fmla="*/ 1828802 h 5028368"/>
              <a:gd name="connsiteX2" fmla="*/ 803564 w 3560729"/>
              <a:gd name="connsiteY2" fmla="*/ 2313710 h 5028368"/>
              <a:gd name="connsiteX3" fmla="*/ 498764 w 3560729"/>
              <a:gd name="connsiteY3" fmla="*/ 4322619 h 5028368"/>
              <a:gd name="connsiteX4" fmla="*/ 13855 w 3560729"/>
              <a:gd name="connsiteY4" fmla="*/ 4724401 h 5028368"/>
              <a:gd name="connsiteX5" fmla="*/ 0 w 3560729"/>
              <a:gd name="connsiteY5" fmla="*/ 41565 h 5028368"/>
              <a:gd name="connsiteX6" fmla="*/ 3546766 w 3560729"/>
              <a:gd name="connsiteY6" fmla="*/ 0 h 5028368"/>
              <a:gd name="connsiteX0" fmla="*/ 3546766 w 3567061"/>
              <a:gd name="connsiteY0" fmla="*/ 0 h 5028368"/>
              <a:gd name="connsiteX1" fmla="*/ 2826326 w 3567061"/>
              <a:gd name="connsiteY1" fmla="*/ 1731820 h 5028368"/>
              <a:gd name="connsiteX2" fmla="*/ 803564 w 3567061"/>
              <a:gd name="connsiteY2" fmla="*/ 2313710 h 5028368"/>
              <a:gd name="connsiteX3" fmla="*/ 498764 w 3567061"/>
              <a:gd name="connsiteY3" fmla="*/ 4322619 h 5028368"/>
              <a:gd name="connsiteX4" fmla="*/ 13855 w 3567061"/>
              <a:gd name="connsiteY4" fmla="*/ 4724401 h 5028368"/>
              <a:gd name="connsiteX5" fmla="*/ 0 w 3567061"/>
              <a:gd name="connsiteY5" fmla="*/ 41565 h 5028368"/>
              <a:gd name="connsiteX6" fmla="*/ 3546766 w 3567061"/>
              <a:gd name="connsiteY6" fmla="*/ 0 h 5028368"/>
              <a:gd name="connsiteX0" fmla="*/ 3546766 w 3567061"/>
              <a:gd name="connsiteY0" fmla="*/ 0 h 4939815"/>
              <a:gd name="connsiteX1" fmla="*/ 2826326 w 3567061"/>
              <a:gd name="connsiteY1" fmla="*/ 1731820 h 4939815"/>
              <a:gd name="connsiteX2" fmla="*/ 803564 w 3567061"/>
              <a:gd name="connsiteY2" fmla="*/ 2313710 h 4939815"/>
              <a:gd name="connsiteX3" fmla="*/ 1066801 w 3567061"/>
              <a:gd name="connsiteY3" fmla="*/ 3782292 h 4939815"/>
              <a:gd name="connsiteX4" fmla="*/ 13855 w 3567061"/>
              <a:gd name="connsiteY4" fmla="*/ 4724401 h 4939815"/>
              <a:gd name="connsiteX5" fmla="*/ 0 w 3567061"/>
              <a:gd name="connsiteY5" fmla="*/ 41565 h 4939815"/>
              <a:gd name="connsiteX6" fmla="*/ 3546766 w 3567061"/>
              <a:gd name="connsiteY6" fmla="*/ 0 h 4939815"/>
              <a:gd name="connsiteX0" fmla="*/ 3546766 w 3567427"/>
              <a:gd name="connsiteY0" fmla="*/ 0 h 4944652"/>
              <a:gd name="connsiteX1" fmla="*/ 2826326 w 3567427"/>
              <a:gd name="connsiteY1" fmla="*/ 1731820 h 4944652"/>
              <a:gd name="connsiteX2" fmla="*/ 748145 w 3567427"/>
              <a:gd name="connsiteY2" fmla="*/ 2050474 h 4944652"/>
              <a:gd name="connsiteX3" fmla="*/ 1066801 w 3567427"/>
              <a:gd name="connsiteY3" fmla="*/ 3782292 h 4944652"/>
              <a:gd name="connsiteX4" fmla="*/ 13855 w 3567427"/>
              <a:gd name="connsiteY4" fmla="*/ 4724401 h 4944652"/>
              <a:gd name="connsiteX5" fmla="*/ 0 w 3567427"/>
              <a:gd name="connsiteY5" fmla="*/ 41565 h 4944652"/>
              <a:gd name="connsiteX6" fmla="*/ 3546766 w 3567427"/>
              <a:gd name="connsiteY6" fmla="*/ 0 h 4944652"/>
              <a:gd name="connsiteX0" fmla="*/ 3546766 w 3566619"/>
              <a:gd name="connsiteY0" fmla="*/ 0 h 4940065"/>
              <a:gd name="connsiteX1" fmla="*/ 2826326 w 3566619"/>
              <a:gd name="connsiteY1" fmla="*/ 1731820 h 4940065"/>
              <a:gd name="connsiteX2" fmla="*/ 872836 w 3566619"/>
              <a:gd name="connsiteY2" fmla="*/ 2299856 h 4940065"/>
              <a:gd name="connsiteX3" fmla="*/ 1066801 w 3566619"/>
              <a:gd name="connsiteY3" fmla="*/ 3782292 h 4940065"/>
              <a:gd name="connsiteX4" fmla="*/ 13855 w 3566619"/>
              <a:gd name="connsiteY4" fmla="*/ 4724401 h 4940065"/>
              <a:gd name="connsiteX5" fmla="*/ 0 w 3566619"/>
              <a:gd name="connsiteY5" fmla="*/ 41565 h 4940065"/>
              <a:gd name="connsiteX6" fmla="*/ 3546766 w 3566619"/>
              <a:gd name="connsiteY6" fmla="*/ 0 h 4940065"/>
              <a:gd name="connsiteX0" fmla="*/ 3546766 w 3566619"/>
              <a:gd name="connsiteY0" fmla="*/ 0 h 4943391"/>
              <a:gd name="connsiteX1" fmla="*/ 2826326 w 3566619"/>
              <a:gd name="connsiteY1" fmla="*/ 1731820 h 4943391"/>
              <a:gd name="connsiteX2" fmla="*/ 872836 w 3566619"/>
              <a:gd name="connsiteY2" fmla="*/ 2299856 h 4943391"/>
              <a:gd name="connsiteX3" fmla="*/ 1343891 w 3566619"/>
              <a:gd name="connsiteY3" fmla="*/ 3810001 h 4943391"/>
              <a:gd name="connsiteX4" fmla="*/ 13855 w 3566619"/>
              <a:gd name="connsiteY4" fmla="*/ 4724401 h 4943391"/>
              <a:gd name="connsiteX5" fmla="*/ 0 w 3566619"/>
              <a:gd name="connsiteY5" fmla="*/ 41565 h 4943391"/>
              <a:gd name="connsiteX6" fmla="*/ 3546766 w 3566619"/>
              <a:gd name="connsiteY6" fmla="*/ 0 h 4943391"/>
              <a:gd name="connsiteX0" fmla="*/ 3546766 w 3566619"/>
              <a:gd name="connsiteY0" fmla="*/ 0 h 4955848"/>
              <a:gd name="connsiteX1" fmla="*/ 2826326 w 3566619"/>
              <a:gd name="connsiteY1" fmla="*/ 1731820 h 4955848"/>
              <a:gd name="connsiteX2" fmla="*/ 872836 w 3566619"/>
              <a:gd name="connsiteY2" fmla="*/ 2299856 h 4955848"/>
              <a:gd name="connsiteX3" fmla="*/ 1136073 w 3566619"/>
              <a:gd name="connsiteY3" fmla="*/ 3906983 h 4955848"/>
              <a:gd name="connsiteX4" fmla="*/ 13855 w 3566619"/>
              <a:gd name="connsiteY4" fmla="*/ 4724401 h 4955848"/>
              <a:gd name="connsiteX5" fmla="*/ 0 w 3566619"/>
              <a:gd name="connsiteY5" fmla="*/ 41565 h 4955848"/>
              <a:gd name="connsiteX6" fmla="*/ 3546766 w 3566619"/>
              <a:gd name="connsiteY6" fmla="*/ 0 h 4955848"/>
              <a:gd name="connsiteX0" fmla="*/ 3546766 w 3609882"/>
              <a:gd name="connsiteY0" fmla="*/ 0 h 4955848"/>
              <a:gd name="connsiteX1" fmla="*/ 3214254 w 3609882"/>
              <a:gd name="connsiteY1" fmla="*/ 1579420 h 4955848"/>
              <a:gd name="connsiteX2" fmla="*/ 872836 w 3609882"/>
              <a:gd name="connsiteY2" fmla="*/ 2299856 h 4955848"/>
              <a:gd name="connsiteX3" fmla="*/ 1136073 w 3609882"/>
              <a:gd name="connsiteY3" fmla="*/ 3906983 h 4955848"/>
              <a:gd name="connsiteX4" fmla="*/ 13855 w 3609882"/>
              <a:gd name="connsiteY4" fmla="*/ 4724401 h 4955848"/>
              <a:gd name="connsiteX5" fmla="*/ 0 w 3609882"/>
              <a:gd name="connsiteY5" fmla="*/ 41565 h 4955848"/>
              <a:gd name="connsiteX6" fmla="*/ 3546766 w 3609882"/>
              <a:gd name="connsiteY6" fmla="*/ 0 h 4955848"/>
              <a:gd name="connsiteX0" fmla="*/ 3546766 w 3609882"/>
              <a:gd name="connsiteY0" fmla="*/ 0 h 4957825"/>
              <a:gd name="connsiteX1" fmla="*/ 3214254 w 3609882"/>
              <a:gd name="connsiteY1" fmla="*/ 1579420 h 4957825"/>
              <a:gd name="connsiteX2" fmla="*/ 872836 w 3609882"/>
              <a:gd name="connsiteY2" fmla="*/ 2299856 h 4957825"/>
              <a:gd name="connsiteX3" fmla="*/ 1136073 w 3609882"/>
              <a:gd name="connsiteY3" fmla="*/ 3906983 h 4957825"/>
              <a:gd name="connsiteX4" fmla="*/ 13855 w 3609882"/>
              <a:gd name="connsiteY4" fmla="*/ 4724401 h 4957825"/>
              <a:gd name="connsiteX5" fmla="*/ 0 w 3609882"/>
              <a:gd name="connsiteY5" fmla="*/ 41565 h 4957825"/>
              <a:gd name="connsiteX6" fmla="*/ 3546766 w 3609882"/>
              <a:gd name="connsiteY6" fmla="*/ 0 h 4957825"/>
              <a:gd name="connsiteX0" fmla="*/ 3635098 w 3698214"/>
              <a:gd name="connsiteY0" fmla="*/ 0 h 4956688"/>
              <a:gd name="connsiteX1" fmla="*/ 3302586 w 3698214"/>
              <a:gd name="connsiteY1" fmla="*/ 1579420 h 4956688"/>
              <a:gd name="connsiteX2" fmla="*/ 961168 w 3698214"/>
              <a:gd name="connsiteY2" fmla="*/ 2299856 h 4956688"/>
              <a:gd name="connsiteX3" fmla="*/ 1432223 w 3698214"/>
              <a:gd name="connsiteY3" fmla="*/ 4045529 h 4956688"/>
              <a:gd name="connsiteX4" fmla="*/ 102187 w 3698214"/>
              <a:gd name="connsiteY4" fmla="*/ 4724401 h 4956688"/>
              <a:gd name="connsiteX5" fmla="*/ 88332 w 3698214"/>
              <a:gd name="connsiteY5" fmla="*/ 41565 h 4956688"/>
              <a:gd name="connsiteX6" fmla="*/ 3635098 w 3698214"/>
              <a:gd name="connsiteY6" fmla="*/ 0 h 4956688"/>
              <a:gd name="connsiteX0" fmla="*/ 3635098 w 3698214"/>
              <a:gd name="connsiteY0" fmla="*/ 0 h 4956688"/>
              <a:gd name="connsiteX1" fmla="*/ 3302586 w 3698214"/>
              <a:gd name="connsiteY1" fmla="*/ 1579420 h 4956688"/>
              <a:gd name="connsiteX2" fmla="*/ 961168 w 3698214"/>
              <a:gd name="connsiteY2" fmla="*/ 2299856 h 4956688"/>
              <a:gd name="connsiteX3" fmla="*/ 1432223 w 3698214"/>
              <a:gd name="connsiteY3" fmla="*/ 4045529 h 4956688"/>
              <a:gd name="connsiteX4" fmla="*/ 102187 w 3698214"/>
              <a:gd name="connsiteY4" fmla="*/ 4724401 h 4956688"/>
              <a:gd name="connsiteX5" fmla="*/ 88332 w 3698214"/>
              <a:gd name="connsiteY5" fmla="*/ 41565 h 4956688"/>
              <a:gd name="connsiteX6" fmla="*/ 3635098 w 3698214"/>
              <a:gd name="connsiteY6" fmla="*/ 0 h 4956688"/>
              <a:gd name="connsiteX0" fmla="*/ 3635098 w 3698214"/>
              <a:gd name="connsiteY0" fmla="*/ 0 h 4956688"/>
              <a:gd name="connsiteX1" fmla="*/ 3302586 w 3698214"/>
              <a:gd name="connsiteY1" fmla="*/ 1579420 h 4956688"/>
              <a:gd name="connsiteX2" fmla="*/ 961168 w 3698214"/>
              <a:gd name="connsiteY2" fmla="*/ 2299856 h 4956688"/>
              <a:gd name="connsiteX3" fmla="*/ 1432223 w 3698214"/>
              <a:gd name="connsiteY3" fmla="*/ 4045529 h 4956688"/>
              <a:gd name="connsiteX4" fmla="*/ 102187 w 3698214"/>
              <a:gd name="connsiteY4" fmla="*/ 4724401 h 4956688"/>
              <a:gd name="connsiteX5" fmla="*/ 88332 w 3698214"/>
              <a:gd name="connsiteY5" fmla="*/ 41565 h 4956688"/>
              <a:gd name="connsiteX6" fmla="*/ 3635098 w 3698214"/>
              <a:gd name="connsiteY6" fmla="*/ 0 h 4956688"/>
              <a:gd name="connsiteX0" fmla="*/ 3591845 w 3654961"/>
              <a:gd name="connsiteY0" fmla="*/ 0 h 4968373"/>
              <a:gd name="connsiteX1" fmla="*/ 3259333 w 3654961"/>
              <a:gd name="connsiteY1" fmla="*/ 1579420 h 4968373"/>
              <a:gd name="connsiteX2" fmla="*/ 917915 w 3654961"/>
              <a:gd name="connsiteY2" fmla="*/ 2299856 h 4968373"/>
              <a:gd name="connsiteX3" fmla="*/ 1388970 w 3654961"/>
              <a:gd name="connsiteY3" fmla="*/ 4045529 h 4968373"/>
              <a:gd name="connsiteX4" fmla="*/ 58934 w 3654961"/>
              <a:gd name="connsiteY4" fmla="*/ 4724401 h 4968373"/>
              <a:gd name="connsiteX5" fmla="*/ 45079 w 3654961"/>
              <a:gd name="connsiteY5" fmla="*/ 41565 h 4968373"/>
              <a:gd name="connsiteX6" fmla="*/ 3591845 w 3654961"/>
              <a:gd name="connsiteY6" fmla="*/ 0 h 4968373"/>
              <a:gd name="connsiteX0" fmla="*/ 3591845 w 3654961"/>
              <a:gd name="connsiteY0" fmla="*/ 0 h 4967280"/>
              <a:gd name="connsiteX1" fmla="*/ 3259333 w 3654961"/>
              <a:gd name="connsiteY1" fmla="*/ 1579420 h 4967280"/>
              <a:gd name="connsiteX2" fmla="*/ 917915 w 3654961"/>
              <a:gd name="connsiteY2" fmla="*/ 2299856 h 4967280"/>
              <a:gd name="connsiteX3" fmla="*/ 1388970 w 3654961"/>
              <a:gd name="connsiteY3" fmla="*/ 4045529 h 4967280"/>
              <a:gd name="connsiteX4" fmla="*/ 58934 w 3654961"/>
              <a:gd name="connsiteY4" fmla="*/ 4724401 h 4967280"/>
              <a:gd name="connsiteX5" fmla="*/ 45079 w 3654961"/>
              <a:gd name="connsiteY5" fmla="*/ 41565 h 4967280"/>
              <a:gd name="connsiteX6" fmla="*/ 3591845 w 3654961"/>
              <a:gd name="connsiteY6" fmla="*/ 0 h 4967280"/>
              <a:gd name="connsiteX0" fmla="*/ 3591845 w 3654961"/>
              <a:gd name="connsiteY0" fmla="*/ 0 h 4979298"/>
              <a:gd name="connsiteX1" fmla="*/ 3259333 w 3654961"/>
              <a:gd name="connsiteY1" fmla="*/ 1579420 h 4979298"/>
              <a:gd name="connsiteX2" fmla="*/ 917915 w 3654961"/>
              <a:gd name="connsiteY2" fmla="*/ 2299856 h 4979298"/>
              <a:gd name="connsiteX3" fmla="*/ 1388970 w 3654961"/>
              <a:gd name="connsiteY3" fmla="*/ 4045529 h 4979298"/>
              <a:gd name="connsiteX4" fmla="*/ 58934 w 3654961"/>
              <a:gd name="connsiteY4" fmla="*/ 4738255 h 4979298"/>
              <a:gd name="connsiteX5" fmla="*/ 45079 w 3654961"/>
              <a:gd name="connsiteY5" fmla="*/ 41565 h 4979298"/>
              <a:gd name="connsiteX6" fmla="*/ 3591845 w 3654961"/>
              <a:gd name="connsiteY6" fmla="*/ 0 h 4979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54961" h="4979298">
                <a:moveTo>
                  <a:pt x="3591845" y="0"/>
                </a:moveTo>
                <a:cubicBezTo>
                  <a:pt x="3704991" y="635000"/>
                  <a:pt x="3704988" y="1196111"/>
                  <a:pt x="3259333" y="1579420"/>
                </a:cubicBezTo>
                <a:cubicBezTo>
                  <a:pt x="2813678" y="1962729"/>
                  <a:pt x="1229642" y="1888838"/>
                  <a:pt x="917915" y="2299856"/>
                </a:cubicBezTo>
                <a:cubicBezTo>
                  <a:pt x="606188" y="2710874"/>
                  <a:pt x="1532133" y="3639129"/>
                  <a:pt x="1388970" y="4045529"/>
                </a:cubicBezTo>
                <a:cubicBezTo>
                  <a:pt x="1245807" y="4451929"/>
                  <a:pt x="185461" y="5430703"/>
                  <a:pt x="58934" y="4738255"/>
                </a:cubicBezTo>
                <a:cubicBezTo>
                  <a:pt x="-67593" y="4045807"/>
                  <a:pt x="49697" y="1602510"/>
                  <a:pt x="45079" y="41565"/>
                </a:cubicBezTo>
                <a:lnTo>
                  <a:pt x="3591845" y="0"/>
                </a:lnTo>
                <a:close/>
              </a:path>
            </a:pathLst>
          </a:custGeom>
          <a:gradFill>
            <a:gsLst>
              <a:gs pos="0">
                <a:srgbClr val="FEE882"/>
              </a:gs>
              <a:gs pos="73000">
                <a:srgbClr val="FEE882"/>
              </a:gs>
              <a:gs pos="100000">
                <a:srgbClr val="FEE882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407" tIns="42203" rIns="84407" bIns="4220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th-TH" sz="1661"/>
          </a:p>
        </p:txBody>
      </p:sp>
      <p:sp>
        <p:nvSpPr>
          <p:cNvPr id="28" name="รูปแบบอิสระ: รูปร่าง 27">
            <a:extLst>
              <a:ext uri="{FF2B5EF4-FFF2-40B4-BE49-F238E27FC236}">
                <a16:creationId xmlns:a16="http://schemas.microsoft.com/office/drawing/2014/main" id="{2BA85EDD-0A85-4EA9-8663-73F808501E58}"/>
              </a:ext>
            </a:extLst>
          </p:cNvPr>
          <p:cNvSpPr/>
          <p:nvPr/>
        </p:nvSpPr>
        <p:spPr>
          <a:xfrm flipH="1" flipV="1">
            <a:off x="3659829" y="1930937"/>
            <a:ext cx="5503933" cy="3263846"/>
          </a:xfrm>
          <a:custGeom>
            <a:avLst/>
            <a:gdLst>
              <a:gd name="connsiteX0" fmla="*/ 5791200 w 5791200"/>
              <a:gd name="connsiteY0" fmla="*/ 13854 h 3574472"/>
              <a:gd name="connsiteX1" fmla="*/ 3061855 w 5791200"/>
              <a:gd name="connsiteY1" fmla="*/ 678872 h 3574472"/>
              <a:gd name="connsiteX2" fmla="*/ 2992582 w 5791200"/>
              <a:gd name="connsiteY2" fmla="*/ 1607127 h 3574472"/>
              <a:gd name="connsiteX3" fmla="*/ 1413164 w 5791200"/>
              <a:gd name="connsiteY3" fmla="*/ 1870363 h 3574472"/>
              <a:gd name="connsiteX4" fmla="*/ 0 w 5791200"/>
              <a:gd name="connsiteY4" fmla="*/ 3574472 h 3574472"/>
              <a:gd name="connsiteX5" fmla="*/ 55418 w 5791200"/>
              <a:gd name="connsiteY5" fmla="*/ 0 h 3574472"/>
              <a:gd name="connsiteX6" fmla="*/ 5791200 w 5791200"/>
              <a:gd name="connsiteY6" fmla="*/ 13854 h 3574472"/>
              <a:gd name="connsiteX0" fmla="*/ 5822003 w 5822003"/>
              <a:gd name="connsiteY0" fmla="*/ 28151 h 3588769"/>
              <a:gd name="connsiteX1" fmla="*/ 3092658 w 5822003"/>
              <a:gd name="connsiteY1" fmla="*/ 693169 h 3588769"/>
              <a:gd name="connsiteX2" fmla="*/ 3023385 w 5822003"/>
              <a:gd name="connsiteY2" fmla="*/ 1621424 h 3588769"/>
              <a:gd name="connsiteX3" fmla="*/ 1443967 w 5822003"/>
              <a:gd name="connsiteY3" fmla="*/ 1884660 h 3588769"/>
              <a:gd name="connsiteX4" fmla="*/ 30803 w 5822003"/>
              <a:gd name="connsiteY4" fmla="*/ 3588769 h 3588769"/>
              <a:gd name="connsiteX5" fmla="*/ 0 w 5822003"/>
              <a:gd name="connsiteY5" fmla="*/ 0 h 3588769"/>
              <a:gd name="connsiteX6" fmla="*/ 5822003 w 5822003"/>
              <a:gd name="connsiteY6" fmla="*/ 28151 h 3588769"/>
              <a:gd name="connsiteX0" fmla="*/ 5879484 w 5879484"/>
              <a:gd name="connsiteY0" fmla="*/ 42449 h 3603067"/>
              <a:gd name="connsiteX1" fmla="*/ 3150139 w 5879484"/>
              <a:gd name="connsiteY1" fmla="*/ 707467 h 3603067"/>
              <a:gd name="connsiteX2" fmla="*/ 3080866 w 5879484"/>
              <a:gd name="connsiteY2" fmla="*/ 1635722 h 3603067"/>
              <a:gd name="connsiteX3" fmla="*/ 1501448 w 5879484"/>
              <a:gd name="connsiteY3" fmla="*/ 1898958 h 3603067"/>
              <a:gd name="connsiteX4" fmla="*/ 88284 w 5879484"/>
              <a:gd name="connsiteY4" fmla="*/ 3603067 h 3603067"/>
              <a:gd name="connsiteX5" fmla="*/ 0 w 5879484"/>
              <a:gd name="connsiteY5" fmla="*/ 0 h 3603067"/>
              <a:gd name="connsiteX6" fmla="*/ 5879484 w 5879484"/>
              <a:gd name="connsiteY6" fmla="*/ 42449 h 3603067"/>
              <a:gd name="connsiteX0" fmla="*/ 5879484 w 5879484"/>
              <a:gd name="connsiteY0" fmla="*/ 42449 h 3603067"/>
              <a:gd name="connsiteX1" fmla="*/ 3150139 w 5879484"/>
              <a:gd name="connsiteY1" fmla="*/ 707467 h 3603067"/>
              <a:gd name="connsiteX2" fmla="*/ 3080866 w 5879484"/>
              <a:gd name="connsiteY2" fmla="*/ 1635722 h 3603067"/>
              <a:gd name="connsiteX3" fmla="*/ 1501448 w 5879484"/>
              <a:gd name="connsiteY3" fmla="*/ 1898958 h 3603067"/>
              <a:gd name="connsiteX4" fmla="*/ 2063 w 5879484"/>
              <a:gd name="connsiteY4" fmla="*/ 3603067 h 3603067"/>
              <a:gd name="connsiteX5" fmla="*/ 0 w 5879484"/>
              <a:gd name="connsiteY5" fmla="*/ 0 h 3603067"/>
              <a:gd name="connsiteX6" fmla="*/ 5879484 w 5879484"/>
              <a:gd name="connsiteY6" fmla="*/ 42449 h 3603067"/>
              <a:gd name="connsiteX0" fmla="*/ 6021126 w 6021126"/>
              <a:gd name="connsiteY0" fmla="*/ 42449 h 3688855"/>
              <a:gd name="connsiteX1" fmla="*/ 3291781 w 6021126"/>
              <a:gd name="connsiteY1" fmla="*/ 707467 h 3688855"/>
              <a:gd name="connsiteX2" fmla="*/ 3222508 w 6021126"/>
              <a:gd name="connsiteY2" fmla="*/ 1635722 h 3688855"/>
              <a:gd name="connsiteX3" fmla="*/ 1643090 w 6021126"/>
              <a:gd name="connsiteY3" fmla="*/ 1898958 h 3688855"/>
              <a:gd name="connsiteX4" fmla="*/ 2 w 6021126"/>
              <a:gd name="connsiteY4" fmla="*/ 3688855 h 3688855"/>
              <a:gd name="connsiteX5" fmla="*/ 141642 w 6021126"/>
              <a:gd name="connsiteY5" fmla="*/ 0 h 3688855"/>
              <a:gd name="connsiteX6" fmla="*/ 6021126 w 6021126"/>
              <a:gd name="connsiteY6" fmla="*/ 42449 h 3688855"/>
              <a:gd name="connsiteX0" fmla="*/ 6109408 w 6109408"/>
              <a:gd name="connsiteY0" fmla="*/ 128236 h 3774642"/>
              <a:gd name="connsiteX1" fmla="*/ 3380063 w 6109408"/>
              <a:gd name="connsiteY1" fmla="*/ 793254 h 3774642"/>
              <a:gd name="connsiteX2" fmla="*/ 3310790 w 6109408"/>
              <a:gd name="connsiteY2" fmla="*/ 1721509 h 3774642"/>
              <a:gd name="connsiteX3" fmla="*/ 1731372 w 6109408"/>
              <a:gd name="connsiteY3" fmla="*/ 1984745 h 3774642"/>
              <a:gd name="connsiteX4" fmla="*/ 88284 w 6109408"/>
              <a:gd name="connsiteY4" fmla="*/ 3774642 h 3774642"/>
              <a:gd name="connsiteX5" fmla="*/ 0 w 6109408"/>
              <a:gd name="connsiteY5" fmla="*/ 0 h 3774642"/>
              <a:gd name="connsiteX6" fmla="*/ 6109408 w 6109408"/>
              <a:gd name="connsiteY6" fmla="*/ 128236 h 3774642"/>
              <a:gd name="connsiteX0" fmla="*/ 6109408 w 6109408"/>
              <a:gd name="connsiteY0" fmla="*/ 128236 h 3774642"/>
              <a:gd name="connsiteX1" fmla="*/ 3380063 w 6109408"/>
              <a:gd name="connsiteY1" fmla="*/ 793254 h 3774642"/>
              <a:gd name="connsiteX2" fmla="*/ 3310790 w 6109408"/>
              <a:gd name="connsiteY2" fmla="*/ 1721509 h 3774642"/>
              <a:gd name="connsiteX3" fmla="*/ 1731372 w 6109408"/>
              <a:gd name="connsiteY3" fmla="*/ 1984745 h 3774642"/>
              <a:gd name="connsiteX4" fmla="*/ 88284 w 6109408"/>
              <a:gd name="connsiteY4" fmla="*/ 3774642 h 3774642"/>
              <a:gd name="connsiteX5" fmla="*/ 0 w 6109408"/>
              <a:gd name="connsiteY5" fmla="*/ 0 h 3774642"/>
              <a:gd name="connsiteX6" fmla="*/ 6109408 w 6109408"/>
              <a:gd name="connsiteY6" fmla="*/ 128236 h 3774642"/>
              <a:gd name="connsiteX0" fmla="*/ 6109408 w 6109408"/>
              <a:gd name="connsiteY0" fmla="*/ 128236 h 3774642"/>
              <a:gd name="connsiteX1" fmla="*/ 3380063 w 6109408"/>
              <a:gd name="connsiteY1" fmla="*/ 793254 h 3774642"/>
              <a:gd name="connsiteX2" fmla="*/ 3310790 w 6109408"/>
              <a:gd name="connsiteY2" fmla="*/ 1721509 h 3774642"/>
              <a:gd name="connsiteX3" fmla="*/ 1731372 w 6109408"/>
              <a:gd name="connsiteY3" fmla="*/ 1984745 h 3774642"/>
              <a:gd name="connsiteX4" fmla="*/ 88284 w 6109408"/>
              <a:gd name="connsiteY4" fmla="*/ 3774642 h 3774642"/>
              <a:gd name="connsiteX5" fmla="*/ 0 w 6109408"/>
              <a:gd name="connsiteY5" fmla="*/ 0 h 3774642"/>
              <a:gd name="connsiteX6" fmla="*/ 6109408 w 6109408"/>
              <a:gd name="connsiteY6" fmla="*/ 128236 h 3774642"/>
              <a:gd name="connsiteX0" fmla="*/ 6037557 w 6037557"/>
              <a:gd name="connsiteY0" fmla="*/ 142533 h 3788939"/>
              <a:gd name="connsiteX1" fmla="*/ 3308212 w 6037557"/>
              <a:gd name="connsiteY1" fmla="*/ 807551 h 3788939"/>
              <a:gd name="connsiteX2" fmla="*/ 3238939 w 6037557"/>
              <a:gd name="connsiteY2" fmla="*/ 1735806 h 3788939"/>
              <a:gd name="connsiteX3" fmla="*/ 1659521 w 6037557"/>
              <a:gd name="connsiteY3" fmla="*/ 1999042 h 3788939"/>
              <a:gd name="connsiteX4" fmla="*/ 16433 w 6037557"/>
              <a:gd name="connsiteY4" fmla="*/ 3788939 h 3788939"/>
              <a:gd name="connsiteX5" fmla="*/ 0 w 6037557"/>
              <a:gd name="connsiteY5" fmla="*/ 0 h 3788939"/>
              <a:gd name="connsiteX6" fmla="*/ 6037557 w 6037557"/>
              <a:gd name="connsiteY6" fmla="*/ 142533 h 3788939"/>
              <a:gd name="connsiteX0" fmla="*/ 6037557 w 6037557"/>
              <a:gd name="connsiteY0" fmla="*/ 142533 h 3788939"/>
              <a:gd name="connsiteX1" fmla="*/ 3308212 w 6037557"/>
              <a:gd name="connsiteY1" fmla="*/ 807551 h 3788939"/>
              <a:gd name="connsiteX2" fmla="*/ 3238939 w 6037557"/>
              <a:gd name="connsiteY2" fmla="*/ 1735806 h 3788939"/>
              <a:gd name="connsiteX3" fmla="*/ 1659521 w 6037557"/>
              <a:gd name="connsiteY3" fmla="*/ 1999042 h 3788939"/>
              <a:gd name="connsiteX4" fmla="*/ 16433 w 6037557"/>
              <a:gd name="connsiteY4" fmla="*/ 3788939 h 3788939"/>
              <a:gd name="connsiteX5" fmla="*/ 0 w 6037557"/>
              <a:gd name="connsiteY5" fmla="*/ 0 h 3788939"/>
              <a:gd name="connsiteX6" fmla="*/ 6037557 w 6037557"/>
              <a:gd name="connsiteY6" fmla="*/ 142533 h 3788939"/>
              <a:gd name="connsiteX0" fmla="*/ 6109407 w 6109407"/>
              <a:gd name="connsiteY0" fmla="*/ 0 h 3789385"/>
              <a:gd name="connsiteX1" fmla="*/ 3308212 w 6109407"/>
              <a:gd name="connsiteY1" fmla="*/ 807997 h 3789385"/>
              <a:gd name="connsiteX2" fmla="*/ 3238939 w 6109407"/>
              <a:gd name="connsiteY2" fmla="*/ 1736252 h 3789385"/>
              <a:gd name="connsiteX3" fmla="*/ 1659521 w 6109407"/>
              <a:gd name="connsiteY3" fmla="*/ 1999488 h 3789385"/>
              <a:gd name="connsiteX4" fmla="*/ 16433 w 6109407"/>
              <a:gd name="connsiteY4" fmla="*/ 3789385 h 3789385"/>
              <a:gd name="connsiteX5" fmla="*/ 0 w 6109407"/>
              <a:gd name="connsiteY5" fmla="*/ 446 h 3789385"/>
              <a:gd name="connsiteX6" fmla="*/ 6109407 w 6109407"/>
              <a:gd name="connsiteY6" fmla="*/ 0 h 3789385"/>
              <a:gd name="connsiteX0" fmla="*/ 6109407 w 6179364"/>
              <a:gd name="connsiteY0" fmla="*/ 0 h 3789385"/>
              <a:gd name="connsiteX1" fmla="*/ 3308212 w 6179364"/>
              <a:gd name="connsiteY1" fmla="*/ 807997 h 3789385"/>
              <a:gd name="connsiteX2" fmla="*/ 3238939 w 6179364"/>
              <a:gd name="connsiteY2" fmla="*/ 1736252 h 3789385"/>
              <a:gd name="connsiteX3" fmla="*/ 1659521 w 6179364"/>
              <a:gd name="connsiteY3" fmla="*/ 1999488 h 3789385"/>
              <a:gd name="connsiteX4" fmla="*/ 16433 w 6179364"/>
              <a:gd name="connsiteY4" fmla="*/ 3789385 h 3789385"/>
              <a:gd name="connsiteX5" fmla="*/ 0 w 6179364"/>
              <a:gd name="connsiteY5" fmla="*/ 446 h 3789385"/>
              <a:gd name="connsiteX6" fmla="*/ 6109407 w 6179364"/>
              <a:gd name="connsiteY6" fmla="*/ 0 h 3789385"/>
              <a:gd name="connsiteX0" fmla="*/ 6109407 w 6179364"/>
              <a:gd name="connsiteY0" fmla="*/ 0 h 3789385"/>
              <a:gd name="connsiteX1" fmla="*/ 3308212 w 6179364"/>
              <a:gd name="connsiteY1" fmla="*/ 807997 h 3789385"/>
              <a:gd name="connsiteX2" fmla="*/ 3238939 w 6179364"/>
              <a:gd name="connsiteY2" fmla="*/ 1736252 h 3789385"/>
              <a:gd name="connsiteX3" fmla="*/ 1659521 w 6179364"/>
              <a:gd name="connsiteY3" fmla="*/ 1999488 h 3789385"/>
              <a:gd name="connsiteX4" fmla="*/ 16433 w 6179364"/>
              <a:gd name="connsiteY4" fmla="*/ 3789385 h 3789385"/>
              <a:gd name="connsiteX5" fmla="*/ 0 w 6179364"/>
              <a:gd name="connsiteY5" fmla="*/ 446 h 3789385"/>
              <a:gd name="connsiteX6" fmla="*/ 6109407 w 6179364"/>
              <a:gd name="connsiteY6" fmla="*/ 0 h 3789385"/>
              <a:gd name="connsiteX0" fmla="*/ 6109407 w 6179364"/>
              <a:gd name="connsiteY0" fmla="*/ 0 h 3826203"/>
              <a:gd name="connsiteX1" fmla="*/ 3308212 w 6179364"/>
              <a:gd name="connsiteY1" fmla="*/ 807997 h 3826203"/>
              <a:gd name="connsiteX2" fmla="*/ 3238939 w 6179364"/>
              <a:gd name="connsiteY2" fmla="*/ 1736252 h 3826203"/>
              <a:gd name="connsiteX3" fmla="*/ 1659521 w 6179364"/>
              <a:gd name="connsiteY3" fmla="*/ 1999488 h 3826203"/>
              <a:gd name="connsiteX4" fmla="*/ 16433 w 6179364"/>
              <a:gd name="connsiteY4" fmla="*/ 3789385 h 3826203"/>
              <a:gd name="connsiteX5" fmla="*/ 0 w 6179364"/>
              <a:gd name="connsiteY5" fmla="*/ 446 h 3826203"/>
              <a:gd name="connsiteX6" fmla="*/ 6109407 w 6179364"/>
              <a:gd name="connsiteY6" fmla="*/ 0 h 3826203"/>
              <a:gd name="connsiteX0" fmla="*/ 6109407 w 6194666"/>
              <a:gd name="connsiteY0" fmla="*/ 0 h 3826203"/>
              <a:gd name="connsiteX1" fmla="*/ 3897392 w 6194666"/>
              <a:gd name="connsiteY1" fmla="*/ 636422 h 3826203"/>
              <a:gd name="connsiteX2" fmla="*/ 3238939 w 6194666"/>
              <a:gd name="connsiteY2" fmla="*/ 1736252 h 3826203"/>
              <a:gd name="connsiteX3" fmla="*/ 1659521 w 6194666"/>
              <a:gd name="connsiteY3" fmla="*/ 1999488 h 3826203"/>
              <a:gd name="connsiteX4" fmla="*/ 16433 w 6194666"/>
              <a:gd name="connsiteY4" fmla="*/ 3789385 h 3826203"/>
              <a:gd name="connsiteX5" fmla="*/ 0 w 6194666"/>
              <a:gd name="connsiteY5" fmla="*/ 446 h 3826203"/>
              <a:gd name="connsiteX6" fmla="*/ 6109407 w 6194666"/>
              <a:gd name="connsiteY6" fmla="*/ 0 h 3826203"/>
              <a:gd name="connsiteX0" fmla="*/ 6109407 w 6195622"/>
              <a:gd name="connsiteY0" fmla="*/ 0 h 3830610"/>
              <a:gd name="connsiteX1" fmla="*/ 3897392 w 6195622"/>
              <a:gd name="connsiteY1" fmla="*/ 636422 h 3830610"/>
              <a:gd name="connsiteX2" fmla="*/ 3052127 w 6195622"/>
              <a:gd name="connsiteY2" fmla="*/ 1764848 h 3830610"/>
              <a:gd name="connsiteX3" fmla="*/ 1659521 w 6195622"/>
              <a:gd name="connsiteY3" fmla="*/ 1999488 h 3830610"/>
              <a:gd name="connsiteX4" fmla="*/ 16433 w 6195622"/>
              <a:gd name="connsiteY4" fmla="*/ 3789385 h 3830610"/>
              <a:gd name="connsiteX5" fmla="*/ 0 w 6195622"/>
              <a:gd name="connsiteY5" fmla="*/ 446 h 3830610"/>
              <a:gd name="connsiteX6" fmla="*/ 6109407 w 6195622"/>
              <a:gd name="connsiteY6" fmla="*/ 0 h 3830610"/>
              <a:gd name="connsiteX0" fmla="*/ 6109407 w 6200522"/>
              <a:gd name="connsiteY0" fmla="*/ 0 h 3830610"/>
              <a:gd name="connsiteX1" fmla="*/ 4041094 w 6200522"/>
              <a:gd name="connsiteY1" fmla="*/ 893784 h 3830610"/>
              <a:gd name="connsiteX2" fmla="*/ 3052127 w 6200522"/>
              <a:gd name="connsiteY2" fmla="*/ 1764848 h 3830610"/>
              <a:gd name="connsiteX3" fmla="*/ 1659521 w 6200522"/>
              <a:gd name="connsiteY3" fmla="*/ 1999488 h 3830610"/>
              <a:gd name="connsiteX4" fmla="*/ 16433 w 6200522"/>
              <a:gd name="connsiteY4" fmla="*/ 3789385 h 3830610"/>
              <a:gd name="connsiteX5" fmla="*/ 0 w 6200522"/>
              <a:gd name="connsiteY5" fmla="*/ 446 h 3830610"/>
              <a:gd name="connsiteX6" fmla="*/ 6109407 w 6200522"/>
              <a:gd name="connsiteY6" fmla="*/ 0 h 3830610"/>
              <a:gd name="connsiteX0" fmla="*/ 6109407 w 6200522"/>
              <a:gd name="connsiteY0" fmla="*/ 0 h 3906887"/>
              <a:gd name="connsiteX1" fmla="*/ 4041094 w 6200522"/>
              <a:gd name="connsiteY1" fmla="*/ 893784 h 3906887"/>
              <a:gd name="connsiteX2" fmla="*/ 3052127 w 6200522"/>
              <a:gd name="connsiteY2" fmla="*/ 1764848 h 3906887"/>
              <a:gd name="connsiteX3" fmla="*/ 1659521 w 6200522"/>
              <a:gd name="connsiteY3" fmla="*/ 1999488 h 3906887"/>
              <a:gd name="connsiteX4" fmla="*/ 921756 w 6200522"/>
              <a:gd name="connsiteY4" fmla="*/ 2860023 h 3906887"/>
              <a:gd name="connsiteX5" fmla="*/ 16433 w 6200522"/>
              <a:gd name="connsiteY5" fmla="*/ 3789385 h 3906887"/>
              <a:gd name="connsiteX6" fmla="*/ 0 w 6200522"/>
              <a:gd name="connsiteY6" fmla="*/ 446 h 3906887"/>
              <a:gd name="connsiteX7" fmla="*/ 6109407 w 6200522"/>
              <a:gd name="connsiteY7" fmla="*/ 0 h 3906887"/>
              <a:gd name="connsiteX0" fmla="*/ 6109407 w 6210247"/>
              <a:gd name="connsiteY0" fmla="*/ 0 h 3906887"/>
              <a:gd name="connsiteX1" fmla="*/ 4285388 w 6210247"/>
              <a:gd name="connsiteY1" fmla="*/ 793699 h 3906887"/>
              <a:gd name="connsiteX2" fmla="*/ 3052127 w 6210247"/>
              <a:gd name="connsiteY2" fmla="*/ 1764848 h 3906887"/>
              <a:gd name="connsiteX3" fmla="*/ 1659521 w 6210247"/>
              <a:gd name="connsiteY3" fmla="*/ 1999488 h 3906887"/>
              <a:gd name="connsiteX4" fmla="*/ 921756 w 6210247"/>
              <a:gd name="connsiteY4" fmla="*/ 2860023 h 3906887"/>
              <a:gd name="connsiteX5" fmla="*/ 16433 w 6210247"/>
              <a:gd name="connsiteY5" fmla="*/ 3789385 h 3906887"/>
              <a:gd name="connsiteX6" fmla="*/ 0 w 6210247"/>
              <a:gd name="connsiteY6" fmla="*/ 446 h 3906887"/>
              <a:gd name="connsiteX7" fmla="*/ 6109407 w 6210247"/>
              <a:gd name="connsiteY7" fmla="*/ 0 h 3906887"/>
              <a:gd name="connsiteX0" fmla="*/ 6109407 w 6214422"/>
              <a:gd name="connsiteY0" fmla="*/ 0 h 3906887"/>
              <a:gd name="connsiteX1" fmla="*/ 4285388 w 6214422"/>
              <a:gd name="connsiteY1" fmla="*/ 793699 h 3906887"/>
              <a:gd name="connsiteX2" fmla="*/ 2477318 w 6214422"/>
              <a:gd name="connsiteY2" fmla="*/ 964165 h 3906887"/>
              <a:gd name="connsiteX3" fmla="*/ 1659521 w 6214422"/>
              <a:gd name="connsiteY3" fmla="*/ 1999488 h 3906887"/>
              <a:gd name="connsiteX4" fmla="*/ 921756 w 6214422"/>
              <a:gd name="connsiteY4" fmla="*/ 2860023 h 3906887"/>
              <a:gd name="connsiteX5" fmla="*/ 16433 w 6214422"/>
              <a:gd name="connsiteY5" fmla="*/ 3789385 h 3906887"/>
              <a:gd name="connsiteX6" fmla="*/ 0 w 6214422"/>
              <a:gd name="connsiteY6" fmla="*/ 446 h 3906887"/>
              <a:gd name="connsiteX7" fmla="*/ 6109407 w 6214422"/>
              <a:gd name="connsiteY7" fmla="*/ 0 h 3906887"/>
              <a:gd name="connsiteX0" fmla="*/ 6109407 w 6214422"/>
              <a:gd name="connsiteY0" fmla="*/ 0 h 3906887"/>
              <a:gd name="connsiteX1" fmla="*/ 4285388 w 6214422"/>
              <a:gd name="connsiteY1" fmla="*/ 793699 h 3906887"/>
              <a:gd name="connsiteX2" fmla="*/ 2477318 w 6214422"/>
              <a:gd name="connsiteY2" fmla="*/ 964165 h 3906887"/>
              <a:gd name="connsiteX3" fmla="*/ 2033147 w 6214422"/>
              <a:gd name="connsiteY3" fmla="*/ 2285446 h 3906887"/>
              <a:gd name="connsiteX4" fmla="*/ 921756 w 6214422"/>
              <a:gd name="connsiteY4" fmla="*/ 2860023 h 3906887"/>
              <a:gd name="connsiteX5" fmla="*/ 16433 w 6214422"/>
              <a:gd name="connsiteY5" fmla="*/ 3789385 h 3906887"/>
              <a:gd name="connsiteX6" fmla="*/ 0 w 6214422"/>
              <a:gd name="connsiteY6" fmla="*/ 446 h 3906887"/>
              <a:gd name="connsiteX7" fmla="*/ 6109407 w 6214422"/>
              <a:gd name="connsiteY7" fmla="*/ 0 h 3906887"/>
              <a:gd name="connsiteX0" fmla="*/ 6109407 w 6214422"/>
              <a:gd name="connsiteY0" fmla="*/ 0 h 3903573"/>
              <a:gd name="connsiteX1" fmla="*/ 4285388 w 6214422"/>
              <a:gd name="connsiteY1" fmla="*/ 793699 h 3903573"/>
              <a:gd name="connsiteX2" fmla="*/ 2477318 w 6214422"/>
              <a:gd name="connsiteY2" fmla="*/ 964165 h 3903573"/>
              <a:gd name="connsiteX3" fmla="*/ 2033147 w 6214422"/>
              <a:gd name="connsiteY3" fmla="*/ 2285446 h 3903573"/>
              <a:gd name="connsiteX4" fmla="*/ 849905 w 6214422"/>
              <a:gd name="connsiteY4" fmla="*/ 2817129 h 3903573"/>
              <a:gd name="connsiteX5" fmla="*/ 16433 w 6214422"/>
              <a:gd name="connsiteY5" fmla="*/ 3789385 h 3903573"/>
              <a:gd name="connsiteX6" fmla="*/ 0 w 6214422"/>
              <a:gd name="connsiteY6" fmla="*/ 446 h 3903573"/>
              <a:gd name="connsiteX7" fmla="*/ 6109407 w 6214422"/>
              <a:gd name="connsiteY7" fmla="*/ 0 h 3903573"/>
              <a:gd name="connsiteX0" fmla="*/ 6109407 w 6214422"/>
              <a:gd name="connsiteY0" fmla="*/ 0 h 3912056"/>
              <a:gd name="connsiteX1" fmla="*/ 4285388 w 6214422"/>
              <a:gd name="connsiteY1" fmla="*/ 793699 h 3912056"/>
              <a:gd name="connsiteX2" fmla="*/ 2477318 w 6214422"/>
              <a:gd name="connsiteY2" fmla="*/ 964165 h 3912056"/>
              <a:gd name="connsiteX3" fmla="*/ 2033147 w 6214422"/>
              <a:gd name="connsiteY3" fmla="*/ 2285446 h 3912056"/>
              <a:gd name="connsiteX4" fmla="*/ 849905 w 6214422"/>
              <a:gd name="connsiteY4" fmla="*/ 2817129 h 3912056"/>
              <a:gd name="connsiteX5" fmla="*/ 16433 w 6214422"/>
              <a:gd name="connsiteY5" fmla="*/ 3789385 h 3912056"/>
              <a:gd name="connsiteX6" fmla="*/ 0 w 6214422"/>
              <a:gd name="connsiteY6" fmla="*/ 446 h 3912056"/>
              <a:gd name="connsiteX7" fmla="*/ 6109407 w 6214422"/>
              <a:gd name="connsiteY7" fmla="*/ 0 h 3912056"/>
              <a:gd name="connsiteX0" fmla="*/ 6109407 w 6220180"/>
              <a:gd name="connsiteY0" fmla="*/ 0 h 3912056"/>
              <a:gd name="connsiteX1" fmla="*/ 4400350 w 6220180"/>
              <a:gd name="connsiteY1" fmla="*/ 993869 h 3912056"/>
              <a:gd name="connsiteX2" fmla="*/ 2477318 w 6220180"/>
              <a:gd name="connsiteY2" fmla="*/ 964165 h 3912056"/>
              <a:gd name="connsiteX3" fmla="*/ 2033147 w 6220180"/>
              <a:gd name="connsiteY3" fmla="*/ 2285446 h 3912056"/>
              <a:gd name="connsiteX4" fmla="*/ 849905 w 6220180"/>
              <a:gd name="connsiteY4" fmla="*/ 2817129 h 3912056"/>
              <a:gd name="connsiteX5" fmla="*/ 16433 w 6220180"/>
              <a:gd name="connsiteY5" fmla="*/ 3789385 h 3912056"/>
              <a:gd name="connsiteX6" fmla="*/ 0 w 6220180"/>
              <a:gd name="connsiteY6" fmla="*/ 446 h 3912056"/>
              <a:gd name="connsiteX7" fmla="*/ 6109407 w 6220180"/>
              <a:gd name="connsiteY7" fmla="*/ 0 h 3912056"/>
              <a:gd name="connsiteX0" fmla="*/ 6109407 w 6221637"/>
              <a:gd name="connsiteY0" fmla="*/ 0 h 3912056"/>
              <a:gd name="connsiteX1" fmla="*/ 4400350 w 6221637"/>
              <a:gd name="connsiteY1" fmla="*/ 993869 h 3912056"/>
              <a:gd name="connsiteX2" fmla="*/ 2477318 w 6221637"/>
              <a:gd name="connsiteY2" fmla="*/ 964165 h 3912056"/>
              <a:gd name="connsiteX3" fmla="*/ 2033147 w 6221637"/>
              <a:gd name="connsiteY3" fmla="*/ 2285446 h 3912056"/>
              <a:gd name="connsiteX4" fmla="*/ 849905 w 6221637"/>
              <a:gd name="connsiteY4" fmla="*/ 2817129 h 3912056"/>
              <a:gd name="connsiteX5" fmla="*/ 16433 w 6221637"/>
              <a:gd name="connsiteY5" fmla="*/ 3789385 h 3912056"/>
              <a:gd name="connsiteX6" fmla="*/ 0 w 6221637"/>
              <a:gd name="connsiteY6" fmla="*/ 446 h 3912056"/>
              <a:gd name="connsiteX7" fmla="*/ 6109407 w 6221637"/>
              <a:gd name="connsiteY7" fmla="*/ 0 h 3912056"/>
              <a:gd name="connsiteX0" fmla="*/ 6109407 w 6217155"/>
              <a:gd name="connsiteY0" fmla="*/ 0 h 3912056"/>
              <a:gd name="connsiteX1" fmla="*/ 4314129 w 6217155"/>
              <a:gd name="connsiteY1" fmla="*/ 765103 h 3912056"/>
              <a:gd name="connsiteX2" fmla="*/ 2477318 w 6217155"/>
              <a:gd name="connsiteY2" fmla="*/ 964165 h 3912056"/>
              <a:gd name="connsiteX3" fmla="*/ 2033147 w 6217155"/>
              <a:gd name="connsiteY3" fmla="*/ 2285446 h 3912056"/>
              <a:gd name="connsiteX4" fmla="*/ 849905 w 6217155"/>
              <a:gd name="connsiteY4" fmla="*/ 2817129 h 3912056"/>
              <a:gd name="connsiteX5" fmla="*/ 16433 w 6217155"/>
              <a:gd name="connsiteY5" fmla="*/ 3789385 h 3912056"/>
              <a:gd name="connsiteX6" fmla="*/ 0 w 6217155"/>
              <a:gd name="connsiteY6" fmla="*/ 446 h 3912056"/>
              <a:gd name="connsiteX7" fmla="*/ 6109407 w 6217155"/>
              <a:gd name="connsiteY7" fmla="*/ 0 h 3912056"/>
              <a:gd name="connsiteX0" fmla="*/ 6109407 w 6216702"/>
              <a:gd name="connsiteY0" fmla="*/ 0 h 3912056"/>
              <a:gd name="connsiteX1" fmla="*/ 4314129 w 6216702"/>
              <a:gd name="connsiteY1" fmla="*/ 765103 h 3912056"/>
              <a:gd name="connsiteX2" fmla="*/ 2362355 w 6216702"/>
              <a:gd name="connsiteY2" fmla="*/ 721101 h 3912056"/>
              <a:gd name="connsiteX3" fmla="*/ 2033147 w 6216702"/>
              <a:gd name="connsiteY3" fmla="*/ 2285446 h 3912056"/>
              <a:gd name="connsiteX4" fmla="*/ 849905 w 6216702"/>
              <a:gd name="connsiteY4" fmla="*/ 2817129 h 3912056"/>
              <a:gd name="connsiteX5" fmla="*/ 16433 w 6216702"/>
              <a:gd name="connsiteY5" fmla="*/ 3789385 h 3912056"/>
              <a:gd name="connsiteX6" fmla="*/ 0 w 6216702"/>
              <a:gd name="connsiteY6" fmla="*/ 446 h 3912056"/>
              <a:gd name="connsiteX7" fmla="*/ 6109407 w 6216702"/>
              <a:gd name="connsiteY7" fmla="*/ 0 h 3912056"/>
              <a:gd name="connsiteX0" fmla="*/ 6109407 w 6212589"/>
              <a:gd name="connsiteY0" fmla="*/ 0 h 3912056"/>
              <a:gd name="connsiteX1" fmla="*/ 4227908 w 6212589"/>
              <a:gd name="connsiteY1" fmla="*/ 622123 h 3912056"/>
              <a:gd name="connsiteX2" fmla="*/ 2362355 w 6212589"/>
              <a:gd name="connsiteY2" fmla="*/ 721101 h 3912056"/>
              <a:gd name="connsiteX3" fmla="*/ 2033147 w 6212589"/>
              <a:gd name="connsiteY3" fmla="*/ 2285446 h 3912056"/>
              <a:gd name="connsiteX4" fmla="*/ 849905 w 6212589"/>
              <a:gd name="connsiteY4" fmla="*/ 2817129 h 3912056"/>
              <a:gd name="connsiteX5" fmla="*/ 16433 w 6212589"/>
              <a:gd name="connsiteY5" fmla="*/ 3789385 h 3912056"/>
              <a:gd name="connsiteX6" fmla="*/ 0 w 6212589"/>
              <a:gd name="connsiteY6" fmla="*/ 446 h 3912056"/>
              <a:gd name="connsiteX7" fmla="*/ 6109407 w 6212589"/>
              <a:gd name="connsiteY7" fmla="*/ 0 h 3912056"/>
              <a:gd name="connsiteX0" fmla="*/ 6109407 w 6213116"/>
              <a:gd name="connsiteY0" fmla="*/ 0 h 3912056"/>
              <a:gd name="connsiteX1" fmla="*/ 4227908 w 6213116"/>
              <a:gd name="connsiteY1" fmla="*/ 622123 h 3912056"/>
              <a:gd name="connsiteX2" fmla="*/ 2290505 w 6213116"/>
              <a:gd name="connsiteY2" fmla="*/ 721102 h 3912056"/>
              <a:gd name="connsiteX3" fmla="*/ 2033147 w 6213116"/>
              <a:gd name="connsiteY3" fmla="*/ 2285446 h 3912056"/>
              <a:gd name="connsiteX4" fmla="*/ 849905 w 6213116"/>
              <a:gd name="connsiteY4" fmla="*/ 2817129 h 3912056"/>
              <a:gd name="connsiteX5" fmla="*/ 16433 w 6213116"/>
              <a:gd name="connsiteY5" fmla="*/ 3789385 h 3912056"/>
              <a:gd name="connsiteX6" fmla="*/ 0 w 6213116"/>
              <a:gd name="connsiteY6" fmla="*/ 446 h 3912056"/>
              <a:gd name="connsiteX7" fmla="*/ 6109407 w 6213116"/>
              <a:gd name="connsiteY7" fmla="*/ 0 h 3912056"/>
              <a:gd name="connsiteX0" fmla="*/ 6109407 w 6214399"/>
              <a:gd name="connsiteY0" fmla="*/ 0 h 3912056"/>
              <a:gd name="connsiteX1" fmla="*/ 4227908 w 6214399"/>
              <a:gd name="connsiteY1" fmla="*/ 622123 h 3912056"/>
              <a:gd name="connsiteX2" fmla="*/ 2290505 w 6214399"/>
              <a:gd name="connsiteY2" fmla="*/ 721102 h 3912056"/>
              <a:gd name="connsiteX3" fmla="*/ 2033147 w 6214399"/>
              <a:gd name="connsiteY3" fmla="*/ 2285446 h 3912056"/>
              <a:gd name="connsiteX4" fmla="*/ 849905 w 6214399"/>
              <a:gd name="connsiteY4" fmla="*/ 2817129 h 3912056"/>
              <a:gd name="connsiteX5" fmla="*/ 16433 w 6214399"/>
              <a:gd name="connsiteY5" fmla="*/ 3789385 h 3912056"/>
              <a:gd name="connsiteX6" fmla="*/ 0 w 6214399"/>
              <a:gd name="connsiteY6" fmla="*/ 446 h 3912056"/>
              <a:gd name="connsiteX7" fmla="*/ 6109407 w 6214399"/>
              <a:gd name="connsiteY7" fmla="*/ 0 h 3912056"/>
              <a:gd name="connsiteX0" fmla="*/ 6109407 w 6231869"/>
              <a:gd name="connsiteY0" fmla="*/ 0 h 3912056"/>
              <a:gd name="connsiteX1" fmla="*/ 4227908 w 6231869"/>
              <a:gd name="connsiteY1" fmla="*/ 622123 h 3912056"/>
              <a:gd name="connsiteX2" fmla="*/ 2290505 w 6231869"/>
              <a:gd name="connsiteY2" fmla="*/ 721102 h 3912056"/>
              <a:gd name="connsiteX3" fmla="*/ 2033147 w 6231869"/>
              <a:gd name="connsiteY3" fmla="*/ 2285446 h 3912056"/>
              <a:gd name="connsiteX4" fmla="*/ 849905 w 6231869"/>
              <a:gd name="connsiteY4" fmla="*/ 2817129 h 3912056"/>
              <a:gd name="connsiteX5" fmla="*/ 16433 w 6231869"/>
              <a:gd name="connsiteY5" fmla="*/ 3789385 h 3912056"/>
              <a:gd name="connsiteX6" fmla="*/ 0 w 6231869"/>
              <a:gd name="connsiteY6" fmla="*/ 446 h 3912056"/>
              <a:gd name="connsiteX7" fmla="*/ 6109407 w 6231869"/>
              <a:gd name="connsiteY7" fmla="*/ 0 h 3912056"/>
              <a:gd name="connsiteX0" fmla="*/ 6109407 w 6263187"/>
              <a:gd name="connsiteY0" fmla="*/ 0 h 3912056"/>
              <a:gd name="connsiteX1" fmla="*/ 4227908 w 6263187"/>
              <a:gd name="connsiteY1" fmla="*/ 622123 h 3912056"/>
              <a:gd name="connsiteX2" fmla="*/ 2290505 w 6263187"/>
              <a:gd name="connsiteY2" fmla="*/ 721102 h 3912056"/>
              <a:gd name="connsiteX3" fmla="*/ 2033147 w 6263187"/>
              <a:gd name="connsiteY3" fmla="*/ 2285446 h 3912056"/>
              <a:gd name="connsiteX4" fmla="*/ 849905 w 6263187"/>
              <a:gd name="connsiteY4" fmla="*/ 2817129 h 3912056"/>
              <a:gd name="connsiteX5" fmla="*/ 16433 w 6263187"/>
              <a:gd name="connsiteY5" fmla="*/ 3789385 h 3912056"/>
              <a:gd name="connsiteX6" fmla="*/ 0 w 6263187"/>
              <a:gd name="connsiteY6" fmla="*/ 446 h 3912056"/>
              <a:gd name="connsiteX7" fmla="*/ 6109407 w 6263187"/>
              <a:gd name="connsiteY7" fmla="*/ 0 h 3912056"/>
              <a:gd name="connsiteX0" fmla="*/ 6109407 w 6251157"/>
              <a:gd name="connsiteY0" fmla="*/ 53381 h 3965437"/>
              <a:gd name="connsiteX1" fmla="*/ 4141687 w 6251157"/>
              <a:gd name="connsiteY1" fmla="*/ 775590 h 3965437"/>
              <a:gd name="connsiteX2" fmla="*/ 2290505 w 6251157"/>
              <a:gd name="connsiteY2" fmla="*/ 774483 h 3965437"/>
              <a:gd name="connsiteX3" fmla="*/ 2033147 w 6251157"/>
              <a:gd name="connsiteY3" fmla="*/ 2338827 h 3965437"/>
              <a:gd name="connsiteX4" fmla="*/ 849905 w 6251157"/>
              <a:gd name="connsiteY4" fmla="*/ 2870510 h 3965437"/>
              <a:gd name="connsiteX5" fmla="*/ 16433 w 6251157"/>
              <a:gd name="connsiteY5" fmla="*/ 3842766 h 3965437"/>
              <a:gd name="connsiteX6" fmla="*/ 0 w 6251157"/>
              <a:gd name="connsiteY6" fmla="*/ 53827 h 3965437"/>
              <a:gd name="connsiteX7" fmla="*/ 6109407 w 6251157"/>
              <a:gd name="connsiteY7" fmla="*/ 53381 h 3965437"/>
              <a:gd name="connsiteX0" fmla="*/ 6109407 w 6249177"/>
              <a:gd name="connsiteY0" fmla="*/ 53381 h 3965437"/>
              <a:gd name="connsiteX1" fmla="*/ 4141687 w 6249177"/>
              <a:gd name="connsiteY1" fmla="*/ 775590 h 3965437"/>
              <a:gd name="connsiteX2" fmla="*/ 2520428 w 6249177"/>
              <a:gd name="connsiteY2" fmla="*/ 1131930 h 3965437"/>
              <a:gd name="connsiteX3" fmla="*/ 2033147 w 6249177"/>
              <a:gd name="connsiteY3" fmla="*/ 2338827 h 3965437"/>
              <a:gd name="connsiteX4" fmla="*/ 849905 w 6249177"/>
              <a:gd name="connsiteY4" fmla="*/ 2870510 h 3965437"/>
              <a:gd name="connsiteX5" fmla="*/ 16433 w 6249177"/>
              <a:gd name="connsiteY5" fmla="*/ 3842766 h 3965437"/>
              <a:gd name="connsiteX6" fmla="*/ 0 w 6249177"/>
              <a:gd name="connsiteY6" fmla="*/ 53827 h 3965437"/>
              <a:gd name="connsiteX7" fmla="*/ 6109407 w 6249177"/>
              <a:gd name="connsiteY7" fmla="*/ 53381 h 3965437"/>
              <a:gd name="connsiteX0" fmla="*/ 6109407 w 6258571"/>
              <a:gd name="connsiteY0" fmla="*/ 72445 h 3984501"/>
              <a:gd name="connsiteX1" fmla="*/ 4227908 w 6258571"/>
              <a:gd name="connsiteY1" fmla="*/ 1052016 h 3984501"/>
              <a:gd name="connsiteX2" fmla="*/ 2520428 w 6258571"/>
              <a:gd name="connsiteY2" fmla="*/ 1150994 h 3984501"/>
              <a:gd name="connsiteX3" fmla="*/ 2033147 w 6258571"/>
              <a:gd name="connsiteY3" fmla="*/ 2357891 h 3984501"/>
              <a:gd name="connsiteX4" fmla="*/ 849905 w 6258571"/>
              <a:gd name="connsiteY4" fmla="*/ 2889574 h 3984501"/>
              <a:gd name="connsiteX5" fmla="*/ 16433 w 6258571"/>
              <a:gd name="connsiteY5" fmla="*/ 3861830 h 3984501"/>
              <a:gd name="connsiteX6" fmla="*/ 0 w 6258571"/>
              <a:gd name="connsiteY6" fmla="*/ 72891 h 3984501"/>
              <a:gd name="connsiteX7" fmla="*/ 6109407 w 6258571"/>
              <a:gd name="connsiteY7" fmla="*/ 72445 h 3984501"/>
              <a:gd name="connsiteX0" fmla="*/ 6109407 w 6224172"/>
              <a:gd name="connsiteY0" fmla="*/ 72445 h 3984501"/>
              <a:gd name="connsiteX1" fmla="*/ 4227908 w 6224172"/>
              <a:gd name="connsiteY1" fmla="*/ 1052016 h 3984501"/>
              <a:gd name="connsiteX2" fmla="*/ 2520428 w 6224172"/>
              <a:gd name="connsiteY2" fmla="*/ 1150994 h 3984501"/>
              <a:gd name="connsiteX3" fmla="*/ 2033147 w 6224172"/>
              <a:gd name="connsiteY3" fmla="*/ 2357891 h 3984501"/>
              <a:gd name="connsiteX4" fmla="*/ 849905 w 6224172"/>
              <a:gd name="connsiteY4" fmla="*/ 2889574 h 3984501"/>
              <a:gd name="connsiteX5" fmla="*/ 16433 w 6224172"/>
              <a:gd name="connsiteY5" fmla="*/ 3861830 h 3984501"/>
              <a:gd name="connsiteX6" fmla="*/ 0 w 6224172"/>
              <a:gd name="connsiteY6" fmla="*/ 72891 h 3984501"/>
              <a:gd name="connsiteX7" fmla="*/ 6109407 w 6224172"/>
              <a:gd name="connsiteY7" fmla="*/ 72445 h 3984501"/>
              <a:gd name="connsiteX0" fmla="*/ 6109407 w 6241461"/>
              <a:gd name="connsiteY0" fmla="*/ 72445 h 3984501"/>
              <a:gd name="connsiteX1" fmla="*/ 4227908 w 6241461"/>
              <a:gd name="connsiteY1" fmla="*/ 1052016 h 3984501"/>
              <a:gd name="connsiteX2" fmla="*/ 2520428 w 6241461"/>
              <a:gd name="connsiteY2" fmla="*/ 1150994 h 3984501"/>
              <a:gd name="connsiteX3" fmla="*/ 2033147 w 6241461"/>
              <a:gd name="connsiteY3" fmla="*/ 2357891 h 3984501"/>
              <a:gd name="connsiteX4" fmla="*/ 849905 w 6241461"/>
              <a:gd name="connsiteY4" fmla="*/ 2889574 h 3984501"/>
              <a:gd name="connsiteX5" fmla="*/ 16433 w 6241461"/>
              <a:gd name="connsiteY5" fmla="*/ 3861830 h 3984501"/>
              <a:gd name="connsiteX6" fmla="*/ 0 w 6241461"/>
              <a:gd name="connsiteY6" fmla="*/ 72891 h 3984501"/>
              <a:gd name="connsiteX7" fmla="*/ 6109407 w 6241461"/>
              <a:gd name="connsiteY7" fmla="*/ 72445 h 3984501"/>
              <a:gd name="connsiteX0" fmla="*/ 6109407 w 6201346"/>
              <a:gd name="connsiteY0" fmla="*/ 55500 h 3967556"/>
              <a:gd name="connsiteX1" fmla="*/ 3739321 w 6201346"/>
              <a:gd name="connsiteY1" fmla="*/ 806305 h 3967556"/>
              <a:gd name="connsiteX2" fmla="*/ 2520428 w 6201346"/>
              <a:gd name="connsiteY2" fmla="*/ 1134049 h 3967556"/>
              <a:gd name="connsiteX3" fmla="*/ 2033147 w 6201346"/>
              <a:gd name="connsiteY3" fmla="*/ 2340946 h 3967556"/>
              <a:gd name="connsiteX4" fmla="*/ 849905 w 6201346"/>
              <a:gd name="connsiteY4" fmla="*/ 2872629 h 3967556"/>
              <a:gd name="connsiteX5" fmla="*/ 16433 w 6201346"/>
              <a:gd name="connsiteY5" fmla="*/ 3844885 h 3967556"/>
              <a:gd name="connsiteX6" fmla="*/ 0 w 6201346"/>
              <a:gd name="connsiteY6" fmla="*/ 55946 h 3967556"/>
              <a:gd name="connsiteX7" fmla="*/ 6109407 w 6201346"/>
              <a:gd name="connsiteY7" fmla="*/ 55500 h 3967556"/>
              <a:gd name="connsiteX0" fmla="*/ 6109407 w 6211840"/>
              <a:gd name="connsiteY0" fmla="*/ 55500 h 3967556"/>
              <a:gd name="connsiteX1" fmla="*/ 3739321 w 6211840"/>
              <a:gd name="connsiteY1" fmla="*/ 806305 h 3967556"/>
              <a:gd name="connsiteX2" fmla="*/ 2549169 w 6211840"/>
              <a:gd name="connsiteY2" fmla="*/ 1405710 h 3967556"/>
              <a:gd name="connsiteX3" fmla="*/ 2033147 w 6211840"/>
              <a:gd name="connsiteY3" fmla="*/ 2340946 h 3967556"/>
              <a:gd name="connsiteX4" fmla="*/ 849905 w 6211840"/>
              <a:gd name="connsiteY4" fmla="*/ 2872629 h 3967556"/>
              <a:gd name="connsiteX5" fmla="*/ 16433 w 6211840"/>
              <a:gd name="connsiteY5" fmla="*/ 3844885 h 3967556"/>
              <a:gd name="connsiteX6" fmla="*/ 0 w 6211840"/>
              <a:gd name="connsiteY6" fmla="*/ 55946 h 3967556"/>
              <a:gd name="connsiteX7" fmla="*/ 6109407 w 6211840"/>
              <a:gd name="connsiteY7" fmla="*/ 55500 h 3967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11840" h="3967556">
                <a:moveTo>
                  <a:pt x="6109407" y="55500"/>
                </a:moveTo>
                <a:cubicBezTo>
                  <a:pt x="6732627" y="180560"/>
                  <a:pt x="4332694" y="581270"/>
                  <a:pt x="3739321" y="806305"/>
                </a:cubicBezTo>
                <a:cubicBezTo>
                  <a:pt x="3145948" y="1031340"/>
                  <a:pt x="2833531" y="1149936"/>
                  <a:pt x="2549169" y="1405710"/>
                </a:cubicBezTo>
                <a:cubicBezTo>
                  <a:pt x="2264807" y="1661484"/>
                  <a:pt x="2316358" y="2096460"/>
                  <a:pt x="2033147" y="2340946"/>
                </a:cubicBezTo>
                <a:cubicBezTo>
                  <a:pt x="1749936" y="2585432"/>
                  <a:pt x="1123753" y="2574313"/>
                  <a:pt x="849905" y="2872629"/>
                </a:cubicBezTo>
                <a:cubicBezTo>
                  <a:pt x="576057" y="3170945"/>
                  <a:pt x="16720" y="4345629"/>
                  <a:pt x="16433" y="3844885"/>
                </a:cubicBezTo>
                <a:cubicBezTo>
                  <a:pt x="15745" y="2643863"/>
                  <a:pt x="15057" y="1171182"/>
                  <a:pt x="0" y="55946"/>
                </a:cubicBezTo>
                <a:cubicBezTo>
                  <a:pt x="2036469" y="55797"/>
                  <a:pt x="5486187" y="-69560"/>
                  <a:pt x="6109407" y="55500"/>
                </a:cubicBezTo>
                <a:close/>
              </a:path>
            </a:pathLst>
          </a:custGeom>
          <a:gradFill>
            <a:gsLst>
              <a:gs pos="0">
                <a:srgbClr val="FEE882"/>
              </a:gs>
              <a:gs pos="73000">
                <a:srgbClr val="FEE882"/>
              </a:gs>
              <a:gs pos="100000">
                <a:srgbClr val="FEE882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661" dirty="0"/>
          </a:p>
        </p:txBody>
      </p:sp>
      <p:sp>
        <p:nvSpPr>
          <p:cNvPr id="61" name="วงรี 60">
            <a:extLst>
              <a:ext uri="{FF2B5EF4-FFF2-40B4-BE49-F238E27FC236}">
                <a16:creationId xmlns:a16="http://schemas.microsoft.com/office/drawing/2014/main" id="{36043F64-AE10-48E1-83C6-E74C5B6505F5}"/>
              </a:ext>
            </a:extLst>
          </p:cNvPr>
          <p:cNvSpPr/>
          <p:nvPr/>
        </p:nvSpPr>
        <p:spPr>
          <a:xfrm>
            <a:off x="7255808" y="375819"/>
            <a:ext cx="89133" cy="82338"/>
          </a:xfrm>
          <a:prstGeom prst="ellipse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661"/>
          </a:p>
        </p:txBody>
      </p:sp>
      <p:sp>
        <p:nvSpPr>
          <p:cNvPr id="62" name="วงรี 61">
            <a:extLst>
              <a:ext uri="{FF2B5EF4-FFF2-40B4-BE49-F238E27FC236}">
                <a16:creationId xmlns:a16="http://schemas.microsoft.com/office/drawing/2014/main" id="{CBF52C19-C282-41CB-A7C0-48F1DF132FDC}"/>
              </a:ext>
            </a:extLst>
          </p:cNvPr>
          <p:cNvSpPr/>
          <p:nvPr/>
        </p:nvSpPr>
        <p:spPr>
          <a:xfrm>
            <a:off x="7255808" y="467318"/>
            <a:ext cx="89133" cy="82338"/>
          </a:xfrm>
          <a:prstGeom prst="ellipse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661"/>
          </a:p>
        </p:txBody>
      </p:sp>
      <p:sp>
        <p:nvSpPr>
          <p:cNvPr id="63" name="วงรี 62">
            <a:extLst>
              <a:ext uri="{FF2B5EF4-FFF2-40B4-BE49-F238E27FC236}">
                <a16:creationId xmlns:a16="http://schemas.microsoft.com/office/drawing/2014/main" id="{7DDA6A80-4690-4C1B-A94D-40F36F4808BF}"/>
              </a:ext>
            </a:extLst>
          </p:cNvPr>
          <p:cNvSpPr/>
          <p:nvPr/>
        </p:nvSpPr>
        <p:spPr>
          <a:xfrm>
            <a:off x="7255808" y="558816"/>
            <a:ext cx="89133" cy="82338"/>
          </a:xfrm>
          <a:prstGeom prst="ellipse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661"/>
          </a:p>
        </p:txBody>
      </p:sp>
      <p:sp>
        <p:nvSpPr>
          <p:cNvPr id="64" name="วงรี 63">
            <a:extLst>
              <a:ext uri="{FF2B5EF4-FFF2-40B4-BE49-F238E27FC236}">
                <a16:creationId xmlns:a16="http://schemas.microsoft.com/office/drawing/2014/main" id="{61A1373D-3938-4F72-AC4E-E968BA8F0228}"/>
              </a:ext>
            </a:extLst>
          </p:cNvPr>
          <p:cNvSpPr/>
          <p:nvPr/>
        </p:nvSpPr>
        <p:spPr>
          <a:xfrm>
            <a:off x="7255808" y="650314"/>
            <a:ext cx="89133" cy="82338"/>
          </a:xfrm>
          <a:prstGeom prst="ellipse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661"/>
          </a:p>
        </p:txBody>
      </p:sp>
      <p:sp>
        <p:nvSpPr>
          <p:cNvPr id="65" name="วงรี 64">
            <a:extLst>
              <a:ext uri="{FF2B5EF4-FFF2-40B4-BE49-F238E27FC236}">
                <a16:creationId xmlns:a16="http://schemas.microsoft.com/office/drawing/2014/main" id="{FBB0A0A6-1766-41CD-B47C-B65A5D10B60B}"/>
              </a:ext>
            </a:extLst>
          </p:cNvPr>
          <p:cNvSpPr/>
          <p:nvPr/>
        </p:nvSpPr>
        <p:spPr>
          <a:xfrm>
            <a:off x="7255808" y="741813"/>
            <a:ext cx="89133" cy="82338"/>
          </a:xfrm>
          <a:prstGeom prst="ellipse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661"/>
          </a:p>
        </p:txBody>
      </p:sp>
      <p:sp>
        <p:nvSpPr>
          <p:cNvPr id="66" name="วงรี 65">
            <a:extLst>
              <a:ext uri="{FF2B5EF4-FFF2-40B4-BE49-F238E27FC236}">
                <a16:creationId xmlns:a16="http://schemas.microsoft.com/office/drawing/2014/main" id="{F3C923B7-F97B-4F27-B22C-C23479043118}"/>
              </a:ext>
            </a:extLst>
          </p:cNvPr>
          <p:cNvSpPr/>
          <p:nvPr/>
        </p:nvSpPr>
        <p:spPr>
          <a:xfrm>
            <a:off x="7255808" y="833311"/>
            <a:ext cx="89133" cy="82338"/>
          </a:xfrm>
          <a:prstGeom prst="ellipse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661"/>
          </a:p>
        </p:txBody>
      </p:sp>
      <p:sp>
        <p:nvSpPr>
          <p:cNvPr id="67" name="วงรี 66">
            <a:extLst>
              <a:ext uri="{FF2B5EF4-FFF2-40B4-BE49-F238E27FC236}">
                <a16:creationId xmlns:a16="http://schemas.microsoft.com/office/drawing/2014/main" id="{3A3D4065-2C55-4581-9E65-7CF7555CDCCD}"/>
              </a:ext>
            </a:extLst>
          </p:cNvPr>
          <p:cNvSpPr/>
          <p:nvPr/>
        </p:nvSpPr>
        <p:spPr>
          <a:xfrm>
            <a:off x="7255808" y="924810"/>
            <a:ext cx="89133" cy="82338"/>
          </a:xfrm>
          <a:prstGeom prst="ellipse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661"/>
          </a:p>
        </p:txBody>
      </p:sp>
      <p:sp>
        <p:nvSpPr>
          <p:cNvPr id="68" name="วงรี 67">
            <a:extLst>
              <a:ext uri="{FF2B5EF4-FFF2-40B4-BE49-F238E27FC236}">
                <a16:creationId xmlns:a16="http://schemas.microsoft.com/office/drawing/2014/main" id="{2A971D1F-3270-497F-B94D-4359CFF5097A}"/>
              </a:ext>
            </a:extLst>
          </p:cNvPr>
          <p:cNvSpPr/>
          <p:nvPr/>
        </p:nvSpPr>
        <p:spPr>
          <a:xfrm>
            <a:off x="7255808" y="1016308"/>
            <a:ext cx="89133" cy="82338"/>
          </a:xfrm>
          <a:prstGeom prst="ellipse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661"/>
          </a:p>
        </p:txBody>
      </p:sp>
      <p:sp>
        <p:nvSpPr>
          <p:cNvPr id="69" name="วงรี 68">
            <a:extLst>
              <a:ext uri="{FF2B5EF4-FFF2-40B4-BE49-F238E27FC236}">
                <a16:creationId xmlns:a16="http://schemas.microsoft.com/office/drawing/2014/main" id="{57687707-7206-4153-B28C-28F63D8AC682}"/>
              </a:ext>
            </a:extLst>
          </p:cNvPr>
          <p:cNvSpPr/>
          <p:nvPr/>
        </p:nvSpPr>
        <p:spPr>
          <a:xfrm>
            <a:off x="7255808" y="1107806"/>
            <a:ext cx="89133" cy="82338"/>
          </a:xfrm>
          <a:prstGeom prst="ellipse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661" dirty="0"/>
          </a:p>
        </p:txBody>
      </p:sp>
      <p:sp>
        <p:nvSpPr>
          <p:cNvPr id="70" name="วงรี 69">
            <a:extLst>
              <a:ext uri="{FF2B5EF4-FFF2-40B4-BE49-F238E27FC236}">
                <a16:creationId xmlns:a16="http://schemas.microsoft.com/office/drawing/2014/main" id="{FE901680-D2A7-41ED-8B46-82035F174F4D}"/>
              </a:ext>
            </a:extLst>
          </p:cNvPr>
          <p:cNvSpPr/>
          <p:nvPr/>
        </p:nvSpPr>
        <p:spPr>
          <a:xfrm>
            <a:off x="7255808" y="1199305"/>
            <a:ext cx="89133" cy="82338"/>
          </a:xfrm>
          <a:prstGeom prst="ellipse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661"/>
          </a:p>
        </p:txBody>
      </p:sp>
      <p:sp>
        <p:nvSpPr>
          <p:cNvPr id="71" name="วงรี 70">
            <a:extLst>
              <a:ext uri="{FF2B5EF4-FFF2-40B4-BE49-F238E27FC236}">
                <a16:creationId xmlns:a16="http://schemas.microsoft.com/office/drawing/2014/main" id="{43BB84BE-9DA4-444F-A656-778A792D2066}"/>
              </a:ext>
            </a:extLst>
          </p:cNvPr>
          <p:cNvSpPr/>
          <p:nvPr/>
        </p:nvSpPr>
        <p:spPr>
          <a:xfrm>
            <a:off x="7399322" y="374869"/>
            <a:ext cx="89133" cy="82338"/>
          </a:xfrm>
          <a:prstGeom prst="ellipse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661"/>
          </a:p>
        </p:txBody>
      </p:sp>
      <p:sp>
        <p:nvSpPr>
          <p:cNvPr id="72" name="วงรี 71">
            <a:extLst>
              <a:ext uri="{FF2B5EF4-FFF2-40B4-BE49-F238E27FC236}">
                <a16:creationId xmlns:a16="http://schemas.microsoft.com/office/drawing/2014/main" id="{B1E54609-962D-49EA-A36B-7EA95D697FF6}"/>
              </a:ext>
            </a:extLst>
          </p:cNvPr>
          <p:cNvSpPr/>
          <p:nvPr/>
        </p:nvSpPr>
        <p:spPr>
          <a:xfrm>
            <a:off x="7399322" y="466367"/>
            <a:ext cx="89133" cy="82338"/>
          </a:xfrm>
          <a:prstGeom prst="ellipse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661"/>
          </a:p>
        </p:txBody>
      </p:sp>
      <p:sp>
        <p:nvSpPr>
          <p:cNvPr id="73" name="วงรี 72">
            <a:extLst>
              <a:ext uri="{FF2B5EF4-FFF2-40B4-BE49-F238E27FC236}">
                <a16:creationId xmlns:a16="http://schemas.microsoft.com/office/drawing/2014/main" id="{4249E772-E248-47E2-BBAB-0291054D4720}"/>
              </a:ext>
            </a:extLst>
          </p:cNvPr>
          <p:cNvSpPr/>
          <p:nvPr/>
        </p:nvSpPr>
        <p:spPr>
          <a:xfrm>
            <a:off x="7399322" y="557866"/>
            <a:ext cx="89133" cy="82338"/>
          </a:xfrm>
          <a:prstGeom prst="ellipse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661"/>
          </a:p>
        </p:txBody>
      </p:sp>
      <p:sp>
        <p:nvSpPr>
          <p:cNvPr id="74" name="วงรี 73">
            <a:extLst>
              <a:ext uri="{FF2B5EF4-FFF2-40B4-BE49-F238E27FC236}">
                <a16:creationId xmlns:a16="http://schemas.microsoft.com/office/drawing/2014/main" id="{AB119595-6946-4196-9F2E-F14911126934}"/>
              </a:ext>
            </a:extLst>
          </p:cNvPr>
          <p:cNvSpPr/>
          <p:nvPr/>
        </p:nvSpPr>
        <p:spPr>
          <a:xfrm>
            <a:off x="7399322" y="649364"/>
            <a:ext cx="89133" cy="82338"/>
          </a:xfrm>
          <a:prstGeom prst="ellipse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661"/>
          </a:p>
        </p:txBody>
      </p:sp>
      <p:sp>
        <p:nvSpPr>
          <p:cNvPr id="75" name="วงรี 74">
            <a:extLst>
              <a:ext uri="{FF2B5EF4-FFF2-40B4-BE49-F238E27FC236}">
                <a16:creationId xmlns:a16="http://schemas.microsoft.com/office/drawing/2014/main" id="{84B47960-2D2B-4ED8-950B-9CE3F526EDB1}"/>
              </a:ext>
            </a:extLst>
          </p:cNvPr>
          <p:cNvSpPr/>
          <p:nvPr/>
        </p:nvSpPr>
        <p:spPr>
          <a:xfrm>
            <a:off x="7399322" y="740863"/>
            <a:ext cx="89133" cy="82338"/>
          </a:xfrm>
          <a:prstGeom prst="ellipse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661"/>
          </a:p>
        </p:txBody>
      </p:sp>
      <p:sp>
        <p:nvSpPr>
          <p:cNvPr id="76" name="วงรี 75">
            <a:extLst>
              <a:ext uri="{FF2B5EF4-FFF2-40B4-BE49-F238E27FC236}">
                <a16:creationId xmlns:a16="http://schemas.microsoft.com/office/drawing/2014/main" id="{660F6C5E-ECCA-45B6-973D-3F3237CA3209}"/>
              </a:ext>
            </a:extLst>
          </p:cNvPr>
          <p:cNvSpPr/>
          <p:nvPr/>
        </p:nvSpPr>
        <p:spPr>
          <a:xfrm>
            <a:off x="7399322" y="832361"/>
            <a:ext cx="89133" cy="82338"/>
          </a:xfrm>
          <a:prstGeom prst="ellipse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661"/>
          </a:p>
        </p:txBody>
      </p:sp>
      <p:sp>
        <p:nvSpPr>
          <p:cNvPr id="77" name="วงรี 76">
            <a:extLst>
              <a:ext uri="{FF2B5EF4-FFF2-40B4-BE49-F238E27FC236}">
                <a16:creationId xmlns:a16="http://schemas.microsoft.com/office/drawing/2014/main" id="{BAB559BF-9D71-4F40-9506-56E190133E99}"/>
              </a:ext>
            </a:extLst>
          </p:cNvPr>
          <p:cNvSpPr/>
          <p:nvPr/>
        </p:nvSpPr>
        <p:spPr>
          <a:xfrm>
            <a:off x="7399322" y="923859"/>
            <a:ext cx="89133" cy="82338"/>
          </a:xfrm>
          <a:prstGeom prst="ellipse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661"/>
          </a:p>
        </p:txBody>
      </p:sp>
      <p:sp>
        <p:nvSpPr>
          <p:cNvPr id="78" name="วงรี 77">
            <a:extLst>
              <a:ext uri="{FF2B5EF4-FFF2-40B4-BE49-F238E27FC236}">
                <a16:creationId xmlns:a16="http://schemas.microsoft.com/office/drawing/2014/main" id="{30A0802E-40FA-4B03-BFF6-642C8184E2DF}"/>
              </a:ext>
            </a:extLst>
          </p:cNvPr>
          <p:cNvSpPr/>
          <p:nvPr/>
        </p:nvSpPr>
        <p:spPr>
          <a:xfrm>
            <a:off x="7399322" y="1015358"/>
            <a:ext cx="89133" cy="82338"/>
          </a:xfrm>
          <a:prstGeom prst="ellipse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661"/>
          </a:p>
        </p:txBody>
      </p:sp>
      <p:sp>
        <p:nvSpPr>
          <p:cNvPr id="79" name="วงรี 78">
            <a:extLst>
              <a:ext uri="{FF2B5EF4-FFF2-40B4-BE49-F238E27FC236}">
                <a16:creationId xmlns:a16="http://schemas.microsoft.com/office/drawing/2014/main" id="{7AA9AE6D-DBCD-445D-8282-A5A6EF704155}"/>
              </a:ext>
            </a:extLst>
          </p:cNvPr>
          <p:cNvSpPr/>
          <p:nvPr/>
        </p:nvSpPr>
        <p:spPr>
          <a:xfrm>
            <a:off x="7399322" y="1106856"/>
            <a:ext cx="89133" cy="82338"/>
          </a:xfrm>
          <a:prstGeom prst="ellipse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661"/>
          </a:p>
        </p:txBody>
      </p:sp>
      <p:sp>
        <p:nvSpPr>
          <p:cNvPr id="80" name="วงรี 79">
            <a:extLst>
              <a:ext uri="{FF2B5EF4-FFF2-40B4-BE49-F238E27FC236}">
                <a16:creationId xmlns:a16="http://schemas.microsoft.com/office/drawing/2014/main" id="{E2AA38E1-88E4-4FD3-AB6B-C1C259132217}"/>
              </a:ext>
            </a:extLst>
          </p:cNvPr>
          <p:cNvSpPr/>
          <p:nvPr/>
        </p:nvSpPr>
        <p:spPr>
          <a:xfrm>
            <a:off x="7399322" y="1198355"/>
            <a:ext cx="89133" cy="82338"/>
          </a:xfrm>
          <a:prstGeom prst="ellipse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661"/>
          </a:p>
        </p:txBody>
      </p:sp>
      <p:sp>
        <p:nvSpPr>
          <p:cNvPr id="81" name="วงรี 80">
            <a:extLst>
              <a:ext uri="{FF2B5EF4-FFF2-40B4-BE49-F238E27FC236}">
                <a16:creationId xmlns:a16="http://schemas.microsoft.com/office/drawing/2014/main" id="{212CA890-9015-456E-98AA-AE1FEAB94E68}"/>
              </a:ext>
            </a:extLst>
          </p:cNvPr>
          <p:cNvSpPr/>
          <p:nvPr/>
        </p:nvSpPr>
        <p:spPr>
          <a:xfrm>
            <a:off x="7542837" y="373919"/>
            <a:ext cx="89133" cy="82338"/>
          </a:xfrm>
          <a:prstGeom prst="ellipse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661"/>
          </a:p>
        </p:txBody>
      </p:sp>
      <p:sp>
        <p:nvSpPr>
          <p:cNvPr id="82" name="วงรี 81">
            <a:extLst>
              <a:ext uri="{FF2B5EF4-FFF2-40B4-BE49-F238E27FC236}">
                <a16:creationId xmlns:a16="http://schemas.microsoft.com/office/drawing/2014/main" id="{28142ACE-1576-457B-9FFB-A6E640C94C93}"/>
              </a:ext>
            </a:extLst>
          </p:cNvPr>
          <p:cNvSpPr/>
          <p:nvPr/>
        </p:nvSpPr>
        <p:spPr>
          <a:xfrm>
            <a:off x="7542837" y="465417"/>
            <a:ext cx="89133" cy="82338"/>
          </a:xfrm>
          <a:prstGeom prst="ellipse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661"/>
          </a:p>
        </p:txBody>
      </p:sp>
      <p:sp>
        <p:nvSpPr>
          <p:cNvPr id="83" name="วงรี 82">
            <a:extLst>
              <a:ext uri="{FF2B5EF4-FFF2-40B4-BE49-F238E27FC236}">
                <a16:creationId xmlns:a16="http://schemas.microsoft.com/office/drawing/2014/main" id="{9E65A5C0-A1A5-4257-B83F-64DB62AD6D4A}"/>
              </a:ext>
            </a:extLst>
          </p:cNvPr>
          <p:cNvSpPr/>
          <p:nvPr/>
        </p:nvSpPr>
        <p:spPr>
          <a:xfrm>
            <a:off x="7542837" y="556916"/>
            <a:ext cx="89133" cy="82338"/>
          </a:xfrm>
          <a:prstGeom prst="ellipse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661"/>
          </a:p>
        </p:txBody>
      </p:sp>
      <p:sp>
        <p:nvSpPr>
          <p:cNvPr id="84" name="วงรี 83">
            <a:extLst>
              <a:ext uri="{FF2B5EF4-FFF2-40B4-BE49-F238E27FC236}">
                <a16:creationId xmlns:a16="http://schemas.microsoft.com/office/drawing/2014/main" id="{F456F59F-3E8B-4A9C-A0A6-9D9A58347391}"/>
              </a:ext>
            </a:extLst>
          </p:cNvPr>
          <p:cNvSpPr/>
          <p:nvPr/>
        </p:nvSpPr>
        <p:spPr>
          <a:xfrm>
            <a:off x="7542837" y="648414"/>
            <a:ext cx="89133" cy="82338"/>
          </a:xfrm>
          <a:prstGeom prst="ellipse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661"/>
          </a:p>
        </p:txBody>
      </p:sp>
      <p:sp>
        <p:nvSpPr>
          <p:cNvPr id="85" name="วงรี 84">
            <a:extLst>
              <a:ext uri="{FF2B5EF4-FFF2-40B4-BE49-F238E27FC236}">
                <a16:creationId xmlns:a16="http://schemas.microsoft.com/office/drawing/2014/main" id="{C6C7035C-D720-4782-9889-E7C52F07F731}"/>
              </a:ext>
            </a:extLst>
          </p:cNvPr>
          <p:cNvSpPr/>
          <p:nvPr/>
        </p:nvSpPr>
        <p:spPr>
          <a:xfrm>
            <a:off x="7542837" y="739913"/>
            <a:ext cx="89133" cy="82338"/>
          </a:xfrm>
          <a:prstGeom prst="ellipse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661"/>
          </a:p>
        </p:txBody>
      </p:sp>
      <p:sp>
        <p:nvSpPr>
          <p:cNvPr id="86" name="วงรี 85">
            <a:extLst>
              <a:ext uri="{FF2B5EF4-FFF2-40B4-BE49-F238E27FC236}">
                <a16:creationId xmlns:a16="http://schemas.microsoft.com/office/drawing/2014/main" id="{12958C89-FAC6-4D6B-A6BC-89E7F57F49A9}"/>
              </a:ext>
            </a:extLst>
          </p:cNvPr>
          <p:cNvSpPr/>
          <p:nvPr/>
        </p:nvSpPr>
        <p:spPr>
          <a:xfrm>
            <a:off x="7542837" y="831411"/>
            <a:ext cx="89133" cy="82338"/>
          </a:xfrm>
          <a:prstGeom prst="ellipse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661"/>
          </a:p>
        </p:txBody>
      </p:sp>
      <p:sp>
        <p:nvSpPr>
          <p:cNvPr id="87" name="วงรี 86">
            <a:extLst>
              <a:ext uri="{FF2B5EF4-FFF2-40B4-BE49-F238E27FC236}">
                <a16:creationId xmlns:a16="http://schemas.microsoft.com/office/drawing/2014/main" id="{0EB9EF5B-9B6B-4CCD-9D23-F1A66E05B5E1}"/>
              </a:ext>
            </a:extLst>
          </p:cNvPr>
          <p:cNvSpPr/>
          <p:nvPr/>
        </p:nvSpPr>
        <p:spPr>
          <a:xfrm>
            <a:off x="7542837" y="922909"/>
            <a:ext cx="89133" cy="82338"/>
          </a:xfrm>
          <a:prstGeom prst="ellipse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661"/>
          </a:p>
        </p:txBody>
      </p:sp>
      <p:sp>
        <p:nvSpPr>
          <p:cNvPr id="88" name="วงรี 87">
            <a:extLst>
              <a:ext uri="{FF2B5EF4-FFF2-40B4-BE49-F238E27FC236}">
                <a16:creationId xmlns:a16="http://schemas.microsoft.com/office/drawing/2014/main" id="{4B41C75B-F80A-4FD0-B1BE-56B30ECAE20E}"/>
              </a:ext>
            </a:extLst>
          </p:cNvPr>
          <p:cNvSpPr/>
          <p:nvPr/>
        </p:nvSpPr>
        <p:spPr>
          <a:xfrm>
            <a:off x="7542837" y="1014408"/>
            <a:ext cx="89133" cy="82338"/>
          </a:xfrm>
          <a:prstGeom prst="ellipse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661"/>
          </a:p>
        </p:txBody>
      </p:sp>
      <p:sp>
        <p:nvSpPr>
          <p:cNvPr id="89" name="วงรี 88">
            <a:extLst>
              <a:ext uri="{FF2B5EF4-FFF2-40B4-BE49-F238E27FC236}">
                <a16:creationId xmlns:a16="http://schemas.microsoft.com/office/drawing/2014/main" id="{6E7786C0-A46F-4381-8D9D-7B9F8A2056D0}"/>
              </a:ext>
            </a:extLst>
          </p:cNvPr>
          <p:cNvSpPr/>
          <p:nvPr/>
        </p:nvSpPr>
        <p:spPr>
          <a:xfrm>
            <a:off x="7542837" y="1105906"/>
            <a:ext cx="89133" cy="82338"/>
          </a:xfrm>
          <a:prstGeom prst="ellipse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661"/>
          </a:p>
        </p:txBody>
      </p:sp>
      <p:sp>
        <p:nvSpPr>
          <p:cNvPr id="90" name="วงรี 89">
            <a:extLst>
              <a:ext uri="{FF2B5EF4-FFF2-40B4-BE49-F238E27FC236}">
                <a16:creationId xmlns:a16="http://schemas.microsoft.com/office/drawing/2014/main" id="{1E352FA3-EDA1-40E7-926E-C03C10A26667}"/>
              </a:ext>
            </a:extLst>
          </p:cNvPr>
          <p:cNvSpPr/>
          <p:nvPr/>
        </p:nvSpPr>
        <p:spPr>
          <a:xfrm>
            <a:off x="7542837" y="1197405"/>
            <a:ext cx="89133" cy="82338"/>
          </a:xfrm>
          <a:prstGeom prst="ellipse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661"/>
          </a:p>
        </p:txBody>
      </p:sp>
      <p:sp>
        <p:nvSpPr>
          <p:cNvPr id="126" name="วงรี 125">
            <a:extLst>
              <a:ext uri="{FF2B5EF4-FFF2-40B4-BE49-F238E27FC236}">
                <a16:creationId xmlns:a16="http://schemas.microsoft.com/office/drawing/2014/main" id="{087B597C-BD80-4707-83EB-0CA0D38815FA}"/>
              </a:ext>
            </a:extLst>
          </p:cNvPr>
          <p:cNvSpPr/>
          <p:nvPr/>
        </p:nvSpPr>
        <p:spPr>
          <a:xfrm rot="5400000">
            <a:off x="2711206" y="4668358"/>
            <a:ext cx="82338" cy="89133"/>
          </a:xfrm>
          <a:prstGeom prst="ellipse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661"/>
          </a:p>
        </p:txBody>
      </p:sp>
      <p:sp>
        <p:nvSpPr>
          <p:cNvPr id="127" name="วงรี 126">
            <a:extLst>
              <a:ext uri="{FF2B5EF4-FFF2-40B4-BE49-F238E27FC236}">
                <a16:creationId xmlns:a16="http://schemas.microsoft.com/office/drawing/2014/main" id="{BCDC5252-3B1F-4471-83D6-157DD3488F1D}"/>
              </a:ext>
            </a:extLst>
          </p:cNvPr>
          <p:cNvSpPr/>
          <p:nvPr/>
        </p:nvSpPr>
        <p:spPr>
          <a:xfrm rot="5400000">
            <a:off x="2612157" y="4668358"/>
            <a:ext cx="82338" cy="89133"/>
          </a:xfrm>
          <a:prstGeom prst="ellipse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661"/>
          </a:p>
        </p:txBody>
      </p:sp>
      <p:sp>
        <p:nvSpPr>
          <p:cNvPr id="128" name="วงรี 127">
            <a:extLst>
              <a:ext uri="{FF2B5EF4-FFF2-40B4-BE49-F238E27FC236}">
                <a16:creationId xmlns:a16="http://schemas.microsoft.com/office/drawing/2014/main" id="{72F01A66-27AA-4D43-B117-96BE8EDDD1AF}"/>
              </a:ext>
            </a:extLst>
          </p:cNvPr>
          <p:cNvSpPr/>
          <p:nvPr/>
        </p:nvSpPr>
        <p:spPr>
          <a:xfrm rot="5400000">
            <a:off x="2513108" y="4668358"/>
            <a:ext cx="82338" cy="89133"/>
          </a:xfrm>
          <a:prstGeom prst="ellipse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661"/>
          </a:p>
        </p:txBody>
      </p:sp>
      <p:sp>
        <p:nvSpPr>
          <p:cNvPr id="129" name="วงรี 128">
            <a:extLst>
              <a:ext uri="{FF2B5EF4-FFF2-40B4-BE49-F238E27FC236}">
                <a16:creationId xmlns:a16="http://schemas.microsoft.com/office/drawing/2014/main" id="{C442AD09-F6A2-41BE-B9D4-C779372A7A48}"/>
              </a:ext>
            </a:extLst>
          </p:cNvPr>
          <p:cNvSpPr/>
          <p:nvPr/>
        </p:nvSpPr>
        <p:spPr>
          <a:xfrm rot="5400000">
            <a:off x="2414058" y="4668358"/>
            <a:ext cx="82338" cy="89133"/>
          </a:xfrm>
          <a:prstGeom prst="ellipse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661"/>
          </a:p>
        </p:txBody>
      </p:sp>
      <p:sp>
        <p:nvSpPr>
          <p:cNvPr id="130" name="วงรี 129">
            <a:extLst>
              <a:ext uri="{FF2B5EF4-FFF2-40B4-BE49-F238E27FC236}">
                <a16:creationId xmlns:a16="http://schemas.microsoft.com/office/drawing/2014/main" id="{8F9C1533-F358-403F-9407-C2827AD41DB8}"/>
              </a:ext>
            </a:extLst>
          </p:cNvPr>
          <p:cNvSpPr/>
          <p:nvPr/>
        </p:nvSpPr>
        <p:spPr>
          <a:xfrm rot="5400000">
            <a:off x="2315009" y="4668358"/>
            <a:ext cx="82338" cy="89133"/>
          </a:xfrm>
          <a:prstGeom prst="ellipse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661"/>
          </a:p>
        </p:txBody>
      </p:sp>
      <p:sp>
        <p:nvSpPr>
          <p:cNvPr id="131" name="วงรี 130">
            <a:extLst>
              <a:ext uri="{FF2B5EF4-FFF2-40B4-BE49-F238E27FC236}">
                <a16:creationId xmlns:a16="http://schemas.microsoft.com/office/drawing/2014/main" id="{E9409C88-8E7C-42F9-AD4C-AC78A21D9EDD}"/>
              </a:ext>
            </a:extLst>
          </p:cNvPr>
          <p:cNvSpPr/>
          <p:nvPr/>
        </p:nvSpPr>
        <p:spPr>
          <a:xfrm rot="5400000">
            <a:off x="2215960" y="4668358"/>
            <a:ext cx="82338" cy="89133"/>
          </a:xfrm>
          <a:prstGeom prst="ellipse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661"/>
          </a:p>
        </p:txBody>
      </p:sp>
      <p:sp>
        <p:nvSpPr>
          <p:cNvPr id="132" name="วงรี 131">
            <a:extLst>
              <a:ext uri="{FF2B5EF4-FFF2-40B4-BE49-F238E27FC236}">
                <a16:creationId xmlns:a16="http://schemas.microsoft.com/office/drawing/2014/main" id="{4A7409C7-A987-4C36-8B3B-A5AC75002AAA}"/>
              </a:ext>
            </a:extLst>
          </p:cNvPr>
          <p:cNvSpPr/>
          <p:nvPr/>
        </p:nvSpPr>
        <p:spPr>
          <a:xfrm rot="5400000">
            <a:off x="2116910" y="4668358"/>
            <a:ext cx="82338" cy="89133"/>
          </a:xfrm>
          <a:prstGeom prst="ellipse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661"/>
          </a:p>
        </p:txBody>
      </p:sp>
      <p:sp>
        <p:nvSpPr>
          <p:cNvPr id="133" name="วงรี 132">
            <a:extLst>
              <a:ext uri="{FF2B5EF4-FFF2-40B4-BE49-F238E27FC236}">
                <a16:creationId xmlns:a16="http://schemas.microsoft.com/office/drawing/2014/main" id="{8EE3D0AA-B694-4139-92D2-BD8E66EA6B63}"/>
              </a:ext>
            </a:extLst>
          </p:cNvPr>
          <p:cNvSpPr/>
          <p:nvPr/>
        </p:nvSpPr>
        <p:spPr>
          <a:xfrm rot="5400000">
            <a:off x="2017861" y="4668358"/>
            <a:ext cx="82338" cy="89133"/>
          </a:xfrm>
          <a:prstGeom prst="ellipse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661"/>
          </a:p>
        </p:txBody>
      </p:sp>
      <p:sp>
        <p:nvSpPr>
          <p:cNvPr id="134" name="วงรี 133">
            <a:extLst>
              <a:ext uri="{FF2B5EF4-FFF2-40B4-BE49-F238E27FC236}">
                <a16:creationId xmlns:a16="http://schemas.microsoft.com/office/drawing/2014/main" id="{2BB0E1F4-1047-4408-8BFD-B5A0D565A2E6}"/>
              </a:ext>
            </a:extLst>
          </p:cNvPr>
          <p:cNvSpPr/>
          <p:nvPr/>
        </p:nvSpPr>
        <p:spPr>
          <a:xfrm rot="5400000">
            <a:off x="1918812" y="4668358"/>
            <a:ext cx="82338" cy="89133"/>
          </a:xfrm>
          <a:prstGeom prst="ellipse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661" dirty="0"/>
          </a:p>
        </p:txBody>
      </p:sp>
      <p:sp>
        <p:nvSpPr>
          <p:cNvPr id="135" name="วงรี 134">
            <a:extLst>
              <a:ext uri="{FF2B5EF4-FFF2-40B4-BE49-F238E27FC236}">
                <a16:creationId xmlns:a16="http://schemas.microsoft.com/office/drawing/2014/main" id="{0EF7C8D2-A0BA-42DF-A4B3-7E8357F14533}"/>
              </a:ext>
            </a:extLst>
          </p:cNvPr>
          <p:cNvSpPr/>
          <p:nvPr/>
        </p:nvSpPr>
        <p:spPr>
          <a:xfrm rot="5400000">
            <a:off x="1819762" y="4668358"/>
            <a:ext cx="82338" cy="89133"/>
          </a:xfrm>
          <a:prstGeom prst="ellipse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661"/>
          </a:p>
        </p:txBody>
      </p:sp>
      <p:sp>
        <p:nvSpPr>
          <p:cNvPr id="136" name="วงรี 135">
            <a:extLst>
              <a:ext uri="{FF2B5EF4-FFF2-40B4-BE49-F238E27FC236}">
                <a16:creationId xmlns:a16="http://schemas.microsoft.com/office/drawing/2014/main" id="{BE23256E-38DF-49B1-93AC-78B4911E571A}"/>
              </a:ext>
            </a:extLst>
          </p:cNvPr>
          <p:cNvSpPr/>
          <p:nvPr/>
        </p:nvSpPr>
        <p:spPr>
          <a:xfrm rot="5400000">
            <a:off x="2712235" y="4800931"/>
            <a:ext cx="82338" cy="89133"/>
          </a:xfrm>
          <a:prstGeom prst="ellipse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661"/>
          </a:p>
        </p:txBody>
      </p:sp>
      <p:sp>
        <p:nvSpPr>
          <p:cNvPr id="137" name="วงรี 136">
            <a:extLst>
              <a:ext uri="{FF2B5EF4-FFF2-40B4-BE49-F238E27FC236}">
                <a16:creationId xmlns:a16="http://schemas.microsoft.com/office/drawing/2014/main" id="{D2EBBCA6-A58E-409A-8BB1-46096F953522}"/>
              </a:ext>
            </a:extLst>
          </p:cNvPr>
          <p:cNvSpPr/>
          <p:nvPr/>
        </p:nvSpPr>
        <p:spPr>
          <a:xfrm rot="5400000">
            <a:off x="2613185" y="4800931"/>
            <a:ext cx="82338" cy="89133"/>
          </a:xfrm>
          <a:prstGeom prst="ellipse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661"/>
          </a:p>
        </p:txBody>
      </p:sp>
      <p:sp>
        <p:nvSpPr>
          <p:cNvPr id="138" name="วงรี 137">
            <a:extLst>
              <a:ext uri="{FF2B5EF4-FFF2-40B4-BE49-F238E27FC236}">
                <a16:creationId xmlns:a16="http://schemas.microsoft.com/office/drawing/2014/main" id="{4EAA18AD-D225-4CAB-A830-06A73C29BA6B}"/>
              </a:ext>
            </a:extLst>
          </p:cNvPr>
          <p:cNvSpPr/>
          <p:nvPr/>
        </p:nvSpPr>
        <p:spPr>
          <a:xfrm rot="5400000">
            <a:off x="2514136" y="4800931"/>
            <a:ext cx="82338" cy="89133"/>
          </a:xfrm>
          <a:prstGeom prst="ellipse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661"/>
          </a:p>
        </p:txBody>
      </p:sp>
      <p:sp>
        <p:nvSpPr>
          <p:cNvPr id="139" name="วงรี 138">
            <a:extLst>
              <a:ext uri="{FF2B5EF4-FFF2-40B4-BE49-F238E27FC236}">
                <a16:creationId xmlns:a16="http://schemas.microsoft.com/office/drawing/2014/main" id="{0C1FF6D6-BAFB-4890-BDAF-0321109E106E}"/>
              </a:ext>
            </a:extLst>
          </p:cNvPr>
          <p:cNvSpPr/>
          <p:nvPr/>
        </p:nvSpPr>
        <p:spPr>
          <a:xfrm rot="5400000">
            <a:off x="2415087" y="4800931"/>
            <a:ext cx="82338" cy="89133"/>
          </a:xfrm>
          <a:prstGeom prst="ellipse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661"/>
          </a:p>
        </p:txBody>
      </p:sp>
      <p:sp>
        <p:nvSpPr>
          <p:cNvPr id="140" name="วงรี 139">
            <a:extLst>
              <a:ext uri="{FF2B5EF4-FFF2-40B4-BE49-F238E27FC236}">
                <a16:creationId xmlns:a16="http://schemas.microsoft.com/office/drawing/2014/main" id="{42CAA703-0698-4B2C-89D9-7623CE92359A}"/>
              </a:ext>
            </a:extLst>
          </p:cNvPr>
          <p:cNvSpPr/>
          <p:nvPr/>
        </p:nvSpPr>
        <p:spPr>
          <a:xfrm rot="5400000">
            <a:off x="2316037" y="4800931"/>
            <a:ext cx="82338" cy="89133"/>
          </a:xfrm>
          <a:prstGeom prst="ellipse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661"/>
          </a:p>
        </p:txBody>
      </p:sp>
      <p:sp>
        <p:nvSpPr>
          <p:cNvPr id="141" name="วงรี 140">
            <a:extLst>
              <a:ext uri="{FF2B5EF4-FFF2-40B4-BE49-F238E27FC236}">
                <a16:creationId xmlns:a16="http://schemas.microsoft.com/office/drawing/2014/main" id="{DA7B4F7D-1D18-420D-8433-F99DF2BFD5EB}"/>
              </a:ext>
            </a:extLst>
          </p:cNvPr>
          <p:cNvSpPr/>
          <p:nvPr/>
        </p:nvSpPr>
        <p:spPr>
          <a:xfrm rot="5400000">
            <a:off x="2216988" y="4800931"/>
            <a:ext cx="82338" cy="89133"/>
          </a:xfrm>
          <a:prstGeom prst="ellipse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661"/>
          </a:p>
        </p:txBody>
      </p:sp>
      <p:sp>
        <p:nvSpPr>
          <p:cNvPr id="142" name="วงรี 141">
            <a:extLst>
              <a:ext uri="{FF2B5EF4-FFF2-40B4-BE49-F238E27FC236}">
                <a16:creationId xmlns:a16="http://schemas.microsoft.com/office/drawing/2014/main" id="{AE91FF48-3E09-4F8A-AF4D-3AA54B047A9E}"/>
              </a:ext>
            </a:extLst>
          </p:cNvPr>
          <p:cNvSpPr/>
          <p:nvPr/>
        </p:nvSpPr>
        <p:spPr>
          <a:xfrm rot="5400000">
            <a:off x="2117939" y="4800931"/>
            <a:ext cx="82338" cy="89133"/>
          </a:xfrm>
          <a:prstGeom prst="ellipse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661"/>
          </a:p>
        </p:txBody>
      </p:sp>
      <p:sp>
        <p:nvSpPr>
          <p:cNvPr id="143" name="วงรี 142">
            <a:extLst>
              <a:ext uri="{FF2B5EF4-FFF2-40B4-BE49-F238E27FC236}">
                <a16:creationId xmlns:a16="http://schemas.microsoft.com/office/drawing/2014/main" id="{813DCB89-6B66-45B5-8F7E-7706E9A8160B}"/>
              </a:ext>
            </a:extLst>
          </p:cNvPr>
          <p:cNvSpPr/>
          <p:nvPr/>
        </p:nvSpPr>
        <p:spPr>
          <a:xfrm rot="5400000">
            <a:off x="2018890" y="4800931"/>
            <a:ext cx="82338" cy="89133"/>
          </a:xfrm>
          <a:prstGeom prst="ellipse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661"/>
          </a:p>
        </p:txBody>
      </p:sp>
      <p:sp>
        <p:nvSpPr>
          <p:cNvPr id="144" name="วงรี 143">
            <a:extLst>
              <a:ext uri="{FF2B5EF4-FFF2-40B4-BE49-F238E27FC236}">
                <a16:creationId xmlns:a16="http://schemas.microsoft.com/office/drawing/2014/main" id="{9795BA4E-5DC0-4DD6-A85F-8EA0857D4AD7}"/>
              </a:ext>
            </a:extLst>
          </p:cNvPr>
          <p:cNvSpPr/>
          <p:nvPr/>
        </p:nvSpPr>
        <p:spPr>
          <a:xfrm rot="5400000">
            <a:off x="1919840" y="4800931"/>
            <a:ext cx="82338" cy="89133"/>
          </a:xfrm>
          <a:prstGeom prst="ellipse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661"/>
          </a:p>
        </p:txBody>
      </p:sp>
      <p:sp>
        <p:nvSpPr>
          <p:cNvPr id="145" name="วงรี 144">
            <a:extLst>
              <a:ext uri="{FF2B5EF4-FFF2-40B4-BE49-F238E27FC236}">
                <a16:creationId xmlns:a16="http://schemas.microsoft.com/office/drawing/2014/main" id="{E029C643-64FC-489A-961F-BA499DD96B5F}"/>
              </a:ext>
            </a:extLst>
          </p:cNvPr>
          <p:cNvSpPr/>
          <p:nvPr/>
        </p:nvSpPr>
        <p:spPr>
          <a:xfrm rot="5400000">
            <a:off x="1820791" y="4800931"/>
            <a:ext cx="82338" cy="89133"/>
          </a:xfrm>
          <a:prstGeom prst="ellipse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661"/>
          </a:p>
        </p:txBody>
      </p:sp>
      <p:sp>
        <p:nvSpPr>
          <p:cNvPr id="146" name="วงรี 145">
            <a:extLst>
              <a:ext uri="{FF2B5EF4-FFF2-40B4-BE49-F238E27FC236}">
                <a16:creationId xmlns:a16="http://schemas.microsoft.com/office/drawing/2014/main" id="{30AB53CB-BFBE-474D-AB48-F68DE0EE987E}"/>
              </a:ext>
            </a:extLst>
          </p:cNvPr>
          <p:cNvSpPr/>
          <p:nvPr/>
        </p:nvSpPr>
        <p:spPr>
          <a:xfrm rot="5400000">
            <a:off x="2713263" y="4933505"/>
            <a:ext cx="82338" cy="89133"/>
          </a:xfrm>
          <a:prstGeom prst="ellipse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661"/>
          </a:p>
        </p:txBody>
      </p:sp>
      <p:sp>
        <p:nvSpPr>
          <p:cNvPr id="147" name="วงรี 146">
            <a:extLst>
              <a:ext uri="{FF2B5EF4-FFF2-40B4-BE49-F238E27FC236}">
                <a16:creationId xmlns:a16="http://schemas.microsoft.com/office/drawing/2014/main" id="{086C549C-08DF-463C-8A3D-A381ADCD4108}"/>
              </a:ext>
            </a:extLst>
          </p:cNvPr>
          <p:cNvSpPr/>
          <p:nvPr/>
        </p:nvSpPr>
        <p:spPr>
          <a:xfrm rot="5400000">
            <a:off x="2614214" y="4933505"/>
            <a:ext cx="82338" cy="89133"/>
          </a:xfrm>
          <a:prstGeom prst="ellipse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661"/>
          </a:p>
        </p:txBody>
      </p:sp>
      <p:sp>
        <p:nvSpPr>
          <p:cNvPr id="148" name="วงรี 147">
            <a:extLst>
              <a:ext uri="{FF2B5EF4-FFF2-40B4-BE49-F238E27FC236}">
                <a16:creationId xmlns:a16="http://schemas.microsoft.com/office/drawing/2014/main" id="{613A26D6-D114-4DB7-BF7A-3D4A1680BF71}"/>
              </a:ext>
            </a:extLst>
          </p:cNvPr>
          <p:cNvSpPr/>
          <p:nvPr/>
        </p:nvSpPr>
        <p:spPr>
          <a:xfrm rot="5400000">
            <a:off x="2515165" y="4933505"/>
            <a:ext cx="82338" cy="89133"/>
          </a:xfrm>
          <a:prstGeom prst="ellipse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661"/>
          </a:p>
        </p:txBody>
      </p:sp>
      <p:sp>
        <p:nvSpPr>
          <p:cNvPr id="149" name="วงรี 148">
            <a:extLst>
              <a:ext uri="{FF2B5EF4-FFF2-40B4-BE49-F238E27FC236}">
                <a16:creationId xmlns:a16="http://schemas.microsoft.com/office/drawing/2014/main" id="{E27DDA30-C4D6-4AA2-ACA1-1D3C030E1D72}"/>
              </a:ext>
            </a:extLst>
          </p:cNvPr>
          <p:cNvSpPr/>
          <p:nvPr/>
        </p:nvSpPr>
        <p:spPr>
          <a:xfrm rot="5400000">
            <a:off x="2416115" y="4933505"/>
            <a:ext cx="82338" cy="89133"/>
          </a:xfrm>
          <a:prstGeom prst="ellipse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661"/>
          </a:p>
        </p:txBody>
      </p:sp>
      <p:sp>
        <p:nvSpPr>
          <p:cNvPr id="150" name="วงรี 149">
            <a:extLst>
              <a:ext uri="{FF2B5EF4-FFF2-40B4-BE49-F238E27FC236}">
                <a16:creationId xmlns:a16="http://schemas.microsoft.com/office/drawing/2014/main" id="{0CA6F531-E93D-4AA4-8F21-C6AB8CC24A7C}"/>
              </a:ext>
            </a:extLst>
          </p:cNvPr>
          <p:cNvSpPr/>
          <p:nvPr/>
        </p:nvSpPr>
        <p:spPr>
          <a:xfrm rot="5400000">
            <a:off x="2317066" y="4933505"/>
            <a:ext cx="82338" cy="89133"/>
          </a:xfrm>
          <a:prstGeom prst="ellipse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661"/>
          </a:p>
        </p:txBody>
      </p:sp>
      <p:sp>
        <p:nvSpPr>
          <p:cNvPr id="151" name="วงรี 150">
            <a:extLst>
              <a:ext uri="{FF2B5EF4-FFF2-40B4-BE49-F238E27FC236}">
                <a16:creationId xmlns:a16="http://schemas.microsoft.com/office/drawing/2014/main" id="{56D3A951-4DAE-4497-A1BF-9DE01A1283E0}"/>
              </a:ext>
            </a:extLst>
          </p:cNvPr>
          <p:cNvSpPr/>
          <p:nvPr/>
        </p:nvSpPr>
        <p:spPr>
          <a:xfrm rot="5400000">
            <a:off x="2218017" y="4933505"/>
            <a:ext cx="82338" cy="89133"/>
          </a:xfrm>
          <a:prstGeom prst="ellipse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661"/>
          </a:p>
        </p:txBody>
      </p:sp>
      <p:sp>
        <p:nvSpPr>
          <p:cNvPr id="152" name="วงรี 151">
            <a:extLst>
              <a:ext uri="{FF2B5EF4-FFF2-40B4-BE49-F238E27FC236}">
                <a16:creationId xmlns:a16="http://schemas.microsoft.com/office/drawing/2014/main" id="{56624583-3AF1-434C-947B-DC01822C50CB}"/>
              </a:ext>
            </a:extLst>
          </p:cNvPr>
          <p:cNvSpPr/>
          <p:nvPr/>
        </p:nvSpPr>
        <p:spPr>
          <a:xfrm rot="5400000">
            <a:off x="2118967" y="4933505"/>
            <a:ext cx="82338" cy="89133"/>
          </a:xfrm>
          <a:prstGeom prst="ellipse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661"/>
          </a:p>
        </p:txBody>
      </p:sp>
      <p:sp>
        <p:nvSpPr>
          <p:cNvPr id="153" name="วงรี 152">
            <a:extLst>
              <a:ext uri="{FF2B5EF4-FFF2-40B4-BE49-F238E27FC236}">
                <a16:creationId xmlns:a16="http://schemas.microsoft.com/office/drawing/2014/main" id="{FFB94250-93F7-44D7-B0D3-00F3B7A4F59C}"/>
              </a:ext>
            </a:extLst>
          </p:cNvPr>
          <p:cNvSpPr/>
          <p:nvPr/>
        </p:nvSpPr>
        <p:spPr>
          <a:xfrm rot="5400000">
            <a:off x="2019918" y="4933505"/>
            <a:ext cx="82338" cy="89133"/>
          </a:xfrm>
          <a:prstGeom prst="ellipse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661"/>
          </a:p>
        </p:txBody>
      </p:sp>
      <p:sp>
        <p:nvSpPr>
          <p:cNvPr id="154" name="วงรี 153">
            <a:extLst>
              <a:ext uri="{FF2B5EF4-FFF2-40B4-BE49-F238E27FC236}">
                <a16:creationId xmlns:a16="http://schemas.microsoft.com/office/drawing/2014/main" id="{693A4000-C711-4213-881F-46174FD1239A}"/>
              </a:ext>
            </a:extLst>
          </p:cNvPr>
          <p:cNvSpPr/>
          <p:nvPr/>
        </p:nvSpPr>
        <p:spPr>
          <a:xfrm rot="5400000">
            <a:off x="1920869" y="4933505"/>
            <a:ext cx="82338" cy="89133"/>
          </a:xfrm>
          <a:prstGeom prst="ellipse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661"/>
          </a:p>
        </p:txBody>
      </p:sp>
      <p:sp>
        <p:nvSpPr>
          <p:cNvPr id="155" name="วงรี 154">
            <a:extLst>
              <a:ext uri="{FF2B5EF4-FFF2-40B4-BE49-F238E27FC236}">
                <a16:creationId xmlns:a16="http://schemas.microsoft.com/office/drawing/2014/main" id="{10DCF3F5-3C48-4642-B133-E3CC79C23C10}"/>
              </a:ext>
            </a:extLst>
          </p:cNvPr>
          <p:cNvSpPr/>
          <p:nvPr/>
        </p:nvSpPr>
        <p:spPr>
          <a:xfrm rot="5400000">
            <a:off x="1821819" y="4933505"/>
            <a:ext cx="82338" cy="89133"/>
          </a:xfrm>
          <a:prstGeom prst="ellipse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661"/>
          </a:p>
        </p:txBody>
      </p:sp>
      <p:sp>
        <p:nvSpPr>
          <p:cNvPr id="157" name="วงรี 156">
            <a:extLst>
              <a:ext uri="{FF2B5EF4-FFF2-40B4-BE49-F238E27FC236}">
                <a16:creationId xmlns:a16="http://schemas.microsoft.com/office/drawing/2014/main" id="{880946A2-5350-4B72-B3CF-3372A2D75CBF}"/>
              </a:ext>
            </a:extLst>
          </p:cNvPr>
          <p:cNvSpPr/>
          <p:nvPr/>
        </p:nvSpPr>
        <p:spPr>
          <a:xfrm rot="5400000">
            <a:off x="4043593" y="887578"/>
            <a:ext cx="82338" cy="89133"/>
          </a:xfrm>
          <a:prstGeom prst="ellipse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661"/>
          </a:p>
        </p:txBody>
      </p:sp>
      <p:sp>
        <p:nvSpPr>
          <p:cNvPr id="158" name="วงรี 157">
            <a:extLst>
              <a:ext uri="{FF2B5EF4-FFF2-40B4-BE49-F238E27FC236}">
                <a16:creationId xmlns:a16="http://schemas.microsoft.com/office/drawing/2014/main" id="{3CE03E15-6C83-422D-BD88-166AD688CF2E}"/>
              </a:ext>
            </a:extLst>
          </p:cNvPr>
          <p:cNvSpPr/>
          <p:nvPr/>
        </p:nvSpPr>
        <p:spPr>
          <a:xfrm rot="5400000">
            <a:off x="3944544" y="887578"/>
            <a:ext cx="82338" cy="89133"/>
          </a:xfrm>
          <a:prstGeom prst="ellipse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661"/>
          </a:p>
        </p:txBody>
      </p:sp>
      <p:sp>
        <p:nvSpPr>
          <p:cNvPr id="159" name="วงรี 158">
            <a:extLst>
              <a:ext uri="{FF2B5EF4-FFF2-40B4-BE49-F238E27FC236}">
                <a16:creationId xmlns:a16="http://schemas.microsoft.com/office/drawing/2014/main" id="{908F4668-BA50-42FC-A8E3-4423F5A64ABC}"/>
              </a:ext>
            </a:extLst>
          </p:cNvPr>
          <p:cNvSpPr/>
          <p:nvPr/>
        </p:nvSpPr>
        <p:spPr>
          <a:xfrm rot="5400000">
            <a:off x="3845495" y="887578"/>
            <a:ext cx="82338" cy="89133"/>
          </a:xfrm>
          <a:prstGeom prst="ellipse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661"/>
          </a:p>
        </p:txBody>
      </p:sp>
      <p:sp>
        <p:nvSpPr>
          <p:cNvPr id="160" name="วงรี 159">
            <a:extLst>
              <a:ext uri="{FF2B5EF4-FFF2-40B4-BE49-F238E27FC236}">
                <a16:creationId xmlns:a16="http://schemas.microsoft.com/office/drawing/2014/main" id="{524554F2-A4AB-4A2E-91DE-4B0CB4B448EB}"/>
              </a:ext>
            </a:extLst>
          </p:cNvPr>
          <p:cNvSpPr/>
          <p:nvPr/>
        </p:nvSpPr>
        <p:spPr>
          <a:xfrm rot="5400000">
            <a:off x="3746445" y="887578"/>
            <a:ext cx="82338" cy="89133"/>
          </a:xfrm>
          <a:prstGeom prst="ellipse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661"/>
          </a:p>
        </p:txBody>
      </p:sp>
      <p:sp>
        <p:nvSpPr>
          <p:cNvPr id="161" name="วงรี 160">
            <a:extLst>
              <a:ext uri="{FF2B5EF4-FFF2-40B4-BE49-F238E27FC236}">
                <a16:creationId xmlns:a16="http://schemas.microsoft.com/office/drawing/2014/main" id="{F3F51107-801F-4372-8E4D-3C58FA1B92B3}"/>
              </a:ext>
            </a:extLst>
          </p:cNvPr>
          <p:cNvSpPr/>
          <p:nvPr/>
        </p:nvSpPr>
        <p:spPr>
          <a:xfrm rot="5400000">
            <a:off x="3647396" y="887578"/>
            <a:ext cx="82338" cy="89133"/>
          </a:xfrm>
          <a:prstGeom prst="ellipse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661"/>
          </a:p>
        </p:txBody>
      </p:sp>
      <p:sp>
        <p:nvSpPr>
          <p:cNvPr id="162" name="วงรี 161">
            <a:extLst>
              <a:ext uri="{FF2B5EF4-FFF2-40B4-BE49-F238E27FC236}">
                <a16:creationId xmlns:a16="http://schemas.microsoft.com/office/drawing/2014/main" id="{5D800A4B-1832-4643-A216-53E717B7A80C}"/>
              </a:ext>
            </a:extLst>
          </p:cNvPr>
          <p:cNvSpPr/>
          <p:nvPr/>
        </p:nvSpPr>
        <p:spPr>
          <a:xfrm rot="5400000">
            <a:off x="3548347" y="887578"/>
            <a:ext cx="82338" cy="89133"/>
          </a:xfrm>
          <a:prstGeom prst="ellipse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661"/>
          </a:p>
        </p:txBody>
      </p:sp>
      <p:sp>
        <p:nvSpPr>
          <p:cNvPr id="163" name="วงรี 162">
            <a:extLst>
              <a:ext uri="{FF2B5EF4-FFF2-40B4-BE49-F238E27FC236}">
                <a16:creationId xmlns:a16="http://schemas.microsoft.com/office/drawing/2014/main" id="{BCF1EB5A-DBFC-4179-958C-1B9118471259}"/>
              </a:ext>
            </a:extLst>
          </p:cNvPr>
          <p:cNvSpPr/>
          <p:nvPr/>
        </p:nvSpPr>
        <p:spPr>
          <a:xfrm rot="5400000">
            <a:off x="3449297" y="887578"/>
            <a:ext cx="82338" cy="89133"/>
          </a:xfrm>
          <a:prstGeom prst="ellipse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661"/>
          </a:p>
        </p:txBody>
      </p:sp>
      <p:sp>
        <p:nvSpPr>
          <p:cNvPr id="164" name="วงรี 163">
            <a:extLst>
              <a:ext uri="{FF2B5EF4-FFF2-40B4-BE49-F238E27FC236}">
                <a16:creationId xmlns:a16="http://schemas.microsoft.com/office/drawing/2014/main" id="{43A2364B-8D4A-4104-BC92-43A3EBCF0585}"/>
              </a:ext>
            </a:extLst>
          </p:cNvPr>
          <p:cNvSpPr/>
          <p:nvPr/>
        </p:nvSpPr>
        <p:spPr>
          <a:xfrm rot="5400000">
            <a:off x="3350248" y="887578"/>
            <a:ext cx="82338" cy="89133"/>
          </a:xfrm>
          <a:prstGeom prst="ellipse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661"/>
          </a:p>
        </p:txBody>
      </p:sp>
      <p:sp>
        <p:nvSpPr>
          <p:cNvPr id="165" name="วงรี 164">
            <a:extLst>
              <a:ext uri="{FF2B5EF4-FFF2-40B4-BE49-F238E27FC236}">
                <a16:creationId xmlns:a16="http://schemas.microsoft.com/office/drawing/2014/main" id="{2009CE0F-1418-4A64-9EF9-E61143263B5C}"/>
              </a:ext>
            </a:extLst>
          </p:cNvPr>
          <p:cNvSpPr/>
          <p:nvPr/>
        </p:nvSpPr>
        <p:spPr>
          <a:xfrm rot="5400000">
            <a:off x="3251199" y="887578"/>
            <a:ext cx="82338" cy="89133"/>
          </a:xfrm>
          <a:prstGeom prst="ellipse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661" dirty="0"/>
          </a:p>
        </p:txBody>
      </p:sp>
      <p:sp>
        <p:nvSpPr>
          <p:cNvPr id="166" name="วงรี 165">
            <a:extLst>
              <a:ext uri="{FF2B5EF4-FFF2-40B4-BE49-F238E27FC236}">
                <a16:creationId xmlns:a16="http://schemas.microsoft.com/office/drawing/2014/main" id="{AD5C2724-F24C-49C5-B5E1-775DEA13487D}"/>
              </a:ext>
            </a:extLst>
          </p:cNvPr>
          <p:cNvSpPr/>
          <p:nvPr/>
        </p:nvSpPr>
        <p:spPr>
          <a:xfrm rot="5400000">
            <a:off x="3152149" y="887578"/>
            <a:ext cx="82338" cy="89133"/>
          </a:xfrm>
          <a:prstGeom prst="ellipse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661"/>
          </a:p>
        </p:txBody>
      </p:sp>
      <p:sp>
        <p:nvSpPr>
          <p:cNvPr id="167" name="วงรี 166">
            <a:extLst>
              <a:ext uri="{FF2B5EF4-FFF2-40B4-BE49-F238E27FC236}">
                <a16:creationId xmlns:a16="http://schemas.microsoft.com/office/drawing/2014/main" id="{072B9939-058B-4D80-947C-409EF176F8F8}"/>
              </a:ext>
            </a:extLst>
          </p:cNvPr>
          <p:cNvSpPr/>
          <p:nvPr/>
        </p:nvSpPr>
        <p:spPr>
          <a:xfrm rot="5400000">
            <a:off x="4044622" y="1020151"/>
            <a:ext cx="82338" cy="89133"/>
          </a:xfrm>
          <a:prstGeom prst="ellipse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661"/>
          </a:p>
        </p:txBody>
      </p:sp>
      <p:sp>
        <p:nvSpPr>
          <p:cNvPr id="168" name="วงรี 167">
            <a:extLst>
              <a:ext uri="{FF2B5EF4-FFF2-40B4-BE49-F238E27FC236}">
                <a16:creationId xmlns:a16="http://schemas.microsoft.com/office/drawing/2014/main" id="{FD8A0C7A-2F21-40E4-A570-653933483C2A}"/>
              </a:ext>
            </a:extLst>
          </p:cNvPr>
          <p:cNvSpPr/>
          <p:nvPr/>
        </p:nvSpPr>
        <p:spPr>
          <a:xfrm rot="5400000">
            <a:off x="3945572" y="1020151"/>
            <a:ext cx="82338" cy="89133"/>
          </a:xfrm>
          <a:prstGeom prst="ellipse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661"/>
          </a:p>
        </p:txBody>
      </p:sp>
      <p:sp>
        <p:nvSpPr>
          <p:cNvPr id="169" name="วงรี 168">
            <a:extLst>
              <a:ext uri="{FF2B5EF4-FFF2-40B4-BE49-F238E27FC236}">
                <a16:creationId xmlns:a16="http://schemas.microsoft.com/office/drawing/2014/main" id="{4D647E18-E96F-4C4F-8BF3-5C1EA031B938}"/>
              </a:ext>
            </a:extLst>
          </p:cNvPr>
          <p:cNvSpPr/>
          <p:nvPr/>
        </p:nvSpPr>
        <p:spPr>
          <a:xfrm rot="5400000">
            <a:off x="3846523" y="1020151"/>
            <a:ext cx="82338" cy="89133"/>
          </a:xfrm>
          <a:prstGeom prst="ellipse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661"/>
          </a:p>
        </p:txBody>
      </p:sp>
      <p:sp>
        <p:nvSpPr>
          <p:cNvPr id="170" name="วงรี 169">
            <a:extLst>
              <a:ext uri="{FF2B5EF4-FFF2-40B4-BE49-F238E27FC236}">
                <a16:creationId xmlns:a16="http://schemas.microsoft.com/office/drawing/2014/main" id="{9035A499-ABAB-46EA-A7A5-5E21EF272C51}"/>
              </a:ext>
            </a:extLst>
          </p:cNvPr>
          <p:cNvSpPr/>
          <p:nvPr/>
        </p:nvSpPr>
        <p:spPr>
          <a:xfrm rot="5400000">
            <a:off x="3747474" y="1020151"/>
            <a:ext cx="82338" cy="89133"/>
          </a:xfrm>
          <a:prstGeom prst="ellipse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661"/>
          </a:p>
        </p:txBody>
      </p:sp>
      <p:sp>
        <p:nvSpPr>
          <p:cNvPr id="171" name="วงรี 170">
            <a:extLst>
              <a:ext uri="{FF2B5EF4-FFF2-40B4-BE49-F238E27FC236}">
                <a16:creationId xmlns:a16="http://schemas.microsoft.com/office/drawing/2014/main" id="{EC45FC70-FF67-4A0B-9F65-AC60DB5DD75A}"/>
              </a:ext>
            </a:extLst>
          </p:cNvPr>
          <p:cNvSpPr/>
          <p:nvPr/>
        </p:nvSpPr>
        <p:spPr>
          <a:xfrm rot="5400000">
            <a:off x="3648424" y="1020151"/>
            <a:ext cx="82338" cy="89133"/>
          </a:xfrm>
          <a:prstGeom prst="ellipse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661"/>
          </a:p>
        </p:txBody>
      </p:sp>
      <p:sp>
        <p:nvSpPr>
          <p:cNvPr id="172" name="วงรี 171">
            <a:extLst>
              <a:ext uri="{FF2B5EF4-FFF2-40B4-BE49-F238E27FC236}">
                <a16:creationId xmlns:a16="http://schemas.microsoft.com/office/drawing/2014/main" id="{3225911A-5A7F-4A6A-8D60-167EE0612ED8}"/>
              </a:ext>
            </a:extLst>
          </p:cNvPr>
          <p:cNvSpPr/>
          <p:nvPr/>
        </p:nvSpPr>
        <p:spPr>
          <a:xfrm rot="5400000">
            <a:off x="3549375" y="1020151"/>
            <a:ext cx="82338" cy="89133"/>
          </a:xfrm>
          <a:prstGeom prst="ellipse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661"/>
          </a:p>
        </p:txBody>
      </p:sp>
      <p:sp>
        <p:nvSpPr>
          <p:cNvPr id="173" name="วงรี 172">
            <a:extLst>
              <a:ext uri="{FF2B5EF4-FFF2-40B4-BE49-F238E27FC236}">
                <a16:creationId xmlns:a16="http://schemas.microsoft.com/office/drawing/2014/main" id="{779E656A-5DB3-43FD-A294-C984D27F3ECA}"/>
              </a:ext>
            </a:extLst>
          </p:cNvPr>
          <p:cNvSpPr/>
          <p:nvPr/>
        </p:nvSpPr>
        <p:spPr>
          <a:xfrm rot="5400000">
            <a:off x="3450326" y="1020151"/>
            <a:ext cx="82338" cy="89133"/>
          </a:xfrm>
          <a:prstGeom prst="ellipse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661"/>
          </a:p>
        </p:txBody>
      </p:sp>
      <p:sp>
        <p:nvSpPr>
          <p:cNvPr id="174" name="วงรี 173">
            <a:extLst>
              <a:ext uri="{FF2B5EF4-FFF2-40B4-BE49-F238E27FC236}">
                <a16:creationId xmlns:a16="http://schemas.microsoft.com/office/drawing/2014/main" id="{A14C5DAE-6A71-40BD-9109-F1EFE7D9D5B1}"/>
              </a:ext>
            </a:extLst>
          </p:cNvPr>
          <p:cNvSpPr/>
          <p:nvPr/>
        </p:nvSpPr>
        <p:spPr>
          <a:xfrm rot="5400000">
            <a:off x="3351277" y="1020151"/>
            <a:ext cx="82338" cy="89133"/>
          </a:xfrm>
          <a:prstGeom prst="ellipse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661"/>
          </a:p>
        </p:txBody>
      </p:sp>
      <p:sp>
        <p:nvSpPr>
          <p:cNvPr id="175" name="วงรี 174">
            <a:extLst>
              <a:ext uri="{FF2B5EF4-FFF2-40B4-BE49-F238E27FC236}">
                <a16:creationId xmlns:a16="http://schemas.microsoft.com/office/drawing/2014/main" id="{1C726E50-D9AB-44F7-B09D-260EA4A097D2}"/>
              </a:ext>
            </a:extLst>
          </p:cNvPr>
          <p:cNvSpPr/>
          <p:nvPr/>
        </p:nvSpPr>
        <p:spPr>
          <a:xfrm rot="5400000">
            <a:off x="3252227" y="1020151"/>
            <a:ext cx="82338" cy="89133"/>
          </a:xfrm>
          <a:prstGeom prst="ellipse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661"/>
          </a:p>
        </p:txBody>
      </p:sp>
      <p:sp>
        <p:nvSpPr>
          <p:cNvPr id="176" name="วงรี 175">
            <a:extLst>
              <a:ext uri="{FF2B5EF4-FFF2-40B4-BE49-F238E27FC236}">
                <a16:creationId xmlns:a16="http://schemas.microsoft.com/office/drawing/2014/main" id="{3381DF47-4EEC-4C5D-806D-331FFB99EDBB}"/>
              </a:ext>
            </a:extLst>
          </p:cNvPr>
          <p:cNvSpPr/>
          <p:nvPr/>
        </p:nvSpPr>
        <p:spPr>
          <a:xfrm rot="5400000">
            <a:off x="3153178" y="1020151"/>
            <a:ext cx="82338" cy="89133"/>
          </a:xfrm>
          <a:prstGeom prst="ellipse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661"/>
          </a:p>
        </p:txBody>
      </p:sp>
      <p:sp>
        <p:nvSpPr>
          <p:cNvPr id="177" name="วงรี 176">
            <a:extLst>
              <a:ext uri="{FF2B5EF4-FFF2-40B4-BE49-F238E27FC236}">
                <a16:creationId xmlns:a16="http://schemas.microsoft.com/office/drawing/2014/main" id="{B1A7197B-B98D-40DE-BF72-B4830EC03030}"/>
              </a:ext>
            </a:extLst>
          </p:cNvPr>
          <p:cNvSpPr/>
          <p:nvPr/>
        </p:nvSpPr>
        <p:spPr>
          <a:xfrm rot="5400000">
            <a:off x="4045650" y="1152725"/>
            <a:ext cx="82338" cy="89133"/>
          </a:xfrm>
          <a:prstGeom prst="ellipse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661"/>
          </a:p>
        </p:txBody>
      </p:sp>
      <p:sp>
        <p:nvSpPr>
          <p:cNvPr id="178" name="วงรี 177">
            <a:extLst>
              <a:ext uri="{FF2B5EF4-FFF2-40B4-BE49-F238E27FC236}">
                <a16:creationId xmlns:a16="http://schemas.microsoft.com/office/drawing/2014/main" id="{82DF469E-A085-4039-88CB-3969DA384FDB}"/>
              </a:ext>
            </a:extLst>
          </p:cNvPr>
          <p:cNvSpPr/>
          <p:nvPr/>
        </p:nvSpPr>
        <p:spPr>
          <a:xfrm rot="5400000">
            <a:off x="3946601" y="1152725"/>
            <a:ext cx="82338" cy="89133"/>
          </a:xfrm>
          <a:prstGeom prst="ellipse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661"/>
          </a:p>
        </p:txBody>
      </p:sp>
      <p:sp>
        <p:nvSpPr>
          <p:cNvPr id="179" name="วงรี 178">
            <a:extLst>
              <a:ext uri="{FF2B5EF4-FFF2-40B4-BE49-F238E27FC236}">
                <a16:creationId xmlns:a16="http://schemas.microsoft.com/office/drawing/2014/main" id="{2114E414-B577-4702-8E7D-052C8EB01B12}"/>
              </a:ext>
            </a:extLst>
          </p:cNvPr>
          <p:cNvSpPr/>
          <p:nvPr/>
        </p:nvSpPr>
        <p:spPr>
          <a:xfrm rot="5400000">
            <a:off x="3847552" y="1152725"/>
            <a:ext cx="82338" cy="89133"/>
          </a:xfrm>
          <a:prstGeom prst="ellipse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661"/>
          </a:p>
        </p:txBody>
      </p:sp>
      <p:sp>
        <p:nvSpPr>
          <p:cNvPr id="180" name="วงรี 179">
            <a:extLst>
              <a:ext uri="{FF2B5EF4-FFF2-40B4-BE49-F238E27FC236}">
                <a16:creationId xmlns:a16="http://schemas.microsoft.com/office/drawing/2014/main" id="{FAE97F4D-3390-442F-BABF-6A9F783CDAC4}"/>
              </a:ext>
            </a:extLst>
          </p:cNvPr>
          <p:cNvSpPr/>
          <p:nvPr/>
        </p:nvSpPr>
        <p:spPr>
          <a:xfrm rot="5400000">
            <a:off x="3748502" y="1152725"/>
            <a:ext cx="82338" cy="89133"/>
          </a:xfrm>
          <a:prstGeom prst="ellipse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661"/>
          </a:p>
        </p:txBody>
      </p:sp>
      <p:sp>
        <p:nvSpPr>
          <p:cNvPr id="181" name="วงรี 180">
            <a:extLst>
              <a:ext uri="{FF2B5EF4-FFF2-40B4-BE49-F238E27FC236}">
                <a16:creationId xmlns:a16="http://schemas.microsoft.com/office/drawing/2014/main" id="{B7B57EE1-A657-484F-9702-2D432A5836E3}"/>
              </a:ext>
            </a:extLst>
          </p:cNvPr>
          <p:cNvSpPr/>
          <p:nvPr/>
        </p:nvSpPr>
        <p:spPr>
          <a:xfrm rot="5400000">
            <a:off x="3649453" y="1152725"/>
            <a:ext cx="82338" cy="89133"/>
          </a:xfrm>
          <a:prstGeom prst="ellipse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661"/>
          </a:p>
        </p:txBody>
      </p:sp>
      <p:sp>
        <p:nvSpPr>
          <p:cNvPr id="182" name="วงรี 181">
            <a:extLst>
              <a:ext uri="{FF2B5EF4-FFF2-40B4-BE49-F238E27FC236}">
                <a16:creationId xmlns:a16="http://schemas.microsoft.com/office/drawing/2014/main" id="{C875F0C2-3305-4620-831F-EE6836698F44}"/>
              </a:ext>
            </a:extLst>
          </p:cNvPr>
          <p:cNvSpPr/>
          <p:nvPr/>
        </p:nvSpPr>
        <p:spPr>
          <a:xfrm rot="5400000">
            <a:off x="3550404" y="1152725"/>
            <a:ext cx="82338" cy="89133"/>
          </a:xfrm>
          <a:prstGeom prst="ellipse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661"/>
          </a:p>
        </p:txBody>
      </p:sp>
      <p:sp>
        <p:nvSpPr>
          <p:cNvPr id="183" name="วงรี 182">
            <a:extLst>
              <a:ext uri="{FF2B5EF4-FFF2-40B4-BE49-F238E27FC236}">
                <a16:creationId xmlns:a16="http://schemas.microsoft.com/office/drawing/2014/main" id="{C1FB343C-CD22-433C-A738-ED6ED98C86CA}"/>
              </a:ext>
            </a:extLst>
          </p:cNvPr>
          <p:cNvSpPr/>
          <p:nvPr/>
        </p:nvSpPr>
        <p:spPr>
          <a:xfrm rot="5400000">
            <a:off x="3451354" y="1152725"/>
            <a:ext cx="82338" cy="89133"/>
          </a:xfrm>
          <a:prstGeom prst="ellipse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661"/>
          </a:p>
        </p:txBody>
      </p:sp>
      <p:sp>
        <p:nvSpPr>
          <p:cNvPr id="184" name="วงรี 183">
            <a:extLst>
              <a:ext uri="{FF2B5EF4-FFF2-40B4-BE49-F238E27FC236}">
                <a16:creationId xmlns:a16="http://schemas.microsoft.com/office/drawing/2014/main" id="{AD1668AC-CF57-4C3A-B191-3854D89C3822}"/>
              </a:ext>
            </a:extLst>
          </p:cNvPr>
          <p:cNvSpPr/>
          <p:nvPr/>
        </p:nvSpPr>
        <p:spPr>
          <a:xfrm rot="5400000">
            <a:off x="3352305" y="1152725"/>
            <a:ext cx="82338" cy="89133"/>
          </a:xfrm>
          <a:prstGeom prst="ellipse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661"/>
          </a:p>
        </p:txBody>
      </p:sp>
      <p:sp>
        <p:nvSpPr>
          <p:cNvPr id="185" name="วงรี 184">
            <a:extLst>
              <a:ext uri="{FF2B5EF4-FFF2-40B4-BE49-F238E27FC236}">
                <a16:creationId xmlns:a16="http://schemas.microsoft.com/office/drawing/2014/main" id="{E99753CA-0192-41F6-9B70-A541EFAEA4DB}"/>
              </a:ext>
            </a:extLst>
          </p:cNvPr>
          <p:cNvSpPr/>
          <p:nvPr/>
        </p:nvSpPr>
        <p:spPr>
          <a:xfrm rot="5400000">
            <a:off x="3253256" y="1152725"/>
            <a:ext cx="82338" cy="89133"/>
          </a:xfrm>
          <a:prstGeom prst="ellipse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661"/>
          </a:p>
        </p:txBody>
      </p:sp>
      <p:sp>
        <p:nvSpPr>
          <p:cNvPr id="186" name="วงรี 185">
            <a:extLst>
              <a:ext uri="{FF2B5EF4-FFF2-40B4-BE49-F238E27FC236}">
                <a16:creationId xmlns:a16="http://schemas.microsoft.com/office/drawing/2014/main" id="{07334C29-3F9C-4309-BFD2-EEC5F7C587A2}"/>
              </a:ext>
            </a:extLst>
          </p:cNvPr>
          <p:cNvSpPr/>
          <p:nvPr/>
        </p:nvSpPr>
        <p:spPr>
          <a:xfrm rot="5400000">
            <a:off x="3154206" y="1152725"/>
            <a:ext cx="82338" cy="89133"/>
          </a:xfrm>
          <a:prstGeom prst="ellipse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661"/>
          </a:p>
        </p:txBody>
      </p:sp>
      <p:sp>
        <p:nvSpPr>
          <p:cNvPr id="190" name="กากบาท 189">
            <a:extLst>
              <a:ext uri="{FF2B5EF4-FFF2-40B4-BE49-F238E27FC236}">
                <a16:creationId xmlns:a16="http://schemas.microsoft.com/office/drawing/2014/main" id="{5388398A-A471-4266-9A27-E079256CC8C9}"/>
              </a:ext>
            </a:extLst>
          </p:cNvPr>
          <p:cNvSpPr/>
          <p:nvPr/>
        </p:nvSpPr>
        <p:spPr>
          <a:xfrm rot="1087668">
            <a:off x="1191653" y="4451977"/>
            <a:ext cx="368040" cy="320174"/>
          </a:xfrm>
          <a:prstGeom prst="plus">
            <a:avLst>
              <a:gd name="adj" fmla="val 35728"/>
            </a:avLst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661"/>
          </a:p>
        </p:txBody>
      </p:sp>
      <p:sp>
        <p:nvSpPr>
          <p:cNvPr id="191" name="กากบาท 190">
            <a:extLst>
              <a:ext uri="{FF2B5EF4-FFF2-40B4-BE49-F238E27FC236}">
                <a16:creationId xmlns:a16="http://schemas.microsoft.com/office/drawing/2014/main" id="{06CDAA93-E217-4258-9A54-4C325A9332B8}"/>
              </a:ext>
            </a:extLst>
          </p:cNvPr>
          <p:cNvSpPr/>
          <p:nvPr/>
        </p:nvSpPr>
        <p:spPr>
          <a:xfrm rot="1087668">
            <a:off x="6767399" y="1518757"/>
            <a:ext cx="368040" cy="320174"/>
          </a:xfrm>
          <a:prstGeom prst="plus">
            <a:avLst>
              <a:gd name="adj" fmla="val 35728"/>
            </a:avLst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661"/>
          </a:p>
        </p:txBody>
      </p:sp>
      <p:sp>
        <p:nvSpPr>
          <p:cNvPr id="192" name="กากบาท 191">
            <a:extLst>
              <a:ext uri="{FF2B5EF4-FFF2-40B4-BE49-F238E27FC236}">
                <a16:creationId xmlns:a16="http://schemas.microsoft.com/office/drawing/2014/main" id="{E52586BA-A47A-4C67-BE1E-D768E320A5C8}"/>
              </a:ext>
            </a:extLst>
          </p:cNvPr>
          <p:cNvSpPr/>
          <p:nvPr/>
        </p:nvSpPr>
        <p:spPr>
          <a:xfrm rot="1087668">
            <a:off x="684864" y="1581020"/>
            <a:ext cx="620284" cy="500224"/>
          </a:xfrm>
          <a:prstGeom prst="plus">
            <a:avLst>
              <a:gd name="adj" fmla="val 35728"/>
            </a:avLst>
          </a:prstGeom>
          <a:solidFill>
            <a:srgbClr val="FDE92C">
              <a:alpha val="4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661"/>
          </a:p>
        </p:txBody>
      </p:sp>
      <p:sp>
        <p:nvSpPr>
          <p:cNvPr id="193" name="กากบาท 192">
            <a:extLst>
              <a:ext uri="{FF2B5EF4-FFF2-40B4-BE49-F238E27FC236}">
                <a16:creationId xmlns:a16="http://schemas.microsoft.com/office/drawing/2014/main" id="{9279B430-86FD-4915-87E5-58413A3B8599}"/>
              </a:ext>
            </a:extLst>
          </p:cNvPr>
          <p:cNvSpPr/>
          <p:nvPr/>
        </p:nvSpPr>
        <p:spPr>
          <a:xfrm rot="20237040">
            <a:off x="1318434" y="452353"/>
            <a:ext cx="552915" cy="426604"/>
          </a:xfrm>
          <a:prstGeom prst="plus">
            <a:avLst>
              <a:gd name="adj" fmla="val 35728"/>
            </a:avLst>
          </a:prstGeom>
          <a:solidFill>
            <a:schemeClr val="accent4">
              <a:lumMod val="20000"/>
              <a:lumOff val="80000"/>
              <a:alpha val="9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661" dirty="0"/>
          </a:p>
        </p:txBody>
      </p:sp>
      <p:sp>
        <p:nvSpPr>
          <p:cNvPr id="194" name="สี่เหลี่ยมผืนผ้า 193">
            <a:extLst>
              <a:ext uri="{FF2B5EF4-FFF2-40B4-BE49-F238E27FC236}">
                <a16:creationId xmlns:a16="http://schemas.microsoft.com/office/drawing/2014/main" id="{07A72EC4-E108-4388-8109-4BECAA9C8258}"/>
              </a:ext>
            </a:extLst>
          </p:cNvPr>
          <p:cNvSpPr/>
          <p:nvPr/>
        </p:nvSpPr>
        <p:spPr>
          <a:xfrm>
            <a:off x="6241377" y="425127"/>
            <a:ext cx="330847" cy="305625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661"/>
          </a:p>
        </p:txBody>
      </p:sp>
      <p:sp>
        <p:nvSpPr>
          <p:cNvPr id="195" name="สี่เหลี่ยมผืนผ้า 194">
            <a:extLst>
              <a:ext uri="{FF2B5EF4-FFF2-40B4-BE49-F238E27FC236}">
                <a16:creationId xmlns:a16="http://schemas.microsoft.com/office/drawing/2014/main" id="{DB745DB9-E68C-4099-8BC1-067971DA25AE}"/>
              </a:ext>
            </a:extLst>
          </p:cNvPr>
          <p:cNvSpPr/>
          <p:nvPr/>
        </p:nvSpPr>
        <p:spPr>
          <a:xfrm>
            <a:off x="7961308" y="4240268"/>
            <a:ext cx="330847" cy="305625"/>
          </a:xfrm>
          <a:prstGeom prst="rect">
            <a:avLst/>
          </a:prstGeom>
          <a:noFill/>
          <a:ln w="28575">
            <a:solidFill>
              <a:srgbClr val="FEF9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661"/>
          </a:p>
        </p:txBody>
      </p:sp>
      <p:pic>
        <p:nvPicPr>
          <p:cNvPr id="230" name="รูปภาพ 229">
            <a:extLst>
              <a:ext uri="{FF2B5EF4-FFF2-40B4-BE49-F238E27FC236}">
                <a16:creationId xmlns:a16="http://schemas.microsoft.com/office/drawing/2014/main" id="{5BCBB62A-289D-4E01-BD9A-836A9963BB09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12710">
            <a:off x="2901771" y="5172733"/>
            <a:ext cx="496270" cy="458438"/>
          </a:xfrm>
          <a:prstGeom prst="rect">
            <a:avLst/>
          </a:prstGeom>
        </p:spPr>
      </p:pic>
      <p:sp>
        <p:nvSpPr>
          <p:cNvPr id="187" name="สี่เหลี่ยมผืนผ้า 186">
            <a:extLst>
              <a:ext uri="{FF2B5EF4-FFF2-40B4-BE49-F238E27FC236}">
                <a16:creationId xmlns:a16="http://schemas.microsoft.com/office/drawing/2014/main" id="{81CEB16B-C5F8-4C72-9027-B12732DEA595}"/>
              </a:ext>
            </a:extLst>
          </p:cNvPr>
          <p:cNvSpPr/>
          <p:nvPr/>
        </p:nvSpPr>
        <p:spPr>
          <a:xfrm>
            <a:off x="399393" y="309383"/>
            <a:ext cx="8441305" cy="4559946"/>
          </a:xfrm>
          <a:prstGeom prst="rect">
            <a:avLst/>
          </a:prstGeom>
          <a:solidFill>
            <a:schemeClr val="accent4">
              <a:lumMod val="20000"/>
              <a:lumOff val="8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89" name="สี่เหลี่ยมผืนผ้า 188">
            <a:extLst>
              <a:ext uri="{FF2B5EF4-FFF2-40B4-BE49-F238E27FC236}">
                <a16:creationId xmlns:a16="http://schemas.microsoft.com/office/drawing/2014/main" id="{43622488-3271-4A7A-88E2-012E06D84B8D}"/>
              </a:ext>
            </a:extLst>
          </p:cNvPr>
          <p:cNvSpPr/>
          <p:nvPr/>
        </p:nvSpPr>
        <p:spPr>
          <a:xfrm>
            <a:off x="19763" y="88847"/>
            <a:ext cx="9143999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4500" b="1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ทบทวนความรู้ก่อนเรียน</a:t>
            </a:r>
          </a:p>
        </p:txBody>
      </p:sp>
      <p:pic>
        <p:nvPicPr>
          <p:cNvPr id="233" name="รูปภาพ 232">
            <a:extLst>
              <a:ext uri="{FF2B5EF4-FFF2-40B4-BE49-F238E27FC236}">
                <a16:creationId xmlns:a16="http://schemas.microsoft.com/office/drawing/2014/main" id="{287D9E4E-1E9D-4C55-BD4F-D07924E99AE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1569" y="248313"/>
            <a:ext cx="487378" cy="487378"/>
          </a:xfrm>
          <a:prstGeom prst="rect">
            <a:avLst/>
          </a:prstGeom>
        </p:spPr>
      </p:pic>
      <p:sp>
        <p:nvSpPr>
          <p:cNvPr id="234" name="สี่เหลี่ยมผืนผ้า 233">
            <a:extLst>
              <a:ext uri="{FF2B5EF4-FFF2-40B4-BE49-F238E27FC236}">
                <a16:creationId xmlns:a16="http://schemas.microsoft.com/office/drawing/2014/main" id="{2F0715EF-BCDC-4F12-B794-31805CDFB470}"/>
              </a:ext>
            </a:extLst>
          </p:cNvPr>
          <p:cNvSpPr/>
          <p:nvPr/>
        </p:nvSpPr>
        <p:spPr>
          <a:xfrm>
            <a:off x="324323" y="823776"/>
            <a:ext cx="868055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เขียนเครื่องหมาย 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  <a:sym typeface="Wingdings" panose="05000000000000000000" pitchFamily="2" charset="2"/>
              </a:rPr>
              <a:t>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หน้าข้อความใต้ภาพ เพื่อระบุว่าภาพใดเป็นการเปลี่ยนแปลงทางกายภาพ หรือการเปลี่ยนแปลงทางเคมี</a:t>
            </a:r>
          </a:p>
        </p:txBody>
      </p:sp>
      <p:sp>
        <p:nvSpPr>
          <p:cNvPr id="235" name="สี่เหลี่ยมผืนผ้า 234">
            <a:extLst>
              <a:ext uri="{FF2B5EF4-FFF2-40B4-BE49-F238E27FC236}">
                <a16:creationId xmlns:a16="http://schemas.microsoft.com/office/drawing/2014/main" id="{9137A7C9-4067-4A3C-8C91-412A23AAC6F8}"/>
              </a:ext>
            </a:extLst>
          </p:cNvPr>
          <p:cNvSpPr/>
          <p:nvPr/>
        </p:nvSpPr>
        <p:spPr>
          <a:xfrm>
            <a:off x="2049505" y="4797606"/>
            <a:ext cx="712807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(อ้างอิงจาก</a:t>
            </a:r>
            <a: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หนังสือเรียนรายวิชาพื้นฐานวิทยาศาสตร์และเทคโนโลยี ชั้นม.3 เล่ม2 สสวท. หน้า 5)</a:t>
            </a:r>
          </a:p>
        </p:txBody>
      </p:sp>
      <p:graphicFrame>
        <p:nvGraphicFramePr>
          <p:cNvPr id="3" name="ตาราง 3">
            <a:extLst>
              <a:ext uri="{FF2B5EF4-FFF2-40B4-BE49-F238E27FC236}">
                <a16:creationId xmlns:a16="http://schemas.microsoft.com/office/drawing/2014/main" id="{36A186F3-2600-4851-9C09-D4A68589B3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5417912"/>
              </p:ext>
            </p:extLst>
          </p:nvPr>
        </p:nvGraphicFramePr>
        <p:xfrm>
          <a:off x="1543478" y="1311971"/>
          <a:ext cx="6370004" cy="3373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14868">
                  <a:extLst>
                    <a:ext uri="{9D8B030D-6E8A-4147-A177-3AD203B41FA5}">
                      <a16:colId xmlns:a16="http://schemas.microsoft.com/office/drawing/2014/main" val="2014481490"/>
                    </a:ext>
                  </a:extLst>
                </a:gridCol>
                <a:gridCol w="2127568">
                  <a:extLst>
                    <a:ext uri="{9D8B030D-6E8A-4147-A177-3AD203B41FA5}">
                      <a16:colId xmlns:a16="http://schemas.microsoft.com/office/drawing/2014/main" val="81074740"/>
                    </a:ext>
                  </a:extLst>
                </a:gridCol>
                <a:gridCol w="2127568">
                  <a:extLst>
                    <a:ext uri="{9D8B030D-6E8A-4147-A177-3AD203B41FA5}">
                      <a16:colId xmlns:a16="http://schemas.microsoft.com/office/drawing/2014/main" val="373096492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th-TH" sz="2800" dirty="0">
                        <a:latin typeface="SW SuwitUPC" panose="020B0604020202020204" pitchFamily="34" charset="-34"/>
                        <a:cs typeface="SW SuwitUPC" panose="020B0604020202020204" pitchFamily="34" charset="-34"/>
                      </a:endParaRPr>
                    </a:p>
                    <a:p>
                      <a:endParaRPr lang="th-TH" sz="2800" dirty="0">
                        <a:latin typeface="SW SuwitUPC" panose="020B0604020202020204" pitchFamily="34" charset="-34"/>
                        <a:cs typeface="SW SuwitUPC" panose="020B0604020202020204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2800" dirty="0">
                        <a:latin typeface="SW SuwitUPC" panose="020B0604020202020204" pitchFamily="34" charset="-34"/>
                        <a:cs typeface="SW SuwitUPC" panose="020B0604020202020204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2800" dirty="0">
                        <a:latin typeface="SW SuwitUPC" panose="020B0604020202020204" pitchFamily="34" charset="-34"/>
                        <a:cs typeface="SW SuwitUPC" panose="020B0604020202020204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18952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1800" dirty="0">
                          <a:latin typeface="SW SuwitUPC" panose="020B0604020202020204" pitchFamily="34" charset="-34"/>
                          <a:cs typeface="SW SuwitUPC" panose="020B0604020202020204" pitchFamily="34" charset="-34"/>
                          <a:sym typeface="Wingdings" panose="05000000000000000000" pitchFamily="2" charset="2"/>
                        </a:rPr>
                        <a:t></a:t>
                      </a:r>
                      <a:r>
                        <a:rPr lang="th-TH" sz="17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การเปลี่ยนแปลงทางกายภาพ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800" dirty="0">
                          <a:latin typeface="SW SuwitUPC" panose="020B0604020202020204" pitchFamily="34" charset="-34"/>
                          <a:cs typeface="SW SuwitUPC" panose="020B0604020202020204" pitchFamily="34" charset="-34"/>
                          <a:sym typeface="Wingdings" panose="05000000000000000000" pitchFamily="2" charset="2"/>
                        </a:rPr>
                        <a:t></a:t>
                      </a:r>
                      <a:r>
                        <a:rPr lang="th-TH" sz="17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การเปลี่ยนแปลงทางกายภาพ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800" dirty="0">
                          <a:latin typeface="SW SuwitUPC" panose="020B0604020202020204" pitchFamily="34" charset="-34"/>
                          <a:cs typeface="SW SuwitUPC" panose="020B0604020202020204" pitchFamily="34" charset="-34"/>
                          <a:sym typeface="Wingdings" panose="05000000000000000000" pitchFamily="2" charset="2"/>
                        </a:rPr>
                        <a:t></a:t>
                      </a:r>
                      <a:r>
                        <a:rPr lang="th-TH" sz="17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การเปลี่ยนแปลงทางกายภาพ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6341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dirty="0">
                          <a:latin typeface="SW SuwitUPC" panose="020B0604020202020204" pitchFamily="34" charset="-34"/>
                          <a:cs typeface="SW SuwitUPC" panose="020B0604020202020204" pitchFamily="34" charset="-34"/>
                          <a:sym typeface="Wingdings" panose="05000000000000000000" pitchFamily="2" charset="2"/>
                        </a:rPr>
                        <a:t></a:t>
                      </a:r>
                      <a:r>
                        <a:rPr lang="th-TH" sz="17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การเปลี่ยนแปลงทางเคมี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dirty="0">
                          <a:latin typeface="SW SuwitUPC" panose="020B0604020202020204" pitchFamily="34" charset="-34"/>
                          <a:cs typeface="SW SuwitUPC" panose="020B0604020202020204" pitchFamily="34" charset="-34"/>
                          <a:sym typeface="Wingdings" panose="05000000000000000000" pitchFamily="2" charset="2"/>
                        </a:rPr>
                        <a:t></a:t>
                      </a:r>
                      <a:r>
                        <a:rPr lang="th-TH" sz="17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การเปลี่ยนแปลงทางเคมี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dirty="0">
                          <a:latin typeface="SW SuwitUPC" panose="020B0604020202020204" pitchFamily="34" charset="-34"/>
                          <a:cs typeface="SW SuwitUPC" panose="020B0604020202020204" pitchFamily="34" charset="-34"/>
                          <a:sym typeface="Wingdings" panose="05000000000000000000" pitchFamily="2" charset="2"/>
                        </a:rPr>
                        <a:t></a:t>
                      </a:r>
                      <a:r>
                        <a:rPr lang="th-TH" sz="17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การเปลี่ยนแปลงทางเคมี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01416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th-TH" sz="2800" dirty="0">
                        <a:latin typeface="SW SuwitUPC" panose="020B0604020202020204" pitchFamily="34" charset="-34"/>
                        <a:cs typeface="SW SuwitUPC" panose="020B0604020202020204" pitchFamily="34" charset="-34"/>
                      </a:endParaRPr>
                    </a:p>
                    <a:p>
                      <a:endParaRPr lang="th-TH" sz="2800" dirty="0">
                        <a:latin typeface="SW SuwitUPC" panose="020B0604020202020204" pitchFamily="34" charset="-34"/>
                        <a:cs typeface="SW SuwitUPC" panose="020B0604020202020204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2800" dirty="0">
                        <a:latin typeface="SW SuwitUPC" panose="020B0604020202020204" pitchFamily="34" charset="-34"/>
                        <a:cs typeface="SW SuwitUPC" panose="020B0604020202020204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2800" dirty="0">
                        <a:latin typeface="SW SuwitUPC" panose="020B0604020202020204" pitchFamily="34" charset="-34"/>
                        <a:cs typeface="SW SuwitUPC" panose="020B0604020202020204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79113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1800" dirty="0">
                          <a:latin typeface="SW SuwitUPC" panose="020B0604020202020204" pitchFamily="34" charset="-34"/>
                          <a:cs typeface="SW SuwitUPC" panose="020B0604020202020204" pitchFamily="34" charset="-34"/>
                          <a:sym typeface="Wingdings" panose="05000000000000000000" pitchFamily="2" charset="2"/>
                        </a:rPr>
                        <a:t></a:t>
                      </a:r>
                      <a:r>
                        <a:rPr lang="th-TH" sz="17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การเปลี่ยนแปลงทางกายภาพ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800" dirty="0">
                          <a:latin typeface="SW SuwitUPC" panose="020B0604020202020204" pitchFamily="34" charset="-34"/>
                          <a:cs typeface="SW SuwitUPC" panose="020B0604020202020204" pitchFamily="34" charset="-34"/>
                          <a:sym typeface="Wingdings" panose="05000000000000000000" pitchFamily="2" charset="2"/>
                        </a:rPr>
                        <a:t></a:t>
                      </a:r>
                      <a:r>
                        <a:rPr lang="th-TH" sz="17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การเปลี่ยนแปลงทางกายภาพ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800" dirty="0">
                          <a:latin typeface="SW SuwitUPC" panose="020B0604020202020204" pitchFamily="34" charset="-34"/>
                          <a:cs typeface="SW SuwitUPC" panose="020B0604020202020204" pitchFamily="34" charset="-34"/>
                          <a:sym typeface="Wingdings" panose="05000000000000000000" pitchFamily="2" charset="2"/>
                        </a:rPr>
                        <a:t></a:t>
                      </a:r>
                      <a:r>
                        <a:rPr lang="th-TH" sz="17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การเปลี่ยนแปลงทางกายภาพ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96946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dirty="0">
                          <a:latin typeface="SW SuwitUPC" panose="020B0604020202020204" pitchFamily="34" charset="-34"/>
                          <a:cs typeface="SW SuwitUPC" panose="020B0604020202020204" pitchFamily="34" charset="-34"/>
                          <a:sym typeface="Wingdings" panose="05000000000000000000" pitchFamily="2" charset="2"/>
                        </a:rPr>
                        <a:t></a:t>
                      </a:r>
                      <a:r>
                        <a:rPr lang="th-TH" sz="17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การเปลี่ยนแปลงทางเคมี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dirty="0">
                          <a:latin typeface="SW SuwitUPC" panose="020B0604020202020204" pitchFamily="34" charset="-34"/>
                          <a:cs typeface="SW SuwitUPC" panose="020B0604020202020204" pitchFamily="34" charset="-34"/>
                          <a:sym typeface="Wingdings" panose="05000000000000000000" pitchFamily="2" charset="2"/>
                        </a:rPr>
                        <a:t></a:t>
                      </a:r>
                      <a:r>
                        <a:rPr lang="th-TH" sz="17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การเปลี่ยนแปลงทางเคมี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dirty="0">
                          <a:latin typeface="SW SuwitUPC" panose="020B0604020202020204" pitchFamily="34" charset="-34"/>
                          <a:cs typeface="SW SuwitUPC" panose="020B0604020202020204" pitchFamily="34" charset="-34"/>
                          <a:sym typeface="Wingdings" panose="05000000000000000000" pitchFamily="2" charset="2"/>
                        </a:rPr>
                        <a:t></a:t>
                      </a:r>
                      <a:r>
                        <a:rPr lang="th-TH" sz="17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การเปลี่ยนแปลงทางเคมี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8051230"/>
                  </a:ext>
                </a:extLst>
              </a:tr>
            </a:tbl>
          </a:graphicData>
        </a:graphic>
      </p:graphicFrame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E824B3DD-6419-4CDC-886D-EDF0673BDD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1569" y="1330237"/>
            <a:ext cx="1414509" cy="918537"/>
          </a:xfrm>
          <a:prstGeom prst="rect">
            <a:avLst/>
          </a:prstGeom>
        </p:spPr>
      </p:pic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E78861DE-0BEA-48E4-8517-23187331BE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21592" y="1323209"/>
            <a:ext cx="1416114" cy="925565"/>
          </a:xfrm>
          <a:prstGeom prst="rect">
            <a:avLst/>
          </a:prstGeom>
        </p:spPr>
      </p:pic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5D183AB1-0967-4DB8-933E-740DD8FF267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5023" y="1323663"/>
            <a:ext cx="1434230" cy="936000"/>
          </a:xfrm>
          <a:prstGeom prst="rect">
            <a:avLst/>
          </a:prstGeom>
        </p:spPr>
      </p:pic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B782B418-8C9E-4A19-84EE-2FD0BCE250F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22401" y="3016942"/>
            <a:ext cx="1440000" cy="918486"/>
          </a:xfrm>
          <a:prstGeom prst="rect">
            <a:avLst/>
          </a:prstGeom>
        </p:spPr>
      </p:pic>
      <p:pic>
        <p:nvPicPr>
          <p:cNvPr id="9" name="รูปภาพ 8">
            <a:extLst>
              <a:ext uri="{FF2B5EF4-FFF2-40B4-BE49-F238E27FC236}">
                <a16:creationId xmlns:a16="http://schemas.microsoft.com/office/drawing/2014/main" id="{93E2ED4E-E881-4819-A091-9743A6D4CDE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42987" y="3007865"/>
            <a:ext cx="1433250" cy="930707"/>
          </a:xfrm>
          <a:prstGeom prst="rect">
            <a:avLst/>
          </a:prstGeom>
        </p:spPr>
      </p:pic>
      <p:pic>
        <p:nvPicPr>
          <p:cNvPr id="10" name="รูปภาพ 9">
            <a:extLst>
              <a:ext uri="{FF2B5EF4-FFF2-40B4-BE49-F238E27FC236}">
                <a16:creationId xmlns:a16="http://schemas.microsoft.com/office/drawing/2014/main" id="{A5641B86-1A9D-4B16-A60D-E40F8988AC7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66684" y="3010915"/>
            <a:ext cx="1440789" cy="926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95052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D5E03850-CD40-4204-B2BE-FEDD94A30A17}"/>
              </a:ext>
            </a:extLst>
          </p:cNvPr>
          <p:cNvGrpSpPr/>
          <p:nvPr/>
        </p:nvGrpSpPr>
        <p:grpSpPr>
          <a:xfrm>
            <a:off x="-24524" y="-71791"/>
            <a:ext cx="9188286" cy="5702962"/>
            <a:chOff x="-24524" y="-71791"/>
            <a:chExt cx="9188286" cy="5702962"/>
          </a:xfrm>
        </p:grpSpPr>
        <p:sp>
          <p:nvSpPr>
            <p:cNvPr id="124" name="วงรี 123">
              <a:extLst>
                <a:ext uri="{FF2B5EF4-FFF2-40B4-BE49-F238E27FC236}">
                  <a16:creationId xmlns:a16="http://schemas.microsoft.com/office/drawing/2014/main" id="{4D749C6A-B85E-4128-A4F5-3C008CE3256F}"/>
                </a:ext>
              </a:extLst>
            </p:cNvPr>
            <p:cNvSpPr/>
            <p:nvPr/>
          </p:nvSpPr>
          <p:spPr>
            <a:xfrm rot="2025166">
              <a:off x="4547239" y="3641871"/>
              <a:ext cx="1654232" cy="1528124"/>
            </a:xfrm>
            <a:prstGeom prst="ellipse">
              <a:avLst/>
            </a:prstGeom>
            <a:pattFill prst="dkHorz">
              <a:fgClr>
                <a:srgbClr val="3DADD4"/>
              </a:fgClr>
              <a:bgClr>
                <a:schemeClr val="accent5">
                  <a:lumMod val="40000"/>
                  <a:lumOff val="6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 dirty="0"/>
            </a:p>
          </p:txBody>
        </p:sp>
        <p:sp>
          <p:nvSpPr>
            <p:cNvPr id="123" name="วงรี 122">
              <a:extLst>
                <a:ext uri="{FF2B5EF4-FFF2-40B4-BE49-F238E27FC236}">
                  <a16:creationId xmlns:a16="http://schemas.microsoft.com/office/drawing/2014/main" id="{4547BB5D-980C-49C6-8DD2-5EBB553E6D2E}"/>
                </a:ext>
              </a:extLst>
            </p:cNvPr>
            <p:cNvSpPr/>
            <p:nvPr/>
          </p:nvSpPr>
          <p:spPr>
            <a:xfrm rot="2025166">
              <a:off x="248763" y="2075931"/>
              <a:ext cx="1654232" cy="1528124"/>
            </a:xfrm>
            <a:prstGeom prst="ellipse">
              <a:avLst/>
            </a:prstGeom>
            <a:pattFill prst="dkHorz">
              <a:fgClr>
                <a:srgbClr val="3DADD4"/>
              </a:fgClr>
              <a:bgClr>
                <a:schemeClr val="accent5">
                  <a:lumMod val="40000"/>
                  <a:lumOff val="6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 dirty="0"/>
            </a:p>
          </p:txBody>
        </p:sp>
        <p:sp>
          <p:nvSpPr>
            <p:cNvPr id="122" name="วงรี 121">
              <a:extLst>
                <a:ext uri="{FF2B5EF4-FFF2-40B4-BE49-F238E27FC236}">
                  <a16:creationId xmlns:a16="http://schemas.microsoft.com/office/drawing/2014/main" id="{136E3BA7-F06D-4AEC-9D6F-42B890E5616A}"/>
                </a:ext>
              </a:extLst>
            </p:cNvPr>
            <p:cNvSpPr/>
            <p:nvPr/>
          </p:nvSpPr>
          <p:spPr>
            <a:xfrm rot="2025166">
              <a:off x="6990495" y="1782658"/>
              <a:ext cx="1654232" cy="1528124"/>
            </a:xfrm>
            <a:prstGeom prst="ellipse">
              <a:avLst/>
            </a:prstGeom>
            <a:pattFill prst="dkHorz">
              <a:fgClr>
                <a:srgbClr val="3DADD4"/>
              </a:fgClr>
              <a:bgClr>
                <a:schemeClr val="accent5">
                  <a:lumMod val="40000"/>
                  <a:lumOff val="6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 dirty="0"/>
            </a:p>
          </p:txBody>
        </p:sp>
        <p:grpSp>
          <p:nvGrpSpPr>
            <p:cNvPr id="25" name="กลุ่ม 24">
              <a:extLst>
                <a:ext uri="{FF2B5EF4-FFF2-40B4-BE49-F238E27FC236}">
                  <a16:creationId xmlns:a16="http://schemas.microsoft.com/office/drawing/2014/main" id="{C3AE868D-FBBA-4B74-B214-3D8230C10F4E}"/>
                </a:ext>
              </a:extLst>
            </p:cNvPr>
            <p:cNvGrpSpPr/>
            <p:nvPr/>
          </p:nvGrpSpPr>
          <p:grpSpPr>
            <a:xfrm>
              <a:off x="-24524" y="-71791"/>
              <a:ext cx="5503933" cy="4625727"/>
              <a:chOff x="-13854" y="-53779"/>
              <a:chExt cx="5988928" cy="5448712"/>
            </a:xfrm>
            <a:gradFill>
              <a:gsLst>
                <a:gs pos="0">
                  <a:srgbClr val="FEE882"/>
                </a:gs>
                <a:gs pos="73000">
                  <a:srgbClr val="FEE882"/>
                </a:gs>
                <a:gs pos="100000">
                  <a:srgbClr val="FEE882"/>
                </a:gs>
              </a:gsLst>
              <a:path path="circle">
                <a:fillToRect l="50000" t="50000" r="50000" b="50000"/>
              </a:path>
            </a:gradFill>
          </p:grpSpPr>
          <p:sp>
            <p:nvSpPr>
              <p:cNvPr id="24" name="รูปแบบอิสระ: รูปร่าง 23">
                <a:extLst>
                  <a:ext uri="{FF2B5EF4-FFF2-40B4-BE49-F238E27FC236}">
                    <a16:creationId xmlns:a16="http://schemas.microsoft.com/office/drawing/2014/main" id="{8532D37F-FCA3-4BF8-BDEE-30A101219801}"/>
                  </a:ext>
                </a:extLst>
              </p:cNvPr>
              <p:cNvSpPr/>
              <p:nvPr/>
            </p:nvSpPr>
            <p:spPr>
              <a:xfrm>
                <a:off x="-13854" y="415635"/>
                <a:ext cx="3654961" cy="4979298"/>
              </a:xfrm>
              <a:custGeom>
                <a:avLst/>
                <a:gdLst>
                  <a:gd name="connsiteX0" fmla="*/ 3034146 w 3034146"/>
                  <a:gd name="connsiteY0" fmla="*/ 0 h 4724400"/>
                  <a:gd name="connsiteX1" fmla="*/ 1676400 w 3034146"/>
                  <a:gd name="connsiteY1" fmla="*/ 1939636 h 4724400"/>
                  <a:gd name="connsiteX2" fmla="*/ 831273 w 3034146"/>
                  <a:gd name="connsiteY2" fmla="*/ 2521527 h 4724400"/>
                  <a:gd name="connsiteX3" fmla="*/ 498764 w 3034146"/>
                  <a:gd name="connsiteY3" fmla="*/ 4322618 h 4724400"/>
                  <a:gd name="connsiteX4" fmla="*/ 13855 w 3034146"/>
                  <a:gd name="connsiteY4" fmla="*/ 4724400 h 4724400"/>
                  <a:gd name="connsiteX5" fmla="*/ 0 w 3034146"/>
                  <a:gd name="connsiteY5" fmla="*/ 41564 h 4724400"/>
                  <a:gd name="connsiteX6" fmla="*/ 3034146 w 3034146"/>
                  <a:gd name="connsiteY6" fmla="*/ 0 h 4724400"/>
                  <a:gd name="connsiteX0" fmla="*/ 3034146 w 3034146"/>
                  <a:gd name="connsiteY0" fmla="*/ 0 h 5021667"/>
                  <a:gd name="connsiteX1" fmla="*/ 1676400 w 3034146"/>
                  <a:gd name="connsiteY1" fmla="*/ 1939636 h 5021667"/>
                  <a:gd name="connsiteX2" fmla="*/ 831273 w 3034146"/>
                  <a:gd name="connsiteY2" fmla="*/ 2521527 h 5021667"/>
                  <a:gd name="connsiteX3" fmla="*/ 498764 w 3034146"/>
                  <a:gd name="connsiteY3" fmla="*/ 4322618 h 5021667"/>
                  <a:gd name="connsiteX4" fmla="*/ 13855 w 3034146"/>
                  <a:gd name="connsiteY4" fmla="*/ 4724400 h 5021667"/>
                  <a:gd name="connsiteX5" fmla="*/ 0 w 3034146"/>
                  <a:gd name="connsiteY5" fmla="*/ 41564 h 5021667"/>
                  <a:gd name="connsiteX6" fmla="*/ 3034146 w 3034146"/>
                  <a:gd name="connsiteY6" fmla="*/ 0 h 5021667"/>
                  <a:gd name="connsiteX0" fmla="*/ 3034146 w 3034146"/>
                  <a:gd name="connsiteY0" fmla="*/ 0 h 5021667"/>
                  <a:gd name="connsiteX1" fmla="*/ 1676400 w 3034146"/>
                  <a:gd name="connsiteY1" fmla="*/ 1939636 h 5021667"/>
                  <a:gd name="connsiteX2" fmla="*/ 831273 w 3034146"/>
                  <a:gd name="connsiteY2" fmla="*/ 2521527 h 5021667"/>
                  <a:gd name="connsiteX3" fmla="*/ 498764 w 3034146"/>
                  <a:gd name="connsiteY3" fmla="*/ 4322618 h 5021667"/>
                  <a:gd name="connsiteX4" fmla="*/ 13855 w 3034146"/>
                  <a:gd name="connsiteY4" fmla="*/ 4724400 h 5021667"/>
                  <a:gd name="connsiteX5" fmla="*/ 0 w 3034146"/>
                  <a:gd name="connsiteY5" fmla="*/ 41564 h 5021667"/>
                  <a:gd name="connsiteX6" fmla="*/ 3034146 w 3034146"/>
                  <a:gd name="connsiteY6" fmla="*/ 0 h 5021667"/>
                  <a:gd name="connsiteX0" fmla="*/ 3034146 w 3073956"/>
                  <a:gd name="connsiteY0" fmla="*/ 0 h 5021667"/>
                  <a:gd name="connsiteX1" fmla="*/ 1676400 w 3073956"/>
                  <a:gd name="connsiteY1" fmla="*/ 1939636 h 5021667"/>
                  <a:gd name="connsiteX2" fmla="*/ 831273 w 3073956"/>
                  <a:gd name="connsiteY2" fmla="*/ 2521527 h 5021667"/>
                  <a:gd name="connsiteX3" fmla="*/ 498764 w 3073956"/>
                  <a:gd name="connsiteY3" fmla="*/ 4322618 h 5021667"/>
                  <a:gd name="connsiteX4" fmla="*/ 13855 w 3073956"/>
                  <a:gd name="connsiteY4" fmla="*/ 4724400 h 5021667"/>
                  <a:gd name="connsiteX5" fmla="*/ 0 w 3073956"/>
                  <a:gd name="connsiteY5" fmla="*/ 41564 h 5021667"/>
                  <a:gd name="connsiteX6" fmla="*/ 3034146 w 3073956"/>
                  <a:gd name="connsiteY6" fmla="*/ 0 h 5021667"/>
                  <a:gd name="connsiteX0" fmla="*/ 3034146 w 3101237"/>
                  <a:gd name="connsiteY0" fmla="*/ 0 h 5021667"/>
                  <a:gd name="connsiteX1" fmla="*/ 2286000 w 3101237"/>
                  <a:gd name="connsiteY1" fmla="*/ 2119745 h 5021667"/>
                  <a:gd name="connsiteX2" fmla="*/ 831273 w 3101237"/>
                  <a:gd name="connsiteY2" fmla="*/ 2521527 h 5021667"/>
                  <a:gd name="connsiteX3" fmla="*/ 498764 w 3101237"/>
                  <a:gd name="connsiteY3" fmla="*/ 4322618 h 5021667"/>
                  <a:gd name="connsiteX4" fmla="*/ 13855 w 3101237"/>
                  <a:gd name="connsiteY4" fmla="*/ 4724400 h 5021667"/>
                  <a:gd name="connsiteX5" fmla="*/ 0 w 3101237"/>
                  <a:gd name="connsiteY5" fmla="*/ 41564 h 5021667"/>
                  <a:gd name="connsiteX6" fmla="*/ 3034146 w 3101237"/>
                  <a:gd name="connsiteY6" fmla="*/ 0 h 5021667"/>
                  <a:gd name="connsiteX0" fmla="*/ 3740728 w 3780989"/>
                  <a:gd name="connsiteY0" fmla="*/ 13854 h 4980103"/>
                  <a:gd name="connsiteX1" fmla="*/ 2286000 w 3780989"/>
                  <a:gd name="connsiteY1" fmla="*/ 2078181 h 4980103"/>
                  <a:gd name="connsiteX2" fmla="*/ 831273 w 3780989"/>
                  <a:gd name="connsiteY2" fmla="*/ 2479963 h 4980103"/>
                  <a:gd name="connsiteX3" fmla="*/ 498764 w 3780989"/>
                  <a:gd name="connsiteY3" fmla="*/ 4281054 h 4980103"/>
                  <a:gd name="connsiteX4" fmla="*/ 13855 w 3780989"/>
                  <a:gd name="connsiteY4" fmla="*/ 4682836 h 4980103"/>
                  <a:gd name="connsiteX5" fmla="*/ 0 w 3780989"/>
                  <a:gd name="connsiteY5" fmla="*/ 0 h 4980103"/>
                  <a:gd name="connsiteX6" fmla="*/ 3740728 w 3780989"/>
                  <a:gd name="connsiteY6" fmla="*/ 13854 h 4980103"/>
                  <a:gd name="connsiteX0" fmla="*/ 3740728 w 3803936"/>
                  <a:gd name="connsiteY0" fmla="*/ 13854 h 4980103"/>
                  <a:gd name="connsiteX1" fmla="*/ 2826327 w 3803936"/>
                  <a:gd name="connsiteY1" fmla="*/ 1884217 h 4980103"/>
                  <a:gd name="connsiteX2" fmla="*/ 831273 w 3803936"/>
                  <a:gd name="connsiteY2" fmla="*/ 2479963 h 4980103"/>
                  <a:gd name="connsiteX3" fmla="*/ 498764 w 3803936"/>
                  <a:gd name="connsiteY3" fmla="*/ 4281054 h 4980103"/>
                  <a:gd name="connsiteX4" fmla="*/ 13855 w 3803936"/>
                  <a:gd name="connsiteY4" fmla="*/ 4682836 h 4980103"/>
                  <a:gd name="connsiteX5" fmla="*/ 0 w 3803936"/>
                  <a:gd name="connsiteY5" fmla="*/ 0 h 4980103"/>
                  <a:gd name="connsiteX6" fmla="*/ 3740728 w 3803936"/>
                  <a:gd name="connsiteY6" fmla="*/ 13854 h 4980103"/>
                  <a:gd name="connsiteX0" fmla="*/ 3740728 w 3819518"/>
                  <a:gd name="connsiteY0" fmla="*/ 13854 h 4980103"/>
                  <a:gd name="connsiteX1" fmla="*/ 2826327 w 3819518"/>
                  <a:gd name="connsiteY1" fmla="*/ 1884217 h 4980103"/>
                  <a:gd name="connsiteX2" fmla="*/ 831273 w 3819518"/>
                  <a:gd name="connsiteY2" fmla="*/ 2479963 h 4980103"/>
                  <a:gd name="connsiteX3" fmla="*/ 498764 w 3819518"/>
                  <a:gd name="connsiteY3" fmla="*/ 4281054 h 4980103"/>
                  <a:gd name="connsiteX4" fmla="*/ 13855 w 3819518"/>
                  <a:gd name="connsiteY4" fmla="*/ 4682836 h 4980103"/>
                  <a:gd name="connsiteX5" fmla="*/ 0 w 3819518"/>
                  <a:gd name="connsiteY5" fmla="*/ 0 h 4980103"/>
                  <a:gd name="connsiteX6" fmla="*/ 3740728 w 3819518"/>
                  <a:gd name="connsiteY6" fmla="*/ 13854 h 4980103"/>
                  <a:gd name="connsiteX0" fmla="*/ 3699165 w 3764759"/>
                  <a:gd name="connsiteY0" fmla="*/ 0 h 4980103"/>
                  <a:gd name="connsiteX1" fmla="*/ 2826327 w 3764759"/>
                  <a:gd name="connsiteY1" fmla="*/ 1884217 h 4980103"/>
                  <a:gd name="connsiteX2" fmla="*/ 831273 w 3764759"/>
                  <a:gd name="connsiteY2" fmla="*/ 2479963 h 4980103"/>
                  <a:gd name="connsiteX3" fmla="*/ 498764 w 3764759"/>
                  <a:gd name="connsiteY3" fmla="*/ 4281054 h 4980103"/>
                  <a:gd name="connsiteX4" fmla="*/ 13855 w 3764759"/>
                  <a:gd name="connsiteY4" fmla="*/ 4682836 h 4980103"/>
                  <a:gd name="connsiteX5" fmla="*/ 0 w 3764759"/>
                  <a:gd name="connsiteY5" fmla="*/ 0 h 4980103"/>
                  <a:gd name="connsiteX6" fmla="*/ 3699165 w 3764759"/>
                  <a:gd name="connsiteY6" fmla="*/ 0 h 4980103"/>
                  <a:gd name="connsiteX0" fmla="*/ 3408220 w 3496956"/>
                  <a:gd name="connsiteY0" fmla="*/ 0 h 4993957"/>
                  <a:gd name="connsiteX1" fmla="*/ 2826327 w 3496956"/>
                  <a:gd name="connsiteY1" fmla="*/ 1898071 h 4993957"/>
                  <a:gd name="connsiteX2" fmla="*/ 831273 w 3496956"/>
                  <a:gd name="connsiteY2" fmla="*/ 2493817 h 4993957"/>
                  <a:gd name="connsiteX3" fmla="*/ 498764 w 3496956"/>
                  <a:gd name="connsiteY3" fmla="*/ 4294908 h 4993957"/>
                  <a:gd name="connsiteX4" fmla="*/ 13855 w 3496956"/>
                  <a:gd name="connsiteY4" fmla="*/ 4696690 h 4993957"/>
                  <a:gd name="connsiteX5" fmla="*/ 0 w 3496956"/>
                  <a:gd name="connsiteY5" fmla="*/ 13854 h 4993957"/>
                  <a:gd name="connsiteX6" fmla="*/ 3408220 w 3496956"/>
                  <a:gd name="connsiteY6" fmla="*/ 0 h 4993957"/>
                  <a:gd name="connsiteX0" fmla="*/ 3408220 w 3460882"/>
                  <a:gd name="connsiteY0" fmla="*/ 0 h 4993957"/>
                  <a:gd name="connsiteX1" fmla="*/ 2355272 w 3460882"/>
                  <a:gd name="connsiteY1" fmla="*/ 1787235 h 4993957"/>
                  <a:gd name="connsiteX2" fmla="*/ 831273 w 3460882"/>
                  <a:gd name="connsiteY2" fmla="*/ 2493817 h 4993957"/>
                  <a:gd name="connsiteX3" fmla="*/ 498764 w 3460882"/>
                  <a:gd name="connsiteY3" fmla="*/ 4294908 h 4993957"/>
                  <a:gd name="connsiteX4" fmla="*/ 13855 w 3460882"/>
                  <a:gd name="connsiteY4" fmla="*/ 4696690 h 4993957"/>
                  <a:gd name="connsiteX5" fmla="*/ 0 w 3460882"/>
                  <a:gd name="connsiteY5" fmla="*/ 13854 h 4993957"/>
                  <a:gd name="connsiteX6" fmla="*/ 3408220 w 3460882"/>
                  <a:gd name="connsiteY6" fmla="*/ 0 h 4993957"/>
                  <a:gd name="connsiteX0" fmla="*/ 3408220 w 3461814"/>
                  <a:gd name="connsiteY0" fmla="*/ 0 h 4997951"/>
                  <a:gd name="connsiteX1" fmla="*/ 2355272 w 3461814"/>
                  <a:gd name="connsiteY1" fmla="*/ 1787235 h 4997951"/>
                  <a:gd name="connsiteX2" fmla="*/ 706582 w 3461814"/>
                  <a:gd name="connsiteY2" fmla="*/ 2369126 h 4997951"/>
                  <a:gd name="connsiteX3" fmla="*/ 498764 w 3461814"/>
                  <a:gd name="connsiteY3" fmla="*/ 4294908 h 4997951"/>
                  <a:gd name="connsiteX4" fmla="*/ 13855 w 3461814"/>
                  <a:gd name="connsiteY4" fmla="*/ 4696690 h 4997951"/>
                  <a:gd name="connsiteX5" fmla="*/ 0 w 3461814"/>
                  <a:gd name="connsiteY5" fmla="*/ 13854 h 4997951"/>
                  <a:gd name="connsiteX6" fmla="*/ 3408220 w 3461814"/>
                  <a:gd name="connsiteY6" fmla="*/ 0 h 4997951"/>
                  <a:gd name="connsiteX0" fmla="*/ 3505202 w 3555152"/>
                  <a:gd name="connsiteY0" fmla="*/ 13855 h 4984097"/>
                  <a:gd name="connsiteX1" fmla="*/ 2355272 w 3555152"/>
                  <a:gd name="connsiteY1" fmla="*/ 1773381 h 4984097"/>
                  <a:gd name="connsiteX2" fmla="*/ 706582 w 3555152"/>
                  <a:gd name="connsiteY2" fmla="*/ 2355272 h 4984097"/>
                  <a:gd name="connsiteX3" fmla="*/ 498764 w 3555152"/>
                  <a:gd name="connsiteY3" fmla="*/ 4281054 h 4984097"/>
                  <a:gd name="connsiteX4" fmla="*/ 13855 w 3555152"/>
                  <a:gd name="connsiteY4" fmla="*/ 4682836 h 4984097"/>
                  <a:gd name="connsiteX5" fmla="*/ 0 w 3555152"/>
                  <a:gd name="connsiteY5" fmla="*/ 0 h 4984097"/>
                  <a:gd name="connsiteX6" fmla="*/ 3505202 w 3555152"/>
                  <a:gd name="connsiteY6" fmla="*/ 13855 h 4984097"/>
                  <a:gd name="connsiteX0" fmla="*/ 3505202 w 3509945"/>
                  <a:gd name="connsiteY0" fmla="*/ 13855 h 4984097"/>
                  <a:gd name="connsiteX1" fmla="*/ 2355272 w 3509945"/>
                  <a:gd name="connsiteY1" fmla="*/ 1773381 h 4984097"/>
                  <a:gd name="connsiteX2" fmla="*/ 706582 w 3509945"/>
                  <a:gd name="connsiteY2" fmla="*/ 2355272 h 4984097"/>
                  <a:gd name="connsiteX3" fmla="*/ 498764 w 3509945"/>
                  <a:gd name="connsiteY3" fmla="*/ 4281054 h 4984097"/>
                  <a:gd name="connsiteX4" fmla="*/ 13855 w 3509945"/>
                  <a:gd name="connsiteY4" fmla="*/ 4682836 h 4984097"/>
                  <a:gd name="connsiteX5" fmla="*/ 0 w 3509945"/>
                  <a:gd name="connsiteY5" fmla="*/ 0 h 4984097"/>
                  <a:gd name="connsiteX6" fmla="*/ 3505202 w 3509945"/>
                  <a:gd name="connsiteY6" fmla="*/ 13855 h 4984097"/>
                  <a:gd name="connsiteX0" fmla="*/ 3505202 w 3510195"/>
                  <a:gd name="connsiteY0" fmla="*/ 13855 h 4984097"/>
                  <a:gd name="connsiteX1" fmla="*/ 2355272 w 3510195"/>
                  <a:gd name="connsiteY1" fmla="*/ 1773381 h 4984097"/>
                  <a:gd name="connsiteX2" fmla="*/ 706582 w 3510195"/>
                  <a:gd name="connsiteY2" fmla="*/ 2355272 h 4984097"/>
                  <a:gd name="connsiteX3" fmla="*/ 498764 w 3510195"/>
                  <a:gd name="connsiteY3" fmla="*/ 4281054 h 4984097"/>
                  <a:gd name="connsiteX4" fmla="*/ 13855 w 3510195"/>
                  <a:gd name="connsiteY4" fmla="*/ 4682836 h 4984097"/>
                  <a:gd name="connsiteX5" fmla="*/ 0 w 3510195"/>
                  <a:gd name="connsiteY5" fmla="*/ 0 h 4984097"/>
                  <a:gd name="connsiteX6" fmla="*/ 3505202 w 3510195"/>
                  <a:gd name="connsiteY6" fmla="*/ 13855 h 4984097"/>
                  <a:gd name="connsiteX0" fmla="*/ 3505202 w 3510379"/>
                  <a:gd name="connsiteY0" fmla="*/ 13855 h 4984097"/>
                  <a:gd name="connsiteX1" fmla="*/ 2382981 w 3510379"/>
                  <a:gd name="connsiteY1" fmla="*/ 1911927 h 4984097"/>
                  <a:gd name="connsiteX2" fmla="*/ 706582 w 3510379"/>
                  <a:gd name="connsiteY2" fmla="*/ 2355272 h 4984097"/>
                  <a:gd name="connsiteX3" fmla="*/ 498764 w 3510379"/>
                  <a:gd name="connsiteY3" fmla="*/ 4281054 h 4984097"/>
                  <a:gd name="connsiteX4" fmla="*/ 13855 w 3510379"/>
                  <a:gd name="connsiteY4" fmla="*/ 4682836 h 4984097"/>
                  <a:gd name="connsiteX5" fmla="*/ 0 w 3510379"/>
                  <a:gd name="connsiteY5" fmla="*/ 0 h 4984097"/>
                  <a:gd name="connsiteX6" fmla="*/ 3505202 w 3510379"/>
                  <a:gd name="connsiteY6" fmla="*/ 13855 h 4984097"/>
                  <a:gd name="connsiteX0" fmla="*/ 3865420 w 3868973"/>
                  <a:gd name="connsiteY0" fmla="*/ 13855 h 4984097"/>
                  <a:gd name="connsiteX1" fmla="*/ 2382981 w 3868973"/>
                  <a:gd name="connsiteY1" fmla="*/ 1911927 h 4984097"/>
                  <a:gd name="connsiteX2" fmla="*/ 706582 w 3868973"/>
                  <a:gd name="connsiteY2" fmla="*/ 2355272 h 4984097"/>
                  <a:gd name="connsiteX3" fmla="*/ 498764 w 3868973"/>
                  <a:gd name="connsiteY3" fmla="*/ 4281054 h 4984097"/>
                  <a:gd name="connsiteX4" fmla="*/ 13855 w 3868973"/>
                  <a:gd name="connsiteY4" fmla="*/ 4682836 h 4984097"/>
                  <a:gd name="connsiteX5" fmla="*/ 0 w 3868973"/>
                  <a:gd name="connsiteY5" fmla="*/ 0 h 4984097"/>
                  <a:gd name="connsiteX6" fmla="*/ 3865420 w 3868973"/>
                  <a:gd name="connsiteY6" fmla="*/ 13855 h 4984097"/>
                  <a:gd name="connsiteX0" fmla="*/ 3865420 w 3873426"/>
                  <a:gd name="connsiteY0" fmla="*/ 13855 h 4984097"/>
                  <a:gd name="connsiteX1" fmla="*/ 2992581 w 3873426"/>
                  <a:gd name="connsiteY1" fmla="*/ 1717964 h 4984097"/>
                  <a:gd name="connsiteX2" fmla="*/ 706582 w 3873426"/>
                  <a:gd name="connsiteY2" fmla="*/ 2355272 h 4984097"/>
                  <a:gd name="connsiteX3" fmla="*/ 498764 w 3873426"/>
                  <a:gd name="connsiteY3" fmla="*/ 4281054 h 4984097"/>
                  <a:gd name="connsiteX4" fmla="*/ 13855 w 3873426"/>
                  <a:gd name="connsiteY4" fmla="*/ 4682836 h 4984097"/>
                  <a:gd name="connsiteX5" fmla="*/ 0 w 3873426"/>
                  <a:gd name="connsiteY5" fmla="*/ 0 h 4984097"/>
                  <a:gd name="connsiteX6" fmla="*/ 3865420 w 3873426"/>
                  <a:gd name="connsiteY6" fmla="*/ 13855 h 4984097"/>
                  <a:gd name="connsiteX0" fmla="*/ 3865420 w 3873179"/>
                  <a:gd name="connsiteY0" fmla="*/ 13855 h 4980543"/>
                  <a:gd name="connsiteX1" fmla="*/ 2992581 w 3873179"/>
                  <a:gd name="connsiteY1" fmla="*/ 1717964 h 4980543"/>
                  <a:gd name="connsiteX2" fmla="*/ 803564 w 3873179"/>
                  <a:gd name="connsiteY2" fmla="*/ 2466109 h 4980543"/>
                  <a:gd name="connsiteX3" fmla="*/ 498764 w 3873179"/>
                  <a:gd name="connsiteY3" fmla="*/ 4281054 h 4980543"/>
                  <a:gd name="connsiteX4" fmla="*/ 13855 w 3873179"/>
                  <a:gd name="connsiteY4" fmla="*/ 4682836 h 4980543"/>
                  <a:gd name="connsiteX5" fmla="*/ 0 w 3873179"/>
                  <a:gd name="connsiteY5" fmla="*/ 0 h 4980543"/>
                  <a:gd name="connsiteX6" fmla="*/ 3865420 w 3873179"/>
                  <a:gd name="connsiteY6" fmla="*/ 13855 h 4980543"/>
                  <a:gd name="connsiteX0" fmla="*/ 3532911 w 3549464"/>
                  <a:gd name="connsiteY0" fmla="*/ 138545 h 4980543"/>
                  <a:gd name="connsiteX1" fmla="*/ 2992581 w 3549464"/>
                  <a:gd name="connsiteY1" fmla="*/ 1717964 h 4980543"/>
                  <a:gd name="connsiteX2" fmla="*/ 803564 w 3549464"/>
                  <a:gd name="connsiteY2" fmla="*/ 2466109 h 4980543"/>
                  <a:gd name="connsiteX3" fmla="*/ 498764 w 3549464"/>
                  <a:gd name="connsiteY3" fmla="*/ 4281054 h 4980543"/>
                  <a:gd name="connsiteX4" fmla="*/ 13855 w 3549464"/>
                  <a:gd name="connsiteY4" fmla="*/ 4682836 h 4980543"/>
                  <a:gd name="connsiteX5" fmla="*/ 0 w 3549464"/>
                  <a:gd name="connsiteY5" fmla="*/ 0 h 4980543"/>
                  <a:gd name="connsiteX6" fmla="*/ 3532911 w 3549464"/>
                  <a:gd name="connsiteY6" fmla="*/ 138545 h 4980543"/>
                  <a:gd name="connsiteX0" fmla="*/ 3546766 w 3562611"/>
                  <a:gd name="connsiteY0" fmla="*/ 0 h 5008253"/>
                  <a:gd name="connsiteX1" fmla="*/ 2992581 w 3562611"/>
                  <a:gd name="connsiteY1" fmla="*/ 1745674 h 5008253"/>
                  <a:gd name="connsiteX2" fmla="*/ 803564 w 3562611"/>
                  <a:gd name="connsiteY2" fmla="*/ 2493819 h 5008253"/>
                  <a:gd name="connsiteX3" fmla="*/ 498764 w 3562611"/>
                  <a:gd name="connsiteY3" fmla="*/ 4308764 h 5008253"/>
                  <a:gd name="connsiteX4" fmla="*/ 13855 w 3562611"/>
                  <a:gd name="connsiteY4" fmla="*/ 4710546 h 5008253"/>
                  <a:gd name="connsiteX5" fmla="*/ 0 w 3562611"/>
                  <a:gd name="connsiteY5" fmla="*/ 27710 h 5008253"/>
                  <a:gd name="connsiteX6" fmla="*/ 3546766 w 3562611"/>
                  <a:gd name="connsiteY6" fmla="*/ 0 h 5008253"/>
                  <a:gd name="connsiteX0" fmla="*/ 3546766 w 3706909"/>
                  <a:gd name="connsiteY0" fmla="*/ 0 h 5008253"/>
                  <a:gd name="connsiteX1" fmla="*/ 2992581 w 3706909"/>
                  <a:gd name="connsiteY1" fmla="*/ 1745674 h 5008253"/>
                  <a:gd name="connsiteX2" fmla="*/ 803564 w 3706909"/>
                  <a:gd name="connsiteY2" fmla="*/ 2493819 h 5008253"/>
                  <a:gd name="connsiteX3" fmla="*/ 498764 w 3706909"/>
                  <a:gd name="connsiteY3" fmla="*/ 4308764 h 5008253"/>
                  <a:gd name="connsiteX4" fmla="*/ 13855 w 3706909"/>
                  <a:gd name="connsiteY4" fmla="*/ 4710546 h 5008253"/>
                  <a:gd name="connsiteX5" fmla="*/ 0 w 3706909"/>
                  <a:gd name="connsiteY5" fmla="*/ 27710 h 5008253"/>
                  <a:gd name="connsiteX6" fmla="*/ 3546766 w 3706909"/>
                  <a:gd name="connsiteY6" fmla="*/ 0 h 5008253"/>
                  <a:gd name="connsiteX0" fmla="*/ 3546766 w 3576888"/>
                  <a:gd name="connsiteY0" fmla="*/ 0 h 5008253"/>
                  <a:gd name="connsiteX1" fmla="*/ 2992581 w 3576888"/>
                  <a:gd name="connsiteY1" fmla="*/ 1745674 h 5008253"/>
                  <a:gd name="connsiteX2" fmla="*/ 803564 w 3576888"/>
                  <a:gd name="connsiteY2" fmla="*/ 2493819 h 5008253"/>
                  <a:gd name="connsiteX3" fmla="*/ 498764 w 3576888"/>
                  <a:gd name="connsiteY3" fmla="*/ 4308764 h 5008253"/>
                  <a:gd name="connsiteX4" fmla="*/ 13855 w 3576888"/>
                  <a:gd name="connsiteY4" fmla="*/ 4710546 h 5008253"/>
                  <a:gd name="connsiteX5" fmla="*/ 0 w 3576888"/>
                  <a:gd name="connsiteY5" fmla="*/ 27710 h 5008253"/>
                  <a:gd name="connsiteX6" fmla="*/ 3546766 w 3576888"/>
                  <a:gd name="connsiteY6" fmla="*/ 0 h 5008253"/>
                  <a:gd name="connsiteX0" fmla="*/ 3546766 w 3560729"/>
                  <a:gd name="connsiteY0" fmla="*/ 0 h 5008253"/>
                  <a:gd name="connsiteX1" fmla="*/ 2604653 w 3560729"/>
                  <a:gd name="connsiteY1" fmla="*/ 1814947 h 5008253"/>
                  <a:gd name="connsiteX2" fmla="*/ 803564 w 3560729"/>
                  <a:gd name="connsiteY2" fmla="*/ 2493819 h 5008253"/>
                  <a:gd name="connsiteX3" fmla="*/ 498764 w 3560729"/>
                  <a:gd name="connsiteY3" fmla="*/ 4308764 h 5008253"/>
                  <a:gd name="connsiteX4" fmla="*/ 13855 w 3560729"/>
                  <a:gd name="connsiteY4" fmla="*/ 4710546 h 5008253"/>
                  <a:gd name="connsiteX5" fmla="*/ 0 w 3560729"/>
                  <a:gd name="connsiteY5" fmla="*/ 27710 h 5008253"/>
                  <a:gd name="connsiteX6" fmla="*/ 3546766 w 3560729"/>
                  <a:gd name="connsiteY6" fmla="*/ 0 h 5008253"/>
                  <a:gd name="connsiteX0" fmla="*/ 3546766 w 3560729"/>
                  <a:gd name="connsiteY0" fmla="*/ 0 h 5022108"/>
                  <a:gd name="connsiteX1" fmla="*/ 2604653 w 3560729"/>
                  <a:gd name="connsiteY1" fmla="*/ 1828802 h 5022108"/>
                  <a:gd name="connsiteX2" fmla="*/ 803564 w 3560729"/>
                  <a:gd name="connsiteY2" fmla="*/ 2507674 h 5022108"/>
                  <a:gd name="connsiteX3" fmla="*/ 498764 w 3560729"/>
                  <a:gd name="connsiteY3" fmla="*/ 4322619 h 5022108"/>
                  <a:gd name="connsiteX4" fmla="*/ 13855 w 3560729"/>
                  <a:gd name="connsiteY4" fmla="*/ 4724401 h 5022108"/>
                  <a:gd name="connsiteX5" fmla="*/ 0 w 3560729"/>
                  <a:gd name="connsiteY5" fmla="*/ 41565 h 5022108"/>
                  <a:gd name="connsiteX6" fmla="*/ 3546766 w 3560729"/>
                  <a:gd name="connsiteY6" fmla="*/ 0 h 5022108"/>
                  <a:gd name="connsiteX0" fmla="*/ 3546766 w 3560729"/>
                  <a:gd name="connsiteY0" fmla="*/ 0 h 5028368"/>
                  <a:gd name="connsiteX1" fmla="*/ 2604653 w 3560729"/>
                  <a:gd name="connsiteY1" fmla="*/ 1828802 h 5028368"/>
                  <a:gd name="connsiteX2" fmla="*/ 803564 w 3560729"/>
                  <a:gd name="connsiteY2" fmla="*/ 2313710 h 5028368"/>
                  <a:gd name="connsiteX3" fmla="*/ 498764 w 3560729"/>
                  <a:gd name="connsiteY3" fmla="*/ 4322619 h 5028368"/>
                  <a:gd name="connsiteX4" fmla="*/ 13855 w 3560729"/>
                  <a:gd name="connsiteY4" fmla="*/ 4724401 h 5028368"/>
                  <a:gd name="connsiteX5" fmla="*/ 0 w 3560729"/>
                  <a:gd name="connsiteY5" fmla="*/ 41565 h 5028368"/>
                  <a:gd name="connsiteX6" fmla="*/ 3546766 w 3560729"/>
                  <a:gd name="connsiteY6" fmla="*/ 0 h 5028368"/>
                  <a:gd name="connsiteX0" fmla="*/ 3546766 w 3567061"/>
                  <a:gd name="connsiteY0" fmla="*/ 0 h 5028368"/>
                  <a:gd name="connsiteX1" fmla="*/ 2826326 w 3567061"/>
                  <a:gd name="connsiteY1" fmla="*/ 1731820 h 5028368"/>
                  <a:gd name="connsiteX2" fmla="*/ 803564 w 3567061"/>
                  <a:gd name="connsiteY2" fmla="*/ 2313710 h 5028368"/>
                  <a:gd name="connsiteX3" fmla="*/ 498764 w 3567061"/>
                  <a:gd name="connsiteY3" fmla="*/ 4322619 h 5028368"/>
                  <a:gd name="connsiteX4" fmla="*/ 13855 w 3567061"/>
                  <a:gd name="connsiteY4" fmla="*/ 4724401 h 5028368"/>
                  <a:gd name="connsiteX5" fmla="*/ 0 w 3567061"/>
                  <a:gd name="connsiteY5" fmla="*/ 41565 h 5028368"/>
                  <a:gd name="connsiteX6" fmla="*/ 3546766 w 3567061"/>
                  <a:gd name="connsiteY6" fmla="*/ 0 h 5028368"/>
                  <a:gd name="connsiteX0" fmla="*/ 3546766 w 3567061"/>
                  <a:gd name="connsiteY0" fmla="*/ 0 h 4939815"/>
                  <a:gd name="connsiteX1" fmla="*/ 2826326 w 3567061"/>
                  <a:gd name="connsiteY1" fmla="*/ 1731820 h 4939815"/>
                  <a:gd name="connsiteX2" fmla="*/ 803564 w 3567061"/>
                  <a:gd name="connsiteY2" fmla="*/ 2313710 h 4939815"/>
                  <a:gd name="connsiteX3" fmla="*/ 1066801 w 3567061"/>
                  <a:gd name="connsiteY3" fmla="*/ 3782292 h 4939815"/>
                  <a:gd name="connsiteX4" fmla="*/ 13855 w 3567061"/>
                  <a:gd name="connsiteY4" fmla="*/ 4724401 h 4939815"/>
                  <a:gd name="connsiteX5" fmla="*/ 0 w 3567061"/>
                  <a:gd name="connsiteY5" fmla="*/ 41565 h 4939815"/>
                  <a:gd name="connsiteX6" fmla="*/ 3546766 w 3567061"/>
                  <a:gd name="connsiteY6" fmla="*/ 0 h 4939815"/>
                  <a:gd name="connsiteX0" fmla="*/ 3546766 w 3567427"/>
                  <a:gd name="connsiteY0" fmla="*/ 0 h 4944652"/>
                  <a:gd name="connsiteX1" fmla="*/ 2826326 w 3567427"/>
                  <a:gd name="connsiteY1" fmla="*/ 1731820 h 4944652"/>
                  <a:gd name="connsiteX2" fmla="*/ 748145 w 3567427"/>
                  <a:gd name="connsiteY2" fmla="*/ 2050474 h 4944652"/>
                  <a:gd name="connsiteX3" fmla="*/ 1066801 w 3567427"/>
                  <a:gd name="connsiteY3" fmla="*/ 3782292 h 4944652"/>
                  <a:gd name="connsiteX4" fmla="*/ 13855 w 3567427"/>
                  <a:gd name="connsiteY4" fmla="*/ 4724401 h 4944652"/>
                  <a:gd name="connsiteX5" fmla="*/ 0 w 3567427"/>
                  <a:gd name="connsiteY5" fmla="*/ 41565 h 4944652"/>
                  <a:gd name="connsiteX6" fmla="*/ 3546766 w 3567427"/>
                  <a:gd name="connsiteY6" fmla="*/ 0 h 4944652"/>
                  <a:gd name="connsiteX0" fmla="*/ 3546766 w 3566619"/>
                  <a:gd name="connsiteY0" fmla="*/ 0 h 4940065"/>
                  <a:gd name="connsiteX1" fmla="*/ 2826326 w 3566619"/>
                  <a:gd name="connsiteY1" fmla="*/ 1731820 h 4940065"/>
                  <a:gd name="connsiteX2" fmla="*/ 872836 w 3566619"/>
                  <a:gd name="connsiteY2" fmla="*/ 2299856 h 4940065"/>
                  <a:gd name="connsiteX3" fmla="*/ 1066801 w 3566619"/>
                  <a:gd name="connsiteY3" fmla="*/ 3782292 h 4940065"/>
                  <a:gd name="connsiteX4" fmla="*/ 13855 w 3566619"/>
                  <a:gd name="connsiteY4" fmla="*/ 4724401 h 4940065"/>
                  <a:gd name="connsiteX5" fmla="*/ 0 w 3566619"/>
                  <a:gd name="connsiteY5" fmla="*/ 41565 h 4940065"/>
                  <a:gd name="connsiteX6" fmla="*/ 3546766 w 3566619"/>
                  <a:gd name="connsiteY6" fmla="*/ 0 h 4940065"/>
                  <a:gd name="connsiteX0" fmla="*/ 3546766 w 3566619"/>
                  <a:gd name="connsiteY0" fmla="*/ 0 h 4943391"/>
                  <a:gd name="connsiteX1" fmla="*/ 2826326 w 3566619"/>
                  <a:gd name="connsiteY1" fmla="*/ 1731820 h 4943391"/>
                  <a:gd name="connsiteX2" fmla="*/ 872836 w 3566619"/>
                  <a:gd name="connsiteY2" fmla="*/ 2299856 h 4943391"/>
                  <a:gd name="connsiteX3" fmla="*/ 1343891 w 3566619"/>
                  <a:gd name="connsiteY3" fmla="*/ 3810001 h 4943391"/>
                  <a:gd name="connsiteX4" fmla="*/ 13855 w 3566619"/>
                  <a:gd name="connsiteY4" fmla="*/ 4724401 h 4943391"/>
                  <a:gd name="connsiteX5" fmla="*/ 0 w 3566619"/>
                  <a:gd name="connsiteY5" fmla="*/ 41565 h 4943391"/>
                  <a:gd name="connsiteX6" fmla="*/ 3546766 w 3566619"/>
                  <a:gd name="connsiteY6" fmla="*/ 0 h 4943391"/>
                  <a:gd name="connsiteX0" fmla="*/ 3546766 w 3566619"/>
                  <a:gd name="connsiteY0" fmla="*/ 0 h 4955848"/>
                  <a:gd name="connsiteX1" fmla="*/ 2826326 w 3566619"/>
                  <a:gd name="connsiteY1" fmla="*/ 1731820 h 4955848"/>
                  <a:gd name="connsiteX2" fmla="*/ 872836 w 3566619"/>
                  <a:gd name="connsiteY2" fmla="*/ 2299856 h 4955848"/>
                  <a:gd name="connsiteX3" fmla="*/ 1136073 w 3566619"/>
                  <a:gd name="connsiteY3" fmla="*/ 3906983 h 4955848"/>
                  <a:gd name="connsiteX4" fmla="*/ 13855 w 3566619"/>
                  <a:gd name="connsiteY4" fmla="*/ 4724401 h 4955848"/>
                  <a:gd name="connsiteX5" fmla="*/ 0 w 3566619"/>
                  <a:gd name="connsiteY5" fmla="*/ 41565 h 4955848"/>
                  <a:gd name="connsiteX6" fmla="*/ 3546766 w 3566619"/>
                  <a:gd name="connsiteY6" fmla="*/ 0 h 4955848"/>
                  <a:gd name="connsiteX0" fmla="*/ 3546766 w 3609882"/>
                  <a:gd name="connsiteY0" fmla="*/ 0 h 4955848"/>
                  <a:gd name="connsiteX1" fmla="*/ 3214254 w 3609882"/>
                  <a:gd name="connsiteY1" fmla="*/ 1579420 h 4955848"/>
                  <a:gd name="connsiteX2" fmla="*/ 872836 w 3609882"/>
                  <a:gd name="connsiteY2" fmla="*/ 2299856 h 4955848"/>
                  <a:gd name="connsiteX3" fmla="*/ 1136073 w 3609882"/>
                  <a:gd name="connsiteY3" fmla="*/ 3906983 h 4955848"/>
                  <a:gd name="connsiteX4" fmla="*/ 13855 w 3609882"/>
                  <a:gd name="connsiteY4" fmla="*/ 4724401 h 4955848"/>
                  <a:gd name="connsiteX5" fmla="*/ 0 w 3609882"/>
                  <a:gd name="connsiteY5" fmla="*/ 41565 h 4955848"/>
                  <a:gd name="connsiteX6" fmla="*/ 3546766 w 3609882"/>
                  <a:gd name="connsiteY6" fmla="*/ 0 h 4955848"/>
                  <a:gd name="connsiteX0" fmla="*/ 3546766 w 3609882"/>
                  <a:gd name="connsiteY0" fmla="*/ 0 h 4957825"/>
                  <a:gd name="connsiteX1" fmla="*/ 3214254 w 3609882"/>
                  <a:gd name="connsiteY1" fmla="*/ 1579420 h 4957825"/>
                  <a:gd name="connsiteX2" fmla="*/ 872836 w 3609882"/>
                  <a:gd name="connsiteY2" fmla="*/ 2299856 h 4957825"/>
                  <a:gd name="connsiteX3" fmla="*/ 1136073 w 3609882"/>
                  <a:gd name="connsiteY3" fmla="*/ 3906983 h 4957825"/>
                  <a:gd name="connsiteX4" fmla="*/ 13855 w 3609882"/>
                  <a:gd name="connsiteY4" fmla="*/ 4724401 h 4957825"/>
                  <a:gd name="connsiteX5" fmla="*/ 0 w 3609882"/>
                  <a:gd name="connsiteY5" fmla="*/ 41565 h 4957825"/>
                  <a:gd name="connsiteX6" fmla="*/ 3546766 w 3609882"/>
                  <a:gd name="connsiteY6" fmla="*/ 0 h 4957825"/>
                  <a:gd name="connsiteX0" fmla="*/ 3635098 w 3698214"/>
                  <a:gd name="connsiteY0" fmla="*/ 0 h 4956688"/>
                  <a:gd name="connsiteX1" fmla="*/ 3302586 w 3698214"/>
                  <a:gd name="connsiteY1" fmla="*/ 1579420 h 4956688"/>
                  <a:gd name="connsiteX2" fmla="*/ 961168 w 3698214"/>
                  <a:gd name="connsiteY2" fmla="*/ 2299856 h 4956688"/>
                  <a:gd name="connsiteX3" fmla="*/ 1432223 w 3698214"/>
                  <a:gd name="connsiteY3" fmla="*/ 4045529 h 4956688"/>
                  <a:gd name="connsiteX4" fmla="*/ 102187 w 3698214"/>
                  <a:gd name="connsiteY4" fmla="*/ 4724401 h 4956688"/>
                  <a:gd name="connsiteX5" fmla="*/ 88332 w 3698214"/>
                  <a:gd name="connsiteY5" fmla="*/ 41565 h 4956688"/>
                  <a:gd name="connsiteX6" fmla="*/ 3635098 w 3698214"/>
                  <a:gd name="connsiteY6" fmla="*/ 0 h 4956688"/>
                  <a:gd name="connsiteX0" fmla="*/ 3635098 w 3698214"/>
                  <a:gd name="connsiteY0" fmla="*/ 0 h 4956688"/>
                  <a:gd name="connsiteX1" fmla="*/ 3302586 w 3698214"/>
                  <a:gd name="connsiteY1" fmla="*/ 1579420 h 4956688"/>
                  <a:gd name="connsiteX2" fmla="*/ 961168 w 3698214"/>
                  <a:gd name="connsiteY2" fmla="*/ 2299856 h 4956688"/>
                  <a:gd name="connsiteX3" fmla="*/ 1432223 w 3698214"/>
                  <a:gd name="connsiteY3" fmla="*/ 4045529 h 4956688"/>
                  <a:gd name="connsiteX4" fmla="*/ 102187 w 3698214"/>
                  <a:gd name="connsiteY4" fmla="*/ 4724401 h 4956688"/>
                  <a:gd name="connsiteX5" fmla="*/ 88332 w 3698214"/>
                  <a:gd name="connsiteY5" fmla="*/ 41565 h 4956688"/>
                  <a:gd name="connsiteX6" fmla="*/ 3635098 w 3698214"/>
                  <a:gd name="connsiteY6" fmla="*/ 0 h 4956688"/>
                  <a:gd name="connsiteX0" fmla="*/ 3635098 w 3698214"/>
                  <a:gd name="connsiteY0" fmla="*/ 0 h 4956688"/>
                  <a:gd name="connsiteX1" fmla="*/ 3302586 w 3698214"/>
                  <a:gd name="connsiteY1" fmla="*/ 1579420 h 4956688"/>
                  <a:gd name="connsiteX2" fmla="*/ 961168 w 3698214"/>
                  <a:gd name="connsiteY2" fmla="*/ 2299856 h 4956688"/>
                  <a:gd name="connsiteX3" fmla="*/ 1432223 w 3698214"/>
                  <a:gd name="connsiteY3" fmla="*/ 4045529 h 4956688"/>
                  <a:gd name="connsiteX4" fmla="*/ 102187 w 3698214"/>
                  <a:gd name="connsiteY4" fmla="*/ 4724401 h 4956688"/>
                  <a:gd name="connsiteX5" fmla="*/ 88332 w 3698214"/>
                  <a:gd name="connsiteY5" fmla="*/ 41565 h 4956688"/>
                  <a:gd name="connsiteX6" fmla="*/ 3635098 w 3698214"/>
                  <a:gd name="connsiteY6" fmla="*/ 0 h 4956688"/>
                  <a:gd name="connsiteX0" fmla="*/ 3591845 w 3654961"/>
                  <a:gd name="connsiteY0" fmla="*/ 0 h 4968373"/>
                  <a:gd name="connsiteX1" fmla="*/ 3259333 w 3654961"/>
                  <a:gd name="connsiteY1" fmla="*/ 1579420 h 4968373"/>
                  <a:gd name="connsiteX2" fmla="*/ 917915 w 3654961"/>
                  <a:gd name="connsiteY2" fmla="*/ 2299856 h 4968373"/>
                  <a:gd name="connsiteX3" fmla="*/ 1388970 w 3654961"/>
                  <a:gd name="connsiteY3" fmla="*/ 4045529 h 4968373"/>
                  <a:gd name="connsiteX4" fmla="*/ 58934 w 3654961"/>
                  <a:gd name="connsiteY4" fmla="*/ 4724401 h 4968373"/>
                  <a:gd name="connsiteX5" fmla="*/ 45079 w 3654961"/>
                  <a:gd name="connsiteY5" fmla="*/ 41565 h 4968373"/>
                  <a:gd name="connsiteX6" fmla="*/ 3591845 w 3654961"/>
                  <a:gd name="connsiteY6" fmla="*/ 0 h 4968373"/>
                  <a:gd name="connsiteX0" fmla="*/ 3591845 w 3654961"/>
                  <a:gd name="connsiteY0" fmla="*/ 0 h 4967280"/>
                  <a:gd name="connsiteX1" fmla="*/ 3259333 w 3654961"/>
                  <a:gd name="connsiteY1" fmla="*/ 1579420 h 4967280"/>
                  <a:gd name="connsiteX2" fmla="*/ 917915 w 3654961"/>
                  <a:gd name="connsiteY2" fmla="*/ 2299856 h 4967280"/>
                  <a:gd name="connsiteX3" fmla="*/ 1388970 w 3654961"/>
                  <a:gd name="connsiteY3" fmla="*/ 4045529 h 4967280"/>
                  <a:gd name="connsiteX4" fmla="*/ 58934 w 3654961"/>
                  <a:gd name="connsiteY4" fmla="*/ 4724401 h 4967280"/>
                  <a:gd name="connsiteX5" fmla="*/ 45079 w 3654961"/>
                  <a:gd name="connsiteY5" fmla="*/ 41565 h 4967280"/>
                  <a:gd name="connsiteX6" fmla="*/ 3591845 w 3654961"/>
                  <a:gd name="connsiteY6" fmla="*/ 0 h 4967280"/>
                  <a:gd name="connsiteX0" fmla="*/ 3591845 w 3654961"/>
                  <a:gd name="connsiteY0" fmla="*/ 0 h 4979298"/>
                  <a:gd name="connsiteX1" fmla="*/ 3259333 w 3654961"/>
                  <a:gd name="connsiteY1" fmla="*/ 1579420 h 4979298"/>
                  <a:gd name="connsiteX2" fmla="*/ 917915 w 3654961"/>
                  <a:gd name="connsiteY2" fmla="*/ 2299856 h 4979298"/>
                  <a:gd name="connsiteX3" fmla="*/ 1388970 w 3654961"/>
                  <a:gd name="connsiteY3" fmla="*/ 4045529 h 4979298"/>
                  <a:gd name="connsiteX4" fmla="*/ 58934 w 3654961"/>
                  <a:gd name="connsiteY4" fmla="*/ 4738255 h 4979298"/>
                  <a:gd name="connsiteX5" fmla="*/ 45079 w 3654961"/>
                  <a:gd name="connsiteY5" fmla="*/ 41565 h 4979298"/>
                  <a:gd name="connsiteX6" fmla="*/ 3591845 w 3654961"/>
                  <a:gd name="connsiteY6" fmla="*/ 0 h 4979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654961" h="4979298">
                    <a:moveTo>
                      <a:pt x="3591845" y="0"/>
                    </a:moveTo>
                    <a:cubicBezTo>
                      <a:pt x="3704991" y="635000"/>
                      <a:pt x="3704988" y="1196111"/>
                      <a:pt x="3259333" y="1579420"/>
                    </a:cubicBezTo>
                    <a:cubicBezTo>
                      <a:pt x="2813678" y="1962729"/>
                      <a:pt x="1229642" y="1888838"/>
                      <a:pt x="917915" y="2299856"/>
                    </a:cubicBezTo>
                    <a:cubicBezTo>
                      <a:pt x="606188" y="2710874"/>
                      <a:pt x="1532133" y="3639129"/>
                      <a:pt x="1388970" y="4045529"/>
                    </a:cubicBezTo>
                    <a:cubicBezTo>
                      <a:pt x="1245807" y="4451929"/>
                      <a:pt x="185461" y="5430703"/>
                      <a:pt x="58934" y="4738255"/>
                    </a:cubicBezTo>
                    <a:cubicBezTo>
                      <a:pt x="-67593" y="4045807"/>
                      <a:pt x="49697" y="1602510"/>
                      <a:pt x="45079" y="41565"/>
                    </a:cubicBezTo>
                    <a:lnTo>
                      <a:pt x="359184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84407" tIns="42203" rIns="84407" bIns="42203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th-TH" sz="1661"/>
              </a:p>
            </p:txBody>
          </p:sp>
          <p:sp>
            <p:nvSpPr>
              <p:cNvPr id="23" name="รูปแบบอิสระ: รูปร่าง 22">
                <a:extLst>
                  <a:ext uri="{FF2B5EF4-FFF2-40B4-BE49-F238E27FC236}">
                    <a16:creationId xmlns:a16="http://schemas.microsoft.com/office/drawing/2014/main" id="{D9CEDDBE-8C27-4A8F-9572-814A7BE126F2}"/>
                  </a:ext>
                </a:extLst>
              </p:cNvPr>
              <p:cNvSpPr/>
              <p:nvPr/>
            </p:nvSpPr>
            <p:spPr>
              <a:xfrm>
                <a:off x="-13854" y="-53779"/>
                <a:ext cx="5988928" cy="3844532"/>
              </a:xfrm>
              <a:custGeom>
                <a:avLst/>
                <a:gdLst>
                  <a:gd name="connsiteX0" fmla="*/ 5791200 w 5791200"/>
                  <a:gd name="connsiteY0" fmla="*/ 13854 h 3574472"/>
                  <a:gd name="connsiteX1" fmla="*/ 3061855 w 5791200"/>
                  <a:gd name="connsiteY1" fmla="*/ 678872 h 3574472"/>
                  <a:gd name="connsiteX2" fmla="*/ 2992582 w 5791200"/>
                  <a:gd name="connsiteY2" fmla="*/ 1607127 h 3574472"/>
                  <a:gd name="connsiteX3" fmla="*/ 1413164 w 5791200"/>
                  <a:gd name="connsiteY3" fmla="*/ 1870363 h 3574472"/>
                  <a:gd name="connsiteX4" fmla="*/ 0 w 5791200"/>
                  <a:gd name="connsiteY4" fmla="*/ 3574472 h 3574472"/>
                  <a:gd name="connsiteX5" fmla="*/ 55418 w 5791200"/>
                  <a:gd name="connsiteY5" fmla="*/ 0 h 3574472"/>
                  <a:gd name="connsiteX6" fmla="*/ 5791200 w 5791200"/>
                  <a:gd name="connsiteY6" fmla="*/ 13854 h 3574472"/>
                  <a:gd name="connsiteX0" fmla="*/ 5822003 w 5822003"/>
                  <a:gd name="connsiteY0" fmla="*/ 28151 h 3588769"/>
                  <a:gd name="connsiteX1" fmla="*/ 3092658 w 5822003"/>
                  <a:gd name="connsiteY1" fmla="*/ 693169 h 3588769"/>
                  <a:gd name="connsiteX2" fmla="*/ 3023385 w 5822003"/>
                  <a:gd name="connsiteY2" fmla="*/ 1621424 h 3588769"/>
                  <a:gd name="connsiteX3" fmla="*/ 1443967 w 5822003"/>
                  <a:gd name="connsiteY3" fmla="*/ 1884660 h 3588769"/>
                  <a:gd name="connsiteX4" fmla="*/ 30803 w 5822003"/>
                  <a:gd name="connsiteY4" fmla="*/ 3588769 h 3588769"/>
                  <a:gd name="connsiteX5" fmla="*/ 0 w 5822003"/>
                  <a:gd name="connsiteY5" fmla="*/ 0 h 3588769"/>
                  <a:gd name="connsiteX6" fmla="*/ 5822003 w 5822003"/>
                  <a:gd name="connsiteY6" fmla="*/ 28151 h 3588769"/>
                  <a:gd name="connsiteX0" fmla="*/ 5879484 w 5879484"/>
                  <a:gd name="connsiteY0" fmla="*/ 42449 h 3603067"/>
                  <a:gd name="connsiteX1" fmla="*/ 3150139 w 5879484"/>
                  <a:gd name="connsiteY1" fmla="*/ 707467 h 3603067"/>
                  <a:gd name="connsiteX2" fmla="*/ 3080866 w 5879484"/>
                  <a:gd name="connsiteY2" fmla="*/ 1635722 h 3603067"/>
                  <a:gd name="connsiteX3" fmla="*/ 1501448 w 5879484"/>
                  <a:gd name="connsiteY3" fmla="*/ 1898958 h 3603067"/>
                  <a:gd name="connsiteX4" fmla="*/ 88284 w 5879484"/>
                  <a:gd name="connsiteY4" fmla="*/ 3603067 h 3603067"/>
                  <a:gd name="connsiteX5" fmla="*/ 0 w 5879484"/>
                  <a:gd name="connsiteY5" fmla="*/ 0 h 3603067"/>
                  <a:gd name="connsiteX6" fmla="*/ 5879484 w 5879484"/>
                  <a:gd name="connsiteY6" fmla="*/ 42449 h 3603067"/>
                  <a:gd name="connsiteX0" fmla="*/ 5879484 w 5879484"/>
                  <a:gd name="connsiteY0" fmla="*/ 42449 h 3603067"/>
                  <a:gd name="connsiteX1" fmla="*/ 3150139 w 5879484"/>
                  <a:gd name="connsiteY1" fmla="*/ 707467 h 3603067"/>
                  <a:gd name="connsiteX2" fmla="*/ 3080866 w 5879484"/>
                  <a:gd name="connsiteY2" fmla="*/ 1635722 h 3603067"/>
                  <a:gd name="connsiteX3" fmla="*/ 1501448 w 5879484"/>
                  <a:gd name="connsiteY3" fmla="*/ 1898958 h 3603067"/>
                  <a:gd name="connsiteX4" fmla="*/ 2063 w 5879484"/>
                  <a:gd name="connsiteY4" fmla="*/ 3603067 h 3603067"/>
                  <a:gd name="connsiteX5" fmla="*/ 0 w 5879484"/>
                  <a:gd name="connsiteY5" fmla="*/ 0 h 3603067"/>
                  <a:gd name="connsiteX6" fmla="*/ 5879484 w 5879484"/>
                  <a:gd name="connsiteY6" fmla="*/ 42449 h 3603067"/>
                  <a:gd name="connsiteX0" fmla="*/ 6021126 w 6021126"/>
                  <a:gd name="connsiteY0" fmla="*/ 42449 h 3688855"/>
                  <a:gd name="connsiteX1" fmla="*/ 3291781 w 6021126"/>
                  <a:gd name="connsiteY1" fmla="*/ 707467 h 3688855"/>
                  <a:gd name="connsiteX2" fmla="*/ 3222508 w 6021126"/>
                  <a:gd name="connsiteY2" fmla="*/ 1635722 h 3688855"/>
                  <a:gd name="connsiteX3" fmla="*/ 1643090 w 6021126"/>
                  <a:gd name="connsiteY3" fmla="*/ 1898958 h 3688855"/>
                  <a:gd name="connsiteX4" fmla="*/ 2 w 6021126"/>
                  <a:gd name="connsiteY4" fmla="*/ 3688855 h 3688855"/>
                  <a:gd name="connsiteX5" fmla="*/ 141642 w 6021126"/>
                  <a:gd name="connsiteY5" fmla="*/ 0 h 3688855"/>
                  <a:gd name="connsiteX6" fmla="*/ 6021126 w 6021126"/>
                  <a:gd name="connsiteY6" fmla="*/ 42449 h 3688855"/>
                  <a:gd name="connsiteX0" fmla="*/ 6109408 w 6109408"/>
                  <a:gd name="connsiteY0" fmla="*/ 128236 h 3774642"/>
                  <a:gd name="connsiteX1" fmla="*/ 3380063 w 6109408"/>
                  <a:gd name="connsiteY1" fmla="*/ 793254 h 3774642"/>
                  <a:gd name="connsiteX2" fmla="*/ 3310790 w 6109408"/>
                  <a:gd name="connsiteY2" fmla="*/ 1721509 h 3774642"/>
                  <a:gd name="connsiteX3" fmla="*/ 1731372 w 6109408"/>
                  <a:gd name="connsiteY3" fmla="*/ 1984745 h 3774642"/>
                  <a:gd name="connsiteX4" fmla="*/ 88284 w 6109408"/>
                  <a:gd name="connsiteY4" fmla="*/ 3774642 h 3774642"/>
                  <a:gd name="connsiteX5" fmla="*/ 0 w 6109408"/>
                  <a:gd name="connsiteY5" fmla="*/ 0 h 3774642"/>
                  <a:gd name="connsiteX6" fmla="*/ 6109408 w 6109408"/>
                  <a:gd name="connsiteY6" fmla="*/ 128236 h 3774642"/>
                  <a:gd name="connsiteX0" fmla="*/ 6109408 w 6109408"/>
                  <a:gd name="connsiteY0" fmla="*/ 128236 h 3774642"/>
                  <a:gd name="connsiteX1" fmla="*/ 3380063 w 6109408"/>
                  <a:gd name="connsiteY1" fmla="*/ 793254 h 3774642"/>
                  <a:gd name="connsiteX2" fmla="*/ 3310790 w 6109408"/>
                  <a:gd name="connsiteY2" fmla="*/ 1721509 h 3774642"/>
                  <a:gd name="connsiteX3" fmla="*/ 1731372 w 6109408"/>
                  <a:gd name="connsiteY3" fmla="*/ 1984745 h 3774642"/>
                  <a:gd name="connsiteX4" fmla="*/ 88284 w 6109408"/>
                  <a:gd name="connsiteY4" fmla="*/ 3774642 h 3774642"/>
                  <a:gd name="connsiteX5" fmla="*/ 0 w 6109408"/>
                  <a:gd name="connsiteY5" fmla="*/ 0 h 3774642"/>
                  <a:gd name="connsiteX6" fmla="*/ 6109408 w 6109408"/>
                  <a:gd name="connsiteY6" fmla="*/ 128236 h 3774642"/>
                  <a:gd name="connsiteX0" fmla="*/ 6109408 w 6109408"/>
                  <a:gd name="connsiteY0" fmla="*/ 128236 h 3774642"/>
                  <a:gd name="connsiteX1" fmla="*/ 3380063 w 6109408"/>
                  <a:gd name="connsiteY1" fmla="*/ 793254 h 3774642"/>
                  <a:gd name="connsiteX2" fmla="*/ 3310790 w 6109408"/>
                  <a:gd name="connsiteY2" fmla="*/ 1721509 h 3774642"/>
                  <a:gd name="connsiteX3" fmla="*/ 1731372 w 6109408"/>
                  <a:gd name="connsiteY3" fmla="*/ 1984745 h 3774642"/>
                  <a:gd name="connsiteX4" fmla="*/ 88284 w 6109408"/>
                  <a:gd name="connsiteY4" fmla="*/ 3774642 h 3774642"/>
                  <a:gd name="connsiteX5" fmla="*/ 0 w 6109408"/>
                  <a:gd name="connsiteY5" fmla="*/ 0 h 3774642"/>
                  <a:gd name="connsiteX6" fmla="*/ 6109408 w 6109408"/>
                  <a:gd name="connsiteY6" fmla="*/ 128236 h 3774642"/>
                  <a:gd name="connsiteX0" fmla="*/ 6037557 w 6037557"/>
                  <a:gd name="connsiteY0" fmla="*/ 142533 h 3788939"/>
                  <a:gd name="connsiteX1" fmla="*/ 3308212 w 6037557"/>
                  <a:gd name="connsiteY1" fmla="*/ 807551 h 3788939"/>
                  <a:gd name="connsiteX2" fmla="*/ 3238939 w 6037557"/>
                  <a:gd name="connsiteY2" fmla="*/ 1735806 h 3788939"/>
                  <a:gd name="connsiteX3" fmla="*/ 1659521 w 6037557"/>
                  <a:gd name="connsiteY3" fmla="*/ 1999042 h 3788939"/>
                  <a:gd name="connsiteX4" fmla="*/ 16433 w 6037557"/>
                  <a:gd name="connsiteY4" fmla="*/ 3788939 h 3788939"/>
                  <a:gd name="connsiteX5" fmla="*/ 0 w 6037557"/>
                  <a:gd name="connsiteY5" fmla="*/ 0 h 3788939"/>
                  <a:gd name="connsiteX6" fmla="*/ 6037557 w 6037557"/>
                  <a:gd name="connsiteY6" fmla="*/ 142533 h 3788939"/>
                  <a:gd name="connsiteX0" fmla="*/ 6037557 w 6037557"/>
                  <a:gd name="connsiteY0" fmla="*/ 142533 h 3788939"/>
                  <a:gd name="connsiteX1" fmla="*/ 3308212 w 6037557"/>
                  <a:gd name="connsiteY1" fmla="*/ 807551 h 3788939"/>
                  <a:gd name="connsiteX2" fmla="*/ 3238939 w 6037557"/>
                  <a:gd name="connsiteY2" fmla="*/ 1735806 h 3788939"/>
                  <a:gd name="connsiteX3" fmla="*/ 1659521 w 6037557"/>
                  <a:gd name="connsiteY3" fmla="*/ 1999042 h 3788939"/>
                  <a:gd name="connsiteX4" fmla="*/ 16433 w 6037557"/>
                  <a:gd name="connsiteY4" fmla="*/ 3788939 h 3788939"/>
                  <a:gd name="connsiteX5" fmla="*/ 0 w 6037557"/>
                  <a:gd name="connsiteY5" fmla="*/ 0 h 3788939"/>
                  <a:gd name="connsiteX6" fmla="*/ 6037557 w 6037557"/>
                  <a:gd name="connsiteY6" fmla="*/ 142533 h 3788939"/>
                  <a:gd name="connsiteX0" fmla="*/ 6109407 w 6109407"/>
                  <a:gd name="connsiteY0" fmla="*/ 0 h 3789385"/>
                  <a:gd name="connsiteX1" fmla="*/ 3308212 w 6109407"/>
                  <a:gd name="connsiteY1" fmla="*/ 807997 h 3789385"/>
                  <a:gd name="connsiteX2" fmla="*/ 3238939 w 6109407"/>
                  <a:gd name="connsiteY2" fmla="*/ 1736252 h 3789385"/>
                  <a:gd name="connsiteX3" fmla="*/ 1659521 w 6109407"/>
                  <a:gd name="connsiteY3" fmla="*/ 1999488 h 3789385"/>
                  <a:gd name="connsiteX4" fmla="*/ 16433 w 6109407"/>
                  <a:gd name="connsiteY4" fmla="*/ 3789385 h 3789385"/>
                  <a:gd name="connsiteX5" fmla="*/ 0 w 6109407"/>
                  <a:gd name="connsiteY5" fmla="*/ 446 h 3789385"/>
                  <a:gd name="connsiteX6" fmla="*/ 6109407 w 6109407"/>
                  <a:gd name="connsiteY6" fmla="*/ 0 h 3789385"/>
                  <a:gd name="connsiteX0" fmla="*/ 6109407 w 6179364"/>
                  <a:gd name="connsiteY0" fmla="*/ 0 h 3789385"/>
                  <a:gd name="connsiteX1" fmla="*/ 3308212 w 6179364"/>
                  <a:gd name="connsiteY1" fmla="*/ 807997 h 3789385"/>
                  <a:gd name="connsiteX2" fmla="*/ 3238939 w 6179364"/>
                  <a:gd name="connsiteY2" fmla="*/ 1736252 h 3789385"/>
                  <a:gd name="connsiteX3" fmla="*/ 1659521 w 6179364"/>
                  <a:gd name="connsiteY3" fmla="*/ 1999488 h 3789385"/>
                  <a:gd name="connsiteX4" fmla="*/ 16433 w 6179364"/>
                  <a:gd name="connsiteY4" fmla="*/ 3789385 h 3789385"/>
                  <a:gd name="connsiteX5" fmla="*/ 0 w 6179364"/>
                  <a:gd name="connsiteY5" fmla="*/ 446 h 3789385"/>
                  <a:gd name="connsiteX6" fmla="*/ 6109407 w 6179364"/>
                  <a:gd name="connsiteY6" fmla="*/ 0 h 3789385"/>
                  <a:gd name="connsiteX0" fmla="*/ 6109407 w 6179364"/>
                  <a:gd name="connsiteY0" fmla="*/ 0 h 3789385"/>
                  <a:gd name="connsiteX1" fmla="*/ 3308212 w 6179364"/>
                  <a:gd name="connsiteY1" fmla="*/ 807997 h 3789385"/>
                  <a:gd name="connsiteX2" fmla="*/ 3238939 w 6179364"/>
                  <a:gd name="connsiteY2" fmla="*/ 1736252 h 3789385"/>
                  <a:gd name="connsiteX3" fmla="*/ 1659521 w 6179364"/>
                  <a:gd name="connsiteY3" fmla="*/ 1999488 h 3789385"/>
                  <a:gd name="connsiteX4" fmla="*/ 16433 w 6179364"/>
                  <a:gd name="connsiteY4" fmla="*/ 3789385 h 3789385"/>
                  <a:gd name="connsiteX5" fmla="*/ 0 w 6179364"/>
                  <a:gd name="connsiteY5" fmla="*/ 446 h 3789385"/>
                  <a:gd name="connsiteX6" fmla="*/ 6109407 w 6179364"/>
                  <a:gd name="connsiteY6" fmla="*/ 0 h 3789385"/>
                  <a:gd name="connsiteX0" fmla="*/ 6109407 w 6179364"/>
                  <a:gd name="connsiteY0" fmla="*/ 0 h 3826203"/>
                  <a:gd name="connsiteX1" fmla="*/ 3308212 w 6179364"/>
                  <a:gd name="connsiteY1" fmla="*/ 807997 h 3826203"/>
                  <a:gd name="connsiteX2" fmla="*/ 3238939 w 6179364"/>
                  <a:gd name="connsiteY2" fmla="*/ 1736252 h 3826203"/>
                  <a:gd name="connsiteX3" fmla="*/ 1659521 w 6179364"/>
                  <a:gd name="connsiteY3" fmla="*/ 1999488 h 3826203"/>
                  <a:gd name="connsiteX4" fmla="*/ 16433 w 6179364"/>
                  <a:gd name="connsiteY4" fmla="*/ 3789385 h 3826203"/>
                  <a:gd name="connsiteX5" fmla="*/ 0 w 6179364"/>
                  <a:gd name="connsiteY5" fmla="*/ 446 h 3826203"/>
                  <a:gd name="connsiteX6" fmla="*/ 6109407 w 6179364"/>
                  <a:gd name="connsiteY6" fmla="*/ 0 h 3826203"/>
                  <a:gd name="connsiteX0" fmla="*/ 6109407 w 6194666"/>
                  <a:gd name="connsiteY0" fmla="*/ 0 h 3826203"/>
                  <a:gd name="connsiteX1" fmla="*/ 3897392 w 6194666"/>
                  <a:gd name="connsiteY1" fmla="*/ 636422 h 3826203"/>
                  <a:gd name="connsiteX2" fmla="*/ 3238939 w 6194666"/>
                  <a:gd name="connsiteY2" fmla="*/ 1736252 h 3826203"/>
                  <a:gd name="connsiteX3" fmla="*/ 1659521 w 6194666"/>
                  <a:gd name="connsiteY3" fmla="*/ 1999488 h 3826203"/>
                  <a:gd name="connsiteX4" fmla="*/ 16433 w 6194666"/>
                  <a:gd name="connsiteY4" fmla="*/ 3789385 h 3826203"/>
                  <a:gd name="connsiteX5" fmla="*/ 0 w 6194666"/>
                  <a:gd name="connsiteY5" fmla="*/ 446 h 3826203"/>
                  <a:gd name="connsiteX6" fmla="*/ 6109407 w 6194666"/>
                  <a:gd name="connsiteY6" fmla="*/ 0 h 3826203"/>
                  <a:gd name="connsiteX0" fmla="*/ 6109407 w 6195622"/>
                  <a:gd name="connsiteY0" fmla="*/ 0 h 3830610"/>
                  <a:gd name="connsiteX1" fmla="*/ 3897392 w 6195622"/>
                  <a:gd name="connsiteY1" fmla="*/ 636422 h 3830610"/>
                  <a:gd name="connsiteX2" fmla="*/ 3052127 w 6195622"/>
                  <a:gd name="connsiteY2" fmla="*/ 1764848 h 3830610"/>
                  <a:gd name="connsiteX3" fmla="*/ 1659521 w 6195622"/>
                  <a:gd name="connsiteY3" fmla="*/ 1999488 h 3830610"/>
                  <a:gd name="connsiteX4" fmla="*/ 16433 w 6195622"/>
                  <a:gd name="connsiteY4" fmla="*/ 3789385 h 3830610"/>
                  <a:gd name="connsiteX5" fmla="*/ 0 w 6195622"/>
                  <a:gd name="connsiteY5" fmla="*/ 446 h 3830610"/>
                  <a:gd name="connsiteX6" fmla="*/ 6109407 w 6195622"/>
                  <a:gd name="connsiteY6" fmla="*/ 0 h 3830610"/>
                  <a:gd name="connsiteX0" fmla="*/ 6109407 w 6200522"/>
                  <a:gd name="connsiteY0" fmla="*/ 0 h 3830610"/>
                  <a:gd name="connsiteX1" fmla="*/ 4041094 w 6200522"/>
                  <a:gd name="connsiteY1" fmla="*/ 893784 h 3830610"/>
                  <a:gd name="connsiteX2" fmla="*/ 3052127 w 6200522"/>
                  <a:gd name="connsiteY2" fmla="*/ 1764848 h 3830610"/>
                  <a:gd name="connsiteX3" fmla="*/ 1659521 w 6200522"/>
                  <a:gd name="connsiteY3" fmla="*/ 1999488 h 3830610"/>
                  <a:gd name="connsiteX4" fmla="*/ 16433 w 6200522"/>
                  <a:gd name="connsiteY4" fmla="*/ 3789385 h 3830610"/>
                  <a:gd name="connsiteX5" fmla="*/ 0 w 6200522"/>
                  <a:gd name="connsiteY5" fmla="*/ 446 h 3830610"/>
                  <a:gd name="connsiteX6" fmla="*/ 6109407 w 6200522"/>
                  <a:gd name="connsiteY6" fmla="*/ 0 h 3830610"/>
                  <a:gd name="connsiteX0" fmla="*/ 6109407 w 6200522"/>
                  <a:gd name="connsiteY0" fmla="*/ 0 h 3906887"/>
                  <a:gd name="connsiteX1" fmla="*/ 4041094 w 6200522"/>
                  <a:gd name="connsiteY1" fmla="*/ 893784 h 3906887"/>
                  <a:gd name="connsiteX2" fmla="*/ 3052127 w 6200522"/>
                  <a:gd name="connsiteY2" fmla="*/ 1764848 h 3906887"/>
                  <a:gd name="connsiteX3" fmla="*/ 1659521 w 6200522"/>
                  <a:gd name="connsiteY3" fmla="*/ 1999488 h 3906887"/>
                  <a:gd name="connsiteX4" fmla="*/ 921756 w 6200522"/>
                  <a:gd name="connsiteY4" fmla="*/ 2860023 h 3906887"/>
                  <a:gd name="connsiteX5" fmla="*/ 16433 w 6200522"/>
                  <a:gd name="connsiteY5" fmla="*/ 3789385 h 3906887"/>
                  <a:gd name="connsiteX6" fmla="*/ 0 w 6200522"/>
                  <a:gd name="connsiteY6" fmla="*/ 446 h 3906887"/>
                  <a:gd name="connsiteX7" fmla="*/ 6109407 w 6200522"/>
                  <a:gd name="connsiteY7" fmla="*/ 0 h 3906887"/>
                  <a:gd name="connsiteX0" fmla="*/ 6109407 w 6210247"/>
                  <a:gd name="connsiteY0" fmla="*/ 0 h 3906887"/>
                  <a:gd name="connsiteX1" fmla="*/ 4285388 w 6210247"/>
                  <a:gd name="connsiteY1" fmla="*/ 793699 h 3906887"/>
                  <a:gd name="connsiteX2" fmla="*/ 3052127 w 6210247"/>
                  <a:gd name="connsiteY2" fmla="*/ 1764848 h 3906887"/>
                  <a:gd name="connsiteX3" fmla="*/ 1659521 w 6210247"/>
                  <a:gd name="connsiteY3" fmla="*/ 1999488 h 3906887"/>
                  <a:gd name="connsiteX4" fmla="*/ 921756 w 6210247"/>
                  <a:gd name="connsiteY4" fmla="*/ 2860023 h 3906887"/>
                  <a:gd name="connsiteX5" fmla="*/ 16433 w 6210247"/>
                  <a:gd name="connsiteY5" fmla="*/ 3789385 h 3906887"/>
                  <a:gd name="connsiteX6" fmla="*/ 0 w 6210247"/>
                  <a:gd name="connsiteY6" fmla="*/ 446 h 3906887"/>
                  <a:gd name="connsiteX7" fmla="*/ 6109407 w 6210247"/>
                  <a:gd name="connsiteY7" fmla="*/ 0 h 3906887"/>
                  <a:gd name="connsiteX0" fmla="*/ 6109407 w 6214422"/>
                  <a:gd name="connsiteY0" fmla="*/ 0 h 3906887"/>
                  <a:gd name="connsiteX1" fmla="*/ 4285388 w 6214422"/>
                  <a:gd name="connsiteY1" fmla="*/ 793699 h 3906887"/>
                  <a:gd name="connsiteX2" fmla="*/ 2477318 w 6214422"/>
                  <a:gd name="connsiteY2" fmla="*/ 964165 h 3906887"/>
                  <a:gd name="connsiteX3" fmla="*/ 1659521 w 6214422"/>
                  <a:gd name="connsiteY3" fmla="*/ 1999488 h 3906887"/>
                  <a:gd name="connsiteX4" fmla="*/ 921756 w 6214422"/>
                  <a:gd name="connsiteY4" fmla="*/ 2860023 h 3906887"/>
                  <a:gd name="connsiteX5" fmla="*/ 16433 w 6214422"/>
                  <a:gd name="connsiteY5" fmla="*/ 3789385 h 3906887"/>
                  <a:gd name="connsiteX6" fmla="*/ 0 w 6214422"/>
                  <a:gd name="connsiteY6" fmla="*/ 446 h 3906887"/>
                  <a:gd name="connsiteX7" fmla="*/ 6109407 w 6214422"/>
                  <a:gd name="connsiteY7" fmla="*/ 0 h 3906887"/>
                  <a:gd name="connsiteX0" fmla="*/ 6109407 w 6214422"/>
                  <a:gd name="connsiteY0" fmla="*/ 0 h 3906887"/>
                  <a:gd name="connsiteX1" fmla="*/ 4285388 w 6214422"/>
                  <a:gd name="connsiteY1" fmla="*/ 793699 h 3906887"/>
                  <a:gd name="connsiteX2" fmla="*/ 2477318 w 6214422"/>
                  <a:gd name="connsiteY2" fmla="*/ 964165 h 3906887"/>
                  <a:gd name="connsiteX3" fmla="*/ 2033147 w 6214422"/>
                  <a:gd name="connsiteY3" fmla="*/ 2285446 h 3906887"/>
                  <a:gd name="connsiteX4" fmla="*/ 921756 w 6214422"/>
                  <a:gd name="connsiteY4" fmla="*/ 2860023 h 3906887"/>
                  <a:gd name="connsiteX5" fmla="*/ 16433 w 6214422"/>
                  <a:gd name="connsiteY5" fmla="*/ 3789385 h 3906887"/>
                  <a:gd name="connsiteX6" fmla="*/ 0 w 6214422"/>
                  <a:gd name="connsiteY6" fmla="*/ 446 h 3906887"/>
                  <a:gd name="connsiteX7" fmla="*/ 6109407 w 6214422"/>
                  <a:gd name="connsiteY7" fmla="*/ 0 h 3906887"/>
                  <a:gd name="connsiteX0" fmla="*/ 6109407 w 6214422"/>
                  <a:gd name="connsiteY0" fmla="*/ 0 h 3903573"/>
                  <a:gd name="connsiteX1" fmla="*/ 4285388 w 6214422"/>
                  <a:gd name="connsiteY1" fmla="*/ 793699 h 3903573"/>
                  <a:gd name="connsiteX2" fmla="*/ 2477318 w 6214422"/>
                  <a:gd name="connsiteY2" fmla="*/ 964165 h 3903573"/>
                  <a:gd name="connsiteX3" fmla="*/ 2033147 w 6214422"/>
                  <a:gd name="connsiteY3" fmla="*/ 2285446 h 3903573"/>
                  <a:gd name="connsiteX4" fmla="*/ 849905 w 6214422"/>
                  <a:gd name="connsiteY4" fmla="*/ 2817129 h 3903573"/>
                  <a:gd name="connsiteX5" fmla="*/ 16433 w 6214422"/>
                  <a:gd name="connsiteY5" fmla="*/ 3789385 h 3903573"/>
                  <a:gd name="connsiteX6" fmla="*/ 0 w 6214422"/>
                  <a:gd name="connsiteY6" fmla="*/ 446 h 3903573"/>
                  <a:gd name="connsiteX7" fmla="*/ 6109407 w 6214422"/>
                  <a:gd name="connsiteY7" fmla="*/ 0 h 3903573"/>
                  <a:gd name="connsiteX0" fmla="*/ 6109407 w 6214422"/>
                  <a:gd name="connsiteY0" fmla="*/ 0 h 3912056"/>
                  <a:gd name="connsiteX1" fmla="*/ 4285388 w 6214422"/>
                  <a:gd name="connsiteY1" fmla="*/ 793699 h 3912056"/>
                  <a:gd name="connsiteX2" fmla="*/ 2477318 w 6214422"/>
                  <a:gd name="connsiteY2" fmla="*/ 964165 h 3912056"/>
                  <a:gd name="connsiteX3" fmla="*/ 2033147 w 6214422"/>
                  <a:gd name="connsiteY3" fmla="*/ 2285446 h 3912056"/>
                  <a:gd name="connsiteX4" fmla="*/ 849905 w 6214422"/>
                  <a:gd name="connsiteY4" fmla="*/ 2817129 h 3912056"/>
                  <a:gd name="connsiteX5" fmla="*/ 16433 w 6214422"/>
                  <a:gd name="connsiteY5" fmla="*/ 3789385 h 3912056"/>
                  <a:gd name="connsiteX6" fmla="*/ 0 w 6214422"/>
                  <a:gd name="connsiteY6" fmla="*/ 446 h 3912056"/>
                  <a:gd name="connsiteX7" fmla="*/ 6109407 w 6214422"/>
                  <a:gd name="connsiteY7" fmla="*/ 0 h 3912056"/>
                  <a:gd name="connsiteX0" fmla="*/ 6109407 w 6220180"/>
                  <a:gd name="connsiteY0" fmla="*/ 0 h 3912056"/>
                  <a:gd name="connsiteX1" fmla="*/ 4400350 w 6220180"/>
                  <a:gd name="connsiteY1" fmla="*/ 993869 h 3912056"/>
                  <a:gd name="connsiteX2" fmla="*/ 2477318 w 6220180"/>
                  <a:gd name="connsiteY2" fmla="*/ 964165 h 3912056"/>
                  <a:gd name="connsiteX3" fmla="*/ 2033147 w 6220180"/>
                  <a:gd name="connsiteY3" fmla="*/ 2285446 h 3912056"/>
                  <a:gd name="connsiteX4" fmla="*/ 849905 w 6220180"/>
                  <a:gd name="connsiteY4" fmla="*/ 2817129 h 3912056"/>
                  <a:gd name="connsiteX5" fmla="*/ 16433 w 6220180"/>
                  <a:gd name="connsiteY5" fmla="*/ 3789385 h 3912056"/>
                  <a:gd name="connsiteX6" fmla="*/ 0 w 6220180"/>
                  <a:gd name="connsiteY6" fmla="*/ 446 h 3912056"/>
                  <a:gd name="connsiteX7" fmla="*/ 6109407 w 6220180"/>
                  <a:gd name="connsiteY7" fmla="*/ 0 h 3912056"/>
                  <a:gd name="connsiteX0" fmla="*/ 6109407 w 6221637"/>
                  <a:gd name="connsiteY0" fmla="*/ 0 h 3912056"/>
                  <a:gd name="connsiteX1" fmla="*/ 4400350 w 6221637"/>
                  <a:gd name="connsiteY1" fmla="*/ 993869 h 3912056"/>
                  <a:gd name="connsiteX2" fmla="*/ 2477318 w 6221637"/>
                  <a:gd name="connsiteY2" fmla="*/ 964165 h 3912056"/>
                  <a:gd name="connsiteX3" fmla="*/ 2033147 w 6221637"/>
                  <a:gd name="connsiteY3" fmla="*/ 2285446 h 3912056"/>
                  <a:gd name="connsiteX4" fmla="*/ 849905 w 6221637"/>
                  <a:gd name="connsiteY4" fmla="*/ 2817129 h 3912056"/>
                  <a:gd name="connsiteX5" fmla="*/ 16433 w 6221637"/>
                  <a:gd name="connsiteY5" fmla="*/ 3789385 h 3912056"/>
                  <a:gd name="connsiteX6" fmla="*/ 0 w 6221637"/>
                  <a:gd name="connsiteY6" fmla="*/ 446 h 3912056"/>
                  <a:gd name="connsiteX7" fmla="*/ 6109407 w 6221637"/>
                  <a:gd name="connsiteY7" fmla="*/ 0 h 3912056"/>
                  <a:gd name="connsiteX0" fmla="*/ 6109407 w 6217155"/>
                  <a:gd name="connsiteY0" fmla="*/ 0 h 3912056"/>
                  <a:gd name="connsiteX1" fmla="*/ 4314129 w 6217155"/>
                  <a:gd name="connsiteY1" fmla="*/ 765103 h 3912056"/>
                  <a:gd name="connsiteX2" fmla="*/ 2477318 w 6217155"/>
                  <a:gd name="connsiteY2" fmla="*/ 964165 h 3912056"/>
                  <a:gd name="connsiteX3" fmla="*/ 2033147 w 6217155"/>
                  <a:gd name="connsiteY3" fmla="*/ 2285446 h 3912056"/>
                  <a:gd name="connsiteX4" fmla="*/ 849905 w 6217155"/>
                  <a:gd name="connsiteY4" fmla="*/ 2817129 h 3912056"/>
                  <a:gd name="connsiteX5" fmla="*/ 16433 w 6217155"/>
                  <a:gd name="connsiteY5" fmla="*/ 3789385 h 3912056"/>
                  <a:gd name="connsiteX6" fmla="*/ 0 w 6217155"/>
                  <a:gd name="connsiteY6" fmla="*/ 446 h 3912056"/>
                  <a:gd name="connsiteX7" fmla="*/ 6109407 w 6217155"/>
                  <a:gd name="connsiteY7" fmla="*/ 0 h 3912056"/>
                  <a:gd name="connsiteX0" fmla="*/ 6109407 w 6216702"/>
                  <a:gd name="connsiteY0" fmla="*/ 0 h 3912056"/>
                  <a:gd name="connsiteX1" fmla="*/ 4314129 w 6216702"/>
                  <a:gd name="connsiteY1" fmla="*/ 765103 h 3912056"/>
                  <a:gd name="connsiteX2" fmla="*/ 2362355 w 6216702"/>
                  <a:gd name="connsiteY2" fmla="*/ 721101 h 3912056"/>
                  <a:gd name="connsiteX3" fmla="*/ 2033147 w 6216702"/>
                  <a:gd name="connsiteY3" fmla="*/ 2285446 h 3912056"/>
                  <a:gd name="connsiteX4" fmla="*/ 849905 w 6216702"/>
                  <a:gd name="connsiteY4" fmla="*/ 2817129 h 3912056"/>
                  <a:gd name="connsiteX5" fmla="*/ 16433 w 6216702"/>
                  <a:gd name="connsiteY5" fmla="*/ 3789385 h 3912056"/>
                  <a:gd name="connsiteX6" fmla="*/ 0 w 6216702"/>
                  <a:gd name="connsiteY6" fmla="*/ 446 h 3912056"/>
                  <a:gd name="connsiteX7" fmla="*/ 6109407 w 6216702"/>
                  <a:gd name="connsiteY7" fmla="*/ 0 h 3912056"/>
                  <a:gd name="connsiteX0" fmla="*/ 6109407 w 6212589"/>
                  <a:gd name="connsiteY0" fmla="*/ 0 h 3912056"/>
                  <a:gd name="connsiteX1" fmla="*/ 4227908 w 6212589"/>
                  <a:gd name="connsiteY1" fmla="*/ 622123 h 3912056"/>
                  <a:gd name="connsiteX2" fmla="*/ 2362355 w 6212589"/>
                  <a:gd name="connsiteY2" fmla="*/ 721101 h 3912056"/>
                  <a:gd name="connsiteX3" fmla="*/ 2033147 w 6212589"/>
                  <a:gd name="connsiteY3" fmla="*/ 2285446 h 3912056"/>
                  <a:gd name="connsiteX4" fmla="*/ 849905 w 6212589"/>
                  <a:gd name="connsiteY4" fmla="*/ 2817129 h 3912056"/>
                  <a:gd name="connsiteX5" fmla="*/ 16433 w 6212589"/>
                  <a:gd name="connsiteY5" fmla="*/ 3789385 h 3912056"/>
                  <a:gd name="connsiteX6" fmla="*/ 0 w 6212589"/>
                  <a:gd name="connsiteY6" fmla="*/ 446 h 3912056"/>
                  <a:gd name="connsiteX7" fmla="*/ 6109407 w 6212589"/>
                  <a:gd name="connsiteY7" fmla="*/ 0 h 3912056"/>
                  <a:gd name="connsiteX0" fmla="*/ 6109407 w 6213116"/>
                  <a:gd name="connsiteY0" fmla="*/ 0 h 3912056"/>
                  <a:gd name="connsiteX1" fmla="*/ 4227908 w 6213116"/>
                  <a:gd name="connsiteY1" fmla="*/ 622123 h 3912056"/>
                  <a:gd name="connsiteX2" fmla="*/ 2290505 w 6213116"/>
                  <a:gd name="connsiteY2" fmla="*/ 721102 h 3912056"/>
                  <a:gd name="connsiteX3" fmla="*/ 2033147 w 6213116"/>
                  <a:gd name="connsiteY3" fmla="*/ 2285446 h 3912056"/>
                  <a:gd name="connsiteX4" fmla="*/ 849905 w 6213116"/>
                  <a:gd name="connsiteY4" fmla="*/ 2817129 h 3912056"/>
                  <a:gd name="connsiteX5" fmla="*/ 16433 w 6213116"/>
                  <a:gd name="connsiteY5" fmla="*/ 3789385 h 3912056"/>
                  <a:gd name="connsiteX6" fmla="*/ 0 w 6213116"/>
                  <a:gd name="connsiteY6" fmla="*/ 446 h 3912056"/>
                  <a:gd name="connsiteX7" fmla="*/ 6109407 w 6213116"/>
                  <a:gd name="connsiteY7" fmla="*/ 0 h 3912056"/>
                  <a:gd name="connsiteX0" fmla="*/ 6109407 w 6214399"/>
                  <a:gd name="connsiteY0" fmla="*/ 0 h 3912056"/>
                  <a:gd name="connsiteX1" fmla="*/ 4227908 w 6214399"/>
                  <a:gd name="connsiteY1" fmla="*/ 622123 h 3912056"/>
                  <a:gd name="connsiteX2" fmla="*/ 2290505 w 6214399"/>
                  <a:gd name="connsiteY2" fmla="*/ 721102 h 3912056"/>
                  <a:gd name="connsiteX3" fmla="*/ 2033147 w 6214399"/>
                  <a:gd name="connsiteY3" fmla="*/ 2285446 h 3912056"/>
                  <a:gd name="connsiteX4" fmla="*/ 849905 w 6214399"/>
                  <a:gd name="connsiteY4" fmla="*/ 2817129 h 3912056"/>
                  <a:gd name="connsiteX5" fmla="*/ 16433 w 6214399"/>
                  <a:gd name="connsiteY5" fmla="*/ 3789385 h 3912056"/>
                  <a:gd name="connsiteX6" fmla="*/ 0 w 6214399"/>
                  <a:gd name="connsiteY6" fmla="*/ 446 h 3912056"/>
                  <a:gd name="connsiteX7" fmla="*/ 6109407 w 6214399"/>
                  <a:gd name="connsiteY7" fmla="*/ 0 h 3912056"/>
                  <a:gd name="connsiteX0" fmla="*/ 6109407 w 6231869"/>
                  <a:gd name="connsiteY0" fmla="*/ 0 h 3912056"/>
                  <a:gd name="connsiteX1" fmla="*/ 4227908 w 6231869"/>
                  <a:gd name="connsiteY1" fmla="*/ 622123 h 3912056"/>
                  <a:gd name="connsiteX2" fmla="*/ 2290505 w 6231869"/>
                  <a:gd name="connsiteY2" fmla="*/ 721102 h 3912056"/>
                  <a:gd name="connsiteX3" fmla="*/ 2033147 w 6231869"/>
                  <a:gd name="connsiteY3" fmla="*/ 2285446 h 3912056"/>
                  <a:gd name="connsiteX4" fmla="*/ 849905 w 6231869"/>
                  <a:gd name="connsiteY4" fmla="*/ 2817129 h 3912056"/>
                  <a:gd name="connsiteX5" fmla="*/ 16433 w 6231869"/>
                  <a:gd name="connsiteY5" fmla="*/ 3789385 h 3912056"/>
                  <a:gd name="connsiteX6" fmla="*/ 0 w 6231869"/>
                  <a:gd name="connsiteY6" fmla="*/ 446 h 3912056"/>
                  <a:gd name="connsiteX7" fmla="*/ 6109407 w 6231869"/>
                  <a:gd name="connsiteY7" fmla="*/ 0 h 3912056"/>
                  <a:gd name="connsiteX0" fmla="*/ 6109407 w 6263187"/>
                  <a:gd name="connsiteY0" fmla="*/ 0 h 3912056"/>
                  <a:gd name="connsiteX1" fmla="*/ 4227908 w 6263187"/>
                  <a:gd name="connsiteY1" fmla="*/ 622123 h 3912056"/>
                  <a:gd name="connsiteX2" fmla="*/ 2290505 w 6263187"/>
                  <a:gd name="connsiteY2" fmla="*/ 721102 h 3912056"/>
                  <a:gd name="connsiteX3" fmla="*/ 2033147 w 6263187"/>
                  <a:gd name="connsiteY3" fmla="*/ 2285446 h 3912056"/>
                  <a:gd name="connsiteX4" fmla="*/ 849905 w 6263187"/>
                  <a:gd name="connsiteY4" fmla="*/ 2817129 h 3912056"/>
                  <a:gd name="connsiteX5" fmla="*/ 16433 w 6263187"/>
                  <a:gd name="connsiteY5" fmla="*/ 3789385 h 3912056"/>
                  <a:gd name="connsiteX6" fmla="*/ 0 w 6263187"/>
                  <a:gd name="connsiteY6" fmla="*/ 446 h 3912056"/>
                  <a:gd name="connsiteX7" fmla="*/ 6109407 w 6263187"/>
                  <a:gd name="connsiteY7" fmla="*/ 0 h 3912056"/>
                  <a:gd name="connsiteX0" fmla="*/ 6109407 w 6251157"/>
                  <a:gd name="connsiteY0" fmla="*/ 53381 h 3965437"/>
                  <a:gd name="connsiteX1" fmla="*/ 4141687 w 6251157"/>
                  <a:gd name="connsiteY1" fmla="*/ 775590 h 3965437"/>
                  <a:gd name="connsiteX2" fmla="*/ 2290505 w 6251157"/>
                  <a:gd name="connsiteY2" fmla="*/ 774483 h 3965437"/>
                  <a:gd name="connsiteX3" fmla="*/ 2033147 w 6251157"/>
                  <a:gd name="connsiteY3" fmla="*/ 2338827 h 3965437"/>
                  <a:gd name="connsiteX4" fmla="*/ 849905 w 6251157"/>
                  <a:gd name="connsiteY4" fmla="*/ 2870510 h 3965437"/>
                  <a:gd name="connsiteX5" fmla="*/ 16433 w 6251157"/>
                  <a:gd name="connsiteY5" fmla="*/ 3842766 h 3965437"/>
                  <a:gd name="connsiteX6" fmla="*/ 0 w 6251157"/>
                  <a:gd name="connsiteY6" fmla="*/ 53827 h 3965437"/>
                  <a:gd name="connsiteX7" fmla="*/ 6109407 w 6251157"/>
                  <a:gd name="connsiteY7" fmla="*/ 53381 h 3965437"/>
                  <a:gd name="connsiteX0" fmla="*/ 6109407 w 6249177"/>
                  <a:gd name="connsiteY0" fmla="*/ 53381 h 3965437"/>
                  <a:gd name="connsiteX1" fmla="*/ 4141687 w 6249177"/>
                  <a:gd name="connsiteY1" fmla="*/ 775590 h 3965437"/>
                  <a:gd name="connsiteX2" fmla="*/ 2520428 w 6249177"/>
                  <a:gd name="connsiteY2" fmla="*/ 1131930 h 3965437"/>
                  <a:gd name="connsiteX3" fmla="*/ 2033147 w 6249177"/>
                  <a:gd name="connsiteY3" fmla="*/ 2338827 h 3965437"/>
                  <a:gd name="connsiteX4" fmla="*/ 849905 w 6249177"/>
                  <a:gd name="connsiteY4" fmla="*/ 2870510 h 3965437"/>
                  <a:gd name="connsiteX5" fmla="*/ 16433 w 6249177"/>
                  <a:gd name="connsiteY5" fmla="*/ 3842766 h 3965437"/>
                  <a:gd name="connsiteX6" fmla="*/ 0 w 6249177"/>
                  <a:gd name="connsiteY6" fmla="*/ 53827 h 3965437"/>
                  <a:gd name="connsiteX7" fmla="*/ 6109407 w 6249177"/>
                  <a:gd name="connsiteY7" fmla="*/ 53381 h 3965437"/>
                  <a:gd name="connsiteX0" fmla="*/ 6109407 w 6258571"/>
                  <a:gd name="connsiteY0" fmla="*/ 72445 h 3984501"/>
                  <a:gd name="connsiteX1" fmla="*/ 4227908 w 6258571"/>
                  <a:gd name="connsiteY1" fmla="*/ 1052016 h 3984501"/>
                  <a:gd name="connsiteX2" fmla="*/ 2520428 w 6258571"/>
                  <a:gd name="connsiteY2" fmla="*/ 1150994 h 3984501"/>
                  <a:gd name="connsiteX3" fmla="*/ 2033147 w 6258571"/>
                  <a:gd name="connsiteY3" fmla="*/ 2357891 h 3984501"/>
                  <a:gd name="connsiteX4" fmla="*/ 849905 w 6258571"/>
                  <a:gd name="connsiteY4" fmla="*/ 2889574 h 3984501"/>
                  <a:gd name="connsiteX5" fmla="*/ 16433 w 6258571"/>
                  <a:gd name="connsiteY5" fmla="*/ 3861830 h 3984501"/>
                  <a:gd name="connsiteX6" fmla="*/ 0 w 6258571"/>
                  <a:gd name="connsiteY6" fmla="*/ 72891 h 3984501"/>
                  <a:gd name="connsiteX7" fmla="*/ 6109407 w 6258571"/>
                  <a:gd name="connsiteY7" fmla="*/ 72445 h 3984501"/>
                  <a:gd name="connsiteX0" fmla="*/ 6109407 w 6224172"/>
                  <a:gd name="connsiteY0" fmla="*/ 72445 h 3984501"/>
                  <a:gd name="connsiteX1" fmla="*/ 4227908 w 6224172"/>
                  <a:gd name="connsiteY1" fmla="*/ 1052016 h 3984501"/>
                  <a:gd name="connsiteX2" fmla="*/ 2520428 w 6224172"/>
                  <a:gd name="connsiteY2" fmla="*/ 1150994 h 3984501"/>
                  <a:gd name="connsiteX3" fmla="*/ 2033147 w 6224172"/>
                  <a:gd name="connsiteY3" fmla="*/ 2357891 h 3984501"/>
                  <a:gd name="connsiteX4" fmla="*/ 849905 w 6224172"/>
                  <a:gd name="connsiteY4" fmla="*/ 2889574 h 3984501"/>
                  <a:gd name="connsiteX5" fmla="*/ 16433 w 6224172"/>
                  <a:gd name="connsiteY5" fmla="*/ 3861830 h 3984501"/>
                  <a:gd name="connsiteX6" fmla="*/ 0 w 6224172"/>
                  <a:gd name="connsiteY6" fmla="*/ 72891 h 3984501"/>
                  <a:gd name="connsiteX7" fmla="*/ 6109407 w 6224172"/>
                  <a:gd name="connsiteY7" fmla="*/ 72445 h 3984501"/>
                  <a:gd name="connsiteX0" fmla="*/ 6109407 w 6241461"/>
                  <a:gd name="connsiteY0" fmla="*/ 72445 h 3984501"/>
                  <a:gd name="connsiteX1" fmla="*/ 4227908 w 6241461"/>
                  <a:gd name="connsiteY1" fmla="*/ 1052016 h 3984501"/>
                  <a:gd name="connsiteX2" fmla="*/ 2520428 w 6241461"/>
                  <a:gd name="connsiteY2" fmla="*/ 1150994 h 3984501"/>
                  <a:gd name="connsiteX3" fmla="*/ 2033147 w 6241461"/>
                  <a:gd name="connsiteY3" fmla="*/ 2357891 h 3984501"/>
                  <a:gd name="connsiteX4" fmla="*/ 849905 w 6241461"/>
                  <a:gd name="connsiteY4" fmla="*/ 2889574 h 3984501"/>
                  <a:gd name="connsiteX5" fmla="*/ 16433 w 6241461"/>
                  <a:gd name="connsiteY5" fmla="*/ 3861830 h 3984501"/>
                  <a:gd name="connsiteX6" fmla="*/ 0 w 6241461"/>
                  <a:gd name="connsiteY6" fmla="*/ 72891 h 3984501"/>
                  <a:gd name="connsiteX7" fmla="*/ 6109407 w 6241461"/>
                  <a:gd name="connsiteY7" fmla="*/ 72445 h 3984501"/>
                  <a:gd name="connsiteX0" fmla="*/ 6109407 w 6201346"/>
                  <a:gd name="connsiteY0" fmla="*/ 55500 h 3967556"/>
                  <a:gd name="connsiteX1" fmla="*/ 3739321 w 6201346"/>
                  <a:gd name="connsiteY1" fmla="*/ 806305 h 3967556"/>
                  <a:gd name="connsiteX2" fmla="*/ 2520428 w 6201346"/>
                  <a:gd name="connsiteY2" fmla="*/ 1134049 h 3967556"/>
                  <a:gd name="connsiteX3" fmla="*/ 2033147 w 6201346"/>
                  <a:gd name="connsiteY3" fmla="*/ 2340946 h 3967556"/>
                  <a:gd name="connsiteX4" fmla="*/ 849905 w 6201346"/>
                  <a:gd name="connsiteY4" fmla="*/ 2872629 h 3967556"/>
                  <a:gd name="connsiteX5" fmla="*/ 16433 w 6201346"/>
                  <a:gd name="connsiteY5" fmla="*/ 3844885 h 3967556"/>
                  <a:gd name="connsiteX6" fmla="*/ 0 w 6201346"/>
                  <a:gd name="connsiteY6" fmla="*/ 55946 h 3967556"/>
                  <a:gd name="connsiteX7" fmla="*/ 6109407 w 6201346"/>
                  <a:gd name="connsiteY7" fmla="*/ 55500 h 3967556"/>
                  <a:gd name="connsiteX0" fmla="*/ 6109407 w 6211840"/>
                  <a:gd name="connsiteY0" fmla="*/ 55500 h 3967556"/>
                  <a:gd name="connsiteX1" fmla="*/ 3739321 w 6211840"/>
                  <a:gd name="connsiteY1" fmla="*/ 806305 h 3967556"/>
                  <a:gd name="connsiteX2" fmla="*/ 2549169 w 6211840"/>
                  <a:gd name="connsiteY2" fmla="*/ 1405710 h 3967556"/>
                  <a:gd name="connsiteX3" fmla="*/ 2033147 w 6211840"/>
                  <a:gd name="connsiteY3" fmla="*/ 2340946 h 3967556"/>
                  <a:gd name="connsiteX4" fmla="*/ 849905 w 6211840"/>
                  <a:gd name="connsiteY4" fmla="*/ 2872629 h 3967556"/>
                  <a:gd name="connsiteX5" fmla="*/ 16433 w 6211840"/>
                  <a:gd name="connsiteY5" fmla="*/ 3844885 h 3967556"/>
                  <a:gd name="connsiteX6" fmla="*/ 0 w 6211840"/>
                  <a:gd name="connsiteY6" fmla="*/ 55946 h 3967556"/>
                  <a:gd name="connsiteX7" fmla="*/ 6109407 w 6211840"/>
                  <a:gd name="connsiteY7" fmla="*/ 55500 h 39675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211840" h="3967556">
                    <a:moveTo>
                      <a:pt x="6109407" y="55500"/>
                    </a:moveTo>
                    <a:cubicBezTo>
                      <a:pt x="6732627" y="180560"/>
                      <a:pt x="4332694" y="581270"/>
                      <a:pt x="3739321" y="806305"/>
                    </a:cubicBezTo>
                    <a:cubicBezTo>
                      <a:pt x="3145948" y="1031340"/>
                      <a:pt x="2833531" y="1149936"/>
                      <a:pt x="2549169" y="1405710"/>
                    </a:cubicBezTo>
                    <a:cubicBezTo>
                      <a:pt x="2264807" y="1661484"/>
                      <a:pt x="2316358" y="2096460"/>
                      <a:pt x="2033147" y="2340946"/>
                    </a:cubicBezTo>
                    <a:cubicBezTo>
                      <a:pt x="1749936" y="2585432"/>
                      <a:pt x="1123753" y="2574313"/>
                      <a:pt x="849905" y="2872629"/>
                    </a:cubicBezTo>
                    <a:cubicBezTo>
                      <a:pt x="576057" y="3170945"/>
                      <a:pt x="16720" y="4345629"/>
                      <a:pt x="16433" y="3844885"/>
                    </a:cubicBezTo>
                    <a:cubicBezTo>
                      <a:pt x="15745" y="2643863"/>
                      <a:pt x="15057" y="1171182"/>
                      <a:pt x="0" y="55946"/>
                    </a:cubicBezTo>
                    <a:cubicBezTo>
                      <a:pt x="2036469" y="55797"/>
                      <a:pt x="5486187" y="-69560"/>
                      <a:pt x="6109407" y="5550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 dirty="0"/>
              </a:p>
            </p:txBody>
          </p:sp>
        </p:grpSp>
        <p:grpSp>
          <p:nvGrpSpPr>
            <p:cNvPr id="26" name="กลุ่ม 25">
              <a:extLst>
                <a:ext uri="{FF2B5EF4-FFF2-40B4-BE49-F238E27FC236}">
                  <a16:creationId xmlns:a16="http://schemas.microsoft.com/office/drawing/2014/main" id="{7DAAD41E-889A-4C7E-AFE1-4E5DAD90ABFC}"/>
                </a:ext>
              </a:extLst>
            </p:cNvPr>
            <p:cNvGrpSpPr/>
            <p:nvPr/>
          </p:nvGrpSpPr>
          <p:grpSpPr>
            <a:xfrm flipH="1" flipV="1">
              <a:off x="3659829" y="569056"/>
              <a:ext cx="5503933" cy="4625727"/>
              <a:chOff x="-13854" y="-53779"/>
              <a:chExt cx="5988928" cy="5448712"/>
            </a:xfrm>
            <a:gradFill>
              <a:gsLst>
                <a:gs pos="0">
                  <a:srgbClr val="FEE882"/>
                </a:gs>
                <a:gs pos="73000">
                  <a:srgbClr val="FEE882"/>
                </a:gs>
                <a:gs pos="100000">
                  <a:srgbClr val="FEE882"/>
                </a:gs>
              </a:gsLst>
              <a:path path="circle">
                <a:fillToRect l="50000" t="50000" r="50000" b="50000"/>
              </a:path>
            </a:gradFill>
          </p:grpSpPr>
          <p:sp>
            <p:nvSpPr>
              <p:cNvPr id="27" name="รูปแบบอิสระ: รูปร่าง 26">
                <a:extLst>
                  <a:ext uri="{FF2B5EF4-FFF2-40B4-BE49-F238E27FC236}">
                    <a16:creationId xmlns:a16="http://schemas.microsoft.com/office/drawing/2014/main" id="{639E2FCE-E179-4B4B-B31A-9307FD1A748F}"/>
                  </a:ext>
                </a:extLst>
              </p:cNvPr>
              <p:cNvSpPr/>
              <p:nvPr/>
            </p:nvSpPr>
            <p:spPr>
              <a:xfrm>
                <a:off x="-13854" y="415635"/>
                <a:ext cx="3654961" cy="4979298"/>
              </a:xfrm>
              <a:custGeom>
                <a:avLst/>
                <a:gdLst>
                  <a:gd name="connsiteX0" fmla="*/ 3034146 w 3034146"/>
                  <a:gd name="connsiteY0" fmla="*/ 0 h 4724400"/>
                  <a:gd name="connsiteX1" fmla="*/ 1676400 w 3034146"/>
                  <a:gd name="connsiteY1" fmla="*/ 1939636 h 4724400"/>
                  <a:gd name="connsiteX2" fmla="*/ 831273 w 3034146"/>
                  <a:gd name="connsiteY2" fmla="*/ 2521527 h 4724400"/>
                  <a:gd name="connsiteX3" fmla="*/ 498764 w 3034146"/>
                  <a:gd name="connsiteY3" fmla="*/ 4322618 h 4724400"/>
                  <a:gd name="connsiteX4" fmla="*/ 13855 w 3034146"/>
                  <a:gd name="connsiteY4" fmla="*/ 4724400 h 4724400"/>
                  <a:gd name="connsiteX5" fmla="*/ 0 w 3034146"/>
                  <a:gd name="connsiteY5" fmla="*/ 41564 h 4724400"/>
                  <a:gd name="connsiteX6" fmla="*/ 3034146 w 3034146"/>
                  <a:gd name="connsiteY6" fmla="*/ 0 h 4724400"/>
                  <a:gd name="connsiteX0" fmla="*/ 3034146 w 3034146"/>
                  <a:gd name="connsiteY0" fmla="*/ 0 h 5021667"/>
                  <a:gd name="connsiteX1" fmla="*/ 1676400 w 3034146"/>
                  <a:gd name="connsiteY1" fmla="*/ 1939636 h 5021667"/>
                  <a:gd name="connsiteX2" fmla="*/ 831273 w 3034146"/>
                  <a:gd name="connsiteY2" fmla="*/ 2521527 h 5021667"/>
                  <a:gd name="connsiteX3" fmla="*/ 498764 w 3034146"/>
                  <a:gd name="connsiteY3" fmla="*/ 4322618 h 5021667"/>
                  <a:gd name="connsiteX4" fmla="*/ 13855 w 3034146"/>
                  <a:gd name="connsiteY4" fmla="*/ 4724400 h 5021667"/>
                  <a:gd name="connsiteX5" fmla="*/ 0 w 3034146"/>
                  <a:gd name="connsiteY5" fmla="*/ 41564 h 5021667"/>
                  <a:gd name="connsiteX6" fmla="*/ 3034146 w 3034146"/>
                  <a:gd name="connsiteY6" fmla="*/ 0 h 5021667"/>
                  <a:gd name="connsiteX0" fmla="*/ 3034146 w 3034146"/>
                  <a:gd name="connsiteY0" fmla="*/ 0 h 5021667"/>
                  <a:gd name="connsiteX1" fmla="*/ 1676400 w 3034146"/>
                  <a:gd name="connsiteY1" fmla="*/ 1939636 h 5021667"/>
                  <a:gd name="connsiteX2" fmla="*/ 831273 w 3034146"/>
                  <a:gd name="connsiteY2" fmla="*/ 2521527 h 5021667"/>
                  <a:gd name="connsiteX3" fmla="*/ 498764 w 3034146"/>
                  <a:gd name="connsiteY3" fmla="*/ 4322618 h 5021667"/>
                  <a:gd name="connsiteX4" fmla="*/ 13855 w 3034146"/>
                  <a:gd name="connsiteY4" fmla="*/ 4724400 h 5021667"/>
                  <a:gd name="connsiteX5" fmla="*/ 0 w 3034146"/>
                  <a:gd name="connsiteY5" fmla="*/ 41564 h 5021667"/>
                  <a:gd name="connsiteX6" fmla="*/ 3034146 w 3034146"/>
                  <a:gd name="connsiteY6" fmla="*/ 0 h 5021667"/>
                  <a:gd name="connsiteX0" fmla="*/ 3034146 w 3073956"/>
                  <a:gd name="connsiteY0" fmla="*/ 0 h 5021667"/>
                  <a:gd name="connsiteX1" fmla="*/ 1676400 w 3073956"/>
                  <a:gd name="connsiteY1" fmla="*/ 1939636 h 5021667"/>
                  <a:gd name="connsiteX2" fmla="*/ 831273 w 3073956"/>
                  <a:gd name="connsiteY2" fmla="*/ 2521527 h 5021667"/>
                  <a:gd name="connsiteX3" fmla="*/ 498764 w 3073956"/>
                  <a:gd name="connsiteY3" fmla="*/ 4322618 h 5021667"/>
                  <a:gd name="connsiteX4" fmla="*/ 13855 w 3073956"/>
                  <a:gd name="connsiteY4" fmla="*/ 4724400 h 5021667"/>
                  <a:gd name="connsiteX5" fmla="*/ 0 w 3073956"/>
                  <a:gd name="connsiteY5" fmla="*/ 41564 h 5021667"/>
                  <a:gd name="connsiteX6" fmla="*/ 3034146 w 3073956"/>
                  <a:gd name="connsiteY6" fmla="*/ 0 h 5021667"/>
                  <a:gd name="connsiteX0" fmla="*/ 3034146 w 3101237"/>
                  <a:gd name="connsiteY0" fmla="*/ 0 h 5021667"/>
                  <a:gd name="connsiteX1" fmla="*/ 2286000 w 3101237"/>
                  <a:gd name="connsiteY1" fmla="*/ 2119745 h 5021667"/>
                  <a:gd name="connsiteX2" fmla="*/ 831273 w 3101237"/>
                  <a:gd name="connsiteY2" fmla="*/ 2521527 h 5021667"/>
                  <a:gd name="connsiteX3" fmla="*/ 498764 w 3101237"/>
                  <a:gd name="connsiteY3" fmla="*/ 4322618 h 5021667"/>
                  <a:gd name="connsiteX4" fmla="*/ 13855 w 3101237"/>
                  <a:gd name="connsiteY4" fmla="*/ 4724400 h 5021667"/>
                  <a:gd name="connsiteX5" fmla="*/ 0 w 3101237"/>
                  <a:gd name="connsiteY5" fmla="*/ 41564 h 5021667"/>
                  <a:gd name="connsiteX6" fmla="*/ 3034146 w 3101237"/>
                  <a:gd name="connsiteY6" fmla="*/ 0 h 5021667"/>
                  <a:gd name="connsiteX0" fmla="*/ 3740728 w 3780989"/>
                  <a:gd name="connsiteY0" fmla="*/ 13854 h 4980103"/>
                  <a:gd name="connsiteX1" fmla="*/ 2286000 w 3780989"/>
                  <a:gd name="connsiteY1" fmla="*/ 2078181 h 4980103"/>
                  <a:gd name="connsiteX2" fmla="*/ 831273 w 3780989"/>
                  <a:gd name="connsiteY2" fmla="*/ 2479963 h 4980103"/>
                  <a:gd name="connsiteX3" fmla="*/ 498764 w 3780989"/>
                  <a:gd name="connsiteY3" fmla="*/ 4281054 h 4980103"/>
                  <a:gd name="connsiteX4" fmla="*/ 13855 w 3780989"/>
                  <a:gd name="connsiteY4" fmla="*/ 4682836 h 4980103"/>
                  <a:gd name="connsiteX5" fmla="*/ 0 w 3780989"/>
                  <a:gd name="connsiteY5" fmla="*/ 0 h 4980103"/>
                  <a:gd name="connsiteX6" fmla="*/ 3740728 w 3780989"/>
                  <a:gd name="connsiteY6" fmla="*/ 13854 h 4980103"/>
                  <a:gd name="connsiteX0" fmla="*/ 3740728 w 3803936"/>
                  <a:gd name="connsiteY0" fmla="*/ 13854 h 4980103"/>
                  <a:gd name="connsiteX1" fmla="*/ 2826327 w 3803936"/>
                  <a:gd name="connsiteY1" fmla="*/ 1884217 h 4980103"/>
                  <a:gd name="connsiteX2" fmla="*/ 831273 w 3803936"/>
                  <a:gd name="connsiteY2" fmla="*/ 2479963 h 4980103"/>
                  <a:gd name="connsiteX3" fmla="*/ 498764 w 3803936"/>
                  <a:gd name="connsiteY3" fmla="*/ 4281054 h 4980103"/>
                  <a:gd name="connsiteX4" fmla="*/ 13855 w 3803936"/>
                  <a:gd name="connsiteY4" fmla="*/ 4682836 h 4980103"/>
                  <a:gd name="connsiteX5" fmla="*/ 0 w 3803936"/>
                  <a:gd name="connsiteY5" fmla="*/ 0 h 4980103"/>
                  <a:gd name="connsiteX6" fmla="*/ 3740728 w 3803936"/>
                  <a:gd name="connsiteY6" fmla="*/ 13854 h 4980103"/>
                  <a:gd name="connsiteX0" fmla="*/ 3740728 w 3819518"/>
                  <a:gd name="connsiteY0" fmla="*/ 13854 h 4980103"/>
                  <a:gd name="connsiteX1" fmla="*/ 2826327 w 3819518"/>
                  <a:gd name="connsiteY1" fmla="*/ 1884217 h 4980103"/>
                  <a:gd name="connsiteX2" fmla="*/ 831273 w 3819518"/>
                  <a:gd name="connsiteY2" fmla="*/ 2479963 h 4980103"/>
                  <a:gd name="connsiteX3" fmla="*/ 498764 w 3819518"/>
                  <a:gd name="connsiteY3" fmla="*/ 4281054 h 4980103"/>
                  <a:gd name="connsiteX4" fmla="*/ 13855 w 3819518"/>
                  <a:gd name="connsiteY4" fmla="*/ 4682836 h 4980103"/>
                  <a:gd name="connsiteX5" fmla="*/ 0 w 3819518"/>
                  <a:gd name="connsiteY5" fmla="*/ 0 h 4980103"/>
                  <a:gd name="connsiteX6" fmla="*/ 3740728 w 3819518"/>
                  <a:gd name="connsiteY6" fmla="*/ 13854 h 4980103"/>
                  <a:gd name="connsiteX0" fmla="*/ 3699165 w 3764759"/>
                  <a:gd name="connsiteY0" fmla="*/ 0 h 4980103"/>
                  <a:gd name="connsiteX1" fmla="*/ 2826327 w 3764759"/>
                  <a:gd name="connsiteY1" fmla="*/ 1884217 h 4980103"/>
                  <a:gd name="connsiteX2" fmla="*/ 831273 w 3764759"/>
                  <a:gd name="connsiteY2" fmla="*/ 2479963 h 4980103"/>
                  <a:gd name="connsiteX3" fmla="*/ 498764 w 3764759"/>
                  <a:gd name="connsiteY3" fmla="*/ 4281054 h 4980103"/>
                  <a:gd name="connsiteX4" fmla="*/ 13855 w 3764759"/>
                  <a:gd name="connsiteY4" fmla="*/ 4682836 h 4980103"/>
                  <a:gd name="connsiteX5" fmla="*/ 0 w 3764759"/>
                  <a:gd name="connsiteY5" fmla="*/ 0 h 4980103"/>
                  <a:gd name="connsiteX6" fmla="*/ 3699165 w 3764759"/>
                  <a:gd name="connsiteY6" fmla="*/ 0 h 4980103"/>
                  <a:gd name="connsiteX0" fmla="*/ 3408220 w 3496956"/>
                  <a:gd name="connsiteY0" fmla="*/ 0 h 4993957"/>
                  <a:gd name="connsiteX1" fmla="*/ 2826327 w 3496956"/>
                  <a:gd name="connsiteY1" fmla="*/ 1898071 h 4993957"/>
                  <a:gd name="connsiteX2" fmla="*/ 831273 w 3496956"/>
                  <a:gd name="connsiteY2" fmla="*/ 2493817 h 4993957"/>
                  <a:gd name="connsiteX3" fmla="*/ 498764 w 3496956"/>
                  <a:gd name="connsiteY3" fmla="*/ 4294908 h 4993957"/>
                  <a:gd name="connsiteX4" fmla="*/ 13855 w 3496956"/>
                  <a:gd name="connsiteY4" fmla="*/ 4696690 h 4993957"/>
                  <a:gd name="connsiteX5" fmla="*/ 0 w 3496956"/>
                  <a:gd name="connsiteY5" fmla="*/ 13854 h 4993957"/>
                  <a:gd name="connsiteX6" fmla="*/ 3408220 w 3496956"/>
                  <a:gd name="connsiteY6" fmla="*/ 0 h 4993957"/>
                  <a:gd name="connsiteX0" fmla="*/ 3408220 w 3460882"/>
                  <a:gd name="connsiteY0" fmla="*/ 0 h 4993957"/>
                  <a:gd name="connsiteX1" fmla="*/ 2355272 w 3460882"/>
                  <a:gd name="connsiteY1" fmla="*/ 1787235 h 4993957"/>
                  <a:gd name="connsiteX2" fmla="*/ 831273 w 3460882"/>
                  <a:gd name="connsiteY2" fmla="*/ 2493817 h 4993957"/>
                  <a:gd name="connsiteX3" fmla="*/ 498764 w 3460882"/>
                  <a:gd name="connsiteY3" fmla="*/ 4294908 h 4993957"/>
                  <a:gd name="connsiteX4" fmla="*/ 13855 w 3460882"/>
                  <a:gd name="connsiteY4" fmla="*/ 4696690 h 4993957"/>
                  <a:gd name="connsiteX5" fmla="*/ 0 w 3460882"/>
                  <a:gd name="connsiteY5" fmla="*/ 13854 h 4993957"/>
                  <a:gd name="connsiteX6" fmla="*/ 3408220 w 3460882"/>
                  <a:gd name="connsiteY6" fmla="*/ 0 h 4993957"/>
                  <a:gd name="connsiteX0" fmla="*/ 3408220 w 3461814"/>
                  <a:gd name="connsiteY0" fmla="*/ 0 h 4997951"/>
                  <a:gd name="connsiteX1" fmla="*/ 2355272 w 3461814"/>
                  <a:gd name="connsiteY1" fmla="*/ 1787235 h 4997951"/>
                  <a:gd name="connsiteX2" fmla="*/ 706582 w 3461814"/>
                  <a:gd name="connsiteY2" fmla="*/ 2369126 h 4997951"/>
                  <a:gd name="connsiteX3" fmla="*/ 498764 w 3461814"/>
                  <a:gd name="connsiteY3" fmla="*/ 4294908 h 4997951"/>
                  <a:gd name="connsiteX4" fmla="*/ 13855 w 3461814"/>
                  <a:gd name="connsiteY4" fmla="*/ 4696690 h 4997951"/>
                  <a:gd name="connsiteX5" fmla="*/ 0 w 3461814"/>
                  <a:gd name="connsiteY5" fmla="*/ 13854 h 4997951"/>
                  <a:gd name="connsiteX6" fmla="*/ 3408220 w 3461814"/>
                  <a:gd name="connsiteY6" fmla="*/ 0 h 4997951"/>
                  <a:gd name="connsiteX0" fmla="*/ 3505202 w 3555152"/>
                  <a:gd name="connsiteY0" fmla="*/ 13855 h 4984097"/>
                  <a:gd name="connsiteX1" fmla="*/ 2355272 w 3555152"/>
                  <a:gd name="connsiteY1" fmla="*/ 1773381 h 4984097"/>
                  <a:gd name="connsiteX2" fmla="*/ 706582 w 3555152"/>
                  <a:gd name="connsiteY2" fmla="*/ 2355272 h 4984097"/>
                  <a:gd name="connsiteX3" fmla="*/ 498764 w 3555152"/>
                  <a:gd name="connsiteY3" fmla="*/ 4281054 h 4984097"/>
                  <a:gd name="connsiteX4" fmla="*/ 13855 w 3555152"/>
                  <a:gd name="connsiteY4" fmla="*/ 4682836 h 4984097"/>
                  <a:gd name="connsiteX5" fmla="*/ 0 w 3555152"/>
                  <a:gd name="connsiteY5" fmla="*/ 0 h 4984097"/>
                  <a:gd name="connsiteX6" fmla="*/ 3505202 w 3555152"/>
                  <a:gd name="connsiteY6" fmla="*/ 13855 h 4984097"/>
                  <a:gd name="connsiteX0" fmla="*/ 3505202 w 3509945"/>
                  <a:gd name="connsiteY0" fmla="*/ 13855 h 4984097"/>
                  <a:gd name="connsiteX1" fmla="*/ 2355272 w 3509945"/>
                  <a:gd name="connsiteY1" fmla="*/ 1773381 h 4984097"/>
                  <a:gd name="connsiteX2" fmla="*/ 706582 w 3509945"/>
                  <a:gd name="connsiteY2" fmla="*/ 2355272 h 4984097"/>
                  <a:gd name="connsiteX3" fmla="*/ 498764 w 3509945"/>
                  <a:gd name="connsiteY3" fmla="*/ 4281054 h 4984097"/>
                  <a:gd name="connsiteX4" fmla="*/ 13855 w 3509945"/>
                  <a:gd name="connsiteY4" fmla="*/ 4682836 h 4984097"/>
                  <a:gd name="connsiteX5" fmla="*/ 0 w 3509945"/>
                  <a:gd name="connsiteY5" fmla="*/ 0 h 4984097"/>
                  <a:gd name="connsiteX6" fmla="*/ 3505202 w 3509945"/>
                  <a:gd name="connsiteY6" fmla="*/ 13855 h 4984097"/>
                  <a:gd name="connsiteX0" fmla="*/ 3505202 w 3510195"/>
                  <a:gd name="connsiteY0" fmla="*/ 13855 h 4984097"/>
                  <a:gd name="connsiteX1" fmla="*/ 2355272 w 3510195"/>
                  <a:gd name="connsiteY1" fmla="*/ 1773381 h 4984097"/>
                  <a:gd name="connsiteX2" fmla="*/ 706582 w 3510195"/>
                  <a:gd name="connsiteY2" fmla="*/ 2355272 h 4984097"/>
                  <a:gd name="connsiteX3" fmla="*/ 498764 w 3510195"/>
                  <a:gd name="connsiteY3" fmla="*/ 4281054 h 4984097"/>
                  <a:gd name="connsiteX4" fmla="*/ 13855 w 3510195"/>
                  <a:gd name="connsiteY4" fmla="*/ 4682836 h 4984097"/>
                  <a:gd name="connsiteX5" fmla="*/ 0 w 3510195"/>
                  <a:gd name="connsiteY5" fmla="*/ 0 h 4984097"/>
                  <a:gd name="connsiteX6" fmla="*/ 3505202 w 3510195"/>
                  <a:gd name="connsiteY6" fmla="*/ 13855 h 4984097"/>
                  <a:gd name="connsiteX0" fmla="*/ 3505202 w 3510379"/>
                  <a:gd name="connsiteY0" fmla="*/ 13855 h 4984097"/>
                  <a:gd name="connsiteX1" fmla="*/ 2382981 w 3510379"/>
                  <a:gd name="connsiteY1" fmla="*/ 1911927 h 4984097"/>
                  <a:gd name="connsiteX2" fmla="*/ 706582 w 3510379"/>
                  <a:gd name="connsiteY2" fmla="*/ 2355272 h 4984097"/>
                  <a:gd name="connsiteX3" fmla="*/ 498764 w 3510379"/>
                  <a:gd name="connsiteY3" fmla="*/ 4281054 h 4984097"/>
                  <a:gd name="connsiteX4" fmla="*/ 13855 w 3510379"/>
                  <a:gd name="connsiteY4" fmla="*/ 4682836 h 4984097"/>
                  <a:gd name="connsiteX5" fmla="*/ 0 w 3510379"/>
                  <a:gd name="connsiteY5" fmla="*/ 0 h 4984097"/>
                  <a:gd name="connsiteX6" fmla="*/ 3505202 w 3510379"/>
                  <a:gd name="connsiteY6" fmla="*/ 13855 h 4984097"/>
                  <a:gd name="connsiteX0" fmla="*/ 3865420 w 3868973"/>
                  <a:gd name="connsiteY0" fmla="*/ 13855 h 4984097"/>
                  <a:gd name="connsiteX1" fmla="*/ 2382981 w 3868973"/>
                  <a:gd name="connsiteY1" fmla="*/ 1911927 h 4984097"/>
                  <a:gd name="connsiteX2" fmla="*/ 706582 w 3868973"/>
                  <a:gd name="connsiteY2" fmla="*/ 2355272 h 4984097"/>
                  <a:gd name="connsiteX3" fmla="*/ 498764 w 3868973"/>
                  <a:gd name="connsiteY3" fmla="*/ 4281054 h 4984097"/>
                  <a:gd name="connsiteX4" fmla="*/ 13855 w 3868973"/>
                  <a:gd name="connsiteY4" fmla="*/ 4682836 h 4984097"/>
                  <a:gd name="connsiteX5" fmla="*/ 0 w 3868973"/>
                  <a:gd name="connsiteY5" fmla="*/ 0 h 4984097"/>
                  <a:gd name="connsiteX6" fmla="*/ 3865420 w 3868973"/>
                  <a:gd name="connsiteY6" fmla="*/ 13855 h 4984097"/>
                  <a:gd name="connsiteX0" fmla="*/ 3865420 w 3873426"/>
                  <a:gd name="connsiteY0" fmla="*/ 13855 h 4984097"/>
                  <a:gd name="connsiteX1" fmla="*/ 2992581 w 3873426"/>
                  <a:gd name="connsiteY1" fmla="*/ 1717964 h 4984097"/>
                  <a:gd name="connsiteX2" fmla="*/ 706582 w 3873426"/>
                  <a:gd name="connsiteY2" fmla="*/ 2355272 h 4984097"/>
                  <a:gd name="connsiteX3" fmla="*/ 498764 w 3873426"/>
                  <a:gd name="connsiteY3" fmla="*/ 4281054 h 4984097"/>
                  <a:gd name="connsiteX4" fmla="*/ 13855 w 3873426"/>
                  <a:gd name="connsiteY4" fmla="*/ 4682836 h 4984097"/>
                  <a:gd name="connsiteX5" fmla="*/ 0 w 3873426"/>
                  <a:gd name="connsiteY5" fmla="*/ 0 h 4984097"/>
                  <a:gd name="connsiteX6" fmla="*/ 3865420 w 3873426"/>
                  <a:gd name="connsiteY6" fmla="*/ 13855 h 4984097"/>
                  <a:gd name="connsiteX0" fmla="*/ 3865420 w 3873179"/>
                  <a:gd name="connsiteY0" fmla="*/ 13855 h 4980543"/>
                  <a:gd name="connsiteX1" fmla="*/ 2992581 w 3873179"/>
                  <a:gd name="connsiteY1" fmla="*/ 1717964 h 4980543"/>
                  <a:gd name="connsiteX2" fmla="*/ 803564 w 3873179"/>
                  <a:gd name="connsiteY2" fmla="*/ 2466109 h 4980543"/>
                  <a:gd name="connsiteX3" fmla="*/ 498764 w 3873179"/>
                  <a:gd name="connsiteY3" fmla="*/ 4281054 h 4980543"/>
                  <a:gd name="connsiteX4" fmla="*/ 13855 w 3873179"/>
                  <a:gd name="connsiteY4" fmla="*/ 4682836 h 4980543"/>
                  <a:gd name="connsiteX5" fmla="*/ 0 w 3873179"/>
                  <a:gd name="connsiteY5" fmla="*/ 0 h 4980543"/>
                  <a:gd name="connsiteX6" fmla="*/ 3865420 w 3873179"/>
                  <a:gd name="connsiteY6" fmla="*/ 13855 h 4980543"/>
                  <a:gd name="connsiteX0" fmla="*/ 3532911 w 3549464"/>
                  <a:gd name="connsiteY0" fmla="*/ 138545 h 4980543"/>
                  <a:gd name="connsiteX1" fmla="*/ 2992581 w 3549464"/>
                  <a:gd name="connsiteY1" fmla="*/ 1717964 h 4980543"/>
                  <a:gd name="connsiteX2" fmla="*/ 803564 w 3549464"/>
                  <a:gd name="connsiteY2" fmla="*/ 2466109 h 4980543"/>
                  <a:gd name="connsiteX3" fmla="*/ 498764 w 3549464"/>
                  <a:gd name="connsiteY3" fmla="*/ 4281054 h 4980543"/>
                  <a:gd name="connsiteX4" fmla="*/ 13855 w 3549464"/>
                  <a:gd name="connsiteY4" fmla="*/ 4682836 h 4980543"/>
                  <a:gd name="connsiteX5" fmla="*/ 0 w 3549464"/>
                  <a:gd name="connsiteY5" fmla="*/ 0 h 4980543"/>
                  <a:gd name="connsiteX6" fmla="*/ 3532911 w 3549464"/>
                  <a:gd name="connsiteY6" fmla="*/ 138545 h 4980543"/>
                  <a:gd name="connsiteX0" fmla="*/ 3546766 w 3562611"/>
                  <a:gd name="connsiteY0" fmla="*/ 0 h 5008253"/>
                  <a:gd name="connsiteX1" fmla="*/ 2992581 w 3562611"/>
                  <a:gd name="connsiteY1" fmla="*/ 1745674 h 5008253"/>
                  <a:gd name="connsiteX2" fmla="*/ 803564 w 3562611"/>
                  <a:gd name="connsiteY2" fmla="*/ 2493819 h 5008253"/>
                  <a:gd name="connsiteX3" fmla="*/ 498764 w 3562611"/>
                  <a:gd name="connsiteY3" fmla="*/ 4308764 h 5008253"/>
                  <a:gd name="connsiteX4" fmla="*/ 13855 w 3562611"/>
                  <a:gd name="connsiteY4" fmla="*/ 4710546 h 5008253"/>
                  <a:gd name="connsiteX5" fmla="*/ 0 w 3562611"/>
                  <a:gd name="connsiteY5" fmla="*/ 27710 h 5008253"/>
                  <a:gd name="connsiteX6" fmla="*/ 3546766 w 3562611"/>
                  <a:gd name="connsiteY6" fmla="*/ 0 h 5008253"/>
                  <a:gd name="connsiteX0" fmla="*/ 3546766 w 3706909"/>
                  <a:gd name="connsiteY0" fmla="*/ 0 h 5008253"/>
                  <a:gd name="connsiteX1" fmla="*/ 2992581 w 3706909"/>
                  <a:gd name="connsiteY1" fmla="*/ 1745674 h 5008253"/>
                  <a:gd name="connsiteX2" fmla="*/ 803564 w 3706909"/>
                  <a:gd name="connsiteY2" fmla="*/ 2493819 h 5008253"/>
                  <a:gd name="connsiteX3" fmla="*/ 498764 w 3706909"/>
                  <a:gd name="connsiteY3" fmla="*/ 4308764 h 5008253"/>
                  <a:gd name="connsiteX4" fmla="*/ 13855 w 3706909"/>
                  <a:gd name="connsiteY4" fmla="*/ 4710546 h 5008253"/>
                  <a:gd name="connsiteX5" fmla="*/ 0 w 3706909"/>
                  <a:gd name="connsiteY5" fmla="*/ 27710 h 5008253"/>
                  <a:gd name="connsiteX6" fmla="*/ 3546766 w 3706909"/>
                  <a:gd name="connsiteY6" fmla="*/ 0 h 5008253"/>
                  <a:gd name="connsiteX0" fmla="*/ 3546766 w 3576888"/>
                  <a:gd name="connsiteY0" fmla="*/ 0 h 5008253"/>
                  <a:gd name="connsiteX1" fmla="*/ 2992581 w 3576888"/>
                  <a:gd name="connsiteY1" fmla="*/ 1745674 h 5008253"/>
                  <a:gd name="connsiteX2" fmla="*/ 803564 w 3576888"/>
                  <a:gd name="connsiteY2" fmla="*/ 2493819 h 5008253"/>
                  <a:gd name="connsiteX3" fmla="*/ 498764 w 3576888"/>
                  <a:gd name="connsiteY3" fmla="*/ 4308764 h 5008253"/>
                  <a:gd name="connsiteX4" fmla="*/ 13855 w 3576888"/>
                  <a:gd name="connsiteY4" fmla="*/ 4710546 h 5008253"/>
                  <a:gd name="connsiteX5" fmla="*/ 0 w 3576888"/>
                  <a:gd name="connsiteY5" fmla="*/ 27710 h 5008253"/>
                  <a:gd name="connsiteX6" fmla="*/ 3546766 w 3576888"/>
                  <a:gd name="connsiteY6" fmla="*/ 0 h 5008253"/>
                  <a:gd name="connsiteX0" fmla="*/ 3546766 w 3560729"/>
                  <a:gd name="connsiteY0" fmla="*/ 0 h 5008253"/>
                  <a:gd name="connsiteX1" fmla="*/ 2604653 w 3560729"/>
                  <a:gd name="connsiteY1" fmla="*/ 1814947 h 5008253"/>
                  <a:gd name="connsiteX2" fmla="*/ 803564 w 3560729"/>
                  <a:gd name="connsiteY2" fmla="*/ 2493819 h 5008253"/>
                  <a:gd name="connsiteX3" fmla="*/ 498764 w 3560729"/>
                  <a:gd name="connsiteY3" fmla="*/ 4308764 h 5008253"/>
                  <a:gd name="connsiteX4" fmla="*/ 13855 w 3560729"/>
                  <a:gd name="connsiteY4" fmla="*/ 4710546 h 5008253"/>
                  <a:gd name="connsiteX5" fmla="*/ 0 w 3560729"/>
                  <a:gd name="connsiteY5" fmla="*/ 27710 h 5008253"/>
                  <a:gd name="connsiteX6" fmla="*/ 3546766 w 3560729"/>
                  <a:gd name="connsiteY6" fmla="*/ 0 h 5008253"/>
                  <a:gd name="connsiteX0" fmla="*/ 3546766 w 3560729"/>
                  <a:gd name="connsiteY0" fmla="*/ 0 h 5022108"/>
                  <a:gd name="connsiteX1" fmla="*/ 2604653 w 3560729"/>
                  <a:gd name="connsiteY1" fmla="*/ 1828802 h 5022108"/>
                  <a:gd name="connsiteX2" fmla="*/ 803564 w 3560729"/>
                  <a:gd name="connsiteY2" fmla="*/ 2507674 h 5022108"/>
                  <a:gd name="connsiteX3" fmla="*/ 498764 w 3560729"/>
                  <a:gd name="connsiteY3" fmla="*/ 4322619 h 5022108"/>
                  <a:gd name="connsiteX4" fmla="*/ 13855 w 3560729"/>
                  <a:gd name="connsiteY4" fmla="*/ 4724401 h 5022108"/>
                  <a:gd name="connsiteX5" fmla="*/ 0 w 3560729"/>
                  <a:gd name="connsiteY5" fmla="*/ 41565 h 5022108"/>
                  <a:gd name="connsiteX6" fmla="*/ 3546766 w 3560729"/>
                  <a:gd name="connsiteY6" fmla="*/ 0 h 5022108"/>
                  <a:gd name="connsiteX0" fmla="*/ 3546766 w 3560729"/>
                  <a:gd name="connsiteY0" fmla="*/ 0 h 5028368"/>
                  <a:gd name="connsiteX1" fmla="*/ 2604653 w 3560729"/>
                  <a:gd name="connsiteY1" fmla="*/ 1828802 h 5028368"/>
                  <a:gd name="connsiteX2" fmla="*/ 803564 w 3560729"/>
                  <a:gd name="connsiteY2" fmla="*/ 2313710 h 5028368"/>
                  <a:gd name="connsiteX3" fmla="*/ 498764 w 3560729"/>
                  <a:gd name="connsiteY3" fmla="*/ 4322619 h 5028368"/>
                  <a:gd name="connsiteX4" fmla="*/ 13855 w 3560729"/>
                  <a:gd name="connsiteY4" fmla="*/ 4724401 h 5028368"/>
                  <a:gd name="connsiteX5" fmla="*/ 0 w 3560729"/>
                  <a:gd name="connsiteY5" fmla="*/ 41565 h 5028368"/>
                  <a:gd name="connsiteX6" fmla="*/ 3546766 w 3560729"/>
                  <a:gd name="connsiteY6" fmla="*/ 0 h 5028368"/>
                  <a:gd name="connsiteX0" fmla="*/ 3546766 w 3567061"/>
                  <a:gd name="connsiteY0" fmla="*/ 0 h 5028368"/>
                  <a:gd name="connsiteX1" fmla="*/ 2826326 w 3567061"/>
                  <a:gd name="connsiteY1" fmla="*/ 1731820 h 5028368"/>
                  <a:gd name="connsiteX2" fmla="*/ 803564 w 3567061"/>
                  <a:gd name="connsiteY2" fmla="*/ 2313710 h 5028368"/>
                  <a:gd name="connsiteX3" fmla="*/ 498764 w 3567061"/>
                  <a:gd name="connsiteY3" fmla="*/ 4322619 h 5028368"/>
                  <a:gd name="connsiteX4" fmla="*/ 13855 w 3567061"/>
                  <a:gd name="connsiteY4" fmla="*/ 4724401 h 5028368"/>
                  <a:gd name="connsiteX5" fmla="*/ 0 w 3567061"/>
                  <a:gd name="connsiteY5" fmla="*/ 41565 h 5028368"/>
                  <a:gd name="connsiteX6" fmla="*/ 3546766 w 3567061"/>
                  <a:gd name="connsiteY6" fmla="*/ 0 h 5028368"/>
                  <a:gd name="connsiteX0" fmla="*/ 3546766 w 3567061"/>
                  <a:gd name="connsiteY0" fmla="*/ 0 h 4939815"/>
                  <a:gd name="connsiteX1" fmla="*/ 2826326 w 3567061"/>
                  <a:gd name="connsiteY1" fmla="*/ 1731820 h 4939815"/>
                  <a:gd name="connsiteX2" fmla="*/ 803564 w 3567061"/>
                  <a:gd name="connsiteY2" fmla="*/ 2313710 h 4939815"/>
                  <a:gd name="connsiteX3" fmla="*/ 1066801 w 3567061"/>
                  <a:gd name="connsiteY3" fmla="*/ 3782292 h 4939815"/>
                  <a:gd name="connsiteX4" fmla="*/ 13855 w 3567061"/>
                  <a:gd name="connsiteY4" fmla="*/ 4724401 h 4939815"/>
                  <a:gd name="connsiteX5" fmla="*/ 0 w 3567061"/>
                  <a:gd name="connsiteY5" fmla="*/ 41565 h 4939815"/>
                  <a:gd name="connsiteX6" fmla="*/ 3546766 w 3567061"/>
                  <a:gd name="connsiteY6" fmla="*/ 0 h 4939815"/>
                  <a:gd name="connsiteX0" fmla="*/ 3546766 w 3567427"/>
                  <a:gd name="connsiteY0" fmla="*/ 0 h 4944652"/>
                  <a:gd name="connsiteX1" fmla="*/ 2826326 w 3567427"/>
                  <a:gd name="connsiteY1" fmla="*/ 1731820 h 4944652"/>
                  <a:gd name="connsiteX2" fmla="*/ 748145 w 3567427"/>
                  <a:gd name="connsiteY2" fmla="*/ 2050474 h 4944652"/>
                  <a:gd name="connsiteX3" fmla="*/ 1066801 w 3567427"/>
                  <a:gd name="connsiteY3" fmla="*/ 3782292 h 4944652"/>
                  <a:gd name="connsiteX4" fmla="*/ 13855 w 3567427"/>
                  <a:gd name="connsiteY4" fmla="*/ 4724401 h 4944652"/>
                  <a:gd name="connsiteX5" fmla="*/ 0 w 3567427"/>
                  <a:gd name="connsiteY5" fmla="*/ 41565 h 4944652"/>
                  <a:gd name="connsiteX6" fmla="*/ 3546766 w 3567427"/>
                  <a:gd name="connsiteY6" fmla="*/ 0 h 4944652"/>
                  <a:gd name="connsiteX0" fmla="*/ 3546766 w 3566619"/>
                  <a:gd name="connsiteY0" fmla="*/ 0 h 4940065"/>
                  <a:gd name="connsiteX1" fmla="*/ 2826326 w 3566619"/>
                  <a:gd name="connsiteY1" fmla="*/ 1731820 h 4940065"/>
                  <a:gd name="connsiteX2" fmla="*/ 872836 w 3566619"/>
                  <a:gd name="connsiteY2" fmla="*/ 2299856 h 4940065"/>
                  <a:gd name="connsiteX3" fmla="*/ 1066801 w 3566619"/>
                  <a:gd name="connsiteY3" fmla="*/ 3782292 h 4940065"/>
                  <a:gd name="connsiteX4" fmla="*/ 13855 w 3566619"/>
                  <a:gd name="connsiteY4" fmla="*/ 4724401 h 4940065"/>
                  <a:gd name="connsiteX5" fmla="*/ 0 w 3566619"/>
                  <a:gd name="connsiteY5" fmla="*/ 41565 h 4940065"/>
                  <a:gd name="connsiteX6" fmla="*/ 3546766 w 3566619"/>
                  <a:gd name="connsiteY6" fmla="*/ 0 h 4940065"/>
                  <a:gd name="connsiteX0" fmla="*/ 3546766 w 3566619"/>
                  <a:gd name="connsiteY0" fmla="*/ 0 h 4943391"/>
                  <a:gd name="connsiteX1" fmla="*/ 2826326 w 3566619"/>
                  <a:gd name="connsiteY1" fmla="*/ 1731820 h 4943391"/>
                  <a:gd name="connsiteX2" fmla="*/ 872836 w 3566619"/>
                  <a:gd name="connsiteY2" fmla="*/ 2299856 h 4943391"/>
                  <a:gd name="connsiteX3" fmla="*/ 1343891 w 3566619"/>
                  <a:gd name="connsiteY3" fmla="*/ 3810001 h 4943391"/>
                  <a:gd name="connsiteX4" fmla="*/ 13855 w 3566619"/>
                  <a:gd name="connsiteY4" fmla="*/ 4724401 h 4943391"/>
                  <a:gd name="connsiteX5" fmla="*/ 0 w 3566619"/>
                  <a:gd name="connsiteY5" fmla="*/ 41565 h 4943391"/>
                  <a:gd name="connsiteX6" fmla="*/ 3546766 w 3566619"/>
                  <a:gd name="connsiteY6" fmla="*/ 0 h 4943391"/>
                  <a:gd name="connsiteX0" fmla="*/ 3546766 w 3566619"/>
                  <a:gd name="connsiteY0" fmla="*/ 0 h 4955848"/>
                  <a:gd name="connsiteX1" fmla="*/ 2826326 w 3566619"/>
                  <a:gd name="connsiteY1" fmla="*/ 1731820 h 4955848"/>
                  <a:gd name="connsiteX2" fmla="*/ 872836 w 3566619"/>
                  <a:gd name="connsiteY2" fmla="*/ 2299856 h 4955848"/>
                  <a:gd name="connsiteX3" fmla="*/ 1136073 w 3566619"/>
                  <a:gd name="connsiteY3" fmla="*/ 3906983 h 4955848"/>
                  <a:gd name="connsiteX4" fmla="*/ 13855 w 3566619"/>
                  <a:gd name="connsiteY4" fmla="*/ 4724401 h 4955848"/>
                  <a:gd name="connsiteX5" fmla="*/ 0 w 3566619"/>
                  <a:gd name="connsiteY5" fmla="*/ 41565 h 4955848"/>
                  <a:gd name="connsiteX6" fmla="*/ 3546766 w 3566619"/>
                  <a:gd name="connsiteY6" fmla="*/ 0 h 4955848"/>
                  <a:gd name="connsiteX0" fmla="*/ 3546766 w 3609882"/>
                  <a:gd name="connsiteY0" fmla="*/ 0 h 4955848"/>
                  <a:gd name="connsiteX1" fmla="*/ 3214254 w 3609882"/>
                  <a:gd name="connsiteY1" fmla="*/ 1579420 h 4955848"/>
                  <a:gd name="connsiteX2" fmla="*/ 872836 w 3609882"/>
                  <a:gd name="connsiteY2" fmla="*/ 2299856 h 4955848"/>
                  <a:gd name="connsiteX3" fmla="*/ 1136073 w 3609882"/>
                  <a:gd name="connsiteY3" fmla="*/ 3906983 h 4955848"/>
                  <a:gd name="connsiteX4" fmla="*/ 13855 w 3609882"/>
                  <a:gd name="connsiteY4" fmla="*/ 4724401 h 4955848"/>
                  <a:gd name="connsiteX5" fmla="*/ 0 w 3609882"/>
                  <a:gd name="connsiteY5" fmla="*/ 41565 h 4955848"/>
                  <a:gd name="connsiteX6" fmla="*/ 3546766 w 3609882"/>
                  <a:gd name="connsiteY6" fmla="*/ 0 h 4955848"/>
                  <a:gd name="connsiteX0" fmla="*/ 3546766 w 3609882"/>
                  <a:gd name="connsiteY0" fmla="*/ 0 h 4957825"/>
                  <a:gd name="connsiteX1" fmla="*/ 3214254 w 3609882"/>
                  <a:gd name="connsiteY1" fmla="*/ 1579420 h 4957825"/>
                  <a:gd name="connsiteX2" fmla="*/ 872836 w 3609882"/>
                  <a:gd name="connsiteY2" fmla="*/ 2299856 h 4957825"/>
                  <a:gd name="connsiteX3" fmla="*/ 1136073 w 3609882"/>
                  <a:gd name="connsiteY3" fmla="*/ 3906983 h 4957825"/>
                  <a:gd name="connsiteX4" fmla="*/ 13855 w 3609882"/>
                  <a:gd name="connsiteY4" fmla="*/ 4724401 h 4957825"/>
                  <a:gd name="connsiteX5" fmla="*/ 0 w 3609882"/>
                  <a:gd name="connsiteY5" fmla="*/ 41565 h 4957825"/>
                  <a:gd name="connsiteX6" fmla="*/ 3546766 w 3609882"/>
                  <a:gd name="connsiteY6" fmla="*/ 0 h 4957825"/>
                  <a:gd name="connsiteX0" fmla="*/ 3635098 w 3698214"/>
                  <a:gd name="connsiteY0" fmla="*/ 0 h 4956688"/>
                  <a:gd name="connsiteX1" fmla="*/ 3302586 w 3698214"/>
                  <a:gd name="connsiteY1" fmla="*/ 1579420 h 4956688"/>
                  <a:gd name="connsiteX2" fmla="*/ 961168 w 3698214"/>
                  <a:gd name="connsiteY2" fmla="*/ 2299856 h 4956688"/>
                  <a:gd name="connsiteX3" fmla="*/ 1432223 w 3698214"/>
                  <a:gd name="connsiteY3" fmla="*/ 4045529 h 4956688"/>
                  <a:gd name="connsiteX4" fmla="*/ 102187 w 3698214"/>
                  <a:gd name="connsiteY4" fmla="*/ 4724401 h 4956688"/>
                  <a:gd name="connsiteX5" fmla="*/ 88332 w 3698214"/>
                  <a:gd name="connsiteY5" fmla="*/ 41565 h 4956688"/>
                  <a:gd name="connsiteX6" fmla="*/ 3635098 w 3698214"/>
                  <a:gd name="connsiteY6" fmla="*/ 0 h 4956688"/>
                  <a:gd name="connsiteX0" fmla="*/ 3635098 w 3698214"/>
                  <a:gd name="connsiteY0" fmla="*/ 0 h 4956688"/>
                  <a:gd name="connsiteX1" fmla="*/ 3302586 w 3698214"/>
                  <a:gd name="connsiteY1" fmla="*/ 1579420 h 4956688"/>
                  <a:gd name="connsiteX2" fmla="*/ 961168 w 3698214"/>
                  <a:gd name="connsiteY2" fmla="*/ 2299856 h 4956688"/>
                  <a:gd name="connsiteX3" fmla="*/ 1432223 w 3698214"/>
                  <a:gd name="connsiteY3" fmla="*/ 4045529 h 4956688"/>
                  <a:gd name="connsiteX4" fmla="*/ 102187 w 3698214"/>
                  <a:gd name="connsiteY4" fmla="*/ 4724401 h 4956688"/>
                  <a:gd name="connsiteX5" fmla="*/ 88332 w 3698214"/>
                  <a:gd name="connsiteY5" fmla="*/ 41565 h 4956688"/>
                  <a:gd name="connsiteX6" fmla="*/ 3635098 w 3698214"/>
                  <a:gd name="connsiteY6" fmla="*/ 0 h 4956688"/>
                  <a:gd name="connsiteX0" fmla="*/ 3635098 w 3698214"/>
                  <a:gd name="connsiteY0" fmla="*/ 0 h 4956688"/>
                  <a:gd name="connsiteX1" fmla="*/ 3302586 w 3698214"/>
                  <a:gd name="connsiteY1" fmla="*/ 1579420 h 4956688"/>
                  <a:gd name="connsiteX2" fmla="*/ 961168 w 3698214"/>
                  <a:gd name="connsiteY2" fmla="*/ 2299856 h 4956688"/>
                  <a:gd name="connsiteX3" fmla="*/ 1432223 w 3698214"/>
                  <a:gd name="connsiteY3" fmla="*/ 4045529 h 4956688"/>
                  <a:gd name="connsiteX4" fmla="*/ 102187 w 3698214"/>
                  <a:gd name="connsiteY4" fmla="*/ 4724401 h 4956688"/>
                  <a:gd name="connsiteX5" fmla="*/ 88332 w 3698214"/>
                  <a:gd name="connsiteY5" fmla="*/ 41565 h 4956688"/>
                  <a:gd name="connsiteX6" fmla="*/ 3635098 w 3698214"/>
                  <a:gd name="connsiteY6" fmla="*/ 0 h 4956688"/>
                  <a:gd name="connsiteX0" fmla="*/ 3591845 w 3654961"/>
                  <a:gd name="connsiteY0" fmla="*/ 0 h 4968373"/>
                  <a:gd name="connsiteX1" fmla="*/ 3259333 w 3654961"/>
                  <a:gd name="connsiteY1" fmla="*/ 1579420 h 4968373"/>
                  <a:gd name="connsiteX2" fmla="*/ 917915 w 3654961"/>
                  <a:gd name="connsiteY2" fmla="*/ 2299856 h 4968373"/>
                  <a:gd name="connsiteX3" fmla="*/ 1388970 w 3654961"/>
                  <a:gd name="connsiteY3" fmla="*/ 4045529 h 4968373"/>
                  <a:gd name="connsiteX4" fmla="*/ 58934 w 3654961"/>
                  <a:gd name="connsiteY4" fmla="*/ 4724401 h 4968373"/>
                  <a:gd name="connsiteX5" fmla="*/ 45079 w 3654961"/>
                  <a:gd name="connsiteY5" fmla="*/ 41565 h 4968373"/>
                  <a:gd name="connsiteX6" fmla="*/ 3591845 w 3654961"/>
                  <a:gd name="connsiteY6" fmla="*/ 0 h 4968373"/>
                  <a:gd name="connsiteX0" fmla="*/ 3591845 w 3654961"/>
                  <a:gd name="connsiteY0" fmla="*/ 0 h 4967280"/>
                  <a:gd name="connsiteX1" fmla="*/ 3259333 w 3654961"/>
                  <a:gd name="connsiteY1" fmla="*/ 1579420 h 4967280"/>
                  <a:gd name="connsiteX2" fmla="*/ 917915 w 3654961"/>
                  <a:gd name="connsiteY2" fmla="*/ 2299856 h 4967280"/>
                  <a:gd name="connsiteX3" fmla="*/ 1388970 w 3654961"/>
                  <a:gd name="connsiteY3" fmla="*/ 4045529 h 4967280"/>
                  <a:gd name="connsiteX4" fmla="*/ 58934 w 3654961"/>
                  <a:gd name="connsiteY4" fmla="*/ 4724401 h 4967280"/>
                  <a:gd name="connsiteX5" fmla="*/ 45079 w 3654961"/>
                  <a:gd name="connsiteY5" fmla="*/ 41565 h 4967280"/>
                  <a:gd name="connsiteX6" fmla="*/ 3591845 w 3654961"/>
                  <a:gd name="connsiteY6" fmla="*/ 0 h 4967280"/>
                  <a:gd name="connsiteX0" fmla="*/ 3591845 w 3654961"/>
                  <a:gd name="connsiteY0" fmla="*/ 0 h 4979298"/>
                  <a:gd name="connsiteX1" fmla="*/ 3259333 w 3654961"/>
                  <a:gd name="connsiteY1" fmla="*/ 1579420 h 4979298"/>
                  <a:gd name="connsiteX2" fmla="*/ 917915 w 3654961"/>
                  <a:gd name="connsiteY2" fmla="*/ 2299856 h 4979298"/>
                  <a:gd name="connsiteX3" fmla="*/ 1388970 w 3654961"/>
                  <a:gd name="connsiteY3" fmla="*/ 4045529 h 4979298"/>
                  <a:gd name="connsiteX4" fmla="*/ 58934 w 3654961"/>
                  <a:gd name="connsiteY4" fmla="*/ 4738255 h 4979298"/>
                  <a:gd name="connsiteX5" fmla="*/ 45079 w 3654961"/>
                  <a:gd name="connsiteY5" fmla="*/ 41565 h 4979298"/>
                  <a:gd name="connsiteX6" fmla="*/ 3591845 w 3654961"/>
                  <a:gd name="connsiteY6" fmla="*/ 0 h 4979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654961" h="4979298">
                    <a:moveTo>
                      <a:pt x="3591845" y="0"/>
                    </a:moveTo>
                    <a:cubicBezTo>
                      <a:pt x="3704991" y="635000"/>
                      <a:pt x="3704988" y="1196111"/>
                      <a:pt x="3259333" y="1579420"/>
                    </a:cubicBezTo>
                    <a:cubicBezTo>
                      <a:pt x="2813678" y="1962729"/>
                      <a:pt x="1229642" y="1888838"/>
                      <a:pt x="917915" y="2299856"/>
                    </a:cubicBezTo>
                    <a:cubicBezTo>
                      <a:pt x="606188" y="2710874"/>
                      <a:pt x="1532133" y="3639129"/>
                      <a:pt x="1388970" y="4045529"/>
                    </a:cubicBezTo>
                    <a:cubicBezTo>
                      <a:pt x="1245807" y="4451929"/>
                      <a:pt x="185461" y="5430703"/>
                      <a:pt x="58934" y="4738255"/>
                    </a:cubicBezTo>
                    <a:cubicBezTo>
                      <a:pt x="-67593" y="4045807"/>
                      <a:pt x="49697" y="1602510"/>
                      <a:pt x="45079" y="41565"/>
                    </a:cubicBezTo>
                    <a:lnTo>
                      <a:pt x="359184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84407" tIns="42203" rIns="84407" bIns="42203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th-TH" sz="1661"/>
              </a:p>
            </p:txBody>
          </p:sp>
          <p:sp>
            <p:nvSpPr>
              <p:cNvPr id="28" name="รูปแบบอิสระ: รูปร่าง 27">
                <a:extLst>
                  <a:ext uri="{FF2B5EF4-FFF2-40B4-BE49-F238E27FC236}">
                    <a16:creationId xmlns:a16="http://schemas.microsoft.com/office/drawing/2014/main" id="{2BA85EDD-0A85-4EA9-8663-73F808501E58}"/>
                  </a:ext>
                </a:extLst>
              </p:cNvPr>
              <p:cNvSpPr/>
              <p:nvPr/>
            </p:nvSpPr>
            <p:spPr>
              <a:xfrm>
                <a:off x="-13854" y="-53779"/>
                <a:ext cx="5988928" cy="3844532"/>
              </a:xfrm>
              <a:custGeom>
                <a:avLst/>
                <a:gdLst>
                  <a:gd name="connsiteX0" fmla="*/ 5791200 w 5791200"/>
                  <a:gd name="connsiteY0" fmla="*/ 13854 h 3574472"/>
                  <a:gd name="connsiteX1" fmla="*/ 3061855 w 5791200"/>
                  <a:gd name="connsiteY1" fmla="*/ 678872 h 3574472"/>
                  <a:gd name="connsiteX2" fmla="*/ 2992582 w 5791200"/>
                  <a:gd name="connsiteY2" fmla="*/ 1607127 h 3574472"/>
                  <a:gd name="connsiteX3" fmla="*/ 1413164 w 5791200"/>
                  <a:gd name="connsiteY3" fmla="*/ 1870363 h 3574472"/>
                  <a:gd name="connsiteX4" fmla="*/ 0 w 5791200"/>
                  <a:gd name="connsiteY4" fmla="*/ 3574472 h 3574472"/>
                  <a:gd name="connsiteX5" fmla="*/ 55418 w 5791200"/>
                  <a:gd name="connsiteY5" fmla="*/ 0 h 3574472"/>
                  <a:gd name="connsiteX6" fmla="*/ 5791200 w 5791200"/>
                  <a:gd name="connsiteY6" fmla="*/ 13854 h 3574472"/>
                  <a:gd name="connsiteX0" fmla="*/ 5822003 w 5822003"/>
                  <a:gd name="connsiteY0" fmla="*/ 28151 h 3588769"/>
                  <a:gd name="connsiteX1" fmla="*/ 3092658 w 5822003"/>
                  <a:gd name="connsiteY1" fmla="*/ 693169 h 3588769"/>
                  <a:gd name="connsiteX2" fmla="*/ 3023385 w 5822003"/>
                  <a:gd name="connsiteY2" fmla="*/ 1621424 h 3588769"/>
                  <a:gd name="connsiteX3" fmla="*/ 1443967 w 5822003"/>
                  <a:gd name="connsiteY3" fmla="*/ 1884660 h 3588769"/>
                  <a:gd name="connsiteX4" fmla="*/ 30803 w 5822003"/>
                  <a:gd name="connsiteY4" fmla="*/ 3588769 h 3588769"/>
                  <a:gd name="connsiteX5" fmla="*/ 0 w 5822003"/>
                  <a:gd name="connsiteY5" fmla="*/ 0 h 3588769"/>
                  <a:gd name="connsiteX6" fmla="*/ 5822003 w 5822003"/>
                  <a:gd name="connsiteY6" fmla="*/ 28151 h 3588769"/>
                  <a:gd name="connsiteX0" fmla="*/ 5879484 w 5879484"/>
                  <a:gd name="connsiteY0" fmla="*/ 42449 h 3603067"/>
                  <a:gd name="connsiteX1" fmla="*/ 3150139 w 5879484"/>
                  <a:gd name="connsiteY1" fmla="*/ 707467 h 3603067"/>
                  <a:gd name="connsiteX2" fmla="*/ 3080866 w 5879484"/>
                  <a:gd name="connsiteY2" fmla="*/ 1635722 h 3603067"/>
                  <a:gd name="connsiteX3" fmla="*/ 1501448 w 5879484"/>
                  <a:gd name="connsiteY3" fmla="*/ 1898958 h 3603067"/>
                  <a:gd name="connsiteX4" fmla="*/ 88284 w 5879484"/>
                  <a:gd name="connsiteY4" fmla="*/ 3603067 h 3603067"/>
                  <a:gd name="connsiteX5" fmla="*/ 0 w 5879484"/>
                  <a:gd name="connsiteY5" fmla="*/ 0 h 3603067"/>
                  <a:gd name="connsiteX6" fmla="*/ 5879484 w 5879484"/>
                  <a:gd name="connsiteY6" fmla="*/ 42449 h 3603067"/>
                  <a:gd name="connsiteX0" fmla="*/ 5879484 w 5879484"/>
                  <a:gd name="connsiteY0" fmla="*/ 42449 h 3603067"/>
                  <a:gd name="connsiteX1" fmla="*/ 3150139 w 5879484"/>
                  <a:gd name="connsiteY1" fmla="*/ 707467 h 3603067"/>
                  <a:gd name="connsiteX2" fmla="*/ 3080866 w 5879484"/>
                  <a:gd name="connsiteY2" fmla="*/ 1635722 h 3603067"/>
                  <a:gd name="connsiteX3" fmla="*/ 1501448 w 5879484"/>
                  <a:gd name="connsiteY3" fmla="*/ 1898958 h 3603067"/>
                  <a:gd name="connsiteX4" fmla="*/ 2063 w 5879484"/>
                  <a:gd name="connsiteY4" fmla="*/ 3603067 h 3603067"/>
                  <a:gd name="connsiteX5" fmla="*/ 0 w 5879484"/>
                  <a:gd name="connsiteY5" fmla="*/ 0 h 3603067"/>
                  <a:gd name="connsiteX6" fmla="*/ 5879484 w 5879484"/>
                  <a:gd name="connsiteY6" fmla="*/ 42449 h 3603067"/>
                  <a:gd name="connsiteX0" fmla="*/ 6021126 w 6021126"/>
                  <a:gd name="connsiteY0" fmla="*/ 42449 h 3688855"/>
                  <a:gd name="connsiteX1" fmla="*/ 3291781 w 6021126"/>
                  <a:gd name="connsiteY1" fmla="*/ 707467 h 3688855"/>
                  <a:gd name="connsiteX2" fmla="*/ 3222508 w 6021126"/>
                  <a:gd name="connsiteY2" fmla="*/ 1635722 h 3688855"/>
                  <a:gd name="connsiteX3" fmla="*/ 1643090 w 6021126"/>
                  <a:gd name="connsiteY3" fmla="*/ 1898958 h 3688855"/>
                  <a:gd name="connsiteX4" fmla="*/ 2 w 6021126"/>
                  <a:gd name="connsiteY4" fmla="*/ 3688855 h 3688855"/>
                  <a:gd name="connsiteX5" fmla="*/ 141642 w 6021126"/>
                  <a:gd name="connsiteY5" fmla="*/ 0 h 3688855"/>
                  <a:gd name="connsiteX6" fmla="*/ 6021126 w 6021126"/>
                  <a:gd name="connsiteY6" fmla="*/ 42449 h 3688855"/>
                  <a:gd name="connsiteX0" fmla="*/ 6109408 w 6109408"/>
                  <a:gd name="connsiteY0" fmla="*/ 128236 h 3774642"/>
                  <a:gd name="connsiteX1" fmla="*/ 3380063 w 6109408"/>
                  <a:gd name="connsiteY1" fmla="*/ 793254 h 3774642"/>
                  <a:gd name="connsiteX2" fmla="*/ 3310790 w 6109408"/>
                  <a:gd name="connsiteY2" fmla="*/ 1721509 h 3774642"/>
                  <a:gd name="connsiteX3" fmla="*/ 1731372 w 6109408"/>
                  <a:gd name="connsiteY3" fmla="*/ 1984745 h 3774642"/>
                  <a:gd name="connsiteX4" fmla="*/ 88284 w 6109408"/>
                  <a:gd name="connsiteY4" fmla="*/ 3774642 h 3774642"/>
                  <a:gd name="connsiteX5" fmla="*/ 0 w 6109408"/>
                  <a:gd name="connsiteY5" fmla="*/ 0 h 3774642"/>
                  <a:gd name="connsiteX6" fmla="*/ 6109408 w 6109408"/>
                  <a:gd name="connsiteY6" fmla="*/ 128236 h 3774642"/>
                  <a:gd name="connsiteX0" fmla="*/ 6109408 w 6109408"/>
                  <a:gd name="connsiteY0" fmla="*/ 128236 h 3774642"/>
                  <a:gd name="connsiteX1" fmla="*/ 3380063 w 6109408"/>
                  <a:gd name="connsiteY1" fmla="*/ 793254 h 3774642"/>
                  <a:gd name="connsiteX2" fmla="*/ 3310790 w 6109408"/>
                  <a:gd name="connsiteY2" fmla="*/ 1721509 h 3774642"/>
                  <a:gd name="connsiteX3" fmla="*/ 1731372 w 6109408"/>
                  <a:gd name="connsiteY3" fmla="*/ 1984745 h 3774642"/>
                  <a:gd name="connsiteX4" fmla="*/ 88284 w 6109408"/>
                  <a:gd name="connsiteY4" fmla="*/ 3774642 h 3774642"/>
                  <a:gd name="connsiteX5" fmla="*/ 0 w 6109408"/>
                  <a:gd name="connsiteY5" fmla="*/ 0 h 3774642"/>
                  <a:gd name="connsiteX6" fmla="*/ 6109408 w 6109408"/>
                  <a:gd name="connsiteY6" fmla="*/ 128236 h 3774642"/>
                  <a:gd name="connsiteX0" fmla="*/ 6109408 w 6109408"/>
                  <a:gd name="connsiteY0" fmla="*/ 128236 h 3774642"/>
                  <a:gd name="connsiteX1" fmla="*/ 3380063 w 6109408"/>
                  <a:gd name="connsiteY1" fmla="*/ 793254 h 3774642"/>
                  <a:gd name="connsiteX2" fmla="*/ 3310790 w 6109408"/>
                  <a:gd name="connsiteY2" fmla="*/ 1721509 h 3774642"/>
                  <a:gd name="connsiteX3" fmla="*/ 1731372 w 6109408"/>
                  <a:gd name="connsiteY3" fmla="*/ 1984745 h 3774642"/>
                  <a:gd name="connsiteX4" fmla="*/ 88284 w 6109408"/>
                  <a:gd name="connsiteY4" fmla="*/ 3774642 h 3774642"/>
                  <a:gd name="connsiteX5" fmla="*/ 0 w 6109408"/>
                  <a:gd name="connsiteY5" fmla="*/ 0 h 3774642"/>
                  <a:gd name="connsiteX6" fmla="*/ 6109408 w 6109408"/>
                  <a:gd name="connsiteY6" fmla="*/ 128236 h 3774642"/>
                  <a:gd name="connsiteX0" fmla="*/ 6037557 w 6037557"/>
                  <a:gd name="connsiteY0" fmla="*/ 142533 h 3788939"/>
                  <a:gd name="connsiteX1" fmla="*/ 3308212 w 6037557"/>
                  <a:gd name="connsiteY1" fmla="*/ 807551 h 3788939"/>
                  <a:gd name="connsiteX2" fmla="*/ 3238939 w 6037557"/>
                  <a:gd name="connsiteY2" fmla="*/ 1735806 h 3788939"/>
                  <a:gd name="connsiteX3" fmla="*/ 1659521 w 6037557"/>
                  <a:gd name="connsiteY3" fmla="*/ 1999042 h 3788939"/>
                  <a:gd name="connsiteX4" fmla="*/ 16433 w 6037557"/>
                  <a:gd name="connsiteY4" fmla="*/ 3788939 h 3788939"/>
                  <a:gd name="connsiteX5" fmla="*/ 0 w 6037557"/>
                  <a:gd name="connsiteY5" fmla="*/ 0 h 3788939"/>
                  <a:gd name="connsiteX6" fmla="*/ 6037557 w 6037557"/>
                  <a:gd name="connsiteY6" fmla="*/ 142533 h 3788939"/>
                  <a:gd name="connsiteX0" fmla="*/ 6037557 w 6037557"/>
                  <a:gd name="connsiteY0" fmla="*/ 142533 h 3788939"/>
                  <a:gd name="connsiteX1" fmla="*/ 3308212 w 6037557"/>
                  <a:gd name="connsiteY1" fmla="*/ 807551 h 3788939"/>
                  <a:gd name="connsiteX2" fmla="*/ 3238939 w 6037557"/>
                  <a:gd name="connsiteY2" fmla="*/ 1735806 h 3788939"/>
                  <a:gd name="connsiteX3" fmla="*/ 1659521 w 6037557"/>
                  <a:gd name="connsiteY3" fmla="*/ 1999042 h 3788939"/>
                  <a:gd name="connsiteX4" fmla="*/ 16433 w 6037557"/>
                  <a:gd name="connsiteY4" fmla="*/ 3788939 h 3788939"/>
                  <a:gd name="connsiteX5" fmla="*/ 0 w 6037557"/>
                  <a:gd name="connsiteY5" fmla="*/ 0 h 3788939"/>
                  <a:gd name="connsiteX6" fmla="*/ 6037557 w 6037557"/>
                  <a:gd name="connsiteY6" fmla="*/ 142533 h 3788939"/>
                  <a:gd name="connsiteX0" fmla="*/ 6109407 w 6109407"/>
                  <a:gd name="connsiteY0" fmla="*/ 0 h 3789385"/>
                  <a:gd name="connsiteX1" fmla="*/ 3308212 w 6109407"/>
                  <a:gd name="connsiteY1" fmla="*/ 807997 h 3789385"/>
                  <a:gd name="connsiteX2" fmla="*/ 3238939 w 6109407"/>
                  <a:gd name="connsiteY2" fmla="*/ 1736252 h 3789385"/>
                  <a:gd name="connsiteX3" fmla="*/ 1659521 w 6109407"/>
                  <a:gd name="connsiteY3" fmla="*/ 1999488 h 3789385"/>
                  <a:gd name="connsiteX4" fmla="*/ 16433 w 6109407"/>
                  <a:gd name="connsiteY4" fmla="*/ 3789385 h 3789385"/>
                  <a:gd name="connsiteX5" fmla="*/ 0 w 6109407"/>
                  <a:gd name="connsiteY5" fmla="*/ 446 h 3789385"/>
                  <a:gd name="connsiteX6" fmla="*/ 6109407 w 6109407"/>
                  <a:gd name="connsiteY6" fmla="*/ 0 h 3789385"/>
                  <a:gd name="connsiteX0" fmla="*/ 6109407 w 6179364"/>
                  <a:gd name="connsiteY0" fmla="*/ 0 h 3789385"/>
                  <a:gd name="connsiteX1" fmla="*/ 3308212 w 6179364"/>
                  <a:gd name="connsiteY1" fmla="*/ 807997 h 3789385"/>
                  <a:gd name="connsiteX2" fmla="*/ 3238939 w 6179364"/>
                  <a:gd name="connsiteY2" fmla="*/ 1736252 h 3789385"/>
                  <a:gd name="connsiteX3" fmla="*/ 1659521 w 6179364"/>
                  <a:gd name="connsiteY3" fmla="*/ 1999488 h 3789385"/>
                  <a:gd name="connsiteX4" fmla="*/ 16433 w 6179364"/>
                  <a:gd name="connsiteY4" fmla="*/ 3789385 h 3789385"/>
                  <a:gd name="connsiteX5" fmla="*/ 0 w 6179364"/>
                  <a:gd name="connsiteY5" fmla="*/ 446 h 3789385"/>
                  <a:gd name="connsiteX6" fmla="*/ 6109407 w 6179364"/>
                  <a:gd name="connsiteY6" fmla="*/ 0 h 3789385"/>
                  <a:gd name="connsiteX0" fmla="*/ 6109407 w 6179364"/>
                  <a:gd name="connsiteY0" fmla="*/ 0 h 3789385"/>
                  <a:gd name="connsiteX1" fmla="*/ 3308212 w 6179364"/>
                  <a:gd name="connsiteY1" fmla="*/ 807997 h 3789385"/>
                  <a:gd name="connsiteX2" fmla="*/ 3238939 w 6179364"/>
                  <a:gd name="connsiteY2" fmla="*/ 1736252 h 3789385"/>
                  <a:gd name="connsiteX3" fmla="*/ 1659521 w 6179364"/>
                  <a:gd name="connsiteY3" fmla="*/ 1999488 h 3789385"/>
                  <a:gd name="connsiteX4" fmla="*/ 16433 w 6179364"/>
                  <a:gd name="connsiteY4" fmla="*/ 3789385 h 3789385"/>
                  <a:gd name="connsiteX5" fmla="*/ 0 w 6179364"/>
                  <a:gd name="connsiteY5" fmla="*/ 446 h 3789385"/>
                  <a:gd name="connsiteX6" fmla="*/ 6109407 w 6179364"/>
                  <a:gd name="connsiteY6" fmla="*/ 0 h 3789385"/>
                  <a:gd name="connsiteX0" fmla="*/ 6109407 w 6179364"/>
                  <a:gd name="connsiteY0" fmla="*/ 0 h 3826203"/>
                  <a:gd name="connsiteX1" fmla="*/ 3308212 w 6179364"/>
                  <a:gd name="connsiteY1" fmla="*/ 807997 h 3826203"/>
                  <a:gd name="connsiteX2" fmla="*/ 3238939 w 6179364"/>
                  <a:gd name="connsiteY2" fmla="*/ 1736252 h 3826203"/>
                  <a:gd name="connsiteX3" fmla="*/ 1659521 w 6179364"/>
                  <a:gd name="connsiteY3" fmla="*/ 1999488 h 3826203"/>
                  <a:gd name="connsiteX4" fmla="*/ 16433 w 6179364"/>
                  <a:gd name="connsiteY4" fmla="*/ 3789385 h 3826203"/>
                  <a:gd name="connsiteX5" fmla="*/ 0 w 6179364"/>
                  <a:gd name="connsiteY5" fmla="*/ 446 h 3826203"/>
                  <a:gd name="connsiteX6" fmla="*/ 6109407 w 6179364"/>
                  <a:gd name="connsiteY6" fmla="*/ 0 h 3826203"/>
                  <a:gd name="connsiteX0" fmla="*/ 6109407 w 6194666"/>
                  <a:gd name="connsiteY0" fmla="*/ 0 h 3826203"/>
                  <a:gd name="connsiteX1" fmla="*/ 3897392 w 6194666"/>
                  <a:gd name="connsiteY1" fmla="*/ 636422 h 3826203"/>
                  <a:gd name="connsiteX2" fmla="*/ 3238939 w 6194666"/>
                  <a:gd name="connsiteY2" fmla="*/ 1736252 h 3826203"/>
                  <a:gd name="connsiteX3" fmla="*/ 1659521 w 6194666"/>
                  <a:gd name="connsiteY3" fmla="*/ 1999488 h 3826203"/>
                  <a:gd name="connsiteX4" fmla="*/ 16433 w 6194666"/>
                  <a:gd name="connsiteY4" fmla="*/ 3789385 h 3826203"/>
                  <a:gd name="connsiteX5" fmla="*/ 0 w 6194666"/>
                  <a:gd name="connsiteY5" fmla="*/ 446 h 3826203"/>
                  <a:gd name="connsiteX6" fmla="*/ 6109407 w 6194666"/>
                  <a:gd name="connsiteY6" fmla="*/ 0 h 3826203"/>
                  <a:gd name="connsiteX0" fmla="*/ 6109407 w 6195622"/>
                  <a:gd name="connsiteY0" fmla="*/ 0 h 3830610"/>
                  <a:gd name="connsiteX1" fmla="*/ 3897392 w 6195622"/>
                  <a:gd name="connsiteY1" fmla="*/ 636422 h 3830610"/>
                  <a:gd name="connsiteX2" fmla="*/ 3052127 w 6195622"/>
                  <a:gd name="connsiteY2" fmla="*/ 1764848 h 3830610"/>
                  <a:gd name="connsiteX3" fmla="*/ 1659521 w 6195622"/>
                  <a:gd name="connsiteY3" fmla="*/ 1999488 h 3830610"/>
                  <a:gd name="connsiteX4" fmla="*/ 16433 w 6195622"/>
                  <a:gd name="connsiteY4" fmla="*/ 3789385 h 3830610"/>
                  <a:gd name="connsiteX5" fmla="*/ 0 w 6195622"/>
                  <a:gd name="connsiteY5" fmla="*/ 446 h 3830610"/>
                  <a:gd name="connsiteX6" fmla="*/ 6109407 w 6195622"/>
                  <a:gd name="connsiteY6" fmla="*/ 0 h 3830610"/>
                  <a:gd name="connsiteX0" fmla="*/ 6109407 w 6200522"/>
                  <a:gd name="connsiteY0" fmla="*/ 0 h 3830610"/>
                  <a:gd name="connsiteX1" fmla="*/ 4041094 w 6200522"/>
                  <a:gd name="connsiteY1" fmla="*/ 893784 h 3830610"/>
                  <a:gd name="connsiteX2" fmla="*/ 3052127 w 6200522"/>
                  <a:gd name="connsiteY2" fmla="*/ 1764848 h 3830610"/>
                  <a:gd name="connsiteX3" fmla="*/ 1659521 w 6200522"/>
                  <a:gd name="connsiteY3" fmla="*/ 1999488 h 3830610"/>
                  <a:gd name="connsiteX4" fmla="*/ 16433 w 6200522"/>
                  <a:gd name="connsiteY4" fmla="*/ 3789385 h 3830610"/>
                  <a:gd name="connsiteX5" fmla="*/ 0 w 6200522"/>
                  <a:gd name="connsiteY5" fmla="*/ 446 h 3830610"/>
                  <a:gd name="connsiteX6" fmla="*/ 6109407 w 6200522"/>
                  <a:gd name="connsiteY6" fmla="*/ 0 h 3830610"/>
                  <a:gd name="connsiteX0" fmla="*/ 6109407 w 6200522"/>
                  <a:gd name="connsiteY0" fmla="*/ 0 h 3906887"/>
                  <a:gd name="connsiteX1" fmla="*/ 4041094 w 6200522"/>
                  <a:gd name="connsiteY1" fmla="*/ 893784 h 3906887"/>
                  <a:gd name="connsiteX2" fmla="*/ 3052127 w 6200522"/>
                  <a:gd name="connsiteY2" fmla="*/ 1764848 h 3906887"/>
                  <a:gd name="connsiteX3" fmla="*/ 1659521 w 6200522"/>
                  <a:gd name="connsiteY3" fmla="*/ 1999488 h 3906887"/>
                  <a:gd name="connsiteX4" fmla="*/ 921756 w 6200522"/>
                  <a:gd name="connsiteY4" fmla="*/ 2860023 h 3906887"/>
                  <a:gd name="connsiteX5" fmla="*/ 16433 w 6200522"/>
                  <a:gd name="connsiteY5" fmla="*/ 3789385 h 3906887"/>
                  <a:gd name="connsiteX6" fmla="*/ 0 w 6200522"/>
                  <a:gd name="connsiteY6" fmla="*/ 446 h 3906887"/>
                  <a:gd name="connsiteX7" fmla="*/ 6109407 w 6200522"/>
                  <a:gd name="connsiteY7" fmla="*/ 0 h 3906887"/>
                  <a:gd name="connsiteX0" fmla="*/ 6109407 w 6210247"/>
                  <a:gd name="connsiteY0" fmla="*/ 0 h 3906887"/>
                  <a:gd name="connsiteX1" fmla="*/ 4285388 w 6210247"/>
                  <a:gd name="connsiteY1" fmla="*/ 793699 h 3906887"/>
                  <a:gd name="connsiteX2" fmla="*/ 3052127 w 6210247"/>
                  <a:gd name="connsiteY2" fmla="*/ 1764848 h 3906887"/>
                  <a:gd name="connsiteX3" fmla="*/ 1659521 w 6210247"/>
                  <a:gd name="connsiteY3" fmla="*/ 1999488 h 3906887"/>
                  <a:gd name="connsiteX4" fmla="*/ 921756 w 6210247"/>
                  <a:gd name="connsiteY4" fmla="*/ 2860023 h 3906887"/>
                  <a:gd name="connsiteX5" fmla="*/ 16433 w 6210247"/>
                  <a:gd name="connsiteY5" fmla="*/ 3789385 h 3906887"/>
                  <a:gd name="connsiteX6" fmla="*/ 0 w 6210247"/>
                  <a:gd name="connsiteY6" fmla="*/ 446 h 3906887"/>
                  <a:gd name="connsiteX7" fmla="*/ 6109407 w 6210247"/>
                  <a:gd name="connsiteY7" fmla="*/ 0 h 3906887"/>
                  <a:gd name="connsiteX0" fmla="*/ 6109407 w 6214422"/>
                  <a:gd name="connsiteY0" fmla="*/ 0 h 3906887"/>
                  <a:gd name="connsiteX1" fmla="*/ 4285388 w 6214422"/>
                  <a:gd name="connsiteY1" fmla="*/ 793699 h 3906887"/>
                  <a:gd name="connsiteX2" fmla="*/ 2477318 w 6214422"/>
                  <a:gd name="connsiteY2" fmla="*/ 964165 h 3906887"/>
                  <a:gd name="connsiteX3" fmla="*/ 1659521 w 6214422"/>
                  <a:gd name="connsiteY3" fmla="*/ 1999488 h 3906887"/>
                  <a:gd name="connsiteX4" fmla="*/ 921756 w 6214422"/>
                  <a:gd name="connsiteY4" fmla="*/ 2860023 h 3906887"/>
                  <a:gd name="connsiteX5" fmla="*/ 16433 w 6214422"/>
                  <a:gd name="connsiteY5" fmla="*/ 3789385 h 3906887"/>
                  <a:gd name="connsiteX6" fmla="*/ 0 w 6214422"/>
                  <a:gd name="connsiteY6" fmla="*/ 446 h 3906887"/>
                  <a:gd name="connsiteX7" fmla="*/ 6109407 w 6214422"/>
                  <a:gd name="connsiteY7" fmla="*/ 0 h 3906887"/>
                  <a:gd name="connsiteX0" fmla="*/ 6109407 w 6214422"/>
                  <a:gd name="connsiteY0" fmla="*/ 0 h 3906887"/>
                  <a:gd name="connsiteX1" fmla="*/ 4285388 w 6214422"/>
                  <a:gd name="connsiteY1" fmla="*/ 793699 h 3906887"/>
                  <a:gd name="connsiteX2" fmla="*/ 2477318 w 6214422"/>
                  <a:gd name="connsiteY2" fmla="*/ 964165 h 3906887"/>
                  <a:gd name="connsiteX3" fmla="*/ 2033147 w 6214422"/>
                  <a:gd name="connsiteY3" fmla="*/ 2285446 h 3906887"/>
                  <a:gd name="connsiteX4" fmla="*/ 921756 w 6214422"/>
                  <a:gd name="connsiteY4" fmla="*/ 2860023 h 3906887"/>
                  <a:gd name="connsiteX5" fmla="*/ 16433 w 6214422"/>
                  <a:gd name="connsiteY5" fmla="*/ 3789385 h 3906887"/>
                  <a:gd name="connsiteX6" fmla="*/ 0 w 6214422"/>
                  <a:gd name="connsiteY6" fmla="*/ 446 h 3906887"/>
                  <a:gd name="connsiteX7" fmla="*/ 6109407 w 6214422"/>
                  <a:gd name="connsiteY7" fmla="*/ 0 h 3906887"/>
                  <a:gd name="connsiteX0" fmla="*/ 6109407 w 6214422"/>
                  <a:gd name="connsiteY0" fmla="*/ 0 h 3903573"/>
                  <a:gd name="connsiteX1" fmla="*/ 4285388 w 6214422"/>
                  <a:gd name="connsiteY1" fmla="*/ 793699 h 3903573"/>
                  <a:gd name="connsiteX2" fmla="*/ 2477318 w 6214422"/>
                  <a:gd name="connsiteY2" fmla="*/ 964165 h 3903573"/>
                  <a:gd name="connsiteX3" fmla="*/ 2033147 w 6214422"/>
                  <a:gd name="connsiteY3" fmla="*/ 2285446 h 3903573"/>
                  <a:gd name="connsiteX4" fmla="*/ 849905 w 6214422"/>
                  <a:gd name="connsiteY4" fmla="*/ 2817129 h 3903573"/>
                  <a:gd name="connsiteX5" fmla="*/ 16433 w 6214422"/>
                  <a:gd name="connsiteY5" fmla="*/ 3789385 h 3903573"/>
                  <a:gd name="connsiteX6" fmla="*/ 0 w 6214422"/>
                  <a:gd name="connsiteY6" fmla="*/ 446 h 3903573"/>
                  <a:gd name="connsiteX7" fmla="*/ 6109407 w 6214422"/>
                  <a:gd name="connsiteY7" fmla="*/ 0 h 3903573"/>
                  <a:gd name="connsiteX0" fmla="*/ 6109407 w 6214422"/>
                  <a:gd name="connsiteY0" fmla="*/ 0 h 3912056"/>
                  <a:gd name="connsiteX1" fmla="*/ 4285388 w 6214422"/>
                  <a:gd name="connsiteY1" fmla="*/ 793699 h 3912056"/>
                  <a:gd name="connsiteX2" fmla="*/ 2477318 w 6214422"/>
                  <a:gd name="connsiteY2" fmla="*/ 964165 h 3912056"/>
                  <a:gd name="connsiteX3" fmla="*/ 2033147 w 6214422"/>
                  <a:gd name="connsiteY3" fmla="*/ 2285446 h 3912056"/>
                  <a:gd name="connsiteX4" fmla="*/ 849905 w 6214422"/>
                  <a:gd name="connsiteY4" fmla="*/ 2817129 h 3912056"/>
                  <a:gd name="connsiteX5" fmla="*/ 16433 w 6214422"/>
                  <a:gd name="connsiteY5" fmla="*/ 3789385 h 3912056"/>
                  <a:gd name="connsiteX6" fmla="*/ 0 w 6214422"/>
                  <a:gd name="connsiteY6" fmla="*/ 446 h 3912056"/>
                  <a:gd name="connsiteX7" fmla="*/ 6109407 w 6214422"/>
                  <a:gd name="connsiteY7" fmla="*/ 0 h 3912056"/>
                  <a:gd name="connsiteX0" fmla="*/ 6109407 w 6220180"/>
                  <a:gd name="connsiteY0" fmla="*/ 0 h 3912056"/>
                  <a:gd name="connsiteX1" fmla="*/ 4400350 w 6220180"/>
                  <a:gd name="connsiteY1" fmla="*/ 993869 h 3912056"/>
                  <a:gd name="connsiteX2" fmla="*/ 2477318 w 6220180"/>
                  <a:gd name="connsiteY2" fmla="*/ 964165 h 3912056"/>
                  <a:gd name="connsiteX3" fmla="*/ 2033147 w 6220180"/>
                  <a:gd name="connsiteY3" fmla="*/ 2285446 h 3912056"/>
                  <a:gd name="connsiteX4" fmla="*/ 849905 w 6220180"/>
                  <a:gd name="connsiteY4" fmla="*/ 2817129 h 3912056"/>
                  <a:gd name="connsiteX5" fmla="*/ 16433 w 6220180"/>
                  <a:gd name="connsiteY5" fmla="*/ 3789385 h 3912056"/>
                  <a:gd name="connsiteX6" fmla="*/ 0 w 6220180"/>
                  <a:gd name="connsiteY6" fmla="*/ 446 h 3912056"/>
                  <a:gd name="connsiteX7" fmla="*/ 6109407 w 6220180"/>
                  <a:gd name="connsiteY7" fmla="*/ 0 h 3912056"/>
                  <a:gd name="connsiteX0" fmla="*/ 6109407 w 6221637"/>
                  <a:gd name="connsiteY0" fmla="*/ 0 h 3912056"/>
                  <a:gd name="connsiteX1" fmla="*/ 4400350 w 6221637"/>
                  <a:gd name="connsiteY1" fmla="*/ 993869 h 3912056"/>
                  <a:gd name="connsiteX2" fmla="*/ 2477318 w 6221637"/>
                  <a:gd name="connsiteY2" fmla="*/ 964165 h 3912056"/>
                  <a:gd name="connsiteX3" fmla="*/ 2033147 w 6221637"/>
                  <a:gd name="connsiteY3" fmla="*/ 2285446 h 3912056"/>
                  <a:gd name="connsiteX4" fmla="*/ 849905 w 6221637"/>
                  <a:gd name="connsiteY4" fmla="*/ 2817129 h 3912056"/>
                  <a:gd name="connsiteX5" fmla="*/ 16433 w 6221637"/>
                  <a:gd name="connsiteY5" fmla="*/ 3789385 h 3912056"/>
                  <a:gd name="connsiteX6" fmla="*/ 0 w 6221637"/>
                  <a:gd name="connsiteY6" fmla="*/ 446 h 3912056"/>
                  <a:gd name="connsiteX7" fmla="*/ 6109407 w 6221637"/>
                  <a:gd name="connsiteY7" fmla="*/ 0 h 3912056"/>
                  <a:gd name="connsiteX0" fmla="*/ 6109407 w 6217155"/>
                  <a:gd name="connsiteY0" fmla="*/ 0 h 3912056"/>
                  <a:gd name="connsiteX1" fmla="*/ 4314129 w 6217155"/>
                  <a:gd name="connsiteY1" fmla="*/ 765103 h 3912056"/>
                  <a:gd name="connsiteX2" fmla="*/ 2477318 w 6217155"/>
                  <a:gd name="connsiteY2" fmla="*/ 964165 h 3912056"/>
                  <a:gd name="connsiteX3" fmla="*/ 2033147 w 6217155"/>
                  <a:gd name="connsiteY3" fmla="*/ 2285446 h 3912056"/>
                  <a:gd name="connsiteX4" fmla="*/ 849905 w 6217155"/>
                  <a:gd name="connsiteY4" fmla="*/ 2817129 h 3912056"/>
                  <a:gd name="connsiteX5" fmla="*/ 16433 w 6217155"/>
                  <a:gd name="connsiteY5" fmla="*/ 3789385 h 3912056"/>
                  <a:gd name="connsiteX6" fmla="*/ 0 w 6217155"/>
                  <a:gd name="connsiteY6" fmla="*/ 446 h 3912056"/>
                  <a:gd name="connsiteX7" fmla="*/ 6109407 w 6217155"/>
                  <a:gd name="connsiteY7" fmla="*/ 0 h 3912056"/>
                  <a:gd name="connsiteX0" fmla="*/ 6109407 w 6216702"/>
                  <a:gd name="connsiteY0" fmla="*/ 0 h 3912056"/>
                  <a:gd name="connsiteX1" fmla="*/ 4314129 w 6216702"/>
                  <a:gd name="connsiteY1" fmla="*/ 765103 h 3912056"/>
                  <a:gd name="connsiteX2" fmla="*/ 2362355 w 6216702"/>
                  <a:gd name="connsiteY2" fmla="*/ 721101 h 3912056"/>
                  <a:gd name="connsiteX3" fmla="*/ 2033147 w 6216702"/>
                  <a:gd name="connsiteY3" fmla="*/ 2285446 h 3912056"/>
                  <a:gd name="connsiteX4" fmla="*/ 849905 w 6216702"/>
                  <a:gd name="connsiteY4" fmla="*/ 2817129 h 3912056"/>
                  <a:gd name="connsiteX5" fmla="*/ 16433 w 6216702"/>
                  <a:gd name="connsiteY5" fmla="*/ 3789385 h 3912056"/>
                  <a:gd name="connsiteX6" fmla="*/ 0 w 6216702"/>
                  <a:gd name="connsiteY6" fmla="*/ 446 h 3912056"/>
                  <a:gd name="connsiteX7" fmla="*/ 6109407 w 6216702"/>
                  <a:gd name="connsiteY7" fmla="*/ 0 h 3912056"/>
                  <a:gd name="connsiteX0" fmla="*/ 6109407 w 6212589"/>
                  <a:gd name="connsiteY0" fmla="*/ 0 h 3912056"/>
                  <a:gd name="connsiteX1" fmla="*/ 4227908 w 6212589"/>
                  <a:gd name="connsiteY1" fmla="*/ 622123 h 3912056"/>
                  <a:gd name="connsiteX2" fmla="*/ 2362355 w 6212589"/>
                  <a:gd name="connsiteY2" fmla="*/ 721101 h 3912056"/>
                  <a:gd name="connsiteX3" fmla="*/ 2033147 w 6212589"/>
                  <a:gd name="connsiteY3" fmla="*/ 2285446 h 3912056"/>
                  <a:gd name="connsiteX4" fmla="*/ 849905 w 6212589"/>
                  <a:gd name="connsiteY4" fmla="*/ 2817129 h 3912056"/>
                  <a:gd name="connsiteX5" fmla="*/ 16433 w 6212589"/>
                  <a:gd name="connsiteY5" fmla="*/ 3789385 h 3912056"/>
                  <a:gd name="connsiteX6" fmla="*/ 0 w 6212589"/>
                  <a:gd name="connsiteY6" fmla="*/ 446 h 3912056"/>
                  <a:gd name="connsiteX7" fmla="*/ 6109407 w 6212589"/>
                  <a:gd name="connsiteY7" fmla="*/ 0 h 3912056"/>
                  <a:gd name="connsiteX0" fmla="*/ 6109407 w 6213116"/>
                  <a:gd name="connsiteY0" fmla="*/ 0 h 3912056"/>
                  <a:gd name="connsiteX1" fmla="*/ 4227908 w 6213116"/>
                  <a:gd name="connsiteY1" fmla="*/ 622123 h 3912056"/>
                  <a:gd name="connsiteX2" fmla="*/ 2290505 w 6213116"/>
                  <a:gd name="connsiteY2" fmla="*/ 721102 h 3912056"/>
                  <a:gd name="connsiteX3" fmla="*/ 2033147 w 6213116"/>
                  <a:gd name="connsiteY3" fmla="*/ 2285446 h 3912056"/>
                  <a:gd name="connsiteX4" fmla="*/ 849905 w 6213116"/>
                  <a:gd name="connsiteY4" fmla="*/ 2817129 h 3912056"/>
                  <a:gd name="connsiteX5" fmla="*/ 16433 w 6213116"/>
                  <a:gd name="connsiteY5" fmla="*/ 3789385 h 3912056"/>
                  <a:gd name="connsiteX6" fmla="*/ 0 w 6213116"/>
                  <a:gd name="connsiteY6" fmla="*/ 446 h 3912056"/>
                  <a:gd name="connsiteX7" fmla="*/ 6109407 w 6213116"/>
                  <a:gd name="connsiteY7" fmla="*/ 0 h 3912056"/>
                  <a:gd name="connsiteX0" fmla="*/ 6109407 w 6214399"/>
                  <a:gd name="connsiteY0" fmla="*/ 0 h 3912056"/>
                  <a:gd name="connsiteX1" fmla="*/ 4227908 w 6214399"/>
                  <a:gd name="connsiteY1" fmla="*/ 622123 h 3912056"/>
                  <a:gd name="connsiteX2" fmla="*/ 2290505 w 6214399"/>
                  <a:gd name="connsiteY2" fmla="*/ 721102 h 3912056"/>
                  <a:gd name="connsiteX3" fmla="*/ 2033147 w 6214399"/>
                  <a:gd name="connsiteY3" fmla="*/ 2285446 h 3912056"/>
                  <a:gd name="connsiteX4" fmla="*/ 849905 w 6214399"/>
                  <a:gd name="connsiteY4" fmla="*/ 2817129 h 3912056"/>
                  <a:gd name="connsiteX5" fmla="*/ 16433 w 6214399"/>
                  <a:gd name="connsiteY5" fmla="*/ 3789385 h 3912056"/>
                  <a:gd name="connsiteX6" fmla="*/ 0 w 6214399"/>
                  <a:gd name="connsiteY6" fmla="*/ 446 h 3912056"/>
                  <a:gd name="connsiteX7" fmla="*/ 6109407 w 6214399"/>
                  <a:gd name="connsiteY7" fmla="*/ 0 h 3912056"/>
                  <a:gd name="connsiteX0" fmla="*/ 6109407 w 6231869"/>
                  <a:gd name="connsiteY0" fmla="*/ 0 h 3912056"/>
                  <a:gd name="connsiteX1" fmla="*/ 4227908 w 6231869"/>
                  <a:gd name="connsiteY1" fmla="*/ 622123 h 3912056"/>
                  <a:gd name="connsiteX2" fmla="*/ 2290505 w 6231869"/>
                  <a:gd name="connsiteY2" fmla="*/ 721102 h 3912056"/>
                  <a:gd name="connsiteX3" fmla="*/ 2033147 w 6231869"/>
                  <a:gd name="connsiteY3" fmla="*/ 2285446 h 3912056"/>
                  <a:gd name="connsiteX4" fmla="*/ 849905 w 6231869"/>
                  <a:gd name="connsiteY4" fmla="*/ 2817129 h 3912056"/>
                  <a:gd name="connsiteX5" fmla="*/ 16433 w 6231869"/>
                  <a:gd name="connsiteY5" fmla="*/ 3789385 h 3912056"/>
                  <a:gd name="connsiteX6" fmla="*/ 0 w 6231869"/>
                  <a:gd name="connsiteY6" fmla="*/ 446 h 3912056"/>
                  <a:gd name="connsiteX7" fmla="*/ 6109407 w 6231869"/>
                  <a:gd name="connsiteY7" fmla="*/ 0 h 3912056"/>
                  <a:gd name="connsiteX0" fmla="*/ 6109407 w 6263187"/>
                  <a:gd name="connsiteY0" fmla="*/ 0 h 3912056"/>
                  <a:gd name="connsiteX1" fmla="*/ 4227908 w 6263187"/>
                  <a:gd name="connsiteY1" fmla="*/ 622123 h 3912056"/>
                  <a:gd name="connsiteX2" fmla="*/ 2290505 w 6263187"/>
                  <a:gd name="connsiteY2" fmla="*/ 721102 h 3912056"/>
                  <a:gd name="connsiteX3" fmla="*/ 2033147 w 6263187"/>
                  <a:gd name="connsiteY3" fmla="*/ 2285446 h 3912056"/>
                  <a:gd name="connsiteX4" fmla="*/ 849905 w 6263187"/>
                  <a:gd name="connsiteY4" fmla="*/ 2817129 h 3912056"/>
                  <a:gd name="connsiteX5" fmla="*/ 16433 w 6263187"/>
                  <a:gd name="connsiteY5" fmla="*/ 3789385 h 3912056"/>
                  <a:gd name="connsiteX6" fmla="*/ 0 w 6263187"/>
                  <a:gd name="connsiteY6" fmla="*/ 446 h 3912056"/>
                  <a:gd name="connsiteX7" fmla="*/ 6109407 w 6263187"/>
                  <a:gd name="connsiteY7" fmla="*/ 0 h 3912056"/>
                  <a:gd name="connsiteX0" fmla="*/ 6109407 w 6251157"/>
                  <a:gd name="connsiteY0" fmla="*/ 53381 h 3965437"/>
                  <a:gd name="connsiteX1" fmla="*/ 4141687 w 6251157"/>
                  <a:gd name="connsiteY1" fmla="*/ 775590 h 3965437"/>
                  <a:gd name="connsiteX2" fmla="*/ 2290505 w 6251157"/>
                  <a:gd name="connsiteY2" fmla="*/ 774483 h 3965437"/>
                  <a:gd name="connsiteX3" fmla="*/ 2033147 w 6251157"/>
                  <a:gd name="connsiteY3" fmla="*/ 2338827 h 3965437"/>
                  <a:gd name="connsiteX4" fmla="*/ 849905 w 6251157"/>
                  <a:gd name="connsiteY4" fmla="*/ 2870510 h 3965437"/>
                  <a:gd name="connsiteX5" fmla="*/ 16433 w 6251157"/>
                  <a:gd name="connsiteY5" fmla="*/ 3842766 h 3965437"/>
                  <a:gd name="connsiteX6" fmla="*/ 0 w 6251157"/>
                  <a:gd name="connsiteY6" fmla="*/ 53827 h 3965437"/>
                  <a:gd name="connsiteX7" fmla="*/ 6109407 w 6251157"/>
                  <a:gd name="connsiteY7" fmla="*/ 53381 h 3965437"/>
                  <a:gd name="connsiteX0" fmla="*/ 6109407 w 6249177"/>
                  <a:gd name="connsiteY0" fmla="*/ 53381 h 3965437"/>
                  <a:gd name="connsiteX1" fmla="*/ 4141687 w 6249177"/>
                  <a:gd name="connsiteY1" fmla="*/ 775590 h 3965437"/>
                  <a:gd name="connsiteX2" fmla="*/ 2520428 w 6249177"/>
                  <a:gd name="connsiteY2" fmla="*/ 1131930 h 3965437"/>
                  <a:gd name="connsiteX3" fmla="*/ 2033147 w 6249177"/>
                  <a:gd name="connsiteY3" fmla="*/ 2338827 h 3965437"/>
                  <a:gd name="connsiteX4" fmla="*/ 849905 w 6249177"/>
                  <a:gd name="connsiteY4" fmla="*/ 2870510 h 3965437"/>
                  <a:gd name="connsiteX5" fmla="*/ 16433 w 6249177"/>
                  <a:gd name="connsiteY5" fmla="*/ 3842766 h 3965437"/>
                  <a:gd name="connsiteX6" fmla="*/ 0 w 6249177"/>
                  <a:gd name="connsiteY6" fmla="*/ 53827 h 3965437"/>
                  <a:gd name="connsiteX7" fmla="*/ 6109407 w 6249177"/>
                  <a:gd name="connsiteY7" fmla="*/ 53381 h 3965437"/>
                  <a:gd name="connsiteX0" fmla="*/ 6109407 w 6258571"/>
                  <a:gd name="connsiteY0" fmla="*/ 72445 h 3984501"/>
                  <a:gd name="connsiteX1" fmla="*/ 4227908 w 6258571"/>
                  <a:gd name="connsiteY1" fmla="*/ 1052016 h 3984501"/>
                  <a:gd name="connsiteX2" fmla="*/ 2520428 w 6258571"/>
                  <a:gd name="connsiteY2" fmla="*/ 1150994 h 3984501"/>
                  <a:gd name="connsiteX3" fmla="*/ 2033147 w 6258571"/>
                  <a:gd name="connsiteY3" fmla="*/ 2357891 h 3984501"/>
                  <a:gd name="connsiteX4" fmla="*/ 849905 w 6258571"/>
                  <a:gd name="connsiteY4" fmla="*/ 2889574 h 3984501"/>
                  <a:gd name="connsiteX5" fmla="*/ 16433 w 6258571"/>
                  <a:gd name="connsiteY5" fmla="*/ 3861830 h 3984501"/>
                  <a:gd name="connsiteX6" fmla="*/ 0 w 6258571"/>
                  <a:gd name="connsiteY6" fmla="*/ 72891 h 3984501"/>
                  <a:gd name="connsiteX7" fmla="*/ 6109407 w 6258571"/>
                  <a:gd name="connsiteY7" fmla="*/ 72445 h 3984501"/>
                  <a:gd name="connsiteX0" fmla="*/ 6109407 w 6224172"/>
                  <a:gd name="connsiteY0" fmla="*/ 72445 h 3984501"/>
                  <a:gd name="connsiteX1" fmla="*/ 4227908 w 6224172"/>
                  <a:gd name="connsiteY1" fmla="*/ 1052016 h 3984501"/>
                  <a:gd name="connsiteX2" fmla="*/ 2520428 w 6224172"/>
                  <a:gd name="connsiteY2" fmla="*/ 1150994 h 3984501"/>
                  <a:gd name="connsiteX3" fmla="*/ 2033147 w 6224172"/>
                  <a:gd name="connsiteY3" fmla="*/ 2357891 h 3984501"/>
                  <a:gd name="connsiteX4" fmla="*/ 849905 w 6224172"/>
                  <a:gd name="connsiteY4" fmla="*/ 2889574 h 3984501"/>
                  <a:gd name="connsiteX5" fmla="*/ 16433 w 6224172"/>
                  <a:gd name="connsiteY5" fmla="*/ 3861830 h 3984501"/>
                  <a:gd name="connsiteX6" fmla="*/ 0 w 6224172"/>
                  <a:gd name="connsiteY6" fmla="*/ 72891 h 3984501"/>
                  <a:gd name="connsiteX7" fmla="*/ 6109407 w 6224172"/>
                  <a:gd name="connsiteY7" fmla="*/ 72445 h 3984501"/>
                  <a:gd name="connsiteX0" fmla="*/ 6109407 w 6241461"/>
                  <a:gd name="connsiteY0" fmla="*/ 72445 h 3984501"/>
                  <a:gd name="connsiteX1" fmla="*/ 4227908 w 6241461"/>
                  <a:gd name="connsiteY1" fmla="*/ 1052016 h 3984501"/>
                  <a:gd name="connsiteX2" fmla="*/ 2520428 w 6241461"/>
                  <a:gd name="connsiteY2" fmla="*/ 1150994 h 3984501"/>
                  <a:gd name="connsiteX3" fmla="*/ 2033147 w 6241461"/>
                  <a:gd name="connsiteY3" fmla="*/ 2357891 h 3984501"/>
                  <a:gd name="connsiteX4" fmla="*/ 849905 w 6241461"/>
                  <a:gd name="connsiteY4" fmla="*/ 2889574 h 3984501"/>
                  <a:gd name="connsiteX5" fmla="*/ 16433 w 6241461"/>
                  <a:gd name="connsiteY5" fmla="*/ 3861830 h 3984501"/>
                  <a:gd name="connsiteX6" fmla="*/ 0 w 6241461"/>
                  <a:gd name="connsiteY6" fmla="*/ 72891 h 3984501"/>
                  <a:gd name="connsiteX7" fmla="*/ 6109407 w 6241461"/>
                  <a:gd name="connsiteY7" fmla="*/ 72445 h 3984501"/>
                  <a:gd name="connsiteX0" fmla="*/ 6109407 w 6201346"/>
                  <a:gd name="connsiteY0" fmla="*/ 55500 h 3967556"/>
                  <a:gd name="connsiteX1" fmla="*/ 3739321 w 6201346"/>
                  <a:gd name="connsiteY1" fmla="*/ 806305 h 3967556"/>
                  <a:gd name="connsiteX2" fmla="*/ 2520428 w 6201346"/>
                  <a:gd name="connsiteY2" fmla="*/ 1134049 h 3967556"/>
                  <a:gd name="connsiteX3" fmla="*/ 2033147 w 6201346"/>
                  <a:gd name="connsiteY3" fmla="*/ 2340946 h 3967556"/>
                  <a:gd name="connsiteX4" fmla="*/ 849905 w 6201346"/>
                  <a:gd name="connsiteY4" fmla="*/ 2872629 h 3967556"/>
                  <a:gd name="connsiteX5" fmla="*/ 16433 w 6201346"/>
                  <a:gd name="connsiteY5" fmla="*/ 3844885 h 3967556"/>
                  <a:gd name="connsiteX6" fmla="*/ 0 w 6201346"/>
                  <a:gd name="connsiteY6" fmla="*/ 55946 h 3967556"/>
                  <a:gd name="connsiteX7" fmla="*/ 6109407 w 6201346"/>
                  <a:gd name="connsiteY7" fmla="*/ 55500 h 3967556"/>
                  <a:gd name="connsiteX0" fmla="*/ 6109407 w 6211840"/>
                  <a:gd name="connsiteY0" fmla="*/ 55500 h 3967556"/>
                  <a:gd name="connsiteX1" fmla="*/ 3739321 w 6211840"/>
                  <a:gd name="connsiteY1" fmla="*/ 806305 h 3967556"/>
                  <a:gd name="connsiteX2" fmla="*/ 2549169 w 6211840"/>
                  <a:gd name="connsiteY2" fmla="*/ 1405710 h 3967556"/>
                  <a:gd name="connsiteX3" fmla="*/ 2033147 w 6211840"/>
                  <a:gd name="connsiteY3" fmla="*/ 2340946 h 3967556"/>
                  <a:gd name="connsiteX4" fmla="*/ 849905 w 6211840"/>
                  <a:gd name="connsiteY4" fmla="*/ 2872629 h 3967556"/>
                  <a:gd name="connsiteX5" fmla="*/ 16433 w 6211840"/>
                  <a:gd name="connsiteY5" fmla="*/ 3844885 h 3967556"/>
                  <a:gd name="connsiteX6" fmla="*/ 0 w 6211840"/>
                  <a:gd name="connsiteY6" fmla="*/ 55946 h 3967556"/>
                  <a:gd name="connsiteX7" fmla="*/ 6109407 w 6211840"/>
                  <a:gd name="connsiteY7" fmla="*/ 55500 h 39675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211840" h="3967556">
                    <a:moveTo>
                      <a:pt x="6109407" y="55500"/>
                    </a:moveTo>
                    <a:cubicBezTo>
                      <a:pt x="6732627" y="180560"/>
                      <a:pt x="4332694" y="581270"/>
                      <a:pt x="3739321" y="806305"/>
                    </a:cubicBezTo>
                    <a:cubicBezTo>
                      <a:pt x="3145948" y="1031340"/>
                      <a:pt x="2833531" y="1149936"/>
                      <a:pt x="2549169" y="1405710"/>
                    </a:cubicBezTo>
                    <a:cubicBezTo>
                      <a:pt x="2264807" y="1661484"/>
                      <a:pt x="2316358" y="2096460"/>
                      <a:pt x="2033147" y="2340946"/>
                    </a:cubicBezTo>
                    <a:cubicBezTo>
                      <a:pt x="1749936" y="2585432"/>
                      <a:pt x="1123753" y="2574313"/>
                      <a:pt x="849905" y="2872629"/>
                    </a:cubicBezTo>
                    <a:cubicBezTo>
                      <a:pt x="576057" y="3170945"/>
                      <a:pt x="16720" y="4345629"/>
                      <a:pt x="16433" y="3844885"/>
                    </a:cubicBezTo>
                    <a:cubicBezTo>
                      <a:pt x="15745" y="2643863"/>
                      <a:pt x="15057" y="1171182"/>
                      <a:pt x="0" y="55946"/>
                    </a:cubicBezTo>
                    <a:cubicBezTo>
                      <a:pt x="2036469" y="55797"/>
                      <a:pt x="5486187" y="-69560"/>
                      <a:pt x="6109407" y="5550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 dirty="0"/>
              </a:p>
            </p:txBody>
          </p:sp>
        </p:grpSp>
        <p:grpSp>
          <p:nvGrpSpPr>
            <p:cNvPr id="60" name="กลุ่ม 59">
              <a:extLst>
                <a:ext uri="{FF2B5EF4-FFF2-40B4-BE49-F238E27FC236}">
                  <a16:creationId xmlns:a16="http://schemas.microsoft.com/office/drawing/2014/main" id="{5063384C-1B67-4C48-859F-3B720252A26A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255808" y="373919"/>
              <a:ext cx="376162" cy="907724"/>
              <a:chOff x="6264894" y="1446698"/>
              <a:chExt cx="759640" cy="1984379"/>
            </a:xfrm>
          </p:grpSpPr>
          <p:sp>
            <p:nvSpPr>
              <p:cNvPr id="61" name="วงรี 60">
                <a:extLst>
                  <a:ext uri="{FF2B5EF4-FFF2-40B4-BE49-F238E27FC236}">
                    <a16:creationId xmlns:a16="http://schemas.microsoft.com/office/drawing/2014/main" id="{36043F64-AE10-48E1-83C6-E74C5B6505F5}"/>
                  </a:ext>
                </a:extLst>
              </p:cNvPr>
              <p:cNvSpPr/>
              <p:nvPr/>
            </p:nvSpPr>
            <p:spPr>
              <a:xfrm>
                <a:off x="6264894" y="14508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62" name="วงรี 61">
                <a:extLst>
                  <a:ext uri="{FF2B5EF4-FFF2-40B4-BE49-F238E27FC236}">
                    <a16:creationId xmlns:a16="http://schemas.microsoft.com/office/drawing/2014/main" id="{CBF52C19-C282-41CB-A7C0-48F1DF132FDC}"/>
                  </a:ext>
                </a:extLst>
              </p:cNvPr>
              <p:cNvSpPr/>
              <p:nvPr/>
            </p:nvSpPr>
            <p:spPr>
              <a:xfrm>
                <a:off x="6264894" y="16508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63" name="วงรี 62">
                <a:extLst>
                  <a:ext uri="{FF2B5EF4-FFF2-40B4-BE49-F238E27FC236}">
                    <a16:creationId xmlns:a16="http://schemas.microsoft.com/office/drawing/2014/main" id="{7DDA6A80-4690-4C1B-A94D-40F36F4808BF}"/>
                  </a:ext>
                </a:extLst>
              </p:cNvPr>
              <p:cNvSpPr/>
              <p:nvPr/>
            </p:nvSpPr>
            <p:spPr>
              <a:xfrm>
                <a:off x="6264894" y="185090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64" name="วงรี 63">
                <a:extLst>
                  <a:ext uri="{FF2B5EF4-FFF2-40B4-BE49-F238E27FC236}">
                    <a16:creationId xmlns:a16="http://schemas.microsoft.com/office/drawing/2014/main" id="{61A1373D-3938-4F72-AC4E-E968BA8F0228}"/>
                  </a:ext>
                </a:extLst>
              </p:cNvPr>
              <p:cNvSpPr/>
              <p:nvPr/>
            </p:nvSpPr>
            <p:spPr>
              <a:xfrm>
                <a:off x="6264894" y="205092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65" name="วงรี 64">
                <a:extLst>
                  <a:ext uri="{FF2B5EF4-FFF2-40B4-BE49-F238E27FC236}">
                    <a16:creationId xmlns:a16="http://schemas.microsoft.com/office/drawing/2014/main" id="{FBB0A0A6-1766-41CD-B47C-B65A5D10B60B}"/>
                  </a:ext>
                </a:extLst>
              </p:cNvPr>
              <p:cNvSpPr/>
              <p:nvPr/>
            </p:nvSpPr>
            <p:spPr>
              <a:xfrm>
                <a:off x="6264894" y="22509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66" name="วงรี 65">
                <a:extLst>
                  <a:ext uri="{FF2B5EF4-FFF2-40B4-BE49-F238E27FC236}">
                    <a16:creationId xmlns:a16="http://schemas.microsoft.com/office/drawing/2014/main" id="{F3C923B7-F97B-4F27-B22C-C23479043118}"/>
                  </a:ext>
                </a:extLst>
              </p:cNvPr>
              <p:cNvSpPr/>
              <p:nvPr/>
            </p:nvSpPr>
            <p:spPr>
              <a:xfrm>
                <a:off x="6264894" y="24509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67" name="วงรี 66">
                <a:extLst>
                  <a:ext uri="{FF2B5EF4-FFF2-40B4-BE49-F238E27FC236}">
                    <a16:creationId xmlns:a16="http://schemas.microsoft.com/office/drawing/2014/main" id="{3A3D4065-2C55-4581-9E65-7CF7555CDCCD}"/>
                  </a:ext>
                </a:extLst>
              </p:cNvPr>
              <p:cNvSpPr/>
              <p:nvPr/>
            </p:nvSpPr>
            <p:spPr>
              <a:xfrm>
                <a:off x="6264894" y="265100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68" name="วงรี 67">
                <a:extLst>
                  <a:ext uri="{FF2B5EF4-FFF2-40B4-BE49-F238E27FC236}">
                    <a16:creationId xmlns:a16="http://schemas.microsoft.com/office/drawing/2014/main" id="{2A971D1F-3270-497F-B94D-4359CFF5097A}"/>
                  </a:ext>
                </a:extLst>
              </p:cNvPr>
              <p:cNvSpPr/>
              <p:nvPr/>
            </p:nvSpPr>
            <p:spPr>
              <a:xfrm>
                <a:off x="6264894" y="285102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69" name="วงรี 68">
                <a:extLst>
                  <a:ext uri="{FF2B5EF4-FFF2-40B4-BE49-F238E27FC236}">
                    <a16:creationId xmlns:a16="http://schemas.microsoft.com/office/drawing/2014/main" id="{57687707-7206-4153-B28C-28F63D8AC682}"/>
                  </a:ext>
                </a:extLst>
              </p:cNvPr>
              <p:cNvSpPr/>
              <p:nvPr/>
            </p:nvSpPr>
            <p:spPr>
              <a:xfrm>
                <a:off x="6264894" y="30510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 dirty="0"/>
              </a:p>
            </p:txBody>
          </p:sp>
          <p:sp>
            <p:nvSpPr>
              <p:cNvPr id="70" name="วงรี 69">
                <a:extLst>
                  <a:ext uri="{FF2B5EF4-FFF2-40B4-BE49-F238E27FC236}">
                    <a16:creationId xmlns:a16="http://schemas.microsoft.com/office/drawing/2014/main" id="{FE901680-D2A7-41ED-8B46-82035F174F4D}"/>
                  </a:ext>
                </a:extLst>
              </p:cNvPr>
              <p:cNvSpPr/>
              <p:nvPr/>
            </p:nvSpPr>
            <p:spPr>
              <a:xfrm>
                <a:off x="6264894" y="32510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71" name="วงรี 70">
                <a:extLst>
                  <a:ext uri="{FF2B5EF4-FFF2-40B4-BE49-F238E27FC236}">
                    <a16:creationId xmlns:a16="http://schemas.microsoft.com/office/drawing/2014/main" id="{43BB84BE-9DA4-444F-A656-778A792D2066}"/>
                  </a:ext>
                </a:extLst>
              </p:cNvPr>
              <p:cNvSpPr/>
              <p:nvPr/>
            </p:nvSpPr>
            <p:spPr>
              <a:xfrm>
                <a:off x="6554714" y="14487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72" name="วงรี 71">
                <a:extLst>
                  <a:ext uri="{FF2B5EF4-FFF2-40B4-BE49-F238E27FC236}">
                    <a16:creationId xmlns:a16="http://schemas.microsoft.com/office/drawing/2014/main" id="{B1E54609-962D-49EA-A36B-7EA95D697FF6}"/>
                  </a:ext>
                </a:extLst>
              </p:cNvPr>
              <p:cNvSpPr/>
              <p:nvPr/>
            </p:nvSpPr>
            <p:spPr>
              <a:xfrm>
                <a:off x="6554714" y="16488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73" name="วงรี 72">
                <a:extLst>
                  <a:ext uri="{FF2B5EF4-FFF2-40B4-BE49-F238E27FC236}">
                    <a16:creationId xmlns:a16="http://schemas.microsoft.com/office/drawing/2014/main" id="{4249E772-E248-47E2-BBAB-0291054D4720}"/>
                  </a:ext>
                </a:extLst>
              </p:cNvPr>
              <p:cNvSpPr/>
              <p:nvPr/>
            </p:nvSpPr>
            <p:spPr>
              <a:xfrm>
                <a:off x="6554714" y="184882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74" name="วงรี 73">
                <a:extLst>
                  <a:ext uri="{FF2B5EF4-FFF2-40B4-BE49-F238E27FC236}">
                    <a16:creationId xmlns:a16="http://schemas.microsoft.com/office/drawing/2014/main" id="{AB119595-6946-4196-9F2E-F14911126934}"/>
                  </a:ext>
                </a:extLst>
              </p:cNvPr>
              <p:cNvSpPr/>
              <p:nvPr/>
            </p:nvSpPr>
            <p:spPr>
              <a:xfrm>
                <a:off x="6554714" y="204885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75" name="วงรี 74">
                <a:extLst>
                  <a:ext uri="{FF2B5EF4-FFF2-40B4-BE49-F238E27FC236}">
                    <a16:creationId xmlns:a16="http://schemas.microsoft.com/office/drawing/2014/main" id="{84B47960-2D2B-4ED8-950B-9CE3F526EDB1}"/>
                  </a:ext>
                </a:extLst>
              </p:cNvPr>
              <p:cNvSpPr/>
              <p:nvPr/>
            </p:nvSpPr>
            <p:spPr>
              <a:xfrm>
                <a:off x="6554714" y="22488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76" name="วงรี 75">
                <a:extLst>
                  <a:ext uri="{FF2B5EF4-FFF2-40B4-BE49-F238E27FC236}">
                    <a16:creationId xmlns:a16="http://schemas.microsoft.com/office/drawing/2014/main" id="{660F6C5E-ECCA-45B6-973D-3F3237CA3209}"/>
                  </a:ext>
                </a:extLst>
              </p:cNvPr>
              <p:cNvSpPr/>
              <p:nvPr/>
            </p:nvSpPr>
            <p:spPr>
              <a:xfrm>
                <a:off x="6554714" y="24489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77" name="วงรี 76">
                <a:extLst>
                  <a:ext uri="{FF2B5EF4-FFF2-40B4-BE49-F238E27FC236}">
                    <a16:creationId xmlns:a16="http://schemas.microsoft.com/office/drawing/2014/main" id="{BAB559BF-9D71-4F40-9506-56E190133E99}"/>
                  </a:ext>
                </a:extLst>
              </p:cNvPr>
              <p:cNvSpPr/>
              <p:nvPr/>
            </p:nvSpPr>
            <p:spPr>
              <a:xfrm>
                <a:off x="6554714" y="264892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78" name="วงรี 77">
                <a:extLst>
                  <a:ext uri="{FF2B5EF4-FFF2-40B4-BE49-F238E27FC236}">
                    <a16:creationId xmlns:a16="http://schemas.microsoft.com/office/drawing/2014/main" id="{30A0802E-40FA-4B03-BFF6-642C8184E2DF}"/>
                  </a:ext>
                </a:extLst>
              </p:cNvPr>
              <p:cNvSpPr/>
              <p:nvPr/>
            </p:nvSpPr>
            <p:spPr>
              <a:xfrm>
                <a:off x="6554714" y="284895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79" name="วงรี 78">
                <a:extLst>
                  <a:ext uri="{FF2B5EF4-FFF2-40B4-BE49-F238E27FC236}">
                    <a16:creationId xmlns:a16="http://schemas.microsoft.com/office/drawing/2014/main" id="{7AA9AE6D-DBCD-445D-8282-A5A6EF704155}"/>
                  </a:ext>
                </a:extLst>
              </p:cNvPr>
              <p:cNvSpPr/>
              <p:nvPr/>
            </p:nvSpPr>
            <p:spPr>
              <a:xfrm>
                <a:off x="6554714" y="30489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80" name="วงรี 79">
                <a:extLst>
                  <a:ext uri="{FF2B5EF4-FFF2-40B4-BE49-F238E27FC236}">
                    <a16:creationId xmlns:a16="http://schemas.microsoft.com/office/drawing/2014/main" id="{E2AA38E1-88E4-4FD3-AB6B-C1C259132217}"/>
                  </a:ext>
                </a:extLst>
              </p:cNvPr>
              <p:cNvSpPr/>
              <p:nvPr/>
            </p:nvSpPr>
            <p:spPr>
              <a:xfrm>
                <a:off x="6554714" y="32490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81" name="วงรี 80">
                <a:extLst>
                  <a:ext uri="{FF2B5EF4-FFF2-40B4-BE49-F238E27FC236}">
                    <a16:creationId xmlns:a16="http://schemas.microsoft.com/office/drawing/2014/main" id="{212CA890-9015-456E-98AA-AE1FEAB94E68}"/>
                  </a:ext>
                </a:extLst>
              </p:cNvPr>
              <p:cNvSpPr/>
              <p:nvPr/>
            </p:nvSpPr>
            <p:spPr>
              <a:xfrm>
                <a:off x="6844534" y="14466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82" name="วงรี 81">
                <a:extLst>
                  <a:ext uri="{FF2B5EF4-FFF2-40B4-BE49-F238E27FC236}">
                    <a16:creationId xmlns:a16="http://schemas.microsoft.com/office/drawing/2014/main" id="{28142ACE-1576-457B-9FFB-A6E640C94C93}"/>
                  </a:ext>
                </a:extLst>
              </p:cNvPr>
              <p:cNvSpPr/>
              <p:nvPr/>
            </p:nvSpPr>
            <p:spPr>
              <a:xfrm>
                <a:off x="6844534" y="16467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83" name="วงรี 82">
                <a:extLst>
                  <a:ext uri="{FF2B5EF4-FFF2-40B4-BE49-F238E27FC236}">
                    <a16:creationId xmlns:a16="http://schemas.microsoft.com/office/drawing/2014/main" id="{9E65A5C0-A1A5-4257-B83F-64DB62AD6D4A}"/>
                  </a:ext>
                </a:extLst>
              </p:cNvPr>
              <p:cNvSpPr/>
              <p:nvPr/>
            </p:nvSpPr>
            <p:spPr>
              <a:xfrm>
                <a:off x="6844534" y="184674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84" name="วงรี 83">
                <a:extLst>
                  <a:ext uri="{FF2B5EF4-FFF2-40B4-BE49-F238E27FC236}">
                    <a16:creationId xmlns:a16="http://schemas.microsoft.com/office/drawing/2014/main" id="{F456F59F-3E8B-4A9C-A0A6-9D9A58347391}"/>
                  </a:ext>
                </a:extLst>
              </p:cNvPr>
              <p:cNvSpPr/>
              <p:nvPr/>
            </p:nvSpPr>
            <p:spPr>
              <a:xfrm>
                <a:off x="6844534" y="204677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85" name="วงรี 84">
                <a:extLst>
                  <a:ext uri="{FF2B5EF4-FFF2-40B4-BE49-F238E27FC236}">
                    <a16:creationId xmlns:a16="http://schemas.microsoft.com/office/drawing/2014/main" id="{C6C7035C-D720-4782-9889-E7C52F07F731}"/>
                  </a:ext>
                </a:extLst>
              </p:cNvPr>
              <p:cNvSpPr/>
              <p:nvPr/>
            </p:nvSpPr>
            <p:spPr>
              <a:xfrm>
                <a:off x="6844534" y="22467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86" name="วงรี 85">
                <a:extLst>
                  <a:ext uri="{FF2B5EF4-FFF2-40B4-BE49-F238E27FC236}">
                    <a16:creationId xmlns:a16="http://schemas.microsoft.com/office/drawing/2014/main" id="{12958C89-FAC6-4D6B-A6BC-89E7F57F49A9}"/>
                  </a:ext>
                </a:extLst>
              </p:cNvPr>
              <p:cNvSpPr/>
              <p:nvPr/>
            </p:nvSpPr>
            <p:spPr>
              <a:xfrm>
                <a:off x="6844534" y="24468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87" name="วงรี 86">
                <a:extLst>
                  <a:ext uri="{FF2B5EF4-FFF2-40B4-BE49-F238E27FC236}">
                    <a16:creationId xmlns:a16="http://schemas.microsoft.com/office/drawing/2014/main" id="{0EB9EF5B-9B6B-4CCD-9D23-F1A66E05B5E1}"/>
                  </a:ext>
                </a:extLst>
              </p:cNvPr>
              <p:cNvSpPr/>
              <p:nvPr/>
            </p:nvSpPr>
            <p:spPr>
              <a:xfrm>
                <a:off x="6844534" y="264684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88" name="วงรี 87">
                <a:extLst>
                  <a:ext uri="{FF2B5EF4-FFF2-40B4-BE49-F238E27FC236}">
                    <a16:creationId xmlns:a16="http://schemas.microsoft.com/office/drawing/2014/main" id="{4B41C75B-F80A-4FD0-B1BE-56B30ECAE20E}"/>
                  </a:ext>
                </a:extLst>
              </p:cNvPr>
              <p:cNvSpPr/>
              <p:nvPr/>
            </p:nvSpPr>
            <p:spPr>
              <a:xfrm>
                <a:off x="6844534" y="284687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89" name="วงรี 88">
                <a:extLst>
                  <a:ext uri="{FF2B5EF4-FFF2-40B4-BE49-F238E27FC236}">
                    <a16:creationId xmlns:a16="http://schemas.microsoft.com/office/drawing/2014/main" id="{6E7786C0-A46F-4381-8D9D-7B9F8A2056D0}"/>
                  </a:ext>
                </a:extLst>
              </p:cNvPr>
              <p:cNvSpPr/>
              <p:nvPr/>
            </p:nvSpPr>
            <p:spPr>
              <a:xfrm>
                <a:off x="6844534" y="30468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90" name="วงรี 89">
                <a:extLst>
                  <a:ext uri="{FF2B5EF4-FFF2-40B4-BE49-F238E27FC236}">
                    <a16:creationId xmlns:a16="http://schemas.microsoft.com/office/drawing/2014/main" id="{1E352FA3-EDA1-40E7-926E-C03C10A26667}"/>
                  </a:ext>
                </a:extLst>
              </p:cNvPr>
              <p:cNvSpPr/>
              <p:nvPr/>
            </p:nvSpPr>
            <p:spPr>
              <a:xfrm>
                <a:off x="6844534" y="32469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</p:grpSp>
        <p:grpSp>
          <p:nvGrpSpPr>
            <p:cNvPr id="125" name="กลุ่ม 124">
              <a:extLst>
                <a:ext uri="{FF2B5EF4-FFF2-40B4-BE49-F238E27FC236}">
                  <a16:creationId xmlns:a16="http://schemas.microsoft.com/office/drawing/2014/main" id="{2A7EF110-C613-43EC-A91B-8724C8B7B2A1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2133939" y="4354181"/>
              <a:ext cx="347486" cy="982634"/>
              <a:chOff x="6264894" y="1446698"/>
              <a:chExt cx="759640" cy="1984379"/>
            </a:xfrm>
          </p:grpSpPr>
          <p:sp>
            <p:nvSpPr>
              <p:cNvPr id="126" name="วงรี 125">
                <a:extLst>
                  <a:ext uri="{FF2B5EF4-FFF2-40B4-BE49-F238E27FC236}">
                    <a16:creationId xmlns:a16="http://schemas.microsoft.com/office/drawing/2014/main" id="{087B597C-BD80-4707-83EB-0CA0D38815FA}"/>
                  </a:ext>
                </a:extLst>
              </p:cNvPr>
              <p:cNvSpPr/>
              <p:nvPr/>
            </p:nvSpPr>
            <p:spPr>
              <a:xfrm>
                <a:off x="6264894" y="14508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27" name="วงรี 126">
                <a:extLst>
                  <a:ext uri="{FF2B5EF4-FFF2-40B4-BE49-F238E27FC236}">
                    <a16:creationId xmlns:a16="http://schemas.microsoft.com/office/drawing/2014/main" id="{BCDC5252-3B1F-4471-83D6-157DD3488F1D}"/>
                  </a:ext>
                </a:extLst>
              </p:cNvPr>
              <p:cNvSpPr/>
              <p:nvPr/>
            </p:nvSpPr>
            <p:spPr>
              <a:xfrm>
                <a:off x="6264894" y="16508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28" name="วงรี 127">
                <a:extLst>
                  <a:ext uri="{FF2B5EF4-FFF2-40B4-BE49-F238E27FC236}">
                    <a16:creationId xmlns:a16="http://schemas.microsoft.com/office/drawing/2014/main" id="{72F01A66-27AA-4D43-B117-96BE8EDDD1AF}"/>
                  </a:ext>
                </a:extLst>
              </p:cNvPr>
              <p:cNvSpPr/>
              <p:nvPr/>
            </p:nvSpPr>
            <p:spPr>
              <a:xfrm>
                <a:off x="6264894" y="185090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29" name="วงรี 128">
                <a:extLst>
                  <a:ext uri="{FF2B5EF4-FFF2-40B4-BE49-F238E27FC236}">
                    <a16:creationId xmlns:a16="http://schemas.microsoft.com/office/drawing/2014/main" id="{C442AD09-F6A2-41BE-B9D4-C779372A7A48}"/>
                  </a:ext>
                </a:extLst>
              </p:cNvPr>
              <p:cNvSpPr/>
              <p:nvPr/>
            </p:nvSpPr>
            <p:spPr>
              <a:xfrm>
                <a:off x="6264894" y="205092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30" name="วงรี 129">
                <a:extLst>
                  <a:ext uri="{FF2B5EF4-FFF2-40B4-BE49-F238E27FC236}">
                    <a16:creationId xmlns:a16="http://schemas.microsoft.com/office/drawing/2014/main" id="{8F9C1533-F358-403F-9407-C2827AD41DB8}"/>
                  </a:ext>
                </a:extLst>
              </p:cNvPr>
              <p:cNvSpPr/>
              <p:nvPr/>
            </p:nvSpPr>
            <p:spPr>
              <a:xfrm>
                <a:off x="6264894" y="22509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31" name="วงรี 130">
                <a:extLst>
                  <a:ext uri="{FF2B5EF4-FFF2-40B4-BE49-F238E27FC236}">
                    <a16:creationId xmlns:a16="http://schemas.microsoft.com/office/drawing/2014/main" id="{E9409C88-8E7C-42F9-AD4C-AC78A21D9EDD}"/>
                  </a:ext>
                </a:extLst>
              </p:cNvPr>
              <p:cNvSpPr/>
              <p:nvPr/>
            </p:nvSpPr>
            <p:spPr>
              <a:xfrm>
                <a:off x="6264894" y="24509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32" name="วงรี 131">
                <a:extLst>
                  <a:ext uri="{FF2B5EF4-FFF2-40B4-BE49-F238E27FC236}">
                    <a16:creationId xmlns:a16="http://schemas.microsoft.com/office/drawing/2014/main" id="{4A7409C7-A987-4C36-8B3B-A5AC75002AAA}"/>
                  </a:ext>
                </a:extLst>
              </p:cNvPr>
              <p:cNvSpPr/>
              <p:nvPr/>
            </p:nvSpPr>
            <p:spPr>
              <a:xfrm>
                <a:off x="6264894" y="265100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33" name="วงรี 132">
                <a:extLst>
                  <a:ext uri="{FF2B5EF4-FFF2-40B4-BE49-F238E27FC236}">
                    <a16:creationId xmlns:a16="http://schemas.microsoft.com/office/drawing/2014/main" id="{8EE3D0AA-B694-4139-92D2-BD8E66EA6B63}"/>
                  </a:ext>
                </a:extLst>
              </p:cNvPr>
              <p:cNvSpPr/>
              <p:nvPr/>
            </p:nvSpPr>
            <p:spPr>
              <a:xfrm>
                <a:off x="6264894" y="285102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34" name="วงรี 133">
                <a:extLst>
                  <a:ext uri="{FF2B5EF4-FFF2-40B4-BE49-F238E27FC236}">
                    <a16:creationId xmlns:a16="http://schemas.microsoft.com/office/drawing/2014/main" id="{2BB0E1F4-1047-4408-8BFD-B5A0D565A2E6}"/>
                  </a:ext>
                </a:extLst>
              </p:cNvPr>
              <p:cNvSpPr/>
              <p:nvPr/>
            </p:nvSpPr>
            <p:spPr>
              <a:xfrm>
                <a:off x="6264894" y="30510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 dirty="0"/>
              </a:p>
            </p:txBody>
          </p:sp>
          <p:sp>
            <p:nvSpPr>
              <p:cNvPr id="135" name="วงรี 134">
                <a:extLst>
                  <a:ext uri="{FF2B5EF4-FFF2-40B4-BE49-F238E27FC236}">
                    <a16:creationId xmlns:a16="http://schemas.microsoft.com/office/drawing/2014/main" id="{0EF7C8D2-A0BA-42DF-A4B3-7E8357F14533}"/>
                  </a:ext>
                </a:extLst>
              </p:cNvPr>
              <p:cNvSpPr/>
              <p:nvPr/>
            </p:nvSpPr>
            <p:spPr>
              <a:xfrm>
                <a:off x="6264894" y="32510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36" name="วงรี 135">
                <a:extLst>
                  <a:ext uri="{FF2B5EF4-FFF2-40B4-BE49-F238E27FC236}">
                    <a16:creationId xmlns:a16="http://schemas.microsoft.com/office/drawing/2014/main" id="{BE23256E-38DF-49B1-93AC-78B4911E571A}"/>
                  </a:ext>
                </a:extLst>
              </p:cNvPr>
              <p:cNvSpPr/>
              <p:nvPr/>
            </p:nvSpPr>
            <p:spPr>
              <a:xfrm>
                <a:off x="6554714" y="14487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37" name="วงรี 136">
                <a:extLst>
                  <a:ext uri="{FF2B5EF4-FFF2-40B4-BE49-F238E27FC236}">
                    <a16:creationId xmlns:a16="http://schemas.microsoft.com/office/drawing/2014/main" id="{D2EBBCA6-A58E-409A-8BB1-46096F953522}"/>
                  </a:ext>
                </a:extLst>
              </p:cNvPr>
              <p:cNvSpPr/>
              <p:nvPr/>
            </p:nvSpPr>
            <p:spPr>
              <a:xfrm>
                <a:off x="6554714" y="16488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38" name="วงรี 137">
                <a:extLst>
                  <a:ext uri="{FF2B5EF4-FFF2-40B4-BE49-F238E27FC236}">
                    <a16:creationId xmlns:a16="http://schemas.microsoft.com/office/drawing/2014/main" id="{4EAA18AD-D225-4CAB-A830-06A73C29BA6B}"/>
                  </a:ext>
                </a:extLst>
              </p:cNvPr>
              <p:cNvSpPr/>
              <p:nvPr/>
            </p:nvSpPr>
            <p:spPr>
              <a:xfrm>
                <a:off x="6554714" y="184882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39" name="วงรี 138">
                <a:extLst>
                  <a:ext uri="{FF2B5EF4-FFF2-40B4-BE49-F238E27FC236}">
                    <a16:creationId xmlns:a16="http://schemas.microsoft.com/office/drawing/2014/main" id="{0C1FF6D6-BAFB-4890-BDAF-0321109E106E}"/>
                  </a:ext>
                </a:extLst>
              </p:cNvPr>
              <p:cNvSpPr/>
              <p:nvPr/>
            </p:nvSpPr>
            <p:spPr>
              <a:xfrm>
                <a:off x="6554714" y="204885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40" name="วงรี 139">
                <a:extLst>
                  <a:ext uri="{FF2B5EF4-FFF2-40B4-BE49-F238E27FC236}">
                    <a16:creationId xmlns:a16="http://schemas.microsoft.com/office/drawing/2014/main" id="{42CAA703-0698-4B2C-89D9-7623CE92359A}"/>
                  </a:ext>
                </a:extLst>
              </p:cNvPr>
              <p:cNvSpPr/>
              <p:nvPr/>
            </p:nvSpPr>
            <p:spPr>
              <a:xfrm>
                <a:off x="6554714" y="22488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41" name="วงรี 140">
                <a:extLst>
                  <a:ext uri="{FF2B5EF4-FFF2-40B4-BE49-F238E27FC236}">
                    <a16:creationId xmlns:a16="http://schemas.microsoft.com/office/drawing/2014/main" id="{DA7B4F7D-1D18-420D-8433-F99DF2BFD5EB}"/>
                  </a:ext>
                </a:extLst>
              </p:cNvPr>
              <p:cNvSpPr/>
              <p:nvPr/>
            </p:nvSpPr>
            <p:spPr>
              <a:xfrm>
                <a:off x="6554714" y="24489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42" name="วงรี 141">
                <a:extLst>
                  <a:ext uri="{FF2B5EF4-FFF2-40B4-BE49-F238E27FC236}">
                    <a16:creationId xmlns:a16="http://schemas.microsoft.com/office/drawing/2014/main" id="{AE91FF48-3E09-4F8A-AF4D-3AA54B047A9E}"/>
                  </a:ext>
                </a:extLst>
              </p:cNvPr>
              <p:cNvSpPr/>
              <p:nvPr/>
            </p:nvSpPr>
            <p:spPr>
              <a:xfrm>
                <a:off x="6554714" y="264892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43" name="วงรี 142">
                <a:extLst>
                  <a:ext uri="{FF2B5EF4-FFF2-40B4-BE49-F238E27FC236}">
                    <a16:creationId xmlns:a16="http://schemas.microsoft.com/office/drawing/2014/main" id="{813DCB89-6B66-45B5-8F7E-7706E9A8160B}"/>
                  </a:ext>
                </a:extLst>
              </p:cNvPr>
              <p:cNvSpPr/>
              <p:nvPr/>
            </p:nvSpPr>
            <p:spPr>
              <a:xfrm>
                <a:off x="6554714" y="284895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44" name="วงรี 143">
                <a:extLst>
                  <a:ext uri="{FF2B5EF4-FFF2-40B4-BE49-F238E27FC236}">
                    <a16:creationId xmlns:a16="http://schemas.microsoft.com/office/drawing/2014/main" id="{9795BA4E-5DC0-4DD6-A85F-8EA0857D4AD7}"/>
                  </a:ext>
                </a:extLst>
              </p:cNvPr>
              <p:cNvSpPr/>
              <p:nvPr/>
            </p:nvSpPr>
            <p:spPr>
              <a:xfrm>
                <a:off x="6554714" y="30489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45" name="วงรี 144">
                <a:extLst>
                  <a:ext uri="{FF2B5EF4-FFF2-40B4-BE49-F238E27FC236}">
                    <a16:creationId xmlns:a16="http://schemas.microsoft.com/office/drawing/2014/main" id="{E029C643-64FC-489A-961F-BA499DD96B5F}"/>
                  </a:ext>
                </a:extLst>
              </p:cNvPr>
              <p:cNvSpPr/>
              <p:nvPr/>
            </p:nvSpPr>
            <p:spPr>
              <a:xfrm>
                <a:off x="6554714" y="32490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46" name="วงรี 145">
                <a:extLst>
                  <a:ext uri="{FF2B5EF4-FFF2-40B4-BE49-F238E27FC236}">
                    <a16:creationId xmlns:a16="http://schemas.microsoft.com/office/drawing/2014/main" id="{30AB53CB-BFBE-474D-AB48-F68DE0EE987E}"/>
                  </a:ext>
                </a:extLst>
              </p:cNvPr>
              <p:cNvSpPr/>
              <p:nvPr/>
            </p:nvSpPr>
            <p:spPr>
              <a:xfrm>
                <a:off x="6844534" y="14466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47" name="วงรี 146">
                <a:extLst>
                  <a:ext uri="{FF2B5EF4-FFF2-40B4-BE49-F238E27FC236}">
                    <a16:creationId xmlns:a16="http://schemas.microsoft.com/office/drawing/2014/main" id="{086C549C-08DF-463C-8A3D-A381ADCD4108}"/>
                  </a:ext>
                </a:extLst>
              </p:cNvPr>
              <p:cNvSpPr/>
              <p:nvPr/>
            </p:nvSpPr>
            <p:spPr>
              <a:xfrm>
                <a:off x="6844534" y="16467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48" name="วงรี 147">
                <a:extLst>
                  <a:ext uri="{FF2B5EF4-FFF2-40B4-BE49-F238E27FC236}">
                    <a16:creationId xmlns:a16="http://schemas.microsoft.com/office/drawing/2014/main" id="{613A26D6-D114-4DB7-BF7A-3D4A1680BF71}"/>
                  </a:ext>
                </a:extLst>
              </p:cNvPr>
              <p:cNvSpPr/>
              <p:nvPr/>
            </p:nvSpPr>
            <p:spPr>
              <a:xfrm>
                <a:off x="6844534" y="184674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49" name="วงรี 148">
                <a:extLst>
                  <a:ext uri="{FF2B5EF4-FFF2-40B4-BE49-F238E27FC236}">
                    <a16:creationId xmlns:a16="http://schemas.microsoft.com/office/drawing/2014/main" id="{E27DDA30-C4D6-4AA2-ACA1-1D3C030E1D72}"/>
                  </a:ext>
                </a:extLst>
              </p:cNvPr>
              <p:cNvSpPr/>
              <p:nvPr/>
            </p:nvSpPr>
            <p:spPr>
              <a:xfrm>
                <a:off x="6844534" y="204677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50" name="วงรี 149">
                <a:extLst>
                  <a:ext uri="{FF2B5EF4-FFF2-40B4-BE49-F238E27FC236}">
                    <a16:creationId xmlns:a16="http://schemas.microsoft.com/office/drawing/2014/main" id="{0CA6F531-E93D-4AA4-8F21-C6AB8CC24A7C}"/>
                  </a:ext>
                </a:extLst>
              </p:cNvPr>
              <p:cNvSpPr/>
              <p:nvPr/>
            </p:nvSpPr>
            <p:spPr>
              <a:xfrm>
                <a:off x="6844534" y="22467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51" name="วงรี 150">
                <a:extLst>
                  <a:ext uri="{FF2B5EF4-FFF2-40B4-BE49-F238E27FC236}">
                    <a16:creationId xmlns:a16="http://schemas.microsoft.com/office/drawing/2014/main" id="{56D3A951-4DAE-4497-A1BF-9DE01A1283E0}"/>
                  </a:ext>
                </a:extLst>
              </p:cNvPr>
              <p:cNvSpPr/>
              <p:nvPr/>
            </p:nvSpPr>
            <p:spPr>
              <a:xfrm>
                <a:off x="6844534" y="24468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52" name="วงรี 151">
                <a:extLst>
                  <a:ext uri="{FF2B5EF4-FFF2-40B4-BE49-F238E27FC236}">
                    <a16:creationId xmlns:a16="http://schemas.microsoft.com/office/drawing/2014/main" id="{56624583-3AF1-434C-947B-DC01822C50CB}"/>
                  </a:ext>
                </a:extLst>
              </p:cNvPr>
              <p:cNvSpPr/>
              <p:nvPr/>
            </p:nvSpPr>
            <p:spPr>
              <a:xfrm>
                <a:off x="6844534" y="264684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53" name="วงรี 152">
                <a:extLst>
                  <a:ext uri="{FF2B5EF4-FFF2-40B4-BE49-F238E27FC236}">
                    <a16:creationId xmlns:a16="http://schemas.microsoft.com/office/drawing/2014/main" id="{FFB94250-93F7-44D7-B0D3-00F3B7A4F59C}"/>
                  </a:ext>
                </a:extLst>
              </p:cNvPr>
              <p:cNvSpPr/>
              <p:nvPr/>
            </p:nvSpPr>
            <p:spPr>
              <a:xfrm>
                <a:off x="6844534" y="284687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54" name="วงรี 153">
                <a:extLst>
                  <a:ext uri="{FF2B5EF4-FFF2-40B4-BE49-F238E27FC236}">
                    <a16:creationId xmlns:a16="http://schemas.microsoft.com/office/drawing/2014/main" id="{693A4000-C711-4213-881F-46174FD1239A}"/>
                  </a:ext>
                </a:extLst>
              </p:cNvPr>
              <p:cNvSpPr/>
              <p:nvPr/>
            </p:nvSpPr>
            <p:spPr>
              <a:xfrm>
                <a:off x="6844534" y="30468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55" name="วงรี 154">
                <a:extLst>
                  <a:ext uri="{FF2B5EF4-FFF2-40B4-BE49-F238E27FC236}">
                    <a16:creationId xmlns:a16="http://schemas.microsoft.com/office/drawing/2014/main" id="{10DCF3F5-3C48-4642-B133-E3CC79C23C10}"/>
                  </a:ext>
                </a:extLst>
              </p:cNvPr>
              <p:cNvSpPr/>
              <p:nvPr/>
            </p:nvSpPr>
            <p:spPr>
              <a:xfrm>
                <a:off x="6844534" y="32469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</p:grpSp>
        <p:grpSp>
          <p:nvGrpSpPr>
            <p:cNvPr id="156" name="กลุ่ม 155">
              <a:extLst>
                <a:ext uri="{FF2B5EF4-FFF2-40B4-BE49-F238E27FC236}">
                  <a16:creationId xmlns:a16="http://schemas.microsoft.com/office/drawing/2014/main" id="{B958616B-DD23-408E-8662-7F1436CDCE4F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3466326" y="573401"/>
              <a:ext cx="347486" cy="982634"/>
              <a:chOff x="6264894" y="1446698"/>
              <a:chExt cx="759640" cy="1984379"/>
            </a:xfrm>
          </p:grpSpPr>
          <p:sp>
            <p:nvSpPr>
              <p:cNvPr id="157" name="วงรี 156">
                <a:extLst>
                  <a:ext uri="{FF2B5EF4-FFF2-40B4-BE49-F238E27FC236}">
                    <a16:creationId xmlns:a16="http://schemas.microsoft.com/office/drawing/2014/main" id="{880946A2-5350-4B72-B3CF-3372A2D75CBF}"/>
                  </a:ext>
                </a:extLst>
              </p:cNvPr>
              <p:cNvSpPr/>
              <p:nvPr/>
            </p:nvSpPr>
            <p:spPr>
              <a:xfrm>
                <a:off x="6264894" y="14508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58" name="วงรี 157">
                <a:extLst>
                  <a:ext uri="{FF2B5EF4-FFF2-40B4-BE49-F238E27FC236}">
                    <a16:creationId xmlns:a16="http://schemas.microsoft.com/office/drawing/2014/main" id="{3CE03E15-6C83-422D-BD88-166AD688CF2E}"/>
                  </a:ext>
                </a:extLst>
              </p:cNvPr>
              <p:cNvSpPr/>
              <p:nvPr/>
            </p:nvSpPr>
            <p:spPr>
              <a:xfrm>
                <a:off x="6264894" y="16508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59" name="วงรี 158">
                <a:extLst>
                  <a:ext uri="{FF2B5EF4-FFF2-40B4-BE49-F238E27FC236}">
                    <a16:creationId xmlns:a16="http://schemas.microsoft.com/office/drawing/2014/main" id="{908F4668-BA50-42FC-A8E3-4423F5A64ABC}"/>
                  </a:ext>
                </a:extLst>
              </p:cNvPr>
              <p:cNvSpPr/>
              <p:nvPr/>
            </p:nvSpPr>
            <p:spPr>
              <a:xfrm>
                <a:off x="6264894" y="185090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60" name="วงรี 159">
                <a:extLst>
                  <a:ext uri="{FF2B5EF4-FFF2-40B4-BE49-F238E27FC236}">
                    <a16:creationId xmlns:a16="http://schemas.microsoft.com/office/drawing/2014/main" id="{524554F2-A4AB-4A2E-91DE-4B0CB4B448EB}"/>
                  </a:ext>
                </a:extLst>
              </p:cNvPr>
              <p:cNvSpPr/>
              <p:nvPr/>
            </p:nvSpPr>
            <p:spPr>
              <a:xfrm>
                <a:off x="6264894" y="205092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61" name="วงรี 160">
                <a:extLst>
                  <a:ext uri="{FF2B5EF4-FFF2-40B4-BE49-F238E27FC236}">
                    <a16:creationId xmlns:a16="http://schemas.microsoft.com/office/drawing/2014/main" id="{F3F51107-801F-4372-8E4D-3C58FA1B92B3}"/>
                  </a:ext>
                </a:extLst>
              </p:cNvPr>
              <p:cNvSpPr/>
              <p:nvPr/>
            </p:nvSpPr>
            <p:spPr>
              <a:xfrm>
                <a:off x="6264894" y="22509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62" name="วงรี 161">
                <a:extLst>
                  <a:ext uri="{FF2B5EF4-FFF2-40B4-BE49-F238E27FC236}">
                    <a16:creationId xmlns:a16="http://schemas.microsoft.com/office/drawing/2014/main" id="{5D800A4B-1832-4643-A216-53E717B7A80C}"/>
                  </a:ext>
                </a:extLst>
              </p:cNvPr>
              <p:cNvSpPr/>
              <p:nvPr/>
            </p:nvSpPr>
            <p:spPr>
              <a:xfrm>
                <a:off x="6264894" y="24509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63" name="วงรี 162">
                <a:extLst>
                  <a:ext uri="{FF2B5EF4-FFF2-40B4-BE49-F238E27FC236}">
                    <a16:creationId xmlns:a16="http://schemas.microsoft.com/office/drawing/2014/main" id="{BCF1EB5A-DBFC-4179-958C-1B9118471259}"/>
                  </a:ext>
                </a:extLst>
              </p:cNvPr>
              <p:cNvSpPr/>
              <p:nvPr/>
            </p:nvSpPr>
            <p:spPr>
              <a:xfrm>
                <a:off x="6264894" y="265100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64" name="วงรี 163">
                <a:extLst>
                  <a:ext uri="{FF2B5EF4-FFF2-40B4-BE49-F238E27FC236}">
                    <a16:creationId xmlns:a16="http://schemas.microsoft.com/office/drawing/2014/main" id="{43A2364B-8D4A-4104-BC92-43A3EBCF0585}"/>
                  </a:ext>
                </a:extLst>
              </p:cNvPr>
              <p:cNvSpPr/>
              <p:nvPr/>
            </p:nvSpPr>
            <p:spPr>
              <a:xfrm>
                <a:off x="6264894" y="285102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65" name="วงรี 164">
                <a:extLst>
                  <a:ext uri="{FF2B5EF4-FFF2-40B4-BE49-F238E27FC236}">
                    <a16:creationId xmlns:a16="http://schemas.microsoft.com/office/drawing/2014/main" id="{2009CE0F-1418-4A64-9EF9-E61143263B5C}"/>
                  </a:ext>
                </a:extLst>
              </p:cNvPr>
              <p:cNvSpPr/>
              <p:nvPr/>
            </p:nvSpPr>
            <p:spPr>
              <a:xfrm>
                <a:off x="6264894" y="30510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 dirty="0"/>
              </a:p>
            </p:txBody>
          </p:sp>
          <p:sp>
            <p:nvSpPr>
              <p:cNvPr id="166" name="วงรี 165">
                <a:extLst>
                  <a:ext uri="{FF2B5EF4-FFF2-40B4-BE49-F238E27FC236}">
                    <a16:creationId xmlns:a16="http://schemas.microsoft.com/office/drawing/2014/main" id="{AD5C2724-F24C-49C5-B5E1-775DEA13487D}"/>
                  </a:ext>
                </a:extLst>
              </p:cNvPr>
              <p:cNvSpPr/>
              <p:nvPr/>
            </p:nvSpPr>
            <p:spPr>
              <a:xfrm>
                <a:off x="6264894" y="32510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67" name="วงรี 166">
                <a:extLst>
                  <a:ext uri="{FF2B5EF4-FFF2-40B4-BE49-F238E27FC236}">
                    <a16:creationId xmlns:a16="http://schemas.microsoft.com/office/drawing/2014/main" id="{072B9939-058B-4D80-947C-409EF176F8F8}"/>
                  </a:ext>
                </a:extLst>
              </p:cNvPr>
              <p:cNvSpPr/>
              <p:nvPr/>
            </p:nvSpPr>
            <p:spPr>
              <a:xfrm>
                <a:off x="6554714" y="14487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68" name="วงรี 167">
                <a:extLst>
                  <a:ext uri="{FF2B5EF4-FFF2-40B4-BE49-F238E27FC236}">
                    <a16:creationId xmlns:a16="http://schemas.microsoft.com/office/drawing/2014/main" id="{FD8A0C7A-2F21-40E4-A570-653933483C2A}"/>
                  </a:ext>
                </a:extLst>
              </p:cNvPr>
              <p:cNvSpPr/>
              <p:nvPr/>
            </p:nvSpPr>
            <p:spPr>
              <a:xfrm>
                <a:off x="6554714" y="16488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69" name="วงรี 168">
                <a:extLst>
                  <a:ext uri="{FF2B5EF4-FFF2-40B4-BE49-F238E27FC236}">
                    <a16:creationId xmlns:a16="http://schemas.microsoft.com/office/drawing/2014/main" id="{4D647E18-E96F-4C4F-8BF3-5C1EA031B938}"/>
                  </a:ext>
                </a:extLst>
              </p:cNvPr>
              <p:cNvSpPr/>
              <p:nvPr/>
            </p:nvSpPr>
            <p:spPr>
              <a:xfrm>
                <a:off x="6554714" y="184882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70" name="วงรี 169">
                <a:extLst>
                  <a:ext uri="{FF2B5EF4-FFF2-40B4-BE49-F238E27FC236}">
                    <a16:creationId xmlns:a16="http://schemas.microsoft.com/office/drawing/2014/main" id="{9035A499-ABAB-46EA-A7A5-5E21EF272C51}"/>
                  </a:ext>
                </a:extLst>
              </p:cNvPr>
              <p:cNvSpPr/>
              <p:nvPr/>
            </p:nvSpPr>
            <p:spPr>
              <a:xfrm>
                <a:off x="6554714" y="204885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71" name="วงรี 170">
                <a:extLst>
                  <a:ext uri="{FF2B5EF4-FFF2-40B4-BE49-F238E27FC236}">
                    <a16:creationId xmlns:a16="http://schemas.microsoft.com/office/drawing/2014/main" id="{EC45FC70-FF67-4A0B-9F65-AC60DB5DD75A}"/>
                  </a:ext>
                </a:extLst>
              </p:cNvPr>
              <p:cNvSpPr/>
              <p:nvPr/>
            </p:nvSpPr>
            <p:spPr>
              <a:xfrm>
                <a:off x="6554714" y="22488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72" name="วงรี 171">
                <a:extLst>
                  <a:ext uri="{FF2B5EF4-FFF2-40B4-BE49-F238E27FC236}">
                    <a16:creationId xmlns:a16="http://schemas.microsoft.com/office/drawing/2014/main" id="{3225911A-5A7F-4A6A-8D60-167EE0612ED8}"/>
                  </a:ext>
                </a:extLst>
              </p:cNvPr>
              <p:cNvSpPr/>
              <p:nvPr/>
            </p:nvSpPr>
            <p:spPr>
              <a:xfrm>
                <a:off x="6554714" y="24489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73" name="วงรี 172">
                <a:extLst>
                  <a:ext uri="{FF2B5EF4-FFF2-40B4-BE49-F238E27FC236}">
                    <a16:creationId xmlns:a16="http://schemas.microsoft.com/office/drawing/2014/main" id="{779E656A-5DB3-43FD-A294-C984D27F3ECA}"/>
                  </a:ext>
                </a:extLst>
              </p:cNvPr>
              <p:cNvSpPr/>
              <p:nvPr/>
            </p:nvSpPr>
            <p:spPr>
              <a:xfrm>
                <a:off x="6554714" y="264892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74" name="วงรี 173">
                <a:extLst>
                  <a:ext uri="{FF2B5EF4-FFF2-40B4-BE49-F238E27FC236}">
                    <a16:creationId xmlns:a16="http://schemas.microsoft.com/office/drawing/2014/main" id="{A14C5DAE-6A71-40BD-9109-F1EFE7D9D5B1}"/>
                  </a:ext>
                </a:extLst>
              </p:cNvPr>
              <p:cNvSpPr/>
              <p:nvPr/>
            </p:nvSpPr>
            <p:spPr>
              <a:xfrm>
                <a:off x="6554714" y="284895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75" name="วงรี 174">
                <a:extLst>
                  <a:ext uri="{FF2B5EF4-FFF2-40B4-BE49-F238E27FC236}">
                    <a16:creationId xmlns:a16="http://schemas.microsoft.com/office/drawing/2014/main" id="{1C726E50-D9AB-44F7-B09D-260EA4A097D2}"/>
                  </a:ext>
                </a:extLst>
              </p:cNvPr>
              <p:cNvSpPr/>
              <p:nvPr/>
            </p:nvSpPr>
            <p:spPr>
              <a:xfrm>
                <a:off x="6554714" y="30489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76" name="วงรี 175">
                <a:extLst>
                  <a:ext uri="{FF2B5EF4-FFF2-40B4-BE49-F238E27FC236}">
                    <a16:creationId xmlns:a16="http://schemas.microsoft.com/office/drawing/2014/main" id="{3381DF47-4EEC-4C5D-806D-331FFB99EDBB}"/>
                  </a:ext>
                </a:extLst>
              </p:cNvPr>
              <p:cNvSpPr/>
              <p:nvPr/>
            </p:nvSpPr>
            <p:spPr>
              <a:xfrm>
                <a:off x="6554714" y="32490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77" name="วงรี 176">
                <a:extLst>
                  <a:ext uri="{FF2B5EF4-FFF2-40B4-BE49-F238E27FC236}">
                    <a16:creationId xmlns:a16="http://schemas.microsoft.com/office/drawing/2014/main" id="{B1A7197B-B98D-40DE-BF72-B4830EC03030}"/>
                  </a:ext>
                </a:extLst>
              </p:cNvPr>
              <p:cNvSpPr/>
              <p:nvPr/>
            </p:nvSpPr>
            <p:spPr>
              <a:xfrm>
                <a:off x="6844534" y="14466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78" name="วงรี 177">
                <a:extLst>
                  <a:ext uri="{FF2B5EF4-FFF2-40B4-BE49-F238E27FC236}">
                    <a16:creationId xmlns:a16="http://schemas.microsoft.com/office/drawing/2014/main" id="{82DF469E-A085-4039-88CB-3969DA384FDB}"/>
                  </a:ext>
                </a:extLst>
              </p:cNvPr>
              <p:cNvSpPr/>
              <p:nvPr/>
            </p:nvSpPr>
            <p:spPr>
              <a:xfrm>
                <a:off x="6844534" y="16467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79" name="วงรี 178">
                <a:extLst>
                  <a:ext uri="{FF2B5EF4-FFF2-40B4-BE49-F238E27FC236}">
                    <a16:creationId xmlns:a16="http://schemas.microsoft.com/office/drawing/2014/main" id="{2114E414-B577-4702-8E7D-052C8EB01B12}"/>
                  </a:ext>
                </a:extLst>
              </p:cNvPr>
              <p:cNvSpPr/>
              <p:nvPr/>
            </p:nvSpPr>
            <p:spPr>
              <a:xfrm>
                <a:off x="6844534" y="184674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80" name="วงรี 179">
                <a:extLst>
                  <a:ext uri="{FF2B5EF4-FFF2-40B4-BE49-F238E27FC236}">
                    <a16:creationId xmlns:a16="http://schemas.microsoft.com/office/drawing/2014/main" id="{FAE97F4D-3390-442F-BABF-6A9F783CDAC4}"/>
                  </a:ext>
                </a:extLst>
              </p:cNvPr>
              <p:cNvSpPr/>
              <p:nvPr/>
            </p:nvSpPr>
            <p:spPr>
              <a:xfrm>
                <a:off x="6844534" y="204677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81" name="วงรี 180">
                <a:extLst>
                  <a:ext uri="{FF2B5EF4-FFF2-40B4-BE49-F238E27FC236}">
                    <a16:creationId xmlns:a16="http://schemas.microsoft.com/office/drawing/2014/main" id="{B7B57EE1-A657-484F-9702-2D432A5836E3}"/>
                  </a:ext>
                </a:extLst>
              </p:cNvPr>
              <p:cNvSpPr/>
              <p:nvPr/>
            </p:nvSpPr>
            <p:spPr>
              <a:xfrm>
                <a:off x="6844534" y="22467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82" name="วงรี 181">
                <a:extLst>
                  <a:ext uri="{FF2B5EF4-FFF2-40B4-BE49-F238E27FC236}">
                    <a16:creationId xmlns:a16="http://schemas.microsoft.com/office/drawing/2014/main" id="{C875F0C2-3305-4620-831F-EE6836698F44}"/>
                  </a:ext>
                </a:extLst>
              </p:cNvPr>
              <p:cNvSpPr/>
              <p:nvPr/>
            </p:nvSpPr>
            <p:spPr>
              <a:xfrm>
                <a:off x="6844534" y="24468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83" name="วงรี 182">
                <a:extLst>
                  <a:ext uri="{FF2B5EF4-FFF2-40B4-BE49-F238E27FC236}">
                    <a16:creationId xmlns:a16="http://schemas.microsoft.com/office/drawing/2014/main" id="{C1FB343C-CD22-433C-A738-ED6ED98C86CA}"/>
                  </a:ext>
                </a:extLst>
              </p:cNvPr>
              <p:cNvSpPr/>
              <p:nvPr/>
            </p:nvSpPr>
            <p:spPr>
              <a:xfrm>
                <a:off x="6844534" y="264684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84" name="วงรี 183">
                <a:extLst>
                  <a:ext uri="{FF2B5EF4-FFF2-40B4-BE49-F238E27FC236}">
                    <a16:creationId xmlns:a16="http://schemas.microsoft.com/office/drawing/2014/main" id="{AD1668AC-CF57-4C3A-B191-3854D89C3822}"/>
                  </a:ext>
                </a:extLst>
              </p:cNvPr>
              <p:cNvSpPr/>
              <p:nvPr/>
            </p:nvSpPr>
            <p:spPr>
              <a:xfrm>
                <a:off x="6844534" y="284687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85" name="วงรี 184">
                <a:extLst>
                  <a:ext uri="{FF2B5EF4-FFF2-40B4-BE49-F238E27FC236}">
                    <a16:creationId xmlns:a16="http://schemas.microsoft.com/office/drawing/2014/main" id="{E99753CA-0192-41F6-9B70-A541EFAEA4DB}"/>
                  </a:ext>
                </a:extLst>
              </p:cNvPr>
              <p:cNvSpPr/>
              <p:nvPr/>
            </p:nvSpPr>
            <p:spPr>
              <a:xfrm>
                <a:off x="6844534" y="30468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86" name="วงรี 185">
                <a:extLst>
                  <a:ext uri="{FF2B5EF4-FFF2-40B4-BE49-F238E27FC236}">
                    <a16:creationId xmlns:a16="http://schemas.microsoft.com/office/drawing/2014/main" id="{07334C29-3F9C-4309-BFD2-EEC5F7C587A2}"/>
                  </a:ext>
                </a:extLst>
              </p:cNvPr>
              <p:cNvSpPr/>
              <p:nvPr/>
            </p:nvSpPr>
            <p:spPr>
              <a:xfrm>
                <a:off x="6844534" y="32469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</p:grpSp>
        <p:sp>
          <p:nvSpPr>
            <p:cNvPr id="190" name="กากบาท 189">
              <a:extLst>
                <a:ext uri="{FF2B5EF4-FFF2-40B4-BE49-F238E27FC236}">
                  <a16:creationId xmlns:a16="http://schemas.microsoft.com/office/drawing/2014/main" id="{5388398A-A471-4266-9A27-E079256CC8C9}"/>
                </a:ext>
              </a:extLst>
            </p:cNvPr>
            <p:cNvSpPr/>
            <p:nvPr/>
          </p:nvSpPr>
          <p:spPr>
            <a:xfrm rot="1087668">
              <a:off x="1191653" y="4451977"/>
              <a:ext cx="368040" cy="320174"/>
            </a:xfrm>
            <a:prstGeom prst="plus">
              <a:avLst>
                <a:gd name="adj" fmla="val 35728"/>
              </a:avLst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91" name="กากบาท 190">
              <a:extLst>
                <a:ext uri="{FF2B5EF4-FFF2-40B4-BE49-F238E27FC236}">
                  <a16:creationId xmlns:a16="http://schemas.microsoft.com/office/drawing/2014/main" id="{06CDAA93-E217-4258-9A54-4C325A9332B8}"/>
                </a:ext>
              </a:extLst>
            </p:cNvPr>
            <p:cNvSpPr/>
            <p:nvPr/>
          </p:nvSpPr>
          <p:spPr>
            <a:xfrm rot="1087668">
              <a:off x="6767399" y="1518757"/>
              <a:ext cx="368040" cy="320174"/>
            </a:xfrm>
            <a:prstGeom prst="plus">
              <a:avLst>
                <a:gd name="adj" fmla="val 35728"/>
              </a:avLst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92" name="กากบาท 191">
              <a:extLst>
                <a:ext uri="{FF2B5EF4-FFF2-40B4-BE49-F238E27FC236}">
                  <a16:creationId xmlns:a16="http://schemas.microsoft.com/office/drawing/2014/main" id="{E52586BA-A47A-4C67-BE1E-D768E320A5C8}"/>
                </a:ext>
              </a:extLst>
            </p:cNvPr>
            <p:cNvSpPr/>
            <p:nvPr/>
          </p:nvSpPr>
          <p:spPr>
            <a:xfrm rot="1087668">
              <a:off x="684864" y="1581020"/>
              <a:ext cx="620284" cy="500224"/>
            </a:xfrm>
            <a:prstGeom prst="plus">
              <a:avLst>
                <a:gd name="adj" fmla="val 35728"/>
              </a:avLst>
            </a:prstGeom>
            <a:solidFill>
              <a:srgbClr val="FDE92C">
                <a:alpha val="40000"/>
              </a:srgb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93" name="กากบาท 192">
              <a:extLst>
                <a:ext uri="{FF2B5EF4-FFF2-40B4-BE49-F238E27FC236}">
                  <a16:creationId xmlns:a16="http://schemas.microsoft.com/office/drawing/2014/main" id="{9279B430-86FD-4915-87E5-58413A3B8599}"/>
                </a:ext>
              </a:extLst>
            </p:cNvPr>
            <p:cNvSpPr/>
            <p:nvPr/>
          </p:nvSpPr>
          <p:spPr>
            <a:xfrm rot="20237040">
              <a:off x="1318434" y="452353"/>
              <a:ext cx="552915" cy="426604"/>
            </a:xfrm>
            <a:prstGeom prst="plus">
              <a:avLst>
                <a:gd name="adj" fmla="val 35728"/>
              </a:avLst>
            </a:prstGeom>
            <a:solidFill>
              <a:schemeClr val="accent4">
                <a:lumMod val="20000"/>
                <a:lumOff val="80000"/>
                <a:alpha val="90000"/>
              </a:scheme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 dirty="0"/>
            </a:p>
          </p:txBody>
        </p:sp>
        <p:sp>
          <p:nvSpPr>
            <p:cNvPr id="194" name="สี่เหลี่ยมผืนผ้า 193">
              <a:extLst>
                <a:ext uri="{FF2B5EF4-FFF2-40B4-BE49-F238E27FC236}">
                  <a16:creationId xmlns:a16="http://schemas.microsoft.com/office/drawing/2014/main" id="{07A72EC4-E108-4388-8109-4BECAA9C8258}"/>
                </a:ext>
              </a:extLst>
            </p:cNvPr>
            <p:cNvSpPr/>
            <p:nvPr/>
          </p:nvSpPr>
          <p:spPr>
            <a:xfrm>
              <a:off x="6241377" y="425127"/>
              <a:ext cx="330847" cy="305625"/>
            </a:xfrm>
            <a:prstGeom prst="rect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95" name="สี่เหลี่ยมผืนผ้า 194">
              <a:extLst>
                <a:ext uri="{FF2B5EF4-FFF2-40B4-BE49-F238E27FC236}">
                  <a16:creationId xmlns:a16="http://schemas.microsoft.com/office/drawing/2014/main" id="{DB745DB9-E68C-4099-8BC1-067971DA25AE}"/>
                </a:ext>
              </a:extLst>
            </p:cNvPr>
            <p:cNvSpPr/>
            <p:nvPr/>
          </p:nvSpPr>
          <p:spPr>
            <a:xfrm>
              <a:off x="7961308" y="4240268"/>
              <a:ext cx="330847" cy="305625"/>
            </a:xfrm>
            <a:prstGeom prst="rect">
              <a:avLst/>
            </a:prstGeom>
            <a:noFill/>
            <a:ln w="28575">
              <a:solidFill>
                <a:srgbClr val="FEF9B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grpSp>
          <p:nvGrpSpPr>
            <p:cNvPr id="196" name="กลุ่ม 195">
              <a:extLst>
                <a:ext uri="{FF2B5EF4-FFF2-40B4-BE49-F238E27FC236}">
                  <a16:creationId xmlns:a16="http://schemas.microsoft.com/office/drawing/2014/main" id="{1ED1FCA0-FE85-49B0-B8E6-2709E2BE3F0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010805" y="3407851"/>
              <a:ext cx="376162" cy="907724"/>
              <a:chOff x="6264894" y="1446698"/>
              <a:chExt cx="759640" cy="1984379"/>
            </a:xfrm>
          </p:grpSpPr>
          <p:sp>
            <p:nvSpPr>
              <p:cNvPr id="197" name="วงรี 196">
                <a:extLst>
                  <a:ext uri="{FF2B5EF4-FFF2-40B4-BE49-F238E27FC236}">
                    <a16:creationId xmlns:a16="http://schemas.microsoft.com/office/drawing/2014/main" id="{B21C1970-2128-49C3-9C00-8C4D8B5ABB22}"/>
                  </a:ext>
                </a:extLst>
              </p:cNvPr>
              <p:cNvSpPr/>
              <p:nvPr/>
            </p:nvSpPr>
            <p:spPr>
              <a:xfrm>
                <a:off x="6264894" y="14508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98" name="วงรี 197">
                <a:extLst>
                  <a:ext uri="{FF2B5EF4-FFF2-40B4-BE49-F238E27FC236}">
                    <a16:creationId xmlns:a16="http://schemas.microsoft.com/office/drawing/2014/main" id="{99D12FE0-9D89-4DCA-BE55-81A666A3DC64}"/>
                  </a:ext>
                </a:extLst>
              </p:cNvPr>
              <p:cNvSpPr/>
              <p:nvPr/>
            </p:nvSpPr>
            <p:spPr>
              <a:xfrm>
                <a:off x="6264894" y="16508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99" name="วงรี 198">
                <a:extLst>
                  <a:ext uri="{FF2B5EF4-FFF2-40B4-BE49-F238E27FC236}">
                    <a16:creationId xmlns:a16="http://schemas.microsoft.com/office/drawing/2014/main" id="{497810E9-68CB-444C-B53D-1DA8C12A8AC5}"/>
                  </a:ext>
                </a:extLst>
              </p:cNvPr>
              <p:cNvSpPr/>
              <p:nvPr/>
            </p:nvSpPr>
            <p:spPr>
              <a:xfrm>
                <a:off x="6264894" y="185090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00" name="วงรี 199">
                <a:extLst>
                  <a:ext uri="{FF2B5EF4-FFF2-40B4-BE49-F238E27FC236}">
                    <a16:creationId xmlns:a16="http://schemas.microsoft.com/office/drawing/2014/main" id="{A28FF609-F343-47FC-A527-377C8D8A3C93}"/>
                  </a:ext>
                </a:extLst>
              </p:cNvPr>
              <p:cNvSpPr/>
              <p:nvPr/>
            </p:nvSpPr>
            <p:spPr>
              <a:xfrm>
                <a:off x="6264894" y="205092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01" name="วงรี 200">
                <a:extLst>
                  <a:ext uri="{FF2B5EF4-FFF2-40B4-BE49-F238E27FC236}">
                    <a16:creationId xmlns:a16="http://schemas.microsoft.com/office/drawing/2014/main" id="{20C4603F-058E-4D02-9D62-323B1BACD948}"/>
                  </a:ext>
                </a:extLst>
              </p:cNvPr>
              <p:cNvSpPr/>
              <p:nvPr/>
            </p:nvSpPr>
            <p:spPr>
              <a:xfrm>
                <a:off x="6264894" y="22509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02" name="วงรี 201">
                <a:extLst>
                  <a:ext uri="{FF2B5EF4-FFF2-40B4-BE49-F238E27FC236}">
                    <a16:creationId xmlns:a16="http://schemas.microsoft.com/office/drawing/2014/main" id="{937B6F76-0969-485E-9D13-BFDDA29747B5}"/>
                  </a:ext>
                </a:extLst>
              </p:cNvPr>
              <p:cNvSpPr/>
              <p:nvPr/>
            </p:nvSpPr>
            <p:spPr>
              <a:xfrm>
                <a:off x="6264894" y="24509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03" name="วงรี 202">
                <a:extLst>
                  <a:ext uri="{FF2B5EF4-FFF2-40B4-BE49-F238E27FC236}">
                    <a16:creationId xmlns:a16="http://schemas.microsoft.com/office/drawing/2014/main" id="{1DF58B4A-A66B-4699-A37C-3F6987305D84}"/>
                  </a:ext>
                </a:extLst>
              </p:cNvPr>
              <p:cNvSpPr/>
              <p:nvPr/>
            </p:nvSpPr>
            <p:spPr>
              <a:xfrm>
                <a:off x="6264894" y="265100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04" name="วงรี 203">
                <a:extLst>
                  <a:ext uri="{FF2B5EF4-FFF2-40B4-BE49-F238E27FC236}">
                    <a16:creationId xmlns:a16="http://schemas.microsoft.com/office/drawing/2014/main" id="{7BB84F2F-07D2-4487-A2CE-362EFBDAEE8E}"/>
                  </a:ext>
                </a:extLst>
              </p:cNvPr>
              <p:cNvSpPr/>
              <p:nvPr/>
            </p:nvSpPr>
            <p:spPr>
              <a:xfrm>
                <a:off x="6264894" y="285102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05" name="วงรี 204">
                <a:extLst>
                  <a:ext uri="{FF2B5EF4-FFF2-40B4-BE49-F238E27FC236}">
                    <a16:creationId xmlns:a16="http://schemas.microsoft.com/office/drawing/2014/main" id="{4A16ED61-82D7-4D1C-8262-ED0B118D0E60}"/>
                  </a:ext>
                </a:extLst>
              </p:cNvPr>
              <p:cNvSpPr/>
              <p:nvPr/>
            </p:nvSpPr>
            <p:spPr>
              <a:xfrm>
                <a:off x="6264894" y="30510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 dirty="0"/>
              </a:p>
            </p:txBody>
          </p:sp>
          <p:sp>
            <p:nvSpPr>
              <p:cNvPr id="206" name="วงรี 205">
                <a:extLst>
                  <a:ext uri="{FF2B5EF4-FFF2-40B4-BE49-F238E27FC236}">
                    <a16:creationId xmlns:a16="http://schemas.microsoft.com/office/drawing/2014/main" id="{B6E1BE97-4B81-4356-B357-468CBC454F5D}"/>
                  </a:ext>
                </a:extLst>
              </p:cNvPr>
              <p:cNvSpPr/>
              <p:nvPr/>
            </p:nvSpPr>
            <p:spPr>
              <a:xfrm>
                <a:off x="6264894" y="32510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07" name="วงรี 206">
                <a:extLst>
                  <a:ext uri="{FF2B5EF4-FFF2-40B4-BE49-F238E27FC236}">
                    <a16:creationId xmlns:a16="http://schemas.microsoft.com/office/drawing/2014/main" id="{1B89C48D-F989-4854-8466-937575850FD9}"/>
                  </a:ext>
                </a:extLst>
              </p:cNvPr>
              <p:cNvSpPr/>
              <p:nvPr/>
            </p:nvSpPr>
            <p:spPr>
              <a:xfrm>
                <a:off x="6554714" y="14487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08" name="วงรี 207">
                <a:extLst>
                  <a:ext uri="{FF2B5EF4-FFF2-40B4-BE49-F238E27FC236}">
                    <a16:creationId xmlns:a16="http://schemas.microsoft.com/office/drawing/2014/main" id="{96C63366-8923-47D7-AA38-4C9BB4EF2BD6}"/>
                  </a:ext>
                </a:extLst>
              </p:cNvPr>
              <p:cNvSpPr/>
              <p:nvPr/>
            </p:nvSpPr>
            <p:spPr>
              <a:xfrm>
                <a:off x="6554714" y="16488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09" name="วงรี 208">
                <a:extLst>
                  <a:ext uri="{FF2B5EF4-FFF2-40B4-BE49-F238E27FC236}">
                    <a16:creationId xmlns:a16="http://schemas.microsoft.com/office/drawing/2014/main" id="{BF1800A9-E998-48BD-B122-08130C2F9023}"/>
                  </a:ext>
                </a:extLst>
              </p:cNvPr>
              <p:cNvSpPr/>
              <p:nvPr/>
            </p:nvSpPr>
            <p:spPr>
              <a:xfrm>
                <a:off x="6554714" y="184882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10" name="วงรี 209">
                <a:extLst>
                  <a:ext uri="{FF2B5EF4-FFF2-40B4-BE49-F238E27FC236}">
                    <a16:creationId xmlns:a16="http://schemas.microsoft.com/office/drawing/2014/main" id="{2E5538F9-9A0A-4AC9-AD17-8BE00BC56514}"/>
                  </a:ext>
                </a:extLst>
              </p:cNvPr>
              <p:cNvSpPr/>
              <p:nvPr/>
            </p:nvSpPr>
            <p:spPr>
              <a:xfrm>
                <a:off x="6554714" y="204885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11" name="วงรี 210">
                <a:extLst>
                  <a:ext uri="{FF2B5EF4-FFF2-40B4-BE49-F238E27FC236}">
                    <a16:creationId xmlns:a16="http://schemas.microsoft.com/office/drawing/2014/main" id="{2A9461A3-9C39-423A-A9BE-600880ECBB4A}"/>
                  </a:ext>
                </a:extLst>
              </p:cNvPr>
              <p:cNvSpPr/>
              <p:nvPr/>
            </p:nvSpPr>
            <p:spPr>
              <a:xfrm>
                <a:off x="6554714" y="22488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12" name="วงรี 211">
                <a:extLst>
                  <a:ext uri="{FF2B5EF4-FFF2-40B4-BE49-F238E27FC236}">
                    <a16:creationId xmlns:a16="http://schemas.microsoft.com/office/drawing/2014/main" id="{EB19948A-221D-46CD-A226-B92B574D58FD}"/>
                  </a:ext>
                </a:extLst>
              </p:cNvPr>
              <p:cNvSpPr/>
              <p:nvPr/>
            </p:nvSpPr>
            <p:spPr>
              <a:xfrm>
                <a:off x="6554714" y="24489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13" name="วงรี 212">
                <a:extLst>
                  <a:ext uri="{FF2B5EF4-FFF2-40B4-BE49-F238E27FC236}">
                    <a16:creationId xmlns:a16="http://schemas.microsoft.com/office/drawing/2014/main" id="{31D69F52-AAA3-49B4-8A41-80F4EF61CEDE}"/>
                  </a:ext>
                </a:extLst>
              </p:cNvPr>
              <p:cNvSpPr/>
              <p:nvPr/>
            </p:nvSpPr>
            <p:spPr>
              <a:xfrm>
                <a:off x="6554714" y="264892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14" name="วงรี 213">
                <a:extLst>
                  <a:ext uri="{FF2B5EF4-FFF2-40B4-BE49-F238E27FC236}">
                    <a16:creationId xmlns:a16="http://schemas.microsoft.com/office/drawing/2014/main" id="{94CF82CC-7350-4639-837C-2205CCCD1DB8}"/>
                  </a:ext>
                </a:extLst>
              </p:cNvPr>
              <p:cNvSpPr/>
              <p:nvPr/>
            </p:nvSpPr>
            <p:spPr>
              <a:xfrm>
                <a:off x="6554714" y="284895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15" name="วงรี 214">
                <a:extLst>
                  <a:ext uri="{FF2B5EF4-FFF2-40B4-BE49-F238E27FC236}">
                    <a16:creationId xmlns:a16="http://schemas.microsoft.com/office/drawing/2014/main" id="{C49CBAEF-D48F-407B-9D7D-23BA8CBCEE76}"/>
                  </a:ext>
                </a:extLst>
              </p:cNvPr>
              <p:cNvSpPr/>
              <p:nvPr/>
            </p:nvSpPr>
            <p:spPr>
              <a:xfrm>
                <a:off x="6554714" y="30489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16" name="วงรี 215">
                <a:extLst>
                  <a:ext uri="{FF2B5EF4-FFF2-40B4-BE49-F238E27FC236}">
                    <a16:creationId xmlns:a16="http://schemas.microsoft.com/office/drawing/2014/main" id="{BDC7FAE8-A9A4-4908-9254-5E8D4C2CB107}"/>
                  </a:ext>
                </a:extLst>
              </p:cNvPr>
              <p:cNvSpPr/>
              <p:nvPr/>
            </p:nvSpPr>
            <p:spPr>
              <a:xfrm>
                <a:off x="6554714" y="32490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17" name="วงรี 216">
                <a:extLst>
                  <a:ext uri="{FF2B5EF4-FFF2-40B4-BE49-F238E27FC236}">
                    <a16:creationId xmlns:a16="http://schemas.microsoft.com/office/drawing/2014/main" id="{93BE9E9C-F227-4576-B2C4-1ABD6DFF9755}"/>
                  </a:ext>
                </a:extLst>
              </p:cNvPr>
              <p:cNvSpPr/>
              <p:nvPr/>
            </p:nvSpPr>
            <p:spPr>
              <a:xfrm>
                <a:off x="6844534" y="14466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18" name="วงรี 217">
                <a:extLst>
                  <a:ext uri="{FF2B5EF4-FFF2-40B4-BE49-F238E27FC236}">
                    <a16:creationId xmlns:a16="http://schemas.microsoft.com/office/drawing/2014/main" id="{D779A1E4-5D4B-4B22-888D-9049B03829A1}"/>
                  </a:ext>
                </a:extLst>
              </p:cNvPr>
              <p:cNvSpPr/>
              <p:nvPr/>
            </p:nvSpPr>
            <p:spPr>
              <a:xfrm>
                <a:off x="6844534" y="16467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19" name="วงรี 218">
                <a:extLst>
                  <a:ext uri="{FF2B5EF4-FFF2-40B4-BE49-F238E27FC236}">
                    <a16:creationId xmlns:a16="http://schemas.microsoft.com/office/drawing/2014/main" id="{E62C645D-CB77-4CF9-91C8-46B04F7C3ECD}"/>
                  </a:ext>
                </a:extLst>
              </p:cNvPr>
              <p:cNvSpPr/>
              <p:nvPr/>
            </p:nvSpPr>
            <p:spPr>
              <a:xfrm>
                <a:off x="6844534" y="184674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20" name="วงรี 219">
                <a:extLst>
                  <a:ext uri="{FF2B5EF4-FFF2-40B4-BE49-F238E27FC236}">
                    <a16:creationId xmlns:a16="http://schemas.microsoft.com/office/drawing/2014/main" id="{E0534271-F8DF-4164-A164-FD536E27C050}"/>
                  </a:ext>
                </a:extLst>
              </p:cNvPr>
              <p:cNvSpPr/>
              <p:nvPr/>
            </p:nvSpPr>
            <p:spPr>
              <a:xfrm>
                <a:off x="6844534" y="204677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21" name="วงรี 220">
                <a:extLst>
                  <a:ext uri="{FF2B5EF4-FFF2-40B4-BE49-F238E27FC236}">
                    <a16:creationId xmlns:a16="http://schemas.microsoft.com/office/drawing/2014/main" id="{4F5C6CC2-8800-4B01-A9F4-94334A6BA60D}"/>
                  </a:ext>
                </a:extLst>
              </p:cNvPr>
              <p:cNvSpPr/>
              <p:nvPr/>
            </p:nvSpPr>
            <p:spPr>
              <a:xfrm>
                <a:off x="6844534" y="22467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22" name="วงรี 221">
                <a:extLst>
                  <a:ext uri="{FF2B5EF4-FFF2-40B4-BE49-F238E27FC236}">
                    <a16:creationId xmlns:a16="http://schemas.microsoft.com/office/drawing/2014/main" id="{4454834D-F961-406D-8699-B4758F68EB12}"/>
                  </a:ext>
                </a:extLst>
              </p:cNvPr>
              <p:cNvSpPr/>
              <p:nvPr/>
            </p:nvSpPr>
            <p:spPr>
              <a:xfrm>
                <a:off x="6844534" y="24468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23" name="วงรี 222">
                <a:extLst>
                  <a:ext uri="{FF2B5EF4-FFF2-40B4-BE49-F238E27FC236}">
                    <a16:creationId xmlns:a16="http://schemas.microsoft.com/office/drawing/2014/main" id="{B7092582-A074-4D6F-8DF3-C08625DF8805}"/>
                  </a:ext>
                </a:extLst>
              </p:cNvPr>
              <p:cNvSpPr/>
              <p:nvPr/>
            </p:nvSpPr>
            <p:spPr>
              <a:xfrm>
                <a:off x="6844534" y="264684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24" name="วงรี 223">
                <a:extLst>
                  <a:ext uri="{FF2B5EF4-FFF2-40B4-BE49-F238E27FC236}">
                    <a16:creationId xmlns:a16="http://schemas.microsoft.com/office/drawing/2014/main" id="{F36B67CB-1EE8-4810-AB11-2B63DD43C430}"/>
                  </a:ext>
                </a:extLst>
              </p:cNvPr>
              <p:cNvSpPr/>
              <p:nvPr/>
            </p:nvSpPr>
            <p:spPr>
              <a:xfrm>
                <a:off x="6844534" y="284687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25" name="วงรี 224">
                <a:extLst>
                  <a:ext uri="{FF2B5EF4-FFF2-40B4-BE49-F238E27FC236}">
                    <a16:creationId xmlns:a16="http://schemas.microsoft.com/office/drawing/2014/main" id="{7143009C-229C-42A1-8F6F-515250F203DF}"/>
                  </a:ext>
                </a:extLst>
              </p:cNvPr>
              <p:cNvSpPr/>
              <p:nvPr/>
            </p:nvSpPr>
            <p:spPr>
              <a:xfrm>
                <a:off x="6844534" y="30468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26" name="วงรี 225">
                <a:extLst>
                  <a:ext uri="{FF2B5EF4-FFF2-40B4-BE49-F238E27FC236}">
                    <a16:creationId xmlns:a16="http://schemas.microsoft.com/office/drawing/2014/main" id="{1996C852-8787-421A-8B7A-B535912C8DBC}"/>
                  </a:ext>
                </a:extLst>
              </p:cNvPr>
              <p:cNvSpPr/>
              <p:nvPr/>
            </p:nvSpPr>
            <p:spPr>
              <a:xfrm>
                <a:off x="6844534" y="32469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</p:grpSp>
        <p:pic>
          <p:nvPicPr>
            <p:cNvPr id="230" name="รูปภาพ 229">
              <a:extLst>
                <a:ext uri="{FF2B5EF4-FFF2-40B4-BE49-F238E27FC236}">
                  <a16:creationId xmlns:a16="http://schemas.microsoft.com/office/drawing/2014/main" id="{5BCBB62A-289D-4E01-BD9A-836A9963BB0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412710">
              <a:off x="2901771" y="5172733"/>
              <a:ext cx="496270" cy="458438"/>
            </a:xfrm>
            <a:prstGeom prst="rect">
              <a:avLst/>
            </a:prstGeom>
          </p:spPr>
        </p:pic>
        <p:sp>
          <p:nvSpPr>
            <p:cNvPr id="187" name="สี่เหลี่ยมผืนผ้า 186">
              <a:extLst>
                <a:ext uri="{FF2B5EF4-FFF2-40B4-BE49-F238E27FC236}">
                  <a16:creationId xmlns:a16="http://schemas.microsoft.com/office/drawing/2014/main" id="{EEEA021F-FE91-4991-A9F4-6B54B83EBB5E}"/>
                </a:ext>
              </a:extLst>
            </p:cNvPr>
            <p:cNvSpPr/>
            <p:nvPr/>
          </p:nvSpPr>
          <p:spPr>
            <a:xfrm>
              <a:off x="399393" y="309383"/>
              <a:ext cx="8441305" cy="4559946"/>
            </a:xfrm>
            <a:prstGeom prst="rect">
              <a:avLst/>
            </a:prstGeom>
            <a:solidFill>
              <a:schemeClr val="accent4">
                <a:lumMod val="20000"/>
                <a:lumOff val="80000"/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sp>
          <p:nvSpPr>
            <p:cNvPr id="2" name="สี่เหลี่ยมผืนผ้า 1">
              <a:extLst>
                <a:ext uri="{FF2B5EF4-FFF2-40B4-BE49-F238E27FC236}">
                  <a16:creationId xmlns:a16="http://schemas.microsoft.com/office/drawing/2014/main" id="{823F2461-C6A2-415D-BC23-E283FF6630FD}"/>
                </a:ext>
              </a:extLst>
            </p:cNvPr>
            <p:cNvSpPr/>
            <p:nvPr/>
          </p:nvSpPr>
          <p:spPr>
            <a:xfrm>
              <a:off x="1402783" y="370786"/>
              <a:ext cx="7437915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h-TH" sz="4000" b="1" u="sng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ปฏิกิริยาการสังเคราะห์ด้วยแสง </a:t>
              </a:r>
              <a:r>
                <a:rPr lang="en-US" sz="4000" b="1" u="sng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(photosynthesis)</a:t>
              </a:r>
              <a:endParaRPr lang="th-TH" sz="4000" b="1" u="sng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pic>
          <p:nvPicPr>
            <p:cNvPr id="188" name="Picture 187">
              <a:extLst>
                <a:ext uri="{FF2B5EF4-FFF2-40B4-BE49-F238E27FC236}">
                  <a16:creationId xmlns:a16="http://schemas.microsoft.com/office/drawing/2014/main" id="{2244AF1E-3C38-460C-8FBC-05E0170034F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888" y="360852"/>
              <a:ext cx="720000" cy="720000"/>
            </a:xfrm>
            <a:prstGeom prst="rect">
              <a:avLst/>
            </a:prstGeom>
          </p:spPr>
        </p:pic>
        <p:sp>
          <p:nvSpPr>
            <p:cNvPr id="227" name="TextBox 226">
              <a:extLst>
                <a:ext uri="{FF2B5EF4-FFF2-40B4-BE49-F238E27FC236}">
                  <a16:creationId xmlns:a16="http://schemas.microsoft.com/office/drawing/2014/main" id="{99A02078-643D-4931-9521-695DB6CD5DA3}"/>
                </a:ext>
              </a:extLst>
            </p:cNvPr>
            <p:cNvSpPr txBox="1"/>
            <p:nvPr/>
          </p:nvSpPr>
          <p:spPr>
            <a:xfrm>
              <a:off x="1510677" y="1127904"/>
              <a:ext cx="7131038" cy="144655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th-TH" sz="22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การสังเคราะห์ด้วยแสงเป็นกระบวนการสร้างอาหารของพืช ซึ่งเป็นปฏิกิริยาเคมีระหว่าง</a:t>
              </a:r>
            </a:p>
            <a:p>
              <a:r>
                <a:rPr lang="th-TH" sz="22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แก๊สคาร์บอนไดออกไซด์กับน้ำ โดยอาศัยพลังงานจากแสงที่ดูดซับได้ด้วยคลอโรฟิลล์ </a:t>
              </a:r>
            </a:p>
            <a:p>
              <a:r>
                <a:rPr lang="th-TH" sz="22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ได้ผลิตภัณฑ์เป็นน้ำตาลซึ่งจำเป็นต่อการเจริญเติบโตของพืช และแก๊สออกซิเจนซึ่งจำเป็น</a:t>
              </a:r>
            </a:p>
            <a:p>
              <a:r>
                <a:rPr lang="th-TH" sz="22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ต่อการหายใจของสิ่งมีชีวิต</a:t>
              </a:r>
            </a:p>
          </p:txBody>
        </p:sp>
        <p:sp>
          <p:nvSpPr>
            <p:cNvPr id="228" name="TextBox 227">
              <a:extLst>
                <a:ext uri="{FF2B5EF4-FFF2-40B4-BE49-F238E27FC236}">
                  <a16:creationId xmlns:a16="http://schemas.microsoft.com/office/drawing/2014/main" id="{D78B4B69-F65F-4022-AF4B-2B9CFA9AE8E9}"/>
                </a:ext>
              </a:extLst>
            </p:cNvPr>
            <p:cNvSpPr txBox="1"/>
            <p:nvPr/>
          </p:nvSpPr>
          <p:spPr>
            <a:xfrm>
              <a:off x="1327888" y="2739476"/>
              <a:ext cx="6703799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th-TH" sz="2000" b="1" i="0" u="sng" strike="noStrike" baseline="0" dirty="0">
                  <a:solidFill>
                    <a:srgbClr val="00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ปฏิกิริยาเคมีที่ทำให้เกิดการสังเคราะห์ด้วยแสง เขียนแทนได้ด้วยสมการข้อความ ดังนี้ </a:t>
              </a:r>
              <a:endParaRPr lang="th-TH" sz="2000" b="1" u="sng" dirty="0"/>
            </a:p>
          </p:txBody>
        </p:sp>
        <p:pic>
          <p:nvPicPr>
            <p:cNvPr id="229" name="รูปภาพ 227">
              <a:extLst>
                <a:ext uri="{FF2B5EF4-FFF2-40B4-BE49-F238E27FC236}">
                  <a16:creationId xmlns:a16="http://schemas.microsoft.com/office/drawing/2014/main" id="{40D5FC8F-E20A-48C9-97F3-C250FF50932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5104" y="2644824"/>
              <a:ext cx="540000" cy="540000"/>
            </a:xfrm>
            <a:prstGeom prst="rect">
              <a:avLst/>
            </a:prstGeom>
          </p:spPr>
        </p:pic>
        <p:sp>
          <p:nvSpPr>
            <p:cNvPr id="231" name="TextBox 230">
              <a:extLst>
                <a:ext uri="{FF2B5EF4-FFF2-40B4-BE49-F238E27FC236}">
                  <a16:creationId xmlns:a16="http://schemas.microsoft.com/office/drawing/2014/main" id="{0E439A72-79B1-4E9E-8F95-27DD828EC09F}"/>
                </a:ext>
              </a:extLst>
            </p:cNvPr>
            <p:cNvSpPr txBox="1"/>
            <p:nvPr/>
          </p:nvSpPr>
          <p:spPr>
            <a:xfrm>
              <a:off x="1402783" y="3262309"/>
              <a:ext cx="6558525" cy="1200329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th-TH" sz="2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						   พลังงานแสง</a:t>
              </a:r>
            </a:p>
            <a:p>
              <a:r>
                <a:rPr lang="th-TH" sz="2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  น้ำ   +   แก๊สคาร์บอนไดออกไซด์      →        น้ำตาล  +  แก๊สออกซิเจน</a:t>
              </a:r>
            </a:p>
            <a:p>
              <a:r>
                <a:rPr lang="th-TH" sz="2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					          คลอโรฟิลล์</a:t>
              </a:r>
            </a:p>
          </p:txBody>
        </p:sp>
        <p:cxnSp>
          <p:nvCxnSpPr>
            <p:cNvPr id="232" name="Straight Connector 231">
              <a:extLst>
                <a:ext uri="{FF2B5EF4-FFF2-40B4-BE49-F238E27FC236}">
                  <a16:creationId xmlns:a16="http://schemas.microsoft.com/office/drawing/2014/main" id="{62B1B6D9-2767-48D7-84DD-17B7D53C37F1}"/>
                </a:ext>
              </a:extLst>
            </p:cNvPr>
            <p:cNvCxnSpPr/>
            <p:nvPr/>
          </p:nvCxnSpPr>
          <p:spPr>
            <a:xfrm>
              <a:off x="1470922" y="1279742"/>
              <a:ext cx="0" cy="1152000"/>
            </a:xfrm>
            <a:prstGeom prst="line">
              <a:avLst/>
            </a:prstGeom>
            <a:ln w="12700">
              <a:solidFill>
                <a:srgbClr val="F8C81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89" name="Picture 188">
            <a:extLst>
              <a:ext uri="{FF2B5EF4-FFF2-40B4-BE49-F238E27FC236}">
                <a16:creationId xmlns:a16="http://schemas.microsoft.com/office/drawing/2014/main" id="{C77F6B28-F37F-42E2-A676-3A01A57997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652" y="4014768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36621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960A20EA-ED0F-4745-955F-F470990B800E}"/>
              </a:ext>
            </a:extLst>
          </p:cNvPr>
          <p:cNvGrpSpPr/>
          <p:nvPr/>
        </p:nvGrpSpPr>
        <p:grpSpPr>
          <a:xfrm>
            <a:off x="-24524" y="-71791"/>
            <a:ext cx="9188286" cy="5702962"/>
            <a:chOff x="-24524" y="-71791"/>
            <a:chExt cx="9188286" cy="5702962"/>
          </a:xfrm>
        </p:grpSpPr>
        <p:sp>
          <p:nvSpPr>
            <p:cNvPr id="124" name="วงรี 123">
              <a:extLst>
                <a:ext uri="{FF2B5EF4-FFF2-40B4-BE49-F238E27FC236}">
                  <a16:creationId xmlns:a16="http://schemas.microsoft.com/office/drawing/2014/main" id="{4D749C6A-B85E-4128-A4F5-3C008CE3256F}"/>
                </a:ext>
              </a:extLst>
            </p:cNvPr>
            <p:cNvSpPr/>
            <p:nvPr/>
          </p:nvSpPr>
          <p:spPr>
            <a:xfrm rot="2025166">
              <a:off x="4547239" y="3641871"/>
              <a:ext cx="1654232" cy="1528124"/>
            </a:xfrm>
            <a:prstGeom prst="ellipse">
              <a:avLst/>
            </a:prstGeom>
            <a:pattFill prst="dkHorz">
              <a:fgClr>
                <a:srgbClr val="3DADD4"/>
              </a:fgClr>
              <a:bgClr>
                <a:schemeClr val="accent5">
                  <a:lumMod val="40000"/>
                  <a:lumOff val="6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 dirty="0"/>
            </a:p>
          </p:txBody>
        </p:sp>
        <p:sp>
          <p:nvSpPr>
            <p:cNvPr id="123" name="วงรี 122">
              <a:extLst>
                <a:ext uri="{FF2B5EF4-FFF2-40B4-BE49-F238E27FC236}">
                  <a16:creationId xmlns:a16="http://schemas.microsoft.com/office/drawing/2014/main" id="{4547BB5D-980C-49C6-8DD2-5EBB553E6D2E}"/>
                </a:ext>
              </a:extLst>
            </p:cNvPr>
            <p:cNvSpPr/>
            <p:nvPr/>
          </p:nvSpPr>
          <p:spPr>
            <a:xfrm rot="2025166">
              <a:off x="248763" y="2075931"/>
              <a:ext cx="1654232" cy="1528124"/>
            </a:xfrm>
            <a:prstGeom prst="ellipse">
              <a:avLst/>
            </a:prstGeom>
            <a:pattFill prst="dkHorz">
              <a:fgClr>
                <a:srgbClr val="3DADD4"/>
              </a:fgClr>
              <a:bgClr>
                <a:schemeClr val="accent5">
                  <a:lumMod val="40000"/>
                  <a:lumOff val="6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 dirty="0"/>
            </a:p>
          </p:txBody>
        </p:sp>
        <p:sp>
          <p:nvSpPr>
            <p:cNvPr id="122" name="วงรี 121">
              <a:extLst>
                <a:ext uri="{FF2B5EF4-FFF2-40B4-BE49-F238E27FC236}">
                  <a16:creationId xmlns:a16="http://schemas.microsoft.com/office/drawing/2014/main" id="{136E3BA7-F06D-4AEC-9D6F-42B890E5616A}"/>
                </a:ext>
              </a:extLst>
            </p:cNvPr>
            <p:cNvSpPr/>
            <p:nvPr/>
          </p:nvSpPr>
          <p:spPr>
            <a:xfrm rot="2025166">
              <a:off x="6990495" y="1782658"/>
              <a:ext cx="1654232" cy="1528124"/>
            </a:xfrm>
            <a:prstGeom prst="ellipse">
              <a:avLst/>
            </a:prstGeom>
            <a:pattFill prst="dkHorz">
              <a:fgClr>
                <a:srgbClr val="3DADD4"/>
              </a:fgClr>
              <a:bgClr>
                <a:schemeClr val="accent5">
                  <a:lumMod val="40000"/>
                  <a:lumOff val="6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 dirty="0"/>
            </a:p>
          </p:txBody>
        </p:sp>
        <p:grpSp>
          <p:nvGrpSpPr>
            <p:cNvPr id="25" name="กลุ่ม 24">
              <a:extLst>
                <a:ext uri="{FF2B5EF4-FFF2-40B4-BE49-F238E27FC236}">
                  <a16:creationId xmlns:a16="http://schemas.microsoft.com/office/drawing/2014/main" id="{C3AE868D-FBBA-4B74-B214-3D8230C10F4E}"/>
                </a:ext>
              </a:extLst>
            </p:cNvPr>
            <p:cNvGrpSpPr/>
            <p:nvPr/>
          </p:nvGrpSpPr>
          <p:grpSpPr>
            <a:xfrm>
              <a:off x="-24524" y="-71791"/>
              <a:ext cx="5503933" cy="4625727"/>
              <a:chOff x="-13854" y="-53779"/>
              <a:chExt cx="5988928" cy="5448712"/>
            </a:xfrm>
            <a:gradFill>
              <a:gsLst>
                <a:gs pos="0">
                  <a:srgbClr val="FEE882"/>
                </a:gs>
                <a:gs pos="73000">
                  <a:srgbClr val="FEE882"/>
                </a:gs>
                <a:gs pos="100000">
                  <a:srgbClr val="FEE882"/>
                </a:gs>
              </a:gsLst>
              <a:path path="circle">
                <a:fillToRect l="50000" t="50000" r="50000" b="50000"/>
              </a:path>
            </a:gradFill>
          </p:grpSpPr>
          <p:sp>
            <p:nvSpPr>
              <p:cNvPr id="24" name="รูปแบบอิสระ: รูปร่าง 23">
                <a:extLst>
                  <a:ext uri="{FF2B5EF4-FFF2-40B4-BE49-F238E27FC236}">
                    <a16:creationId xmlns:a16="http://schemas.microsoft.com/office/drawing/2014/main" id="{8532D37F-FCA3-4BF8-BDEE-30A101219801}"/>
                  </a:ext>
                </a:extLst>
              </p:cNvPr>
              <p:cNvSpPr/>
              <p:nvPr/>
            </p:nvSpPr>
            <p:spPr>
              <a:xfrm>
                <a:off x="-13854" y="415635"/>
                <a:ext cx="3654961" cy="4979298"/>
              </a:xfrm>
              <a:custGeom>
                <a:avLst/>
                <a:gdLst>
                  <a:gd name="connsiteX0" fmla="*/ 3034146 w 3034146"/>
                  <a:gd name="connsiteY0" fmla="*/ 0 h 4724400"/>
                  <a:gd name="connsiteX1" fmla="*/ 1676400 w 3034146"/>
                  <a:gd name="connsiteY1" fmla="*/ 1939636 h 4724400"/>
                  <a:gd name="connsiteX2" fmla="*/ 831273 w 3034146"/>
                  <a:gd name="connsiteY2" fmla="*/ 2521527 h 4724400"/>
                  <a:gd name="connsiteX3" fmla="*/ 498764 w 3034146"/>
                  <a:gd name="connsiteY3" fmla="*/ 4322618 h 4724400"/>
                  <a:gd name="connsiteX4" fmla="*/ 13855 w 3034146"/>
                  <a:gd name="connsiteY4" fmla="*/ 4724400 h 4724400"/>
                  <a:gd name="connsiteX5" fmla="*/ 0 w 3034146"/>
                  <a:gd name="connsiteY5" fmla="*/ 41564 h 4724400"/>
                  <a:gd name="connsiteX6" fmla="*/ 3034146 w 3034146"/>
                  <a:gd name="connsiteY6" fmla="*/ 0 h 4724400"/>
                  <a:gd name="connsiteX0" fmla="*/ 3034146 w 3034146"/>
                  <a:gd name="connsiteY0" fmla="*/ 0 h 5021667"/>
                  <a:gd name="connsiteX1" fmla="*/ 1676400 w 3034146"/>
                  <a:gd name="connsiteY1" fmla="*/ 1939636 h 5021667"/>
                  <a:gd name="connsiteX2" fmla="*/ 831273 w 3034146"/>
                  <a:gd name="connsiteY2" fmla="*/ 2521527 h 5021667"/>
                  <a:gd name="connsiteX3" fmla="*/ 498764 w 3034146"/>
                  <a:gd name="connsiteY3" fmla="*/ 4322618 h 5021667"/>
                  <a:gd name="connsiteX4" fmla="*/ 13855 w 3034146"/>
                  <a:gd name="connsiteY4" fmla="*/ 4724400 h 5021667"/>
                  <a:gd name="connsiteX5" fmla="*/ 0 w 3034146"/>
                  <a:gd name="connsiteY5" fmla="*/ 41564 h 5021667"/>
                  <a:gd name="connsiteX6" fmla="*/ 3034146 w 3034146"/>
                  <a:gd name="connsiteY6" fmla="*/ 0 h 5021667"/>
                  <a:gd name="connsiteX0" fmla="*/ 3034146 w 3034146"/>
                  <a:gd name="connsiteY0" fmla="*/ 0 h 5021667"/>
                  <a:gd name="connsiteX1" fmla="*/ 1676400 w 3034146"/>
                  <a:gd name="connsiteY1" fmla="*/ 1939636 h 5021667"/>
                  <a:gd name="connsiteX2" fmla="*/ 831273 w 3034146"/>
                  <a:gd name="connsiteY2" fmla="*/ 2521527 h 5021667"/>
                  <a:gd name="connsiteX3" fmla="*/ 498764 w 3034146"/>
                  <a:gd name="connsiteY3" fmla="*/ 4322618 h 5021667"/>
                  <a:gd name="connsiteX4" fmla="*/ 13855 w 3034146"/>
                  <a:gd name="connsiteY4" fmla="*/ 4724400 h 5021667"/>
                  <a:gd name="connsiteX5" fmla="*/ 0 w 3034146"/>
                  <a:gd name="connsiteY5" fmla="*/ 41564 h 5021667"/>
                  <a:gd name="connsiteX6" fmla="*/ 3034146 w 3034146"/>
                  <a:gd name="connsiteY6" fmla="*/ 0 h 5021667"/>
                  <a:gd name="connsiteX0" fmla="*/ 3034146 w 3073956"/>
                  <a:gd name="connsiteY0" fmla="*/ 0 h 5021667"/>
                  <a:gd name="connsiteX1" fmla="*/ 1676400 w 3073956"/>
                  <a:gd name="connsiteY1" fmla="*/ 1939636 h 5021667"/>
                  <a:gd name="connsiteX2" fmla="*/ 831273 w 3073956"/>
                  <a:gd name="connsiteY2" fmla="*/ 2521527 h 5021667"/>
                  <a:gd name="connsiteX3" fmla="*/ 498764 w 3073956"/>
                  <a:gd name="connsiteY3" fmla="*/ 4322618 h 5021667"/>
                  <a:gd name="connsiteX4" fmla="*/ 13855 w 3073956"/>
                  <a:gd name="connsiteY4" fmla="*/ 4724400 h 5021667"/>
                  <a:gd name="connsiteX5" fmla="*/ 0 w 3073956"/>
                  <a:gd name="connsiteY5" fmla="*/ 41564 h 5021667"/>
                  <a:gd name="connsiteX6" fmla="*/ 3034146 w 3073956"/>
                  <a:gd name="connsiteY6" fmla="*/ 0 h 5021667"/>
                  <a:gd name="connsiteX0" fmla="*/ 3034146 w 3101237"/>
                  <a:gd name="connsiteY0" fmla="*/ 0 h 5021667"/>
                  <a:gd name="connsiteX1" fmla="*/ 2286000 w 3101237"/>
                  <a:gd name="connsiteY1" fmla="*/ 2119745 h 5021667"/>
                  <a:gd name="connsiteX2" fmla="*/ 831273 w 3101237"/>
                  <a:gd name="connsiteY2" fmla="*/ 2521527 h 5021667"/>
                  <a:gd name="connsiteX3" fmla="*/ 498764 w 3101237"/>
                  <a:gd name="connsiteY3" fmla="*/ 4322618 h 5021667"/>
                  <a:gd name="connsiteX4" fmla="*/ 13855 w 3101237"/>
                  <a:gd name="connsiteY4" fmla="*/ 4724400 h 5021667"/>
                  <a:gd name="connsiteX5" fmla="*/ 0 w 3101237"/>
                  <a:gd name="connsiteY5" fmla="*/ 41564 h 5021667"/>
                  <a:gd name="connsiteX6" fmla="*/ 3034146 w 3101237"/>
                  <a:gd name="connsiteY6" fmla="*/ 0 h 5021667"/>
                  <a:gd name="connsiteX0" fmla="*/ 3740728 w 3780989"/>
                  <a:gd name="connsiteY0" fmla="*/ 13854 h 4980103"/>
                  <a:gd name="connsiteX1" fmla="*/ 2286000 w 3780989"/>
                  <a:gd name="connsiteY1" fmla="*/ 2078181 h 4980103"/>
                  <a:gd name="connsiteX2" fmla="*/ 831273 w 3780989"/>
                  <a:gd name="connsiteY2" fmla="*/ 2479963 h 4980103"/>
                  <a:gd name="connsiteX3" fmla="*/ 498764 w 3780989"/>
                  <a:gd name="connsiteY3" fmla="*/ 4281054 h 4980103"/>
                  <a:gd name="connsiteX4" fmla="*/ 13855 w 3780989"/>
                  <a:gd name="connsiteY4" fmla="*/ 4682836 h 4980103"/>
                  <a:gd name="connsiteX5" fmla="*/ 0 w 3780989"/>
                  <a:gd name="connsiteY5" fmla="*/ 0 h 4980103"/>
                  <a:gd name="connsiteX6" fmla="*/ 3740728 w 3780989"/>
                  <a:gd name="connsiteY6" fmla="*/ 13854 h 4980103"/>
                  <a:gd name="connsiteX0" fmla="*/ 3740728 w 3803936"/>
                  <a:gd name="connsiteY0" fmla="*/ 13854 h 4980103"/>
                  <a:gd name="connsiteX1" fmla="*/ 2826327 w 3803936"/>
                  <a:gd name="connsiteY1" fmla="*/ 1884217 h 4980103"/>
                  <a:gd name="connsiteX2" fmla="*/ 831273 w 3803936"/>
                  <a:gd name="connsiteY2" fmla="*/ 2479963 h 4980103"/>
                  <a:gd name="connsiteX3" fmla="*/ 498764 w 3803936"/>
                  <a:gd name="connsiteY3" fmla="*/ 4281054 h 4980103"/>
                  <a:gd name="connsiteX4" fmla="*/ 13855 w 3803936"/>
                  <a:gd name="connsiteY4" fmla="*/ 4682836 h 4980103"/>
                  <a:gd name="connsiteX5" fmla="*/ 0 w 3803936"/>
                  <a:gd name="connsiteY5" fmla="*/ 0 h 4980103"/>
                  <a:gd name="connsiteX6" fmla="*/ 3740728 w 3803936"/>
                  <a:gd name="connsiteY6" fmla="*/ 13854 h 4980103"/>
                  <a:gd name="connsiteX0" fmla="*/ 3740728 w 3819518"/>
                  <a:gd name="connsiteY0" fmla="*/ 13854 h 4980103"/>
                  <a:gd name="connsiteX1" fmla="*/ 2826327 w 3819518"/>
                  <a:gd name="connsiteY1" fmla="*/ 1884217 h 4980103"/>
                  <a:gd name="connsiteX2" fmla="*/ 831273 w 3819518"/>
                  <a:gd name="connsiteY2" fmla="*/ 2479963 h 4980103"/>
                  <a:gd name="connsiteX3" fmla="*/ 498764 w 3819518"/>
                  <a:gd name="connsiteY3" fmla="*/ 4281054 h 4980103"/>
                  <a:gd name="connsiteX4" fmla="*/ 13855 w 3819518"/>
                  <a:gd name="connsiteY4" fmla="*/ 4682836 h 4980103"/>
                  <a:gd name="connsiteX5" fmla="*/ 0 w 3819518"/>
                  <a:gd name="connsiteY5" fmla="*/ 0 h 4980103"/>
                  <a:gd name="connsiteX6" fmla="*/ 3740728 w 3819518"/>
                  <a:gd name="connsiteY6" fmla="*/ 13854 h 4980103"/>
                  <a:gd name="connsiteX0" fmla="*/ 3699165 w 3764759"/>
                  <a:gd name="connsiteY0" fmla="*/ 0 h 4980103"/>
                  <a:gd name="connsiteX1" fmla="*/ 2826327 w 3764759"/>
                  <a:gd name="connsiteY1" fmla="*/ 1884217 h 4980103"/>
                  <a:gd name="connsiteX2" fmla="*/ 831273 w 3764759"/>
                  <a:gd name="connsiteY2" fmla="*/ 2479963 h 4980103"/>
                  <a:gd name="connsiteX3" fmla="*/ 498764 w 3764759"/>
                  <a:gd name="connsiteY3" fmla="*/ 4281054 h 4980103"/>
                  <a:gd name="connsiteX4" fmla="*/ 13855 w 3764759"/>
                  <a:gd name="connsiteY4" fmla="*/ 4682836 h 4980103"/>
                  <a:gd name="connsiteX5" fmla="*/ 0 w 3764759"/>
                  <a:gd name="connsiteY5" fmla="*/ 0 h 4980103"/>
                  <a:gd name="connsiteX6" fmla="*/ 3699165 w 3764759"/>
                  <a:gd name="connsiteY6" fmla="*/ 0 h 4980103"/>
                  <a:gd name="connsiteX0" fmla="*/ 3408220 w 3496956"/>
                  <a:gd name="connsiteY0" fmla="*/ 0 h 4993957"/>
                  <a:gd name="connsiteX1" fmla="*/ 2826327 w 3496956"/>
                  <a:gd name="connsiteY1" fmla="*/ 1898071 h 4993957"/>
                  <a:gd name="connsiteX2" fmla="*/ 831273 w 3496956"/>
                  <a:gd name="connsiteY2" fmla="*/ 2493817 h 4993957"/>
                  <a:gd name="connsiteX3" fmla="*/ 498764 w 3496956"/>
                  <a:gd name="connsiteY3" fmla="*/ 4294908 h 4993957"/>
                  <a:gd name="connsiteX4" fmla="*/ 13855 w 3496956"/>
                  <a:gd name="connsiteY4" fmla="*/ 4696690 h 4993957"/>
                  <a:gd name="connsiteX5" fmla="*/ 0 w 3496956"/>
                  <a:gd name="connsiteY5" fmla="*/ 13854 h 4993957"/>
                  <a:gd name="connsiteX6" fmla="*/ 3408220 w 3496956"/>
                  <a:gd name="connsiteY6" fmla="*/ 0 h 4993957"/>
                  <a:gd name="connsiteX0" fmla="*/ 3408220 w 3460882"/>
                  <a:gd name="connsiteY0" fmla="*/ 0 h 4993957"/>
                  <a:gd name="connsiteX1" fmla="*/ 2355272 w 3460882"/>
                  <a:gd name="connsiteY1" fmla="*/ 1787235 h 4993957"/>
                  <a:gd name="connsiteX2" fmla="*/ 831273 w 3460882"/>
                  <a:gd name="connsiteY2" fmla="*/ 2493817 h 4993957"/>
                  <a:gd name="connsiteX3" fmla="*/ 498764 w 3460882"/>
                  <a:gd name="connsiteY3" fmla="*/ 4294908 h 4993957"/>
                  <a:gd name="connsiteX4" fmla="*/ 13855 w 3460882"/>
                  <a:gd name="connsiteY4" fmla="*/ 4696690 h 4993957"/>
                  <a:gd name="connsiteX5" fmla="*/ 0 w 3460882"/>
                  <a:gd name="connsiteY5" fmla="*/ 13854 h 4993957"/>
                  <a:gd name="connsiteX6" fmla="*/ 3408220 w 3460882"/>
                  <a:gd name="connsiteY6" fmla="*/ 0 h 4993957"/>
                  <a:gd name="connsiteX0" fmla="*/ 3408220 w 3461814"/>
                  <a:gd name="connsiteY0" fmla="*/ 0 h 4997951"/>
                  <a:gd name="connsiteX1" fmla="*/ 2355272 w 3461814"/>
                  <a:gd name="connsiteY1" fmla="*/ 1787235 h 4997951"/>
                  <a:gd name="connsiteX2" fmla="*/ 706582 w 3461814"/>
                  <a:gd name="connsiteY2" fmla="*/ 2369126 h 4997951"/>
                  <a:gd name="connsiteX3" fmla="*/ 498764 w 3461814"/>
                  <a:gd name="connsiteY3" fmla="*/ 4294908 h 4997951"/>
                  <a:gd name="connsiteX4" fmla="*/ 13855 w 3461814"/>
                  <a:gd name="connsiteY4" fmla="*/ 4696690 h 4997951"/>
                  <a:gd name="connsiteX5" fmla="*/ 0 w 3461814"/>
                  <a:gd name="connsiteY5" fmla="*/ 13854 h 4997951"/>
                  <a:gd name="connsiteX6" fmla="*/ 3408220 w 3461814"/>
                  <a:gd name="connsiteY6" fmla="*/ 0 h 4997951"/>
                  <a:gd name="connsiteX0" fmla="*/ 3505202 w 3555152"/>
                  <a:gd name="connsiteY0" fmla="*/ 13855 h 4984097"/>
                  <a:gd name="connsiteX1" fmla="*/ 2355272 w 3555152"/>
                  <a:gd name="connsiteY1" fmla="*/ 1773381 h 4984097"/>
                  <a:gd name="connsiteX2" fmla="*/ 706582 w 3555152"/>
                  <a:gd name="connsiteY2" fmla="*/ 2355272 h 4984097"/>
                  <a:gd name="connsiteX3" fmla="*/ 498764 w 3555152"/>
                  <a:gd name="connsiteY3" fmla="*/ 4281054 h 4984097"/>
                  <a:gd name="connsiteX4" fmla="*/ 13855 w 3555152"/>
                  <a:gd name="connsiteY4" fmla="*/ 4682836 h 4984097"/>
                  <a:gd name="connsiteX5" fmla="*/ 0 w 3555152"/>
                  <a:gd name="connsiteY5" fmla="*/ 0 h 4984097"/>
                  <a:gd name="connsiteX6" fmla="*/ 3505202 w 3555152"/>
                  <a:gd name="connsiteY6" fmla="*/ 13855 h 4984097"/>
                  <a:gd name="connsiteX0" fmla="*/ 3505202 w 3509945"/>
                  <a:gd name="connsiteY0" fmla="*/ 13855 h 4984097"/>
                  <a:gd name="connsiteX1" fmla="*/ 2355272 w 3509945"/>
                  <a:gd name="connsiteY1" fmla="*/ 1773381 h 4984097"/>
                  <a:gd name="connsiteX2" fmla="*/ 706582 w 3509945"/>
                  <a:gd name="connsiteY2" fmla="*/ 2355272 h 4984097"/>
                  <a:gd name="connsiteX3" fmla="*/ 498764 w 3509945"/>
                  <a:gd name="connsiteY3" fmla="*/ 4281054 h 4984097"/>
                  <a:gd name="connsiteX4" fmla="*/ 13855 w 3509945"/>
                  <a:gd name="connsiteY4" fmla="*/ 4682836 h 4984097"/>
                  <a:gd name="connsiteX5" fmla="*/ 0 w 3509945"/>
                  <a:gd name="connsiteY5" fmla="*/ 0 h 4984097"/>
                  <a:gd name="connsiteX6" fmla="*/ 3505202 w 3509945"/>
                  <a:gd name="connsiteY6" fmla="*/ 13855 h 4984097"/>
                  <a:gd name="connsiteX0" fmla="*/ 3505202 w 3510195"/>
                  <a:gd name="connsiteY0" fmla="*/ 13855 h 4984097"/>
                  <a:gd name="connsiteX1" fmla="*/ 2355272 w 3510195"/>
                  <a:gd name="connsiteY1" fmla="*/ 1773381 h 4984097"/>
                  <a:gd name="connsiteX2" fmla="*/ 706582 w 3510195"/>
                  <a:gd name="connsiteY2" fmla="*/ 2355272 h 4984097"/>
                  <a:gd name="connsiteX3" fmla="*/ 498764 w 3510195"/>
                  <a:gd name="connsiteY3" fmla="*/ 4281054 h 4984097"/>
                  <a:gd name="connsiteX4" fmla="*/ 13855 w 3510195"/>
                  <a:gd name="connsiteY4" fmla="*/ 4682836 h 4984097"/>
                  <a:gd name="connsiteX5" fmla="*/ 0 w 3510195"/>
                  <a:gd name="connsiteY5" fmla="*/ 0 h 4984097"/>
                  <a:gd name="connsiteX6" fmla="*/ 3505202 w 3510195"/>
                  <a:gd name="connsiteY6" fmla="*/ 13855 h 4984097"/>
                  <a:gd name="connsiteX0" fmla="*/ 3505202 w 3510379"/>
                  <a:gd name="connsiteY0" fmla="*/ 13855 h 4984097"/>
                  <a:gd name="connsiteX1" fmla="*/ 2382981 w 3510379"/>
                  <a:gd name="connsiteY1" fmla="*/ 1911927 h 4984097"/>
                  <a:gd name="connsiteX2" fmla="*/ 706582 w 3510379"/>
                  <a:gd name="connsiteY2" fmla="*/ 2355272 h 4984097"/>
                  <a:gd name="connsiteX3" fmla="*/ 498764 w 3510379"/>
                  <a:gd name="connsiteY3" fmla="*/ 4281054 h 4984097"/>
                  <a:gd name="connsiteX4" fmla="*/ 13855 w 3510379"/>
                  <a:gd name="connsiteY4" fmla="*/ 4682836 h 4984097"/>
                  <a:gd name="connsiteX5" fmla="*/ 0 w 3510379"/>
                  <a:gd name="connsiteY5" fmla="*/ 0 h 4984097"/>
                  <a:gd name="connsiteX6" fmla="*/ 3505202 w 3510379"/>
                  <a:gd name="connsiteY6" fmla="*/ 13855 h 4984097"/>
                  <a:gd name="connsiteX0" fmla="*/ 3865420 w 3868973"/>
                  <a:gd name="connsiteY0" fmla="*/ 13855 h 4984097"/>
                  <a:gd name="connsiteX1" fmla="*/ 2382981 w 3868973"/>
                  <a:gd name="connsiteY1" fmla="*/ 1911927 h 4984097"/>
                  <a:gd name="connsiteX2" fmla="*/ 706582 w 3868973"/>
                  <a:gd name="connsiteY2" fmla="*/ 2355272 h 4984097"/>
                  <a:gd name="connsiteX3" fmla="*/ 498764 w 3868973"/>
                  <a:gd name="connsiteY3" fmla="*/ 4281054 h 4984097"/>
                  <a:gd name="connsiteX4" fmla="*/ 13855 w 3868973"/>
                  <a:gd name="connsiteY4" fmla="*/ 4682836 h 4984097"/>
                  <a:gd name="connsiteX5" fmla="*/ 0 w 3868973"/>
                  <a:gd name="connsiteY5" fmla="*/ 0 h 4984097"/>
                  <a:gd name="connsiteX6" fmla="*/ 3865420 w 3868973"/>
                  <a:gd name="connsiteY6" fmla="*/ 13855 h 4984097"/>
                  <a:gd name="connsiteX0" fmla="*/ 3865420 w 3873426"/>
                  <a:gd name="connsiteY0" fmla="*/ 13855 h 4984097"/>
                  <a:gd name="connsiteX1" fmla="*/ 2992581 w 3873426"/>
                  <a:gd name="connsiteY1" fmla="*/ 1717964 h 4984097"/>
                  <a:gd name="connsiteX2" fmla="*/ 706582 w 3873426"/>
                  <a:gd name="connsiteY2" fmla="*/ 2355272 h 4984097"/>
                  <a:gd name="connsiteX3" fmla="*/ 498764 w 3873426"/>
                  <a:gd name="connsiteY3" fmla="*/ 4281054 h 4984097"/>
                  <a:gd name="connsiteX4" fmla="*/ 13855 w 3873426"/>
                  <a:gd name="connsiteY4" fmla="*/ 4682836 h 4984097"/>
                  <a:gd name="connsiteX5" fmla="*/ 0 w 3873426"/>
                  <a:gd name="connsiteY5" fmla="*/ 0 h 4984097"/>
                  <a:gd name="connsiteX6" fmla="*/ 3865420 w 3873426"/>
                  <a:gd name="connsiteY6" fmla="*/ 13855 h 4984097"/>
                  <a:gd name="connsiteX0" fmla="*/ 3865420 w 3873179"/>
                  <a:gd name="connsiteY0" fmla="*/ 13855 h 4980543"/>
                  <a:gd name="connsiteX1" fmla="*/ 2992581 w 3873179"/>
                  <a:gd name="connsiteY1" fmla="*/ 1717964 h 4980543"/>
                  <a:gd name="connsiteX2" fmla="*/ 803564 w 3873179"/>
                  <a:gd name="connsiteY2" fmla="*/ 2466109 h 4980543"/>
                  <a:gd name="connsiteX3" fmla="*/ 498764 w 3873179"/>
                  <a:gd name="connsiteY3" fmla="*/ 4281054 h 4980543"/>
                  <a:gd name="connsiteX4" fmla="*/ 13855 w 3873179"/>
                  <a:gd name="connsiteY4" fmla="*/ 4682836 h 4980543"/>
                  <a:gd name="connsiteX5" fmla="*/ 0 w 3873179"/>
                  <a:gd name="connsiteY5" fmla="*/ 0 h 4980543"/>
                  <a:gd name="connsiteX6" fmla="*/ 3865420 w 3873179"/>
                  <a:gd name="connsiteY6" fmla="*/ 13855 h 4980543"/>
                  <a:gd name="connsiteX0" fmla="*/ 3532911 w 3549464"/>
                  <a:gd name="connsiteY0" fmla="*/ 138545 h 4980543"/>
                  <a:gd name="connsiteX1" fmla="*/ 2992581 w 3549464"/>
                  <a:gd name="connsiteY1" fmla="*/ 1717964 h 4980543"/>
                  <a:gd name="connsiteX2" fmla="*/ 803564 w 3549464"/>
                  <a:gd name="connsiteY2" fmla="*/ 2466109 h 4980543"/>
                  <a:gd name="connsiteX3" fmla="*/ 498764 w 3549464"/>
                  <a:gd name="connsiteY3" fmla="*/ 4281054 h 4980543"/>
                  <a:gd name="connsiteX4" fmla="*/ 13855 w 3549464"/>
                  <a:gd name="connsiteY4" fmla="*/ 4682836 h 4980543"/>
                  <a:gd name="connsiteX5" fmla="*/ 0 w 3549464"/>
                  <a:gd name="connsiteY5" fmla="*/ 0 h 4980543"/>
                  <a:gd name="connsiteX6" fmla="*/ 3532911 w 3549464"/>
                  <a:gd name="connsiteY6" fmla="*/ 138545 h 4980543"/>
                  <a:gd name="connsiteX0" fmla="*/ 3546766 w 3562611"/>
                  <a:gd name="connsiteY0" fmla="*/ 0 h 5008253"/>
                  <a:gd name="connsiteX1" fmla="*/ 2992581 w 3562611"/>
                  <a:gd name="connsiteY1" fmla="*/ 1745674 h 5008253"/>
                  <a:gd name="connsiteX2" fmla="*/ 803564 w 3562611"/>
                  <a:gd name="connsiteY2" fmla="*/ 2493819 h 5008253"/>
                  <a:gd name="connsiteX3" fmla="*/ 498764 w 3562611"/>
                  <a:gd name="connsiteY3" fmla="*/ 4308764 h 5008253"/>
                  <a:gd name="connsiteX4" fmla="*/ 13855 w 3562611"/>
                  <a:gd name="connsiteY4" fmla="*/ 4710546 h 5008253"/>
                  <a:gd name="connsiteX5" fmla="*/ 0 w 3562611"/>
                  <a:gd name="connsiteY5" fmla="*/ 27710 h 5008253"/>
                  <a:gd name="connsiteX6" fmla="*/ 3546766 w 3562611"/>
                  <a:gd name="connsiteY6" fmla="*/ 0 h 5008253"/>
                  <a:gd name="connsiteX0" fmla="*/ 3546766 w 3706909"/>
                  <a:gd name="connsiteY0" fmla="*/ 0 h 5008253"/>
                  <a:gd name="connsiteX1" fmla="*/ 2992581 w 3706909"/>
                  <a:gd name="connsiteY1" fmla="*/ 1745674 h 5008253"/>
                  <a:gd name="connsiteX2" fmla="*/ 803564 w 3706909"/>
                  <a:gd name="connsiteY2" fmla="*/ 2493819 h 5008253"/>
                  <a:gd name="connsiteX3" fmla="*/ 498764 w 3706909"/>
                  <a:gd name="connsiteY3" fmla="*/ 4308764 h 5008253"/>
                  <a:gd name="connsiteX4" fmla="*/ 13855 w 3706909"/>
                  <a:gd name="connsiteY4" fmla="*/ 4710546 h 5008253"/>
                  <a:gd name="connsiteX5" fmla="*/ 0 w 3706909"/>
                  <a:gd name="connsiteY5" fmla="*/ 27710 h 5008253"/>
                  <a:gd name="connsiteX6" fmla="*/ 3546766 w 3706909"/>
                  <a:gd name="connsiteY6" fmla="*/ 0 h 5008253"/>
                  <a:gd name="connsiteX0" fmla="*/ 3546766 w 3576888"/>
                  <a:gd name="connsiteY0" fmla="*/ 0 h 5008253"/>
                  <a:gd name="connsiteX1" fmla="*/ 2992581 w 3576888"/>
                  <a:gd name="connsiteY1" fmla="*/ 1745674 h 5008253"/>
                  <a:gd name="connsiteX2" fmla="*/ 803564 w 3576888"/>
                  <a:gd name="connsiteY2" fmla="*/ 2493819 h 5008253"/>
                  <a:gd name="connsiteX3" fmla="*/ 498764 w 3576888"/>
                  <a:gd name="connsiteY3" fmla="*/ 4308764 h 5008253"/>
                  <a:gd name="connsiteX4" fmla="*/ 13855 w 3576888"/>
                  <a:gd name="connsiteY4" fmla="*/ 4710546 h 5008253"/>
                  <a:gd name="connsiteX5" fmla="*/ 0 w 3576888"/>
                  <a:gd name="connsiteY5" fmla="*/ 27710 h 5008253"/>
                  <a:gd name="connsiteX6" fmla="*/ 3546766 w 3576888"/>
                  <a:gd name="connsiteY6" fmla="*/ 0 h 5008253"/>
                  <a:gd name="connsiteX0" fmla="*/ 3546766 w 3560729"/>
                  <a:gd name="connsiteY0" fmla="*/ 0 h 5008253"/>
                  <a:gd name="connsiteX1" fmla="*/ 2604653 w 3560729"/>
                  <a:gd name="connsiteY1" fmla="*/ 1814947 h 5008253"/>
                  <a:gd name="connsiteX2" fmla="*/ 803564 w 3560729"/>
                  <a:gd name="connsiteY2" fmla="*/ 2493819 h 5008253"/>
                  <a:gd name="connsiteX3" fmla="*/ 498764 w 3560729"/>
                  <a:gd name="connsiteY3" fmla="*/ 4308764 h 5008253"/>
                  <a:gd name="connsiteX4" fmla="*/ 13855 w 3560729"/>
                  <a:gd name="connsiteY4" fmla="*/ 4710546 h 5008253"/>
                  <a:gd name="connsiteX5" fmla="*/ 0 w 3560729"/>
                  <a:gd name="connsiteY5" fmla="*/ 27710 h 5008253"/>
                  <a:gd name="connsiteX6" fmla="*/ 3546766 w 3560729"/>
                  <a:gd name="connsiteY6" fmla="*/ 0 h 5008253"/>
                  <a:gd name="connsiteX0" fmla="*/ 3546766 w 3560729"/>
                  <a:gd name="connsiteY0" fmla="*/ 0 h 5022108"/>
                  <a:gd name="connsiteX1" fmla="*/ 2604653 w 3560729"/>
                  <a:gd name="connsiteY1" fmla="*/ 1828802 h 5022108"/>
                  <a:gd name="connsiteX2" fmla="*/ 803564 w 3560729"/>
                  <a:gd name="connsiteY2" fmla="*/ 2507674 h 5022108"/>
                  <a:gd name="connsiteX3" fmla="*/ 498764 w 3560729"/>
                  <a:gd name="connsiteY3" fmla="*/ 4322619 h 5022108"/>
                  <a:gd name="connsiteX4" fmla="*/ 13855 w 3560729"/>
                  <a:gd name="connsiteY4" fmla="*/ 4724401 h 5022108"/>
                  <a:gd name="connsiteX5" fmla="*/ 0 w 3560729"/>
                  <a:gd name="connsiteY5" fmla="*/ 41565 h 5022108"/>
                  <a:gd name="connsiteX6" fmla="*/ 3546766 w 3560729"/>
                  <a:gd name="connsiteY6" fmla="*/ 0 h 5022108"/>
                  <a:gd name="connsiteX0" fmla="*/ 3546766 w 3560729"/>
                  <a:gd name="connsiteY0" fmla="*/ 0 h 5028368"/>
                  <a:gd name="connsiteX1" fmla="*/ 2604653 w 3560729"/>
                  <a:gd name="connsiteY1" fmla="*/ 1828802 h 5028368"/>
                  <a:gd name="connsiteX2" fmla="*/ 803564 w 3560729"/>
                  <a:gd name="connsiteY2" fmla="*/ 2313710 h 5028368"/>
                  <a:gd name="connsiteX3" fmla="*/ 498764 w 3560729"/>
                  <a:gd name="connsiteY3" fmla="*/ 4322619 h 5028368"/>
                  <a:gd name="connsiteX4" fmla="*/ 13855 w 3560729"/>
                  <a:gd name="connsiteY4" fmla="*/ 4724401 h 5028368"/>
                  <a:gd name="connsiteX5" fmla="*/ 0 w 3560729"/>
                  <a:gd name="connsiteY5" fmla="*/ 41565 h 5028368"/>
                  <a:gd name="connsiteX6" fmla="*/ 3546766 w 3560729"/>
                  <a:gd name="connsiteY6" fmla="*/ 0 h 5028368"/>
                  <a:gd name="connsiteX0" fmla="*/ 3546766 w 3567061"/>
                  <a:gd name="connsiteY0" fmla="*/ 0 h 5028368"/>
                  <a:gd name="connsiteX1" fmla="*/ 2826326 w 3567061"/>
                  <a:gd name="connsiteY1" fmla="*/ 1731820 h 5028368"/>
                  <a:gd name="connsiteX2" fmla="*/ 803564 w 3567061"/>
                  <a:gd name="connsiteY2" fmla="*/ 2313710 h 5028368"/>
                  <a:gd name="connsiteX3" fmla="*/ 498764 w 3567061"/>
                  <a:gd name="connsiteY3" fmla="*/ 4322619 h 5028368"/>
                  <a:gd name="connsiteX4" fmla="*/ 13855 w 3567061"/>
                  <a:gd name="connsiteY4" fmla="*/ 4724401 h 5028368"/>
                  <a:gd name="connsiteX5" fmla="*/ 0 w 3567061"/>
                  <a:gd name="connsiteY5" fmla="*/ 41565 h 5028368"/>
                  <a:gd name="connsiteX6" fmla="*/ 3546766 w 3567061"/>
                  <a:gd name="connsiteY6" fmla="*/ 0 h 5028368"/>
                  <a:gd name="connsiteX0" fmla="*/ 3546766 w 3567061"/>
                  <a:gd name="connsiteY0" fmla="*/ 0 h 4939815"/>
                  <a:gd name="connsiteX1" fmla="*/ 2826326 w 3567061"/>
                  <a:gd name="connsiteY1" fmla="*/ 1731820 h 4939815"/>
                  <a:gd name="connsiteX2" fmla="*/ 803564 w 3567061"/>
                  <a:gd name="connsiteY2" fmla="*/ 2313710 h 4939815"/>
                  <a:gd name="connsiteX3" fmla="*/ 1066801 w 3567061"/>
                  <a:gd name="connsiteY3" fmla="*/ 3782292 h 4939815"/>
                  <a:gd name="connsiteX4" fmla="*/ 13855 w 3567061"/>
                  <a:gd name="connsiteY4" fmla="*/ 4724401 h 4939815"/>
                  <a:gd name="connsiteX5" fmla="*/ 0 w 3567061"/>
                  <a:gd name="connsiteY5" fmla="*/ 41565 h 4939815"/>
                  <a:gd name="connsiteX6" fmla="*/ 3546766 w 3567061"/>
                  <a:gd name="connsiteY6" fmla="*/ 0 h 4939815"/>
                  <a:gd name="connsiteX0" fmla="*/ 3546766 w 3567427"/>
                  <a:gd name="connsiteY0" fmla="*/ 0 h 4944652"/>
                  <a:gd name="connsiteX1" fmla="*/ 2826326 w 3567427"/>
                  <a:gd name="connsiteY1" fmla="*/ 1731820 h 4944652"/>
                  <a:gd name="connsiteX2" fmla="*/ 748145 w 3567427"/>
                  <a:gd name="connsiteY2" fmla="*/ 2050474 h 4944652"/>
                  <a:gd name="connsiteX3" fmla="*/ 1066801 w 3567427"/>
                  <a:gd name="connsiteY3" fmla="*/ 3782292 h 4944652"/>
                  <a:gd name="connsiteX4" fmla="*/ 13855 w 3567427"/>
                  <a:gd name="connsiteY4" fmla="*/ 4724401 h 4944652"/>
                  <a:gd name="connsiteX5" fmla="*/ 0 w 3567427"/>
                  <a:gd name="connsiteY5" fmla="*/ 41565 h 4944652"/>
                  <a:gd name="connsiteX6" fmla="*/ 3546766 w 3567427"/>
                  <a:gd name="connsiteY6" fmla="*/ 0 h 4944652"/>
                  <a:gd name="connsiteX0" fmla="*/ 3546766 w 3566619"/>
                  <a:gd name="connsiteY0" fmla="*/ 0 h 4940065"/>
                  <a:gd name="connsiteX1" fmla="*/ 2826326 w 3566619"/>
                  <a:gd name="connsiteY1" fmla="*/ 1731820 h 4940065"/>
                  <a:gd name="connsiteX2" fmla="*/ 872836 w 3566619"/>
                  <a:gd name="connsiteY2" fmla="*/ 2299856 h 4940065"/>
                  <a:gd name="connsiteX3" fmla="*/ 1066801 w 3566619"/>
                  <a:gd name="connsiteY3" fmla="*/ 3782292 h 4940065"/>
                  <a:gd name="connsiteX4" fmla="*/ 13855 w 3566619"/>
                  <a:gd name="connsiteY4" fmla="*/ 4724401 h 4940065"/>
                  <a:gd name="connsiteX5" fmla="*/ 0 w 3566619"/>
                  <a:gd name="connsiteY5" fmla="*/ 41565 h 4940065"/>
                  <a:gd name="connsiteX6" fmla="*/ 3546766 w 3566619"/>
                  <a:gd name="connsiteY6" fmla="*/ 0 h 4940065"/>
                  <a:gd name="connsiteX0" fmla="*/ 3546766 w 3566619"/>
                  <a:gd name="connsiteY0" fmla="*/ 0 h 4943391"/>
                  <a:gd name="connsiteX1" fmla="*/ 2826326 w 3566619"/>
                  <a:gd name="connsiteY1" fmla="*/ 1731820 h 4943391"/>
                  <a:gd name="connsiteX2" fmla="*/ 872836 w 3566619"/>
                  <a:gd name="connsiteY2" fmla="*/ 2299856 h 4943391"/>
                  <a:gd name="connsiteX3" fmla="*/ 1343891 w 3566619"/>
                  <a:gd name="connsiteY3" fmla="*/ 3810001 h 4943391"/>
                  <a:gd name="connsiteX4" fmla="*/ 13855 w 3566619"/>
                  <a:gd name="connsiteY4" fmla="*/ 4724401 h 4943391"/>
                  <a:gd name="connsiteX5" fmla="*/ 0 w 3566619"/>
                  <a:gd name="connsiteY5" fmla="*/ 41565 h 4943391"/>
                  <a:gd name="connsiteX6" fmla="*/ 3546766 w 3566619"/>
                  <a:gd name="connsiteY6" fmla="*/ 0 h 4943391"/>
                  <a:gd name="connsiteX0" fmla="*/ 3546766 w 3566619"/>
                  <a:gd name="connsiteY0" fmla="*/ 0 h 4955848"/>
                  <a:gd name="connsiteX1" fmla="*/ 2826326 w 3566619"/>
                  <a:gd name="connsiteY1" fmla="*/ 1731820 h 4955848"/>
                  <a:gd name="connsiteX2" fmla="*/ 872836 w 3566619"/>
                  <a:gd name="connsiteY2" fmla="*/ 2299856 h 4955848"/>
                  <a:gd name="connsiteX3" fmla="*/ 1136073 w 3566619"/>
                  <a:gd name="connsiteY3" fmla="*/ 3906983 h 4955848"/>
                  <a:gd name="connsiteX4" fmla="*/ 13855 w 3566619"/>
                  <a:gd name="connsiteY4" fmla="*/ 4724401 h 4955848"/>
                  <a:gd name="connsiteX5" fmla="*/ 0 w 3566619"/>
                  <a:gd name="connsiteY5" fmla="*/ 41565 h 4955848"/>
                  <a:gd name="connsiteX6" fmla="*/ 3546766 w 3566619"/>
                  <a:gd name="connsiteY6" fmla="*/ 0 h 4955848"/>
                  <a:gd name="connsiteX0" fmla="*/ 3546766 w 3609882"/>
                  <a:gd name="connsiteY0" fmla="*/ 0 h 4955848"/>
                  <a:gd name="connsiteX1" fmla="*/ 3214254 w 3609882"/>
                  <a:gd name="connsiteY1" fmla="*/ 1579420 h 4955848"/>
                  <a:gd name="connsiteX2" fmla="*/ 872836 w 3609882"/>
                  <a:gd name="connsiteY2" fmla="*/ 2299856 h 4955848"/>
                  <a:gd name="connsiteX3" fmla="*/ 1136073 w 3609882"/>
                  <a:gd name="connsiteY3" fmla="*/ 3906983 h 4955848"/>
                  <a:gd name="connsiteX4" fmla="*/ 13855 w 3609882"/>
                  <a:gd name="connsiteY4" fmla="*/ 4724401 h 4955848"/>
                  <a:gd name="connsiteX5" fmla="*/ 0 w 3609882"/>
                  <a:gd name="connsiteY5" fmla="*/ 41565 h 4955848"/>
                  <a:gd name="connsiteX6" fmla="*/ 3546766 w 3609882"/>
                  <a:gd name="connsiteY6" fmla="*/ 0 h 4955848"/>
                  <a:gd name="connsiteX0" fmla="*/ 3546766 w 3609882"/>
                  <a:gd name="connsiteY0" fmla="*/ 0 h 4957825"/>
                  <a:gd name="connsiteX1" fmla="*/ 3214254 w 3609882"/>
                  <a:gd name="connsiteY1" fmla="*/ 1579420 h 4957825"/>
                  <a:gd name="connsiteX2" fmla="*/ 872836 w 3609882"/>
                  <a:gd name="connsiteY2" fmla="*/ 2299856 h 4957825"/>
                  <a:gd name="connsiteX3" fmla="*/ 1136073 w 3609882"/>
                  <a:gd name="connsiteY3" fmla="*/ 3906983 h 4957825"/>
                  <a:gd name="connsiteX4" fmla="*/ 13855 w 3609882"/>
                  <a:gd name="connsiteY4" fmla="*/ 4724401 h 4957825"/>
                  <a:gd name="connsiteX5" fmla="*/ 0 w 3609882"/>
                  <a:gd name="connsiteY5" fmla="*/ 41565 h 4957825"/>
                  <a:gd name="connsiteX6" fmla="*/ 3546766 w 3609882"/>
                  <a:gd name="connsiteY6" fmla="*/ 0 h 4957825"/>
                  <a:gd name="connsiteX0" fmla="*/ 3635098 w 3698214"/>
                  <a:gd name="connsiteY0" fmla="*/ 0 h 4956688"/>
                  <a:gd name="connsiteX1" fmla="*/ 3302586 w 3698214"/>
                  <a:gd name="connsiteY1" fmla="*/ 1579420 h 4956688"/>
                  <a:gd name="connsiteX2" fmla="*/ 961168 w 3698214"/>
                  <a:gd name="connsiteY2" fmla="*/ 2299856 h 4956688"/>
                  <a:gd name="connsiteX3" fmla="*/ 1432223 w 3698214"/>
                  <a:gd name="connsiteY3" fmla="*/ 4045529 h 4956688"/>
                  <a:gd name="connsiteX4" fmla="*/ 102187 w 3698214"/>
                  <a:gd name="connsiteY4" fmla="*/ 4724401 h 4956688"/>
                  <a:gd name="connsiteX5" fmla="*/ 88332 w 3698214"/>
                  <a:gd name="connsiteY5" fmla="*/ 41565 h 4956688"/>
                  <a:gd name="connsiteX6" fmla="*/ 3635098 w 3698214"/>
                  <a:gd name="connsiteY6" fmla="*/ 0 h 4956688"/>
                  <a:gd name="connsiteX0" fmla="*/ 3635098 w 3698214"/>
                  <a:gd name="connsiteY0" fmla="*/ 0 h 4956688"/>
                  <a:gd name="connsiteX1" fmla="*/ 3302586 w 3698214"/>
                  <a:gd name="connsiteY1" fmla="*/ 1579420 h 4956688"/>
                  <a:gd name="connsiteX2" fmla="*/ 961168 w 3698214"/>
                  <a:gd name="connsiteY2" fmla="*/ 2299856 h 4956688"/>
                  <a:gd name="connsiteX3" fmla="*/ 1432223 w 3698214"/>
                  <a:gd name="connsiteY3" fmla="*/ 4045529 h 4956688"/>
                  <a:gd name="connsiteX4" fmla="*/ 102187 w 3698214"/>
                  <a:gd name="connsiteY4" fmla="*/ 4724401 h 4956688"/>
                  <a:gd name="connsiteX5" fmla="*/ 88332 w 3698214"/>
                  <a:gd name="connsiteY5" fmla="*/ 41565 h 4956688"/>
                  <a:gd name="connsiteX6" fmla="*/ 3635098 w 3698214"/>
                  <a:gd name="connsiteY6" fmla="*/ 0 h 4956688"/>
                  <a:gd name="connsiteX0" fmla="*/ 3635098 w 3698214"/>
                  <a:gd name="connsiteY0" fmla="*/ 0 h 4956688"/>
                  <a:gd name="connsiteX1" fmla="*/ 3302586 w 3698214"/>
                  <a:gd name="connsiteY1" fmla="*/ 1579420 h 4956688"/>
                  <a:gd name="connsiteX2" fmla="*/ 961168 w 3698214"/>
                  <a:gd name="connsiteY2" fmla="*/ 2299856 h 4956688"/>
                  <a:gd name="connsiteX3" fmla="*/ 1432223 w 3698214"/>
                  <a:gd name="connsiteY3" fmla="*/ 4045529 h 4956688"/>
                  <a:gd name="connsiteX4" fmla="*/ 102187 w 3698214"/>
                  <a:gd name="connsiteY4" fmla="*/ 4724401 h 4956688"/>
                  <a:gd name="connsiteX5" fmla="*/ 88332 w 3698214"/>
                  <a:gd name="connsiteY5" fmla="*/ 41565 h 4956688"/>
                  <a:gd name="connsiteX6" fmla="*/ 3635098 w 3698214"/>
                  <a:gd name="connsiteY6" fmla="*/ 0 h 4956688"/>
                  <a:gd name="connsiteX0" fmla="*/ 3591845 w 3654961"/>
                  <a:gd name="connsiteY0" fmla="*/ 0 h 4968373"/>
                  <a:gd name="connsiteX1" fmla="*/ 3259333 w 3654961"/>
                  <a:gd name="connsiteY1" fmla="*/ 1579420 h 4968373"/>
                  <a:gd name="connsiteX2" fmla="*/ 917915 w 3654961"/>
                  <a:gd name="connsiteY2" fmla="*/ 2299856 h 4968373"/>
                  <a:gd name="connsiteX3" fmla="*/ 1388970 w 3654961"/>
                  <a:gd name="connsiteY3" fmla="*/ 4045529 h 4968373"/>
                  <a:gd name="connsiteX4" fmla="*/ 58934 w 3654961"/>
                  <a:gd name="connsiteY4" fmla="*/ 4724401 h 4968373"/>
                  <a:gd name="connsiteX5" fmla="*/ 45079 w 3654961"/>
                  <a:gd name="connsiteY5" fmla="*/ 41565 h 4968373"/>
                  <a:gd name="connsiteX6" fmla="*/ 3591845 w 3654961"/>
                  <a:gd name="connsiteY6" fmla="*/ 0 h 4968373"/>
                  <a:gd name="connsiteX0" fmla="*/ 3591845 w 3654961"/>
                  <a:gd name="connsiteY0" fmla="*/ 0 h 4967280"/>
                  <a:gd name="connsiteX1" fmla="*/ 3259333 w 3654961"/>
                  <a:gd name="connsiteY1" fmla="*/ 1579420 h 4967280"/>
                  <a:gd name="connsiteX2" fmla="*/ 917915 w 3654961"/>
                  <a:gd name="connsiteY2" fmla="*/ 2299856 h 4967280"/>
                  <a:gd name="connsiteX3" fmla="*/ 1388970 w 3654961"/>
                  <a:gd name="connsiteY3" fmla="*/ 4045529 h 4967280"/>
                  <a:gd name="connsiteX4" fmla="*/ 58934 w 3654961"/>
                  <a:gd name="connsiteY4" fmla="*/ 4724401 h 4967280"/>
                  <a:gd name="connsiteX5" fmla="*/ 45079 w 3654961"/>
                  <a:gd name="connsiteY5" fmla="*/ 41565 h 4967280"/>
                  <a:gd name="connsiteX6" fmla="*/ 3591845 w 3654961"/>
                  <a:gd name="connsiteY6" fmla="*/ 0 h 4967280"/>
                  <a:gd name="connsiteX0" fmla="*/ 3591845 w 3654961"/>
                  <a:gd name="connsiteY0" fmla="*/ 0 h 4979298"/>
                  <a:gd name="connsiteX1" fmla="*/ 3259333 w 3654961"/>
                  <a:gd name="connsiteY1" fmla="*/ 1579420 h 4979298"/>
                  <a:gd name="connsiteX2" fmla="*/ 917915 w 3654961"/>
                  <a:gd name="connsiteY2" fmla="*/ 2299856 h 4979298"/>
                  <a:gd name="connsiteX3" fmla="*/ 1388970 w 3654961"/>
                  <a:gd name="connsiteY3" fmla="*/ 4045529 h 4979298"/>
                  <a:gd name="connsiteX4" fmla="*/ 58934 w 3654961"/>
                  <a:gd name="connsiteY4" fmla="*/ 4738255 h 4979298"/>
                  <a:gd name="connsiteX5" fmla="*/ 45079 w 3654961"/>
                  <a:gd name="connsiteY5" fmla="*/ 41565 h 4979298"/>
                  <a:gd name="connsiteX6" fmla="*/ 3591845 w 3654961"/>
                  <a:gd name="connsiteY6" fmla="*/ 0 h 4979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654961" h="4979298">
                    <a:moveTo>
                      <a:pt x="3591845" y="0"/>
                    </a:moveTo>
                    <a:cubicBezTo>
                      <a:pt x="3704991" y="635000"/>
                      <a:pt x="3704988" y="1196111"/>
                      <a:pt x="3259333" y="1579420"/>
                    </a:cubicBezTo>
                    <a:cubicBezTo>
                      <a:pt x="2813678" y="1962729"/>
                      <a:pt x="1229642" y="1888838"/>
                      <a:pt x="917915" y="2299856"/>
                    </a:cubicBezTo>
                    <a:cubicBezTo>
                      <a:pt x="606188" y="2710874"/>
                      <a:pt x="1532133" y="3639129"/>
                      <a:pt x="1388970" y="4045529"/>
                    </a:cubicBezTo>
                    <a:cubicBezTo>
                      <a:pt x="1245807" y="4451929"/>
                      <a:pt x="185461" y="5430703"/>
                      <a:pt x="58934" y="4738255"/>
                    </a:cubicBezTo>
                    <a:cubicBezTo>
                      <a:pt x="-67593" y="4045807"/>
                      <a:pt x="49697" y="1602510"/>
                      <a:pt x="45079" y="41565"/>
                    </a:cubicBezTo>
                    <a:lnTo>
                      <a:pt x="359184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84407" tIns="42203" rIns="84407" bIns="42203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th-TH" sz="1661"/>
              </a:p>
            </p:txBody>
          </p:sp>
          <p:sp>
            <p:nvSpPr>
              <p:cNvPr id="23" name="รูปแบบอิสระ: รูปร่าง 22">
                <a:extLst>
                  <a:ext uri="{FF2B5EF4-FFF2-40B4-BE49-F238E27FC236}">
                    <a16:creationId xmlns:a16="http://schemas.microsoft.com/office/drawing/2014/main" id="{D9CEDDBE-8C27-4A8F-9572-814A7BE126F2}"/>
                  </a:ext>
                </a:extLst>
              </p:cNvPr>
              <p:cNvSpPr/>
              <p:nvPr/>
            </p:nvSpPr>
            <p:spPr>
              <a:xfrm>
                <a:off x="-13854" y="-53779"/>
                <a:ext cx="5988928" cy="3844532"/>
              </a:xfrm>
              <a:custGeom>
                <a:avLst/>
                <a:gdLst>
                  <a:gd name="connsiteX0" fmla="*/ 5791200 w 5791200"/>
                  <a:gd name="connsiteY0" fmla="*/ 13854 h 3574472"/>
                  <a:gd name="connsiteX1" fmla="*/ 3061855 w 5791200"/>
                  <a:gd name="connsiteY1" fmla="*/ 678872 h 3574472"/>
                  <a:gd name="connsiteX2" fmla="*/ 2992582 w 5791200"/>
                  <a:gd name="connsiteY2" fmla="*/ 1607127 h 3574472"/>
                  <a:gd name="connsiteX3" fmla="*/ 1413164 w 5791200"/>
                  <a:gd name="connsiteY3" fmla="*/ 1870363 h 3574472"/>
                  <a:gd name="connsiteX4" fmla="*/ 0 w 5791200"/>
                  <a:gd name="connsiteY4" fmla="*/ 3574472 h 3574472"/>
                  <a:gd name="connsiteX5" fmla="*/ 55418 w 5791200"/>
                  <a:gd name="connsiteY5" fmla="*/ 0 h 3574472"/>
                  <a:gd name="connsiteX6" fmla="*/ 5791200 w 5791200"/>
                  <a:gd name="connsiteY6" fmla="*/ 13854 h 3574472"/>
                  <a:gd name="connsiteX0" fmla="*/ 5822003 w 5822003"/>
                  <a:gd name="connsiteY0" fmla="*/ 28151 h 3588769"/>
                  <a:gd name="connsiteX1" fmla="*/ 3092658 w 5822003"/>
                  <a:gd name="connsiteY1" fmla="*/ 693169 h 3588769"/>
                  <a:gd name="connsiteX2" fmla="*/ 3023385 w 5822003"/>
                  <a:gd name="connsiteY2" fmla="*/ 1621424 h 3588769"/>
                  <a:gd name="connsiteX3" fmla="*/ 1443967 w 5822003"/>
                  <a:gd name="connsiteY3" fmla="*/ 1884660 h 3588769"/>
                  <a:gd name="connsiteX4" fmla="*/ 30803 w 5822003"/>
                  <a:gd name="connsiteY4" fmla="*/ 3588769 h 3588769"/>
                  <a:gd name="connsiteX5" fmla="*/ 0 w 5822003"/>
                  <a:gd name="connsiteY5" fmla="*/ 0 h 3588769"/>
                  <a:gd name="connsiteX6" fmla="*/ 5822003 w 5822003"/>
                  <a:gd name="connsiteY6" fmla="*/ 28151 h 3588769"/>
                  <a:gd name="connsiteX0" fmla="*/ 5879484 w 5879484"/>
                  <a:gd name="connsiteY0" fmla="*/ 42449 h 3603067"/>
                  <a:gd name="connsiteX1" fmla="*/ 3150139 w 5879484"/>
                  <a:gd name="connsiteY1" fmla="*/ 707467 h 3603067"/>
                  <a:gd name="connsiteX2" fmla="*/ 3080866 w 5879484"/>
                  <a:gd name="connsiteY2" fmla="*/ 1635722 h 3603067"/>
                  <a:gd name="connsiteX3" fmla="*/ 1501448 w 5879484"/>
                  <a:gd name="connsiteY3" fmla="*/ 1898958 h 3603067"/>
                  <a:gd name="connsiteX4" fmla="*/ 88284 w 5879484"/>
                  <a:gd name="connsiteY4" fmla="*/ 3603067 h 3603067"/>
                  <a:gd name="connsiteX5" fmla="*/ 0 w 5879484"/>
                  <a:gd name="connsiteY5" fmla="*/ 0 h 3603067"/>
                  <a:gd name="connsiteX6" fmla="*/ 5879484 w 5879484"/>
                  <a:gd name="connsiteY6" fmla="*/ 42449 h 3603067"/>
                  <a:gd name="connsiteX0" fmla="*/ 5879484 w 5879484"/>
                  <a:gd name="connsiteY0" fmla="*/ 42449 h 3603067"/>
                  <a:gd name="connsiteX1" fmla="*/ 3150139 w 5879484"/>
                  <a:gd name="connsiteY1" fmla="*/ 707467 h 3603067"/>
                  <a:gd name="connsiteX2" fmla="*/ 3080866 w 5879484"/>
                  <a:gd name="connsiteY2" fmla="*/ 1635722 h 3603067"/>
                  <a:gd name="connsiteX3" fmla="*/ 1501448 w 5879484"/>
                  <a:gd name="connsiteY3" fmla="*/ 1898958 h 3603067"/>
                  <a:gd name="connsiteX4" fmla="*/ 2063 w 5879484"/>
                  <a:gd name="connsiteY4" fmla="*/ 3603067 h 3603067"/>
                  <a:gd name="connsiteX5" fmla="*/ 0 w 5879484"/>
                  <a:gd name="connsiteY5" fmla="*/ 0 h 3603067"/>
                  <a:gd name="connsiteX6" fmla="*/ 5879484 w 5879484"/>
                  <a:gd name="connsiteY6" fmla="*/ 42449 h 3603067"/>
                  <a:gd name="connsiteX0" fmla="*/ 6021126 w 6021126"/>
                  <a:gd name="connsiteY0" fmla="*/ 42449 h 3688855"/>
                  <a:gd name="connsiteX1" fmla="*/ 3291781 w 6021126"/>
                  <a:gd name="connsiteY1" fmla="*/ 707467 h 3688855"/>
                  <a:gd name="connsiteX2" fmla="*/ 3222508 w 6021126"/>
                  <a:gd name="connsiteY2" fmla="*/ 1635722 h 3688855"/>
                  <a:gd name="connsiteX3" fmla="*/ 1643090 w 6021126"/>
                  <a:gd name="connsiteY3" fmla="*/ 1898958 h 3688855"/>
                  <a:gd name="connsiteX4" fmla="*/ 2 w 6021126"/>
                  <a:gd name="connsiteY4" fmla="*/ 3688855 h 3688855"/>
                  <a:gd name="connsiteX5" fmla="*/ 141642 w 6021126"/>
                  <a:gd name="connsiteY5" fmla="*/ 0 h 3688855"/>
                  <a:gd name="connsiteX6" fmla="*/ 6021126 w 6021126"/>
                  <a:gd name="connsiteY6" fmla="*/ 42449 h 3688855"/>
                  <a:gd name="connsiteX0" fmla="*/ 6109408 w 6109408"/>
                  <a:gd name="connsiteY0" fmla="*/ 128236 h 3774642"/>
                  <a:gd name="connsiteX1" fmla="*/ 3380063 w 6109408"/>
                  <a:gd name="connsiteY1" fmla="*/ 793254 h 3774642"/>
                  <a:gd name="connsiteX2" fmla="*/ 3310790 w 6109408"/>
                  <a:gd name="connsiteY2" fmla="*/ 1721509 h 3774642"/>
                  <a:gd name="connsiteX3" fmla="*/ 1731372 w 6109408"/>
                  <a:gd name="connsiteY3" fmla="*/ 1984745 h 3774642"/>
                  <a:gd name="connsiteX4" fmla="*/ 88284 w 6109408"/>
                  <a:gd name="connsiteY4" fmla="*/ 3774642 h 3774642"/>
                  <a:gd name="connsiteX5" fmla="*/ 0 w 6109408"/>
                  <a:gd name="connsiteY5" fmla="*/ 0 h 3774642"/>
                  <a:gd name="connsiteX6" fmla="*/ 6109408 w 6109408"/>
                  <a:gd name="connsiteY6" fmla="*/ 128236 h 3774642"/>
                  <a:gd name="connsiteX0" fmla="*/ 6109408 w 6109408"/>
                  <a:gd name="connsiteY0" fmla="*/ 128236 h 3774642"/>
                  <a:gd name="connsiteX1" fmla="*/ 3380063 w 6109408"/>
                  <a:gd name="connsiteY1" fmla="*/ 793254 h 3774642"/>
                  <a:gd name="connsiteX2" fmla="*/ 3310790 w 6109408"/>
                  <a:gd name="connsiteY2" fmla="*/ 1721509 h 3774642"/>
                  <a:gd name="connsiteX3" fmla="*/ 1731372 w 6109408"/>
                  <a:gd name="connsiteY3" fmla="*/ 1984745 h 3774642"/>
                  <a:gd name="connsiteX4" fmla="*/ 88284 w 6109408"/>
                  <a:gd name="connsiteY4" fmla="*/ 3774642 h 3774642"/>
                  <a:gd name="connsiteX5" fmla="*/ 0 w 6109408"/>
                  <a:gd name="connsiteY5" fmla="*/ 0 h 3774642"/>
                  <a:gd name="connsiteX6" fmla="*/ 6109408 w 6109408"/>
                  <a:gd name="connsiteY6" fmla="*/ 128236 h 3774642"/>
                  <a:gd name="connsiteX0" fmla="*/ 6109408 w 6109408"/>
                  <a:gd name="connsiteY0" fmla="*/ 128236 h 3774642"/>
                  <a:gd name="connsiteX1" fmla="*/ 3380063 w 6109408"/>
                  <a:gd name="connsiteY1" fmla="*/ 793254 h 3774642"/>
                  <a:gd name="connsiteX2" fmla="*/ 3310790 w 6109408"/>
                  <a:gd name="connsiteY2" fmla="*/ 1721509 h 3774642"/>
                  <a:gd name="connsiteX3" fmla="*/ 1731372 w 6109408"/>
                  <a:gd name="connsiteY3" fmla="*/ 1984745 h 3774642"/>
                  <a:gd name="connsiteX4" fmla="*/ 88284 w 6109408"/>
                  <a:gd name="connsiteY4" fmla="*/ 3774642 h 3774642"/>
                  <a:gd name="connsiteX5" fmla="*/ 0 w 6109408"/>
                  <a:gd name="connsiteY5" fmla="*/ 0 h 3774642"/>
                  <a:gd name="connsiteX6" fmla="*/ 6109408 w 6109408"/>
                  <a:gd name="connsiteY6" fmla="*/ 128236 h 3774642"/>
                  <a:gd name="connsiteX0" fmla="*/ 6037557 w 6037557"/>
                  <a:gd name="connsiteY0" fmla="*/ 142533 h 3788939"/>
                  <a:gd name="connsiteX1" fmla="*/ 3308212 w 6037557"/>
                  <a:gd name="connsiteY1" fmla="*/ 807551 h 3788939"/>
                  <a:gd name="connsiteX2" fmla="*/ 3238939 w 6037557"/>
                  <a:gd name="connsiteY2" fmla="*/ 1735806 h 3788939"/>
                  <a:gd name="connsiteX3" fmla="*/ 1659521 w 6037557"/>
                  <a:gd name="connsiteY3" fmla="*/ 1999042 h 3788939"/>
                  <a:gd name="connsiteX4" fmla="*/ 16433 w 6037557"/>
                  <a:gd name="connsiteY4" fmla="*/ 3788939 h 3788939"/>
                  <a:gd name="connsiteX5" fmla="*/ 0 w 6037557"/>
                  <a:gd name="connsiteY5" fmla="*/ 0 h 3788939"/>
                  <a:gd name="connsiteX6" fmla="*/ 6037557 w 6037557"/>
                  <a:gd name="connsiteY6" fmla="*/ 142533 h 3788939"/>
                  <a:gd name="connsiteX0" fmla="*/ 6037557 w 6037557"/>
                  <a:gd name="connsiteY0" fmla="*/ 142533 h 3788939"/>
                  <a:gd name="connsiteX1" fmla="*/ 3308212 w 6037557"/>
                  <a:gd name="connsiteY1" fmla="*/ 807551 h 3788939"/>
                  <a:gd name="connsiteX2" fmla="*/ 3238939 w 6037557"/>
                  <a:gd name="connsiteY2" fmla="*/ 1735806 h 3788939"/>
                  <a:gd name="connsiteX3" fmla="*/ 1659521 w 6037557"/>
                  <a:gd name="connsiteY3" fmla="*/ 1999042 h 3788939"/>
                  <a:gd name="connsiteX4" fmla="*/ 16433 w 6037557"/>
                  <a:gd name="connsiteY4" fmla="*/ 3788939 h 3788939"/>
                  <a:gd name="connsiteX5" fmla="*/ 0 w 6037557"/>
                  <a:gd name="connsiteY5" fmla="*/ 0 h 3788939"/>
                  <a:gd name="connsiteX6" fmla="*/ 6037557 w 6037557"/>
                  <a:gd name="connsiteY6" fmla="*/ 142533 h 3788939"/>
                  <a:gd name="connsiteX0" fmla="*/ 6109407 w 6109407"/>
                  <a:gd name="connsiteY0" fmla="*/ 0 h 3789385"/>
                  <a:gd name="connsiteX1" fmla="*/ 3308212 w 6109407"/>
                  <a:gd name="connsiteY1" fmla="*/ 807997 h 3789385"/>
                  <a:gd name="connsiteX2" fmla="*/ 3238939 w 6109407"/>
                  <a:gd name="connsiteY2" fmla="*/ 1736252 h 3789385"/>
                  <a:gd name="connsiteX3" fmla="*/ 1659521 w 6109407"/>
                  <a:gd name="connsiteY3" fmla="*/ 1999488 h 3789385"/>
                  <a:gd name="connsiteX4" fmla="*/ 16433 w 6109407"/>
                  <a:gd name="connsiteY4" fmla="*/ 3789385 h 3789385"/>
                  <a:gd name="connsiteX5" fmla="*/ 0 w 6109407"/>
                  <a:gd name="connsiteY5" fmla="*/ 446 h 3789385"/>
                  <a:gd name="connsiteX6" fmla="*/ 6109407 w 6109407"/>
                  <a:gd name="connsiteY6" fmla="*/ 0 h 3789385"/>
                  <a:gd name="connsiteX0" fmla="*/ 6109407 w 6179364"/>
                  <a:gd name="connsiteY0" fmla="*/ 0 h 3789385"/>
                  <a:gd name="connsiteX1" fmla="*/ 3308212 w 6179364"/>
                  <a:gd name="connsiteY1" fmla="*/ 807997 h 3789385"/>
                  <a:gd name="connsiteX2" fmla="*/ 3238939 w 6179364"/>
                  <a:gd name="connsiteY2" fmla="*/ 1736252 h 3789385"/>
                  <a:gd name="connsiteX3" fmla="*/ 1659521 w 6179364"/>
                  <a:gd name="connsiteY3" fmla="*/ 1999488 h 3789385"/>
                  <a:gd name="connsiteX4" fmla="*/ 16433 w 6179364"/>
                  <a:gd name="connsiteY4" fmla="*/ 3789385 h 3789385"/>
                  <a:gd name="connsiteX5" fmla="*/ 0 w 6179364"/>
                  <a:gd name="connsiteY5" fmla="*/ 446 h 3789385"/>
                  <a:gd name="connsiteX6" fmla="*/ 6109407 w 6179364"/>
                  <a:gd name="connsiteY6" fmla="*/ 0 h 3789385"/>
                  <a:gd name="connsiteX0" fmla="*/ 6109407 w 6179364"/>
                  <a:gd name="connsiteY0" fmla="*/ 0 h 3789385"/>
                  <a:gd name="connsiteX1" fmla="*/ 3308212 w 6179364"/>
                  <a:gd name="connsiteY1" fmla="*/ 807997 h 3789385"/>
                  <a:gd name="connsiteX2" fmla="*/ 3238939 w 6179364"/>
                  <a:gd name="connsiteY2" fmla="*/ 1736252 h 3789385"/>
                  <a:gd name="connsiteX3" fmla="*/ 1659521 w 6179364"/>
                  <a:gd name="connsiteY3" fmla="*/ 1999488 h 3789385"/>
                  <a:gd name="connsiteX4" fmla="*/ 16433 w 6179364"/>
                  <a:gd name="connsiteY4" fmla="*/ 3789385 h 3789385"/>
                  <a:gd name="connsiteX5" fmla="*/ 0 w 6179364"/>
                  <a:gd name="connsiteY5" fmla="*/ 446 h 3789385"/>
                  <a:gd name="connsiteX6" fmla="*/ 6109407 w 6179364"/>
                  <a:gd name="connsiteY6" fmla="*/ 0 h 3789385"/>
                  <a:gd name="connsiteX0" fmla="*/ 6109407 w 6179364"/>
                  <a:gd name="connsiteY0" fmla="*/ 0 h 3826203"/>
                  <a:gd name="connsiteX1" fmla="*/ 3308212 w 6179364"/>
                  <a:gd name="connsiteY1" fmla="*/ 807997 h 3826203"/>
                  <a:gd name="connsiteX2" fmla="*/ 3238939 w 6179364"/>
                  <a:gd name="connsiteY2" fmla="*/ 1736252 h 3826203"/>
                  <a:gd name="connsiteX3" fmla="*/ 1659521 w 6179364"/>
                  <a:gd name="connsiteY3" fmla="*/ 1999488 h 3826203"/>
                  <a:gd name="connsiteX4" fmla="*/ 16433 w 6179364"/>
                  <a:gd name="connsiteY4" fmla="*/ 3789385 h 3826203"/>
                  <a:gd name="connsiteX5" fmla="*/ 0 w 6179364"/>
                  <a:gd name="connsiteY5" fmla="*/ 446 h 3826203"/>
                  <a:gd name="connsiteX6" fmla="*/ 6109407 w 6179364"/>
                  <a:gd name="connsiteY6" fmla="*/ 0 h 3826203"/>
                  <a:gd name="connsiteX0" fmla="*/ 6109407 w 6194666"/>
                  <a:gd name="connsiteY0" fmla="*/ 0 h 3826203"/>
                  <a:gd name="connsiteX1" fmla="*/ 3897392 w 6194666"/>
                  <a:gd name="connsiteY1" fmla="*/ 636422 h 3826203"/>
                  <a:gd name="connsiteX2" fmla="*/ 3238939 w 6194666"/>
                  <a:gd name="connsiteY2" fmla="*/ 1736252 h 3826203"/>
                  <a:gd name="connsiteX3" fmla="*/ 1659521 w 6194666"/>
                  <a:gd name="connsiteY3" fmla="*/ 1999488 h 3826203"/>
                  <a:gd name="connsiteX4" fmla="*/ 16433 w 6194666"/>
                  <a:gd name="connsiteY4" fmla="*/ 3789385 h 3826203"/>
                  <a:gd name="connsiteX5" fmla="*/ 0 w 6194666"/>
                  <a:gd name="connsiteY5" fmla="*/ 446 h 3826203"/>
                  <a:gd name="connsiteX6" fmla="*/ 6109407 w 6194666"/>
                  <a:gd name="connsiteY6" fmla="*/ 0 h 3826203"/>
                  <a:gd name="connsiteX0" fmla="*/ 6109407 w 6195622"/>
                  <a:gd name="connsiteY0" fmla="*/ 0 h 3830610"/>
                  <a:gd name="connsiteX1" fmla="*/ 3897392 w 6195622"/>
                  <a:gd name="connsiteY1" fmla="*/ 636422 h 3830610"/>
                  <a:gd name="connsiteX2" fmla="*/ 3052127 w 6195622"/>
                  <a:gd name="connsiteY2" fmla="*/ 1764848 h 3830610"/>
                  <a:gd name="connsiteX3" fmla="*/ 1659521 w 6195622"/>
                  <a:gd name="connsiteY3" fmla="*/ 1999488 h 3830610"/>
                  <a:gd name="connsiteX4" fmla="*/ 16433 w 6195622"/>
                  <a:gd name="connsiteY4" fmla="*/ 3789385 h 3830610"/>
                  <a:gd name="connsiteX5" fmla="*/ 0 w 6195622"/>
                  <a:gd name="connsiteY5" fmla="*/ 446 h 3830610"/>
                  <a:gd name="connsiteX6" fmla="*/ 6109407 w 6195622"/>
                  <a:gd name="connsiteY6" fmla="*/ 0 h 3830610"/>
                  <a:gd name="connsiteX0" fmla="*/ 6109407 w 6200522"/>
                  <a:gd name="connsiteY0" fmla="*/ 0 h 3830610"/>
                  <a:gd name="connsiteX1" fmla="*/ 4041094 w 6200522"/>
                  <a:gd name="connsiteY1" fmla="*/ 893784 h 3830610"/>
                  <a:gd name="connsiteX2" fmla="*/ 3052127 w 6200522"/>
                  <a:gd name="connsiteY2" fmla="*/ 1764848 h 3830610"/>
                  <a:gd name="connsiteX3" fmla="*/ 1659521 w 6200522"/>
                  <a:gd name="connsiteY3" fmla="*/ 1999488 h 3830610"/>
                  <a:gd name="connsiteX4" fmla="*/ 16433 w 6200522"/>
                  <a:gd name="connsiteY4" fmla="*/ 3789385 h 3830610"/>
                  <a:gd name="connsiteX5" fmla="*/ 0 w 6200522"/>
                  <a:gd name="connsiteY5" fmla="*/ 446 h 3830610"/>
                  <a:gd name="connsiteX6" fmla="*/ 6109407 w 6200522"/>
                  <a:gd name="connsiteY6" fmla="*/ 0 h 3830610"/>
                  <a:gd name="connsiteX0" fmla="*/ 6109407 w 6200522"/>
                  <a:gd name="connsiteY0" fmla="*/ 0 h 3906887"/>
                  <a:gd name="connsiteX1" fmla="*/ 4041094 w 6200522"/>
                  <a:gd name="connsiteY1" fmla="*/ 893784 h 3906887"/>
                  <a:gd name="connsiteX2" fmla="*/ 3052127 w 6200522"/>
                  <a:gd name="connsiteY2" fmla="*/ 1764848 h 3906887"/>
                  <a:gd name="connsiteX3" fmla="*/ 1659521 w 6200522"/>
                  <a:gd name="connsiteY3" fmla="*/ 1999488 h 3906887"/>
                  <a:gd name="connsiteX4" fmla="*/ 921756 w 6200522"/>
                  <a:gd name="connsiteY4" fmla="*/ 2860023 h 3906887"/>
                  <a:gd name="connsiteX5" fmla="*/ 16433 w 6200522"/>
                  <a:gd name="connsiteY5" fmla="*/ 3789385 h 3906887"/>
                  <a:gd name="connsiteX6" fmla="*/ 0 w 6200522"/>
                  <a:gd name="connsiteY6" fmla="*/ 446 h 3906887"/>
                  <a:gd name="connsiteX7" fmla="*/ 6109407 w 6200522"/>
                  <a:gd name="connsiteY7" fmla="*/ 0 h 3906887"/>
                  <a:gd name="connsiteX0" fmla="*/ 6109407 w 6210247"/>
                  <a:gd name="connsiteY0" fmla="*/ 0 h 3906887"/>
                  <a:gd name="connsiteX1" fmla="*/ 4285388 w 6210247"/>
                  <a:gd name="connsiteY1" fmla="*/ 793699 h 3906887"/>
                  <a:gd name="connsiteX2" fmla="*/ 3052127 w 6210247"/>
                  <a:gd name="connsiteY2" fmla="*/ 1764848 h 3906887"/>
                  <a:gd name="connsiteX3" fmla="*/ 1659521 w 6210247"/>
                  <a:gd name="connsiteY3" fmla="*/ 1999488 h 3906887"/>
                  <a:gd name="connsiteX4" fmla="*/ 921756 w 6210247"/>
                  <a:gd name="connsiteY4" fmla="*/ 2860023 h 3906887"/>
                  <a:gd name="connsiteX5" fmla="*/ 16433 w 6210247"/>
                  <a:gd name="connsiteY5" fmla="*/ 3789385 h 3906887"/>
                  <a:gd name="connsiteX6" fmla="*/ 0 w 6210247"/>
                  <a:gd name="connsiteY6" fmla="*/ 446 h 3906887"/>
                  <a:gd name="connsiteX7" fmla="*/ 6109407 w 6210247"/>
                  <a:gd name="connsiteY7" fmla="*/ 0 h 3906887"/>
                  <a:gd name="connsiteX0" fmla="*/ 6109407 w 6214422"/>
                  <a:gd name="connsiteY0" fmla="*/ 0 h 3906887"/>
                  <a:gd name="connsiteX1" fmla="*/ 4285388 w 6214422"/>
                  <a:gd name="connsiteY1" fmla="*/ 793699 h 3906887"/>
                  <a:gd name="connsiteX2" fmla="*/ 2477318 w 6214422"/>
                  <a:gd name="connsiteY2" fmla="*/ 964165 h 3906887"/>
                  <a:gd name="connsiteX3" fmla="*/ 1659521 w 6214422"/>
                  <a:gd name="connsiteY3" fmla="*/ 1999488 h 3906887"/>
                  <a:gd name="connsiteX4" fmla="*/ 921756 w 6214422"/>
                  <a:gd name="connsiteY4" fmla="*/ 2860023 h 3906887"/>
                  <a:gd name="connsiteX5" fmla="*/ 16433 w 6214422"/>
                  <a:gd name="connsiteY5" fmla="*/ 3789385 h 3906887"/>
                  <a:gd name="connsiteX6" fmla="*/ 0 w 6214422"/>
                  <a:gd name="connsiteY6" fmla="*/ 446 h 3906887"/>
                  <a:gd name="connsiteX7" fmla="*/ 6109407 w 6214422"/>
                  <a:gd name="connsiteY7" fmla="*/ 0 h 3906887"/>
                  <a:gd name="connsiteX0" fmla="*/ 6109407 w 6214422"/>
                  <a:gd name="connsiteY0" fmla="*/ 0 h 3906887"/>
                  <a:gd name="connsiteX1" fmla="*/ 4285388 w 6214422"/>
                  <a:gd name="connsiteY1" fmla="*/ 793699 h 3906887"/>
                  <a:gd name="connsiteX2" fmla="*/ 2477318 w 6214422"/>
                  <a:gd name="connsiteY2" fmla="*/ 964165 h 3906887"/>
                  <a:gd name="connsiteX3" fmla="*/ 2033147 w 6214422"/>
                  <a:gd name="connsiteY3" fmla="*/ 2285446 h 3906887"/>
                  <a:gd name="connsiteX4" fmla="*/ 921756 w 6214422"/>
                  <a:gd name="connsiteY4" fmla="*/ 2860023 h 3906887"/>
                  <a:gd name="connsiteX5" fmla="*/ 16433 w 6214422"/>
                  <a:gd name="connsiteY5" fmla="*/ 3789385 h 3906887"/>
                  <a:gd name="connsiteX6" fmla="*/ 0 w 6214422"/>
                  <a:gd name="connsiteY6" fmla="*/ 446 h 3906887"/>
                  <a:gd name="connsiteX7" fmla="*/ 6109407 w 6214422"/>
                  <a:gd name="connsiteY7" fmla="*/ 0 h 3906887"/>
                  <a:gd name="connsiteX0" fmla="*/ 6109407 w 6214422"/>
                  <a:gd name="connsiteY0" fmla="*/ 0 h 3903573"/>
                  <a:gd name="connsiteX1" fmla="*/ 4285388 w 6214422"/>
                  <a:gd name="connsiteY1" fmla="*/ 793699 h 3903573"/>
                  <a:gd name="connsiteX2" fmla="*/ 2477318 w 6214422"/>
                  <a:gd name="connsiteY2" fmla="*/ 964165 h 3903573"/>
                  <a:gd name="connsiteX3" fmla="*/ 2033147 w 6214422"/>
                  <a:gd name="connsiteY3" fmla="*/ 2285446 h 3903573"/>
                  <a:gd name="connsiteX4" fmla="*/ 849905 w 6214422"/>
                  <a:gd name="connsiteY4" fmla="*/ 2817129 h 3903573"/>
                  <a:gd name="connsiteX5" fmla="*/ 16433 w 6214422"/>
                  <a:gd name="connsiteY5" fmla="*/ 3789385 h 3903573"/>
                  <a:gd name="connsiteX6" fmla="*/ 0 w 6214422"/>
                  <a:gd name="connsiteY6" fmla="*/ 446 h 3903573"/>
                  <a:gd name="connsiteX7" fmla="*/ 6109407 w 6214422"/>
                  <a:gd name="connsiteY7" fmla="*/ 0 h 3903573"/>
                  <a:gd name="connsiteX0" fmla="*/ 6109407 w 6214422"/>
                  <a:gd name="connsiteY0" fmla="*/ 0 h 3912056"/>
                  <a:gd name="connsiteX1" fmla="*/ 4285388 w 6214422"/>
                  <a:gd name="connsiteY1" fmla="*/ 793699 h 3912056"/>
                  <a:gd name="connsiteX2" fmla="*/ 2477318 w 6214422"/>
                  <a:gd name="connsiteY2" fmla="*/ 964165 h 3912056"/>
                  <a:gd name="connsiteX3" fmla="*/ 2033147 w 6214422"/>
                  <a:gd name="connsiteY3" fmla="*/ 2285446 h 3912056"/>
                  <a:gd name="connsiteX4" fmla="*/ 849905 w 6214422"/>
                  <a:gd name="connsiteY4" fmla="*/ 2817129 h 3912056"/>
                  <a:gd name="connsiteX5" fmla="*/ 16433 w 6214422"/>
                  <a:gd name="connsiteY5" fmla="*/ 3789385 h 3912056"/>
                  <a:gd name="connsiteX6" fmla="*/ 0 w 6214422"/>
                  <a:gd name="connsiteY6" fmla="*/ 446 h 3912056"/>
                  <a:gd name="connsiteX7" fmla="*/ 6109407 w 6214422"/>
                  <a:gd name="connsiteY7" fmla="*/ 0 h 3912056"/>
                  <a:gd name="connsiteX0" fmla="*/ 6109407 w 6220180"/>
                  <a:gd name="connsiteY0" fmla="*/ 0 h 3912056"/>
                  <a:gd name="connsiteX1" fmla="*/ 4400350 w 6220180"/>
                  <a:gd name="connsiteY1" fmla="*/ 993869 h 3912056"/>
                  <a:gd name="connsiteX2" fmla="*/ 2477318 w 6220180"/>
                  <a:gd name="connsiteY2" fmla="*/ 964165 h 3912056"/>
                  <a:gd name="connsiteX3" fmla="*/ 2033147 w 6220180"/>
                  <a:gd name="connsiteY3" fmla="*/ 2285446 h 3912056"/>
                  <a:gd name="connsiteX4" fmla="*/ 849905 w 6220180"/>
                  <a:gd name="connsiteY4" fmla="*/ 2817129 h 3912056"/>
                  <a:gd name="connsiteX5" fmla="*/ 16433 w 6220180"/>
                  <a:gd name="connsiteY5" fmla="*/ 3789385 h 3912056"/>
                  <a:gd name="connsiteX6" fmla="*/ 0 w 6220180"/>
                  <a:gd name="connsiteY6" fmla="*/ 446 h 3912056"/>
                  <a:gd name="connsiteX7" fmla="*/ 6109407 w 6220180"/>
                  <a:gd name="connsiteY7" fmla="*/ 0 h 3912056"/>
                  <a:gd name="connsiteX0" fmla="*/ 6109407 w 6221637"/>
                  <a:gd name="connsiteY0" fmla="*/ 0 h 3912056"/>
                  <a:gd name="connsiteX1" fmla="*/ 4400350 w 6221637"/>
                  <a:gd name="connsiteY1" fmla="*/ 993869 h 3912056"/>
                  <a:gd name="connsiteX2" fmla="*/ 2477318 w 6221637"/>
                  <a:gd name="connsiteY2" fmla="*/ 964165 h 3912056"/>
                  <a:gd name="connsiteX3" fmla="*/ 2033147 w 6221637"/>
                  <a:gd name="connsiteY3" fmla="*/ 2285446 h 3912056"/>
                  <a:gd name="connsiteX4" fmla="*/ 849905 w 6221637"/>
                  <a:gd name="connsiteY4" fmla="*/ 2817129 h 3912056"/>
                  <a:gd name="connsiteX5" fmla="*/ 16433 w 6221637"/>
                  <a:gd name="connsiteY5" fmla="*/ 3789385 h 3912056"/>
                  <a:gd name="connsiteX6" fmla="*/ 0 w 6221637"/>
                  <a:gd name="connsiteY6" fmla="*/ 446 h 3912056"/>
                  <a:gd name="connsiteX7" fmla="*/ 6109407 w 6221637"/>
                  <a:gd name="connsiteY7" fmla="*/ 0 h 3912056"/>
                  <a:gd name="connsiteX0" fmla="*/ 6109407 w 6217155"/>
                  <a:gd name="connsiteY0" fmla="*/ 0 h 3912056"/>
                  <a:gd name="connsiteX1" fmla="*/ 4314129 w 6217155"/>
                  <a:gd name="connsiteY1" fmla="*/ 765103 h 3912056"/>
                  <a:gd name="connsiteX2" fmla="*/ 2477318 w 6217155"/>
                  <a:gd name="connsiteY2" fmla="*/ 964165 h 3912056"/>
                  <a:gd name="connsiteX3" fmla="*/ 2033147 w 6217155"/>
                  <a:gd name="connsiteY3" fmla="*/ 2285446 h 3912056"/>
                  <a:gd name="connsiteX4" fmla="*/ 849905 w 6217155"/>
                  <a:gd name="connsiteY4" fmla="*/ 2817129 h 3912056"/>
                  <a:gd name="connsiteX5" fmla="*/ 16433 w 6217155"/>
                  <a:gd name="connsiteY5" fmla="*/ 3789385 h 3912056"/>
                  <a:gd name="connsiteX6" fmla="*/ 0 w 6217155"/>
                  <a:gd name="connsiteY6" fmla="*/ 446 h 3912056"/>
                  <a:gd name="connsiteX7" fmla="*/ 6109407 w 6217155"/>
                  <a:gd name="connsiteY7" fmla="*/ 0 h 3912056"/>
                  <a:gd name="connsiteX0" fmla="*/ 6109407 w 6216702"/>
                  <a:gd name="connsiteY0" fmla="*/ 0 h 3912056"/>
                  <a:gd name="connsiteX1" fmla="*/ 4314129 w 6216702"/>
                  <a:gd name="connsiteY1" fmla="*/ 765103 h 3912056"/>
                  <a:gd name="connsiteX2" fmla="*/ 2362355 w 6216702"/>
                  <a:gd name="connsiteY2" fmla="*/ 721101 h 3912056"/>
                  <a:gd name="connsiteX3" fmla="*/ 2033147 w 6216702"/>
                  <a:gd name="connsiteY3" fmla="*/ 2285446 h 3912056"/>
                  <a:gd name="connsiteX4" fmla="*/ 849905 w 6216702"/>
                  <a:gd name="connsiteY4" fmla="*/ 2817129 h 3912056"/>
                  <a:gd name="connsiteX5" fmla="*/ 16433 w 6216702"/>
                  <a:gd name="connsiteY5" fmla="*/ 3789385 h 3912056"/>
                  <a:gd name="connsiteX6" fmla="*/ 0 w 6216702"/>
                  <a:gd name="connsiteY6" fmla="*/ 446 h 3912056"/>
                  <a:gd name="connsiteX7" fmla="*/ 6109407 w 6216702"/>
                  <a:gd name="connsiteY7" fmla="*/ 0 h 3912056"/>
                  <a:gd name="connsiteX0" fmla="*/ 6109407 w 6212589"/>
                  <a:gd name="connsiteY0" fmla="*/ 0 h 3912056"/>
                  <a:gd name="connsiteX1" fmla="*/ 4227908 w 6212589"/>
                  <a:gd name="connsiteY1" fmla="*/ 622123 h 3912056"/>
                  <a:gd name="connsiteX2" fmla="*/ 2362355 w 6212589"/>
                  <a:gd name="connsiteY2" fmla="*/ 721101 h 3912056"/>
                  <a:gd name="connsiteX3" fmla="*/ 2033147 w 6212589"/>
                  <a:gd name="connsiteY3" fmla="*/ 2285446 h 3912056"/>
                  <a:gd name="connsiteX4" fmla="*/ 849905 w 6212589"/>
                  <a:gd name="connsiteY4" fmla="*/ 2817129 h 3912056"/>
                  <a:gd name="connsiteX5" fmla="*/ 16433 w 6212589"/>
                  <a:gd name="connsiteY5" fmla="*/ 3789385 h 3912056"/>
                  <a:gd name="connsiteX6" fmla="*/ 0 w 6212589"/>
                  <a:gd name="connsiteY6" fmla="*/ 446 h 3912056"/>
                  <a:gd name="connsiteX7" fmla="*/ 6109407 w 6212589"/>
                  <a:gd name="connsiteY7" fmla="*/ 0 h 3912056"/>
                  <a:gd name="connsiteX0" fmla="*/ 6109407 w 6213116"/>
                  <a:gd name="connsiteY0" fmla="*/ 0 h 3912056"/>
                  <a:gd name="connsiteX1" fmla="*/ 4227908 w 6213116"/>
                  <a:gd name="connsiteY1" fmla="*/ 622123 h 3912056"/>
                  <a:gd name="connsiteX2" fmla="*/ 2290505 w 6213116"/>
                  <a:gd name="connsiteY2" fmla="*/ 721102 h 3912056"/>
                  <a:gd name="connsiteX3" fmla="*/ 2033147 w 6213116"/>
                  <a:gd name="connsiteY3" fmla="*/ 2285446 h 3912056"/>
                  <a:gd name="connsiteX4" fmla="*/ 849905 w 6213116"/>
                  <a:gd name="connsiteY4" fmla="*/ 2817129 h 3912056"/>
                  <a:gd name="connsiteX5" fmla="*/ 16433 w 6213116"/>
                  <a:gd name="connsiteY5" fmla="*/ 3789385 h 3912056"/>
                  <a:gd name="connsiteX6" fmla="*/ 0 w 6213116"/>
                  <a:gd name="connsiteY6" fmla="*/ 446 h 3912056"/>
                  <a:gd name="connsiteX7" fmla="*/ 6109407 w 6213116"/>
                  <a:gd name="connsiteY7" fmla="*/ 0 h 3912056"/>
                  <a:gd name="connsiteX0" fmla="*/ 6109407 w 6214399"/>
                  <a:gd name="connsiteY0" fmla="*/ 0 h 3912056"/>
                  <a:gd name="connsiteX1" fmla="*/ 4227908 w 6214399"/>
                  <a:gd name="connsiteY1" fmla="*/ 622123 h 3912056"/>
                  <a:gd name="connsiteX2" fmla="*/ 2290505 w 6214399"/>
                  <a:gd name="connsiteY2" fmla="*/ 721102 h 3912056"/>
                  <a:gd name="connsiteX3" fmla="*/ 2033147 w 6214399"/>
                  <a:gd name="connsiteY3" fmla="*/ 2285446 h 3912056"/>
                  <a:gd name="connsiteX4" fmla="*/ 849905 w 6214399"/>
                  <a:gd name="connsiteY4" fmla="*/ 2817129 h 3912056"/>
                  <a:gd name="connsiteX5" fmla="*/ 16433 w 6214399"/>
                  <a:gd name="connsiteY5" fmla="*/ 3789385 h 3912056"/>
                  <a:gd name="connsiteX6" fmla="*/ 0 w 6214399"/>
                  <a:gd name="connsiteY6" fmla="*/ 446 h 3912056"/>
                  <a:gd name="connsiteX7" fmla="*/ 6109407 w 6214399"/>
                  <a:gd name="connsiteY7" fmla="*/ 0 h 3912056"/>
                  <a:gd name="connsiteX0" fmla="*/ 6109407 w 6231869"/>
                  <a:gd name="connsiteY0" fmla="*/ 0 h 3912056"/>
                  <a:gd name="connsiteX1" fmla="*/ 4227908 w 6231869"/>
                  <a:gd name="connsiteY1" fmla="*/ 622123 h 3912056"/>
                  <a:gd name="connsiteX2" fmla="*/ 2290505 w 6231869"/>
                  <a:gd name="connsiteY2" fmla="*/ 721102 h 3912056"/>
                  <a:gd name="connsiteX3" fmla="*/ 2033147 w 6231869"/>
                  <a:gd name="connsiteY3" fmla="*/ 2285446 h 3912056"/>
                  <a:gd name="connsiteX4" fmla="*/ 849905 w 6231869"/>
                  <a:gd name="connsiteY4" fmla="*/ 2817129 h 3912056"/>
                  <a:gd name="connsiteX5" fmla="*/ 16433 w 6231869"/>
                  <a:gd name="connsiteY5" fmla="*/ 3789385 h 3912056"/>
                  <a:gd name="connsiteX6" fmla="*/ 0 w 6231869"/>
                  <a:gd name="connsiteY6" fmla="*/ 446 h 3912056"/>
                  <a:gd name="connsiteX7" fmla="*/ 6109407 w 6231869"/>
                  <a:gd name="connsiteY7" fmla="*/ 0 h 3912056"/>
                  <a:gd name="connsiteX0" fmla="*/ 6109407 w 6263187"/>
                  <a:gd name="connsiteY0" fmla="*/ 0 h 3912056"/>
                  <a:gd name="connsiteX1" fmla="*/ 4227908 w 6263187"/>
                  <a:gd name="connsiteY1" fmla="*/ 622123 h 3912056"/>
                  <a:gd name="connsiteX2" fmla="*/ 2290505 w 6263187"/>
                  <a:gd name="connsiteY2" fmla="*/ 721102 h 3912056"/>
                  <a:gd name="connsiteX3" fmla="*/ 2033147 w 6263187"/>
                  <a:gd name="connsiteY3" fmla="*/ 2285446 h 3912056"/>
                  <a:gd name="connsiteX4" fmla="*/ 849905 w 6263187"/>
                  <a:gd name="connsiteY4" fmla="*/ 2817129 h 3912056"/>
                  <a:gd name="connsiteX5" fmla="*/ 16433 w 6263187"/>
                  <a:gd name="connsiteY5" fmla="*/ 3789385 h 3912056"/>
                  <a:gd name="connsiteX6" fmla="*/ 0 w 6263187"/>
                  <a:gd name="connsiteY6" fmla="*/ 446 h 3912056"/>
                  <a:gd name="connsiteX7" fmla="*/ 6109407 w 6263187"/>
                  <a:gd name="connsiteY7" fmla="*/ 0 h 3912056"/>
                  <a:gd name="connsiteX0" fmla="*/ 6109407 w 6251157"/>
                  <a:gd name="connsiteY0" fmla="*/ 53381 h 3965437"/>
                  <a:gd name="connsiteX1" fmla="*/ 4141687 w 6251157"/>
                  <a:gd name="connsiteY1" fmla="*/ 775590 h 3965437"/>
                  <a:gd name="connsiteX2" fmla="*/ 2290505 w 6251157"/>
                  <a:gd name="connsiteY2" fmla="*/ 774483 h 3965437"/>
                  <a:gd name="connsiteX3" fmla="*/ 2033147 w 6251157"/>
                  <a:gd name="connsiteY3" fmla="*/ 2338827 h 3965437"/>
                  <a:gd name="connsiteX4" fmla="*/ 849905 w 6251157"/>
                  <a:gd name="connsiteY4" fmla="*/ 2870510 h 3965437"/>
                  <a:gd name="connsiteX5" fmla="*/ 16433 w 6251157"/>
                  <a:gd name="connsiteY5" fmla="*/ 3842766 h 3965437"/>
                  <a:gd name="connsiteX6" fmla="*/ 0 w 6251157"/>
                  <a:gd name="connsiteY6" fmla="*/ 53827 h 3965437"/>
                  <a:gd name="connsiteX7" fmla="*/ 6109407 w 6251157"/>
                  <a:gd name="connsiteY7" fmla="*/ 53381 h 3965437"/>
                  <a:gd name="connsiteX0" fmla="*/ 6109407 w 6249177"/>
                  <a:gd name="connsiteY0" fmla="*/ 53381 h 3965437"/>
                  <a:gd name="connsiteX1" fmla="*/ 4141687 w 6249177"/>
                  <a:gd name="connsiteY1" fmla="*/ 775590 h 3965437"/>
                  <a:gd name="connsiteX2" fmla="*/ 2520428 w 6249177"/>
                  <a:gd name="connsiteY2" fmla="*/ 1131930 h 3965437"/>
                  <a:gd name="connsiteX3" fmla="*/ 2033147 w 6249177"/>
                  <a:gd name="connsiteY3" fmla="*/ 2338827 h 3965437"/>
                  <a:gd name="connsiteX4" fmla="*/ 849905 w 6249177"/>
                  <a:gd name="connsiteY4" fmla="*/ 2870510 h 3965437"/>
                  <a:gd name="connsiteX5" fmla="*/ 16433 w 6249177"/>
                  <a:gd name="connsiteY5" fmla="*/ 3842766 h 3965437"/>
                  <a:gd name="connsiteX6" fmla="*/ 0 w 6249177"/>
                  <a:gd name="connsiteY6" fmla="*/ 53827 h 3965437"/>
                  <a:gd name="connsiteX7" fmla="*/ 6109407 w 6249177"/>
                  <a:gd name="connsiteY7" fmla="*/ 53381 h 3965437"/>
                  <a:gd name="connsiteX0" fmla="*/ 6109407 w 6258571"/>
                  <a:gd name="connsiteY0" fmla="*/ 72445 h 3984501"/>
                  <a:gd name="connsiteX1" fmla="*/ 4227908 w 6258571"/>
                  <a:gd name="connsiteY1" fmla="*/ 1052016 h 3984501"/>
                  <a:gd name="connsiteX2" fmla="*/ 2520428 w 6258571"/>
                  <a:gd name="connsiteY2" fmla="*/ 1150994 h 3984501"/>
                  <a:gd name="connsiteX3" fmla="*/ 2033147 w 6258571"/>
                  <a:gd name="connsiteY3" fmla="*/ 2357891 h 3984501"/>
                  <a:gd name="connsiteX4" fmla="*/ 849905 w 6258571"/>
                  <a:gd name="connsiteY4" fmla="*/ 2889574 h 3984501"/>
                  <a:gd name="connsiteX5" fmla="*/ 16433 w 6258571"/>
                  <a:gd name="connsiteY5" fmla="*/ 3861830 h 3984501"/>
                  <a:gd name="connsiteX6" fmla="*/ 0 w 6258571"/>
                  <a:gd name="connsiteY6" fmla="*/ 72891 h 3984501"/>
                  <a:gd name="connsiteX7" fmla="*/ 6109407 w 6258571"/>
                  <a:gd name="connsiteY7" fmla="*/ 72445 h 3984501"/>
                  <a:gd name="connsiteX0" fmla="*/ 6109407 w 6224172"/>
                  <a:gd name="connsiteY0" fmla="*/ 72445 h 3984501"/>
                  <a:gd name="connsiteX1" fmla="*/ 4227908 w 6224172"/>
                  <a:gd name="connsiteY1" fmla="*/ 1052016 h 3984501"/>
                  <a:gd name="connsiteX2" fmla="*/ 2520428 w 6224172"/>
                  <a:gd name="connsiteY2" fmla="*/ 1150994 h 3984501"/>
                  <a:gd name="connsiteX3" fmla="*/ 2033147 w 6224172"/>
                  <a:gd name="connsiteY3" fmla="*/ 2357891 h 3984501"/>
                  <a:gd name="connsiteX4" fmla="*/ 849905 w 6224172"/>
                  <a:gd name="connsiteY4" fmla="*/ 2889574 h 3984501"/>
                  <a:gd name="connsiteX5" fmla="*/ 16433 w 6224172"/>
                  <a:gd name="connsiteY5" fmla="*/ 3861830 h 3984501"/>
                  <a:gd name="connsiteX6" fmla="*/ 0 w 6224172"/>
                  <a:gd name="connsiteY6" fmla="*/ 72891 h 3984501"/>
                  <a:gd name="connsiteX7" fmla="*/ 6109407 w 6224172"/>
                  <a:gd name="connsiteY7" fmla="*/ 72445 h 3984501"/>
                  <a:gd name="connsiteX0" fmla="*/ 6109407 w 6241461"/>
                  <a:gd name="connsiteY0" fmla="*/ 72445 h 3984501"/>
                  <a:gd name="connsiteX1" fmla="*/ 4227908 w 6241461"/>
                  <a:gd name="connsiteY1" fmla="*/ 1052016 h 3984501"/>
                  <a:gd name="connsiteX2" fmla="*/ 2520428 w 6241461"/>
                  <a:gd name="connsiteY2" fmla="*/ 1150994 h 3984501"/>
                  <a:gd name="connsiteX3" fmla="*/ 2033147 w 6241461"/>
                  <a:gd name="connsiteY3" fmla="*/ 2357891 h 3984501"/>
                  <a:gd name="connsiteX4" fmla="*/ 849905 w 6241461"/>
                  <a:gd name="connsiteY4" fmla="*/ 2889574 h 3984501"/>
                  <a:gd name="connsiteX5" fmla="*/ 16433 w 6241461"/>
                  <a:gd name="connsiteY5" fmla="*/ 3861830 h 3984501"/>
                  <a:gd name="connsiteX6" fmla="*/ 0 w 6241461"/>
                  <a:gd name="connsiteY6" fmla="*/ 72891 h 3984501"/>
                  <a:gd name="connsiteX7" fmla="*/ 6109407 w 6241461"/>
                  <a:gd name="connsiteY7" fmla="*/ 72445 h 3984501"/>
                  <a:gd name="connsiteX0" fmla="*/ 6109407 w 6201346"/>
                  <a:gd name="connsiteY0" fmla="*/ 55500 h 3967556"/>
                  <a:gd name="connsiteX1" fmla="*/ 3739321 w 6201346"/>
                  <a:gd name="connsiteY1" fmla="*/ 806305 h 3967556"/>
                  <a:gd name="connsiteX2" fmla="*/ 2520428 w 6201346"/>
                  <a:gd name="connsiteY2" fmla="*/ 1134049 h 3967556"/>
                  <a:gd name="connsiteX3" fmla="*/ 2033147 w 6201346"/>
                  <a:gd name="connsiteY3" fmla="*/ 2340946 h 3967556"/>
                  <a:gd name="connsiteX4" fmla="*/ 849905 w 6201346"/>
                  <a:gd name="connsiteY4" fmla="*/ 2872629 h 3967556"/>
                  <a:gd name="connsiteX5" fmla="*/ 16433 w 6201346"/>
                  <a:gd name="connsiteY5" fmla="*/ 3844885 h 3967556"/>
                  <a:gd name="connsiteX6" fmla="*/ 0 w 6201346"/>
                  <a:gd name="connsiteY6" fmla="*/ 55946 h 3967556"/>
                  <a:gd name="connsiteX7" fmla="*/ 6109407 w 6201346"/>
                  <a:gd name="connsiteY7" fmla="*/ 55500 h 3967556"/>
                  <a:gd name="connsiteX0" fmla="*/ 6109407 w 6211840"/>
                  <a:gd name="connsiteY0" fmla="*/ 55500 h 3967556"/>
                  <a:gd name="connsiteX1" fmla="*/ 3739321 w 6211840"/>
                  <a:gd name="connsiteY1" fmla="*/ 806305 h 3967556"/>
                  <a:gd name="connsiteX2" fmla="*/ 2549169 w 6211840"/>
                  <a:gd name="connsiteY2" fmla="*/ 1405710 h 3967556"/>
                  <a:gd name="connsiteX3" fmla="*/ 2033147 w 6211840"/>
                  <a:gd name="connsiteY3" fmla="*/ 2340946 h 3967556"/>
                  <a:gd name="connsiteX4" fmla="*/ 849905 w 6211840"/>
                  <a:gd name="connsiteY4" fmla="*/ 2872629 h 3967556"/>
                  <a:gd name="connsiteX5" fmla="*/ 16433 w 6211840"/>
                  <a:gd name="connsiteY5" fmla="*/ 3844885 h 3967556"/>
                  <a:gd name="connsiteX6" fmla="*/ 0 w 6211840"/>
                  <a:gd name="connsiteY6" fmla="*/ 55946 h 3967556"/>
                  <a:gd name="connsiteX7" fmla="*/ 6109407 w 6211840"/>
                  <a:gd name="connsiteY7" fmla="*/ 55500 h 39675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211840" h="3967556">
                    <a:moveTo>
                      <a:pt x="6109407" y="55500"/>
                    </a:moveTo>
                    <a:cubicBezTo>
                      <a:pt x="6732627" y="180560"/>
                      <a:pt x="4332694" y="581270"/>
                      <a:pt x="3739321" y="806305"/>
                    </a:cubicBezTo>
                    <a:cubicBezTo>
                      <a:pt x="3145948" y="1031340"/>
                      <a:pt x="2833531" y="1149936"/>
                      <a:pt x="2549169" y="1405710"/>
                    </a:cubicBezTo>
                    <a:cubicBezTo>
                      <a:pt x="2264807" y="1661484"/>
                      <a:pt x="2316358" y="2096460"/>
                      <a:pt x="2033147" y="2340946"/>
                    </a:cubicBezTo>
                    <a:cubicBezTo>
                      <a:pt x="1749936" y="2585432"/>
                      <a:pt x="1123753" y="2574313"/>
                      <a:pt x="849905" y="2872629"/>
                    </a:cubicBezTo>
                    <a:cubicBezTo>
                      <a:pt x="576057" y="3170945"/>
                      <a:pt x="16720" y="4345629"/>
                      <a:pt x="16433" y="3844885"/>
                    </a:cubicBezTo>
                    <a:cubicBezTo>
                      <a:pt x="15745" y="2643863"/>
                      <a:pt x="15057" y="1171182"/>
                      <a:pt x="0" y="55946"/>
                    </a:cubicBezTo>
                    <a:cubicBezTo>
                      <a:pt x="2036469" y="55797"/>
                      <a:pt x="5486187" y="-69560"/>
                      <a:pt x="6109407" y="5550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 dirty="0"/>
              </a:p>
            </p:txBody>
          </p:sp>
        </p:grpSp>
        <p:grpSp>
          <p:nvGrpSpPr>
            <p:cNvPr id="26" name="กลุ่ม 25">
              <a:extLst>
                <a:ext uri="{FF2B5EF4-FFF2-40B4-BE49-F238E27FC236}">
                  <a16:creationId xmlns:a16="http://schemas.microsoft.com/office/drawing/2014/main" id="{7DAAD41E-889A-4C7E-AFE1-4E5DAD90ABFC}"/>
                </a:ext>
              </a:extLst>
            </p:cNvPr>
            <p:cNvGrpSpPr/>
            <p:nvPr/>
          </p:nvGrpSpPr>
          <p:grpSpPr>
            <a:xfrm flipH="1" flipV="1">
              <a:off x="3659829" y="569056"/>
              <a:ext cx="5503933" cy="4625727"/>
              <a:chOff x="-13854" y="-53779"/>
              <a:chExt cx="5988928" cy="5448712"/>
            </a:xfrm>
            <a:gradFill>
              <a:gsLst>
                <a:gs pos="0">
                  <a:srgbClr val="FEE882"/>
                </a:gs>
                <a:gs pos="73000">
                  <a:srgbClr val="FEE882"/>
                </a:gs>
                <a:gs pos="100000">
                  <a:srgbClr val="FEE882"/>
                </a:gs>
              </a:gsLst>
              <a:path path="circle">
                <a:fillToRect l="50000" t="50000" r="50000" b="50000"/>
              </a:path>
            </a:gradFill>
          </p:grpSpPr>
          <p:sp>
            <p:nvSpPr>
              <p:cNvPr id="27" name="รูปแบบอิสระ: รูปร่าง 26">
                <a:extLst>
                  <a:ext uri="{FF2B5EF4-FFF2-40B4-BE49-F238E27FC236}">
                    <a16:creationId xmlns:a16="http://schemas.microsoft.com/office/drawing/2014/main" id="{639E2FCE-E179-4B4B-B31A-9307FD1A748F}"/>
                  </a:ext>
                </a:extLst>
              </p:cNvPr>
              <p:cNvSpPr/>
              <p:nvPr/>
            </p:nvSpPr>
            <p:spPr>
              <a:xfrm>
                <a:off x="-13854" y="415635"/>
                <a:ext cx="3654961" cy="4979298"/>
              </a:xfrm>
              <a:custGeom>
                <a:avLst/>
                <a:gdLst>
                  <a:gd name="connsiteX0" fmla="*/ 3034146 w 3034146"/>
                  <a:gd name="connsiteY0" fmla="*/ 0 h 4724400"/>
                  <a:gd name="connsiteX1" fmla="*/ 1676400 w 3034146"/>
                  <a:gd name="connsiteY1" fmla="*/ 1939636 h 4724400"/>
                  <a:gd name="connsiteX2" fmla="*/ 831273 w 3034146"/>
                  <a:gd name="connsiteY2" fmla="*/ 2521527 h 4724400"/>
                  <a:gd name="connsiteX3" fmla="*/ 498764 w 3034146"/>
                  <a:gd name="connsiteY3" fmla="*/ 4322618 h 4724400"/>
                  <a:gd name="connsiteX4" fmla="*/ 13855 w 3034146"/>
                  <a:gd name="connsiteY4" fmla="*/ 4724400 h 4724400"/>
                  <a:gd name="connsiteX5" fmla="*/ 0 w 3034146"/>
                  <a:gd name="connsiteY5" fmla="*/ 41564 h 4724400"/>
                  <a:gd name="connsiteX6" fmla="*/ 3034146 w 3034146"/>
                  <a:gd name="connsiteY6" fmla="*/ 0 h 4724400"/>
                  <a:gd name="connsiteX0" fmla="*/ 3034146 w 3034146"/>
                  <a:gd name="connsiteY0" fmla="*/ 0 h 5021667"/>
                  <a:gd name="connsiteX1" fmla="*/ 1676400 w 3034146"/>
                  <a:gd name="connsiteY1" fmla="*/ 1939636 h 5021667"/>
                  <a:gd name="connsiteX2" fmla="*/ 831273 w 3034146"/>
                  <a:gd name="connsiteY2" fmla="*/ 2521527 h 5021667"/>
                  <a:gd name="connsiteX3" fmla="*/ 498764 w 3034146"/>
                  <a:gd name="connsiteY3" fmla="*/ 4322618 h 5021667"/>
                  <a:gd name="connsiteX4" fmla="*/ 13855 w 3034146"/>
                  <a:gd name="connsiteY4" fmla="*/ 4724400 h 5021667"/>
                  <a:gd name="connsiteX5" fmla="*/ 0 w 3034146"/>
                  <a:gd name="connsiteY5" fmla="*/ 41564 h 5021667"/>
                  <a:gd name="connsiteX6" fmla="*/ 3034146 w 3034146"/>
                  <a:gd name="connsiteY6" fmla="*/ 0 h 5021667"/>
                  <a:gd name="connsiteX0" fmla="*/ 3034146 w 3034146"/>
                  <a:gd name="connsiteY0" fmla="*/ 0 h 5021667"/>
                  <a:gd name="connsiteX1" fmla="*/ 1676400 w 3034146"/>
                  <a:gd name="connsiteY1" fmla="*/ 1939636 h 5021667"/>
                  <a:gd name="connsiteX2" fmla="*/ 831273 w 3034146"/>
                  <a:gd name="connsiteY2" fmla="*/ 2521527 h 5021667"/>
                  <a:gd name="connsiteX3" fmla="*/ 498764 w 3034146"/>
                  <a:gd name="connsiteY3" fmla="*/ 4322618 h 5021667"/>
                  <a:gd name="connsiteX4" fmla="*/ 13855 w 3034146"/>
                  <a:gd name="connsiteY4" fmla="*/ 4724400 h 5021667"/>
                  <a:gd name="connsiteX5" fmla="*/ 0 w 3034146"/>
                  <a:gd name="connsiteY5" fmla="*/ 41564 h 5021667"/>
                  <a:gd name="connsiteX6" fmla="*/ 3034146 w 3034146"/>
                  <a:gd name="connsiteY6" fmla="*/ 0 h 5021667"/>
                  <a:gd name="connsiteX0" fmla="*/ 3034146 w 3073956"/>
                  <a:gd name="connsiteY0" fmla="*/ 0 h 5021667"/>
                  <a:gd name="connsiteX1" fmla="*/ 1676400 w 3073956"/>
                  <a:gd name="connsiteY1" fmla="*/ 1939636 h 5021667"/>
                  <a:gd name="connsiteX2" fmla="*/ 831273 w 3073956"/>
                  <a:gd name="connsiteY2" fmla="*/ 2521527 h 5021667"/>
                  <a:gd name="connsiteX3" fmla="*/ 498764 w 3073956"/>
                  <a:gd name="connsiteY3" fmla="*/ 4322618 h 5021667"/>
                  <a:gd name="connsiteX4" fmla="*/ 13855 w 3073956"/>
                  <a:gd name="connsiteY4" fmla="*/ 4724400 h 5021667"/>
                  <a:gd name="connsiteX5" fmla="*/ 0 w 3073956"/>
                  <a:gd name="connsiteY5" fmla="*/ 41564 h 5021667"/>
                  <a:gd name="connsiteX6" fmla="*/ 3034146 w 3073956"/>
                  <a:gd name="connsiteY6" fmla="*/ 0 h 5021667"/>
                  <a:gd name="connsiteX0" fmla="*/ 3034146 w 3101237"/>
                  <a:gd name="connsiteY0" fmla="*/ 0 h 5021667"/>
                  <a:gd name="connsiteX1" fmla="*/ 2286000 w 3101237"/>
                  <a:gd name="connsiteY1" fmla="*/ 2119745 h 5021667"/>
                  <a:gd name="connsiteX2" fmla="*/ 831273 w 3101237"/>
                  <a:gd name="connsiteY2" fmla="*/ 2521527 h 5021667"/>
                  <a:gd name="connsiteX3" fmla="*/ 498764 w 3101237"/>
                  <a:gd name="connsiteY3" fmla="*/ 4322618 h 5021667"/>
                  <a:gd name="connsiteX4" fmla="*/ 13855 w 3101237"/>
                  <a:gd name="connsiteY4" fmla="*/ 4724400 h 5021667"/>
                  <a:gd name="connsiteX5" fmla="*/ 0 w 3101237"/>
                  <a:gd name="connsiteY5" fmla="*/ 41564 h 5021667"/>
                  <a:gd name="connsiteX6" fmla="*/ 3034146 w 3101237"/>
                  <a:gd name="connsiteY6" fmla="*/ 0 h 5021667"/>
                  <a:gd name="connsiteX0" fmla="*/ 3740728 w 3780989"/>
                  <a:gd name="connsiteY0" fmla="*/ 13854 h 4980103"/>
                  <a:gd name="connsiteX1" fmla="*/ 2286000 w 3780989"/>
                  <a:gd name="connsiteY1" fmla="*/ 2078181 h 4980103"/>
                  <a:gd name="connsiteX2" fmla="*/ 831273 w 3780989"/>
                  <a:gd name="connsiteY2" fmla="*/ 2479963 h 4980103"/>
                  <a:gd name="connsiteX3" fmla="*/ 498764 w 3780989"/>
                  <a:gd name="connsiteY3" fmla="*/ 4281054 h 4980103"/>
                  <a:gd name="connsiteX4" fmla="*/ 13855 w 3780989"/>
                  <a:gd name="connsiteY4" fmla="*/ 4682836 h 4980103"/>
                  <a:gd name="connsiteX5" fmla="*/ 0 w 3780989"/>
                  <a:gd name="connsiteY5" fmla="*/ 0 h 4980103"/>
                  <a:gd name="connsiteX6" fmla="*/ 3740728 w 3780989"/>
                  <a:gd name="connsiteY6" fmla="*/ 13854 h 4980103"/>
                  <a:gd name="connsiteX0" fmla="*/ 3740728 w 3803936"/>
                  <a:gd name="connsiteY0" fmla="*/ 13854 h 4980103"/>
                  <a:gd name="connsiteX1" fmla="*/ 2826327 w 3803936"/>
                  <a:gd name="connsiteY1" fmla="*/ 1884217 h 4980103"/>
                  <a:gd name="connsiteX2" fmla="*/ 831273 w 3803936"/>
                  <a:gd name="connsiteY2" fmla="*/ 2479963 h 4980103"/>
                  <a:gd name="connsiteX3" fmla="*/ 498764 w 3803936"/>
                  <a:gd name="connsiteY3" fmla="*/ 4281054 h 4980103"/>
                  <a:gd name="connsiteX4" fmla="*/ 13855 w 3803936"/>
                  <a:gd name="connsiteY4" fmla="*/ 4682836 h 4980103"/>
                  <a:gd name="connsiteX5" fmla="*/ 0 w 3803936"/>
                  <a:gd name="connsiteY5" fmla="*/ 0 h 4980103"/>
                  <a:gd name="connsiteX6" fmla="*/ 3740728 w 3803936"/>
                  <a:gd name="connsiteY6" fmla="*/ 13854 h 4980103"/>
                  <a:gd name="connsiteX0" fmla="*/ 3740728 w 3819518"/>
                  <a:gd name="connsiteY0" fmla="*/ 13854 h 4980103"/>
                  <a:gd name="connsiteX1" fmla="*/ 2826327 w 3819518"/>
                  <a:gd name="connsiteY1" fmla="*/ 1884217 h 4980103"/>
                  <a:gd name="connsiteX2" fmla="*/ 831273 w 3819518"/>
                  <a:gd name="connsiteY2" fmla="*/ 2479963 h 4980103"/>
                  <a:gd name="connsiteX3" fmla="*/ 498764 w 3819518"/>
                  <a:gd name="connsiteY3" fmla="*/ 4281054 h 4980103"/>
                  <a:gd name="connsiteX4" fmla="*/ 13855 w 3819518"/>
                  <a:gd name="connsiteY4" fmla="*/ 4682836 h 4980103"/>
                  <a:gd name="connsiteX5" fmla="*/ 0 w 3819518"/>
                  <a:gd name="connsiteY5" fmla="*/ 0 h 4980103"/>
                  <a:gd name="connsiteX6" fmla="*/ 3740728 w 3819518"/>
                  <a:gd name="connsiteY6" fmla="*/ 13854 h 4980103"/>
                  <a:gd name="connsiteX0" fmla="*/ 3699165 w 3764759"/>
                  <a:gd name="connsiteY0" fmla="*/ 0 h 4980103"/>
                  <a:gd name="connsiteX1" fmla="*/ 2826327 w 3764759"/>
                  <a:gd name="connsiteY1" fmla="*/ 1884217 h 4980103"/>
                  <a:gd name="connsiteX2" fmla="*/ 831273 w 3764759"/>
                  <a:gd name="connsiteY2" fmla="*/ 2479963 h 4980103"/>
                  <a:gd name="connsiteX3" fmla="*/ 498764 w 3764759"/>
                  <a:gd name="connsiteY3" fmla="*/ 4281054 h 4980103"/>
                  <a:gd name="connsiteX4" fmla="*/ 13855 w 3764759"/>
                  <a:gd name="connsiteY4" fmla="*/ 4682836 h 4980103"/>
                  <a:gd name="connsiteX5" fmla="*/ 0 w 3764759"/>
                  <a:gd name="connsiteY5" fmla="*/ 0 h 4980103"/>
                  <a:gd name="connsiteX6" fmla="*/ 3699165 w 3764759"/>
                  <a:gd name="connsiteY6" fmla="*/ 0 h 4980103"/>
                  <a:gd name="connsiteX0" fmla="*/ 3408220 w 3496956"/>
                  <a:gd name="connsiteY0" fmla="*/ 0 h 4993957"/>
                  <a:gd name="connsiteX1" fmla="*/ 2826327 w 3496956"/>
                  <a:gd name="connsiteY1" fmla="*/ 1898071 h 4993957"/>
                  <a:gd name="connsiteX2" fmla="*/ 831273 w 3496956"/>
                  <a:gd name="connsiteY2" fmla="*/ 2493817 h 4993957"/>
                  <a:gd name="connsiteX3" fmla="*/ 498764 w 3496956"/>
                  <a:gd name="connsiteY3" fmla="*/ 4294908 h 4993957"/>
                  <a:gd name="connsiteX4" fmla="*/ 13855 w 3496956"/>
                  <a:gd name="connsiteY4" fmla="*/ 4696690 h 4993957"/>
                  <a:gd name="connsiteX5" fmla="*/ 0 w 3496956"/>
                  <a:gd name="connsiteY5" fmla="*/ 13854 h 4993957"/>
                  <a:gd name="connsiteX6" fmla="*/ 3408220 w 3496956"/>
                  <a:gd name="connsiteY6" fmla="*/ 0 h 4993957"/>
                  <a:gd name="connsiteX0" fmla="*/ 3408220 w 3460882"/>
                  <a:gd name="connsiteY0" fmla="*/ 0 h 4993957"/>
                  <a:gd name="connsiteX1" fmla="*/ 2355272 w 3460882"/>
                  <a:gd name="connsiteY1" fmla="*/ 1787235 h 4993957"/>
                  <a:gd name="connsiteX2" fmla="*/ 831273 w 3460882"/>
                  <a:gd name="connsiteY2" fmla="*/ 2493817 h 4993957"/>
                  <a:gd name="connsiteX3" fmla="*/ 498764 w 3460882"/>
                  <a:gd name="connsiteY3" fmla="*/ 4294908 h 4993957"/>
                  <a:gd name="connsiteX4" fmla="*/ 13855 w 3460882"/>
                  <a:gd name="connsiteY4" fmla="*/ 4696690 h 4993957"/>
                  <a:gd name="connsiteX5" fmla="*/ 0 w 3460882"/>
                  <a:gd name="connsiteY5" fmla="*/ 13854 h 4993957"/>
                  <a:gd name="connsiteX6" fmla="*/ 3408220 w 3460882"/>
                  <a:gd name="connsiteY6" fmla="*/ 0 h 4993957"/>
                  <a:gd name="connsiteX0" fmla="*/ 3408220 w 3461814"/>
                  <a:gd name="connsiteY0" fmla="*/ 0 h 4997951"/>
                  <a:gd name="connsiteX1" fmla="*/ 2355272 w 3461814"/>
                  <a:gd name="connsiteY1" fmla="*/ 1787235 h 4997951"/>
                  <a:gd name="connsiteX2" fmla="*/ 706582 w 3461814"/>
                  <a:gd name="connsiteY2" fmla="*/ 2369126 h 4997951"/>
                  <a:gd name="connsiteX3" fmla="*/ 498764 w 3461814"/>
                  <a:gd name="connsiteY3" fmla="*/ 4294908 h 4997951"/>
                  <a:gd name="connsiteX4" fmla="*/ 13855 w 3461814"/>
                  <a:gd name="connsiteY4" fmla="*/ 4696690 h 4997951"/>
                  <a:gd name="connsiteX5" fmla="*/ 0 w 3461814"/>
                  <a:gd name="connsiteY5" fmla="*/ 13854 h 4997951"/>
                  <a:gd name="connsiteX6" fmla="*/ 3408220 w 3461814"/>
                  <a:gd name="connsiteY6" fmla="*/ 0 h 4997951"/>
                  <a:gd name="connsiteX0" fmla="*/ 3505202 w 3555152"/>
                  <a:gd name="connsiteY0" fmla="*/ 13855 h 4984097"/>
                  <a:gd name="connsiteX1" fmla="*/ 2355272 w 3555152"/>
                  <a:gd name="connsiteY1" fmla="*/ 1773381 h 4984097"/>
                  <a:gd name="connsiteX2" fmla="*/ 706582 w 3555152"/>
                  <a:gd name="connsiteY2" fmla="*/ 2355272 h 4984097"/>
                  <a:gd name="connsiteX3" fmla="*/ 498764 w 3555152"/>
                  <a:gd name="connsiteY3" fmla="*/ 4281054 h 4984097"/>
                  <a:gd name="connsiteX4" fmla="*/ 13855 w 3555152"/>
                  <a:gd name="connsiteY4" fmla="*/ 4682836 h 4984097"/>
                  <a:gd name="connsiteX5" fmla="*/ 0 w 3555152"/>
                  <a:gd name="connsiteY5" fmla="*/ 0 h 4984097"/>
                  <a:gd name="connsiteX6" fmla="*/ 3505202 w 3555152"/>
                  <a:gd name="connsiteY6" fmla="*/ 13855 h 4984097"/>
                  <a:gd name="connsiteX0" fmla="*/ 3505202 w 3509945"/>
                  <a:gd name="connsiteY0" fmla="*/ 13855 h 4984097"/>
                  <a:gd name="connsiteX1" fmla="*/ 2355272 w 3509945"/>
                  <a:gd name="connsiteY1" fmla="*/ 1773381 h 4984097"/>
                  <a:gd name="connsiteX2" fmla="*/ 706582 w 3509945"/>
                  <a:gd name="connsiteY2" fmla="*/ 2355272 h 4984097"/>
                  <a:gd name="connsiteX3" fmla="*/ 498764 w 3509945"/>
                  <a:gd name="connsiteY3" fmla="*/ 4281054 h 4984097"/>
                  <a:gd name="connsiteX4" fmla="*/ 13855 w 3509945"/>
                  <a:gd name="connsiteY4" fmla="*/ 4682836 h 4984097"/>
                  <a:gd name="connsiteX5" fmla="*/ 0 w 3509945"/>
                  <a:gd name="connsiteY5" fmla="*/ 0 h 4984097"/>
                  <a:gd name="connsiteX6" fmla="*/ 3505202 w 3509945"/>
                  <a:gd name="connsiteY6" fmla="*/ 13855 h 4984097"/>
                  <a:gd name="connsiteX0" fmla="*/ 3505202 w 3510195"/>
                  <a:gd name="connsiteY0" fmla="*/ 13855 h 4984097"/>
                  <a:gd name="connsiteX1" fmla="*/ 2355272 w 3510195"/>
                  <a:gd name="connsiteY1" fmla="*/ 1773381 h 4984097"/>
                  <a:gd name="connsiteX2" fmla="*/ 706582 w 3510195"/>
                  <a:gd name="connsiteY2" fmla="*/ 2355272 h 4984097"/>
                  <a:gd name="connsiteX3" fmla="*/ 498764 w 3510195"/>
                  <a:gd name="connsiteY3" fmla="*/ 4281054 h 4984097"/>
                  <a:gd name="connsiteX4" fmla="*/ 13855 w 3510195"/>
                  <a:gd name="connsiteY4" fmla="*/ 4682836 h 4984097"/>
                  <a:gd name="connsiteX5" fmla="*/ 0 w 3510195"/>
                  <a:gd name="connsiteY5" fmla="*/ 0 h 4984097"/>
                  <a:gd name="connsiteX6" fmla="*/ 3505202 w 3510195"/>
                  <a:gd name="connsiteY6" fmla="*/ 13855 h 4984097"/>
                  <a:gd name="connsiteX0" fmla="*/ 3505202 w 3510379"/>
                  <a:gd name="connsiteY0" fmla="*/ 13855 h 4984097"/>
                  <a:gd name="connsiteX1" fmla="*/ 2382981 w 3510379"/>
                  <a:gd name="connsiteY1" fmla="*/ 1911927 h 4984097"/>
                  <a:gd name="connsiteX2" fmla="*/ 706582 w 3510379"/>
                  <a:gd name="connsiteY2" fmla="*/ 2355272 h 4984097"/>
                  <a:gd name="connsiteX3" fmla="*/ 498764 w 3510379"/>
                  <a:gd name="connsiteY3" fmla="*/ 4281054 h 4984097"/>
                  <a:gd name="connsiteX4" fmla="*/ 13855 w 3510379"/>
                  <a:gd name="connsiteY4" fmla="*/ 4682836 h 4984097"/>
                  <a:gd name="connsiteX5" fmla="*/ 0 w 3510379"/>
                  <a:gd name="connsiteY5" fmla="*/ 0 h 4984097"/>
                  <a:gd name="connsiteX6" fmla="*/ 3505202 w 3510379"/>
                  <a:gd name="connsiteY6" fmla="*/ 13855 h 4984097"/>
                  <a:gd name="connsiteX0" fmla="*/ 3865420 w 3868973"/>
                  <a:gd name="connsiteY0" fmla="*/ 13855 h 4984097"/>
                  <a:gd name="connsiteX1" fmla="*/ 2382981 w 3868973"/>
                  <a:gd name="connsiteY1" fmla="*/ 1911927 h 4984097"/>
                  <a:gd name="connsiteX2" fmla="*/ 706582 w 3868973"/>
                  <a:gd name="connsiteY2" fmla="*/ 2355272 h 4984097"/>
                  <a:gd name="connsiteX3" fmla="*/ 498764 w 3868973"/>
                  <a:gd name="connsiteY3" fmla="*/ 4281054 h 4984097"/>
                  <a:gd name="connsiteX4" fmla="*/ 13855 w 3868973"/>
                  <a:gd name="connsiteY4" fmla="*/ 4682836 h 4984097"/>
                  <a:gd name="connsiteX5" fmla="*/ 0 w 3868973"/>
                  <a:gd name="connsiteY5" fmla="*/ 0 h 4984097"/>
                  <a:gd name="connsiteX6" fmla="*/ 3865420 w 3868973"/>
                  <a:gd name="connsiteY6" fmla="*/ 13855 h 4984097"/>
                  <a:gd name="connsiteX0" fmla="*/ 3865420 w 3873426"/>
                  <a:gd name="connsiteY0" fmla="*/ 13855 h 4984097"/>
                  <a:gd name="connsiteX1" fmla="*/ 2992581 w 3873426"/>
                  <a:gd name="connsiteY1" fmla="*/ 1717964 h 4984097"/>
                  <a:gd name="connsiteX2" fmla="*/ 706582 w 3873426"/>
                  <a:gd name="connsiteY2" fmla="*/ 2355272 h 4984097"/>
                  <a:gd name="connsiteX3" fmla="*/ 498764 w 3873426"/>
                  <a:gd name="connsiteY3" fmla="*/ 4281054 h 4984097"/>
                  <a:gd name="connsiteX4" fmla="*/ 13855 w 3873426"/>
                  <a:gd name="connsiteY4" fmla="*/ 4682836 h 4984097"/>
                  <a:gd name="connsiteX5" fmla="*/ 0 w 3873426"/>
                  <a:gd name="connsiteY5" fmla="*/ 0 h 4984097"/>
                  <a:gd name="connsiteX6" fmla="*/ 3865420 w 3873426"/>
                  <a:gd name="connsiteY6" fmla="*/ 13855 h 4984097"/>
                  <a:gd name="connsiteX0" fmla="*/ 3865420 w 3873179"/>
                  <a:gd name="connsiteY0" fmla="*/ 13855 h 4980543"/>
                  <a:gd name="connsiteX1" fmla="*/ 2992581 w 3873179"/>
                  <a:gd name="connsiteY1" fmla="*/ 1717964 h 4980543"/>
                  <a:gd name="connsiteX2" fmla="*/ 803564 w 3873179"/>
                  <a:gd name="connsiteY2" fmla="*/ 2466109 h 4980543"/>
                  <a:gd name="connsiteX3" fmla="*/ 498764 w 3873179"/>
                  <a:gd name="connsiteY3" fmla="*/ 4281054 h 4980543"/>
                  <a:gd name="connsiteX4" fmla="*/ 13855 w 3873179"/>
                  <a:gd name="connsiteY4" fmla="*/ 4682836 h 4980543"/>
                  <a:gd name="connsiteX5" fmla="*/ 0 w 3873179"/>
                  <a:gd name="connsiteY5" fmla="*/ 0 h 4980543"/>
                  <a:gd name="connsiteX6" fmla="*/ 3865420 w 3873179"/>
                  <a:gd name="connsiteY6" fmla="*/ 13855 h 4980543"/>
                  <a:gd name="connsiteX0" fmla="*/ 3532911 w 3549464"/>
                  <a:gd name="connsiteY0" fmla="*/ 138545 h 4980543"/>
                  <a:gd name="connsiteX1" fmla="*/ 2992581 w 3549464"/>
                  <a:gd name="connsiteY1" fmla="*/ 1717964 h 4980543"/>
                  <a:gd name="connsiteX2" fmla="*/ 803564 w 3549464"/>
                  <a:gd name="connsiteY2" fmla="*/ 2466109 h 4980543"/>
                  <a:gd name="connsiteX3" fmla="*/ 498764 w 3549464"/>
                  <a:gd name="connsiteY3" fmla="*/ 4281054 h 4980543"/>
                  <a:gd name="connsiteX4" fmla="*/ 13855 w 3549464"/>
                  <a:gd name="connsiteY4" fmla="*/ 4682836 h 4980543"/>
                  <a:gd name="connsiteX5" fmla="*/ 0 w 3549464"/>
                  <a:gd name="connsiteY5" fmla="*/ 0 h 4980543"/>
                  <a:gd name="connsiteX6" fmla="*/ 3532911 w 3549464"/>
                  <a:gd name="connsiteY6" fmla="*/ 138545 h 4980543"/>
                  <a:gd name="connsiteX0" fmla="*/ 3546766 w 3562611"/>
                  <a:gd name="connsiteY0" fmla="*/ 0 h 5008253"/>
                  <a:gd name="connsiteX1" fmla="*/ 2992581 w 3562611"/>
                  <a:gd name="connsiteY1" fmla="*/ 1745674 h 5008253"/>
                  <a:gd name="connsiteX2" fmla="*/ 803564 w 3562611"/>
                  <a:gd name="connsiteY2" fmla="*/ 2493819 h 5008253"/>
                  <a:gd name="connsiteX3" fmla="*/ 498764 w 3562611"/>
                  <a:gd name="connsiteY3" fmla="*/ 4308764 h 5008253"/>
                  <a:gd name="connsiteX4" fmla="*/ 13855 w 3562611"/>
                  <a:gd name="connsiteY4" fmla="*/ 4710546 h 5008253"/>
                  <a:gd name="connsiteX5" fmla="*/ 0 w 3562611"/>
                  <a:gd name="connsiteY5" fmla="*/ 27710 h 5008253"/>
                  <a:gd name="connsiteX6" fmla="*/ 3546766 w 3562611"/>
                  <a:gd name="connsiteY6" fmla="*/ 0 h 5008253"/>
                  <a:gd name="connsiteX0" fmla="*/ 3546766 w 3706909"/>
                  <a:gd name="connsiteY0" fmla="*/ 0 h 5008253"/>
                  <a:gd name="connsiteX1" fmla="*/ 2992581 w 3706909"/>
                  <a:gd name="connsiteY1" fmla="*/ 1745674 h 5008253"/>
                  <a:gd name="connsiteX2" fmla="*/ 803564 w 3706909"/>
                  <a:gd name="connsiteY2" fmla="*/ 2493819 h 5008253"/>
                  <a:gd name="connsiteX3" fmla="*/ 498764 w 3706909"/>
                  <a:gd name="connsiteY3" fmla="*/ 4308764 h 5008253"/>
                  <a:gd name="connsiteX4" fmla="*/ 13855 w 3706909"/>
                  <a:gd name="connsiteY4" fmla="*/ 4710546 h 5008253"/>
                  <a:gd name="connsiteX5" fmla="*/ 0 w 3706909"/>
                  <a:gd name="connsiteY5" fmla="*/ 27710 h 5008253"/>
                  <a:gd name="connsiteX6" fmla="*/ 3546766 w 3706909"/>
                  <a:gd name="connsiteY6" fmla="*/ 0 h 5008253"/>
                  <a:gd name="connsiteX0" fmla="*/ 3546766 w 3576888"/>
                  <a:gd name="connsiteY0" fmla="*/ 0 h 5008253"/>
                  <a:gd name="connsiteX1" fmla="*/ 2992581 w 3576888"/>
                  <a:gd name="connsiteY1" fmla="*/ 1745674 h 5008253"/>
                  <a:gd name="connsiteX2" fmla="*/ 803564 w 3576888"/>
                  <a:gd name="connsiteY2" fmla="*/ 2493819 h 5008253"/>
                  <a:gd name="connsiteX3" fmla="*/ 498764 w 3576888"/>
                  <a:gd name="connsiteY3" fmla="*/ 4308764 h 5008253"/>
                  <a:gd name="connsiteX4" fmla="*/ 13855 w 3576888"/>
                  <a:gd name="connsiteY4" fmla="*/ 4710546 h 5008253"/>
                  <a:gd name="connsiteX5" fmla="*/ 0 w 3576888"/>
                  <a:gd name="connsiteY5" fmla="*/ 27710 h 5008253"/>
                  <a:gd name="connsiteX6" fmla="*/ 3546766 w 3576888"/>
                  <a:gd name="connsiteY6" fmla="*/ 0 h 5008253"/>
                  <a:gd name="connsiteX0" fmla="*/ 3546766 w 3560729"/>
                  <a:gd name="connsiteY0" fmla="*/ 0 h 5008253"/>
                  <a:gd name="connsiteX1" fmla="*/ 2604653 w 3560729"/>
                  <a:gd name="connsiteY1" fmla="*/ 1814947 h 5008253"/>
                  <a:gd name="connsiteX2" fmla="*/ 803564 w 3560729"/>
                  <a:gd name="connsiteY2" fmla="*/ 2493819 h 5008253"/>
                  <a:gd name="connsiteX3" fmla="*/ 498764 w 3560729"/>
                  <a:gd name="connsiteY3" fmla="*/ 4308764 h 5008253"/>
                  <a:gd name="connsiteX4" fmla="*/ 13855 w 3560729"/>
                  <a:gd name="connsiteY4" fmla="*/ 4710546 h 5008253"/>
                  <a:gd name="connsiteX5" fmla="*/ 0 w 3560729"/>
                  <a:gd name="connsiteY5" fmla="*/ 27710 h 5008253"/>
                  <a:gd name="connsiteX6" fmla="*/ 3546766 w 3560729"/>
                  <a:gd name="connsiteY6" fmla="*/ 0 h 5008253"/>
                  <a:gd name="connsiteX0" fmla="*/ 3546766 w 3560729"/>
                  <a:gd name="connsiteY0" fmla="*/ 0 h 5022108"/>
                  <a:gd name="connsiteX1" fmla="*/ 2604653 w 3560729"/>
                  <a:gd name="connsiteY1" fmla="*/ 1828802 h 5022108"/>
                  <a:gd name="connsiteX2" fmla="*/ 803564 w 3560729"/>
                  <a:gd name="connsiteY2" fmla="*/ 2507674 h 5022108"/>
                  <a:gd name="connsiteX3" fmla="*/ 498764 w 3560729"/>
                  <a:gd name="connsiteY3" fmla="*/ 4322619 h 5022108"/>
                  <a:gd name="connsiteX4" fmla="*/ 13855 w 3560729"/>
                  <a:gd name="connsiteY4" fmla="*/ 4724401 h 5022108"/>
                  <a:gd name="connsiteX5" fmla="*/ 0 w 3560729"/>
                  <a:gd name="connsiteY5" fmla="*/ 41565 h 5022108"/>
                  <a:gd name="connsiteX6" fmla="*/ 3546766 w 3560729"/>
                  <a:gd name="connsiteY6" fmla="*/ 0 h 5022108"/>
                  <a:gd name="connsiteX0" fmla="*/ 3546766 w 3560729"/>
                  <a:gd name="connsiteY0" fmla="*/ 0 h 5028368"/>
                  <a:gd name="connsiteX1" fmla="*/ 2604653 w 3560729"/>
                  <a:gd name="connsiteY1" fmla="*/ 1828802 h 5028368"/>
                  <a:gd name="connsiteX2" fmla="*/ 803564 w 3560729"/>
                  <a:gd name="connsiteY2" fmla="*/ 2313710 h 5028368"/>
                  <a:gd name="connsiteX3" fmla="*/ 498764 w 3560729"/>
                  <a:gd name="connsiteY3" fmla="*/ 4322619 h 5028368"/>
                  <a:gd name="connsiteX4" fmla="*/ 13855 w 3560729"/>
                  <a:gd name="connsiteY4" fmla="*/ 4724401 h 5028368"/>
                  <a:gd name="connsiteX5" fmla="*/ 0 w 3560729"/>
                  <a:gd name="connsiteY5" fmla="*/ 41565 h 5028368"/>
                  <a:gd name="connsiteX6" fmla="*/ 3546766 w 3560729"/>
                  <a:gd name="connsiteY6" fmla="*/ 0 h 5028368"/>
                  <a:gd name="connsiteX0" fmla="*/ 3546766 w 3567061"/>
                  <a:gd name="connsiteY0" fmla="*/ 0 h 5028368"/>
                  <a:gd name="connsiteX1" fmla="*/ 2826326 w 3567061"/>
                  <a:gd name="connsiteY1" fmla="*/ 1731820 h 5028368"/>
                  <a:gd name="connsiteX2" fmla="*/ 803564 w 3567061"/>
                  <a:gd name="connsiteY2" fmla="*/ 2313710 h 5028368"/>
                  <a:gd name="connsiteX3" fmla="*/ 498764 w 3567061"/>
                  <a:gd name="connsiteY3" fmla="*/ 4322619 h 5028368"/>
                  <a:gd name="connsiteX4" fmla="*/ 13855 w 3567061"/>
                  <a:gd name="connsiteY4" fmla="*/ 4724401 h 5028368"/>
                  <a:gd name="connsiteX5" fmla="*/ 0 w 3567061"/>
                  <a:gd name="connsiteY5" fmla="*/ 41565 h 5028368"/>
                  <a:gd name="connsiteX6" fmla="*/ 3546766 w 3567061"/>
                  <a:gd name="connsiteY6" fmla="*/ 0 h 5028368"/>
                  <a:gd name="connsiteX0" fmla="*/ 3546766 w 3567061"/>
                  <a:gd name="connsiteY0" fmla="*/ 0 h 4939815"/>
                  <a:gd name="connsiteX1" fmla="*/ 2826326 w 3567061"/>
                  <a:gd name="connsiteY1" fmla="*/ 1731820 h 4939815"/>
                  <a:gd name="connsiteX2" fmla="*/ 803564 w 3567061"/>
                  <a:gd name="connsiteY2" fmla="*/ 2313710 h 4939815"/>
                  <a:gd name="connsiteX3" fmla="*/ 1066801 w 3567061"/>
                  <a:gd name="connsiteY3" fmla="*/ 3782292 h 4939815"/>
                  <a:gd name="connsiteX4" fmla="*/ 13855 w 3567061"/>
                  <a:gd name="connsiteY4" fmla="*/ 4724401 h 4939815"/>
                  <a:gd name="connsiteX5" fmla="*/ 0 w 3567061"/>
                  <a:gd name="connsiteY5" fmla="*/ 41565 h 4939815"/>
                  <a:gd name="connsiteX6" fmla="*/ 3546766 w 3567061"/>
                  <a:gd name="connsiteY6" fmla="*/ 0 h 4939815"/>
                  <a:gd name="connsiteX0" fmla="*/ 3546766 w 3567427"/>
                  <a:gd name="connsiteY0" fmla="*/ 0 h 4944652"/>
                  <a:gd name="connsiteX1" fmla="*/ 2826326 w 3567427"/>
                  <a:gd name="connsiteY1" fmla="*/ 1731820 h 4944652"/>
                  <a:gd name="connsiteX2" fmla="*/ 748145 w 3567427"/>
                  <a:gd name="connsiteY2" fmla="*/ 2050474 h 4944652"/>
                  <a:gd name="connsiteX3" fmla="*/ 1066801 w 3567427"/>
                  <a:gd name="connsiteY3" fmla="*/ 3782292 h 4944652"/>
                  <a:gd name="connsiteX4" fmla="*/ 13855 w 3567427"/>
                  <a:gd name="connsiteY4" fmla="*/ 4724401 h 4944652"/>
                  <a:gd name="connsiteX5" fmla="*/ 0 w 3567427"/>
                  <a:gd name="connsiteY5" fmla="*/ 41565 h 4944652"/>
                  <a:gd name="connsiteX6" fmla="*/ 3546766 w 3567427"/>
                  <a:gd name="connsiteY6" fmla="*/ 0 h 4944652"/>
                  <a:gd name="connsiteX0" fmla="*/ 3546766 w 3566619"/>
                  <a:gd name="connsiteY0" fmla="*/ 0 h 4940065"/>
                  <a:gd name="connsiteX1" fmla="*/ 2826326 w 3566619"/>
                  <a:gd name="connsiteY1" fmla="*/ 1731820 h 4940065"/>
                  <a:gd name="connsiteX2" fmla="*/ 872836 w 3566619"/>
                  <a:gd name="connsiteY2" fmla="*/ 2299856 h 4940065"/>
                  <a:gd name="connsiteX3" fmla="*/ 1066801 w 3566619"/>
                  <a:gd name="connsiteY3" fmla="*/ 3782292 h 4940065"/>
                  <a:gd name="connsiteX4" fmla="*/ 13855 w 3566619"/>
                  <a:gd name="connsiteY4" fmla="*/ 4724401 h 4940065"/>
                  <a:gd name="connsiteX5" fmla="*/ 0 w 3566619"/>
                  <a:gd name="connsiteY5" fmla="*/ 41565 h 4940065"/>
                  <a:gd name="connsiteX6" fmla="*/ 3546766 w 3566619"/>
                  <a:gd name="connsiteY6" fmla="*/ 0 h 4940065"/>
                  <a:gd name="connsiteX0" fmla="*/ 3546766 w 3566619"/>
                  <a:gd name="connsiteY0" fmla="*/ 0 h 4943391"/>
                  <a:gd name="connsiteX1" fmla="*/ 2826326 w 3566619"/>
                  <a:gd name="connsiteY1" fmla="*/ 1731820 h 4943391"/>
                  <a:gd name="connsiteX2" fmla="*/ 872836 w 3566619"/>
                  <a:gd name="connsiteY2" fmla="*/ 2299856 h 4943391"/>
                  <a:gd name="connsiteX3" fmla="*/ 1343891 w 3566619"/>
                  <a:gd name="connsiteY3" fmla="*/ 3810001 h 4943391"/>
                  <a:gd name="connsiteX4" fmla="*/ 13855 w 3566619"/>
                  <a:gd name="connsiteY4" fmla="*/ 4724401 h 4943391"/>
                  <a:gd name="connsiteX5" fmla="*/ 0 w 3566619"/>
                  <a:gd name="connsiteY5" fmla="*/ 41565 h 4943391"/>
                  <a:gd name="connsiteX6" fmla="*/ 3546766 w 3566619"/>
                  <a:gd name="connsiteY6" fmla="*/ 0 h 4943391"/>
                  <a:gd name="connsiteX0" fmla="*/ 3546766 w 3566619"/>
                  <a:gd name="connsiteY0" fmla="*/ 0 h 4955848"/>
                  <a:gd name="connsiteX1" fmla="*/ 2826326 w 3566619"/>
                  <a:gd name="connsiteY1" fmla="*/ 1731820 h 4955848"/>
                  <a:gd name="connsiteX2" fmla="*/ 872836 w 3566619"/>
                  <a:gd name="connsiteY2" fmla="*/ 2299856 h 4955848"/>
                  <a:gd name="connsiteX3" fmla="*/ 1136073 w 3566619"/>
                  <a:gd name="connsiteY3" fmla="*/ 3906983 h 4955848"/>
                  <a:gd name="connsiteX4" fmla="*/ 13855 w 3566619"/>
                  <a:gd name="connsiteY4" fmla="*/ 4724401 h 4955848"/>
                  <a:gd name="connsiteX5" fmla="*/ 0 w 3566619"/>
                  <a:gd name="connsiteY5" fmla="*/ 41565 h 4955848"/>
                  <a:gd name="connsiteX6" fmla="*/ 3546766 w 3566619"/>
                  <a:gd name="connsiteY6" fmla="*/ 0 h 4955848"/>
                  <a:gd name="connsiteX0" fmla="*/ 3546766 w 3609882"/>
                  <a:gd name="connsiteY0" fmla="*/ 0 h 4955848"/>
                  <a:gd name="connsiteX1" fmla="*/ 3214254 w 3609882"/>
                  <a:gd name="connsiteY1" fmla="*/ 1579420 h 4955848"/>
                  <a:gd name="connsiteX2" fmla="*/ 872836 w 3609882"/>
                  <a:gd name="connsiteY2" fmla="*/ 2299856 h 4955848"/>
                  <a:gd name="connsiteX3" fmla="*/ 1136073 w 3609882"/>
                  <a:gd name="connsiteY3" fmla="*/ 3906983 h 4955848"/>
                  <a:gd name="connsiteX4" fmla="*/ 13855 w 3609882"/>
                  <a:gd name="connsiteY4" fmla="*/ 4724401 h 4955848"/>
                  <a:gd name="connsiteX5" fmla="*/ 0 w 3609882"/>
                  <a:gd name="connsiteY5" fmla="*/ 41565 h 4955848"/>
                  <a:gd name="connsiteX6" fmla="*/ 3546766 w 3609882"/>
                  <a:gd name="connsiteY6" fmla="*/ 0 h 4955848"/>
                  <a:gd name="connsiteX0" fmla="*/ 3546766 w 3609882"/>
                  <a:gd name="connsiteY0" fmla="*/ 0 h 4957825"/>
                  <a:gd name="connsiteX1" fmla="*/ 3214254 w 3609882"/>
                  <a:gd name="connsiteY1" fmla="*/ 1579420 h 4957825"/>
                  <a:gd name="connsiteX2" fmla="*/ 872836 w 3609882"/>
                  <a:gd name="connsiteY2" fmla="*/ 2299856 h 4957825"/>
                  <a:gd name="connsiteX3" fmla="*/ 1136073 w 3609882"/>
                  <a:gd name="connsiteY3" fmla="*/ 3906983 h 4957825"/>
                  <a:gd name="connsiteX4" fmla="*/ 13855 w 3609882"/>
                  <a:gd name="connsiteY4" fmla="*/ 4724401 h 4957825"/>
                  <a:gd name="connsiteX5" fmla="*/ 0 w 3609882"/>
                  <a:gd name="connsiteY5" fmla="*/ 41565 h 4957825"/>
                  <a:gd name="connsiteX6" fmla="*/ 3546766 w 3609882"/>
                  <a:gd name="connsiteY6" fmla="*/ 0 h 4957825"/>
                  <a:gd name="connsiteX0" fmla="*/ 3635098 w 3698214"/>
                  <a:gd name="connsiteY0" fmla="*/ 0 h 4956688"/>
                  <a:gd name="connsiteX1" fmla="*/ 3302586 w 3698214"/>
                  <a:gd name="connsiteY1" fmla="*/ 1579420 h 4956688"/>
                  <a:gd name="connsiteX2" fmla="*/ 961168 w 3698214"/>
                  <a:gd name="connsiteY2" fmla="*/ 2299856 h 4956688"/>
                  <a:gd name="connsiteX3" fmla="*/ 1432223 w 3698214"/>
                  <a:gd name="connsiteY3" fmla="*/ 4045529 h 4956688"/>
                  <a:gd name="connsiteX4" fmla="*/ 102187 w 3698214"/>
                  <a:gd name="connsiteY4" fmla="*/ 4724401 h 4956688"/>
                  <a:gd name="connsiteX5" fmla="*/ 88332 w 3698214"/>
                  <a:gd name="connsiteY5" fmla="*/ 41565 h 4956688"/>
                  <a:gd name="connsiteX6" fmla="*/ 3635098 w 3698214"/>
                  <a:gd name="connsiteY6" fmla="*/ 0 h 4956688"/>
                  <a:gd name="connsiteX0" fmla="*/ 3635098 w 3698214"/>
                  <a:gd name="connsiteY0" fmla="*/ 0 h 4956688"/>
                  <a:gd name="connsiteX1" fmla="*/ 3302586 w 3698214"/>
                  <a:gd name="connsiteY1" fmla="*/ 1579420 h 4956688"/>
                  <a:gd name="connsiteX2" fmla="*/ 961168 w 3698214"/>
                  <a:gd name="connsiteY2" fmla="*/ 2299856 h 4956688"/>
                  <a:gd name="connsiteX3" fmla="*/ 1432223 w 3698214"/>
                  <a:gd name="connsiteY3" fmla="*/ 4045529 h 4956688"/>
                  <a:gd name="connsiteX4" fmla="*/ 102187 w 3698214"/>
                  <a:gd name="connsiteY4" fmla="*/ 4724401 h 4956688"/>
                  <a:gd name="connsiteX5" fmla="*/ 88332 w 3698214"/>
                  <a:gd name="connsiteY5" fmla="*/ 41565 h 4956688"/>
                  <a:gd name="connsiteX6" fmla="*/ 3635098 w 3698214"/>
                  <a:gd name="connsiteY6" fmla="*/ 0 h 4956688"/>
                  <a:gd name="connsiteX0" fmla="*/ 3635098 w 3698214"/>
                  <a:gd name="connsiteY0" fmla="*/ 0 h 4956688"/>
                  <a:gd name="connsiteX1" fmla="*/ 3302586 w 3698214"/>
                  <a:gd name="connsiteY1" fmla="*/ 1579420 h 4956688"/>
                  <a:gd name="connsiteX2" fmla="*/ 961168 w 3698214"/>
                  <a:gd name="connsiteY2" fmla="*/ 2299856 h 4956688"/>
                  <a:gd name="connsiteX3" fmla="*/ 1432223 w 3698214"/>
                  <a:gd name="connsiteY3" fmla="*/ 4045529 h 4956688"/>
                  <a:gd name="connsiteX4" fmla="*/ 102187 w 3698214"/>
                  <a:gd name="connsiteY4" fmla="*/ 4724401 h 4956688"/>
                  <a:gd name="connsiteX5" fmla="*/ 88332 w 3698214"/>
                  <a:gd name="connsiteY5" fmla="*/ 41565 h 4956688"/>
                  <a:gd name="connsiteX6" fmla="*/ 3635098 w 3698214"/>
                  <a:gd name="connsiteY6" fmla="*/ 0 h 4956688"/>
                  <a:gd name="connsiteX0" fmla="*/ 3591845 w 3654961"/>
                  <a:gd name="connsiteY0" fmla="*/ 0 h 4968373"/>
                  <a:gd name="connsiteX1" fmla="*/ 3259333 w 3654961"/>
                  <a:gd name="connsiteY1" fmla="*/ 1579420 h 4968373"/>
                  <a:gd name="connsiteX2" fmla="*/ 917915 w 3654961"/>
                  <a:gd name="connsiteY2" fmla="*/ 2299856 h 4968373"/>
                  <a:gd name="connsiteX3" fmla="*/ 1388970 w 3654961"/>
                  <a:gd name="connsiteY3" fmla="*/ 4045529 h 4968373"/>
                  <a:gd name="connsiteX4" fmla="*/ 58934 w 3654961"/>
                  <a:gd name="connsiteY4" fmla="*/ 4724401 h 4968373"/>
                  <a:gd name="connsiteX5" fmla="*/ 45079 w 3654961"/>
                  <a:gd name="connsiteY5" fmla="*/ 41565 h 4968373"/>
                  <a:gd name="connsiteX6" fmla="*/ 3591845 w 3654961"/>
                  <a:gd name="connsiteY6" fmla="*/ 0 h 4968373"/>
                  <a:gd name="connsiteX0" fmla="*/ 3591845 w 3654961"/>
                  <a:gd name="connsiteY0" fmla="*/ 0 h 4967280"/>
                  <a:gd name="connsiteX1" fmla="*/ 3259333 w 3654961"/>
                  <a:gd name="connsiteY1" fmla="*/ 1579420 h 4967280"/>
                  <a:gd name="connsiteX2" fmla="*/ 917915 w 3654961"/>
                  <a:gd name="connsiteY2" fmla="*/ 2299856 h 4967280"/>
                  <a:gd name="connsiteX3" fmla="*/ 1388970 w 3654961"/>
                  <a:gd name="connsiteY3" fmla="*/ 4045529 h 4967280"/>
                  <a:gd name="connsiteX4" fmla="*/ 58934 w 3654961"/>
                  <a:gd name="connsiteY4" fmla="*/ 4724401 h 4967280"/>
                  <a:gd name="connsiteX5" fmla="*/ 45079 w 3654961"/>
                  <a:gd name="connsiteY5" fmla="*/ 41565 h 4967280"/>
                  <a:gd name="connsiteX6" fmla="*/ 3591845 w 3654961"/>
                  <a:gd name="connsiteY6" fmla="*/ 0 h 4967280"/>
                  <a:gd name="connsiteX0" fmla="*/ 3591845 w 3654961"/>
                  <a:gd name="connsiteY0" fmla="*/ 0 h 4979298"/>
                  <a:gd name="connsiteX1" fmla="*/ 3259333 w 3654961"/>
                  <a:gd name="connsiteY1" fmla="*/ 1579420 h 4979298"/>
                  <a:gd name="connsiteX2" fmla="*/ 917915 w 3654961"/>
                  <a:gd name="connsiteY2" fmla="*/ 2299856 h 4979298"/>
                  <a:gd name="connsiteX3" fmla="*/ 1388970 w 3654961"/>
                  <a:gd name="connsiteY3" fmla="*/ 4045529 h 4979298"/>
                  <a:gd name="connsiteX4" fmla="*/ 58934 w 3654961"/>
                  <a:gd name="connsiteY4" fmla="*/ 4738255 h 4979298"/>
                  <a:gd name="connsiteX5" fmla="*/ 45079 w 3654961"/>
                  <a:gd name="connsiteY5" fmla="*/ 41565 h 4979298"/>
                  <a:gd name="connsiteX6" fmla="*/ 3591845 w 3654961"/>
                  <a:gd name="connsiteY6" fmla="*/ 0 h 4979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654961" h="4979298">
                    <a:moveTo>
                      <a:pt x="3591845" y="0"/>
                    </a:moveTo>
                    <a:cubicBezTo>
                      <a:pt x="3704991" y="635000"/>
                      <a:pt x="3704988" y="1196111"/>
                      <a:pt x="3259333" y="1579420"/>
                    </a:cubicBezTo>
                    <a:cubicBezTo>
                      <a:pt x="2813678" y="1962729"/>
                      <a:pt x="1229642" y="1888838"/>
                      <a:pt x="917915" y="2299856"/>
                    </a:cubicBezTo>
                    <a:cubicBezTo>
                      <a:pt x="606188" y="2710874"/>
                      <a:pt x="1532133" y="3639129"/>
                      <a:pt x="1388970" y="4045529"/>
                    </a:cubicBezTo>
                    <a:cubicBezTo>
                      <a:pt x="1245807" y="4451929"/>
                      <a:pt x="185461" y="5430703"/>
                      <a:pt x="58934" y="4738255"/>
                    </a:cubicBezTo>
                    <a:cubicBezTo>
                      <a:pt x="-67593" y="4045807"/>
                      <a:pt x="49697" y="1602510"/>
                      <a:pt x="45079" y="41565"/>
                    </a:cubicBezTo>
                    <a:lnTo>
                      <a:pt x="359184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84407" tIns="42203" rIns="84407" bIns="42203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th-TH" sz="1661"/>
              </a:p>
            </p:txBody>
          </p:sp>
          <p:sp>
            <p:nvSpPr>
              <p:cNvPr id="28" name="รูปแบบอิสระ: รูปร่าง 27">
                <a:extLst>
                  <a:ext uri="{FF2B5EF4-FFF2-40B4-BE49-F238E27FC236}">
                    <a16:creationId xmlns:a16="http://schemas.microsoft.com/office/drawing/2014/main" id="{2BA85EDD-0A85-4EA9-8663-73F808501E58}"/>
                  </a:ext>
                </a:extLst>
              </p:cNvPr>
              <p:cNvSpPr/>
              <p:nvPr/>
            </p:nvSpPr>
            <p:spPr>
              <a:xfrm>
                <a:off x="-13854" y="-53779"/>
                <a:ext cx="5988928" cy="3844532"/>
              </a:xfrm>
              <a:custGeom>
                <a:avLst/>
                <a:gdLst>
                  <a:gd name="connsiteX0" fmla="*/ 5791200 w 5791200"/>
                  <a:gd name="connsiteY0" fmla="*/ 13854 h 3574472"/>
                  <a:gd name="connsiteX1" fmla="*/ 3061855 w 5791200"/>
                  <a:gd name="connsiteY1" fmla="*/ 678872 h 3574472"/>
                  <a:gd name="connsiteX2" fmla="*/ 2992582 w 5791200"/>
                  <a:gd name="connsiteY2" fmla="*/ 1607127 h 3574472"/>
                  <a:gd name="connsiteX3" fmla="*/ 1413164 w 5791200"/>
                  <a:gd name="connsiteY3" fmla="*/ 1870363 h 3574472"/>
                  <a:gd name="connsiteX4" fmla="*/ 0 w 5791200"/>
                  <a:gd name="connsiteY4" fmla="*/ 3574472 h 3574472"/>
                  <a:gd name="connsiteX5" fmla="*/ 55418 w 5791200"/>
                  <a:gd name="connsiteY5" fmla="*/ 0 h 3574472"/>
                  <a:gd name="connsiteX6" fmla="*/ 5791200 w 5791200"/>
                  <a:gd name="connsiteY6" fmla="*/ 13854 h 3574472"/>
                  <a:gd name="connsiteX0" fmla="*/ 5822003 w 5822003"/>
                  <a:gd name="connsiteY0" fmla="*/ 28151 h 3588769"/>
                  <a:gd name="connsiteX1" fmla="*/ 3092658 w 5822003"/>
                  <a:gd name="connsiteY1" fmla="*/ 693169 h 3588769"/>
                  <a:gd name="connsiteX2" fmla="*/ 3023385 w 5822003"/>
                  <a:gd name="connsiteY2" fmla="*/ 1621424 h 3588769"/>
                  <a:gd name="connsiteX3" fmla="*/ 1443967 w 5822003"/>
                  <a:gd name="connsiteY3" fmla="*/ 1884660 h 3588769"/>
                  <a:gd name="connsiteX4" fmla="*/ 30803 w 5822003"/>
                  <a:gd name="connsiteY4" fmla="*/ 3588769 h 3588769"/>
                  <a:gd name="connsiteX5" fmla="*/ 0 w 5822003"/>
                  <a:gd name="connsiteY5" fmla="*/ 0 h 3588769"/>
                  <a:gd name="connsiteX6" fmla="*/ 5822003 w 5822003"/>
                  <a:gd name="connsiteY6" fmla="*/ 28151 h 3588769"/>
                  <a:gd name="connsiteX0" fmla="*/ 5879484 w 5879484"/>
                  <a:gd name="connsiteY0" fmla="*/ 42449 h 3603067"/>
                  <a:gd name="connsiteX1" fmla="*/ 3150139 w 5879484"/>
                  <a:gd name="connsiteY1" fmla="*/ 707467 h 3603067"/>
                  <a:gd name="connsiteX2" fmla="*/ 3080866 w 5879484"/>
                  <a:gd name="connsiteY2" fmla="*/ 1635722 h 3603067"/>
                  <a:gd name="connsiteX3" fmla="*/ 1501448 w 5879484"/>
                  <a:gd name="connsiteY3" fmla="*/ 1898958 h 3603067"/>
                  <a:gd name="connsiteX4" fmla="*/ 88284 w 5879484"/>
                  <a:gd name="connsiteY4" fmla="*/ 3603067 h 3603067"/>
                  <a:gd name="connsiteX5" fmla="*/ 0 w 5879484"/>
                  <a:gd name="connsiteY5" fmla="*/ 0 h 3603067"/>
                  <a:gd name="connsiteX6" fmla="*/ 5879484 w 5879484"/>
                  <a:gd name="connsiteY6" fmla="*/ 42449 h 3603067"/>
                  <a:gd name="connsiteX0" fmla="*/ 5879484 w 5879484"/>
                  <a:gd name="connsiteY0" fmla="*/ 42449 h 3603067"/>
                  <a:gd name="connsiteX1" fmla="*/ 3150139 w 5879484"/>
                  <a:gd name="connsiteY1" fmla="*/ 707467 h 3603067"/>
                  <a:gd name="connsiteX2" fmla="*/ 3080866 w 5879484"/>
                  <a:gd name="connsiteY2" fmla="*/ 1635722 h 3603067"/>
                  <a:gd name="connsiteX3" fmla="*/ 1501448 w 5879484"/>
                  <a:gd name="connsiteY3" fmla="*/ 1898958 h 3603067"/>
                  <a:gd name="connsiteX4" fmla="*/ 2063 w 5879484"/>
                  <a:gd name="connsiteY4" fmla="*/ 3603067 h 3603067"/>
                  <a:gd name="connsiteX5" fmla="*/ 0 w 5879484"/>
                  <a:gd name="connsiteY5" fmla="*/ 0 h 3603067"/>
                  <a:gd name="connsiteX6" fmla="*/ 5879484 w 5879484"/>
                  <a:gd name="connsiteY6" fmla="*/ 42449 h 3603067"/>
                  <a:gd name="connsiteX0" fmla="*/ 6021126 w 6021126"/>
                  <a:gd name="connsiteY0" fmla="*/ 42449 h 3688855"/>
                  <a:gd name="connsiteX1" fmla="*/ 3291781 w 6021126"/>
                  <a:gd name="connsiteY1" fmla="*/ 707467 h 3688855"/>
                  <a:gd name="connsiteX2" fmla="*/ 3222508 w 6021126"/>
                  <a:gd name="connsiteY2" fmla="*/ 1635722 h 3688855"/>
                  <a:gd name="connsiteX3" fmla="*/ 1643090 w 6021126"/>
                  <a:gd name="connsiteY3" fmla="*/ 1898958 h 3688855"/>
                  <a:gd name="connsiteX4" fmla="*/ 2 w 6021126"/>
                  <a:gd name="connsiteY4" fmla="*/ 3688855 h 3688855"/>
                  <a:gd name="connsiteX5" fmla="*/ 141642 w 6021126"/>
                  <a:gd name="connsiteY5" fmla="*/ 0 h 3688855"/>
                  <a:gd name="connsiteX6" fmla="*/ 6021126 w 6021126"/>
                  <a:gd name="connsiteY6" fmla="*/ 42449 h 3688855"/>
                  <a:gd name="connsiteX0" fmla="*/ 6109408 w 6109408"/>
                  <a:gd name="connsiteY0" fmla="*/ 128236 h 3774642"/>
                  <a:gd name="connsiteX1" fmla="*/ 3380063 w 6109408"/>
                  <a:gd name="connsiteY1" fmla="*/ 793254 h 3774642"/>
                  <a:gd name="connsiteX2" fmla="*/ 3310790 w 6109408"/>
                  <a:gd name="connsiteY2" fmla="*/ 1721509 h 3774642"/>
                  <a:gd name="connsiteX3" fmla="*/ 1731372 w 6109408"/>
                  <a:gd name="connsiteY3" fmla="*/ 1984745 h 3774642"/>
                  <a:gd name="connsiteX4" fmla="*/ 88284 w 6109408"/>
                  <a:gd name="connsiteY4" fmla="*/ 3774642 h 3774642"/>
                  <a:gd name="connsiteX5" fmla="*/ 0 w 6109408"/>
                  <a:gd name="connsiteY5" fmla="*/ 0 h 3774642"/>
                  <a:gd name="connsiteX6" fmla="*/ 6109408 w 6109408"/>
                  <a:gd name="connsiteY6" fmla="*/ 128236 h 3774642"/>
                  <a:gd name="connsiteX0" fmla="*/ 6109408 w 6109408"/>
                  <a:gd name="connsiteY0" fmla="*/ 128236 h 3774642"/>
                  <a:gd name="connsiteX1" fmla="*/ 3380063 w 6109408"/>
                  <a:gd name="connsiteY1" fmla="*/ 793254 h 3774642"/>
                  <a:gd name="connsiteX2" fmla="*/ 3310790 w 6109408"/>
                  <a:gd name="connsiteY2" fmla="*/ 1721509 h 3774642"/>
                  <a:gd name="connsiteX3" fmla="*/ 1731372 w 6109408"/>
                  <a:gd name="connsiteY3" fmla="*/ 1984745 h 3774642"/>
                  <a:gd name="connsiteX4" fmla="*/ 88284 w 6109408"/>
                  <a:gd name="connsiteY4" fmla="*/ 3774642 h 3774642"/>
                  <a:gd name="connsiteX5" fmla="*/ 0 w 6109408"/>
                  <a:gd name="connsiteY5" fmla="*/ 0 h 3774642"/>
                  <a:gd name="connsiteX6" fmla="*/ 6109408 w 6109408"/>
                  <a:gd name="connsiteY6" fmla="*/ 128236 h 3774642"/>
                  <a:gd name="connsiteX0" fmla="*/ 6109408 w 6109408"/>
                  <a:gd name="connsiteY0" fmla="*/ 128236 h 3774642"/>
                  <a:gd name="connsiteX1" fmla="*/ 3380063 w 6109408"/>
                  <a:gd name="connsiteY1" fmla="*/ 793254 h 3774642"/>
                  <a:gd name="connsiteX2" fmla="*/ 3310790 w 6109408"/>
                  <a:gd name="connsiteY2" fmla="*/ 1721509 h 3774642"/>
                  <a:gd name="connsiteX3" fmla="*/ 1731372 w 6109408"/>
                  <a:gd name="connsiteY3" fmla="*/ 1984745 h 3774642"/>
                  <a:gd name="connsiteX4" fmla="*/ 88284 w 6109408"/>
                  <a:gd name="connsiteY4" fmla="*/ 3774642 h 3774642"/>
                  <a:gd name="connsiteX5" fmla="*/ 0 w 6109408"/>
                  <a:gd name="connsiteY5" fmla="*/ 0 h 3774642"/>
                  <a:gd name="connsiteX6" fmla="*/ 6109408 w 6109408"/>
                  <a:gd name="connsiteY6" fmla="*/ 128236 h 3774642"/>
                  <a:gd name="connsiteX0" fmla="*/ 6037557 w 6037557"/>
                  <a:gd name="connsiteY0" fmla="*/ 142533 h 3788939"/>
                  <a:gd name="connsiteX1" fmla="*/ 3308212 w 6037557"/>
                  <a:gd name="connsiteY1" fmla="*/ 807551 h 3788939"/>
                  <a:gd name="connsiteX2" fmla="*/ 3238939 w 6037557"/>
                  <a:gd name="connsiteY2" fmla="*/ 1735806 h 3788939"/>
                  <a:gd name="connsiteX3" fmla="*/ 1659521 w 6037557"/>
                  <a:gd name="connsiteY3" fmla="*/ 1999042 h 3788939"/>
                  <a:gd name="connsiteX4" fmla="*/ 16433 w 6037557"/>
                  <a:gd name="connsiteY4" fmla="*/ 3788939 h 3788939"/>
                  <a:gd name="connsiteX5" fmla="*/ 0 w 6037557"/>
                  <a:gd name="connsiteY5" fmla="*/ 0 h 3788939"/>
                  <a:gd name="connsiteX6" fmla="*/ 6037557 w 6037557"/>
                  <a:gd name="connsiteY6" fmla="*/ 142533 h 3788939"/>
                  <a:gd name="connsiteX0" fmla="*/ 6037557 w 6037557"/>
                  <a:gd name="connsiteY0" fmla="*/ 142533 h 3788939"/>
                  <a:gd name="connsiteX1" fmla="*/ 3308212 w 6037557"/>
                  <a:gd name="connsiteY1" fmla="*/ 807551 h 3788939"/>
                  <a:gd name="connsiteX2" fmla="*/ 3238939 w 6037557"/>
                  <a:gd name="connsiteY2" fmla="*/ 1735806 h 3788939"/>
                  <a:gd name="connsiteX3" fmla="*/ 1659521 w 6037557"/>
                  <a:gd name="connsiteY3" fmla="*/ 1999042 h 3788939"/>
                  <a:gd name="connsiteX4" fmla="*/ 16433 w 6037557"/>
                  <a:gd name="connsiteY4" fmla="*/ 3788939 h 3788939"/>
                  <a:gd name="connsiteX5" fmla="*/ 0 w 6037557"/>
                  <a:gd name="connsiteY5" fmla="*/ 0 h 3788939"/>
                  <a:gd name="connsiteX6" fmla="*/ 6037557 w 6037557"/>
                  <a:gd name="connsiteY6" fmla="*/ 142533 h 3788939"/>
                  <a:gd name="connsiteX0" fmla="*/ 6109407 w 6109407"/>
                  <a:gd name="connsiteY0" fmla="*/ 0 h 3789385"/>
                  <a:gd name="connsiteX1" fmla="*/ 3308212 w 6109407"/>
                  <a:gd name="connsiteY1" fmla="*/ 807997 h 3789385"/>
                  <a:gd name="connsiteX2" fmla="*/ 3238939 w 6109407"/>
                  <a:gd name="connsiteY2" fmla="*/ 1736252 h 3789385"/>
                  <a:gd name="connsiteX3" fmla="*/ 1659521 w 6109407"/>
                  <a:gd name="connsiteY3" fmla="*/ 1999488 h 3789385"/>
                  <a:gd name="connsiteX4" fmla="*/ 16433 w 6109407"/>
                  <a:gd name="connsiteY4" fmla="*/ 3789385 h 3789385"/>
                  <a:gd name="connsiteX5" fmla="*/ 0 w 6109407"/>
                  <a:gd name="connsiteY5" fmla="*/ 446 h 3789385"/>
                  <a:gd name="connsiteX6" fmla="*/ 6109407 w 6109407"/>
                  <a:gd name="connsiteY6" fmla="*/ 0 h 3789385"/>
                  <a:gd name="connsiteX0" fmla="*/ 6109407 w 6179364"/>
                  <a:gd name="connsiteY0" fmla="*/ 0 h 3789385"/>
                  <a:gd name="connsiteX1" fmla="*/ 3308212 w 6179364"/>
                  <a:gd name="connsiteY1" fmla="*/ 807997 h 3789385"/>
                  <a:gd name="connsiteX2" fmla="*/ 3238939 w 6179364"/>
                  <a:gd name="connsiteY2" fmla="*/ 1736252 h 3789385"/>
                  <a:gd name="connsiteX3" fmla="*/ 1659521 w 6179364"/>
                  <a:gd name="connsiteY3" fmla="*/ 1999488 h 3789385"/>
                  <a:gd name="connsiteX4" fmla="*/ 16433 w 6179364"/>
                  <a:gd name="connsiteY4" fmla="*/ 3789385 h 3789385"/>
                  <a:gd name="connsiteX5" fmla="*/ 0 w 6179364"/>
                  <a:gd name="connsiteY5" fmla="*/ 446 h 3789385"/>
                  <a:gd name="connsiteX6" fmla="*/ 6109407 w 6179364"/>
                  <a:gd name="connsiteY6" fmla="*/ 0 h 3789385"/>
                  <a:gd name="connsiteX0" fmla="*/ 6109407 w 6179364"/>
                  <a:gd name="connsiteY0" fmla="*/ 0 h 3789385"/>
                  <a:gd name="connsiteX1" fmla="*/ 3308212 w 6179364"/>
                  <a:gd name="connsiteY1" fmla="*/ 807997 h 3789385"/>
                  <a:gd name="connsiteX2" fmla="*/ 3238939 w 6179364"/>
                  <a:gd name="connsiteY2" fmla="*/ 1736252 h 3789385"/>
                  <a:gd name="connsiteX3" fmla="*/ 1659521 w 6179364"/>
                  <a:gd name="connsiteY3" fmla="*/ 1999488 h 3789385"/>
                  <a:gd name="connsiteX4" fmla="*/ 16433 w 6179364"/>
                  <a:gd name="connsiteY4" fmla="*/ 3789385 h 3789385"/>
                  <a:gd name="connsiteX5" fmla="*/ 0 w 6179364"/>
                  <a:gd name="connsiteY5" fmla="*/ 446 h 3789385"/>
                  <a:gd name="connsiteX6" fmla="*/ 6109407 w 6179364"/>
                  <a:gd name="connsiteY6" fmla="*/ 0 h 3789385"/>
                  <a:gd name="connsiteX0" fmla="*/ 6109407 w 6179364"/>
                  <a:gd name="connsiteY0" fmla="*/ 0 h 3826203"/>
                  <a:gd name="connsiteX1" fmla="*/ 3308212 w 6179364"/>
                  <a:gd name="connsiteY1" fmla="*/ 807997 h 3826203"/>
                  <a:gd name="connsiteX2" fmla="*/ 3238939 w 6179364"/>
                  <a:gd name="connsiteY2" fmla="*/ 1736252 h 3826203"/>
                  <a:gd name="connsiteX3" fmla="*/ 1659521 w 6179364"/>
                  <a:gd name="connsiteY3" fmla="*/ 1999488 h 3826203"/>
                  <a:gd name="connsiteX4" fmla="*/ 16433 w 6179364"/>
                  <a:gd name="connsiteY4" fmla="*/ 3789385 h 3826203"/>
                  <a:gd name="connsiteX5" fmla="*/ 0 w 6179364"/>
                  <a:gd name="connsiteY5" fmla="*/ 446 h 3826203"/>
                  <a:gd name="connsiteX6" fmla="*/ 6109407 w 6179364"/>
                  <a:gd name="connsiteY6" fmla="*/ 0 h 3826203"/>
                  <a:gd name="connsiteX0" fmla="*/ 6109407 w 6194666"/>
                  <a:gd name="connsiteY0" fmla="*/ 0 h 3826203"/>
                  <a:gd name="connsiteX1" fmla="*/ 3897392 w 6194666"/>
                  <a:gd name="connsiteY1" fmla="*/ 636422 h 3826203"/>
                  <a:gd name="connsiteX2" fmla="*/ 3238939 w 6194666"/>
                  <a:gd name="connsiteY2" fmla="*/ 1736252 h 3826203"/>
                  <a:gd name="connsiteX3" fmla="*/ 1659521 w 6194666"/>
                  <a:gd name="connsiteY3" fmla="*/ 1999488 h 3826203"/>
                  <a:gd name="connsiteX4" fmla="*/ 16433 w 6194666"/>
                  <a:gd name="connsiteY4" fmla="*/ 3789385 h 3826203"/>
                  <a:gd name="connsiteX5" fmla="*/ 0 w 6194666"/>
                  <a:gd name="connsiteY5" fmla="*/ 446 h 3826203"/>
                  <a:gd name="connsiteX6" fmla="*/ 6109407 w 6194666"/>
                  <a:gd name="connsiteY6" fmla="*/ 0 h 3826203"/>
                  <a:gd name="connsiteX0" fmla="*/ 6109407 w 6195622"/>
                  <a:gd name="connsiteY0" fmla="*/ 0 h 3830610"/>
                  <a:gd name="connsiteX1" fmla="*/ 3897392 w 6195622"/>
                  <a:gd name="connsiteY1" fmla="*/ 636422 h 3830610"/>
                  <a:gd name="connsiteX2" fmla="*/ 3052127 w 6195622"/>
                  <a:gd name="connsiteY2" fmla="*/ 1764848 h 3830610"/>
                  <a:gd name="connsiteX3" fmla="*/ 1659521 w 6195622"/>
                  <a:gd name="connsiteY3" fmla="*/ 1999488 h 3830610"/>
                  <a:gd name="connsiteX4" fmla="*/ 16433 w 6195622"/>
                  <a:gd name="connsiteY4" fmla="*/ 3789385 h 3830610"/>
                  <a:gd name="connsiteX5" fmla="*/ 0 w 6195622"/>
                  <a:gd name="connsiteY5" fmla="*/ 446 h 3830610"/>
                  <a:gd name="connsiteX6" fmla="*/ 6109407 w 6195622"/>
                  <a:gd name="connsiteY6" fmla="*/ 0 h 3830610"/>
                  <a:gd name="connsiteX0" fmla="*/ 6109407 w 6200522"/>
                  <a:gd name="connsiteY0" fmla="*/ 0 h 3830610"/>
                  <a:gd name="connsiteX1" fmla="*/ 4041094 w 6200522"/>
                  <a:gd name="connsiteY1" fmla="*/ 893784 h 3830610"/>
                  <a:gd name="connsiteX2" fmla="*/ 3052127 w 6200522"/>
                  <a:gd name="connsiteY2" fmla="*/ 1764848 h 3830610"/>
                  <a:gd name="connsiteX3" fmla="*/ 1659521 w 6200522"/>
                  <a:gd name="connsiteY3" fmla="*/ 1999488 h 3830610"/>
                  <a:gd name="connsiteX4" fmla="*/ 16433 w 6200522"/>
                  <a:gd name="connsiteY4" fmla="*/ 3789385 h 3830610"/>
                  <a:gd name="connsiteX5" fmla="*/ 0 w 6200522"/>
                  <a:gd name="connsiteY5" fmla="*/ 446 h 3830610"/>
                  <a:gd name="connsiteX6" fmla="*/ 6109407 w 6200522"/>
                  <a:gd name="connsiteY6" fmla="*/ 0 h 3830610"/>
                  <a:gd name="connsiteX0" fmla="*/ 6109407 w 6200522"/>
                  <a:gd name="connsiteY0" fmla="*/ 0 h 3906887"/>
                  <a:gd name="connsiteX1" fmla="*/ 4041094 w 6200522"/>
                  <a:gd name="connsiteY1" fmla="*/ 893784 h 3906887"/>
                  <a:gd name="connsiteX2" fmla="*/ 3052127 w 6200522"/>
                  <a:gd name="connsiteY2" fmla="*/ 1764848 h 3906887"/>
                  <a:gd name="connsiteX3" fmla="*/ 1659521 w 6200522"/>
                  <a:gd name="connsiteY3" fmla="*/ 1999488 h 3906887"/>
                  <a:gd name="connsiteX4" fmla="*/ 921756 w 6200522"/>
                  <a:gd name="connsiteY4" fmla="*/ 2860023 h 3906887"/>
                  <a:gd name="connsiteX5" fmla="*/ 16433 w 6200522"/>
                  <a:gd name="connsiteY5" fmla="*/ 3789385 h 3906887"/>
                  <a:gd name="connsiteX6" fmla="*/ 0 w 6200522"/>
                  <a:gd name="connsiteY6" fmla="*/ 446 h 3906887"/>
                  <a:gd name="connsiteX7" fmla="*/ 6109407 w 6200522"/>
                  <a:gd name="connsiteY7" fmla="*/ 0 h 3906887"/>
                  <a:gd name="connsiteX0" fmla="*/ 6109407 w 6210247"/>
                  <a:gd name="connsiteY0" fmla="*/ 0 h 3906887"/>
                  <a:gd name="connsiteX1" fmla="*/ 4285388 w 6210247"/>
                  <a:gd name="connsiteY1" fmla="*/ 793699 h 3906887"/>
                  <a:gd name="connsiteX2" fmla="*/ 3052127 w 6210247"/>
                  <a:gd name="connsiteY2" fmla="*/ 1764848 h 3906887"/>
                  <a:gd name="connsiteX3" fmla="*/ 1659521 w 6210247"/>
                  <a:gd name="connsiteY3" fmla="*/ 1999488 h 3906887"/>
                  <a:gd name="connsiteX4" fmla="*/ 921756 w 6210247"/>
                  <a:gd name="connsiteY4" fmla="*/ 2860023 h 3906887"/>
                  <a:gd name="connsiteX5" fmla="*/ 16433 w 6210247"/>
                  <a:gd name="connsiteY5" fmla="*/ 3789385 h 3906887"/>
                  <a:gd name="connsiteX6" fmla="*/ 0 w 6210247"/>
                  <a:gd name="connsiteY6" fmla="*/ 446 h 3906887"/>
                  <a:gd name="connsiteX7" fmla="*/ 6109407 w 6210247"/>
                  <a:gd name="connsiteY7" fmla="*/ 0 h 3906887"/>
                  <a:gd name="connsiteX0" fmla="*/ 6109407 w 6214422"/>
                  <a:gd name="connsiteY0" fmla="*/ 0 h 3906887"/>
                  <a:gd name="connsiteX1" fmla="*/ 4285388 w 6214422"/>
                  <a:gd name="connsiteY1" fmla="*/ 793699 h 3906887"/>
                  <a:gd name="connsiteX2" fmla="*/ 2477318 w 6214422"/>
                  <a:gd name="connsiteY2" fmla="*/ 964165 h 3906887"/>
                  <a:gd name="connsiteX3" fmla="*/ 1659521 w 6214422"/>
                  <a:gd name="connsiteY3" fmla="*/ 1999488 h 3906887"/>
                  <a:gd name="connsiteX4" fmla="*/ 921756 w 6214422"/>
                  <a:gd name="connsiteY4" fmla="*/ 2860023 h 3906887"/>
                  <a:gd name="connsiteX5" fmla="*/ 16433 w 6214422"/>
                  <a:gd name="connsiteY5" fmla="*/ 3789385 h 3906887"/>
                  <a:gd name="connsiteX6" fmla="*/ 0 w 6214422"/>
                  <a:gd name="connsiteY6" fmla="*/ 446 h 3906887"/>
                  <a:gd name="connsiteX7" fmla="*/ 6109407 w 6214422"/>
                  <a:gd name="connsiteY7" fmla="*/ 0 h 3906887"/>
                  <a:gd name="connsiteX0" fmla="*/ 6109407 w 6214422"/>
                  <a:gd name="connsiteY0" fmla="*/ 0 h 3906887"/>
                  <a:gd name="connsiteX1" fmla="*/ 4285388 w 6214422"/>
                  <a:gd name="connsiteY1" fmla="*/ 793699 h 3906887"/>
                  <a:gd name="connsiteX2" fmla="*/ 2477318 w 6214422"/>
                  <a:gd name="connsiteY2" fmla="*/ 964165 h 3906887"/>
                  <a:gd name="connsiteX3" fmla="*/ 2033147 w 6214422"/>
                  <a:gd name="connsiteY3" fmla="*/ 2285446 h 3906887"/>
                  <a:gd name="connsiteX4" fmla="*/ 921756 w 6214422"/>
                  <a:gd name="connsiteY4" fmla="*/ 2860023 h 3906887"/>
                  <a:gd name="connsiteX5" fmla="*/ 16433 w 6214422"/>
                  <a:gd name="connsiteY5" fmla="*/ 3789385 h 3906887"/>
                  <a:gd name="connsiteX6" fmla="*/ 0 w 6214422"/>
                  <a:gd name="connsiteY6" fmla="*/ 446 h 3906887"/>
                  <a:gd name="connsiteX7" fmla="*/ 6109407 w 6214422"/>
                  <a:gd name="connsiteY7" fmla="*/ 0 h 3906887"/>
                  <a:gd name="connsiteX0" fmla="*/ 6109407 w 6214422"/>
                  <a:gd name="connsiteY0" fmla="*/ 0 h 3903573"/>
                  <a:gd name="connsiteX1" fmla="*/ 4285388 w 6214422"/>
                  <a:gd name="connsiteY1" fmla="*/ 793699 h 3903573"/>
                  <a:gd name="connsiteX2" fmla="*/ 2477318 w 6214422"/>
                  <a:gd name="connsiteY2" fmla="*/ 964165 h 3903573"/>
                  <a:gd name="connsiteX3" fmla="*/ 2033147 w 6214422"/>
                  <a:gd name="connsiteY3" fmla="*/ 2285446 h 3903573"/>
                  <a:gd name="connsiteX4" fmla="*/ 849905 w 6214422"/>
                  <a:gd name="connsiteY4" fmla="*/ 2817129 h 3903573"/>
                  <a:gd name="connsiteX5" fmla="*/ 16433 w 6214422"/>
                  <a:gd name="connsiteY5" fmla="*/ 3789385 h 3903573"/>
                  <a:gd name="connsiteX6" fmla="*/ 0 w 6214422"/>
                  <a:gd name="connsiteY6" fmla="*/ 446 h 3903573"/>
                  <a:gd name="connsiteX7" fmla="*/ 6109407 w 6214422"/>
                  <a:gd name="connsiteY7" fmla="*/ 0 h 3903573"/>
                  <a:gd name="connsiteX0" fmla="*/ 6109407 w 6214422"/>
                  <a:gd name="connsiteY0" fmla="*/ 0 h 3912056"/>
                  <a:gd name="connsiteX1" fmla="*/ 4285388 w 6214422"/>
                  <a:gd name="connsiteY1" fmla="*/ 793699 h 3912056"/>
                  <a:gd name="connsiteX2" fmla="*/ 2477318 w 6214422"/>
                  <a:gd name="connsiteY2" fmla="*/ 964165 h 3912056"/>
                  <a:gd name="connsiteX3" fmla="*/ 2033147 w 6214422"/>
                  <a:gd name="connsiteY3" fmla="*/ 2285446 h 3912056"/>
                  <a:gd name="connsiteX4" fmla="*/ 849905 w 6214422"/>
                  <a:gd name="connsiteY4" fmla="*/ 2817129 h 3912056"/>
                  <a:gd name="connsiteX5" fmla="*/ 16433 w 6214422"/>
                  <a:gd name="connsiteY5" fmla="*/ 3789385 h 3912056"/>
                  <a:gd name="connsiteX6" fmla="*/ 0 w 6214422"/>
                  <a:gd name="connsiteY6" fmla="*/ 446 h 3912056"/>
                  <a:gd name="connsiteX7" fmla="*/ 6109407 w 6214422"/>
                  <a:gd name="connsiteY7" fmla="*/ 0 h 3912056"/>
                  <a:gd name="connsiteX0" fmla="*/ 6109407 w 6220180"/>
                  <a:gd name="connsiteY0" fmla="*/ 0 h 3912056"/>
                  <a:gd name="connsiteX1" fmla="*/ 4400350 w 6220180"/>
                  <a:gd name="connsiteY1" fmla="*/ 993869 h 3912056"/>
                  <a:gd name="connsiteX2" fmla="*/ 2477318 w 6220180"/>
                  <a:gd name="connsiteY2" fmla="*/ 964165 h 3912056"/>
                  <a:gd name="connsiteX3" fmla="*/ 2033147 w 6220180"/>
                  <a:gd name="connsiteY3" fmla="*/ 2285446 h 3912056"/>
                  <a:gd name="connsiteX4" fmla="*/ 849905 w 6220180"/>
                  <a:gd name="connsiteY4" fmla="*/ 2817129 h 3912056"/>
                  <a:gd name="connsiteX5" fmla="*/ 16433 w 6220180"/>
                  <a:gd name="connsiteY5" fmla="*/ 3789385 h 3912056"/>
                  <a:gd name="connsiteX6" fmla="*/ 0 w 6220180"/>
                  <a:gd name="connsiteY6" fmla="*/ 446 h 3912056"/>
                  <a:gd name="connsiteX7" fmla="*/ 6109407 w 6220180"/>
                  <a:gd name="connsiteY7" fmla="*/ 0 h 3912056"/>
                  <a:gd name="connsiteX0" fmla="*/ 6109407 w 6221637"/>
                  <a:gd name="connsiteY0" fmla="*/ 0 h 3912056"/>
                  <a:gd name="connsiteX1" fmla="*/ 4400350 w 6221637"/>
                  <a:gd name="connsiteY1" fmla="*/ 993869 h 3912056"/>
                  <a:gd name="connsiteX2" fmla="*/ 2477318 w 6221637"/>
                  <a:gd name="connsiteY2" fmla="*/ 964165 h 3912056"/>
                  <a:gd name="connsiteX3" fmla="*/ 2033147 w 6221637"/>
                  <a:gd name="connsiteY3" fmla="*/ 2285446 h 3912056"/>
                  <a:gd name="connsiteX4" fmla="*/ 849905 w 6221637"/>
                  <a:gd name="connsiteY4" fmla="*/ 2817129 h 3912056"/>
                  <a:gd name="connsiteX5" fmla="*/ 16433 w 6221637"/>
                  <a:gd name="connsiteY5" fmla="*/ 3789385 h 3912056"/>
                  <a:gd name="connsiteX6" fmla="*/ 0 w 6221637"/>
                  <a:gd name="connsiteY6" fmla="*/ 446 h 3912056"/>
                  <a:gd name="connsiteX7" fmla="*/ 6109407 w 6221637"/>
                  <a:gd name="connsiteY7" fmla="*/ 0 h 3912056"/>
                  <a:gd name="connsiteX0" fmla="*/ 6109407 w 6217155"/>
                  <a:gd name="connsiteY0" fmla="*/ 0 h 3912056"/>
                  <a:gd name="connsiteX1" fmla="*/ 4314129 w 6217155"/>
                  <a:gd name="connsiteY1" fmla="*/ 765103 h 3912056"/>
                  <a:gd name="connsiteX2" fmla="*/ 2477318 w 6217155"/>
                  <a:gd name="connsiteY2" fmla="*/ 964165 h 3912056"/>
                  <a:gd name="connsiteX3" fmla="*/ 2033147 w 6217155"/>
                  <a:gd name="connsiteY3" fmla="*/ 2285446 h 3912056"/>
                  <a:gd name="connsiteX4" fmla="*/ 849905 w 6217155"/>
                  <a:gd name="connsiteY4" fmla="*/ 2817129 h 3912056"/>
                  <a:gd name="connsiteX5" fmla="*/ 16433 w 6217155"/>
                  <a:gd name="connsiteY5" fmla="*/ 3789385 h 3912056"/>
                  <a:gd name="connsiteX6" fmla="*/ 0 w 6217155"/>
                  <a:gd name="connsiteY6" fmla="*/ 446 h 3912056"/>
                  <a:gd name="connsiteX7" fmla="*/ 6109407 w 6217155"/>
                  <a:gd name="connsiteY7" fmla="*/ 0 h 3912056"/>
                  <a:gd name="connsiteX0" fmla="*/ 6109407 w 6216702"/>
                  <a:gd name="connsiteY0" fmla="*/ 0 h 3912056"/>
                  <a:gd name="connsiteX1" fmla="*/ 4314129 w 6216702"/>
                  <a:gd name="connsiteY1" fmla="*/ 765103 h 3912056"/>
                  <a:gd name="connsiteX2" fmla="*/ 2362355 w 6216702"/>
                  <a:gd name="connsiteY2" fmla="*/ 721101 h 3912056"/>
                  <a:gd name="connsiteX3" fmla="*/ 2033147 w 6216702"/>
                  <a:gd name="connsiteY3" fmla="*/ 2285446 h 3912056"/>
                  <a:gd name="connsiteX4" fmla="*/ 849905 w 6216702"/>
                  <a:gd name="connsiteY4" fmla="*/ 2817129 h 3912056"/>
                  <a:gd name="connsiteX5" fmla="*/ 16433 w 6216702"/>
                  <a:gd name="connsiteY5" fmla="*/ 3789385 h 3912056"/>
                  <a:gd name="connsiteX6" fmla="*/ 0 w 6216702"/>
                  <a:gd name="connsiteY6" fmla="*/ 446 h 3912056"/>
                  <a:gd name="connsiteX7" fmla="*/ 6109407 w 6216702"/>
                  <a:gd name="connsiteY7" fmla="*/ 0 h 3912056"/>
                  <a:gd name="connsiteX0" fmla="*/ 6109407 w 6212589"/>
                  <a:gd name="connsiteY0" fmla="*/ 0 h 3912056"/>
                  <a:gd name="connsiteX1" fmla="*/ 4227908 w 6212589"/>
                  <a:gd name="connsiteY1" fmla="*/ 622123 h 3912056"/>
                  <a:gd name="connsiteX2" fmla="*/ 2362355 w 6212589"/>
                  <a:gd name="connsiteY2" fmla="*/ 721101 h 3912056"/>
                  <a:gd name="connsiteX3" fmla="*/ 2033147 w 6212589"/>
                  <a:gd name="connsiteY3" fmla="*/ 2285446 h 3912056"/>
                  <a:gd name="connsiteX4" fmla="*/ 849905 w 6212589"/>
                  <a:gd name="connsiteY4" fmla="*/ 2817129 h 3912056"/>
                  <a:gd name="connsiteX5" fmla="*/ 16433 w 6212589"/>
                  <a:gd name="connsiteY5" fmla="*/ 3789385 h 3912056"/>
                  <a:gd name="connsiteX6" fmla="*/ 0 w 6212589"/>
                  <a:gd name="connsiteY6" fmla="*/ 446 h 3912056"/>
                  <a:gd name="connsiteX7" fmla="*/ 6109407 w 6212589"/>
                  <a:gd name="connsiteY7" fmla="*/ 0 h 3912056"/>
                  <a:gd name="connsiteX0" fmla="*/ 6109407 w 6213116"/>
                  <a:gd name="connsiteY0" fmla="*/ 0 h 3912056"/>
                  <a:gd name="connsiteX1" fmla="*/ 4227908 w 6213116"/>
                  <a:gd name="connsiteY1" fmla="*/ 622123 h 3912056"/>
                  <a:gd name="connsiteX2" fmla="*/ 2290505 w 6213116"/>
                  <a:gd name="connsiteY2" fmla="*/ 721102 h 3912056"/>
                  <a:gd name="connsiteX3" fmla="*/ 2033147 w 6213116"/>
                  <a:gd name="connsiteY3" fmla="*/ 2285446 h 3912056"/>
                  <a:gd name="connsiteX4" fmla="*/ 849905 w 6213116"/>
                  <a:gd name="connsiteY4" fmla="*/ 2817129 h 3912056"/>
                  <a:gd name="connsiteX5" fmla="*/ 16433 w 6213116"/>
                  <a:gd name="connsiteY5" fmla="*/ 3789385 h 3912056"/>
                  <a:gd name="connsiteX6" fmla="*/ 0 w 6213116"/>
                  <a:gd name="connsiteY6" fmla="*/ 446 h 3912056"/>
                  <a:gd name="connsiteX7" fmla="*/ 6109407 w 6213116"/>
                  <a:gd name="connsiteY7" fmla="*/ 0 h 3912056"/>
                  <a:gd name="connsiteX0" fmla="*/ 6109407 w 6214399"/>
                  <a:gd name="connsiteY0" fmla="*/ 0 h 3912056"/>
                  <a:gd name="connsiteX1" fmla="*/ 4227908 w 6214399"/>
                  <a:gd name="connsiteY1" fmla="*/ 622123 h 3912056"/>
                  <a:gd name="connsiteX2" fmla="*/ 2290505 w 6214399"/>
                  <a:gd name="connsiteY2" fmla="*/ 721102 h 3912056"/>
                  <a:gd name="connsiteX3" fmla="*/ 2033147 w 6214399"/>
                  <a:gd name="connsiteY3" fmla="*/ 2285446 h 3912056"/>
                  <a:gd name="connsiteX4" fmla="*/ 849905 w 6214399"/>
                  <a:gd name="connsiteY4" fmla="*/ 2817129 h 3912056"/>
                  <a:gd name="connsiteX5" fmla="*/ 16433 w 6214399"/>
                  <a:gd name="connsiteY5" fmla="*/ 3789385 h 3912056"/>
                  <a:gd name="connsiteX6" fmla="*/ 0 w 6214399"/>
                  <a:gd name="connsiteY6" fmla="*/ 446 h 3912056"/>
                  <a:gd name="connsiteX7" fmla="*/ 6109407 w 6214399"/>
                  <a:gd name="connsiteY7" fmla="*/ 0 h 3912056"/>
                  <a:gd name="connsiteX0" fmla="*/ 6109407 w 6231869"/>
                  <a:gd name="connsiteY0" fmla="*/ 0 h 3912056"/>
                  <a:gd name="connsiteX1" fmla="*/ 4227908 w 6231869"/>
                  <a:gd name="connsiteY1" fmla="*/ 622123 h 3912056"/>
                  <a:gd name="connsiteX2" fmla="*/ 2290505 w 6231869"/>
                  <a:gd name="connsiteY2" fmla="*/ 721102 h 3912056"/>
                  <a:gd name="connsiteX3" fmla="*/ 2033147 w 6231869"/>
                  <a:gd name="connsiteY3" fmla="*/ 2285446 h 3912056"/>
                  <a:gd name="connsiteX4" fmla="*/ 849905 w 6231869"/>
                  <a:gd name="connsiteY4" fmla="*/ 2817129 h 3912056"/>
                  <a:gd name="connsiteX5" fmla="*/ 16433 w 6231869"/>
                  <a:gd name="connsiteY5" fmla="*/ 3789385 h 3912056"/>
                  <a:gd name="connsiteX6" fmla="*/ 0 w 6231869"/>
                  <a:gd name="connsiteY6" fmla="*/ 446 h 3912056"/>
                  <a:gd name="connsiteX7" fmla="*/ 6109407 w 6231869"/>
                  <a:gd name="connsiteY7" fmla="*/ 0 h 3912056"/>
                  <a:gd name="connsiteX0" fmla="*/ 6109407 w 6263187"/>
                  <a:gd name="connsiteY0" fmla="*/ 0 h 3912056"/>
                  <a:gd name="connsiteX1" fmla="*/ 4227908 w 6263187"/>
                  <a:gd name="connsiteY1" fmla="*/ 622123 h 3912056"/>
                  <a:gd name="connsiteX2" fmla="*/ 2290505 w 6263187"/>
                  <a:gd name="connsiteY2" fmla="*/ 721102 h 3912056"/>
                  <a:gd name="connsiteX3" fmla="*/ 2033147 w 6263187"/>
                  <a:gd name="connsiteY3" fmla="*/ 2285446 h 3912056"/>
                  <a:gd name="connsiteX4" fmla="*/ 849905 w 6263187"/>
                  <a:gd name="connsiteY4" fmla="*/ 2817129 h 3912056"/>
                  <a:gd name="connsiteX5" fmla="*/ 16433 w 6263187"/>
                  <a:gd name="connsiteY5" fmla="*/ 3789385 h 3912056"/>
                  <a:gd name="connsiteX6" fmla="*/ 0 w 6263187"/>
                  <a:gd name="connsiteY6" fmla="*/ 446 h 3912056"/>
                  <a:gd name="connsiteX7" fmla="*/ 6109407 w 6263187"/>
                  <a:gd name="connsiteY7" fmla="*/ 0 h 3912056"/>
                  <a:gd name="connsiteX0" fmla="*/ 6109407 w 6251157"/>
                  <a:gd name="connsiteY0" fmla="*/ 53381 h 3965437"/>
                  <a:gd name="connsiteX1" fmla="*/ 4141687 w 6251157"/>
                  <a:gd name="connsiteY1" fmla="*/ 775590 h 3965437"/>
                  <a:gd name="connsiteX2" fmla="*/ 2290505 w 6251157"/>
                  <a:gd name="connsiteY2" fmla="*/ 774483 h 3965437"/>
                  <a:gd name="connsiteX3" fmla="*/ 2033147 w 6251157"/>
                  <a:gd name="connsiteY3" fmla="*/ 2338827 h 3965437"/>
                  <a:gd name="connsiteX4" fmla="*/ 849905 w 6251157"/>
                  <a:gd name="connsiteY4" fmla="*/ 2870510 h 3965437"/>
                  <a:gd name="connsiteX5" fmla="*/ 16433 w 6251157"/>
                  <a:gd name="connsiteY5" fmla="*/ 3842766 h 3965437"/>
                  <a:gd name="connsiteX6" fmla="*/ 0 w 6251157"/>
                  <a:gd name="connsiteY6" fmla="*/ 53827 h 3965437"/>
                  <a:gd name="connsiteX7" fmla="*/ 6109407 w 6251157"/>
                  <a:gd name="connsiteY7" fmla="*/ 53381 h 3965437"/>
                  <a:gd name="connsiteX0" fmla="*/ 6109407 w 6249177"/>
                  <a:gd name="connsiteY0" fmla="*/ 53381 h 3965437"/>
                  <a:gd name="connsiteX1" fmla="*/ 4141687 w 6249177"/>
                  <a:gd name="connsiteY1" fmla="*/ 775590 h 3965437"/>
                  <a:gd name="connsiteX2" fmla="*/ 2520428 w 6249177"/>
                  <a:gd name="connsiteY2" fmla="*/ 1131930 h 3965437"/>
                  <a:gd name="connsiteX3" fmla="*/ 2033147 w 6249177"/>
                  <a:gd name="connsiteY3" fmla="*/ 2338827 h 3965437"/>
                  <a:gd name="connsiteX4" fmla="*/ 849905 w 6249177"/>
                  <a:gd name="connsiteY4" fmla="*/ 2870510 h 3965437"/>
                  <a:gd name="connsiteX5" fmla="*/ 16433 w 6249177"/>
                  <a:gd name="connsiteY5" fmla="*/ 3842766 h 3965437"/>
                  <a:gd name="connsiteX6" fmla="*/ 0 w 6249177"/>
                  <a:gd name="connsiteY6" fmla="*/ 53827 h 3965437"/>
                  <a:gd name="connsiteX7" fmla="*/ 6109407 w 6249177"/>
                  <a:gd name="connsiteY7" fmla="*/ 53381 h 3965437"/>
                  <a:gd name="connsiteX0" fmla="*/ 6109407 w 6258571"/>
                  <a:gd name="connsiteY0" fmla="*/ 72445 h 3984501"/>
                  <a:gd name="connsiteX1" fmla="*/ 4227908 w 6258571"/>
                  <a:gd name="connsiteY1" fmla="*/ 1052016 h 3984501"/>
                  <a:gd name="connsiteX2" fmla="*/ 2520428 w 6258571"/>
                  <a:gd name="connsiteY2" fmla="*/ 1150994 h 3984501"/>
                  <a:gd name="connsiteX3" fmla="*/ 2033147 w 6258571"/>
                  <a:gd name="connsiteY3" fmla="*/ 2357891 h 3984501"/>
                  <a:gd name="connsiteX4" fmla="*/ 849905 w 6258571"/>
                  <a:gd name="connsiteY4" fmla="*/ 2889574 h 3984501"/>
                  <a:gd name="connsiteX5" fmla="*/ 16433 w 6258571"/>
                  <a:gd name="connsiteY5" fmla="*/ 3861830 h 3984501"/>
                  <a:gd name="connsiteX6" fmla="*/ 0 w 6258571"/>
                  <a:gd name="connsiteY6" fmla="*/ 72891 h 3984501"/>
                  <a:gd name="connsiteX7" fmla="*/ 6109407 w 6258571"/>
                  <a:gd name="connsiteY7" fmla="*/ 72445 h 3984501"/>
                  <a:gd name="connsiteX0" fmla="*/ 6109407 w 6224172"/>
                  <a:gd name="connsiteY0" fmla="*/ 72445 h 3984501"/>
                  <a:gd name="connsiteX1" fmla="*/ 4227908 w 6224172"/>
                  <a:gd name="connsiteY1" fmla="*/ 1052016 h 3984501"/>
                  <a:gd name="connsiteX2" fmla="*/ 2520428 w 6224172"/>
                  <a:gd name="connsiteY2" fmla="*/ 1150994 h 3984501"/>
                  <a:gd name="connsiteX3" fmla="*/ 2033147 w 6224172"/>
                  <a:gd name="connsiteY3" fmla="*/ 2357891 h 3984501"/>
                  <a:gd name="connsiteX4" fmla="*/ 849905 w 6224172"/>
                  <a:gd name="connsiteY4" fmla="*/ 2889574 h 3984501"/>
                  <a:gd name="connsiteX5" fmla="*/ 16433 w 6224172"/>
                  <a:gd name="connsiteY5" fmla="*/ 3861830 h 3984501"/>
                  <a:gd name="connsiteX6" fmla="*/ 0 w 6224172"/>
                  <a:gd name="connsiteY6" fmla="*/ 72891 h 3984501"/>
                  <a:gd name="connsiteX7" fmla="*/ 6109407 w 6224172"/>
                  <a:gd name="connsiteY7" fmla="*/ 72445 h 3984501"/>
                  <a:gd name="connsiteX0" fmla="*/ 6109407 w 6241461"/>
                  <a:gd name="connsiteY0" fmla="*/ 72445 h 3984501"/>
                  <a:gd name="connsiteX1" fmla="*/ 4227908 w 6241461"/>
                  <a:gd name="connsiteY1" fmla="*/ 1052016 h 3984501"/>
                  <a:gd name="connsiteX2" fmla="*/ 2520428 w 6241461"/>
                  <a:gd name="connsiteY2" fmla="*/ 1150994 h 3984501"/>
                  <a:gd name="connsiteX3" fmla="*/ 2033147 w 6241461"/>
                  <a:gd name="connsiteY3" fmla="*/ 2357891 h 3984501"/>
                  <a:gd name="connsiteX4" fmla="*/ 849905 w 6241461"/>
                  <a:gd name="connsiteY4" fmla="*/ 2889574 h 3984501"/>
                  <a:gd name="connsiteX5" fmla="*/ 16433 w 6241461"/>
                  <a:gd name="connsiteY5" fmla="*/ 3861830 h 3984501"/>
                  <a:gd name="connsiteX6" fmla="*/ 0 w 6241461"/>
                  <a:gd name="connsiteY6" fmla="*/ 72891 h 3984501"/>
                  <a:gd name="connsiteX7" fmla="*/ 6109407 w 6241461"/>
                  <a:gd name="connsiteY7" fmla="*/ 72445 h 3984501"/>
                  <a:gd name="connsiteX0" fmla="*/ 6109407 w 6201346"/>
                  <a:gd name="connsiteY0" fmla="*/ 55500 h 3967556"/>
                  <a:gd name="connsiteX1" fmla="*/ 3739321 w 6201346"/>
                  <a:gd name="connsiteY1" fmla="*/ 806305 h 3967556"/>
                  <a:gd name="connsiteX2" fmla="*/ 2520428 w 6201346"/>
                  <a:gd name="connsiteY2" fmla="*/ 1134049 h 3967556"/>
                  <a:gd name="connsiteX3" fmla="*/ 2033147 w 6201346"/>
                  <a:gd name="connsiteY3" fmla="*/ 2340946 h 3967556"/>
                  <a:gd name="connsiteX4" fmla="*/ 849905 w 6201346"/>
                  <a:gd name="connsiteY4" fmla="*/ 2872629 h 3967556"/>
                  <a:gd name="connsiteX5" fmla="*/ 16433 w 6201346"/>
                  <a:gd name="connsiteY5" fmla="*/ 3844885 h 3967556"/>
                  <a:gd name="connsiteX6" fmla="*/ 0 w 6201346"/>
                  <a:gd name="connsiteY6" fmla="*/ 55946 h 3967556"/>
                  <a:gd name="connsiteX7" fmla="*/ 6109407 w 6201346"/>
                  <a:gd name="connsiteY7" fmla="*/ 55500 h 3967556"/>
                  <a:gd name="connsiteX0" fmla="*/ 6109407 w 6211840"/>
                  <a:gd name="connsiteY0" fmla="*/ 55500 h 3967556"/>
                  <a:gd name="connsiteX1" fmla="*/ 3739321 w 6211840"/>
                  <a:gd name="connsiteY1" fmla="*/ 806305 h 3967556"/>
                  <a:gd name="connsiteX2" fmla="*/ 2549169 w 6211840"/>
                  <a:gd name="connsiteY2" fmla="*/ 1405710 h 3967556"/>
                  <a:gd name="connsiteX3" fmla="*/ 2033147 w 6211840"/>
                  <a:gd name="connsiteY3" fmla="*/ 2340946 h 3967556"/>
                  <a:gd name="connsiteX4" fmla="*/ 849905 w 6211840"/>
                  <a:gd name="connsiteY4" fmla="*/ 2872629 h 3967556"/>
                  <a:gd name="connsiteX5" fmla="*/ 16433 w 6211840"/>
                  <a:gd name="connsiteY5" fmla="*/ 3844885 h 3967556"/>
                  <a:gd name="connsiteX6" fmla="*/ 0 w 6211840"/>
                  <a:gd name="connsiteY6" fmla="*/ 55946 h 3967556"/>
                  <a:gd name="connsiteX7" fmla="*/ 6109407 w 6211840"/>
                  <a:gd name="connsiteY7" fmla="*/ 55500 h 39675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211840" h="3967556">
                    <a:moveTo>
                      <a:pt x="6109407" y="55500"/>
                    </a:moveTo>
                    <a:cubicBezTo>
                      <a:pt x="6732627" y="180560"/>
                      <a:pt x="4332694" y="581270"/>
                      <a:pt x="3739321" y="806305"/>
                    </a:cubicBezTo>
                    <a:cubicBezTo>
                      <a:pt x="3145948" y="1031340"/>
                      <a:pt x="2833531" y="1149936"/>
                      <a:pt x="2549169" y="1405710"/>
                    </a:cubicBezTo>
                    <a:cubicBezTo>
                      <a:pt x="2264807" y="1661484"/>
                      <a:pt x="2316358" y="2096460"/>
                      <a:pt x="2033147" y="2340946"/>
                    </a:cubicBezTo>
                    <a:cubicBezTo>
                      <a:pt x="1749936" y="2585432"/>
                      <a:pt x="1123753" y="2574313"/>
                      <a:pt x="849905" y="2872629"/>
                    </a:cubicBezTo>
                    <a:cubicBezTo>
                      <a:pt x="576057" y="3170945"/>
                      <a:pt x="16720" y="4345629"/>
                      <a:pt x="16433" y="3844885"/>
                    </a:cubicBezTo>
                    <a:cubicBezTo>
                      <a:pt x="15745" y="2643863"/>
                      <a:pt x="15057" y="1171182"/>
                      <a:pt x="0" y="55946"/>
                    </a:cubicBezTo>
                    <a:cubicBezTo>
                      <a:pt x="2036469" y="55797"/>
                      <a:pt x="5486187" y="-69560"/>
                      <a:pt x="6109407" y="5550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 dirty="0"/>
              </a:p>
            </p:txBody>
          </p:sp>
        </p:grpSp>
        <p:grpSp>
          <p:nvGrpSpPr>
            <p:cNvPr id="60" name="กลุ่ม 59">
              <a:extLst>
                <a:ext uri="{FF2B5EF4-FFF2-40B4-BE49-F238E27FC236}">
                  <a16:creationId xmlns:a16="http://schemas.microsoft.com/office/drawing/2014/main" id="{5063384C-1B67-4C48-859F-3B720252A26A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255808" y="373919"/>
              <a:ext cx="376162" cy="907724"/>
              <a:chOff x="6264894" y="1446698"/>
              <a:chExt cx="759640" cy="1984379"/>
            </a:xfrm>
          </p:grpSpPr>
          <p:sp>
            <p:nvSpPr>
              <p:cNvPr id="61" name="วงรี 60">
                <a:extLst>
                  <a:ext uri="{FF2B5EF4-FFF2-40B4-BE49-F238E27FC236}">
                    <a16:creationId xmlns:a16="http://schemas.microsoft.com/office/drawing/2014/main" id="{36043F64-AE10-48E1-83C6-E74C5B6505F5}"/>
                  </a:ext>
                </a:extLst>
              </p:cNvPr>
              <p:cNvSpPr/>
              <p:nvPr/>
            </p:nvSpPr>
            <p:spPr>
              <a:xfrm>
                <a:off x="6264894" y="14508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62" name="วงรี 61">
                <a:extLst>
                  <a:ext uri="{FF2B5EF4-FFF2-40B4-BE49-F238E27FC236}">
                    <a16:creationId xmlns:a16="http://schemas.microsoft.com/office/drawing/2014/main" id="{CBF52C19-C282-41CB-A7C0-48F1DF132FDC}"/>
                  </a:ext>
                </a:extLst>
              </p:cNvPr>
              <p:cNvSpPr/>
              <p:nvPr/>
            </p:nvSpPr>
            <p:spPr>
              <a:xfrm>
                <a:off x="6264894" y="16508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63" name="วงรี 62">
                <a:extLst>
                  <a:ext uri="{FF2B5EF4-FFF2-40B4-BE49-F238E27FC236}">
                    <a16:creationId xmlns:a16="http://schemas.microsoft.com/office/drawing/2014/main" id="{7DDA6A80-4690-4C1B-A94D-40F36F4808BF}"/>
                  </a:ext>
                </a:extLst>
              </p:cNvPr>
              <p:cNvSpPr/>
              <p:nvPr/>
            </p:nvSpPr>
            <p:spPr>
              <a:xfrm>
                <a:off x="6264894" y="185090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64" name="วงรี 63">
                <a:extLst>
                  <a:ext uri="{FF2B5EF4-FFF2-40B4-BE49-F238E27FC236}">
                    <a16:creationId xmlns:a16="http://schemas.microsoft.com/office/drawing/2014/main" id="{61A1373D-3938-4F72-AC4E-E968BA8F0228}"/>
                  </a:ext>
                </a:extLst>
              </p:cNvPr>
              <p:cNvSpPr/>
              <p:nvPr/>
            </p:nvSpPr>
            <p:spPr>
              <a:xfrm>
                <a:off x="6264894" y="205092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65" name="วงรี 64">
                <a:extLst>
                  <a:ext uri="{FF2B5EF4-FFF2-40B4-BE49-F238E27FC236}">
                    <a16:creationId xmlns:a16="http://schemas.microsoft.com/office/drawing/2014/main" id="{FBB0A0A6-1766-41CD-B47C-B65A5D10B60B}"/>
                  </a:ext>
                </a:extLst>
              </p:cNvPr>
              <p:cNvSpPr/>
              <p:nvPr/>
            </p:nvSpPr>
            <p:spPr>
              <a:xfrm>
                <a:off x="6264894" y="22509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66" name="วงรี 65">
                <a:extLst>
                  <a:ext uri="{FF2B5EF4-FFF2-40B4-BE49-F238E27FC236}">
                    <a16:creationId xmlns:a16="http://schemas.microsoft.com/office/drawing/2014/main" id="{F3C923B7-F97B-4F27-B22C-C23479043118}"/>
                  </a:ext>
                </a:extLst>
              </p:cNvPr>
              <p:cNvSpPr/>
              <p:nvPr/>
            </p:nvSpPr>
            <p:spPr>
              <a:xfrm>
                <a:off x="6264894" y="24509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67" name="วงรี 66">
                <a:extLst>
                  <a:ext uri="{FF2B5EF4-FFF2-40B4-BE49-F238E27FC236}">
                    <a16:creationId xmlns:a16="http://schemas.microsoft.com/office/drawing/2014/main" id="{3A3D4065-2C55-4581-9E65-7CF7555CDCCD}"/>
                  </a:ext>
                </a:extLst>
              </p:cNvPr>
              <p:cNvSpPr/>
              <p:nvPr/>
            </p:nvSpPr>
            <p:spPr>
              <a:xfrm>
                <a:off x="6264894" y="265100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68" name="วงรี 67">
                <a:extLst>
                  <a:ext uri="{FF2B5EF4-FFF2-40B4-BE49-F238E27FC236}">
                    <a16:creationId xmlns:a16="http://schemas.microsoft.com/office/drawing/2014/main" id="{2A971D1F-3270-497F-B94D-4359CFF5097A}"/>
                  </a:ext>
                </a:extLst>
              </p:cNvPr>
              <p:cNvSpPr/>
              <p:nvPr/>
            </p:nvSpPr>
            <p:spPr>
              <a:xfrm>
                <a:off x="6264894" y="285102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69" name="วงรี 68">
                <a:extLst>
                  <a:ext uri="{FF2B5EF4-FFF2-40B4-BE49-F238E27FC236}">
                    <a16:creationId xmlns:a16="http://schemas.microsoft.com/office/drawing/2014/main" id="{57687707-7206-4153-B28C-28F63D8AC682}"/>
                  </a:ext>
                </a:extLst>
              </p:cNvPr>
              <p:cNvSpPr/>
              <p:nvPr/>
            </p:nvSpPr>
            <p:spPr>
              <a:xfrm>
                <a:off x="6264894" y="30510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 dirty="0"/>
              </a:p>
            </p:txBody>
          </p:sp>
          <p:sp>
            <p:nvSpPr>
              <p:cNvPr id="70" name="วงรี 69">
                <a:extLst>
                  <a:ext uri="{FF2B5EF4-FFF2-40B4-BE49-F238E27FC236}">
                    <a16:creationId xmlns:a16="http://schemas.microsoft.com/office/drawing/2014/main" id="{FE901680-D2A7-41ED-8B46-82035F174F4D}"/>
                  </a:ext>
                </a:extLst>
              </p:cNvPr>
              <p:cNvSpPr/>
              <p:nvPr/>
            </p:nvSpPr>
            <p:spPr>
              <a:xfrm>
                <a:off x="6264894" y="32510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71" name="วงรี 70">
                <a:extLst>
                  <a:ext uri="{FF2B5EF4-FFF2-40B4-BE49-F238E27FC236}">
                    <a16:creationId xmlns:a16="http://schemas.microsoft.com/office/drawing/2014/main" id="{43BB84BE-9DA4-444F-A656-778A792D2066}"/>
                  </a:ext>
                </a:extLst>
              </p:cNvPr>
              <p:cNvSpPr/>
              <p:nvPr/>
            </p:nvSpPr>
            <p:spPr>
              <a:xfrm>
                <a:off x="6554714" y="14487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72" name="วงรี 71">
                <a:extLst>
                  <a:ext uri="{FF2B5EF4-FFF2-40B4-BE49-F238E27FC236}">
                    <a16:creationId xmlns:a16="http://schemas.microsoft.com/office/drawing/2014/main" id="{B1E54609-962D-49EA-A36B-7EA95D697FF6}"/>
                  </a:ext>
                </a:extLst>
              </p:cNvPr>
              <p:cNvSpPr/>
              <p:nvPr/>
            </p:nvSpPr>
            <p:spPr>
              <a:xfrm>
                <a:off x="6554714" y="16488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73" name="วงรี 72">
                <a:extLst>
                  <a:ext uri="{FF2B5EF4-FFF2-40B4-BE49-F238E27FC236}">
                    <a16:creationId xmlns:a16="http://schemas.microsoft.com/office/drawing/2014/main" id="{4249E772-E248-47E2-BBAB-0291054D4720}"/>
                  </a:ext>
                </a:extLst>
              </p:cNvPr>
              <p:cNvSpPr/>
              <p:nvPr/>
            </p:nvSpPr>
            <p:spPr>
              <a:xfrm>
                <a:off x="6554714" y="184882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74" name="วงรี 73">
                <a:extLst>
                  <a:ext uri="{FF2B5EF4-FFF2-40B4-BE49-F238E27FC236}">
                    <a16:creationId xmlns:a16="http://schemas.microsoft.com/office/drawing/2014/main" id="{AB119595-6946-4196-9F2E-F14911126934}"/>
                  </a:ext>
                </a:extLst>
              </p:cNvPr>
              <p:cNvSpPr/>
              <p:nvPr/>
            </p:nvSpPr>
            <p:spPr>
              <a:xfrm>
                <a:off x="6554714" y="204885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75" name="วงรี 74">
                <a:extLst>
                  <a:ext uri="{FF2B5EF4-FFF2-40B4-BE49-F238E27FC236}">
                    <a16:creationId xmlns:a16="http://schemas.microsoft.com/office/drawing/2014/main" id="{84B47960-2D2B-4ED8-950B-9CE3F526EDB1}"/>
                  </a:ext>
                </a:extLst>
              </p:cNvPr>
              <p:cNvSpPr/>
              <p:nvPr/>
            </p:nvSpPr>
            <p:spPr>
              <a:xfrm>
                <a:off x="6554714" y="22488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76" name="วงรี 75">
                <a:extLst>
                  <a:ext uri="{FF2B5EF4-FFF2-40B4-BE49-F238E27FC236}">
                    <a16:creationId xmlns:a16="http://schemas.microsoft.com/office/drawing/2014/main" id="{660F6C5E-ECCA-45B6-973D-3F3237CA3209}"/>
                  </a:ext>
                </a:extLst>
              </p:cNvPr>
              <p:cNvSpPr/>
              <p:nvPr/>
            </p:nvSpPr>
            <p:spPr>
              <a:xfrm>
                <a:off x="6554714" y="24489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77" name="วงรี 76">
                <a:extLst>
                  <a:ext uri="{FF2B5EF4-FFF2-40B4-BE49-F238E27FC236}">
                    <a16:creationId xmlns:a16="http://schemas.microsoft.com/office/drawing/2014/main" id="{BAB559BF-9D71-4F40-9506-56E190133E99}"/>
                  </a:ext>
                </a:extLst>
              </p:cNvPr>
              <p:cNvSpPr/>
              <p:nvPr/>
            </p:nvSpPr>
            <p:spPr>
              <a:xfrm>
                <a:off x="6554714" y="264892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78" name="วงรี 77">
                <a:extLst>
                  <a:ext uri="{FF2B5EF4-FFF2-40B4-BE49-F238E27FC236}">
                    <a16:creationId xmlns:a16="http://schemas.microsoft.com/office/drawing/2014/main" id="{30A0802E-40FA-4B03-BFF6-642C8184E2DF}"/>
                  </a:ext>
                </a:extLst>
              </p:cNvPr>
              <p:cNvSpPr/>
              <p:nvPr/>
            </p:nvSpPr>
            <p:spPr>
              <a:xfrm>
                <a:off x="6554714" y="284895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79" name="วงรี 78">
                <a:extLst>
                  <a:ext uri="{FF2B5EF4-FFF2-40B4-BE49-F238E27FC236}">
                    <a16:creationId xmlns:a16="http://schemas.microsoft.com/office/drawing/2014/main" id="{7AA9AE6D-DBCD-445D-8282-A5A6EF704155}"/>
                  </a:ext>
                </a:extLst>
              </p:cNvPr>
              <p:cNvSpPr/>
              <p:nvPr/>
            </p:nvSpPr>
            <p:spPr>
              <a:xfrm>
                <a:off x="6554714" y="30489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80" name="วงรี 79">
                <a:extLst>
                  <a:ext uri="{FF2B5EF4-FFF2-40B4-BE49-F238E27FC236}">
                    <a16:creationId xmlns:a16="http://schemas.microsoft.com/office/drawing/2014/main" id="{E2AA38E1-88E4-4FD3-AB6B-C1C259132217}"/>
                  </a:ext>
                </a:extLst>
              </p:cNvPr>
              <p:cNvSpPr/>
              <p:nvPr/>
            </p:nvSpPr>
            <p:spPr>
              <a:xfrm>
                <a:off x="6554714" y="32490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81" name="วงรี 80">
                <a:extLst>
                  <a:ext uri="{FF2B5EF4-FFF2-40B4-BE49-F238E27FC236}">
                    <a16:creationId xmlns:a16="http://schemas.microsoft.com/office/drawing/2014/main" id="{212CA890-9015-456E-98AA-AE1FEAB94E68}"/>
                  </a:ext>
                </a:extLst>
              </p:cNvPr>
              <p:cNvSpPr/>
              <p:nvPr/>
            </p:nvSpPr>
            <p:spPr>
              <a:xfrm>
                <a:off x="6844534" y="14466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82" name="วงรี 81">
                <a:extLst>
                  <a:ext uri="{FF2B5EF4-FFF2-40B4-BE49-F238E27FC236}">
                    <a16:creationId xmlns:a16="http://schemas.microsoft.com/office/drawing/2014/main" id="{28142ACE-1576-457B-9FFB-A6E640C94C93}"/>
                  </a:ext>
                </a:extLst>
              </p:cNvPr>
              <p:cNvSpPr/>
              <p:nvPr/>
            </p:nvSpPr>
            <p:spPr>
              <a:xfrm>
                <a:off x="6844534" y="16467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83" name="วงรี 82">
                <a:extLst>
                  <a:ext uri="{FF2B5EF4-FFF2-40B4-BE49-F238E27FC236}">
                    <a16:creationId xmlns:a16="http://schemas.microsoft.com/office/drawing/2014/main" id="{9E65A5C0-A1A5-4257-B83F-64DB62AD6D4A}"/>
                  </a:ext>
                </a:extLst>
              </p:cNvPr>
              <p:cNvSpPr/>
              <p:nvPr/>
            </p:nvSpPr>
            <p:spPr>
              <a:xfrm>
                <a:off x="6844534" y="184674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84" name="วงรี 83">
                <a:extLst>
                  <a:ext uri="{FF2B5EF4-FFF2-40B4-BE49-F238E27FC236}">
                    <a16:creationId xmlns:a16="http://schemas.microsoft.com/office/drawing/2014/main" id="{F456F59F-3E8B-4A9C-A0A6-9D9A58347391}"/>
                  </a:ext>
                </a:extLst>
              </p:cNvPr>
              <p:cNvSpPr/>
              <p:nvPr/>
            </p:nvSpPr>
            <p:spPr>
              <a:xfrm>
                <a:off x="6844534" y="204677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85" name="วงรี 84">
                <a:extLst>
                  <a:ext uri="{FF2B5EF4-FFF2-40B4-BE49-F238E27FC236}">
                    <a16:creationId xmlns:a16="http://schemas.microsoft.com/office/drawing/2014/main" id="{C6C7035C-D720-4782-9889-E7C52F07F731}"/>
                  </a:ext>
                </a:extLst>
              </p:cNvPr>
              <p:cNvSpPr/>
              <p:nvPr/>
            </p:nvSpPr>
            <p:spPr>
              <a:xfrm>
                <a:off x="6844534" y="22467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86" name="วงรี 85">
                <a:extLst>
                  <a:ext uri="{FF2B5EF4-FFF2-40B4-BE49-F238E27FC236}">
                    <a16:creationId xmlns:a16="http://schemas.microsoft.com/office/drawing/2014/main" id="{12958C89-FAC6-4D6B-A6BC-89E7F57F49A9}"/>
                  </a:ext>
                </a:extLst>
              </p:cNvPr>
              <p:cNvSpPr/>
              <p:nvPr/>
            </p:nvSpPr>
            <p:spPr>
              <a:xfrm>
                <a:off x="6844534" y="24468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87" name="วงรี 86">
                <a:extLst>
                  <a:ext uri="{FF2B5EF4-FFF2-40B4-BE49-F238E27FC236}">
                    <a16:creationId xmlns:a16="http://schemas.microsoft.com/office/drawing/2014/main" id="{0EB9EF5B-9B6B-4CCD-9D23-F1A66E05B5E1}"/>
                  </a:ext>
                </a:extLst>
              </p:cNvPr>
              <p:cNvSpPr/>
              <p:nvPr/>
            </p:nvSpPr>
            <p:spPr>
              <a:xfrm>
                <a:off x="6844534" y="264684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88" name="วงรี 87">
                <a:extLst>
                  <a:ext uri="{FF2B5EF4-FFF2-40B4-BE49-F238E27FC236}">
                    <a16:creationId xmlns:a16="http://schemas.microsoft.com/office/drawing/2014/main" id="{4B41C75B-F80A-4FD0-B1BE-56B30ECAE20E}"/>
                  </a:ext>
                </a:extLst>
              </p:cNvPr>
              <p:cNvSpPr/>
              <p:nvPr/>
            </p:nvSpPr>
            <p:spPr>
              <a:xfrm>
                <a:off x="6844534" y="284687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89" name="วงรี 88">
                <a:extLst>
                  <a:ext uri="{FF2B5EF4-FFF2-40B4-BE49-F238E27FC236}">
                    <a16:creationId xmlns:a16="http://schemas.microsoft.com/office/drawing/2014/main" id="{6E7786C0-A46F-4381-8D9D-7B9F8A2056D0}"/>
                  </a:ext>
                </a:extLst>
              </p:cNvPr>
              <p:cNvSpPr/>
              <p:nvPr/>
            </p:nvSpPr>
            <p:spPr>
              <a:xfrm>
                <a:off x="6844534" y="30468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90" name="วงรี 89">
                <a:extLst>
                  <a:ext uri="{FF2B5EF4-FFF2-40B4-BE49-F238E27FC236}">
                    <a16:creationId xmlns:a16="http://schemas.microsoft.com/office/drawing/2014/main" id="{1E352FA3-EDA1-40E7-926E-C03C10A26667}"/>
                  </a:ext>
                </a:extLst>
              </p:cNvPr>
              <p:cNvSpPr/>
              <p:nvPr/>
            </p:nvSpPr>
            <p:spPr>
              <a:xfrm>
                <a:off x="6844534" y="32469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</p:grpSp>
        <p:grpSp>
          <p:nvGrpSpPr>
            <p:cNvPr id="125" name="กลุ่ม 124">
              <a:extLst>
                <a:ext uri="{FF2B5EF4-FFF2-40B4-BE49-F238E27FC236}">
                  <a16:creationId xmlns:a16="http://schemas.microsoft.com/office/drawing/2014/main" id="{2A7EF110-C613-43EC-A91B-8724C8B7B2A1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2133939" y="4354181"/>
              <a:ext cx="347486" cy="982634"/>
              <a:chOff x="6264894" y="1446698"/>
              <a:chExt cx="759640" cy="1984379"/>
            </a:xfrm>
          </p:grpSpPr>
          <p:sp>
            <p:nvSpPr>
              <p:cNvPr id="126" name="วงรี 125">
                <a:extLst>
                  <a:ext uri="{FF2B5EF4-FFF2-40B4-BE49-F238E27FC236}">
                    <a16:creationId xmlns:a16="http://schemas.microsoft.com/office/drawing/2014/main" id="{087B597C-BD80-4707-83EB-0CA0D38815FA}"/>
                  </a:ext>
                </a:extLst>
              </p:cNvPr>
              <p:cNvSpPr/>
              <p:nvPr/>
            </p:nvSpPr>
            <p:spPr>
              <a:xfrm>
                <a:off x="6264894" y="14508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27" name="วงรี 126">
                <a:extLst>
                  <a:ext uri="{FF2B5EF4-FFF2-40B4-BE49-F238E27FC236}">
                    <a16:creationId xmlns:a16="http://schemas.microsoft.com/office/drawing/2014/main" id="{BCDC5252-3B1F-4471-83D6-157DD3488F1D}"/>
                  </a:ext>
                </a:extLst>
              </p:cNvPr>
              <p:cNvSpPr/>
              <p:nvPr/>
            </p:nvSpPr>
            <p:spPr>
              <a:xfrm>
                <a:off x="6264894" y="16508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28" name="วงรี 127">
                <a:extLst>
                  <a:ext uri="{FF2B5EF4-FFF2-40B4-BE49-F238E27FC236}">
                    <a16:creationId xmlns:a16="http://schemas.microsoft.com/office/drawing/2014/main" id="{72F01A66-27AA-4D43-B117-96BE8EDDD1AF}"/>
                  </a:ext>
                </a:extLst>
              </p:cNvPr>
              <p:cNvSpPr/>
              <p:nvPr/>
            </p:nvSpPr>
            <p:spPr>
              <a:xfrm>
                <a:off x="6264894" y="185090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29" name="วงรี 128">
                <a:extLst>
                  <a:ext uri="{FF2B5EF4-FFF2-40B4-BE49-F238E27FC236}">
                    <a16:creationId xmlns:a16="http://schemas.microsoft.com/office/drawing/2014/main" id="{C442AD09-F6A2-41BE-B9D4-C779372A7A48}"/>
                  </a:ext>
                </a:extLst>
              </p:cNvPr>
              <p:cNvSpPr/>
              <p:nvPr/>
            </p:nvSpPr>
            <p:spPr>
              <a:xfrm>
                <a:off x="6264894" y="205092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30" name="วงรี 129">
                <a:extLst>
                  <a:ext uri="{FF2B5EF4-FFF2-40B4-BE49-F238E27FC236}">
                    <a16:creationId xmlns:a16="http://schemas.microsoft.com/office/drawing/2014/main" id="{8F9C1533-F358-403F-9407-C2827AD41DB8}"/>
                  </a:ext>
                </a:extLst>
              </p:cNvPr>
              <p:cNvSpPr/>
              <p:nvPr/>
            </p:nvSpPr>
            <p:spPr>
              <a:xfrm>
                <a:off x="6264894" y="22509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31" name="วงรี 130">
                <a:extLst>
                  <a:ext uri="{FF2B5EF4-FFF2-40B4-BE49-F238E27FC236}">
                    <a16:creationId xmlns:a16="http://schemas.microsoft.com/office/drawing/2014/main" id="{E9409C88-8E7C-42F9-AD4C-AC78A21D9EDD}"/>
                  </a:ext>
                </a:extLst>
              </p:cNvPr>
              <p:cNvSpPr/>
              <p:nvPr/>
            </p:nvSpPr>
            <p:spPr>
              <a:xfrm>
                <a:off x="6264894" y="24509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32" name="วงรี 131">
                <a:extLst>
                  <a:ext uri="{FF2B5EF4-FFF2-40B4-BE49-F238E27FC236}">
                    <a16:creationId xmlns:a16="http://schemas.microsoft.com/office/drawing/2014/main" id="{4A7409C7-A987-4C36-8B3B-A5AC75002AAA}"/>
                  </a:ext>
                </a:extLst>
              </p:cNvPr>
              <p:cNvSpPr/>
              <p:nvPr/>
            </p:nvSpPr>
            <p:spPr>
              <a:xfrm>
                <a:off x="6264894" y="265100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33" name="วงรี 132">
                <a:extLst>
                  <a:ext uri="{FF2B5EF4-FFF2-40B4-BE49-F238E27FC236}">
                    <a16:creationId xmlns:a16="http://schemas.microsoft.com/office/drawing/2014/main" id="{8EE3D0AA-B694-4139-92D2-BD8E66EA6B63}"/>
                  </a:ext>
                </a:extLst>
              </p:cNvPr>
              <p:cNvSpPr/>
              <p:nvPr/>
            </p:nvSpPr>
            <p:spPr>
              <a:xfrm>
                <a:off x="6264894" y="285102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34" name="วงรี 133">
                <a:extLst>
                  <a:ext uri="{FF2B5EF4-FFF2-40B4-BE49-F238E27FC236}">
                    <a16:creationId xmlns:a16="http://schemas.microsoft.com/office/drawing/2014/main" id="{2BB0E1F4-1047-4408-8BFD-B5A0D565A2E6}"/>
                  </a:ext>
                </a:extLst>
              </p:cNvPr>
              <p:cNvSpPr/>
              <p:nvPr/>
            </p:nvSpPr>
            <p:spPr>
              <a:xfrm>
                <a:off x="6264894" y="30510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 dirty="0"/>
              </a:p>
            </p:txBody>
          </p:sp>
          <p:sp>
            <p:nvSpPr>
              <p:cNvPr id="135" name="วงรี 134">
                <a:extLst>
                  <a:ext uri="{FF2B5EF4-FFF2-40B4-BE49-F238E27FC236}">
                    <a16:creationId xmlns:a16="http://schemas.microsoft.com/office/drawing/2014/main" id="{0EF7C8D2-A0BA-42DF-A4B3-7E8357F14533}"/>
                  </a:ext>
                </a:extLst>
              </p:cNvPr>
              <p:cNvSpPr/>
              <p:nvPr/>
            </p:nvSpPr>
            <p:spPr>
              <a:xfrm>
                <a:off x="6264894" y="32510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36" name="วงรี 135">
                <a:extLst>
                  <a:ext uri="{FF2B5EF4-FFF2-40B4-BE49-F238E27FC236}">
                    <a16:creationId xmlns:a16="http://schemas.microsoft.com/office/drawing/2014/main" id="{BE23256E-38DF-49B1-93AC-78B4911E571A}"/>
                  </a:ext>
                </a:extLst>
              </p:cNvPr>
              <p:cNvSpPr/>
              <p:nvPr/>
            </p:nvSpPr>
            <p:spPr>
              <a:xfrm>
                <a:off x="6554714" y="14487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37" name="วงรี 136">
                <a:extLst>
                  <a:ext uri="{FF2B5EF4-FFF2-40B4-BE49-F238E27FC236}">
                    <a16:creationId xmlns:a16="http://schemas.microsoft.com/office/drawing/2014/main" id="{D2EBBCA6-A58E-409A-8BB1-46096F953522}"/>
                  </a:ext>
                </a:extLst>
              </p:cNvPr>
              <p:cNvSpPr/>
              <p:nvPr/>
            </p:nvSpPr>
            <p:spPr>
              <a:xfrm>
                <a:off x="6554714" y="16488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38" name="วงรี 137">
                <a:extLst>
                  <a:ext uri="{FF2B5EF4-FFF2-40B4-BE49-F238E27FC236}">
                    <a16:creationId xmlns:a16="http://schemas.microsoft.com/office/drawing/2014/main" id="{4EAA18AD-D225-4CAB-A830-06A73C29BA6B}"/>
                  </a:ext>
                </a:extLst>
              </p:cNvPr>
              <p:cNvSpPr/>
              <p:nvPr/>
            </p:nvSpPr>
            <p:spPr>
              <a:xfrm>
                <a:off x="6554714" y="184882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39" name="วงรี 138">
                <a:extLst>
                  <a:ext uri="{FF2B5EF4-FFF2-40B4-BE49-F238E27FC236}">
                    <a16:creationId xmlns:a16="http://schemas.microsoft.com/office/drawing/2014/main" id="{0C1FF6D6-BAFB-4890-BDAF-0321109E106E}"/>
                  </a:ext>
                </a:extLst>
              </p:cNvPr>
              <p:cNvSpPr/>
              <p:nvPr/>
            </p:nvSpPr>
            <p:spPr>
              <a:xfrm>
                <a:off x="6554714" y="204885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40" name="วงรี 139">
                <a:extLst>
                  <a:ext uri="{FF2B5EF4-FFF2-40B4-BE49-F238E27FC236}">
                    <a16:creationId xmlns:a16="http://schemas.microsoft.com/office/drawing/2014/main" id="{42CAA703-0698-4B2C-89D9-7623CE92359A}"/>
                  </a:ext>
                </a:extLst>
              </p:cNvPr>
              <p:cNvSpPr/>
              <p:nvPr/>
            </p:nvSpPr>
            <p:spPr>
              <a:xfrm>
                <a:off x="6554714" y="22488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41" name="วงรี 140">
                <a:extLst>
                  <a:ext uri="{FF2B5EF4-FFF2-40B4-BE49-F238E27FC236}">
                    <a16:creationId xmlns:a16="http://schemas.microsoft.com/office/drawing/2014/main" id="{DA7B4F7D-1D18-420D-8433-F99DF2BFD5EB}"/>
                  </a:ext>
                </a:extLst>
              </p:cNvPr>
              <p:cNvSpPr/>
              <p:nvPr/>
            </p:nvSpPr>
            <p:spPr>
              <a:xfrm>
                <a:off x="6554714" y="24489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42" name="วงรี 141">
                <a:extLst>
                  <a:ext uri="{FF2B5EF4-FFF2-40B4-BE49-F238E27FC236}">
                    <a16:creationId xmlns:a16="http://schemas.microsoft.com/office/drawing/2014/main" id="{AE91FF48-3E09-4F8A-AF4D-3AA54B047A9E}"/>
                  </a:ext>
                </a:extLst>
              </p:cNvPr>
              <p:cNvSpPr/>
              <p:nvPr/>
            </p:nvSpPr>
            <p:spPr>
              <a:xfrm>
                <a:off x="6554714" y="264892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43" name="วงรี 142">
                <a:extLst>
                  <a:ext uri="{FF2B5EF4-FFF2-40B4-BE49-F238E27FC236}">
                    <a16:creationId xmlns:a16="http://schemas.microsoft.com/office/drawing/2014/main" id="{813DCB89-6B66-45B5-8F7E-7706E9A8160B}"/>
                  </a:ext>
                </a:extLst>
              </p:cNvPr>
              <p:cNvSpPr/>
              <p:nvPr/>
            </p:nvSpPr>
            <p:spPr>
              <a:xfrm>
                <a:off x="6554714" y="284895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44" name="วงรี 143">
                <a:extLst>
                  <a:ext uri="{FF2B5EF4-FFF2-40B4-BE49-F238E27FC236}">
                    <a16:creationId xmlns:a16="http://schemas.microsoft.com/office/drawing/2014/main" id="{9795BA4E-5DC0-4DD6-A85F-8EA0857D4AD7}"/>
                  </a:ext>
                </a:extLst>
              </p:cNvPr>
              <p:cNvSpPr/>
              <p:nvPr/>
            </p:nvSpPr>
            <p:spPr>
              <a:xfrm>
                <a:off x="6554714" y="30489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45" name="วงรี 144">
                <a:extLst>
                  <a:ext uri="{FF2B5EF4-FFF2-40B4-BE49-F238E27FC236}">
                    <a16:creationId xmlns:a16="http://schemas.microsoft.com/office/drawing/2014/main" id="{E029C643-64FC-489A-961F-BA499DD96B5F}"/>
                  </a:ext>
                </a:extLst>
              </p:cNvPr>
              <p:cNvSpPr/>
              <p:nvPr/>
            </p:nvSpPr>
            <p:spPr>
              <a:xfrm>
                <a:off x="6554714" y="32490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46" name="วงรี 145">
                <a:extLst>
                  <a:ext uri="{FF2B5EF4-FFF2-40B4-BE49-F238E27FC236}">
                    <a16:creationId xmlns:a16="http://schemas.microsoft.com/office/drawing/2014/main" id="{30AB53CB-BFBE-474D-AB48-F68DE0EE987E}"/>
                  </a:ext>
                </a:extLst>
              </p:cNvPr>
              <p:cNvSpPr/>
              <p:nvPr/>
            </p:nvSpPr>
            <p:spPr>
              <a:xfrm>
                <a:off x="6844534" y="14466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47" name="วงรี 146">
                <a:extLst>
                  <a:ext uri="{FF2B5EF4-FFF2-40B4-BE49-F238E27FC236}">
                    <a16:creationId xmlns:a16="http://schemas.microsoft.com/office/drawing/2014/main" id="{086C549C-08DF-463C-8A3D-A381ADCD4108}"/>
                  </a:ext>
                </a:extLst>
              </p:cNvPr>
              <p:cNvSpPr/>
              <p:nvPr/>
            </p:nvSpPr>
            <p:spPr>
              <a:xfrm>
                <a:off x="6844534" y="16467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48" name="วงรี 147">
                <a:extLst>
                  <a:ext uri="{FF2B5EF4-FFF2-40B4-BE49-F238E27FC236}">
                    <a16:creationId xmlns:a16="http://schemas.microsoft.com/office/drawing/2014/main" id="{613A26D6-D114-4DB7-BF7A-3D4A1680BF71}"/>
                  </a:ext>
                </a:extLst>
              </p:cNvPr>
              <p:cNvSpPr/>
              <p:nvPr/>
            </p:nvSpPr>
            <p:spPr>
              <a:xfrm>
                <a:off x="6844534" y="184674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49" name="วงรี 148">
                <a:extLst>
                  <a:ext uri="{FF2B5EF4-FFF2-40B4-BE49-F238E27FC236}">
                    <a16:creationId xmlns:a16="http://schemas.microsoft.com/office/drawing/2014/main" id="{E27DDA30-C4D6-4AA2-ACA1-1D3C030E1D72}"/>
                  </a:ext>
                </a:extLst>
              </p:cNvPr>
              <p:cNvSpPr/>
              <p:nvPr/>
            </p:nvSpPr>
            <p:spPr>
              <a:xfrm>
                <a:off x="6844534" y="204677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50" name="วงรี 149">
                <a:extLst>
                  <a:ext uri="{FF2B5EF4-FFF2-40B4-BE49-F238E27FC236}">
                    <a16:creationId xmlns:a16="http://schemas.microsoft.com/office/drawing/2014/main" id="{0CA6F531-E93D-4AA4-8F21-C6AB8CC24A7C}"/>
                  </a:ext>
                </a:extLst>
              </p:cNvPr>
              <p:cNvSpPr/>
              <p:nvPr/>
            </p:nvSpPr>
            <p:spPr>
              <a:xfrm>
                <a:off x="6844534" y="22467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51" name="วงรี 150">
                <a:extLst>
                  <a:ext uri="{FF2B5EF4-FFF2-40B4-BE49-F238E27FC236}">
                    <a16:creationId xmlns:a16="http://schemas.microsoft.com/office/drawing/2014/main" id="{56D3A951-4DAE-4497-A1BF-9DE01A1283E0}"/>
                  </a:ext>
                </a:extLst>
              </p:cNvPr>
              <p:cNvSpPr/>
              <p:nvPr/>
            </p:nvSpPr>
            <p:spPr>
              <a:xfrm>
                <a:off x="6844534" y="24468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52" name="วงรี 151">
                <a:extLst>
                  <a:ext uri="{FF2B5EF4-FFF2-40B4-BE49-F238E27FC236}">
                    <a16:creationId xmlns:a16="http://schemas.microsoft.com/office/drawing/2014/main" id="{56624583-3AF1-434C-947B-DC01822C50CB}"/>
                  </a:ext>
                </a:extLst>
              </p:cNvPr>
              <p:cNvSpPr/>
              <p:nvPr/>
            </p:nvSpPr>
            <p:spPr>
              <a:xfrm>
                <a:off x="6844534" y="264684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53" name="วงรี 152">
                <a:extLst>
                  <a:ext uri="{FF2B5EF4-FFF2-40B4-BE49-F238E27FC236}">
                    <a16:creationId xmlns:a16="http://schemas.microsoft.com/office/drawing/2014/main" id="{FFB94250-93F7-44D7-B0D3-00F3B7A4F59C}"/>
                  </a:ext>
                </a:extLst>
              </p:cNvPr>
              <p:cNvSpPr/>
              <p:nvPr/>
            </p:nvSpPr>
            <p:spPr>
              <a:xfrm>
                <a:off x="6844534" y="284687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54" name="วงรี 153">
                <a:extLst>
                  <a:ext uri="{FF2B5EF4-FFF2-40B4-BE49-F238E27FC236}">
                    <a16:creationId xmlns:a16="http://schemas.microsoft.com/office/drawing/2014/main" id="{693A4000-C711-4213-881F-46174FD1239A}"/>
                  </a:ext>
                </a:extLst>
              </p:cNvPr>
              <p:cNvSpPr/>
              <p:nvPr/>
            </p:nvSpPr>
            <p:spPr>
              <a:xfrm>
                <a:off x="6844534" y="30468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55" name="วงรี 154">
                <a:extLst>
                  <a:ext uri="{FF2B5EF4-FFF2-40B4-BE49-F238E27FC236}">
                    <a16:creationId xmlns:a16="http://schemas.microsoft.com/office/drawing/2014/main" id="{10DCF3F5-3C48-4642-B133-E3CC79C23C10}"/>
                  </a:ext>
                </a:extLst>
              </p:cNvPr>
              <p:cNvSpPr/>
              <p:nvPr/>
            </p:nvSpPr>
            <p:spPr>
              <a:xfrm>
                <a:off x="6844534" y="32469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</p:grpSp>
        <p:grpSp>
          <p:nvGrpSpPr>
            <p:cNvPr id="156" name="กลุ่ม 155">
              <a:extLst>
                <a:ext uri="{FF2B5EF4-FFF2-40B4-BE49-F238E27FC236}">
                  <a16:creationId xmlns:a16="http://schemas.microsoft.com/office/drawing/2014/main" id="{B958616B-DD23-408E-8662-7F1436CDCE4F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3466326" y="573401"/>
              <a:ext cx="347486" cy="982634"/>
              <a:chOff x="6264894" y="1446698"/>
              <a:chExt cx="759640" cy="1984379"/>
            </a:xfrm>
          </p:grpSpPr>
          <p:sp>
            <p:nvSpPr>
              <p:cNvPr id="157" name="วงรี 156">
                <a:extLst>
                  <a:ext uri="{FF2B5EF4-FFF2-40B4-BE49-F238E27FC236}">
                    <a16:creationId xmlns:a16="http://schemas.microsoft.com/office/drawing/2014/main" id="{880946A2-5350-4B72-B3CF-3372A2D75CBF}"/>
                  </a:ext>
                </a:extLst>
              </p:cNvPr>
              <p:cNvSpPr/>
              <p:nvPr/>
            </p:nvSpPr>
            <p:spPr>
              <a:xfrm>
                <a:off x="6264894" y="14508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58" name="วงรี 157">
                <a:extLst>
                  <a:ext uri="{FF2B5EF4-FFF2-40B4-BE49-F238E27FC236}">
                    <a16:creationId xmlns:a16="http://schemas.microsoft.com/office/drawing/2014/main" id="{3CE03E15-6C83-422D-BD88-166AD688CF2E}"/>
                  </a:ext>
                </a:extLst>
              </p:cNvPr>
              <p:cNvSpPr/>
              <p:nvPr/>
            </p:nvSpPr>
            <p:spPr>
              <a:xfrm>
                <a:off x="6264894" y="16508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59" name="วงรี 158">
                <a:extLst>
                  <a:ext uri="{FF2B5EF4-FFF2-40B4-BE49-F238E27FC236}">
                    <a16:creationId xmlns:a16="http://schemas.microsoft.com/office/drawing/2014/main" id="{908F4668-BA50-42FC-A8E3-4423F5A64ABC}"/>
                  </a:ext>
                </a:extLst>
              </p:cNvPr>
              <p:cNvSpPr/>
              <p:nvPr/>
            </p:nvSpPr>
            <p:spPr>
              <a:xfrm>
                <a:off x="6264894" y="185090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60" name="วงรี 159">
                <a:extLst>
                  <a:ext uri="{FF2B5EF4-FFF2-40B4-BE49-F238E27FC236}">
                    <a16:creationId xmlns:a16="http://schemas.microsoft.com/office/drawing/2014/main" id="{524554F2-A4AB-4A2E-91DE-4B0CB4B448EB}"/>
                  </a:ext>
                </a:extLst>
              </p:cNvPr>
              <p:cNvSpPr/>
              <p:nvPr/>
            </p:nvSpPr>
            <p:spPr>
              <a:xfrm>
                <a:off x="6264894" y="205092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61" name="วงรี 160">
                <a:extLst>
                  <a:ext uri="{FF2B5EF4-FFF2-40B4-BE49-F238E27FC236}">
                    <a16:creationId xmlns:a16="http://schemas.microsoft.com/office/drawing/2014/main" id="{F3F51107-801F-4372-8E4D-3C58FA1B92B3}"/>
                  </a:ext>
                </a:extLst>
              </p:cNvPr>
              <p:cNvSpPr/>
              <p:nvPr/>
            </p:nvSpPr>
            <p:spPr>
              <a:xfrm>
                <a:off x="6264894" y="22509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62" name="วงรี 161">
                <a:extLst>
                  <a:ext uri="{FF2B5EF4-FFF2-40B4-BE49-F238E27FC236}">
                    <a16:creationId xmlns:a16="http://schemas.microsoft.com/office/drawing/2014/main" id="{5D800A4B-1832-4643-A216-53E717B7A80C}"/>
                  </a:ext>
                </a:extLst>
              </p:cNvPr>
              <p:cNvSpPr/>
              <p:nvPr/>
            </p:nvSpPr>
            <p:spPr>
              <a:xfrm>
                <a:off x="6264894" y="24509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63" name="วงรี 162">
                <a:extLst>
                  <a:ext uri="{FF2B5EF4-FFF2-40B4-BE49-F238E27FC236}">
                    <a16:creationId xmlns:a16="http://schemas.microsoft.com/office/drawing/2014/main" id="{BCF1EB5A-DBFC-4179-958C-1B9118471259}"/>
                  </a:ext>
                </a:extLst>
              </p:cNvPr>
              <p:cNvSpPr/>
              <p:nvPr/>
            </p:nvSpPr>
            <p:spPr>
              <a:xfrm>
                <a:off x="6264894" y="265100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64" name="วงรี 163">
                <a:extLst>
                  <a:ext uri="{FF2B5EF4-FFF2-40B4-BE49-F238E27FC236}">
                    <a16:creationId xmlns:a16="http://schemas.microsoft.com/office/drawing/2014/main" id="{43A2364B-8D4A-4104-BC92-43A3EBCF0585}"/>
                  </a:ext>
                </a:extLst>
              </p:cNvPr>
              <p:cNvSpPr/>
              <p:nvPr/>
            </p:nvSpPr>
            <p:spPr>
              <a:xfrm>
                <a:off x="6264894" y="285102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65" name="วงรี 164">
                <a:extLst>
                  <a:ext uri="{FF2B5EF4-FFF2-40B4-BE49-F238E27FC236}">
                    <a16:creationId xmlns:a16="http://schemas.microsoft.com/office/drawing/2014/main" id="{2009CE0F-1418-4A64-9EF9-E61143263B5C}"/>
                  </a:ext>
                </a:extLst>
              </p:cNvPr>
              <p:cNvSpPr/>
              <p:nvPr/>
            </p:nvSpPr>
            <p:spPr>
              <a:xfrm>
                <a:off x="6264894" y="30510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 dirty="0"/>
              </a:p>
            </p:txBody>
          </p:sp>
          <p:sp>
            <p:nvSpPr>
              <p:cNvPr id="166" name="วงรี 165">
                <a:extLst>
                  <a:ext uri="{FF2B5EF4-FFF2-40B4-BE49-F238E27FC236}">
                    <a16:creationId xmlns:a16="http://schemas.microsoft.com/office/drawing/2014/main" id="{AD5C2724-F24C-49C5-B5E1-775DEA13487D}"/>
                  </a:ext>
                </a:extLst>
              </p:cNvPr>
              <p:cNvSpPr/>
              <p:nvPr/>
            </p:nvSpPr>
            <p:spPr>
              <a:xfrm>
                <a:off x="6264894" y="32510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67" name="วงรี 166">
                <a:extLst>
                  <a:ext uri="{FF2B5EF4-FFF2-40B4-BE49-F238E27FC236}">
                    <a16:creationId xmlns:a16="http://schemas.microsoft.com/office/drawing/2014/main" id="{072B9939-058B-4D80-947C-409EF176F8F8}"/>
                  </a:ext>
                </a:extLst>
              </p:cNvPr>
              <p:cNvSpPr/>
              <p:nvPr/>
            </p:nvSpPr>
            <p:spPr>
              <a:xfrm>
                <a:off x="6554714" y="14487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68" name="วงรี 167">
                <a:extLst>
                  <a:ext uri="{FF2B5EF4-FFF2-40B4-BE49-F238E27FC236}">
                    <a16:creationId xmlns:a16="http://schemas.microsoft.com/office/drawing/2014/main" id="{FD8A0C7A-2F21-40E4-A570-653933483C2A}"/>
                  </a:ext>
                </a:extLst>
              </p:cNvPr>
              <p:cNvSpPr/>
              <p:nvPr/>
            </p:nvSpPr>
            <p:spPr>
              <a:xfrm>
                <a:off x="6554714" y="16488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69" name="วงรี 168">
                <a:extLst>
                  <a:ext uri="{FF2B5EF4-FFF2-40B4-BE49-F238E27FC236}">
                    <a16:creationId xmlns:a16="http://schemas.microsoft.com/office/drawing/2014/main" id="{4D647E18-E96F-4C4F-8BF3-5C1EA031B938}"/>
                  </a:ext>
                </a:extLst>
              </p:cNvPr>
              <p:cNvSpPr/>
              <p:nvPr/>
            </p:nvSpPr>
            <p:spPr>
              <a:xfrm>
                <a:off x="6554714" y="184882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70" name="วงรี 169">
                <a:extLst>
                  <a:ext uri="{FF2B5EF4-FFF2-40B4-BE49-F238E27FC236}">
                    <a16:creationId xmlns:a16="http://schemas.microsoft.com/office/drawing/2014/main" id="{9035A499-ABAB-46EA-A7A5-5E21EF272C51}"/>
                  </a:ext>
                </a:extLst>
              </p:cNvPr>
              <p:cNvSpPr/>
              <p:nvPr/>
            </p:nvSpPr>
            <p:spPr>
              <a:xfrm>
                <a:off x="6554714" y="204885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71" name="วงรี 170">
                <a:extLst>
                  <a:ext uri="{FF2B5EF4-FFF2-40B4-BE49-F238E27FC236}">
                    <a16:creationId xmlns:a16="http://schemas.microsoft.com/office/drawing/2014/main" id="{EC45FC70-FF67-4A0B-9F65-AC60DB5DD75A}"/>
                  </a:ext>
                </a:extLst>
              </p:cNvPr>
              <p:cNvSpPr/>
              <p:nvPr/>
            </p:nvSpPr>
            <p:spPr>
              <a:xfrm>
                <a:off x="6554714" y="22488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72" name="วงรี 171">
                <a:extLst>
                  <a:ext uri="{FF2B5EF4-FFF2-40B4-BE49-F238E27FC236}">
                    <a16:creationId xmlns:a16="http://schemas.microsoft.com/office/drawing/2014/main" id="{3225911A-5A7F-4A6A-8D60-167EE0612ED8}"/>
                  </a:ext>
                </a:extLst>
              </p:cNvPr>
              <p:cNvSpPr/>
              <p:nvPr/>
            </p:nvSpPr>
            <p:spPr>
              <a:xfrm>
                <a:off x="6554714" y="24489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73" name="วงรี 172">
                <a:extLst>
                  <a:ext uri="{FF2B5EF4-FFF2-40B4-BE49-F238E27FC236}">
                    <a16:creationId xmlns:a16="http://schemas.microsoft.com/office/drawing/2014/main" id="{779E656A-5DB3-43FD-A294-C984D27F3ECA}"/>
                  </a:ext>
                </a:extLst>
              </p:cNvPr>
              <p:cNvSpPr/>
              <p:nvPr/>
            </p:nvSpPr>
            <p:spPr>
              <a:xfrm>
                <a:off x="6554714" y="264892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74" name="วงรี 173">
                <a:extLst>
                  <a:ext uri="{FF2B5EF4-FFF2-40B4-BE49-F238E27FC236}">
                    <a16:creationId xmlns:a16="http://schemas.microsoft.com/office/drawing/2014/main" id="{A14C5DAE-6A71-40BD-9109-F1EFE7D9D5B1}"/>
                  </a:ext>
                </a:extLst>
              </p:cNvPr>
              <p:cNvSpPr/>
              <p:nvPr/>
            </p:nvSpPr>
            <p:spPr>
              <a:xfrm>
                <a:off x="6554714" y="284895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75" name="วงรี 174">
                <a:extLst>
                  <a:ext uri="{FF2B5EF4-FFF2-40B4-BE49-F238E27FC236}">
                    <a16:creationId xmlns:a16="http://schemas.microsoft.com/office/drawing/2014/main" id="{1C726E50-D9AB-44F7-B09D-260EA4A097D2}"/>
                  </a:ext>
                </a:extLst>
              </p:cNvPr>
              <p:cNvSpPr/>
              <p:nvPr/>
            </p:nvSpPr>
            <p:spPr>
              <a:xfrm>
                <a:off x="6554714" y="30489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76" name="วงรี 175">
                <a:extLst>
                  <a:ext uri="{FF2B5EF4-FFF2-40B4-BE49-F238E27FC236}">
                    <a16:creationId xmlns:a16="http://schemas.microsoft.com/office/drawing/2014/main" id="{3381DF47-4EEC-4C5D-806D-331FFB99EDBB}"/>
                  </a:ext>
                </a:extLst>
              </p:cNvPr>
              <p:cNvSpPr/>
              <p:nvPr/>
            </p:nvSpPr>
            <p:spPr>
              <a:xfrm>
                <a:off x="6554714" y="32490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77" name="วงรี 176">
                <a:extLst>
                  <a:ext uri="{FF2B5EF4-FFF2-40B4-BE49-F238E27FC236}">
                    <a16:creationId xmlns:a16="http://schemas.microsoft.com/office/drawing/2014/main" id="{B1A7197B-B98D-40DE-BF72-B4830EC03030}"/>
                  </a:ext>
                </a:extLst>
              </p:cNvPr>
              <p:cNvSpPr/>
              <p:nvPr/>
            </p:nvSpPr>
            <p:spPr>
              <a:xfrm>
                <a:off x="6844534" y="14466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78" name="วงรี 177">
                <a:extLst>
                  <a:ext uri="{FF2B5EF4-FFF2-40B4-BE49-F238E27FC236}">
                    <a16:creationId xmlns:a16="http://schemas.microsoft.com/office/drawing/2014/main" id="{82DF469E-A085-4039-88CB-3969DA384FDB}"/>
                  </a:ext>
                </a:extLst>
              </p:cNvPr>
              <p:cNvSpPr/>
              <p:nvPr/>
            </p:nvSpPr>
            <p:spPr>
              <a:xfrm>
                <a:off x="6844534" y="16467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79" name="วงรี 178">
                <a:extLst>
                  <a:ext uri="{FF2B5EF4-FFF2-40B4-BE49-F238E27FC236}">
                    <a16:creationId xmlns:a16="http://schemas.microsoft.com/office/drawing/2014/main" id="{2114E414-B577-4702-8E7D-052C8EB01B12}"/>
                  </a:ext>
                </a:extLst>
              </p:cNvPr>
              <p:cNvSpPr/>
              <p:nvPr/>
            </p:nvSpPr>
            <p:spPr>
              <a:xfrm>
                <a:off x="6844534" y="184674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80" name="วงรี 179">
                <a:extLst>
                  <a:ext uri="{FF2B5EF4-FFF2-40B4-BE49-F238E27FC236}">
                    <a16:creationId xmlns:a16="http://schemas.microsoft.com/office/drawing/2014/main" id="{FAE97F4D-3390-442F-BABF-6A9F783CDAC4}"/>
                  </a:ext>
                </a:extLst>
              </p:cNvPr>
              <p:cNvSpPr/>
              <p:nvPr/>
            </p:nvSpPr>
            <p:spPr>
              <a:xfrm>
                <a:off x="6844534" y="204677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81" name="วงรี 180">
                <a:extLst>
                  <a:ext uri="{FF2B5EF4-FFF2-40B4-BE49-F238E27FC236}">
                    <a16:creationId xmlns:a16="http://schemas.microsoft.com/office/drawing/2014/main" id="{B7B57EE1-A657-484F-9702-2D432A5836E3}"/>
                  </a:ext>
                </a:extLst>
              </p:cNvPr>
              <p:cNvSpPr/>
              <p:nvPr/>
            </p:nvSpPr>
            <p:spPr>
              <a:xfrm>
                <a:off x="6844534" y="22467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82" name="วงรี 181">
                <a:extLst>
                  <a:ext uri="{FF2B5EF4-FFF2-40B4-BE49-F238E27FC236}">
                    <a16:creationId xmlns:a16="http://schemas.microsoft.com/office/drawing/2014/main" id="{C875F0C2-3305-4620-831F-EE6836698F44}"/>
                  </a:ext>
                </a:extLst>
              </p:cNvPr>
              <p:cNvSpPr/>
              <p:nvPr/>
            </p:nvSpPr>
            <p:spPr>
              <a:xfrm>
                <a:off x="6844534" y="24468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83" name="วงรี 182">
                <a:extLst>
                  <a:ext uri="{FF2B5EF4-FFF2-40B4-BE49-F238E27FC236}">
                    <a16:creationId xmlns:a16="http://schemas.microsoft.com/office/drawing/2014/main" id="{C1FB343C-CD22-433C-A738-ED6ED98C86CA}"/>
                  </a:ext>
                </a:extLst>
              </p:cNvPr>
              <p:cNvSpPr/>
              <p:nvPr/>
            </p:nvSpPr>
            <p:spPr>
              <a:xfrm>
                <a:off x="6844534" y="264684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84" name="วงรี 183">
                <a:extLst>
                  <a:ext uri="{FF2B5EF4-FFF2-40B4-BE49-F238E27FC236}">
                    <a16:creationId xmlns:a16="http://schemas.microsoft.com/office/drawing/2014/main" id="{AD1668AC-CF57-4C3A-B191-3854D89C3822}"/>
                  </a:ext>
                </a:extLst>
              </p:cNvPr>
              <p:cNvSpPr/>
              <p:nvPr/>
            </p:nvSpPr>
            <p:spPr>
              <a:xfrm>
                <a:off x="6844534" y="284687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85" name="วงรี 184">
                <a:extLst>
                  <a:ext uri="{FF2B5EF4-FFF2-40B4-BE49-F238E27FC236}">
                    <a16:creationId xmlns:a16="http://schemas.microsoft.com/office/drawing/2014/main" id="{E99753CA-0192-41F6-9B70-A541EFAEA4DB}"/>
                  </a:ext>
                </a:extLst>
              </p:cNvPr>
              <p:cNvSpPr/>
              <p:nvPr/>
            </p:nvSpPr>
            <p:spPr>
              <a:xfrm>
                <a:off x="6844534" y="30468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86" name="วงรี 185">
                <a:extLst>
                  <a:ext uri="{FF2B5EF4-FFF2-40B4-BE49-F238E27FC236}">
                    <a16:creationId xmlns:a16="http://schemas.microsoft.com/office/drawing/2014/main" id="{07334C29-3F9C-4309-BFD2-EEC5F7C587A2}"/>
                  </a:ext>
                </a:extLst>
              </p:cNvPr>
              <p:cNvSpPr/>
              <p:nvPr/>
            </p:nvSpPr>
            <p:spPr>
              <a:xfrm>
                <a:off x="6844534" y="32469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</p:grpSp>
        <p:sp>
          <p:nvSpPr>
            <p:cNvPr id="190" name="กากบาท 189">
              <a:extLst>
                <a:ext uri="{FF2B5EF4-FFF2-40B4-BE49-F238E27FC236}">
                  <a16:creationId xmlns:a16="http://schemas.microsoft.com/office/drawing/2014/main" id="{5388398A-A471-4266-9A27-E079256CC8C9}"/>
                </a:ext>
              </a:extLst>
            </p:cNvPr>
            <p:cNvSpPr/>
            <p:nvPr/>
          </p:nvSpPr>
          <p:spPr>
            <a:xfrm rot="1087668">
              <a:off x="1191653" y="4451977"/>
              <a:ext cx="368040" cy="320174"/>
            </a:xfrm>
            <a:prstGeom prst="plus">
              <a:avLst>
                <a:gd name="adj" fmla="val 35728"/>
              </a:avLst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91" name="กากบาท 190">
              <a:extLst>
                <a:ext uri="{FF2B5EF4-FFF2-40B4-BE49-F238E27FC236}">
                  <a16:creationId xmlns:a16="http://schemas.microsoft.com/office/drawing/2014/main" id="{06CDAA93-E217-4258-9A54-4C325A9332B8}"/>
                </a:ext>
              </a:extLst>
            </p:cNvPr>
            <p:cNvSpPr/>
            <p:nvPr/>
          </p:nvSpPr>
          <p:spPr>
            <a:xfrm rot="1087668">
              <a:off x="6767399" y="1518757"/>
              <a:ext cx="368040" cy="320174"/>
            </a:xfrm>
            <a:prstGeom prst="plus">
              <a:avLst>
                <a:gd name="adj" fmla="val 35728"/>
              </a:avLst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92" name="กากบาท 191">
              <a:extLst>
                <a:ext uri="{FF2B5EF4-FFF2-40B4-BE49-F238E27FC236}">
                  <a16:creationId xmlns:a16="http://schemas.microsoft.com/office/drawing/2014/main" id="{E52586BA-A47A-4C67-BE1E-D768E320A5C8}"/>
                </a:ext>
              </a:extLst>
            </p:cNvPr>
            <p:cNvSpPr/>
            <p:nvPr/>
          </p:nvSpPr>
          <p:spPr>
            <a:xfrm rot="1087668">
              <a:off x="684864" y="1581020"/>
              <a:ext cx="620284" cy="500224"/>
            </a:xfrm>
            <a:prstGeom prst="plus">
              <a:avLst>
                <a:gd name="adj" fmla="val 35728"/>
              </a:avLst>
            </a:prstGeom>
            <a:solidFill>
              <a:srgbClr val="FDE92C">
                <a:alpha val="40000"/>
              </a:srgb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93" name="กากบาท 192">
              <a:extLst>
                <a:ext uri="{FF2B5EF4-FFF2-40B4-BE49-F238E27FC236}">
                  <a16:creationId xmlns:a16="http://schemas.microsoft.com/office/drawing/2014/main" id="{9279B430-86FD-4915-87E5-58413A3B8599}"/>
                </a:ext>
              </a:extLst>
            </p:cNvPr>
            <p:cNvSpPr/>
            <p:nvPr/>
          </p:nvSpPr>
          <p:spPr>
            <a:xfrm rot="20237040">
              <a:off x="1318434" y="452353"/>
              <a:ext cx="552915" cy="426604"/>
            </a:xfrm>
            <a:prstGeom prst="plus">
              <a:avLst>
                <a:gd name="adj" fmla="val 35728"/>
              </a:avLst>
            </a:prstGeom>
            <a:solidFill>
              <a:schemeClr val="accent4">
                <a:lumMod val="20000"/>
                <a:lumOff val="80000"/>
                <a:alpha val="90000"/>
              </a:scheme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 dirty="0"/>
            </a:p>
          </p:txBody>
        </p:sp>
        <p:sp>
          <p:nvSpPr>
            <p:cNvPr id="194" name="สี่เหลี่ยมผืนผ้า 193">
              <a:extLst>
                <a:ext uri="{FF2B5EF4-FFF2-40B4-BE49-F238E27FC236}">
                  <a16:creationId xmlns:a16="http://schemas.microsoft.com/office/drawing/2014/main" id="{07A72EC4-E108-4388-8109-4BECAA9C8258}"/>
                </a:ext>
              </a:extLst>
            </p:cNvPr>
            <p:cNvSpPr/>
            <p:nvPr/>
          </p:nvSpPr>
          <p:spPr>
            <a:xfrm>
              <a:off x="6241377" y="425127"/>
              <a:ext cx="330847" cy="305625"/>
            </a:xfrm>
            <a:prstGeom prst="rect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95" name="สี่เหลี่ยมผืนผ้า 194">
              <a:extLst>
                <a:ext uri="{FF2B5EF4-FFF2-40B4-BE49-F238E27FC236}">
                  <a16:creationId xmlns:a16="http://schemas.microsoft.com/office/drawing/2014/main" id="{DB745DB9-E68C-4099-8BC1-067971DA25AE}"/>
                </a:ext>
              </a:extLst>
            </p:cNvPr>
            <p:cNvSpPr/>
            <p:nvPr/>
          </p:nvSpPr>
          <p:spPr>
            <a:xfrm>
              <a:off x="7961308" y="4240268"/>
              <a:ext cx="330847" cy="305625"/>
            </a:xfrm>
            <a:prstGeom prst="rect">
              <a:avLst/>
            </a:prstGeom>
            <a:noFill/>
            <a:ln w="28575">
              <a:solidFill>
                <a:srgbClr val="FEF9B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grpSp>
          <p:nvGrpSpPr>
            <p:cNvPr id="196" name="กลุ่ม 195">
              <a:extLst>
                <a:ext uri="{FF2B5EF4-FFF2-40B4-BE49-F238E27FC236}">
                  <a16:creationId xmlns:a16="http://schemas.microsoft.com/office/drawing/2014/main" id="{1ED1FCA0-FE85-49B0-B8E6-2709E2BE3F0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010805" y="3407851"/>
              <a:ext cx="376162" cy="907724"/>
              <a:chOff x="6264894" y="1446698"/>
              <a:chExt cx="759640" cy="1984379"/>
            </a:xfrm>
          </p:grpSpPr>
          <p:sp>
            <p:nvSpPr>
              <p:cNvPr id="197" name="วงรี 196">
                <a:extLst>
                  <a:ext uri="{FF2B5EF4-FFF2-40B4-BE49-F238E27FC236}">
                    <a16:creationId xmlns:a16="http://schemas.microsoft.com/office/drawing/2014/main" id="{B21C1970-2128-49C3-9C00-8C4D8B5ABB22}"/>
                  </a:ext>
                </a:extLst>
              </p:cNvPr>
              <p:cNvSpPr/>
              <p:nvPr/>
            </p:nvSpPr>
            <p:spPr>
              <a:xfrm>
                <a:off x="6264894" y="14508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98" name="วงรี 197">
                <a:extLst>
                  <a:ext uri="{FF2B5EF4-FFF2-40B4-BE49-F238E27FC236}">
                    <a16:creationId xmlns:a16="http://schemas.microsoft.com/office/drawing/2014/main" id="{99D12FE0-9D89-4DCA-BE55-81A666A3DC64}"/>
                  </a:ext>
                </a:extLst>
              </p:cNvPr>
              <p:cNvSpPr/>
              <p:nvPr/>
            </p:nvSpPr>
            <p:spPr>
              <a:xfrm>
                <a:off x="6264894" y="16508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99" name="วงรี 198">
                <a:extLst>
                  <a:ext uri="{FF2B5EF4-FFF2-40B4-BE49-F238E27FC236}">
                    <a16:creationId xmlns:a16="http://schemas.microsoft.com/office/drawing/2014/main" id="{497810E9-68CB-444C-B53D-1DA8C12A8AC5}"/>
                  </a:ext>
                </a:extLst>
              </p:cNvPr>
              <p:cNvSpPr/>
              <p:nvPr/>
            </p:nvSpPr>
            <p:spPr>
              <a:xfrm>
                <a:off x="6264894" y="185090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00" name="วงรี 199">
                <a:extLst>
                  <a:ext uri="{FF2B5EF4-FFF2-40B4-BE49-F238E27FC236}">
                    <a16:creationId xmlns:a16="http://schemas.microsoft.com/office/drawing/2014/main" id="{A28FF609-F343-47FC-A527-377C8D8A3C93}"/>
                  </a:ext>
                </a:extLst>
              </p:cNvPr>
              <p:cNvSpPr/>
              <p:nvPr/>
            </p:nvSpPr>
            <p:spPr>
              <a:xfrm>
                <a:off x="6264894" y="205092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01" name="วงรี 200">
                <a:extLst>
                  <a:ext uri="{FF2B5EF4-FFF2-40B4-BE49-F238E27FC236}">
                    <a16:creationId xmlns:a16="http://schemas.microsoft.com/office/drawing/2014/main" id="{20C4603F-058E-4D02-9D62-323B1BACD948}"/>
                  </a:ext>
                </a:extLst>
              </p:cNvPr>
              <p:cNvSpPr/>
              <p:nvPr/>
            </p:nvSpPr>
            <p:spPr>
              <a:xfrm>
                <a:off x="6264894" y="22509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02" name="วงรี 201">
                <a:extLst>
                  <a:ext uri="{FF2B5EF4-FFF2-40B4-BE49-F238E27FC236}">
                    <a16:creationId xmlns:a16="http://schemas.microsoft.com/office/drawing/2014/main" id="{937B6F76-0969-485E-9D13-BFDDA29747B5}"/>
                  </a:ext>
                </a:extLst>
              </p:cNvPr>
              <p:cNvSpPr/>
              <p:nvPr/>
            </p:nvSpPr>
            <p:spPr>
              <a:xfrm>
                <a:off x="6264894" y="24509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03" name="วงรี 202">
                <a:extLst>
                  <a:ext uri="{FF2B5EF4-FFF2-40B4-BE49-F238E27FC236}">
                    <a16:creationId xmlns:a16="http://schemas.microsoft.com/office/drawing/2014/main" id="{1DF58B4A-A66B-4699-A37C-3F6987305D84}"/>
                  </a:ext>
                </a:extLst>
              </p:cNvPr>
              <p:cNvSpPr/>
              <p:nvPr/>
            </p:nvSpPr>
            <p:spPr>
              <a:xfrm>
                <a:off x="6264894" y="265100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04" name="วงรี 203">
                <a:extLst>
                  <a:ext uri="{FF2B5EF4-FFF2-40B4-BE49-F238E27FC236}">
                    <a16:creationId xmlns:a16="http://schemas.microsoft.com/office/drawing/2014/main" id="{7BB84F2F-07D2-4487-A2CE-362EFBDAEE8E}"/>
                  </a:ext>
                </a:extLst>
              </p:cNvPr>
              <p:cNvSpPr/>
              <p:nvPr/>
            </p:nvSpPr>
            <p:spPr>
              <a:xfrm>
                <a:off x="6264894" y="285102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05" name="วงรี 204">
                <a:extLst>
                  <a:ext uri="{FF2B5EF4-FFF2-40B4-BE49-F238E27FC236}">
                    <a16:creationId xmlns:a16="http://schemas.microsoft.com/office/drawing/2014/main" id="{4A16ED61-82D7-4D1C-8262-ED0B118D0E60}"/>
                  </a:ext>
                </a:extLst>
              </p:cNvPr>
              <p:cNvSpPr/>
              <p:nvPr/>
            </p:nvSpPr>
            <p:spPr>
              <a:xfrm>
                <a:off x="6264894" y="30510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 dirty="0"/>
              </a:p>
            </p:txBody>
          </p:sp>
          <p:sp>
            <p:nvSpPr>
              <p:cNvPr id="206" name="วงรี 205">
                <a:extLst>
                  <a:ext uri="{FF2B5EF4-FFF2-40B4-BE49-F238E27FC236}">
                    <a16:creationId xmlns:a16="http://schemas.microsoft.com/office/drawing/2014/main" id="{B6E1BE97-4B81-4356-B357-468CBC454F5D}"/>
                  </a:ext>
                </a:extLst>
              </p:cNvPr>
              <p:cNvSpPr/>
              <p:nvPr/>
            </p:nvSpPr>
            <p:spPr>
              <a:xfrm>
                <a:off x="6264894" y="32510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07" name="วงรี 206">
                <a:extLst>
                  <a:ext uri="{FF2B5EF4-FFF2-40B4-BE49-F238E27FC236}">
                    <a16:creationId xmlns:a16="http://schemas.microsoft.com/office/drawing/2014/main" id="{1B89C48D-F989-4854-8466-937575850FD9}"/>
                  </a:ext>
                </a:extLst>
              </p:cNvPr>
              <p:cNvSpPr/>
              <p:nvPr/>
            </p:nvSpPr>
            <p:spPr>
              <a:xfrm>
                <a:off x="6554714" y="14487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08" name="วงรี 207">
                <a:extLst>
                  <a:ext uri="{FF2B5EF4-FFF2-40B4-BE49-F238E27FC236}">
                    <a16:creationId xmlns:a16="http://schemas.microsoft.com/office/drawing/2014/main" id="{96C63366-8923-47D7-AA38-4C9BB4EF2BD6}"/>
                  </a:ext>
                </a:extLst>
              </p:cNvPr>
              <p:cNvSpPr/>
              <p:nvPr/>
            </p:nvSpPr>
            <p:spPr>
              <a:xfrm>
                <a:off x="6554714" y="16488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09" name="วงรี 208">
                <a:extLst>
                  <a:ext uri="{FF2B5EF4-FFF2-40B4-BE49-F238E27FC236}">
                    <a16:creationId xmlns:a16="http://schemas.microsoft.com/office/drawing/2014/main" id="{BF1800A9-E998-48BD-B122-08130C2F9023}"/>
                  </a:ext>
                </a:extLst>
              </p:cNvPr>
              <p:cNvSpPr/>
              <p:nvPr/>
            </p:nvSpPr>
            <p:spPr>
              <a:xfrm>
                <a:off x="6554714" y="184882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10" name="วงรี 209">
                <a:extLst>
                  <a:ext uri="{FF2B5EF4-FFF2-40B4-BE49-F238E27FC236}">
                    <a16:creationId xmlns:a16="http://schemas.microsoft.com/office/drawing/2014/main" id="{2E5538F9-9A0A-4AC9-AD17-8BE00BC56514}"/>
                  </a:ext>
                </a:extLst>
              </p:cNvPr>
              <p:cNvSpPr/>
              <p:nvPr/>
            </p:nvSpPr>
            <p:spPr>
              <a:xfrm>
                <a:off x="6554714" y="204885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11" name="วงรี 210">
                <a:extLst>
                  <a:ext uri="{FF2B5EF4-FFF2-40B4-BE49-F238E27FC236}">
                    <a16:creationId xmlns:a16="http://schemas.microsoft.com/office/drawing/2014/main" id="{2A9461A3-9C39-423A-A9BE-600880ECBB4A}"/>
                  </a:ext>
                </a:extLst>
              </p:cNvPr>
              <p:cNvSpPr/>
              <p:nvPr/>
            </p:nvSpPr>
            <p:spPr>
              <a:xfrm>
                <a:off x="6554714" y="22488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12" name="วงรี 211">
                <a:extLst>
                  <a:ext uri="{FF2B5EF4-FFF2-40B4-BE49-F238E27FC236}">
                    <a16:creationId xmlns:a16="http://schemas.microsoft.com/office/drawing/2014/main" id="{EB19948A-221D-46CD-A226-B92B574D58FD}"/>
                  </a:ext>
                </a:extLst>
              </p:cNvPr>
              <p:cNvSpPr/>
              <p:nvPr/>
            </p:nvSpPr>
            <p:spPr>
              <a:xfrm>
                <a:off x="6554714" y="24489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13" name="วงรี 212">
                <a:extLst>
                  <a:ext uri="{FF2B5EF4-FFF2-40B4-BE49-F238E27FC236}">
                    <a16:creationId xmlns:a16="http://schemas.microsoft.com/office/drawing/2014/main" id="{31D69F52-AAA3-49B4-8A41-80F4EF61CEDE}"/>
                  </a:ext>
                </a:extLst>
              </p:cNvPr>
              <p:cNvSpPr/>
              <p:nvPr/>
            </p:nvSpPr>
            <p:spPr>
              <a:xfrm>
                <a:off x="6554714" y="264892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14" name="วงรี 213">
                <a:extLst>
                  <a:ext uri="{FF2B5EF4-FFF2-40B4-BE49-F238E27FC236}">
                    <a16:creationId xmlns:a16="http://schemas.microsoft.com/office/drawing/2014/main" id="{94CF82CC-7350-4639-837C-2205CCCD1DB8}"/>
                  </a:ext>
                </a:extLst>
              </p:cNvPr>
              <p:cNvSpPr/>
              <p:nvPr/>
            </p:nvSpPr>
            <p:spPr>
              <a:xfrm>
                <a:off x="6554714" y="284895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15" name="วงรี 214">
                <a:extLst>
                  <a:ext uri="{FF2B5EF4-FFF2-40B4-BE49-F238E27FC236}">
                    <a16:creationId xmlns:a16="http://schemas.microsoft.com/office/drawing/2014/main" id="{C49CBAEF-D48F-407B-9D7D-23BA8CBCEE76}"/>
                  </a:ext>
                </a:extLst>
              </p:cNvPr>
              <p:cNvSpPr/>
              <p:nvPr/>
            </p:nvSpPr>
            <p:spPr>
              <a:xfrm>
                <a:off x="6554714" y="30489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16" name="วงรี 215">
                <a:extLst>
                  <a:ext uri="{FF2B5EF4-FFF2-40B4-BE49-F238E27FC236}">
                    <a16:creationId xmlns:a16="http://schemas.microsoft.com/office/drawing/2014/main" id="{BDC7FAE8-A9A4-4908-9254-5E8D4C2CB107}"/>
                  </a:ext>
                </a:extLst>
              </p:cNvPr>
              <p:cNvSpPr/>
              <p:nvPr/>
            </p:nvSpPr>
            <p:spPr>
              <a:xfrm>
                <a:off x="6554714" y="32490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17" name="วงรี 216">
                <a:extLst>
                  <a:ext uri="{FF2B5EF4-FFF2-40B4-BE49-F238E27FC236}">
                    <a16:creationId xmlns:a16="http://schemas.microsoft.com/office/drawing/2014/main" id="{93BE9E9C-F227-4576-B2C4-1ABD6DFF9755}"/>
                  </a:ext>
                </a:extLst>
              </p:cNvPr>
              <p:cNvSpPr/>
              <p:nvPr/>
            </p:nvSpPr>
            <p:spPr>
              <a:xfrm>
                <a:off x="6844534" y="14466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18" name="วงรี 217">
                <a:extLst>
                  <a:ext uri="{FF2B5EF4-FFF2-40B4-BE49-F238E27FC236}">
                    <a16:creationId xmlns:a16="http://schemas.microsoft.com/office/drawing/2014/main" id="{D779A1E4-5D4B-4B22-888D-9049B03829A1}"/>
                  </a:ext>
                </a:extLst>
              </p:cNvPr>
              <p:cNvSpPr/>
              <p:nvPr/>
            </p:nvSpPr>
            <p:spPr>
              <a:xfrm>
                <a:off x="6844534" y="16467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19" name="วงรี 218">
                <a:extLst>
                  <a:ext uri="{FF2B5EF4-FFF2-40B4-BE49-F238E27FC236}">
                    <a16:creationId xmlns:a16="http://schemas.microsoft.com/office/drawing/2014/main" id="{E62C645D-CB77-4CF9-91C8-46B04F7C3ECD}"/>
                  </a:ext>
                </a:extLst>
              </p:cNvPr>
              <p:cNvSpPr/>
              <p:nvPr/>
            </p:nvSpPr>
            <p:spPr>
              <a:xfrm>
                <a:off x="6844534" y="184674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20" name="วงรี 219">
                <a:extLst>
                  <a:ext uri="{FF2B5EF4-FFF2-40B4-BE49-F238E27FC236}">
                    <a16:creationId xmlns:a16="http://schemas.microsoft.com/office/drawing/2014/main" id="{E0534271-F8DF-4164-A164-FD536E27C050}"/>
                  </a:ext>
                </a:extLst>
              </p:cNvPr>
              <p:cNvSpPr/>
              <p:nvPr/>
            </p:nvSpPr>
            <p:spPr>
              <a:xfrm>
                <a:off x="6844534" y="204677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21" name="วงรี 220">
                <a:extLst>
                  <a:ext uri="{FF2B5EF4-FFF2-40B4-BE49-F238E27FC236}">
                    <a16:creationId xmlns:a16="http://schemas.microsoft.com/office/drawing/2014/main" id="{4F5C6CC2-8800-4B01-A9F4-94334A6BA60D}"/>
                  </a:ext>
                </a:extLst>
              </p:cNvPr>
              <p:cNvSpPr/>
              <p:nvPr/>
            </p:nvSpPr>
            <p:spPr>
              <a:xfrm>
                <a:off x="6844534" y="22467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22" name="วงรี 221">
                <a:extLst>
                  <a:ext uri="{FF2B5EF4-FFF2-40B4-BE49-F238E27FC236}">
                    <a16:creationId xmlns:a16="http://schemas.microsoft.com/office/drawing/2014/main" id="{4454834D-F961-406D-8699-B4758F68EB12}"/>
                  </a:ext>
                </a:extLst>
              </p:cNvPr>
              <p:cNvSpPr/>
              <p:nvPr/>
            </p:nvSpPr>
            <p:spPr>
              <a:xfrm>
                <a:off x="6844534" y="24468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23" name="วงรี 222">
                <a:extLst>
                  <a:ext uri="{FF2B5EF4-FFF2-40B4-BE49-F238E27FC236}">
                    <a16:creationId xmlns:a16="http://schemas.microsoft.com/office/drawing/2014/main" id="{B7092582-A074-4D6F-8DF3-C08625DF8805}"/>
                  </a:ext>
                </a:extLst>
              </p:cNvPr>
              <p:cNvSpPr/>
              <p:nvPr/>
            </p:nvSpPr>
            <p:spPr>
              <a:xfrm>
                <a:off x="6844534" y="264684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24" name="วงรี 223">
                <a:extLst>
                  <a:ext uri="{FF2B5EF4-FFF2-40B4-BE49-F238E27FC236}">
                    <a16:creationId xmlns:a16="http://schemas.microsoft.com/office/drawing/2014/main" id="{F36B67CB-1EE8-4810-AB11-2B63DD43C430}"/>
                  </a:ext>
                </a:extLst>
              </p:cNvPr>
              <p:cNvSpPr/>
              <p:nvPr/>
            </p:nvSpPr>
            <p:spPr>
              <a:xfrm>
                <a:off x="6844534" y="284687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25" name="วงรี 224">
                <a:extLst>
                  <a:ext uri="{FF2B5EF4-FFF2-40B4-BE49-F238E27FC236}">
                    <a16:creationId xmlns:a16="http://schemas.microsoft.com/office/drawing/2014/main" id="{7143009C-229C-42A1-8F6F-515250F203DF}"/>
                  </a:ext>
                </a:extLst>
              </p:cNvPr>
              <p:cNvSpPr/>
              <p:nvPr/>
            </p:nvSpPr>
            <p:spPr>
              <a:xfrm>
                <a:off x="6844534" y="30468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26" name="วงรี 225">
                <a:extLst>
                  <a:ext uri="{FF2B5EF4-FFF2-40B4-BE49-F238E27FC236}">
                    <a16:creationId xmlns:a16="http://schemas.microsoft.com/office/drawing/2014/main" id="{1996C852-8787-421A-8B7A-B535912C8DBC}"/>
                  </a:ext>
                </a:extLst>
              </p:cNvPr>
              <p:cNvSpPr/>
              <p:nvPr/>
            </p:nvSpPr>
            <p:spPr>
              <a:xfrm>
                <a:off x="6844534" y="32469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</p:grpSp>
        <p:pic>
          <p:nvPicPr>
            <p:cNvPr id="230" name="รูปภาพ 229">
              <a:extLst>
                <a:ext uri="{FF2B5EF4-FFF2-40B4-BE49-F238E27FC236}">
                  <a16:creationId xmlns:a16="http://schemas.microsoft.com/office/drawing/2014/main" id="{5BCBB62A-289D-4E01-BD9A-836A9963BB0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412710">
              <a:off x="2901771" y="5172733"/>
              <a:ext cx="496270" cy="458438"/>
            </a:xfrm>
            <a:prstGeom prst="rect">
              <a:avLst/>
            </a:prstGeom>
          </p:spPr>
        </p:pic>
        <p:sp>
          <p:nvSpPr>
            <p:cNvPr id="187" name="สี่เหลี่ยมผืนผ้า 186">
              <a:extLst>
                <a:ext uri="{FF2B5EF4-FFF2-40B4-BE49-F238E27FC236}">
                  <a16:creationId xmlns:a16="http://schemas.microsoft.com/office/drawing/2014/main" id="{EEEA021F-FE91-4991-A9F4-6B54B83EBB5E}"/>
                </a:ext>
              </a:extLst>
            </p:cNvPr>
            <p:cNvSpPr/>
            <p:nvPr/>
          </p:nvSpPr>
          <p:spPr>
            <a:xfrm>
              <a:off x="399393" y="309383"/>
              <a:ext cx="8441305" cy="4559946"/>
            </a:xfrm>
            <a:prstGeom prst="rect">
              <a:avLst/>
            </a:prstGeom>
            <a:solidFill>
              <a:schemeClr val="accent4">
                <a:lumMod val="20000"/>
                <a:lumOff val="80000"/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sp>
          <p:nvSpPr>
            <p:cNvPr id="2" name="สี่เหลี่ยมผืนผ้า 1">
              <a:extLst>
                <a:ext uri="{FF2B5EF4-FFF2-40B4-BE49-F238E27FC236}">
                  <a16:creationId xmlns:a16="http://schemas.microsoft.com/office/drawing/2014/main" id="{823F2461-C6A2-415D-BC23-E283FF6630FD}"/>
                </a:ext>
              </a:extLst>
            </p:cNvPr>
            <p:cNvSpPr/>
            <p:nvPr/>
          </p:nvSpPr>
          <p:spPr>
            <a:xfrm>
              <a:off x="1402783" y="370786"/>
              <a:ext cx="7437915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h-TH" sz="4000" b="1" u="sng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ปฏิกิริยาการสังเคราะห์ด้วยแสง </a:t>
              </a:r>
              <a:r>
                <a:rPr lang="en-US" sz="4000" b="1" u="sng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(photosynthesis)</a:t>
              </a:r>
              <a:endParaRPr lang="th-TH" sz="4000" b="1" u="sng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pic>
          <p:nvPicPr>
            <p:cNvPr id="188" name="Picture 187">
              <a:extLst>
                <a:ext uri="{FF2B5EF4-FFF2-40B4-BE49-F238E27FC236}">
                  <a16:creationId xmlns:a16="http://schemas.microsoft.com/office/drawing/2014/main" id="{2244AF1E-3C38-460C-8FBC-05E0170034F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888" y="360852"/>
              <a:ext cx="720000" cy="720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D4CA941E-EB06-4FE5-B913-1534921758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-1" r="919"/>
            <a:stretch/>
          </p:blipFill>
          <p:spPr>
            <a:xfrm>
              <a:off x="1605691" y="2123388"/>
              <a:ext cx="4199096" cy="2686953"/>
            </a:xfrm>
            <a:prstGeom prst="rect">
              <a:avLst/>
            </a:prstGeom>
          </p:spPr>
        </p:pic>
        <p:sp>
          <p:nvSpPr>
            <p:cNvPr id="189" name="TextBox 188">
              <a:extLst>
                <a:ext uri="{FF2B5EF4-FFF2-40B4-BE49-F238E27FC236}">
                  <a16:creationId xmlns:a16="http://schemas.microsoft.com/office/drawing/2014/main" id="{BD5D36EC-54F2-42AE-8B5C-3DC291001C82}"/>
                </a:ext>
              </a:extLst>
            </p:cNvPr>
            <p:cNvSpPr txBox="1"/>
            <p:nvPr/>
          </p:nvSpPr>
          <p:spPr>
            <a:xfrm>
              <a:off x="5822945" y="3933751"/>
              <a:ext cx="2946778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th-TH" sz="16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ภาพการสังเคราะห์ด้วยแสงของพืช (ที่มา: หนังสือเรียนรายวิชาพื้นฐานวิทยาศาสตร์และเทคโนโลยี ชั้นมัธยมศึกษาปีที่ 3 เล่ม 2 หน้า 29 สสวท.)</a:t>
              </a:r>
            </a:p>
          </p:txBody>
        </p:sp>
        <p:sp>
          <p:nvSpPr>
            <p:cNvPr id="232" name="TextBox 231">
              <a:extLst>
                <a:ext uri="{FF2B5EF4-FFF2-40B4-BE49-F238E27FC236}">
                  <a16:creationId xmlns:a16="http://schemas.microsoft.com/office/drawing/2014/main" id="{FB4624E7-E736-4418-B3E1-8F3DB557A55D}"/>
                </a:ext>
              </a:extLst>
            </p:cNvPr>
            <p:cNvSpPr txBox="1"/>
            <p:nvPr/>
          </p:nvSpPr>
          <p:spPr>
            <a:xfrm>
              <a:off x="1518767" y="1028646"/>
              <a:ext cx="7036034" cy="110799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th-TH" sz="22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การสังเคราะห์ด้วยแสงของพืช นอกจากจะได้ผลิตภัณฑ์เป็นน้ำตาลและแก๊สออกซิเจน</a:t>
              </a:r>
            </a:p>
            <a:p>
              <a:r>
                <a:rPr lang="th-TH" sz="22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ซึ่งจำเป็นต่อการเจริญเติบโตและการดำรงชีวิตของพืชและสิ่งมีชีวิตอื่น การสังเคราะห์ด้วยแสงยังช่วยลดปริมาณแก๊สคาร์บอนไดออกไซด์ ซึ่งเป็นสาเหตุหนึ่งของภาวะโลกร้อนอีกด้วย</a:t>
              </a: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2AA3C55D-DB99-4463-9367-5A09679C9ABB}"/>
                </a:ext>
              </a:extLst>
            </p:cNvPr>
            <p:cNvCxnSpPr/>
            <p:nvPr/>
          </p:nvCxnSpPr>
          <p:spPr>
            <a:xfrm>
              <a:off x="1512030" y="1188244"/>
              <a:ext cx="0" cy="815485"/>
            </a:xfrm>
            <a:prstGeom prst="line">
              <a:avLst/>
            </a:prstGeom>
            <a:ln w="12700">
              <a:solidFill>
                <a:srgbClr val="F8C81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8837844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06A3423-6524-4A41-96D2-3637893B1284}"/>
              </a:ext>
            </a:extLst>
          </p:cNvPr>
          <p:cNvGrpSpPr/>
          <p:nvPr/>
        </p:nvGrpSpPr>
        <p:grpSpPr>
          <a:xfrm>
            <a:off x="-531805" y="-71791"/>
            <a:ext cx="9695567" cy="5702962"/>
            <a:chOff x="-531805" y="-71791"/>
            <a:chExt cx="9695567" cy="5702962"/>
          </a:xfrm>
        </p:grpSpPr>
        <p:sp>
          <p:nvSpPr>
            <p:cNvPr id="124" name="วงรี 123">
              <a:extLst>
                <a:ext uri="{FF2B5EF4-FFF2-40B4-BE49-F238E27FC236}">
                  <a16:creationId xmlns:a16="http://schemas.microsoft.com/office/drawing/2014/main" id="{4D749C6A-B85E-4128-A4F5-3C008CE3256F}"/>
                </a:ext>
              </a:extLst>
            </p:cNvPr>
            <p:cNvSpPr/>
            <p:nvPr/>
          </p:nvSpPr>
          <p:spPr>
            <a:xfrm rot="2025166">
              <a:off x="4547239" y="3641871"/>
              <a:ext cx="1654232" cy="1528124"/>
            </a:xfrm>
            <a:prstGeom prst="ellipse">
              <a:avLst/>
            </a:prstGeom>
            <a:pattFill prst="dkHorz">
              <a:fgClr>
                <a:srgbClr val="3DADD4"/>
              </a:fgClr>
              <a:bgClr>
                <a:schemeClr val="accent5">
                  <a:lumMod val="40000"/>
                  <a:lumOff val="6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 dirty="0"/>
            </a:p>
          </p:txBody>
        </p:sp>
        <p:sp>
          <p:nvSpPr>
            <p:cNvPr id="123" name="วงรี 122">
              <a:extLst>
                <a:ext uri="{FF2B5EF4-FFF2-40B4-BE49-F238E27FC236}">
                  <a16:creationId xmlns:a16="http://schemas.microsoft.com/office/drawing/2014/main" id="{4547BB5D-980C-49C6-8DD2-5EBB553E6D2E}"/>
                </a:ext>
              </a:extLst>
            </p:cNvPr>
            <p:cNvSpPr/>
            <p:nvPr/>
          </p:nvSpPr>
          <p:spPr>
            <a:xfrm rot="2025166">
              <a:off x="248763" y="2075931"/>
              <a:ext cx="1654232" cy="1528124"/>
            </a:xfrm>
            <a:prstGeom prst="ellipse">
              <a:avLst/>
            </a:prstGeom>
            <a:pattFill prst="dkHorz">
              <a:fgClr>
                <a:srgbClr val="3DADD4"/>
              </a:fgClr>
              <a:bgClr>
                <a:schemeClr val="accent5">
                  <a:lumMod val="40000"/>
                  <a:lumOff val="6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 dirty="0"/>
            </a:p>
          </p:txBody>
        </p:sp>
        <p:sp>
          <p:nvSpPr>
            <p:cNvPr id="122" name="วงรี 121">
              <a:extLst>
                <a:ext uri="{FF2B5EF4-FFF2-40B4-BE49-F238E27FC236}">
                  <a16:creationId xmlns:a16="http://schemas.microsoft.com/office/drawing/2014/main" id="{136E3BA7-F06D-4AEC-9D6F-42B890E5616A}"/>
                </a:ext>
              </a:extLst>
            </p:cNvPr>
            <p:cNvSpPr/>
            <p:nvPr/>
          </p:nvSpPr>
          <p:spPr>
            <a:xfrm rot="2025166">
              <a:off x="6990495" y="1782658"/>
              <a:ext cx="1654232" cy="1528124"/>
            </a:xfrm>
            <a:prstGeom prst="ellipse">
              <a:avLst/>
            </a:prstGeom>
            <a:pattFill prst="dkHorz">
              <a:fgClr>
                <a:srgbClr val="3DADD4"/>
              </a:fgClr>
              <a:bgClr>
                <a:schemeClr val="accent5">
                  <a:lumMod val="40000"/>
                  <a:lumOff val="6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 dirty="0"/>
            </a:p>
          </p:txBody>
        </p:sp>
        <p:grpSp>
          <p:nvGrpSpPr>
            <p:cNvPr id="25" name="กลุ่ม 24">
              <a:extLst>
                <a:ext uri="{FF2B5EF4-FFF2-40B4-BE49-F238E27FC236}">
                  <a16:creationId xmlns:a16="http://schemas.microsoft.com/office/drawing/2014/main" id="{C3AE868D-FBBA-4B74-B214-3D8230C10F4E}"/>
                </a:ext>
              </a:extLst>
            </p:cNvPr>
            <p:cNvGrpSpPr/>
            <p:nvPr/>
          </p:nvGrpSpPr>
          <p:grpSpPr>
            <a:xfrm>
              <a:off x="-24524" y="-71791"/>
              <a:ext cx="5503933" cy="4625727"/>
              <a:chOff x="-13854" y="-53779"/>
              <a:chExt cx="5988928" cy="5448712"/>
            </a:xfrm>
            <a:gradFill>
              <a:gsLst>
                <a:gs pos="0">
                  <a:srgbClr val="FEE882"/>
                </a:gs>
                <a:gs pos="73000">
                  <a:srgbClr val="FEE882"/>
                </a:gs>
                <a:gs pos="100000">
                  <a:srgbClr val="FEE882"/>
                </a:gs>
              </a:gsLst>
              <a:path path="circle">
                <a:fillToRect l="50000" t="50000" r="50000" b="50000"/>
              </a:path>
            </a:gradFill>
          </p:grpSpPr>
          <p:sp>
            <p:nvSpPr>
              <p:cNvPr id="24" name="รูปแบบอิสระ: รูปร่าง 23">
                <a:extLst>
                  <a:ext uri="{FF2B5EF4-FFF2-40B4-BE49-F238E27FC236}">
                    <a16:creationId xmlns:a16="http://schemas.microsoft.com/office/drawing/2014/main" id="{8532D37F-FCA3-4BF8-BDEE-30A101219801}"/>
                  </a:ext>
                </a:extLst>
              </p:cNvPr>
              <p:cNvSpPr/>
              <p:nvPr/>
            </p:nvSpPr>
            <p:spPr>
              <a:xfrm>
                <a:off x="-13854" y="415635"/>
                <a:ext cx="3654961" cy="4979298"/>
              </a:xfrm>
              <a:custGeom>
                <a:avLst/>
                <a:gdLst>
                  <a:gd name="connsiteX0" fmla="*/ 3034146 w 3034146"/>
                  <a:gd name="connsiteY0" fmla="*/ 0 h 4724400"/>
                  <a:gd name="connsiteX1" fmla="*/ 1676400 w 3034146"/>
                  <a:gd name="connsiteY1" fmla="*/ 1939636 h 4724400"/>
                  <a:gd name="connsiteX2" fmla="*/ 831273 w 3034146"/>
                  <a:gd name="connsiteY2" fmla="*/ 2521527 h 4724400"/>
                  <a:gd name="connsiteX3" fmla="*/ 498764 w 3034146"/>
                  <a:gd name="connsiteY3" fmla="*/ 4322618 h 4724400"/>
                  <a:gd name="connsiteX4" fmla="*/ 13855 w 3034146"/>
                  <a:gd name="connsiteY4" fmla="*/ 4724400 h 4724400"/>
                  <a:gd name="connsiteX5" fmla="*/ 0 w 3034146"/>
                  <a:gd name="connsiteY5" fmla="*/ 41564 h 4724400"/>
                  <a:gd name="connsiteX6" fmla="*/ 3034146 w 3034146"/>
                  <a:gd name="connsiteY6" fmla="*/ 0 h 4724400"/>
                  <a:gd name="connsiteX0" fmla="*/ 3034146 w 3034146"/>
                  <a:gd name="connsiteY0" fmla="*/ 0 h 5021667"/>
                  <a:gd name="connsiteX1" fmla="*/ 1676400 w 3034146"/>
                  <a:gd name="connsiteY1" fmla="*/ 1939636 h 5021667"/>
                  <a:gd name="connsiteX2" fmla="*/ 831273 w 3034146"/>
                  <a:gd name="connsiteY2" fmla="*/ 2521527 h 5021667"/>
                  <a:gd name="connsiteX3" fmla="*/ 498764 w 3034146"/>
                  <a:gd name="connsiteY3" fmla="*/ 4322618 h 5021667"/>
                  <a:gd name="connsiteX4" fmla="*/ 13855 w 3034146"/>
                  <a:gd name="connsiteY4" fmla="*/ 4724400 h 5021667"/>
                  <a:gd name="connsiteX5" fmla="*/ 0 w 3034146"/>
                  <a:gd name="connsiteY5" fmla="*/ 41564 h 5021667"/>
                  <a:gd name="connsiteX6" fmla="*/ 3034146 w 3034146"/>
                  <a:gd name="connsiteY6" fmla="*/ 0 h 5021667"/>
                  <a:gd name="connsiteX0" fmla="*/ 3034146 w 3034146"/>
                  <a:gd name="connsiteY0" fmla="*/ 0 h 5021667"/>
                  <a:gd name="connsiteX1" fmla="*/ 1676400 w 3034146"/>
                  <a:gd name="connsiteY1" fmla="*/ 1939636 h 5021667"/>
                  <a:gd name="connsiteX2" fmla="*/ 831273 w 3034146"/>
                  <a:gd name="connsiteY2" fmla="*/ 2521527 h 5021667"/>
                  <a:gd name="connsiteX3" fmla="*/ 498764 w 3034146"/>
                  <a:gd name="connsiteY3" fmla="*/ 4322618 h 5021667"/>
                  <a:gd name="connsiteX4" fmla="*/ 13855 w 3034146"/>
                  <a:gd name="connsiteY4" fmla="*/ 4724400 h 5021667"/>
                  <a:gd name="connsiteX5" fmla="*/ 0 w 3034146"/>
                  <a:gd name="connsiteY5" fmla="*/ 41564 h 5021667"/>
                  <a:gd name="connsiteX6" fmla="*/ 3034146 w 3034146"/>
                  <a:gd name="connsiteY6" fmla="*/ 0 h 5021667"/>
                  <a:gd name="connsiteX0" fmla="*/ 3034146 w 3073956"/>
                  <a:gd name="connsiteY0" fmla="*/ 0 h 5021667"/>
                  <a:gd name="connsiteX1" fmla="*/ 1676400 w 3073956"/>
                  <a:gd name="connsiteY1" fmla="*/ 1939636 h 5021667"/>
                  <a:gd name="connsiteX2" fmla="*/ 831273 w 3073956"/>
                  <a:gd name="connsiteY2" fmla="*/ 2521527 h 5021667"/>
                  <a:gd name="connsiteX3" fmla="*/ 498764 w 3073956"/>
                  <a:gd name="connsiteY3" fmla="*/ 4322618 h 5021667"/>
                  <a:gd name="connsiteX4" fmla="*/ 13855 w 3073956"/>
                  <a:gd name="connsiteY4" fmla="*/ 4724400 h 5021667"/>
                  <a:gd name="connsiteX5" fmla="*/ 0 w 3073956"/>
                  <a:gd name="connsiteY5" fmla="*/ 41564 h 5021667"/>
                  <a:gd name="connsiteX6" fmla="*/ 3034146 w 3073956"/>
                  <a:gd name="connsiteY6" fmla="*/ 0 h 5021667"/>
                  <a:gd name="connsiteX0" fmla="*/ 3034146 w 3101237"/>
                  <a:gd name="connsiteY0" fmla="*/ 0 h 5021667"/>
                  <a:gd name="connsiteX1" fmla="*/ 2286000 w 3101237"/>
                  <a:gd name="connsiteY1" fmla="*/ 2119745 h 5021667"/>
                  <a:gd name="connsiteX2" fmla="*/ 831273 w 3101237"/>
                  <a:gd name="connsiteY2" fmla="*/ 2521527 h 5021667"/>
                  <a:gd name="connsiteX3" fmla="*/ 498764 w 3101237"/>
                  <a:gd name="connsiteY3" fmla="*/ 4322618 h 5021667"/>
                  <a:gd name="connsiteX4" fmla="*/ 13855 w 3101237"/>
                  <a:gd name="connsiteY4" fmla="*/ 4724400 h 5021667"/>
                  <a:gd name="connsiteX5" fmla="*/ 0 w 3101237"/>
                  <a:gd name="connsiteY5" fmla="*/ 41564 h 5021667"/>
                  <a:gd name="connsiteX6" fmla="*/ 3034146 w 3101237"/>
                  <a:gd name="connsiteY6" fmla="*/ 0 h 5021667"/>
                  <a:gd name="connsiteX0" fmla="*/ 3740728 w 3780989"/>
                  <a:gd name="connsiteY0" fmla="*/ 13854 h 4980103"/>
                  <a:gd name="connsiteX1" fmla="*/ 2286000 w 3780989"/>
                  <a:gd name="connsiteY1" fmla="*/ 2078181 h 4980103"/>
                  <a:gd name="connsiteX2" fmla="*/ 831273 w 3780989"/>
                  <a:gd name="connsiteY2" fmla="*/ 2479963 h 4980103"/>
                  <a:gd name="connsiteX3" fmla="*/ 498764 w 3780989"/>
                  <a:gd name="connsiteY3" fmla="*/ 4281054 h 4980103"/>
                  <a:gd name="connsiteX4" fmla="*/ 13855 w 3780989"/>
                  <a:gd name="connsiteY4" fmla="*/ 4682836 h 4980103"/>
                  <a:gd name="connsiteX5" fmla="*/ 0 w 3780989"/>
                  <a:gd name="connsiteY5" fmla="*/ 0 h 4980103"/>
                  <a:gd name="connsiteX6" fmla="*/ 3740728 w 3780989"/>
                  <a:gd name="connsiteY6" fmla="*/ 13854 h 4980103"/>
                  <a:gd name="connsiteX0" fmla="*/ 3740728 w 3803936"/>
                  <a:gd name="connsiteY0" fmla="*/ 13854 h 4980103"/>
                  <a:gd name="connsiteX1" fmla="*/ 2826327 w 3803936"/>
                  <a:gd name="connsiteY1" fmla="*/ 1884217 h 4980103"/>
                  <a:gd name="connsiteX2" fmla="*/ 831273 w 3803936"/>
                  <a:gd name="connsiteY2" fmla="*/ 2479963 h 4980103"/>
                  <a:gd name="connsiteX3" fmla="*/ 498764 w 3803936"/>
                  <a:gd name="connsiteY3" fmla="*/ 4281054 h 4980103"/>
                  <a:gd name="connsiteX4" fmla="*/ 13855 w 3803936"/>
                  <a:gd name="connsiteY4" fmla="*/ 4682836 h 4980103"/>
                  <a:gd name="connsiteX5" fmla="*/ 0 w 3803936"/>
                  <a:gd name="connsiteY5" fmla="*/ 0 h 4980103"/>
                  <a:gd name="connsiteX6" fmla="*/ 3740728 w 3803936"/>
                  <a:gd name="connsiteY6" fmla="*/ 13854 h 4980103"/>
                  <a:gd name="connsiteX0" fmla="*/ 3740728 w 3819518"/>
                  <a:gd name="connsiteY0" fmla="*/ 13854 h 4980103"/>
                  <a:gd name="connsiteX1" fmla="*/ 2826327 w 3819518"/>
                  <a:gd name="connsiteY1" fmla="*/ 1884217 h 4980103"/>
                  <a:gd name="connsiteX2" fmla="*/ 831273 w 3819518"/>
                  <a:gd name="connsiteY2" fmla="*/ 2479963 h 4980103"/>
                  <a:gd name="connsiteX3" fmla="*/ 498764 w 3819518"/>
                  <a:gd name="connsiteY3" fmla="*/ 4281054 h 4980103"/>
                  <a:gd name="connsiteX4" fmla="*/ 13855 w 3819518"/>
                  <a:gd name="connsiteY4" fmla="*/ 4682836 h 4980103"/>
                  <a:gd name="connsiteX5" fmla="*/ 0 w 3819518"/>
                  <a:gd name="connsiteY5" fmla="*/ 0 h 4980103"/>
                  <a:gd name="connsiteX6" fmla="*/ 3740728 w 3819518"/>
                  <a:gd name="connsiteY6" fmla="*/ 13854 h 4980103"/>
                  <a:gd name="connsiteX0" fmla="*/ 3699165 w 3764759"/>
                  <a:gd name="connsiteY0" fmla="*/ 0 h 4980103"/>
                  <a:gd name="connsiteX1" fmla="*/ 2826327 w 3764759"/>
                  <a:gd name="connsiteY1" fmla="*/ 1884217 h 4980103"/>
                  <a:gd name="connsiteX2" fmla="*/ 831273 w 3764759"/>
                  <a:gd name="connsiteY2" fmla="*/ 2479963 h 4980103"/>
                  <a:gd name="connsiteX3" fmla="*/ 498764 w 3764759"/>
                  <a:gd name="connsiteY3" fmla="*/ 4281054 h 4980103"/>
                  <a:gd name="connsiteX4" fmla="*/ 13855 w 3764759"/>
                  <a:gd name="connsiteY4" fmla="*/ 4682836 h 4980103"/>
                  <a:gd name="connsiteX5" fmla="*/ 0 w 3764759"/>
                  <a:gd name="connsiteY5" fmla="*/ 0 h 4980103"/>
                  <a:gd name="connsiteX6" fmla="*/ 3699165 w 3764759"/>
                  <a:gd name="connsiteY6" fmla="*/ 0 h 4980103"/>
                  <a:gd name="connsiteX0" fmla="*/ 3408220 w 3496956"/>
                  <a:gd name="connsiteY0" fmla="*/ 0 h 4993957"/>
                  <a:gd name="connsiteX1" fmla="*/ 2826327 w 3496956"/>
                  <a:gd name="connsiteY1" fmla="*/ 1898071 h 4993957"/>
                  <a:gd name="connsiteX2" fmla="*/ 831273 w 3496956"/>
                  <a:gd name="connsiteY2" fmla="*/ 2493817 h 4993957"/>
                  <a:gd name="connsiteX3" fmla="*/ 498764 w 3496956"/>
                  <a:gd name="connsiteY3" fmla="*/ 4294908 h 4993957"/>
                  <a:gd name="connsiteX4" fmla="*/ 13855 w 3496956"/>
                  <a:gd name="connsiteY4" fmla="*/ 4696690 h 4993957"/>
                  <a:gd name="connsiteX5" fmla="*/ 0 w 3496956"/>
                  <a:gd name="connsiteY5" fmla="*/ 13854 h 4993957"/>
                  <a:gd name="connsiteX6" fmla="*/ 3408220 w 3496956"/>
                  <a:gd name="connsiteY6" fmla="*/ 0 h 4993957"/>
                  <a:gd name="connsiteX0" fmla="*/ 3408220 w 3460882"/>
                  <a:gd name="connsiteY0" fmla="*/ 0 h 4993957"/>
                  <a:gd name="connsiteX1" fmla="*/ 2355272 w 3460882"/>
                  <a:gd name="connsiteY1" fmla="*/ 1787235 h 4993957"/>
                  <a:gd name="connsiteX2" fmla="*/ 831273 w 3460882"/>
                  <a:gd name="connsiteY2" fmla="*/ 2493817 h 4993957"/>
                  <a:gd name="connsiteX3" fmla="*/ 498764 w 3460882"/>
                  <a:gd name="connsiteY3" fmla="*/ 4294908 h 4993957"/>
                  <a:gd name="connsiteX4" fmla="*/ 13855 w 3460882"/>
                  <a:gd name="connsiteY4" fmla="*/ 4696690 h 4993957"/>
                  <a:gd name="connsiteX5" fmla="*/ 0 w 3460882"/>
                  <a:gd name="connsiteY5" fmla="*/ 13854 h 4993957"/>
                  <a:gd name="connsiteX6" fmla="*/ 3408220 w 3460882"/>
                  <a:gd name="connsiteY6" fmla="*/ 0 h 4993957"/>
                  <a:gd name="connsiteX0" fmla="*/ 3408220 w 3461814"/>
                  <a:gd name="connsiteY0" fmla="*/ 0 h 4997951"/>
                  <a:gd name="connsiteX1" fmla="*/ 2355272 w 3461814"/>
                  <a:gd name="connsiteY1" fmla="*/ 1787235 h 4997951"/>
                  <a:gd name="connsiteX2" fmla="*/ 706582 w 3461814"/>
                  <a:gd name="connsiteY2" fmla="*/ 2369126 h 4997951"/>
                  <a:gd name="connsiteX3" fmla="*/ 498764 w 3461814"/>
                  <a:gd name="connsiteY3" fmla="*/ 4294908 h 4997951"/>
                  <a:gd name="connsiteX4" fmla="*/ 13855 w 3461814"/>
                  <a:gd name="connsiteY4" fmla="*/ 4696690 h 4997951"/>
                  <a:gd name="connsiteX5" fmla="*/ 0 w 3461814"/>
                  <a:gd name="connsiteY5" fmla="*/ 13854 h 4997951"/>
                  <a:gd name="connsiteX6" fmla="*/ 3408220 w 3461814"/>
                  <a:gd name="connsiteY6" fmla="*/ 0 h 4997951"/>
                  <a:gd name="connsiteX0" fmla="*/ 3505202 w 3555152"/>
                  <a:gd name="connsiteY0" fmla="*/ 13855 h 4984097"/>
                  <a:gd name="connsiteX1" fmla="*/ 2355272 w 3555152"/>
                  <a:gd name="connsiteY1" fmla="*/ 1773381 h 4984097"/>
                  <a:gd name="connsiteX2" fmla="*/ 706582 w 3555152"/>
                  <a:gd name="connsiteY2" fmla="*/ 2355272 h 4984097"/>
                  <a:gd name="connsiteX3" fmla="*/ 498764 w 3555152"/>
                  <a:gd name="connsiteY3" fmla="*/ 4281054 h 4984097"/>
                  <a:gd name="connsiteX4" fmla="*/ 13855 w 3555152"/>
                  <a:gd name="connsiteY4" fmla="*/ 4682836 h 4984097"/>
                  <a:gd name="connsiteX5" fmla="*/ 0 w 3555152"/>
                  <a:gd name="connsiteY5" fmla="*/ 0 h 4984097"/>
                  <a:gd name="connsiteX6" fmla="*/ 3505202 w 3555152"/>
                  <a:gd name="connsiteY6" fmla="*/ 13855 h 4984097"/>
                  <a:gd name="connsiteX0" fmla="*/ 3505202 w 3509945"/>
                  <a:gd name="connsiteY0" fmla="*/ 13855 h 4984097"/>
                  <a:gd name="connsiteX1" fmla="*/ 2355272 w 3509945"/>
                  <a:gd name="connsiteY1" fmla="*/ 1773381 h 4984097"/>
                  <a:gd name="connsiteX2" fmla="*/ 706582 w 3509945"/>
                  <a:gd name="connsiteY2" fmla="*/ 2355272 h 4984097"/>
                  <a:gd name="connsiteX3" fmla="*/ 498764 w 3509945"/>
                  <a:gd name="connsiteY3" fmla="*/ 4281054 h 4984097"/>
                  <a:gd name="connsiteX4" fmla="*/ 13855 w 3509945"/>
                  <a:gd name="connsiteY4" fmla="*/ 4682836 h 4984097"/>
                  <a:gd name="connsiteX5" fmla="*/ 0 w 3509945"/>
                  <a:gd name="connsiteY5" fmla="*/ 0 h 4984097"/>
                  <a:gd name="connsiteX6" fmla="*/ 3505202 w 3509945"/>
                  <a:gd name="connsiteY6" fmla="*/ 13855 h 4984097"/>
                  <a:gd name="connsiteX0" fmla="*/ 3505202 w 3510195"/>
                  <a:gd name="connsiteY0" fmla="*/ 13855 h 4984097"/>
                  <a:gd name="connsiteX1" fmla="*/ 2355272 w 3510195"/>
                  <a:gd name="connsiteY1" fmla="*/ 1773381 h 4984097"/>
                  <a:gd name="connsiteX2" fmla="*/ 706582 w 3510195"/>
                  <a:gd name="connsiteY2" fmla="*/ 2355272 h 4984097"/>
                  <a:gd name="connsiteX3" fmla="*/ 498764 w 3510195"/>
                  <a:gd name="connsiteY3" fmla="*/ 4281054 h 4984097"/>
                  <a:gd name="connsiteX4" fmla="*/ 13855 w 3510195"/>
                  <a:gd name="connsiteY4" fmla="*/ 4682836 h 4984097"/>
                  <a:gd name="connsiteX5" fmla="*/ 0 w 3510195"/>
                  <a:gd name="connsiteY5" fmla="*/ 0 h 4984097"/>
                  <a:gd name="connsiteX6" fmla="*/ 3505202 w 3510195"/>
                  <a:gd name="connsiteY6" fmla="*/ 13855 h 4984097"/>
                  <a:gd name="connsiteX0" fmla="*/ 3505202 w 3510379"/>
                  <a:gd name="connsiteY0" fmla="*/ 13855 h 4984097"/>
                  <a:gd name="connsiteX1" fmla="*/ 2382981 w 3510379"/>
                  <a:gd name="connsiteY1" fmla="*/ 1911927 h 4984097"/>
                  <a:gd name="connsiteX2" fmla="*/ 706582 w 3510379"/>
                  <a:gd name="connsiteY2" fmla="*/ 2355272 h 4984097"/>
                  <a:gd name="connsiteX3" fmla="*/ 498764 w 3510379"/>
                  <a:gd name="connsiteY3" fmla="*/ 4281054 h 4984097"/>
                  <a:gd name="connsiteX4" fmla="*/ 13855 w 3510379"/>
                  <a:gd name="connsiteY4" fmla="*/ 4682836 h 4984097"/>
                  <a:gd name="connsiteX5" fmla="*/ 0 w 3510379"/>
                  <a:gd name="connsiteY5" fmla="*/ 0 h 4984097"/>
                  <a:gd name="connsiteX6" fmla="*/ 3505202 w 3510379"/>
                  <a:gd name="connsiteY6" fmla="*/ 13855 h 4984097"/>
                  <a:gd name="connsiteX0" fmla="*/ 3865420 w 3868973"/>
                  <a:gd name="connsiteY0" fmla="*/ 13855 h 4984097"/>
                  <a:gd name="connsiteX1" fmla="*/ 2382981 w 3868973"/>
                  <a:gd name="connsiteY1" fmla="*/ 1911927 h 4984097"/>
                  <a:gd name="connsiteX2" fmla="*/ 706582 w 3868973"/>
                  <a:gd name="connsiteY2" fmla="*/ 2355272 h 4984097"/>
                  <a:gd name="connsiteX3" fmla="*/ 498764 w 3868973"/>
                  <a:gd name="connsiteY3" fmla="*/ 4281054 h 4984097"/>
                  <a:gd name="connsiteX4" fmla="*/ 13855 w 3868973"/>
                  <a:gd name="connsiteY4" fmla="*/ 4682836 h 4984097"/>
                  <a:gd name="connsiteX5" fmla="*/ 0 w 3868973"/>
                  <a:gd name="connsiteY5" fmla="*/ 0 h 4984097"/>
                  <a:gd name="connsiteX6" fmla="*/ 3865420 w 3868973"/>
                  <a:gd name="connsiteY6" fmla="*/ 13855 h 4984097"/>
                  <a:gd name="connsiteX0" fmla="*/ 3865420 w 3873426"/>
                  <a:gd name="connsiteY0" fmla="*/ 13855 h 4984097"/>
                  <a:gd name="connsiteX1" fmla="*/ 2992581 w 3873426"/>
                  <a:gd name="connsiteY1" fmla="*/ 1717964 h 4984097"/>
                  <a:gd name="connsiteX2" fmla="*/ 706582 w 3873426"/>
                  <a:gd name="connsiteY2" fmla="*/ 2355272 h 4984097"/>
                  <a:gd name="connsiteX3" fmla="*/ 498764 w 3873426"/>
                  <a:gd name="connsiteY3" fmla="*/ 4281054 h 4984097"/>
                  <a:gd name="connsiteX4" fmla="*/ 13855 w 3873426"/>
                  <a:gd name="connsiteY4" fmla="*/ 4682836 h 4984097"/>
                  <a:gd name="connsiteX5" fmla="*/ 0 w 3873426"/>
                  <a:gd name="connsiteY5" fmla="*/ 0 h 4984097"/>
                  <a:gd name="connsiteX6" fmla="*/ 3865420 w 3873426"/>
                  <a:gd name="connsiteY6" fmla="*/ 13855 h 4984097"/>
                  <a:gd name="connsiteX0" fmla="*/ 3865420 w 3873179"/>
                  <a:gd name="connsiteY0" fmla="*/ 13855 h 4980543"/>
                  <a:gd name="connsiteX1" fmla="*/ 2992581 w 3873179"/>
                  <a:gd name="connsiteY1" fmla="*/ 1717964 h 4980543"/>
                  <a:gd name="connsiteX2" fmla="*/ 803564 w 3873179"/>
                  <a:gd name="connsiteY2" fmla="*/ 2466109 h 4980543"/>
                  <a:gd name="connsiteX3" fmla="*/ 498764 w 3873179"/>
                  <a:gd name="connsiteY3" fmla="*/ 4281054 h 4980543"/>
                  <a:gd name="connsiteX4" fmla="*/ 13855 w 3873179"/>
                  <a:gd name="connsiteY4" fmla="*/ 4682836 h 4980543"/>
                  <a:gd name="connsiteX5" fmla="*/ 0 w 3873179"/>
                  <a:gd name="connsiteY5" fmla="*/ 0 h 4980543"/>
                  <a:gd name="connsiteX6" fmla="*/ 3865420 w 3873179"/>
                  <a:gd name="connsiteY6" fmla="*/ 13855 h 4980543"/>
                  <a:gd name="connsiteX0" fmla="*/ 3532911 w 3549464"/>
                  <a:gd name="connsiteY0" fmla="*/ 138545 h 4980543"/>
                  <a:gd name="connsiteX1" fmla="*/ 2992581 w 3549464"/>
                  <a:gd name="connsiteY1" fmla="*/ 1717964 h 4980543"/>
                  <a:gd name="connsiteX2" fmla="*/ 803564 w 3549464"/>
                  <a:gd name="connsiteY2" fmla="*/ 2466109 h 4980543"/>
                  <a:gd name="connsiteX3" fmla="*/ 498764 w 3549464"/>
                  <a:gd name="connsiteY3" fmla="*/ 4281054 h 4980543"/>
                  <a:gd name="connsiteX4" fmla="*/ 13855 w 3549464"/>
                  <a:gd name="connsiteY4" fmla="*/ 4682836 h 4980543"/>
                  <a:gd name="connsiteX5" fmla="*/ 0 w 3549464"/>
                  <a:gd name="connsiteY5" fmla="*/ 0 h 4980543"/>
                  <a:gd name="connsiteX6" fmla="*/ 3532911 w 3549464"/>
                  <a:gd name="connsiteY6" fmla="*/ 138545 h 4980543"/>
                  <a:gd name="connsiteX0" fmla="*/ 3546766 w 3562611"/>
                  <a:gd name="connsiteY0" fmla="*/ 0 h 5008253"/>
                  <a:gd name="connsiteX1" fmla="*/ 2992581 w 3562611"/>
                  <a:gd name="connsiteY1" fmla="*/ 1745674 h 5008253"/>
                  <a:gd name="connsiteX2" fmla="*/ 803564 w 3562611"/>
                  <a:gd name="connsiteY2" fmla="*/ 2493819 h 5008253"/>
                  <a:gd name="connsiteX3" fmla="*/ 498764 w 3562611"/>
                  <a:gd name="connsiteY3" fmla="*/ 4308764 h 5008253"/>
                  <a:gd name="connsiteX4" fmla="*/ 13855 w 3562611"/>
                  <a:gd name="connsiteY4" fmla="*/ 4710546 h 5008253"/>
                  <a:gd name="connsiteX5" fmla="*/ 0 w 3562611"/>
                  <a:gd name="connsiteY5" fmla="*/ 27710 h 5008253"/>
                  <a:gd name="connsiteX6" fmla="*/ 3546766 w 3562611"/>
                  <a:gd name="connsiteY6" fmla="*/ 0 h 5008253"/>
                  <a:gd name="connsiteX0" fmla="*/ 3546766 w 3706909"/>
                  <a:gd name="connsiteY0" fmla="*/ 0 h 5008253"/>
                  <a:gd name="connsiteX1" fmla="*/ 2992581 w 3706909"/>
                  <a:gd name="connsiteY1" fmla="*/ 1745674 h 5008253"/>
                  <a:gd name="connsiteX2" fmla="*/ 803564 w 3706909"/>
                  <a:gd name="connsiteY2" fmla="*/ 2493819 h 5008253"/>
                  <a:gd name="connsiteX3" fmla="*/ 498764 w 3706909"/>
                  <a:gd name="connsiteY3" fmla="*/ 4308764 h 5008253"/>
                  <a:gd name="connsiteX4" fmla="*/ 13855 w 3706909"/>
                  <a:gd name="connsiteY4" fmla="*/ 4710546 h 5008253"/>
                  <a:gd name="connsiteX5" fmla="*/ 0 w 3706909"/>
                  <a:gd name="connsiteY5" fmla="*/ 27710 h 5008253"/>
                  <a:gd name="connsiteX6" fmla="*/ 3546766 w 3706909"/>
                  <a:gd name="connsiteY6" fmla="*/ 0 h 5008253"/>
                  <a:gd name="connsiteX0" fmla="*/ 3546766 w 3576888"/>
                  <a:gd name="connsiteY0" fmla="*/ 0 h 5008253"/>
                  <a:gd name="connsiteX1" fmla="*/ 2992581 w 3576888"/>
                  <a:gd name="connsiteY1" fmla="*/ 1745674 h 5008253"/>
                  <a:gd name="connsiteX2" fmla="*/ 803564 w 3576888"/>
                  <a:gd name="connsiteY2" fmla="*/ 2493819 h 5008253"/>
                  <a:gd name="connsiteX3" fmla="*/ 498764 w 3576888"/>
                  <a:gd name="connsiteY3" fmla="*/ 4308764 h 5008253"/>
                  <a:gd name="connsiteX4" fmla="*/ 13855 w 3576888"/>
                  <a:gd name="connsiteY4" fmla="*/ 4710546 h 5008253"/>
                  <a:gd name="connsiteX5" fmla="*/ 0 w 3576888"/>
                  <a:gd name="connsiteY5" fmla="*/ 27710 h 5008253"/>
                  <a:gd name="connsiteX6" fmla="*/ 3546766 w 3576888"/>
                  <a:gd name="connsiteY6" fmla="*/ 0 h 5008253"/>
                  <a:gd name="connsiteX0" fmla="*/ 3546766 w 3560729"/>
                  <a:gd name="connsiteY0" fmla="*/ 0 h 5008253"/>
                  <a:gd name="connsiteX1" fmla="*/ 2604653 w 3560729"/>
                  <a:gd name="connsiteY1" fmla="*/ 1814947 h 5008253"/>
                  <a:gd name="connsiteX2" fmla="*/ 803564 w 3560729"/>
                  <a:gd name="connsiteY2" fmla="*/ 2493819 h 5008253"/>
                  <a:gd name="connsiteX3" fmla="*/ 498764 w 3560729"/>
                  <a:gd name="connsiteY3" fmla="*/ 4308764 h 5008253"/>
                  <a:gd name="connsiteX4" fmla="*/ 13855 w 3560729"/>
                  <a:gd name="connsiteY4" fmla="*/ 4710546 h 5008253"/>
                  <a:gd name="connsiteX5" fmla="*/ 0 w 3560729"/>
                  <a:gd name="connsiteY5" fmla="*/ 27710 h 5008253"/>
                  <a:gd name="connsiteX6" fmla="*/ 3546766 w 3560729"/>
                  <a:gd name="connsiteY6" fmla="*/ 0 h 5008253"/>
                  <a:gd name="connsiteX0" fmla="*/ 3546766 w 3560729"/>
                  <a:gd name="connsiteY0" fmla="*/ 0 h 5022108"/>
                  <a:gd name="connsiteX1" fmla="*/ 2604653 w 3560729"/>
                  <a:gd name="connsiteY1" fmla="*/ 1828802 h 5022108"/>
                  <a:gd name="connsiteX2" fmla="*/ 803564 w 3560729"/>
                  <a:gd name="connsiteY2" fmla="*/ 2507674 h 5022108"/>
                  <a:gd name="connsiteX3" fmla="*/ 498764 w 3560729"/>
                  <a:gd name="connsiteY3" fmla="*/ 4322619 h 5022108"/>
                  <a:gd name="connsiteX4" fmla="*/ 13855 w 3560729"/>
                  <a:gd name="connsiteY4" fmla="*/ 4724401 h 5022108"/>
                  <a:gd name="connsiteX5" fmla="*/ 0 w 3560729"/>
                  <a:gd name="connsiteY5" fmla="*/ 41565 h 5022108"/>
                  <a:gd name="connsiteX6" fmla="*/ 3546766 w 3560729"/>
                  <a:gd name="connsiteY6" fmla="*/ 0 h 5022108"/>
                  <a:gd name="connsiteX0" fmla="*/ 3546766 w 3560729"/>
                  <a:gd name="connsiteY0" fmla="*/ 0 h 5028368"/>
                  <a:gd name="connsiteX1" fmla="*/ 2604653 w 3560729"/>
                  <a:gd name="connsiteY1" fmla="*/ 1828802 h 5028368"/>
                  <a:gd name="connsiteX2" fmla="*/ 803564 w 3560729"/>
                  <a:gd name="connsiteY2" fmla="*/ 2313710 h 5028368"/>
                  <a:gd name="connsiteX3" fmla="*/ 498764 w 3560729"/>
                  <a:gd name="connsiteY3" fmla="*/ 4322619 h 5028368"/>
                  <a:gd name="connsiteX4" fmla="*/ 13855 w 3560729"/>
                  <a:gd name="connsiteY4" fmla="*/ 4724401 h 5028368"/>
                  <a:gd name="connsiteX5" fmla="*/ 0 w 3560729"/>
                  <a:gd name="connsiteY5" fmla="*/ 41565 h 5028368"/>
                  <a:gd name="connsiteX6" fmla="*/ 3546766 w 3560729"/>
                  <a:gd name="connsiteY6" fmla="*/ 0 h 5028368"/>
                  <a:gd name="connsiteX0" fmla="*/ 3546766 w 3567061"/>
                  <a:gd name="connsiteY0" fmla="*/ 0 h 5028368"/>
                  <a:gd name="connsiteX1" fmla="*/ 2826326 w 3567061"/>
                  <a:gd name="connsiteY1" fmla="*/ 1731820 h 5028368"/>
                  <a:gd name="connsiteX2" fmla="*/ 803564 w 3567061"/>
                  <a:gd name="connsiteY2" fmla="*/ 2313710 h 5028368"/>
                  <a:gd name="connsiteX3" fmla="*/ 498764 w 3567061"/>
                  <a:gd name="connsiteY3" fmla="*/ 4322619 h 5028368"/>
                  <a:gd name="connsiteX4" fmla="*/ 13855 w 3567061"/>
                  <a:gd name="connsiteY4" fmla="*/ 4724401 h 5028368"/>
                  <a:gd name="connsiteX5" fmla="*/ 0 w 3567061"/>
                  <a:gd name="connsiteY5" fmla="*/ 41565 h 5028368"/>
                  <a:gd name="connsiteX6" fmla="*/ 3546766 w 3567061"/>
                  <a:gd name="connsiteY6" fmla="*/ 0 h 5028368"/>
                  <a:gd name="connsiteX0" fmla="*/ 3546766 w 3567061"/>
                  <a:gd name="connsiteY0" fmla="*/ 0 h 4939815"/>
                  <a:gd name="connsiteX1" fmla="*/ 2826326 w 3567061"/>
                  <a:gd name="connsiteY1" fmla="*/ 1731820 h 4939815"/>
                  <a:gd name="connsiteX2" fmla="*/ 803564 w 3567061"/>
                  <a:gd name="connsiteY2" fmla="*/ 2313710 h 4939815"/>
                  <a:gd name="connsiteX3" fmla="*/ 1066801 w 3567061"/>
                  <a:gd name="connsiteY3" fmla="*/ 3782292 h 4939815"/>
                  <a:gd name="connsiteX4" fmla="*/ 13855 w 3567061"/>
                  <a:gd name="connsiteY4" fmla="*/ 4724401 h 4939815"/>
                  <a:gd name="connsiteX5" fmla="*/ 0 w 3567061"/>
                  <a:gd name="connsiteY5" fmla="*/ 41565 h 4939815"/>
                  <a:gd name="connsiteX6" fmla="*/ 3546766 w 3567061"/>
                  <a:gd name="connsiteY6" fmla="*/ 0 h 4939815"/>
                  <a:gd name="connsiteX0" fmla="*/ 3546766 w 3567427"/>
                  <a:gd name="connsiteY0" fmla="*/ 0 h 4944652"/>
                  <a:gd name="connsiteX1" fmla="*/ 2826326 w 3567427"/>
                  <a:gd name="connsiteY1" fmla="*/ 1731820 h 4944652"/>
                  <a:gd name="connsiteX2" fmla="*/ 748145 w 3567427"/>
                  <a:gd name="connsiteY2" fmla="*/ 2050474 h 4944652"/>
                  <a:gd name="connsiteX3" fmla="*/ 1066801 w 3567427"/>
                  <a:gd name="connsiteY3" fmla="*/ 3782292 h 4944652"/>
                  <a:gd name="connsiteX4" fmla="*/ 13855 w 3567427"/>
                  <a:gd name="connsiteY4" fmla="*/ 4724401 h 4944652"/>
                  <a:gd name="connsiteX5" fmla="*/ 0 w 3567427"/>
                  <a:gd name="connsiteY5" fmla="*/ 41565 h 4944652"/>
                  <a:gd name="connsiteX6" fmla="*/ 3546766 w 3567427"/>
                  <a:gd name="connsiteY6" fmla="*/ 0 h 4944652"/>
                  <a:gd name="connsiteX0" fmla="*/ 3546766 w 3566619"/>
                  <a:gd name="connsiteY0" fmla="*/ 0 h 4940065"/>
                  <a:gd name="connsiteX1" fmla="*/ 2826326 w 3566619"/>
                  <a:gd name="connsiteY1" fmla="*/ 1731820 h 4940065"/>
                  <a:gd name="connsiteX2" fmla="*/ 872836 w 3566619"/>
                  <a:gd name="connsiteY2" fmla="*/ 2299856 h 4940065"/>
                  <a:gd name="connsiteX3" fmla="*/ 1066801 w 3566619"/>
                  <a:gd name="connsiteY3" fmla="*/ 3782292 h 4940065"/>
                  <a:gd name="connsiteX4" fmla="*/ 13855 w 3566619"/>
                  <a:gd name="connsiteY4" fmla="*/ 4724401 h 4940065"/>
                  <a:gd name="connsiteX5" fmla="*/ 0 w 3566619"/>
                  <a:gd name="connsiteY5" fmla="*/ 41565 h 4940065"/>
                  <a:gd name="connsiteX6" fmla="*/ 3546766 w 3566619"/>
                  <a:gd name="connsiteY6" fmla="*/ 0 h 4940065"/>
                  <a:gd name="connsiteX0" fmla="*/ 3546766 w 3566619"/>
                  <a:gd name="connsiteY0" fmla="*/ 0 h 4943391"/>
                  <a:gd name="connsiteX1" fmla="*/ 2826326 w 3566619"/>
                  <a:gd name="connsiteY1" fmla="*/ 1731820 h 4943391"/>
                  <a:gd name="connsiteX2" fmla="*/ 872836 w 3566619"/>
                  <a:gd name="connsiteY2" fmla="*/ 2299856 h 4943391"/>
                  <a:gd name="connsiteX3" fmla="*/ 1343891 w 3566619"/>
                  <a:gd name="connsiteY3" fmla="*/ 3810001 h 4943391"/>
                  <a:gd name="connsiteX4" fmla="*/ 13855 w 3566619"/>
                  <a:gd name="connsiteY4" fmla="*/ 4724401 h 4943391"/>
                  <a:gd name="connsiteX5" fmla="*/ 0 w 3566619"/>
                  <a:gd name="connsiteY5" fmla="*/ 41565 h 4943391"/>
                  <a:gd name="connsiteX6" fmla="*/ 3546766 w 3566619"/>
                  <a:gd name="connsiteY6" fmla="*/ 0 h 4943391"/>
                  <a:gd name="connsiteX0" fmla="*/ 3546766 w 3566619"/>
                  <a:gd name="connsiteY0" fmla="*/ 0 h 4955848"/>
                  <a:gd name="connsiteX1" fmla="*/ 2826326 w 3566619"/>
                  <a:gd name="connsiteY1" fmla="*/ 1731820 h 4955848"/>
                  <a:gd name="connsiteX2" fmla="*/ 872836 w 3566619"/>
                  <a:gd name="connsiteY2" fmla="*/ 2299856 h 4955848"/>
                  <a:gd name="connsiteX3" fmla="*/ 1136073 w 3566619"/>
                  <a:gd name="connsiteY3" fmla="*/ 3906983 h 4955848"/>
                  <a:gd name="connsiteX4" fmla="*/ 13855 w 3566619"/>
                  <a:gd name="connsiteY4" fmla="*/ 4724401 h 4955848"/>
                  <a:gd name="connsiteX5" fmla="*/ 0 w 3566619"/>
                  <a:gd name="connsiteY5" fmla="*/ 41565 h 4955848"/>
                  <a:gd name="connsiteX6" fmla="*/ 3546766 w 3566619"/>
                  <a:gd name="connsiteY6" fmla="*/ 0 h 4955848"/>
                  <a:gd name="connsiteX0" fmla="*/ 3546766 w 3609882"/>
                  <a:gd name="connsiteY0" fmla="*/ 0 h 4955848"/>
                  <a:gd name="connsiteX1" fmla="*/ 3214254 w 3609882"/>
                  <a:gd name="connsiteY1" fmla="*/ 1579420 h 4955848"/>
                  <a:gd name="connsiteX2" fmla="*/ 872836 w 3609882"/>
                  <a:gd name="connsiteY2" fmla="*/ 2299856 h 4955848"/>
                  <a:gd name="connsiteX3" fmla="*/ 1136073 w 3609882"/>
                  <a:gd name="connsiteY3" fmla="*/ 3906983 h 4955848"/>
                  <a:gd name="connsiteX4" fmla="*/ 13855 w 3609882"/>
                  <a:gd name="connsiteY4" fmla="*/ 4724401 h 4955848"/>
                  <a:gd name="connsiteX5" fmla="*/ 0 w 3609882"/>
                  <a:gd name="connsiteY5" fmla="*/ 41565 h 4955848"/>
                  <a:gd name="connsiteX6" fmla="*/ 3546766 w 3609882"/>
                  <a:gd name="connsiteY6" fmla="*/ 0 h 4955848"/>
                  <a:gd name="connsiteX0" fmla="*/ 3546766 w 3609882"/>
                  <a:gd name="connsiteY0" fmla="*/ 0 h 4957825"/>
                  <a:gd name="connsiteX1" fmla="*/ 3214254 w 3609882"/>
                  <a:gd name="connsiteY1" fmla="*/ 1579420 h 4957825"/>
                  <a:gd name="connsiteX2" fmla="*/ 872836 w 3609882"/>
                  <a:gd name="connsiteY2" fmla="*/ 2299856 h 4957825"/>
                  <a:gd name="connsiteX3" fmla="*/ 1136073 w 3609882"/>
                  <a:gd name="connsiteY3" fmla="*/ 3906983 h 4957825"/>
                  <a:gd name="connsiteX4" fmla="*/ 13855 w 3609882"/>
                  <a:gd name="connsiteY4" fmla="*/ 4724401 h 4957825"/>
                  <a:gd name="connsiteX5" fmla="*/ 0 w 3609882"/>
                  <a:gd name="connsiteY5" fmla="*/ 41565 h 4957825"/>
                  <a:gd name="connsiteX6" fmla="*/ 3546766 w 3609882"/>
                  <a:gd name="connsiteY6" fmla="*/ 0 h 4957825"/>
                  <a:gd name="connsiteX0" fmla="*/ 3635098 w 3698214"/>
                  <a:gd name="connsiteY0" fmla="*/ 0 h 4956688"/>
                  <a:gd name="connsiteX1" fmla="*/ 3302586 w 3698214"/>
                  <a:gd name="connsiteY1" fmla="*/ 1579420 h 4956688"/>
                  <a:gd name="connsiteX2" fmla="*/ 961168 w 3698214"/>
                  <a:gd name="connsiteY2" fmla="*/ 2299856 h 4956688"/>
                  <a:gd name="connsiteX3" fmla="*/ 1432223 w 3698214"/>
                  <a:gd name="connsiteY3" fmla="*/ 4045529 h 4956688"/>
                  <a:gd name="connsiteX4" fmla="*/ 102187 w 3698214"/>
                  <a:gd name="connsiteY4" fmla="*/ 4724401 h 4956688"/>
                  <a:gd name="connsiteX5" fmla="*/ 88332 w 3698214"/>
                  <a:gd name="connsiteY5" fmla="*/ 41565 h 4956688"/>
                  <a:gd name="connsiteX6" fmla="*/ 3635098 w 3698214"/>
                  <a:gd name="connsiteY6" fmla="*/ 0 h 4956688"/>
                  <a:gd name="connsiteX0" fmla="*/ 3635098 w 3698214"/>
                  <a:gd name="connsiteY0" fmla="*/ 0 h 4956688"/>
                  <a:gd name="connsiteX1" fmla="*/ 3302586 w 3698214"/>
                  <a:gd name="connsiteY1" fmla="*/ 1579420 h 4956688"/>
                  <a:gd name="connsiteX2" fmla="*/ 961168 w 3698214"/>
                  <a:gd name="connsiteY2" fmla="*/ 2299856 h 4956688"/>
                  <a:gd name="connsiteX3" fmla="*/ 1432223 w 3698214"/>
                  <a:gd name="connsiteY3" fmla="*/ 4045529 h 4956688"/>
                  <a:gd name="connsiteX4" fmla="*/ 102187 w 3698214"/>
                  <a:gd name="connsiteY4" fmla="*/ 4724401 h 4956688"/>
                  <a:gd name="connsiteX5" fmla="*/ 88332 w 3698214"/>
                  <a:gd name="connsiteY5" fmla="*/ 41565 h 4956688"/>
                  <a:gd name="connsiteX6" fmla="*/ 3635098 w 3698214"/>
                  <a:gd name="connsiteY6" fmla="*/ 0 h 4956688"/>
                  <a:gd name="connsiteX0" fmla="*/ 3635098 w 3698214"/>
                  <a:gd name="connsiteY0" fmla="*/ 0 h 4956688"/>
                  <a:gd name="connsiteX1" fmla="*/ 3302586 w 3698214"/>
                  <a:gd name="connsiteY1" fmla="*/ 1579420 h 4956688"/>
                  <a:gd name="connsiteX2" fmla="*/ 961168 w 3698214"/>
                  <a:gd name="connsiteY2" fmla="*/ 2299856 h 4956688"/>
                  <a:gd name="connsiteX3" fmla="*/ 1432223 w 3698214"/>
                  <a:gd name="connsiteY3" fmla="*/ 4045529 h 4956688"/>
                  <a:gd name="connsiteX4" fmla="*/ 102187 w 3698214"/>
                  <a:gd name="connsiteY4" fmla="*/ 4724401 h 4956688"/>
                  <a:gd name="connsiteX5" fmla="*/ 88332 w 3698214"/>
                  <a:gd name="connsiteY5" fmla="*/ 41565 h 4956688"/>
                  <a:gd name="connsiteX6" fmla="*/ 3635098 w 3698214"/>
                  <a:gd name="connsiteY6" fmla="*/ 0 h 4956688"/>
                  <a:gd name="connsiteX0" fmla="*/ 3591845 w 3654961"/>
                  <a:gd name="connsiteY0" fmla="*/ 0 h 4968373"/>
                  <a:gd name="connsiteX1" fmla="*/ 3259333 w 3654961"/>
                  <a:gd name="connsiteY1" fmla="*/ 1579420 h 4968373"/>
                  <a:gd name="connsiteX2" fmla="*/ 917915 w 3654961"/>
                  <a:gd name="connsiteY2" fmla="*/ 2299856 h 4968373"/>
                  <a:gd name="connsiteX3" fmla="*/ 1388970 w 3654961"/>
                  <a:gd name="connsiteY3" fmla="*/ 4045529 h 4968373"/>
                  <a:gd name="connsiteX4" fmla="*/ 58934 w 3654961"/>
                  <a:gd name="connsiteY4" fmla="*/ 4724401 h 4968373"/>
                  <a:gd name="connsiteX5" fmla="*/ 45079 w 3654961"/>
                  <a:gd name="connsiteY5" fmla="*/ 41565 h 4968373"/>
                  <a:gd name="connsiteX6" fmla="*/ 3591845 w 3654961"/>
                  <a:gd name="connsiteY6" fmla="*/ 0 h 4968373"/>
                  <a:gd name="connsiteX0" fmla="*/ 3591845 w 3654961"/>
                  <a:gd name="connsiteY0" fmla="*/ 0 h 4967280"/>
                  <a:gd name="connsiteX1" fmla="*/ 3259333 w 3654961"/>
                  <a:gd name="connsiteY1" fmla="*/ 1579420 h 4967280"/>
                  <a:gd name="connsiteX2" fmla="*/ 917915 w 3654961"/>
                  <a:gd name="connsiteY2" fmla="*/ 2299856 h 4967280"/>
                  <a:gd name="connsiteX3" fmla="*/ 1388970 w 3654961"/>
                  <a:gd name="connsiteY3" fmla="*/ 4045529 h 4967280"/>
                  <a:gd name="connsiteX4" fmla="*/ 58934 w 3654961"/>
                  <a:gd name="connsiteY4" fmla="*/ 4724401 h 4967280"/>
                  <a:gd name="connsiteX5" fmla="*/ 45079 w 3654961"/>
                  <a:gd name="connsiteY5" fmla="*/ 41565 h 4967280"/>
                  <a:gd name="connsiteX6" fmla="*/ 3591845 w 3654961"/>
                  <a:gd name="connsiteY6" fmla="*/ 0 h 4967280"/>
                  <a:gd name="connsiteX0" fmla="*/ 3591845 w 3654961"/>
                  <a:gd name="connsiteY0" fmla="*/ 0 h 4979298"/>
                  <a:gd name="connsiteX1" fmla="*/ 3259333 w 3654961"/>
                  <a:gd name="connsiteY1" fmla="*/ 1579420 h 4979298"/>
                  <a:gd name="connsiteX2" fmla="*/ 917915 w 3654961"/>
                  <a:gd name="connsiteY2" fmla="*/ 2299856 h 4979298"/>
                  <a:gd name="connsiteX3" fmla="*/ 1388970 w 3654961"/>
                  <a:gd name="connsiteY3" fmla="*/ 4045529 h 4979298"/>
                  <a:gd name="connsiteX4" fmla="*/ 58934 w 3654961"/>
                  <a:gd name="connsiteY4" fmla="*/ 4738255 h 4979298"/>
                  <a:gd name="connsiteX5" fmla="*/ 45079 w 3654961"/>
                  <a:gd name="connsiteY5" fmla="*/ 41565 h 4979298"/>
                  <a:gd name="connsiteX6" fmla="*/ 3591845 w 3654961"/>
                  <a:gd name="connsiteY6" fmla="*/ 0 h 4979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654961" h="4979298">
                    <a:moveTo>
                      <a:pt x="3591845" y="0"/>
                    </a:moveTo>
                    <a:cubicBezTo>
                      <a:pt x="3704991" y="635000"/>
                      <a:pt x="3704988" y="1196111"/>
                      <a:pt x="3259333" y="1579420"/>
                    </a:cubicBezTo>
                    <a:cubicBezTo>
                      <a:pt x="2813678" y="1962729"/>
                      <a:pt x="1229642" y="1888838"/>
                      <a:pt x="917915" y="2299856"/>
                    </a:cubicBezTo>
                    <a:cubicBezTo>
                      <a:pt x="606188" y="2710874"/>
                      <a:pt x="1532133" y="3639129"/>
                      <a:pt x="1388970" y="4045529"/>
                    </a:cubicBezTo>
                    <a:cubicBezTo>
                      <a:pt x="1245807" y="4451929"/>
                      <a:pt x="185461" y="5430703"/>
                      <a:pt x="58934" y="4738255"/>
                    </a:cubicBezTo>
                    <a:cubicBezTo>
                      <a:pt x="-67593" y="4045807"/>
                      <a:pt x="49697" y="1602510"/>
                      <a:pt x="45079" y="41565"/>
                    </a:cubicBezTo>
                    <a:lnTo>
                      <a:pt x="359184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84407" tIns="42203" rIns="84407" bIns="42203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th-TH" sz="1661"/>
              </a:p>
            </p:txBody>
          </p:sp>
          <p:sp>
            <p:nvSpPr>
              <p:cNvPr id="23" name="รูปแบบอิสระ: รูปร่าง 22">
                <a:extLst>
                  <a:ext uri="{FF2B5EF4-FFF2-40B4-BE49-F238E27FC236}">
                    <a16:creationId xmlns:a16="http://schemas.microsoft.com/office/drawing/2014/main" id="{D9CEDDBE-8C27-4A8F-9572-814A7BE126F2}"/>
                  </a:ext>
                </a:extLst>
              </p:cNvPr>
              <p:cNvSpPr/>
              <p:nvPr/>
            </p:nvSpPr>
            <p:spPr>
              <a:xfrm>
                <a:off x="-13854" y="-53779"/>
                <a:ext cx="5988928" cy="3844532"/>
              </a:xfrm>
              <a:custGeom>
                <a:avLst/>
                <a:gdLst>
                  <a:gd name="connsiteX0" fmla="*/ 5791200 w 5791200"/>
                  <a:gd name="connsiteY0" fmla="*/ 13854 h 3574472"/>
                  <a:gd name="connsiteX1" fmla="*/ 3061855 w 5791200"/>
                  <a:gd name="connsiteY1" fmla="*/ 678872 h 3574472"/>
                  <a:gd name="connsiteX2" fmla="*/ 2992582 w 5791200"/>
                  <a:gd name="connsiteY2" fmla="*/ 1607127 h 3574472"/>
                  <a:gd name="connsiteX3" fmla="*/ 1413164 w 5791200"/>
                  <a:gd name="connsiteY3" fmla="*/ 1870363 h 3574472"/>
                  <a:gd name="connsiteX4" fmla="*/ 0 w 5791200"/>
                  <a:gd name="connsiteY4" fmla="*/ 3574472 h 3574472"/>
                  <a:gd name="connsiteX5" fmla="*/ 55418 w 5791200"/>
                  <a:gd name="connsiteY5" fmla="*/ 0 h 3574472"/>
                  <a:gd name="connsiteX6" fmla="*/ 5791200 w 5791200"/>
                  <a:gd name="connsiteY6" fmla="*/ 13854 h 3574472"/>
                  <a:gd name="connsiteX0" fmla="*/ 5822003 w 5822003"/>
                  <a:gd name="connsiteY0" fmla="*/ 28151 h 3588769"/>
                  <a:gd name="connsiteX1" fmla="*/ 3092658 w 5822003"/>
                  <a:gd name="connsiteY1" fmla="*/ 693169 h 3588769"/>
                  <a:gd name="connsiteX2" fmla="*/ 3023385 w 5822003"/>
                  <a:gd name="connsiteY2" fmla="*/ 1621424 h 3588769"/>
                  <a:gd name="connsiteX3" fmla="*/ 1443967 w 5822003"/>
                  <a:gd name="connsiteY3" fmla="*/ 1884660 h 3588769"/>
                  <a:gd name="connsiteX4" fmla="*/ 30803 w 5822003"/>
                  <a:gd name="connsiteY4" fmla="*/ 3588769 h 3588769"/>
                  <a:gd name="connsiteX5" fmla="*/ 0 w 5822003"/>
                  <a:gd name="connsiteY5" fmla="*/ 0 h 3588769"/>
                  <a:gd name="connsiteX6" fmla="*/ 5822003 w 5822003"/>
                  <a:gd name="connsiteY6" fmla="*/ 28151 h 3588769"/>
                  <a:gd name="connsiteX0" fmla="*/ 5879484 w 5879484"/>
                  <a:gd name="connsiteY0" fmla="*/ 42449 h 3603067"/>
                  <a:gd name="connsiteX1" fmla="*/ 3150139 w 5879484"/>
                  <a:gd name="connsiteY1" fmla="*/ 707467 h 3603067"/>
                  <a:gd name="connsiteX2" fmla="*/ 3080866 w 5879484"/>
                  <a:gd name="connsiteY2" fmla="*/ 1635722 h 3603067"/>
                  <a:gd name="connsiteX3" fmla="*/ 1501448 w 5879484"/>
                  <a:gd name="connsiteY3" fmla="*/ 1898958 h 3603067"/>
                  <a:gd name="connsiteX4" fmla="*/ 88284 w 5879484"/>
                  <a:gd name="connsiteY4" fmla="*/ 3603067 h 3603067"/>
                  <a:gd name="connsiteX5" fmla="*/ 0 w 5879484"/>
                  <a:gd name="connsiteY5" fmla="*/ 0 h 3603067"/>
                  <a:gd name="connsiteX6" fmla="*/ 5879484 w 5879484"/>
                  <a:gd name="connsiteY6" fmla="*/ 42449 h 3603067"/>
                  <a:gd name="connsiteX0" fmla="*/ 5879484 w 5879484"/>
                  <a:gd name="connsiteY0" fmla="*/ 42449 h 3603067"/>
                  <a:gd name="connsiteX1" fmla="*/ 3150139 w 5879484"/>
                  <a:gd name="connsiteY1" fmla="*/ 707467 h 3603067"/>
                  <a:gd name="connsiteX2" fmla="*/ 3080866 w 5879484"/>
                  <a:gd name="connsiteY2" fmla="*/ 1635722 h 3603067"/>
                  <a:gd name="connsiteX3" fmla="*/ 1501448 w 5879484"/>
                  <a:gd name="connsiteY3" fmla="*/ 1898958 h 3603067"/>
                  <a:gd name="connsiteX4" fmla="*/ 2063 w 5879484"/>
                  <a:gd name="connsiteY4" fmla="*/ 3603067 h 3603067"/>
                  <a:gd name="connsiteX5" fmla="*/ 0 w 5879484"/>
                  <a:gd name="connsiteY5" fmla="*/ 0 h 3603067"/>
                  <a:gd name="connsiteX6" fmla="*/ 5879484 w 5879484"/>
                  <a:gd name="connsiteY6" fmla="*/ 42449 h 3603067"/>
                  <a:gd name="connsiteX0" fmla="*/ 6021126 w 6021126"/>
                  <a:gd name="connsiteY0" fmla="*/ 42449 h 3688855"/>
                  <a:gd name="connsiteX1" fmla="*/ 3291781 w 6021126"/>
                  <a:gd name="connsiteY1" fmla="*/ 707467 h 3688855"/>
                  <a:gd name="connsiteX2" fmla="*/ 3222508 w 6021126"/>
                  <a:gd name="connsiteY2" fmla="*/ 1635722 h 3688855"/>
                  <a:gd name="connsiteX3" fmla="*/ 1643090 w 6021126"/>
                  <a:gd name="connsiteY3" fmla="*/ 1898958 h 3688855"/>
                  <a:gd name="connsiteX4" fmla="*/ 2 w 6021126"/>
                  <a:gd name="connsiteY4" fmla="*/ 3688855 h 3688855"/>
                  <a:gd name="connsiteX5" fmla="*/ 141642 w 6021126"/>
                  <a:gd name="connsiteY5" fmla="*/ 0 h 3688855"/>
                  <a:gd name="connsiteX6" fmla="*/ 6021126 w 6021126"/>
                  <a:gd name="connsiteY6" fmla="*/ 42449 h 3688855"/>
                  <a:gd name="connsiteX0" fmla="*/ 6109408 w 6109408"/>
                  <a:gd name="connsiteY0" fmla="*/ 128236 h 3774642"/>
                  <a:gd name="connsiteX1" fmla="*/ 3380063 w 6109408"/>
                  <a:gd name="connsiteY1" fmla="*/ 793254 h 3774642"/>
                  <a:gd name="connsiteX2" fmla="*/ 3310790 w 6109408"/>
                  <a:gd name="connsiteY2" fmla="*/ 1721509 h 3774642"/>
                  <a:gd name="connsiteX3" fmla="*/ 1731372 w 6109408"/>
                  <a:gd name="connsiteY3" fmla="*/ 1984745 h 3774642"/>
                  <a:gd name="connsiteX4" fmla="*/ 88284 w 6109408"/>
                  <a:gd name="connsiteY4" fmla="*/ 3774642 h 3774642"/>
                  <a:gd name="connsiteX5" fmla="*/ 0 w 6109408"/>
                  <a:gd name="connsiteY5" fmla="*/ 0 h 3774642"/>
                  <a:gd name="connsiteX6" fmla="*/ 6109408 w 6109408"/>
                  <a:gd name="connsiteY6" fmla="*/ 128236 h 3774642"/>
                  <a:gd name="connsiteX0" fmla="*/ 6109408 w 6109408"/>
                  <a:gd name="connsiteY0" fmla="*/ 128236 h 3774642"/>
                  <a:gd name="connsiteX1" fmla="*/ 3380063 w 6109408"/>
                  <a:gd name="connsiteY1" fmla="*/ 793254 h 3774642"/>
                  <a:gd name="connsiteX2" fmla="*/ 3310790 w 6109408"/>
                  <a:gd name="connsiteY2" fmla="*/ 1721509 h 3774642"/>
                  <a:gd name="connsiteX3" fmla="*/ 1731372 w 6109408"/>
                  <a:gd name="connsiteY3" fmla="*/ 1984745 h 3774642"/>
                  <a:gd name="connsiteX4" fmla="*/ 88284 w 6109408"/>
                  <a:gd name="connsiteY4" fmla="*/ 3774642 h 3774642"/>
                  <a:gd name="connsiteX5" fmla="*/ 0 w 6109408"/>
                  <a:gd name="connsiteY5" fmla="*/ 0 h 3774642"/>
                  <a:gd name="connsiteX6" fmla="*/ 6109408 w 6109408"/>
                  <a:gd name="connsiteY6" fmla="*/ 128236 h 3774642"/>
                  <a:gd name="connsiteX0" fmla="*/ 6109408 w 6109408"/>
                  <a:gd name="connsiteY0" fmla="*/ 128236 h 3774642"/>
                  <a:gd name="connsiteX1" fmla="*/ 3380063 w 6109408"/>
                  <a:gd name="connsiteY1" fmla="*/ 793254 h 3774642"/>
                  <a:gd name="connsiteX2" fmla="*/ 3310790 w 6109408"/>
                  <a:gd name="connsiteY2" fmla="*/ 1721509 h 3774642"/>
                  <a:gd name="connsiteX3" fmla="*/ 1731372 w 6109408"/>
                  <a:gd name="connsiteY3" fmla="*/ 1984745 h 3774642"/>
                  <a:gd name="connsiteX4" fmla="*/ 88284 w 6109408"/>
                  <a:gd name="connsiteY4" fmla="*/ 3774642 h 3774642"/>
                  <a:gd name="connsiteX5" fmla="*/ 0 w 6109408"/>
                  <a:gd name="connsiteY5" fmla="*/ 0 h 3774642"/>
                  <a:gd name="connsiteX6" fmla="*/ 6109408 w 6109408"/>
                  <a:gd name="connsiteY6" fmla="*/ 128236 h 3774642"/>
                  <a:gd name="connsiteX0" fmla="*/ 6037557 w 6037557"/>
                  <a:gd name="connsiteY0" fmla="*/ 142533 h 3788939"/>
                  <a:gd name="connsiteX1" fmla="*/ 3308212 w 6037557"/>
                  <a:gd name="connsiteY1" fmla="*/ 807551 h 3788939"/>
                  <a:gd name="connsiteX2" fmla="*/ 3238939 w 6037557"/>
                  <a:gd name="connsiteY2" fmla="*/ 1735806 h 3788939"/>
                  <a:gd name="connsiteX3" fmla="*/ 1659521 w 6037557"/>
                  <a:gd name="connsiteY3" fmla="*/ 1999042 h 3788939"/>
                  <a:gd name="connsiteX4" fmla="*/ 16433 w 6037557"/>
                  <a:gd name="connsiteY4" fmla="*/ 3788939 h 3788939"/>
                  <a:gd name="connsiteX5" fmla="*/ 0 w 6037557"/>
                  <a:gd name="connsiteY5" fmla="*/ 0 h 3788939"/>
                  <a:gd name="connsiteX6" fmla="*/ 6037557 w 6037557"/>
                  <a:gd name="connsiteY6" fmla="*/ 142533 h 3788939"/>
                  <a:gd name="connsiteX0" fmla="*/ 6037557 w 6037557"/>
                  <a:gd name="connsiteY0" fmla="*/ 142533 h 3788939"/>
                  <a:gd name="connsiteX1" fmla="*/ 3308212 w 6037557"/>
                  <a:gd name="connsiteY1" fmla="*/ 807551 h 3788939"/>
                  <a:gd name="connsiteX2" fmla="*/ 3238939 w 6037557"/>
                  <a:gd name="connsiteY2" fmla="*/ 1735806 h 3788939"/>
                  <a:gd name="connsiteX3" fmla="*/ 1659521 w 6037557"/>
                  <a:gd name="connsiteY3" fmla="*/ 1999042 h 3788939"/>
                  <a:gd name="connsiteX4" fmla="*/ 16433 w 6037557"/>
                  <a:gd name="connsiteY4" fmla="*/ 3788939 h 3788939"/>
                  <a:gd name="connsiteX5" fmla="*/ 0 w 6037557"/>
                  <a:gd name="connsiteY5" fmla="*/ 0 h 3788939"/>
                  <a:gd name="connsiteX6" fmla="*/ 6037557 w 6037557"/>
                  <a:gd name="connsiteY6" fmla="*/ 142533 h 3788939"/>
                  <a:gd name="connsiteX0" fmla="*/ 6109407 w 6109407"/>
                  <a:gd name="connsiteY0" fmla="*/ 0 h 3789385"/>
                  <a:gd name="connsiteX1" fmla="*/ 3308212 w 6109407"/>
                  <a:gd name="connsiteY1" fmla="*/ 807997 h 3789385"/>
                  <a:gd name="connsiteX2" fmla="*/ 3238939 w 6109407"/>
                  <a:gd name="connsiteY2" fmla="*/ 1736252 h 3789385"/>
                  <a:gd name="connsiteX3" fmla="*/ 1659521 w 6109407"/>
                  <a:gd name="connsiteY3" fmla="*/ 1999488 h 3789385"/>
                  <a:gd name="connsiteX4" fmla="*/ 16433 w 6109407"/>
                  <a:gd name="connsiteY4" fmla="*/ 3789385 h 3789385"/>
                  <a:gd name="connsiteX5" fmla="*/ 0 w 6109407"/>
                  <a:gd name="connsiteY5" fmla="*/ 446 h 3789385"/>
                  <a:gd name="connsiteX6" fmla="*/ 6109407 w 6109407"/>
                  <a:gd name="connsiteY6" fmla="*/ 0 h 3789385"/>
                  <a:gd name="connsiteX0" fmla="*/ 6109407 w 6179364"/>
                  <a:gd name="connsiteY0" fmla="*/ 0 h 3789385"/>
                  <a:gd name="connsiteX1" fmla="*/ 3308212 w 6179364"/>
                  <a:gd name="connsiteY1" fmla="*/ 807997 h 3789385"/>
                  <a:gd name="connsiteX2" fmla="*/ 3238939 w 6179364"/>
                  <a:gd name="connsiteY2" fmla="*/ 1736252 h 3789385"/>
                  <a:gd name="connsiteX3" fmla="*/ 1659521 w 6179364"/>
                  <a:gd name="connsiteY3" fmla="*/ 1999488 h 3789385"/>
                  <a:gd name="connsiteX4" fmla="*/ 16433 w 6179364"/>
                  <a:gd name="connsiteY4" fmla="*/ 3789385 h 3789385"/>
                  <a:gd name="connsiteX5" fmla="*/ 0 w 6179364"/>
                  <a:gd name="connsiteY5" fmla="*/ 446 h 3789385"/>
                  <a:gd name="connsiteX6" fmla="*/ 6109407 w 6179364"/>
                  <a:gd name="connsiteY6" fmla="*/ 0 h 3789385"/>
                  <a:gd name="connsiteX0" fmla="*/ 6109407 w 6179364"/>
                  <a:gd name="connsiteY0" fmla="*/ 0 h 3789385"/>
                  <a:gd name="connsiteX1" fmla="*/ 3308212 w 6179364"/>
                  <a:gd name="connsiteY1" fmla="*/ 807997 h 3789385"/>
                  <a:gd name="connsiteX2" fmla="*/ 3238939 w 6179364"/>
                  <a:gd name="connsiteY2" fmla="*/ 1736252 h 3789385"/>
                  <a:gd name="connsiteX3" fmla="*/ 1659521 w 6179364"/>
                  <a:gd name="connsiteY3" fmla="*/ 1999488 h 3789385"/>
                  <a:gd name="connsiteX4" fmla="*/ 16433 w 6179364"/>
                  <a:gd name="connsiteY4" fmla="*/ 3789385 h 3789385"/>
                  <a:gd name="connsiteX5" fmla="*/ 0 w 6179364"/>
                  <a:gd name="connsiteY5" fmla="*/ 446 h 3789385"/>
                  <a:gd name="connsiteX6" fmla="*/ 6109407 w 6179364"/>
                  <a:gd name="connsiteY6" fmla="*/ 0 h 3789385"/>
                  <a:gd name="connsiteX0" fmla="*/ 6109407 w 6179364"/>
                  <a:gd name="connsiteY0" fmla="*/ 0 h 3826203"/>
                  <a:gd name="connsiteX1" fmla="*/ 3308212 w 6179364"/>
                  <a:gd name="connsiteY1" fmla="*/ 807997 h 3826203"/>
                  <a:gd name="connsiteX2" fmla="*/ 3238939 w 6179364"/>
                  <a:gd name="connsiteY2" fmla="*/ 1736252 h 3826203"/>
                  <a:gd name="connsiteX3" fmla="*/ 1659521 w 6179364"/>
                  <a:gd name="connsiteY3" fmla="*/ 1999488 h 3826203"/>
                  <a:gd name="connsiteX4" fmla="*/ 16433 w 6179364"/>
                  <a:gd name="connsiteY4" fmla="*/ 3789385 h 3826203"/>
                  <a:gd name="connsiteX5" fmla="*/ 0 w 6179364"/>
                  <a:gd name="connsiteY5" fmla="*/ 446 h 3826203"/>
                  <a:gd name="connsiteX6" fmla="*/ 6109407 w 6179364"/>
                  <a:gd name="connsiteY6" fmla="*/ 0 h 3826203"/>
                  <a:gd name="connsiteX0" fmla="*/ 6109407 w 6194666"/>
                  <a:gd name="connsiteY0" fmla="*/ 0 h 3826203"/>
                  <a:gd name="connsiteX1" fmla="*/ 3897392 w 6194666"/>
                  <a:gd name="connsiteY1" fmla="*/ 636422 h 3826203"/>
                  <a:gd name="connsiteX2" fmla="*/ 3238939 w 6194666"/>
                  <a:gd name="connsiteY2" fmla="*/ 1736252 h 3826203"/>
                  <a:gd name="connsiteX3" fmla="*/ 1659521 w 6194666"/>
                  <a:gd name="connsiteY3" fmla="*/ 1999488 h 3826203"/>
                  <a:gd name="connsiteX4" fmla="*/ 16433 w 6194666"/>
                  <a:gd name="connsiteY4" fmla="*/ 3789385 h 3826203"/>
                  <a:gd name="connsiteX5" fmla="*/ 0 w 6194666"/>
                  <a:gd name="connsiteY5" fmla="*/ 446 h 3826203"/>
                  <a:gd name="connsiteX6" fmla="*/ 6109407 w 6194666"/>
                  <a:gd name="connsiteY6" fmla="*/ 0 h 3826203"/>
                  <a:gd name="connsiteX0" fmla="*/ 6109407 w 6195622"/>
                  <a:gd name="connsiteY0" fmla="*/ 0 h 3830610"/>
                  <a:gd name="connsiteX1" fmla="*/ 3897392 w 6195622"/>
                  <a:gd name="connsiteY1" fmla="*/ 636422 h 3830610"/>
                  <a:gd name="connsiteX2" fmla="*/ 3052127 w 6195622"/>
                  <a:gd name="connsiteY2" fmla="*/ 1764848 h 3830610"/>
                  <a:gd name="connsiteX3" fmla="*/ 1659521 w 6195622"/>
                  <a:gd name="connsiteY3" fmla="*/ 1999488 h 3830610"/>
                  <a:gd name="connsiteX4" fmla="*/ 16433 w 6195622"/>
                  <a:gd name="connsiteY4" fmla="*/ 3789385 h 3830610"/>
                  <a:gd name="connsiteX5" fmla="*/ 0 w 6195622"/>
                  <a:gd name="connsiteY5" fmla="*/ 446 h 3830610"/>
                  <a:gd name="connsiteX6" fmla="*/ 6109407 w 6195622"/>
                  <a:gd name="connsiteY6" fmla="*/ 0 h 3830610"/>
                  <a:gd name="connsiteX0" fmla="*/ 6109407 w 6200522"/>
                  <a:gd name="connsiteY0" fmla="*/ 0 h 3830610"/>
                  <a:gd name="connsiteX1" fmla="*/ 4041094 w 6200522"/>
                  <a:gd name="connsiteY1" fmla="*/ 893784 h 3830610"/>
                  <a:gd name="connsiteX2" fmla="*/ 3052127 w 6200522"/>
                  <a:gd name="connsiteY2" fmla="*/ 1764848 h 3830610"/>
                  <a:gd name="connsiteX3" fmla="*/ 1659521 w 6200522"/>
                  <a:gd name="connsiteY3" fmla="*/ 1999488 h 3830610"/>
                  <a:gd name="connsiteX4" fmla="*/ 16433 w 6200522"/>
                  <a:gd name="connsiteY4" fmla="*/ 3789385 h 3830610"/>
                  <a:gd name="connsiteX5" fmla="*/ 0 w 6200522"/>
                  <a:gd name="connsiteY5" fmla="*/ 446 h 3830610"/>
                  <a:gd name="connsiteX6" fmla="*/ 6109407 w 6200522"/>
                  <a:gd name="connsiteY6" fmla="*/ 0 h 3830610"/>
                  <a:gd name="connsiteX0" fmla="*/ 6109407 w 6200522"/>
                  <a:gd name="connsiteY0" fmla="*/ 0 h 3906887"/>
                  <a:gd name="connsiteX1" fmla="*/ 4041094 w 6200522"/>
                  <a:gd name="connsiteY1" fmla="*/ 893784 h 3906887"/>
                  <a:gd name="connsiteX2" fmla="*/ 3052127 w 6200522"/>
                  <a:gd name="connsiteY2" fmla="*/ 1764848 h 3906887"/>
                  <a:gd name="connsiteX3" fmla="*/ 1659521 w 6200522"/>
                  <a:gd name="connsiteY3" fmla="*/ 1999488 h 3906887"/>
                  <a:gd name="connsiteX4" fmla="*/ 921756 w 6200522"/>
                  <a:gd name="connsiteY4" fmla="*/ 2860023 h 3906887"/>
                  <a:gd name="connsiteX5" fmla="*/ 16433 w 6200522"/>
                  <a:gd name="connsiteY5" fmla="*/ 3789385 h 3906887"/>
                  <a:gd name="connsiteX6" fmla="*/ 0 w 6200522"/>
                  <a:gd name="connsiteY6" fmla="*/ 446 h 3906887"/>
                  <a:gd name="connsiteX7" fmla="*/ 6109407 w 6200522"/>
                  <a:gd name="connsiteY7" fmla="*/ 0 h 3906887"/>
                  <a:gd name="connsiteX0" fmla="*/ 6109407 w 6210247"/>
                  <a:gd name="connsiteY0" fmla="*/ 0 h 3906887"/>
                  <a:gd name="connsiteX1" fmla="*/ 4285388 w 6210247"/>
                  <a:gd name="connsiteY1" fmla="*/ 793699 h 3906887"/>
                  <a:gd name="connsiteX2" fmla="*/ 3052127 w 6210247"/>
                  <a:gd name="connsiteY2" fmla="*/ 1764848 h 3906887"/>
                  <a:gd name="connsiteX3" fmla="*/ 1659521 w 6210247"/>
                  <a:gd name="connsiteY3" fmla="*/ 1999488 h 3906887"/>
                  <a:gd name="connsiteX4" fmla="*/ 921756 w 6210247"/>
                  <a:gd name="connsiteY4" fmla="*/ 2860023 h 3906887"/>
                  <a:gd name="connsiteX5" fmla="*/ 16433 w 6210247"/>
                  <a:gd name="connsiteY5" fmla="*/ 3789385 h 3906887"/>
                  <a:gd name="connsiteX6" fmla="*/ 0 w 6210247"/>
                  <a:gd name="connsiteY6" fmla="*/ 446 h 3906887"/>
                  <a:gd name="connsiteX7" fmla="*/ 6109407 w 6210247"/>
                  <a:gd name="connsiteY7" fmla="*/ 0 h 3906887"/>
                  <a:gd name="connsiteX0" fmla="*/ 6109407 w 6214422"/>
                  <a:gd name="connsiteY0" fmla="*/ 0 h 3906887"/>
                  <a:gd name="connsiteX1" fmla="*/ 4285388 w 6214422"/>
                  <a:gd name="connsiteY1" fmla="*/ 793699 h 3906887"/>
                  <a:gd name="connsiteX2" fmla="*/ 2477318 w 6214422"/>
                  <a:gd name="connsiteY2" fmla="*/ 964165 h 3906887"/>
                  <a:gd name="connsiteX3" fmla="*/ 1659521 w 6214422"/>
                  <a:gd name="connsiteY3" fmla="*/ 1999488 h 3906887"/>
                  <a:gd name="connsiteX4" fmla="*/ 921756 w 6214422"/>
                  <a:gd name="connsiteY4" fmla="*/ 2860023 h 3906887"/>
                  <a:gd name="connsiteX5" fmla="*/ 16433 w 6214422"/>
                  <a:gd name="connsiteY5" fmla="*/ 3789385 h 3906887"/>
                  <a:gd name="connsiteX6" fmla="*/ 0 w 6214422"/>
                  <a:gd name="connsiteY6" fmla="*/ 446 h 3906887"/>
                  <a:gd name="connsiteX7" fmla="*/ 6109407 w 6214422"/>
                  <a:gd name="connsiteY7" fmla="*/ 0 h 3906887"/>
                  <a:gd name="connsiteX0" fmla="*/ 6109407 w 6214422"/>
                  <a:gd name="connsiteY0" fmla="*/ 0 h 3906887"/>
                  <a:gd name="connsiteX1" fmla="*/ 4285388 w 6214422"/>
                  <a:gd name="connsiteY1" fmla="*/ 793699 h 3906887"/>
                  <a:gd name="connsiteX2" fmla="*/ 2477318 w 6214422"/>
                  <a:gd name="connsiteY2" fmla="*/ 964165 h 3906887"/>
                  <a:gd name="connsiteX3" fmla="*/ 2033147 w 6214422"/>
                  <a:gd name="connsiteY3" fmla="*/ 2285446 h 3906887"/>
                  <a:gd name="connsiteX4" fmla="*/ 921756 w 6214422"/>
                  <a:gd name="connsiteY4" fmla="*/ 2860023 h 3906887"/>
                  <a:gd name="connsiteX5" fmla="*/ 16433 w 6214422"/>
                  <a:gd name="connsiteY5" fmla="*/ 3789385 h 3906887"/>
                  <a:gd name="connsiteX6" fmla="*/ 0 w 6214422"/>
                  <a:gd name="connsiteY6" fmla="*/ 446 h 3906887"/>
                  <a:gd name="connsiteX7" fmla="*/ 6109407 w 6214422"/>
                  <a:gd name="connsiteY7" fmla="*/ 0 h 3906887"/>
                  <a:gd name="connsiteX0" fmla="*/ 6109407 w 6214422"/>
                  <a:gd name="connsiteY0" fmla="*/ 0 h 3903573"/>
                  <a:gd name="connsiteX1" fmla="*/ 4285388 w 6214422"/>
                  <a:gd name="connsiteY1" fmla="*/ 793699 h 3903573"/>
                  <a:gd name="connsiteX2" fmla="*/ 2477318 w 6214422"/>
                  <a:gd name="connsiteY2" fmla="*/ 964165 h 3903573"/>
                  <a:gd name="connsiteX3" fmla="*/ 2033147 w 6214422"/>
                  <a:gd name="connsiteY3" fmla="*/ 2285446 h 3903573"/>
                  <a:gd name="connsiteX4" fmla="*/ 849905 w 6214422"/>
                  <a:gd name="connsiteY4" fmla="*/ 2817129 h 3903573"/>
                  <a:gd name="connsiteX5" fmla="*/ 16433 w 6214422"/>
                  <a:gd name="connsiteY5" fmla="*/ 3789385 h 3903573"/>
                  <a:gd name="connsiteX6" fmla="*/ 0 w 6214422"/>
                  <a:gd name="connsiteY6" fmla="*/ 446 h 3903573"/>
                  <a:gd name="connsiteX7" fmla="*/ 6109407 w 6214422"/>
                  <a:gd name="connsiteY7" fmla="*/ 0 h 3903573"/>
                  <a:gd name="connsiteX0" fmla="*/ 6109407 w 6214422"/>
                  <a:gd name="connsiteY0" fmla="*/ 0 h 3912056"/>
                  <a:gd name="connsiteX1" fmla="*/ 4285388 w 6214422"/>
                  <a:gd name="connsiteY1" fmla="*/ 793699 h 3912056"/>
                  <a:gd name="connsiteX2" fmla="*/ 2477318 w 6214422"/>
                  <a:gd name="connsiteY2" fmla="*/ 964165 h 3912056"/>
                  <a:gd name="connsiteX3" fmla="*/ 2033147 w 6214422"/>
                  <a:gd name="connsiteY3" fmla="*/ 2285446 h 3912056"/>
                  <a:gd name="connsiteX4" fmla="*/ 849905 w 6214422"/>
                  <a:gd name="connsiteY4" fmla="*/ 2817129 h 3912056"/>
                  <a:gd name="connsiteX5" fmla="*/ 16433 w 6214422"/>
                  <a:gd name="connsiteY5" fmla="*/ 3789385 h 3912056"/>
                  <a:gd name="connsiteX6" fmla="*/ 0 w 6214422"/>
                  <a:gd name="connsiteY6" fmla="*/ 446 h 3912056"/>
                  <a:gd name="connsiteX7" fmla="*/ 6109407 w 6214422"/>
                  <a:gd name="connsiteY7" fmla="*/ 0 h 3912056"/>
                  <a:gd name="connsiteX0" fmla="*/ 6109407 w 6220180"/>
                  <a:gd name="connsiteY0" fmla="*/ 0 h 3912056"/>
                  <a:gd name="connsiteX1" fmla="*/ 4400350 w 6220180"/>
                  <a:gd name="connsiteY1" fmla="*/ 993869 h 3912056"/>
                  <a:gd name="connsiteX2" fmla="*/ 2477318 w 6220180"/>
                  <a:gd name="connsiteY2" fmla="*/ 964165 h 3912056"/>
                  <a:gd name="connsiteX3" fmla="*/ 2033147 w 6220180"/>
                  <a:gd name="connsiteY3" fmla="*/ 2285446 h 3912056"/>
                  <a:gd name="connsiteX4" fmla="*/ 849905 w 6220180"/>
                  <a:gd name="connsiteY4" fmla="*/ 2817129 h 3912056"/>
                  <a:gd name="connsiteX5" fmla="*/ 16433 w 6220180"/>
                  <a:gd name="connsiteY5" fmla="*/ 3789385 h 3912056"/>
                  <a:gd name="connsiteX6" fmla="*/ 0 w 6220180"/>
                  <a:gd name="connsiteY6" fmla="*/ 446 h 3912056"/>
                  <a:gd name="connsiteX7" fmla="*/ 6109407 w 6220180"/>
                  <a:gd name="connsiteY7" fmla="*/ 0 h 3912056"/>
                  <a:gd name="connsiteX0" fmla="*/ 6109407 w 6221637"/>
                  <a:gd name="connsiteY0" fmla="*/ 0 h 3912056"/>
                  <a:gd name="connsiteX1" fmla="*/ 4400350 w 6221637"/>
                  <a:gd name="connsiteY1" fmla="*/ 993869 h 3912056"/>
                  <a:gd name="connsiteX2" fmla="*/ 2477318 w 6221637"/>
                  <a:gd name="connsiteY2" fmla="*/ 964165 h 3912056"/>
                  <a:gd name="connsiteX3" fmla="*/ 2033147 w 6221637"/>
                  <a:gd name="connsiteY3" fmla="*/ 2285446 h 3912056"/>
                  <a:gd name="connsiteX4" fmla="*/ 849905 w 6221637"/>
                  <a:gd name="connsiteY4" fmla="*/ 2817129 h 3912056"/>
                  <a:gd name="connsiteX5" fmla="*/ 16433 w 6221637"/>
                  <a:gd name="connsiteY5" fmla="*/ 3789385 h 3912056"/>
                  <a:gd name="connsiteX6" fmla="*/ 0 w 6221637"/>
                  <a:gd name="connsiteY6" fmla="*/ 446 h 3912056"/>
                  <a:gd name="connsiteX7" fmla="*/ 6109407 w 6221637"/>
                  <a:gd name="connsiteY7" fmla="*/ 0 h 3912056"/>
                  <a:gd name="connsiteX0" fmla="*/ 6109407 w 6217155"/>
                  <a:gd name="connsiteY0" fmla="*/ 0 h 3912056"/>
                  <a:gd name="connsiteX1" fmla="*/ 4314129 w 6217155"/>
                  <a:gd name="connsiteY1" fmla="*/ 765103 h 3912056"/>
                  <a:gd name="connsiteX2" fmla="*/ 2477318 w 6217155"/>
                  <a:gd name="connsiteY2" fmla="*/ 964165 h 3912056"/>
                  <a:gd name="connsiteX3" fmla="*/ 2033147 w 6217155"/>
                  <a:gd name="connsiteY3" fmla="*/ 2285446 h 3912056"/>
                  <a:gd name="connsiteX4" fmla="*/ 849905 w 6217155"/>
                  <a:gd name="connsiteY4" fmla="*/ 2817129 h 3912056"/>
                  <a:gd name="connsiteX5" fmla="*/ 16433 w 6217155"/>
                  <a:gd name="connsiteY5" fmla="*/ 3789385 h 3912056"/>
                  <a:gd name="connsiteX6" fmla="*/ 0 w 6217155"/>
                  <a:gd name="connsiteY6" fmla="*/ 446 h 3912056"/>
                  <a:gd name="connsiteX7" fmla="*/ 6109407 w 6217155"/>
                  <a:gd name="connsiteY7" fmla="*/ 0 h 3912056"/>
                  <a:gd name="connsiteX0" fmla="*/ 6109407 w 6216702"/>
                  <a:gd name="connsiteY0" fmla="*/ 0 h 3912056"/>
                  <a:gd name="connsiteX1" fmla="*/ 4314129 w 6216702"/>
                  <a:gd name="connsiteY1" fmla="*/ 765103 h 3912056"/>
                  <a:gd name="connsiteX2" fmla="*/ 2362355 w 6216702"/>
                  <a:gd name="connsiteY2" fmla="*/ 721101 h 3912056"/>
                  <a:gd name="connsiteX3" fmla="*/ 2033147 w 6216702"/>
                  <a:gd name="connsiteY3" fmla="*/ 2285446 h 3912056"/>
                  <a:gd name="connsiteX4" fmla="*/ 849905 w 6216702"/>
                  <a:gd name="connsiteY4" fmla="*/ 2817129 h 3912056"/>
                  <a:gd name="connsiteX5" fmla="*/ 16433 w 6216702"/>
                  <a:gd name="connsiteY5" fmla="*/ 3789385 h 3912056"/>
                  <a:gd name="connsiteX6" fmla="*/ 0 w 6216702"/>
                  <a:gd name="connsiteY6" fmla="*/ 446 h 3912056"/>
                  <a:gd name="connsiteX7" fmla="*/ 6109407 w 6216702"/>
                  <a:gd name="connsiteY7" fmla="*/ 0 h 3912056"/>
                  <a:gd name="connsiteX0" fmla="*/ 6109407 w 6212589"/>
                  <a:gd name="connsiteY0" fmla="*/ 0 h 3912056"/>
                  <a:gd name="connsiteX1" fmla="*/ 4227908 w 6212589"/>
                  <a:gd name="connsiteY1" fmla="*/ 622123 h 3912056"/>
                  <a:gd name="connsiteX2" fmla="*/ 2362355 w 6212589"/>
                  <a:gd name="connsiteY2" fmla="*/ 721101 h 3912056"/>
                  <a:gd name="connsiteX3" fmla="*/ 2033147 w 6212589"/>
                  <a:gd name="connsiteY3" fmla="*/ 2285446 h 3912056"/>
                  <a:gd name="connsiteX4" fmla="*/ 849905 w 6212589"/>
                  <a:gd name="connsiteY4" fmla="*/ 2817129 h 3912056"/>
                  <a:gd name="connsiteX5" fmla="*/ 16433 w 6212589"/>
                  <a:gd name="connsiteY5" fmla="*/ 3789385 h 3912056"/>
                  <a:gd name="connsiteX6" fmla="*/ 0 w 6212589"/>
                  <a:gd name="connsiteY6" fmla="*/ 446 h 3912056"/>
                  <a:gd name="connsiteX7" fmla="*/ 6109407 w 6212589"/>
                  <a:gd name="connsiteY7" fmla="*/ 0 h 3912056"/>
                  <a:gd name="connsiteX0" fmla="*/ 6109407 w 6213116"/>
                  <a:gd name="connsiteY0" fmla="*/ 0 h 3912056"/>
                  <a:gd name="connsiteX1" fmla="*/ 4227908 w 6213116"/>
                  <a:gd name="connsiteY1" fmla="*/ 622123 h 3912056"/>
                  <a:gd name="connsiteX2" fmla="*/ 2290505 w 6213116"/>
                  <a:gd name="connsiteY2" fmla="*/ 721102 h 3912056"/>
                  <a:gd name="connsiteX3" fmla="*/ 2033147 w 6213116"/>
                  <a:gd name="connsiteY3" fmla="*/ 2285446 h 3912056"/>
                  <a:gd name="connsiteX4" fmla="*/ 849905 w 6213116"/>
                  <a:gd name="connsiteY4" fmla="*/ 2817129 h 3912056"/>
                  <a:gd name="connsiteX5" fmla="*/ 16433 w 6213116"/>
                  <a:gd name="connsiteY5" fmla="*/ 3789385 h 3912056"/>
                  <a:gd name="connsiteX6" fmla="*/ 0 w 6213116"/>
                  <a:gd name="connsiteY6" fmla="*/ 446 h 3912056"/>
                  <a:gd name="connsiteX7" fmla="*/ 6109407 w 6213116"/>
                  <a:gd name="connsiteY7" fmla="*/ 0 h 3912056"/>
                  <a:gd name="connsiteX0" fmla="*/ 6109407 w 6214399"/>
                  <a:gd name="connsiteY0" fmla="*/ 0 h 3912056"/>
                  <a:gd name="connsiteX1" fmla="*/ 4227908 w 6214399"/>
                  <a:gd name="connsiteY1" fmla="*/ 622123 h 3912056"/>
                  <a:gd name="connsiteX2" fmla="*/ 2290505 w 6214399"/>
                  <a:gd name="connsiteY2" fmla="*/ 721102 h 3912056"/>
                  <a:gd name="connsiteX3" fmla="*/ 2033147 w 6214399"/>
                  <a:gd name="connsiteY3" fmla="*/ 2285446 h 3912056"/>
                  <a:gd name="connsiteX4" fmla="*/ 849905 w 6214399"/>
                  <a:gd name="connsiteY4" fmla="*/ 2817129 h 3912056"/>
                  <a:gd name="connsiteX5" fmla="*/ 16433 w 6214399"/>
                  <a:gd name="connsiteY5" fmla="*/ 3789385 h 3912056"/>
                  <a:gd name="connsiteX6" fmla="*/ 0 w 6214399"/>
                  <a:gd name="connsiteY6" fmla="*/ 446 h 3912056"/>
                  <a:gd name="connsiteX7" fmla="*/ 6109407 w 6214399"/>
                  <a:gd name="connsiteY7" fmla="*/ 0 h 3912056"/>
                  <a:gd name="connsiteX0" fmla="*/ 6109407 w 6231869"/>
                  <a:gd name="connsiteY0" fmla="*/ 0 h 3912056"/>
                  <a:gd name="connsiteX1" fmla="*/ 4227908 w 6231869"/>
                  <a:gd name="connsiteY1" fmla="*/ 622123 h 3912056"/>
                  <a:gd name="connsiteX2" fmla="*/ 2290505 w 6231869"/>
                  <a:gd name="connsiteY2" fmla="*/ 721102 h 3912056"/>
                  <a:gd name="connsiteX3" fmla="*/ 2033147 w 6231869"/>
                  <a:gd name="connsiteY3" fmla="*/ 2285446 h 3912056"/>
                  <a:gd name="connsiteX4" fmla="*/ 849905 w 6231869"/>
                  <a:gd name="connsiteY4" fmla="*/ 2817129 h 3912056"/>
                  <a:gd name="connsiteX5" fmla="*/ 16433 w 6231869"/>
                  <a:gd name="connsiteY5" fmla="*/ 3789385 h 3912056"/>
                  <a:gd name="connsiteX6" fmla="*/ 0 w 6231869"/>
                  <a:gd name="connsiteY6" fmla="*/ 446 h 3912056"/>
                  <a:gd name="connsiteX7" fmla="*/ 6109407 w 6231869"/>
                  <a:gd name="connsiteY7" fmla="*/ 0 h 3912056"/>
                  <a:gd name="connsiteX0" fmla="*/ 6109407 w 6263187"/>
                  <a:gd name="connsiteY0" fmla="*/ 0 h 3912056"/>
                  <a:gd name="connsiteX1" fmla="*/ 4227908 w 6263187"/>
                  <a:gd name="connsiteY1" fmla="*/ 622123 h 3912056"/>
                  <a:gd name="connsiteX2" fmla="*/ 2290505 w 6263187"/>
                  <a:gd name="connsiteY2" fmla="*/ 721102 h 3912056"/>
                  <a:gd name="connsiteX3" fmla="*/ 2033147 w 6263187"/>
                  <a:gd name="connsiteY3" fmla="*/ 2285446 h 3912056"/>
                  <a:gd name="connsiteX4" fmla="*/ 849905 w 6263187"/>
                  <a:gd name="connsiteY4" fmla="*/ 2817129 h 3912056"/>
                  <a:gd name="connsiteX5" fmla="*/ 16433 w 6263187"/>
                  <a:gd name="connsiteY5" fmla="*/ 3789385 h 3912056"/>
                  <a:gd name="connsiteX6" fmla="*/ 0 w 6263187"/>
                  <a:gd name="connsiteY6" fmla="*/ 446 h 3912056"/>
                  <a:gd name="connsiteX7" fmla="*/ 6109407 w 6263187"/>
                  <a:gd name="connsiteY7" fmla="*/ 0 h 3912056"/>
                  <a:gd name="connsiteX0" fmla="*/ 6109407 w 6251157"/>
                  <a:gd name="connsiteY0" fmla="*/ 53381 h 3965437"/>
                  <a:gd name="connsiteX1" fmla="*/ 4141687 w 6251157"/>
                  <a:gd name="connsiteY1" fmla="*/ 775590 h 3965437"/>
                  <a:gd name="connsiteX2" fmla="*/ 2290505 w 6251157"/>
                  <a:gd name="connsiteY2" fmla="*/ 774483 h 3965437"/>
                  <a:gd name="connsiteX3" fmla="*/ 2033147 w 6251157"/>
                  <a:gd name="connsiteY3" fmla="*/ 2338827 h 3965437"/>
                  <a:gd name="connsiteX4" fmla="*/ 849905 w 6251157"/>
                  <a:gd name="connsiteY4" fmla="*/ 2870510 h 3965437"/>
                  <a:gd name="connsiteX5" fmla="*/ 16433 w 6251157"/>
                  <a:gd name="connsiteY5" fmla="*/ 3842766 h 3965437"/>
                  <a:gd name="connsiteX6" fmla="*/ 0 w 6251157"/>
                  <a:gd name="connsiteY6" fmla="*/ 53827 h 3965437"/>
                  <a:gd name="connsiteX7" fmla="*/ 6109407 w 6251157"/>
                  <a:gd name="connsiteY7" fmla="*/ 53381 h 3965437"/>
                  <a:gd name="connsiteX0" fmla="*/ 6109407 w 6249177"/>
                  <a:gd name="connsiteY0" fmla="*/ 53381 h 3965437"/>
                  <a:gd name="connsiteX1" fmla="*/ 4141687 w 6249177"/>
                  <a:gd name="connsiteY1" fmla="*/ 775590 h 3965437"/>
                  <a:gd name="connsiteX2" fmla="*/ 2520428 w 6249177"/>
                  <a:gd name="connsiteY2" fmla="*/ 1131930 h 3965437"/>
                  <a:gd name="connsiteX3" fmla="*/ 2033147 w 6249177"/>
                  <a:gd name="connsiteY3" fmla="*/ 2338827 h 3965437"/>
                  <a:gd name="connsiteX4" fmla="*/ 849905 w 6249177"/>
                  <a:gd name="connsiteY4" fmla="*/ 2870510 h 3965437"/>
                  <a:gd name="connsiteX5" fmla="*/ 16433 w 6249177"/>
                  <a:gd name="connsiteY5" fmla="*/ 3842766 h 3965437"/>
                  <a:gd name="connsiteX6" fmla="*/ 0 w 6249177"/>
                  <a:gd name="connsiteY6" fmla="*/ 53827 h 3965437"/>
                  <a:gd name="connsiteX7" fmla="*/ 6109407 w 6249177"/>
                  <a:gd name="connsiteY7" fmla="*/ 53381 h 3965437"/>
                  <a:gd name="connsiteX0" fmla="*/ 6109407 w 6258571"/>
                  <a:gd name="connsiteY0" fmla="*/ 72445 h 3984501"/>
                  <a:gd name="connsiteX1" fmla="*/ 4227908 w 6258571"/>
                  <a:gd name="connsiteY1" fmla="*/ 1052016 h 3984501"/>
                  <a:gd name="connsiteX2" fmla="*/ 2520428 w 6258571"/>
                  <a:gd name="connsiteY2" fmla="*/ 1150994 h 3984501"/>
                  <a:gd name="connsiteX3" fmla="*/ 2033147 w 6258571"/>
                  <a:gd name="connsiteY3" fmla="*/ 2357891 h 3984501"/>
                  <a:gd name="connsiteX4" fmla="*/ 849905 w 6258571"/>
                  <a:gd name="connsiteY4" fmla="*/ 2889574 h 3984501"/>
                  <a:gd name="connsiteX5" fmla="*/ 16433 w 6258571"/>
                  <a:gd name="connsiteY5" fmla="*/ 3861830 h 3984501"/>
                  <a:gd name="connsiteX6" fmla="*/ 0 w 6258571"/>
                  <a:gd name="connsiteY6" fmla="*/ 72891 h 3984501"/>
                  <a:gd name="connsiteX7" fmla="*/ 6109407 w 6258571"/>
                  <a:gd name="connsiteY7" fmla="*/ 72445 h 3984501"/>
                  <a:gd name="connsiteX0" fmla="*/ 6109407 w 6224172"/>
                  <a:gd name="connsiteY0" fmla="*/ 72445 h 3984501"/>
                  <a:gd name="connsiteX1" fmla="*/ 4227908 w 6224172"/>
                  <a:gd name="connsiteY1" fmla="*/ 1052016 h 3984501"/>
                  <a:gd name="connsiteX2" fmla="*/ 2520428 w 6224172"/>
                  <a:gd name="connsiteY2" fmla="*/ 1150994 h 3984501"/>
                  <a:gd name="connsiteX3" fmla="*/ 2033147 w 6224172"/>
                  <a:gd name="connsiteY3" fmla="*/ 2357891 h 3984501"/>
                  <a:gd name="connsiteX4" fmla="*/ 849905 w 6224172"/>
                  <a:gd name="connsiteY4" fmla="*/ 2889574 h 3984501"/>
                  <a:gd name="connsiteX5" fmla="*/ 16433 w 6224172"/>
                  <a:gd name="connsiteY5" fmla="*/ 3861830 h 3984501"/>
                  <a:gd name="connsiteX6" fmla="*/ 0 w 6224172"/>
                  <a:gd name="connsiteY6" fmla="*/ 72891 h 3984501"/>
                  <a:gd name="connsiteX7" fmla="*/ 6109407 w 6224172"/>
                  <a:gd name="connsiteY7" fmla="*/ 72445 h 3984501"/>
                  <a:gd name="connsiteX0" fmla="*/ 6109407 w 6241461"/>
                  <a:gd name="connsiteY0" fmla="*/ 72445 h 3984501"/>
                  <a:gd name="connsiteX1" fmla="*/ 4227908 w 6241461"/>
                  <a:gd name="connsiteY1" fmla="*/ 1052016 h 3984501"/>
                  <a:gd name="connsiteX2" fmla="*/ 2520428 w 6241461"/>
                  <a:gd name="connsiteY2" fmla="*/ 1150994 h 3984501"/>
                  <a:gd name="connsiteX3" fmla="*/ 2033147 w 6241461"/>
                  <a:gd name="connsiteY3" fmla="*/ 2357891 h 3984501"/>
                  <a:gd name="connsiteX4" fmla="*/ 849905 w 6241461"/>
                  <a:gd name="connsiteY4" fmla="*/ 2889574 h 3984501"/>
                  <a:gd name="connsiteX5" fmla="*/ 16433 w 6241461"/>
                  <a:gd name="connsiteY5" fmla="*/ 3861830 h 3984501"/>
                  <a:gd name="connsiteX6" fmla="*/ 0 w 6241461"/>
                  <a:gd name="connsiteY6" fmla="*/ 72891 h 3984501"/>
                  <a:gd name="connsiteX7" fmla="*/ 6109407 w 6241461"/>
                  <a:gd name="connsiteY7" fmla="*/ 72445 h 3984501"/>
                  <a:gd name="connsiteX0" fmla="*/ 6109407 w 6201346"/>
                  <a:gd name="connsiteY0" fmla="*/ 55500 h 3967556"/>
                  <a:gd name="connsiteX1" fmla="*/ 3739321 w 6201346"/>
                  <a:gd name="connsiteY1" fmla="*/ 806305 h 3967556"/>
                  <a:gd name="connsiteX2" fmla="*/ 2520428 w 6201346"/>
                  <a:gd name="connsiteY2" fmla="*/ 1134049 h 3967556"/>
                  <a:gd name="connsiteX3" fmla="*/ 2033147 w 6201346"/>
                  <a:gd name="connsiteY3" fmla="*/ 2340946 h 3967556"/>
                  <a:gd name="connsiteX4" fmla="*/ 849905 w 6201346"/>
                  <a:gd name="connsiteY4" fmla="*/ 2872629 h 3967556"/>
                  <a:gd name="connsiteX5" fmla="*/ 16433 w 6201346"/>
                  <a:gd name="connsiteY5" fmla="*/ 3844885 h 3967556"/>
                  <a:gd name="connsiteX6" fmla="*/ 0 w 6201346"/>
                  <a:gd name="connsiteY6" fmla="*/ 55946 h 3967556"/>
                  <a:gd name="connsiteX7" fmla="*/ 6109407 w 6201346"/>
                  <a:gd name="connsiteY7" fmla="*/ 55500 h 3967556"/>
                  <a:gd name="connsiteX0" fmla="*/ 6109407 w 6211840"/>
                  <a:gd name="connsiteY0" fmla="*/ 55500 h 3967556"/>
                  <a:gd name="connsiteX1" fmla="*/ 3739321 w 6211840"/>
                  <a:gd name="connsiteY1" fmla="*/ 806305 h 3967556"/>
                  <a:gd name="connsiteX2" fmla="*/ 2549169 w 6211840"/>
                  <a:gd name="connsiteY2" fmla="*/ 1405710 h 3967556"/>
                  <a:gd name="connsiteX3" fmla="*/ 2033147 w 6211840"/>
                  <a:gd name="connsiteY3" fmla="*/ 2340946 h 3967556"/>
                  <a:gd name="connsiteX4" fmla="*/ 849905 w 6211840"/>
                  <a:gd name="connsiteY4" fmla="*/ 2872629 h 3967556"/>
                  <a:gd name="connsiteX5" fmla="*/ 16433 w 6211840"/>
                  <a:gd name="connsiteY5" fmla="*/ 3844885 h 3967556"/>
                  <a:gd name="connsiteX6" fmla="*/ 0 w 6211840"/>
                  <a:gd name="connsiteY6" fmla="*/ 55946 h 3967556"/>
                  <a:gd name="connsiteX7" fmla="*/ 6109407 w 6211840"/>
                  <a:gd name="connsiteY7" fmla="*/ 55500 h 39675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211840" h="3967556">
                    <a:moveTo>
                      <a:pt x="6109407" y="55500"/>
                    </a:moveTo>
                    <a:cubicBezTo>
                      <a:pt x="6732627" y="180560"/>
                      <a:pt x="4332694" y="581270"/>
                      <a:pt x="3739321" y="806305"/>
                    </a:cubicBezTo>
                    <a:cubicBezTo>
                      <a:pt x="3145948" y="1031340"/>
                      <a:pt x="2833531" y="1149936"/>
                      <a:pt x="2549169" y="1405710"/>
                    </a:cubicBezTo>
                    <a:cubicBezTo>
                      <a:pt x="2264807" y="1661484"/>
                      <a:pt x="2316358" y="2096460"/>
                      <a:pt x="2033147" y="2340946"/>
                    </a:cubicBezTo>
                    <a:cubicBezTo>
                      <a:pt x="1749936" y="2585432"/>
                      <a:pt x="1123753" y="2574313"/>
                      <a:pt x="849905" y="2872629"/>
                    </a:cubicBezTo>
                    <a:cubicBezTo>
                      <a:pt x="576057" y="3170945"/>
                      <a:pt x="16720" y="4345629"/>
                      <a:pt x="16433" y="3844885"/>
                    </a:cubicBezTo>
                    <a:cubicBezTo>
                      <a:pt x="15745" y="2643863"/>
                      <a:pt x="15057" y="1171182"/>
                      <a:pt x="0" y="55946"/>
                    </a:cubicBezTo>
                    <a:cubicBezTo>
                      <a:pt x="2036469" y="55797"/>
                      <a:pt x="5486187" y="-69560"/>
                      <a:pt x="6109407" y="5550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 dirty="0"/>
              </a:p>
            </p:txBody>
          </p:sp>
        </p:grpSp>
        <p:grpSp>
          <p:nvGrpSpPr>
            <p:cNvPr id="26" name="กลุ่ม 25">
              <a:extLst>
                <a:ext uri="{FF2B5EF4-FFF2-40B4-BE49-F238E27FC236}">
                  <a16:creationId xmlns:a16="http://schemas.microsoft.com/office/drawing/2014/main" id="{7DAAD41E-889A-4C7E-AFE1-4E5DAD90ABFC}"/>
                </a:ext>
              </a:extLst>
            </p:cNvPr>
            <p:cNvGrpSpPr/>
            <p:nvPr/>
          </p:nvGrpSpPr>
          <p:grpSpPr>
            <a:xfrm flipH="1" flipV="1">
              <a:off x="3659829" y="569056"/>
              <a:ext cx="5503933" cy="4625727"/>
              <a:chOff x="-13854" y="-53779"/>
              <a:chExt cx="5988928" cy="5448712"/>
            </a:xfrm>
            <a:gradFill>
              <a:gsLst>
                <a:gs pos="0">
                  <a:srgbClr val="FEE882"/>
                </a:gs>
                <a:gs pos="73000">
                  <a:srgbClr val="FEE882"/>
                </a:gs>
                <a:gs pos="100000">
                  <a:srgbClr val="FEE882"/>
                </a:gs>
              </a:gsLst>
              <a:path path="circle">
                <a:fillToRect l="50000" t="50000" r="50000" b="50000"/>
              </a:path>
            </a:gradFill>
          </p:grpSpPr>
          <p:sp>
            <p:nvSpPr>
              <p:cNvPr id="27" name="รูปแบบอิสระ: รูปร่าง 26">
                <a:extLst>
                  <a:ext uri="{FF2B5EF4-FFF2-40B4-BE49-F238E27FC236}">
                    <a16:creationId xmlns:a16="http://schemas.microsoft.com/office/drawing/2014/main" id="{639E2FCE-E179-4B4B-B31A-9307FD1A748F}"/>
                  </a:ext>
                </a:extLst>
              </p:cNvPr>
              <p:cNvSpPr/>
              <p:nvPr/>
            </p:nvSpPr>
            <p:spPr>
              <a:xfrm>
                <a:off x="-13854" y="415635"/>
                <a:ext cx="3654961" cy="4979298"/>
              </a:xfrm>
              <a:custGeom>
                <a:avLst/>
                <a:gdLst>
                  <a:gd name="connsiteX0" fmla="*/ 3034146 w 3034146"/>
                  <a:gd name="connsiteY0" fmla="*/ 0 h 4724400"/>
                  <a:gd name="connsiteX1" fmla="*/ 1676400 w 3034146"/>
                  <a:gd name="connsiteY1" fmla="*/ 1939636 h 4724400"/>
                  <a:gd name="connsiteX2" fmla="*/ 831273 w 3034146"/>
                  <a:gd name="connsiteY2" fmla="*/ 2521527 h 4724400"/>
                  <a:gd name="connsiteX3" fmla="*/ 498764 w 3034146"/>
                  <a:gd name="connsiteY3" fmla="*/ 4322618 h 4724400"/>
                  <a:gd name="connsiteX4" fmla="*/ 13855 w 3034146"/>
                  <a:gd name="connsiteY4" fmla="*/ 4724400 h 4724400"/>
                  <a:gd name="connsiteX5" fmla="*/ 0 w 3034146"/>
                  <a:gd name="connsiteY5" fmla="*/ 41564 h 4724400"/>
                  <a:gd name="connsiteX6" fmla="*/ 3034146 w 3034146"/>
                  <a:gd name="connsiteY6" fmla="*/ 0 h 4724400"/>
                  <a:gd name="connsiteX0" fmla="*/ 3034146 w 3034146"/>
                  <a:gd name="connsiteY0" fmla="*/ 0 h 5021667"/>
                  <a:gd name="connsiteX1" fmla="*/ 1676400 w 3034146"/>
                  <a:gd name="connsiteY1" fmla="*/ 1939636 h 5021667"/>
                  <a:gd name="connsiteX2" fmla="*/ 831273 w 3034146"/>
                  <a:gd name="connsiteY2" fmla="*/ 2521527 h 5021667"/>
                  <a:gd name="connsiteX3" fmla="*/ 498764 w 3034146"/>
                  <a:gd name="connsiteY3" fmla="*/ 4322618 h 5021667"/>
                  <a:gd name="connsiteX4" fmla="*/ 13855 w 3034146"/>
                  <a:gd name="connsiteY4" fmla="*/ 4724400 h 5021667"/>
                  <a:gd name="connsiteX5" fmla="*/ 0 w 3034146"/>
                  <a:gd name="connsiteY5" fmla="*/ 41564 h 5021667"/>
                  <a:gd name="connsiteX6" fmla="*/ 3034146 w 3034146"/>
                  <a:gd name="connsiteY6" fmla="*/ 0 h 5021667"/>
                  <a:gd name="connsiteX0" fmla="*/ 3034146 w 3034146"/>
                  <a:gd name="connsiteY0" fmla="*/ 0 h 5021667"/>
                  <a:gd name="connsiteX1" fmla="*/ 1676400 w 3034146"/>
                  <a:gd name="connsiteY1" fmla="*/ 1939636 h 5021667"/>
                  <a:gd name="connsiteX2" fmla="*/ 831273 w 3034146"/>
                  <a:gd name="connsiteY2" fmla="*/ 2521527 h 5021667"/>
                  <a:gd name="connsiteX3" fmla="*/ 498764 w 3034146"/>
                  <a:gd name="connsiteY3" fmla="*/ 4322618 h 5021667"/>
                  <a:gd name="connsiteX4" fmla="*/ 13855 w 3034146"/>
                  <a:gd name="connsiteY4" fmla="*/ 4724400 h 5021667"/>
                  <a:gd name="connsiteX5" fmla="*/ 0 w 3034146"/>
                  <a:gd name="connsiteY5" fmla="*/ 41564 h 5021667"/>
                  <a:gd name="connsiteX6" fmla="*/ 3034146 w 3034146"/>
                  <a:gd name="connsiteY6" fmla="*/ 0 h 5021667"/>
                  <a:gd name="connsiteX0" fmla="*/ 3034146 w 3073956"/>
                  <a:gd name="connsiteY0" fmla="*/ 0 h 5021667"/>
                  <a:gd name="connsiteX1" fmla="*/ 1676400 w 3073956"/>
                  <a:gd name="connsiteY1" fmla="*/ 1939636 h 5021667"/>
                  <a:gd name="connsiteX2" fmla="*/ 831273 w 3073956"/>
                  <a:gd name="connsiteY2" fmla="*/ 2521527 h 5021667"/>
                  <a:gd name="connsiteX3" fmla="*/ 498764 w 3073956"/>
                  <a:gd name="connsiteY3" fmla="*/ 4322618 h 5021667"/>
                  <a:gd name="connsiteX4" fmla="*/ 13855 w 3073956"/>
                  <a:gd name="connsiteY4" fmla="*/ 4724400 h 5021667"/>
                  <a:gd name="connsiteX5" fmla="*/ 0 w 3073956"/>
                  <a:gd name="connsiteY5" fmla="*/ 41564 h 5021667"/>
                  <a:gd name="connsiteX6" fmla="*/ 3034146 w 3073956"/>
                  <a:gd name="connsiteY6" fmla="*/ 0 h 5021667"/>
                  <a:gd name="connsiteX0" fmla="*/ 3034146 w 3101237"/>
                  <a:gd name="connsiteY0" fmla="*/ 0 h 5021667"/>
                  <a:gd name="connsiteX1" fmla="*/ 2286000 w 3101237"/>
                  <a:gd name="connsiteY1" fmla="*/ 2119745 h 5021667"/>
                  <a:gd name="connsiteX2" fmla="*/ 831273 w 3101237"/>
                  <a:gd name="connsiteY2" fmla="*/ 2521527 h 5021667"/>
                  <a:gd name="connsiteX3" fmla="*/ 498764 w 3101237"/>
                  <a:gd name="connsiteY3" fmla="*/ 4322618 h 5021667"/>
                  <a:gd name="connsiteX4" fmla="*/ 13855 w 3101237"/>
                  <a:gd name="connsiteY4" fmla="*/ 4724400 h 5021667"/>
                  <a:gd name="connsiteX5" fmla="*/ 0 w 3101237"/>
                  <a:gd name="connsiteY5" fmla="*/ 41564 h 5021667"/>
                  <a:gd name="connsiteX6" fmla="*/ 3034146 w 3101237"/>
                  <a:gd name="connsiteY6" fmla="*/ 0 h 5021667"/>
                  <a:gd name="connsiteX0" fmla="*/ 3740728 w 3780989"/>
                  <a:gd name="connsiteY0" fmla="*/ 13854 h 4980103"/>
                  <a:gd name="connsiteX1" fmla="*/ 2286000 w 3780989"/>
                  <a:gd name="connsiteY1" fmla="*/ 2078181 h 4980103"/>
                  <a:gd name="connsiteX2" fmla="*/ 831273 w 3780989"/>
                  <a:gd name="connsiteY2" fmla="*/ 2479963 h 4980103"/>
                  <a:gd name="connsiteX3" fmla="*/ 498764 w 3780989"/>
                  <a:gd name="connsiteY3" fmla="*/ 4281054 h 4980103"/>
                  <a:gd name="connsiteX4" fmla="*/ 13855 w 3780989"/>
                  <a:gd name="connsiteY4" fmla="*/ 4682836 h 4980103"/>
                  <a:gd name="connsiteX5" fmla="*/ 0 w 3780989"/>
                  <a:gd name="connsiteY5" fmla="*/ 0 h 4980103"/>
                  <a:gd name="connsiteX6" fmla="*/ 3740728 w 3780989"/>
                  <a:gd name="connsiteY6" fmla="*/ 13854 h 4980103"/>
                  <a:gd name="connsiteX0" fmla="*/ 3740728 w 3803936"/>
                  <a:gd name="connsiteY0" fmla="*/ 13854 h 4980103"/>
                  <a:gd name="connsiteX1" fmla="*/ 2826327 w 3803936"/>
                  <a:gd name="connsiteY1" fmla="*/ 1884217 h 4980103"/>
                  <a:gd name="connsiteX2" fmla="*/ 831273 w 3803936"/>
                  <a:gd name="connsiteY2" fmla="*/ 2479963 h 4980103"/>
                  <a:gd name="connsiteX3" fmla="*/ 498764 w 3803936"/>
                  <a:gd name="connsiteY3" fmla="*/ 4281054 h 4980103"/>
                  <a:gd name="connsiteX4" fmla="*/ 13855 w 3803936"/>
                  <a:gd name="connsiteY4" fmla="*/ 4682836 h 4980103"/>
                  <a:gd name="connsiteX5" fmla="*/ 0 w 3803936"/>
                  <a:gd name="connsiteY5" fmla="*/ 0 h 4980103"/>
                  <a:gd name="connsiteX6" fmla="*/ 3740728 w 3803936"/>
                  <a:gd name="connsiteY6" fmla="*/ 13854 h 4980103"/>
                  <a:gd name="connsiteX0" fmla="*/ 3740728 w 3819518"/>
                  <a:gd name="connsiteY0" fmla="*/ 13854 h 4980103"/>
                  <a:gd name="connsiteX1" fmla="*/ 2826327 w 3819518"/>
                  <a:gd name="connsiteY1" fmla="*/ 1884217 h 4980103"/>
                  <a:gd name="connsiteX2" fmla="*/ 831273 w 3819518"/>
                  <a:gd name="connsiteY2" fmla="*/ 2479963 h 4980103"/>
                  <a:gd name="connsiteX3" fmla="*/ 498764 w 3819518"/>
                  <a:gd name="connsiteY3" fmla="*/ 4281054 h 4980103"/>
                  <a:gd name="connsiteX4" fmla="*/ 13855 w 3819518"/>
                  <a:gd name="connsiteY4" fmla="*/ 4682836 h 4980103"/>
                  <a:gd name="connsiteX5" fmla="*/ 0 w 3819518"/>
                  <a:gd name="connsiteY5" fmla="*/ 0 h 4980103"/>
                  <a:gd name="connsiteX6" fmla="*/ 3740728 w 3819518"/>
                  <a:gd name="connsiteY6" fmla="*/ 13854 h 4980103"/>
                  <a:gd name="connsiteX0" fmla="*/ 3699165 w 3764759"/>
                  <a:gd name="connsiteY0" fmla="*/ 0 h 4980103"/>
                  <a:gd name="connsiteX1" fmla="*/ 2826327 w 3764759"/>
                  <a:gd name="connsiteY1" fmla="*/ 1884217 h 4980103"/>
                  <a:gd name="connsiteX2" fmla="*/ 831273 w 3764759"/>
                  <a:gd name="connsiteY2" fmla="*/ 2479963 h 4980103"/>
                  <a:gd name="connsiteX3" fmla="*/ 498764 w 3764759"/>
                  <a:gd name="connsiteY3" fmla="*/ 4281054 h 4980103"/>
                  <a:gd name="connsiteX4" fmla="*/ 13855 w 3764759"/>
                  <a:gd name="connsiteY4" fmla="*/ 4682836 h 4980103"/>
                  <a:gd name="connsiteX5" fmla="*/ 0 w 3764759"/>
                  <a:gd name="connsiteY5" fmla="*/ 0 h 4980103"/>
                  <a:gd name="connsiteX6" fmla="*/ 3699165 w 3764759"/>
                  <a:gd name="connsiteY6" fmla="*/ 0 h 4980103"/>
                  <a:gd name="connsiteX0" fmla="*/ 3408220 w 3496956"/>
                  <a:gd name="connsiteY0" fmla="*/ 0 h 4993957"/>
                  <a:gd name="connsiteX1" fmla="*/ 2826327 w 3496956"/>
                  <a:gd name="connsiteY1" fmla="*/ 1898071 h 4993957"/>
                  <a:gd name="connsiteX2" fmla="*/ 831273 w 3496956"/>
                  <a:gd name="connsiteY2" fmla="*/ 2493817 h 4993957"/>
                  <a:gd name="connsiteX3" fmla="*/ 498764 w 3496956"/>
                  <a:gd name="connsiteY3" fmla="*/ 4294908 h 4993957"/>
                  <a:gd name="connsiteX4" fmla="*/ 13855 w 3496956"/>
                  <a:gd name="connsiteY4" fmla="*/ 4696690 h 4993957"/>
                  <a:gd name="connsiteX5" fmla="*/ 0 w 3496956"/>
                  <a:gd name="connsiteY5" fmla="*/ 13854 h 4993957"/>
                  <a:gd name="connsiteX6" fmla="*/ 3408220 w 3496956"/>
                  <a:gd name="connsiteY6" fmla="*/ 0 h 4993957"/>
                  <a:gd name="connsiteX0" fmla="*/ 3408220 w 3460882"/>
                  <a:gd name="connsiteY0" fmla="*/ 0 h 4993957"/>
                  <a:gd name="connsiteX1" fmla="*/ 2355272 w 3460882"/>
                  <a:gd name="connsiteY1" fmla="*/ 1787235 h 4993957"/>
                  <a:gd name="connsiteX2" fmla="*/ 831273 w 3460882"/>
                  <a:gd name="connsiteY2" fmla="*/ 2493817 h 4993957"/>
                  <a:gd name="connsiteX3" fmla="*/ 498764 w 3460882"/>
                  <a:gd name="connsiteY3" fmla="*/ 4294908 h 4993957"/>
                  <a:gd name="connsiteX4" fmla="*/ 13855 w 3460882"/>
                  <a:gd name="connsiteY4" fmla="*/ 4696690 h 4993957"/>
                  <a:gd name="connsiteX5" fmla="*/ 0 w 3460882"/>
                  <a:gd name="connsiteY5" fmla="*/ 13854 h 4993957"/>
                  <a:gd name="connsiteX6" fmla="*/ 3408220 w 3460882"/>
                  <a:gd name="connsiteY6" fmla="*/ 0 h 4993957"/>
                  <a:gd name="connsiteX0" fmla="*/ 3408220 w 3461814"/>
                  <a:gd name="connsiteY0" fmla="*/ 0 h 4997951"/>
                  <a:gd name="connsiteX1" fmla="*/ 2355272 w 3461814"/>
                  <a:gd name="connsiteY1" fmla="*/ 1787235 h 4997951"/>
                  <a:gd name="connsiteX2" fmla="*/ 706582 w 3461814"/>
                  <a:gd name="connsiteY2" fmla="*/ 2369126 h 4997951"/>
                  <a:gd name="connsiteX3" fmla="*/ 498764 w 3461814"/>
                  <a:gd name="connsiteY3" fmla="*/ 4294908 h 4997951"/>
                  <a:gd name="connsiteX4" fmla="*/ 13855 w 3461814"/>
                  <a:gd name="connsiteY4" fmla="*/ 4696690 h 4997951"/>
                  <a:gd name="connsiteX5" fmla="*/ 0 w 3461814"/>
                  <a:gd name="connsiteY5" fmla="*/ 13854 h 4997951"/>
                  <a:gd name="connsiteX6" fmla="*/ 3408220 w 3461814"/>
                  <a:gd name="connsiteY6" fmla="*/ 0 h 4997951"/>
                  <a:gd name="connsiteX0" fmla="*/ 3505202 w 3555152"/>
                  <a:gd name="connsiteY0" fmla="*/ 13855 h 4984097"/>
                  <a:gd name="connsiteX1" fmla="*/ 2355272 w 3555152"/>
                  <a:gd name="connsiteY1" fmla="*/ 1773381 h 4984097"/>
                  <a:gd name="connsiteX2" fmla="*/ 706582 w 3555152"/>
                  <a:gd name="connsiteY2" fmla="*/ 2355272 h 4984097"/>
                  <a:gd name="connsiteX3" fmla="*/ 498764 w 3555152"/>
                  <a:gd name="connsiteY3" fmla="*/ 4281054 h 4984097"/>
                  <a:gd name="connsiteX4" fmla="*/ 13855 w 3555152"/>
                  <a:gd name="connsiteY4" fmla="*/ 4682836 h 4984097"/>
                  <a:gd name="connsiteX5" fmla="*/ 0 w 3555152"/>
                  <a:gd name="connsiteY5" fmla="*/ 0 h 4984097"/>
                  <a:gd name="connsiteX6" fmla="*/ 3505202 w 3555152"/>
                  <a:gd name="connsiteY6" fmla="*/ 13855 h 4984097"/>
                  <a:gd name="connsiteX0" fmla="*/ 3505202 w 3509945"/>
                  <a:gd name="connsiteY0" fmla="*/ 13855 h 4984097"/>
                  <a:gd name="connsiteX1" fmla="*/ 2355272 w 3509945"/>
                  <a:gd name="connsiteY1" fmla="*/ 1773381 h 4984097"/>
                  <a:gd name="connsiteX2" fmla="*/ 706582 w 3509945"/>
                  <a:gd name="connsiteY2" fmla="*/ 2355272 h 4984097"/>
                  <a:gd name="connsiteX3" fmla="*/ 498764 w 3509945"/>
                  <a:gd name="connsiteY3" fmla="*/ 4281054 h 4984097"/>
                  <a:gd name="connsiteX4" fmla="*/ 13855 w 3509945"/>
                  <a:gd name="connsiteY4" fmla="*/ 4682836 h 4984097"/>
                  <a:gd name="connsiteX5" fmla="*/ 0 w 3509945"/>
                  <a:gd name="connsiteY5" fmla="*/ 0 h 4984097"/>
                  <a:gd name="connsiteX6" fmla="*/ 3505202 w 3509945"/>
                  <a:gd name="connsiteY6" fmla="*/ 13855 h 4984097"/>
                  <a:gd name="connsiteX0" fmla="*/ 3505202 w 3510195"/>
                  <a:gd name="connsiteY0" fmla="*/ 13855 h 4984097"/>
                  <a:gd name="connsiteX1" fmla="*/ 2355272 w 3510195"/>
                  <a:gd name="connsiteY1" fmla="*/ 1773381 h 4984097"/>
                  <a:gd name="connsiteX2" fmla="*/ 706582 w 3510195"/>
                  <a:gd name="connsiteY2" fmla="*/ 2355272 h 4984097"/>
                  <a:gd name="connsiteX3" fmla="*/ 498764 w 3510195"/>
                  <a:gd name="connsiteY3" fmla="*/ 4281054 h 4984097"/>
                  <a:gd name="connsiteX4" fmla="*/ 13855 w 3510195"/>
                  <a:gd name="connsiteY4" fmla="*/ 4682836 h 4984097"/>
                  <a:gd name="connsiteX5" fmla="*/ 0 w 3510195"/>
                  <a:gd name="connsiteY5" fmla="*/ 0 h 4984097"/>
                  <a:gd name="connsiteX6" fmla="*/ 3505202 w 3510195"/>
                  <a:gd name="connsiteY6" fmla="*/ 13855 h 4984097"/>
                  <a:gd name="connsiteX0" fmla="*/ 3505202 w 3510379"/>
                  <a:gd name="connsiteY0" fmla="*/ 13855 h 4984097"/>
                  <a:gd name="connsiteX1" fmla="*/ 2382981 w 3510379"/>
                  <a:gd name="connsiteY1" fmla="*/ 1911927 h 4984097"/>
                  <a:gd name="connsiteX2" fmla="*/ 706582 w 3510379"/>
                  <a:gd name="connsiteY2" fmla="*/ 2355272 h 4984097"/>
                  <a:gd name="connsiteX3" fmla="*/ 498764 w 3510379"/>
                  <a:gd name="connsiteY3" fmla="*/ 4281054 h 4984097"/>
                  <a:gd name="connsiteX4" fmla="*/ 13855 w 3510379"/>
                  <a:gd name="connsiteY4" fmla="*/ 4682836 h 4984097"/>
                  <a:gd name="connsiteX5" fmla="*/ 0 w 3510379"/>
                  <a:gd name="connsiteY5" fmla="*/ 0 h 4984097"/>
                  <a:gd name="connsiteX6" fmla="*/ 3505202 w 3510379"/>
                  <a:gd name="connsiteY6" fmla="*/ 13855 h 4984097"/>
                  <a:gd name="connsiteX0" fmla="*/ 3865420 w 3868973"/>
                  <a:gd name="connsiteY0" fmla="*/ 13855 h 4984097"/>
                  <a:gd name="connsiteX1" fmla="*/ 2382981 w 3868973"/>
                  <a:gd name="connsiteY1" fmla="*/ 1911927 h 4984097"/>
                  <a:gd name="connsiteX2" fmla="*/ 706582 w 3868973"/>
                  <a:gd name="connsiteY2" fmla="*/ 2355272 h 4984097"/>
                  <a:gd name="connsiteX3" fmla="*/ 498764 w 3868973"/>
                  <a:gd name="connsiteY3" fmla="*/ 4281054 h 4984097"/>
                  <a:gd name="connsiteX4" fmla="*/ 13855 w 3868973"/>
                  <a:gd name="connsiteY4" fmla="*/ 4682836 h 4984097"/>
                  <a:gd name="connsiteX5" fmla="*/ 0 w 3868973"/>
                  <a:gd name="connsiteY5" fmla="*/ 0 h 4984097"/>
                  <a:gd name="connsiteX6" fmla="*/ 3865420 w 3868973"/>
                  <a:gd name="connsiteY6" fmla="*/ 13855 h 4984097"/>
                  <a:gd name="connsiteX0" fmla="*/ 3865420 w 3873426"/>
                  <a:gd name="connsiteY0" fmla="*/ 13855 h 4984097"/>
                  <a:gd name="connsiteX1" fmla="*/ 2992581 w 3873426"/>
                  <a:gd name="connsiteY1" fmla="*/ 1717964 h 4984097"/>
                  <a:gd name="connsiteX2" fmla="*/ 706582 w 3873426"/>
                  <a:gd name="connsiteY2" fmla="*/ 2355272 h 4984097"/>
                  <a:gd name="connsiteX3" fmla="*/ 498764 w 3873426"/>
                  <a:gd name="connsiteY3" fmla="*/ 4281054 h 4984097"/>
                  <a:gd name="connsiteX4" fmla="*/ 13855 w 3873426"/>
                  <a:gd name="connsiteY4" fmla="*/ 4682836 h 4984097"/>
                  <a:gd name="connsiteX5" fmla="*/ 0 w 3873426"/>
                  <a:gd name="connsiteY5" fmla="*/ 0 h 4984097"/>
                  <a:gd name="connsiteX6" fmla="*/ 3865420 w 3873426"/>
                  <a:gd name="connsiteY6" fmla="*/ 13855 h 4984097"/>
                  <a:gd name="connsiteX0" fmla="*/ 3865420 w 3873179"/>
                  <a:gd name="connsiteY0" fmla="*/ 13855 h 4980543"/>
                  <a:gd name="connsiteX1" fmla="*/ 2992581 w 3873179"/>
                  <a:gd name="connsiteY1" fmla="*/ 1717964 h 4980543"/>
                  <a:gd name="connsiteX2" fmla="*/ 803564 w 3873179"/>
                  <a:gd name="connsiteY2" fmla="*/ 2466109 h 4980543"/>
                  <a:gd name="connsiteX3" fmla="*/ 498764 w 3873179"/>
                  <a:gd name="connsiteY3" fmla="*/ 4281054 h 4980543"/>
                  <a:gd name="connsiteX4" fmla="*/ 13855 w 3873179"/>
                  <a:gd name="connsiteY4" fmla="*/ 4682836 h 4980543"/>
                  <a:gd name="connsiteX5" fmla="*/ 0 w 3873179"/>
                  <a:gd name="connsiteY5" fmla="*/ 0 h 4980543"/>
                  <a:gd name="connsiteX6" fmla="*/ 3865420 w 3873179"/>
                  <a:gd name="connsiteY6" fmla="*/ 13855 h 4980543"/>
                  <a:gd name="connsiteX0" fmla="*/ 3532911 w 3549464"/>
                  <a:gd name="connsiteY0" fmla="*/ 138545 h 4980543"/>
                  <a:gd name="connsiteX1" fmla="*/ 2992581 w 3549464"/>
                  <a:gd name="connsiteY1" fmla="*/ 1717964 h 4980543"/>
                  <a:gd name="connsiteX2" fmla="*/ 803564 w 3549464"/>
                  <a:gd name="connsiteY2" fmla="*/ 2466109 h 4980543"/>
                  <a:gd name="connsiteX3" fmla="*/ 498764 w 3549464"/>
                  <a:gd name="connsiteY3" fmla="*/ 4281054 h 4980543"/>
                  <a:gd name="connsiteX4" fmla="*/ 13855 w 3549464"/>
                  <a:gd name="connsiteY4" fmla="*/ 4682836 h 4980543"/>
                  <a:gd name="connsiteX5" fmla="*/ 0 w 3549464"/>
                  <a:gd name="connsiteY5" fmla="*/ 0 h 4980543"/>
                  <a:gd name="connsiteX6" fmla="*/ 3532911 w 3549464"/>
                  <a:gd name="connsiteY6" fmla="*/ 138545 h 4980543"/>
                  <a:gd name="connsiteX0" fmla="*/ 3546766 w 3562611"/>
                  <a:gd name="connsiteY0" fmla="*/ 0 h 5008253"/>
                  <a:gd name="connsiteX1" fmla="*/ 2992581 w 3562611"/>
                  <a:gd name="connsiteY1" fmla="*/ 1745674 h 5008253"/>
                  <a:gd name="connsiteX2" fmla="*/ 803564 w 3562611"/>
                  <a:gd name="connsiteY2" fmla="*/ 2493819 h 5008253"/>
                  <a:gd name="connsiteX3" fmla="*/ 498764 w 3562611"/>
                  <a:gd name="connsiteY3" fmla="*/ 4308764 h 5008253"/>
                  <a:gd name="connsiteX4" fmla="*/ 13855 w 3562611"/>
                  <a:gd name="connsiteY4" fmla="*/ 4710546 h 5008253"/>
                  <a:gd name="connsiteX5" fmla="*/ 0 w 3562611"/>
                  <a:gd name="connsiteY5" fmla="*/ 27710 h 5008253"/>
                  <a:gd name="connsiteX6" fmla="*/ 3546766 w 3562611"/>
                  <a:gd name="connsiteY6" fmla="*/ 0 h 5008253"/>
                  <a:gd name="connsiteX0" fmla="*/ 3546766 w 3706909"/>
                  <a:gd name="connsiteY0" fmla="*/ 0 h 5008253"/>
                  <a:gd name="connsiteX1" fmla="*/ 2992581 w 3706909"/>
                  <a:gd name="connsiteY1" fmla="*/ 1745674 h 5008253"/>
                  <a:gd name="connsiteX2" fmla="*/ 803564 w 3706909"/>
                  <a:gd name="connsiteY2" fmla="*/ 2493819 h 5008253"/>
                  <a:gd name="connsiteX3" fmla="*/ 498764 w 3706909"/>
                  <a:gd name="connsiteY3" fmla="*/ 4308764 h 5008253"/>
                  <a:gd name="connsiteX4" fmla="*/ 13855 w 3706909"/>
                  <a:gd name="connsiteY4" fmla="*/ 4710546 h 5008253"/>
                  <a:gd name="connsiteX5" fmla="*/ 0 w 3706909"/>
                  <a:gd name="connsiteY5" fmla="*/ 27710 h 5008253"/>
                  <a:gd name="connsiteX6" fmla="*/ 3546766 w 3706909"/>
                  <a:gd name="connsiteY6" fmla="*/ 0 h 5008253"/>
                  <a:gd name="connsiteX0" fmla="*/ 3546766 w 3576888"/>
                  <a:gd name="connsiteY0" fmla="*/ 0 h 5008253"/>
                  <a:gd name="connsiteX1" fmla="*/ 2992581 w 3576888"/>
                  <a:gd name="connsiteY1" fmla="*/ 1745674 h 5008253"/>
                  <a:gd name="connsiteX2" fmla="*/ 803564 w 3576888"/>
                  <a:gd name="connsiteY2" fmla="*/ 2493819 h 5008253"/>
                  <a:gd name="connsiteX3" fmla="*/ 498764 w 3576888"/>
                  <a:gd name="connsiteY3" fmla="*/ 4308764 h 5008253"/>
                  <a:gd name="connsiteX4" fmla="*/ 13855 w 3576888"/>
                  <a:gd name="connsiteY4" fmla="*/ 4710546 h 5008253"/>
                  <a:gd name="connsiteX5" fmla="*/ 0 w 3576888"/>
                  <a:gd name="connsiteY5" fmla="*/ 27710 h 5008253"/>
                  <a:gd name="connsiteX6" fmla="*/ 3546766 w 3576888"/>
                  <a:gd name="connsiteY6" fmla="*/ 0 h 5008253"/>
                  <a:gd name="connsiteX0" fmla="*/ 3546766 w 3560729"/>
                  <a:gd name="connsiteY0" fmla="*/ 0 h 5008253"/>
                  <a:gd name="connsiteX1" fmla="*/ 2604653 w 3560729"/>
                  <a:gd name="connsiteY1" fmla="*/ 1814947 h 5008253"/>
                  <a:gd name="connsiteX2" fmla="*/ 803564 w 3560729"/>
                  <a:gd name="connsiteY2" fmla="*/ 2493819 h 5008253"/>
                  <a:gd name="connsiteX3" fmla="*/ 498764 w 3560729"/>
                  <a:gd name="connsiteY3" fmla="*/ 4308764 h 5008253"/>
                  <a:gd name="connsiteX4" fmla="*/ 13855 w 3560729"/>
                  <a:gd name="connsiteY4" fmla="*/ 4710546 h 5008253"/>
                  <a:gd name="connsiteX5" fmla="*/ 0 w 3560729"/>
                  <a:gd name="connsiteY5" fmla="*/ 27710 h 5008253"/>
                  <a:gd name="connsiteX6" fmla="*/ 3546766 w 3560729"/>
                  <a:gd name="connsiteY6" fmla="*/ 0 h 5008253"/>
                  <a:gd name="connsiteX0" fmla="*/ 3546766 w 3560729"/>
                  <a:gd name="connsiteY0" fmla="*/ 0 h 5022108"/>
                  <a:gd name="connsiteX1" fmla="*/ 2604653 w 3560729"/>
                  <a:gd name="connsiteY1" fmla="*/ 1828802 h 5022108"/>
                  <a:gd name="connsiteX2" fmla="*/ 803564 w 3560729"/>
                  <a:gd name="connsiteY2" fmla="*/ 2507674 h 5022108"/>
                  <a:gd name="connsiteX3" fmla="*/ 498764 w 3560729"/>
                  <a:gd name="connsiteY3" fmla="*/ 4322619 h 5022108"/>
                  <a:gd name="connsiteX4" fmla="*/ 13855 w 3560729"/>
                  <a:gd name="connsiteY4" fmla="*/ 4724401 h 5022108"/>
                  <a:gd name="connsiteX5" fmla="*/ 0 w 3560729"/>
                  <a:gd name="connsiteY5" fmla="*/ 41565 h 5022108"/>
                  <a:gd name="connsiteX6" fmla="*/ 3546766 w 3560729"/>
                  <a:gd name="connsiteY6" fmla="*/ 0 h 5022108"/>
                  <a:gd name="connsiteX0" fmla="*/ 3546766 w 3560729"/>
                  <a:gd name="connsiteY0" fmla="*/ 0 h 5028368"/>
                  <a:gd name="connsiteX1" fmla="*/ 2604653 w 3560729"/>
                  <a:gd name="connsiteY1" fmla="*/ 1828802 h 5028368"/>
                  <a:gd name="connsiteX2" fmla="*/ 803564 w 3560729"/>
                  <a:gd name="connsiteY2" fmla="*/ 2313710 h 5028368"/>
                  <a:gd name="connsiteX3" fmla="*/ 498764 w 3560729"/>
                  <a:gd name="connsiteY3" fmla="*/ 4322619 h 5028368"/>
                  <a:gd name="connsiteX4" fmla="*/ 13855 w 3560729"/>
                  <a:gd name="connsiteY4" fmla="*/ 4724401 h 5028368"/>
                  <a:gd name="connsiteX5" fmla="*/ 0 w 3560729"/>
                  <a:gd name="connsiteY5" fmla="*/ 41565 h 5028368"/>
                  <a:gd name="connsiteX6" fmla="*/ 3546766 w 3560729"/>
                  <a:gd name="connsiteY6" fmla="*/ 0 h 5028368"/>
                  <a:gd name="connsiteX0" fmla="*/ 3546766 w 3567061"/>
                  <a:gd name="connsiteY0" fmla="*/ 0 h 5028368"/>
                  <a:gd name="connsiteX1" fmla="*/ 2826326 w 3567061"/>
                  <a:gd name="connsiteY1" fmla="*/ 1731820 h 5028368"/>
                  <a:gd name="connsiteX2" fmla="*/ 803564 w 3567061"/>
                  <a:gd name="connsiteY2" fmla="*/ 2313710 h 5028368"/>
                  <a:gd name="connsiteX3" fmla="*/ 498764 w 3567061"/>
                  <a:gd name="connsiteY3" fmla="*/ 4322619 h 5028368"/>
                  <a:gd name="connsiteX4" fmla="*/ 13855 w 3567061"/>
                  <a:gd name="connsiteY4" fmla="*/ 4724401 h 5028368"/>
                  <a:gd name="connsiteX5" fmla="*/ 0 w 3567061"/>
                  <a:gd name="connsiteY5" fmla="*/ 41565 h 5028368"/>
                  <a:gd name="connsiteX6" fmla="*/ 3546766 w 3567061"/>
                  <a:gd name="connsiteY6" fmla="*/ 0 h 5028368"/>
                  <a:gd name="connsiteX0" fmla="*/ 3546766 w 3567061"/>
                  <a:gd name="connsiteY0" fmla="*/ 0 h 4939815"/>
                  <a:gd name="connsiteX1" fmla="*/ 2826326 w 3567061"/>
                  <a:gd name="connsiteY1" fmla="*/ 1731820 h 4939815"/>
                  <a:gd name="connsiteX2" fmla="*/ 803564 w 3567061"/>
                  <a:gd name="connsiteY2" fmla="*/ 2313710 h 4939815"/>
                  <a:gd name="connsiteX3" fmla="*/ 1066801 w 3567061"/>
                  <a:gd name="connsiteY3" fmla="*/ 3782292 h 4939815"/>
                  <a:gd name="connsiteX4" fmla="*/ 13855 w 3567061"/>
                  <a:gd name="connsiteY4" fmla="*/ 4724401 h 4939815"/>
                  <a:gd name="connsiteX5" fmla="*/ 0 w 3567061"/>
                  <a:gd name="connsiteY5" fmla="*/ 41565 h 4939815"/>
                  <a:gd name="connsiteX6" fmla="*/ 3546766 w 3567061"/>
                  <a:gd name="connsiteY6" fmla="*/ 0 h 4939815"/>
                  <a:gd name="connsiteX0" fmla="*/ 3546766 w 3567427"/>
                  <a:gd name="connsiteY0" fmla="*/ 0 h 4944652"/>
                  <a:gd name="connsiteX1" fmla="*/ 2826326 w 3567427"/>
                  <a:gd name="connsiteY1" fmla="*/ 1731820 h 4944652"/>
                  <a:gd name="connsiteX2" fmla="*/ 748145 w 3567427"/>
                  <a:gd name="connsiteY2" fmla="*/ 2050474 h 4944652"/>
                  <a:gd name="connsiteX3" fmla="*/ 1066801 w 3567427"/>
                  <a:gd name="connsiteY3" fmla="*/ 3782292 h 4944652"/>
                  <a:gd name="connsiteX4" fmla="*/ 13855 w 3567427"/>
                  <a:gd name="connsiteY4" fmla="*/ 4724401 h 4944652"/>
                  <a:gd name="connsiteX5" fmla="*/ 0 w 3567427"/>
                  <a:gd name="connsiteY5" fmla="*/ 41565 h 4944652"/>
                  <a:gd name="connsiteX6" fmla="*/ 3546766 w 3567427"/>
                  <a:gd name="connsiteY6" fmla="*/ 0 h 4944652"/>
                  <a:gd name="connsiteX0" fmla="*/ 3546766 w 3566619"/>
                  <a:gd name="connsiteY0" fmla="*/ 0 h 4940065"/>
                  <a:gd name="connsiteX1" fmla="*/ 2826326 w 3566619"/>
                  <a:gd name="connsiteY1" fmla="*/ 1731820 h 4940065"/>
                  <a:gd name="connsiteX2" fmla="*/ 872836 w 3566619"/>
                  <a:gd name="connsiteY2" fmla="*/ 2299856 h 4940065"/>
                  <a:gd name="connsiteX3" fmla="*/ 1066801 w 3566619"/>
                  <a:gd name="connsiteY3" fmla="*/ 3782292 h 4940065"/>
                  <a:gd name="connsiteX4" fmla="*/ 13855 w 3566619"/>
                  <a:gd name="connsiteY4" fmla="*/ 4724401 h 4940065"/>
                  <a:gd name="connsiteX5" fmla="*/ 0 w 3566619"/>
                  <a:gd name="connsiteY5" fmla="*/ 41565 h 4940065"/>
                  <a:gd name="connsiteX6" fmla="*/ 3546766 w 3566619"/>
                  <a:gd name="connsiteY6" fmla="*/ 0 h 4940065"/>
                  <a:gd name="connsiteX0" fmla="*/ 3546766 w 3566619"/>
                  <a:gd name="connsiteY0" fmla="*/ 0 h 4943391"/>
                  <a:gd name="connsiteX1" fmla="*/ 2826326 w 3566619"/>
                  <a:gd name="connsiteY1" fmla="*/ 1731820 h 4943391"/>
                  <a:gd name="connsiteX2" fmla="*/ 872836 w 3566619"/>
                  <a:gd name="connsiteY2" fmla="*/ 2299856 h 4943391"/>
                  <a:gd name="connsiteX3" fmla="*/ 1343891 w 3566619"/>
                  <a:gd name="connsiteY3" fmla="*/ 3810001 h 4943391"/>
                  <a:gd name="connsiteX4" fmla="*/ 13855 w 3566619"/>
                  <a:gd name="connsiteY4" fmla="*/ 4724401 h 4943391"/>
                  <a:gd name="connsiteX5" fmla="*/ 0 w 3566619"/>
                  <a:gd name="connsiteY5" fmla="*/ 41565 h 4943391"/>
                  <a:gd name="connsiteX6" fmla="*/ 3546766 w 3566619"/>
                  <a:gd name="connsiteY6" fmla="*/ 0 h 4943391"/>
                  <a:gd name="connsiteX0" fmla="*/ 3546766 w 3566619"/>
                  <a:gd name="connsiteY0" fmla="*/ 0 h 4955848"/>
                  <a:gd name="connsiteX1" fmla="*/ 2826326 w 3566619"/>
                  <a:gd name="connsiteY1" fmla="*/ 1731820 h 4955848"/>
                  <a:gd name="connsiteX2" fmla="*/ 872836 w 3566619"/>
                  <a:gd name="connsiteY2" fmla="*/ 2299856 h 4955848"/>
                  <a:gd name="connsiteX3" fmla="*/ 1136073 w 3566619"/>
                  <a:gd name="connsiteY3" fmla="*/ 3906983 h 4955848"/>
                  <a:gd name="connsiteX4" fmla="*/ 13855 w 3566619"/>
                  <a:gd name="connsiteY4" fmla="*/ 4724401 h 4955848"/>
                  <a:gd name="connsiteX5" fmla="*/ 0 w 3566619"/>
                  <a:gd name="connsiteY5" fmla="*/ 41565 h 4955848"/>
                  <a:gd name="connsiteX6" fmla="*/ 3546766 w 3566619"/>
                  <a:gd name="connsiteY6" fmla="*/ 0 h 4955848"/>
                  <a:gd name="connsiteX0" fmla="*/ 3546766 w 3609882"/>
                  <a:gd name="connsiteY0" fmla="*/ 0 h 4955848"/>
                  <a:gd name="connsiteX1" fmla="*/ 3214254 w 3609882"/>
                  <a:gd name="connsiteY1" fmla="*/ 1579420 h 4955848"/>
                  <a:gd name="connsiteX2" fmla="*/ 872836 w 3609882"/>
                  <a:gd name="connsiteY2" fmla="*/ 2299856 h 4955848"/>
                  <a:gd name="connsiteX3" fmla="*/ 1136073 w 3609882"/>
                  <a:gd name="connsiteY3" fmla="*/ 3906983 h 4955848"/>
                  <a:gd name="connsiteX4" fmla="*/ 13855 w 3609882"/>
                  <a:gd name="connsiteY4" fmla="*/ 4724401 h 4955848"/>
                  <a:gd name="connsiteX5" fmla="*/ 0 w 3609882"/>
                  <a:gd name="connsiteY5" fmla="*/ 41565 h 4955848"/>
                  <a:gd name="connsiteX6" fmla="*/ 3546766 w 3609882"/>
                  <a:gd name="connsiteY6" fmla="*/ 0 h 4955848"/>
                  <a:gd name="connsiteX0" fmla="*/ 3546766 w 3609882"/>
                  <a:gd name="connsiteY0" fmla="*/ 0 h 4957825"/>
                  <a:gd name="connsiteX1" fmla="*/ 3214254 w 3609882"/>
                  <a:gd name="connsiteY1" fmla="*/ 1579420 h 4957825"/>
                  <a:gd name="connsiteX2" fmla="*/ 872836 w 3609882"/>
                  <a:gd name="connsiteY2" fmla="*/ 2299856 h 4957825"/>
                  <a:gd name="connsiteX3" fmla="*/ 1136073 w 3609882"/>
                  <a:gd name="connsiteY3" fmla="*/ 3906983 h 4957825"/>
                  <a:gd name="connsiteX4" fmla="*/ 13855 w 3609882"/>
                  <a:gd name="connsiteY4" fmla="*/ 4724401 h 4957825"/>
                  <a:gd name="connsiteX5" fmla="*/ 0 w 3609882"/>
                  <a:gd name="connsiteY5" fmla="*/ 41565 h 4957825"/>
                  <a:gd name="connsiteX6" fmla="*/ 3546766 w 3609882"/>
                  <a:gd name="connsiteY6" fmla="*/ 0 h 4957825"/>
                  <a:gd name="connsiteX0" fmla="*/ 3635098 w 3698214"/>
                  <a:gd name="connsiteY0" fmla="*/ 0 h 4956688"/>
                  <a:gd name="connsiteX1" fmla="*/ 3302586 w 3698214"/>
                  <a:gd name="connsiteY1" fmla="*/ 1579420 h 4956688"/>
                  <a:gd name="connsiteX2" fmla="*/ 961168 w 3698214"/>
                  <a:gd name="connsiteY2" fmla="*/ 2299856 h 4956688"/>
                  <a:gd name="connsiteX3" fmla="*/ 1432223 w 3698214"/>
                  <a:gd name="connsiteY3" fmla="*/ 4045529 h 4956688"/>
                  <a:gd name="connsiteX4" fmla="*/ 102187 w 3698214"/>
                  <a:gd name="connsiteY4" fmla="*/ 4724401 h 4956688"/>
                  <a:gd name="connsiteX5" fmla="*/ 88332 w 3698214"/>
                  <a:gd name="connsiteY5" fmla="*/ 41565 h 4956688"/>
                  <a:gd name="connsiteX6" fmla="*/ 3635098 w 3698214"/>
                  <a:gd name="connsiteY6" fmla="*/ 0 h 4956688"/>
                  <a:gd name="connsiteX0" fmla="*/ 3635098 w 3698214"/>
                  <a:gd name="connsiteY0" fmla="*/ 0 h 4956688"/>
                  <a:gd name="connsiteX1" fmla="*/ 3302586 w 3698214"/>
                  <a:gd name="connsiteY1" fmla="*/ 1579420 h 4956688"/>
                  <a:gd name="connsiteX2" fmla="*/ 961168 w 3698214"/>
                  <a:gd name="connsiteY2" fmla="*/ 2299856 h 4956688"/>
                  <a:gd name="connsiteX3" fmla="*/ 1432223 w 3698214"/>
                  <a:gd name="connsiteY3" fmla="*/ 4045529 h 4956688"/>
                  <a:gd name="connsiteX4" fmla="*/ 102187 w 3698214"/>
                  <a:gd name="connsiteY4" fmla="*/ 4724401 h 4956688"/>
                  <a:gd name="connsiteX5" fmla="*/ 88332 w 3698214"/>
                  <a:gd name="connsiteY5" fmla="*/ 41565 h 4956688"/>
                  <a:gd name="connsiteX6" fmla="*/ 3635098 w 3698214"/>
                  <a:gd name="connsiteY6" fmla="*/ 0 h 4956688"/>
                  <a:gd name="connsiteX0" fmla="*/ 3635098 w 3698214"/>
                  <a:gd name="connsiteY0" fmla="*/ 0 h 4956688"/>
                  <a:gd name="connsiteX1" fmla="*/ 3302586 w 3698214"/>
                  <a:gd name="connsiteY1" fmla="*/ 1579420 h 4956688"/>
                  <a:gd name="connsiteX2" fmla="*/ 961168 w 3698214"/>
                  <a:gd name="connsiteY2" fmla="*/ 2299856 h 4956688"/>
                  <a:gd name="connsiteX3" fmla="*/ 1432223 w 3698214"/>
                  <a:gd name="connsiteY3" fmla="*/ 4045529 h 4956688"/>
                  <a:gd name="connsiteX4" fmla="*/ 102187 w 3698214"/>
                  <a:gd name="connsiteY4" fmla="*/ 4724401 h 4956688"/>
                  <a:gd name="connsiteX5" fmla="*/ 88332 w 3698214"/>
                  <a:gd name="connsiteY5" fmla="*/ 41565 h 4956688"/>
                  <a:gd name="connsiteX6" fmla="*/ 3635098 w 3698214"/>
                  <a:gd name="connsiteY6" fmla="*/ 0 h 4956688"/>
                  <a:gd name="connsiteX0" fmla="*/ 3591845 w 3654961"/>
                  <a:gd name="connsiteY0" fmla="*/ 0 h 4968373"/>
                  <a:gd name="connsiteX1" fmla="*/ 3259333 w 3654961"/>
                  <a:gd name="connsiteY1" fmla="*/ 1579420 h 4968373"/>
                  <a:gd name="connsiteX2" fmla="*/ 917915 w 3654961"/>
                  <a:gd name="connsiteY2" fmla="*/ 2299856 h 4968373"/>
                  <a:gd name="connsiteX3" fmla="*/ 1388970 w 3654961"/>
                  <a:gd name="connsiteY3" fmla="*/ 4045529 h 4968373"/>
                  <a:gd name="connsiteX4" fmla="*/ 58934 w 3654961"/>
                  <a:gd name="connsiteY4" fmla="*/ 4724401 h 4968373"/>
                  <a:gd name="connsiteX5" fmla="*/ 45079 w 3654961"/>
                  <a:gd name="connsiteY5" fmla="*/ 41565 h 4968373"/>
                  <a:gd name="connsiteX6" fmla="*/ 3591845 w 3654961"/>
                  <a:gd name="connsiteY6" fmla="*/ 0 h 4968373"/>
                  <a:gd name="connsiteX0" fmla="*/ 3591845 w 3654961"/>
                  <a:gd name="connsiteY0" fmla="*/ 0 h 4967280"/>
                  <a:gd name="connsiteX1" fmla="*/ 3259333 w 3654961"/>
                  <a:gd name="connsiteY1" fmla="*/ 1579420 h 4967280"/>
                  <a:gd name="connsiteX2" fmla="*/ 917915 w 3654961"/>
                  <a:gd name="connsiteY2" fmla="*/ 2299856 h 4967280"/>
                  <a:gd name="connsiteX3" fmla="*/ 1388970 w 3654961"/>
                  <a:gd name="connsiteY3" fmla="*/ 4045529 h 4967280"/>
                  <a:gd name="connsiteX4" fmla="*/ 58934 w 3654961"/>
                  <a:gd name="connsiteY4" fmla="*/ 4724401 h 4967280"/>
                  <a:gd name="connsiteX5" fmla="*/ 45079 w 3654961"/>
                  <a:gd name="connsiteY5" fmla="*/ 41565 h 4967280"/>
                  <a:gd name="connsiteX6" fmla="*/ 3591845 w 3654961"/>
                  <a:gd name="connsiteY6" fmla="*/ 0 h 4967280"/>
                  <a:gd name="connsiteX0" fmla="*/ 3591845 w 3654961"/>
                  <a:gd name="connsiteY0" fmla="*/ 0 h 4979298"/>
                  <a:gd name="connsiteX1" fmla="*/ 3259333 w 3654961"/>
                  <a:gd name="connsiteY1" fmla="*/ 1579420 h 4979298"/>
                  <a:gd name="connsiteX2" fmla="*/ 917915 w 3654961"/>
                  <a:gd name="connsiteY2" fmla="*/ 2299856 h 4979298"/>
                  <a:gd name="connsiteX3" fmla="*/ 1388970 w 3654961"/>
                  <a:gd name="connsiteY3" fmla="*/ 4045529 h 4979298"/>
                  <a:gd name="connsiteX4" fmla="*/ 58934 w 3654961"/>
                  <a:gd name="connsiteY4" fmla="*/ 4738255 h 4979298"/>
                  <a:gd name="connsiteX5" fmla="*/ 45079 w 3654961"/>
                  <a:gd name="connsiteY5" fmla="*/ 41565 h 4979298"/>
                  <a:gd name="connsiteX6" fmla="*/ 3591845 w 3654961"/>
                  <a:gd name="connsiteY6" fmla="*/ 0 h 4979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654961" h="4979298">
                    <a:moveTo>
                      <a:pt x="3591845" y="0"/>
                    </a:moveTo>
                    <a:cubicBezTo>
                      <a:pt x="3704991" y="635000"/>
                      <a:pt x="3704988" y="1196111"/>
                      <a:pt x="3259333" y="1579420"/>
                    </a:cubicBezTo>
                    <a:cubicBezTo>
                      <a:pt x="2813678" y="1962729"/>
                      <a:pt x="1229642" y="1888838"/>
                      <a:pt x="917915" y="2299856"/>
                    </a:cubicBezTo>
                    <a:cubicBezTo>
                      <a:pt x="606188" y="2710874"/>
                      <a:pt x="1532133" y="3639129"/>
                      <a:pt x="1388970" y="4045529"/>
                    </a:cubicBezTo>
                    <a:cubicBezTo>
                      <a:pt x="1245807" y="4451929"/>
                      <a:pt x="185461" y="5430703"/>
                      <a:pt x="58934" y="4738255"/>
                    </a:cubicBezTo>
                    <a:cubicBezTo>
                      <a:pt x="-67593" y="4045807"/>
                      <a:pt x="49697" y="1602510"/>
                      <a:pt x="45079" y="41565"/>
                    </a:cubicBezTo>
                    <a:lnTo>
                      <a:pt x="359184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84407" tIns="42203" rIns="84407" bIns="42203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th-TH" sz="1661"/>
              </a:p>
            </p:txBody>
          </p:sp>
          <p:sp>
            <p:nvSpPr>
              <p:cNvPr id="28" name="รูปแบบอิสระ: รูปร่าง 27">
                <a:extLst>
                  <a:ext uri="{FF2B5EF4-FFF2-40B4-BE49-F238E27FC236}">
                    <a16:creationId xmlns:a16="http://schemas.microsoft.com/office/drawing/2014/main" id="{2BA85EDD-0A85-4EA9-8663-73F808501E58}"/>
                  </a:ext>
                </a:extLst>
              </p:cNvPr>
              <p:cNvSpPr/>
              <p:nvPr/>
            </p:nvSpPr>
            <p:spPr>
              <a:xfrm>
                <a:off x="-13854" y="-53779"/>
                <a:ext cx="5988928" cy="3844532"/>
              </a:xfrm>
              <a:custGeom>
                <a:avLst/>
                <a:gdLst>
                  <a:gd name="connsiteX0" fmla="*/ 5791200 w 5791200"/>
                  <a:gd name="connsiteY0" fmla="*/ 13854 h 3574472"/>
                  <a:gd name="connsiteX1" fmla="*/ 3061855 w 5791200"/>
                  <a:gd name="connsiteY1" fmla="*/ 678872 h 3574472"/>
                  <a:gd name="connsiteX2" fmla="*/ 2992582 w 5791200"/>
                  <a:gd name="connsiteY2" fmla="*/ 1607127 h 3574472"/>
                  <a:gd name="connsiteX3" fmla="*/ 1413164 w 5791200"/>
                  <a:gd name="connsiteY3" fmla="*/ 1870363 h 3574472"/>
                  <a:gd name="connsiteX4" fmla="*/ 0 w 5791200"/>
                  <a:gd name="connsiteY4" fmla="*/ 3574472 h 3574472"/>
                  <a:gd name="connsiteX5" fmla="*/ 55418 w 5791200"/>
                  <a:gd name="connsiteY5" fmla="*/ 0 h 3574472"/>
                  <a:gd name="connsiteX6" fmla="*/ 5791200 w 5791200"/>
                  <a:gd name="connsiteY6" fmla="*/ 13854 h 3574472"/>
                  <a:gd name="connsiteX0" fmla="*/ 5822003 w 5822003"/>
                  <a:gd name="connsiteY0" fmla="*/ 28151 h 3588769"/>
                  <a:gd name="connsiteX1" fmla="*/ 3092658 w 5822003"/>
                  <a:gd name="connsiteY1" fmla="*/ 693169 h 3588769"/>
                  <a:gd name="connsiteX2" fmla="*/ 3023385 w 5822003"/>
                  <a:gd name="connsiteY2" fmla="*/ 1621424 h 3588769"/>
                  <a:gd name="connsiteX3" fmla="*/ 1443967 w 5822003"/>
                  <a:gd name="connsiteY3" fmla="*/ 1884660 h 3588769"/>
                  <a:gd name="connsiteX4" fmla="*/ 30803 w 5822003"/>
                  <a:gd name="connsiteY4" fmla="*/ 3588769 h 3588769"/>
                  <a:gd name="connsiteX5" fmla="*/ 0 w 5822003"/>
                  <a:gd name="connsiteY5" fmla="*/ 0 h 3588769"/>
                  <a:gd name="connsiteX6" fmla="*/ 5822003 w 5822003"/>
                  <a:gd name="connsiteY6" fmla="*/ 28151 h 3588769"/>
                  <a:gd name="connsiteX0" fmla="*/ 5879484 w 5879484"/>
                  <a:gd name="connsiteY0" fmla="*/ 42449 h 3603067"/>
                  <a:gd name="connsiteX1" fmla="*/ 3150139 w 5879484"/>
                  <a:gd name="connsiteY1" fmla="*/ 707467 h 3603067"/>
                  <a:gd name="connsiteX2" fmla="*/ 3080866 w 5879484"/>
                  <a:gd name="connsiteY2" fmla="*/ 1635722 h 3603067"/>
                  <a:gd name="connsiteX3" fmla="*/ 1501448 w 5879484"/>
                  <a:gd name="connsiteY3" fmla="*/ 1898958 h 3603067"/>
                  <a:gd name="connsiteX4" fmla="*/ 88284 w 5879484"/>
                  <a:gd name="connsiteY4" fmla="*/ 3603067 h 3603067"/>
                  <a:gd name="connsiteX5" fmla="*/ 0 w 5879484"/>
                  <a:gd name="connsiteY5" fmla="*/ 0 h 3603067"/>
                  <a:gd name="connsiteX6" fmla="*/ 5879484 w 5879484"/>
                  <a:gd name="connsiteY6" fmla="*/ 42449 h 3603067"/>
                  <a:gd name="connsiteX0" fmla="*/ 5879484 w 5879484"/>
                  <a:gd name="connsiteY0" fmla="*/ 42449 h 3603067"/>
                  <a:gd name="connsiteX1" fmla="*/ 3150139 w 5879484"/>
                  <a:gd name="connsiteY1" fmla="*/ 707467 h 3603067"/>
                  <a:gd name="connsiteX2" fmla="*/ 3080866 w 5879484"/>
                  <a:gd name="connsiteY2" fmla="*/ 1635722 h 3603067"/>
                  <a:gd name="connsiteX3" fmla="*/ 1501448 w 5879484"/>
                  <a:gd name="connsiteY3" fmla="*/ 1898958 h 3603067"/>
                  <a:gd name="connsiteX4" fmla="*/ 2063 w 5879484"/>
                  <a:gd name="connsiteY4" fmla="*/ 3603067 h 3603067"/>
                  <a:gd name="connsiteX5" fmla="*/ 0 w 5879484"/>
                  <a:gd name="connsiteY5" fmla="*/ 0 h 3603067"/>
                  <a:gd name="connsiteX6" fmla="*/ 5879484 w 5879484"/>
                  <a:gd name="connsiteY6" fmla="*/ 42449 h 3603067"/>
                  <a:gd name="connsiteX0" fmla="*/ 6021126 w 6021126"/>
                  <a:gd name="connsiteY0" fmla="*/ 42449 h 3688855"/>
                  <a:gd name="connsiteX1" fmla="*/ 3291781 w 6021126"/>
                  <a:gd name="connsiteY1" fmla="*/ 707467 h 3688855"/>
                  <a:gd name="connsiteX2" fmla="*/ 3222508 w 6021126"/>
                  <a:gd name="connsiteY2" fmla="*/ 1635722 h 3688855"/>
                  <a:gd name="connsiteX3" fmla="*/ 1643090 w 6021126"/>
                  <a:gd name="connsiteY3" fmla="*/ 1898958 h 3688855"/>
                  <a:gd name="connsiteX4" fmla="*/ 2 w 6021126"/>
                  <a:gd name="connsiteY4" fmla="*/ 3688855 h 3688855"/>
                  <a:gd name="connsiteX5" fmla="*/ 141642 w 6021126"/>
                  <a:gd name="connsiteY5" fmla="*/ 0 h 3688855"/>
                  <a:gd name="connsiteX6" fmla="*/ 6021126 w 6021126"/>
                  <a:gd name="connsiteY6" fmla="*/ 42449 h 3688855"/>
                  <a:gd name="connsiteX0" fmla="*/ 6109408 w 6109408"/>
                  <a:gd name="connsiteY0" fmla="*/ 128236 h 3774642"/>
                  <a:gd name="connsiteX1" fmla="*/ 3380063 w 6109408"/>
                  <a:gd name="connsiteY1" fmla="*/ 793254 h 3774642"/>
                  <a:gd name="connsiteX2" fmla="*/ 3310790 w 6109408"/>
                  <a:gd name="connsiteY2" fmla="*/ 1721509 h 3774642"/>
                  <a:gd name="connsiteX3" fmla="*/ 1731372 w 6109408"/>
                  <a:gd name="connsiteY3" fmla="*/ 1984745 h 3774642"/>
                  <a:gd name="connsiteX4" fmla="*/ 88284 w 6109408"/>
                  <a:gd name="connsiteY4" fmla="*/ 3774642 h 3774642"/>
                  <a:gd name="connsiteX5" fmla="*/ 0 w 6109408"/>
                  <a:gd name="connsiteY5" fmla="*/ 0 h 3774642"/>
                  <a:gd name="connsiteX6" fmla="*/ 6109408 w 6109408"/>
                  <a:gd name="connsiteY6" fmla="*/ 128236 h 3774642"/>
                  <a:gd name="connsiteX0" fmla="*/ 6109408 w 6109408"/>
                  <a:gd name="connsiteY0" fmla="*/ 128236 h 3774642"/>
                  <a:gd name="connsiteX1" fmla="*/ 3380063 w 6109408"/>
                  <a:gd name="connsiteY1" fmla="*/ 793254 h 3774642"/>
                  <a:gd name="connsiteX2" fmla="*/ 3310790 w 6109408"/>
                  <a:gd name="connsiteY2" fmla="*/ 1721509 h 3774642"/>
                  <a:gd name="connsiteX3" fmla="*/ 1731372 w 6109408"/>
                  <a:gd name="connsiteY3" fmla="*/ 1984745 h 3774642"/>
                  <a:gd name="connsiteX4" fmla="*/ 88284 w 6109408"/>
                  <a:gd name="connsiteY4" fmla="*/ 3774642 h 3774642"/>
                  <a:gd name="connsiteX5" fmla="*/ 0 w 6109408"/>
                  <a:gd name="connsiteY5" fmla="*/ 0 h 3774642"/>
                  <a:gd name="connsiteX6" fmla="*/ 6109408 w 6109408"/>
                  <a:gd name="connsiteY6" fmla="*/ 128236 h 3774642"/>
                  <a:gd name="connsiteX0" fmla="*/ 6109408 w 6109408"/>
                  <a:gd name="connsiteY0" fmla="*/ 128236 h 3774642"/>
                  <a:gd name="connsiteX1" fmla="*/ 3380063 w 6109408"/>
                  <a:gd name="connsiteY1" fmla="*/ 793254 h 3774642"/>
                  <a:gd name="connsiteX2" fmla="*/ 3310790 w 6109408"/>
                  <a:gd name="connsiteY2" fmla="*/ 1721509 h 3774642"/>
                  <a:gd name="connsiteX3" fmla="*/ 1731372 w 6109408"/>
                  <a:gd name="connsiteY3" fmla="*/ 1984745 h 3774642"/>
                  <a:gd name="connsiteX4" fmla="*/ 88284 w 6109408"/>
                  <a:gd name="connsiteY4" fmla="*/ 3774642 h 3774642"/>
                  <a:gd name="connsiteX5" fmla="*/ 0 w 6109408"/>
                  <a:gd name="connsiteY5" fmla="*/ 0 h 3774642"/>
                  <a:gd name="connsiteX6" fmla="*/ 6109408 w 6109408"/>
                  <a:gd name="connsiteY6" fmla="*/ 128236 h 3774642"/>
                  <a:gd name="connsiteX0" fmla="*/ 6037557 w 6037557"/>
                  <a:gd name="connsiteY0" fmla="*/ 142533 h 3788939"/>
                  <a:gd name="connsiteX1" fmla="*/ 3308212 w 6037557"/>
                  <a:gd name="connsiteY1" fmla="*/ 807551 h 3788939"/>
                  <a:gd name="connsiteX2" fmla="*/ 3238939 w 6037557"/>
                  <a:gd name="connsiteY2" fmla="*/ 1735806 h 3788939"/>
                  <a:gd name="connsiteX3" fmla="*/ 1659521 w 6037557"/>
                  <a:gd name="connsiteY3" fmla="*/ 1999042 h 3788939"/>
                  <a:gd name="connsiteX4" fmla="*/ 16433 w 6037557"/>
                  <a:gd name="connsiteY4" fmla="*/ 3788939 h 3788939"/>
                  <a:gd name="connsiteX5" fmla="*/ 0 w 6037557"/>
                  <a:gd name="connsiteY5" fmla="*/ 0 h 3788939"/>
                  <a:gd name="connsiteX6" fmla="*/ 6037557 w 6037557"/>
                  <a:gd name="connsiteY6" fmla="*/ 142533 h 3788939"/>
                  <a:gd name="connsiteX0" fmla="*/ 6037557 w 6037557"/>
                  <a:gd name="connsiteY0" fmla="*/ 142533 h 3788939"/>
                  <a:gd name="connsiteX1" fmla="*/ 3308212 w 6037557"/>
                  <a:gd name="connsiteY1" fmla="*/ 807551 h 3788939"/>
                  <a:gd name="connsiteX2" fmla="*/ 3238939 w 6037557"/>
                  <a:gd name="connsiteY2" fmla="*/ 1735806 h 3788939"/>
                  <a:gd name="connsiteX3" fmla="*/ 1659521 w 6037557"/>
                  <a:gd name="connsiteY3" fmla="*/ 1999042 h 3788939"/>
                  <a:gd name="connsiteX4" fmla="*/ 16433 w 6037557"/>
                  <a:gd name="connsiteY4" fmla="*/ 3788939 h 3788939"/>
                  <a:gd name="connsiteX5" fmla="*/ 0 w 6037557"/>
                  <a:gd name="connsiteY5" fmla="*/ 0 h 3788939"/>
                  <a:gd name="connsiteX6" fmla="*/ 6037557 w 6037557"/>
                  <a:gd name="connsiteY6" fmla="*/ 142533 h 3788939"/>
                  <a:gd name="connsiteX0" fmla="*/ 6109407 w 6109407"/>
                  <a:gd name="connsiteY0" fmla="*/ 0 h 3789385"/>
                  <a:gd name="connsiteX1" fmla="*/ 3308212 w 6109407"/>
                  <a:gd name="connsiteY1" fmla="*/ 807997 h 3789385"/>
                  <a:gd name="connsiteX2" fmla="*/ 3238939 w 6109407"/>
                  <a:gd name="connsiteY2" fmla="*/ 1736252 h 3789385"/>
                  <a:gd name="connsiteX3" fmla="*/ 1659521 w 6109407"/>
                  <a:gd name="connsiteY3" fmla="*/ 1999488 h 3789385"/>
                  <a:gd name="connsiteX4" fmla="*/ 16433 w 6109407"/>
                  <a:gd name="connsiteY4" fmla="*/ 3789385 h 3789385"/>
                  <a:gd name="connsiteX5" fmla="*/ 0 w 6109407"/>
                  <a:gd name="connsiteY5" fmla="*/ 446 h 3789385"/>
                  <a:gd name="connsiteX6" fmla="*/ 6109407 w 6109407"/>
                  <a:gd name="connsiteY6" fmla="*/ 0 h 3789385"/>
                  <a:gd name="connsiteX0" fmla="*/ 6109407 w 6179364"/>
                  <a:gd name="connsiteY0" fmla="*/ 0 h 3789385"/>
                  <a:gd name="connsiteX1" fmla="*/ 3308212 w 6179364"/>
                  <a:gd name="connsiteY1" fmla="*/ 807997 h 3789385"/>
                  <a:gd name="connsiteX2" fmla="*/ 3238939 w 6179364"/>
                  <a:gd name="connsiteY2" fmla="*/ 1736252 h 3789385"/>
                  <a:gd name="connsiteX3" fmla="*/ 1659521 w 6179364"/>
                  <a:gd name="connsiteY3" fmla="*/ 1999488 h 3789385"/>
                  <a:gd name="connsiteX4" fmla="*/ 16433 w 6179364"/>
                  <a:gd name="connsiteY4" fmla="*/ 3789385 h 3789385"/>
                  <a:gd name="connsiteX5" fmla="*/ 0 w 6179364"/>
                  <a:gd name="connsiteY5" fmla="*/ 446 h 3789385"/>
                  <a:gd name="connsiteX6" fmla="*/ 6109407 w 6179364"/>
                  <a:gd name="connsiteY6" fmla="*/ 0 h 3789385"/>
                  <a:gd name="connsiteX0" fmla="*/ 6109407 w 6179364"/>
                  <a:gd name="connsiteY0" fmla="*/ 0 h 3789385"/>
                  <a:gd name="connsiteX1" fmla="*/ 3308212 w 6179364"/>
                  <a:gd name="connsiteY1" fmla="*/ 807997 h 3789385"/>
                  <a:gd name="connsiteX2" fmla="*/ 3238939 w 6179364"/>
                  <a:gd name="connsiteY2" fmla="*/ 1736252 h 3789385"/>
                  <a:gd name="connsiteX3" fmla="*/ 1659521 w 6179364"/>
                  <a:gd name="connsiteY3" fmla="*/ 1999488 h 3789385"/>
                  <a:gd name="connsiteX4" fmla="*/ 16433 w 6179364"/>
                  <a:gd name="connsiteY4" fmla="*/ 3789385 h 3789385"/>
                  <a:gd name="connsiteX5" fmla="*/ 0 w 6179364"/>
                  <a:gd name="connsiteY5" fmla="*/ 446 h 3789385"/>
                  <a:gd name="connsiteX6" fmla="*/ 6109407 w 6179364"/>
                  <a:gd name="connsiteY6" fmla="*/ 0 h 3789385"/>
                  <a:gd name="connsiteX0" fmla="*/ 6109407 w 6179364"/>
                  <a:gd name="connsiteY0" fmla="*/ 0 h 3826203"/>
                  <a:gd name="connsiteX1" fmla="*/ 3308212 w 6179364"/>
                  <a:gd name="connsiteY1" fmla="*/ 807997 h 3826203"/>
                  <a:gd name="connsiteX2" fmla="*/ 3238939 w 6179364"/>
                  <a:gd name="connsiteY2" fmla="*/ 1736252 h 3826203"/>
                  <a:gd name="connsiteX3" fmla="*/ 1659521 w 6179364"/>
                  <a:gd name="connsiteY3" fmla="*/ 1999488 h 3826203"/>
                  <a:gd name="connsiteX4" fmla="*/ 16433 w 6179364"/>
                  <a:gd name="connsiteY4" fmla="*/ 3789385 h 3826203"/>
                  <a:gd name="connsiteX5" fmla="*/ 0 w 6179364"/>
                  <a:gd name="connsiteY5" fmla="*/ 446 h 3826203"/>
                  <a:gd name="connsiteX6" fmla="*/ 6109407 w 6179364"/>
                  <a:gd name="connsiteY6" fmla="*/ 0 h 3826203"/>
                  <a:gd name="connsiteX0" fmla="*/ 6109407 w 6194666"/>
                  <a:gd name="connsiteY0" fmla="*/ 0 h 3826203"/>
                  <a:gd name="connsiteX1" fmla="*/ 3897392 w 6194666"/>
                  <a:gd name="connsiteY1" fmla="*/ 636422 h 3826203"/>
                  <a:gd name="connsiteX2" fmla="*/ 3238939 w 6194666"/>
                  <a:gd name="connsiteY2" fmla="*/ 1736252 h 3826203"/>
                  <a:gd name="connsiteX3" fmla="*/ 1659521 w 6194666"/>
                  <a:gd name="connsiteY3" fmla="*/ 1999488 h 3826203"/>
                  <a:gd name="connsiteX4" fmla="*/ 16433 w 6194666"/>
                  <a:gd name="connsiteY4" fmla="*/ 3789385 h 3826203"/>
                  <a:gd name="connsiteX5" fmla="*/ 0 w 6194666"/>
                  <a:gd name="connsiteY5" fmla="*/ 446 h 3826203"/>
                  <a:gd name="connsiteX6" fmla="*/ 6109407 w 6194666"/>
                  <a:gd name="connsiteY6" fmla="*/ 0 h 3826203"/>
                  <a:gd name="connsiteX0" fmla="*/ 6109407 w 6195622"/>
                  <a:gd name="connsiteY0" fmla="*/ 0 h 3830610"/>
                  <a:gd name="connsiteX1" fmla="*/ 3897392 w 6195622"/>
                  <a:gd name="connsiteY1" fmla="*/ 636422 h 3830610"/>
                  <a:gd name="connsiteX2" fmla="*/ 3052127 w 6195622"/>
                  <a:gd name="connsiteY2" fmla="*/ 1764848 h 3830610"/>
                  <a:gd name="connsiteX3" fmla="*/ 1659521 w 6195622"/>
                  <a:gd name="connsiteY3" fmla="*/ 1999488 h 3830610"/>
                  <a:gd name="connsiteX4" fmla="*/ 16433 w 6195622"/>
                  <a:gd name="connsiteY4" fmla="*/ 3789385 h 3830610"/>
                  <a:gd name="connsiteX5" fmla="*/ 0 w 6195622"/>
                  <a:gd name="connsiteY5" fmla="*/ 446 h 3830610"/>
                  <a:gd name="connsiteX6" fmla="*/ 6109407 w 6195622"/>
                  <a:gd name="connsiteY6" fmla="*/ 0 h 3830610"/>
                  <a:gd name="connsiteX0" fmla="*/ 6109407 w 6200522"/>
                  <a:gd name="connsiteY0" fmla="*/ 0 h 3830610"/>
                  <a:gd name="connsiteX1" fmla="*/ 4041094 w 6200522"/>
                  <a:gd name="connsiteY1" fmla="*/ 893784 h 3830610"/>
                  <a:gd name="connsiteX2" fmla="*/ 3052127 w 6200522"/>
                  <a:gd name="connsiteY2" fmla="*/ 1764848 h 3830610"/>
                  <a:gd name="connsiteX3" fmla="*/ 1659521 w 6200522"/>
                  <a:gd name="connsiteY3" fmla="*/ 1999488 h 3830610"/>
                  <a:gd name="connsiteX4" fmla="*/ 16433 w 6200522"/>
                  <a:gd name="connsiteY4" fmla="*/ 3789385 h 3830610"/>
                  <a:gd name="connsiteX5" fmla="*/ 0 w 6200522"/>
                  <a:gd name="connsiteY5" fmla="*/ 446 h 3830610"/>
                  <a:gd name="connsiteX6" fmla="*/ 6109407 w 6200522"/>
                  <a:gd name="connsiteY6" fmla="*/ 0 h 3830610"/>
                  <a:gd name="connsiteX0" fmla="*/ 6109407 w 6200522"/>
                  <a:gd name="connsiteY0" fmla="*/ 0 h 3906887"/>
                  <a:gd name="connsiteX1" fmla="*/ 4041094 w 6200522"/>
                  <a:gd name="connsiteY1" fmla="*/ 893784 h 3906887"/>
                  <a:gd name="connsiteX2" fmla="*/ 3052127 w 6200522"/>
                  <a:gd name="connsiteY2" fmla="*/ 1764848 h 3906887"/>
                  <a:gd name="connsiteX3" fmla="*/ 1659521 w 6200522"/>
                  <a:gd name="connsiteY3" fmla="*/ 1999488 h 3906887"/>
                  <a:gd name="connsiteX4" fmla="*/ 921756 w 6200522"/>
                  <a:gd name="connsiteY4" fmla="*/ 2860023 h 3906887"/>
                  <a:gd name="connsiteX5" fmla="*/ 16433 w 6200522"/>
                  <a:gd name="connsiteY5" fmla="*/ 3789385 h 3906887"/>
                  <a:gd name="connsiteX6" fmla="*/ 0 w 6200522"/>
                  <a:gd name="connsiteY6" fmla="*/ 446 h 3906887"/>
                  <a:gd name="connsiteX7" fmla="*/ 6109407 w 6200522"/>
                  <a:gd name="connsiteY7" fmla="*/ 0 h 3906887"/>
                  <a:gd name="connsiteX0" fmla="*/ 6109407 w 6210247"/>
                  <a:gd name="connsiteY0" fmla="*/ 0 h 3906887"/>
                  <a:gd name="connsiteX1" fmla="*/ 4285388 w 6210247"/>
                  <a:gd name="connsiteY1" fmla="*/ 793699 h 3906887"/>
                  <a:gd name="connsiteX2" fmla="*/ 3052127 w 6210247"/>
                  <a:gd name="connsiteY2" fmla="*/ 1764848 h 3906887"/>
                  <a:gd name="connsiteX3" fmla="*/ 1659521 w 6210247"/>
                  <a:gd name="connsiteY3" fmla="*/ 1999488 h 3906887"/>
                  <a:gd name="connsiteX4" fmla="*/ 921756 w 6210247"/>
                  <a:gd name="connsiteY4" fmla="*/ 2860023 h 3906887"/>
                  <a:gd name="connsiteX5" fmla="*/ 16433 w 6210247"/>
                  <a:gd name="connsiteY5" fmla="*/ 3789385 h 3906887"/>
                  <a:gd name="connsiteX6" fmla="*/ 0 w 6210247"/>
                  <a:gd name="connsiteY6" fmla="*/ 446 h 3906887"/>
                  <a:gd name="connsiteX7" fmla="*/ 6109407 w 6210247"/>
                  <a:gd name="connsiteY7" fmla="*/ 0 h 3906887"/>
                  <a:gd name="connsiteX0" fmla="*/ 6109407 w 6214422"/>
                  <a:gd name="connsiteY0" fmla="*/ 0 h 3906887"/>
                  <a:gd name="connsiteX1" fmla="*/ 4285388 w 6214422"/>
                  <a:gd name="connsiteY1" fmla="*/ 793699 h 3906887"/>
                  <a:gd name="connsiteX2" fmla="*/ 2477318 w 6214422"/>
                  <a:gd name="connsiteY2" fmla="*/ 964165 h 3906887"/>
                  <a:gd name="connsiteX3" fmla="*/ 1659521 w 6214422"/>
                  <a:gd name="connsiteY3" fmla="*/ 1999488 h 3906887"/>
                  <a:gd name="connsiteX4" fmla="*/ 921756 w 6214422"/>
                  <a:gd name="connsiteY4" fmla="*/ 2860023 h 3906887"/>
                  <a:gd name="connsiteX5" fmla="*/ 16433 w 6214422"/>
                  <a:gd name="connsiteY5" fmla="*/ 3789385 h 3906887"/>
                  <a:gd name="connsiteX6" fmla="*/ 0 w 6214422"/>
                  <a:gd name="connsiteY6" fmla="*/ 446 h 3906887"/>
                  <a:gd name="connsiteX7" fmla="*/ 6109407 w 6214422"/>
                  <a:gd name="connsiteY7" fmla="*/ 0 h 3906887"/>
                  <a:gd name="connsiteX0" fmla="*/ 6109407 w 6214422"/>
                  <a:gd name="connsiteY0" fmla="*/ 0 h 3906887"/>
                  <a:gd name="connsiteX1" fmla="*/ 4285388 w 6214422"/>
                  <a:gd name="connsiteY1" fmla="*/ 793699 h 3906887"/>
                  <a:gd name="connsiteX2" fmla="*/ 2477318 w 6214422"/>
                  <a:gd name="connsiteY2" fmla="*/ 964165 h 3906887"/>
                  <a:gd name="connsiteX3" fmla="*/ 2033147 w 6214422"/>
                  <a:gd name="connsiteY3" fmla="*/ 2285446 h 3906887"/>
                  <a:gd name="connsiteX4" fmla="*/ 921756 w 6214422"/>
                  <a:gd name="connsiteY4" fmla="*/ 2860023 h 3906887"/>
                  <a:gd name="connsiteX5" fmla="*/ 16433 w 6214422"/>
                  <a:gd name="connsiteY5" fmla="*/ 3789385 h 3906887"/>
                  <a:gd name="connsiteX6" fmla="*/ 0 w 6214422"/>
                  <a:gd name="connsiteY6" fmla="*/ 446 h 3906887"/>
                  <a:gd name="connsiteX7" fmla="*/ 6109407 w 6214422"/>
                  <a:gd name="connsiteY7" fmla="*/ 0 h 3906887"/>
                  <a:gd name="connsiteX0" fmla="*/ 6109407 w 6214422"/>
                  <a:gd name="connsiteY0" fmla="*/ 0 h 3903573"/>
                  <a:gd name="connsiteX1" fmla="*/ 4285388 w 6214422"/>
                  <a:gd name="connsiteY1" fmla="*/ 793699 h 3903573"/>
                  <a:gd name="connsiteX2" fmla="*/ 2477318 w 6214422"/>
                  <a:gd name="connsiteY2" fmla="*/ 964165 h 3903573"/>
                  <a:gd name="connsiteX3" fmla="*/ 2033147 w 6214422"/>
                  <a:gd name="connsiteY3" fmla="*/ 2285446 h 3903573"/>
                  <a:gd name="connsiteX4" fmla="*/ 849905 w 6214422"/>
                  <a:gd name="connsiteY4" fmla="*/ 2817129 h 3903573"/>
                  <a:gd name="connsiteX5" fmla="*/ 16433 w 6214422"/>
                  <a:gd name="connsiteY5" fmla="*/ 3789385 h 3903573"/>
                  <a:gd name="connsiteX6" fmla="*/ 0 w 6214422"/>
                  <a:gd name="connsiteY6" fmla="*/ 446 h 3903573"/>
                  <a:gd name="connsiteX7" fmla="*/ 6109407 w 6214422"/>
                  <a:gd name="connsiteY7" fmla="*/ 0 h 3903573"/>
                  <a:gd name="connsiteX0" fmla="*/ 6109407 w 6214422"/>
                  <a:gd name="connsiteY0" fmla="*/ 0 h 3912056"/>
                  <a:gd name="connsiteX1" fmla="*/ 4285388 w 6214422"/>
                  <a:gd name="connsiteY1" fmla="*/ 793699 h 3912056"/>
                  <a:gd name="connsiteX2" fmla="*/ 2477318 w 6214422"/>
                  <a:gd name="connsiteY2" fmla="*/ 964165 h 3912056"/>
                  <a:gd name="connsiteX3" fmla="*/ 2033147 w 6214422"/>
                  <a:gd name="connsiteY3" fmla="*/ 2285446 h 3912056"/>
                  <a:gd name="connsiteX4" fmla="*/ 849905 w 6214422"/>
                  <a:gd name="connsiteY4" fmla="*/ 2817129 h 3912056"/>
                  <a:gd name="connsiteX5" fmla="*/ 16433 w 6214422"/>
                  <a:gd name="connsiteY5" fmla="*/ 3789385 h 3912056"/>
                  <a:gd name="connsiteX6" fmla="*/ 0 w 6214422"/>
                  <a:gd name="connsiteY6" fmla="*/ 446 h 3912056"/>
                  <a:gd name="connsiteX7" fmla="*/ 6109407 w 6214422"/>
                  <a:gd name="connsiteY7" fmla="*/ 0 h 3912056"/>
                  <a:gd name="connsiteX0" fmla="*/ 6109407 w 6220180"/>
                  <a:gd name="connsiteY0" fmla="*/ 0 h 3912056"/>
                  <a:gd name="connsiteX1" fmla="*/ 4400350 w 6220180"/>
                  <a:gd name="connsiteY1" fmla="*/ 993869 h 3912056"/>
                  <a:gd name="connsiteX2" fmla="*/ 2477318 w 6220180"/>
                  <a:gd name="connsiteY2" fmla="*/ 964165 h 3912056"/>
                  <a:gd name="connsiteX3" fmla="*/ 2033147 w 6220180"/>
                  <a:gd name="connsiteY3" fmla="*/ 2285446 h 3912056"/>
                  <a:gd name="connsiteX4" fmla="*/ 849905 w 6220180"/>
                  <a:gd name="connsiteY4" fmla="*/ 2817129 h 3912056"/>
                  <a:gd name="connsiteX5" fmla="*/ 16433 w 6220180"/>
                  <a:gd name="connsiteY5" fmla="*/ 3789385 h 3912056"/>
                  <a:gd name="connsiteX6" fmla="*/ 0 w 6220180"/>
                  <a:gd name="connsiteY6" fmla="*/ 446 h 3912056"/>
                  <a:gd name="connsiteX7" fmla="*/ 6109407 w 6220180"/>
                  <a:gd name="connsiteY7" fmla="*/ 0 h 3912056"/>
                  <a:gd name="connsiteX0" fmla="*/ 6109407 w 6221637"/>
                  <a:gd name="connsiteY0" fmla="*/ 0 h 3912056"/>
                  <a:gd name="connsiteX1" fmla="*/ 4400350 w 6221637"/>
                  <a:gd name="connsiteY1" fmla="*/ 993869 h 3912056"/>
                  <a:gd name="connsiteX2" fmla="*/ 2477318 w 6221637"/>
                  <a:gd name="connsiteY2" fmla="*/ 964165 h 3912056"/>
                  <a:gd name="connsiteX3" fmla="*/ 2033147 w 6221637"/>
                  <a:gd name="connsiteY3" fmla="*/ 2285446 h 3912056"/>
                  <a:gd name="connsiteX4" fmla="*/ 849905 w 6221637"/>
                  <a:gd name="connsiteY4" fmla="*/ 2817129 h 3912056"/>
                  <a:gd name="connsiteX5" fmla="*/ 16433 w 6221637"/>
                  <a:gd name="connsiteY5" fmla="*/ 3789385 h 3912056"/>
                  <a:gd name="connsiteX6" fmla="*/ 0 w 6221637"/>
                  <a:gd name="connsiteY6" fmla="*/ 446 h 3912056"/>
                  <a:gd name="connsiteX7" fmla="*/ 6109407 w 6221637"/>
                  <a:gd name="connsiteY7" fmla="*/ 0 h 3912056"/>
                  <a:gd name="connsiteX0" fmla="*/ 6109407 w 6217155"/>
                  <a:gd name="connsiteY0" fmla="*/ 0 h 3912056"/>
                  <a:gd name="connsiteX1" fmla="*/ 4314129 w 6217155"/>
                  <a:gd name="connsiteY1" fmla="*/ 765103 h 3912056"/>
                  <a:gd name="connsiteX2" fmla="*/ 2477318 w 6217155"/>
                  <a:gd name="connsiteY2" fmla="*/ 964165 h 3912056"/>
                  <a:gd name="connsiteX3" fmla="*/ 2033147 w 6217155"/>
                  <a:gd name="connsiteY3" fmla="*/ 2285446 h 3912056"/>
                  <a:gd name="connsiteX4" fmla="*/ 849905 w 6217155"/>
                  <a:gd name="connsiteY4" fmla="*/ 2817129 h 3912056"/>
                  <a:gd name="connsiteX5" fmla="*/ 16433 w 6217155"/>
                  <a:gd name="connsiteY5" fmla="*/ 3789385 h 3912056"/>
                  <a:gd name="connsiteX6" fmla="*/ 0 w 6217155"/>
                  <a:gd name="connsiteY6" fmla="*/ 446 h 3912056"/>
                  <a:gd name="connsiteX7" fmla="*/ 6109407 w 6217155"/>
                  <a:gd name="connsiteY7" fmla="*/ 0 h 3912056"/>
                  <a:gd name="connsiteX0" fmla="*/ 6109407 w 6216702"/>
                  <a:gd name="connsiteY0" fmla="*/ 0 h 3912056"/>
                  <a:gd name="connsiteX1" fmla="*/ 4314129 w 6216702"/>
                  <a:gd name="connsiteY1" fmla="*/ 765103 h 3912056"/>
                  <a:gd name="connsiteX2" fmla="*/ 2362355 w 6216702"/>
                  <a:gd name="connsiteY2" fmla="*/ 721101 h 3912056"/>
                  <a:gd name="connsiteX3" fmla="*/ 2033147 w 6216702"/>
                  <a:gd name="connsiteY3" fmla="*/ 2285446 h 3912056"/>
                  <a:gd name="connsiteX4" fmla="*/ 849905 w 6216702"/>
                  <a:gd name="connsiteY4" fmla="*/ 2817129 h 3912056"/>
                  <a:gd name="connsiteX5" fmla="*/ 16433 w 6216702"/>
                  <a:gd name="connsiteY5" fmla="*/ 3789385 h 3912056"/>
                  <a:gd name="connsiteX6" fmla="*/ 0 w 6216702"/>
                  <a:gd name="connsiteY6" fmla="*/ 446 h 3912056"/>
                  <a:gd name="connsiteX7" fmla="*/ 6109407 w 6216702"/>
                  <a:gd name="connsiteY7" fmla="*/ 0 h 3912056"/>
                  <a:gd name="connsiteX0" fmla="*/ 6109407 w 6212589"/>
                  <a:gd name="connsiteY0" fmla="*/ 0 h 3912056"/>
                  <a:gd name="connsiteX1" fmla="*/ 4227908 w 6212589"/>
                  <a:gd name="connsiteY1" fmla="*/ 622123 h 3912056"/>
                  <a:gd name="connsiteX2" fmla="*/ 2362355 w 6212589"/>
                  <a:gd name="connsiteY2" fmla="*/ 721101 h 3912056"/>
                  <a:gd name="connsiteX3" fmla="*/ 2033147 w 6212589"/>
                  <a:gd name="connsiteY3" fmla="*/ 2285446 h 3912056"/>
                  <a:gd name="connsiteX4" fmla="*/ 849905 w 6212589"/>
                  <a:gd name="connsiteY4" fmla="*/ 2817129 h 3912056"/>
                  <a:gd name="connsiteX5" fmla="*/ 16433 w 6212589"/>
                  <a:gd name="connsiteY5" fmla="*/ 3789385 h 3912056"/>
                  <a:gd name="connsiteX6" fmla="*/ 0 w 6212589"/>
                  <a:gd name="connsiteY6" fmla="*/ 446 h 3912056"/>
                  <a:gd name="connsiteX7" fmla="*/ 6109407 w 6212589"/>
                  <a:gd name="connsiteY7" fmla="*/ 0 h 3912056"/>
                  <a:gd name="connsiteX0" fmla="*/ 6109407 w 6213116"/>
                  <a:gd name="connsiteY0" fmla="*/ 0 h 3912056"/>
                  <a:gd name="connsiteX1" fmla="*/ 4227908 w 6213116"/>
                  <a:gd name="connsiteY1" fmla="*/ 622123 h 3912056"/>
                  <a:gd name="connsiteX2" fmla="*/ 2290505 w 6213116"/>
                  <a:gd name="connsiteY2" fmla="*/ 721102 h 3912056"/>
                  <a:gd name="connsiteX3" fmla="*/ 2033147 w 6213116"/>
                  <a:gd name="connsiteY3" fmla="*/ 2285446 h 3912056"/>
                  <a:gd name="connsiteX4" fmla="*/ 849905 w 6213116"/>
                  <a:gd name="connsiteY4" fmla="*/ 2817129 h 3912056"/>
                  <a:gd name="connsiteX5" fmla="*/ 16433 w 6213116"/>
                  <a:gd name="connsiteY5" fmla="*/ 3789385 h 3912056"/>
                  <a:gd name="connsiteX6" fmla="*/ 0 w 6213116"/>
                  <a:gd name="connsiteY6" fmla="*/ 446 h 3912056"/>
                  <a:gd name="connsiteX7" fmla="*/ 6109407 w 6213116"/>
                  <a:gd name="connsiteY7" fmla="*/ 0 h 3912056"/>
                  <a:gd name="connsiteX0" fmla="*/ 6109407 w 6214399"/>
                  <a:gd name="connsiteY0" fmla="*/ 0 h 3912056"/>
                  <a:gd name="connsiteX1" fmla="*/ 4227908 w 6214399"/>
                  <a:gd name="connsiteY1" fmla="*/ 622123 h 3912056"/>
                  <a:gd name="connsiteX2" fmla="*/ 2290505 w 6214399"/>
                  <a:gd name="connsiteY2" fmla="*/ 721102 h 3912056"/>
                  <a:gd name="connsiteX3" fmla="*/ 2033147 w 6214399"/>
                  <a:gd name="connsiteY3" fmla="*/ 2285446 h 3912056"/>
                  <a:gd name="connsiteX4" fmla="*/ 849905 w 6214399"/>
                  <a:gd name="connsiteY4" fmla="*/ 2817129 h 3912056"/>
                  <a:gd name="connsiteX5" fmla="*/ 16433 w 6214399"/>
                  <a:gd name="connsiteY5" fmla="*/ 3789385 h 3912056"/>
                  <a:gd name="connsiteX6" fmla="*/ 0 w 6214399"/>
                  <a:gd name="connsiteY6" fmla="*/ 446 h 3912056"/>
                  <a:gd name="connsiteX7" fmla="*/ 6109407 w 6214399"/>
                  <a:gd name="connsiteY7" fmla="*/ 0 h 3912056"/>
                  <a:gd name="connsiteX0" fmla="*/ 6109407 w 6231869"/>
                  <a:gd name="connsiteY0" fmla="*/ 0 h 3912056"/>
                  <a:gd name="connsiteX1" fmla="*/ 4227908 w 6231869"/>
                  <a:gd name="connsiteY1" fmla="*/ 622123 h 3912056"/>
                  <a:gd name="connsiteX2" fmla="*/ 2290505 w 6231869"/>
                  <a:gd name="connsiteY2" fmla="*/ 721102 h 3912056"/>
                  <a:gd name="connsiteX3" fmla="*/ 2033147 w 6231869"/>
                  <a:gd name="connsiteY3" fmla="*/ 2285446 h 3912056"/>
                  <a:gd name="connsiteX4" fmla="*/ 849905 w 6231869"/>
                  <a:gd name="connsiteY4" fmla="*/ 2817129 h 3912056"/>
                  <a:gd name="connsiteX5" fmla="*/ 16433 w 6231869"/>
                  <a:gd name="connsiteY5" fmla="*/ 3789385 h 3912056"/>
                  <a:gd name="connsiteX6" fmla="*/ 0 w 6231869"/>
                  <a:gd name="connsiteY6" fmla="*/ 446 h 3912056"/>
                  <a:gd name="connsiteX7" fmla="*/ 6109407 w 6231869"/>
                  <a:gd name="connsiteY7" fmla="*/ 0 h 3912056"/>
                  <a:gd name="connsiteX0" fmla="*/ 6109407 w 6263187"/>
                  <a:gd name="connsiteY0" fmla="*/ 0 h 3912056"/>
                  <a:gd name="connsiteX1" fmla="*/ 4227908 w 6263187"/>
                  <a:gd name="connsiteY1" fmla="*/ 622123 h 3912056"/>
                  <a:gd name="connsiteX2" fmla="*/ 2290505 w 6263187"/>
                  <a:gd name="connsiteY2" fmla="*/ 721102 h 3912056"/>
                  <a:gd name="connsiteX3" fmla="*/ 2033147 w 6263187"/>
                  <a:gd name="connsiteY3" fmla="*/ 2285446 h 3912056"/>
                  <a:gd name="connsiteX4" fmla="*/ 849905 w 6263187"/>
                  <a:gd name="connsiteY4" fmla="*/ 2817129 h 3912056"/>
                  <a:gd name="connsiteX5" fmla="*/ 16433 w 6263187"/>
                  <a:gd name="connsiteY5" fmla="*/ 3789385 h 3912056"/>
                  <a:gd name="connsiteX6" fmla="*/ 0 w 6263187"/>
                  <a:gd name="connsiteY6" fmla="*/ 446 h 3912056"/>
                  <a:gd name="connsiteX7" fmla="*/ 6109407 w 6263187"/>
                  <a:gd name="connsiteY7" fmla="*/ 0 h 3912056"/>
                  <a:gd name="connsiteX0" fmla="*/ 6109407 w 6251157"/>
                  <a:gd name="connsiteY0" fmla="*/ 53381 h 3965437"/>
                  <a:gd name="connsiteX1" fmla="*/ 4141687 w 6251157"/>
                  <a:gd name="connsiteY1" fmla="*/ 775590 h 3965437"/>
                  <a:gd name="connsiteX2" fmla="*/ 2290505 w 6251157"/>
                  <a:gd name="connsiteY2" fmla="*/ 774483 h 3965437"/>
                  <a:gd name="connsiteX3" fmla="*/ 2033147 w 6251157"/>
                  <a:gd name="connsiteY3" fmla="*/ 2338827 h 3965437"/>
                  <a:gd name="connsiteX4" fmla="*/ 849905 w 6251157"/>
                  <a:gd name="connsiteY4" fmla="*/ 2870510 h 3965437"/>
                  <a:gd name="connsiteX5" fmla="*/ 16433 w 6251157"/>
                  <a:gd name="connsiteY5" fmla="*/ 3842766 h 3965437"/>
                  <a:gd name="connsiteX6" fmla="*/ 0 w 6251157"/>
                  <a:gd name="connsiteY6" fmla="*/ 53827 h 3965437"/>
                  <a:gd name="connsiteX7" fmla="*/ 6109407 w 6251157"/>
                  <a:gd name="connsiteY7" fmla="*/ 53381 h 3965437"/>
                  <a:gd name="connsiteX0" fmla="*/ 6109407 w 6249177"/>
                  <a:gd name="connsiteY0" fmla="*/ 53381 h 3965437"/>
                  <a:gd name="connsiteX1" fmla="*/ 4141687 w 6249177"/>
                  <a:gd name="connsiteY1" fmla="*/ 775590 h 3965437"/>
                  <a:gd name="connsiteX2" fmla="*/ 2520428 w 6249177"/>
                  <a:gd name="connsiteY2" fmla="*/ 1131930 h 3965437"/>
                  <a:gd name="connsiteX3" fmla="*/ 2033147 w 6249177"/>
                  <a:gd name="connsiteY3" fmla="*/ 2338827 h 3965437"/>
                  <a:gd name="connsiteX4" fmla="*/ 849905 w 6249177"/>
                  <a:gd name="connsiteY4" fmla="*/ 2870510 h 3965437"/>
                  <a:gd name="connsiteX5" fmla="*/ 16433 w 6249177"/>
                  <a:gd name="connsiteY5" fmla="*/ 3842766 h 3965437"/>
                  <a:gd name="connsiteX6" fmla="*/ 0 w 6249177"/>
                  <a:gd name="connsiteY6" fmla="*/ 53827 h 3965437"/>
                  <a:gd name="connsiteX7" fmla="*/ 6109407 w 6249177"/>
                  <a:gd name="connsiteY7" fmla="*/ 53381 h 3965437"/>
                  <a:gd name="connsiteX0" fmla="*/ 6109407 w 6258571"/>
                  <a:gd name="connsiteY0" fmla="*/ 72445 h 3984501"/>
                  <a:gd name="connsiteX1" fmla="*/ 4227908 w 6258571"/>
                  <a:gd name="connsiteY1" fmla="*/ 1052016 h 3984501"/>
                  <a:gd name="connsiteX2" fmla="*/ 2520428 w 6258571"/>
                  <a:gd name="connsiteY2" fmla="*/ 1150994 h 3984501"/>
                  <a:gd name="connsiteX3" fmla="*/ 2033147 w 6258571"/>
                  <a:gd name="connsiteY3" fmla="*/ 2357891 h 3984501"/>
                  <a:gd name="connsiteX4" fmla="*/ 849905 w 6258571"/>
                  <a:gd name="connsiteY4" fmla="*/ 2889574 h 3984501"/>
                  <a:gd name="connsiteX5" fmla="*/ 16433 w 6258571"/>
                  <a:gd name="connsiteY5" fmla="*/ 3861830 h 3984501"/>
                  <a:gd name="connsiteX6" fmla="*/ 0 w 6258571"/>
                  <a:gd name="connsiteY6" fmla="*/ 72891 h 3984501"/>
                  <a:gd name="connsiteX7" fmla="*/ 6109407 w 6258571"/>
                  <a:gd name="connsiteY7" fmla="*/ 72445 h 3984501"/>
                  <a:gd name="connsiteX0" fmla="*/ 6109407 w 6224172"/>
                  <a:gd name="connsiteY0" fmla="*/ 72445 h 3984501"/>
                  <a:gd name="connsiteX1" fmla="*/ 4227908 w 6224172"/>
                  <a:gd name="connsiteY1" fmla="*/ 1052016 h 3984501"/>
                  <a:gd name="connsiteX2" fmla="*/ 2520428 w 6224172"/>
                  <a:gd name="connsiteY2" fmla="*/ 1150994 h 3984501"/>
                  <a:gd name="connsiteX3" fmla="*/ 2033147 w 6224172"/>
                  <a:gd name="connsiteY3" fmla="*/ 2357891 h 3984501"/>
                  <a:gd name="connsiteX4" fmla="*/ 849905 w 6224172"/>
                  <a:gd name="connsiteY4" fmla="*/ 2889574 h 3984501"/>
                  <a:gd name="connsiteX5" fmla="*/ 16433 w 6224172"/>
                  <a:gd name="connsiteY5" fmla="*/ 3861830 h 3984501"/>
                  <a:gd name="connsiteX6" fmla="*/ 0 w 6224172"/>
                  <a:gd name="connsiteY6" fmla="*/ 72891 h 3984501"/>
                  <a:gd name="connsiteX7" fmla="*/ 6109407 w 6224172"/>
                  <a:gd name="connsiteY7" fmla="*/ 72445 h 3984501"/>
                  <a:gd name="connsiteX0" fmla="*/ 6109407 w 6241461"/>
                  <a:gd name="connsiteY0" fmla="*/ 72445 h 3984501"/>
                  <a:gd name="connsiteX1" fmla="*/ 4227908 w 6241461"/>
                  <a:gd name="connsiteY1" fmla="*/ 1052016 h 3984501"/>
                  <a:gd name="connsiteX2" fmla="*/ 2520428 w 6241461"/>
                  <a:gd name="connsiteY2" fmla="*/ 1150994 h 3984501"/>
                  <a:gd name="connsiteX3" fmla="*/ 2033147 w 6241461"/>
                  <a:gd name="connsiteY3" fmla="*/ 2357891 h 3984501"/>
                  <a:gd name="connsiteX4" fmla="*/ 849905 w 6241461"/>
                  <a:gd name="connsiteY4" fmla="*/ 2889574 h 3984501"/>
                  <a:gd name="connsiteX5" fmla="*/ 16433 w 6241461"/>
                  <a:gd name="connsiteY5" fmla="*/ 3861830 h 3984501"/>
                  <a:gd name="connsiteX6" fmla="*/ 0 w 6241461"/>
                  <a:gd name="connsiteY6" fmla="*/ 72891 h 3984501"/>
                  <a:gd name="connsiteX7" fmla="*/ 6109407 w 6241461"/>
                  <a:gd name="connsiteY7" fmla="*/ 72445 h 3984501"/>
                  <a:gd name="connsiteX0" fmla="*/ 6109407 w 6201346"/>
                  <a:gd name="connsiteY0" fmla="*/ 55500 h 3967556"/>
                  <a:gd name="connsiteX1" fmla="*/ 3739321 w 6201346"/>
                  <a:gd name="connsiteY1" fmla="*/ 806305 h 3967556"/>
                  <a:gd name="connsiteX2" fmla="*/ 2520428 w 6201346"/>
                  <a:gd name="connsiteY2" fmla="*/ 1134049 h 3967556"/>
                  <a:gd name="connsiteX3" fmla="*/ 2033147 w 6201346"/>
                  <a:gd name="connsiteY3" fmla="*/ 2340946 h 3967556"/>
                  <a:gd name="connsiteX4" fmla="*/ 849905 w 6201346"/>
                  <a:gd name="connsiteY4" fmla="*/ 2872629 h 3967556"/>
                  <a:gd name="connsiteX5" fmla="*/ 16433 w 6201346"/>
                  <a:gd name="connsiteY5" fmla="*/ 3844885 h 3967556"/>
                  <a:gd name="connsiteX6" fmla="*/ 0 w 6201346"/>
                  <a:gd name="connsiteY6" fmla="*/ 55946 h 3967556"/>
                  <a:gd name="connsiteX7" fmla="*/ 6109407 w 6201346"/>
                  <a:gd name="connsiteY7" fmla="*/ 55500 h 3967556"/>
                  <a:gd name="connsiteX0" fmla="*/ 6109407 w 6211840"/>
                  <a:gd name="connsiteY0" fmla="*/ 55500 h 3967556"/>
                  <a:gd name="connsiteX1" fmla="*/ 3739321 w 6211840"/>
                  <a:gd name="connsiteY1" fmla="*/ 806305 h 3967556"/>
                  <a:gd name="connsiteX2" fmla="*/ 2549169 w 6211840"/>
                  <a:gd name="connsiteY2" fmla="*/ 1405710 h 3967556"/>
                  <a:gd name="connsiteX3" fmla="*/ 2033147 w 6211840"/>
                  <a:gd name="connsiteY3" fmla="*/ 2340946 h 3967556"/>
                  <a:gd name="connsiteX4" fmla="*/ 849905 w 6211840"/>
                  <a:gd name="connsiteY4" fmla="*/ 2872629 h 3967556"/>
                  <a:gd name="connsiteX5" fmla="*/ 16433 w 6211840"/>
                  <a:gd name="connsiteY5" fmla="*/ 3844885 h 3967556"/>
                  <a:gd name="connsiteX6" fmla="*/ 0 w 6211840"/>
                  <a:gd name="connsiteY6" fmla="*/ 55946 h 3967556"/>
                  <a:gd name="connsiteX7" fmla="*/ 6109407 w 6211840"/>
                  <a:gd name="connsiteY7" fmla="*/ 55500 h 39675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211840" h="3967556">
                    <a:moveTo>
                      <a:pt x="6109407" y="55500"/>
                    </a:moveTo>
                    <a:cubicBezTo>
                      <a:pt x="6732627" y="180560"/>
                      <a:pt x="4332694" y="581270"/>
                      <a:pt x="3739321" y="806305"/>
                    </a:cubicBezTo>
                    <a:cubicBezTo>
                      <a:pt x="3145948" y="1031340"/>
                      <a:pt x="2833531" y="1149936"/>
                      <a:pt x="2549169" y="1405710"/>
                    </a:cubicBezTo>
                    <a:cubicBezTo>
                      <a:pt x="2264807" y="1661484"/>
                      <a:pt x="2316358" y="2096460"/>
                      <a:pt x="2033147" y="2340946"/>
                    </a:cubicBezTo>
                    <a:cubicBezTo>
                      <a:pt x="1749936" y="2585432"/>
                      <a:pt x="1123753" y="2574313"/>
                      <a:pt x="849905" y="2872629"/>
                    </a:cubicBezTo>
                    <a:cubicBezTo>
                      <a:pt x="576057" y="3170945"/>
                      <a:pt x="16720" y="4345629"/>
                      <a:pt x="16433" y="3844885"/>
                    </a:cubicBezTo>
                    <a:cubicBezTo>
                      <a:pt x="15745" y="2643863"/>
                      <a:pt x="15057" y="1171182"/>
                      <a:pt x="0" y="55946"/>
                    </a:cubicBezTo>
                    <a:cubicBezTo>
                      <a:pt x="2036469" y="55797"/>
                      <a:pt x="5486187" y="-69560"/>
                      <a:pt x="6109407" y="5550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 dirty="0"/>
              </a:p>
            </p:txBody>
          </p:sp>
        </p:grpSp>
        <p:grpSp>
          <p:nvGrpSpPr>
            <p:cNvPr id="60" name="กลุ่ม 59">
              <a:extLst>
                <a:ext uri="{FF2B5EF4-FFF2-40B4-BE49-F238E27FC236}">
                  <a16:creationId xmlns:a16="http://schemas.microsoft.com/office/drawing/2014/main" id="{5063384C-1B67-4C48-859F-3B720252A26A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255808" y="373919"/>
              <a:ext cx="376162" cy="907724"/>
              <a:chOff x="6264894" y="1446698"/>
              <a:chExt cx="759640" cy="1984379"/>
            </a:xfrm>
          </p:grpSpPr>
          <p:sp>
            <p:nvSpPr>
              <p:cNvPr id="61" name="วงรี 60">
                <a:extLst>
                  <a:ext uri="{FF2B5EF4-FFF2-40B4-BE49-F238E27FC236}">
                    <a16:creationId xmlns:a16="http://schemas.microsoft.com/office/drawing/2014/main" id="{36043F64-AE10-48E1-83C6-E74C5B6505F5}"/>
                  </a:ext>
                </a:extLst>
              </p:cNvPr>
              <p:cNvSpPr/>
              <p:nvPr/>
            </p:nvSpPr>
            <p:spPr>
              <a:xfrm>
                <a:off x="6264894" y="14508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62" name="วงรี 61">
                <a:extLst>
                  <a:ext uri="{FF2B5EF4-FFF2-40B4-BE49-F238E27FC236}">
                    <a16:creationId xmlns:a16="http://schemas.microsoft.com/office/drawing/2014/main" id="{CBF52C19-C282-41CB-A7C0-48F1DF132FDC}"/>
                  </a:ext>
                </a:extLst>
              </p:cNvPr>
              <p:cNvSpPr/>
              <p:nvPr/>
            </p:nvSpPr>
            <p:spPr>
              <a:xfrm>
                <a:off x="6264894" y="16508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63" name="วงรี 62">
                <a:extLst>
                  <a:ext uri="{FF2B5EF4-FFF2-40B4-BE49-F238E27FC236}">
                    <a16:creationId xmlns:a16="http://schemas.microsoft.com/office/drawing/2014/main" id="{7DDA6A80-4690-4C1B-A94D-40F36F4808BF}"/>
                  </a:ext>
                </a:extLst>
              </p:cNvPr>
              <p:cNvSpPr/>
              <p:nvPr/>
            </p:nvSpPr>
            <p:spPr>
              <a:xfrm>
                <a:off x="6264894" y="185090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64" name="วงรี 63">
                <a:extLst>
                  <a:ext uri="{FF2B5EF4-FFF2-40B4-BE49-F238E27FC236}">
                    <a16:creationId xmlns:a16="http://schemas.microsoft.com/office/drawing/2014/main" id="{61A1373D-3938-4F72-AC4E-E968BA8F0228}"/>
                  </a:ext>
                </a:extLst>
              </p:cNvPr>
              <p:cNvSpPr/>
              <p:nvPr/>
            </p:nvSpPr>
            <p:spPr>
              <a:xfrm>
                <a:off x="6264894" y="205092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65" name="วงรี 64">
                <a:extLst>
                  <a:ext uri="{FF2B5EF4-FFF2-40B4-BE49-F238E27FC236}">
                    <a16:creationId xmlns:a16="http://schemas.microsoft.com/office/drawing/2014/main" id="{FBB0A0A6-1766-41CD-B47C-B65A5D10B60B}"/>
                  </a:ext>
                </a:extLst>
              </p:cNvPr>
              <p:cNvSpPr/>
              <p:nvPr/>
            </p:nvSpPr>
            <p:spPr>
              <a:xfrm>
                <a:off x="6264894" y="22509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66" name="วงรี 65">
                <a:extLst>
                  <a:ext uri="{FF2B5EF4-FFF2-40B4-BE49-F238E27FC236}">
                    <a16:creationId xmlns:a16="http://schemas.microsoft.com/office/drawing/2014/main" id="{F3C923B7-F97B-4F27-B22C-C23479043118}"/>
                  </a:ext>
                </a:extLst>
              </p:cNvPr>
              <p:cNvSpPr/>
              <p:nvPr/>
            </p:nvSpPr>
            <p:spPr>
              <a:xfrm>
                <a:off x="6264894" y="24509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67" name="วงรี 66">
                <a:extLst>
                  <a:ext uri="{FF2B5EF4-FFF2-40B4-BE49-F238E27FC236}">
                    <a16:creationId xmlns:a16="http://schemas.microsoft.com/office/drawing/2014/main" id="{3A3D4065-2C55-4581-9E65-7CF7555CDCCD}"/>
                  </a:ext>
                </a:extLst>
              </p:cNvPr>
              <p:cNvSpPr/>
              <p:nvPr/>
            </p:nvSpPr>
            <p:spPr>
              <a:xfrm>
                <a:off x="6264894" y="265100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68" name="วงรี 67">
                <a:extLst>
                  <a:ext uri="{FF2B5EF4-FFF2-40B4-BE49-F238E27FC236}">
                    <a16:creationId xmlns:a16="http://schemas.microsoft.com/office/drawing/2014/main" id="{2A971D1F-3270-497F-B94D-4359CFF5097A}"/>
                  </a:ext>
                </a:extLst>
              </p:cNvPr>
              <p:cNvSpPr/>
              <p:nvPr/>
            </p:nvSpPr>
            <p:spPr>
              <a:xfrm>
                <a:off x="6264894" y="285102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69" name="วงรี 68">
                <a:extLst>
                  <a:ext uri="{FF2B5EF4-FFF2-40B4-BE49-F238E27FC236}">
                    <a16:creationId xmlns:a16="http://schemas.microsoft.com/office/drawing/2014/main" id="{57687707-7206-4153-B28C-28F63D8AC682}"/>
                  </a:ext>
                </a:extLst>
              </p:cNvPr>
              <p:cNvSpPr/>
              <p:nvPr/>
            </p:nvSpPr>
            <p:spPr>
              <a:xfrm>
                <a:off x="6264894" y="30510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 dirty="0"/>
              </a:p>
            </p:txBody>
          </p:sp>
          <p:sp>
            <p:nvSpPr>
              <p:cNvPr id="70" name="วงรี 69">
                <a:extLst>
                  <a:ext uri="{FF2B5EF4-FFF2-40B4-BE49-F238E27FC236}">
                    <a16:creationId xmlns:a16="http://schemas.microsoft.com/office/drawing/2014/main" id="{FE901680-D2A7-41ED-8B46-82035F174F4D}"/>
                  </a:ext>
                </a:extLst>
              </p:cNvPr>
              <p:cNvSpPr/>
              <p:nvPr/>
            </p:nvSpPr>
            <p:spPr>
              <a:xfrm>
                <a:off x="6264894" y="32510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71" name="วงรี 70">
                <a:extLst>
                  <a:ext uri="{FF2B5EF4-FFF2-40B4-BE49-F238E27FC236}">
                    <a16:creationId xmlns:a16="http://schemas.microsoft.com/office/drawing/2014/main" id="{43BB84BE-9DA4-444F-A656-778A792D2066}"/>
                  </a:ext>
                </a:extLst>
              </p:cNvPr>
              <p:cNvSpPr/>
              <p:nvPr/>
            </p:nvSpPr>
            <p:spPr>
              <a:xfrm>
                <a:off x="6554714" y="14487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72" name="วงรี 71">
                <a:extLst>
                  <a:ext uri="{FF2B5EF4-FFF2-40B4-BE49-F238E27FC236}">
                    <a16:creationId xmlns:a16="http://schemas.microsoft.com/office/drawing/2014/main" id="{B1E54609-962D-49EA-A36B-7EA95D697FF6}"/>
                  </a:ext>
                </a:extLst>
              </p:cNvPr>
              <p:cNvSpPr/>
              <p:nvPr/>
            </p:nvSpPr>
            <p:spPr>
              <a:xfrm>
                <a:off x="6554714" y="16488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73" name="วงรี 72">
                <a:extLst>
                  <a:ext uri="{FF2B5EF4-FFF2-40B4-BE49-F238E27FC236}">
                    <a16:creationId xmlns:a16="http://schemas.microsoft.com/office/drawing/2014/main" id="{4249E772-E248-47E2-BBAB-0291054D4720}"/>
                  </a:ext>
                </a:extLst>
              </p:cNvPr>
              <p:cNvSpPr/>
              <p:nvPr/>
            </p:nvSpPr>
            <p:spPr>
              <a:xfrm>
                <a:off x="6554714" y="184882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74" name="วงรี 73">
                <a:extLst>
                  <a:ext uri="{FF2B5EF4-FFF2-40B4-BE49-F238E27FC236}">
                    <a16:creationId xmlns:a16="http://schemas.microsoft.com/office/drawing/2014/main" id="{AB119595-6946-4196-9F2E-F14911126934}"/>
                  </a:ext>
                </a:extLst>
              </p:cNvPr>
              <p:cNvSpPr/>
              <p:nvPr/>
            </p:nvSpPr>
            <p:spPr>
              <a:xfrm>
                <a:off x="6554714" y="204885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75" name="วงรี 74">
                <a:extLst>
                  <a:ext uri="{FF2B5EF4-FFF2-40B4-BE49-F238E27FC236}">
                    <a16:creationId xmlns:a16="http://schemas.microsoft.com/office/drawing/2014/main" id="{84B47960-2D2B-4ED8-950B-9CE3F526EDB1}"/>
                  </a:ext>
                </a:extLst>
              </p:cNvPr>
              <p:cNvSpPr/>
              <p:nvPr/>
            </p:nvSpPr>
            <p:spPr>
              <a:xfrm>
                <a:off x="6554714" y="22488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76" name="วงรี 75">
                <a:extLst>
                  <a:ext uri="{FF2B5EF4-FFF2-40B4-BE49-F238E27FC236}">
                    <a16:creationId xmlns:a16="http://schemas.microsoft.com/office/drawing/2014/main" id="{660F6C5E-ECCA-45B6-973D-3F3237CA3209}"/>
                  </a:ext>
                </a:extLst>
              </p:cNvPr>
              <p:cNvSpPr/>
              <p:nvPr/>
            </p:nvSpPr>
            <p:spPr>
              <a:xfrm>
                <a:off x="6554714" y="24489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77" name="วงรี 76">
                <a:extLst>
                  <a:ext uri="{FF2B5EF4-FFF2-40B4-BE49-F238E27FC236}">
                    <a16:creationId xmlns:a16="http://schemas.microsoft.com/office/drawing/2014/main" id="{BAB559BF-9D71-4F40-9506-56E190133E99}"/>
                  </a:ext>
                </a:extLst>
              </p:cNvPr>
              <p:cNvSpPr/>
              <p:nvPr/>
            </p:nvSpPr>
            <p:spPr>
              <a:xfrm>
                <a:off x="6554714" y="264892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78" name="วงรี 77">
                <a:extLst>
                  <a:ext uri="{FF2B5EF4-FFF2-40B4-BE49-F238E27FC236}">
                    <a16:creationId xmlns:a16="http://schemas.microsoft.com/office/drawing/2014/main" id="{30A0802E-40FA-4B03-BFF6-642C8184E2DF}"/>
                  </a:ext>
                </a:extLst>
              </p:cNvPr>
              <p:cNvSpPr/>
              <p:nvPr/>
            </p:nvSpPr>
            <p:spPr>
              <a:xfrm>
                <a:off x="6554714" y="284895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79" name="วงรี 78">
                <a:extLst>
                  <a:ext uri="{FF2B5EF4-FFF2-40B4-BE49-F238E27FC236}">
                    <a16:creationId xmlns:a16="http://schemas.microsoft.com/office/drawing/2014/main" id="{7AA9AE6D-DBCD-445D-8282-A5A6EF704155}"/>
                  </a:ext>
                </a:extLst>
              </p:cNvPr>
              <p:cNvSpPr/>
              <p:nvPr/>
            </p:nvSpPr>
            <p:spPr>
              <a:xfrm>
                <a:off x="6554714" y="30489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80" name="วงรี 79">
                <a:extLst>
                  <a:ext uri="{FF2B5EF4-FFF2-40B4-BE49-F238E27FC236}">
                    <a16:creationId xmlns:a16="http://schemas.microsoft.com/office/drawing/2014/main" id="{E2AA38E1-88E4-4FD3-AB6B-C1C259132217}"/>
                  </a:ext>
                </a:extLst>
              </p:cNvPr>
              <p:cNvSpPr/>
              <p:nvPr/>
            </p:nvSpPr>
            <p:spPr>
              <a:xfrm>
                <a:off x="6554714" y="32490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81" name="วงรี 80">
                <a:extLst>
                  <a:ext uri="{FF2B5EF4-FFF2-40B4-BE49-F238E27FC236}">
                    <a16:creationId xmlns:a16="http://schemas.microsoft.com/office/drawing/2014/main" id="{212CA890-9015-456E-98AA-AE1FEAB94E68}"/>
                  </a:ext>
                </a:extLst>
              </p:cNvPr>
              <p:cNvSpPr/>
              <p:nvPr/>
            </p:nvSpPr>
            <p:spPr>
              <a:xfrm>
                <a:off x="6844534" y="14466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82" name="วงรี 81">
                <a:extLst>
                  <a:ext uri="{FF2B5EF4-FFF2-40B4-BE49-F238E27FC236}">
                    <a16:creationId xmlns:a16="http://schemas.microsoft.com/office/drawing/2014/main" id="{28142ACE-1576-457B-9FFB-A6E640C94C93}"/>
                  </a:ext>
                </a:extLst>
              </p:cNvPr>
              <p:cNvSpPr/>
              <p:nvPr/>
            </p:nvSpPr>
            <p:spPr>
              <a:xfrm>
                <a:off x="6844534" y="16467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83" name="วงรี 82">
                <a:extLst>
                  <a:ext uri="{FF2B5EF4-FFF2-40B4-BE49-F238E27FC236}">
                    <a16:creationId xmlns:a16="http://schemas.microsoft.com/office/drawing/2014/main" id="{9E65A5C0-A1A5-4257-B83F-64DB62AD6D4A}"/>
                  </a:ext>
                </a:extLst>
              </p:cNvPr>
              <p:cNvSpPr/>
              <p:nvPr/>
            </p:nvSpPr>
            <p:spPr>
              <a:xfrm>
                <a:off x="6844534" y="184674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84" name="วงรี 83">
                <a:extLst>
                  <a:ext uri="{FF2B5EF4-FFF2-40B4-BE49-F238E27FC236}">
                    <a16:creationId xmlns:a16="http://schemas.microsoft.com/office/drawing/2014/main" id="{F456F59F-3E8B-4A9C-A0A6-9D9A58347391}"/>
                  </a:ext>
                </a:extLst>
              </p:cNvPr>
              <p:cNvSpPr/>
              <p:nvPr/>
            </p:nvSpPr>
            <p:spPr>
              <a:xfrm>
                <a:off x="6844534" y="204677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85" name="วงรี 84">
                <a:extLst>
                  <a:ext uri="{FF2B5EF4-FFF2-40B4-BE49-F238E27FC236}">
                    <a16:creationId xmlns:a16="http://schemas.microsoft.com/office/drawing/2014/main" id="{C6C7035C-D720-4782-9889-E7C52F07F731}"/>
                  </a:ext>
                </a:extLst>
              </p:cNvPr>
              <p:cNvSpPr/>
              <p:nvPr/>
            </p:nvSpPr>
            <p:spPr>
              <a:xfrm>
                <a:off x="6844534" y="22467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86" name="วงรี 85">
                <a:extLst>
                  <a:ext uri="{FF2B5EF4-FFF2-40B4-BE49-F238E27FC236}">
                    <a16:creationId xmlns:a16="http://schemas.microsoft.com/office/drawing/2014/main" id="{12958C89-FAC6-4D6B-A6BC-89E7F57F49A9}"/>
                  </a:ext>
                </a:extLst>
              </p:cNvPr>
              <p:cNvSpPr/>
              <p:nvPr/>
            </p:nvSpPr>
            <p:spPr>
              <a:xfrm>
                <a:off x="6844534" y="24468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87" name="วงรี 86">
                <a:extLst>
                  <a:ext uri="{FF2B5EF4-FFF2-40B4-BE49-F238E27FC236}">
                    <a16:creationId xmlns:a16="http://schemas.microsoft.com/office/drawing/2014/main" id="{0EB9EF5B-9B6B-4CCD-9D23-F1A66E05B5E1}"/>
                  </a:ext>
                </a:extLst>
              </p:cNvPr>
              <p:cNvSpPr/>
              <p:nvPr/>
            </p:nvSpPr>
            <p:spPr>
              <a:xfrm>
                <a:off x="6844534" y="264684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88" name="วงรี 87">
                <a:extLst>
                  <a:ext uri="{FF2B5EF4-FFF2-40B4-BE49-F238E27FC236}">
                    <a16:creationId xmlns:a16="http://schemas.microsoft.com/office/drawing/2014/main" id="{4B41C75B-F80A-4FD0-B1BE-56B30ECAE20E}"/>
                  </a:ext>
                </a:extLst>
              </p:cNvPr>
              <p:cNvSpPr/>
              <p:nvPr/>
            </p:nvSpPr>
            <p:spPr>
              <a:xfrm>
                <a:off x="6844534" y="284687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89" name="วงรี 88">
                <a:extLst>
                  <a:ext uri="{FF2B5EF4-FFF2-40B4-BE49-F238E27FC236}">
                    <a16:creationId xmlns:a16="http://schemas.microsoft.com/office/drawing/2014/main" id="{6E7786C0-A46F-4381-8D9D-7B9F8A2056D0}"/>
                  </a:ext>
                </a:extLst>
              </p:cNvPr>
              <p:cNvSpPr/>
              <p:nvPr/>
            </p:nvSpPr>
            <p:spPr>
              <a:xfrm>
                <a:off x="6844534" y="30468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90" name="วงรี 89">
                <a:extLst>
                  <a:ext uri="{FF2B5EF4-FFF2-40B4-BE49-F238E27FC236}">
                    <a16:creationId xmlns:a16="http://schemas.microsoft.com/office/drawing/2014/main" id="{1E352FA3-EDA1-40E7-926E-C03C10A26667}"/>
                  </a:ext>
                </a:extLst>
              </p:cNvPr>
              <p:cNvSpPr/>
              <p:nvPr/>
            </p:nvSpPr>
            <p:spPr>
              <a:xfrm>
                <a:off x="6844534" y="32469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</p:grpSp>
        <p:grpSp>
          <p:nvGrpSpPr>
            <p:cNvPr id="125" name="กลุ่ม 124">
              <a:extLst>
                <a:ext uri="{FF2B5EF4-FFF2-40B4-BE49-F238E27FC236}">
                  <a16:creationId xmlns:a16="http://schemas.microsoft.com/office/drawing/2014/main" id="{2A7EF110-C613-43EC-A91B-8724C8B7B2A1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2133939" y="4354181"/>
              <a:ext cx="347486" cy="982634"/>
              <a:chOff x="6264894" y="1446698"/>
              <a:chExt cx="759640" cy="1984379"/>
            </a:xfrm>
          </p:grpSpPr>
          <p:sp>
            <p:nvSpPr>
              <p:cNvPr id="126" name="วงรี 125">
                <a:extLst>
                  <a:ext uri="{FF2B5EF4-FFF2-40B4-BE49-F238E27FC236}">
                    <a16:creationId xmlns:a16="http://schemas.microsoft.com/office/drawing/2014/main" id="{087B597C-BD80-4707-83EB-0CA0D38815FA}"/>
                  </a:ext>
                </a:extLst>
              </p:cNvPr>
              <p:cNvSpPr/>
              <p:nvPr/>
            </p:nvSpPr>
            <p:spPr>
              <a:xfrm>
                <a:off x="6264894" y="14508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27" name="วงรี 126">
                <a:extLst>
                  <a:ext uri="{FF2B5EF4-FFF2-40B4-BE49-F238E27FC236}">
                    <a16:creationId xmlns:a16="http://schemas.microsoft.com/office/drawing/2014/main" id="{BCDC5252-3B1F-4471-83D6-157DD3488F1D}"/>
                  </a:ext>
                </a:extLst>
              </p:cNvPr>
              <p:cNvSpPr/>
              <p:nvPr/>
            </p:nvSpPr>
            <p:spPr>
              <a:xfrm>
                <a:off x="6264894" y="16508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28" name="วงรี 127">
                <a:extLst>
                  <a:ext uri="{FF2B5EF4-FFF2-40B4-BE49-F238E27FC236}">
                    <a16:creationId xmlns:a16="http://schemas.microsoft.com/office/drawing/2014/main" id="{72F01A66-27AA-4D43-B117-96BE8EDDD1AF}"/>
                  </a:ext>
                </a:extLst>
              </p:cNvPr>
              <p:cNvSpPr/>
              <p:nvPr/>
            </p:nvSpPr>
            <p:spPr>
              <a:xfrm>
                <a:off x="6264894" y="185090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29" name="วงรี 128">
                <a:extLst>
                  <a:ext uri="{FF2B5EF4-FFF2-40B4-BE49-F238E27FC236}">
                    <a16:creationId xmlns:a16="http://schemas.microsoft.com/office/drawing/2014/main" id="{C442AD09-F6A2-41BE-B9D4-C779372A7A48}"/>
                  </a:ext>
                </a:extLst>
              </p:cNvPr>
              <p:cNvSpPr/>
              <p:nvPr/>
            </p:nvSpPr>
            <p:spPr>
              <a:xfrm>
                <a:off x="6264894" y="205092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30" name="วงรี 129">
                <a:extLst>
                  <a:ext uri="{FF2B5EF4-FFF2-40B4-BE49-F238E27FC236}">
                    <a16:creationId xmlns:a16="http://schemas.microsoft.com/office/drawing/2014/main" id="{8F9C1533-F358-403F-9407-C2827AD41DB8}"/>
                  </a:ext>
                </a:extLst>
              </p:cNvPr>
              <p:cNvSpPr/>
              <p:nvPr/>
            </p:nvSpPr>
            <p:spPr>
              <a:xfrm>
                <a:off x="6264894" y="22509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31" name="วงรี 130">
                <a:extLst>
                  <a:ext uri="{FF2B5EF4-FFF2-40B4-BE49-F238E27FC236}">
                    <a16:creationId xmlns:a16="http://schemas.microsoft.com/office/drawing/2014/main" id="{E9409C88-8E7C-42F9-AD4C-AC78A21D9EDD}"/>
                  </a:ext>
                </a:extLst>
              </p:cNvPr>
              <p:cNvSpPr/>
              <p:nvPr/>
            </p:nvSpPr>
            <p:spPr>
              <a:xfrm>
                <a:off x="6264894" y="24509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32" name="วงรี 131">
                <a:extLst>
                  <a:ext uri="{FF2B5EF4-FFF2-40B4-BE49-F238E27FC236}">
                    <a16:creationId xmlns:a16="http://schemas.microsoft.com/office/drawing/2014/main" id="{4A7409C7-A987-4C36-8B3B-A5AC75002AAA}"/>
                  </a:ext>
                </a:extLst>
              </p:cNvPr>
              <p:cNvSpPr/>
              <p:nvPr/>
            </p:nvSpPr>
            <p:spPr>
              <a:xfrm>
                <a:off x="6264894" y="265100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33" name="วงรี 132">
                <a:extLst>
                  <a:ext uri="{FF2B5EF4-FFF2-40B4-BE49-F238E27FC236}">
                    <a16:creationId xmlns:a16="http://schemas.microsoft.com/office/drawing/2014/main" id="{8EE3D0AA-B694-4139-92D2-BD8E66EA6B63}"/>
                  </a:ext>
                </a:extLst>
              </p:cNvPr>
              <p:cNvSpPr/>
              <p:nvPr/>
            </p:nvSpPr>
            <p:spPr>
              <a:xfrm>
                <a:off x="6264894" y="285102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34" name="วงรี 133">
                <a:extLst>
                  <a:ext uri="{FF2B5EF4-FFF2-40B4-BE49-F238E27FC236}">
                    <a16:creationId xmlns:a16="http://schemas.microsoft.com/office/drawing/2014/main" id="{2BB0E1F4-1047-4408-8BFD-B5A0D565A2E6}"/>
                  </a:ext>
                </a:extLst>
              </p:cNvPr>
              <p:cNvSpPr/>
              <p:nvPr/>
            </p:nvSpPr>
            <p:spPr>
              <a:xfrm>
                <a:off x="6264894" y="30510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 dirty="0"/>
              </a:p>
            </p:txBody>
          </p:sp>
          <p:sp>
            <p:nvSpPr>
              <p:cNvPr id="135" name="วงรี 134">
                <a:extLst>
                  <a:ext uri="{FF2B5EF4-FFF2-40B4-BE49-F238E27FC236}">
                    <a16:creationId xmlns:a16="http://schemas.microsoft.com/office/drawing/2014/main" id="{0EF7C8D2-A0BA-42DF-A4B3-7E8357F14533}"/>
                  </a:ext>
                </a:extLst>
              </p:cNvPr>
              <p:cNvSpPr/>
              <p:nvPr/>
            </p:nvSpPr>
            <p:spPr>
              <a:xfrm>
                <a:off x="6264894" y="32510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36" name="วงรี 135">
                <a:extLst>
                  <a:ext uri="{FF2B5EF4-FFF2-40B4-BE49-F238E27FC236}">
                    <a16:creationId xmlns:a16="http://schemas.microsoft.com/office/drawing/2014/main" id="{BE23256E-38DF-49B1-93AC-78B4911E571A}"/>
                  </a:ext>
                </a:extLst>
              </p:cNvPr>
              <p:cNvSpPr/>
              <p:nvPr/>
            </p:nvSpPr>
            <p:spPr>
              <a:xfrm>
                <a:off x="6554714" y="14487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37" name="วงรี 136">
                <a:extLst>
                  <a:ext uri="{FF2B5EF4-FFF2-40B4-BE49-F238E27FC236}">
                    <a16:creationId xmlns:a16="http://schemas.microsoft.com/office/drawing/2014/main" id="{D2EBBCA6-A58E-409A-8BB1-46096F953522}"/>
                  </a:ext>
                </a:extLst>
              </p:cNvPr>
              <p:cNvSpPr/>
              <p:nvPr/>
            </p:nvSpPr>
            <p:spPr>
              <a:xfrm>
                <a:off x="6554714" y="16488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38" name="วงรี 137">
                <a:extLst>
                  <a:ext uri="{FF2B5EF4-FFF2-40B4-BE49-F238E27FC236}">
                    <a16:creationId xmlns:a16="http://schemas.microsoft.com/office/drawing/2014/main" id="{4EAA18AD-D225-4CAB-A830-06A73C29BA6B}"/>
                  </a:ext>
                </a:extLst>
              </p:cNvPr>
              <p:cNvSpPr/>
              <p:nvPr/>
            </p:nvSpPr>
            <p:spPr>
              <a:xfrm>
                <a:off x="6554714" y="184882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39" name="วงรี 138">
                <a:extLst>
                  <a:ext uri="{FF2B5EF4-FFF2-40B4-BE49-F238E27FC236}">
                    <a16:creationId xmlns:a16="http://schemas.microsoft.com/office/drawing/2014/main" id="{0C1FF6D6-BAFB-4890-BDAF-0321109E106E}"/>
                  </a:ext>
                </a:extLst>
              </p:cNvPr>
              <p:cNvSpPr/>
              <p:nvPr/>
            </p:nvSpPr>
            <p:spPr>
              <a:xfrm>
                <a:off x="6554714" y="204885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40" name="วงรี 139">
                <a:extLst>
                  <a:ext uri="{FF2B5EF4-FFF2-40B4-BE49-F238E27FC236}">
                    <a16:creationId xmlns:a16="http://schemas.microsoft.com/office/drawing/2014/main" id="{42CAA703-0698-4B2C-89D9-7623CE92359A}"/>
                  </a:ext>
                </a:extLst>
              </p:cNvPr>
              <p:cNvSpPr/>
              <p:nvPr/>
            </p:nvSpPr>
            <p:spPr>
              <a:xfrm>
                <a:off x="6554714" y="22488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41" name="วงรี 140">
                <a:extLst>
                  <a:ext uri="{FF2B5EF4-FFF2-40B4-BE49-F238E27FC236}">
                    <a16:creationId xmlns:a16="http://schemas.microsoft.com/office/drawing/2014/main" id="{DA7B4F7D-1D18-420D-8433-F99DF2BFD5EB}"/>
                  </a:ext>
                </a:extLst>
              </p:cNvPr>
              <p:cNvSpPr/>
              <p:nvPr/>
            </p:nvSpPr>
            <p:spPr>
              <a:xfrm>
                <a:off x="6554714" y="24489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42" name="วงรี 141">
                <a:extLst>
                  <a:ext uri="{FF2B5EF4-FFF2-40B4-BE49-F238E27FC236}">
                    <a16:creationId xmlns:a16="http://schemas.microsoft.com/office/drawing/2014/main" id="{AE91FF48-3E09-4F8A-AF4D-3AA54B047A9E}"/>
                  </a:ext>
                </a:extLst>
              </p:cNvPr>
              <p:cNvSpPr/>
              <p:nvPr/>
            </p:nvSpPr>
            <p:spPr>
              <a:xfrm>
                <a:off x="6554714" y="264892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43" name="วงรี 142">
                <a:extLst>
                  <a:ext uri="{FF2B5EF4-FFF2-40B4-BE49-F238E27FC236}">
                    <a16:creationId xmlns:a16="http://schemas.microsoft.com/office/drawing/2014/main" id="{813DCB89-6B66-45B5-8F7E-7706E9A8160B}"/>
                  </a:ext>
                </a:extLst>
              </p:cNvPr>
              <p:cNvSpPr/>
              <p:nvPr/>
            </p:nvSpPr>
            <p:spPr>
              <a:xfrm>
                <a:off x="6554714" y="284895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44" name="วงรี 143">
                <a:extLst>
                  <a:ext uri="{FF2B5EF4-FFF2-40B4-BE49-F238E27FC236}">
                    <a16:creationId xmlns:a16="http://schemas.microsoft.com/office/drawing/2014/main" id="{9795BA4E-5DC0-4DD6-A85F-8EA0857D4AD7}"/>
                  </a:ext>
                </a:extLst>
              </p:cNvPr>
              <p:cNvSpPr/>
              <p:nvPr/>
            </p:nvSpPr>
            <p:spPr>
              <a:xfrm>
                <a:off x="6554714" y="30489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45" name="วงรี 144">
                <a:extLst>
                  <a:ext uri="{FF2B5EF4-FFF2-40B4-BE49-F238E27FC236}">
                    <a16:creationId xmlns:a16="http://schemas.microsoft.com/office/drawing/2014/main" id="{E029C643-64FC-489A-961F-BA499DD96B5F}"/>
                  </a:ext>
                </a:extLst>
              </p:cNvPr>
              <p:cNvSpPr/>
              <p:nvPr/>
            </p:nvSpPr>
            <p:spPr>
              <a:xfrm>
                <a:off x="6554714" y="32490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46" name="วงรี 145">
                <a:extLst>
                  <a:ext uri="{FF2B5EF4-FFF2-40B4-BE49-F238E27FC236}">
                    <a16:creationId xmlns:a16="http://schemas.microsoft.com/office/drawing/2014/main" id="{30AB53CB-BFBE-474D-AB48-F68DE0EE987E}"/>
                  </a:ext>
                </a:extLst>
              </p:cNvPr>
              <p:cNvSpPr/>
              <p:nvPr/>
            </p:nvSpPr>
            <p:spPr>
              <a:xfrm>
                <a:off x="6844534" y="14466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47" name="วงรี 146">
                <a:extLst>
                  <a:ext uri="{FF2B5EF4-FFF2-40B4-BE49-F238E27FC236}">
                    <a16:creationId xmlns:a16="http://schemas.microsoft.com/office/drawing/2014/main" id="{086C549C-08DF-463C-8A3D-A381ADCD4108}"/>
                  </a:ext>
                </a:extLst>
              </p:cNvPr>
              <p:cNvSpPr/>
              <p:nvPr/>
            </p:nvSpPr>
            <p:spPr>
              <a:xfrm>
                <a:off x="6844534" y="16467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48" name="วงรี 147">
                <a:extLst>
                  <a:ext uri="{FF2B5EF4-FFF2-40B4-BE49-F238E27FC236}">
                    <a16:creationId xmlns:a16="http://schemas.microsoft.com/office/drawing/2014/main" id="{613A26D6-D114-4DB7-BF7A-3D4A1680BF71}"/>
                  </a:ext>
                </a:extLst>
              </p:cNvPr>
              <p:cNvSpPr/>
              <p:nvPr/>
            </p:nvSpPr>
            <p:spPr>
              <a:xfrm>
                <a:off x="6844534" y="184674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49" name="วงรี 148">
                <a:extLst>
                  <a:ext uri="{FF2B5EF4-FFF2-40B4-BE49-F238E27FC236}">
                    <a16:creationId xmlns:a16="http://schemas.microsoft.com/office/drawing/2014/main" id="{E27DDA30-C4D6-4AA2-ACA1-1D3C030E1D72}"/>
                  </a:ext>
                </a:extLst>
              </p:cNvPr>
              <p:cNvSpPr/>
              <p:nvPr/>
            </p:nvSpPr>
            <p:spPr>
              <a:xfrm>
                <a:off x="6844534" y="204677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50" name="วงรี 149">
                <a:extLst>
                  <a:ext uri="{FF2B5EF4-FFF2-40B4-BE49-F238E27FC236}">
                    <a16:creationId xmlns:a16="http://schemas.microsoft.com/office/drawing/2014/main" id="{0CA6F531-E93D-4AA4-8F21-C6AB8CC24A7C}"/>
                  </a:ext>
                </a:extLst>
              </p:cNvPr>
              <p:cNvSpPr/>
              <p:nvPr/>
            </p:nvSpPr>
            <p:spPr>
              <a:xfrm>
                <a:off x="6844534" y="22467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51" name="วงรี 150">
                <a:extLst>
                  <a:ext uri="{FF2B5EF4-FFF2-40B4-BE49-F238E27FC236}">
                    <a16:creationId xmlns:a16="http://schemas.microsoft.com/office/drawing/2014/main" id="{56D3A951-4DAE-4497-A1BF-9DE01A1283E0}"/>
                  </a:ext>
                </a:extLst>
              </p:cNvPr>
              <p:cNvSpPr/>
              <p:nvPr/>
            </p:nvSpPr>
            <p:spPr>
              <a:xfrm>
                <a:off x="6844534" y="24468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52" name="วงรี 151">
                <a:extLst>
                  <a:ext uri="{FF2B5EF4-FFF2-40B4-BE49-F238E27FC236}">
                    <a16:creationId xmlns:a16="http://schemas.microsoft.com/office/drawing/2014/main" id="{56624583-3AF1-434C-947B-DC01822C50CB}"/>
                  </a:ext>
                </a:extLst>
              </p:cNvPr>
              <p:cNvSpPr/>
              <p:nvPr/>
            </p:nvSpPr>
            <p:spPr>
              <a:xfrm>
                <a:off x="6844534" y="264684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53" name="วงรี 152">
                <a:extLst>
                  <a:ext uri="{FF2B5EF4-FFF2-40B4-BE49-F238E27FC236}">
                    <a16:creationId xmlns:a16="http://schemas.microsoft.com/office/drawing/2014/main" id="{FFB94250-93F7-44D7-B0D3-00F3B7A4F59C}"/>
                  </a:ext>
                </a:extLst>
              </p:cNvPr>
              <p:cNvSpPr/>
              <p:nvPr/>
            </p:nvSpPr>
            <p:spPr>
              <a:xfrm>
                <a:off x="6844534" y="284687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54" name="วงรี 153">
                <a:extLst>
                  <a:ext uri="{FF2B5EF4-FFF2-40B4-BE49-F238E27FC236}">
                    <a16:creationId xmlns:a16="http://schemas.microsoft.com/office/drawing/2014/main" id="{693A4000-C711-4213-881F-46174FD1239A}"/>
                  </a:ext>
                </a:extLst>
              </p:cNvPr>
              <p:cNvSpPr/>
              <p:nvPr/>
            </p:nvSpPr>
            <p:spPr>
              <a:xfrm>
                <a:off x="6844534" y="30468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55" name="วงรี 154">
                <a:extLst>
                  <a:ext uri="{FF2B5EF4-FFF2-40B4-BE49-F238E27FC236}">
                    <a16:creationId xmlns:a16="http://schemas.microsoft.com/office/drawing/2014/main" id="{10DCF3F5-3C48-4642-B133-E3CC79C23C10}"/>
                  </a:ext>
                </a:extLst>
              </p:cNvPr>
              <p:cNvSpPr/>
              <p:nvPr/>
            </p:nvSpPr>
            <p:spPr>
              <a:xfrm>
                <a:off x="6844534" y="32469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</p:grpSp>
        <p:grpSp>
          <p:nvGrpSpPr>
            <p:cNvPr id="156" name="กลุ่ม 155">
              <a:extLst>
                <a:ext uri="{FF2B5EF4-FFF2-40B4-BE49-F238E27FC236}">
                  <a16:creationId xmlns:a16="http://schemas.microsoft.com/office/drawing/2014/main" id="{B958616B-DD23-408E-8662-7F1436CDCE4F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3466326" y="573401"/>
              <a:ext cx="347486" cy="982634"/>
              <a:chOff x="6264894" y="1446698"/>
              <a:chExt cx="759640" cy="1984379"/>
            </a:xfrm>
          </p:grpSpPr>
          <p:sp>
            <p:nvSpPr>
              <p:cNvPr id="157" name="วงรี 156">
                <a:extLst>
                  <a:ext uri="{FF2B5EF4-FFF2-40B4-BE49-F238E27FC236}">
                    <a16:creationId xmlns:a16="http://schemas.microsoft.com/office/drawing/2014/main" id="{880946A2-5350-4B72-B3CF-3372A2D75CBF}"/>
                  </a:ext>
                </a:extLst>
              </p:cNvPr>
              <p:cNvSpPr/>
              <p:nvPr/>
            </p:nvSpPr>
            <p:spPr>
              <a:xfrm>
                <a:off x="6264894" y="14508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58" name="วงรี 157">
                <a:extLst>
                  <a:ext uri="{FF2B5EF4-FFF2-40B4-BE49-F238E27FC236}">
                    <a16:creationId xmlns:a16="http://schemas.microsoft.com/office/drawing/2014/main" id="{3CE03E15-6C83-422D-BD88-166AD688CF2E}"/>
                  </a:ext>
                </a:extLst>
              </p:cNvPr>
              <p:cNvSpPr/>
              <p:nvPr/>
            </p:nvSpPr>
            <p:spPr>
              <a:xfrm>
                <a:off x="6264894" y="16508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59" name="วงรี 158">
                <a:extLst>
                  <a:ext uri="{FF2B5EF4-FFF2-40B4-BE49-F238E27FC236}">
                    <a16:creationId xmlns:a16="http://schemas.microsoft.com/office/drawing/2014/main" id="{908F4668-BA50-42FC-A8E3-4423F5A64ABC}"/>
                  </a:ext>
                </a:extLst>
              </p:cNvPr>
              <p:cNvSpPr/>
              <p:nvPr/>
            </p:nvSpPr>
            <p:spPr>
              <a:xfrm>
                <a:off x="6264894" y="185090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60" name="วงรี 159">
                <a:extLst>
                  <a:ext uri="{FF2B5EF4-FFF2-40B4-BE49-F238E27FC236}">
                    <a16:creationId xmlns:a16="http://schemas.microsoft.com/office/drawing/2014/main" id="{524554F2-A4AB-4A2E-91DE-4B0CB4B448EB}"/>
                  </a:ext>
                </a:extLst>
              </p:cNvPr>
              <p:cNvSpPr/>
              <p:nvPr/>
            </p:nvSpPr>
            <p:spPr>
              <a:xfrm>
                <a:off x="6264894" y="205092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61" name="วงรี 160">
                <a:extLst>
                  <a:ext uri="{FF2B5EF4-FFF2-40B4-BE49-F238E27FC236}">
                    <a16:creationId xmlns:a16="http://schemas.microsoft.com/office/drawing/2014/main" id="{F3F51107-801F-4372-8E4D-3C58FA1B92B3}"/>
                  </a:ext>
                </a:extLst>
              </p:cNvPr>
              <p:cNvSpPr/>
              <p:nvPr/>
            </p:nvSpPr>
            <p:spPr>
              <a:xfrm>
                <a:off x="6264894" y="22509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62" name="วงรี 161">
                <a:extLst>
                  <a:ext uri="{FF2B5EF4-FFF2-40B4-BE49-F238E27FC236}">
                    <a16:creationId xmlns:a16="http://schemas.microsoft.com/office/drawing/2014/main" id="{5D800A4B-1832-4643-A216-53E717B7A80C}"/>
                  </a:ext>
                </a:extLst>
              </p:cNvPr>
              <p:cNvSpPr/>
              <p:nvPr/>
            </p:nvSpPr>
            <p:spPr>
              <a:xfrm>
                <a:off x="6264894" y="24509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63" name="วงรี 162">
                <a:extLst>
                  <a:ext uri="{FF2B5EF4-FFF2-40B4-BE49-F238E27FC236}">
                    <a16:creationId xmlns:a16="http://schemas.microsoft.com/office/drawing/2014/main" id="{BCF1EB5A-DBFC-4179-958C-1B9118471259}"/>
                  </a:ext>
                </a:extLst>
              </p:cNvPr>
              <p:cNvSpPr/>
              <p:nvPr/>
            </p:nvSpPr>
            <p:spPr>
              <a:xfrm>
                <a:off x="6264894" y="265100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64" name="วงรี 163">
                <a:extLst>
                  <a:ext uri="{FF2B5EF4-FFF2-40B4-BE49-F238E27FC236}">
                    <a16:creationId xmlns:a16="http://schemas.microsoft.com/office/drawing/2014/main" id="{43A2364B-8D4A-4104-BC92-43A3EBCF0585}"/>
                  </a:ext>
                </a:extLst>
              </p:cNvPr>
              <p:cNvSpPr/>
              <p:nvPr/>
            </p:nvSpPr>
            <p:spPr>
              <a:xfrm>
                <a:off x="6264894" y="285102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65" name="วงรี 164">
                <a:extLst>
                  <a:ext uri="{FF2B5EF4-FFF2-40B4-BE49-F238E27FC236}">
                    <a16:creationId xmlns:a16="http://schemas.microsoft.com/office/drawing/2014/main" id="{2009CE0F-1418-4A64-9EF9-E61143263B5C}"/>
                  </a:ext>
                </a:extLst>
              </p:cNvPr>
              <p:cNvSpPr/>
              <p:nvPr/>
            </p:nvSpPr>
            <p:spPr>
              <a:xfrm>
                <a:off x="6264894" y="30510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 dirty="0"/>
              </a:p>
            </p:txBody>
          </p:sp>
          <p:sp>
            <p:nvSpPr>
              <p:cNvPr id="166" name="วงรี 165">
                <a:extLst>
                  <a:ext uri="{FF2B5EF4-FFF2-40B4-BE49-F238E27FC236}">
                    <a16:creationId xmlns:a16="http://schemas.microsoft.com/office/drawing/2014/main" id="{AD5C2724-F24C-49C5-B5E1-775DEA13487D}"/>
                  </a:ext>
                </a:extLst>
              </p:cNvPr>
              <p:cNvSpPr/>
              <p:nvPr/>
            </p:nvSpPr>
            <p:spPr>
              <a:xfrm>
                <a:off x="6264894" y="32510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67" name="วงรี 166">
                <a:extLst>
                  <a:ext uri="{FF2B5EF4-FFF2-40B4-BE49-F238E27FC236}">
                    <a16:creationId xmlns:a16="http://schemas.microsoft.com/office/drawing/2014/main" id="{072B9939-058B-4D80-947C-409EF176F8F8}"/>
                  </a:ext>
                </a:extLst>
              </p:cNvPr>
              <p:cNvSpPr/>
              <p:nvPr/>
            </p:nvSpPr>
            <p:spPr>
              <a:xfrm>
                <a:off x="6554714" y="14487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68" name="วงรี 167">
                <a:extLst>
                  <a:ext uri="{FF2B5EF4-FFF2-40B4-BE49-F238E27FC236}">
                    <a16:creationId xmlns:a16="http://schemas.microsoft.com/office/drawing/2014/main" id="{FD8A0C7A-2F21-40E4-A570-653933483C2A}"/>
                  </a:ext>
                </a:extLst>
              </p:cNvPr>
              <p:cNvSpPr/>
              <p:nvPr/>
            </p:nvSpPr>
            <p:spPr>
              <a:xfrm>
                <a:off x="6554714" y="16488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69" name="วงรี 168">
                <a:extLst>
                  <a:ext uri="{FF2B5EF4-FFF2-40B4-BE49-F238E27FC236}">
                    <a16:creationId xmlns:a16="http://schemas.microsoft.com/office/drawing/2014/main" id="{4D647E18-E96F-4C4F-8BF3-5C1EA031B938}"/>
                  </a:ext>
                </a:extLst>
              </p:cNvPr>
              <p:cNvSpPr/>
              <p:nvPr/>
            </p:nvSpPr>
            <p:spPr>
              <a:xfrm>
                <a:off x="6554714" y="184882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70" name="วงรี 169">
                <a:extLst>
                  <a:ext uri="{FF2B5EF4-FFF2-40B4-BE49-F238E27FC236}">
                    <a16:creationId xmlns:a16="http://schemas.microsoft.com/office/drawing/2014/main" id="{9035A499-ABAB-46EA-A7A5-5E21EF272C51}"/>
                  </a:ext>
                </a:extLst>
              </p:cNvPr>
              <p:cNvSpPr/>
              <p:nvPr/>
            </p:nvSpPr>
            <p:spPr>
              <a:xfrm>
                <a:off x="6554714" y="204885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71" name="วงรี 170">
                <a:extLst>
                  <a:ext uri="{FF2B5EF4-FFF2-40B4-BE49-F238E27FC236}">
                    <a16:creationId xmlns:a16="http://schemas.microsoft.com/office/drawing/2014/main" id="{EC45FC70-FF67-4A0B-9F65-AC60DB5DD75A}"/>
                  </a:ext>
                </a:extLst>
              </p:cNvPr>
              <p:cNvSpPr/>
              <p:nvPr/>
            </p:nvSpPr>
            <p:spPr>
              <a:xfrm>
                <a:off x="6554714" y="22488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72" name="วงรี 171">
                <a:extLst>
                  <a:ext uri="{FF2B5EF4-FFF2-40B4-BE49-F238E27FC236}">
                    <a16:creationId xmlns:a16="http://schemas.microsoft.com/office/drawing/2014/main" id="{3225911A-5A7F-4A6A-8D60-167EE0612ED8}"/>
                  </a:ext>
                </a:extLst>
              </p:cNvPr>
              <p:cNvSpPr/>
              <p:nvPr/>
            </p:nvSpPr>
            <p:spPr>
              <a:xfrm>
                <a:off x="6554714" y="24489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73" name="วงรี 172">
                <a:extLst>
                  <a:ext uri="{FF2B5EF4-FFF2-40B4-BE49-F238E27FC236}">
                    <a16:creationId xmlns:a16="http://schemas.microsoft.com/office/drawing/2014/main" id="{779E656A-5DB3-43FD-A294-C984D27F3ECA}"/>
                  </a:ext>
                </a:extLst>
              </p:cNvPr>
              <p:cNvSpPr/>
              <p:nvPr/>
            </p:nvSpPr>
            <p:spPr>
              <a:xfrm>
                <a:off x="6554714" y="264892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74" name="วงรี 173">
                <a:extLst>
                  <a:ext uri="{FF2B5EF4-FFF2-40B4-BE49-F238E27FC236}">
                    <a16:creationId xmlns:a16="http://schemas.microsoft.com/office/drawing/2014/main" id="{A14C5DAE-6A71-40BD-9109-F1EFE7D9D5B1}"/>
                  </a:ext>
                </a:extLst>
              </p:cNvPr>
              <p:cNvSpPr/>
              <p:nvPr/>
            </p:nvSpPr>
            <p:spPr>
              <a:xfrm>
                <a:off x="6554714" y="284895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75" name="วงรี 174">
                <a:extLst>
                  <a:ext uri="{FF2B5EF4-FFF2-40B4-BE49-F238E27FC236}">
                    <a16:creationId xmlns:a16="http://schemas.microsoft.com/office/drawing/2014/main" id="{1C726E50-D9AB-44F7-B09D-260EA4A097D2}"/>
                  </a:ext>
                </a:extLst>
              </p:cNvPr>
              <p:cNvSpPr/>
              <p:nvPr/>
            </p:nvSpPr>
            <p:spPr>
              <a:xfrm>
                <a:off x="6554714" y="30489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76" name="วงรี 175">
                <a:extLst>
                  <a:ext uri="{FF2B5EF4-FFF2-40B4-BE49-F238E27FC236}">
                    <a16:creationId xmlns:a16="http://schemas.microsoft.com/office/drawing/2014/main" id="{3381DF47-4EEC-4C5D-806D-331FFB99EDBB}"/>
                  </a:ext>
                </a:extLst>
              </p:cNvPr>
              <p:cNvSpPr/>
              <p:nvPr/>
            </p:nvSpPr>
            <p:spPr>
              <a:xfrm>
                <a:off x="6554714" y="32490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77" name="วงรี 176">
                <a:extLst>
                  <a:ext uri="{FF2B5EF4-FFF2-40B4-BE49-F238E27FC236}">
                    <a16:creationId xmlns:a16="http://schemas.microsoft.com/office/drawing/2014/main" id="{B1A7197B-B98D-40DE-BF72-B4830EC03030}"/>
                  </a:ext>
                </a:extLst>
              </p:cNvPr>
              <p:cNvSpPr/>
              <p:nvPr/>
            </p:nvSpPr>
            <p:spPr>
              <a:xfrm>
                <a:off x="6844534" y="14466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78" name="วงรี 177">
                <a:extLst>
                  <a:ext uri="{FF2B5EF4-FFF2-40B4-BE49-F238E27FC236}">
                    <a16:creationId xmlns:a16="http://schemas.microsoft.com/office/drawing/2014/main" id="{82DF469E-A085-4039-88CB-3969DA384FDB}"/>
                  </a:ext>
                </a:extLst>
              </p:cNvPr>
              <p:cNvSpPr/>
              <p:nvPr/>
            </p:nvSpPr>
            <p:spPr>
              <a:xfrm>
                <a:off x="6844534" y="16467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79" name="วงรี 178">
                <a:extLst>
                  <a:ext uri="{FF2B5EF4-FFF2-40B4-BE49-F238E27FC236}">
                    <a16:creationId xmlns:a16="http://schemas.microsoft.com/office/drawing/2014/main" id="{2114E414-B577-4702-8E7D-052C8EB01B12}"/>
                  </a:ext>
                </a:extLst>
              </p:cNvPr>
              <p:cNvSpPr/>
              <p:nvPr/>
            </p:nvSpPr>
            <p:spPr>
              <a:xfrm>
                <a:off x="6844534" y="184674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80" name="วงรี 179">
                <a:extLst>
                  <a:ext uri="{FF2B5EF4-FFF2-40B4-BE49-F238E27FC236}">
                    <a16:creationId xmlns:a16="http://schemas.microsoft.com/office/drawing/2014/main" id="{FAE97F4D-3390-442F-BABF-6A9F783CDAC4}"/>
                  </a:ext>
                </a:extLst>
              </p:cNvPr>
              <p:cNvSpPr/>
              <p:nvPr/>
            </p:nvSpPr>
            <p:spPr>
              <a:xfrm>
                <a:off x="6844534" y="204677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81" name="วงรี 180">
                <a:extLst>
                  <a:ext uri="{FF2B5EF4-FFF2-40B4-BE49-F238E27FC236}">
                    <a16:creationId xmlns:a16="http://schemas.microsoft.com/office/drawing/2014/main" id="{B7B57EE1-A657-484F-9702-2D432A5836E3}"/>
                  </a:ext>
                </a:extLst>
              </p:cNvPr>
              <p:cNvSpPr/>
              <p:nvPr/>
            </p:nvSpPr>
            <p:spPr>
              <a:xfrm>
                <a:off x="6844534" y="22467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82" name="วงรี 181">
                <a:extLst>
                  <a:ext uri="{FF2B5EF4-FFF2-40B4-BE49-F238E27FC236}">
                    <a16:creationId xmlns:a16="http://schemas.microsoft.com/office/drawing/2014/main" id="{C875F0C2-3305-4620-831F-EE6836698F44}"/>
                  </a:ext>
                </a:extLst>
              </p:cNvPr>
              <p:cNvSpPr/>
              <p:nvPr/>
            </p:nvSpPr>
            <p:spPr>
              <a:xfrm>
                <a:off x="6844534" y="24468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83" name="วงรี 182">
                <a:extLst>
                  <a:ext uri="{FF2B5EF4-FFF2-40B4-BE49-F238E27FC236}">
                    <a16:creationId xmlns:a16="http://schemas.microsoft.com/office/drawing/2014/main" id="{C1FB343C-CD22-433C-A738-ED6ED98C86CA}"/>
                  </a:ext>
                </a:extLst>
              </p:cNvPr>
              <p:cNvSpPr/>
              <p:nvPr/>
            </p:nvSpPr>
            <p:spPr>
              <a:xfrm>
                <a:off x="6844534" y="264684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84" name="วงรี 183">
                <a:extLst>
                  <a:ext uri="{FF2B5EF4-FFF2-40B4-BE49-F238E27FC236}">
                    <a16:creationId xmlns:a16="http://schemas.microsoft.com/office/drawing/2014/main" id="{AD1668AC-CF57-4C3A-B191-3854D89C3822}"/>
                  </a:ext>
                </a:extLst>
              </p:cNvPr>
              <p:cNvSpPr/>
              <p:nvPr/>
            </p:nvSpPr>
            <p:spPr>
              <a:xfrm>
                <a:off x="6844534" y="284687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85" name="วงรี 184">
                <a:extLst>
                  <a:ext uri="{FF2B5EF4-FFF2-40B4-BE49-F238E27FC236}">
                    <a16:creationId xmlns:a16="http://schemas.microsoft.com/office/drawing/2014/main" id="{E99753CA-0192-41F6-9B70-A541EFAEA4DB}"/>
                  </a:ext>
                </a:extLst>
              </p:cNvPr>
              <p:cNvSpPr/>
              <p:nvPr/>
            </p:nvSpPr>
            <p:spPr>
              <a:xfrm>
                <a:off x="6844534" y="30468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86" name="วงรี 185">
                <a:extLst>
                  <a:ext uri="{FF2B5EF4-FFF2-40B4-BE49-F238E27FC236}">
                    <a16:creationId xmlns:a16="http://schemas.microsoft.com/office/drawing/2014/main" id="{07334C29-3F9C-4309-BFD2-EEC5F7C587A2}"/>
                  </a:ext>
                </a:extLst>
              </p:cNvPr>
              <p:cNvSpPr/>
              <p:nvPr/>
            </p:nvSpPr>
            <p:spPr>
              <a:xfrm>
                <a:off x="6844534" y="32469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</p:grpSp>
        <p:sp>
          <p:nvSpPr>
            <p:cNvPr id="190" name="กากบาท 189">
              <a:extLst>
                <a:ext uri="{FF2B5EF4-FFF2-40B4-BE49-F238E27FC236}">
                  <a16:creationId xmlns:a16="http://schemas.microsoft.com/office/drawing/2014/main" id="{5388398A-A471-4266-9A27-E079256CC8C9}"/>
                </a:ext>
              </a:extLst>
            </p:cNvPr>
            <p:cNvSpPr/>
            <p:nvPr/>
          </p:nvSpPr>
          <p:spPr>
            <a:xfrm rot="1087668">
              <a:off x="1191653" y="4451977"/>
              <a:ext cx="368040" cy="320174"/>
            </a:xfrm>
            <a:prstGeom prst="plus">
              <a:avLst>
                <a:gd name="adj" fmla="val 35728"/>
              </a:avLst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91" name="กากบาท 190">
              <a:extLst>
                <a:ext uri="{FF2B5EF4-FFF2-40B4-BE49-F238E27FC236}">
                  <a16:creationId xmlns:a16="http://schemas.microsoft.com/office/drawing/2014/main" id="{06CDAA93-E217-4258-9A54-4C325A9332B8}"/>
                </a:ext>
              </a:extLst>
            </p:cNvPr>
            <p:cNvSpPr/>
            <p:nvPr/>
          </p:nvSpPr>
          <p:spPr>
            <a:xfrm rot="1087668">
              <a:off x="6767399" y="1518757"/>
              <a:ext cx="368040" cy="320174"/>
            </a:xfrm>
            <a:prstGeom prst="plus">
              <a:avLst>
                <a:gd name="adj" fmla="val 35728"/>
              </a:avLst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92" name="กากบาท 191">
              <a:extLst>
                <a:ext uri="{FF2B5EF4-FFF2-40B4-BE49-F238E27FC236}">
                  <a16:creationId xmlns:a16="http://schemas.microsoft.com/office/drawing/2014/main" id="{E52586BA-A47A-4C67-BE1E-D768E320A5C8}"/>
                </a:ext>
              </a:extLst>
            </p:cNvPr>
            <p:cNvSpPr/>
            <p:nvPr/>
          </p:nvSpPr>
          <p:spPr>
            <a:xfrm rot="1087668">
              <a:off x="684864" y="1581020"/>
              <a:ext cx="620284" cy="500224"/>
            </a:xfrm>
            <a:prstGeom prst="plus">
              <a:avLst>
                <a:gd name="adj" fmla="val 35728"/>
              </a:avLst>
            </a:prstGeom>
            <a:solidFill>
              <a:srgbClr val="FDE92C">
                <a:alpha val="40000"/>
              </a:srgb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93" name="กากบาท 192">
              <a:extLst>
                <a:ext uri="{FF2B5EF4-FFF2-40B4-BE49-F238E27FC236}">
                  <a16:creationId xmlns:a16="http://schemas.microsoft.com/office/drawing/2014/main" id="{9279B430-86FD-4915-87E5-58413A3B8599}"/>
                </a:ext>
              </a:extLst>
            </p:cNvPr>
            <p:cNvSpPr/>
            <p:nvPr/>
          </p:nvSpPr>
          <p:spPr>
            <a:xfrm rot="20237040">
              <a:off x="1318434" y="452353"/>
              <a:ext cx="552915" cy="426604"/>
            </a:xfrm>
            <a:prstGeom prst="plus">
              <a:avLst>
                <a:gd name="adj" fmla="val 35728"/>
              </a:avLst>
            </a:prstGeom>
            <a:solidFill>
              <a:schemeClr val="accent4">
                <a:lumMod val="20000"/>
                <a:lumOff val="80000"/>
                <a:alpha val="90000"/>
              </a:scheme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 dirty="0"/>
            </a:p>
          </p:txBody>
        </p:sp>
        <p:sp>
          <p:nvSpPr>
            <p:cNvPr id="194" name="สี่เหลี่ยมผืนผ้า 193">
              <a:extLst>
                <a:ext uri="{FF2B5EF4-FFF2-40B4-BE49-F238E27FC236}">
                  <a16:creationId xmlns:a16="http://schemas.microsoft.com/office/drawing/2014/main" id="{07A72EC4-E108-4388-8109-4BECAA9C8258}"/>
                </a:ext>
              </a:extLst>
            </p:cNvPr>
            <p:cNvSpPr/>
            <p:nvPr/>
          </p:nvSpPr>
          <p:spPr>
            <a:xfrm>
              <a:off x="6241377" y="425127"/>
              <a:ext cx="330847" cy="305625"/>
            </a:xfrm>
            <a:prstGeom prst="rect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95" name="สี่เหลี่ยมผืนผ้า 194">
              <a:extLst>
                <a:ext uri="{FF2B5EF4-FFF2-40B4-BE49-F238E27FC236}">
                  <a16:creationId xmlns:a16="http://schemas.microsoft.com/office/drawing/2014/main" id="{DB745DB9-E68C-4099-8BC1-067971DA25AE}"/>
                </a:ext>
              </a:extLst>
            </p:cNvPr>
            <p:cNvSpPr/>
            <p:nvPr/>
          </p:nvSpPr>
          <p:spPr>
            <a:xfrm>
              <a:off x="7961308" y="4240268"/>
              <a:ext cx="330847" cy="305625"/>
            </a:xfrm>
            <a:prstGeom prst="rect">
              <a:avLst/>
            </a:prstGeom>
            <a:noFill/>
            <a:ln w="28575">
              <a:solidFill>
                <a:srgbClr val="FEF9B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grpSp>
          <p:nvGrpSpPr>
            <p:cNvPr id="196" name="กลุ่ม 195">
              <a:extLst>
                <a:ext uri="{FF2B5EF4-FFF2-40B4-BE49-F238E27FC236}">
                  <a16:creationId xmlns:a16="http://schemas.microsoft.com/office/drawing/2014/main" id="{1ED1FCA0-FE85-49B0-B8E6-2709E2BE3F0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010805" y="3407851"/>
              <a:ext cx="376162" cy="907724"/>
              <a:chOff x="6264894" y="1446698"/>
              <a:chExt cx="759640" cy="1984379"/>
            </a:xfrm>
          </p:grpSpPr>
          <p:sp>
            <p:nvSpPr>
              <p:cNvPr id="197" name="วงรี 196">
                <a:extLst>
                  <a:ext uri="{FF2B5EF4-FFF2-40B4-BE49-F238E27FC236}">
                    <a16:creationId xmlns:a16="http://schemas.microsoft.com/office/drawing/2014/main" id="{B21C1970-2128-49C3-9C00-8C4D8B5ABB22}"/>
                  </a:ext>
                </a:extLst>
              </p:cNvPr>
              <p:cNvSpPr/>
              <p:nvPr/>
            </p:nvSpPr>
            <p:spPr>
              <a:xfrm>
                <a:off x="6264894" y="14508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98" name="วงรี 197">
                <a:extLst>
                  <a:ext uri="{FF2B5EF4-FFF2-40B4-BE49-F238E27FC236}">
                    <a16:creationId xmlns:a16="http://schemas.microsoft.com/office/drawing/2014/main" id="{99D12FE0-9D89-4DCA-BE55-81A666A3DC64}"/>
                  </a:ext>
                </a:extLst>
              </p:cNvPr>
              <p:cNvSpPr/>
              <p:nvPr/>
            </p:nvSpPr>
            <p:spPr>
              <a:xfrm>
                <a:off x="6264894" y="16508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99" name="วงรี 198">
                <a:extLst>
                  <a:ext uri="{FF2B5EF4-FFF2-40B4-BE49-F238E27FC236}">
                    <a16:creationId xmlns:a16="http://schemas.microsoft.com/office/drawing/2014/main" id="{497810E9-68CB-444C-B53D-1DA8C12A8AC5}"/>
                  </a:ext>
                </a:extLst>
              </p:cNvPr>
              <p:cNvSpPr/>
              <p:nvPr/>
            </p:nvSpPr>
            <p:spPr>
              <a:xfrm>
                <a:off x="6264894" y="185090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00" name="วงรี 199">
                <a:extLst>
                  <a:ext uri="{FF2B5EF4-FFF2-40B4-BE49-F238E27FC236}">
                    <a16:creationId xmlns:a16="http://schemas.microsoft.com/office/drawing/2014/main" id="{A28FF609-F343-47FC-A527-377C8D8A3C93}"/>
                  </a:ext>
                </a:extLst>
              </p:cNvPr>
              <p:cNvSpPr/>
              <p:nvPr/>
            </p:nvSpPr>
            <p:spPr>
              <a:xfrm>
                <a:off x="6264894" y="205092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01" name="วงรี 200">
                <a:extLst>
                  <a:ext uri="{FF2B5EF4-FFF2-40B4-BE49-F238E27FC236}">
                    <a16:creationId xmlns:a16="http://schemas.microsoft.com/office/drawing/2014/main" id="{20C4603F-058E-4D02-9D62-323B1BACD948}"/>
                  </a:ext>
                </a:extLst>
              </p:cNvPr>
              <p:cNvSpPr/>
              <p:nvPr/>
            </p:nvSpPr>
            <p:spPr>
              <a:xfrm>
                <a:off x="6264894" y="22509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02" name="วงรี 201">
                <a:extLst>
                  <a:ext uri="{FF2B5EF4-FFF2-40B4-BE49-F238E27FC236}">
                    <a16:creationId xmlns:a16="http://schemas.microsoft.com/office/drawing/2014/main" id="{937B6F76-0969-485E-9D13-BFDDA29747B5}"/>
                  </a:ext>
                </a:extLst>
              </p:cNvPr>
              <p:cNvSpPr/>
              <p:nvPr/>
            </p:nvSpPr>
            <p:spPr>
              <a:xfrm>
                <a:off x="6264894" y="24509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03" name="วงรี 202">
                <a:extLst>
                  <a:ext uri="{FF2B5EF4-FFF2-40B4-BE49-F238E27FC236}">
                    <a16:creationId xmlns:a16="http://schemas.microsoft.com/office/drawing/2014/main" id="{1DF58B4A-A66B-4699-A37C-3F6987305D84}"/>
                  </a:ext>
                </a:extLst>
              </p:cNvPr>
              <p:cNvSpPr/>
              <p:nvPr/>
            </p:nvSpPr>
            <p:spPr>
              <a:xfrm>
                <a:off x="6264894" y="265100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04" name="วงรี 203">
                <a:extLst>
                  <a:ext uri="{FF2B5EF4-FFF2-40B4-BE49-F238E27FC236}">
                    <a16:creationId xmlns:a16="http://schemas.microsoft.com/office/drawing/2014/main" id="{7BB84F2F-07D2-4487-A2CE-362EFBDAEE8E}"/>
                  </a:ext>
                </a:extLst>
              </p:cNvPr>
              <p:cNvSpPr/>
              <p:nvPr/>
            </p:nvSpPr>
            <p:spPr>
              <a:xfrm>
                <a:off x="6264894" y="285102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05" name="วงรี 204">
                <a:extLst>
                  <a:ext uri="{FF2B5EF4-FFF2-40B4-BE49-F238E27FC236}">
                    <a16:creationId xmlns:a16="http://schemas.microsoft.com/office/drawing/2014/main" id="{4A16ED61-82D7-4D1C-8262-ED0B118D0E60}"/>
                  </a:ext>
                </a:extLst>
              </p:cNvPr>
              <p:cNvSpPr/>
              <p:nvPr/>
            </p:nvSpPr>
            <p:spPr>
              <a:xfrm>
                <a:off x="6264894" y="30510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 dirty="0"/>
              </a:p>
            </p:txBody>
          </p:sp>
          <p:sp>
            <p:nvSpPr>
              <p:cNvPr id="206" name="วงรี 205">
                <a:extLst>
                  <a:ext uri="{FF2B5EF4-FFF2-40B4-BE49-F238E27FC236}">
                    <a16:creationId xmlns:a16="http://schemas.microsoft.com/office/drawing/2014/main" id="{B6E1BE97-4B81-4356-B357-468CBC454F5D}"/>
                  </a:ext>
                </a:extLst>
              </p:cNvPr>
              <p:cNvSpPr/>
              <p:nvPr/>
            </p:nvSpPr>
            <p:spPr>
              <a:xfrm>
                <a:off x="6264894" y="32510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07" name="วงรี 206">
                <a:extLst>
                  <a:ext uri="{FF2B5EF4-FFF2-40B4-BE49-F238E27FC236}">
                    <a16:creationId xmlns:a16="http://schemas.microsoft.com/office/drawing/2014/main" id="{1B89C48D-F989-4854-8466-937575850FD9}"/>
                  </a:ext>
                </a:extLst>
              </p:cNvPr>
              <p:cNvSpPr/>
              <p:nvPr/>
            </p:nvSpPr>
            <p:spPr>
              <a:xfrm>
                <a:off x="6554714" y="14487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08" name="วงรี 207">
                <a:extLst>
                  <a:ext uri="{FF2B5EF4-FFF2-40B4-BE49-F238E27FC236}">
                    <a16:creationId xmlns:a16="http://schemas.microsoft.com/office/drawing/2014/main" id="{96C63366-8923-47D7-AA38-4C9BB4EF2BD6}"/>
                  </a:ext>
                </a:extLst>
              </p:cNvPr>
              <p:cNvSpPr/>
              <p:nvPr/>
            </p:nvSpPr>
            <p:spPr>
              <a:xfrm>
                <a:off x="6554714" y="16488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09" name="วงรี 208">
                <a:extLst>
                  <a:ext uri="{FF2B5EF4-FFF2-40B4-BE49-F238E27FC236}">
                    <a16:creationId xmlns:a16="http://schemas.microsoft.com/office/drawing/2014/main" id="{BF1800A9-E998-48BD-B122-08130C2F9023}"/>
                  </a:ext>
                </a:extLst>
              </p:cNvPr>
              <p:cNvSpPr/>
              <p:nvPr/>
            </p:nvSpPr>
            <p:spPr>
              <a:xfrm>
                <a:off x="6554714" y="184882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10" name="วงรี 209">
                <a:extLst>
                  <a:ext uri="{FF2B5EF4-FFF2-40B4-BE49-F238E27FC236}">
                    <a16:creationId xmlns:a16="http://schemas.microsoft.com/office/drawing/2014/main" id="{2E5538F9-9A0A-4AC9-AD17-8BE00BC56514}"/>
                  </a:ext>
                </a:extLst>
              </p:cNvPr>
              <p:cNvSpPr/>
              <p:nvPr/>
            </p:nvSpPr>
            <p:spPr>
              <a:xfrm>
                <a:off x="6554714" y="204885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11" name="วงรี 210">
                <a:extLst>
                  <a:ext uri="{FF2B5EF4-FFF2-40B4-BE49-F238E27FC236}">
                    <a16:creationId xmlns:a16="http://schemas.microsoft.com/office/drawing/2014/main" id="{2A9461A3-9C39-423A-A9BE-600880ECBB4A}"/>
                  </a:ext>
                </a:extLst>
              </p:cNvPr>
              <p:cNvSpPr/>
              <p:nvPr/>
            </p:nvSpPr>
            <p:spPr>
              <a:xfrm>
                <a:off x="6554714" y="22488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12" name="วงรี 211">
                <a:extLst>
                  <a:ext uri="{FF2B5EF4-FFF2-40B4-BE49-F238E27FC236}">
                    <a16:creationId xmlns:a16="http://schemas.microsoft.com/office/drawing/2014/main" id="{EB19948A-221D-46CD-A226-B92B574D58FD}"/>
                  </a:ext>
                </a:extLst>
              </p:cNvPr>
              <p:cNvSpPr/>
              <p:nvPr/>
            </p:nvSpPr>
            <p:spPr>
              <a:xfrm>
                <a:off x="6554714" y="24489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13" name="วงรี 212">
                <a:extLst>
                  <a:ext uri="{FF2B5EF4-FFF2-40B4-BE49-F238E27FC236}">
                    <a16:creationId xmlns:a16="http://schemas.microsoft.com/office/drawing/2014/main" id="{31D69F52-AAA3-49B4-8A41-80F4EF61CEDE}"/>
                  </a:ext>
                </a:extLst>
              </p:cNvPr>
              <p:cNvSpPr/>
              <p:nvPr/>
            </p:nvSpPr>
            <p:spPr>
              <a:xfrm>
                <a:off x="6554714" y="264892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14" name="วงรี 213">
                <a:extLst>
                  <a:ext uri="{FF2B5EF4-FFF2-40B4-BE49-F238E27FC236}">
                    <a16:creationId xmlns:a16="http://schemas.microsoft.com/office/drawing/2014/main" id="{94CF82CC-7350-4639-837C-2205CCCD1DB8}"/>
                  </a:ext>
                </a:extLst>
              </p:cNvPr>
              <p:cNvSpPr/>
              <p:nvPr/>
            </p:nvSpPr>
            <p:spPr>
              <a:xfrm>
                <a:off x="6554714" y="284895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15" name="วงรี 214">
                <a:extLst>
                  <a:ext uri="{FF2B5EF4-FFF2-40B4-BE49-F238E27FC236}">
                    <a16:creationId xmlns:a16="http://schemas.microsoft.com/office/drawing/2014/main" id="{C49CBAEF-D48F-407B-9D7D-23BA8CBCEE76}"/>
                  </a:ext>
                </a:extLst>
              </p:cNvPr>
              <p:cNvSpPr/>
              <p:nvPr/>
            </p:nvSpPr>
            <p:spPr>
              <a:xfrm>
                <a:off x="6554714" y="30489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16" name="วงรี 215">
                <a:extLst>
                  <a:ext uri="{FF2B5EF4-FFF2-40B4-BE49-F238E27FC236}">
                    <a16:creationId xmlns:a16="http://schemas.microsoft.com/office/drawing/2014/main" id="{BDC7FAE8-A9A4-4908-9254-5E8D4C2CB107}"/>
                  </a:ext>
                </a:extLst>
              </p:cNvPr>
              <p:cNvSpPr/>
              <p:nvPr/>
            </p:nvSpPr>
            <p:spPr>
              <a:xfrm>
                <a:off x="6554714" y="32490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17" name="วงรี 216">
                <a:extLst>
                  <a:ext uri="{FF2B5EF4-FFF2-40B4-BE49-F238E27FC236}">
                    <a16:creationId xmlns:a16="http://schemas.microsoft.com/office/drawing/2014/main" id="{93BE9E9C-F227-4576-B2C4-1ABD6DFF9755}"/>
                  </a:ext>
                </a:extLst>
              </p:cNvPr>
              <p:cNvSpPr/>
              <p:nvPr/>
            </p:nvSpPr>
            <p:spPr>
              <a:xfrm>
                <a:off x="6844534" y="14466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18" name="วงรี 217">
                <a:extLst>
                  <a:ext uri="{FF2B5EF4-FFF2-40B4-BE49-F238E27FC236}">
                    <a16:creationId xmlns:a16="http://schemas.microsoft.com/office/drawing/2014/main" id="{D779A1E4-5D4B-4B22-888D-9049B03829A1}"/>
                  </a:ext>
                </a:extLst>
              </p:cNvPr>
              <p:cNvSpPr/>
              <p:nvPr/>
            </p:nvSpPr>
            <p:spPr>
              <a:xfrm>
                <a:off x="6844534" y="16467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19" name="วงรี 218">
                <a:extLst>
                  <a:ext uri="{FF2B5EF4-FFF2-40B4-BE49-F238E27FC236}">
                    <a16:creationId xmlns:a16="http://schemas.microsoft.com/office/drawing/2014/main" id="{E62C645D-CB77-4CF9-91C8-46B04F7C3ECD}"/>
                  </a:ext>
                </a:extLst>
              </p:cNvPr>
              <p:cNvSpPr/>
              <p:nvPr/>
            </p:nvSpPr>
            <p:spPr>
              <a:xfrm>
                <a:off x="6844534" y="184674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20" name="วงรี 219">
                <a:extLst>
                  <a:ext uri="{FF2B5EF4-FFF2-40B4-BE49-F238E27FC236}">
                    <a16:creationId xmlns:a16="http://schemas.microsoft.com/office/drawing/2014/main" id="{E0534271-F8DF-4164-A164-FD536E27C050}"/>
                  </a:ext>
                </a:extLst>
              </p:cNvPr>
              <p:cNvSpPr/>
              <p:nvPr/>
            </p:nvSpPr>
            <p:spPr>
              <a:xfrm>
                <a:off x="6844534" y="204677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21" name="วงรี 220">
                <a:extLst>
                  <a:ext uri="{FF2B5EF4-FFF2-40B4-BE49-F238E27FC236}">
                    <a16:creationId xmlns:a16="http://schemas.microsoft.com/office/drawing/2014/main" id="{4F5C6CC2-8800-4B01-A9F4-94334A6BA60D}"/>
                  </a:ext>
                </a:extLst>
              </p:cNvPr>
              <p:cNvSpPr/>
              <p:nvPr/>
            </p:nvSpPr>
            <p:spPr>
              <a:xfrm>
                <a:off x="6844534" y="22467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22" name="วงรี 221">
                <a:extLst>
                  <a:ext uri="{FF2B5EF4-FFF2-40B4-BE49-F238E27FC236}">
                    <a16:creationId xmlns:a16="http://schemas.microsoft.com/office/drawing/2014/main" id="{4454834D-F961-406D-8699-B4758F68EB12}"/>
                  </a:ext>
                </a:extLst>
              </p:cNvPr>
              <p:cNvSpPr/>
              <p:nvPr/>
            </p:nvSpPr>
            <p:spPr>
              <a:xfrm>
                <a:off x="6844534" y="24468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23" name="วงรี 222">
                <a:extLst>
                  <a:ext uri="{FF2B5EF4-FFF2-40B4-BE49-F238E27FC236}">
                    <a16:creationId xmlns:a16="http://schemas.microsoft.com/office/drawing/2014/main" id="{B7092582-A074-4D6F-8DF3-C08625DF8805}"/>
                  </a:ext>
                </a:extLst>
              </p:cNvPr>
              <p:cNvSpPr/>
              <p:nvPr/>
            </p:nvSpPr>
            <p:spPr>
              <a:xfrm>
                <a:off x="6844534" y="264684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24" name="วงรี 223">
                <a:extLst>
                  <a:ext uri="{FF2B5EF4-FFF2-40B4-BE49-F238E27FC236}">
                    <a16:creationId xmlns:a16="http://schemas.microsoft.com/office/drawing/2014/main" id="{F36B67CB-1EE8-4810-AB11-2B63DD43C430}"/>
                  </a:ext>
                </a:extLst>
              </p:cNvPr>
              <p:cNvSpPr/>
              <p:nvPr/>
            </p:nvSpPr>
            <p:spPr>
              <a:xfrm>
                <a:off x="6844534" y="284687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25" name="วงรี 224">
                <a:extLst>
                  <a:ext uri="{FF2B5EF4-FFF2-40B4-BE49-F238E27FC236}">
                    <a16:creationId xmlns:a16="http://schemas.microsoft.com/office/drawing/2014/main" id="{7143009C-229C-42A1-8F6F-515250F203DF}"/>
                  </a:ext>
                </a:extLst>
              </p:cNvPr>
              <p:cNvSpPr/>
              <p:nvPr/>
            </p:nvSpPr>
            <p:spPr>
              <a:xfrm>
                <a:off x="6844534" y="30468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26" name="วงรี 225">
                <a:extLst>
                  <a:ext uri="{FF2B5EF4-FFF2-40B4-BE49-F238E27FC236}">
                    <a16:creationId xmlns:a16="http://schemas.microsoft.com/office/drawing/2014/main" id="{1996C852-8787-421A-8B7A-B535912C8DBC}"/>
                  </a:ext>
                </a:extLst>
              </p:cNvPr>
              <p:cNvSpPr/>
              <p:nvPr/>
            </p:nvSpPr>
            <p:spPr>
              <a:xfrm>
                <a:off x="6844534" y="32469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</p:grpSp>
        <p:pic>
          <p:nvPicPr>
            <p:cNvPr id="230" name="รูปภาพ 229">
              <a:extLst>
                <a:ext uri="{FF2B5EF4-FFF2-40B4-BE49-F238E27FC236}">
                  <a16:creationId xmlns:a16="http://schemas.microsoft.com/office/drawing/2014/main" id="{5BCBB62A-289D-4E01-BD9A-836A9963BB0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412710">
              <a:off x="2901771" y="5172733"/>
              <a:ext cx="496270" cy="458438"/>
            </a:xfrm>
            <a:prstGeom prst="rect">
              <a:avLst/>
            </a:prstGeom>
          </p:spPr>
        </p:pic>
        <p:sp>
          <p:nvSpPr>
            <p:cNvPr id="187" name="สี่เหลี่ยมผืนผ้า 186">
              <a:extLst>
                <a:ext uri="{FF2B5EF4-FFF2-40B4-BE49-F238E27FC236}">
                  <a16:creationId xmlns:a16="http://schemas.microsoft.com/office/drawing/2014/main" id="{EEEA021F-FE91-4991-A9F4-6B54B83EBB5E}"/>
                </a:ext>
              </a:extLst>
            </p:cNvPr>
            <p:cNvSpPr/>
            <p:nvPr/>
          </p:nvSpPr>
          <p:spPr>
            <a:xfrm>
              <a:off x="399393" y="309383"/>
              <a:ext cx="8441305" cy="4559946"/>
            </a:xfrm>
            <a:prstGeom prst="rect">
              <a:avLst/>
            </a:prstGeom>
            <a:solidFill>
              <a:schemeClr val="accent4">
                <a:lumMod val="20000"/>
                <a:lumOff val="80000"/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sp>
          <p:nvSpPr>
            <p:cNvPr id="188" name="สี่เหลี่ยมผืนผ้า 1">
              <a:extLst>
                <a:ext uri="{FF2B5EF4-FFF2-40B4-BE49-F238E27FC236}">
                  <a16:creationId xmlns:a16="http://schemas.microsoft.com/office/drawing/2014/main" id="{8D099B18-3917-483A-95B9-66E4F5911EAC}"/>
                </a:ext>
              </a:extLst>
            </p:cNvPr>
            <p:cNvSpPr/>
            <p:nvPr/>
          </p:nvSpPr>
          <p:spPr>
            <a:xfrm>
              <a:off x="-531805" y="168029"/>
              <a:ext cx="9144000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th-TH" sz="6000" b="1" dirty="0">
                  <a:solidFill>
                    <a:schemeClr val="accent2">
                      <a:lumMod val="75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สรุปคำศัพท์ท้ายบท</a:t>
              </a:r>
              <a:endParaRPr lang="th-TH" sz="6000" dirty="0">
                <a:solidFill>
                  <a:schemeClr val="accent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89" name="สี่เหลี่ยมผืนผ้า 2">
              <a:extLst>
                <a:ext uri="{FF2B5EF4-FFF2-40B4-BE49-F238E27FC236}">
                  <a16:creationId xmlns:a16="http://schemas.microsoft.com/office/drawing/2014/main" id="{22F1ACAB-B6DE-44AD-904C-82C6E0D78C8B}"/>
                </a:ext>
              </a:extLst>
            </p:cNvPr>
            <p:cNvSpPr/>
            <p:nvPr/>
          </p:nvSpPr>
          <p:spPr>
            <a:xfrm>
              <a:off x="622438" y="1769375"/>
              <a:ext cx="8218260" cy="280076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h-TH" sz="22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- ปฏิกิริยาเคมี (</a:t>
              </a:r>
              <a:r>
                <a:rPr lang="en-US" sz="22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chemical reaction)			- </a:t>
              </a:r>
              <a:r>
                <a:rPr lang="th-TH" sz="22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สมการเคมี (</a:t>
              </a:r>
              <a:r>
                <a:rPr lang="en-US" sz="22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chemical equation)</a:t>
              </a:r>
            </a:p>
            <a:p>
              <a:r>
                <a:rPr lang="en-US" sz="22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- </a:t>
              </a:r>
              <a:r>
                <a:rPr lang="th-TH" sz="22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สมการข้อความ (</a:t>
              </a:r>
              <a:r>
                <a:rPr lang="en-US" sz="22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word equation)  			- </a:t>
              </a:r>
              <a:r>
                <a:rPr lang="th-TH" sz="22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สารตั้งต้น (</a:t>
              </a:r>
              <a:r>
                <a:rPr lang="en-US" sz="22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substrate)</a:t>
              </a:r>
            </a:p>
            <a:p>
              <a:r>
                <a:rPr lang="en-US" sz="22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- </a:t>
              </a:r>
              <a:r>
                <a:rPr lang="th-TH" sz="22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ผลิตภัณฑ์ (</a:t>
              </a:r>
              <a:r>
                <a:rPr lang="en-US" sz="22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product)						- </a:t>
              </a:r>
              <a:r>
                <a:rPr lang="th-TH" sz="22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กฎทรงมวล (</a:t>
              </a:r>
              <a:r>
                <a:rPr lang="en-US" sz="22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law of conservation of mass) </a:t>
              </a:r>
            </a:p>
            <a:p>
              <a:r>
                <a:rPr lang="en-US" sz="22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- </a:t>
              </a:r>
              <a:r>
                <a:rPr lang="th-TH" sz="22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ปฏิกิริยาดูดความร้อน (</a:t>
              </a:r>
              <a:r>
                <a:rPr lang="en-US" sz="22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endothermic reaction)	- </a:t>
              </a:r>
              <a:r>
                <a:rPr lang="th-TH" sz="22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ปฏิกิริยาคายความร้อน (</a:t>
              </a:r>
              <a:r>
                <a:rPr lang="en-US" sz="22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exothermic reaction)</a:t>
              </a:r>
            </a:p>
            <a:p>
              <a:r>
                <a:rPr lang="en-US" sz="22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- </a:t>
              </a:r>
              <a:r>
                <a:rPr lang="th-TH" sz="22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ปฏิกิริยาของกรดกับเบส (</a:t>
              </a:r>
              <a:r>
                <a:rPr lang="en-US" sz="22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acid-base reaction)	- </a:t>
              </a:r>
              <a:r>
                <a:rPr lang="th-TH" sz="22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ปฏิกิริยาของกรดกับโลหะ</a:t>
              </a:r>
            </a:p>
            <a:p>
              <a:r>
                <a:rPr lang="th-TH" sz="22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- ปฏิกิริยาของเบสกับโลหะ					- การเกิดสนิมเหล็ก (</a:t>
              </a:r>
              <a:r>
                <a:rPr lang="en-US" sz="22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rusting)</a:t>
              </a:r>
            </a:p>
            <a:p>
              <a:r>
                <a:rPr lang="en-US" sz="22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- </a:t>
              </a:r>
              <a:r>
                <a:rPr lang="th-TH" sz="22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การเผาไหม้ (</a:t>
              </a:r>
              <a:r>
                <a:rPr lang="en-US" sz="22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combustion)					- </a:t>
              </a:r>
              <a:r>
                <a:rPr lang="th-TH" sz="22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การเกิดฝนกรด (</a:t>
              </a:r>
              <a:r>
                <a:rPr lang="en-US" sz="22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acid rain formation)</a:t>
              </a:r>
            </a:p>
            <a:p>
              <a:r>
                <a:rPr lang="en-US" sz="22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- </a:t>
              </a:r>
              <a:r>
                <a:rPr lang="th-TH" sz="22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การสังเคราะห์ด้วยแสง (</a:t>
              </a:r>
              <a:r>
                <a:rPr lang="en-US" sz="22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photosynthesis)		</a:t>
              </a:r>
            </a:p>
          </p:txBody>
        </p:sp>
      </p:grpSp>
      <p:pic>
        <p:nvPicPr>
          <p:cNvPr id="227" name="รูปภาพ 226">
            <a:extLst>
              <a:ext uri="{FF2B5EF4-FFF2-40B4-BE49-F238E27FC236}">
                <a16:creationId xmlns:a16="http://schemas.microsoft.com/office/drawing/2014/main" id="{3DC5B475-C95E-4484-BC40-142FA1511C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5952" y="385887"/>
            <a:ext cx="720000" cy="720000"/>
          </a:xfrm>
          <a:prstGeom prst="rect">
            <a:avLst/>
          </a:prstGeom>
        </p:spPr>
      </p:pic>
      <p:sp>
        <p:nvSpPr>
          <p:cNvPr id="228" name="Text Placeholder 2">
            <a:extLst>
              <a:ext uri="{FF2B5EF4-FFF2-40B4-BE49-F238E27FC236}">
                <a16:creationId xmlns:a16="http://schemas.microsoft.com/office/drawing/2014/main" id="{2B50E0CB-6415-4FEA-AEEA-3009E69C69C6}"/>
              </a:ext>
            </a:extLst>
          </p:cNvPr>
          <p:cNvSpPr txBox="1">
            <a:spLocks/>
          </p:cNvSpPr>
          <p:nvPr/>
        </p:nvSpPr>
        <p:spPr>
          <a:xfrm>
            <a:off x="4492637" y="1027545"/>
            <a:ext cx="4036629" cy="6093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h-TH"/>
            </a:defPPr>
            <a:lvl1pPr marL="0" algn="ctr" defTabSz="6858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th-TH" altLang="ko-KR" sz="4000" b="1" u="sng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บทที่ 1 ปฏิกิริยาเคมี</a:t>
            </a:r>
            <a:endParaRPr lang="th-TH" altLang="ko-KR" sz="4000" b="1" u="sng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03282689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F2549C94-FB3B-4A67-823B-F1309B71A1CC}"/>
              </a:ext>
            </a:extLst>
          </p:cNvPr>
          <p:cNvGrpSpPr/>
          <p:nvPr/>
        </p:nvGrpSpPr>
        <p:grpSpPr>
          <a:xfrm>
            <a:off x="-24524" y="-71791"/>
            <a:ext cx="9188286" cy="5702962"/>
            <a:chOff x="-24524" y="-71791"/>
            <a:chExt cx="9188286" cy="5702962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6A22A5E5-9F2A-4C72-94D0-95B8F4F00B68}"/>
                </a:ext>
              </a:extLst>
            </p:cNvPr>
            <p:cNvGrpSpPr/>
            <p:nvPr/>
          </p:nvGrpSpPr>
          <p:grpSpPr>
            <a:xfrm>
              <a:off x="-24524" y="-71791"/>
              <a:ext cx="9188286" cy="5702962"/>
              <a:chOff x="-24524" y="-71791"/>
              <a:chExt cx="9188286" cy="5702962"/>
            </a:xfrm>
          </p:grpSpPr>
          <p:grpSp>
            <p:nvGrpSpPr>
              <p:cNvPr id="2" name="กลุ่ม 1">
                <a:extLst>
                  <a:ext uri="{FF2B5EF4-FFF2-40B4-BE49-F238E27FC236}">
                    <a16:creationId xmlns:a16="http://schemas.microsoft.com/office/drawing/2014/main" id="{605FC337-422E-4B70-BF8D-6663FEAA1F4F}"/>
                  </a:ext>
                </a:extLst>
              </p:cNvPr>
              <p:cNvGrpSpPr/>
              <p:nvPr/>
            </p:nvGrpSpPr>
            <p:grpSpPr>
              <a:xfrm>
                <a:off x="-24524" y="-71791"/>
                <a:ext cx="9188286" cy="5702962"/>
                <a:chOff x="-24524" y="-71791"/>
                <a:chExt cx="9188286" cy="5702962"/>
              </a:xfrm>
            </p:grpSpPr>
            <p:sp>
              <p:nvSpPr>
                <p:cNvPr id="123" name="วงรี 122">
                  <a:extLst>
                    <a:ext uri="{FF2B5EF4-FFF2-40B4-BE49-F238E27FC236}">
                      <a16:creationId xmlns:a16="http://schemas.microsoft.com/office/drawing/2014/main" id="{4547BB5D-980C-49C6-8DD2-5EBB553E6D2E}"/>
                    </a:ext>
                  </a:extLst>
                </p:cNvPr>
                <p:cNvSpPr/>
                <p:nvPr/>
              </p:nvSpPr>
              <p:spPr>
                <a:xfrm rot="2025166">
                  <a:off x="248763" y="2075931"/>
                  <a:ext cx="1654232" cy="1528124"/>
                </a:xfrm>
                <a:prstGeom prst="ellipse">
                  <a:avLst/>
                </a:prstGeom>
                <a:pattFill prst="dkHorz">
                  <a:fgClr>
                    <a:srgbClr val="3DADD4"/>
                  </a:fgClr>
                  <a:bgClr>
                    <a:schemeClr val="accent5">
                      <a:lumMod val="40000"/>
                      <a:lumOff val="60000"/>
                    </a:schemeClr>
                  </a:bgClr>
                </a:patt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 dirty="0"/>
                </a:p>
              </p:txBody>
            </p:sp>
            <p:sp>
              <p:nvSpPr>
                <p:cNvPr id="122" name="วงรี 121">
                  <a:extLst>
                    <a:ext uri="{FF2B5EF4-FFF2-40B4-BE49-F238E27FC236}">
                      <a16:creationId xmlns:a16="http://schemas.microsoft.com/office/drawing/2014/main" id="{136E3BA7-F06D-4AEC-9D6F-42B890E5616A}"/>
                    </a:ext>
                  </a:extLst>
                </p:cNvPr>
                <p:cNvSpPr/>
                <p:nvPr/>
              </p:nvSpPr>
              <p:spPr>
                <a:xfrm rot="2025166">
                  <a:off x="6990495" y="1782658"/>
                  <a:ext cx="1654232" cy="1528124"/>
                </a:xfrm>
                <a:prstGeom prst="ellipse">
                  <a:avLst/>
                </a:prstGeom>
                <a:pattFill prst="dkHorz">
                  <a:fgClr>
                    <a:srgbClr val="3DADD4"/>
                  </a:fgClr>
                  <a:bgClr>
                    <a:schemeClr val="accent5">
                      <a:lumMod val="40000"/>
                      <a:lumOff val="60000"/>
                    </a:schemeClr>
                  </a:bgClr>
                </a:patt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 dirty="0"/>
                </a:p>
              </p:txBody>
            </p:sp>
            <p:grpSp>
              <p:nvGrpSpPr>
                <p:cNvPr id="25" name="กลุ่ม 24">
                  <a:extLst>
                    <a:ext uri="{FF2B5EF4-FFF2-40B4-BE49-F238E27FC236}">
                      <a16:creationId xmlns:a16="http://schemas.microsoft.com/office/drawing/2014/main" id="{C3AE868D-FBBA-4B74-B214-3D8230C10F4E}"/>
                    </a:ext>
                  </a:extLst>
                </p:cNvPr>
                <p:cNvGrpSpPr/>
                <p:nvPr/>
              </p:nvGrpSpPr>
              <p:grpSpPr>
                <a:xfrm>
                  <a:off x="-24524" y="-71791"/>
                  <a:ext cx="5503933" cy="4625727"/>
                  <a:chOff x="-13854" y="-53779"/>
                  <a:chExt cx="5988928" cy="5448711"/>
                </a:xfrm>
                <a:gradFill>
                  <a:gsLst>
                    <a:gs pos="0">
                      <a:srgbClr val="FEE882"/>
                    </a:gs>
                    <a:gs pos="73000">
                      <a:srgbClr val="FEE882"/>
                    </a:gs>
                    <a:gs pos="100000">
                      <a:srgbClr val="FEE882"/>
                    </a:gs>
                  </a:gsLst>
                  <a:path path="circle">
                    <a:fillToRect l="50000" t="50000" r="50000" b="50000"/>
                  </a:path>
                </a:gradFill>
              </p:grpSpPr>
              <p:sp>
                <p:nvSpPr>
                  <p:cNvPr id="24" name="รูปแบบอิสระ: รูปร่าง 23">
                    <a:extLst>
                      <a:ext uri="{FF2B5EF4-FFF2-40B4-BE49-F238E27FC236}">
                        <a16:creationId xmlns:a16="http://schemas.microsoft.com/office/drawing/2014/main" id="{8532D37F-FCA3-4BF8-BDEE-30A101219801}"/>
                      </a:ext>
                    </a:extLst>
                  </p:cNvPr>
                  <p:cNvSpPr/>
                  <p:nvPr/>
                </p:nvSpPr>
                <p:spPr>
                  <a:xfrm>
                    <a:off x="-13854" y="415635"/>
                    <a:ext cx="3654961" cy="4979297"/>
                  </a:xfrm>
                  <a:custGeom>
                    <a:avLst/>
                    <a:gdLst>
                      <a:gd name="connsiteX0" fmla="*/ 3034146 w 3034146"/>
                      <a:gd name="connsiteY0" fmla="*/ 0 h 4724400"/>
                      <a:gd name="connsiteX1" fmla="*/ 1676400 w 3034146"/>
                      <a:gd name="connsiteY1" fmla="*/ 1939636 h 4724400"/>
                      <a:gd name="connsiteX2" fmla="*/ 831273 w 3034146"/>
                      <a:gd name="connsiteY2" fmla="*/ 2521527 h 4724400"/>
                      <a:gd name="connsiteX3" fmla="*/ 498764 w 3034146"/>
                      <a:gd name="connsiteY3" fmla="*/ 4322618 h 4724400"/>
                      <a:gd name="connsiteX4" fmla="*/ 13855 w 3034146"/>
                      <a:gd name="connsiteY4" fmla="*/ 4724400 h 4724400"/>
                      <a:gd name="connsiteX5" fmla="*/ 0 w 3034146"/>
                      <a:gd name="connsiteY5" fmla="*/ 41564 h 4724400"/>
                      <a:gd name="connsiteX6" fmla="*/ 3034146 w 3034146"/>
                      <a:gd name="connsiteY6" fmla="*/ 0 h 4724400"/>
                      <a:gd name="connsiteX0" fmla="*/ 3034146 w 3034146"/>
                      <a:gd name="connsiteY0" fmla="*/ 0 h 5021667"/>
                      <a:gd name="connsiteX1" fmla="*/ 1676400 w 3034146"/>
                      <a:gd name="connsiteY1" fmla="*/ 1939636 h 5021667"/>
                      <a:gd name="connsiteX2" fmla="*/ 831273 w 3034146"/>
                      <a:gd name="connsiteY2" fmla="*/ 2521527 h 5021667"/>
                      <a:gd name="connsiteX3" fmla="*/ 498764 w 3034146"/>
                      <a:gd name="connsiteY3" fmla="*/ 4322618 h 5021667"/>
                      <a:gd name="connsiteX4" fmla="*/ 13855 w 3034146"/>
                      <a:gd name="connsiteY4" fmla="*/ 4724400 h 5021667"/>
                      <a:gd name="connsiteX5" fmla="*/ 0 w 3034146"/>
                      <a:gd name="connsiteY5" fmla="*/ 41564 h 5021667"/>
                      <a:gd name="connsiteX6" fmla="*/ 3034146 w 3034146"/>
                      <a:gd name="connsiteY6" fmla="*/ 0 h 5021667"/>
                      <a:gd name="connsiteX0" fmla="*/ 3034146 w 3034146"/>
                      <a:gd name="connsiteY0" fmla="*/ 0 h 5021667"/>
                      <a:gd name="connsiteX1" fmla="*/ 1676400 w 3034146"/>
                      <a:gd name="connsiteY1" fmla="*/ 1939636 h 5021667"/>
                      <a:gd name="connsiteX2" fmla="*/ 831273 w 3034146"/>
                      <a:gd name="connsiteY2" fmla="*/ 2521527 h 5021667"/>
                      <a:gd name="connsiteX3" fmla="*/ 498764 w 3034146"/>
                      <a:gd name="connsiteY3" fmla="*/ 4322618 h 5021667"/>
                      <a:gd name="connsiteX4" fmla="*/ 13855 w 3034146"/>
                      <a:gd name="connsiteY4" fmla="*/ 4724400 h 5021667"/>
                      <a:gd name="connsiteX5" fmla="*/ 0 w 3034146"/>
                      <a:gd name="connsiteY5" fmla="*/ 41564 h 5021667"/>
                      <a:gd name="connsiteX6" fmla="*/ 3034146 w 3034146"/>
                      <a:gd name="connsiteY6" fmla="*/ 0 h 5021667"/>
                      <a:gd name="connsiteX0" fmla="*/ 3034146 w 3073956"/>
                      <a:gd name="connsiteY0" fmla="*/ 0 h 5021667"/>
                      <a:gd name="connsiteX1" fmla="*/ 1676400 w 3073956"/>
                      <a:gd name="connsiteY1" fmla="*/ 1939636 h 5021667"/>
                      <a:gd name="connsiteX2" fmla="*/ 831273 w 3073956"/>
                      <a:gd name="connsiteY2" fmla="*/ 2521527 h 5021667"/>
                      <a:gd name="connsiteX3" fmla="*/ 498764 w 3073956"/>
                      <a:gd name="connsiteY3" fmla="*/ 4322618 h 5021667"/>
                      <a:gd name="connsiteX4" fmla="*/ 13855 w 3073956"/>
                      <a:gd name="connsiteY4" fmla="*/ 4724400 h 5021667"/>
                      <a:gd name="connsiteX5" fmla="*/ 0 w 3073956"/>
                      <a:gd name="connsiteY5" fmla="*/ 41564 h 5021667"/>
                      <a:gd name="connsiteX6" fmla="*/ 3034146 w 3073956"/>
                      <a:gd name="connsiteY6" fmla="*/ 0 h 5021667"/>
                      <a:gd name="connsiteX0" fmla="*/ 3034146 w 3101237"/>
                      <a:gd name="connsiteY0" fmla="*/ 0 h 5021667"/>
                      <a:gd name="connsiteX1" fmla="*/ 2286000 w 3101237"/>
                      <a:gd name="connsiteY1" fmla="*/ 2119745 h 5021667"/>
                      <a:gd name="connsiteX2" fmla="*/ 831273 w 3101237"/>
                      <a:gd name="connsiteY2" fmla="*/ 2521527 h 5021667"/>
                      <a:gd name="connsiteX3" fmla="*/ 498764 w 3101237"/>
                      <a:gd name="connsiteY3" fmla="*/ 4322618 h 5021667"/>
                      <a:gd name="connsiteX4" fmla="*/ 13855 w 3101237"/>
                      <a:gd name="connsiteY4" fmla="*/ 4724400 h 5021667"/>
                      <a:gd name="connsiteX5" fmla="*/ 0 w 3101237"/>
                      <a:gd name="connsiteY5" fmla="*/ 41564 h 5021667"/>
                      <a:gd name="connsiteX6" fmla="*/ 3034146 w 3101237"/>
                      <a:gd name="connsiteY6" fmla="*/ 0 h 5021667"/>
                      <a:gd name="connsiteX0" fmla="*/ 3740728 w 3780989"/>
                      <a:gd name="connsiteY0" fmla="*/ 13854 h 4980103"/>
                      <a:gd name="connsiteX1" fmla="*/ 2286000 w 3780989"/>
                      <a:gd name="connsiteY1" fmla="*/ 2078181 h 4980103"/>
                      <a:gd name="connsiteX2" fmla="*/ 831273 w 3780989"/>
                      <a:gd name="connsiteY2" fmla="*/ 2479963 h 4980103"/>
                      <a:gd name="connsiteX3" fmla="*/ 498764 w 3780989"/>
                      <a:gd name="connsiteY3" fmla="*/ 4281054 h 4980103"/>
                      <a:gd name="connsiteX4" fmla="*/ 13855 w 3780989"/>
                      <a:gd name="connsiteY4" fmla="*/ 4682836 h 4980103"/>
                      <a:gd name="connsiteX5" fmla="*/ 0 w 3780989"/>
                      <a:gd name="connsiteY5" fmla="*/ 0 h 4980103"/>
                      <a:gd name="connsiteX6" fmla="*/ 3740728 w 3780989"/>
                      <a:gd name="connsiteY6" fmla="*/ 13854 h 4980103"/>
                      <a:gd name="connsiteX0" fmla="*/ 3740728 w 3803936"/>
                      <a:gd name="connsiteY0" fmla="*/ 13854 h 4980103"/>
                      <a:gd name="connsiteX1" fmla="*/ 2826327 w 3803936"/>
                      <a:gd name="connsiteY1" fmla="*/ 1884217 h 4980103"/>
                      <a:gd name="connsiteX2" fmla="*/ 831273 w 3803936"/>
                      <a:gd name="connsiteY2" fmla="*/ 2479963 h 4980103"/>
                      <a:gd name="connsiteX3" fmla="*/ 498764 w 3803936"/>
                      <a:gd name="connsiteY3" fmla="*/ 4281054 h 4980103"/>
                      <a:gd name="connsiteX4" fmla="*/ 13855 w 3803936"/>
                      <a:gd name="connsiteY4" fmla="*/ 4682836 h 4980103"/>
                      <a:gd name="connsiteX5" fmla="*/ 0 w 3803936"/>
                      <a:gd name="connsiteY5" fmla="*/ 0 h 4980103"/>
                      <a:gd name="connsiteX6" fmla="*/ 3740728 w 3803936"/>
                      <a:gd name="connsiteY6" fmla="*/ 13854 h 4980103"/>
                      <a:gd name="connsiteX0" fmla="*/ 3740728 w 3819518"/>
                      <a:gd name="connsiteY0" fmla="*/ 13854 h 4980103"/>
                      <a:gd name="connsiteX1" fmla="*/ 2826327 w 3819518"/>
                      <a:gd name="connsiteY1" fmla="*/ 1884217 h 4980103"/>
                      <a:gd name="connsiteX2" fmla="*/ 831273 w 3819518"/>
                      <a:gd name="connsiteY2" fmla="*/ 2479963 h 4980103"/>
                      <a:gd name="connsiteX3" fmla="*/ 498764 w 3819518"/>
                      <a:gd name="connsiteY3" fmla="*/ 4281054 h 4980103"/>
                      <a:gd name="connsiteX4" fmla="*/ 13855 w 3819518"/>
                      <a:gd name="connsiteY4" fmla="*/ 4682836 h 4980103"/>
                      <a:gd name="connsiteX5" fmla="*/ 0 w 3819518"/>
                      <a:gd name="connsiteY5" fmla="*/ 0 h 4980103"/>
                      <a:gd name="connsiteX6" fmla="*/ 3740728 w 3819518"/>
                      <a:gd name="connsiteY6" fmla="*/ 13854 h 4980103"/>
                      <a:gd name="connsiteX0" fmla="*/ 3699165 w 3764759"/>
                      <a:gd name="connsiteY0" fmla="*/ 0 h 4980103"/>
                      <a:gd name="connsiteX1" fmla="*/ 2826327 w 3764759"/>
                      <a:gd name="connsiteY1" fmla="*/ 1884217 h 4980103"/>
                      <a:gd name="connsiteX2" fmla="*/ 831273 w 3764759"/>
                      <a:gd name="connsiteY2" fmla="*/ 2479963 h 4980103"/>
                      <a:gd name="connsiteX3" fmla="*/ 498764 w 3764759"/>
                      <a:gd name="connsiteY3" fmla="*/ 4281054 h 4980103"/>
                      <a:gd name="connsiteX4" fmla="*/ 13855 w 3764759"/>
                      <a:gd name="connsiteY4" fmla="*/ 4682836 h 4980103"/>
                      <a:gd name="connsiteX5" fmla="*/ 0 w 3764759"/>
                      <a:gd name="connsiteY5" fmla="*/ 0 h 4980103"/>
                      <a:gd name="connsiteX6" fmla="*/ 3699165 w 3764759"/>
                      <a:gd name="connsiteY6" fmla="*/ 0 h 4980103"/>
                      <a:gd name="connsiteX0" fmla="*/ 3408220 w 3496956"/>
                      <a:gd name="connsiteY0" fmla="*/ 0 h 4993957"/>
                      <a:gd name="connsiteX1" fmla="*/ 2826327 w 3496956"/>
                      <a:gd name="connsiteY1" fmla="*/ 1898071 h 4993957"/>
                      <a:gd name="connsiteX2" fmla="*/ 831273 w 3496956"/>
                      <a:gd name="connsiteY2" fmla="*/ 2493817 h 4993957"/>
                      <a:gd name="connsiteX3" fmla="*/ 498764 w 3496956"/>
                      <a:gd name="connsiteY3" fmla="*/ 4294908 h 4993957"/>
                      <a:gd name="connsiteX4" fmla="*/ 13855 w 3496956"/>
                      <a:gd name="connsiteY4" fmla="*/ 4696690 h 4993957"/>
                      <a:gd name="connsiteX5" fmla="*/ 0 w 3496956"/>
                      <a:gd name="connsiteY5" fmla="*/ 13854 h 4993957"/>
                      <a:gd name="connsiteX6" fmla="*/ 3408220 w 3496956"/>
                      <a:gd name="connsiteY6" fmla="*/ 0 h 4993957"/>
                      <a:gd name="connsiteX0" fmla="*/ 3408220 w 3460882"/>
                      <a:gd name="connsiteY0" fmla="*/ 0 h 4993957"/>
                      <a:gd name="connsiteX1" fmla="*/ 2355272 w 3460882"/>
                      <a:gd name="connsiteY1" fmla="*/ 1787235 h 4993957"/>
                      <a:gd name="connsiteX2" fmla="*/ 831273 w 3460882"/>
                      <a:gd name="connsiteY2" fmla="*/ 2493817 h 4993957"/>
                      <a:gd name="connsiteX3" fmla="*/ 498764 w 3460882"/>
                      <a:gd name="connsiteY3" fmla="*/ 4294908 h 4993957"/>
                      <a:gd name="connsiteX4" fmla="*/ 13855 w 3460882"/>
                      <a:gd name="connsiteY4" fmla="*/ 4696690 h 4993957"/>
                      <a:gd name="connsiteX5" fmla="*/ 0 w 3460882"/>
                      <a:gd name="connsiteY5" fmla="*/ 13854 h 4993957"/>
                      <a:gd name="connsiteX6" fmla="*/ 3408220 w 3460882"/>
                      <a:gd name="connsiteY6" fmla="*/ 0 h 4993957"/>
                      <a:gd name="connsiteX0" fmla="*/ 3408220 w 3461814"/>
                      <a:gd name="connsiteY0" fmla="*/ 0 h 4997951"/>
                      <a:gd name="connsiteX1" fmla="*/ 2355272 w 3461814"/>
                      <a:gd name="connsiteY1" fmla="*/ 1787235 h 4997951"/>
                      <a:gd name="connsiteX2" fmla="*/ 706582 w 3461814"/>
                      <a:gd name="connsiteY2" fmla="*/ 2369126 h 4997951"/>
                      <a:gd name="connsiteX3" fmla="*/ 498764 w 3461814"/>
                      <a:gd name="connsiteY3" fmla="*/ 4294908 h 4997951"/>
                      <a:gd name="connsiteX4" fmla="*/ 13855 w 3461814"/>
                      <a:gd name="connsiteY4" fmla="*/ 4696690 h 4997951"/>
                      <a:gd name="connsiteX5" fmla="*/ 0 w 3461814"/>
                      <a:gd name="connsiteY5" fmla="*/ 13854 h 4997951"/>
                      <a:gd name="connsiteX6" fmla="*/ 3408220 w 3461814"/>
                      <a:gd name="connsiteY6" fmla="*/ 0 h 4997951"/>
                      <a:gd name="connsiteX0" fmla="*/ 3505202 w 3555152"/>
                      <a:gd name="connsiteY0" fmla="*/ 13855 h 4984097"/>
                      <a:gd name="connsiteX1" fmla="*/ 2355272 w 3555152"/>
                      <a:gd name="connsiteY1" fmla="*/ 1773381 h 4984097"/>
                      <a:gd name="connsiteX2" fmla="*/ 706582 w 3555152"/>
                      <a:gd name="connsiteY2" fmla="*/ 2355272 h 4984097"/>
                      <a:gd name="connsiteX3" fmla="*/ 498764 w 3555152"/>
                      <a:gd name="connsiteY3" fmla="*/ 4281054 h 4984097"/>
                      <a:gd name="connsiteX4" fmla="*/ 13855 w 3555152"/>
                      <a:gd name="connsiteY4" fmla="*/ 4682836 h 4984097"/>
                      <a:gd name="connsiteX5" fmla="*/ 0 w 3555152"/>
                      <a:gd name="connsiteY5" fmla="*/ 0 h 4984097"/>
                      <a:gd name="connsiteX6" fmla="*/ 3505202 w 3555152"/>
                      <a:gd name="connsiteY6" fmla="*/ 13855 h 4984097"/>
                      <a:gd name="connsiteX0" fmla="*/ 3505202 w 3509945"/>
                      <a:gd name="connsiteY0" fmla="*/ 13855 h 4984097"/>
                      <a:gd name="connsiteX1" fmla="*/ 2355272 w 3509945"/>
                      <a:gd name="connsiteY1" fmla="*/ 1773381 h 4984097"/>
                      <a:gd name="connsiteX2" fmla="*/ 706582 w 3509945"/>
                      <a:gd name="connsiteY2" fmla="*/ 2355272 h 4984097"/>
                      <a:gd name="connsiteX3" fmla="*/ 498764 w 3509945"/>
                      <a:gd name="connsiteY3" fmla="*/ 4281054 h 4984097"/>
                      <a:gd name="connsiteX4" fmla="*/ 13855 w 3509945"/>
                      <a:gd name="connsiteY4" fmla="*/ 4682836 h 4984097"/>
                      <a:gd name="connsiteX5" fmla="*/ 0 w 3509945"/>
                      <a:gd name="connsiteY5" fmla="*/ 0 h 4984097"/>
                      <a:gd name="connsiteX6" fmla="*/ 3505202 w 3509945"/>
                      <a:gd name="connsiteY6" fmla="*/ 13855 h 4984097"/>
                      <a:gd name="connsiteX0" fmla="*/ 3505202 w 3510195"/>
                      <a:gd name="connsiteY0" fmla="*/ 13855 h 4984097"/>
                      <a:gd name="connsiteX1" fmla="*/ 2355272 w 3510195"/>
                      <a:gd name="connsiteY1" fmla="*/ 1773381 h 4984097"/>
                      <a:gd name="connsiteX2" fmla="*/ 706582 w 3510195"/>
                      <a:gd name="connsiteY2" fmla="*/ 2355272 h 4984097"/>
                      <a:gd name="connsiteX3" fmla="*/ 498764 w 3510195"/>
                      <a:gd name="connsiteY3" fmla="*/ 4281054 h 4984097"/>
                      <a:gd name="connsiteX4" fmla="*/ 13855 w 3510195"/>
                      <a:gd name="connsiteY4" fmla="*/ 4682836 h 4984097"/>
                      <a:gd name="connsiteX5" fmla="*/ 0 w 3510195"/>
                      <a:gd name="connsiteY5" fmla="*/ 0 h 4984097"/>
                      <a:gd name="connsiteX6" fmla="*/ 3505202 w 3510195"/>
                      <a:gd name="connsiteY6" fmla="*/ 13855 h 4984097"/>
                      <a:gd name="connsiteX0" fmla="*/ 3505202 w 3510379"/>
                      <a:gd name="connsiteY0" fmla="*/ 13855 h 4984097"/>
                      <a:gd name="connsiteX1" fmla="*/ 2382981 w 3510379"/>
                      <a:gd name="connsiteY1" fmla="*/ 1911927 h 4984097"/>
                      <a:gd name="connsiteX2" fmla="*/ 706582 w 3510379"/>
                      <a:gd name="connsiteY2" fmla="*/ 2355272 h 4984097"/>
                      <a:gd name="connsiteX3" fmla="*/ 498764 w 3510379"/>
                      <a:gd name="connsiteY3" fmla="*/ 4281054 h 4984097"/>
                      <a:gd name="connsiteX4" fmla="*/ 13855 w 3510379"/>
                      <a:gd name="connsiteY4" fmla="*/ 4682836 h 4984097"/>
                      <a:gd name="connsiteX5" fmla="*/ 0 w 3510379"/>
                      <a:gd name="connsiteY5" fmla="*/ 0 h 4984097"/>
                      <a:gd name="connsiteX6" fmla="*/ 3505202 w 3510379"/>
                      <a:gd name="connsiteY6" fmla="*/ 13855 h 4984097"/>
                      <a:gd name="connsiteX0" fmla="*/ 3865420 w 3868973"/>
                      <a:gd name="connsiteY0" fmla="*/ 13855 h 4984097"/>
                      <a:gd name="connsiteX1" fmla="*/ 2382981 w 3868973"/>
                      <a:gd name="connsiteY1" fmla="*/ 1911927 h 4984097"/>
                      <a:gd name="connsiteX2" fmla="*/ 706582 w 3868973"/>
                      <a:gd name="connsiteY2" fmla="*/ 2355272 h 4984097"/>
                      <a:gd name="connsiteX3" fmla="*/ 498764 w 3868973"/>
                      <a:gd name="connsiteY3" fmla="*/ 4281054 h 4984097"/>
                      <a:gd name="connsiteX4" fmla="*/ 13855 w 3868973"/>
                      <a:gd name="connsiteY4" fmla="*/ 4682836 h 4984097"/>
                      <a:gd name="connsiteX5" fmla="*/ 0 w 3868973"/>
                      <a:gd name="connsiteY5" fmla="*/ 0 h 4984097"/>
                      <a:gd name="connsiteX6" fmla="*/ 3865420 w 3868973"/>
                      <a:gd name="connsiteY6" fmla="*/ 13855 h 4984097"/>
                      <a:gd name="connsiteX0" fmla="*/ 3865420 w 3873426"/>
                      <a:gd name="connsiteY0" fmla="*/ 13855 h 4984097"/>
                      <a:gd name="connsiteX1" fmla="*/ 2992581 w 3873426"/>
                      <a:gd name="connsiteY1" fmla="*/ 1717964 h 4984097"/>
                      <a:gd name="connsiteX2" fmla="*/ 706582 w 3873426"/>
                      <a:gd name="connsiteY2" fmla="*/ 2355272 h 4984097"/>
                      <a:gd name="connsiteX3" fmla="*/ 498764 w 3873426"/>
                      <a:gd name="connsiteY3" fmla="*/ 4281054 h 4984097"/>
                      <a:gd name="connsiteX4" fmla="*/ 13855 w 3873426"/>
                      <a:gd name="connsiteY4" fmla="*/ 4682836 h 4984097"/>
                      <a:gd name="connsiteX5" fmla="*/ 0 w 3873426"/>
                      <a:gd name="connsiteY5" fmla="*/ 0 h 4984097"/>
                      <a:gd name="connsiteX6" fmla="*/ 3865420 w 3873426"/>
                      <a:gd name="connsiteY6" fmla="*/ 13855 h 4984097"/>
                      <a:gd name="connsiteX0" fmla="*/ 3865420 w 3873179"/>
                      <a:gd name="connsiteY0" fmla="*/ 13855 h 4980543"/>
                      <a:gd name="connsiteX1" fmla="*/ 2992581 w 3873179"/>
                      <a:gd name="connsiteY1" fmla="*/ 1717964 h 4980543"/>
                      <a:gd name="connsiteX2" fmla="*/ 803564 w 3873179"/>
                      <a:gd name="connsiteY2" fmla="*/ 2466109 h 4980543"/>
                      <a:gd name="connsiteX3" fmla="*/ 498764 w 3873179"/>
                      <a:gd name="connsiteY3" fmla="*/ 4281054 h 4980543"/>
                      <a:gd name="connsiteX4" fmla="*/ 13855 w 3873179"/>
                      <a:gd name="connsiteY4" fmla="*/ 4682836 h 4980543"/>
                      <a:gd name="connsiteX5" fmla="*/ 0 w 3873179"/>
                      <a:gd name="connsiteY5" fmla="*/ 0 h 4980543"/>
                      <a:gd name="connsiteX6" fmla="*/ 3865420 w 3873179"/>
                      <a:gd name="connsiteY6" fmla="*/ 13855 h 4980543"/>
                      <a:gd name="connsiteX0" fmla="*/ 3532911 w 3549464"/>
                      <a:gd name="connsiteY0" fmla="*/ 138545 h 4980543"/>
                      <a:gd name="connsiteX1" fmla="*/ 2992581 w 3549464"/>
                      <a:gd name="connsiteY1" fmla="*/ 1717964 h 4980543"/>
                      <a:gd name="connsiteX2" fmla="*/ 803564 w 3549464"/>
                      <a:gd name="connsiteY2" fmla="*/ 2466109 h 4980543"/>
                      <a:gd name="connsiteX3" fmla="*/ 498764 w 3549464"/>
                      <a:gd name="connsiteY3" fmla="*/ 4281054 h 4980543"/>
                      <a:gd name="connsiteX4" fmla="*/ 13855 w 3549464"/>
                      <a:gd name="connsiteY4" fmla="*/ 4682836 h 4980543"/>
                      <a:gd name="connsiteX5" fmla="*/ 0 w 3549464"/>
                      <a:gd name="connsiteY5" fmla="*/ 0 h 4980543"/>
                      <a:gd name="connsiteX6" fmla="*/ 3532911 w 3549464"/>
                      <a:gd name="connsiteY6" fmla="*/ 138545 h 4980543"/>
                      <a:gd name="connsiteX0" fmla="*/ 3546766 w 3562611"/>
                      <a:gd name="connsiteY0" fmla="*/ 0 h 5008253"/>
                      <a:gd name="connsiteX1" fmla="*/ 2992581 w 3562611"/>
                      <a:gd name="connsiteY1" fmla="*/ 1745674 h 5008253"/>
                      <a:gd name="connsiteX2" fmla="*/ 803564 w 3562611"/>
                      <a:gd name="connsiteY2" fmla="*/ 2493819 h 5008253"/>
                      <a:gd name="connsiteX3" fmla="*/ 498764 w 3562611"/>
                      <a:gd name="connsiteY3" fmla="*/ 4308764 h 5008253"/>
                      <a:gd name="connsiteX4" fmla="*/ 13855 w 3562611"/>
                      <a:gd name="connsiteY4" fmla="*/ 4710546 h 5008253"/>
                      <a:gd name="connsiteX5" fmla="*/ 0 w 3562611"/>
                      <a:gd name="connsiteY5" fmla="*/ 27710 h 5008253"/>
                      <a:gd name="connsiteX6" fmla="*/ 3546766 w 3562611"/>
                      <a:gd name="connsiteY6" fmla="*/ 0 h 5008253"/>
                      <a:gd name="connsiteX0" fmla="*/ 3546766 w 3706909"/>
                      <a:gd name="connsiteY0" fmla="*/ 0 h 5008253"/>
                      <a:gd name="connsiteX1" fmla="*/ 2992581 w 3706909"/>
                      <a:gd name="connsiteY1" fmla="*/ 1745674 h 5008253"/>
                      <a:gd name="connsiteX2" fmla="*/ 803564 w 3706909"/>
                      <a:gd name="connsiteY2" fmla="*/ 2493819 h 5008253"/>
                      <a:gd name="connsiteX3" fmla="*/ 498764 w 3706909"/>
                      <a:gd name="connsiteY3" fmla="*/ 4308764 h 5008253"/>
                      <a:gd name="connsiteX4" fmla="*/ 13855 w 3706909"/>
                      <a:gd name="connsiteY4" fmla="*/ 4710546 h 5008253"/>
                      <a:gd name="connsiteX5" fmla="*/ 0 w 3706909"/>
                      <a:gd name="connsiteY5" fmla="*/ 27710 h 5008253"/>
                      <a:gd name="connsiteX6" fmla="*/ 3546766 w 3706909"/>
                      <a:gd name="connsiteY6" fmla="*/ 0 h 5008253"/>
                      <a:gd name="connsiteX0" fmla="*/ 3546766 w 3576888"/>
                      <a:gd name="connsiteY0" fmla="*/ 0 h 5008253"/>
                      <a:gd name="connsiteX1" fmla="*/ 2992581 w 3576888"/>
                      <a:gd name="connsiteY1" fmla="*/ 1745674 h 5008253"/>
                      <a:gd name="connsiteX2" fmla="*/ 803564 w 3576888"/>
                      <a:gd name="connsiteY2" fmla="*/ 2493819 h 5008253"/>
                      <a:gd name="connsiteX3" fmla="*/ 498764 w 3576888"/>
                      <a:gd name="connsiteY3" fmla="*/ 4308764 h 5008253"/>
                      <a:gd name="connsiteX4" fmla="*/ 13855 w 3576888"/>
                      <a:gd name="connsiteY4" fmla="*/ 4710546 h 5008253"/>
                      <a:gd name="connsiteX5" fmla="*/ 0 w 3576888"/>
                      <a:gd name="connsiteY5" fmla="*/ 27710 h 5008253"/>
                      <a:gd name="connsiteX6" fmla="*/ 3546766 w 3576888"/>
                      <a:gd name="connsiteY6" fmla="*/ 0 h 5008253"/>
                      <a:gd name="connsiteX0" fmla="*/ 3546766 w 3560729"/>
                      <a:gd name="connsiteY0" fmla="*/ 0 h 5008253"/>
                      <a:gd name="connsiteX1" fmla="*/ 2604653 w 3560729"/>
                      <a:gd name="connsiteY1" fmla="*/ 1814947 h 5008253"/>
                      <a:gd name="connsiteX2" fmla="*/ 803564 w 3560729"/>
                      <a:gd name="connsiteY2" fmla="*/ 2493819 h 5008253"/>
                      <a:gd name="connsiteX3" fmla="*/ 498764 w 3560729"/>
                      <a:gd name="connsiteY3" fmla="*/ 4308764 h 5008253"/>
                      <a:gd name="connsiteX4" fmla="*/ 13855 w 3560729"/>
                      <a:gd name="connsiteY4" fmla="*/ 4710546 h 5008253"/>
                      <a:gd name="connsiteX5" fmla="*/ 0 w 3560729"/>
                      <a:gd name="connsiteY5" fmla="*/ 27710 h 5008253"/>
                      <a:gd name="connsiteX6" fmla="*/ 3546766 w 3560729"/>
                      <a:gd name="connsiteY6" fmla="*/ 0 h 5008253"/>
                      <a:gd name="connsiteX0" fmla="*/ 3546766 w 3560729"/>
                      <a:gd name="connsiteY0" fmla="*/ 0 h 5022108"/>
                      <a:gd name="connsiteX1" fmla="*/ 2604653 w 3560729"/>
                      <a:gd name="connsiteY1" fmla="*/ 1828802 h 5022108"/>
                      <a:gd name="connsiteX2" fmla="*/ 803564 w 3560729"/>
                      <a:gd name="connsiteY2" fmla="*/ 2507674 h 5022108"/>
                      <a:gd name="connsiteX3" fmla="*/ 498764 w 3560729"/>
                      <a:gd name="connsiteY3" fmla="*/ 4322619 h 5022108"/>
                      <a:gd name="connsiteX4" fmla="*/ 13855 w 3560729"/>
                      <a:gd name="connsiteY4" fmla="*/ 4724401 h 5022108"/>
                      <a:gd name="connsiteX5" fmla="*/ 0 w 3560729"/>
                      <a:gd name="connsiteY5" fmla="*/ 41565 h 5022108"/>
                      <a:gd name="connsiteX6" fmla="*/ 3546766 w 3560729"/>
                      <a:gd name="connsiteY6" fmla="*/ 0 h 5022108"/>
                      <a:gd name="connsiteX0" fmla="*/ 3546766 w 3560729"/>
                      <a:gd name="connsiteY0" fmla="*/ 0 h 5028368"/>
                      <a:gd name="connsiteX1" fmla="*/ 2604653 w 3560729"/>
                      <a:gd name="connsiteY1" fmla="*/ 1828802 h 5028368"/>
                      <a:gd name="connsiteX2" fmla="*/ 803564 w 3560729"/>
                      <a:gd name="connsiteY2" fmla="*/ 2313710 h 5028368"/>
                      <a:gd name="connsiteX3" fmla="*/ 498764 w 3560729"/>
                      <a:gd name="connsiteY3" fmla="*/ 4322619 h 5028368"/>
                      <a:gd name="connsiteX4" fmla="*/ 13855 w 3560729"/>
                      <a:gd name="connsiteY4" fmla="*/ 4724401 h 5028368"/>
                      <a:gd name="connsiteX5" fmla="*/ 0 w 3560729"/>
                      <a:gd name="connsiteY5" fmla="*/ 41565 h 5028368"/>
                      <a:gd name="connsiteX6" fmla="*/ 3546766 w 3560729"/>
                      <a:gd name="connsiteY6" fmla="*/ 0 h 5028368"/>
                      <a:gd name="connsiteX0" fmla="*/ 3546766 w 3567061"/>
                      <a:gd name="connsiteY0" fmla="*/ 0 h 5028368"/>
                      <a:gd name="connsiteX1" fmla="*/ 2826326 w 3567061"/>
                      <a:gd name="connsiteY1" fmla="*/ 1731820 h 5028368"/>
                      <a:gd name="connsiteX2" fmla="*/ 803564 w 3567061"/>
                      <a:gd name="connsiteY2" fmla="*/ 2313710 h 5028368"/>
                      <a:gd name="connsiteX3" fmla="*/ 498764 w 3567061"/>
                      <a:gd name="connsiteY3" fmla="*/ 4322619 h 5028368"/>
                      <a:gd name="connsiteX4" fmla="*/ 13855 w 3567061"/>
                      <a:gd name="connsiteY4" fmla="*/ 4724401 h 5028368"/>
                      <a:gd name="connsiteX5" fmla="*/ 0 w 3567061"/>
                      <a:gd name="connsiteY5" fmla="*/ 41565 h 5028368"/>
                      <a:gd name="connsiteX6" fmla="*/ 3546766 w 3567061"/>
                      <a:gd name="connsiteY6" fmla="*/ 0 h 5028368"/>
                      <a:gd name="connsiteX0" fmla="*/ 3546766 w 3567061"/>
                      <a:gd name="connsiteY0" fmla="*/ 0 h 4939815"/>
                      <a:gd name="connsiteX1" fmla="*/ 2826326 w 3567061"/>
                      <a:gd name="connsiteY1" fmla="*/ 1731820 h 4939815"/>
                      <a:gd name="connsiteX2" fmla="*/ 803564 w 3567061"/>
                      <a:gd name="connsiteY2" fmla="*/ 2313710 h 4939815"/>
                      <a:gd name="connsiteX3" fmla="*/ 1066801 w 3567061"/>
                      <a:gd name="connsiteY3" fmla="*/ 3782292 h 4939815"/>
                      <a:gd name="connsiteX4" fmla="*/ 13855 w 3567061"/>
                      <a:gd name="connsiteY4" fmla="*/ 4724401 h 4939815"/>
                      <a:gd name="connsiteX5" fmla="*/ 0 w 3567061"/>
                      <a:gd name="connsiteY5" fmla="*/ 41565 h 4939815"/>
                      <a:gd name="connsiteX6" fmla="*/ 3546766 w 3567061"/>
                      <a:gd name="connsiteY6" fmla="*/ 0 h 4939815"/>
                      <a:gd name="connsiteX0" fmla="*/ 3546766 w 3567427"/>
                      <a:gd name="connsiteY0" fmla="*/ 0 h 4944652"/>
                      <a:gd name="connsiteX1" fmla="*/ 2826326 w 3567427"/>
                      <a:gd name="connsiteY1" fmla="*/ 1731820 h 4944652"/>
                      <a:gd name="connsiteX2" fmla="*/ 748145 w 3567427"/>
                      <a:gd name="connsiteY2" fmla="*/ 2050474 h 4944652"/>
                      <a:gd name="connsiteX3" fmla="*/ 1066801 w 3567427"/>
                      <a:gd name="connsiteY3" fmla="*/ 3782292 h 4944652"/>
                      <a:gd name="connsiteX4" fmla="*/ 13855 w 3567427"/>
                      <a:gd name="connsiteY4" fmla="*/ 4724401 h 4944652"/>
                      <a:gd name="connsiteX5" fmla="*/ 0 w 3567427"/>
                      <a:gd name="connsiteY5" fmla="*/ 41565 h 4944652"/>
                      <a:gd name="connsiteX6" fmla="*/ 3546766 w 3567427"/>
                      <a:gd name="connsiteY6" fmla="*/ 0 h 4944652"/>
                      <a:gd name="connsiteX0" fmla="*/ 3546766 w 3566619"/>
                      <a:gd name="connsiteY0" fmla="*/ 0 h 4940065"/>
                      <a:gd name="connsiteX1" fmla="*/ 2826326 w 3566619"/>
                      <a:gd name="connsiteY1" fmla="*/ 1731820 h 4940065"/>
                      <a:gd name="connsiteX2" fmla="*/ 872836 w 3566619"/>
                      <a:gd name="connsiteY2" fmla="*/ 2299856 h 4940065"/>
                      <a:gd name="connsiteX3" fmla="*/ 1066801 w 3566619"/>
                      <a:gd name="connsiteY3" fmla="*/ 3782292 h 4940065"/>
                      <a:gd name="connsiteX4" fmla="*/ 13855 w 3566619"/>
                      <a:gd name="connsiteY4" fmla="*/ 4724401 h 4940065"/>
                      <a:gd name="connsiteX5" fmla="*/ 0 w 3566619"/>
                      <a:gd name="connsiteY5" fmla="*/ 41565 h 4940065"/>
                      <a:gd name="connsiteX6" fmla="*/ 3546766 w 3566619"/>
                      <a:gd name="connsiteY6" fmla="*/ 0 h 4940065"/>
                      <a:gd name="connsiteX0" fmla="*/ 3546766 w 3566619"/>
                      <a:gd name="connsiteY0" fmla="*/ 0 h 4943391"/>
                      <a:gd name="connsiteX1" fmla="*/ 2826326 w 3566619"/>
                      <a:gd name="connsiteY1" fmla="*/ 1731820 h 4943391"/>
                      <a:gd name="connsiteX2" fmla="*/ 872836 w 3566619"/>
                      <a:gd name="connsiteY2" fmla="*/ 2299856 h 4943391"/>
                      <a:gd name="connsiteX3" fmla="*/ 1343891 w 3566619"/>
                      <a:gd name="connsiteY3" fmla="*/ 3810001 h 4943391"/>
                      <a:gd name="connsiteX4" fmla="*/ 13855 w 3566619"/>
                      <a:gd name="connsiteY4" fmla="*/ 4724401 h 4943391"/>
                      <a:gd name="connsiteX5" fmla="*/ 0 w 3566619"/>
                      <a:gd name="connsiteY5" fmla="*/ 41565 h 4943391"/>
                      <a:gd name="connsiteX6" fmla="*/ 3546766 w 3566619"/>
                      <a:gd name="connsiteY6" fmla="*/ 0 h 4943391"/>
                      <a:gd name="connsiteX0" fmla="*/ 3546766 w 3566619"/>
                      <a:gd name="connsiteY0" fmla="*/ 0 h 4955848"/>
                      <a:gd name="connsiteX1" fmla="*/ 2826326 w 3566619"/>
                      <a:gd name="connsiteY1" fmla="*/ 1731820 h 4955848"/>
                      <a:gd name="connsiteX2" fmla="*/ 872836 w 3566619"/>
                      <a:gd name="connsiteY2" fmla="*/ 2299856 h 4955848"/>
                      <a:gd name="connsiteX3" fmla="*/ 1136073 w 3566619"/>
                      <a:gd name="connsiteY3" fmla="*/ 3906983 h 4955848"/>
                      <a:gd name="connsiteX4" fmla="*/ 13855 w 3566619"/>
                      <a:gd name="connsiteY4" fmla="*/ 4724401 h 4955848"/>
                      <a:gd name="connsiteX5" fmla="*/ 0 w 3566619"/>
                      <a:gd name="connsiteY5" fmla="*/ 41565 h 4955848"/>
                      <a:gd name="connsiteX6" fmla="*/ 3546766 w 3566619"/>
                      <a:gd name="connsiteY6" fmla="*/ 0 h 4955848"/>
                      <a:gd name="connsiteX0" fmla="*/ 3546766 w 3609882"/>
                      <a:gd name="connsiteY0" fmla="*/ 0 h 4955848"/>
                      <a:gd name="connsiteX1" fmla="*/ 3214254 w 3609882"/>
                      <a:gd name="connsiteY1" fmla="*/ 1579420 h 4955848"/>
                      <a:gd name="connsiteX2" fmla="*/ 872836 w 3609882"/>
                      <a:gd name="connsiteY2" fmla="*/ 2299856 h 4955848"/>
                      <a:gd name="connsiteX3" fmla="*/ 1136073 w 3609882"/>
                      <a:gd name="connsiteY3" fmla="*/ 3906983 h 4955848"/>
                      <a:gd name="connsiteX4" fmla="*/ 13855 w 3609882"/>
                      <a:gd name="connsiteY4" fmla="*/ 4724401 h 4955848"/>
                      <a:gd name="connsiteX5" fmla="*/ 0 w 3609882"/>
                      <a:gd name="connsiteY5" fmla="*/ 41565 h 4955848"/>
                      <a:gd name="connsiteX6" fmla="*/ 3546766 w 3609882"/>
                      <a:gd name="connsiteY6" fmla="*/ 0 h 4955848"/>
                      <a:gd name="connsiteX0" fmla="*/ 3546766 w 3609882"/>
                      <a:gd name="connsiteY0" fmla="*/ 0 h 4957825"/>
                      <a:gd name="connsiteX1" fmla="*/ 3214254 w 3609882"/>
                      <a:gd name="connsiteY1" fmla="*/ 1579420 h 4957825"/>
                      <a:gd name="connsiteX2" fmla="*/ 872836 w 3609882"/>
                      <a:gd name="connsiteY2" fmla="*/ 2299856 h 4957825"/>
                      <a:gd name="connsiteX3" fmla="*/ 1136073 w 3609882"/>
                      <a:gd name="connsiteY3" fmla="*/ 3906983 h 4957825"/>
                      <a:gd name="connsiteX4" fmla="*/ 13855 w 3609882"/>
                      <a:gd name="connsiteY4" fmla="*/ 4724401 h 4957825"/>
                      <a:gd name="connsiteX5" fmla="*/ 0 w 3609882"/>
                      <a:gd name="connsiteY5" fmla="*/ 41565 h 4957825"/>
                      <a:gd name="connsiteX6" fmla="*/ 3546766 w 3609882"/>
                      <a:gd name="connsiteY6" fmla="*/ 0 h 4957825"/>
                      <a:gd name="connsiteX0" fmla="*/ 3635098 w 3698214"/>
                      <a:gd name="connsiteY0" fmla="*/ 0 h 4956688"/>
                      <a:gd name="connsiteX1" fmla="*/ 3302586 w 3698214"/>
                      <a:gd name="connsiteY1" fmla="*/ 1579420 h 4956688"/>
                      <a:gd name="connsiteX2" fmla="*/ 961168 w 3698214"/>
                      <a:gd name="connsiteY2" fmla="*/ 2299856 h 4956688"/>
                      <a:gd name="connsiteX3" fmla="*/ 1432223 w 3698214"/>
                      <a:gd name="connsiteY3" fmla="*/ 4045529 h 4956688"/>
                      <a:gd name="connsiteX4" fmla="*/ 102187 w 3698214"/>
                      <a:gd name="connsiteY4" fmla="*/ 4724401 h 4956688"/>
                      <a:gd name="connsiteX5" fmla="*/ 88332 w 3698214"/>
                      <a:gd name="connsiteY5" fmla="*/ 41565 h 4956688"/>
                      <a:gd name="connsiteX6" fmla="*/ 3635098 w 3698214"/>
                      <a:gd name="connsiteY6" fmla="*/ 0 h 4956688"/>
                      <a:gd name="connsiteX0" fmla="*/ 3635098 w 3698214"/>
                      <a:gd name="connsiteY0" fmla="*/ 0 h 4956688"/>
                      <a:gd name="connsiteX1" fmla="*/ 3302586 w 3698214"/>
                      <a:gd name="connsiteY1" fmla="*/ 1579420 h 4956688"/>
                      <a:gd name="connsiteX2" fmla="*/ 961168 w 3698214"/>
                      <a:gd name="connsiteY2" fmla="*/ 2299856 h 4956688"/>
                      <a:gd name="connsiteX3" fmla="*/ 1432223 w 3698214"/>
                      <a:gd name="connsiteY3" fmla="*/ 4045529 h 4956688"/>
                      <a:gd name="connsiteX4" fmla="*/ 102187 w 3698214"/>
                      <a:gd name="connsiteY4" fmla="*/ 4724401 h 4956688"/>
                      <a:gd name="connsiteX5" fmla="*/ 88332 w 3698214"/>
                      <a:gd name="connsiteY5" fmla="*/ 41565 h 4956688"/>
                      <a:gd name="connsiteX6" fmla="*/ 3635098 w 3698214"/>
                      <a:gd name="connsiteY6" fmla="*/ 0 h 4956688"/>
                      <a:gd name="connsiteX0" fmla="*/ 3635098 w 3698214"/>
                      <a:gd name="connsiteY0" fmla="*/ 0 h 4956688"/>
                      <a:gd name="connsiteX1" fmla="*/ 3302586 w 3698214"/>
                      <a:gd name="connsiteY1" fmla="*/ 1579420 h 4956688"/>
                      <a:gd name="connsiteX2" fmla="*/ 961168 w 3698214"/>
                      <a:gd name="connsiteY2" fmla="*/ 2299856 h 4956688"/>
                      <a:gd name="connsiteX3" fmla="*/ 1432223 w 3698214"/>
                      <a:gd name="connsiteY3" fmla="*/ 4045529 h 4956688"/>
                      <a:gd name="connsiteX4" fmla="*/ 102187 w 3698214"/>
                      <a:gd name="connsiteY4" fmla="*/ 4724401 h 4956688"/>
                      <a:gd name="connsiteX5" fmla="*/ 88332 w 3698214"/>
                      <a:gd name="connsiteY5" fmla="*/ 41565 h 4956688"/>
                      <a:gd name="connsiteX6" fmla="*/ 3635098 w 3698214"/>
                      <a:gd name="connsiteY6" fmla="*/ 0 h 4956688"/>
                      <a:gd name="connsiteX0" fmla="*/ 3591845 w 3654961"/>
                      <a:gd name="connsiteY0" fmla="*/ 0 h 4968373"/>
                      <a:gd name="connsiteX1" fmla="*/ 3259333 w 3654961"/>
                      <a:gd name="connsiteY1" fmla="*/ 1579420 h 4968373"/>
                      <a:gd name="connsiteX2" fmla="*/ 917915 w 3654961"/>
                      <a:gd name="connsiteY2" fmla="*/ 2299856 h 4968373"/>
                      <a:gd name="connsiteX3" fmla="*/ 1388970 w 3654961"/>
                      <a:gd name="connsiteY3" fmla="*/ 4045529 h 4968373"/>
                      <a:gd name="connsiteX4" fmla="*/ 58934 w 3654961"/>
                      <a:gd name="connsiteY4" fmla="*/ 4724401 h 4968373"/>
                      <a:gd name="connsiteX5" fmla="*/ 45079 w 3654961"/>
                      <a:gd name="connsiteY5" fmla="*/ 41565 h 4968373"/>
                      <a:gd name="connsiteX6" fmla="*/ 3591845 w 3654961"/>
                      <a:gd name="connsiteY6" fmla="*/ 0 h 4968373"/>
                      <a:gd name="connsiteX0" fmla="*/ 3591845 w 3654961"/>
                      <a:gd name="connsiteY0" fmla="*/ 0 h 4967280"/>
                      <a:gd name="connsiteX1" fmla="*/ 3259333 w 3654961"/>
                      <a:gd name="connsiteY1" fmla="*/ 1579420 h 4967280"/>
                      <a:gd name="connsiteX2" fmla="*/ 917915 w 3654961"/>
                      <a:gd name="connsiteY2" fmla="*/ 2299856 h 4967280"/>
                      <a:gd name="connsiteX3" fmla="*/ 1388970 w 3654961"/>
                      <a:gd name="connsiteY3" fmla="*/ 4045529 h 4967280"/>
                      <a:gd name="connsiteX4" fmla="*/ 58934 w 3654961"/>
                      <a:gd name="connsiteY4" fmla="*/ 4724401 h 4967280"/>
                      <a:gd name="connsiteX5" fmla="*/ 45079 w 3654961"/>
                      <a:gd name="connsiteY5" fmla="*/ 41565 h 4967280"/>
                      <a:gd name="connsiteX6" fmla="*/ 3591845 w 3654961"/>
                      <a:gd name="connsiteY6" fmla="*/ 0 h 4967280"/>
                      <a:gd name="connsiteX0" fmla="*/ 3591845 w 3654961"/>
                      <a:gd name="connsiteY0" fmla="*/ 0 h 4979298"/>
                      <a:gd name="connsiteX1" fmla="*/ 3259333 w 3654961"/>
                      <a:gd name="connsiteY1" fmla="*/ 1579420 h 4979298"/>
                      <a:gd name="connsiteX2" fmla="*/ 917915 w 3654961"/>
                      <a:gd name="connsiteY2" fmla="*/ 2299856 h 4979298"/>
                      <a:gd name="connsiteX3" fmla="*/ 1388970 w 3654961"/>
                      <a:gd name="connsiteY3" fmla="*/ 4045529 h 4979298"/>
                      <a:gd name="connsiteX4" fmla="*/ 58934 w 3654961"/>
                      <a:gd name="connsiteY4" fmla="*/ 4738255 h 4979298"/>
                      <a:gd name="connsiteX5" fmla="*/ 45079 w 3654961"/>
                      <a:gd name="connsiteY5" fmla="*/ 41565 h 4979298"/>
                      <a:gd name="connsiteX6" fmla="*/ 3591845 w 3654961"/>
                      <a:gd name="connsiteY6" fmla="*/ 0 h 49792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654961" h="4979298">
                        <a:moveTo>
                          <a:pt x="3591845" y="0"/>
                        </a:moveTo>
                        <a:cubicBezTo>
                          <a:pt x="3704991" y="635000"/>
                          <a:pt x="3704988" y="1196111"/>
                          <a:pt x="3259333" y="1579420"/>
                        </a:cubicBezTo>
                        <a:cubicBezTo>
                          <a:pt x="2813678" y="1962729"/>
                          <a:pt x="1229642" y="1888838"/>
                          <a:pt x="917915" y="2299856"/>
                        </a:cubicBezTo>
                        <a:cubicBezTo>
                          <a:pt x="606188" y="2710874"/>
                          <a:pt x="1532133" y="3639129"/>
                          <a:pt x="1388970" y="4045529"/>
                        </a:cubicBezTo>
                        <a:cubicBezTo>
                          <a:pt x="1245807" y="4451929"/>
                          <a:pt x="185461" y="5430703"/>
                          <a:pt x="58934" y="4738255"/>
                        </a:cubicBezTo>
                        <a:cubicBezTo>
                          <a:pt x="-67593" y="4045807"/>
                          <a:pt x="49697" y="1602510"/>
                          <a:pt x="45079" y="41565"/>
                        </a:cubicBezTo>
                        <a:lnTo>
                          <a:pt x="3591845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84407" tIns="42203" rIns="84407" bIns="42203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th-TH" sz="1661"/>
                  </a:p>
                </p:txBody>
              </p:sp>
              <p:sp>
                <p:nvSpPr>
                  <p:cNvPr id="23" name="รูปแบบอิสระ: รูปร่าง 22">
                    <a:extLst>
                      <a:ext uri="{FF2B5EF4-FFF2-40B4-BE49-F238E27FC236}">
                        <a16:creationId xmlns:a16="http://schemas.microsoft.com/office/drawing/2014/main" id="{D9CEDDBE-8C27-4A8F-9572-814A7BE126F2}"/>
                      </a:ext>
                    </a:extLst>
                  </p:cNvPr>
                  <p:cNvSpPr/>
                  <p:nvPr/>
                </p:nvSpPr>
                <p:spPr>
                  <a:xfrm>
                    <a:off x="-13854" y="-53779"/>
                    <a:ext cx="5988928" cy="3844532"/>
                  </a:xfrm>
                  <a:custGeom>
                    <a:avLst/>
                    <a:gdLst>
                      <a:gd name="connsiteX0" fmla="*/ 5791200 w 5791200"/>
                      <a:gd name="connsiteY0" fmla="*/ 13854 h 3574472"/>
                      <a:gd name="connsiteX1" fmla="*/ 3061855 w 5791200"/>
                      <a:gd name="connsiteY1" fmla="*/ 678872 h 3574472"/>
                      <a:gd name="connsiteX2" fmla="*/ 2992582 w 5791200"/>
                      <a:gd name="connsiteY2" fmla="*/ 1607127 h 3574472"/>
                      <a:gd name="connsiteX3" fmla="*/ 1413164 w 5791200"/>
                      <a:gd name="connsiteY3" fmla="*/ 1870363 h 3574472"/>
                      <a:gd name="connsiteX4" fmla="*/ 0 w 5791200"/>
                      <a:gd name="connsiteY4" fmla="*/ 3574472 h 3574472"/>
                      <a:gd name="connsiteX5" fmla="*/ 55418 w 5791200"/>
                      <a:gd name="connsiteY5" fmla="*/ 0 h 3574472"/>
                      <a:gd name="connsiteX6" fmla="*/ 5791200 w 5791200"/>
                      <a:gd name="connsiteY6" fmla="*/ 13854 h 3574472"/>
                      <a:gd name="connsiteX0" fmla="*/ 5822003 w 5822003"/>
                      <a:gd name="connsiteY0" fmla="*/ 28151 h 3588769"/>
                      <a:gd name="connsiteX1" fmla="*/ 3092658 w 5822003"/>
                      <a:gd name="connsiteY1" fmla="*/ 693169 h 3588769"/>
                      <a:gd name="connsiteX2" fmla="*/ 3023385 w 5822003"/>
                      <a:gd name="connsiteY2" fmla="*/ 1621424 h 3588769"/>
                      <a:gd name="connsiteX3" fmla="*/ 1443967 w 5822003"/>
                      <a:gd name="connsiteY3" fmla="*/ 1884660 h 3588769"/>
                      <a:gd name="connsiteX4" fmla="*/ 30803 w 5822003"/>
                      <a:gd name="connsiteY4" fmla="*/ 3588769 h 3588769"/>
                      <a:gd name="connsiteX5" fmla="*/ 0 w 5822003"/>
                      <a:gd name="connsiteY5" fmla="*/ 0 h 3588769"/>
                      <a:gd name="connsiteX6" fmla="*/ 5822003 w 5822003"/>
                      <a:gd name="connsiteY6" fmla="*/ 28151 h 3588769"/>
                      <a:gd name="connsiteX0" fmla="*/ 5879484 w 5879484"/>
                      <a:gd name="connsiteY0" fmla="*/ 42449 h 3603067"/>
                      <a:gd name="connsiteX1" fmla="*/ 3150139 w 5879484"/>
                      <a:gd name="connsiteY1" fmla="*/ 707467 h 3603067"/>
                      <a:gd name="connsiteX2" fmla="*/ 3080866 w 5879484"/>
                      <a:gd name="connsiteY2" fmla="*/ 1635722 h 3603067"/>
                      <a:gd name="connsiteX3" fmla="*/ 1501448 w 5879484"/>
                      <a:gd name="connsiteY3" fmla="*/ 1898958 h 3603067"/>
                      <a:gd name="connsiteX4" fmla="*/ 88284 w 5879484"/>
                      <a:gd name="connsiteY4" fmla="*/ 3603067 h 3603067"/>
                      <a:gd name="connsiteX5" fmla="*/ 0 w 5879484"/>
                      <a:gd name="connsiteY5" fmla="*/ 0 h 3603067"/>
                      <a:gd name="connsiteX6" fmla="*/ 5879484 w 5879484"/>
                      <a:gd name="connsiteY6" fmla="*/ 42449 h 3603067"/>
                      <a:gd name="connsiteX0" fmla="*/ 5879484 w 5879484"/>
                      <a:gd name="connsiteY0" fmla="*/ 42449 h 3603067"/>
                      <a:gd name="connsiteX1" fmla="*/ 3150139 w 5879484"/>
                      <a:gd name="connsiteY1" fmla="*/ 707467 h 3603067"/>
                      <a:gd name="connsiteX2" fmla="*/ 3080866 w 5879484"/>
                      <a:gd name="connsiteY2" fmla="*/ 1635722 h 3603067"/>
                      <a:gd name="connsiteX3" fmla="*/ 1501448 w 5879484"/>
                      <a:gd name="connsiteY3" fmla="*/ 1898958 h 3603067"/>
                      <a:gd name="connsiteX4" fmla="*/ 2063 w 5879484"/>
                      <a:gd name="connsiteY4" fmla="*/ 3603067 h 3603067"/>
                      <a:gd name="connsiteX5" fmla="*/ 0 w 5879484"/>
                      <a:gd name="connsiteY5" fmla="*/ 0 h 3603067"/>
                      <a:gd name="connsiteX6" fmla="*/ 5879484 w 5879484"/>
                      <a:gd name="connsiteY6" fmla="*/ 42449 h 3603067"/>
                      <a:gd name="connsiteX0" fmla="*/ 6021126 w 6021126"/>
                      <a:gd name="connsiteY0" fmla="*/ 42449 h 3688855"/>
                      <a:gd name="connsiteX1" fmla="*/ 3291781 w 6021126"/>
                      <a:gd name="connsiteY1" fmla="*/ 707467 h 3688855"/>
                      <a:gd name="connsiteX2" fmla="*/ 3222508 w 6021126"/>
                      <a:gd name="connsiteY2" fmla="*/ 1635722 h 3688855"/>
                      <a:gd name="connsiteX3" fmla="*/ 1643090 w 6021126"/>
                      <a:gd name="connsiteY3" fmla="*/ 1898958 h 3688855"/>
                      <a:gd name="connsiteX4" fmla="*/ 2 w 6021126"/>
                      <a:gd name="connsiteY4" fmla="*/ 3688855 h 3688855"/>
                      <a:gd name="connsiteX5" fmla="*/ 141642 w 6021126"/>
                      <a:gd name="connsiteY5" fmla="*/ 0 h 3688855"/>
                      <a:gd name="connsiteX6" fmla="*/ 6021126 w 6021126"/>
                      <a:gd name="connsiteY6" fmla="*/ 42449 h 3688855"/>
                      <a:gd name="connsiteX0" fmla="*/ 6109408 w 6109408"/>
                      <a:gd name="connsiteY0" fmla="*/ 128236 h 3774642"/>
                      <a:gd name="connsiteX1" fmla="*/ 3380063 w 6109408"/>
                      <a:gd name="connsiteY1" fmla="*/ 793254 h 3774642"/>
                      <a:gd name="connsiteX2" fmla="*/ 3310790 w 6109408"/>
                      <a:gd name="connsiteY2" fmla="*/ 1721509 h 3774642"/>
                      <a:gd name="connsiteX3" fmla="*/ 1731372 w 6109408"/>
                      <a:gd name="connsiteY3" fmla="*/ 1984745 h 3774642"/>
                      <a:gd name="connsiteX4" fmla="*/ 88284 w 6109408"/>
                      <a:gd name="connsiteY4" fmla="*/ 3774642 h 3774642"/>
                      <a:gd name="connsiteX5" fmla="*/ 0 w 6109408"/>
                      <a:gd name="connsiteY5" fmla="*/ 0 h 3774642"/>
                      <a:gd name="connsiteX6" fmla="*/ 6109408 w 6109408"/>
                      <a:gd name="connsiteY6" fmla="*/ 128236 h 3774642"/>
                      <a:gd name="connsiteX0" fmla="*/ 6109408 w 6109408"/>
                      <a:gd name="connsiteY0" fmla="*/ 128236 h 3774642"/>
                      <a:gd name="connsiteX1" fmla="*/ 3380063 w 6109408"/>
                      <a:gd name="connsiteY1" fmla="*/ 793254 h 3774642"/>
                      <a:gd name="connsiteX2" fmla="*/ 3310790 w 6109408"/>
                      <a:gd name="connsiteY2" fmla="*/ 1721509 h 3774642"/>
                      <a:gd name="connsiteX3" fmla="*/ 1731372 w 6109408"/>
                      <a:gd name="connsiteY3" fmla="*/ 1984745 h 3774642"/>
                      <a:gd name="connsiteX4" fmla="*/ 88284 w 6109408"/>
                      <a:gd name="connsiteY4" fmla="*/ 3774642 h 3774642"/>
                      <a:gd name="connsiteX5" fmla="*/ 0 w 6109408"/>
                      <a:gd name="connsiteY5" fmla="*/ 0 h 3774642"/>
                      <a:gd name="connsiteX6" fmla="*/ 6109408 w 6109408"/>
                      <a:gd name="connsiteY6" fmla="*/ 128236 h 3774642"/>
                      <a:gd name="connsiteX0" fmla="*/ 6109408 w 6109408"/>
                      <a:gd name="connsiteY0" fmla="*/ 128236 h 3774642"/>
                      <a:gd name="connsiteX1" fmla="*/ 3380063 w 6109408"/>
                      <a:gd name="connsiteY1" fmla="*/ 793254 h 3774642"/>
                      <a:gd name="connsiteX2" fmla="*/ 3310790 w 6109408"/>
                      <a:gd name="connsiteY2" fmla="*/ 1721509 h 3774642"/>
                      <a:gd name="connsiteX3" fmla="*/ 1731372 w 6109408"/>
                      <a:gd name="connsiteY3" fmla="*/ 1984745 h 3774642"/>
                      <a:gd name="connsiteX4" fmla="*/ 88284 w 6109408"/>
                      <a:gd name="connsiteY4" fmla="*/ 3774642 h 3774642"/>
                      <a:gd name="connsiteX5" fmla="*/ 0 w 6109408"/>
                      <a:gd name="connsiteY5" fmla="*/ 0 h 3774642"/>
                      <a:gd name="connsiteX6" fmla="*/ 6109408 w 6109408"/>
                      <a:gd name="connsiteY6" fmla="*/ 128236 h 3774642"/>
                      <a:gd name="connsiteX0" fmla="*/ 6037557 w 6037557"/>
                      <a:gd name="connsiteY0" fmla="*/ 142533 h 3788939"/>
                      <a:gd name="connsiteX1" fmla="*/ 3308212 w 6037557"/>
                      <a:gd name="connsiteY1" fmla="*/ 807551 h 3788939"/>
                      <a:gd name="connsiteX2" fmla="*/ 3238939 w 6037557"/>
                      <a:gd name="connsiteY2" fmla="*/ 1735806 h 3788939"/>
                      <a:gd name="connsiteX3" fmla="*/ 1659521 w 6037557"/>
                      <a:gd name="connsiteY3" fmla="*/ 1999042 h 3788939"/>
                      <a:gd name="connsiteX4" fmla="*/ 16433 w 6037557"/>
                      <a:gd name="connsiteY4" fmla="*/ 3788939 h 3788939"/>
                      <a:gd name="connsiteX5" fmla="*/ 0 w 6037557"/>
                      <a:gd name="connsiteY5" fmla="*/ 0 h 3788939"/>
                      <a:gd name="connsiteX6" fmla="*/ 6037557 w 6037557"/>
                      <a:gd name="connsiteY6" fmla="*/ 142533 h 3788939"/>
                      <a:gd name="connsiteX0" fmla="*/ 6037557 w 6037557"/>
                      <a:gd name="connsiteY0" fmla="*/ 142533 h 3788939"/>
                      <a:gd name="connsiteX1" fmla="*/ 3308212 w 6037557"/>
                      <a:gd name="connsiteY1" fmla="*/ 807551 h 3788939"/>
                      <a:gd name="connsiteX2" fmla="*/ 3238939 w 6037557"/>
                      <a:gd name="connsiteY2" fmla="*/ 1735806 h 3788939"/>
                      <a:gd name="connsiteX3" fmla="*/ 1659521 w 6037557"/>
                      <a:gd name="connsiteY3" fmla="*/ 1999042 h 3788939"/>
                      <a:gd name="connsiteX4" fmla="*/ 16433 w 6037557"/>
                      <a:gd name="connsiteY4" fmla="*/ 3788939 h 3788939"/>
                      <a:gd name="connsiteX5" fmla="*/ 0 w 6037557"/>
                      <a:gd name="connsiteY5" fmla="*/ 0 h 3788939"/>
                      <a:gd name="connsiteX6" fmla="*/ 6037557 w 6037557"/>
                      <a:gd name="connsiteY6" fmla="*/ 142533 h 3788939"/>
                      <a:gd name="connsiteX0" fmla="*/ 6109407 w 6109407"/>
                      <a:gd name="connsiteY0" fmla="*/ 0 h 3789385"/>
                      <a:gd name="connsiteX1" fmla="*/ 3308212 w 6109407"/>
                      <a:gd name="connsiteY1" fmla="*/ 807997 h 3789385"/>
                      <a:gd name="connsiteX2" fmla="*/ 3238939 w 6109407"/>
                      <a:gd name="connsiteY2" fmla="*/ 1736252 h 3789385"/>
                      <a:gd name="connsiteX3" fmla="*/ 1659521 w 6109407"/>
                      <a:gd name="connsiteY3" fmla="*/ 1999488 h 3789385"/>
                      <a:gd name="connsiteX4" fmla="*/ 16433 w 6109407"/>
                      <a:gd name="connsiteY4" fmla="*/ 3789385 h 3789385"/>
                      <a:gd name="connsiteX5" fmla="*/ 0 w 6109407"/>
                      <a:gd name="connsiteY5" fmla="*/ 446 h 3789385"/>
                      <a:gd name="connsiteX6" fmla="*/ 6109407 w 6109407"/>
                      <a:gd name="connsiteY6" fmla="*/ 0 h 3789385"/>
                      <a:gd name="connsiteX0" fmla="*/ 6109407 w 6179364"/>
                      <a:gd name="connsiteY0" fmla="*/ 0 h 3789385"/>
                      <a:gd name="connsiteX1" fmla="*/ 3308212 w 6179364"/>
                      <a:gd name="connsiteY1" fmla="*/ 807997 h 3789385"/>
                      <a:gd name="connsiteX2" fmla="*/ 3238939 w 6179364"/>
                      <a:gd name="connsiteY2" fmla="*/ 1736252 h 3789385"/>
                      <a:gd name="connsiteX3" fmla="*/ 1659521 w 6179364"/>
                      <a:gd name="connsiteY3" fmla="*/ 1999488 h 3789385"/>
                      <a:gd name="connsiteX4" fmla="*/ 16433 w 6179364"/>
                      <a:gd name="connsiteY4" fmla="*/ 3789385 h 3789385"/>
                      <a:gd name="connsiteX5" fmla="*/ 0 w 6179364"/>
                      <a:gd name="connsiteY5" fmla="*/ 446 h 3789385"/>
                      <a:gd name="connsiteX6" fmla="*/ 6109407 w 6179364"/>
                      <a:gd name="connsiteY6" fmla="*/ 0 h 3789385"/>
                      <a:gd name="connsiteX0" fmla="*/ 6109407 w 6179364"/>
                      <a:gd name="connsiteY0" fmla="*/ 0 h 3789385"/>
                      <a:gd name="connsiteX1" fmla="*/ 3308212 w 6179364"/>
                      <a:gd name="connsiteY1" fmla="*/ 807997 h 3789385"/>
                      <a:gd name="connsiteX2" fmla="*/ 3238939 w 6179364"/>
                      <a:gd name="connsiteY2" fmla="*/ 1736252 h 3789385"/>
                      <a:gd name="connsiteX3" fmla="*/ 1659521 w 6179364"/>
                      <a:gd name="connsiteY3" fmla="*/ 1999488 h 3789385"/>
                      <a:gd name="connsiteX4" fmla="*/ 16433 w 6179364"/>
                      <a:gd name="connsiteY4" fmla="*/ 3789385 h 3789385"/>
                      <a:gd name="connsiteX5" fmla="*/ 0 w 6179364"/>
                      <a:gd name="connsiteY5" fmla="*/ 446 h 3789385"/>
                      <a:gd name="connsiteX6" fmla="*/ 6109407 w 6179364"/>
                      <a:gd name="connsiteY6" fmla="*/ 0 h 3789385"/>
                      <a:gd name="connsiteX0" fmla="*/ 6109407 w 6179364"/>
                      <a:gd name="connsiteY0" fmla="*/ 0 h 3826203"/>
                      <a:gd name="connsiteX1" fmla="*/ 3308212 w 6179364"/>
                      <a:gd name="connsiteY1" fmla="*/ 807997 h 3826203"/>
                      <a:gd name="connsiteX2" fmla="*/ 3238939 w 6179364"/>
                      <a:gd name="connsiteY2" fmla="*/ 1736252 h 3826203"/>
                      <a:gd name="connsiteX3" fmla="*/ 1659521 w 6179364"/>
                      <a:gd name="connsiteY3" fmla="*/ 1999488 h 3826203"/>
                      <a:gd name="connsiteX4" fmla="*/ 16433 w 6179364"/>
                      <a:gd name="connsiteY4" fmla="*/ 3789385 h 3826203"/>
                      <a:gd name="connsiteX5" fmla="*/ 0 w 6179364"/>
                      <a:gd name="connsiteY5" fmla="*/ 446 h 3826203"/>
                      <a:gd name="connsiteX6" fmla="*/ 6109407 w 6179364"/>
                      <a:gd name="connsiteY6" fmla="*/ 0 h 3826203"/>
                      <a:gd name="connsiteX0" fmla="*/ 6109407 w 6194666"/>
                      <a:gd name="connsiteY0" fmla="*/ 0 h 3826203"/>
                      <a:gd name="connsiteX1" fmla="*/ 3897392 w 6194666"/>
                      <a:gd name="connsiteY1" fmla="*/ 636422 h 3826203"/>
                      <a:gd name="connsiteX2" fmla="*/ 3238939 w 6194666"/>
                      <a:gd name="connsiteY2" fmla="*/ 1736252 h 3826203"/>
                      <a:gd name="connsiteX3" fmla="*/ 1659521 w 6194666"/>
                      <a:gd name="connsiteY3" fmla="*/ 1999488 h 3826203"/>
                      <a:gd name="connsiteX4" fmla="*/ 16433 w 6194666"/>
                      <a:gd name="connsiteY4" fmla="*/ 3789385 h 3826203"/>
                      <a:gd name="connsiteX5" fmla="*/ 0 w 6194666"/>
                      <a:gd name="connsiteY5" fmla="*/ 446 h 3826203"/>
                      <a:gd name="connsiteX6" fmla="*/ 6109407 w 6194666"/>
                      <a:gd name="connsiteY6" fmla="*/ 0 h 3826203"/>
                      <a:gd name="connsiteX0" fmla="*/ 6109407 w 6195622"/>
                      <a:gd name="connsiteY0" fmla="*/ 0 h 3830610"/>
                      <a:gd name="connsiteX1" fmla="*/ 3897392 w 6195622"/>
                      <a:gd name="connsiteY1" fmla="*/ 636422 h 3830610"/>
                      <a:gd name="connsiteX2" fmla="*/ 3052127 w 6195622"/>
                      <a:gd name="connsiteY2" fmla="*/ 1764848 h 3830610"/>
                      <a:gd name="connsiteX3" fmla="*/ 1659521 w 6195622"/>
                      <a:gd name="connsiteY3" fmla="*/ 1999488 h 3830610"/>
                      <a:gd name="connsiteX4" fmla="*/ 16433 w 6195622"/>
                      <a:gd name="connsiteY4" fmla="*/ 3789385 h 3830610"/>
                      <a:gd name="connsiteX5" fmla="*/ 0 w 6195622"/>
                      <a:gd name="connsiteY5" fmla="*/ 446 h 3830610"/>
                      <a:gd name="connsiteX6" fmla="*/ 6109407 w 6195622"/>
                      <a:gd name="connsiteY6" fmla="*/ 0 h 3830610"/>
                      <a:gd name="connsiteX0" fmla="*/ 6109407 w 6200522"/>
                      <a:gd name="connsiteY0" fmla="*/ 0 h 3830610"/>
                      <a:gd name="connsiteX1" fmla="*/ 4041094 w 6200522"/>
                      <a:gd name="connsiteY1" fmla="*/ 893784 h 3830610"/>
                      <a:gd name="connsiteX2" fmla="*/ 3052127 w 6200522"/>
                      <a:gd name="connsiteY2" fmla="*/ 1764848 h 3830610"/>
                      <a:gd name="connsiteX3" fmla="*/ 1659521 w 6200522"/>
                      <a:gd name="connsiteY3" fmla="*/ 1999488 h 3830610"/>
                      <a:gd name="connsiteX4" fmla="*/ 16433 w 6200522"/>
                      <a:gd name="connsiteY4" fmla="*/ 3789385 h 3830610"/>
                      <a:gd name="connsiteX5" fmla="*/ 0 w 6200522"/>
                      <a:gd name="connsiteY5" fmla="*/ 446 h 3830610"/>
                      <a:gd name="connsiteX6" fmla="*/ 6109407 w 6200522"/>
                      <a:gd name="connsiteY6" fmla="*/ 0 h 3830610"/>
                      <a:gd name="connsiteX0" fmla="*/ 6109407 w 6200522"/>
                      <a:gd name="connsiteY0" fmla="*/ 0 h 3906887"/>
                      <a:gd name="connsiteX1" fmla="*/ 4041094 w 6200522"/>
                      <a:gd name="connsiteY1" fmla="*/ 893784 h 3906887"/>
                      <a:gd name="connsiteX2" fmla="*/ 3052127 w 6200522"/>
                      <a:gd name="connsiteY2" fmla="*/ 1764848 h 3906887"/>
                      <a:gd name="connsiteX3" fmla="*/ 1659521 w 6200522"/>
                      <a:gd name="connsiteY3" fmla="*/ 1999488 h 3906887"/>
                      <a:gd name="connsiteX4" fmla="*/ 921756 w 6200522"/>
                      <a:gd name="connsiteY4" fmla="*/ 2860023 h 3906887"/>
                      <a:gd name="connsiteX5" fmla="*/ 16433 w 6200522"/>
                      <a:gd name="connsiteY5" fmla="*/ 3789385 h 3906887"/>
                      <a:gd name="connsiteX6" fmla="*/ 0 w 6200522"/>
                      <a:gd name="connsiteY6" fmla="*/ 446 h 3906887"/>
                      <a:gd name="connsiteX7" fmla="*/ 6109407 w 6200522"/>
                      <a:gd name="connsiteY7" fmla="*/ 0 h 3906887"/>
                      <a:gd name="connsiteX0" fmla="*/ 6109407 w 6210247"/>
                      <a:gd name="connsiteY0" fmla="*/ 0 h 3906887"/>
                      <a:gd name="connsiteX1" fmla="*/ 4285388 w 6210247"/>
                      <a:gd name="connsiteY1" fmla="*/ 793699 h 3906887"/>
                      <a:gd name="connsiteX2" fmla="*/ 3052127 w 6210247"/>
                      <a:gd name="connsiteY2" fmla="*/ 1764848 h 3906887"/>
                      <a:gd name="connsiteX3" fmla="*/ 1659521 w 6210247"/>
                      <a:gd name="connsiteY3" fmla="*/ 1999488 h 3906887"/>
                      <a:gd name="connsiteX4" fmla="*/ 921756 w 6210247"/>
                      <a:gd name="connsiteY4" fmla="*/ 2860023 h 3906887"/>
                      <a:gd name="connsiteX5" fmla="*/ 16433 w 6210247"/>
                      <a:gd name="connsiteY5" fmla="*/ 3789385 h 3906887"/>
                      <a:gd name="connsiteX6" fmla="*/ 0 w 6210247"/>
                      <a:gd name="connsiteY6" fmla="*/ 446 h 3906887"/>
                      <a:gd name="connsiteX7" fmla="*/ 6109407 w 6210247"/>
                      <a:gd name="connsiteY7" fmla="*/ 0 h 3906887"/>
                      <a:gd name="connsiteX0" fmla="*/ 6109407 w 6214422"/>
                      <a:gd name="connsiteY0" fmla="*/ 0 h 3906887"/>
                      <a:gd name="connsiteX1" fmla="*/ 4285388 w 6214422"/>
                      <a:gd name="connsiteY1" fmla="*/ 793699 h 3906887"/>
                      <a:gd name="connsiteX2" fmla="*/ 2477318 w 6214422"/>
                      <a:gd name="connsiteY2" fmla="*/ 964165 h 3906887"/>
                      <a:gd name="connsiteX3" fmla="*/ 1659521 w 6214422"/>
                      <a:gd name="connsiteY3" fmla="*/ 1999488 h 3906887"/>
                      <a:gd name="connsiteX4" fmla="*/ 921756 w 6214422"/>
                      <a:gd name="connsiteY4" fmla="*/ 2860023 h 3906887"/>
                      <a:gd name="connsiteX5" fmla="*/ 16433 w 6214422"/>
                      <a:gd name="connsiteY5" fmla="*/ 3789385 h 3906887"/>
                      <a:gd name="connsiteX6" fmla="*/ 0 w 6214422"/>
                      <a:gd name="connsiteY6" fmla="*/ 446 h 3906887"/>
                      <a:gd name="connsiteX7" fmla="*/ 6109407 w 6214422"/>
                      <a:gd name="connsiteY7" fmla="*/ 0 h 3906887"/>
                      <a:gd name="connsiteX0" fmla="*/ 6109407 w 6214422"/>
                      <a:gd name="connsiteY0" fmla="*/ 0 h 3906887"/>
                      <a:gd name="connsiteX1" fmla="*/ 4285388 w 6214422"/>
                      <a:gd name="connsiteY1" fmla="*/ 793699 h 3906887"/>
                      <a:gd name="connsiteX2" fmla="*/ 2477318 w 6214422"/>
                      <a:gd name="connsiteY2" fmla="*/ 964165 h 3906887"/>
                      <a:gd name="connsiteX3" fmla="*/ 2033147 w 6214422"/>
                      <a:gd name="connsiteY3" fmla="*/ 2285446 h 3906887"/>
                      <a:gd name="connsiteX4" fmla="*/ 921756 w 6214422"/>
                      <a:gd name="connsiteY4" fmla="*/ 2860023 h 3906887"/>
                      <a:gd name="connsiteX5" fmla="*/ 16433 w 6214422"/>
                      <a:gd name="connsiteY5" fmla="*/ 3789385 h 3906887"/>
                      <a:gd name="connsiteX6" fmla="*/ 0 w 6214422"/>
                      <a:gd name="connsiteY6" fmla="*/ 446 h 3906887"/>
                      <a:gd name="connsiteX7" fmla="*/ 6109407 w 6214422"/>
                      <a:gd name="connsiteY7" fmla="*/ 0 h 3906887"/>
                      <a:gd name="connsiteX0" fmla="*/ 6109407 w 6214422"/>
                      <a:gd name="connsiteY0" fmla="*/ 0 h 3903573"/>
                      <a:gd name="connsiteX1" fmla="*/ 4285388 w 6214422"/>
                      <a:gd name="connsiteY1" fmla="*/ 793699 h 3903573"/>
                      <a:gd name="connsiteX2" fmla="*/ 2477318 w 6214422"/>
                      <a:gd name="connsiteY2" fmla="*/ 964165 h 3903573"/>
                      <a:gd name="connsiteX3" fmla="*/ 2033147 w 6214422"/>
                      <a:gd name="connsiteY3" fmla="*/ 2285446 h 3903573"/>
                      <a:gd name="connsiteX4" fmla="*/ 849905 w 6214422"/>
                      <a:gd name="connsiteY4" fmla="*/ 2817129 h 3903573"/>
                      <a:gd name="connsiteX5" fmla="*/ 16433 w 6214422"/>
                      <a:gd name="connsiteY5" fmla="*/ 3789385 h 3903573"/>
                      <a:gd name="connsiteX6" fmla="*/ 0 w 6214422"/>
                      <a:gd name="connsiteY6" fmla="*/ 446 h 3903573"/>
                      <a:gd name="connsiteX7" fmla="*/ 6109407 w 6214422"/>
                      <a:gd name="connsiteY7" fmla="*/ 0 h 3903573"/>
                      <a:gd name="connsiteX0" fmla="*/ 6109407 w 6214422"/>
                      <a:gd name="connsiteY0" fmla="*/ 0 h 3912056"/>
                      <a:gd name="connsiteX1" fmla="*/ 4285388 w 6214422"/>
                      <a:gd name="connsiteY1" fmla="*/ 793699 h 3912056"/>
                      <a:gd name="connsiteX2" fmla="*/ 2477318 w 6214422"/>
                      <a:gd name="connsiteY2" fmla="*/ 964165 h 3912056"/>
                      <a:gd name="connsiteX3" fmla="*/ 2033147 w 6214422"/>
                      <a:gd name="connsiteY3" fmla="*/ 2285446 h 3912056"/>
                      <a:gd name="connsiteX4" fmla="*/ 849905 w 6214422"/>
                      <a:gd name="connsiteY4" fmla="*/ 2817129 h 3912056"/>
                      <a:gd name="connsiteX5" fmla="*/ 16433 w 6214422"/>
                      <a:gd name="connsiteY5" fmla="*/ 3789385 h 3912056"/>
                      <a:gd name="connsiteX6" fmla="*/ 0 w 6214422"/>
                      <a:gd name="connsiteY6" fmla="*/ 446 h 3912056"/>
                      <a:gd name="connsiteX7" fmla="*/ 6109407 w 6214422"/>
                      <a:gd name="connsiteY7" fmla="*/ 0 h 3912056"/>
                      <a:gd name="connsiteX0" fmla="*/ 6109407 w 6220180"/>
                      <a:gd name="connsiteY0" fmla="*/ 0 h 3912056"/>
                      <a:gd name="connsiteX1" fmla="*/ 4400350 w 6220180"/>
                      <a:gd name="connsiteY1" fmla="*/ 993869 h 3912056"/>
                      <a:gd name="connsiteX2" fmla="*/ 2477318 w 6220180"/>
                      <a:gd name="connsiteY2" fmla="*/ 964165 h 3912056"/>
                      <a:gd name="connsiteX3" fmla="*/ 2033147 w 6220180"/>
                      <a:gd name="connsiteY3" fmla="*/ 2285446 h 3912056"/>
                      <a:gd name="connsiteX4" fmla="*/ 849905 w 6220180"/>
                      <a:gd name="connsiteY4" fmla="*/ 2817129 h 3912056"/>
                      <a:gd name="connsiteX5" fmla="*/ 16433 w 6220180"/>
                      <a:gd name="connsiteY5" fmla="*/ 3789385 h 3912056"/>
                      <a:gd name="connsiteX6" fmla="*/ 0 w 6220180"/>
                      <a:gd name="connsiteY6" fmla="*/ 446 h 3912056"/>
                      <a:gd name="connsiteX7" fmla="*/ 6109407 w 6220180"/>
                      <a:gd name="connsiteY7" fmla="*/ 0 h 3912056"/>
                      <a:gd name="connsiteX0" fmla="*/ 6109407 w 6221637"/>
                      <a:gd name="connsiteY0" fmla="*/ 0 h 3912056"/>
                      <a:gd name="connsiteX1" fmla="*/ 4400350 w 6221637"/>
                      <a:gd name="connsiteY1" fmla="*/ 993869 h 3912056"/>
                      <a:gd name="connsiteX2" fmla="*/ 2477318 w 6221637"/>
                      <a:gd name="connsiteY2" fmla="*/ 964165 h 3912056"/>
                      <a:gd name="connsiteX3" fmla="*/ 2033147 w 6221637"/>
                      <a:gd name="connsiteY3" fmla="*/ 2285446 h 3912056"/>
                      <a:gd name="connsiteX4" fmla="*/ 849905 w 6221637"/>
                      <a:gd name="connsiteY4" fmla="*/ 2817129 h 3912056"/>
                      <a:gd name="connsiteX5" fmla="*/ 16433 w 6221637"/>
                      <a:gd name="connsiteY5" fmla="*/ 3789385 h 3912056"/>
                      <a:gd name="connsiteX6" fmla="*/ 0 w 6221637"/>
                      <a:gd name="connsiteY6" fmla="*/ 446 h 3912056"/>
                      <a:gd name="connsiteX7" fmla="*/ 6109407 w 6221637"/>
                      <a:gd name="connsiteY7" fmla="*/ 0 h 3912056"/>
                      <a:gd name="connsiteX0" fmla="*/ 6109407 w 6217155"/>
                      <a:gd name="connsiteY0" fmla="*/ 0 h 3912056"/>
                      <a:gd name="connsiteX1" fmla="*/ 4314129 w 6217155"/>
                      <a:gd name="connsiteY1" fmla="*/ 765103 h 3912056"/>
                      <a:gd name="connsiteX2" fmla="*/ 2477318 w 6217155"/>
                      <a:gd name="connsiteY2" fmla="*/ 964165 h 3912056"/>
                      <a:gd name="connsiteX3" fmla="*/ 2033147 w 6217155"/>
                      <a:gd name="connsiteY3" fmla="*/ 2285446 h 3912056"/>
                      <a:gd name="connsiteX4" fmla="*/ 849905 w 6217155"/>
                      <a:gd name="connsiteY4" fmla="*/ 2817129 h 3912056"/>
                      <a:gd name="connsiteX5" fmla="*/ 16433 w 6217155"/>
                      <a:gd name="connsiteY5" fmla="*/ 3789385 h 3912056"/>
                      <a:gd name="connsiteX6" fmla="*/ 0 w 6217155"/>
                      <a:gd name="connsiteY6" fmla="*/ 446 h 3912056"/>
                      <a:gd name="connsiteX7" fmla="*/ 6109407 w 6217155"/>
                      <a:gd name="connsiteY7" fmla="*/ 0 h 3912056"/>
                      <a:gd name="connsiteX0" fmla="*/ 6109407 w 6216702"/>
                      <a:gd name="connsiteY0" fmla="*/ 0 h 3912056"/>
                      <a:gd name="connsiteX1" fmla="*/ 4314129 w 6216702"/>
                      <a:gd name="connsiteY1" fmla="*/ 765103 h 3912056"/>
                      <a:gd name="connsiteX2" fmla="*/ 2362355 w 6216702"/>
                      <a:gd name="connsiteY2" fmla="*/ 721101 h 3912056"/>
                      <a:gd name="connsiteX3" fmla="*/ 2033147 w 6216702"/>
                      <a:gd name="connsiteY3" fmla="*/ 2285446 h 3912056"/>
                      <a:gd name="connsiteX4" fmla="*/ 849905 w 6216702"/>
                      <a:gd name="connsiteY4" fmla="*/ 2817129 h 3912056"/>
                      <a:gd name="connsiteX5" fmla="*/ 16433 w 6216702"/>
                      <a:gd name="connsiteY5" fmla="*/ 3789385 h 3912056"/>
                      <a:gd name="connsiteX6" fmla="*/ 0 w 6216702"/>
                      <a:gd name="connsiteY6" fmla="*/ 446 h 3912056"/>
                      <a:gd name="connsiteX7" fmla="*/ 6109407 w 6216702"/>
                      <a:gd name="connsiteY7" fmla="*/ 0 h 3912056"/>
                      <a:gd name="connsiteX0" fmla="*/ 6109407 w 6212589"/>
                      <a:gd name="connsiteY0" fmla="*/ 0 h 3912056"/>
                      <a:gd name="connsiteX1" fmla="*/ 4227908 w 6212589"/>
                      <a:gd name="connsiteY1" fmla="*/ 622123 h 3912056"/>
                      <a:gd name="connsiteX2" fmla="*/ 2362355 w 6212589"/>
                      <a:gd name="connsiteY2" fmla="*/ 721101 h 3912056"/>
                      <a:gd name="connsiteX3" fmla="*/ 2033147 w 6212589"/>
                      <a:gd name="connsiteY3" fmla="*/ 2285446 h 3912056"/>
                      <a:gd name="connsiteX4" fmla="*/ 849905 w 6212589"/>
                      <a:gd name="connsiteY4" fmla="*/ 2817129 h 3912056"/>
                      <a:gd name="connsiteX5" fmla="*/ 16433 w 6212589"/>
                      <a:gd name="connsiteY5" fmla="*/ 3789385 h 3912056"/>
                      <a:gd name="connsiteX6" fmla="*/ 0 w 6212589"/>
                      <a:gd name="connsiteY6" fmla="*/ 446 h 3912056"/>
                      <a:gd name="connsiteX7" fmla="*/ 6109407 w 6212589"/>
                      <a:gd name="connsiteY7" fmla="*/ 0 h 3912056"/>
                      <a:gd name="connsiteX0" fmla="*/ 6109407 w 6213116"/>
                      <a:gd name="connsiteY0" fmla="*/ 0 h 3912056"/>
                      <a:gd name="connsiteX1" fmla="*/ 4227908 w 6213116"/>
                      <a:gd name="connsiteY1" fmla="*/ 622123 h 3912056"/>
                      <a:gd name="connsiteX2" fmla="*/ 2290505 w 6213116"/>
                      <a:gd name="connsiteY2" fmla="*/ 721102 h 3912056"/>
                      <a:gd name="connsiteX3" fmla="*/ 2033147 w 6213116"/>
                      <a:gd name="connsiteY3" fmla="*/ 2285446 h 3912056"/>
                      <a:gd name="connsiteX4" fmla="*/ 849905 w 6213116"/>
                      <a:gd name="connsiteY4" fmla="*/ 2817129 h 3912056"/>
                      <a:gd name="connsiteX5" fmla="*/ 16433 w 6213116"/>
                      <a:gd name="connsiteY5" fmla="*/ 3789385 h 3912056"/>
                      <a:gd name="connsiteX6" fmla="*/ 0 w 6213116"/>
                      <a:gd name="connsiteY6" fmla="*/ 446 h 3912056"/>
                      <a:gd name="connsiteX7" fmla="*/ 6109407 w 6213116"/>
                      <a:gd name="connsiteY7" fmla="*/ 0 h 3912056"/>
                      <a:gd name="connsiteX0" fmla="*/ 6109407 w 6214399"/>
                      <a:gd name="connsiteY0" fmla="*/ 0 h 3912056"/>
                      <a:gd name="connsiteX1" fmla="*/ 4227908 w 6214399"/>
                      <a:gd name="connsiteY1" fmla="*/ 622123 h 3912056"/>
                      <a:gd name="connsiteX2" fmla="*/ 2290505 w 6214399"/>
                      <a:gd name="connsiteY2" fmla="*/ 721102 h 3912056"/>
                      <a:gd name="connsiteX3" fmla="*/ 2033147 w 6214399"/>
                      <a:gd name="connsiteY3" fmla="*/ 2285446 h 3912056"/>
                      <a:gd name="connsiteX4" fmla="*/ 849905 w 6214399"/>
                      <a:gd name="connsiteY4" fmla="*/ 2817129 h 3912056"/>
                      <a:gd name="connsiteX5" fmla="*/ 16433 w 6214399"/>
                      <a:gd name="connsiteY5" fmla="*/ 3789385 h 3912056"/>
                      <a:gd name="connsiteX6" fmla="*/ 0 w 6214399"/>
                      <a:gd name="connsiteY6" fmla="*/ 446 h 3912056"/>
                      <a:gd name="connsiteX7" fmla="*/ 6109407 w 6214399"/>
                      <a:gd name="connsiteY7" fmla="*/ 0 h 3912056"/>
                      <a:gd name="connsiteX0" fmla="*/ 6109407 w 6231869"/>
                      <a:gd name="connsiteY0" fmla="*/ 0 h 3912056"/>
                      <a:gd name="connsiteX1" fmla="*/ 4227908 w 6231869"/>
                      <a:gd name="connsiteY1" fmla="*/ 622123 h 3912056"/>
                      <a:gd name="connsiteX2" fmla="*/ 2290505 w 6231869"/>
                      <a:gd name="connsiteY2" fmla="*/ 721102 h 3912056"/>
                      <a:gd name="connsiteX3" fmla="*/ 2033147 w 6231869"/>
                      <a:gd name="connsiteY3" fmla="*/ 2285446 h 3912056"/>
                      <a:gd name="connsiteX4" fmla="*/ 849905 w 6231869"/>
                      <a:gd name="connsiteY4" fmla="*/ 2817129 h 3912056"/>
                      <a:gd name="connsiteX5" fmla="*/ 16433 w 6231869"/>
                      <a:gd name="connsiteY5" fmla="*/ 3789385 h 3912056"/>
                      <a:gd name="connsiteX6" fmla="*/ 0 w 6231869"/>
                      <a:gd name="connsiteY6" fmla="*/ 446 h 3912056"/>
                      <a:gd name="connsiteX7" fmla="*/ 6109407 w 6231869"/>
                      <a:gd name="connsiteY7" fmla="*/ 0 h 3912056"/>
                      <a:gd name="connsiteX0" fmla="*/ 6109407 w 6263187"/>
                      <a:gd name="connsiteY0" fmla="*/ 0 h 3912056"/>
                      <a:gd name="connsiteX1" fmla="*/ 4227908 w 6263187"/>
                      <a:gd name="connsiteY1" fmla="*/ 622123 h 3912056"/>
                      <a:gd name="connsiteX2" fmla="*/ 2290505 w 6263187"/>
                      <a:gd name="connsiteY2" fmla="*/ 721102 h 3912056"/>
                      <a:gd name="connsiteX3" fmla="*/ 2033147 w 6263187"/>
                      <a:gd name="connsiteY3" fmla="*/ 2285446 h 3912056"/>
                      <a:gd name="connsiteX4" fmla="*/ 849905 w 6263187"/>
                      <a:gd name="connsiteY4" fmla="*/ 2817129 h 3912056"/>
                      <a:gd name="connsiteX5" fmla="*/ 16433 w 6263187"/>
                      <a:gd name="connsiteY5" fmla="*/ 3789385 h 3912056"/>
                      <a:gd name="connsiteX6" fmla="*/ 0 w 6263187"/>
                      <a:gd name="connsiteY6" fmla="*/ 446 h 3912056"/>
                      <a:gd name="connsiteX7" fmla="*/ 6109407 w 6263187"/>
                      <a:gd name="connsiteY7" fmla="*/ 0 h 3912056"/>
                      <a:gd name="connsiteX0" fmla="*/ 6109407 w 6251157"/>
                      <a:gd name="connsiteY0" fmla="*/ 53381 h 3965437"/>
                      <a:gd name="connsiteX1" fmla="*/ 4141687 w 6251157"/>
                      <a:gd name="connsiteY1" fmla="*/ 775590 h 3965437"/>
                      <a:gd name="connsiteX2" fmla="*/ 2290505 w 6251157"/>
                      <a:gd name="connsiteY2" fmla="*/ 774483 h 3965437"/>
                      <a:gd name="connsiteX3" fmla="*/ 2033147 w 6251157"/>
                      <a:gd name="connsiteY3" fmla="*/ 2338827 h 3965437"/>
                      <a:gd name="connsiteX4" fmla="*/ 849905 w 6251157"/>
                      <a:gd name="connsiteY4" fmla="*/ 2870510 h 3965437"/>
                      <a:gd name="connsiteX5" fmla="*/ 16433 w 6251157"/>
                      <a:gd name="connsiteY5" fmla="*/ 3842766 h 3965437"/>
                      <a:gd name="connsiteX6" fmla="*/ 0 w 6251157"/>
                      <a:gd name="connsiteY6" fmla="*/ 53827 h 3965437"/>
                      <a:gd name="connsiteX7" fmla="*/ 6109407 w 6251157"/>
                      <a:gd name="connsiteY7" fmla="*/ 53381 h 3965437"/>
                      <a:gd name="connsiteX0" fmla="*/ 6109407 w 6249177"/>
                      <a:gd name="connsiteY0" fmla="*/ 53381 h 3965437"/>
                      <a:gd name="connsiteX1" fmla="*/ 4141687 w 6249177"/>
                      <a:gd name="connsiteY1" fmla="*/ 775590 h 3965437"/>
                      <a:gd name="connsiteX2" fmla="*/ 2520428 w 6249177"/>
                      <a:gd name="connsiteY2" fmla="*/ 1131930 h 3965437"/>
                      <a:gd name="connsiteX3" fmla="*/ 2033147 w 6249177"/>
                      <a:gd name="connsiteY3" fmla="*/ 2338827 h 3965437"/>
                      <a:gd name="connsiteX4" fmla="*/ 849905 w 6249177"/>
                      <a:gd name="connsiteY4" fmla="*/ 2870510 h 3965437"/>
                      <a:gd name="connsiteX5" fmla="*/ 16433 w 6249177"/>
                      <a:gd name="connsiteY5" fmla="*/ 3842766 h 3965437"/>
                      <a:gd name="connsiteX6" fmla="*/ 0 w 6249177"/>
                      <a:gd name="connsiteY6" fmla="*/ 53827 h 3965437"/>
                      <a:gd name="connsiteX7" fmla="*/ 6109407 w 6249177"/>
                      <a:gd name="connsiteY7" fmla="*/ 53381 h 3965437"/>
                      <a:gd name="connsiteX0" fmla="*/ 6109407 w 6258571"/>
                      <a:gd name="connsiteY0" fmla="*/ 72445 h 3984501"/>
                      <a:gd name="connsiteX1" fmla="*/ 4227908 w 6258571"/>
                      <a:gd name="connsiteY1" fmla="*/ 1052016 h 3984501"/>
                      <a:gd name="connsiteX2" fmla="*/ 2520428 w 6258571"/>
                      <a:gd name="connsiteY2" fmla="*/ 1150994 h 3984501"/>
                      <a:gd name="connsiteX3" fmla="*/ 2033147 w 6258571"/>
                      <a:gd name="connsiteY3" fmla="*/ 2357891 h 3984501"/>
                      <a:gd name="connsiteX4" fmla="*/ 849905 w 6258571"/>
                      <a:gd name="connsiteY4" fmla="*/ 2889574 h 3984501"/>
                      <a:gd name="connsiteX5" fmla="*/ 16433 w 6258571"/>
                      <a:gd name="connsiteY5" fmla="*/ 3861830 h 3984501"/>
                      <a:gd name="connsiteX6" fmla="*/ 0 w 6258571"/>
                      <a:gd name="connsiteY6" fmla="*/ 72891 h 3984501"/>
                      <a:gd name="connsiteX7" fmla="*/ 6109407 w 6258571"/>
                      <a:gd name="connsiteY7" fmla="*/ 72445 h 3984501"/>
                      <a:gd name="connsiteX0" fmla="*/ 6109407 w 6224172"/>
                      <a:gd name="connsiteY0" fmla="*/ 72445 h 3984501"/>
                      <a:gd name="connsiteX1" fmla="*/ 4227908 w 6224172"/>
                      <a:gd name="connsiteY1" fmla="*/ 1052016 h 3984501"/>
                      <a:gd name="connsiteX2" fmla="*/ 2520428 w 6224172"/>
                      <a:gd name="connsiteY2" fmla="*/ 1150994 h 3984501"/>
                      <a:gd name="connsiteX3" fmla="*/ 2033147 w 6224172"/>
                      <a:gd name="connsiteY3" fmla="*/ 2357891 h 3984501"/>
                      <a:gd name="connsiteX4" fmla="*/ 849905 w 6224172"/>
                      <a:gd name="connsiteY4" fmla="*/ 2889574 h 3984501"/>
                      <a:gd name="connsiteX5" fmla="*/ 16433 w 6224172"/>
                      <a:gd name="connsiteY5" fmla="*/ 3861830 h 3984501"/>
                      <a:gd name="connsiteX6" fmla="*/ 0 w 6224172"/>
                      <a:gd name="connsiteY6" fmla="*/ 72891 h 3984501"/>
                      <a:gd name="connsiteX7" fmla="*/ 6109407 w 6224172"/>
                      <a:gd name="connsiteY7" fmla="*/ 72445 h 3984501"/>
                      <a:gd name="connsiteX0" fmla="*/ 6109407 w 6241461"/>
                      <a:gd name="connsiteY0" fmla="*/ 72445 h 3984501"/>
                      <a:gd name="connsiteX1" fmla="*/ 4227908 w 6241461"/>
                      <a:gd name="connsiteY1" fmla="*/ 1052016 h 3984501"/>
                      <a:gd name="connsiteX2" fmla="*/ 2520428 w 6241461"/>
                      <a:gd name="connsiteY2" fmla="*/ 1150994 h 3984501"/>
                      <a:gd name="connsiteX3" fmla="*/ 2033147 w 6241461"/>
                      <a:gd name="connsiteY3" fmla="*/ 2357891 h 3984501"/>
                      <a:gd name="connsiteX4" fmla="*/ 849905 w 6241461"/>
                      <a:gd name="connsiteY4" fmla="*/ 2889574 h 3984501"/>
                      <a:gd name="connsiteX5" fmla="*/ 16433 w 6241461"/>
                      <a:gd name="connsiteY5" fmla="*/ 3861830 h 3984501"/>
                      <a:gd name="connsiteX6" fmla="*/ 0 w 6241461"/>
                      <a:gd name="connsiteY6" fmla="*/ 72891 h 3984501"/>
                      <a:gd name="connsiteX7" fmla="*/ 6109407 w 6241461"/>
                      <a:gd name="connsiteY7" fmla="*/ 72445 h 3984501"/>
                      <a:gd name="connsiteX0" fmla="*/ 6109407 w 6201346"/>
                      <a:gd name="connsiteY0" fmla="*/ 55500 h 3967556"/>
                      <a:gd name="connsiteX1" fmla="*/ 3739321 w 6201346"/>
                      <a:gd name="connsiteY1" fmla="*/ 806305 h 3967556"/>
                      <a:gd name="connsiteX2" fmla="*/ 2520428 w 6201346"/>
                      <a:gd name="connsiteY2" fmla="*/ 1134049 h 3967556"/>
                      <a:gd name="connsiteX3" fmla="*/ 2033147 w 6201346"/>
                      <a:gd name="connsiteY3" fmla="*/ 2340946 h 3967556"/>
                      <a:gd name="connsiteX4" fmla="*/ 849905 w 6201346"/>
                      <a:gd name="connsiteY4" fmla="*/ 2872629 h 3967556"/>
                      <a:gd name="connsiteX5" fmla="*/ 16433 w 6201346"/>
                      <a:gd name="connsiteY5" fmla="*/ 3844885 h 3967556"/>
                      <a:gd name="connsiteX6" fmla="*/ 0 w 6201346"/>
                      <a:gd name="connsiteY6" fmla="*/ 55946 h 3967556"/>
                      <a:gd name="connsiteX7" fmla="*/ 6109407 w 6201346"/>
                      <a:gd name="connsiteY7" fmla="*/ 55500 h 3967556"/>
                      <a:gd name="connsiteX0" fmla="*/ 6109407 w 6211840"/>
                      <a:gd name="connsiteY0" fmla="*/ 55500 h 3967556"/>
                      <a:gd name="connsiteX1" fmla="*/ 3739321 w 6211840"/>
                      <a:gd name="connsiteY1" fmla="*/ 806305 h 3967556"/>
                      <a:gd name="connsiteX2" fmla="*/ 2549169 w 6211840"/>
                      <a:gd name="connsiteY2" fmla="*/ 1405710 h 3967556"/>
                      <a:gd name="connsiteX3" fmla="*/ 2033147 w 6211840"/>
                      <a:gd name="connsiteY3" fmla="*/ 2340946 h 3967556"/>
                      <a:gd name="connsiteX4" fmla="*/ 849905 w 6211840"/>
                      <a:gd name="connsiteY4" fmla="*/ 2872629 h 3967556"/>
                      <a:gd name="connsiteX5" fmla="*/ 16433 w 6211840"/>
                      <a:gd name="connsiteY5" fmla="*/ 3844885 h 3967556"/>
                      <a:gd name="connsiteX6" fmla="*/ 0 w 6211840"/>
                      <a:gd name="connsiteY6" fmla="*/ 55946 h 3967556"/>
                      <a:gd name="connsiteX7" fmla="*/ 6109407 w 6211840"/>
                      <a:gd name="connsiteY7" fmla="*/ 55500 h 39675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6211840" h="3967556">
                        <a:moveTo>
                          <a:pt x="6109407" y="55500"/>
                        </a:moveTo>
                        <a:cubicBezTo>
                          <a:pt x="6732627" y="180560"/>
                          <a:pt x="4332694" y="581270"/>
                          <a:pt x="3739321" y="806305"/>
                        </a:cubicBezTo>
                        <a:cubicBezTo>
                          <a:pt x="3145948" y="1031340"/>
                          <a:pt x="2833531" y="1149936"/>
                          <a:pt x="2549169" y="1405710"/>
                        </a:cubicBezTo>
                        <a:cubicBezTo>
                          <a:pt x="2264807" y="1661484"/>
                          <a:pt x="2316358" y="2096460"/>
                          <a:pt x="2033147" y="2340946"/>
                        </a:cubicBezTo>
                        <a:cubicBezTo>
                          <a:pt x="1749936" y="2585432"/>
                          <a:pt x="1123753" y="2574313"/>
                          <a:pt x="849905" y="2872629"/>
                        </a:cubicBezTo>
                        <a:cubicBezTo>
                          <a:pt x="576057" y="3170945"/>
                          <a:pt x="16720" y="4345629"/>
                          <a:pt x="16433" y="3844885"/>
                        </a:cubicBezTo>
                        <a:cubicBezTo>
                          <a:pt x="15745" y="2643863"/>
                          <a:pt x="15057" y="1171182"/>
                          <a:pt x="0" y="55946"/>
                        </a:cubicBezTo>
                        <a:cubicBezTo>
                          <a:pt x="2036469" y="55797"/>
                          <a:pt x="5486187" y="-69560"/>
                          <a:pt x="6109407" y="5550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 sz="1661" dirty="0"/>
                  </a:p>
                </p:txBody>
              </p:sp>
            </p:grpSp>
            <p:grpSp>
              <p:nvGrpSpPr>
                <p:cNvPr id="26" name="กลุ่ม 25">
                  <a:extLst>
                    <a:ext uri="{FF2B5EF4-FFF2-40B4-BE49-F238E27FC236}">
                      <a16:creationId xmlns:a16="http://schemas.microsoft.com/office/drawing/2014/main" id="{7DAAD41E-889A-4C7E-AFE1-4E5DAD90ABFC}"/>
                    </a:ext>
                  </a:extLst>
                </p:cNvPr>
                <p:cNvGrpSpPr/>
                <p:nvPr/>
              </p:nvGrpSpPr>
              <p:grpSpPr>
                <a:xfrm flipH="1" flipV="1">
                  <a:off x="3659829" y="569056"/>
                  <a:ext cx="5503933" cy="4625727"/>
                  <a:chOff x="-13854" y="-53779"/>
                  <a:chExt cx="5988928" cy="5448712"/>
                </a:xfrm>
                <a:gradFill>
                  <a:gsLst>
                    <a:gs pos="0">
                      <a:srgbClr val="FEE882"/>
                    </a:gs>
                    <a:gs pos="73000">
                      <a:srgbClr val="FEE882"/>
                    </a:gs>
                    <a:gs pos="100000">
                      <a:srgbClr val="FEE882"/>
                    </a:gs>
                  </a:gsLst>
                  <a:path path="circle">
                    <a:fillToRect l="50000" t="50000" r="50000" b="50000"/>
                  </a:path>
                </a:gradFill>
              </p:grpSpPr>
              <p:sp>
                <p:nvSpPr>
                  <p:cNvPr id="27" name="รูปแบบอิสระ: รูปร่าง 26">
                    <a:extLst>
                      <a:ext uri="{FF2B5EF4-FFF2-40B4-BE49-F238E27FC236}">
                        <a16:creationId xmlns:a16="http://schemas.microsoft.com/office/drawing/2014/main" id="{639E2FCE-E179-4B4B-B31A-9307FD1A748F}"/>
                      </a:ext>
                    </a:extLst>
                  </p:cNvPr>
                  <p:cNvSpPr/>
                  <p:nvPr/>
                </p:nvSpPr>
                <p:spPr>
                  <a:xfrm>
                    <a:off x="-13854" y="415635"/>
                    <a:ext cx="3654961" cy="4979298"/>
                  </a:xfrm>
                  <a:custGeom>
                    <a:avLst/>
                    <a:gdLst>
                      <a:gd name="connsiteX0" fmla="*/ 3034146 w 3034146"/>
                      <a:gd name="connsiteY0" fmla="*/ 0 h 4724400"/>
                      <a:gd name="connsiteX1" fmla="*/ 1676400 w 3034146"/>
                      <a:gd name="connsiteY1" fmla="*/ 1939636 h 4724400"/>
                      <a:gd name="connsiteX2" fmla="*/ 831273 w 3034146"/>
                      <a:gd name="connsiteY2" fmla="*/ 2521527 h 4724400"/>
                      <a:gd name="connsiteX3" fmla="*/ 498764 w 3034146"/>
                      <a:gd name="connsiteY3" fmla="*/ 4322618 h 4724400"/>
                      <a:gd name="connsiteX4" fmla="*/ 13855 w 3034146"/>
                      <a:gd name="connsiteY4" fmla="*/ 4724400 h 4724400"/>
                      <a:gd name="connsiteX5" fmla="*/ 0 w 3034146"/>
                      <a:gd name="connsiteY5" fmla="*/ 41564 h 4724400"/>
                      <a:gd name="connsiteX6" fmla="*/ 3034146 w 3034146"/>
                      <a:gd name="connsiteY6" fmla="*/ 0 h 4724400"/>
                      <a:gd name="connsiteX0" fmla="*/ 3034146 w 3034146"/>
                      <a:gd name="connsiteY0" fmla="*/ 0 h 5021667"/>
                      <a:gd name="connsiteX1" fmla="*/ 1676400 w 3034146"/>
                      <a:gd name="connsiteY1" fmla="*/ 1939636 h 5021667"/>
                      <a:gd name="connsiteX2" fmla="*/ 831273 w 3034146"/>
                      <a:gd name="connsiteY2" fmla="*/ 2521527 h 5021667"/>
                      <a:gd name="connsiteX3" fmla="*/ 498764 w 3034146"/>
                      <a:gd name="connsiteY3" fmla="*/ 4322618 h 5021667"/>
                      <a:gd name="connsiteX4" fmla="*/ 13855 w 3034146"/>
                      <a:gd name="connsiteY4" fmla="*/ 4724400 h 5021667"/>
                      <a:gd name="connsiteX5" fmla="*/ 0 w 3034146"/>
                      <a:gd name="connsiteY5" fmla="*/ 41564 h 5021667"/>
                      <a:gd name="connsiteX6" fmla="*/ 3034146 w 3034146"/>
                      <a:gd name="connsiteY6" fmla="*/ 0 h 5021667"/>
                      <a:gd name="connsiteX0" fmla="*/ 3034146 w 3034146"/>
                      <a:gd name="connsiteY0" fmla="*/ 0 h 5021667"/>
                      <a:gd name="connsiteX1" fmla="*/ 1676400 w 3034146"/>
                      <a:gd name="connsiteY1" fmla="*/ 1939636 h 5021667"/>
                      <a:gd name="connsiteX2" fmla="*/ 831273 w 3034146"/>
                      <a:gd name="connsiteY2" fmla="*/ 2521527 h 5021667"/>
                      <a:gd name="connsiteX3" fmla="*/ 498764 w 3034146"/>
                      <a:gd name="connsiteY3" fmla="*/ 4322618 h 5021667"/>
                      <a:gd name="connsiteX4" fmla="*/ 13855 w 3034146"/>
                      <a:gd name="connsiteY4" fmla="*/ 4724400 h 5021667"/>
                      <a:gd name="connsiteX5" fmla="*/ 0 w 3034146"/>
                      <a:gd name="connsiteY5" fmla="*/ 41564 h 5021667"/>
                      <a:gd name="connsiteX6" fmla="*/ 3034146 w 3034146"/>
                      <a:gd name="connsiteY6" fmla="*/ 0 h 5021667"/>
                      <a:gd name="connsiteX0" fmla="*/ 3034146 w 3073956"/>
                      <a:gd name="connsiteY0" fmla="*/ 0 h 5021667"/>
                      <a:gd name="connsiteX1" fmla="*/ 1676400 w 3073956"/>
                      <a:gd name="connsiteY1" fmla="*/ 1939636 h 5021667"/>
                      <a:gd name="connsiteX2" fmla="*/ 831273 w 3073956"/>
                      <a:gd name="connsiteY2" fmla="*/ 2521527 h 5021667"/>
                      <a:gd name="connsiteX3" fmla="*/ 498764 w 3073956"/>
                      <a:gd name="connsiteY3" fmla="*/ 4322618 h 5021667"/>
                      <a:gd name="connsiteX4" fmla="*/ 13855 w 3073956"/>
                      <a:gd name="connsiteY4" fmla="*/ 4724400 h 5021667"/>
                      <a:gd name="connsiteX5" fmla="*/ 0 w 3073956"/>
                      <a:gd name="connsiteY5" fmla="*/ 41564 h 5021667"/>
                      <a:gd name="connsiteX6" fmla="*/ 3034146 w 3073956"/>
                      <a:gd name="connsiteY6" fmla="*/ 0 h 5021667"/>
                      <a:gd name="connsiteX0" fmla="*/ 3034146 w 3101237"/>
                      <a:gd name="connsiteY0" fmla="*/ 0 h 5021667"/>
                      <a:gd name="connsiteX1" fmla="*/ 2286000 w 3101237"/>
                      <a:gd name="connsiteY1" fmla="*/ 2119745 h 5021667"/>
                      <a:gd name="connsiteX2" fmla="*/ 831273 w 3101237"/>
                      <a:gd name="connsiteY2" fmla="*/ 2521527 h 5021667"/>
                      <a:gd name="connsiteX3" fmla="*/ 498764 w 3101237"/>
                      <a:gd name="connsiteY3" fmla="*/ 4322618 h 5021667"/>
                      <a:gd name="connsiteX4" fmla="*/ 13855 w 3101237"/>
                      <a:gd name="connsiteY4" fmla="*/ 4724400 h 5021667"/>
                      <a:gd name="connsiteX5" fmla="*/ 0 w 3101237"/>
                      <a:gd name="connsiteY5" fmla="*/ 41564 h 5021667"/>
                      <a:gd name="connsiteX6" fmla="*/ 3034146 w 3101237"/>
                      <a:gd name="connsiteY6" fmla="*/ 0 h 5021667"/>
                      <a:gd name="connsiteX0" fmla="*/ 3740728 w 3780989"/>
                      <a:gd name="connsiteY0" fmla="*/ 13854 h 4980103"/>
                      <a:gd name="connsiteX1" fmla="*/ 2286000 w 3780989"/>
                      <a:gd name="connsiteY1" fmla="*/ 2078181 h 4980103"/>
                      <a:gd name="connsiteX2" fmla="*/ 831273 w 3780989"/>
                      <a:gd name="connsiteY2" fmla="*/ 2479963 h 4980103"/>
                      <a:gd name="connsiteX3" fmla="*/ 498764 w 3780989"/>
                      <a:gd name="connsiteY3" fmla="*/ 4281054 h 4980103"/>
                      <a:gd name="connsiteX4" fmla="*/ 13855 w 3780989"/>
                      <a:gd name="connsiteY4" fmla="*/ 4682836 h 4980103"/>
                      <a:gd name="connsiteX5" fmla="*/ 0 w 3780989"/>
                      <a:gd name="connsiteY5" fmla="*/ 0 h 4980103"/>
                      <a:gd name="connsiteX6" fmla="*/ 3740728 w 3780989"/>
                      <a:gd name="connsiteY6" fmla="*/ 13854 h 4980103"/>
                      <a:gd name="connsiteX0" fmla="*/ 3740728 w 3803936"/>
                      <a:gd name="connsiteY0" fmla="*/ 13854 h 4980103"/>
                      <a:gd name="connsiteX1" fmla="*/ 2826327 w 3803936"/>
                      <a:gd name="connsiteY1" fmla="*/ 1884217 h 4980103"/>
                      <a:gd name="connsiteX2" fmla="*/ 831273 w 3803936"/>
                      <a:gd name="connsiteY2" fmla="*/ 2479963 h 4980103"/>
                      <a:gd name="connsiteX3" fmla="*/ 498764 w 3803936"/>
                      <a:gd name="connsiteY3" fmla="*/ 4281054 h 4980103"/>
                      <a:gd name="connsiteX4" fmla="*/ 13855 w 3803936"/>
                      <a:gd name="connsiteY4" fmla="*/ 4682836 h 4980103"/>
                      <a:gd name="connsiteX5" fmla="*/ 0 w 3803936"/>
                      <a:gd name="connsiteY5" fmla="*/ 0 h 4980103"/>
                      <a:gd name="connsiteX6" fmla="*/ 3740728 w 3803936"/>
                      <a:gd name="connsiteY6" fmla="*/ 13854 h 4980103"/>
                      <a:gd name="connsiteX0" fmla="*/ 3740728 w 3819518"/>
                      <a:gd name="connsiteY0" fmla="*/ 13854 h 4980103"/>
                      <a:gd name="connsiteX1" fmla="*/ 2826327 w 3819518"/>
                      <a:gd name="connsiteY1" fmla="*/ 1884217 h 4980103"/>
                      <a:gd name="connsiteX2" fmla="*/ 831273 w 3819518"/>
                      <a:gd name="connsiteY2" fmla="*/ 2479963 h 4980103"/>
                      <a:gd name="connsiteX3" fmla="*/ 498764 w 3819518"/>
                      <a:gd name="connsiteY3" fmla="*/ 4281054 h 4980103"/>
                      <a:gd name="connsiteX4" fmla="*/ 13855 w 3819518"/>
                      <a:gd name="connsiteY4" fmla="*/ 4682836 h 4980103"/>
                      <a:gd name="connsiteX5" fmla="*/ 0 w 3819518"/>
                      <a:gd name="connsiteY5" fmla="*/ 0 h 4980103"/>
                      <a:gd name="connsiteX6" fmla="*/ 3740728 w 3819518"/>
                      <a:gd name="connsiteY6" fmla="*/ 13854 h 4980103"/>
                      <a:gd name="connsiteX0" fmla="*/ 3699165 w 3764759"/>
                      <a:gd name="connsiteY0" fmla="*/ 0 h 4980103"/>
                      <a:gd name="connsiteX1" fmla="*/ 2826327 w 3764759"/>
                      <a:gd name="connsiteY1" fmla="*/ 1884217 h 4980103"/>
                      <a:gd name="connsiteX2" fmla="*/ 831273 w 3764759"/>
                      <a:gd name="connsiteY2" fmla="*/ 2479963 h 4980103"/>
                      <a:gd name="connsiteX3" fmla="*/ 498764 w 3764759"/>
                      <a:gd name="connsiteY3" fmla="*/ 4281054 h 4980103"/>
                      <a:gd name="connsiteX4" fmla="*/ 13855 w 3764759"/>
                      <a:gd name="connsiteY4" fmla="*/ 4682836 h 4980103"/>
                      <a:gd name="connsiteX5" fmla="*/ 0 w 3764759"/>
                      <a:gd name="connsiteY5" fmla="*/ 0 h 4980103"/>
                      <a:gd name="connsiteX6" fmla="*/ 3699165 w 3764759"/>
                      <a:gd name="connsiteY6" fmla="*/ 0 h 4980103"/>
                      <a:gd name="connsiteX0" fmla="*/ 3408220 w 3496956"/>
                      <a:gd name="connsiteY0" fmla="*/ 0 h 4993957"/>
                      <a:gd name="connsiteX1" fmla="*/ 2826327 w 3496956"/>
                      <a:gd name="connsiteY1" fmla="*/ 1898071 h 4993957"/>
                      <a:gd name="connsiteX2" fmla="*/ 831273 w 3496956"/>
                      <a:gd name="connsiteY2" fmla="*/ 2493817 h 4993957"/>
                      <a:gd name="connsiteX3" fmla="*/ 498764 w 3496956"/>
                      <a:gd name="connsiteY3" fmla="*/ 4294908 h 4993957"/>
                      <a:gd name="connsiteX4" fmla="*/ 13855 w 3496956"/>
                      <a:gd name="connsiteY4" fmla="*/ 4696690 h 4993957"/>
                      <a:gd name="connsiteX5" fmla="*/ 0 w 3496956"/>
                      <a:gd name="connsiteY5" fmla="*/ 13854 h 4993957"/>
                      <a:gd name="connsiteX6" fmla="*/ 3408220 w 3496956"/>
                      <a:gd name="connsiteY6" fmla="*/ 0 h 4993957"/>
                      <a:gd name="connsiteX0" fmla="*/ 3408220 w 3460882"/>
                      <a:gd name="connsiteY0" fmla="*/ 0 h 4993957"/>
                      <a:gd name="connsiteX1" fmla="*/ 2355272 w 3460882"/>
                      <a:gd name="connsiteY1" fmla="*/ 1787235 h 4993957"/>
                      <a:gd name="connsiteX2" fmla="*/ 831273 w 3460882"/>
                      <a:gd name="connsiteY2" fmla="*/ 2493817 h 4993957"/>
                      <a:gd name="connsiteX3" fmla="*/ 498764 w 3460882"/>
                      <a:gd name="connsiteY3" fmla="*/ 4294908 h 4993957"/>
                      <a:gd name="connsiteX4" fmla="*/ 13855 w 3460882"/>
                      <a:gd name="connsiteY4" fmla="*/ 4696690 h 4993957"/>
                      <a:gd name="connsiteX5" fmla="*/ 0 w 3460882"/>
                      <a:gd name="connsiteY5" fmla="*/ 13854 h 4993957"/>
                      <a:gd name="connsiteX6" fmla="*/ 3408220 w 3460882"/>
                      <a:gd name="connsiteY6" fmla="*/ 0 h 4993957"/>
                      <a:gd name="connsiteX0" fmla="*/ 3408220 w 3461814"/>
                      <a:gd name="connsiteY0" fmla="*/ 0 h 4997951"/>
                      <a:gd name="connsiteX1" fmla="*/ 2355272 w 3461814"/>
                      <a:gd name="connsiteY1" fmla="*/ 1787235 h 4997951"/>
                      <a:gd name="connsiteX2" fmla="*/ 706582 w 3461814"/>
                      <a:gd name="connsiteY2" fmla="*/ 2369126 h 4997951"/>
                      <a:gd name="connsiteX3" fmla="*/ 498764 w 3461814"/>
                      <a:gd name="connsiteY3" fmla="*/ 4294908 h 4997951"/>
                      <a:gd name="connsiteX4" fmla="*/ 13855 w 3461814"/>
                      <a:gd name="connsiteY4" fmla="*/ 4696690 h 4997951"/>
                      <a:gd name="connsiteX5" fmla="*/ 0 w 3461814"/>
                      <a:gd name="connsiteY5" fmla="*/ 13854 h 4997951"/>
                      <a:gd name="connsiteX6" fmla="*/ 3408220 w 3461814"/>
                      <a:gd name="connsiteY6" fmla="*/ 0 h 4997951"/>
                      <a:gd name="connsiteX0" fmla="*/ 3505202 w 3555152"/>
                      <a:gd name="connsiteY0" fmla="*/ 13855 h 4984097"/>
                      <a:gd name="connsiteX1" fmla="*/ 2355272 w 3555152"/>
                      <a:gd name="connsiteY1" fmla="*/ 1773381 h 4984097"/>
                      <a:gd name="connsiteX2" fmla="*/ 706582 w 3555152"/>
                      <a:gd name="connsiteY2" fmla="*/ 2355272 h 4984097"/>
                      <a:gd name="connsiteX3" fmla="*/ 498764 w 3555152"/>
                      <a:gd name="connsiteY3" fmla="*/ 4281054 h 4984097"/>
                      <a:gd name="connsiteX4" fmla="*/ 13855 w 3555152"/>
                      <a:gd name="connsiteY4" fmla="*/ 4682836 h 4984097"/>
                      <a:gd name="connsiteX5" fmla="*/ 0 w 3555152"/>
                      <a:gd name="connsiteY5" fmla="*/ 0 h 4984097"/>
                      <a:gd name="connsiteX6" fmla="*/ 3505202 w 3555152"/>
                      <a:gd name="connsiteY6" fmla="*/ 13855 h 4984097"/>
                      <a:gd name="connsiteX0" fmla="*/ 3505202 w 3509945"/>
                      <a:gd name="connsiteY0" fmla="*/ 13855 h 4984097"/>
                      <a:gd name="connsiteX1" fmla="*/ 2355272 w 3509945"/>
                      <a:gd name="connsiteY1" fmla="*/ 1773381 h 4984097"/>
                      <a:gd name="connsiteX2" fmla="*/ 706582 w 3509945"/>
                      <a:gd name="connsiteY2" fmla="*/ 2355272 h 4984097"/>
                      <a:gd name="connsiteX3" fmla="*/ 498764 w 3509945"/>
                      <a:gd name="connsiteY3" fmla="*/ 4281054 h 4984097"/>
                      <a:gd name="connsiteX4" fmla="*/ 13855 w 3509945"/>
                      <a:gd name="connsiteY4" fmla="*/ 4682836 h 4984097"/>
                      <a:gd name="connsiteX5" fmla="*/ 0 w 3509945"/>
                      <a:gd name="connsiteY5" fmla="*/ 0 h 4984097"/>
                      <a:gd name="connsiteX6" fmla="*/ 3505202 w 3509945"/>
                      <a:gd name="connsiteY6" fmla="*/ 13855 h 4984097"/>
                      <a:gd name="connsiteX0" fmla="*/ 3505202 w 3510195"/>
                      <a:gd name="connsiteY0" fmla="*/ 13855 h 4984097"/>
                      <a:gd name="connsiteX1" fmla="*/ 2355272 w 3510195"/>
                      <a:gd name="connsiteY1" fmla="*/ 1773381 h 4984097"/>
                      <a:gd name="connsiteX2" fmla="*/ 706582 w 3510195"/>
                      <a:gd name="connsiteY2" fmla="*/ 2355272 h 4984097"/>
                      <a:gd name="connsiteX3" fmla="*/ 498764 w 3510195"/>
                      <a:gd name="connsiteY3" fmla="*/ 4281054 h 4984097"/>
                      <a:gd name="connsiteX4" fmla="*/ 13855 w 3510195"/>
                      <a:gd name="connsiteY4" fmla="*/ 4682836 h 4984097"/>
                      <a:gd name="connsiteX5" fmla="*/ 0 w 3510195"/>
                      <a:gd name="connsiteY5" fmla="*/ 0 h 4984097"/>
                      <a:gd name="connsiteX6" fmla="*/ 3505202 w 3510195"/>
                      <a:gd name="connsiteY6" fmla="*/ 13855 h 4984097"/>
                      <a:gd name="connsiteX0" fmla="*/ 3505202 w 3510379"/>
                      <a:gd name="connsiteY0" fmla="*/ 13855 h 4984097"/>
                      <a:gd name="connsiteX1" fmla="*/ 2382981 w 3510379"/>
                      <a:gd name="connsiteY1" fmla="*/ 1911927 h 4984097"/>
                      <a:gd name="connsiteX2" fmla="*/ 706582 w 3510379"/>
                      <a:gd name="connsiteY2" fmla="*/ 2355272 h 4984097"/>
                      <a:gd name="connsiteX3" fmla="*/ 498764 w 3510379"/>
                      <a:gd name="connsiteY3" fmla="*/ 4281054 h 4984097"/>
                      <a:gd name="connsiteX4" fmla="*/ 13855 w 3510379"/>
                      <a:gd name="connsiteY4" fmla="*/ 4682836 h 4984097"/>
                      <a:gd name="connsiteX5" fmla="*/ 0 w 3510379"/>
                      <a:gd name="connsiteY5" fmla="*/ 0 h 4984097"/>
                      <a:gd name="connsiteX6" fmla="*/ 3505202 w 3510379"/>
                      <a:gd name="connsiteY6" fmla="*/ 13855 h 4984097"/>
                      <a:gd name="connsiteX0" fmla="*/ 3865420 w 3868973"/>
                      <a:gd name="connsiteY0" fmla="*/ 13855 h 4984097"/>
                      <a:gd name="connsiteX1" fmla="*/ 2382981 w 3868973"/>
                      <a:gd name="connsiteY1" fmla="*/ 1911927 h 4984097"/>
                      <a:gd name="connsiteX2" fmla="*/ 706582 w 3868973"/>
                      <a:gd name="connsiteY2" fmla="*/ 2355272 h 4984097"/>
                      <a:gd name="connsiteX3" fmla="*/ 498764 w 3868973"/>
                      <a:gd name="connsiteY3" fmla="*/ 4281054 h 4984097"/>
                      <a:gd name="connsiteX4" fmla="*/ 13855 w 3868973"/>
                      <a:gd name="connsiteY4" fmla="*/ 4682836 h 4984097"/>
                      <a:gd name="connsiteX5" fmla="*/ 0 w 3868973"/>
                      <a:gd name="connsiteY5" fmla="*/ 0 h 4984097"/>
                      <a:gd name="connsiteX6" fmla="*/ 3865420 w 3868973"/>
                      <a:gd name="connsiteY6" fmla="*/ 13855 h 4984097"/>
                      <a:gd name="connsiteX0" fmla="*/ 3865420 w 3873426"/>
                      <a:gd name="connsiteY0" fmla="*/ 13855 h 4984097"/>
                      <a:gd name="connsiteX1" fmla="*/ 2992581 w 3873426"/>
                      <a:gd name="connsiteY1" fmla="*/ 1717964 h 4984097"/>
                      <a:gd name="connsiteX2" fmla="*/ 706582 w 3873426"/>
                      <a:gd name="connsiteY2" fmla="*/ 2355272 h 4984097"/>
                      <a:gd name="connsiteX3" fmla="*/ 498764 w 3873426"/>
                      <a:gd name="connsiteY3" fmla="*/ 4281054 h 4984097"/>
                      <a:gd name="connsiteX4" fmla="*/ 13855 w 3873426"/>
                      <a:gd name="connsiteY4" fmla="*/ 4682836 h 4984097"/>
                      <a:gd name="connsiteX5" fmla="*/ 0 w 3873426"/>
                      <a:gd name="connsiteY5" fmla="*/ 0 h 4984097"/>
                      <a:gd name="connsiteX6" fmla="*/ 3865420 w 3873426"/>
                      <a:gd name="connsiteY6" fmla="*/ 13855 h 4984097"/>
                      <a:gd name="connsiteX0" fmla="*/ 3865420 w 3873179"/>
                      <a:gd name="connsiteY0" fmla="*/ 13855 h 4980543"/>
                      <a:gd name="connsiteX1" fmla="*/ 2992581 w 3873179"/>
                      <a:gd name="connsiteY1" fmla="*/ 1717964 h 4980543"/>
                      <a:gd name="connsiteX2" fmla="*/ 803564 w 3873179"/>
                      <a:gd name="connsiteY2" fmla="*/ 2466109 h 4980543"/>
                      <a:gd name="connsiteX3" fmla="*/ 498764 w 3873179"/>
                      <a:gd name="connsiteY3" fmla="*/ 4281054 h 4980543"/>
                      <a:gd name="connsiteX4" fmla="*/ 13855 w 3873179"/>
                      <a:gd name="connsiteY4" fmla="*/ 4682836 h 4980543"/>
                      <a:gd name="connsiteX5" fmla="*/ 0 w 3873179"/>
                      <a:gd name="connsiteY5" fmla="*/ 0 h 4980543"/>
                      <a:gd name="connsiteX6" fmla="*/ 3865420 w 3873179"/>
                      <a:gd name="connsiteY6" fmla="*/ 13855 h 4980543"/>
                      <a:gd name="connsiteX0" fmla="*/ 3532911 w 3549464"/>
                      <a:gd name="connsiteY0" fmla="*/ 138545 h 4980543"/>
                      <a:gd name="connsiteX1" fmla="*/ 2992581 w 3549464"/>
                      <a:gd name="connsiteY1" fmla="*/ 1717964 h 4980543"/>
                      <a:gd name="connsiteX2" fmla="*/ 803564 w 3549464"/>
                      <a:gd name="connsiteY2" fmla="*/ 2466109 h 4980543"/>
                      <a:gd name="connsiteX3" fmla="*/ 498764 w 3549464"/>
                      <a:gd name="connsiteY3" fmla="*/ 4281054 h 4980543"/>
                      <a:gd name="connsiteX4" fmla="*/ 13855 w 3549464"/>
                      <a:gd name="connsiteY4" fmla="*/ 4682836 h 4980543"/>
                      <a:gd name="connsiteX5" fmla="*/ 0 w 3549464"/>
                      <a:gd name="connsiteY5" fmla="*/ 0 h 4980543"/>
                      <a:gd name="connsiteX6" fmla="*/ 3532911 w 3549464"/>
                      <a:gd name="connsiteY6" fmla="*/ 138545 h 4980543"/>
                      <a:gd name="connsiteX0" fmla="*/ 3546766 w 3562611"/>
                      <a:gd name="connsiteY0" fmla="*/ 0 h 5008253"/>
                      <a:gd name="connsiteX1" fmla="*/ 2992581 w 3562611"/>
                      <a:gd name="connsiteY1" fmla="*/ 1745674 h 5008253"/>
                      <a:gd name="connsiteX2" fmla="*/ 803564 w 3562611"/>
                      <a:gd name="connsiteY2" fmla="*/ 2493819 h 5008253"/>
                      <a:gd name="connsiteX3" fmla="*/ 498764 w 3562611"/>
                      <a:gd name="connsiteY3" fmla="*/ 4308764 h 5008253"/>
                      <a:gd name="connsiteX4" fmla="*/ 13855 w 3562611"/>
                      <a:gd name="connsiteY4" fmla="*/ 4710546 h 5008253"/>
                      <a:gd name="connsiteX5" fmla="*/ 0 w 3562611"/>
                      <a:gd name="connsiteY5" fmla="*/ 27710 h 5008253"/>
                      <a:gd name="connsiteX6" fmla="*/ 3546766 w 3562611"/>
                      <a:gd name="connsiteY6" fmla="*/ 0 h 5008253"/>
                      <a:gd name="connsiteX0" fmla="*/ 3546766 w 3706909"/>
                      <a:gd name="connsiteY0" fmla="*/ 0 h 5008253"/>
                      <a:gd name="connsiteX1" fmla="*/ 2992581 w 3706909"/>
                      <a:gd name="connsiteY1" fmla="*/ 1745674 h 5008253"/>
                      <a:gd name="connsiteX2" fmla="*/ 803564 w 3706909"/>
                      <a:gd name="connsiteY2" fmla="*/ 2493819 h 5008253"/>
                      <a:gd name="connsiteX3" fmla="*/ 498764 w 3706909"/>
                      <a:gd name="connsiteY3" fmla="*/ 4308764 h 5008253"/>
                      <a:gd name="connsiteX4" fmla="*/ 13855 w 3706909"/>
                      <a:gd name="connsiteY4" fmla="*/ 4710546 h 5008253"/>
                      <a:gd name="connsiteX5" fmla="*/ 0 w 3706909"/>
                      <a:gd name="connsiteY5" fmla="*/ 27710 h 5008253"/>
                      <a:gd name="connsiteX6" fmla="*/ 3546766 w 3706909"/>
                      <a:gd name="connsiteY6" fmla="*/ 0 h 5008253"/>
                      <a:gd name="connsiteX0" fmla="*/ 3546766 w 3576888"/>
                      <a:gd name="connsiteY0" fmla="*/ 0 h 5008253"/>
                      <a:gd name="connsiteX1" fmla="*/ 2992581 w 3576888"/>
                      <a:gd name="connsiteY1" fmla="*/ 1745674 h 5008253"/>
                      <a:gd name="connsiteX2" fmla="*/ 803564 w 3576888"/>
                      <a:gd name="connsiteY2" fmla="*/ 2493819 h 5008253"/>
                      <a:gd name="connsiteX3" fmla="*/ 498764 w 3576888"/>
                      <a:gd name="connsiteY3" fmla="*/ 4308764 h 5008253"/>
                      <a:gd name="connsiteX4" fmla="*/ 13855 w 3576888"/>
                      <a:gd name="connsiteY4" fmla="*/ 4710546 h 5008253"/>
                      <a:gd name="connsiteX5" fmla="*/ 0 w 3576888"/>
                      <a:gd name="connsiteY5" fmla="*/ 27710 h 5008253"/>
                      <a:gd name="connsiteX6" fmla="*/ 3546766 w 3576888"/>
                      <a:gd name="connsiteY6" fmla="*/ 0 h 5008253"/>
                      <a:gd name="connsiteX0" fmla="*/ 3546766 w 3560729"/>
                      <a:gd name="connsiteY0" fmla="*/ 0 h 5008253"/>
                      <a:gd name="connsiteX1" fmla="*/ 2604653 w 3560729"/>
                      <a:gd name="connsiteY1" fmla="*/ 1814947 h 5008253"/>
                      <a:gd name="connsiteX2" fmla="*/ 803564 w 3560729"/>
                      <a:gd name="connsiteY2" fmla="*/ 2493819 h 5008253"/>
                      <a:gd name="connsiteX3" fmla="*/ 498764 w 3560729"/>
                      <a:gd name="connsiteY3" fmla="*/ 4308764 h 5008253"/>
                      <a:gd name="connsiteX4" fmla="*/ 13855 w 3560729"/>
                      <a:gd name="connsiteY4" fmla="*/ 4710546 h 5008253"/>
                      <a:gd name="connsiteX5" fmla="*/ 0 w 3560729"/>
                      <a:gd name="connsiteY5" fmla="*/ 27710 h 5008253"/>
                      <a:gd name="connsiteX6" fmla="*/ 3546766 w 3560729"/>
                      <a:gd name="connsiteY6" fmla="*/ 0 h 5008253"/>
                      <a:gd name="connsiteX0" fmla="*/ 3546766 w 3560729"/>
                      <a:gd name="connsiteY0" fmla="*/ 0 h 5022108"/>
                      <a:gd name="connsiteX1" fmla="*/ 2604653 w 3560729"/>
                      <a:gd name="connsiteY1" fmla="*/ 1828802 h 5022108"/>
                      <a:gd name="connsiteX2" fmla="*/ 803564 w 3560729"/>
                      <a:gd name="connsiteY2" fmla="*/ 2507674 h 5022108"/>
                      <a:gd name="connsiteX3" fmla="*/ 498764 w 3560729"/>
                      <a:gd name="connsiteY3" fmla="*/ 4322619 h 5022108"/>
                      <a:gd name="connsiteX4" fmla="*/ 13855 w 3560729"/>
                      <a:gd name="connsiteY4" fmla="*/ 4724401 h 5022108"/>
                      <a:gd name="connsiteX5" fmla="*/ 0 w 3560729"/>
                      <a:gd name="connsiteY5" fmla="*/ 41565 h 5022108"/>
                      <a:gd name="connsiteX6" fmla="*/ 3546766 w 3560729"/>
                      <a:gd name="connsiteY6" fmla="*/ 0 h 5022108"/>
                      <a:gd name="connsiteX0" fmla="*/ 3546766 w 3560729"/>
                      <a:gd name="connsiteY0" fmla="*/ 0 h 5028368"/>
                      <a:gd name="connsiteX1" fmla="*/ 2604653 w 3560729"/>
                      <a:gd name="connsiteY1" fmla="*/ 1828802 h 5028368"/>
                      <a:gd name="connsiteX2" fmla="*/ 803564 w 3560729"/>
                      <a:gd name="connsiteY2" fmla="*/ 2313710 h 5028368"/>
                      <a:gd name="connsiteX3" fmla="*/ 498764 w 3560729"/>
                      <a:gd name="connsiteY3" fmla="*/ 4322619 h 5028368"/>
                      <a:gd name="connsiteX4" fmla="*/ 13855 w 3560729"/>
                      <a:gd name="connsiteY4" fmla="*/ 4724401 h 5028368"/>
                      <a:gd name="connsiteX5" fmla="*/ 0 w 3560729"/>
                      <a:gd name="connsiteY5" fmla="*/ 41565 h 5028368"/>
                      <a:gd name="connsiteX6" fmla="*/ 3546766 w 3560729"/>
                      <a:gd name="connsiteY6" fmla="*/ 0 h 5028368"/>
                      <a:gd name="connsiteX0" fmla="*/ 3546766 w 3567061"/>
                      <a:gd name="connsiteY0" fmla="*/ 0 h 5028368"/>
                      <a:gd name="connsiteX1" fmla="*/ 2826326 w 3567061"/>
                      <a:gd name="connsiteY1" fmla="*/ 1731820 h 5028368"/>
                      <a:gd name="connsiteX2" fmla="*/ 803564 w 3567061"/>
                      <a:gd name="connsiteY2" fmla="*/ 2313710 h 5028368"/>
                      <a:gd name="connsiteX3" fmla="*/ 498764 w 3567061"/>
                      <a:gd name="connsiteY3" fmla="*/ 4322619 h 5028368"/>
                      <a:gd name="connsiteX4" fmla="*/ 13855 w 3567061"/>
                      <a:gd name="connsiteY4" fmla="*/ 4724401 h 5028368"/>
                      <a:gd name="connsiteX5" fmla="*/ 0 w 3567061"/>
                      <a:gd name="connsiteY5" fmla="*/ 41565 h 5028368"/>
                      <a:gd name="connsiteX6" fmla="*/ 3546766 w 3567061"/>
                      <a:gd name="connsiteY6" fmla="*/ 0 h 5028368"/>
                      <a:gd name="connsiteX0" fmla="*/ 3546766 w 3567061"/>
                      <a:gd name="connsiteY0" fmla="*/ 0 h 4939815"/>
                      <a:gd name="connsiteX1" fmla="*/ 2826326 w 3567061"/>
                      <a:gd name="connsiteY1" fmla="*/ 1731820 h 4939815"/>
                      <a:gd name="connsiteX2" fmla="*/ 803564 w 3567061"/>
                      <a:gd name="connsiteY2" fmla="*/ 2313710 h 4939815"/>
                      <a:gd name="connsiteX3" fmla="*/ 1066801 w 3567061"/>
                      <a:gd name="connsiteY3" fmla="*/ 3782292 h 4939815"/>
                      <a:gd name="connsiteX4" fmla="*/ 13855 w 3567061"/>
                      <a:gd name="connsiteY4" fmla="*/ 4724401 h 4939815"/>
                      <a:gd name="connsiteX5" fmla="*/ 0 w 3567061"/>
                      <a:gd name="connsiteY5" fmla="*/ 41565 h 4939815"/>
                      <a:gd name="connsiteX6" fmla="*/ 3546766 w 3567061"/>
                      <a:gd name="connsiteY6" fmla="*/ 0 h 4939815"/>
                      <a:gd name="connsiteX0" fmla="*/ 3546766 w 3567427"/>
                      <a:gd name="connsiteY0" fmla="*/ 0 h 4944652"/>
                      <a:gd name="connsiteX1" fmla="*/ 2826326 w 3567427"/>
                      <a:gd name="connsiteY1" fmla="*/ 1731820 h 4944652"/>
                      <a:gd name="connsiteX2" fmla="*/ 748145 w 3567427"/>
                      <a:gd name="connsiteY2" fmla="*/ 2050474 h 4944652"/>
                      <a:gd name="connsiteX3" fmla="*/ 1066801 w 3567427"/>
                      <a:gd name="connsiteY3" fmla="*/ 3782292 h 4944652"/>
                      <a:gd name="connsiteX4" fmla="*/ 13855 w 3567427"/>
                      <a:gd name="connsiteY4" fmla="*/ 4724401 h 4944652"/>
                      <a:gd name="connsiteX5" fmla="*/ 0 w 3567427"/>
                      <a:gd name="connsiteY5" fmla="*/ 41565 h 4944652"/>
                      <a:gd name="connsiteX6" fmla="*/ 3546766 w 3567427"/>
                      <a:gd name="connsiteY6" fmla="*/ 0 h 4944652"/>
                      <a:gd name="connsiteX0" fmla="*/ 3546766 w 3566619"/>
                      <a:gd name="connsiteY0" fmla="*/ 0 h 4940065"/>
                      <a:gd name="connsiteX1" fmla="*/ 2826326 w 3566619"/>
                      <a:gd name="connsiteY1" fmla="*/ 1731820 h 4940065"/>
                      <a:gd name="connsiteX2" fmla="*/ 872836 w 3566619"/>
                      <a:gd name="connsiteY2" fmla="*/ 2299856 h 4940065"/>
                      <a:gd name="connsiteX3" fmla="*/ 1066801 w 3566619"/>
                      <a:gd name="connsiteY3" fmla="*/ 3782292 h 4940065"/>
                      <a:gd name="connsiteX4" fmla="*/ 13855 w 3566619"/>
                      <a:gd name="connsiteY4" fmla="*/ 4724401 h 4940065"/>
                      <a:gd name="connsiteX5" fmla="*/ 0 w 3566619"/>
                      <a:gd name="connsiteY5" fmla="*/ 41565 h 4940065"/>
                      <a:gd name="connsiteX6" fmla="*/ 3546766 w 3566619"/>
                      <a:gd name="connsiteY6" fmla="*/ 0 h 4940065"/>
                      <a:gd name="connsiteX0" fmla="*/ 3546766 w 3566619"/>
                      <a:gd name="connsiteY0" fmla="*/ 0 h 4943391"/>
                      <a:gd name="connsiteX1" fmla="*/ 2826326 w 3566619"/>
                      <a:gd name="connsiteY1" fmla="*/ 1731820 h 4943391"/>
                      <a:gd name="connsiteX2" fmla="*/ 872836 w 3566619"/>
                      <a:gd name="connsiteY2" fmla="*/ 2299856 h 4943391"/>
                      <a:gd name="connsiteX3" fmla="*/ 1343891 w 3566619"/>
                      <a:gd name="connsiteY3" fmla="*/ 3810001 h 4943391"/>
                      <a:gd name="connsiteX4" fmla="*/ 13855 w 3566619"/>
                      <a:gd name="connsiteY4" fmla="*/ 4724401 h 4943391"/>
                      <a:gd name="connsiteX5" fmla="*/ 0 w 3566619"/>
                      <a:gd name="connsiteY5" fmla="*/ 41565 h 4943391"/>
                      <a:gd name="connsiteX6" fmla="*/ 3546766 w 3566619"/>
                      <a:gd name="connsiteY6" fmla="*/ 0 h 4943391"/>
                      <a:gd name="connsiteX0" fmla="*/ 3546766 w 3566619"/>
                      <a:gd name="connsiteY0" fmla="*/ 0 h 4955848"/>
                      <a:gd name="connsiteX1" fmla="*/ 2826326 w 3566619"/>
                      <a:gd name="connsiteY1" fmla="*/ 1731820 h 4955848"/>
                      <a:gd name="connsiteX2" fmla="*/ 872836 w 3566619"/>
                      <a:gd name="connsiteY2" fmla="*/ 2299856 h 4955848"/>
                      <a:gd name="connsiteX3" fmla="*/ 1136073 w 3566619"/>
                      <a:gd name="connsiteY3" fmla="*/ 3906983 h 4955848"/>
                      <a:gd name="connsiteX4" fmla="*/ 13855 w 3566619"/>
                      <a:gd name="connsiteY4" fmla="*/ 4724401 h 4955848"/>
                      <a:gd name="connsiteX5" fmla="*/ 0 w 3566619"/>
                      <a:gd name="connsiteY5" fmla="*/ 41565 h 4955848"/>
                      <a:gd name="connsiteX6" fmla="*/ 3546766 w 3566619"/>
                      <a:gd name="connsiteY6" fmla="*/ 0 h 4955848"/>
                      <a:gd name="connsiteX0" fmla="*/ 3546766 w 3609882"/>
                      <a:gd name="connsiteY0" fmla="*/ 0 h 4955848"/>
                      <a:gd name="connsiteX1" fmla="*/ 3214254 w 3609882"/>
                      <a:gd name="connsiteY1" fmla="*/ 1579420 h 4955848"/>
                      <a:gd name="connsiteX2" fmla="*/ 872836 w 3609882"/>
                      <a:gd name="connsiteY2" fmla="*/ 2299856 h 4955848"/>
                      <a:gd name="connsiteX3" fmla="*/ 1136073 w 3609882"/>
                      <a:gd name="connsiteY3" fmla="*/ 3906983 h 4955848"/>
                      <a:gd name="connsiteX4" fmla="*/ 13855 w 3609882"/>
                      <a:gd name="connsiteY4" fmla="*/ 4724401 h 4955848"/>
                      <a:gd name="connsiteX5" fmla="*/ 0 w 3609882"/>
                      <a:gd name="connsiteY5" fmla="*/ 41565 h 4955848"/>
                      <a:gd name="connsiteX6" fmla="*/ 3546766 w 3609882"/>
                      <a:gd name="connsiteY6" fmla="*/ 0 h 4955848"/>
                      <a:gd name="connsiteX0" fmla="*/ 3546766 w 3609882"/>
                      <a:gd name="connsiteY0" fmla="*/ 0 h 4957825"/>
                      <a:gd name="connsiteX1" fmla="*/ 3214254 w 3609882"/>
                      <a:gd name="connsiteY1" fmla="*/ 1579420 h 4957825"/>
                      <a:gd name="connsiteX2" fmla="*/ 872836 w 3609882"/>
                      <a:gd name="connsiteY2" fmla="*/ 2299856 h 4957825"/>
                      <a:gd name="connsiteX3" fmla="*/ 1136073 w 3609882"/>
                      <a:gd name="connsiteY3" fmla="*/ 3906983 h 4957825"/>
                      <a:gd name="connsiteX4" fmla="*/ 13855 w 3609882"/>
                      <a:gd name="connsiteY4" fmla="*/ 4724401 h 4957825"/>
                      <a:gd name="connsiteX5" fmla="*/ 0 w 3609882"/>
                      <a:gd name="connsiteY5" fmla="*/ 41565 h 4957825"/>
                      <a:gd name="connsiteX6" fmla="*/ 3546766 w 3609882"/>
                      <a:gd name="connsiteY6" fmla="*/ 0 h 4957825"/>
                      <a:gd name="connsiteX0" fmla="*/ 3635098 w 3698214"/>
                      <a:gd name="connsiteY0" fmla="*/ 0 h 4956688"/>
                      <a:gd name="connsiteX1" fmla="*/ 3302586 w 3698214"/>
                      <a:gd name="connsiteY1" fmla="*/ 1579420 h 4956688"/>
                      <a:gd name="connsiteX2" fmla="*/ 961168 w 3698214"/>
                      <a:gd name="connsiteY2" fmla="*/ 2299856 h 4956688"/>
                      <a:gd name="connsiteX3" fmla="*/ 1432223 w 3698214"/>
                      <a:gd name="connsiteY3" fmla="*/ 4045529 h 4956688"/>
                      <a:gd name="connsiteX4" fmla="*/ 102187 w 3698214"/>
                      <a:gd name="connsiteY4" fmla="*/ 4724401 h 4956688"/>
                      <a:gd name="connsiteX5" fmla="*/ 88332 w 3698214"/>
                      <a:gd name="connsiteY5" fmla="*/ 41565 h 4956688"/>
                      <a:gd name="connsiteX6" fmla="*/ 3635098 w 3698214"/>
                      <a:gd name="connsiteY6" fmla="*/ 0 h 4956688"/>
                      <a:gd name="connsiteX0" fmla="*/ 3635098 w 3698214"/>
                      <a:gd name="connsiteY0" fmla="*/ 0 h 4956688"/>
                      <a:gd name="connsiteX1" fmla="*/ 3302586 w 3698214"/>
                      <a:gd name="connsiteY1" fmla="*/ 1579420 h 4956688"/>
                      <a:gd name="connsiteX2" fmla="*/ 961168 w 3698214"/>
                      <a:gd name="connsiteY2" fmla="*/ 2299856 h 4956688"/>
                      <a:gd name="connsiteX3" fmla="*/ 1432223 w 3698214"/>
                      <a:gd name="connsiteY3" fmla="*/ 4045529 h 4956688"/>
                      <a:gd name="connsiteX4" fmla="*/ 102187 w 3698214"/>
                      <a:gd name="connsiteY4" fmla="*/ 4724401 h 4956688"/>
                      <a:gd name="connsiteX5" fmla="*/ 88332 w 3698214"/>
                      <a:gd name="connsiteY5" fmla="*/ 41565 h 4956688"/>
                      <a:gd name="connsiteX6" fmla="*/ 3635098 w 3698214"/>
                      <a:gd name="connsiteY6" fmla="*/ 0 h 4956688"/>
                      <a:gd name="connsiteX0" fmla="*/ 3635098 w 3698214"/>
                      <a:gd name="connsiteY0" fmla="*/ 0 h 4956688"/>
                      <a:gd name="connsiteX1" fmla="*/ 3302586 w 3698214"/>
                      <a:gd name="connsiteY1" fmla="*/ 1579420 h 4956688"/>
                      <a:gd name="connsiteX2" fmla="*/ 961168 w 3698214"/>
                      <a:gd name="connsiteY2" fmla="*/ 2299856 h 4956688"/>
                      <a:gd name="connsiteX3" fmla="*/ 1432223 w 3698214"/>
                      <a:gd name="connsiteY3" fmla="*/ 4045529 h 4956688"/>
                      <a:gd name="connsiteX4" fmla="*/ 102187 w 3698214"/>
                      <a:gd name="connsiteY4" fmla="*/ 4724401 h 4956688"/>
                      <a:gd name="connsiteX5" fmla="*/ 88332 w 3698214"/>
                      <a:gd name="connsiteY5" fmla="*/ 41565 h 4956688"/>
                      <a:gd name="connsiteX6" fmla="*/ 3635098 w 3698214"/>
                      <a:gd name="connsiteY6" fmla="*/ 0 h 4956688"/>
                      <a:gd name="connsiteX0" fmla="*/ 3591845 w 3654961"/>
                      <a:gd name="connsiteY0" fmla="*/ 0 h 4968373"/>
                      <a:gd name="connsiteX1" fmla="*/ 3259333 w 3654961"/>
                      <a:gd name="connsiteY1" fmla="*/ 1579420 h 4968373"/>
                      <a:gd name="connsiteX2" fmla="*/ 917915 w 3654961"/>
                      <a:gd name="connsiteY2" fmla="*/ 2299856 h 4968373"/>
                      <a:gd name="connsiteX3" fmla="*/ 1388970 w 3654961"/>
                      <a:gd name="connsiteY3" fmla="*/ 4045529 h 4968373"/>
                      <a:gd name="connsiteX4" fmla="*/ 58934 w 3654961"/>
                      <a:gd name="connsiteY4" fmla="*/ 4724401 h 4968373"/>
                      <a:gd name="connsiteX5" fmla="*/ 45079 w 3654961"/>
                      <a:gd name="connsiteY5" fmla="*/ 41565 h 4968373"/>
                      <a:gd name="connsiteX6" fmla="*/ 3591845 w 3654961"/>
                      <a:gd name="connsiteY6" fmla="*/ 0 h 4968373"/>
                      <a:gd name="connsiteX0" fmla="*/ 3591845 w 3654961"/>
                      <a:gd name="connsiteY0" fmla="*/ 0 h 4967280"/>
                      <a:gd name="connsiteX1" fmla="*/ 3259333 w 3654961"/>
                      <a:gd name="connsiteY1" fmla="*/ 1579420 h 4967280"/>
                      <a:gd name="connsiteX2" fmla="*/ 917915 w 3654961"/>
                      <a:gd name="connsiteY2" fmla="*/ 2299856 h 4967280"/>
                      <a:gd name="connsiteX3" fmla="*/ 1388970 w 3654961"/>
                      <a:gd name="connsiteY3" fmla="*/ 4045529 h 4967280"/>
                      <a:gd name="connsiteX4" fmla="*/ 58934 w 3654961"/>
                      <a:gd name="connsiteY4" fmla="*/ 4724401 h 4967280"/>
                      <a:gd name="connsiteX5" fmla="*/ 45079 w 3654961"/>
                      <a:gd name="connsiteY5" fmla="*/ 41565 h 4967280"/>
                      <a:gd name="connsiteX6" fmla="*/ 3591845 w 3654961"/>
                      <a:gd name="connsiteY6" fmla="*/ 0 h 4967280"/>
                      <a:gd name="connsiteX0" fmla="*/ 3591845 w 3654961"/>
                      <a:gd name="connsiteY0" fmla="*/ 0 h 4979298"/>
                      <a:gd name="connsiteX1" fmla="*/ 3259333 w 3654961"/>
                      <a:gd name="connsiteY1" fmla="*/ 1579420 h 4979298"/>
                      <a:gd name="connsiteX2" fmla="*/ 917915 w 3654961"/>
                      <a:gd name="connsiteY2" fmla="*/ 2299856 h 4979298"/>
                      <a:gd name="connsiteX3" fmla="*/ 1388970 w 3654961"/>
                      <a:gd name="connsiteY3" fmla="*/ 4045529 h 4979298"/>
                      <a:gd name="connsiteX4" fmla="*/ 58934 w 3654961"/>
                      <a:gd name="connsiteY4" fmla="*/ 4738255 h 4979298"/>
                      <a:gd name="connsiteX5" fmla="*/ 45079 w 3654961"/>
                      <a:gd name="connsiteY5" fmla="*/ 41565 h 4979298"/>
                      <a:gd name="connsiteX6" fmla="*/ 3591845 w 3654961"/>
                      <a:gd name="connsiteY6" fmla="*/ 0 h 49792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654961" h="4979298">
                        <a:moveTo>
                          <a:pt x="3591845" y="0"/>
                        </a:moveTo>
                        <a:cubicBezTo>
                          <a:pt x="3704991" y="635000"/>
                          <a:pt x="3704988" y="1196111"/>
                          <a:pt x="3259333" y="1579420"/>
                        </a:cubicBezTo>
                        <a:cubicBezTo>
                          <a:pt x="2813678" y="1962729"/>
                          <a:pt x="1229642" y="1888838"/>
                          <a:pt x="917915" y="2299856"/>
                        </a:cubicBezTo>
                        <a:cubicBezTo>
                          <a:pt x="606188" y="2710874"/>
                          <a:pt x="1532133" y="3639129"/>
                          <a:pt x="1388970" y="4045529"/>
                        </a:cubicBezTo>
                        <a:cubicBezTo>
                          <a:pt x="1245807" y="4451929"/>
                          <a:pt x="185461" y="5430703"/>
                          <a:pt x="58934" y="4738255"/>
                        </a:cubicBezTo>
                        <a:cubicBezTo>
                          <a:pt x="-67593" y="4045807"/>
                          <a:pt x="49697" y="1602510"/>
                          <a:pt x="45079" y="41565"/>
                        </a:cubicBezTo>
                        <a:lnTo>
                          <a:pt x="3591845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84407" tIns="42203" rIns="84407" bIns="42203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th-TH" sz="1661"/>
                  </a:p>
                </p:txBody>
              </p:sp>
              <p:sp>
                <p:nvSpPr>
                  <p:cNvPr id="28" name="รูปแบบอิสระ: รูปร่าง 27">
                    <a:extLst>
                      <a:ext uri="{FF2B5EF4-FFF2-40B4-BE49-F238E27FC236}">
                        <a16:creationId xmlns:a16="http://schemas.microsoft.com/office/drawing/2014/main" id="{2BA85EDD-0A85-4EA9-8663-73F808501E58}"/>
                      </a:ext>
                    </a:extLst>
                  </p:cNvPr>
                  <p:cNvSpPr/>
                  <p:nvPr/>
                </p:nvSpPr>
                <p:spPr>
                  <a:xfrm>
                    <a:off x="-13854" y="-53779"/>
                    <a:ext cx="5988928" cy="3844532"/>
                  </a:xfrm>
                  <a:custGeom>
                    <a:avLst/>
                    <a:gdLst>
                      <a:gd name="connsiteX0" fmla="*/ 5791200 w 5791200"/>
                      <a:gd name="connsiteY0" fmla="*/ 13854 h 3574472"/>
                      <a:gd name="connsiteX1" fmla="*/ 3061855 w 5791200"/>
                      <a:gd name="connsiteY1" fmla="*/ 678872 h 3574472"/>
                      <a:gd name="connsiteX2" fmla="*/ 2992582 w 5791200"/>
                      <a:gd name="connsiteY2" fmla="*/ 1607127 h 3574472"/>
                      <a:gd name="connsiteX3" fmla="*/ 1413164 w 5791200"/>
                      <a:gd name="connsiteY3" fmla="*/ 1870363 h 3574472"/>
                      <a:gd name="connsiteX4" fmla="*/ 0 w 5791200"/>
                      <a:gd name="connsiteY4" fmla="*/ 3574472 h 3574472"/>
                      <a:gd name="connsiteX5" fmla="*/ 55418 w 5791200"/>
                      <a:gd name="connsiteY5" fmla="*/ 0 h 3574472"/>
                      <a:gd name="connsiteX6" fmla="*/ 5791200 w 5791200"/>
                      <a:gd name="connsiteY6" fmla="*/ 13854 h 3574472"/>
                      <a:gd name="connsiteX0" fmla="*/ 5822003 w 5822003"/>
                      <a:gd name="connsiteY0" fmla="*/ 28151 h 3588769"/>
                      <a:gd name="connsiteX1" fmla="*/ 3092658 w 5822003"/>
                      <a:gd name="connsiteY1" fmla="*/ 693169 h 3588769"/>
                      <a:gd name="connsiteX2" fmla="*/ 3023385 w 5822003"/>
                      <a:gd name="connsiteY2" fmla="*/ 1621424 h 3588769"/>
                      <a:gd name="connsiteX3" fmla="*/ 1443967 w 5822003"/>
                      <a:gd name="connsiteY3" fmla="*/ 1884660 h 3588769"/>
                      <a:gd name="connsiteX4" fmla="*/ 30803 w 5822003"/>
                      <a:gd name="connsiteY4" fmla="*/ 3588769 h 3588769"/>
                      <a:gd name="connsiteX5" fmla="*/ 0 w 5822003"/>
                      <a:gd name="connsiteY5" fmla="*/ 0 h 3588769"/>
                      <a:gd name="connsiteX6" fmla="*/ 5822003 w 5822003"/>
                      <a:gd name="connsiteY6" fmla="*/ 28151 h 3588769"/>
                      <a:gd name="connsiteX0" fmla="*/ 5879484 w 5879484"/>
                      <a:gd name="connsiteY0" fmla="*/ 42449 h 3603067"/>
                      <a:gd name="connsiteX1" fmla="*/ 3150139 w 5879484"/>
                      <a:gd name="connsiteY1" fmla="*/ 707467 h 3603067"/>
                      <a:gd name="connsiteX2" fmla="*/ 3080866 w 5879484"/>
                      <a:gd name="connsiteY2" fmla="*/ 1635722 h 3603067"/>
                      <a:gd name="connsiteX3" fmla="*/ 1501448 w 5879484"/>
                      <a:gd name="connsiteY3" fmla="*/ 1898958 h 3603067"/>
                      <a:gd name="connsiteX4" fmla="*/ 88284 w 5879484"/>
                      <a:gd name="connsiteY4" fmla="*/ 3603067 h 3603067"/>
                      <a:gd name="connsiteX5" fmla="*/ 0 w 5879484"/>
                      <a:gd name="connsiteY5" fmla="*/ 0 h 3603067"/>
                      <a:gd name="connsiteX6" fmla="*/ 5879484 w 5879484"/>
                      <a:gd name="connsiteY6" fmla="*/ 42449 h 3603067"/>
                      <a:gd name="connsiteX0" fmla="*/ 5879484 w 5879484"/>
                      <a:gd name="connsiteY0" fmla="*/ 42449 h 3603067"/>
                      <a:gd name="connsiteX1" fmla="*/ 3150139 w 5879484"/>
                      <a:gd name="connsiteY1" fmla="*/ 707467 h 3603067"/>
                      <a:gd name="connsiteX2" fmla="*/ 3080866 w 5879484"/>
                      <a:gd name="connsiteY2" fmla="*/ 1635722 h 3603067"/>
                      <a:gd name="connsiteX3" fmla="*/ 1501448 w 5879484"/>
                      <a:gd name="connsiteY3" fmla="*/ 1898958 h 3603067"/>
                      <a:gd name="connsiteX4" fmla="*/ 2063 w 5879484"/>
                      <a:gd name="connsiteY4" fmla="*/ 3603067 h 3603067"/>
                      <a:gd name="connsiteX5" fmla="*/ 0 w 5879484"/>
                      <a:gd name="connsiteY5" fmla="*/ 0 h 3603067"/>
                      <a:gd name="connsiteX6" fmla="*/ 5879484 w 5879484"/>
                      <a:gd name="connsiteY6" fmla="*/ 42449 h 3603067"/>
                      <a:gd name="connsiteX0" fmla="*/ 6021126 w 6021126"/>
                      <a:gd name="connsiteY0" fmla="*/ 42449 h 3688855"/>
                      <a:gd name="connsiteX1" fmla="*/ 3291781 w 6021126"/>
                      <a:gd name="connsiteY1" fmla="*/ 707467 h 3688855"/>
                      <a:gd name="connsiteX2" fmla="*/ 3222508 w 6021126"/>
                      <a:gd name="connsiteY2" fmla="*/ 1635722 h 3688855"/>
                      <a:gd name="connsiteX3" fmla="*/ 1643090 w 6021126"/>
                      <a:gd name="connsiteY3" fmla="*/ 1898958 h 3688855"/>
                      <a:gd name="connsiteX4" fmla="*/ 2 w 6021126"/>
                      <a:gd name="connsiteY4" fmla="*/ 3688855 h 3688855"/>
                      <a:gd name="connsiteX5" fmla="*/ 141642 w 6021126"/>
                      <a:gd name="connsiteY5" fmla="*/ 0 h 3688855"/>
                      <a:gd name="connsiteX6" fmla="*/ 6021126 w 6021126"/>
                      <a:gd name="connsiteY6" fmla="*/ 42449 h 3688855"/>
                      <a:gd name="connsiteX0" fmla="*/ 6109408 w 6109408"/>
                      <a:gd name="connsiteY0" fmla="*/ 128236 h 3774642"/>
                      <a:gd name="connsiteX1" fmla="*/ 3380063 w 6109408"/>
                      <a:gd name="connsiteY1" fmla="*/ 793254 h 3774642"/>
                      <a:gd name="connsiteX2" fmla="*/ 3310790 w 6109408"/>
                      <a:gd name="connsiteY2" fmla="*/ 1721509 h 3774642"/>
                      <a:gd name="connsiteX3" fmla="*/ 1731372 w 6109408"/>
                      <a:gd name="connsiteY3" fmla="*/ 1984745 h 3774642"/>
                      <a:gd name="connsiteX4" fmla="*/ 88284 w 6109408"/>
                      <a:gd name="connsiteY4" fmla="*/ 3774642 h 3774642"/>
                      <a:gd name="connsiteX5" fmla="*/ 0 w 6109408"/>
                      <a:gd name="connsiteY5" fmla="*/ 0 h 3774642"/>
                      <a:gd name="connsiteX6" fmla="*/ 6109408 w 6109408"/>
                      <a:gd name="connsiteY6" fmla="*/ 128236 h 3774642"/>
                      <a:gd name="connsiteX0" fmla="*/ 6109408 w 6109408"/>
                      <a:gd name="connsiteY0" fmla="*/ 128236 h 3774642"/>
                      <a:gd name="connsiteX1" fmla="*/ 3380063 w 6109408"/>
                      <a:gd name="connsiteY1" fmla="*/ 793254 h 3774642"/>
                      <a:gd name="connsiteX2" fmla="*/ 3310790 w 6109408"/>
                      <a:gd name="connsiteY2" fmla="*/ 1721509 h 3774642"/>
                      <a:gd name="connsiteX3" fmla="*/ 1731372 w 6109408"/>
                      <a:gd name="connsiteY3" fmla="*/ 1984745 h 3774642"/>
                      <a:gd name="connsiteX4" fmla="*/ 88284 w 6109408"/>
                      <a:gd name="connsiteY4" fmla="*/ 3774642 h 3774642"/>
                      <a:gd name="connsiteX5" fmla="*/ 0 w 6109408"/>
                      <a:gd name="connsiteY5" fmla="*/ 0 h 3774642"/>
                      <a:gd name="connsiteX6" fmla="*/ 6109408 w 6109408"/>
                      <a:gd name="connsiteY6" fmla="*/ 128236 h 3774642"/>
                      <a:gd name="connsiteX0" fmla="*/ 6109408 w 6109408"/>
                      <a:gd name="connsiteY0" fmla="*/ 128236 h 3774642"/>
                      <a:gd name="connsiteX1" fmla="*/ 3380063 w 6109408"/>
                      <a:gd name="connsiteY1" fmla="*/ 793254 h 3774642"/>
                      <a:gd name="connsiteX2" fmla="*/ 3310790 w 6109408"/>
                      <a:gd name="connsiteY2" fmla="*/ 1721509 h 3774642"/>
                      <a:gd name="connsiteX3" fmla="*/ 1731372 w 6109408"/>
                      <a:gd name="connsiteY3" fmla="*/ 1984745 h 3774642"/>
                      <a:gd name="connsiteX4" fmla="*/ 88284 w 6109408"/>
                      <a:gd name="connsiteY4" fmla="*/ 3774642 h 3774642"/>
                      <a:gd name="connsiteX5" fmla="*/ 0 w 6109408"/>
                      <a:gd name="connsiteY5" fmla="*/ 0 h 3774642"/>
                      <a:gd name="connsiteX6" fmla="*/ 6109408 w 6109408"/>
                      <a:gd name="connsiteY6" fmla="*/ 128236 h 3774642"/>
                      <a:gd name="connsiteX0" fmla="*/ 6037557 w 6037557"/>
                      <a:gd name="connsiteY0" fmla="*/ 142533 h 3788939"/>
                      <a:gd name="connsiteX1" fmla="*/ 3308212 w 6037557"/>
                      <a:gd name="connsiteY1" fmla="*/ 807551 h 3788939"/>
                      <a:gd name="connsiteX2" fmla="*/ 3238939 w 6037557"/>
                      <a:gd name="connsiteY2" fmla="*/ 1735806 h 3788939"/>
                      <a:gd name="connsiteX3" fmla="*/ 1659521 w 6037557"/>
                      <a:gd name="connsiteY3" fmla="*/ 1999042 h 3788939"/>
                      <a:gd name="connsiteX4" fmla="*/ 16433 w 6037557"/>
                      <a:gd name="connsiteY4" fmla="*/ 3788939 h 3788939"/>
                      <a:gd name="connsiteX5" fmla="*/ 0 w 6037557"/>
                      <a:gd name="connsiteY5" fmla="*/ 0 h 3788939"/>
                      <a:gd name="connsiteX6" fmla="*/ 6037557 w 6037557"/>
                      <a:gd name="connsiteY6" fmla="*/ 142533 h 3788939"/>
                      <a:gd name="connsiteX0" fmla="*/ 6037557 w 6037557"/>
                      <a:gd name="connsiteY0" fmla="*/ 142533 h 3788939"/>
                      <a:gd name="connsiteX1" fmla="*/ 3308212 w 6037557"/>
                      <a:gd name="connsiteY1" fmla="*/ 807551 h 3788939"/>
                      <a:gd name="connsiteX2" fmla="*/ 3238939 w 6037557"/>
                      <a:gd name="connsiteY2" fmla="*/ 1735806 h 3788939"/>
                      <a:gd name="connsiteX3" fmla="*/ 1659521 w 6037557"/>
                      <a:gd name="connsiteY3" fmla="*/ 1999042 h 3788939"/>
                      <a:gd name="connsiteX4" fmla="*/ 16433 w 6037557"/>
                      <a:gd name="connsiteY4" fmla="*/ 3788939 h 3788939"/>
                      <a:gd name="connsiteX5" fmla="*/ 0 w 6037557"/>
                      <a:gd name="connsiteY5" fmla="*/ 0 h 3788939"/>
                      <a:gd name="connsiteX6" fmla="*/ 6037557 w 6037557"/>
                      <a:gd name="connsiteY6" fmla="*/ 142533 h 3788939"/>
                      <a:gd name="connsiteX0" fmla="*/ 6109407 w 6109407"/>
                      <a:gd name="connsiteY0" fmla="*/ 0 h 3789385"/>
                      <a:gd name="connsiteX1" fmla="*/ 3308212 w 6109407"/>
                      <a:gd name="connsiteY1" fmla="*/ 807997 h 3789385"/>
                      <a:gd name="connsiteX2" fmla="*/ 3238939 w 6109407"/>
                      <a:gd name="connsiteY2" fmla="*/ 1736252 h 3789385"/>
                      <a:gd name="connsiteX3" fmla="*/ 1659521 w 6109407"/>
                      <a:gd name="connsiteY3" fmla="*/ 1999488 h 3789385"/>
                      <a:gd name="connsiteX4" fmla="*/ 16433 w 6109407"/>
                      <a:gd name="connsiteY4" fmla="*/ 3789385 h 3789385"/>
                      <a:gd name="connsiteX5" fmla="*/ 0 w 6109407"/>
                      <a:gd name="connsiteY5" fmla="*/ 446 h 3789385"/>
                      <a:gd name="connsiteX6" fmla="*/ 6109407 w 6109407"/>
                      <a:gd name="connsiteY6" fmla="*/ 0 h 3789385"/>
                      <a:gd name="connsiteX0" fmla="*/ 6109407 w 6179364"/>
                      <a:gd name="connsiteY0" fmla="*/ 0 h 3789385"/>
                      <a:gd name="connsiteX1" fmla="*/ 3308212 w 6179364"/>
                      <a:gd name="connsiteY1" fmla="*/ 807997 h 3789385"/>
                      <a:gd name="connsiteX2" fmla="*/ 3238939 w 6179364"/>
                      <a:gd name="connsiteY2" fmla="*/ 1736252 h 3789385"/>
                      <a:gd name="connsiteX3" fmla="*/ 1659521 w 6179364"/>
                      <a:gd name="connsiteY3" fmla="*/ 1999488 h 3789385"/>
                      <a:gd name="connsiteX4" fmla="*/ 16433 w 6179364"/>
                      <a:gd name="connsiteY4" fmla="*/ 3789385 h 3789385"/>
                      <a:gd name="connsiteX5" fmla="*/ 0 w 6179364"/>
                      <a:gd name="connsiteY5" fmla="*/ 446 h 3789385"/>
                      <a:gd name="connsiteX6" fmla="*/ 6109407 w 6179364"/>
                      <a:gd name="connsiteY6" fmla="*/ 0 h 3789385"/>
                      <a:gd name="connsiteX0" fmla="*/ 6109407 w 6179364"/>
                      <a:gd name="connsiteY0" fmla="*/ 0 h 3789385"/>
                      <a:gd name="connsiteX1" fmla="*/ 3308212 w 6179364"/>
                      <a:gd name="connsiteY1" fmla="*/ 807997 h 3789385"/>
                      <a:gd name="connsiteX2" fmla="*/ 3238939 w 6179364"/>
                      <a:gd name="connsiteY2" fmla="*/ 1736252 h 3789385"/>
                      <a:gd name="connsiteX3" fmla="*/ 1659521 w 6179364"/>
                      <a:gd name="connsiteY3" fmla="*/ 1999488 h 3789385"/>
                      <a:gd name="connsiteX4" fmla="*/ 16433 w 6179364"/>
                      <a:gd name="connsiteY4" fmla="*/ 3789385 h 3789385"/>
                      <a:gd name="connsiteX5" fmla="*/ 0 w 6179364"/>
                      <a:gd name="connsiteY5" fmla="*/ 446 h 3789385"/>
                      <a:gd name="connsiteX6" fmla="*/ 6109407 w 6179364"/>
                      <a:gd name="connsiteY6" fmla="*/ 0 h 3789385"/>
                      <a:gd name="connsiteX0" fmla="*/ 6109407 w 6179364"/>
                      <a:gd name="connsiteY0" fmla="*/ 0 h 3826203"/>
                      <a:gd name="connsiteX1" fmla="*/ 3308212 w 6179364"/>
                      <a:gd name="connsiteY1" fmla="*/ 807997 h 3826203"/>
                      <a:gd name="connsiteX2" fmla="*/ 3238939 w 6179364"/>
                      <a:gd name="connsiteY2" fmla="*/ 1736252 h 3826203"/>
                      <a:gd name="connsiteX3" fmla="*/ 1659521 w 6179364"/>
                      <a:gd name="connsiteY3" fmla="*/ 1999488 h 3826203"/>
                      <a:gd name="connsiteX4" fmla="*/ 16433 w 6179364"/>
                      <a:gd name="connsiteY4" fmla="*/ 3789385 h 3826203"/>
                      <a:gd name="connsiteX5" fmla="*/ 0 w 6179364"/>
                      <a:gd name="connsiteY5" fmla="*/ 446 h 3826203"/>
                      <a:gd name="connsiteX6" fmla="*/ 6109407 w 6179364"/>
                      <a:gd name="connsiteY6" fmla="*/ 0 h 3826203"/>
                      <a:gd name="connsiteX0" fmla="*/ 6109407 w 6194666"/>
                      <a:gd name="connsiteY0" fmla="*/ 0 h 3826203"/>
                      <a:gd name="connsiteX1" fmla="*/ 3897392 w 6194666"/>
                      <a:gd name="connsiteY1" fmla="*/ 636422 h 3826203"/>
                      <a:gd name="connsiteX2" fmla="*/ 3238939 w 6194666"/>
                      <a:gd name="connsiteY2" fmla="*/ 1736252 h 3826203"/>
                      <a:gd name="connsiteX3" fmla="*/ 1659521 w 6194666"/>
                      <a:gd name="connsiteY3" fmla="*/ 1999488 h 3826203"/>
                      <a:gd name="connsiteX4" fmla="*/ 16433 w 6194666"/>
                      <a:gd name="connsiteY4" fmla="*/ 3789385 h 3826203"/>
                      <a:gd name="connsiteX5" fmla="*/ 0 w 6194666"/>
                      <a:gd name="connsiteY5" fmla="*/ 446 h 3826203"/>
                      <a:gd name="connsiteX6" fmla="*/ 6109407 w 6194666"/>
                      <a:gd name="connsiteY6" fmla="*/ 0 h 3826203"/>
                      <a:gd name="connsiteX0" fmla="*/ 6109407 w 6195622"/>
                      <a:gd name="connsiteY0" fmla="*/ 0 h 3830610"/>
                      <a:gd name="connsiteX1" fmla="*/ 3897392 w 6195622"/>
                      <a:gd name="connsiteY1" fmla="*/ 636422 h 3830610"/>
                      <a:gd name="connsiteX2" fmla="*/ 3052127 w 6195622"/>
                      <a:gd name="connsiteY2" fmla="*/ 1764848 h 3830610"/>
                      <a:gd name="connsiteX3" fmla="*/ 1659521 w 6195622"/>
                      <a:gd name="connsiteY3" fmla="*/ 1999488 h 3830610"/>
                      <a:gd name="connsiteX4" fmla="*/ 16433 w 6195622"/>
                      <a:gd name="connsiteY4" fmla="*/ 3789385 h 3830610"/>
                      <a:gd name="connsiteX5" fmla="*/ 0 w 6195622"/>
                      <a:gd name="connsiteY5" fmla="*/ 446 h 3830610"/>
                      <a:gd name="connsiteX6" fmla="*/ 6109407 w 6195622"/>
                      <a:gd name="connsiteY6" fmla="*/ 0 h 3830610"/>
                      <a:gd name="connsiteX0" fmla="*/ 6109407 w 6200522"/>
                      <a:gd name="connsiteY0" fmla="*/ 0 h 3830610"/>
                      <a:gd name="connsiteX1" fmla="*/ 4041094 w 6200522"/>
                      <a:gd name="connsiteY1" fmla="*/ 893784 h 3830610"/>
                      <a:gd name="connsiteX2" fmla="*/ 3052127 w 6200522"/>
                      <a:gd name="connsiteY2" fmla="*/ 1764848 h 3830610"/>
                      <a:gd name="connsiteX3" fmla="*/ 1659521 w 6200522"/>
                      <a:gd name="connsiteY3" fmla="*/ 1999488 h 3830610"/>
                      <a:gd name="connsiteX4" fmla="*/ 16433 w 6200522"/>
                      <a:gd name="connsiteY4" fmla="*/ 3789385 h 3830610"/>
                      <a:gd name="connsiteX5" fmla="*/ 0 w 6200522"/>
                      <a:gd name="connsiteY5" fmla="*/ 446 h 3830610"/>
                      <a:gd name="connsiteX6" fmla="*/ 6109407 w 6200522"/>
                      <a:gd name="connsiteY6" fmla="*/ 0 h 3830610"/>
                      <a:gd name="connsiteX0" fmla="*/ 6109407 w 6200522"/>
                      <a:gd name="connsiteY0" fmla="*/ 0 h 3906887"/>
                      <a:gd name="connsiteX1" fmla="*/ 4041094 w 6200522"/>
                      <a:gd name="connsiteY1" fmla="*/ 893784 h 3906887"/>
                      <a:gd name="connsiteX2" fmla="*/ 3052127 w 6200522"/>
                      <a:gd name="connsiteY2" fmla="*/ 1764848 h 3906887"/>
                      <a:gd name="connsiteX3" fmla="*/ 1659521 w 6200522"/>
                      <a:gd name="connsiteY3" fmla="*/ 1999488 h 3906887"/>
                      <a:gd name="connsiteX4" fmla="*/ 921756 w 6200522"/>
                      <a:gd name="connsiteY4" fmla="*/ 2860023 h 3906887"/>
                      <a:gd name="connsiteX5" fmla="*/ 16433 w 6200522"/>
                      <a:gd name="connsiteY5" fmla="*/ 3789385 h 3906887"/>
                      <a:gd name="connsiteX6" fmla="*/ 0 w 6200522"/>
                      <a:gd name="connsiteY6" fmla="*/ 446 h 3906887"/>
                      <a:gd name="connsiteX7" fmla="*/ 6109407 w 6200522"/>
                      <a:gd name="connsiteY7" fmla="*/ 0 h 3906887"/>
                      <a:gd name="connsiteX0" fmla="*/ 6109407 w 6210247"/>
                      <a:gd name="connsiteY0" fmla="*/ 0 h 3906887"/>
                      <a:gd name="connsiteX1" fmla="*/ 4285388 w 6210247"/>
                      <a:gd name="connsiteY1" fmla="*/ 793699 h 3906887"/>
                      <a:gd name="connsiteX2" fmla="*/ 3052127 w 6210247"/>
                      <a:gd name="connsiteY2" fmla="*/ 1764848 h 3906887"/>
                      <a:gd name="connsiteX3" fmla="*/ 1659521 w 6210247"/>
                      <a:gd name="connsiteY3" fmla="*/ 1999488 h 3906887"/>
                      <a:gd name="connsiteX4" fmla="*/ 921756 w 6210247"/>
                      <a:gd name="connsiteY4" fmla="*/ 2860023 h 3906887"/>
                      <a:gd name="connsiteX5" fmla="*/ 16433 w 6210247"/>
                      <a:gd name="connsiteY5" fmla="*/ 3789385 h 3906887"/>
                      <a:gd name="connsiteX6" fmla="*/ 0 w 6210247"/>
                      <a:gd name="connsiteY6" fmla="*/ 446 h 3906887"/>
                      <a:gd name="connsiteX7" fmla="*/ 6109407 w 6210247"/>
                      <a:gd name="connsiteY7" fmla="*/ 0 h 3906887"/>
                      <a:gd name="connsiteX0" fmla="*/ 6109407 w 6214422"/>
                      <a:gd name="connsiteY0" fmla="*/ 0 h 3906887"/>
                      <a:gd name="connsiteX1" fmla="*/ 4285388 w 6214422"/>
                      <a:gd name="connsiteY1" fmla="*/ 793699 h 3906887"/>
                      <a:gd name="connsiteX2" fmla="*/ 2477318 w 6214422"/>
                      <a:gd name="connsiteY2" fmla="*/ 964165 h 3906887"/>
                      <a:gd name="connsiteX3" fmla="*/ 1659521 w 6214422"/>
                      <a:gd name="connsiteY3" fmla="*/ 1999488 h 3906887"/>
                      <a:gd name="connsiteX4" fmla="*/ 921756 w 6214422"/>
                      <a:gd name="connsiteY4" fmla="*/ 2860023 h 3906887"/>
                      <a:gd name="connsiteX5" fmla="*/ 16433 w 6214422"/>
                      <a:gd name="connsiteY5" fmla="*/ 3789385 h 3906887"/>
                      <a:gd name="connsiteX6" fmla="*/ 0 w 6214422"/>
                      <a:gd name="connsiteY6" fmla="*/ 446 h 3906887"/>
                      <a:gd name="connsiteX7" fmla="*/ 6109407 w 6214422"/>
                      <a:gd name="connsiteY7" fmla="*/ 0 h 3906887"/>
                      <a:gd name="connsiteX0" fmla="*/ 6109407 w 6214422"/>
                      <a:gd name="connsiteY0" fmla="*/ 0 h 3906887"/>
                      <a:gd name="connsiteX1" fmla="*/ 4285388 w 6214422"/>
                      <a:gd name="connsiteY1" fmla="*/ 793699 h 3906887"/>
                      <a:gd name="connsiteX2" fmla="*/ 2477318 w 6214422"/>
                      <a:gd name="connsiteY2" fmla="*/ 964165 h 3906887"/>
                      <a:gd name="connsiteX3" fmla="*/ 2033147 w 6214422"/>
                      <a:gd name="connsiteY3" fmla="*/ 2285446 h 3906887"/>
                      <a:gd name="connsiteX4" fmla="*/ 921756 w 6214422"/>
                      <a:gd name="connsiteY4" fmla="*/ 2860023 h 3906887"/>
                      <a:gd name="connsiteX5" fmla="*/ 16433 w 6214422"/>
                      <a:gd name="connsiteY5" fmla="*/ 3789385 h 3906887"/>
                      <a:gd name="connsiteX6" fmla="*/ 0 w 6214422"/>
                      <a:gd name="connsiteY6" fmla="*/ 446 h 3906887"/>
                      <a:gd name="connsiteX7" fmla="*/ 6109407 w 6214422"/>
                      <a:gd name="connsiteY7" fmla="*/ 0 h 3906887"/>
                      <a:gd name="connsiteX0" fmla="*/ 6109407 w 6214422"/>
                      <a:gd name="connsiteY0" fmla="*/ 0 h 3903573"/>
                      <a:gd name="connsiteX1" fmla="*/ 4285388 w 6214422"/>
                      <a:gd name="connsiteY1" fmla="*/ 793699 h 3903573"/>
                      <a:gd name="connsiteX2" fmla="*/ 2477318 w 6214422"/>
                      <a:gd name="connsiteY2" fmla="*/ 964165 h 3903573"/>
                      <a:gd name="connsiteX3" fmla="*/ 2033147 w 6214422"/>
                      <a:gd name="connsiteY3" fmla="*/ 2285446 h 3903573"/>
                      <a:gd name="connsiteX4" fmla="*/ 849905 w 6214422"/>
                      <a:gd name="connsiteY4" fmla="*/ 2817129 h 3903573"/>
                      <a:gd name="connsiteX5" fmla="*/ 16433 w 6214422"/>
                      <a:gd name="connsiteY5" fmla="*/ 3789385 h 3903573"/>
                      <a:gd name="connsiteX6" fmla="*/ 0 w 6214422"/>
                      <a:gd name="connsiteY6" fmla="*/ 446 h 3903573"/>
                      <a:gd name="connsiteX7" fmla="*/ 6109407 w 6214422"/>
                      <a:gd name="connsiteY7" fmla="*/ 0 h 3903573"/>
                      <a:gd name="connsiteX0" fmla="*/ 6109407 w 6214422"/>
                      <a:gd name="connsiteY0" fmla="*/ 0 h 3912056"/>
                      <a:gd name="connsiteX1" fmla="*/ 4285388 w 6214422"/>
                      <a:gd name="connsiteY1" fmla="*/ 793699 h 3912056"/>
                      <a:gd name="connsiteX2" fmla="*/ 2477318 w 6214422"/>
                      <a:gd name="connsiteY2" fmla="*/ 964165 h 3912056"/>
                      <a:gd name="connsiteX3" fmla="*/ 2033147 w 6214422"/>
                      <a:gd name="connsiteY3" fmla="*/ 2285446 h 3912056"/>
                      <a:gd name="connsiteX4" fmla="*/ 849905 w 6214422"/>
                      <a:gd name="connsiteY4" fmla="*/ 2817129 h 3912056"/>
                      <a:gd name="connsiteX5" fmla="*/ 16433 w 6214422"/>
                      <a:gd name="connsiteY5" fmla="*/ 3789385 h 3912056"/>
                      <a:gd name="connsiteX6" fmla="*/ 0 w 6214422"/>
                      <a:gd name="connsiteY6" fmla="*/ 446 h 3912056"/>
                      <a:gd name="connsiteX7" fmla="*/ 6109407 w 6214422"/>
                      <a:gd name="connsiteY7" fmla="*/ 0 h 3912056"/>
                      <a:gd name="connsiteX0" fmla="*/ 6109407 w 6220180"/>
                      <a:gd name="connsiteY0" fmla="*/ 0 h 3912056"/>
                      <a:gd name="connsiteX1" fmla="*/ 4400350 w 6220180"/>
                      <a:gd name="connsiteY1" fmla="*/ 993869 h 3912056"/>
                      <a:gd name="connsiteX2" fmla="*/ 2477318 w 6220180"/>
                      <a:gd name="connsiteY2" fmla="*/ 964165 h 3912056"/>
                      <a:gd name="connsiteX3" fmla="*/ 2033147 w 6220180"/>
                      <a:gd name="connsiteY3" fmla="*/ 2285446 h 3912056"/>
                      <a:gd name="connsiteX4" fmla="*/ 849905 w 6220180"/>
                      <a:gd name="connsiteY4" fmla="*/ 2817129 h 3912056"/>
                      <a:gd name="connsiteX5" fmla="*/ 16433 w 6220180"/>
                      <a:gd name="connsiteY5" fmla="*/ 3789385 h 3912056"/>
                      <a:gd name="connsiteX6" fmla="*/ 0 w 6220180"/>
                      <a:gd name="connsiteY6" fmla="*/ 446 h 3912056"/>
                      <a:gd name="connsiteX7" fmla="*/ 6109407 w 6220180"/>
                      <a:gd name="connsiteY7" fmla="*/ 0 h 3912056"/>
                      <a:gd name="connsiteX0" fmla="*/ 6109407 w 6221637"/>
                      <a:gd name="connsiteY0" fmla="*/ 0 h 3912056"/>
                      <a:gd name="connsiteX1" fmla="*/ 4400350 w 6221637"/>
                      <a:gd name="connsiteY1" fmla="*/ 993869 h 3912056"/>
                      <a:gd name="connsiteX2" fmla="*/ 2477318 w 6221637"/>
                      <a:gd name="connsiteY2" fmla="*/ 964165 h 3912056"/>
                      <a:gd name="connsiteX3" fmla="*/ 2033147 w 6221637"/>
                      <a:gd name="connsiteY3" fmla="*/ 2285446 h 3912056"/>
                      <a:gd name="connsiteX4" fmla="*/ 849905 w 6221637"/>
                      <a:gd name="connsiteY4" fmla="*/ 2817129 h 3912056"/>
                      <a:gd name="connsiteX5" fmla="*/ 16433 w 6221637"/>
                      <a:gd name="connsiteY5" fmla="*/ 3789385 h 3912056"/>
                      <a:gd name="connsiteX6" fmla="*/ 0 w 6221637"/>
                      <a:gd name="connsiteY6" fmla="*/ 446 h 3912056"/>
                      <a:gd name="connsiteX7" fmla="*/ 6109407 w 6221637"/>
                      <a:gd name="connsiteY7" fmla="*/ 0 h 3912056"/>
                      <a:gd name="connsiteX0" fmla="*/ 6109407 w 6217155"/>
                      <a:gd name="connsiteY0" fmla="*/ 0 h 3912056"/>
                      <a:gd name="connsiteX1" fmla="*/ 4314129 w 6217155"/>
                      <a:gd name="connsiteY1" fmla="*/ 765103 h 3912056"/>
                      <a:gd name="connsiteX2" fmla="*/ 2477318 w 6217155"/>
                      <a:gd name="connsiteY2" fmla="*/ 964165 h 3912056"/>
                      <a:gd name="connsiteX3" fmla="*/ 2033147 w 6217155"/>
                      <a:gd name="connsiteY3" fmla="*/ 2285446 h 3912056"/>
                      <a:gd name="connsiteX4" fmla="*/ 849905 w 6217155"/>
                      <a:gd name="connsiteY4" fmla="*/ 2817129 h 3912056"/>
                      <a:gd name="connsiteX5" fmla="*/ 16433 w 6217155"/>
                      <a:gd name="connsiteY5" fmla="*/ 3789385 h 3912056"/>
                      <a:gd name="connsiteX6" fmla="*/ 0 w 6217155"/>
                      <a:gd name="connsiteY6" fmla="*/ 446 h 3912056"/>
                      <a:gd name="connsiteX7" fmla="*/ 6109407 w 6217155"/>
                      <a:gd name="connsiteY7" fmla="*/ 0 h 3912056"/>
                      <a:gd name="connsiteX0" fmla="*/ 6109407 w 6216702"/>
                      <a:gd name="connsiteY0" fmla="*/ 0 h 3912056"/>
                      <a:gd name="connsiteX1" fmla="*/ 4314129 w 6216702"/>
                      <a:gd name="connsiteY1" fmla="*/ 765103 h 3912056"/>
                      <a:gd name="connsiteX2" fmla="*/ 2362355 w 6216702"/>
                      <a:gd name="connsiteY2" fmla="*/ 721101 h 3912056"/>
                      <a:gd name="connsiteX3" fmla="*/ 2033147 w 6216702"/>
                      <a:gd name="connsiteY3" fmla="*/ 2285446 h 3912056"/>
                      <a:gd name="connsiteX4" fmla="*/ 849905 w 6216702"/>
                      <a:gd name="connsiteY4" fmla="*/ 2817129 h 3912056"/>
                      <a:gd name="connsiteX5" fmla="*/ 16433 w 6216702"/>
                      <a:gd name="connsiteY5" fmla="*/ 3789385 h 3912056"/>
                      <a:gd name="connsiteX6" fmla="*/ 0 w 6216702"/>
                      <a:gd name="connsiteY6" fmla="*/ 446 h 3912056"/>
                      <a:gd name="connsiteX7" fmla="*/ 6109407 w 6216702"/>
                      <a:gd name="connsiteY7" fmla="*/ 0 h 3912056"/>
                      <a:gd name="connsiteX0" fmla="*/ 6109407 w 6212589"/>
                      <a:gd name="connsiteY0" fmla="*/ 0 h 3912056"/>
                      <a:gd name="connsiteX1" fmla="*/ 4227908 w 6212589"/>
                      <a:gd name="connsiteY1" fmla="*/ 622123 h 3912056"/>
                      <a:gd name="connsiteX2" fmla="*/ 2362355 w 6212589"/>
                      <a:gd name="connsiteY2" fmla="*/ 721101 h 3912056"/>
                      <a:gd name="connsiteX3" fmla="*/ 2033147 w 6212589"/>
                      <a:gd name="connsiteY3" fmla="*/ 2285446 h 3912056"/>
                      <a:gd name="connsiteX4" fmla="*/ 849905 w 6212589"/>
                      <a:gd name="connsiteY4" fmla="*/ 2817129 h 3912056"/>
                      <a:gd name="connsiteX5" fmla="*/ 16433 w 6212589"/>
                      <a:gd name="connsiteY5" fmla="*/ 3789385 h 3912056"/>
                      <a:gd name="connsiteX6" fmla="*/ 0 w 6212589"/>
                      <a:gd name="connsiteY6" fmla="*/ 446 h 3912056"/>
                      <a:gd name="connsiteX7" fmla="*/ 6109407 w 6212589"/>
                      <a:gd name="connsiteY7" fmla="*/ 0 h 3912056"/>
                      <a:gd name="connsiteX0" fmla="*/ 6109407 w 6213116"/>
                      <a:gd name="connsiteY0" fmla="*/ 0 h 3912056"/>
                      <a:gd name="connsiteX1" fmla="*/ 4227908 w 6213116"/>
                      <a:gd name="connsiteY1" fmla="*/ 622123 h 3912056"/>
                      <a:gd name="connsiteX2" fmla="*/ 2290505 w 6213116"/>
                      <a:gd name="connsiteY2" fmla="*/ 721102 h 3912056"/>
                      <a:gd name="connsiteX3" fmla="*/ 2033147 w 6213116"/>
                      <a:gd name="connsiteY3" fmla="*/ 2285446 h 3912056"/>
                      <a:gd name="connsiteX4" fmla="*/ 849905 w 6213116"/>
                      <a:gd name="connsiteY4" fmla="*/ 2817129 h 3912056"/>
                      <a:gd name="connsiteX5" fmla="*/ 16433 w 6213116"/>
                      <a:gd name="connsiteY5" fmla="*/ 3789385 h 3912056"/>
                      <a:gd name="connsiteX6" fmla="*/ 0 w 6213116"/>
                      <a:gd name="connsiteY6" fmla="*/ 446 h 3912056"/>
                      <a:gd name="connsiteX7" fmla="*/ 6109407 w 6213116"/>
                      <a:gd name="connsiteY7" fmla="*/ 0 h 3912056"/>
                      <a:gd name="connsiteX0" fmla="*/ 6109407 w 6214399"/>
                      <a:gd name="connsiteY0" fmla="*/ 0 h 3912056"/>
                      <a:gd name="connsiteX1" fmla="*/ 4227908 w 6214399"/>
                      <a:gd name="connsiteY1" fmla="*/ 622123 h 3912056"/>
                      <a:gd name="connsiteX2" fmla="*/ 2290505 w 6214399"/>
                      <a:gd name="connsiteY2" fmla="*/ 721102 h 3912056"/>
                      <a:gd name="connsiteX3" fmla="*/ 2033147 w 6214399"/>
                      <a:gd name="connsiteY3" fmla="*/ 2285446 h 3912056"/>
                      <a:gd name="connsiteX4" fmla="*/ 849905 w 6214399"/>
                      <a:gd name="connsiteY4" fmla="*/ 2817129 h 3912056"/>
                      <a:gd name="connsiteX5" fmla="*/ 16433 w 6214399"/>
                      <a:gd name="connsiteY5" fmla="*/ 3789385 h 3912056"/>
                      <a:gd name="connsiteX6" fmla="*/ 0 w 6214399"/>
                      <a:gd name="connsiteY6" fmla="*/ 446 h 3912056"/>
                      <a:gd name="connsiteX7" fmla="*/ 6109407 w 6214399"/>
                      <a:gd name="connsiteY7" fmla="*/ 0 h 3912056"/>
                      <a:gd name="connsiteX0" fmla="*/ 6109407 w 6231869"/>
                      <a:gd name="connsiteY0" fmla="*/ 0 h 3912056"/>
                      <a:gd name="connsiteX1" fmla="*/ 4227908 w 6231869"/>
                      <a:gd name="connsiteY1" fmla="*/ 622123 h 3912056"/>
                      <a:gd name="connsiteX2" fmla="*/ 2290505 w 6231869"/>
                      <a:gd name="connsiteY2" fmla="*/ 721102 h 3912056"/>
                      <a:gd name="connsiteX3" fmla="*/ 2033147 w 6231869"/>
                      <a:gd name="connsiteY3" fmla="*/ 2285446 h 3912056"/>
                      <a:gd name="connsiteX4" fmla="*/ 849905 w 6231869"/>
                      <a:gd name="connsiteY4" fmla="*/ 2817129 h 3912056"/>
                      <a:gd name="connsiteX5" fmla="*/ 16433 w 6231869"/>
                      <a:gd name="connsiteY5" fmla="*/ 3789385 h 3912056"/>
                      <a:gd name="connsiteX6" fmla="*/ 0 w 6231869"/>
                      <a:gd name="connsiteY6" fmla="*/ 446 h 3912056"/>
                      <a:gd name="connsiteX7" fmla="*/ 6109407 w 6231869"/>
                      <a:gd name="connsiteY7" fmla="*/ 0 h 3912056"/>
                      <a:gd name="connsiteX0" fmla="*/ 6109407 w 6263187"/>
                      <a:gd name="connsiteY0" fmla="*/ 0 h 3912056"/>
                      <a:gd name="connsiteX1" fmla="*/ 4227908 w 6263187"/>
                      <a:gd name="connsiteY1" fmla="*/ 622123 h 3912056"/>
                      <a:gd name="connsiteX2" fmla="*/ 2290505 w 6263187"/>
                      <a:gd name="connsiteY2" fmla="*/ 721102 h 3912056"/>
                      <a:gd name="connsiteX3" fmla="*/ 2033147 w 6263187"/>
                      <a:gd name="connsiteY3" fmla="*/ 2285446 h 3912056"/>
                      <a:gd name="connsiteX4" fmla="*/ 849905 w 6263187"/>
                      <a:gd name="connsiteY4" fmla="*/ 2817129 h 3912056"/>
                      <a:gd name="connsiteX5" fmla="*/ 16433 w 6263187"/>
                      <a:gd name="connsiteY5" fmla="*/ 3789385 h 3912056"/>
                      <a:gd name="connsiteX6" fmla="*/ 0 w 6263187"/>
                      <a:gd name="connsiteY6" fmla="*/ 446 h 3912056"/>
                      <a:gd name="connsiteX7" fmla="*/ 6109407 w 6263187"/>
                      <a:gd name="connsiteY7" fmla="*/ 0 h 3912056"/>
                      <a:gd name="connsiteX0" fmla="*/ 6109407 w 6251157"/>
                      <a:gd name="connsiteY0" fmla="*/ 53381 h 3965437"/>
                      <a:gd name="connsiteX1" fmla="*/ 4141687 w 6251157"/>
                      <a:gd name="connsiteY1" fmla="*/ 775590 h 3965437"/>
                      <a:gd name="connsiteX2" fmla="*/ 2290505 w 6251157"/>
                      <a:gd name="connsiteY2" fmla="*/ 774483 h 3965437"/>
                      <a:gd name="connsiteX3" fmla="*/ 2033147 w 6251157"/>
                      <a:gd name="connsiteY3" fmla="*/ 2338827 h 3965437"/>
                      <a:gd name="connsiteX4" fmla="*/ 849905 w 6251157"/>
                      <a:gd name="connsiteY4" fmla="*/ 2870510 h 3965437"/>
                      <a:gd name="connsiteX5" fmla="*/ 16433 w 6251157"/>
                      <a:gd name="connsiteY5" fmla="*/ 3842766 h 3965437"/>
                      <a:gd name="connsiteX6" fmla="*/ 0 w 6251157"/>
                      <a:gd name="connsiteY6" fmla="*/ 53827 h 3965437"/>
                      <a:gd name="connsiteX7" fmla="*/ 6109407 w 6251157"/>
                      <a:gd name="connsiteY7" fmla="*/ 53381 h 3965437"/>
                      <a:gd name="connsiteX0" fmla="*/ 6109407 w 6249177"/>
                      <a:gd name="connsiteY0" fmla="*/ 53381 h 3965437"/>
                      <a:gd name="connsiteX1" fmla="*/ 4141687 w 6249177"/>
                      <a:gd name="connsiteY1" fmla="*/ 775590 h 3965437"/>
                      <a:gd name="connsiteX2" fmla="*/ 2520428 w 6249177"/>
                      <a:gd name="connsiteY2" fmla="*/ 1131930 h 3965437"/>
                      <a:gd name="connsiteX3" fmla="*/ 2033147 w 6249177"/>
                      <a:gd name="connsiteY3" fmla="*/ 2338827 h 3965437"/>
                      <a:gd name="connsiteX4" fmla="*/ 849905 w 6249177"/>
                      <a:gd name="connsiteY4" fmla="*/ 2870510 h 3965437"/>
                      <a:gd name="connsiteX5" fmla="*/ 16433 w 6249177"/>
                      <a:gd name="connsiteY5" fmla="*/ 3842766 h 3965437"/>
                      <a:gd name="connsiteX6" fmla="*/ 0 w 6249177"/>
                      <a:gd name="connsiteY6" fmla="*/ 53827 h 3965437"/>
                      <a:gd name="connsiteX7" fmla="*/ 6109407 w 6249177"/>
                      <a:gd name="connsiteY7" fmla="*/ 53381 h 3965437"/>
                      <a:gd name="connsiteX0" fmla="*/ 6109407 w 6258571"/>
                      <a:gd name="connsiteY0" fmla="*/ 72445 h 3984501"/>
                      <a:gd name="connsiteX1" fmla="*/ 4227908 w 6258571"/>
                      <a:gd name="connsiteY1" fmla="*/ 1052016 h 3984501"/>
                      <a:gd name="connsiteX2" fmla="*/ 2520428 w 6258571"/>
                      <a:gd name="connsiteY2" fmla="*/ 1150994 h 3984501"/>
                      <a:gd name="connsiteX3" fmla="*/ 2033147 w 6258571"/>
                      <a:gd name="connsiteY3" fmla="*/ 2357891 h 3984501"/>
                      <a:gd name="connsiteX4" fmla="*/ 849905 w 6258571"/>
                      <a:gd name="connsiteY4" fmla="*/ 2889574 h 3984501"/>
                      <a:gd name="connsiteX5" fmla="*/ 16433 w 6258571"/>
                      <a:gd name="connsiteY5" fmla="*/ 3861830 h 3984501"/>
                      <a:gd name="connsiteX6" fmla="*/ 0 w 6258571"/>
                      <a:gd name="connsiteY6" fmla="*/ 72891 h 3984501"/>
                      <a:gd name="connsiteX7" fmla="*/ 6109407 w 6258571"/>
                      <a:gd name="connsiteY7" fmla="*/ 72445 h 3984501"/>
                      <a:gd name="connsiteX0" fmla="*/ 6109407 w 6224172"/>
                      <a:gd name="connsiteY0" fmla="*/ 72445 h 3984501"/>
                      <a:gd name="connsiteX1" fmla="*/ 4227908 w 6224172"/>
                      <a:gd name="connsiteY1" fmla="*/ 1052016 h 3984501"/>
                      <a:gd name="connsiteX2" fmla="*/ 2520428 w 6224172"/>
                      <a:gd name="connsiteY2" fmla="*/ 1150994 h 3984501"/>
                      <a:gd name="connsiteX3" fmla="*/ 2033147 w 6224172"/>
                      <a:gd name="connsiteY3" fmla="*/ 2357891 h 3984501"/>
                      <a:gd name="connsiteX4" fmla="*/ 849905 w 6224172"/>
                      <a:gd name="connsiteY4" fmla="*/ 2889574 h 3984501"/>
                      <a:gd name="connsiteX5" fmla="*/ 16433 w 6224172"/>
                      <a:gd name="connsiteY5" fmla="*/ 3861830 h 3984501"/>
                      <a:gd name="connsiteX6" fmla="*/ 0 w 6224172"/>
                      <a:gd name="connsiteY6" fmla="*/ 72891 h 3984501"/>
                      <a:gd name="connsiteX7" fmla="*/ 6109407 w 6224172"/>
                      <a:gd name="connsiteY7" fmla="*/ 72445 h 3984501"/>
                      <a:gd name="connsiteX0" fmla="*/ 6109407 w 6241461"/>
                      <a:gd name="connsiteY0" fmla="*/ 72445 h 3984501"/>
                      <a:gd name="connsiteX1" fmla="*/ 4227908 w 6241461"/>
                      <a:gd name="connsiteY1" fmla="*/ 1052016 h 3984501"/>
                      <a:gd name="connsiteX2" fmla="*/ 2520428 w 6241461"/>
                      <a:gd name="connsiteY2" fmla="*/ 1150994 h 3984501"/>
                      <a:gd name="connsiteX3" fmla="*/ 2033147 w 6241461"/>
                      <a:gd name="connsiteY3" fmla="*/ 2357891 h 3984501"/>
                      <a:gd name="connsiteX4" fmla="*/ 849905 w 6241461"/>
                      <a:gd name="connsiteY4" fmla="*/ 2889574 h 3984501"/>
                      <a:gd name="connsiteX5" fmla="*/ 16433 w 6241461"/>
                      <a:gd name="connsiteY5" fmla="*/ 3861830 h 3984501"/>
                      <a:gd name="connsiteX6" fmla="*/ 0 w 6241461"/>
                      <a:gd name="connsiteY6" fmla="*/ 72891 h 3984501"/>
                      <a:gd name="connsiteX7" fmla="*/ 6109407 w 6241461"/>
                      <a:gd name="connsiteY7" fmla="*/ 72445 h 3984501"/>
                      <a:gd name="connsiteX0" fmla="*/ 6109407 w 6201346"/>
                      <a:gd name="connsiteY0" fmla="*/ 55500 h 3967556"/>
                      <a:gd name="connsiteX1" fmla="*/ 3739321 w 6201346"/>
                      <a:gd name="connsiteY1" fmla="*/ 806305 h 3967556"/>
                      <a:gd name="connsiteX2" fmla="*/ 2520428 w 6201346"/>
                      <a:gd name="connsiteY2" fmla="*/ 1134049 h 3967556"/>
                      <a:gd name="connsiteX3" fmla="*/ 2033147 w 6201346"/>
                      <a:gd name="connsiteY3" fmla="*/ 2340946 h 3967556"/>
                      <a:gd name="connsiteX4" fmla="*/ 849905 w 6201346"/>
                      <a:gd name="connsiteY4" fmla="*/ 2872629 h 3967556"/>
                      <a:gd name="connsiteX5" fmla="*/ 16433 w 6201346"/>
                      <a:gd name="connsiteY5" fmla="*/ 3844885 h 3967556"/>
                      <a:gd name="connsiteX6" fmla="*/ 0 w 6201346"/>
                      <a:gd name="connsiteY6" fmla="*/ 55946 h 3967556"/>
                      <a:gd name="connsiteX7" fmla="*/ 6109407 w 6201346"/>
                      <a:gd name="connsiteY7" fmla="*/ 55500 h 3967556"/>
                      <a:gd name="connsiteX0" fmla="*/ 6109407 w 6211840"/>
                      <a:gd name="connsiteY0" fmla="*/ 55500 h 3967556"/>
                      <a:gd name="connsiteX1" fmla="*/ 3739321 w 6211840"/>
                      <a:gd name="connsiteY1" fmla="*/ 806305 h 3967556"/>
                      <a:gd name="connsiteX2" fmla="*/ 2549169 w 6211840"/>
                      <a:gd name="connsiteY2" fmla="*/ 1405710 h 3967556"/>
                      <a:gd name="connsiteX3" fmla="*/ 2033147 w 6211840"/>
                      <a:gd name="connsiteY3" fmla="*/ 2340946 h 3967556"/>
                      <a:gd name="connsiteX4" fmla="*/ 849905 w 6211840"/>
                      <a:gd name="connsiteY4" fmla="*/ 2872629 h 3967556"/>
                      <a:gd name="connsiteX5" fmla="*/ 16433 w 6211840"/>
                      <a:gd name="connsiteY5" fmla="*/ 3844885 h 3967556"/>
                      <a:gd name="connsiteX6" fmla="*/ 0 w 6211840"/>
                      <a:gd name="connsiteY6" fmla="*/ 55946 h 3967556"/>
                      <a:gd name="connsiteX7" fmla="*/ 6109407 w 6211840"/>
                      <a:gd name="connsiteY7" fmla="*/ 55500 h 39675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6211840" h="3967556">
                        <a:moveTo>
                          <a:pt x="6109407" y="55500"/>
                        </a:moveTo>
                        <a:cubicBezTo>
                          <a:pt x="6732627" y="180560"/>
                          <a:pt x="4332694" y="581270"/>
                          <a:pt x="3739321" y="806305"/>
                        </a:cubicBezTo>
                        <a:cubicBezTo>
                          <a:pt x="3145948" y="1031340"/>
                          <a:pt x="2833531" y="1149936"/>
                          <a:pt x="2549169" y="1405710"/>
                        </a:cubicBezTo>
                        <a:cubicBezTo>
                          <a:pt x="2264807" y="1661484"/>
                          <a:pt x="2316358" y="2096460"/>
                          <a:pt x="2033147" y="2340946"/>
                        </a:cubicBezTo>
                        <a:cubicBezTo>
                          <a:pt x="1749936" y="2585432"/>
                          <a:pt x="1123753" y="2574313"/>
                          <a:pt x="849905" y="2872629"/>
                        </a:cubicBezTo>
                        <a:cubicBezTo>
                          <a:pt x="576057" y="3170945"/>
                          <a:pt x="16720" y="4345629"/>
                          <a:pt x="16433" y="3844885"/>
                        </a:cubicBezTo>
                        <a:cubicBezTo>
                          <a:pt x="15745" y="2643863"/>
                          <a:pt x="15057" y="1171182"/>
                          <a:pt x="0" y="55946"/>
                        </a:cubicBezTo>
                        <a:cubicBezTo>
                          <a:pt x="2036469" y="55797"/>
                          <a:pt x="5486187" y="-69560"/>
                          <a:pt x="6109407" y="5550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 sz="1661" dirty="0"/>
                  </a:p>
                </p:txBody>
              </p:sp>
            </p:grpSp>
            <p:grpSp>
              <p:nvGrpSpPr>
                <p:cNvPr id="60" name="กลุ่ม 59">
                  <a:extLst>
                    <a:ext uri="{FF2B5EF4-FFF2-40B4-BE49-F238E27FC236}">
                      <a16:creationId xmlns:a16="http://schemas.microsoft.com/office/drawing/2014/main" id="{5063384C-1B67-4C48-859F-3B720252A26A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7255808" y="373919"/>
                  <a:ext cx="376162" cy="907724"/>
                  <a:chOff x="6264894" y="1446698"/>
                  <a:chExt cx="759640" cy="1984379"/>
                </a:xfrm>
              </p:grpSpPr>
              <p:sp>
                <p:nvSpPr>
                  <p:cNvPr id="61" name="วงรี 60">
                    <a:extLst>
                      <a:ext uri="{FF2B5EF4-FFF2-40B4-BE49-F238E27FC236}">
                        <a16:creationId xmlns:a16="http://schemas.microsoft.com/office/drawing/2014/main" id="{36043F64-AE10-48E1-83C6-E74C5B6505F5}"/>
                      </a:ext>
                    </a:extLst>
                  </p:cNvPr>
                  <p:cNvSpPr/>
                  <p:nvPr/>
                </p:nvSpPr>
                <p:spPr>
                  <a:xfrm>
                    <a:off x="6264894" y="1450852"/>
                    <a:ext cx="180000" cy="180000"/>
                  </a:xfrm>
                  <a:prstGeom prst="ellipse">
                    <a:avLst/>
                  </a:prstGeom>
                  <a:solidFill>
                    <a:schemeClr val="bg1">
                      <a:alpha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 sz="1661"/>
                  </a:p>
                </p:txBody>
              </p:sp>
              <p:sp>
                <p:nvSpPr>
                  <p:cNvPr id="62" name="วงรี 61">
                    <a:extLst>
                      <a:ext uri="{FF2B5EF4-FFF2-40B4-BE49-F238E27FC236}">
                        <a16:creationId xmlns:a16="http://schemas.microsoft.com/office/drawing/2014/main" id="{CBF52C19-C282-41CB-A7C0-48F1DF132FDC}"/>
                      </a:ext>
                    </a:extLst>
                  </p:cNvPr>
                  <p:cNvSpPr/>
                  <p:nvPr/>
                </p:nvSpPr>
                <p:spPr>
                  <a:xfrm>
                    <a:off x="6264894" y="1650877"/>
                    <a:ext cx="180000" cy="180000"/>
                  </a:xfrm>
                  <a:prstGeom prst="ellipse">
                    <a:avLst/>
                  </a:prstGeom>
                  <a:solidFill>
                    <a:schemeClr val="bg1">
                      <a:alpha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 sz="1661"/>
                  </a:p>
                </p:txBody>
              </p:sp>
              <p:sp>
                <p:nvSpPr>
                  <p:cNvPr id="63" name="วงรี 62">
                    <a:extLst>
                      <a:ext uri="{FF2B5EF4-FFF2-40B4-BE49-F238E27FC236}">
                        <a16:creationId xmlns:a16="http://schemas.microsoft.com/office/drawing/2014/main" id="{7DDA6A80-4690-4C1B-A94D-40F36F4808BF}"/>
                      </a:ext>
                    </a:extLst>
                  </p:cNvPr>
                  <p:cNvSpPr/>
                  <p:nvPr/>
                </p:nvSpPr>
                <p:spPr>
                  <a:xfrm>
                    <a:off x="6264894" y="1850902"/>
                    <a:ext cx="180000" cy="180000"/>
                  </a:xfrm>
                  <a:prstGeom prst="ellipse">
                    <a:avLst/>
                  </a:prstGeom>
                  <a:solidFill>
                    <a:schemeClr val="bg1">
                      <a:alpha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 sz="1661"/>
                  </a:p>
                </p:txBody>
              </p:sp>
              <p:sp>
                <p:nvSpPr>
                  <p:cNvPr id="64" name="วงรี 63">
                    <a:extLst>
                      <a:ext uri="{FF2B5EF4-FFF2-40B4-BE49-F238E27FC236}">
                        <a16:creationId xmlns:a16="http://schemas.microsoft.com/office/drawing/2014/main" id="{61A1373D-3938-4F72-AC4E-E968BA8F0228}"/>
                      </a:ext>
                    </a:extLst>
                  </p:cNvPr>
                  <p:cNvSpPr/>
                  <p:nvPr/>
                </p:nvSpPr>
                <p:spPr>
                  <a:xfrm>
                    <a:off x="6264894" y="2050927"/>
                    <a:ext cx="180000" cy="180000"/>
                  </a:xfrm>
                  <a:prstGeom prst="ellipse">
                    <a:avLst/>
                  </a:prstGeom>
                  <a:solidFill>
                    <a:schemeClr val="bg1">
                      <a:alpha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 sz="1661"/>
                  </a:p>
                </p:txBody>
              </p:sp>
              <p:sp>
                <p:nvSpPr>
                  <p:cNvPr id="65" name="วงรี 64">
                    <a:extLst>
                      <a:ext uri="{FF2B5EF4-FFF2-40B4-BE49-F238E27FC236}">
                        <a16:creationId xmlns:a16="http://schemas.microsoft.com/office/drawing/2014/main" id="{FBB0A0A6-1766-41CD-B47C-B65A5D10B60B}"/>
                      </a:ext>
                    </a:extLst>
                  </p:cNvPr>
                  <p:cNvSpPr/>
                  <p:nvPr/>
                </p:nvSpPr>
                <p:spPr>
                  <a:xfrm>
                    <a:off x="6264894" y="2250952"/>
                    <a:ext cx="180000" cy="180000"/>
                  </a:xfrm>
                  <a:prstGeom prst="ellipse">
                    <a:avLst/>
                  </a:prstGeom>
                  <a:solidFill>
                    <a:schemeClr val="bg1">
                      <a:alpha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 sz="1661"/>
                  </a:p>
                </p:txBody>
              </p:sp>
              <p:sp>
                <p:nvSpPr>
                  <p:cNvPr id="66" name="วงรี 65">
                    <a:extLst>
                      <a:ext uri="{FF2B5EF4-FFF2-40B4-BE49-F238E27FC236}">
                        <a16:creationId xmlns:a16="http://schemas.microsoft.com/office/drawing/2014/main" id="{F3C923B7-F97B-4F27-B22C-C23479043118}"/>
                      </a:ext>
                    </a:extLst>
                  </p:cNvPr>
                  <p:cNvSpPr/>
                  <p:nvPr/>
                </p:nvSpPr>
                <p:spPr>
                  <a:xfrm>
                    <a:off x="6264894" y="2450977"/>
                    <a:ext cx="180000" cy="180000"/>
                  </a:xfrm>
                  <a:prstGeom prst="ellipse">
                    <a:avLst/>
                  </a:prstGeom>
                  <a:solidFill>
                    <a:schemeClr val="bg1">
                      <a:alpha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 sz="1661"/>
                  </a:p>
                </p:txBody>
              </p:sp>
              <p:sp>
                <p:nvSpPr>
                  <p:cNvPr id="67" name="วงรี 66">
                    <a:extLst>
                      <a:ext uri="{FF2B5EF4-FFF2-40B4-BE49-F238E27FC236}">
                        <a16:creationId xmlns:a16="http://schemas.microsoft.com/office/drawing/2014/main" id="{3A3D4065-2C55-4581-9E65-7CF7555CDCCD}"/>
                      </a:ext>
                    </a:extLst>
                  </p:cNvPr>
                  <p:cNvSpPr/>
                  <p:nvPr/>
                </p:nvSpPr>
                <p:spPr>
                  <a:xfrm>
                    <a:off x="6264894" y="2651002"/>
                    <a:ext cx="180000" cy="180000"/>
                  </a:xfrm>
                  <a:prstGeom prst="ellipse">
                    <a:avLst/>
                  </a:prstGeom>
                  <a:solidFill>
                    <a:schemeClr val="bg1">
                      <a:alpha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 sz="1661"/>
                  </a:p>
                </p:txBody>
              </p:sp>
              <p:sp>
                <p:nvSpPr>
                  <p:cNvPr id="68" name="วงรี 67">
                    <a:extLst>
                      <a:ext uri="{FF2B5EF4-FFF2-40B4-BE49-F238E27FC236}">
                        <a16:creationId xmlns:a16="http://schemas.microsoft.com/office/drawing/2014/main" id="{2A971D1F-3270-497F-B94D-4359CFF5097A}"/>
                      </a:ext>
                    </a:extLst>
                  </p:cNvPr>
                  <p:cNvSpPr/>
                  <p:nvPr/>
                </p:nvSpPr>
                <p:spPr>
                  <a:xfrm>
                    <a:off x="6264894" y="2851027"/>
                    <a:ext cx="180000" cy="180000"/>
                  </a:xfrm>
                  <a:prstGeom prst="ellipse">
                    <a:avLst/>
                  </a:prstGeom>
                  <a:solidFill>
                    <a:schemeClr val="bg1">
                      <a:alpha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 sz="1661"/>
                  </a:p>
                </p:txBody>
              </p:sp>
              <p:sp>
                <p:nvSpPr>
                  <p:cNvPr id="69" name="วงรี 68">
                    <a:extLst>
                      <a:ext uri="{FF2B5EF4-FFF2-40B4-BE49-F238E27FC236}">
                        <a16:creationId xmlns:a16="http://schemas.microsoft.com/office/drawing/2014/main" id="{57687707-7206-4153-B28C-28F63D8AC682}"/>
                      </a:ext>
                    </a:extLst>
                  </p:cNvPr>
                  <p:cNvSpPr/>
                  <p:nvPr/>
                </p:nvSpPr>
                <p:spPr>
                  <a:xfrm>
                    <a:off x="6264894" y="3051052"/>
                    <a:ext cx="180000" cy="180000"/>
                  </a:xfrm>
                  <a:prstGeom prst="ellipse">
                    <a:avLst/>
                  </a:prstGeom>
                  <a:solidFill>
                    <a:schemeClr val="bg1">
                      <a:alpha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 sz="1661" dirty="0"/>
                  </a:p>
                </p:txBody>
              </p:sp>
              <p:sp>
                <p:nvSpPr>
                  <p:cNvPr id="70" name="วงรี 69">
                    <a:extLst>
                      <a:ext uri="{FF2B5EF4-FFF2-40B4-BE49-F238E27FC236}">
                        <a16:creationId xmlns:a16="http://schemas.microsoft.com/office/drawing/2014/main" id="{FE901680-D2A7-41ED-8B46-82035F174F4D}"/>
                      </a:ext>
                    </a:extLst>
                  </p:cNvPr>
                  <p:cNvSpPr/>
                  <p:nvPr/>
                </p:nvSpPr>
                <p:spPr>
                  <a:xfrm>
                    <a:off x="6264894" y="3251077"/>
                    <a:ext cx="180000" cy="180000"/>
                  </a:xfrm>
                  <a:prstGeom prst="ellipse">
                    <a:avLst/>
                  </a:prstGeom>
                  <a:solidFill>
                    <a:schemeClr val="bg1">
                      <a:alpha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 sz="1661"/>
                  </a:p>
                </p:txBody>
              </p:sp>
              <p:sp>
                <p:nvSpPr>
                  <p:cNvPr id="71" name="วงรี 70">
                    <a:extLst>
                      <a:ext uri="{FF2B5EF4-FFF2-40B4-BE49-F238E27FC236}">
                        <a16:creationId xmlns:a16="http://schemas.microsoft.com/office/drawing/2014/main" id="{43BB84BE-9DA4-444F-A656-778A792D2066}"/>
                      </a:ext>
                    </a:extLst>
                  </p:cNvPr>
                  <p:cNvSpPr/>
                  <p:nvPr/>
                </p:nvSpPr>
                <p:spPr>
                  <a:xfrm>
                    <a:off x="6554714" y="1448775"/>
                    <a:ext cx="180000" cy="180000"/>
                  </a:xfrm>
                  <a:prstGeom prst="ellipse">
                    <a:avLst/>
                  </a:prstGeom>
                  <a:solidFill>
                    <a:schemeClr val="bg1">
                      <a:alpha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 sz="1661"/>
                  </a:p>
                </p:txBody>
              </p:sp>
              <p:sp>
                <p:nvSpPr>
                  <p:cNvPr id="72" name="วงรี 71">
                    <a:extLst>
                      <a:ext uri="{FF2B5EF4-FFF2-40B4-BE49-F238E27FC236}">
                        <a16:creationId xmlns:a16="http://schemas.microsoft.com/office/drawing/2014/main" id="{B1E54609-962D-49EA-A36B-7EA95D697FF6}"/>
                      </a:ext>
                    </a:extLst>
                  </p:cNvPr>
                  <p:cNvSpPr/>
                  <p:nvPr/>
                </p:nvSpPr>
                <p:spPr>
                  <a:xfrm>
                    <a:off x="6554714" y="1648800"/>
                    <a:ext cx="180000" cy="180000"/>
                  </a:xfrm>
                  <a:prstGeom prst="ellipse">
                    <a:avLst/>
                  </a:prstGeom>
                  <a:solidFill>
                    <a:schemeClr val="bg1">
                      <a:alpha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 sz="1661"/>
                  </a:p>
                </p:txBody>
              </p:sp>
              <p:sp>
                <p:nvSpPr>
                  <p:cNvPr id="73" name="วงรี 72">
                    <a:extLst>
                      <a:ext uri="{FF2B5EF4-FFF2-40B4-BE49-F238E27FC236}">
                        <a16:creationId xmlns:a16="http://schemas.microsoft.com/office/drawing/2014/main" id="{4249E772-E248-47E2-BBAB-0291054D4720}"/>
                      </a:ext>
                    </a:extLst>
                  </p:cNvPr>
                  <p:cNvSpPr/>
                  <p:nvPr/>
                </p:nvSpPr>
                <p:spPr>
                  <a:xfrm>
                    <a:off x="6554714" y="1848825"/>
                    <a:ext cx="180000" cy="180000"/>
                  </a:xfrm>
                  <a:prstGeom prst="ellipse">
                    <a:avLst/>
                  </a:prstGeom>
                  <a:solidFill>
                    <a:schemeClr val="bg1">
                      <a:alpha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 sz="1661"/>
                  </a:p>
                </p:txBody>
              </p:sp>
              <p:sp>
                <p:nvSpPr>
                  <p:cNvPr id="74" name="วงรี 73">
                    <a:extLst>
                      <a:ext uri="{FF2B5EF4-FFF2-40B4-BE49-F238E27FC236}">
                        <a16:creationId xmlns:a16="http://schemas.microsoft.com/office/drawing/2014/main" id="{AB119595-6946-4196-9F2E-F14911126934}"/>
                      </a:ext>
                    </a:extLst>
                  </p:cNvPr>
                  <p:cNvSpPr/>
                  <p:nvPr/>
                </p:nvSpPr>
                <p:spPr>
                  <a:xfrm>
                    <a:off x="6554714" y="2048850"/>
                    <a:ext cx="180000" cy="180000"/>
                  </a:xfrm>
                  <a:prstGeom prst="ellipse">
                    <a:avLst/>
                  </a:prstGeom>
                  <a:solidFill>
                    <a:schemeClr val="bg1">
                      <a:alpha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 sz="1661"/>
                  </a:p>
                </p:txBody>
              </p:sp>
              <p:sp>
                <p:nvSpPr>
                  <p:cNvPr id="75" name="วงรี 74">
                    <a:extLst>
                      <a:ext uri="{FF2B5EF4-FFF2-40B4-BE49-F238E27FC236}">
                        <a16:creationId xmlns:a16="http://schemas.microsoft.com/office/drawing/2014/main" id="{84B47960-2D2B-4ED8-950B-9CE3F526EDB1}"/>
                      </a:ext>
                    </a:extLst>
                  </p:cNvPr>
                  <p:cNvSpPr/>
                  <p:nvPr/>
                </p:nvSpPr>
                <p:spPr>
                  <a:xfrm>
                    <a:off x="6554714" y="2248875"/>
                    <a:ext cx="180000" cy="180000"/>
                  </a:xfrm>
                  <a:prstGeom prst="ellipse">
                    <a:avLst/>
                  </a:prstGeom>
                  <a:solidFill>
                    <a:schemeClr val="bg1">
                      <a:alpha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 sz="1661"/>
                  </a:p>
                </p:txBody>
              </p:sp>
              <p:sp>
                <p:nvSpPr>
                  <p:cNvPr id="76" name="วงรี 75">
                    <a:extLst>
                      <a:ext uri="{FF2B5EF4-FFF2-40B4-BE49-F238E27FC236}">
                        <a16:creationId xmlns:a16="http://schemas.microsoft.com/office/drawing/2014/main" id="{660F6C5E-ECCA-45B6-973D-3F3237CA3209}"/>
                      </a:ext>
                    </a:extLst>
                  </p:cNvPr>
                  <p:cNvSpPr/>
                  <p:nvPr/>
                </p:nvSpPr>
                <p:spPr>
                  <a:xfrm>
                    <a:off x="6554714" y="2448900"/>
                    <a:ext cx="180000" cy="180000"/>
                  </a:xfrm>
                  <a:prstGeom prst="ellipse">
                    <a:avLst/>
                  </a:prstGeom>
                  <a:solidFill>
                    <a:schemeClr val="bg1">
                      <a:alpha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 sz="1661"/>
                  </a:p>
                </p:txBody>
              </p:sp>
              <p:sp>
                <p:nvSpPr>
                  <p:cNvPr id="77" name="วงรี 76">
                    <a:extLst>
                      <a:ext uri="{FF2B5EF4-FFF2-40B4-BE49-F238E27FC236}">
                        <a16:creationId xmlns:a16="http://schemas.microsoft.com/office/drawing/2014/main" id="{BAB559BF-9D71-4F40-9506-56E190133E99}"/>
                      </a:ext>
                    </a:extLst>
                  </p:cNvPr>
                  <p:cNvSpPr/>
                  <p:nvPr/>
                </p:nvSpPr>
                <p:spPr>
                  <a:xfrm>
                    <a:off x="6554714" y="2648925"/>
                    <a:ext cx="180000" cy="180000"/>
                  </a:xfrm>
                  <a:prstGeom prst="ellipse">
                    <a:avLst/>
                  </a:prstGeom>
                  <a:solidFill>
                    <a:schemeClr val="bg1">
                      <a:alpha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 sz="1661"/>
                  </a:p>
                </p:txBody>
              </p:sp>
              <p:sp>
                <p:nvSpPr>
                  <p:cNvPr id="78" name="วงรี 77">
                    <a:extLst>
                      <a:ext uri="{FF2B5EF4-FFF2-40B4-BE49-F238E27FC236}">
                        <a16:creationId xmlns:a16="http://schemas.microsoft.com/office/drawing/2014/main" id="{30A0802E-40FA-4B03-BFF6-642C8184E2DF}"/>
                      </a:ext>
                    </a:extLst>
                  </p:cNvPr>
                  <p:cNvSpPr/>
                  <p:nvPr/>
                </p:nvSpPr>
                <p:spPr>
                  <a:xfrm>
                    <a:off x="6554714" y="2848950"/>
                    <a:ext cx="180000" cy="180000"/>
                  </a:xfrm>
                  <a:prstGeom prst="ellipse">
                    <a:avLst/>
                  </a:prstGeom>
                  <a:solidFill>
                    <a:schemeClr val="bg1">
                      <a:alpha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 sz="1661"/>
                  </a:p>
                </p:txBody>
              </p:sp>
              <p:sp>
                <p:nvSpPr>
                  <p:cNvPr id="79" name="วงรี 78">
                    <a:extLst>
                      <a:ext uri="{FF2B5EF4-FFF2-40B4-BE49-F238E27FC236}">
                        <a16:creationId xmlns:a16="http://schemas.microsoft.com/office/drawing/2014/main" id="{7AA9AE6D-DBCD-445D-8282-A5A6EF704155}"/>
                      </a:ext>
                    </a:extLst>
                  </p:cNvPr>
                  <p:cNvSpPr/>
                  <p:nvPr/>
                </p:nvSpPr>
                <p:spPr>
                  <a:xfrm>
                    <a:off x="6554714" y="3048975"/>
                    <a:ext cx="180000" cy="180000"/>
                  </a:xfrm>
                  <a:prstGeom prst="ellipse">
                    <a:avLst/>
                  </a:prstGeom>
                  <a:solidFill>
                    <a:schemeClr val="bg1">
                      <a:alpha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 sz="1661"/>
                  </a:p>
                </p:txBody>
              </p:sp>
              <p:sp>
                <p:nvSpPr>
                  <p:cNvPr id="80" name="วงรี 79">
                    <a:extLst>
                      <a:ext uri="{FF2B5EF4-FFF2-40B4-BE49-F238E27FC236}">
                        <a16:creationId xmlns:a16="http://schemas.microsoft.com/office/drawing/2014/main" id="{E2AA38E1-88E4-4FD3-AB6B-C1C259132217}"/>
                      </a:ext>
                    </a:extLst>
                  </p:cNvPr>
                  <p:cNvSpPr/>
                  <p:nvPr/>
                </p:nvSpPr>
                <p:spPr>
                  <a:xfrm>
                    <a:off x="6554714" y="3249000"/>
                    <a:ext cx="180000" cy="180000"/>
                  </a:xfrm>
                  <a:prstGeom prst="ellipse">
                    <a:avLst/>
                  </a:prstGeom>
                  <a:solidFill>
                    <a:schemeClr val="bg1">
                      <a:alpha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 sz="1661"/>
                  </a:p>
                </p:txBody>
              </p:sp>
              <p:sp>
                <p:nvSpPr>
                  <p:cNvPr id="81" name="วงรี 80">
                    <a:extLst>
                      <a:ext uri="{FF2B5EF4-FFF2-40B4-BE49-F238E27FC236}">
                        <a16:creationId xmlns:a16="http://schemas.microsoft.com/office/drawing/2014/main" id="{212CA890-9015-456E-98AA-AE1FEAB94E68}"/>
                      </a:ext>
                    </a:extLst>
                  </p:cNvPr>
                  <p:cNvSpPr/>
                  <p:nvPr/>
                </p:nvSpPr>
                <p:spPr>
                  <a:xfrm>
                    <a:off x="6844534" y="1446698"/>
                    <a:ext cx="180000" cy="180000"/>
                  </a:xfrm>
                  <a:prstGeom prst="ellipse">
                    <a:avLst/>
                  </a:prstGeom>
                  <a:solidFill>
                    <a:schemeClr val="bg1">
                      <a:alpha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 sz="1661"/>
                  </a:p>
                </p:txBody>
              </p:sp>
              <p:sp>
                <p:nvSpPr>
                  <p:cNvPr id="82" name="วงรี 81">
                    <a:extLst>
                      <a:ext uri="{FF2B5EF4-FFF2-40B4-BE49-F238E27FC236}">
                        <a16:creationId xmlns:a16="http://schemas.microsoft.com/office/drawing/2014/main" id="{28142ACE-1576-457B-9FFB-A6E640C94C93}"/>
                      </a:ext>
                    </a:extLst>
                  </p:cNvPr>
                  <p:cNvSpPr/>
                  <p:nvPr/>
                </p:nvSpPr>
                <p:spPr>
                  <a:xfrm>
                    <a:off x="6844534" y="1646723"/>
                    <a:ext cx="180000" cy="180000"/>
                  </a:xfrm>
                  <a:prstGeom prst="ellipse">
                    <a:avLst/>
                  </a:prstGeom>
                  <a:solidFill>
                    <a:schemeClr val="bg1">
                      <a:alpha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 sz="1661"/>
                  </a:p>
                </p:txBody>
              </p:sp>
              <p:sp>
                <p:nvSpPr>
                  <p:cNvPr id="83" name="วงรี 82">
                    <a:extLst>
                      <a:ext uri="{FF2B5EF4-FFF2-40B4-BE49-F238E27FC236}">
                        <a16:creationId xmlns:a16="http://schemas.microsoft.com/office/drawing/2014/main" id="{9E65A5C0-A1A5-4257-B83F-64DB62AD6D4A}"/>
                      </a:ext>
                    </a:extLst>
                  </p:cNvPr>
                  <p:cNvSpPr/>
                  <p:nvPr/>
                </p:nvSpPr>
                <p:spPr>
                  <a:xfrm>
                    <a:off x="6844534" y="1846748"/>
                    <a:ext cx="180000" cy="180000"/>
                  </a:xfrm>
                  <a:prstGeom prst="ellipse">
                    <a:avLst/>
                  </a:prstGeom>
                  <a:solidFill>
                    <a:schemeClr val="bg1">
                      <a:alpha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 sz="1661"/>
                  </a:p>
                </p:txBody>
              </p:sp>
              <p:sp>
                <p:nvSpPr>
                  <p:cNvPr id="84" name="วงรี 83">
                    <a:extLst>
                      <a:ext uri="{FF2B5EF4-FFF2-40B4-BE49-F238E27FC236}">
                        <a16:creationId xmlns:a16="http://schemas.microsoft.com/office/drawing/2014/main" id="{F456F59F-3E8B-4A9C-A0A6-9D9A58347391}"/>
                      </a:ext>
                    </a:extLst>
                  </p:cNvPr>
                  <p:cNvSpPr/>
                  <p:nvPr/>
                </p:nvSpPr>
                <p:spPr>
                  <a:xfrm>
                    <a:off x="6844534" y="2046773"/>
                    <a:ext cx="180000" cy="180000"/>
                  </a:xfrm>
                  <a:prstGeom prst="ellipse">
                    <a:avLst/>
                  </a:prstGeom>
                  <a:solidFill>
                    <a:schemeClr val="bg1">
                      <a:alpha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 sz="1661"/>
                  </a:p>
                </p:txBody>
              </p:sp>
              <p:sp>
                <p:nvSpPr>
                  <p:cNvPr id="85" name="วงรี 84">
                    <a:extLst>
                      <a:ext uri="{FF2B5EF4-FFF2-40B4-BE49-F238E27FC236}">
                        <a16:creationId xmlns:a16="http://schemas.microsoft.com/office/drawing/2014/main" id="{C6C7035C-D720-4782-9889-E7C52F07F731}"/>
                      </a:ext>
                    </a:extLst>
                  </p:cNvPr>
                  <p:cNvSpPr/>
                  <p:nvPr/>
                </p:nvSpPr>
                <p:spPr>
                  <a:xfrm>
                    <a:off x="6844534" y="2246798"/>
                    <a:ext cx="180000" cy="180000"/>
                  </a:xfrm>
                  <a:prstGeom prst="ellipse">
                    <a:avLst/>
                  </a:prstGeom>
                  <a:solidFill>
                    <a:schemeClr val="bg1">
                      <a:alpha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 sz="1661"/>
                  </a:p>
                </p:txBody>
              </p:sp>
              <p:sp>
                <p:nvSpPr>
                  <p:cNvPr id="86" name="วงรี 85">
                    <a:extLst>
                      <a:ext uri="{FF2B5EF4-FFF2-40B4-BE49-F238E27FC236}">
                        <a16:creationId xmlns:a16="http://schemas.microsoft.com/office/drawing/2014/main" id="{12958C89-FAC6-4D6B-A6BC-89E7F57F49A9}"/>
                      </a:ext>
                    </a:extLst>
                  </p:cNvPr>
                  <p:cNvSpPr/>
                  <p:nvPr/>
                </p:nvSpPr>
                <p:spPr>
                  <a:xfrm>
                    <a:off x="6844534" y="2446823"/>
                    <a:ext cx="180000" cy="180000"/>
                  </a:xfrm>
                  <a:prstGeom prst="ellipse">
                    <a:avLst/>
                  </a:prstGeom>
                  <a:solidFill>
                    <a:schemeClr val="bg1">
                      <a:alpha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 sz="1661"/>
                  </a:p>
                </p:txBody>
              </p:sp>
              <p:sp>
                <p:nvSpPr>
                  <p:cNvPr id="87" name="วงรี 86">
                    <a:extLst>
                      <a:ext uri="{FF2B5EF4-FFF2-40B4-BE49-F238E27FC236}">
                        <a16:creationId xmlns:a16="http://schemas.microsoft.com/office/drawing/2014/main" id="{0EB9EF5B-9B6B-4CCD-9D23-F1A66E05B5E1}"/>
                      </a:ext>
                    </a:extLst>
                  </p:cNvPr>
                  <p:cNvSpPr/>
                  <p:nvPr/>
                </p:nvSpPr>
                <p:spPr>
                  <a:xfrm>
                    <a:off x="6844534" y="2646848"/>
                    <a:ext cx="180000" cy="180000"/>
                  </a:xfrm>
                  <a:prstGeom prst="ellipse">
                    <a:avLst/>
                  </a:prstGeom>
                  <a:solidFill>
                    <a:schemeClr val="bg1">
                      <a:alpha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 sz="1661"/>
                  </a:p>
                </p:txBody>
              </p:sp>
              <p:sp>
                <p:nvSpPr>
                  <p:cNvPr id="88" name="วงรี 87">
                    <a:extLst>
                      <a:ext uri="{FF2B5EF4-FFF2-40B4-BE49-F238E27FC236}">
                        <a16:creationId xmlns:a16="http://schemas.microsoft.com/office/drawing/2014/main" id="{4B41C75B-F80A-4FD0-B1BE-56B30ECAE20E}"/>
                      </a:ext>
                    </a:extLst>
                  </p:cNvPr>
                  <p:cNvSpPr/>
                  <p:nvPr/>
                </p:nvSpPr>
                <p:spPr>
                  <a:xfrm>
                    <a:off x="6844534" y="2846873"/>
                    <a:ext cx="180000" cy="180000"/>
                  </a:xfrm>
                  <a:prstGeom prst="ellipse">
                    <a:avLst/>
                  </a:prstGeom>
                  <a:solidFill>
                    <a:schemeClr val="bg1">
                      <a:alpha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 sz="1661"/>
                  </a:p>
                </p:txBody>
              </p:sp>
              <p:sp>
                <p:nvSpPr>
                  <p:cNvPr id="89" name="วงรี 88">
                    <a:extLst>
                      <a:ext uri="{FF2B5EF4-FFF2-40B4-BE49-F238E27FC236}">
                        <a16:creationId xmlns:a16="http://schemas.microsoft.com/office/drawing/2014/main" id="{6E7786C0-A46F-4381-8D9D-7B9F8A2056D0}"/>
                      </a:ext>
                    </a:extLst>
                  </p:cNvPr>
                  <p:cNvSpPr/>
                  <p:nvPr/>
                </p:nvSpPr>
                <p:spPr>
                  <a:xfrm>
                    <a:off x="6844534" y="3046898"/>
                    <a:ext cx="180000" cy="180000"/>
                  </a:xfrm>
                  <a:prstGeom prst="ellipse">
                    <a:avLst/>
                  </a:prstGeom>
                  <a:solidFill>
                    <a:schemeClr val="bg1">
                      <a:alpha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 sz="1661"/>
                  </a:p>
                </p:txBody>
              </p:sp>
              <p:sp>
                <p:nvSpPr>
                  <p:cNvPr id="90" name="วงรี 89">
                    <a:extLst>
                      <a:ext uri="{FF2B5EF4-FFF2-40B4-BE49-F238E27FC236}">
                        <a16:creationId xmlns:a16="http://schemas.microsoft.com/office/drawing/2014/main" id="{1E352FA3-EDA1-40E7-926E-C03C10A26667}"/>
                      </a:ext>
                    </a:extLst>
                  </p:cNvPr>
                  <p:cNvSpPr/>
                  <p:nvPr/>
                </p:nvSpPr>
                <p:spPr>
                  <a:xfrm>
                    <a:off x="6844534" y="3246923"/>
                    <a:ext cx="180000" cy="180000"/>
                  </a:xfrm>
                  <a:prstGeom prst="ellipse">
                    <a:avLst/>
                  </a:prstGeom>
                  <a:solidFill>
                    <a:schemeClr val="bg1">
                      <a:alpha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 sz="1661"/>
                  </a:p>
                </p:txBody>
              </p:sp>
            </p:grpSp>
            <p:grpSp>
              <p:nvGrpSpPr>
                <p:cNvPr id="125" name="กลุ่ม 124">
                  <a:extLst>
                    <a:ext uri="{FF2B5EF4-FFF2-40B4-BE49-F238E27FC236}">
                      <a16:creationId xmlns:a16="http://schemas.microsoft.com/office/drawing/2014/main" id="{2A7EF110-C613-43EC-A91B-8724C8B7B2A1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 rot="5400000">
                  <a:off x="2133939" y="4354181"/>
                  <a:ext cx="347486" cy="982634"/>
                  <a:chOff x="6264894" y="1446698"/>
                  <a:chExt cx="759640" cy="1984379"/>
                </a:xfrm>
              </p:grpSpPr>
              <p:sp>
                <p:nvSpPr>
                  <p:cNvPr id="126" name="วงรี 125">
                    <a:extLst>
                      <a:ext uri="{FF2B5EF4-FFF2-40B4-BE49-F238E27FC236}">
                        <a16:creationId xmlns:a16="http://schemas.microsoft.com/office/drawing/2014/main" id="{087B597C-BD80-4707-83EB-0CA0D38815FA}"/>
                      </a:ext>
                    </a:extLst>
                  </p:cNvPr>
                  <p:cNvSpPr/>
                  <p:nvPr/>
                </p:nvSpPr>
                <p:spPr>
                  <a:xfrm>
                    <a:off x="6264894" y="1450852"/>
                    <a:ext cx="180000" cy="180000"/>
                  </a:xfrm>
                  <a:prstGeom prst="ellipse">
                    <a:avLst/>
                  </a:prstGeom>
                  <a:solidFill>
                    <a:schemeClr val="bg1">
                      <a:alpha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 sz="1661"/>
                  </a:p>
                </p:txBody>
              </p:sp>
              <p:sp>
                <p:nvSpPr>
                  <p:cNvPr id="127" name="วงรี 126">
                    <a:extLst>
                      <a:ext uri="{FF2B5EF4-FFF2-40B4-BE49-F238E27FC236}">
                        <a16:creationId xmlns:a16="http://schemas.microsoft.com/office/drawing/2014/main" id="{BCDC5252-3B1F-4471-83D6-157DD3488F1D}"/>
                      </a:ext>
                    </a:extLst>
                  </p:cNvPr>
                  <p:cNvSpPr/>
                  <p:nvPr/>
                </p:nvSpPr>
                <p:spPr>
                  <a:xfrm>
                    <a:off x="6264894" y="1650877"/>
                    <a:ext cx="180000" cy="180000"/>
                  </a:xfrm>
                  <a:prstGeom prst="ellipse">
                    <a:avLst/>
                  </a:prstGeom>
                  <a:solidFill>
                    <a:schemeClr val="bg1">
                      <a:alpha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 sz="1661"/>
                  </a:p>
                </p:txBody>
              </p:sp>
              <p:sp>
                <p:nvSpPr>
                  <p:cNvPr id="128" name="วงรี 127">
                    <a:extLst>
                      <a:ext uri="{FF2B5EF4-FFF2-40B4-BE49-F238E27FC236}">
                        <a16:creationId xmlns:a16="http://schemas.microsoft.com/office/drawing/2014/main" id="{72F01A66-27AA-4D43-B117-96BE8EDDD1AF}"/>
                      </a:ext>
                    </a:extLst>
                  </p:cNvPr>
                  <p:cNvSpPr/>
                  <p:nvPr/>
                </p:nvSpPr>
                <p:spPr>
                  <a:xfrm>
                    <a:off x="6264894" y="1850902"/>
                    <a:ext cx="180000" cy="180000"/>
                  </a:xfrm>
                  <a:prstGeom prst="ellipse">
                    <a:avLst/>
                  </a:prstGeom>
                  <a:solidFill>
                    <a:schemeClr val="bg1">
                      <a:alpha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 sz="1661"/>
                  </a:p>
                </p:txBody>
              </p:sp>
              <p:sp>
                <p:nvSpPr>
                  <p:cNvPr id="129" name="วงรี 128">
                    <a:extLst>
                      <a:ext uri="{FF2B5EF4-FFF2-40B4-BE49-F238E27FC236}">
                        <a16:creationId xmlns:a16="http://schemas.microsoft.com/office/drawing/2014/main" id="{C442AD09-F6A2-41BE-B9D4-C779372A7A48}"/>
                      </a:ext>
                    </a:extLst>
                  </p:cNvPr>
                  <p:cNvSpPr/>
                  <p:nvPr/>
                </p:nvSpPr>
                <p:spPr>
                  <a:xfrm>
                    <a:off x="6264894" y="2050927"/>
                    <a:ext cx="180000" cy="180000"/>
                  </a:xfrm>
                  <a:prstGeom prst="ellipse">
                    <a:avLst/>
                  </a:prstGeom>
                  <a:solidFill>
                    <a:schemeClr val="bg1">
                      <a:alpha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 sz="1661"/>
                  </a:p>
                </p:txBody>
              </p:sp>
              <p:sp>
                <p:nvSpPr>
                  <p:cNvPr id="130" name="วงรี 129">
                    <a:extLst>
                      <a:ext uri="{FF2B5EF4-FFF2-40B4-BE49-F238E27FC236}">
                        <a16:creationId xmlns:a16="http://schemas.microsoft.com/office/drawing/2014/main" id="{8F9C1533-F358-403F-9407-C2827AD41DB8}"/>
                      </a:ext>
                    </a:extLst>
                  </p:cNvPr>
                  <p:cNvSpPr/>
                  <p:nvPr/>
                </p:nvSpPr>
                <p:spPr>
                  <a:xfrm>
                    <a:off x="6264894" y="2250952"/>
                    <a:ext cx="180000" cy="180000"/>
                  </a:xfrm>
                  <a:prstGeom prst="ellipse">
                    <a:avLst/>
                  </a:prstGeom>
                  <a:solidFill>
                    <a:schemeClr val="bg1">
                      <a:alpha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 sz="1661"/>
                  </a:p>
                </p:txBody>
              </p:sp>
              <p:sp>
                <p:nvSpPr>
                  <p:cNvPr id="131" name="วงรี 130">
                    <a:extLst>
                      <a:ext uri="{FF2B5EF4-FFF2-40B4-BE49-F238E27FC236}">
                        <a16:creationId xmlns:a16="http://schemas.microsoft.com/office/drawing/2014/main" id="{E9409C88-8E7C-42F9-AD4C-AC78A21D9EDD}"/>
                      </a:ext>
                    </a:extLst>
                  </p:cNvPr>
                  <p:cNvSpPr/>
                  <p:nvPr/>
                </p:nvSpPr>
                <p:spPr>
                  <a:xfrm>
                    <a:off x="6264894" y="2450977"/>
                    <a:ext cx="180000" cy="180000"/>
                  </a:xfrm>
                  <a:prstGeom prst="ellipse">
                    <a:avLst/>
                  </a:prstGeom>
                  <a:solidFill>
                    <a:schemeClr val="bg1">
                      <a:alpha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 sz="1661"/>
                  </a:p>
                </p:txBody>
              </p:sp>
              <p:sp>
                <p:nvSpPr>
                  <p:cNvPr id="132" name="วงรี 131">
                    <a:extLst>
                      <a:ext uri="{FF2B5EF4-FFF2-40B4-BE49-F238E27FC236}">
                        <a16:creationId xmlns:a16="http://schemas.microsoft.com/office/drawing/2014/main" id="{4A7409C7-A987-4C36-8B3B-A5AC75002AAA}"/>
                      </a:ext>
                    </a:extLst>
                  </p:cNvPr>
                  <p:cNvSpPr/>
                  <p:nvPr/>
                </p:nvSpPr>
                <p:spPr>
                  <a:xfrm>
                    <a:off x="6264894" y="2651002"/>
                    <a:ext cx="180000" cy="180000"/>
                  </a:xfrm>
                  <a:prstGeom prst="ellipse">
                    <a:avLst/>
                  </a:prstGeom>
                  <a:solidFill>
                    <a:schemeClr val="bg1">
                      <a:alpha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 sz="1661"/>
                  </a:p>
                </p:txBody>
              </p:sp>
              <p:sp>
                <p:nvSpPr>
                  <p:cNvPr id="133" name="วงรี 132">
                    <a:extLst>
                      <a:ext uri="{FF2B5EF4-FFF2-40B4-BE49-F238E27FC236}">
                        <a16:creationId xmlns:a16="http://schemas.microsoft.com/office/drawing/2014/main" id="{8EE3D0AA-B694-4139-92D2-BD8E66EA6B63}"/>
                      </a:ext>
                    </a:extLst>
                  </p:cNvPr>
                  <p:cNvSpPr/>
                  <p:nvPr/>
                </p:nvSpPr>
                <p:spPr>
                  <a:xfrm>
                    <a:off x="6264894" y="2851027"/>
                    <a:ext cx="180000" cy="180000"/>
                  </a:xfrm>
                  <a:prstGeom prst="ellipse">
                    <a:avLst/>
                  </a:prstGeom>
                  <a:solidFill>
                    <a:schemeClr val="bg1">
                      <a:alpha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 sz="1661"/>
                  </a:p>
                </p:txBody>
              </p:sp>
              <p:sp>
                <p:nvSpPr>
                  <p:cNvPr id="134" name="วงรี 133">
                    <a:extLst>
                      <a:ext uri="{FF2B5EF4-FFF2-40B4-BE49-F238E27FC236}">
                        <a16:creationId xmlns:a16="http://schemas.microsoft.com/office/drawing/2014/main" id="{2BB0E1F4-1047-4408-8BFD-B5A0D565A2E6}"/>
                      </a:ext>
                    </a:extLst>
                  </p:cNvPr>
                  <p:cNvSpPr/>
                  <p:nvPr/>
                </p:nvSpPr>
                <p:spPr>
                  <a:xfrm>
                    <a:off x="6264894" y="3051052"/>
                    <a:ext cx="180000" cy="180000"/>
                  </a:xfrm>
                  <a:prstGeom prst="ellipse">
                    <a:avLst/>
                  </a:prstGeom>
                  <a:solidFill>
                    <a:schemeClr val="bg1">
                      <a:alpha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 sz="1661" dirty="0"/>
                  </a:p>
                </p:txBody>
              </p:sp>
              <p:sp>
                <p:nvSpPr>
                  <p:cNvPr id="135" name="วงรี 134">
                    <a:extLst>
                      <a:ext uri="{FF2B5EF4-FFF2-40B4-BE49-F238E27FC236}">
                        <a16:creationId xmlns:a16="http://schemas.microsoft.com/office/drawing/2014/main" id="{0EF7C8D2-A0BA-42DF-A4B3-7E8357F14533}"/>
                      </a:ext>
                    </a:extLst>
                  </p:cNvPr>
                  <p:cNvSpPr/>
                  <p:nvPr/>
                </p:nvSpPr>
                <p:spPr>
                  <a:xfrm>
                    <a:off x="6264894" y="3251077"/>
                    <a:ext cx="180000" cy="180000"/>
                  </a:xfrm>
                  <a:prstGeom prst="ellipse">
                    <a:avLst/>
                  </a:prstGeom>
                  <a:solidFill>
                    <a:schemeClr val="bg1">
                      <a:alpha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 sz="1661"/>
                  </a:p>
                </p:txBody>
              </p:sp>
              <p:sp>
                <p:nvSpPr>
                  <p:cNvPr id="136" name="วงรี 135">
                    <a:extLst>
                      <a:ext uri="{FF2B5EF4-FFF2-40B4-BE49-F238E27FC236}">
                        <a16:creationId xmlns:a16="http://schemas.microsoft.com/office/drawing/2014/main" id="{BE23256E-38DF-49B1-93AC-78B4911E571A}"/>
                      </a:ext>
                    </a:extLst>
                  </p:cNvPr>
                  <p:cNvSpPr/>
                  <p:nvPr/>
                </p:nvSpPr>
                <p:spPr>
                  <a:xfrm>
                    <a:off x="6554714" y="1448775"/>
                    <a:ext cx="180000" cy="180000"/>
                  </a:xfrm>
                  <a:prstGeom prst="ellipse">
                    <a:avLst/>
                  </a:prstGeom>
                  <a:solidFill>
                    <a:schemeClr val="bg1">
                      <a:alpha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 sz="1661"/>
                  </a:p>
                </p:txBody>
              </p:sp>
              <p:sp>
                <p:nvSpPr>
                  <p:cNvPr id="137" name="วงรี 136">
                    <a:extLst>
                      <a:ext uri="{FF2B5EF4-FFF2-40B4-BE49-F238E27FC236}">
                        <a16:creationId xmlns:a16="http://schemas.microsoft.com/office/drawing/2014/main" id="{D2EBBCA6-A58E-409A-8BB1-46096F953522}"/>
                      </a:ext>
                    </a:extLst>
                  </p:cNvPr>
                  <p:cNvSpPr/>
                  <p:nvPr/>
                </p:nvSpPr>
                <p:spPr>
                  <a:xfrm>
                    <a:off x="6554714" y="1648800"/>
                    <a:ext cx="180000" cy="180000"/>
                  </a:xfrm>
                  <a:prstGeom prst="ellipse">
                    <a:avLst/>
                  </a:prstGeom>
                  <a:solidFill>
                    <a:schemeClr val="bg1">
                      <a:alpha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 sz="1661"/>
                  </a:p>
                </p:txBody>
              </p:sp>
              <p:sp>
                <p:nvSpPr>
                  <p:cNvPr id="138" name="วงรี 137">
                    <a:extLst>
                      <a:ext uri="{FF2B5EF4-FFF2-40B4-BE49-F238E27FC236}">
                        <a16:creationId xmlns:a16="http://schemas.microsoft.com/office/drawing/2014/main" id="{4EAA18AD-D225-4CAB-A830-06A73C29BA6B}"/>
                      </a:ext>
                    </a:extLst>
                  </p:cNvPr>
                  <p:cNvSpPr/>
                  <p:nvPr/>
                </p:nvSpPr>
                <p:spPr>
                  <a:xfrm>
                    <a:off x="6554714" y="1848825"/>
                    <a:ext cx="180000" cy="180000"/>
                  </a:xfrm>
                  <a:prstGeom prst="ellipse">
                    <a:avLst/>
                  </a:prstGeom>
                  <a:solidFill>
                    <a:schemeClr val="bg1">
                      <a:alpha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 sz="1661"/>
                  </a:p>
                </p:txBody>
              </p:sp>
              <p:sp>
                <p:nvSpPr>
                  <p:cNvPr id="139" name="วงรี 138">
                    <a:extLst>
                      <a:ext uri="{FF2B5EF4-FFF2-40B4-BE49-F238E27FC236}">
                        <a16:creationId xmlns:a16="http://schemas.microsoft.com/office/drawing/2014/main" id="{0C1FF6D6-BAFB-4890-BDAF-0321109E106E}"/>
                      </a:ext>
                    </a:extLst>
                  </p:cNvPr>
                  <p:cNvSpPr/>
                  <p:nvPr/>
                </p:nvSpPr>
                <p:spPr>
                  <a:xfrm>
                    <a:off x="6554714" y="2048850"/>
                    <a:ext cx="180000" cy="180000"/>
                  </a:xfrm>
                  <a:prstGeom prst="ellipse">
                    <a:avLst/>
                  </a:prstGeom>
                  <a:solidFill>
                    <a:schemeClr val="bg1">
                      <a:alpha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 sz="1661"/>
                  </a:p>
                </p:txBody>
              </p:sp>
              <p:sp>
                <p:nvSpPr>
                  <p:cNvPr id="140" name="วงรี 139">
                    <a:extLst>
                      <a:ext uri="{FF2B5EF4-FFF2-40B4-BE49-F238E27FC236}">
                        <a16:creationId xmlns:a16="http://schemas.microsoft.com/office/drawing/2014/main" id="{42CAA703-0698-4B2C-89D9-7623CE92359A}"/>
                      </a:ext>
                    </a:extLst>
                  </p:cNvPr>
                  <p:cNvSpPr/>
                  <p:nvPr/>
                </p:nvSpPr>
                <p:spPr>
                  <a:xfrm>
                    <a:off x="6554714" y="2248875"/>
                    <a:ext cx="180000" cy="180000"/>
                  </a:xfrm>
                  <a:prstGeom prst="ellipse">
                    <a:avLst/>
                  </a:prstGeom>
                  <a:solidFill>
                    <a:schemeClr val="bg1">
                      <a:alpha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 sz="1661"/>
                  </a:p>
                </p:txBody>
              </p:sp>
              <p:sp>
                <p:nvSpPr>
                  <p:cNvPr id="141" name="วงรี 140">
                    <a:extLst>
                      <a:ext uri="{FF2B5EF4-FFF2-40B4-BE49-F238E27FC236}">
                        <a16:creationId xmlns:a16="http://schemas.microsoft.com/office/drawing/2014/main" id="{DA7B4F7D-1D18-420D-8433-F99DF2BFD5EB}"/>
                      </a:ext>
                    </a:extLst>
                  </p:cNvPr>
                  <p:cNvSpPr/>
                  <p:nvPr/>
                </p:nvSpPr>
                <p:spPr>
                  <a:xfrm>
                    <a:off x="6554714" y="2448900"/>
                    <a:ext cx="180000" cy="180000"/>
                  </a:xfrm>
                  <a:prstGeom prst="ellipse">
                    <a:avLst/>
                  </a:prstGeom>
                  <a:solidFill>
                    <a:schemeClr val="bg1">
                      <a:alpha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 sz="1661"/>
                  </a:p>
                </p:txBody>
              </p:sp>
              <p:sp>
                <p:nvSpPr>
                  <p:cNvPr id="142" name="วงรี 141">
                    <a:extLst>
                      <a:ext uri="{FF2B5EF4-FFF2-40B4-BE49-F238E27FC236}">
                        <a16:creationId xmlns:a16="http://schemas.microsoft.com/office/drawing/2014/main" id="{AE91FF48-3E09-4F8A-AF4D-3AA54B047A9E}"/>
                      </a:ext>
                    </a:extLst>
                  </p:cNvPr>
                  <p:cNvSpPr/>
                  <p:nvPr/>
                </p:nvSpPr>
                <p:spPr>
                  <a:xfrm>
                    <a:off x="6554714" y="2648925"/>
                    <a:ext cx="180000" cy="180000"/>
                  </a:xfrm>
                  <a:prstGeom prst="ellipse">
                    <a:avLst/>
                  </a:prstGeom>
                  <a:solidFill>
                    <a:schemeClr val="bg1">
                      <a:alpha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 sz="1661"/>
                  </a:p>
                </p:txBody>
              </p:sp>
              <p:sp>
                <p:nvSpPr>
                  <p:cNvPr id="143" name="วงรี 142">
                    <a:extLst>
                      <a:ext uri="{FF2B5EF4-FFF2-40B4-BE49-F238E27FC236}">
                        <a16:creationId xmlns:a16="http://schemas.microsoft.com/office/drawing/2014/main" id="{813DCB89-6B66-45B5-8F7E-7706E9A8160B}"/>
                      </a:ext>
                    </a:extLst>
                  </p:cNvPr>
                  <p:cNvSpPr/>
                  <p:nvPr/>
                </p:nvSpPr>
                <p:spPr>
                  <a:xfrm>
                    <a:off x="6554714" y="2848950"/>
                    <a:ext cx="180000" cy="180000"/>
                  </a:xfrm>
                  <a:prstGeom prst="ellipse">
                    <a:avLst/>
                  </a:prstGeom>
                  <a:solidFill>
                    <a:schemeClr val="bg1">
                      <a:alpha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 sz="1661"/>
                  </a:p>
                </p:txBody>
              </p:sp>
              <p:sp>
                <p:nvSpPr>
                  <p:cNvPr id="144" name="วงรี 143">
                    <a:extLst>
                      <a:ext uri="{FF2B5EF4-FFF2-40B4-BE49-F238E27FC236}">
                        <a16:creationId xmlns:a16="http://schemas.microsoft.com/office/drawing/2014/main" id="{9795BA4E-5DC0-4DD6-A85F-8EA0857D4AD7}"/>
                      </a:ext>
                    </a:extLst>
                  </p:cNvPr>
                  <p:cNvSpPr/>
                  <p:nvPr/>
                </p:nvSpPr>
                <p:spPr>
                  <a:xfrm>
                    <a:off x="6554714" y="3048975"/>
                    <a:ext cx="180000" cy="180000"/>
                  </a:xfrm>
                  <a:prstGeom prst="ellipse">
                    <a:avLst/>
                  </a:prstGeom>
                  <a:solidFill>
                    <a:schemeClr val="bg1">
                      <a:alpha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 sz="1661"/>
                  </a:p>
                </p:txBody>
              </p:sp>
              <p:sp>
                <p:nvSpPr>
                  <p:cNvPr id="145" name="วงรี 144">
                    <a:extLst>
                      <a:ext uri="{FF2B5EF4-FFF2-40B4-BE49-F238E27FC236}">
                        <a16:creationId xmlns:a16="http://schemas.microsoft.com/office/drawing/2014/main" id="{E029C643-64FC-489A-961F-BA499DD96B5F}"/>
                      </a:ext>
                    </a:extLst>
                  </p:cNvPr>
                  <p:cNvSpPr/>
                  <p:nvPr/>
                </p:nvSpPr>
                <p:spPr>
                  <a:xfrm>
                    <a:off x="6554714" y="3249000"/>
                    <a:ext cx="180000" cy="180000"/>
                  </a:xfrm>
                  <a:prstGeom prst="ellipse">
                    <a:avLst/>
                  </a:prstGeom>
                  <a:solidFill>
                    <a:schemeClr val="bg1">
                      <a:alpha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 sz="1661"/>
                  </a:p>
                </p:txBody>
              </p:sp>
              <p:sp>
                <p:nvSpPr>
                  <p:cNvPr id="146" name="วงรี 145">
                    <a:extLst>
                      <a:ext uri="{FF2B5EF4-FFF2-40B4-BE49-F238E27FC236}">
                        <a16:creationId xmlns:a16="http://schemas.microsoft.com/office/drawing/2014/main" id="{30AB53CB-BFBE-474D-AB48-F68DE0EE987E}"/>
                      </a:ext>
                    </a:extLst>
                  </p:cNvPr>
                  <p:cNvSpPr/>
                  <p:nvPr/>
                </p:nvSpPr>
                <p:spPr>
                  <a:xfrm>
                    <a:off x="6844534" y="1446698"/>
                    <a:ext cx="180000" cy="180000"/>
                  </a:xfrm>
                  <a:prstGeom prst="ellipse">
                    <a:avLst/>
                  </a:prstGeom>
                  <a:solidFill>
                    <a:schemeClr val="bg1">
                      <a:alpha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 sz="1661"/>
                  </a:p>
                </p:txBody>
              </p:sp>
              <p:sp>
                <p:nvSpPr>
                  <p:cNvPr id="147" name="วงรี 146">
                    <a:extLst>
                      <a:ext uri="{FF2B5EF4-FFF2-40B4-BE49-F238E27FC236}">
                        <a16:creationId xmlns:a16="http://schemas.microsoft.com/office/drawing/2014/main" id="{086C549C-08DF-463C-8A3D-A381ADCD4108}"/>
                      </a:ext>
                    </a:extLst>
                  </p:cNvPr>
                  <p:cNvSpPr/>
                  <p:nvPr/>
                </p:nvSpPr>
                <p:spPr>
                  <a:xfrm>
                    <a:off x="6844534" y="1646723"/>
                    <a:ext cx="180000" cy="180000"/>
                  </a:xfrm>
                  <a:prstGeom prst="ellipse">
                    <a:avLst/>
                  </a:prstGeom>
                  <a:solidFill>
                    <a:schemeClr val="bg1">
                      <a:alpha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 sz="1661"/>
                  </a:p>
                </p:txBody>
              </p:sp>
              <p:sp>
                <p:nvSpPr>
                  <p:cNvPr id="148" name="วงรี 147">
                    <a:extLst>
                      <a:ext uri="{FF2B5EF4-FFF2-40B4-BE49-F238E27FC236}">
                        <a16:creationId xmlns:a16="http://schemas.microsoft.com/office/drawing/2014/main" id="{613A26D6-D114-4DB7-BF7A-3D4A1680BF71}"/>
                      </a:ext>
                    </a:extLst>
                  </p:cNvPr>
                  <p:cNvSpPr/>
                  <p:nvPr/>
                </p:nvSpPr>
                <p:spPr>
                  <a:xfrm>
                    <a:off x="6844534" y="1846748"/>
                    <a:ext cx="180000" cy="180000"/>
                  </a:xfrm>
                  <a:prstGeom prst="ellipse">
                    <a:avLst/>
                  </a:prstGeom>
                  <a:solidFill>
                    <a:schemeClr val="bg1">
                      <a:alpha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 sz="1661"/>
                  </a:p>
                </p:txBody>
              </p:sp>
              <p:sp>
                <p:nvSpPr>
                  <p:cNvPr id="149" name="วงรี 148">
                    <a:extLst>
                      <a:ext uri="{FF2B5EF4-FFF2-40B4-BE49-F238E27FC236}">
                        <a16:creationId xmlns:a16="http://schemas.microsoft.com/office/drawing/2014/main" id="{E27DDA30-C4D6-4AA2-ACA1-1D3C030E1D72}"/>
                      </a:ext>
                    </a:extLst>
                  </p:cNvPr>
                  <p:cNvSpPr/>
                  <p:nvPr/>
                </p:nvSpPr>
                <p:spPr>
                  <a:xfrm>
                    <a:off x="6844534" y="2046773"/>
                    <a:ext cx="180000" cy="180000"/>
                  </a:xfrm>
                  <a:prstGeom prst="ellipse">
                    <a:avLst/>
                  </a:prstGeom>
                  <a:solidFill>
                    <a:schemeClr val="bg1">
                      <a:alpha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 sz="1661"/>
                  </a:p>
                </p:txBody>
              </p:sp>
              <p:sp>
                <p:nvSpPr>
                  <p:cNvPr id="150" name="วงรี 149">
                    <a:extLst>
                      <a:ext uri="{FF2B5EF4-FFF2-40B4-BE49-F238E27FC236}">
                        <a16:creationId xmlns:a16="http://schemas.microsoft.com/office/drawing/2014/main" id="{0CA6F531-E93D-4AA4-8F21-C6AB8CC24A7C}"/>
                      </a:ext>
                    </a:extLst>
                  </p:cNvPr>
                  <p:cNvSpPr/>
                  <p:nvPr/>
                </p:nvSpPr>
                <p:spPr>
                  <a:xfrm>
                    <a:off x="6844534" y="2246798"/>
                    <a:ext cx="180000" cy="180000"/>
                  </a:xfrm>
                  <a:prstGeom prst="ellipse">
                    <a:avLst/>
                  </a:prstGeom>
                  <a:solidFill>
                    <a:schemeClr val="bg1">
                      <a:alpha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 sz="1661"/>
                  </a:p>
                </p:txBody>
              </p:sp>
              <p:sp>
                <p:nvSpPr>
                  <p:cNvPr id="151" name="วงรี 150">
                    <a:extLst>
                      <a:ext uri="{FF2B5EF4-FFF2-40B4-BE49-F238E27FC236}">
                        <a16:creationId xmlns:a16="http://schemas.microsoft.com/office/drawing/2014/main" id="{56D3A951-4DAE-4497-A1BF-9DE01A1283E0}"/>
                      </a:ext>
                    </a:extLst>
                  </p:cNvPr>
                  <p:cNvSpPr/>
                  <p:nvPr/>
                </p:nvSpPr>
                <p:spPr>
                  <a:xfrm>
                    <a:off x="6844534" y="2446823"/>
                    <a:ext cx="180000" cy="180000"/>
                  </a:xfrm>
                  <a:prstGeom prst="ellipse">
                    <a:avLst/>
                  </a:prstGeom>
                  <a:solidFill>
                    <a:schemeClr val="bg1">
                      <a:alpha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 sz="1661"/>
                  </a:p>
                </p:txBody>
              </p:sp>
              <p:sp>
                <p:nvSpPr>
                  <p:cNvPr id="152" name="วงรี 151">
                    <a:extLst>
                      <a:ext uri="{FF2B5EF4-FFF2-40B4-BE49-F238E27FC236}">
                        <a16:creationId xmlns:a16="http://schemas.microsoft.com/office/drawing/2014/main" id="{56624583-3AF1-434C-947B-DC01822C50CB}"/>
                      </a:ext>
                    </a:extLst>
                  </p:cNvPr>
                  <p:cNvSpPr/>
                  <p:nvPr/>
                </p:nvSpPr>
                <p:spPr>
                  <a:xfrm>
                    <a:off x="6844534" y="2646848"/>
                    <a:ext cx="180000" cy="180000"/>
                  </a:xfrm>
                  <a:prstGeom prst="ellipse">
                    <a:avLst/>
                  </a:prstGeom>
                  <a:solidFill>
                    <a:schemeClr val="bg1">
                      <a:alpha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 sz="1661"/>
                  </a:p>
                </p:txBody>
              </p:sp>
              <p:sp>
                <p:nvSpPr>
                  <p:cNvPr id="153" name="วงรี 152">
                    <a:extLst>
                      <a:ext uri="{FF2B5EF4-FFF2-40B4-BE49-F238E27FC236}">
                        <a16:creationId xmlns:a16="http://schemas.microsoft.com/office/drawing/2014/main" id="{FFB94250-93F7-44D7-B0D3-00F3B7A4F59C}"/>
                      </a:ext>
                    </a:extLst>
                  </p:cNvPr>
                  <p:cNvSpPr/>
                  <p:nvPr/>
                </p:nvSpPr>
                <p:spPr>
                  <a:xfrm>
                    <a:off x="6844534" y="2846873"/>
                    <a:ext cx="180000" cy="180000"/>
                  </a:xfrm>
                  <a:prstGeom prst="ellipse">
                    <a:avLst/>
                  </a:prstGeom>
                  <a:solidFill>
                    <a:schemeClr val="bg1">
                      <a:alpha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 sz="1661"/>
                  </a:p>
                </p:txBody>
              </p:sp>
              <p:sp>
                <p:nvSpPr>
                  <p:cNvPr id="154" name="วงรี 153">
                    <a:extLst>
                      <a:ext uri="{FF2B5EF4-FFF2-40B4-BE49-F238E27FC236}">
                        <a16:creationId xmlns:a16="http://schemas.microsoft.com/office/drawing/2014/main" id="{693A4000-C711-4213-881F-46174FD1239A}"/>
                      </a:ext>
                    </a:extLst>
                  </p:cNvPr>
                  <p:cNvSpPr/>
                  <p:nvPr/>
                </p:nvSpPr>
                <p:spPr>
                  <a:xfrm>
                    <a:off x="6844534" y="3046898"/>
                    <a:ext cx="180000" cy="180000"/>
                  </a:xfrm>
                  <a:prstGeom prst="ellipse">
                    <a:avLst/>
                  </a:prstGeom>
                  <a:solidFill>
                    <a:schemeClr val="bg1">
                      <a:alpha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 sz="1661"/>
                  </a:p>
                </p:txBody>
              </p:sp>
              <p:sp>
                <p:nvSpPr>
                  <p:cNvPr id="155" name="วงรี 154">
                    <a:extLst>
                      <a:ext uri="{FF2B5EF4-FFF2-40B4-BE49-F238E27FC236}">
                        <a16:creationId xmlns:a16="http://schemas.microsoft.com/office/drawing/2014/main" id="{10DCF3F5-3C48-4642-B133-E3CC79C23C10}"/>
                      </a:ext>
                    </a:extLst>
                  </p:cNvPr>
                  <p:cNvSpPr/>
                  <p:nvPr/>
                </p:nvSpPr>
                <p:spPr>
                  <a:xfrm>
                    <a:off x="6844534" y="3246923"/>
                    <a:ext cx="180000" cy="180000"/>
                  </a:xfrm>
                  <a:prstGeom prst="ellipse">
                    <a:avLst/>
                  </a:prstGeom>
                  <a:solidFill>
                    <a:schemeClr val="bg1">
                      <a:alpha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 sz="1661"/>
                  </a:p>
                </p:txBody>
              </p:sp>
            </p:grpSp>
            <p:grpSp>
              <p:nvGrpSpPr>
                <p:cNvPr id="156" name="กลุ่ม 155">
                  <a:extLst>
                    <a:ext uri="{FF2B5EF4-FFF2-40B4-BE49-F238E27FC236}">
                      <a16:creationId xmlns:a16="http://schemas.microsoft.com/office/drawing/2014/main" id="{B958616B-DD23-408E-8662-7F1436CDCE4F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 rot="5400000">
                  <a:off x="3466326" y="573401"/>
                  <a:ext cx="347486" cy="982634"/>
                  <a:chOff x="6264894" y="1446698"/>
                  <a:chExt cx="759640" cy="1984379"/>
                </a:xfrm>
              </p:grpSpPr>
              <p:sp>
                <p:nvSpPr>
                  <p:cNvPr id="157" name="วงรี 156">
                    <a:extLst>
                      <a:ext uri="{FF2B5EF4-FFF2-40B4-BE49-F238E27FC236}">
                        <a16:creationId xmlns:a16="http://schemas.microsoft.com/office/drawing/2014/main" id="{880946A2-5350-4B72-B3CF-3372A2D75CBF}"/>
                      </a:ext>
                    </a:extLst>
                  </p:cNvPr>
                  <p:cNvSpPr/>
                  <p:nvPr/>
                </p:nvSpPr>
                <p:spPr>
                  <a:xfrm>
                    <a:off x="6264894" y="1450852"/>
                    <a:ext cx="180000" cy="180000"/>
                  </a:xfrm>
                  <a:prstGeom prst="ellipse">
                    <a:avLst/>
                  </a:prstGeom>
                  <a:solidFill>
                    <a:schemeClr val="bg1">
                      <a:alpha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 sz="1661"/>
                  </a:p>
                </p:txBody>
              </p:sp>
              <p:sp>
                <p:nvSpPr>
                  <p:cNvPr id="158" name="วงรี 157">
                    <a:extLst>
                      <a:ext uri="{FF2B5EF4-FFF2-40B4-BE49-F238E27FC236}">
                        <a16:creationId xmlns:a16="http://schemas.microsoft.com/office/drawing/2014/main" id="{3CE03E15-6C83-422D-BD88-166AD688CF2E}"/>
                      </a:ext>
                    </a:extLst>
                  </p:cNvPr>
                  <p:cNvSpPr/>
                  <p:nvPr/>
                </p:nvSpPr>
                <p:spPr>
                  <a:xfrm>
                    <a:off x="6264894" y="1650877"/>
                    <a:ext cx="180000" cy="180000"/>
                  </a:xfrm>
                  <a:prstGeom prst="ellipse">
                    <a:avLst/>
                  </a:prstGeom>
                  <a:solidFill>
                    <a:schemeClr val="bg1">
                      <a:alpha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 sz="1661"/>
                  </a:p>
                </p:txBody>
              </p:sp>
              <p:sp>
                <p:nvSpPr>
                  <p:cNvPr id="159" name="วงรี 158">
                    <a:extLst>
                      <a:ext uri="{FF2B5EF4-FFF2-40B4-BE49-F238E27FC236}">
                        <a16:creationId xmlns:a16="http://schemas.microsoft.com/office/drawing/2014/main" id="{908F4668-BA50-42FC-A8E3-4423F5A64ABC}"/>
                      </a:ext>
                    </a:extLst>
                  </p:cNvPr>
                  <p:cNvSpPr/>
                  <p:nvPr/>
                </p:nvSpPr>
                <p:spPr>
                  <a:xfrm>
                    <a:off x="6264894" y="1850902"/>
                    <a:ext cx="180000" cy="180000"/>
                  </a:xfrm>
                  <a:prstGeom prst="ellipse">
                    <a:avLst/>
                  </a:prstGeom>
                  <a:solidFill>
                    <a:schemeClr val="bg1">
                      <a:alpha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 sz="1661"/>
                  </a:p>
                </p:txBody>
              </p:sp>
              <p:sp>
                <p:nvSpPr>
                  <p:cNvPr id="160" name="วงรี 159">
                    <a:extLst>
                      <a:ext uri="{FF2B5EF4-FFF2-40B4-BE49-F238E27FC236}">
                        <a16:creationId xmlns:a16="http://schemas.microsoft.com/office/drawing/2014/main" id="{524554F2-A4AB-4A2E-91DE-4B0CB4B448EB}"/>
                      </a:ext>
                    </a:extLst>
                  </p:cNvPr>
                  <p:cNvSpPr/>
                  <p:nvPr/>
                </p:nvSpPr>
                <p:spPr>
                  <a:xfrm>
                    <a:off x="6264894" y="2050927"/>
                    <a:ext cx="180000" cy="180000"/>
                  </a:xfrm>
                  <a:prstGeom prst="ellipse">
                    <a:avLst/>
                  </a:prstGeom>
                  <a:solidFill>
                    <a:schemeClr val="bg1">
                      <a:alpha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 sz="1661"/>
                  </a:p>
                </p:txBody>
              </p:sp>
              <p:sp>
                <p:nvSpPr>
                  <p:cNvPr id="161" name="วงรี 160">
                    <a:extLst>
                      <a:ext uri="{FF2B5EF4-FFF2-40B4-BE49-F238E27FC236}">
                        <a16:creationId xmlns:a16="http://schemas.microsoft.com/office/drawing/2014/main" id="{F3F51107-801F-4372-8E4D-3C58FA1B92B3}"/>
                      </a:ext>
                    </a:extLst>
                  </p:cNvPr>
                  <p:cNvSpPr/>
                  <p:nvPr/>
                </p:nvSpPr>
                <p:spPr>
                  <a:xfrm>
                    <a:off x="6264894" y="2250952"/>
                    <a:ext cx="180000" cy="180000"/>
                  </a:xfrm>
                  <a:prstGeom prst="ellipse">
                    <a:avLst/>
                  </a:prstGeom>
                  <a:solidFill>
                    <a:schemeClr val="bg1">
                      <a:alpha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 sz="1661"/>
                  </a:p>
                </p:txBody>
              </p:sp>
              <p:sp>
                <p:nvSpPr>
                  <p:cNvPr id="162" name="วงรี 161">
                    <a:extLst>
                      <a:ext uri="{FF2B5EF4-FFF2-40B4-BE49-F238E27FC236}">
                        <a16:creationId xmlns:a16="http://schemas.microsoft.com/office/drawing/2014/main" id="{5D800A4B-1832-4643-A216-53E717B7A80C}"/>
                      </a:ext>
                    </a:extLst>
                  </p:cNvPr>
                  <p:cNvSpPr/>
                  <p:nvPr/>
                </p:nvSpPr>
                <p:spPr>
                  <a:xfrm>
                    <a:off x="6264894" y="2450977"/>
                    <a:ext cx="180000" cy="180000"/>
                  </a:xfrm>
                  <a:prstGeom prst="ellipse">
                    <a:avLst/>
                  </a:prstGeom>
                  <a:solidFill>
                    <a:schemeClr val="bg1">
                      <a:alpha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 sz="1661"/>
                  </a:p>
                </p:txBody>
              </p:sp>
              <p:sp>
                <p:nvSpPr>
                  <p:cNvPr id="163" name="วงรี 162">
                    <a:extLst>
                      <a:ext uri="{FF2B5EF4-FFF2-40B4-BE49-F238E27FC236}">
                        <a16:creationId xmlns:a16="http://schemas.microsoft.com/office/drawing/2014/main" id="{BCF1EB5A-DBFC-4179-958C-1B9118471259}"/>
                      </a:ext>
                    </a:extLst>
                  </p:cNvPr>
                  <p:cNvSpPr/>
                  <p:nvPr/>
                </p:nvSpPr>
                <p:spPr>
                  <a:xfrm>
                    <a:off x="6264894" y="2651002"/>
                    <a:ext cx="180000" cy="180000"/>
                  </a:xfrm>
                  <a:prstGeom prst="ellipse">
                    <a:avLst/>
                  </a:prstGeom>
                  <a:solidFill>
                    <a:schemeClr val="bg1">
                      <a:alpha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 sz="1661"/>
                  </a:p>
                </p:txBody>
              </p:sp>
              <p:sp>
                <p:nvSpPr>
                  <p:cNvPr id="164" name="วงรี 163">
                    <a:extLst>
                      <a:ext uri="{FF2B5EF4-FFF2-40B4-BE49-F238E27FC236}">
                        <a16:creationId xmlns:a16="http://schemas.microsoft.com/office/drawing/2014/main" id="{43A2364B-8D4A-4104-BC92-43A3EBCF0585}"/>
                      </a:ext>
                    </a:extLst>
                  </p:cNvPr>
                  <p:cNvSpPr/>
                  <p:nvPr/>
                </p:nvSpPr>
                <p:spPr>
                  <a:xfrm>
                    <a:off x="6264894" y="2851027"/>
                    <a:ext cx="180000" cy="180000"/>
                  </a:xfrm>
                  <a:prstGeom prst="ellipse">
                    <a:avLst/>
                  </a:prstGeom>
                  <a:solidFill>
                    <a:schemeClr val="bg1">
                      <a:alpha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 sz="1661"/>
                  </a:p>
                </p:txBody>
              </p:sp>
              <p:sp>
                <p:nvSpPr>
                  <p:cNvPr id="165" name="วงรี 164">
                    <a:extLst>
                      <a:ext uri="{FF2B5EF4-FFF2-40B4-BE49-F238E27FC236}">
                        <a16:creationId xmlns:a16="http://schemas.microsoft.com/office/drawing/2014/main" id="{2009CE0F-1418-4A64-9EF9-E61143263B5C}"/>
                      </a:ext>
                    </a:extLst>
                  </p:cNvPr>
                  <p:cNvSpPr/>
                  <p:nvPr/>
                </p:nvSpPr>
                <p:spPr>
                  <a:xfrm>
                    <a:off x="6264894" y="3051052"/>
                    <a:ext cx="180000" cy="180000"/>
                  </a:xfrm>
                  <a:prstGeom prst="ellipse">
                    <a:avLst/>
                  </a:prstGeom>
                  <a:solidFill>
                    <a:schemeClr val="bg1">
                      <a:alpha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 sz="1661" dirty="0"/>
                  </a:p>
                </p:txBody>
              </p:sp>
              <p:sp>
                <p:nvSpPr>
                  <p:cNvPr id="166" name="วงรี 165">
                    <a:extLst>
                      <a:ext uri="{FF2B5EF4-FFF2-40B4-BE49-F238E27FC236}">
                        <a16:creationId xmlns:a16="http://schemas.microsoft.com/office/drawing/2014/main" id="{AD5C2724-F24C-49C5-B5E1-775DEA13487D}"/>
                      </a:ext>
                    </a:extLst>
                  </p:cNvPr>
                  <p:cNvSpPr/>
                  <p:nvPr/>
                </p:nvSpPr>
                <p:spPr>
                  <a:xfrm>
                    <a:off x="6264894" y="3251077"/>
                    <a:ext cx="180000" cy="180000"/>
                  </a:xfrm>
                  <a:prstGeom prst="ellipse">
                    <a:avLst/>
                  </a:prstGeom>
                  <a:solidFill>
                    <a:schemeClr val="bg1">
                      <a:alpha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 sz="1661"/>
                  </a:p>
                </p:txBody>
              </p:sp>
              <p:sp>
                <p:nvSpPr>
                  <p:cNvPr id="167" name="วงรี 166">
                    <a:extLst>
                      <a:ext uri="{FF2B5EF4-FFF2-40B4-BE49-F238E27FC236}">
                        <a16:creationId xmlns:a16="http://schemas.microsoft.com/office/drawing/2014/main" id="{072B9939-058B-4D80-947C-409EF176F8F8}"/>
                      </a:ext>
                    </a:extLst>
                  </p:cNvPr>
                  <p:cNvSpPr/>
                  <p:nvPr/>
                </p:nvSpPr>
                <p:spPr>
                  <a:xfrm>
                    <a:off x="6554714" y="1448775"/>
                    <a:ext cx="180000" cy="180000"/>
                  </a:xfrm>
                  <a:prstGeom prst="ellipse">
                    <a:avLst/>
                  </a:prstGeom>
                  <a:solidFill>
                    <a:schemeClr val="bg1">
                      <a:alpha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 sz="1661"/>
                  </a:p>
                </p:txBody>
              </p:sp>
              <p:sp>
                <p:nvSpPr>
                  <p:cNvPr id="168" name="วงรี 167">
                    <a:extLst>
                      <a:ext uri="{FF2B5EF4-FFF2-40B4-BE49-F238E27FC236}">
                        <a16:creationId xmlns:a16="http://schemas.microsoft.com/office/drawing/2014/main" id="{FD8A0C7A-2F21-40E4-A570-653933483C2A}"/>
                      </a:ext>
                    </a:extLst>
                  </p:cNvPr>
                  <p:cNvSpPr/>
                  <p:nvPr/>
                </p:nvSpPr>
                <p:spPr>
                  <a:xfrm>
                    <a:off x="6554714" y="1648800"/>
                    <a:ext cx="180000" cy="180000"/>
                  </a:xfrm>
                  <a:prstGeom prst="ellipse">
                    <a:avLst/>
                  </a:prstGeom>
                  <a:solidFill>
                    <a:schemeClr val="bg1">
                      <a:alpha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 sz="1661"/>
                  </a:p>
                </p:txBody>
              </p:sp>
              <p:sp>
                <p:nvSpPr>
                  <p:cNvPr id="169" name="วงรี 168">
                    <a:extLst>
                      <a:ext uri="{FF2B5EF4-FFF2-40B4-BE49-F238E27FC236}">
                        <a16:creationId xmlns:a16="http://schemas.microsoft.com/office/drawing/2014/main" id="{4D647E18-E96F-4C4F-8BF3-5C1EA031B938}"/>
                      </a:ext>
                    </a:extLst>
                  </p:cNvPr>
                  <p:cNvSpPr/>
                  <p:nvPr/>
                </p:nvSpPr>
                <p:spPr>
                  <a:xfrm>
                    <a:off x="6554714" y="1848825"/>
                    <a:ext cx="180000" cy="180000"/>
                  </a:xfrm>
                  <a:prstGeom prst="ellipse">
                    <a:avLst/>
                  </a:prstGeom>
                  <a:solidFill>
                    <a:schemeClr val="bg1">
                      <a:alpha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 sz="1661"/>
                  </a:p>
                </p:txBody>
              </p:sp>
              <p:sp>
                <p:nvSpPr>
                  <p:cNvPr id="170" name="วงรี 169">
                    <a:extLst>
                      <a:ext uri="{FF2B5EF4-FFF2-40B4-BE49-F238E27FC236}">
                        <a16:creationId xmlns:a16="http://schemas.microsoft.com/office/drawing/2014/main" id="{9035A499-ABAB-46EA-A7A5-5E21EF272C51}"/>
                      </a:ext>
                    </a:extLst>
                  </p:cNvPr>
                  <p:cNvSpPr/>
                  <p:nvPr/>
                </p:nvSpPr>
                <p:spPr>
                  <a:xfrm>
                    <a:off x="6554714" y="2048850"/>
                    <a:ext cx="180000" cy="180000"/>
                  </a:xfrm>
                  <a:prstGeom prst="ellipse">
                    <a:avLst/>
                  </a:prstGeom>
                  <a:solidFill>
                    <a:schemeClr val="bg1">
                      <a:alpha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 sz="1661"/>
                  </a:p>
                </p:txBody>
              </p:sp>
              <p:sp>
                <p:nvSpPr>
                  <p:cNvPr id="171" name="วงรี 170">
                    <a:extLst>
                      <a:ext uri="{FF2B5EF4-FFF2-40B4-BE49-F238E27FC236}">
                        <a16:creationId xmlns:a16="http://schemas.microsoft.com/office/drawing/2014/main" id="{EC45FC70-FF67-4A0B-9F65-AC60DB5DD75A}"/>
                      </a:ext>
                    </a:extLst>
                  </p:cNvPr>
                  <p:cNvSpPr/>
                  <p:nvPr/>
                </p:nvSpPr>
                <p:spPr>
                  <a:xfrm>
                    <a:off x="6554714" y="2248875"/>
                    <a:ext cx="180000" cy="180000"/>
                  </a:xfrm>
                  <a:prstGeom prst="ellipse">
                    <a:avLst/>
                  </a:prstGeom>
                  <a:solidFill>
                    <a:schemeClr val="bg1">
                      <a:alpha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 sz="1661"/>
                  </a:p>
                </p:txBody>
              </p:sp>
              <p:sp>
                <p:nvSpPr>
                  <p:cNvPr id="172" name="วงรี 171">
                    <a:extLst>
                      <a:ext uri="{FF2B5EF4-FFF2-40B4-BE49-F238E27FC236}">
                        <a16:creationId xmlns:a16="http://schemas.microsoft.com/office/drawing/2014/main" id="{3225911A-5A7F-4A6A-8D60-167EE0612ED8}"/>
                      </a:ext>
                    </a:extLst>
                  </p:cNvPr>
                  <p:cNvSpPr/>
                  <p:nvPr/>
                </p:nvSpPr>
                <p:spPr>
                  <a:xfrm>
                    <a:off x="6554714" y="2448900"/>
                    <a:ext cx="180000" cy="180000"/>
                  </a:xfrm>
                  <a:prstGeom prst="ellipse">
                    <a:avLst/>
                  </a:prstGeom>
                  <a:solidFill>
                    <a:schemeClr val="bg1">
                      <a:alpha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 sz="1661"/>
                  </a:p>
                </p:txBody>
              </p:sp>
              <p:sp>
                <p:nvSpPr>
                  <p:cNvPr id="173" name="วงรี 172">
                    <a:extLst>
                      <a:ext uri="{FF2B5EF4-FFF2-40B4-BE49-F238E27FC236}">
                        <a16:creationId xmlns:a16="http://schemas.microsoft.com/office/drawing/2014/main" id="{779E656A-5DB3-43FD-A294-C984D27F3ECA}"/>
                      </a:ext>
                    </a:extLst>
                  </p:cNvPr>
                  <p:cNvSpPr/>
                  <p:nvPr/>
                </p:nvSpPr>
                <p:spPr>
                  <a:xfrm>
                    <a:off x="6554714" y="2648925"/>
                    <a:ext cx="180000" cy="180000"/>
                  </a:xfrm>
                  <a:prstGeom prst="ellipse">
                    <a:avLst/>
                  </a:prstGeom>
                  <a:solidFill>
                    <a:schemeClr val="bg1">
                      <a:alpha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 sz="1661"/>
                  </a:p>
                </p:txBody>
              </p:sp>
              <p:sp>
                <p:nvSpPr>
                  <p:cNvPr id="174" name="วงรี 173">
                    <a:extLst>
                      <a:ext uri="{FF2B5EF4-FFF2-40B4-BE49-F238E27FC236}">
                        <a16:creationId xmlns:a16="http://schemas.microsoft.com/office/drawing/2014/main" id="{A14C5DAE-6A71-40BD-9109-F1EFE7D9D5B1}"/>
                      </a:ext>
                    </a:extLst>
                  </p:cNvPr>
                  <p:cNvSpPr/>
                  <p:nvPr/>
                </p:nvSpPr>
                <p:spPr>
                  <a:xfrm>
                    <a:off x="6554714" y="2848950"/>
                    <a:ext cx="180000" cy="180000"/>
                  </a:xfrm>
                  <a:prstGeom prst="ellipse">
                    <a:avLst/>
                  </a:prstGeom>
                  <a:solidFill>
                    <a:schemeClr val="bg1">
                      <a:alpha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 sz="1661"/>
                  </a:p>
                </p:txBody>
              </p:sp>
              <p:sp>
                <p:nvSpPr>
                  <p:cNvPr id="175" name="วงรี 174">
                    <a:extLst>
                      <a:ext uri="{FF2B5EF4-FFF2-40B4-BE49-F238E27FC236}">
                        <a16:creationId xmlns:a16="http://schemas.microsoft.com/office/drawing/2014/main" id="{1C726E50-D9AB-44F7-B09D-260EA4A097D2}"/>
                      </a:ext>
                    </a:extLst>
                  </p:cNvPr>
                  <p:cNvSpPr/>
                  <p:nvPr/>
                </p:nvSpPr>
                <p:spPr>
                  <a:xfrm>
                    <a:off x="6554714" y="3048975"/>
                    <a:ext cx="180000" cy="180000"/>
                  </a:xfrm>
                  <a:prstGeom prst="ellipse">
                    <a:avLst/>
                  </a:prstGeom>
                  <a:solidFill>
                    <a:schemeClr val="bg1">
                      <a:alpha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 sz="1661"/>
                  </a:p>
                </p:txBody>
              </p:sp>
              <p:sp>
                <p:nvSpPr>
                  <p:cNvPr id="176" name="วงรี 175">
                    <a:extLst>
                      <a:ext uri="{FF2B5EF4-FFF2-40B4-BE49-F238E27FC236}">
                        <a16:creationId xmlns:a16="http://schemas.microsoft.com/office/drawing/2014/main" id="{3381DF47-4EEC-4C5D-806D-331FFB99EDBB}"/>
                      </a:ext>
                    </a:extLst>
                  </p:cNvPr>
                  <p:cNvSpPr/>
                  <p:nvPr/>
                </p:nvSpPr>
                <p:spPr>
                  <a:xfrm>
                    <a:off x="6554714" y="3249000"/>
                    <a:ext cx="180000" cy="180000"/>
                  </a:xfrm>
                  <a:prstGeom prst="ellipse">
                    <a:avLst/>
                  </a:prstGeom>
                  <a:solidFill>
                    <a:schemeClr val="bg1">
                      <a:alpha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 sz="1661"/>
                  </a:p>
                </p:txBody>
              </p:sp>
              <p:sp>
                <p:nvSpPr>
                  <p:cNvPr id="177" name="วงรี 176">
                    <a:extLst>
                      <a:ext uri="{FF2B5EF4-FFF2-40B4-BE49-F238E27FC236}">
                        <a16:creationId xmlns:a16="http://schemas.microsoft.com/office/drawing/2014/main" id="{B1A7197B-B98D-40DE-BF72-B4830EC03030}"/>
                      </a:ext>
                    </a:extLst>
                  </p:cNvPr>
                  <p:cNvSpPr/>
                  <p:nvPr/>
                </p:nvSpPr>
                <p:spPr>
                  <a:xfrm>
                    <a:off x="6844534" y="1446698"/>
                    <a:ext cx="180000" cy="180000"/>
                  </a:xfrm>
                  <a:prstGeom prst="ellipse">
                    <a:avLst/>
                  </a:prstGeom>
                  <a:solidFill>
                    <a:schemeClr val="bg1">
                      <a:alpha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 sz="1661"/>
                  </a:p>
                </p:txBody>
              </p:sp>
              <p:sp>
                <p:nvSpPr>
                  <p:cNvPr id="178" name="วงรี 177">
                    <a:extLst>
                      <a:ext uri="{FF2B5EF4-FFF2-40B4-BE49-F238E27FC236}">
                        <a16:creationId xmlns:a16="http://schemas.microsoft.com/office/drawing/2014/main" id="{82DF469E-A085-4039-88CB-3969DA384FDB}"/>
                      </a:ext>
                    </a:extLst>
                  </p:cNvPr>
                  <p:cNvSpPr/>
                  <p:nvPr/>
                </p:nvSpPr>
                <p:spPr>
                  <a:xfrm>
                    <a:off x="6844534" y="1646723"/>
                    <a:ext cx="180000" cy="180000"/>
                  </a:xfrm>
                  <a:prstGeom prst="ellipse">
                    <a:avLst/>
                  </a:prstGeom>
                  <a:solidFill>
                    <a:schemeClr val="bg1">
                      <a:alpha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 sz="1661"/>
                  </a:p>
                </p:txBody>
              </p:sp>
              <p:sp>
                <p:nvSpPr>
                  <p:cNvPr id="179" name="วงรี 178">
                    <a:extLst>
                      <a:ext uri="{FF2B5EF4-FFF2-40B4-BE49-F238E27FC236}">
                        <a16:creationId xmlns:a16="http://schemas.microsoft.com/office/drawing/2014/main" id="{2114E414-B577-4702-8E7D-052C8EB01B12}"/>
                      </a:ext>
                    </a:extLst>
                  </p:cNvPr>
                  <p:cNvSpPr/>
                  <p:nvPr/>
                </p:nvSpPr>
                <p:spPr>
                  <a:xfrm>
                    <a:off x="6844534" y="1846748"/>
                    <a:ext cx="180000" cy="180000"/>
                  </a:xfrm>
                  <a:prstGeom prst="ellipse">
                    <a:avLst/>
                  </a:prstGeom>
                  <a:solidFill>
                    <a:schemeClr val="bg1">
                      <a:alpha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 sz="1661"/>
                  </a:p>
                </p:txBody>
              </p:sp>
              <p:sp>
                <p:nvSpPr>
                  <p:cNvPr id="180" name="วงรี 179">
                    <a:extLst>
                      <a:ext uri="{FF2B5EF4-FFF2-40B4-BE49-F238E27FC236}">
                        <a16:creationId xmlns:a16="http://schemas.microsoft.com/office/drawing/2014/main" id="{FAE97F4D-3390-442F-BABF-6A9F783CDAC4}"/>
                      </a:ext>
                    </a:extLst>
                  </p:cNvPr>
                  <p:cNvSpPr/>
                  <p:nvPr/>
                </p:nvSpPr>
                <p:spPr>
                  <a:xfrm>
                    <a:off x="6844534" y="2046773"/>
                    <a:ext cx="180000" cy="180000"/>
                  </a:xfrm>
                  <a:prstGeom prst="ellipse">
                    <a:avLst/>
                  </a:prstGeom>
                  <a:solidFill>
                    <a:schemeClr val="bg1">
                      <a:alpha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 sz="1661"/>
                  </a:p>
                </p:txBody>
              </p:sp>
              <p:sp>
                <p:nvSpPr>
                  <p:cNvPr id="181" name="วงรี 180">
                    <a:extLst>
                      <a:ext uri="{FF2B5EF4-FFF2-40B4-BE49-F238E27FC236}">
                        <a16:creationId xmlns:a16="http://schemas.microsoft.com/office/drawing/2014/main" id="{B7B57EE1-A657-484F-9702-2D432A5836E3}"/>
                      </a:ext>
                    </a:extLst>
                  </p:cNvPr>
                  <p:cNvSpPr/>
                  <p:nvPr/>
                </p:nvSpPr>
                <p:spPr>
                  <a:xfrm>
                    <a:off x="6844534" y="2246798"/>
                    <a:ext cx="180000" cy="180000"/>
                  </a:xfrm>
                  <a:prstGeom prst="ellipse">
                    <a:avLst/>
                  </a:prstGeom>
                  <a:solidFill>
                    <a:schemeClr val="bg1">
                      <a:alpha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 sz="1661"/>
                  </a:p>
                </p:txBody>
              </p:sp>
              <p:sp>
                <p:nvSpPr>
                  <p:cNvPr id="182" name="วงรี 181">
                    <a:extLst>
                      <a:ext uri="{FF2B5EF4-FFF2-40B4-BE49-F238E27FC236}">
                        <a16:creationId xmlns:a16="http://schemas.microsoft.com/office/drawing/2014/main" id="{C875F0C2-3305-4620-831F-EE6836698F44}"/>
                      </a:ext>
                    </a:extLst>
                  </p:cNvPr>
                  <p:cNvSpPr/>
                  <p:nvPr/>
                </p:nvSpPr>
                <p:spPr>
                  <a:xfrm>
                    <a:off x="6844534" y="2446823"/>
                    <a:ext cx="180000" cy="180000"/>
                  </a:xfrm>
                  <a:prstGeom prst="ellipse">
                    <a:avLst/>
                  </a:prstGeom>
                  <a:solidFill>
                    <a:schemeClr val="bg1">
                      <a:alpha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 sz="1661"/>
                  </a:p>
                </p:txBody>
              </p:sp>
              <p:sp>
                <p:nvSpPr>
                  <p:cNvPr id="183" name="วงรี 182">
                    <a:extLst>
                      <a:ext uri="{FF2B5EF4-FFF2-40B4-BE49-F238E27FC236}">
                        <a16:creationId xmlns:a16="http://schemas.microsoft.com/office/drawing/2014/main" id="{C1FB343C-CD22-433C-A738-ED6ED98C86CA}"/>
                      </a:ext>
                    </a:extLst>
                  </p:cNvPr>
                  <p:cNvSpPr/>
                  <p:nvPr/>
                </p:nvSpPr>
                <p:spPr>
                  <a:xfrm>
                    <a:off x="6844534" y="2646848"/>
                    <a:ext cx="180000" cy="180000"/>
                  </a:xfrm>
                  <a:prstGeom prst="ellipse">
                    <a:avLst/>
                  </a:prstGeom>
                  <a:solidFill>
                    <a:schemeClr val="bg1">
                      <a:alpha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 sz="1661"/>
                  </a:p>
                </p:txBody>
              </p:sp>
              <p:sp>
                <p:nvSpPr>
                  <p:cNvPr id="184" name="วงรี 183">
                    <a:extLst>
                      <a:ext uri="{FF2B5EF4-FFF2-40B4-BE49-F238E27FC236}">
                        <a16:creationId xmlns:a16="http://schemas.microsoft.com/office/drawing/2014/main" id="{AD1668AC-CF57-4C3A-B191-3854D89C3822}"/>
                      </a:ext>
                    </a:extLst>
                  </p:cNvPr>
                  <p:cNvSpPr/>
                  <p:nvPr/>
                </p:nvSpPr>
                <p:spPr>
                  <a:xfrm>
                    <a:off x="6844534" y="2846873"/>
                    <a:ext cx="180000" cy="180000"/>
                  </a:xfrm>
                  <a:prstGeom prst="ellipse">
                    <a:avLst/>
                  </a:prstGeom>
                  <a:solidFill>
                    <a:schemeClr val="bg1">
                      <a:alpha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 sz="1661"/>
                  </a:p>
                </p:txBody>
              </p:sp>
              <p:sp>
                <p:nvSpPr>
                  <p:cNvPr id="185" name="วงรี 184">
                    <a:extLst>
                      <a:ext uri="{FF2B5EF4-FFF2-40B4-BE49-F238E27FC236}">
                        <a16:creationId xmlns:a16="http://schemas.microsoft.com/office/drawing/2014/main" id="{E99753CA-0192-41F6-9B70-A541EFAEA4DB}"/>
                      </a:ext>
                    </a:extLst>
                  </p:cNvPr>
                  <p:cNvSpPr/>
                  <p:nvPr/>
                </p:nvSpPr>
                <p:spPr>
                  <a:xfrm>
                    <a:off x="6844534" y="3046898"/>
                    <a:ext cx="180000" cy="180000"/>
                  </a:xfrm>
                  <a:prstGeom prst="ellipse">
                    <a:avLst/>
                  </a:prstGeom>
                  <a:solidFill>
                    <a:schemeClr val="bg1">
                      <a:alpha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 sz="1661"/>
                  </a:p>
                </p:txBody>
              </p:sp>
              <p:sp>
                <p:nvSpPr>
                  <p:cNvPr id="186" name="วงรี 185">
                    <a:extLst>
                      <a:ext uri="{FF2B5EF4-FFF2-40B4-BE49-F238E27FC236}">
                        <a16:creationId xmlns:a16="http://schemas.microsoft.com/office/drawing/2014/main" id="{07334C29-3F9C-4309-BFD2-EEC5F7C587A2}"/>
                      </a:ext>
                    </a:extLst>
                  </p:cNvPr>
                  <p:cNvSpPr/>
                  <p:nvPr/>
                </p:nvSpPr>
                <p:spPr>
                  <a:xfrm>
                    <a:off x="6844534" y="3246923"/>
                    <a:ext cx="180000" cy="180000"/>
                  </a:xfrm>
                  <a:prstGeom prst="ellipse">
                    <a:avLst/>
                  </a:prstGeom>
                  <a:solidFill>
                    <a:schemeClr val="bg1">
                      <a:alpha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 sz="1661"/>
                  </a:p>
                </p:txBody>
              </p:sp>
            </p:grpSp>
            <p:sp>
              <p:nvSpPr>
                <p:cNvPr id="190" name="กากบาท 189">
                  <a:extLst>
                    <a:ext uri="{FF2B5EF4-FFF2-40B4-BE49-F238E27FC236}">
                      <a16:creationId xmlns:a16="http://schemas.microsoft.com/office/drawing/2014/main" id="{5388398A-A471-4266-9A27-E079256CC8C9}"/>
                    </a:ext>
                  </a:extLst>
                </p:cNvPr>
                <p:cNvSpPr/>
                <p:nvPr/>
              </p:nvSpPr>
              <p:spPr>
                <a:xfrm rot="1087668">
                  <a:off x="1191653" y="4451977"/>
                  <a:ext cx="368040" cy="320174"/>
                </a:xfrm>
                <a:prstGeom prst="plus">
                  <a:avLst>
                    <a:gd name="adj" fmla="val 35728"/>
                  </a:avLst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/>
                </a:p>
              </p:txBody>
            </p:sp>
            <p:sp>
              <p:nvSpPr>
                <p:cNvPr id="191" name="กากบาท 190">
                  <a:extLst>
                    <a:ext uri="{FF2B5EF4-FFF2-40B4-BE49-F238E27FC236}">
                      <a16:creationId xmlns:a16="http://schemas.microsoft.com/office/drawing/2014/main" id="{06CDAA93-E217-4258-9A54-4C325A9332B8}"/>
                    </a:ext>
                  </a:extLst>
                </p:cNvPr>
                <p:cNvSpPr/>
                <p:nvPr/>
              </p:nvSpPr>
              <p:spPr>
                <a:xfrm rot="1087668">
                  <a:off x="6767399" y="1518757"/>
                  <a:ext cx="368040" cy="320174"/>
                </a:xfrm>
                <a:prstGeom prst="plus">
                  <a:avLst>
                    <a:gd name="adj" fmla="val 35728"/>
                  </a:avLst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/>
                </a:p>
              </p:txBody>
            </p:sp>
            <p:sp>
              <p:nvSpPr>
                <p:cNvPr id="192" name="กากบาท 191">
                  <a:extLst>
                    <a:ext uri="{FF2B5EF4-FFF2-40B4-BE49-F238E27FC236}">
                      <a16:creationId xmlns:a16="http://schemas.microsoft.com/office/drawing/2014/main" id="{E52586BA-A47A-4C67-BE1E-D768E320A5C8}"/>
                    </a:ext>
                  </a:extLst>
                </p:cNvPr>
                <p:cNvSpPr/>
                <p:nvPr/>
              </p:nvSpPr>
              <p:spPr>
                <a:xfrm rot="1087668">
                  <a:off x="684864" y="1581020"/>
                  <a:ext cx="620284" cy="500224"/>
                </a:xfrm>
                <a:prstGeom prst="plus">
                  <a:avLst>
                    <a:gd name="adj" fmla="val 35728"/>
                  </a:avLst>
                </a:prstGeom>
                <a:solidFill>
                  <a:srgbClr val="FDE92C">
                    <a:alpha val="40000"/>
                  </a:srgbClr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/>
                </a:p>
              </p:txBody>
            </p:sp>
            <p:sp>
              <p:nvSpPr>
                <p:cNvPr id="193" name="กากบาท 192">
                  <a:extLst>
                    <a:ext uri="{FF2B5EF4-FFF2-40B4-BE49-F238E27FC236}">
                      <a16:creationId xmlns:a16="http://schemas.microsoft.com/office/drawing/2014/main" id="{9279B430-86FD-4915-87E5-58413A3B8599}"/>
                    </a:ext>
                  </a:extLst>
                </p:cNvPr>
                <p:cNvSpPr/>
                <p:nvPr/>
              </p:nvSpPr>
              <p:spPr>
                <a:xfrm rot="20237040">
                  <a:off x="1318434" y="452353"/>
                  <a:ext cx="552915" cy="426604"/>
                </a:xfrm>
                <a:prstGeom prst="plus">
                  <a:avLst>
                    <a:gd name="adj" fmla="val 35728"/>
                  </a:avLst>
                </a:pr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 dirty="0"/>
                </a:p>
              </p:txBody>
            </p:sp>
            <p:sp>
              <p:nvSpPr>
                <p:cNvPr id="194" name="สี่เหลี่ยมผืนผ้า 193">
                  <a:extLst>
                    <a:ext uri="{FF2B5EF4-FFF2-40B4-BE49-F238E27FC236}">
                      <a16:creationId xmlns:a16="http://schemas.microsoft.com/office/drawing/2014/main" id="{07A72EC4-E108-4388-8109-4BECAA9C8258}"/>
                    </a:ext>
                  </a:extLst>
                </p:cNvPr>
                <p:cNvSpPr/>
                <p:nvPr/>
              </p:nvSpPr>
              <p:spPr>
                <a:xfrm>
                  <a:off x="6241377" y="425127"/>
                  <a:ext cx="330847" cy="305625"/>
                </a:xfrm>
                <a:prstGeom prst="rect">
                  <a:avLst/>
                </a:prstGeom>
                <a:noFill/>
                <a:ln w="28575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/>
                </a:p>
              </p:txBody>
            </p:sp>
            <p:sp>
              <p:nvSpPr>
                <p:cNvPr id="195" name="สี่เหลี่ยมผืนผ้า 194">
                  <a:extLst>
                    <a:ext uri="{FF2B5EF4-FFF2-40B4-BE49-F238E27FC236}">
                      <a16:creationId xmlns:a16="http://schemas.microsoft.com/office/drawing/2014/main" id="{DB745DB9-E68C-4099-8BC1-067971DA25AE}"/>
                    </a:ext>
                  </a:extLst>
                </p:cNvPr>
                <p:cNvSpPr/>
                <p:nvPr/>
              </p:nvSpPr>
              <p:spPr>
                <a:xfrm>
                  <a:off x="7961308" y="4240268"/>
                  <a:ext cx="330847" cy="305625"/>
                </a:xfrm>
                <a:prstGeom prst="rect">
                  <a:avLst/>
                </a:prstGeom>
                <a:noFill/>
                <a:ln w="28575">
                  <a:solidFill>
                    <a:srgbClr val="FEF9B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/>
                </a:p>
              </p:txBody>
            </p:sp>
            <p:grpSp>
              <p:nvGrpSpPr>
                <p:cNvPr id="196" name="กลุ่ม 195">
                  <a:extLst>
                    <a:ext uri="{FF2B5EF4-FFF2-40B4-BE49-F238E27FC236}">
                      <a16:creationId xmlns:a16="http://schemas.microsoft.com/office/drawing/2014/main" id="{1ED1FCA0-FE85-49B0-B8E6-2709E2BE3F07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7010805" y="3407851"/>
                  <a:ext cx="376162" cy="907724"/>
                  <a:chOff x="6264894" y="1446698"/>
                  <a:chExt cx="759640" cy="1984379"/>
                </a:xfrm>
              </p:grpSpPr>
              <p:sp>
                <p:nvSpPr>
                  <p:cNvPr id="197" name="วงรี 196">
                    <a:extLst>
                      <a:ext uri="{FF2B5EF4-FFF2-40B4-BE49-F238E27FC236}">
                        <a16:creationId xmlns:a16="http://schemas.microsoft.com/office/drawing/2014/main" id="{B21C1970-2128-49C3-9C00-8C4D8B5ABB22}"/>
                      </a:ext>
                    </a:extLst>
                  </p:cNvPr>
                  <p:cNvSpPr/>
                  <p:nvPr/>
                </p:nvSpPr>
                <p:spPr>
                  <a:xfrm>
                    <a:off x="6264894" y="1450852"/>
                    <a:ext cx="180000" cy="180000"/>
                  </a:xfrm>
                  <a:prstGeom prst="ellipse">
                    <a:avLst/>
                  </a:prstGeom>
                  <a:solidFill>
                    <a:schemeClr val="bg1">
                      <a:alpha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 sz="1661"/>
                  </a:p>
                </p:txBody>
              </p:sp>
              <p:sp>
                <p:nvSpPr>
                  <p:cNvPr id="198" name="วงรี 197">
                    <a:extLst>
                      <a:ext uri="{FF2B5EF4-FFF2-40B4-BE49-F238E27FC236}">
                        <a16:creationId xmlns:a16="http://schemas.microsoft.com/office/drawing/2014/main" id="{99D12FE0-9D89-4DCA-BE55-81A666A3DC64}"/>
                      </a:ext>
                    </a:extLst>
                  </p:cNvPr>
                  <p:cNvSpPr/>
                  <p:nvPr/>
                </p:nvSpPr>
                <p:spPr>
                  <a:xfrm>
                    <a:off x="6264894" y="1650877"/>
                    <a:ext cx="180000" cy="180000"/>
                  </a:xfrm>
                  <a:prstGeom prst="ellipse">
                    <a:avLst/>
                  </a:prstGeom>
                  <a:solidFill>
                    <a:schemeClr val="bg1">
                      <a:alpha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 sz="1661"/>
                  </a:p>
                </p:txBody>
              </p:sp>
              <p:sp>
                <p:nvSpPr>
                  <p:cNvPr id="199" name="วงรี 198">
                    <a:extLst>
                      <a:ext uri="{FF2B5EF4-FFF2-40B4-BE49-F238E27FC236}">
                        <a16:creationId xmlns:a16="http://schemas.microsoft.com/office/drawing/2014/main" id="{497810E9-68CB-444C-B53D-1DA8C12A8AC5}"/>
                      </a:ext>
                    </a:extLst>
                  </p:cNvPr>
                  <p:cNvSpPr/>
                  <p:nvPr/>
                </p:nvSpPr>
                <p:spPr>
                  <a:xfrm>
                    <a:off x="6264894" y="1850902"/>
                    <a:ext cx="180000" cy="180000"/>
                  </a:xfrm>
                  <a:prstGeom prst="ellipse">
                    <a:avLst/>
                  </a:prstGeom>
                  <a:solidFill>
                    <a:schemeClr val="bg1">
                      <a:alpha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 sz="1661"/>
                  </a:p>
                </p:txBody>
              </p:sp>
              <p:sp>
                <p:nvSpPr>
                  <p:cNvPr id="200" name="วงรี 199">
                    <a:extLst>
                      <a:ext uri="{FF2B5EF4-FFF2-40B4-BE49-F238E27FC236}">
                        <a16:creationId xmlns:a16="http://schemas.microsoft.com/office/drawing/2014/main" id="{A28FF609-F343-47FC-A527-377C8D8A3C93}"/>
                      </a:ext>
                    </a:extLst>
                  </p:cNvPr>
                  <p:cNvSpPr/>
                  <p:nvPr/>
                </p:nvSpPr>
                <p:spPr>
                  <a:xfrm>
                    <a:off x="6264894" y="2050927"/>
                    <a:ext cx="180000" cy="180000"/>
                  </a:xfrm>
                  <a:prstGeom prst="ellipse">
                    <a:avLst/>
                  </a:prstGeom>
                  <a:solidFill>
                    <a:schemeClr val="bg1">
                      <a:alpha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 sz="1661"/>
                  </a:p>
                </p:txBody>
              </p:sp>
              <p:sp>
                <p:nvSpPr>
                  <p:cNvPr id="201" name="วงรี 200">
                    <a:extLst>
                      <a:ext uri="{FF2B5EF4-FFF2-40B4-BE49-F238E27FC236}">
                        <a16:creationId xmlns:a16="http://schemas.microsoft.com/office/drawing/2014/main" id="{20C4603F-058E-4D02-9D62-323B1BACD948}"/>
                      </a:ext>
                    </a:extLst>
                  </p:cNvPr>
                  <p:cNvSpPr/>
                  <p:nvPr/>
                </p:nvSpPr>
                <p:spPr>
                  <a:xfrm>
                    <a:off x="6264894" y="2250952"/>
                    <a:ext cx="180000" cy="180000"/>
                  </a:xfrm>
                  <a:prstGeom prst="ellipse">
                    <a:avLst/>
                  </a:prstGeom>
                  <a:solidFill>
                    <a:schemeClr val="bg1">
                      <a:alpha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 sz="1661"/>
                  </a:p>
                </p:txBody>
              </p:sp>
              <p:sp>
                <p:nvSpPr>
                  <p:cNvPr id="202" name="วงรี 201">
                    <a:extLst>
                      <a:ext uri="{FF2B5EF4-FFF2-40B4-BE49-F238E27FC236}">
                        <a16:creationId xmlns:a16="http://schemas.microsoft.com/office/drawing/2014/main" id="{937B6F76-0969-485E-9D13-BFDDA29747B5}"/>
                      </a:ext>
                    </a:extLst>
                  </p:cNvPr>
                  <p:cNvSpPr/>
                  <p:nvPr/>
                </p:nvSpPr>
                <p:spPr>
                  <a:xfrm>
                    <a:off x="6264894" y="2450977"/>
                    <a:ext cx="180000" cy="180000"/>
                  </a:xfrm>
                  <a:prstGeom prst="ellipse">
                    <a:avLst/>
                  </a:prstGeom>
                  <a:solidFill>
                    <a:schemeClr val="bg1">
                      <a:alpha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 sz="1661"/>
                  </a:p>
                </p:txBody>
              </p:sp>
              <p:sp>
                <p:nvSpPr>
                  <p:cNvPr id="203" name="วงรี 202">
                    <a:extLst>
                      <a:ext uri="{FF2B5EF4-FFF2-40B4-BE49-F238E27FC236}">
                        <a16:creationId xmlns:a16="http://schemas.microsoft.com/office/drawing/2014/main" id="{1DF58B4A-A66B-4699-A37C-3F6987305D84}"/>
                      </a:ext>
                    </a:extLst>
                  </p:cNvPr>
                  <p:cNvSpPr/>
                  <p:nvPr/>
                </p:nvSpPr>
                <p:spPr>
                  <a:xfrm>
                    <a:off x="6264894" y="2651002"/>
                    <a:ext cx="180000" cy="180000"/>
                  </a:xfrm>
                  <a:prstGeom prst="ellipse">
                    <a:avLst/>
                  </a:prstGeom>
                  <a:solidFill>
                    <a:schemeClr val="bg1">
                      <a:alpha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 sz="1661"/>
                  </a:p>
                </p:txBody>
              </p:sp>
              <p:sp>
                <p:nvSpPr>
                  <p:cNvPr id="204" name="วงรี 203">
                    <a:extLst>
                      <a:ext uri="{FF2B5EF4-FFF2-40B4-BE49-F238E27FC236}">
                        <a16:creationId xmlns:a16="http://schemas.microsoft.com/office/drawing/2014/main" id="{7BB84F2F-07D2-4487-A2CE-362EFBDAEE8E}"/>
                      </a:ext>
                    </a:extLst>
                  </p:cNvPr>
                  <p:cNvSpPr/>
                  <p:nvPr/>
                </p:nvSpPr>
                <p:spPr>
                  <a:xfrm>
                    <a:off x="6264894" y="2851027"/>
                    <a:ext cx="180000" cy="180000"/>
                  </a:xfrm>
                  <a:prstGeom prst="ellipse">
                    <a:avLst/>
                  </a:prstGeom>
                  <a:solidFill>
                    <a:schemeClr val="bg1">
                      <a:alpha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 sz="1661"/>
                  </a:p>
                </p:txBody>
              </p:sp>
              <p:sp>
                <p:nvSpPr>
                  <p:cNvPr id="205" name="วงรี 204">
                    <a:extLst>
                      <a:ext uri="{FF2B5EF4-FFF2-40B4-BE49-F238E27FC236}">
                        <a16:creationId xmlns:a16="http://schemas.microsoft.com/office/drawing/2014/main" id="{4A16ED61-82D7-4D1C-8262-ED0B118D0E60}"/>
                      </a:ext>
                    </a:extLst>
                  </p:cNvPr>
                  <p:cNvSpPr/>
                  <p:nvPr/>
                </p:nvSpPr>
                <p:spPr>
                  <a:xfrm>
                    <a:off x="6264894" y="3051052"/>
                    <a:ext cx="180000" cy="180000"/>
                  </a:xfrm>
                  <a:prstGeom prst="ellipse">
                    <a:avLst/>
                  </a:prstGeom>
                  <a:solidFill>
                    <a:schemeClr val="bg1">
                      <a:alpha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 sz="1661" dirty="0"/>
                  </a:p>
                </p:txBody>
              </p:sp>
              <p:sp>
                <p:nvSpPr>
                  <p:cNvPr id="206" name="วงรี 205">
                    <a:extLst>
                      <a:ext uri="{FF2B5EF4-FFF2-40B4-BE49-F238E27FC236}">
                        <a16:creationId xmlns:a16="http://schemas.microsoft.com/office/drawing/2014/main" id="{B6E1BE97-4B81-4356-B357-468CBC454F5D}"/>
                      </a:ext>
                    </a:extLst>
                  </p:cNvPr>
                  <p:cNvSpPr/>
                  <p:nvPr/>
                </p:nvSpPr>
                <p:spPr>
                  <a:xfrm>
                    <a:off x="6264894" y="3251077"/>
                    <a:ext cx="180000" cy="180000"/>
                  </a:xfrm>
                  <a:prstGeom prst="ellipse">
                    <a:avLst/>
                  </a:prstGeom>
                  <a:solidFill>
                    <a:schemeClr val="bg1">
                      <a:alpha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 sz="1661"/>
                  </a:p>
                </p:txBody>
              </p:sp>
              <p:sp>
                <p:nvSpPr>
                  <p:cNvPr id="207" name="วงรี 206">
                    <a:extLst>
                      <a:ext uri="{FF2B5EF4-FFF2-40B4-BE49-F238E27FC236}">
                        <a16:creationId xmlns:a16="http://schemas.microsoft.com/office/drawing/2014/main" id="{1B89C48D-F989-4854-8466-937575850FD9}"/>
                      </a:ext>
                    </a:extLst>
                  </p:cNvPr>
                  <p:cNvSpPr/>
                  <p:nvPr/>
                </p:nvSpPr>
                <p:spPr>
                  <a:xfrm>
                    <a:off x="6554714" y="1448775"/>
                    <a:ext cx="180000" cy="180000"/>
                  </a:xfrm>
                  <a:prstGeom prst="ellipse">
                    <a:avLst/>
                  </a:prstGeom>
                  <a:solidFill>
                    <a:schemeClr val="bg1">
                      <a:alpha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 sz="1661"/>
                  </a:p>
                </p:txBody>
              </p:sp>
              <p:sp>
                <p:nvSpPr>
                  <p:cNvPr id="208" name="วงรี 207">
                    <a:extLst>
                      <a:ext uri="{FF2B5EF4-FFF2-40B4-BE49-F238E27FC236}">
                        <a16:creationId xmlns:a16="http://schemas.microsoft.com/office/drawing/2014/main" id="{96C63366-8923-47D7-AA38-4C9BB4EF2BD6}"/>
                      </a:ext>
                    </a:extLst>
                  </p:cNvPr>
                  <p:cNvSpPr/>
                  <p:nvPr/>
                </p:nvSpPr>
                <p:spPr>
                  <a:xfrm>
                    <a:off x="6554714" y="1648800"/>
                    <a:ext cx="180000" cy="180000"/>
                  </a:xfrm>
                  <a:prstGeom prst="ellipse">
                    <a:avLst/>
                  </a:prstGeom>
                  <a:solidFill>
                    <a:schemeClr val="bg1">
                      <a:alpha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 sz="1661"/>
                  </a:p>
                </p:txBody>
              </p:sp>
              <p:sp>
                <p:nvSpPr>
                  <p:cNvPr id="209" name="วงรี 208">
                    <a:extLst>
                      <a:ext uri="{FF2B5EF4-FFF2-40B4-BE49-F238E27FC236}">
                        <a16:creationId xmlns:a16="http://schemas.microsoft.com/office/drawing/2014/main" id="{BF1800A9-E998-48BD-B122-08130C2F9023}"/>
                      </a:ext>
                    </a:extLst>
                  </p:cNvPr>
                  <p:cNvSpPr/>
                  <p:nvPr/>
                </p:nvSpPr>
                <p:spPr>
                  <a:xfrm>
                    <a:off x="6554714" y="1848825"/>
                    <a:ext cx="180000" cy="180000"/>
                  </a:xfrm>
                  <a:prstGeom prst="ellipse">
                    <a:avLst/>
                  </a:prstGeom>
                  <a:solidFill>
                    <a:schemeClr val="bg1">
                      <a:alpha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 sz="1661"/>
                  </a:p>
                </p:txBody>
              </p:sp>
              <p:sp>
                <p:nvSpPr>
                  <p:cNvPr id="210" name="วงรี 209">
                    <a:extLst>
                      <a:ext uri="{FF2B5EF4-FFF2-40B4-BE49-F238E27FC236}">
                        <a16:creationId xmlns:a16="http://schemas.microsoft.com/office/drawing/2014/main" id="{2E5538F9-9A0A-4AC9-AD17-8BE00BC56514}"/>
                      </a:ext>
                    </a:extLst>
                  </p:cNvPr>
                  <p:cNvSpPr/>
                  <p:nvPr/>
                </p:nvSpPr>
                <p:spPr>
                  <a:xfrm>
                    <a:off x="6554714" y="2048850"/>
                    <a:ext cx="180000" cy="180000"/>
                  </a:xfrm>
                  <a:prstGeom prst="ellipse">
                    <a:avLst/>
                  </a:prstGeom>
                  <a:solidFill>
                    <a:schemeClr val="bg1">
                      <a:alpha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 sz="1661"/>
                  </a:p>
                </p:txBody>
              </p:sp>
              <p:sp>
                <p:nvSpPr>
                  <p:cNvPr id="211" name="วงรี 210">
                    <a:extLst>
                      <a:ext uri="{FF2B5EF4-FFF2-40B4-BE49-F238E27FC236}">
                        <a16:creationId xmlns:a16="http://schemas.microsoft.com/office/drawing/2014/main" id="{2A9461A3-9C39-423A-A9BE-600880ECBB4A}"/>
                      </a:ext>
                    </a:extLst>
                  </p:cNvPr>
                  <p:cNvSpPr/>
                  <p:nvPr/>
                </p:nvSpPr>
                <p:spPr>
                  <a:xfrm>
                    <a:off x="6554714" y="2248875"/>
                    <a:ext cx="180000" cy="180000"/>
                  </a:xfrm>
                  <a:prstGeom prst="ellipse">
                    <a:avLst/>
                  </a:prstGeom>
                  <a:solidFill>
                    <a:schemeClr val="bg1">
                      <a:alpha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 sz="1661"/>
                  </a:p>
                </p:txBody>
              </p:sp>
              <p:sp>
                <p:nvSpPr>
                  <p:cNvPr id="212" name="วงรี 211">
                    <a:extLst>
                      <a:ext uri="{FF2B5EF4-FFF2-40B4-BE49-F238E27FC236}">
                        <a16:creationId xmlns:a16="http://schemas.microsoft.com/office/drawing/2014/main" id="{EB19948A-221D-46CD-A226-B92B574D58FD}"/>
                      </a:ext>
                    </a:extLst>
                  </p:cNvPr>
                  <p:cNvSpPr/>
                  <p:nvPr/>
                </p:nvSpPr>
                <p:spPr>
                  <a:xfrm>
                    <a:off x="6554714" y="2448900"/>
                    <a:ext cx="180000" cy="180000"/>
                  </a:xfrm>
                  <a:prstGeom prst="ellipse">
                    <a:avLst/>
                  </a:prstGeom>
                  <a:solidFill>
                    <a:schemeClr val="bg1">
                      <a:alpha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 sz="1661"/>
                  </a:p>
                </p:txBody>
              </p:sp>
              <p:sp>
                <p:nvSpPr>
                  <p:cNvPr id="213" name="วงรี 212">
                    <a:extLst>
                      <a:ext uri="{FF2B5EF4-FFF2-40B4-BE49-F238E27FC236}">
                        <a16:creationId xmlns:a16="http://schemas.microsoft.com/office/drawing/2014/main" id="{31D69F52-AAA3-49B4-8A41-80F4EF61CEDE}"/>
                      </a:ext>
                    </a:extLst>
                  </p:cNvPr>
                  <p:cNvSpPr/>
                  <p:nvPr/>
                </p:nvSpPr>
                <p:spPr>
                  <a:xfrm>
                    <a:off x="6554714" y="2648925"/>
                    <a:ext cx="180000" cy="180000"/>
                  </a:xfrm>
                  <a:prstGeom prst="ellipse">
                    <a:avLst/>
                  </a:prstGeom>
                  <a:solidFill>
                    <a:schemeClr val="bg1">
                      <a:alpha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 sz="1661"/>
                  </a:p>
                </p:txBody>
              </p:sp>
              <p:sp>
                <p:nvSpPr>
                  <p:cNvPr id="214" name="วงรี 213">
                    <a:extLst>
                      <a:ext uri="{FF2B5EF4-FFF2-40B4-BE49-F238E27FC236}">
                        <a16:creationId xmlns:a16="http://schemas.microsoft.com/office/drawing/2014/main" id="{94CF82CC-7350-4639-837C-2205CCCD1DB8}"/>
                      </a:ext>
                    </a:extLst>
                  </p:cNvPr>
                  <p:cNvSpPr/>
                  <p:nvPr/>
                </p:nvSpPr>
                <p:spPr>
                  <a:xfrm>
                    <a:off x="6554714" y="2848950"/>
                    <a:ext cx="180000" cy="180000"/>
                  </a:xfrm>
                  <a:prstGeom prst="ellipse">
                    <a:avLst/>
                  </a:prstGeom>
                  <a:solidFill>
                    <a:schemeClr val="bg1">
                      <a:alpha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 sz="1661"/>
                  </a:p>
                </p:txBody>
              </p:sp>
              <p:sp>
                <p:nvSpPr>
                  <p:cNvPr id="215" name="วงรี 214">
                    <a:extLst>
                      <a:ext uri="{FF2B5EF4-FFF2-40B4-BE49-F238E27FC236}">
                        <a16:creationId xmlns:a16="http://schemas.microsoft.com/office/drawing/2014/main" id="{C49CBAEF-D48F-407B-9D7D-23BA8CBCEE76}"/>
                      </a:ext>
                    </a:extLst>
                  </p:cNvPr>
                  <p:cNvSpPr/>
                  <p:nvPr/>
                </p:nvSpPr>
                <p:spPr>
                  <a:xfrm>
                    <a:off x="6554714" y="3048975"/>
                    <a:ext cx="180000" cy="180000"/>
                  </a:xfrm>
                  <a:prstGeom prst="ellipse">
                    <a:avLst/>
                  </a:prstGeom>
                  <a:solidFill>
                    <a:schemeClr val="bg1">
                      <a:alpha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 sz="1661"/>
                  </a:p>
                </p:txBody>
              </p:sp>
              <p:sp>
                <p:nvSpPr>
                  <p:cNvPr id="216" name="วงรี 215">
                    <a:extLst>
                      <a:ext uri="{FF2B5EF4-FFF2-40B4-BE49-F238E27FC236}">
                        <a16:creationId xmlns:a16="http://schemas.microsoft.com/office/drawing/2014/main" id="{BDC7FAE8-A9A4-4908-9254-5E8D4C2CB107}"/>
                      </a:ext>
                    </a:extLst>
                  </p:cNvPr>
                  <p:cNvSpPr/>
                  <p:nvPr/>
                </p:nvSpPr>
                <p:spPr>
                  <a:xfrm>
                    <a:off x="6554714" y="3249000"/>
                    <a:ext cx="180000" cy="180000"/>
                  </a:xfrm>
                  <a:prstGeom prst="ellipse">
                    <a:avLst/>
                  </a:prstGeom>
                  <a:solidFill>
                    <a:schemeClr val="bg1">
                      <a:alpha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 sz="1661"/>
                  </a:p>
                </p:txBody>
              </p:sp>
              <p:sp>
                <p:nvSpPr>
                  <p:cNvPr id="217" name="วงรี 216">
                    <a:extLst>
                      <a:ext uri="{FF2B5EF4-FFF2-40B4-BE49-F238E27FC236}">
                        <a16:creationId xmlns:a16="http://schemas.microsoft.com/office/drawing/2014/main" id="{93BE9E9C-F227-4576-B2C4-1ABD6DFF9755}"/>
                      </a:ext>
                    </a:extLst>
                  </p:cNvPr>
                  <p:cNvSpPr/>
                  <p:nvPr/>
                </p:nvSpPr>
                <p:spPr>
                  <a:xfrm>
                    <a:off x="6844534" y="1446698"/>
                    <a:ext cx="180000" cy="180000"/>
                  </a:xfrm>
                  <a:prstGeom prst="ellipse">
                    <a:avLst/>
                  </a:prstGeom>
                  <a:solidFill>
                    <a:schemeClr val="bg1">
                      <a:alpha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 sz="1661"/>
                  </a:p>
                </p:txBody>
              </p:sp>
              <p:sp>
                <p:nvSpPr>
                  <p:cNvPr id="218" name="วงรี 217">
                    <a:extLst>
                      <a:ext uri="{FF2B5EF4-FFF2-40B4-BE49-F238E27FC236}">
                        <a16:creationId xmlns:a16="http://schemas.microsoft.com/office/drawing/2014/main" id="{D779A1E4-5D4B-4B22-888D-9049B03829A1}"/>
                      </a:ext>
                    </a:extLst>
                  </p:cNvPr>
                  <p:cNvSpPr/>
                  <p:nvPr/>
                </p:nvSpPr>
                <p:spPr>
                  <a:xfrm>
                    <a:off x="6844534" y="1646723"/>
                    <a:ext cx="180000" cy="180000"/>
                  </a:xfrm>
                  <a:prstGeom prst="ellipse">
                    <a:avLst/>
                  </a:prstGeom>
                  <a:solidFill>
                    <a:schemeClr val="bg1">
                      <a:alpha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 sz="1661"/>
                  </a:p>
                </p:txBody>
              </p:sp>
              <p:sp>
                <p:nvSpPr>
                  <p:cNvPr id="219" name="วงรี 218">
                    <a:extLst>
                      <a:ext uri="{FF2B5EF4-FFF2-40B4-BE49-F238E27FC236}">
                        <a16:creationId xmlns:a16="http://schemas.microsoft.com/office/drawing/2014/main" id="{E62C645D-CB77-4CF9-91C8-46B04F7C3ECD}"/>
                      </a:ext>
                    </a:extLst>
                  </p:cNvPr>
                  <p:cNvSpPr/>
                  <p:nvPr/>
                </p:nvSpPr>
                <p:spPr>
                  <a:xfrm>
                    <a:off x="6844534" y="1846748"/>
                    <a:ext cx="180000" cy="180000"/>
                  </a:xfrm>
                  <a:prstGeom prst="ellipse">
                    <a:avLst/>
                  </a:prstGeom>
                  <a:solidFill>
                    <a:schemeClr val="bg1">
                      <a:alpha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 sz="1661"/>
                  </a:p>
                </p:txBody>
              </p:sp>
              <p:sp>
                <p:nvSpPr>
                  <p:cNvPr id="220" name="วงรี 219">
                    <a:extLst>
                      <a:ext uri="{FF2B5EF4-FFF2-40B4-BE49-F238E27FC236}">
                        <a16:creationId xmlns:a16="http://schemas.microsoft.com/office/drawing/2014/main" id="{E0534271-F8DF-4164-A164-FD536E27C050}"/>
                      </a:ext>
                    </a:extLst>
                  </p:cNvPr>
                  <p:cNvSpPr/>
                  <p:nvPr/>
                </p:nvSpPr>
                <p:spPr>
                  <a:xfrm>
                    <a:off x="6844534" y="2046773"/>
                    <a:ext cx="180000" cy="180000"/>
                  </a:xfrm>
                  <a:prstGeom prst="ellipse">
                    <a:avLst/>
                  </a:prstGeom>
                  <a:solidFill>
                    <a:schemeClr val="bg1">
                      <a:alpha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 sz="1661"/>
                  </a:p>
                </p:txBody>
              </p:sp>
              <p:sp>
                <p:nvSpPr>
                  <p:cNvPr id="221" name="วงรี 220">
                    <a:extLst>
                      <a:ext uri="{FF2B5EF4-FFF2-40B4-BE49-F238E27FC236}">
                        <a16:creationId xmlns:a16="http://schemas.microsoft.com/office/drawing/2014/main" id="{4F5C6CC2-8800-4B01-A9F4-94334A6BA60D}"/>
                      </a:ext>
                    </a:extLst>
                  </p:cNvPr>
                  <p:cNvSpPr/>
                  <p:nvPr/>
                </p:nvSpPr>
                <p:spPr>
                  <a:xfrm>
                    <a:off x="6844534" y="2246798"/>
                    <a:ext cx="180000" cy="180000"/>
                  </a:xfrm>
                  <a:prstGeom prst="ellipse">
                    <a:avLst/>
                  </a:prstGeom>
                  <a:solidFill>
                    <a:schemeClr val="bg1">
                      <a:alpha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 sz="1661"/>
                  </a:p>
                </p:txBody>
              </p:sp>
              <p:sp>
                <p:nvSpPr>
                  <p:cNvPr id="222" name="วงรี 221">
                    <a:extLst>
                      <a:ext uri="{FF2B5EF4-FFF2-40B4-BE49-F238E27FC236}">
                        <a16:creationId xmlns:a16="http://schemas.microsoft.com/office/drawing/2014/main" id="{4454834D-F961-406D-8699-B4758F68EB12}"/>
                      </a:ext>
                    </a:extLst>
                  </p:cNvPr>
                  <p:cNvSpPr/>
                  <p:nvPr/>
                </p:nvSpPr>
                <p:spPr>
                  <a:xfrm>
                    <a:off x="6844534" y="2446823"/>
                    <a:ext cx="180000" cy="180000"/>
                  </a:xfrm>
                  <a:prstGeom prst="ellipse">
                    <a:avLst/>
                  </a:prstGeom>
                  <a:solidFill>
                    <a:schemeClr val="bg1">
                      <a:alpha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 sz="1661"/>
                  </a:p>
                </p:txBody>
              </p:sp>
              <p:sp>
                <p:nvSpPr>
                  <p:cNvPr id="223" name="วงรี 222">
                    <a:extLst>
                      <a:ext uri="{FF2B5EF4-FFF2-40B4-BE49-F238E27FC236}">
                        <a16:creationId xmlns:a16="http://schemas.microsoft.com/office/drawing/2014/main" id="{B7092582-A074-4D6F-8DF3-C08625DF8805}"/>
                      </a:ext>
                    </a:extLst>
                  </p:cNvPr>
                  <p:cNvSpPr/>
                  <p:nvPr/>
                </p:nvSpPr>
                <p:spPr>
                  <a:xfrm>
                    <a:off x="6844534" y="2646848"/>
                    <a:ext cx="180000" cy="180000"/>
                  </a:xfrm>
                  <a:prstGeom prst="ellipse">
                    <a:avLst/>
                  </a:prstGeom>
                  <a:solidFill>
                    <a:schemeClr val="bg1">
                      <a:alpha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 sz="1661"/>
                  </a:p>
                </p:txBody>
              </p:sp>
              <p:sp>
                <p:nvSpPr>
                  <p:cNvPr id="224" name="วงรี 223">
                    <a:extLst>
                      <a:ext uri="{FF2B5EF4-FFF2-40B4-BE49-F238E27FC236}">
                        <a16:creationId xmlns:a16="http://schemas.microsoft.com/office/drawing/2014/main" id="{F36B67CB-1EE8-4810-AB11-2B63DD43C430}"/>
                      </a:ext>
                    </a:extLst>
                  </p:cNvPr>
                  <p:cNvSpPr/>
                  <p:nvPr/>
                </p:nvSpPr>
                <p:spPr>
                  <a:xfrm>
                    <a:off x="6844534" y="2846873"/>
                    <a:ext cx="180000" cy="180000"/>
                  </a:xfrm>
                  <a:prstGeom prst="ellipse">
                    <a:avLst/>
                  </a:prstGeom>
                  <a:solidFill>
                    <a:schemeClr val="bg1">
                      <a:alpha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 sz="1661"/>
                  </a:p>
                </p:txBody>
              </p:sp>
              <p:sp>
                <p:nvSpPr>
                  <p:cNvPr id="225" name="วงรี 224">
                    <a:extLst>
                      <a:ext uri="{FF2B5EF4-FFF2-40B4-BE49-F238E27FC236}">
                        <a16:creationId xmlns:a16="http://schemas.microsoft.com/office/drawing/2014/main" id="{7143009C-229C-42A1-8F6F-515250F203DF}"/>
                      </a:ext>
                    </a:extLst>
                  </p:cNvPr>
                  <p:cNvSpPr/>
                  <p:nvPr/>
                </p:nvSpPr>
                <p:spPr>
                  <a:xfrm>
                    <a:off x="6844534" y="3046898"/>
                    <a:ext cx="180000" cy="180000"/>
                  </a:xfrm>
                  <a:prstGeom prst="ellipse">
                    <a:avLst/>
                  </a:prstGeom>
                  <a:solidFill>
                    <a:schemeClr val="bg1">
                      <a:alpha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 sz="1661"/>
                  </a:p>
                </p:txBody>
              </p:sp>
              <p:sp>
                <p:nvSpPr>
                  <p:cNvPr id="226" name="วงรี 225">
                    <a:extLst>
                      <a:ext uri="{FF2B5EF4-FFF2-40B4-BE49-F238E27FC236}">
                        <a16:creationId xmlns:a16="http://schemas.microsoft.com/office/drawing/2014/main" id="{1996C852-8787-421A-8B7A-B535912C8DBC}"/>
                      </a:ext>
                    </a:extLst>
                  </p:cNvPr>
                  <p:cNvSpPr/>
                  <p:nvPr/>
                </p:nvSpPr>
                <p:spPr>
                  <a:xfrm>
                    <a:off x="6844534" y="3246923"/>
                    <a:ext cx="180000" cy="180000"/>
                  </a:xfrm>
                  <a:prstGeom prst="ellipse">
                    <a:avLst/>
                  </a:prstGeom>
                  <a:solidFill>
                    <a:schemeClr val="bg1">
                      <a:alpha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 sz="1661"/>
                  </a:p>
                </p:txBody>
              </p:sp>
            </p:grpSp>
            <p:pic>
              <p:nvPicPr>
                <p:cNvPr id="230" name="รูปภาพ 229">
                  <a:extLst>
                    <a:ext uri="{FF2B5EF4-FFF2-40B4-BE49-F238E27FC236}">
                      <a16:creationId xmlns:a16="http://schemas.microsoft.com/office/drawing/2014/main" id="{5BCBB62A-289D-4E01-BD9A-836A9963BB0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lum bright="70000" contrast="-70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412710">
                  <a:off x="2901771" y="5172733"/>
                  <a:ext cx="496270" cy="458438"/>
                </a:xfrm>
                <a:prstGeom prst="rect">
                  <a:avLst/>
                </a:prstGeom>
              </p:spPr>
            </p:pic>
            <p:pic>
              <p:nvPicPr>
                <p:cNvPr id="189" name="รูปภาพ 188">
                  <a:extLst>
                    <a:ext uri="{FF2B5EF4-FFF2-40B4-BE49-F238E27FC236}">
                      <a16:creationId xmlns:a16="http://schemas.microsoft.com/office/drawing/2014/main" id="{4C8EF6EB-5114-4F96-BBDF-C52327956EE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843920" y="2407172"/>
                  <a:ext cx="540000" cy="540000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</p:spPr>
            </p:pic>
          </p:grpSp>
          <p:sp>
            <p:nvSpPr>
              <p:cNvPr id="187" name="TextBox 5">
                <a:extLst>
                  <a:ext uri="{FF2B5EF4-FFF2-40B4-BE49-F238E27FC236}">
                    <a16:creationId xmlns:a16="http://schemas.microsoft.com/office/drawing/2014/main" id="{4C3E9F04-BA3E-477C-B221-6374D9EE4A1E}"/>
                  </a:ext>
                </a:extLst>
              </p:cNvPr>
              <p:cNvSpPr txBox="1"/>
              <p:nvPr/>
            </p:nvSpPr>
            <p:spPr>
              <a:xfrm>
                <a:off x="1478943" y="2309817"/>
                <a:ext cx="6233822" cy="78483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th-TH" altLang="ko-KR" sz="4500" b="1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                    วัสดุรอบตัว</a:t>
                </a:r>
              </a:p>
            </p:txBody>
          </p:sp>
          <p:sp>
            <p:nvSpPr>
              <p:cNvPr id="188" name="Text Placeholder 2">
                <a:extLst>
                  <a:ext uri="{FF2B5EF4-FFF2-40B4-BE49-F238E27FC236}">
                    <a16:creationId xmlns:a16="http://schemas.microsoft.com/office/drawing/2014/main" id="{24208338-00F7-4CC0-8440-578FCD2A734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478943" y="1488853"/>
                <a:ext cx="6297433" cy="71927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vert="horz" lIns="91440" tIns="45720" rIns="91440" bIns="45720" rtlCol="0" anchor="ctr"/>
              <a:lstStyle>
                <a:defPPr>
                  <a:defRPr lang="th-TH"/>
                </a:defPPr>
                <a:lvl1pPr marL="0" algn="ctr" defTabSz="685800" rtl="0" eaLnBrk="1" latinLnBrk="0" hangingPunct="1">
                  <a:defRPr sz="9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th-TH" altLang="ko-KR" sz="5500" b="1" u="sng" dirty="0">
                    <a:solidFill>
                      <a:schemeClr val="tx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บทที่ 2 วัสดุในชีวิตประจำวัน</a:t>
                </a:r>
              </a:p>
            </p:txBody>
          </p:sp>
          <p:pic>
            <p:nvPicPr>
              <p:cNvPr id="8" name="รูปภาพ 7">
                <a:extLst>
                  <a:ext uri="{FF2B5EF4-FFF2-40B4-BE49-F238E27FC236}">
                    <a16:creationId xmlns:a16="http://schemas.microsoft.com/office/drawing/2014/main" id="{4D090F61-57AA-4E38-B4BB-E9B205A9596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90635" y="3274303"/>
                <a:ext cx="1818390" cy="1818390"/>
              </a:xfrm>
              <a:prstGeom prst="rect">
                <a:avLst/>
              </a:prstGeom>
            </p:spPr>
          </p:pic>
        </p:grpSp>
        <p:pic>
          <p:nvPicPr>
            <p:cNvPr id="227" name="รูปภาพ 227">
              <a:extLst>
                <a:ext uri="{FF2B5EF4-FFF2-40B4-BE49-F238E27FC236}">
                  <a16:creationId xmlns:a16="http://schemas.microsoft.com/office/drawing/2014/main" id="{4EEDDC05-9F6E-4B3F-B5F2-FA9DEFEF846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5443" y="2425872"/>
              <a:ext cx="540000" cy="54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4064718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CD3E028D-91D1-46F0-8E2E-ABD771A4ECB1}"/>
              </a:ext>
            </a:extLst>
          </p:cNvPr>
          <p:cNvGrpSpPr/>
          <p:nvPr/>
        </p:nvGrpSpPr>
        <p:grpSpPr>
          <a:xfrm>
            <a:off x="-24524" y="-71791"/>
            <a:ext cx="9188286" cy="5702962"/>
            <a:chOff x="-24524" y="-71791"/>
            <a:chExt cx="9188286" cy="5702962"/>
          </a:xfrm>
        </p:grpSpPr>
        <p:sp>
          <p:nvSpPr>
            <p:cNvPr id="124" name="วงรี 123">
              <a:extLst>
                <a:ext uri="{FF2B5EF4-FFF2-40B4-BE49-F238E27FC236}">
                  <a16:creationId xmlns:a16="http://schemas.microsoft.com/office/drawing/2014/main" id="{4D749C6A-B85E-4128-A4F5-3C008CE3256F}"/>
                </a:ext>
              </a:extLst>
            </p:cNvPr>
            <p:cNvSpPr/>
            <p:nvPr/>
          </p:nvSpPr>
          <p:spPr>
            <a:xfrm rot="2025166">
              <a:off x="4547239" y="3641871"/>
              <a:ext cx="1654232" cy="1528124"/>
            </a:xfrm>
            <a:prstGeom prst="ellipse">
              <a:avLst/>
            </a:prstGeom>
            <a:pattFill prst="dkHorz">
              <a:fgClr>
                <a:srgbClr val="3DADD4"/>
              </a:fgClr>
              <a:bgClr>
                <a:schemeClr val="accent5">
                  <a:lumMod val="40000"/>
                  <a:lumOff val="6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 dirty="0"/>
            </a:p>
          </p:txBody>
        </p:sp>
        <p:sp>
          <p:nvSpPr>
            <p:cNvPr id="123" name="วงรี 122">
              <a:extLst>
                <a:ext uri="{FF2B5EF4-FFF2-40B4-BE49-F238E27FC236}">
                  <a16:creationId xmlns:a16="http://schemas.microsoft.com/office/drawing/2014/main" id="{4547BB5D-980C-49C6-8DD2-5EBB553E6D2E}"/>
                </a:ext>
              </a:extLst>
            </p:cNvPr>
            <p:cNvSpPr/>
            <p:nvPr/>
          </p:nvSpPr>
          <p:spPr>
            <a:xfrm rot="2025166">
              <a:off x="248763" y="2075931"/>
              <a:ext cx="1654232" cy="1528124"/>
            </a:xfrm>
            <a:prstGeom prst="ellipse">
              <a:avLst/>
            </a:prstGeom>
            <a:pattFill prst="dkHorz">
              <a:fgClr>
                <a:srgbClr val="3DADD4"/>
              </a:fgClr>
              <a:bgClr>
                <a:schemeClr val="accent5">
                  <a:lumMod val="40000"/>
                  <a:lumOff val="6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 dirty="0"/>
            </a:p>
          </p:txBody>
        </p:sp>
        <p:sp>
          <p:nvSpPr>
            <p:cNvPr id="122" name="วงรี 121">
              <a:extLst>
                <a:ext uri="{FF2B5EF4-FFF2-40B4-BE49-F238E27FC236}">
                  <a16:creationId xmlns:a16="http://schemas.microsoft.com/office/drawing/2014/main" id="{136E3BA7-F06D-4AEC-9D6F-42B890E5616A}"/>
                </a:ext>
              </a:extLst>
            </p:cNvPr>
            <p:cNvSpPr/>
            <p:nvPr/>
          </p:nvSpPr>
          <p:spPr>
            <a:xfrm rot="2025166">
              <a:off x="6990495" y="1782658"/>
              <a:ext cx="1654232" cy="1528124"/>
            </a:xfrm>
            <a:prstGeom prst="ellipse">
              <a:avLst/>
            </a:prstGeom>
            <a:pattFill prst="dkHorz">
              <a:fgClr>
                <a:srgbClr val="3DADD4"/>
              </a:fgClr>
              <a:bgClr>
                <a:schemeClr val="accent5">
                  <a:lumMod val="40000"/>
                  <a:lumOff val="6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 dirty="0"/>
            </a:p>
          </p:txBody>
        </p:sp>
        <p:grpSp>
          <p:nvGrpSpPr>
            <p:cNvPr id="25" name="กลุ่ม 24">
              <a:extLst>
                <a:ext uri="{FF2B5EF4-FFF2-40B4-BE49-F238E27FC236}">
                  <a16:creationId xmlns:a16="http://schemas.microsoft.com/office/drawing/2014/main" id="{C3AE868D-FBBA-4B74-B214-3D8230C10F4E}"/>
                </a:ext>
              </a:extLst>
            </p:cNvPr>
            <p:cNvGrpSpPr/>
            <p:nvPr/>
          </p:nvGrpSpPr>
          <p:grpSpPr>
            <a:xfrm>
              <a:off x="-24524" y="-71791"/>
              <a:ext cx="5503933" cy="4625727"/>
              <a:chOff x="-13854" y="-53779"/>
              <a:chExt cx="5988928" cy="5448712"/>
            </a:xfrm>
            <a:gradFill>
              <a:gsLst>
                <a:gs pos="0">
                  <a:srgbClr val="FEE882"/>
                </a:gs>
                <a:gs pos="73000">
                  <a:srgbClr val="FEE882"/>
                </a:gs>
                <a:gs pos="100000">
                  <a:srgbClr val="FEE882"/>
                </a:gs>
              </a:gsLst>
              <a:path path="circle">
                <a:fillToRect l="50000" t="50000" r="50000" b="50000"/>
              </a:path>
            </a:gradFill>
          </p:grpSpPr>
          <p:sp>
            <p:nvSpPr>
              <p:cNvPr id="24" name="รูปแบบอิสระ: รูปร่าง 23">
                <a:extLst>
                  <a:ext uri="{FF2B5EF4-FFF2-40B4-BE49-F238E27FC236}">
                    <a16:creationId xmlns:a16="http://schemas.microsoft.com/office/drawing/2014/main" id="{8532D37F-FCA3-4BF8-BDEE-30A101219801}"/>
                  </a:ext>
                </a:extLst>
              </p:cNvPr>
              <p:cNvSpPr/>
              <p:nvPr/>
            </p:nvSpPr>
            <p:spPr>
              <a:xfrm>
                <a:off x="-13854" y="415635"/>
                <a:ext cx="3654961" cy="4979298"/>
              </a:xfrm>
              <a:custGeom>
                <a:avLst/>
                <a:gdLst>
                  <a:gd name="connsiteX0" fmla="*/ 3034146 w 3034146"/>
                  <a:gd name="connsiteY0" fmla="*/ 0 h 4724400"/>
                  <a:gd name="connsiteX1" fmla="*/ 1676400 w 3034146"/>
                  <a:gd name="connsiteY1" fmla="*/ 1939636 h 4724400"/>
                  <a:gd name="connsiteX2" fmla="*/ 831273 w 3034146"/>
                  <a:gd name="connsiteY2" fmla="*/ 2521527 h 4724400"/>
                  <a:gd name="connsiteX3" fmla="*/ 498764 w 3034146"/>
                  <a:gd name="connsiteY3" fmla="*/ 4322618 h 4724400"/>
                  <a:gd name="connsiteX4" fmla="*/ 13855 w 3034146"/>
                  <a:gd name="connsiteY4" fmla="*/ 4724400 h 4724400"/>
                  <a:gd name="connsiteX5" fmla="*/ 0 w 3034146"/>
                  <a:gd name="connsiteY5" fmla="*/ 41564 h 4724400"/>
                  <a:gd name="connsiteX6" fmla="*/ 3034146 w 3034146"/>
                  <a:gd name="connsiteY6" fmla="*/ 0 h 4724400"/>
                  <a:gd name="connsiteX0" fmla="*/ 3034146 w 3034146"/>
                  <a:gd name="connsiteY0" fmla="*/ 0 h 5021667"/>
                  <a:gd name="connsiteX1" fmla="*/ 1676400 w 3034146"/>
                  <a:gd name="connsiteY1" fmla="*/ 1939636 h 5021667"/>
                  <a:gd name="connsiteX2" fmla="*/ 831273 w 3034146"/>
                  <a:gd name="connsiteY2" fmla="*/ 2521527 h 5021667"/>
                  <a:gd name="connsiteX3" fmla="*/ 498764 w 3034146"/>
                  <a:gd name="connsiteY3" fmla="*/ 4322618 h 5021667"/>
                  <a:gd name="connsiteX4" fmla="*/ 13855 w 3034146"/>
                  <a:gd name="connsiteY4" fmla="*/ 4724400 h 5021667"/>
                  <a:gd name="connsiteX5" fmla="*/ 0 w 3034146"/>
                  <a:gd name="connsiteY5" fmla="*/ 41564 h 5021667"/>
                  <a:gd name="connsiteX6" fmla="*/ 3034146 w 3034146"/>
                  <a:gd name="connsiteY6" fmla="*/ 0 h 5021667"/>
                  <a:gd name="connsiteX0" fmla="*/ 3034146 w 3034146"/>
                  <a:gd name="connsiteY0" fmla="*/ 0 h 5021667"/>
                  <a:gd name="connsiteX1" fmla="*/ 1676400 w 3034146"/>
                  <a:gd name="connsiteY1" fmla="*/ 1939636 h 5021667"/>
                  <a:gd name="connsiteX2" fmla="*/ 831273 w 3034146"/>
                  <a:gd name="connsiteY2" fmla="*/ 2521527 h 5021667"/>
                  <a:gd name="connsiteX3" fmla="*/ 498764 w 3034146"/>
                  <a:gd name="connsiteY3" fmla="*/ 4322618 h 5021667"/>
                  <a:gd name="connsiteX4" fmla="*/ 13855 w 3034146"/>
                  <a:gd name="connsiteY4" fmla="*/ 4724400 h 5021667"/>
                  <a:gd name="connsiteX5" fmla="*/ 0 w 3034146"/>
                  <a:gd name="connsiteY5" fmla="*/ 41564 h 5021667"/>
                  <a:gd name="connsiteX6" fmla="*/ 3034146 w 3034146"/>
                  <a:gd name="connsiteY6" fmla="*/ 0 h 5021667"/>
                  <a:gd name="connsiteX0" fmla="*/ 3034146 w 3073956"/>
                  <a:gd name="connsiteY0" fmla="*/ 0 h 5021667"/>
                  <a:gd name="connsiteX1" fmla="*/ 1676400 w 3073956"/>
                  <a:gd name="connsiteY1" fmla="*/ 1939636 h 5021667"/>
                  <a:gd name="connsiteX2" fmla="*/ 831273 w 3073956"/>
                  <a:gd name="connsiteY2" fmla="*/ 2521527 h 5021667"/>
                  <a:gd name="connsiteX3" fmla="*/ 498764 w 3073956"/>
                  <a:gd name="connsiteY3" fmla="*/ 4322618 h 5021667"/>
                  <a:gd name="connsiteX4" fmla="*/ 13855 w 3073956"/>
                  <a:gd name="connsiteY4" fmla="*/ 4724400 h 5021667"/>
                  <a:gd name="connsiteX5" fmla="*/ 0 w 3073956"/>
                  <a:gd name="connsiteY5" fmla="*/ 41564 h 5021667"/>
                  <a:gd name="connsiteX6" fmla="*/ 3034146 w 3073956"/>
                  <a:gd name="connsiteY6" fmla="*/ 0 h 5021667"/>
                  <a:gd name="connsiteX0" fmla="*/ 3034146 w 3101237"/>
                  <a:gd name="connsiteY0" fmla="*/ 0 h 5021667"/>
                  <a:gd name="connsiteX1" fmla="*/ 2286000 w 3101237"/>
                  <a:gd name="connsiteY1" fmla="*/ 2119745 h 5021667"/>
                  <a:gd name="connsiteX2" fmla="*/ 831273 w 3101237"/>
                  <a:gd name="connsiteY2" fmla="*/ 2521527 h 5021667"/>
                  <a:gd name="connsiteX3" fmla="*/ 498764 w 3101237"/>
                  <a:gd name="connsiteY3" fmla="*/ 4322618 h 5021667"/>
                  <a:gd name="connsiteX4" fmla="*/ 13855 w 3101237"/>
                  <a:gd name="connsiteY4" fmla="*/ 4724400 h 5021667"/>
                  <a:gd name="connsiteX5" fmla="*/ 0 w 3101237"/>
                  <a:gd name="connsiteY5" fmla="*/ 41564 h 5021667"/>
                  <a:gd name="connsiteX6" fmla="*/ 3034146 w 3101237"/>
                  <a:gd name="connsiteY6" fmla="*/ 0 h 5021667"/>
                  <a:gd name="connsiteX0" fmla="*/ 3740728 w 3780989"/>
                  <a:gd name="connsiteY0" fmla="*/ 13854 h 4980103"/>
                  <a:gd name="connsiteX1" fmla="*/ 2286000 w 3780989"/>
                  <a:gd name="connsiteY1" fmla="*/ 2078181 h 4980103"/>
                  <a:gd name="connsiteX2" fmla="*/ 831273 w 3780989"/>
                  <a:gd name="connsiteY2" fmla="*/ 2479963 h 4980103"/>
                  <a:gd name="connsiteX3" fmla="*/ 498764 w 3780989"/>
                  <a:gd name="connsiteY3" fmla="*/ 4281054 h 4980103"/>
                  <a:gd name="connsiteX4" fmla="*/ 13855 w 3780989"/>
                  <a:gd name="connsiteY4" fmla="*/ 4682836 h 4980103"/>
                  <a:gd name="connsiteX5" fmla="*/ 0 w 3780989"/>
                  <a:gd name="connsiteY5" fmla="*/ 0 h 4980103"/>
                  <a:gd name="connsiteX6" fmla="*/ 3740728 w 3780989"/>
                  <a:gd name="connsiteY6" fmla="*/ 13854 h 4980103"/>
                  <a:gd name="connsiteX0" fmla="*/ 3740728 w 3803936"/>
                  <a:gd name="connsiteY0" fmla="*/ 13854 h 4980103"/>
                  <a:gd name="connsiteX1" fmla="*/ 2826327 w 3803936"/>
                  <a:gd name="connsiteY1" fmla="*/ 1884217 h 4980103"/>
                  <a:gd name="connsiteX2" fmla="*/ 831273 w 3803936"/>
                  <a:gd name="connsiteY2" fmla="*/ 2479963 h 4980103"/>
                  <a:gd name="connsiteX3" fmla="*/ 498764 w 3803936"/>
                  <a:gd name="connsiteY3" fmla="*/ 4281054 h 4980103"/>
                  <a:gd name="connsiteX4" fmla="*/ 13855 w 3803936"/>
                  <a:gd name="connsiteY4" fmla="*/ 4682836 h 4980103"/>
                  <a:gd name="connsiteX5" fmla="*/ 0 w 3803936"/>
                  <a:gd name="connsiteY5" fmla="*/ 0 h 4980103"/>
                  <a:gd name="connsiteX6" fmla="*/ 3740728 w 3803936"/>
                  <a:gd name="connsiteY6" fmla="*/ 13854 h 4980103"/>
                  <a:gd name="connsiteX0" fmla="*/ 3740728 w 3819518"/>
                  <a:gd name="connsiteY0" fmla="*/ 13854 h 4980103"/>
                  <a:gd name="connsiteX1" fmla="*/ 2826327 w 3819518"/>
                  <a:gd name="connsiteY1" fmla="*/ 1884217 h 4980103"/>
                  <a:gd name="connsiteX2" fmla="*/ 831273 w 3819518"/>
                  <a:gd name="connsiteY2" fmla="*/ 2479963 h 4980103"/>
                  <a:gd name="connsiteX3" fmla="*/ 498764 w 3819518"/>
                  <a:gd name="connsiteY3" fmla="*/ 4281054 h 4980103"/>
                  <a:gd name="connsiteX4" fmla="*/ 13855 w 3819518"/>
                  <a:gd name="connsiteY4" fmla="*/ 4682836 h 4980103"/>
                  <a:gd name="connsiteX5" fmla="*/ 0 w 3819518"/>
                  <a:gd name="connsiteY5" fmla="*/ 0 h 4980103"/>
                  <a:gd name="connsiteX6" fmla="*/ 3740728 w 3819518"/>
                  <a:gd name="connsiteY6" fmla="*/ 13854 h 4980103"/>
                  <a:gd name="connsiteX0" fmla="*/ 3699165 w 3764759"/>
                  <a:gd name="connsiteY0" fmla="*/ 0 h 4980103"/>
                  <a:gd name="connsiteX1" fmla="*/ 2826327 w 3764759"/>
                  <a:gd name="connsiteY1" fmla="*/ 1884217 h 4980103"/>
                  <a:gd name="connsiteX2" fmla="*/ 831273 w 3764759"/>
                  <a:gd name="connsiteY2" fmla="*/ 2479963 h 4980103"/>
                  <a:gd name="connsiteX3" fmla="*/ 498764 w 3764759"/>
                  <a:gd name="connsiteY3" fmla="*/ 4281054 h 4980103"/>
                  <a:gd name="connsiteX4" fmla="*/ 13855 w 3764759"/>
                  <a:gd name="connsiteY4" fmla="*/ 4682836 h 4980103"/>
                  <a:gd name="connsiteX5" fmla="*/ 0 w 3764759"/>
                  <a:gd name="connsiteY5" fmla="*/ 0 h 4980103"/>
                  <a:gd name="connsiteX6" fmla="*/ 3699165 w 3764759"/>
                  <a:gd name="connsiteY6" fmla="*/ 0 h 4980103"/>
                  <a:gd name="connsiteX0" fmla="*/ 3408220 w 3496956"/>
                  <a:gd name="connsiteY0" fmla="*/ 0 h 4993957"/>
                  <a:gd name="connsiteX1" fmla="*/ 2826327 w 3496956"/>
                  <a:gd name="connsiteY1" fmla="*/ 1898071 h 4993957"/>
                  <a:gd name="connsiteX2" fmla="*/ 831273 w 3496956"/>
                  <a:gd name="connsiteY2" fmla="*/ 2493817 h 4993957"/>
                  <a:gd name="connsiteX3" fmla="*/ 498764 w 3496956"/>
                  <a:gd name="connsiteY3" fmla="*/ 4294908 h 4993957"/>
                  <a:gd name="connsiteX4" fmla="*/ 13855 w 3496956"/>
                  <a:gd name="connsiteY4" fmla="*/ 4696690 h 4993957"/>
                  <a:gd name="connsiteX5" fmla="*/ 0 w 3496956"/>
                  <a:gd name="connsiteY5" fmla="*/ 13854 h 4993957"/>
                  <a:gd name="connsiteX6" fmla="*/ 3408220 w 3496956"/>
                  <a:gd name="connsiteY6" fmla="*/ 0 h 4993957"/>
                  <a:gd name="connsiteX0" fmla="*/ 3408220 w 3460882"/>
                  <a:gd name="connsiteY0" fmla="*/ 0 h 4993957"/>
                  <a:gd name="connsiteX1" fmla="*/ 2355272 w 3460882"/>
                  <a:gd name="connsiteY1" fmla="*/ 1787235 h 4993957"/>
                  <a:gd name="connsiteX2" fmla="*/ 831273 w 3460882"/>
                  <a:gd name="connsiteY2" fmla="*/ 2493817 h 4993957"/>
                  <a:gd name="connsiteX3" fmla="*/ 498764 w 3460882"/>
                  <a:gd name="connsiteY3" fmla="*/ 4294908 h 4993957"/>
                  <a:gd name="connsiteX4" fmla="*/ 13855 w 3460882"/>
                  <a:gd name="connsiteY4" fmla="*/ 4696690 h 4993957"/>
                  <a:gd name="connsiteX5" fmla="*/ 0 w 3460882"/>
                  <a:gd name="connsiteY5" fmla="*/ 13854 h 4993957"/>
                  <a:gd name="connsiteX6" fmla="*/ 3408220 w 3460882"/>
                  <a:gd name="connsiteY6" fmla="*/ 0 h 4993957"/>
                  <a:gd name="connsiteX0" fmla="*/ 3408220 w 3461814"/>
                  <a:gd name="connsiteY0" fmla="*/ 0 h 4997951"/>
                  <a:gd name="connsiteX1" fmla="*/ 2355272 w 3461814"/>
                  <a:gd name="connsiteY1" fmla="*/ 1787235 h 4997951"/>
                  <a:gd name="connsiteX2" fmla="*/ 706582 w 3461814"/>
                  <a:gd name="connsiteY2" fmla="*/ 2369126 h 4997951"/>
                  <a:gd name="connsiteX3" fmla="*/ 498764 w 3461814"/>
                  <a:gd name="connsiteY3" fmla="*/ 4294908 h 4997951"/>
                  <a:gd name="connsiteX4" fmla="*/ 13855 w 3461814"/>
                  <a:gd name="connsiteY4" fmla="*/ 4696690 h 4997951"/>
                  <a:gd name="connsiteX5" fmla="*/ 0 w 3461814"/>
                  <a:gd name="connsiteY5" fmla="*/ 13854 h 4997951"/>
                  <a:gd name="connsiteX6" fmla="*/ 3408220 w 3461814"/>
                  <a:gd name="connsiteY6" fmla="*/ 0 h 4997951"/>
                  <a:gd name="connsiteX0" fmla="*/ 3505202 w 3555152"/>
                  <a:gd name="connsiteY0" fmla="*/ 13855 h 4984097"/>
                  <a:gd name="connsiteX1" fmla="*/ 2355272 w 3555152"/>
                  <a:gd name="connsiteY1" fmla="*/ 1773381 h 4984097"/>
                  <a:gd name="connsiteX2" fmla="*/ 706582 w 3555152"/>
                  <a:gd name="connsiteY2" fmla="*/ 2355272 h 4984097"/>
                  <a:gd name="connsiteX3" fmla="*/ 498764 w 3555152"/>
                  <a:gd name="connsiteY3" fmla="*/ 4281054 h 4984097"/>
                  <a:gd name="connsiteX4" fmla="*/ 13855 w 3555152"/>
                  <a:gd name="connsiteY4" fmla="*/ 4682836 h 4984097"/>
                  <a:gd name="connsiteX5" fmla="*/ 0 w 3555152"/>
                  <a:gd name="connsiteY5" fmla="*/ 0 h 4984097"/>
                  <a:gd name="connsiteX6" fmla="*/ 3505202 w 3555152"/>
                  <a:gd name="connsiteY6" fmla="*/ 13855 h 4984097"/>
                  <a:gd name="connsiteX0" fmla="*/ 3505202 w 3509945"/>
                  <a:gd name="connsiteY0" fmla="*/ 13855 h 4984097"/>
                  <a:gd name="connsiteX1" fmla="*/ 2355272 w 3509945"/>
                  <a:gd name="connsiteY1" fmla="*/ 1773381 h 4984097"/>
                  <a:gd name="connsiteX2" fmla="*/ 706582 w 3509945"/>
                  <a:gd name="connsiteY2" fmla="*/ 2355272 h 4984097"/>
                  <a:gd name="connsiteX3" fmla="*/ 498764 w 3509945"/>
                  <a:gd name="connsiteY3" fmla="*/ 4281054 h 4984097"/>
                  <a:gd name="connsiteX4" fmla="*/ 13855 w 3509945"/>
                  <a:gd name="connsiteY4" fmla="*/ 4682836 h 4984097"/>
                  <a:gd name="connsiteX5" fmla="*/ 0 w 3509945"/>
                  <a:gd name="connsiteY5" fmla="*/ 0 h 4984097"/>
                  <a:gd name="connsiteX6" fmla="*/ 3505202 w 3509945"/>
                  <a:gd name="connsiteY6" fmla="*/ 13855 h 4984097"/>
                  <a:gd name="connsiteX0" fmla="*/ 3505202 w 3510195"/>
                  <a:gd name="connsiteY0" fmla="*/ 13855 h 4984097"/>
                  <a:gd name="connsiteX1" fmla="*/ 2355272 w 3510195"/>
                  <a:gd name="connsiteY1" fmla="*/ 1773381 h 4984097"/>
                  <a:gd name="connsiteX2" fmla="*/ 706582 w 3510195"/>
                  <a:gd name="connsiteY2" fmla="*/ 2355272 h 4984097"/>
                  <a:gd name="connsiteX3" fmla="*/ 498764 w 3510195"/>
                  <a:gd name="connsiteY3" fmla="*/ 4281054 h 4984097"/>
                  <a:gd name="connsiteX4" fmla="*/ 13855 w 3510195"/>
                  <a:gd name="connsiteY4" fmla="*/ 4682836 h 4984097"/>
                  <a:gd name="connsiteX5" fmla="*/ 0 w 3510195"/>
                  <a:gd name="connsiteY5" fmla="*/ 0 h 4984097"/>
                  <a:gd name="connsiteX6" fmla="*/ 3505202 w 3510195"/>
                  <a:gd name="connsiteY6" fmla="*/ 13855 h 4984097"/>
                  <a:gd name="connsiteX0" fmla="*/ 3505202 w 3510379"/>
                  <a:gd name="connsiteY0" fmla="*/ 13855 h 4984097"/>
                  <a:gd name="connsiteX1" fmla="*/ 2382981 w 3510379"/>
                  <a:gd name="connsiteY1" fmla="*/ 1911927 h 4984097"/>
                  <a:gd name="connsiteX2" fmla="*/ 706582 w 3510379"/>
                  <a:gd name="connsiteY2" fmla="*/ 2355272 h 4984097"/>
                  <a:gd name="connsiteX3" fmla="*/ 498764 w 3510379"/>
                  <a:gd name="connsiteY3" fmla="*/ 4281054 h 4984097"/>
                  <a:gd name="connsiteX4" fmla="*/ 13855 w 3510379"/>
                  <a:gd name="connsiteY4" fmla="*/ 4682836 h 4984097"/>
                  <a:gd name="connsiteX5" fmla="*/ 0 w 3510379"/>
                  <a:gd name="connsiteY5" fmla="*/ 0 h 4984097"/>
                  <a:gd name="connsiteX6" fmla="*/ 3505202 w 3510379"/>
                  <a:gd name="connsiteY6" fmla="*/ 13855 h 4984097"/>
                  <a:gd name="connsiteX0" fmla="*/ 3865420 w 3868973"/>
                  <a:gd name="connsiteY0" fmla="*/ 13855 h 4984097"/>
                  <a:gd name="connsiteX1" fmla="*/ 2382981 w 3868973"/>
                  <a:gd name="connsiteY1" fmla="*/ 1911927 h 4984097"/>
                  <a:gd name="connsiteX2" fmla="*/ 706582 w 3868973"/>
                  <a:gd name="connsiteY2" fmla="*/ 2355272 h 4984097"/>
                  <a:gd name="connsiteX3" fmla="*/ 498764 w 3868973"/>
                  <a:gd name="connsiteY3" fmla="*/ 4281054 h 4984097"/>
                  <a:gd name="connsiteX4" fmla="*/ 13855 w 3868973"/>
                  <a:gd name="connsiteY4" fmla="*/ 4682836 h 4984097"/>
                  <a:gd name="connsiteX5" fmla="*/ 0 w 3868973"/>
                  <a:gd name="connsiteY5" fmla="*/ 0 h 4984097"/>
                  <a:gd name="connsiteX6" fmla="*/ 3865420 w 3868973"/>
                  <a:gd name="connsiteY6" fmla="*/ 13855 h 4984097"/>
                  <a:gd name="connsiteX0" fmla="*/ 3865420 w 3873426"/>
                  <a:gd name="connsiteY0" fmla="*/ 13855 h 4984097"/>
                  <a:gd name="connsiteX1" fmla="*/ 2992581 w 3873426"/>
                  <a:gd name="connsiteY1" fmla="*/ 1717964 h 4984097"/>
                  <a:gd name="connsiteX2" fmla="*/ 706582 w 3873426"/>
                  <a:gd name="connsiteY2" fmla="*/ 2355272 h 4984097"/>
                  <a:gd name="connsiteX3" fmla="*/ 498764 w 3873426"/>
                  <a:gd name="connsiteY3" fmla="*/ 4281054 h 4984097"/>
                  <a:gd name="connsiteX4" fmla="*/ 13855 w 3873426"/>
                  <a:gd name="connsiteY4" fmla="*/ 4682836 h 4984097"/>
                  <a:gd name="connsiteX5" fmla="*/ 0 w 3873426"/>
                  <a:gd name="connsiteY5" fmla="*/ 0 h 4984097"/>
                  <a:gd name="connsiteX6" fmla="*/ 3865420 w 3873426"/>
                  <a:gd name="connsiteY6" fmla="*/ 13855 h 4984097"/>
                  <a:gd name="connsiteX0" fmla="*/ 3865420 w 3873179"/>
                  <a:gd name="connsiteY0" fmla="*/ 13855 h 4980543"/>
                  <a:gd name="connsiteX1" fmla="*/ 2992581 w 3873179"/>
                  <a:gd name="connsiteY1" fmla="*/ 1717964 h 4980543"/>
                  <a:gd name="connsiteX2" fmla="*/ 803564 w 3873179"/>
                  <a:gd name="connsiteY2" fmla="*/ 2466109 h 4980543"/>
                  <a:gd name="connsiteX3" fmla="*/ 498764 w 3873179"/>
                  <a:gd name="connsiteY3" fmla="*/ 4281054 h 4980543"/>
                  <a:gd name="connsiteX4" fmla="*/ 13855 w 3873179"/>
                  <a:gd name="connsiteY4" fmla="*/ 4682836 h 4980543"/>
                  <a:gd name="connsiteX5" fmla="*/ 0 w 3873179"/>
                  <a:gd name="connsiteY5" fmla="*/ 0 h 4980543"/>
                  <a:gd name="connsiteX6" fmla="*/ 3865420 w 3873179"/>
                  <a:gd name="connsiteY6" fmla="*/ 13855 h 4980543"/>
                  <a:gd name="connsiteX0" fmla="*/ 3532911 w 3549464"/>
                  <a:gd name="connsiteY0" fmla="*/ 138545 h 4980543"/>
                  <a:gd name="connsiteX1" fmla="*/ 2992581 w 3549464"/>
                  <a:gd name="connsiteY1" fmla="*/ 1717964 h 4980543"/>
                  <a:gd name="connsiteX2" fmla="*/ 803564 w 3549464"/>
                  <a:gd name="connsiteY2" fmla="*/ 2466109 h 4980543"/>
                  <a:gd name="connsiteX3" fmla="*/ 498764 w 3549464"/>
                  <a:gd name="connsiteY3" fmla="*/ 4281054 h 4980543"/>
                  <a:gd name="connsiteX4" fmla="*/ 13855 w 3549464"/>
                  <a:gd name="connsiteY4" fmla="*/ 4682836 h 4980543"/>
                  <a:gd name="connsiteX5" fmla="*/ 0 w 3549464"/>
                  <a:gd name="connsiteY5" fmla="*/ 0 h 4980543"/>
                  <a:gd name="connsiteX6" fmla="*/ 3532911 w 3549464"/>
                  <a:gd name="connsiteY6" fmla="*/ 138545 h 4980543"/>
                  <a:gd name="connsiteX0" fmla="*/ 3546766 w 3562611"/>
                  <a:gd name="connsiteY0" fmla="*/ 0 h 5008253"/>
                  <a:gd name="connsiteX1" fmla="*/ 2992581 w 3562611"/>
                  <a:gd name="connsiteY1" fmla="*/ 1745674 h 5008253"/>
                  <a:gd name="connsiteX2" fmla="*/ 803564 w 3562611"/>
                  <a:gd name="connsiteY2" fmla="*/ 2493819 h 5008253"/>
                  <a:gd name="connsiteX3" fmla="*/ 498764 w 3562611"/>
                  <a:gd name="connsiteY3" fmla="*/ 4308764 h 5008253"/>
                  <a:gd name="connsiteX4" fmla="*/ 13855 w 3562611"/>
                  <a:gd name="connsiteY4" fmla="*/ 4710546 h 5008253"/>
                  <a:gd name="connsiteX5" fmla="*/ 0 w 3562611"/>
                  <a:gd name="connsiteY5" fmla="*/ 27710 h 5008253"/>
                  <a:gd name="connsiteX6" fmla="*/ 3546766 w 3562611"/>
                  <a:gd name="connsiteY6" fmla="*/ 0 h 5008253"/>
                  <a:gd name="connsiteX0" fmla="*/ 3546766 w 3706909"/>
                  <a:gd name="connsiteY0" fmla="*/ 0 h 5008253"/>
                  <a:gd name="connsiteX1" fmla="*/ 2992581 w 3706909"/>
                  <a:gd name="connsiteY1" fmla="*/ 1745674 h 5008253"/>
                  <a:gd name="connsiteX2" fmla="*/ 803564 w 3706909"/>
                  <a:gd name="connsiteY2" fmla="*/ 2493819 h 5008253"/>
                  <a:gd name="connsiteX3" fmla="*/ 498764 w 3706909"/>
                  <a:gd name="connsiteY3" fmla="*/ 4308764 h 5008253"/>
                  <a:gd name="connsiteX4" fmla="*/ 13855 w 3706909"/>
                  <a:gd name="connsiteY4" fmla="*/ 4710546 h 5008253"/>
                  <a:gd name="connsiteX5" fmla="*/ 0 w 3706909"/>
                  <a:gd name="connsiteY5" fmla="*/ 27710 h 5008253"/>
                  <a:gd name="connsiteX6" fmla="*/ 3546766 w 3706909"/>
                  <a:gd name="connsiteY6" fmla="*/ 0 h 5008253"/>
                  <a:gd name="connsiteX0" fmla="*/ 3546766 w 3576888"/>
                  <a:gd name="connsiteY0" fmla="*/ 0 h 5008253"/>
                  <a:gd name="connsiteX1" fmla="*/ 2992581 w 3576888"/>
                  <a:gd name="connsiteY1" fmla="*/ 1745674 h 5008253"/>
                  <a:gd name="connsiteX2" fmla="*/ 803564 w 3576888"/>
                  <a:gd name="connsiteY2" fmla="*/ 2493819 h 5008253"/>
                  <a:gd name="connsiteX3" fmla="*/ 498764 w 3576888"/>
                  <a:gd name="connsiteY3" fmla="*/ 4308764 h 5008253"/>
                  <a:gd name="connsiteX4" fmla="*/ 13855 w 3576888"/>
                  <a:gd name="connsiteY4" fmla="*/ 4710546 h 5008253"/>
                  <a:gd name="connsiteX5" fmla="*/ 0 w 3576888"/>
                  <a:gd name="connsiteY5" fmla="*/ 27710 h 5008253"/>
                  <a:gd name="connsiteX6" fmla="*/ 3546766 w 3576888"/>
                  <a:gd name="connsiteY6" fmla="*/ 0 h 5008253"/>
                  <a:gd name="connsiteX0" fmla="*/ 3546766 w 3560729"/>
                  <a:gd name="connsiteY0" fmla="*/ 0 h 5008253"/>
                  <a:gd name="connsiteX1" fmla="*/ 2604653 w 3560729"/>
                  <a:gd name="connsiteY1" fmla="*/ 1814947 h 5008253"/>
                  <a:gd name="connsiteX2" fmla="*/ 803564 w 3560729"/>
                  <a:gd name="connsiteY2" fmla="*/ 2493819 h 5008253"/>
                  <a:gd name="connsiteX3" fmla="*/ 498764 w 3560729"/>
                  <a:gd name="connsiteY3" fmla="*/ 4308764 h 5008253"/>
                  <a:gd name="connsiteX4" fmla="*/ 13855 w 3560729"/>
                  <a:gd name="connsiteY4" fmla="*/ 4710546 h 5008253"/>
                  <a:gd name="connsiteX5" fmla="*/ 0 w 3560729"/>
                  <a:gd name="connsiteY5" fmla="*/ 27710 h 5008253"/>
                  <a:gd name="connsiteX6" fmla="*/ 3546766 w 3560729"/>
                  <a:gd name="connsiteY6" fmla="*/ 0 h 5008253"/>
                  <a:gd name="connsiteX0" fmla="*/ 3546766 w 3560729"/>
                  <a:gd name="connsiteY0" fmla="*/ 0 h 5022108"/>
                  <a:gd name="connsiteX1" fmla="*/ 2604653 w 3560729"/>
                  <a:gd name="connsiteY1" fmla="*/ 1828802 h 5022108"/>
                  <a:gd name="connsiteX2" fmla="*/ 803564 w 3560729"/>
                  <a:gd name="connsiteY2" fmla="*/ 2507674 h 5022108"/>
                  <a:gd name="connsiteX3" fmla="*/ 498764 w 3560729"/>
                  <a:gd name="connsiteY3" fmla="*/ 4322619 h 5022108"/>
                  <a:gd name="connsiteX4" fmla="*/ 13855 w 3560729"/>
                  <a:gd name="connsiteY4" fmla="*/ 4724401 h 5022108"/>
                  <a:gd name="connsiteX5" fmla="*/ 0 w 3560729"/>
                  <a:gd name="connsiteY5" fmla="*/ 41565 h 5022108"/>
                  <a:gd name="connsiteX6" fmla="*/ 3546766 w 3560729"/>
                  <a:gd name="connsiteY6" fmla="*/ 0 h 5022108"/>
                  <a:gd name="connsiteX0" fmla="*/ 3546766 w 3560729"/>
                  <a:gd name="connsiteY0" fmla="*/ 0 h 5028368"/>
                  <a:gd name="connsiteX1" fmla="*/ 2604653 w 3560729"/>
                  <a:gd name="connsiteY1" fmla="*/ 1828802 h 5028368"/>
                  <a:gd name="connsiteX2" fmla="*/ 803564 w 3560729"/>
                  <a:gd name="connsiteY2" fmla="*/ 2313710 h 5028368"/>
                  <a:gd name="connsiteX3" fmla="*/ 498764 w 3560729"/>
                  <a:gd name="connsiteY3" fmla="*/ 4322619 h 5028368"/>
                  <a:gd name="connsiteX4" fmla="*/ 13855 w 3560729"/>
                  <a:gd name="connsiteY4" fmla="*/ 4724401 h 5028368"/>
                  <a:gd name="connsiteX5" fmla="*/ 0 w 3560729"/>
                  <a:gd name="connsiteY5" fmla="*/ 41565 h 5028368"/>
                  <a:gd name="connsiteX6" fmla="*/ 3546766 w 3560729"/>
                  <a:gd name="connsiteY6" fmla="*/ 0 h 5028368"/>
                  <a:gd name="connsiteX0" fmla="*/ 3546766 w 3567061"/>
                  <a:gd name="connsiteY0" fmla="*/ 0 h 5028368"/>
                  <a:gd name="connsiteX1" fmla="*/ 2826326 w 3567061"/>
                  <a:gd name="connsiteY1" fmla="*/ 1731820 h 5028368"/>
                  <a:gd name="connsiteX2" fmla="*/ 803564 w 3567061"/>
                  <a:gd name="connsiteY2" fmla="*/ 2313710 h 5028368"/>
                  <a:gd name="connsiteX3" fmla="*/ 498764 w 3567061"/>
                  <a:gd name="connsiteY3" fmla="*/ 4322619 h 5028368"/>
                  <a:gd name="connsiteX4" fmla="*/ 13855 w 3567061"/>
                  <a:gd name="connsiteY4" fmla="*/ 4724401 h 5028368"/>
                  <a:gd name="connsiteX5" fmla="*/ 0 w 3567061"/>
                  <a:gd name="connsiteY5" fmla="*/ 41565 h 5028368"/>
                  <a:gd name="connsiteX6" fmla="*/ 3546766 w 3567061"/>
                  <a:gd name="connsiteY6" fmla="*/ 0 h 5028368"/>
                  <a:gd name="connsiteX0" fmla="*/ 3546766 w 3567061"/>
                  <a:gd name="connsiteY0" fmla="*/ 0 h 4939815"/>
                  <a:gd name="connsiteX1" fmla="*/ 2826326 w 3567061"/>
                  <a:gd name="connsiteY1" fmla="*/ 1731820 h 4939815"/>
                  <a:gd name="connsiteX2" fmla="*/ 803564 w 3567061"/>
                  <a:gd name="connsiteY2" fmla="*/ 2313710 h 4939815"/>
                  <a:gd name="connsiteX3" fmla="*/ 1066801 w 3567061"/>
                  <a:gd name="connsiteY3" fmla="*/ 3782292 h 4939815"/>
                  <a:gd name="connsiteX4" fmla="*/ 13855 w 3567061"/>
                  <a:gd name="connsiteY4" fmla="*/ 4724401 h 4939815"/>
                  <a:gd name="connsiteX5" fmla="*/ 0 w 3567061"/>
                  <a:gd name="connsiteY5" fmla="*/ 41565 h 4939815"/>
                  <a:gd name="connsiteX6" fmla="*/ 3546766 w 3567061"/>
                  <a:gd name="connsiteY6" fmla="*/ 0 h 4939815"/>
                  <a:gd name="connsiteX0" fmla="*/ 3546766 w 3567427"/>
                  <a:gd name="connsiteY0" fmla="*/ 0 h 4944652"/>
                  <a:gd name="connsiteX1" fmla="*/ 2826326 w 3567427"/>
                  <a:gd name="connsiteY1" fmla="*/ 1731820 h 4944652"/>
                  <a:gd name="connsiteX2" fmla="*/ 748145 w 3567427"/>
                  <a:gd name="connsiteY2" fmla="*/ 2050474 h 4944652"/>
                  <a:gd name="connsiteX3" fmla="*/ 1066801 w 3567427"/>
                  <a:gd name="connsiteY3" fmla="*/ 3782292 h 4944652"/>
                  <a:gd name="connsiteX4" fmla="*/ 13855 w 3567427"/>
                  <a:gd name="connsiteY4" fmla="*/ 4724401 h 4944652"/>
                  <a:gd name="connsiteX5" fmla="*/ 0 w 3567427"/>
                  <a:gd name="connsiteY5" fmla="*/ 41565 h 4944652"/>
                  <a:gd name="connsiteX6" fmla="*/ 3546766 w 3567427"/>
                  <a:gd name="connsiteY6" fmla="*/ 0 h 4944652"/>
                  <a:gd name="connsiteX0" fmla="*/ 3546766 w 3566619"/>
                  <a:gd name="connsiteY0" fmla="*/ 0 h 4940065"/>
                  <a:gd name="connsiteX1" fmla="*/ 2826326 w 3566619"/>
                  <a:gd name="connsiteY1" fmla="*/ 1731820 h 4940065"/>
                  <a:gd name="connsiteX2" fmla="*/ 872836 w 3566619"/>
                  <a:gd name="connsiteY2" fmla="*/ 2299856 h 4940065"/>
                  <a:gd name="connsiteX3" fmla="*/ 1066801 w 3566619"/>
                  <a:gd name="connsiteY3" fmla="*/ 3782292 h 4940065"/>
                  <a:gd name="connsiteX4" fmla="*/ 13855 w 3566619"/>
                  <a:gd name="connsiteY4" fmla="*/ 4724401 h 4940065"/>
                  <a:gd name="connsiteX5" fmla="*/ 0 w 3566619"/>
                  <a:gd name="connsiteY5" fmla="*/ 41565 h 4940065"/>
                  <a:gd name="connsiteX6" fmla="*/ 3546766 w 3566619"/>
                  <a:gd name="connsiteY6" fmla="*/ 0 h 4940065"/>
                  <a:gd name="connsiteX0" fmla="*/ 3546766 w 3566619"/>
                  <a:gd name="connsiteY0" fmla="*/ 0 h 4943391"/>
                  <a:gd name="connsiteX1" fmla="*/ 2826326 w 3566619"/>
                  <a:gd name="connsiteY1" fmla="*/ 1731820 h 4943391"/>
                  <a:gd name="connsiteX2" fmla="*/ 872836 w 3566619"/>
                  <a:gd name="connsiteY2" fmla="*/ 2299856 h 4943391"/>
                  <a:gd name="connsiteX3" fmla="*/ 1343891 w 3566619"/>
                  <a:gd name="connsiteY3" fmla="*/ 3810001 h 4943391"/>
                  <a:gd name="connsiteX4" fmla="*/ 13855 w 3566619"/>
                  <a:gd name="connsiteY4" fmla="*/ 4724401 h 4943391"/>
                  <a:gd name="connsiteX5" fmla="*/ 0 w 3566619"/>
                  <a:gd name="connsiteY5" fmla="*/ 41565 h 4943391"/>
                  <a:gd name="connsiteX6" fmla="*/ 3546766 w 3566619"/>
                  <a:gd name="connsiteY6" fmla="*/ 0 h 4943391"/>
                  <a:gd name="connsiteX0" fmla="*/ 3546766 w 3566619"/>
                  <a:gd name="connsiteY0" fmla="*/ 0 h 4955848"/>
                  <a:gd name="connsiteX1" fmla="*/ 2826326 w 3566619"/>
                  <a:gd name="connsiteY1" fmla="*/ 1731820 h 4955848"/>
                  <a:gd name="connsiteX2" fmla="*/ 872836 w 3566619"/>
                  <a:gd name="connsiteY2" fmla="*/ 2299856 h 4955848"/>
                  <a:gd name="connsiteX3" fmla="*/ 1136073 w 3566619"/>
                  <a:gd name="connsiteY3" fmla="*/ 3906983 h 4955848"/>
                  <a:gd name="connsiteX4" fmla="*/ 13855 w 3566619"/>
                  <a:gd name="connsiteY4" fmla="*/ 4724401 h 4955848"/>
                  <a:gd name="connsiteX5" fmla="*/ 0 w 3566619"/>
                  <a:gd name="connsiteY5" fmla="*/ 41565 h 4955848"/>
                  <a:gd name="connsiteX6" fmla="*/ 3546766 w 3566619"/>
                  <a:gd name="connsiteY6" fmla="*/ 0 h 4955848"/>
                  <a:gd name="connsiteX0" fmla="*/ 3546766 w 3609882"/>
                  <a:gd name="connsiteY0" fmla="*/ 0 h 4955848"/>
                  <a:gd name="connsiteX1" fmla="*/ 3214254 w 3609882"/>
                  <a:gd name="connsiteY1" fmla="*/ 1579420 h 4955848"/>
                  <a:gd name="connsiteX2" fmla="*/ 872836 w 3609882"/>
                  <a:gd name="connsiteY2" fmla="*/ 2299856 h 4955848"/>
                  <a:gd name="connsiteX3" fmla="*/ 1136073 w 3609882"/>
                  <a:gd name="connsiteY3" fmla="*/ 3906983 h 4955848"/>
                  <a:gd name="connsiteX4" fmla="*/ 13855 w 3609882"/>
                  <a:gd name="connsiteY4" fmla="*/ 4724401 h 4955848"/>
                  <a:gd name="connsiteX5" fmla="*/ 0 w 3609882"/>
                  <a:gd name="connsiteY5" fmla="*/ 41565 h 4955848"/>
                  <a:gd name="connsiteX6" fmla="*/ 3546766 w 3609882"/>
                  <a:gd name="connsiteY6" fmla="*/ 0 h 4955848"/>
                  <a:gd name="connsiteX0" fmla="*/ 3546766 w 3609882"/>
                  <a:gd name="connsiteY0" fmla="*/ 0 h 4957825"/>
                  <a:gd name="connsiteX1" fmla="*/ 3214254 w 3609882"/>
                  <a:gd name="connsiteY1" fmla="*/ 1579420 h 4957825"/>
                  <a:gd name="connsiteX2" fmla="*/ 872836 w 3609882"/>
                  <a:gd name="connsiteY2" fmla="*/ 2299856 h 4957825"/>
                  <a:gd name="connsiteX3" fmla="*/ 1136073 w 3609882"/>
                  <a:gd name="connsiteY3" fmla="*/ 3906983 h 4957825"/>
                  <a:gd name="connsiteX4" fmla="*/ 13855 w 3609882"/>
                  <a:gd name="connsiteY4" fmla="*/ 4724401 h 4957825"/>
                  <a:gd name="connsiteX5" fmla="*/ 0 w 3609882"/>
                  <a:gd name="connsiteY5" fmla="*/ 41565 h 4957825"/>
                  <a:gd name="connsiteX6" fmla="*/ 3546766 w 3609882"/>
                  <a:gd name="connsiteY6" fmla="*/ 0 h 4957825"/>
                  <a:gd name="connsiteX0" fmla="*/ 3635098 w 3698214"/>
                  <a:gd name="connsiteY0" fmla="*/ 0 h 4956688"/>
                  <a:gd name="connsiteX1" fmla="*/ 3302586 w 3698214"/>
                  <a:gd name="connsiteY1" fmla="*/ 1579420 h 4956688"/>
                  <a:gd name="connsiteX2" fmla="*/ 961168 w 3698214"/>
                  <a:gd name="connsiteY2" fmla="*/ 2299856 h 4956688"/>
                  <a:gd name="connsiteX3" fmla="*/ 1432223 w 3698214"/>
                  <a:gd name="connsiteY3" fmla="*/ 4045529 h 4956688"/>
                  <a:gd name="connsiteX4" fmla="*/ 102187 w 3698214"/>
                  <a:gd name="connsiteY4" fmla="*/ 4724401 h 4956688"/>
                  <a:gd name="connsiteX5" fmla="*/ 88332 w 3698214"/>
                  <a:gd name="connsiteY5" fmla="*/ 41565 h 4956688"/>
                  <a:gd name="connsiteX6" fmla="*/ 3635098 w 3698214"/>
                  <a:gd name="connsiteY6" fmla="*/ 0 h 4956688"/>
                  <a:gd name="connsiteX0" fmla="*/ 3635098 w 3698214"/>
                  <a:gd name="connsiteY0" fmla="*/ 0 h 4956688"/>
                  <a:gd name="connsiteX1" fmla="*/ 3302586 w 3698214"/>
                  <a:gd name="connsiteY1" fmla="*/ 1579420 h 4956688"/>
                  <a:gd name="connsiteX2" fmla="*/ 961168 w 3698214"/>
                  <a:gd name="connsiteY2" fmla="*/ 2299856 h 4956688"/>
                  <a:gd name="connsiteX3" fmla="*/ 1432223 w 3698214"/>
                  <a:gd name="connsiteY3" fmla="*/ 4045529 h 4956688"/>
                  <a:gd name="connsiteX4" fmla="*/ 102187 w 3698214"/>
                  <a:gd name="connsiteY4" fmla="*/ 4724401 h 4956688"/>
                  <a:gd name="connsiteX5" fmla="*/ 88332 w 3698214"/>
                  <a:gd name="connsiteY5" fmla="*/ 41565 h 4956688"/>
                  <a:gd name="connsiteX6" fmla="*/ 3635098 w 3698214"/>
                  <a:gd name="connsiteY6" fmla="*/ 0 h 4956688"/>
                  <a:gd name="connsiteX0" fmla="*/ 3635098 w 3698214"/>
                  <a:gd name="connsiteY0" fmla="*/ 0 h 4956688"/>
                  <a:gd name="connsiteX1" fmla="*/ 3302586 w 3698214"/>
                  <a:gd name="connsiteY1" fmla="*/ 1579420 h 4956688"/>
                  <a:gd name="connsiteX2" fmla="*/ 961168 w 3698214"/>
                  <a:gd name="connsiteY2" fmla="*/ 2299856 h 4956688"/>
                  <a:gd name="connsiteX3" fmla="*/ 1432223 w 3698214"/>
                  <a:gd name="connsiteY3" fmla="*/ 4045529 h 4956688"/>
                  <a:gd name="connsiteX4" fmla="*/ 102187 w 3698214"/>
                  <a:gd name="connsiteY4" fmla="*/ 4724401 h 4956688"/>
                  <a:gd name="connsiteX5" fmla="*/ 88332 w 3698214"/>
                  <a:gd name="connsiteY5" fmla="*/ 41565 h 4956688"/>
                  <a:gd name="connsiteX6" fmla="*/ 3635098 w 3698214"/>
                  <a:gd name="connsiteY6" fmla="*/ 0 h 4956688"/>
                  <a:gd name="connsiteX0" fmla="*/ 3591845 w 3654961"/>
                  <a:gd name="connsiteY0" fmla="*/ 0 h 4968373"/>
                  <a:gd name="connsiteX1" fmla="*/ 3259333 w 3654961"/>
                  <a:gd name="connsiteY1" fmla="*/ 1579420 h 4968373"/>
                  <a:gd name="connsiteX2" fmla="*/ 917915 w 3654961"/>
                  <a:gd name="connsiteY2" fmla="*/ 2299856 h 4968373"/>
                  <a:gd name="connsiteX3" fmla="*/ 1388970 w 3654961"/>
                  <a:gd name="connsiteY3" fmla="*/ 4045529 h 4968373"/>
                  <a:gd name="connsiteX4" fmla="*/ 58934 w 3654961"/>
                  <a:gd name="connsiteY4" fmla="*/ 4724401 h 4968373"/>
                  <a:gd name="connsiteX5" fmla="*/ 45079 w 3654961"/>
                  <a:gd name="connsiteY5" fmla="*/ 41565 h 4968373"/>
                  <a:gd name="connsiteX6" fmla="*/ 3591845 w 3654961"/>
                  <a:gd name="connsiteY6" fmla="*/ 0 h 4968373"/>
                  <a:gd name="connsiteX0" fmla="*/ 3591845 w 3654961"/>
                  <a:gd name="connsiteY0" fmla="*/ 0 h 4967280"/>
                  <a:gd name="connsiteX1" fmla="*/ 3259333 w 3654961"/>
                  <a:gd name="connsiteY1" fmla="*/ 1579420 h 4967280"/>
                  <a:gd name="connsiteX2" fmla="*/ 917915 w 3654961"/>
                  <a:gd name="connsiteY2" fmla="*/ 2299856 h 4967280"/>
                  <a:gd name="connsiteX3" fmla="*/ 1388970 w 3654961"/>
                  <a:gd name="connsiteY3" fmla="*/ 4045529 h 4967280"/>
                  <a:gd name="connsiteX4" fmla="*/ 58934 w 3654961"/>
                  <a:gd name="connsiteY4" fmla="*/ 4724401 h 4967280"/>
                  <a:gd name="connsiteX5" fmla="*/ 45079 w 3654961"/>
                  <a:gd name="connsiteY5" fmla="*/ 41565 h 4967280"/>
                  <a:gd name="connsiteX6" fmla="*/ 3591845 w 3654961"/>
                  <a:gd name="connsiteY6" fmla="*/ 0 h 4967280"/>
                  <a:gd name="connsiteX0" fmla="*/ 3591845 w 3654961"/>
                  <a:gd name="connsiteY0" fmla="*/ 0 h 4979298"/>
                  <a:gd name="connsiteX1" fmla="*/ 3259333 w 3654961"/>
                  <a:gd name="connsiteY1" fmla="*/ 1579420 h 4979298"/>
                  <a:gd name="connsiteX2" fmla="*/ 917915 w 3654961"/>
                  <a:gd name="connsiteY2" fmla="*/ 2299856 h 4979298"/>
                  <a:gd name="connsiteX3" fmla="*/ 1388970 w 3654961"/>
                  <a:gd name="connsiteY3" fmla="*/ 4045529 h 4979298"/>
                  <a:gd name="connsiteX4" fmla="*/ 58934 w 3654961"/>
                  <a:gd name="connsiteY4" fmla="*/ 4738255 h 4979298"/>
                  <a:gd name="connsiteX5" fmla="*/ 45079 w 3654961"/>
                  <a:gd name="connsiteY5" fmla="*/ 41565 h 4979298"/>
                  <a:gd name="connsiteX6" fmla="*/ 3591845 w 3654961"/>
                  <a:gd name="connsiteY6" fmla="*/ 0 h 4979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654961" h="4979298">
                    <a:moveTo>
                      <a:pt x="3591845" y="0"/>
                    </a:moveTo>
                    <a:cubicBezTo>
                      <a:pt x="3704991" y="635000"/>
                      <a:pt x="3704988" y="1196111"/>
                      <a:pt x="3259333" y="1579420"/>
                    </a:cubicBezTo>
                    <a:cubicBezTo>
                      <a:pt x="2813678" y="1962729"/>
                      <a:pt x="1229642" y="1888838"/>
                      <a:pt x="917915" y="2299856"/>
                    </a:cubicBezTo>
                    <a:cubicBezTo>
                      <a:pt x="606188" y="2710874"/>
                      <a:pt x="1532133" y="3639129"/>
                      <a:pt x="1388970" y="4045529"/>
                    </a:cubicBezTo>
                    <a:cubicBezTo>
                      <a:pt x="1245807" y="4451929"/>
                      <a:pt x="185461" y="5430703"/>
                      <a:pt x="58934" y="4738255"/>
                    </a:cubicBezTo>
                    <a:cubicBezTo>
                      <a:pt x="-67593" y="4045807"/>
                      <a:pt x="49697" y="1602510"/>
                      <a:pt x="45079" y="41565"/>
                    </a:cubicBezTo>
                    <a:lnTo>
                      <a:pt x="359184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84407" tIns="42203" rIns="84407" bIns="42203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th-TH" sz="1661"/>
              </a:p>
            </p:txBody>
          </p:sp>
          <p:sp>
            <p:nvSpPr>
              <p:cNvPr id="23" name="รูปแบบอิสระ: รูปร่าง 22">
                <a:extLst>
                  <a:ext uri="{FF2B5EF4-FFF2-40B4-BE49-F238E27FC236}">
                    <a16:creationId xmlns:a16="http://schemas.microsoft.com/office/drawing/2014/main" id="{D9CEDDBE-8C27-4A8F-9572-814A7BE126F2}"/>
                  </a:ext>
                </a:extLst>
              </p:cNvPr>
              <p:cNvSpPr/>
              <p:nvPr/>
            </p:nvSpPr>
            <p:spPr>
              <a:xfrm>
                <a:off x="-13854" y="-53779"/>
                <a:ext cx="5988928" cy="3844532"/>
              </a:xfrm>
              <a:custGeom>
                <a:avLst/>
                <a:gdLst>
                  <a:gd name="connsiteX0" fmla="*/ 5791200 w 5791200"/>
                  <a:gd name="connsiteY0" fmla="*/ 13854 h 3574472"/>
                  <a:gd name="connsiteX1" fmla="*/ 3061855 w 5791200"/>
                  <a:gd name="connsiteY1" fmla="*/ 678872 h 3574472"/>
                  <a:gd name="connsiteX2" fmla="*/ 2992582 w 5791200"/>
                  <a:gd name="connsiteY2" fmla="*/ 1607127 h 3574472"/>
                  <a:gd name="connsiteX3" fmla="*/ 1413164 w 5791200"/>
                  <a:gd name="connsiteY3" fmla="*/ 1870363 h 3574472"/>
                  <a:gd name="connsiteX4" fmla="*/ 0 w 5791200"/>
                  <a:gd name="connsiteY4" fmla="*/ 3574472 h 3574472"/>
                  <a:gd name="connsiteX5" fmla="*/ 55418 w 5791200"/>
                  <a:gd name="connsiteY5" fmla="*/ 0 h 3574472"/>
                  <a:gd name="connsiteX6" fmla="*/ 5791200 w 5791200"/>
                  <a:gd name="connsiteY6" fmla="*/ 13854 h 3574472"/>
                  <a:gd name="connsiteX0" fmla="*/ 5822003 w 5822003"/>
                  <a:gd name="connsiteY0" fmla="*/ 28151 h 3588769"/>
                  <a:gd name="connsiteX1" fmla="*/ 3092658 w 5822003"/>
                  <a:gd name="connsiteY1" fmla="*/ 693169 h 3588769"/>
                  <a:gd name="connsiteX2" fmla="*/ 3023385 w 5822003"/>
                  <a:gd name="connsiteY2" fmla="*/ 1621424 h 3588769"/>
                  <a:gd name="connsiteX3" fmla="*/ 1443967 w 5822003"/>
                  <a:gd name="connsiteY3" fmla="*/ 1884660 h 3588769"/>
                  <a:gd name="connsiteX4" fmla="*/ 30803 w 5822003"/>
                  <a:gd name="connsiteY4" fmla="*/ 3588769 h 3588769"/>
                  <a:gd name="connsiteX5" fmla="*/ 0 w 5822003"/>
                  <a:gd name="connsiteY5" fmla="*/ 0 h 3588769"/>
                  <a:gd name="connsiteX6" fmla="*/ 5822003 w 5822003"/>
                  <a:gd name="connsiteY6" fmla="*/ 28151 h 3588769"/>
                  <a:gd name="connsiteX0" fmla="*/ 5879484 w 5879484"/>
                  <a:gd name="connsiteY0" fmla="*/ 42449 h 3603067"/>
                  <a:gd name="connsiteX1" fmla="*/ 3150139 w 5879484"/>
                  <a:gd name="connsiteY1" fmla="*/ 707467 h 3603067"/>
                  <a:gd name="connsiteX2" fmla="*/ 3080866 w 5879484"/>
                  <a:gd name="connsiteY2" fmla="*/ 1635722 h 3603067"/>
                  <a:gd name="connsiteX3" fmla="*/ 1501448 w 5879484"/>
                  <a:gd name="connsiteY3" fmla="*/ 1898958 h 3603067"/>
                  <a:gd name="connsiteX4" fmla="*/ 88284 w 5879484"/>
                  <a:gd name="connsiteY4" fmla="*/ 3603067 h 3603067"/>
                  <a:gd name="connsiteX5" fmla="*/ 0 w 5879484"/>
                  <a:gd name="connsiteY5" fmla="*/ 0 h 3603067"/>
                  <a:gd name="connsiteX6" fmla="*/ 5879484 w 5879484"/>
                  <a:gd name="connsiteY6" fmla="*/ 42449 h 3603067"/>
                  <a:gd name="connsiteX0" fmla="*/ 5879484 w 5879484"/>
                  <a:gd name="connsiteY0" fmla="*/ 42449 h 3603067"/>
                  <a:gd name="connsiteX1" fmla="*/ 3150139 w 5879484"/>
                  <a:gd name="connsiteY1" fmla="*/ 707467 h 3603067"/>
                  <a:gd name="connsiteX2" fmla="*/ 3080866 w 5879484"/>
                  <a:gd name="connsiteY2" fmla="*/ 1635722 h 3603067"/>
                  <a:gd name="connsiteX3" fmla="*/ 1501448 w 5879484"/>
                  <a:gd name="connsiteY3" fmla="*/ 1898958 h 3603067"/>
                  <a:gd name="connsiteX4" fmla="*/ 2063 w 5879484"/>
                  <a:gd name="connsiteY4" fmla="*/ 3603067 h 3603067"/>
                  <a:gd name="connsiteX5" fmla="*/ 0 w 5879484"/>
                  <a:gd name="connsiteY5" fmla="*/ 0 h 3603067"/>
                  <a:gd name="connsiteX6" fmla="*/ 5879484 w 5879484"/>
                  <a:gd name="connsiteY6" fmla="*/ 42449 h 3603067"/>
                  <a:gd name="connsiteX0" fmla="*/ 6021126 w 6021126"/>
                  <a:gd name="connsiteY0" fmla="*/ 42449 h 3688855"/>
                  <a:gd name="connsiteX1" fmla="*/ 3291781 w 6021126"/>
                  <a:gd name="connsiteY1" fmla="*/ 707467 h 3688855"/>
                  <a:gd name="connsiteX2" fmla="*/ 3222508 w 6021126"/>
                  <a:gd name="connsiteY2" fmla="*/ 1635722 h 3688855"/>
                  <a:gd name="connsiteX3" fmla="*/ 1643090 w 6021126"/>
                  <a:gd name="connsiteY3" fmla="*/ 1898958 h 3688855"/>
                  <a:gd name="connsiteX4" fmla="*/ 2 w 6021126"/>
                  <a:gd name="connsiteY4" fmla="*/ 3688855 h 3688855"/>
                  <a:gd name="connsiteX5" fmla="*/ 141642 w 6021126"/>
                  <a:gd name="connsiteY5" fmla="*/ 0 h 3688855"/>
                  <a:gd name="connsiteX6" fmla="*/ 6021126 w 6021126"/>
                  <a:gd name="connsiteY6" fmla="*/ 42449 h 3688855"/>
                  <a:gd name="connsiteX0" fmla="*/ 6109408 w 6109408"/>
                  <a:gd name="connsiteY0" fmla="*/ 128236 h 3774642"/>
                  <a:gd name="connsiteX1" fmla="*/ 3380063 w 6109408"/>
                  <a:gd name="connsiteY1" fmla="*/ 793254 h 3774642"/>
                  <a:gd name="connsiteX2" fmla="*/ 3310790 w 6109408"/>
                  <a:gd name="connsiteY2" fmla="*/ 1721509 h 3774642"/>
                  <a:gd name="connsiteX3" fmla="*/ 1731372 w 6109408"/>
                  <a:gd name="connsiteY3" fmla="*/ 1984745 h 3774642"/>
                  <a:gd name="connsiteX4" fmla="*/ 88284 w 6109408"/>
                  <a:gd name="connsiteY4" fmla="*/ 3774642 h 3774642"/>
                  <a:gd name="connsiteX5" fmla="*/ 0 w 6109408"/>
                  <a:gd name="connsiteY5" fmla="*/ 0 h 3774642"/>
                  <a:gd name="connsiteX6" fmla="*/ 6109408 w 6109408"/>
                  <a:gd name="connsiteY6" fmla="*/ 128236 h 3774642"/>
                  <a:gd name="connsiteX0" fmla="*/ 6109408 w 6109408"/>
                  <a:gd name="connsiteY0" fmla="*/ 128236 h 3774642"/>
                  <a:gd name="connsiteX1" fmla="*/ 3380063 w 6109408"/>
                  <a:gd name="connsiteY1" fmla="*/ 793254 h 3774642"/>
                  <a:gd name="connsiteX2" fmla="*/ 3310790 w 6109408"/>
                  <a:gd name="connsiteY2" fmla="*/ 1721509 h 3774642"/>
                  <a:gd name="connsiteX3" fmla="*/ 1731372 w 6109408"/>
                  <a:gd name="connsiteY3" fmla="*/ 1984745 h 3774642"/>
                  <a:gd name="connsiteX4" fmla="*/ 88284 w 6109408"/>
                  <a:gd name="connsiteY4" fmla="*/ 3774642 h 3774642"/>
                  <a:gd name="connsiteX5" fmla="*/ 0 w 6109408"/>
                  <a:gd name="connsiteY5" fmla="*/ 0 h 3774642"/>
                  <a:gd name="connsiteX6" fmla="*/ 6109408 w 6109408"/>
                  <a:gd name="connsiteY6" fmla="*/ 128236 h 3774642"/>
                  <a:gd name="connsiteX0" fmla="*/ 6109408 w 6109408"/>
                  <a:gd name="connsiteY0" fmla="*/ 128236 h 3774642"/>
                  <a:gd name="connsiteX1" fmla="*/ 3380063 w 6109408"/>
                  <a:gd name="connsiteY1" fmla="*/ 793254 h 3774642"/>
                  <a:gd name="connsiteX2" fmla="*/ 3310790 w 6109408"/>
                  <a:gd name="connsiteY2" fmla="*/ 1721509 h 3774642"/>
                  <a:gd name="connsiteX3" fmla="*/ 1731372 w 6109408"/>
                  <a:gd name="connsiteY3" fmla="*/ 1984745 h 3774642"/>
                  <a:gd name="connsiteX4" fmla="*/ 88284 w 6109408"/>
                  <a:gd name="connsiteY4" fmla="*/ 3774642 h 3774642"/>
                  <a:gd name="connsiteX5" fmla="*/ 0 w 6109408"/>
                  <a:gd name="connsiteY5" fmla="*/ 0 h 3774642"/>
                  <a:gd name="connsiteX6" fmla="*/ 6109408 w 6109408"/>
                  <a:gd name="connsiteY6" fmla="*/ 128236 h 3774642"/>
                  <a:gd name="connsiteX0" fmla="*/ 6037557 w 6037557"/>
                  <a:gd name="connsiteY0" fmla="*/ 142533 h 3788939"/>
                  <a:gd name="connsiteX1" fmla="*/ 3308212 w 6037557"/>
                  <a:gd name="connsiteY1" fmla="*/ 807551 h 3788939"/>
                  <a:gd name="connsiteX2" fmla="*/ 3238939 w 6037557"/>
                  <a:gd name="connsiteY2" fmla="*/ 1735806 h 3788939"/>
                  <a:gd name="connsiteX3" fmla="*/ 1659521 w 6037557"/>
                  <a:gd name="connsiteY3" fmla="*/ 1999042 h 3788939"/>
                  <a:gd name="connsiteX4" fmla="*/ 16433 w 6037557"/>
                  <a:gd name="connsiteY4" fmla="*/ 3788939 h 3788939"/>
                  <a:gd name="connsiteX5" fmla="*/ 0 w 6037557"/>
                  <a:gd name="connsiteY5" fmla="*/ 0 h 3788939"/>
                  <a:gd name="connsiteX6" fmla="*/ 6037557 w 6037557"/>
                  <a:gd name="connsiteY6" fmla="*/ 142533 h 3788939"/>
                  <a:gd name="connsiteX0" fmla="*/ 6037557 w 6037557"/>
                  <a:gd name="connsiteY0" fmla="*/ 142533 h 3788939"/>
                  <a:gd name="connsiteX1" fmla="*/ 3308212 w 6037557"/>
                  <a:gd name="connsiteY1" fmla="*/ 807551 h 3788939"/>
                  <a:gd name="connsiteX2" fmla="*/ 3238939 w 6037557"/>
                  <a:gd name="connsiteY2" fmla="*/ 1735806 h 3788939"/>
                  <a:gd name="connsiteX3" fmla="*/ 1659521 w 6037557"/>
                  <a:gd name="connsiteY3" fmla="*/ 1999042 h 3788939"/>
                  <a:gd name="connsiteX4" fmla="*/ 16433 w 6037557"/>
                  <a:gd name="connsiteY4" fmla="*/ 3788939 h 3788939"/>
                  <a:gd name="connsiteX5" fmla="*/ 0 w 6037557"/>
                  <a:gd name="connsiteY5" fmla="*/ 0 h 3788939"/>
                  <a:gd name="connsiteX6" fmla="*/ 6037557 w 6037557"/>
                  <a:gd name="connsiteY6" fmla="*/ 142533 h 3788939"/>
                  <a:gd name="connsiteX0" fmla="*/ 6109407 w 6109407"/>
                  <a:gd name="connsiteY0" fmla="*/ 0 h 3789385"/>
                  <a:gd name="connsiteX1" fmla="*/ 3308212 w 6109407"/>
                  <a:gd name="connsiteY1" fmla="*/ 807997 h 3789385"/>
                  <a:gd name="connsiteX2" fmla="*/ 3238939 w 6109407"/>
                  <a:gd name="connsiteY2" fmla="*/ 1736252 h 3789385"/>
                  <a:gd name="connsiteX3" fmla="*/ 1659521 w 6109407"/>
                  <a:gd name="connsiteY3" fmla="*/ 1999488 h 3789385"/>
                  <a:gd name="connsiteX4" fmla="*/ 16433 w 6109407"/>
                  <a:gd name="connsiteY4" fmla="*/ 3789385 h 3789385"/>
                  <a:gd name="connsiteX5" fmla="*/ 0 w 6109407"/>
                  <a:gd name="connsiteY5" fmla="*/ 446 h 3789385"/>
                  <a:gd name="connsiteX6" fmla="*/ 6109407 w 6109407"/>
                  <a:gd name="connsiteY6" fmla="*/ 0 h 3789385"/>
                  <a:gd name="connsiteX0" fmla="*/ 6109407 w 6179364"/>
                  <a:gd name="connsiteY0" fmla="*/ 0 h 3789385"/>
                  <a:gd name="connsiteX1" fmla="*/ 3308212 w 6179364"/>
                  <a:gd name="connsiteY1" fmla="*/ 807997 h 3789385"/>
                  <a:gd name="connsiteX2" fmla="*/ 3238939 w 6179364"/>
                  <a:gd name="connsiteY2" fmla="*/ 1736252 h 3789385"/>
                  <a:gd name="connsiteX3" fmla="*/ 1659521 w 6179364"/>
                  <a:gd name="connsiteY3" fmla="*/ 1999488 h 3789385"/>
                  <a:gd name="connsiteX4" fmla="*/ 16433 w 6179364"/>
                  <a:gd name="connsiteY4" fmla="*/ 3789385 h 3789385"/>
                  <a:gd name="connsiteX5" fmla="*/ 0 w 6179364"/>
                  <a:gd name="connsiteY5" fmla="*/ 446 h 3789385"/>
                  <a:gd name="connsiteX6" fmla="*/ 6109407 w 6179364"/>
                  <a:gd name="connsiteY6" fmla="*/ 0 h 3789385"/>
                  <a:gd name="connsiteX0" fmla="*/ 6109407 w 6179364"/>
                  <a:gd name="connsiteY0" fmla="*/ 0 h 3789385"/>
                  <a:gd name="connsiteX1" fmla="*/ 3308212 w 6179364"/>
                  <a:gd name="connsiteY1" fmla="*/ 807997 h 3789385"/>
                  <a:gd name="connsiteX2" fmla="*/ 3238939 w 6179364"/>
                  <a:gd name="connsiteY2" fmla="*/ 1736252 h 3789385"/>
                  <a:gd name="connsiteX3" fmla="*/ 1659521 w 6179364"/>
                  <a:gd name="connsiteY3" fmla="*/ 1999488 h 3789385"/>
                  <a:gd name="connsiteX4" fmla="*/ 16433 w 6179364"/>
                  <a:gd name="connsiteY4" fmla="*/ 3789385 h 3789385"/>
                  <a:gd name="connsiteX5" fmla="*/ 0 w 6179364"/>
                  <a:gd name="connsiteY5" fmla="*/ 446 h 3789385"/>
                  <a:gd name="connsiteX6" fmla="*/ 6109407 w 6179364"/>
                  <a:gd name="connsiteY6" fmla="*/ 0 h 3789385"/>
                  <a:gd name="connsiteX0" fmla="*/ 6109407 w 6179364"/>
                  <a:gd name="connsiteY0" fmla="*/ 0 h 3826203"/>
                  <a:gd name="connsiteX1" fmla="*/ 3308212 w 6179364"/>
                  <a:gd name="connsiteY1" fmla="*/ 807997 h 3826203"/>
                  <a:gd name="connsiteX2" fmla="*/ 3238939 w 6179364"/>
                  <a:gd name="connsiteY2" fmla="*/ 1736252 h 3826203"/>
                  <a:gd name="connsiteX3" fmla="*/ 1659521 w 6179364"/>
                  <a:gd name="connsiteY3" fmla="*/ 1999488 h 3826203"/>
                  <a:gd name="connsiteX4" fmla="*/ 16433 w 6179364"/>
                  <a:gd name="connsiteY4" fmla="*/ 3789385 h 3826203"/>
                  <a:gd name="connsiteX5" fmla="*/ 0 w 6179364"/>
                  <a:gd name="connsiteY5" fmla="*/ 446 h 3826203"/>
                  <a:gd name="connsiteX6" fmla="*/ 6109407 w 6179364"/>
                  <a:gd name="connsiteY6" fmla="*/ 0 h 3826203"/>
                  <a:gd name="connsiteX0" fmla="*/ 6109407 w 6194666"/>
                  <a:gd name="connsiteY0" fmla="*/ 0 h 3826203"/>
                  <a:gd name="connsiteX1" fmla="*/ 3897392 w 6194666"/>
                  <a:gd name="connsiteY1" fmla="*/ 636422 h 3826203"/>
                  <a:gd name="connsiteX2" fmla="*/ 3238939 w 6194666"/>
                  <a:gd name="connsiteY2" fmla="*/ 1736252 h 3826203"/>
                  <a:gd name="connsiteX3" fmla="*/ 1659521 w 6194666"/>
                  <a:gd name="connsiteY3" fmla="*/ 1999488 h 3826203"/>
                  <a:gd name="connsiteX4" fmla="*/ 16433 w 6194666"/>
                  <a:gd name="connsiteY4" fmla="*/ 3789385 h 3826203"/>
                  <a:gd name="connsiteX5" fmla="*/ 0 w 6194666"/>
                  <a:gd name="connsiteY5" fmla="*/ 446 h 3826203"/>
                  <a:gd name="connsiteX6" fmla="*/ 6109407 w 6194666"/>
                  <a:gd name="connsiteY6" fmla="*/ 0 h 3826203"/>
                  <a:gd name="connsiteX0" fmla="*/ 6109407 w 6195622"/>
                  <a:gd name="connsiteY0" fmla="*/ 0 h 3830610"/>
                  <a:gd name="connsiteX1" fmla="*/ 3897392 w 6195622"/>
                  <a:gd name="connsiteY1" fmla="*/ 636422 h 3830610"/>
                  <a:gd name="connsiteX2" fmla="*/ 3052127 w 6195622"/>
                  <a:gd name="connsiteY2" fmla="*/ 1764848 h 3830610"/>
                  <a:gd name="connsiteX3" fmla="*/ 1659521 w 6195622"/>
                  <a:gd name="connsiteY3" fmla="*/ 1999488 h 3830610"/>
                  <a:gd name="connsiteX4" fmla="*/ 16433 w 6195622"/>
                  <a:gd name="connsiteY4" fmla="*/ 3789385 h 3830610"/>
                  <a:gd name="connsiteX5" fmla="*/ 0 w 6195622"/>
                  <a:gd name="connsiteY5" fmla="*/ 446 h 3830610"/>
                  <a:gd name="connsiteX6" fmla="*/ 6109407 w 6195622"/>
                  <a:gd name="connsiteY6" fmla="*/ 0 h 3830610"/>
                  <a:gd name="connsiteX0" fmla="*/ 6109407 w 6200522"/>
                  <a:gd name="connsiteY0" fmla="*/ 0 h 3830610"/>
                  <a:gd name="connsiteX1" fmla="*/ 4041094 w 6200522"/>
                  <a:gd name="connsiteY1" fmla="*/ 893784 h 3830610"/>
                  <a:gd name="connsiteX2" fmla="*/ 3052127 w 6200522"/>
                  <a:gd name="connsiteY2" fmla="*/ 1764848 h 3830610"/>
                  <a:gd name="connsiteX3" fmla="*/ 1659521 w 6200522"/>
                  <a:gd name="connsiteY3" fmla="*/ 1999488 h 3830610"/>
                  <a:gd name="connsiteX4" fmla="*/ 16433 w 6200522"/>
                  <a:gd name="connsiteY4" fmla="*/ 3789385 h 3830610"/>
                  <a:gd name="connsiteX5" fmla="*/ 0 w 6200522"/>
                  <a:gd name="connsiteY5" fmla="*/ 446 h 3830610"/>
                  <a:gd name="connsiteX6" fmla="*/ 6109407 w 6200522"/>
                  <a:gd name="connsiteY6" fmla="*/ 0 h 3830610"/>
                  <a:gd name="connsiteX0" fmla="*/ 6109407 w 6200522"/>
                  <a:gd name="connsiteY0" fmla="*/ 0 h 3906887"/>
                  <a:gd name="connsiteX1" fmla="*/ 4041094 w 6200522"/>
                  <a:gd name="connsiteY1" fmla="*/ 893784 h 3906887"/>
                  <a:gd name="connsiteX2" fmla="*/ 3052127 w 6200522"/>
                  <a:gd name="connsiteY2" fmla="*/ 1764848 h 3906887"/>
                  <a:gd name="connsiteX3" fmla="*/ 1659521 w 6200522"/>
                  <a:gd name="connsiteY3" fmla="*/ 1999488 h 3906887"/>
                  <a:gd name="connsiteX4" fmla="*/ 921756 w 6200522"/>
                  <a:gd name="connsiteY4" fmla="*/ 2860023 h 3906887"/>
                  <a:gd name="connsiteX5" fmla="*/ 16433 w 6200522"/>
                  <a:gd name="connsiteY5" fmla="*/ 3789385 h 3906887"/>
                  <a:gd name="connsiteX6" fmla="*/ 0 w 6200522"/>
                  <a:gd name="connsiteY6" fmla="*/ 446 h 3906887"/>
                  <a:gd name="connsiteX7" fmla="*/ 6109407 w 6200522"/>
                  <a:gd name="connsiteY7" fmla="*/ 0 h 3906887"/>
                  <a:gd name="connsiteX0" fmla="*/ 6109407 w 6210247"/>
                  <a:gd name="connsiteY0" fmla="*/ 0 h 3906887"/>
                  <a:gd name="connsiteX1" fmla="*/ 4285388 w 6210247"/>
                  <a:gd name="connsiteY1" fmla="*/ 793699 h 3906887"/>
                  <a:gd name="connsiteX2" fmla="*/ 3052127 w 6210247"/>
                  <a:gd name="connsiteY2" fmla="*/ 1764848 h 3906887"/>
                  <a:gd name="connsiteX3" fmla="*/ 1659521 w 6210247"/>
                  <a:gd name="connsiteY3" fmla="*/ 1999488 h 3906887"/>
                  <a:gd name="connsiteX4" fmla="*/ 921756 w 6210247"/>
                  <a:gd name="connsiteY4" fmla="*/ 2860023 h 3906887"/>
                  <a:gd name="connsiteX5" fmla="*/ 16433 w 6210247"/>
                  <a:gd name="connsiteY5" fmla="*/ 3789385 h 3906887"/>
                  <a:gd name="connsiteX6" fmla="*/ 0 w 6210247"/>
                  <a:gd name="connsiteY6" fmla="*/ 446 h 3906887"/>
                  <a:gd name="connsiteX7" fmla="*/ 6109407 w 6210247"/>
                  <a:gd name="connsiteY7" fmla="*/ 0 h 3906887"/>
                  <a:gd name="connsiteX0" fmla="*/ 6109407 w 6214422"/>
                  <a:gd name="connsiteY0" fmla="*/ 0 h 3906887"/>
                  <a:gd name="connsiteX1" fmla="*/ 4285388 w 6214422"/>
                  <a:gd name="connsiteY1" fmla="*/ 793699 h 3906887"/>
                  <a:gd name="connsiteX2" fmla="*/ 2477318 w 6214422"/>
                  <a:gd name="connsiteY2" fmla="*/ 964165 h 3906887"/>
                  <a:gd name="connsiteX3" fmla="*/ 1659521 w 6214422"/>
                  <a:gd name="connsiteY3" fmla="*/ 1999488 h 3906887"/>
                  <a:gd name="connsiteX4" fmla="*/ 921756 w 6214422"/>
                  <a:gd name="connsiteY4" fmla="*/ 2860023 h 3906887"/>
                  <a:gd name="connsiteX5" fmla="*/ 16433 w 6214422"/>
                  <a:gd name="connsiteY5" fmla="*/ 3789385 h 3906887"/>
                  <a:gd name="connsiteX6" fmla="*/ 0 w 6214422"/>
                  <a:gd name="connsiteY6" fmla="*/ 446 h 3906887"/>
                  <a:gd name="connsiteX7" fmla="*/ 6109407 w 6214422"/>
                  <a:gd name="connsiteY7" fmla="*/ 0 h 3906887"/>
                  <a:gd name="connsiteX0" fmla="*/ 6109407 w 6214422"/>
                  <a:gd name="connsiteY0" fmla="*/ 0 h 3906887"/>
                  <a:gd name="connsiteX1" fmla="*/ 4285388 w 6214422"/>
                  <a:gd name="connsiteY1" fmla="*/ 793699 h 3906887"/>
                  <a:gd name="connsiteX2" fmla="*/ 2477318 w 6214422"/>
                  <a:gd name="connsiteY2" fmla="*/ 964165 h 3906887"/>
                  <a:gd name="connsiteX3" fmla="*/ 2033147 w 6214422"/>
                  <a:gd name="connsiteY3" fmla="*/ 2285446 h 3906887"/>
                  <a:gd name="connsiteX4" fmla="*/ 921756 w 6214422"/>
                  <a:gd name="connsiteY4" fmla="*/ 2860023 h 3906887"/>
                  <a:gd name="connsiteX5" fmla="*/ 16433 w 6214422"/>
                  <a:gd name="connsiteY5" fmla="*/ 3789385 h 3906887"/>
                  <a:gd name="connsiteX6" fmla="*/ 0 w 6214422"/>
                  <a:gd name="connsiteY6" fmla="*/ 446 h 3906887"/>
                  <a:gd name="connsiteX7" fmla="*/ 6109407 w 6214422"/>
                  <a:gd name="connsiteY7" fmla="*/ 0 h 3906887"/>
                  <a:gd name="connsiteX0" fmla="*/ 6109407 w 6214422"/>
                  <a:gd name="connsiteY0" fmla="*/ 0 h 3903573"/>
                  <a:gd name="connsiteX1" fmla="*/ 4285388 w 6214422"/>
                  <a:gd name="connsiteY1" fmla="*/ 793699 h 3903573"/>
                  <a:gd name="connsiteX2" fmla="*/ 2477318 w 6214422"/>
                  <a:gd name="connsiteY2" fmla="*/ 964165 h 3903573"/>
                  <a:gd name="connsiteX3" fmla="*/ 2033147 w 6214422"/>
                  <a:gd name="connsiteY3" fmla="*/ 2285446 h 3903573"/>
                  <a:gd name="connsiteX4" fmla="*/ 849905 w 6214422"/>
                  <a:gd name="connsiteY4" fmla="*/ 2817129 h 3903573"/>
                  <a:gd name="connsiteX5" fmla="*/ 16433 w 6214422"/>
                  <a:gd name="connsiteY5" fmla="*/ 3789385 h 3903573"/>
                  <a:gd name="connsiteX6" fmla="*/ 0 w 6214422"/>
                  <a:gd name="connsiteY6" fmla="*/ 446 h 3903573"/>
                  <a:gd name="connsiteX7" fmla="*/ 6109407 w 6214422"/>
                  <a:gd name="connsiteY7" fmla="*/ 0 h 3903573"/>
                  <a:gd name="connsiteX0" fmla="*/ 6109407 w 6214422"/>
                  <a:gd name="connsiteY0" fmla="*/ 0 h 3912056"/>
                  <a:gd name="connsiteX1" fmla="*/ 4285388 w 6214422"/>
                  <a:gd name="connsiteY1" fmla="*/ 793699 h 3912056"/>
                  <a:gd name="connsiteX2" fmla="*/ 2477318 w 6214422"/>
                  <a:gd name="connsiteY2" fmla="*/ 964165 h 3912056"/>
                  <a:gd name="connsiteX3" fmla="*/ 2033147 w 6214422"/>
                  <a:gd name="connsiteY3" fmla="*/ 2285446 h 3912056"/>
                  <a:gd name="connsiteX4" fmla="*/ 849905 w 6214422"/>
                  <a:gd name="connsiteY4" fmla="*/ 2817129 h 3912056"/>
                  <a:gd name="connsiteX5" fmla="*/ 16433 w 6214422"/>
                  <a:gd name="connsiteY5" fmla="*/ 3789385 h 3912056"/>
                  <a:gd name="connsiteX6" fmla="*/ 0 w 6214422"/>
                  <a:gd name="connsiteY6" fmla="*/ 446 h 3912056"/>
                  <a:gd name="connsiteX7" fmla="*/ 6109407 w 6214422"/>
                  <a:gd name="connsiteY7" fmla="*/ 0 h 3912056"/>
                  <a:gd name="connsiteX0" fmla="*/ 6109407 w 6220180"/>
                  <a:gd name="connsiteY0" fmla="*/ 0 h 3912056"/>
                  <a:gd name="connsiteX1" fmla="*/ 4400350 w 6220180"/>
                  <a:gd name="connsiteY1" fmla="*/ 993869 h 3912056"/>
                  <a:gd name="connsiteX2" fmla="*/ 2477318 w 6220180"/>
                  <a:gd name="connsiteY2" fmla="*/ 964165 h 3912056"/>
                  <a:gd name="connsiteX3" fmla="*/ 2033147 w 6220180"/>
                  <a:gd name="connsiteY3" fmla="*/ 2285446 h 3912056"/>
                  <a:gd name="connsiteX4" fmla="*/ 849905 w 6220180"/>
                  <a:gd name="connsiteY4" fmla="*/ 2817129 h 3912056"/>
                  <a:gd name="connsiteX5" fmla="*/ 16433 w 6220180"/>
                  <a:gd name="connsiteY5" fmla="*/ 3789385 h 3912056"/>
                  <a:gd name="connsiteX6" fmla="*/ 0 w 6220180"/>
                  <a:gd name="connsiteY6" fmla="*/ 446 h 3912056"/>
                  <a:gd name="connsiteX7" fmla="*/ 6109407 w 6220180"/>
                  <a:gd name="connsiteY7" fmla="*/ 0 h 3912056"/>
                  <a:gd name="connsiteX0" fmla="*/ 6109407 w 6221637"/>
                  <a:gd name="connsiteY0" fmla="*/ 0 h 3912056"/>
                  <a:gd name="connsiteX1" fmla="*/ 4400350 w 6221637"/>
                  <a:gd name="connsiteY1" fmla="*/ 993869 h 3912056"/>
                  <a:gd name="connsiteX2" fmla="*/ 2477318 w 6221637"/>
                  <a:gd name="connsiteY2" fmla="*/ 964165 h 3912056"/>
                  <a:gd name="connsiteX3" fmla="*/ 2033147 w 6221637"/>
                  <a:gd name="connsiteY3" fmla="*/ 2285446 h 3912056"/>
                  <a:gd name="connsiteX4" fmla="*/ 849905 w 6221637"/>
                  <a:gd name="connsiteY4" fmla="*/ 2817129 h 3912056"/>
                  <a:gd name="connsiteX5" fmla="*/ 16433 w 6221637"/>
                  <a:gd name="connsiteY5" fmla="*/ 3789385 h 3912056"/>
                  <a:gd name="connsiteX6" fmla="*/ 0 w 6221637"/>
                  <a:gd name="connsiteY6" fmla="*/ 446 h 3912056"/>
                  <a:gd name="connsiteX7" fmla="*/ 6109407 w 6221637"/>
                  <a:gd name="connsiteY7" fmla="*/ 0 h 3912056"/>
                  <a:gd name="connsiteX0" fmla="*/ 6109407 w 6217155"/>
                  <a:gd name="connsiteY0" fmla="*/ 0 h 3912056"/>
                  <a:gd name="connsiteX1" fmla="*/ 4314129 w 6217155"/>
                  <a:gd name="connsiteY1" fmla="*/ 765103 h 3912056"/>
                  <a:gd name="connsiteX2" fmla="*/ 2477318 w 6217155"/>
                  <a:gd name="connsiteY2" fmla="*/ 964165 h 3912056"/>
                  <a:gd name="connsiteX3" fmla="*/ 2033147 w 6217155"/>
                  <a:gd name="connsiteY3" fmla="*/ 2285446 h 3912056"/>
                  <a:gd name="connsiteX4" fmla="*/ 849905 w 6217155"/>
                  <a:gd name="connsiteY4" fmla="*/ 2817129 h 3912056"/>
                  <a:gd name="connsiteX5" fmla="*/ 16433 w 6217155"/>
                  <a:gd name="connsiteY5" fmla="*/ 3789385 h 3912056"/>
                  <a:gd name="connsiteX6" fmla="*/ 0 w 6217155"/>
                  <a:gd name="connsiteY6" fmla="*/ 446 h 3912056"/>
                  <a:gd name="connsiteX7" fmla="*/ 6109407 w 6217155"/>
                  <a:gd name="connsiteY7" fmla="*/ 0 h 3912056"/>
                  <a:gd name="connsiteX0" fmla="*/ 6109407 w 6216702"/>
                  <a:gd name="connsiteY0" fmla="*/ 0 h 3912056"/>
                  <a:gd name="connsiteX1" fmla="*/ 4314129 w 6216702"/>
                  <a:gd name="connsiteY1" fmla="*/ 765103 h 3912056"/>
                  <a:gd name="connsiteX2" fmla="*/ 2362355 w 6216702"/>
                  <a:gd name="connsiteY2" fmla="*/ 721101 h 3912056"/>
                  <a:gd name="connsiteX3" fmla="*/ 2033147 w 6216702"/>
                  <a:gd name="connsiteY3" fmla="*/ 2285446 h 3912056"/>
                  <a:gd name="connsiteX4" fmla="*/ 849905 w 6216702"/>
                  <a:gd name="connsiteY4" fmla="*/ 2817129 h 3912056"/>
                  <a:gd name="connsiteX5" fmla="*/ 16433 w 6216702"/>
                  <a:gd name="connsiteY5" fmla="*/ 3789385 h 3912056"/>
                  <a:gd name="connsiteX6" fmla="*/ 0 w 6216702"/>
                  <a:gd name="connsiteY6" fmla="*/ 446 h 3912056"/>
                  <a:gd name="connsiteX7" fmla="*/ 6109407 w 6216702"/>
                  <a:gd name="connsiteY7" fmla="*/ 0 h 3912056"/>
                  <a:gd name="connsiteX0" fmla="*/ 6109407 w 6212589"/>
                  <a:gd name="connsiteY0" fmla="*/ 0 h 3912056"/>
                  <a:gd name="connsiteX1" fmla="*/ 4227908 w 6212589"/>
                  <a:gd name="connsiteY1" fmla="*/ 622123 h 3912056"/>
                  <a:gd name="connsiteX2" fmla="*/ 2362355 w 6212589"/>
                  <a:gd name="connsiteY2" fmla="*/ 721101 h 3912056"/>
                  <a:gd name="connsiteX3" fmla="*/ 2033147 w 6212589"/>
                  <a:gd name="connsiteY3" fmla="*/ 2285446 h 3912056"/>
                  <a:gd name="connsiteX4" fmla="*/ 849905 w 6212589"/>
                  <a:gd name="connsiteY4" fmla="*/ 2817129 h 3912056"/>
                  <a:gd name="connsiteX5" fmla="*/ 16433 w 6212589"/>
                  <a:gd name="connsiteY5" fmla="*/ 3789385 h 3912056"/>
                  <a:gd name="connsiteX6" fmla="*/ 0 w 6212589"/>
                  <a:gd name="connsiteY6" fmla="*/ 446 h 3912056"/>
                  <a:gd name="connsiteX7" fmla="*/ 6109407 w 6212589"/>
                  <a:gd name="connsiteY7" fmla="*/ 0 h 3912056"/>
                  <a:gd name="connsiteX0" fmla="*/ 6109407 w 6213116"/>
                  <a:gd name="connsiteY0" fmla="*/ 0 h 3912056"/>
                  <a:gd name="connsiteX1" fmla="*/ 4227908 w 6213116"/>
                  <a:gd name="connsiteY1" fmla="*/ 622123 h 3912056"/>
                  <a:gd name="connsiteX2" fmla="*/ 2290505 w 6213116"/>
                  <a:gd name="connsiteY2" fmla="*/ 721102 h 3912056"/>
                  <a:gd name="connsiteX3" fmla="*/ 2033147 w 6213116"/>
                  <a:gd name="connsiteY3" fmla="*/ 2285446 h 3912056"/>
                  <a:gd name="connsiteX4" fmla="*/ 849905 w 6213116"/>
                  <a:gd name="connsiteY4" fmla="*/ 2817129 h 3912056"/>
                  <a:gd name="connsiteX5" fmla="*/ 16433 w 6213116"/>
                  <a:gd name="connsiteY5" fmla="*/ 3789385 h 3912056"/>
                  <a:gd name="connsiteX6" fmla="*/ 0 w 6213116"/>
                  <a:gd name="connsiteY6" fmla="*/ 446 h 3912056"/>
                  <a:gd name="connsiteX7" fmla="*/ 6109407 w 6213116"/>
                  <a:gd name="connsiteY7" fmla="*/ 0 h 3912056"/>
                  <a:gd name="connsiteX0" fmla="*/ 6109407 w 6214399"/>
                  <a:gd name="connsiteY0" fmla="*/ 0 h 3912056"/>
                  <a:gd name="connsiteX1" fmla="*/ 4227908 w 6214399"/>
                  <a:gd name="connsiteY1" fmla="*/ 622123 h 3912056"/>
                  <a:gd name="connsiteX2" fmla="*/ 2290505 w 6214399"/>
                  <a:gd name="connsiteY2" fmla="*/ 721102 h 3912056"/>
                  <a:gd name="connsiteX3" fmla="*/ 2033147 w 6214399"/>
                  <a:gd name="connsiteY3" fmla="*/ 2285446 h 3912056"/>
                  <a:gd name="connsiteX4" fmla="*/ 849905 w 6214399"/>
                  <a:gd name="connsiteY4" fmla="*/ 2817129 h 3912056"/>
                  <a:gd name="connsiteX5" fmla="*/ 16433 w 6214399"/>
                  <a:gd name="connsiteY5" fmla="*/ 3789385 h 3912056"/>
                  <a:gd name="connsiteX6" fmla="*/ 0 w 6214399"/>
                  <a:gd name="connsiteY6" fmla="*/ 446 h 3912056"/>
                  <a:gd name="connsiteX7" fmla="*/ 6109407 w 6214399"/>
                  <a:gd name="connsiteY7" fmla="*/ 0 h 3912056"/>
                  <a:gd name="connsiteX0" fmla="*/ 6109407 w 6231869"/>
                  <a:gd name="connsiteY0" fmla="*/ 0 h 3912056"/>
                  <a:gd name="connsiteX1" fmla="*/ 4227908 w 6231869"/>
                  <a:gd name="connsiteY1" fmla="*/ 622123 h 3912056"/>
                  <a:gd name="connsiteX2" fmla="*/ 2290505 w 6231869"/>
                  <a:gd name="connsiteY2" fmla="*/ 721102 h 3912056"/>
                  <a:gd name="connsiteX3" fmla="*/ 2033147 w 6231869"/>
                  <a:gd name="connsiteY3" fmla="*/ 2285446 h 3912056"/>
                  <a:gd name="connsiteX4" fmla="*/ 849905 w 6231869"/>
                  <a:gd name="connsiteY4" fmla="*/ 2817129 h 3912056"/>
                  <a:gd name="connsiteX5" fmla="*/ 16433 w 6231869"/>
                  <a:gd name="connsiteY5" fmla="*/ 3789385 h 3912056"/>
                  <a:gd name="connsiteX6" fmla="*/ 0 w 6231869"/>
                  <a:gd name="connsiteY6" fmla="*/ 446 h 3912056"/>
                  <a:gd name="connsiteX7" fmla="*/ 6109407 w 6231869"/>
                  <a:gd name="connsiteY7" fmla="*/ 0 h 3912056"/>
                  <a:gd name="connsiteX0" fmla="*/ 6109407 w 6263187"/>
                  <a:gd name="connsiteY0" fmla="*/ 0 h 3912056"/>
                  <a:gd name="connsiteX1" fmla="*/ 4227908 w 6263187"/>
                  <a:gd name="connsiteY1" fmla="*/ 622123 h 3912056"/>
                  <a:gd name="connsiteX2" fmla="*/ 2290505 w 6263187"/>
                  <a:gd name="connsiteY2" fmla="*/ 721102 h 3912056"/>
                  <a:gd name="connsiteX3" fmla="*/ 2033147 w 6263187"/>
                  <a:gd name="connsiteY3" fmla="*/ 2285446 h 3912056"/>
                  <a:gd name="connsiteX4" fmla="*/ 849905 w 6263187"/>
                  <a:gd name="connsiteY4" fmla="*/ 2817129 h 3912056"/>
                  <a:gd name="connsiteX5" fmla="*/ 16433 w 6263187"/>
                  <a:gd name="connsiteY5" fmla="*/ 3789385 h 3912056"/>
                  <a:gd name="connsiteX6" fmla="*/ 0 w 6263187"/>
                  <a:gd name="connsiteY6" fmla="*/ 446 h 3912056"/>
                  <a:gd name="connsiteX7" fmla="*/ 6109407 w 6263187"/>
                  <a:gd name="connsiteY7" fmla="*/ 0 h 3912056"/>
                  <a:gd name="connsiteX0" fmla="*/ 6109407 w 6251157"/>
                  <a:gd name="connsiteY0" fmla="*/ 53381 h 3965437"/>
                  <a:gd name="connsiteX1" fmla="*/ 4141687 w 6251157"/>
                  <a:gd name="connsiteY1" fmla="*/ 775590 h 3965437"/>
                  <a:gd name="connsiteX2" fmla="*/ 2290505 w 6251157"/>
                  <a:gd name="connsiteY2" fmla="*/ 774483 h 3965437"/>
                  <a:gd name="connsiteX3" fmla="*/ 2033147 w 6251157"/>
                  <a:gd name="connsiteY3" fmla="*/ 2338827 h 3965437"/>
                  <a:gd name="connsiteX4" fmla="*/ 849905 w 6251157"/>
                  <a:gd name="connsiteY4" fmla="*/ 2870510 h 3965437"/>
                  <a:gd name="connsiteX5" fmla="*/ 16433 w 6251157"/>
                  <a:gd name="connsiteY5" fmla="*/ 3842766 h 3965437"/>
                  <a:gd name="connsiteX6" fmla="*/ 0 w 6251157"/>
                  <a:gd name="connsiteY6" fmla="*/ 53827 h 3965437"/>
                  <a:gd name="connsiteX7" fmla="*/ 6109407 w 6251157"/>
                  <a:gd name="connsiteY7" fmla="*/ 53381 h 3965437"/>
                  <a:gd name="connsiteX0" fmla="*/ 6109407 w 6249177"/>
                  <a:gd name="connsiteY0" fmla="*/ 53381 h 3965437"/>
                  <a:gd name="connsiteX1" fmla="*/ 4141687 w 6249177"/>
                  <a:gd name="connsiteY1" fmla="*/ 775590 h 3965437"/>
                  <a:gd name="connsiteX2" fmla="*/ 2520428 w 6249177"/>
                  <a:gd name="connsiteY2" fmla="*/ 1131930 h 3965437"/>
                  <a:gd name="connsiteX3" fmla="*/ 2033147 w 6249177"/>
                  <a:gd name="connsiteY3" fmla="*/ 2338827 h 3965437"/>
                  <a:gd name="connsiteX4" fmla="*/ 849905 w 6249177"/>
                  <a:gd name="connsiteY4" fmla="*/ 2870510 h 3965437"/>
                  <a:gd name="connsiteX5" fmla="*/ 16433 w 6249177"/>
                  <a:gd name="connsiteY5" fmla="*/ 3842766 h 3965437"/>
                  <a:gd name="connsiteX6" fmla="*/ 0 w 6249177"/>
                  <a:gd name="connsiteY6" fmla="*/ 53827 h 3965437"/>
                  <a:gd name="connsiteX7" fmla="*/ 6109407 w 6249177"/>
                  <a:gd name="connsiteY7" fmla="*/ 53381 h 3965437"/>
                  <a:gd name="connsiteX0" fmla="*/ 6109407 w 6258571"/>
                  <a:gd name="connsiteY0" fmla="*/ 72445 h 3984501"/>
                  <a:gd name="connsiteX1" fmla="*/ 4227908 w 6258571"/>
                  <a:gd name="connsiteY1" fmla="*/ 1052016 h 3984501"/>
                  <a:gd name="connsiteX2" fmla="*/ 2520428 w 6258571"/>
                  <a:gd name="connsiteY2" fmla="*/ 1150994 h 3984501"/>
                  <a:gd name="connsiteX3" fmla="*/ 2033147 w 6258571"/>
                  <a:gd name="connsiteY3" fmla="*/ 2357891 h 3984501"/>
                  <a:gd name="connsiteX4" fmla="*/ 849905 w 6258571"/>
                  <a:gd name="connsiteY4" fmla="*/ 2889574 h 3984501"/>
                  <a:gd name="connsiteX5" fmla="*/ 16433 w 6258571"/>
                  <a:gd name="connsiteY5" fmla="*/ 3861830 h 3984501"/>
                  <a:gd name="connsiteX6" fmla="*/ 0 w 6258571"/>
                  <a:gd name="connsiteY6" fmla="*/ 72891 h 3984501"/>
                  <a:gd name="connsiteX7" fmla="*/ 6109407 w 6258571"/>
                  <a:gd name="connsiteY7" fmla="*/ 72445 h 3984501"/>
                  <a:gd name="connsiteX0" fmla="*/ 6109407 w 6224172"/>
                  <a:gd name="connsiteY0" fmla="*/ 72445 h 3984501"/>
                  <a:gd name="connsiteX1" fmla="*/ 4227908 w 6224172"/>
                  <a:gd name="connsiteY1" fmla="*/ 1052016 h 3984501"/>
                  <a:gd name="connsiteX2" fmla="*/ 2520428 w 6224172"/>
                  <a:gd name="connsiteY2" fmla="*/ 1150994 h 3984501"/>
                  <a:gd name="connsiteX3" fmla="*/ 2033147 w 6224172"/>
                  <a:gd name="connsiteY3" fmla="*/ 2357891 h 3984501"/>
                  <a:gd name="connsiteX4" fmla="*/ 849905 w 6224172"/>
                  <a:gd name="connsiteY4" fmla="*/ 2889574 h 3984501"/>
                  <a:gd name="connsiteX5" fmla="*/ 16433 w 6224172"/>
                  <a:gd name="connsiteY5" fmla="*/ 3861830 h 3984501"/>
                  <a:gd name="connsiteX6" fmla="*/ 0 w 6224172"/>
                  <a:gd name="connsiteY6" fmla="*/ 72891 h 3984501"/>
                  <a:gd name="connsiteX7" fmla="*/ 6109407 w 6224172"/>
                  <a:gd name="connsiteY7" fmla="*/ 72445 h 3984501"/>
                  <a:gd name="connsiteX0" fmla="*/ 6109407 w 6241461"/>
                  <a:gd name="connsiteY0" fmla="*/ 72445 h 3984501"/>
                  <a:gd name="connsiteX1" fmla="*/ 4227908 w 6241461"/>
                  <a:gd name="connsiteY1" fmla="*/ 1052016 h 3984501"/>
                  <a:gd name="connsiteX2" fmla="*/ 2520428 w 6241461"/>
                  <a:gd name="connsiteY2" fmla="*/ 1150994 h 3984501"/>
                  <a:gd name="connsiteX3" fmla="*/ 2033147 w 6241461"/>
                  <a:gd name="connsiteY3" fmla="*/ 2357891 h 3984501"/>
                  <a:gd name="connsiteX4" fmla="*/ 849905 w 6241461"/>
                  <a:gd name="connsiteY4" fmla="*/ 2889574 h 3984501"/>
                  <a:gd name="connsiteX5" fmla="*/ 16433 w 6241461"/>
                  <a:gd name="connsiteY5" fmla="*/ 3861830 h 3984501"/>
                  <a:gd name="connsiteX6" fmla="*/ 0 w 6241461"/>
                  <a:gd name="connsiteY6" fmla="*/ 72891 h 3984501"/>
                  <a:gd name="connsiteX7" fmla="*/ 6109407 w 6241461"/>
                  <a:gd name="connsiteY7" fmla="*/ 72445 h 3984501"/>
                  <a:gd name="connsiteX0" fmla="*/ 6109407 w 6201346"/>
                  <a:gd name="connsiteY0" fmla="*/ 55500 h 3967556"/>
                  <a:gd name="connsiteX1" fmla="*/ 3739321 w 6201346"/>
                  <a:gd name="connsiteY1" fmla="*/ 806305 h 3967556"/>
                  <a:gd name="connsiteX2" fmla="*/ 2520428 w 6201346"/>
                  <a:gd name="connsiteY2" fmla="*/ 1134049 h 3967556"/>
                  <a:gd name="connsiteX3" fmla="*/ 2033147 w 6201346"/>
                  <a:gd name="connsiteY3" fmla="*/ 2340946 h 3967556"/>
                  <a:gd name="connsiteX4" fmla="*/ 849905 w 6201346"/>
                  <a:gd name="connsiteY4" fmla="*/ 2872629 h 3967556"/>
                  <a:gd name="connsiteX5" fmla="*/ 16433 w 6201346"/>
                  <a:gd name="connsiteY5" fmla="*/ 3844885 h 3967556"/>
                  <a:gd name="connsiteX6" fmla="*/ 0 w 6201346"/>
                  <a:gd name="connsiteY6" fmla="*/ 55946 h 3967556"/>
                  <a:gd name="connsiteX7" fmla="*/ 6109407 w 6201346"/>
                  <a:gd name="connsiteY7" fmla="*/ 55500 h 3967556"/>
                  <a:gd name="connsiteX0" fmla="*/ 6109407 w 6211840"/>
                  <a:gd name="connsiteY0" fmla="*/ 55500 h 3967556"/>
                  <a:gd name="connsiteX1" fmla="*/ 3739321 w 6211840"/>
                  <a:gd name="connsiteY1" fmla="*/ 806305 h 3967556"/>
                  <a:gd name="connsiteX2" fmla="*/ 2549169 w 6211840"/>
                  <a:gd name="connsiteY2" fmla="*/ 1405710 h 3967556"/>
                  <a:gd name="connsiteX3" fmla="*/ 2033147 w 6211840"/>
                  <a:gd name="connsiteY3" fmla="*/ 2340946 h 3967556"/>
                  <a:gd name="connsiteX4" fmla="*/ 849905 w 6211840"/>
                  <a:gd name="connsiteY4" fmla="*/ 2872629 h 3967556"/>
                  <a:gd name="connsiteX5" fmla="*/ 16433 w 6211840"/>
                  <a:gd name="connsiteY5" fmla="*/ 3844885 h 3967556"/>
                  <a:gd name="connsiteX6" fmla="*/ 0 w 6211840"/>
                  <a:gd name="connsiteY6" fmla="*/ 55946 h 3967556"/>
                  <a:gd name="connsiteX7" fmla="*/ 6109407 w 6211840"/>
                  <a:gd name="connsiteY7" fmla="*/ 55500 h 39675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211840" h="3967556">
                    <a:moveTo>
                      <a:pt x="6109407" y="55500"/>
                    </a:moveTo>
                    <a:cubicBezTo>
                      <a:pt x="6732627" y="180560"/>
                      <a:pt x="4332694" y="581270"/>
                      <a:pt x="3739321" y="806305"/>
                    </a:cubicBezTo>
                    <a:cubicBezTo>
                      <a:pt x="3145948" y="1031340"/>
                      <a:pt x="2833531" y="1149936"/>
                      <a:pt x="2549169" y="1405710"/>
                    </a:cubicBezTo>
                    <a:cubicBezTo>
                      <a:pt x="2264807" y="1661484"/>
                      <a:pt x="2316358" y="2096460"/>
                      <a:pt x="2033147" y="2340946"/>
                    </a:cubicBezTo>
                    <a:cubicBezTo>
                      <a:pt x="1749936" y="2585432"/>
                      <a:pt x="1123753" y="2574313"/>
                      <a:pt x="849905" y="2872629"/>
                    </a:cubicBezTo>
                    <a:cubicBezTo>
                      <a:pt x="576057" y="3170945"/>
                      <a:pt x="16720" y="4345629"/>
                      <a:pt x="16433" y="3844885"/>
                    </a:cubicBezTo>
                    <a:cubicBezTo>
                      <a:pt x="15745" y="2643863"/>
                      <a:pt x="15057" y="1171182"/>
                      <a:pt x="0" y="55946"/>
                    </a:cubicBezTo>
                    <a:cubicBezTo>
                      <a:pt x="2036469" y="55797"/>
                      <a:pt x="5486187" y="-69560"/>
                      <a:pt x="6109407" y="5550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 dirty="0"/>
              </a:p>
            </p:txBody>
          </p:sp>
        </p:grpSp>
        <p:grpSp>
          <p:nvGrpSpPr>
            <p:cNvPr id="26" name="กลุ่ม 25">
              <a:extLst>
                <a:ext uri="{FF2B5EF4-FFF2-40B4-BE49-F238E27FC236}">
                  <a16:creationId xmlns:a16="http://schemas.microsoft.com/office/drawing/2014/main" id="{7DAAD41E-889A-4C7E-AFE1-4E5DAD90ABFC}"/>
                </a:ext>
              </a:extLst>
            </p:cNvPr>
            <p:cNvGrpSpPr/>
            <p:nvPr/>
          </p:nvGrpSpPr>
          <p:grpSpPr>
            <a:xfrm flipH="1" flipV="1">
              <a:off x="3659829" y="569056"/>
              <a:ext cx="5503933" cy="4625727"/>
              <a:chOff x="-13854" y="-53779"/>
              <a:chExt cx="5988928" cy="5448712"/>
            </a:xfrm>
            <a:gradFill>
              <a:gsLst>
                <a:gs pos="0">
                  <a:srgbClr val="FEE882"/>
                </a:gs>
                <a:gs pos="73000">
                  <a:srgbClr val="FEE882"/>
                </a:gs>
                <a:gs pos="100000">
                  <a:srgbClr val="FEE882"/>
                </a:gs>
              </a:gsLst>
              <a:path path="circle">
                <a:fillToRect l="50000" t="50000" r="50000" b="50000"/>
              </a:path>
            </a:gradFill>
          </p:grpSpPr>
          <p:sp>
            <p:nvSpPr>
              <p:cNvPr id="27" name="รูปแบบอิสระ: รูปร่าง 26">
                <a:extLst>
                  <a:ext uri="{FF2B5EF4-FFF2-40B4-BE49-F238E27FC236}">
                    <a16:creationId xmlns:a16="http://schemas.microsoft.com/office/drawing/2014/main" id="{639E2FCE-E179-4B4B-B31A-9307FD1A748F}"/>
                  </a:ext>
                </a:extLst>
              </p:cNvPr>
              <p:cNvSpPr/>
              <p:nvPr/>
            </p:nvSpPr>
            <p:spPr>
              <a:xfrm>
                <a:off x="-13854" y="415635"/>
                <a:ext cx="3654961" cy="4979298"/>
              </a:xfrm>
              <a:custGeom>
                <a:avLst/>
                <a:gdLst>
                  <a:gd name="connsiteX0" fmla="*/ 3034146 w 3034146"/>
                  <a:gd name="connsiteY0" fmla="*/ 0 h 4724400"/>
                  <a:gd name="connsiteX1" fmla="*/ 1676400 w 3034146"/>
                  <a:gd name="connsiteY1" fmla="*/ 1939636 h 4724400"/>
                  <a:gd name="connsiteX2" fmla="*/ 831273 w 3034146"/>
                  <a:gd name="connsiteY2" fmla="*/ 2521527 h 4724400"/>
                  <a:gd name="connsiteX3" fmla="*/ 498764 w 3034146"/>
                  <a:gd name="connsiteY3" fmla="*/ 4322618 h 4724400"/>
                  <a:gd name="connsiteX4" fmla="*/ 13855 w 3034146"/>
                  <a:gd name="connsiteY4" fmla="*/ 4724400 h 4724400"/>
                  <a:gd name="connsiteX5" fmla="*/ 0 w 3034146"/>
                  <a:gd name="connsiteY5" fmla="*/ 41564 h 4724400"/>
                  <a:gd name="connsiteX6" fmla="*/ 3034146 w 3034146"/>
                  <a:gd name="connsiteY6" fmla="*/ 0 h 4724400"/>
                  <a:gd name="connsiteX0" fmla="*/ 3034146 w 3034146"/>
                  <a:gd name="connsiteY0" fmla="*/ 0 h 5021667"/>
                  <a:gd name="connsiteX1" fmla="*/ 1676400 w 3034146"/>
                  <a:gd name="connsiteY1" fmla="*/ 1939636 h 5021667"/>
                  <a:gd name="connsiteX2" fmla="*/ 831273 w 3034146"/>
                  <a:gd name="connsiteY2" fmla="*/ 2521527 h 5021667"/>
                  <a:gd name="connsiteX3" fmla="*/ 498764 w 3034146"/>
                  <a:gd name="connsiteY3" fmla="*/ 4322618 h 5021667"/>
                  <a:gd name="connsiteX4" fmla="*/ 13855 w 3034146"/>
                  <a:gd name="connsiteY4" fmla="*/ 4724400 h 5021667"/>
                  <a:gd name="connsiteX5" fmla="*/ 0 w 3034146"/>
                  <a:gd name="connsiteY5" fmla="*/ 41564 h 5021667"/>
                  <a:gd name="connsiteX6" fmla="*/ 3034146 w 3034146"/>
                  <a:gd name="connsiteY6" fmla="*/ 0 h 5021667"/>
                  <a:gd name="connsiteX0" fmla="*/ 3034146 w 3034146"/>
                  <a:gd name="connsiteY0" fmla="*/ 0 h 5021667"/>
                  <a:gd name="connsiteX1" fmla="*/ 1676400 w 3034146"/>
                  <a:gd name="connsiteY1" fmla="*/ 1939636 h 5021667"/>
                  <a:gd name="connsiteX2" fmla="*/ 831273 w 3034146"/>
                  <a:gd name="connsiteY2" fmla="*/ 2521527 h 5021667"/>
                  <a:gd name="connsiteX3" fmla="*/ 498764 w 3034146"/>
                  <a:gd name="connsiteY3" fmla="*/ 4322618 h 5021667"/>
                  <a:gd name="connsiteX4" fmla="*/ 13855 w 3034146"/>
                  <a:gd name="connsiteY4" fmla="*/ 4724400 h 5021667"/>
                  <a:gd name="connsiteX5" fmla="*/ 0 w 3034146"/>
                  <a:gd name="connsiteY5" fmla="*/ 41564 h 5021667"/>
                  <a:gd name="connsiteX6" fmla="*/ 3034146 w 3034146"/>
                  <a:gd name="connsiteY6" fmla="*/ 0 h 5021667"/>
                  <a:gd name="connsiteX0" fmla="*/ 3034146 w 3073956"/>
                  <a:gd name="connsiteY0" fmla="*/ 0 h 5021667"/>
                  <a:gd name="connsiteX1" fmla="*/ 1676400 w 3073956"/>
                  <a:gd name="connsiteY1" fmla="*/ 1939636 h 5021667"/>
                  <a:gd name="connsiteX2" fmla="*/ 831273 w 3073956"/>
                  <a:gd name="connsiteY2" fmla="*/ 2521527 h 5021667"/>
                  <a:gd name="connsiteX3" fmla="*/ 498764 w 3073956"/>
                  <a:gd name="connsiteY3" fmla="*/ 4322618 h 5021667"/>
                  <a:gd name="connsiteX4" fmla="*/ 13855 w 3073956"/>
                  <a:gd name="connsiteY4" fmla="*/ 4724400 h 5021667"/>
                  <a:gd name="connsiteX5" fmla="*/ 0 w 3073956"/>
                  <a:gd name="connsiteY5" fmla="*/ 41564 h 5021667"/>
                  <a:gd name="connsiteX6" fmla="*/ 3034146 w 3073956"/>
                  <a:gd name="connsiteY6" fmla="*/ 0 h 5021667"/>
                  <a:gd name="connsiteX0" fmla="*/ 3034146 w 3101237"/>
                  <a:gd name="connsiteY0" fmla="*/ 0 h 5021667"/>
                  <a:gd name="connsiteX1" fmla="*/ 2286000 w 3101237"/>
                  <a:gd name="connsiteY1" fmla="*/ 2119745 h 5021667"/>
                  <a:gd name="connsiteX2" fmla="*/ 831273 w 3101237"/>
                  <a:gd name="connsiteY2" fmla="*/ 2521527 h 5021667"/>
                  <a:gd name="connsiteX3" fmla="*/ 498764 w 3101237"/>
                  <a:gd name="connsiteY3" fmla="*/ 4322618 h 5021667"/>
                  <a:gd name="connsiteX4" fmla="*/ 13855 w 3101237"/>
                  <a:gd name="connsiteY4" fmla="*/ 4724400 h 5021667"/>
                  <a:gd name="connsiteX5" fmla="*/ 0 w 3101237"/>
                  <a:gd name="connsiteY5" fmla="*/ 41564 h 5021667"/>
                  <a:gd name="connsiteX6" fmla="*/ 3034146 w 3101237"/>
                  <a:gd name="connsiteY6" fmla="*/ 0 h 5021667"/>
                  <a:gd name="connsiteX0" fmla="*/ 3740728 w 3780989"/>
                  <a:gd name="connsiteY0" fmla="*/ 13854 h 4980103"/>
                  <a:gd name="connsiteX1" fmla="*/ 2286000 w 3780989"/>
                  <a:gd name="connsiteY1" fmla="*/ 2078181 h 4980103"/>
                  <a:gd name="connsiteX2" fmla="*/ 831273 w 3780989"/>
                  <a:gd name="connsiteY2" fmla="*/ 2479963 h 4980103"/>
                  <a:gd name="connsiteX3" fmla="*/ 498764 w 3780989"/>
                  <a:gd name="connsiteY3" fmla="*/ 4281054 h 4980103"/>
                  <a:gd name="connsiteX4" fmla="*/ 13855 w 3780989"/>
                  <a:gd name="connsiteY4" fmla="*/ 4682836 h 4980103"/>
                  <a:gd name="connsiteX5" fmla="*/ 0 w 3780989"/>
                  <a:gd name="connsiteY5" fmla="*/ 0 h 4980103"/>
                  <a:gd name="connsiteX6" fmla="*/ 3740728 w 3780989"/>
                  <a:gd name="connsiteY6" fmla="*/ 13854 h 4980103"/>
                  <a:gd name="connsiteX0" fmla="*/ 3740728 w 3803936"/>
                  <a:gd name="connsiteY0" fmla="*/ 13854 h 4980103"/>
                  <a:gd name="connsiteX1" fmla="*/ 2826327 w 3803936"/>
                  <a:gd name="connsiteY1" fmla="*/ 1884217 h 4980103"/>
                  <a:gd name="connsiteX2" fmla="*/ 831273 w 3803936"/>
                  <a:gd name="connsiteY2" fmla="*/ 2479963 h 4980103"/>
                  <a:gd name="connsiteX3" fmla="*/ 498764 w 3803936"/>
                  <a:gd name="connsiteY3" fmla="*/ 4281054 h 4980103"/>
                  <a:gd name="connsiteX4" fmla="*/ 13855 w 3803936"/>
                  <a:gd name="connsiteY4" fmla="*/ 4682836 h 4980103"/>
                  <a:gd name="connsiteX5" fmla="*/ 0 w 3803936"/>
                  <a:gd name="connsiteY5" fmla="*/ 0 h 4980103"/>
                  <a:gd name="connsiteX6" fmla="*/ 3740728 w 3803936"/>
                  <a:gd name="connsiteY6" fmla="*/ 13854 h 4980103"/>
                  <a:gd name="connsiteX0" fmla="*/ 3740728 w 3819518"/>
                  <a:gd name="connsiteY0" fmla="*/ 13854 h 4980103"/>
                  <a:gd name="connsiteX1" fmla="*/ 2826327 w 3819518"/>
                  <a:gd name="connsiteY1" fmla="*/ 1884217 h 4980103"/>
                  <a:gd name="connsiteX2" fmla="*/ 831273 w 3819518"/>
                  <a:gd name="connsiteY2" fmla="*/ 2479963 h 4980103"/>
                  <a:gd name="connsiteX3" fmla="*/ 498764 w 3819518"/>
                  <a:gd name="connsiteY3" fmla="*/ 4281054 h 4980103"/>
                  <a:gd name="connsiteX4" fmla="*/ 13855 w 3819518"/>
                  <a:gd name="connsiteY4" fmla="*/ 4682836 h 4980103"/>
                  <a:gd name="connsiteX5" fmla="*/ 0 w 3819518"/>
                  <a:gd name="connsiteY5" fmla="*/ 0 h 4980103"/>
                  <a:gd name="connsiteX6" fmla="*/ 3740728 w 3819518"/>
                  <a:gd name="connsiteY6" fmla="*/ 13854 h 4980103"/>
                  <a:gd name="connsiteX0" fmla="*/ 3699165 w 3764759"/>
                  <a:gd name="connsiteY0" fmla="*/ 0 h 4980103"/>
                  <a:gd name="connsiteX1" fmla="*/ 2826327 w 3764759"/>
                  <a:gd name="connsiteY1" fmla="*/ 1884217 h 4980103"/>
                  <a:gd name="connsiteX2" fmla="*/ 831273 w 3764759"/>
                  <a:gd name="connsiteY2" fmla="*/ 2479963 h 4980103"/>
                  <a:gd name="connsiteX3" fmla="*/ 498764 w 3764759"/>
                  <a:gd name="connsiteY3" fmla="*/ 4281054 h 4980103"/>
                  <a:gd name="connsiteX4" fmla="*/ 13855 w 3764759"/>
                  <a:gd name="connsiteY4" fmla="*/ 4682836 h 4980103"/>
                  <a:gd name="connsiteX5" fmla="*/ 0 w 3764759"/>
                  <a:gd name="connsiteY5" fmla="*/ 0 h 4980103"/>
                  <a:gd name="connsiteX6" fmla="*/ 3699165 w 3764759"/>
                  <a:gd name="connsiteY6" fmla="*/ 0 h 4980103"/>
                  <a:gd name="connsiteX0" fmla="*/ 3408220 w 3496956"/>
                  <a:gd name="connsiteY0" fmla="*/ 0 h 4993957"/>
                  <a:gd name="connsiteX1" fmla="*/ 2826327 w 3496956"/>
                  <a:gd name="connsiteY1" fmla="*/ 1898071 h 4993957"/>
                  <a:gd name="connsiteX2" fmla="*/ 831273 w 3496956"/>
                  <a:gd name="connsiteY2" fmla="*/ 2493817 h 4993957"/>
                  <a:gd name="connsiteX3" fmla="*/ 498764 w 3496956"/>
                  <a:gd name="connsiteY3" fmla="*/ 4294908 h 4993957"/>
                  <a:gd name="connsiteX4" fmla="*/ 13855 w 3496956"/>
                  <a:gd name="connsiteY4" fmla="*/ 4696690 h 4993957"/>
                  <a:gd name="connsiteX5" fmla="*/ 0 w 3496956"/>
                  <a:gd name="connsiteY5" fmla="*/ 13854 h 4993957"/>
                  <a:gd name="connsiteX6" fmla="*/ 3408220 w 3496956"/>
                  <a:gd name="connsiteY6" fmla="*/ 0 h 4993957"/>
                  <a:gd name="connsiteX0" fmla="*/ 3408220 w 3460882"/>
                  <a:gd name="connsiteY0" fmla="*/ 0 h 4993957"/>
                  <a:gd name="connsiteX1" fmla="*/ 2355272 w 3460882"/>
                  <a:gd name="connsiteY1" fmla="*/ 1787235 h 4993957"/>
                  <a:gd name="connsiteX2" fmla="*/ 831273 w 3460882"/>
                  <a:gd name="connsiteY2" fmla="*/ 2493817 h 4993957"/>
                  <a:gd name="connsiteX3" fmla="*/ 498764 w 3460882"/>
                  <a:gd name="connsiteY3" fmla="*/ 4294908 h 4993957"/>
                  <a:gd name="connsiteX4" fmla="*/ 13855 w 3460882"/>
                  <a:gd name="connsiteY4" fmla="*/ 4696690 h 4993957"/>
                  <a:gd name="connsiteX5" fmla="*/ 0 w 3460882"/>
                  <a:gd name="connsiteY5" fmla="*/ 13854 h 4993957"/>
                  <a:gd name="connsiteX6" fmla="*/ 3408220 w 3460882"/>
                  <a:gd name="connsiteY6" fmla="*/ 0 h 4993957"/>
                  <a:gd name="connsiteX0" fmla="*/ 3408220 w 3461814"/>
                  <a:gd name="connsiteY0" fmla="*/ 0 h 4997951"/>
                  <a:gd name="connsiteX1" fmla="*/ 2355272 w 3461814"/>
                  <a:gd name="connsiteY1" fmla="*/ 1787235 h 4997951"/>
                  <a:gd name="connsiteX2" fmla="*/ 706582 w 3461814"/>
                  <a:gd name="connsiteY2" fmla="*/ 2369126 h 4997951"/>
                  <a:gd name="connsiteX3" fmla="*/ 498764 w 3461814"/>
                  <a:gd name="connsiteY3" fmla="*/ 4294908 h 4997951"/>
                  <a:gd name="connsiteX4" fmla="*/ 13855 w 3461814"/>
                  <a:gd name="connsiteY4" fmla="*/ 4696690 h 4997951"/>
                  <a:gd name="connsiteX5" fmla="*/ 0 w 3461814"/>
                  <a:gd name="connsiteY5" fmla="*/ 13854 h 4997951"/>
                  <a:gd name="connsiteX6" fmla="*/ 3408220 w 3461814"/>
                  <a:gd name="connsiteY6" fmla="*/ 0 h 4997951"/>
                  <a:gd name="connsiteX0" fmla="*/ 3505202 w 3555152"/>
                  <a:gd name="connsiteY0" fmla="*/ 13855 h 4984097"/>
                  <a:gd name="connsiteX1" fmla="*/ 2355272 w 3555152"/>
                  <a:gd name="connsiteY1" fmla="*/ 1773381 h 4984097"/>
                  <a:gd name="connsiteX2" fmla="*/ 706582 w 3555152"/>
                  <a:gd name="connsiteY2" fmla="*/ 2355272 h 4984097"/>
                  <a:gd name="connsiteX3" fmla="*/ 498764 w 3555152"/>
                  <a:gd name="connsiteY3" fmla="*/ 4281054 h 4984097"/>
                  <a:gd name="connsiteX4" fmla="*/ 13855 w 3555152"/>
                  <a:gd name="connsiteY4" fmla="*/ 4682836 h 4984097"/>
                  <a:gd name="connsiteX5" fmla="*/ 0 w 3555152"/>
                  <a:gd name="connsiteY5" fmla="*/ 0 h 4984097"/>
                  <a:gd name="connsiteX6" fmla="*/ 3505202 w 3555152"/>
                  <a:gd name="connsiteY6" fmla="*/ 13855 h 4984097"/>
                  <a:gd name="connsiteX0" fmla="*/ 3505202 w 3509945"/>
                  <a:gd name="connsiteY0" fmla="*/ 13855 h 4984097"/>
                  <a:gd name="connsiteX1" fmla="*/ 2355272 w 3509945"/>
                  <a:gd name="connsiteY1" fmla="*/ 1773381 h 4984097"/>
                  <a:gd name="connsiteX2" fmla="*/ 706582 w 3509945"/>
                  <a:gd name="connsiteY2" fmla="*/ 2355272 h 4984097"/>
                  <a:gd name="connsiteX3" fmla="*/ 498764 w 3509945"/>
                  <a:gd name="connsiteY3" fmla="*/ 4281054 h 4984097"/>
                  <a:gd name="connsiteX4" fmla="*/ 13855 w 3509945"/>
                  <a:gd name="connsiteY4" fmla="*/ 4682836 h 4984097"/>
                  <a:gd name="connsiteX5" fmla="*/ 0 w 3509945"/>
                  <a:gd name="connsiteY5" fmla="*/ 0 h 4984097"/>
                  <a:gd name="connsiteX6" fmla="*/ 3505202 w 3509945"/>
                  <a:gd name="connsiteY6" fmla="*/ 13855 h 4984097"/>
                  <a:gd name="connsiteX0" fmla="*/ 3505202 w 3510195"/>
                  <a:gd name="connsiteY0" fmla="*/ 13855 h 4984097"/>
                  <a:gd name="connsiteX1" fmla="*/ 2355272 w 3510195"/>
                  <a:gd name="connsiteY1" fmla="*/ 1773381 h 4984097"/>
                  <a:gd name="connsiteX2" fmla="*/ 706582 w 3510195"/>
                  <a:gd name="connsiteY2" fmla="*/ 2355272 h 4984097"/>
                  <a:gd name="connsiteX3" fmla="*/ 498764 w 3510195"/>
                  <a:gd name="connsiteY3" fmla="*/ 4281054 h 4984097"/>
                  <a:gd name="connsiteX4" fmla="*/ 13855 w 3510195"/>
                  <a:gd name="connsiteY4" fmla="*/ 4682836 h 4984097"/>
                  <a:gd name="connsiteX5" fmla="*/ 0 w 3510195"/>
                  <a:gd name="connsiteY5" fmla="*/ 0 h 4984097"/>
                  <a:gd name="connsiteX6" fmla="*/ 3505202 w 3510195"/>
                  <a:gd name="connsiteY6" fmla="*/ 13855 h 4984097"/>
                  <a:gd name="connsiteX0" fmla="*/ 3505202 w 3510379"/>
                  <a:gd name="connsiteY0" fmla="*/ 13855 h 4984097"/>
                  <a:gd name="connsiteX1" fmla="*/ 2382981 w 3510379"/>
                  <a:gd name="connsiteY1" fmla="*/ 1911927 h 4984097"/>
                  <a:gd name="connsiteX2" fmla="*/ 706582 w 3510379"/>
                  <a:gd name="connsiteY2" fmla="*/ 2355272 h 4984097"/>
                  <a:gd name="connsiteX3" fmla="*/ 498764 w 3510379"/>
                  <a:gd name="connsiteY3" fmla="*/ 4281054 h 4984097"/>
                  <a:gd name="connsiteX4" fmla="*/ 13855 w 3510379"/>
                  <a:gd name="connsiteY4" fmla="*/ 4682836 h 4984097"/>
                  <a:gd name="connsiteX5" fmla="*/ 0 w 3510379"/>
                  <a:gd name="connsiteY5" fmla="*/ 0 h 4984097"/>
                  <a:gd name="connsiteX6" fmla="*/ 3505202 w 3510379"/>
                  <a:gd name="connsiteY6" fmla="*/ 13855 h 4984097"/>
                  <a:gd name="connsiteX0" fmla="*/ 3865420 w 3868973"/>
                  <a:gd name="connsiteY0" fmla="*/ 13855 h 4984097"/>
                  <a:gd name="connsiteX1" fmla="*/ 2382981 w 3868973"/>
                  <a:gd name="connsiteY1" fmla="*/ 1911927 h 4984097"/>
                  <a:gd name="connsiteX2" fmla="*/ 706582 w 3868973"/>
                  <a:gd name="connsiteY2" fmla="*/ 2355272 h 4984097"/>
                  <a:gd name="connsiteX3" fmla="*/ 498764 w 3868973"/>
                  <a:gd name="connsiteY3" fmla="*/ 4281054 h 4984097"/>
                  <a:gd name="connsiteX4" fmla="*/ 13855 w 3868973"/>
                  <a:gd name="connsiteY4" fmla="*/ 4682836 h 4984097"/>
                  <a:gd name="connsiteX5" fmla="*/ 0 w 3868973"/>
                  <a:gd name="connsiteY5" fmla="*/ 0 h 4984097"/>
                  <a:gd name="connsiteX6" fmla="*/ 3865420 w 3868973"/>
                  <a:gd name="connsiteY6" fmla="*/ 13855 h 4984097"/>
                  <a:gd name="connsiteX0" fmla="*/ 3865420 w 3873426"/>
                  <a:gd name="connsiteY0" fmla="*/ 13855 h 4984097"/>
                  <a:gd name="connsiteX1" fmla="*/ 2992581 w 3873426"/>
                  <a:gd name="connsiteY1" fmla="*/ 1717964 h 4984097"/>
                  <a:gd name="connsiteX2" fmla="*/ 706582 w 3873426"/>
                  <a:gd name="connsiteY2" fmla="*/ 2355272 h 4984097"/>
                  <a:gd name="connsiteX3" fmla="*/ 498764 w 3873426"/>
                  <a:gd name="connsiteY3" fmla="*/ 4281054 h 4984097"/>
                  <a:gd name="connsiteX4" fmla="*/ 13855 w 3873426"/>
                  <a:gd name="connsiteY4" fmla="*/ 4682836 h 4984097"/>
                  <a:gd name="connsiteX5" fmla="*/ 0 w 3873426"/>
                  <a:gd name="connsiteY5" fmla="*/ 0 h 4984097"/>
                  <a:gd name="connsiteX6" fmla="*/ 3865420 w 3873426"/>
                  <a:gd name="connsiteY6" fmla="*/ 13855 h 4984097"/>
                  <a:gd name="connsiteX0" fmla="*/ 3865420 w 3873179"/>
                  <a:gd name="connsiteY0" fmla="*/ 13855 h 4980543"/>
                  <a:gd name="connsiteX1" fmla="*/ 2992581 w 3873179"/>
                  <a:gd name="connsiteY1" fmla="*/ 1717964 h 4980543"/>
                  <a:gd name="connsiteX2" fmla="*/ 803564 w 3873179"/>
                  <a:gd name="connsiteY2" fmla="*/ 2466109 h 4980543"/>
                  <a:gd name="connsiteX3" fmla="*/ 498764 w 3873179"/>
                  <a:gd name="connsiteY3" fmla="*/ 4281054 h 4980543"/>
                  <a:gd name="connsiteX4" fmla="*/ 13855 w 3873179"/>
                  <a:gd name="connsiteY4" fmla="*/ 4682836 h 4980543"/>
                  <a:gd name="connsiteX5" fmla="*/ 0 w 3873179"/>
                  <a:gd name="connsiteY5" fmla="*/ 0 h 4980543"/>
                  <a:gd name="connsiteX6" fmla="*/ 3865420 w 3873179"/>
                  <a:gd name="connsiteY6" fmla="*/ 13855 h 4980543"/>
                  <a:gd name="connsiteX0" fmla="*/ 3532911 w 3549464"/>
                  <a:gd name="connsiteY0" fmla="*/ 138545 h 4980543"/>
                  <a:gd name="connsiteX1" fmla="*/ 2992581 w 3549464"/>
                  <a:gd name="connsiteY1" fmla="*/ 1717964 h 4980543"/>
                  <a:gd name="connsiteX2" fmla="*/ 803564 w 3549464"/>
                  <a:gd name="connsiteY2" fmla="*/ 2466109 h 4980543"/>
                  <a:gd name="connsiteX3" fmla="*/ 498764 w 3549464"/>
                  <a:gd name="connsiteY3" fmla="*/ 4281054 h 4980543"/>
                  <a:gd name="connsiteX4" fmla="*/ 13855 w 3549464"/>
                  <a:gd name="connsiteY4" fmla="*/ 4682836 h 4980543"/>
                  <a:gd name="connsiteX5" fmla="*/ 0 w 3549464"/>
                  <a:gd name="connsiteY5" fmla="*/ 0 h 4980543"/>
                  <a:gd name="connsiteX6" fmla="*/ 3532911 w 3549464"/>
                  <a:gd name="connsiteY6" fmla="*/ 138545 h 4980543"/>
                  <a:gd name="connsiteX0" fmla="*/ 3546766 w 3562611"/>
                  <a:gd name="connsiteY0" fmla="*/ 0 h 5008253"/>
                  <a:gd name="connsiteX1" fmla="*/ 2992581 w 3562611"/>
                  <a:gd name="connsiteY1" fmla="*/ 1745674 h 5008253"/>
                  <a:gd name="connsiteX2" fmla="*/ 803564 w 3562611"/>
                  <a:gd name="connsiteY2" fmla="*/ 2493819 h 5008253"/>
                  <a:gd name="connsiteX3" fmla="*/ 498764 w 3562611"/>
                  <a:gd name="connsiteY3" fmla="*/ 4308764 h 5008253"/>
                  <a:gd name="connsiteX4" fmla="*/ 13855 w 3562611"/>
                  <a:gd name="connsiteY4" fmla="*/ 4710546 h 5008253"/>
                  <a:gd name="connsiteX5" fmla="*/ 0 w 3562611"/>
                  <a:gd name="connsiteY5" fmla="*/ 27710 h 5008253"/>
                  <a:gd name="connsiteX6" fmla="*/ 3546766 w 3562611"/>
                  <a:gd name="connsiteY6" fmla="*/ 0 h 5008253"/>
                  <a:gd name="connsiteX0" fmla="*/ 3546766 w 3706909"/>
                  <a:gd name="connsiteY0" fmla="*/ 0 h 5008253"/>
                  <a:gd name="connsiteX1" fmla="*/ 2992581 w 3706909"/>
                  <a:gd name="connsiteY1" fmla="*/ 1745674 h 5008253"/>
                  <a:gd name="connsiteX2" fmla="*/ 803564 w 3706909"/>
                  <a:gd name="connsiteY2" fmla="*/ 2493819 h 5008253"/>
                  <a:gd name="connsiteX3" fmla="*/ 498764 w 3706909"/>
                  <a:gd name="connsiteY3" fmla="*/ 4308764 h 5008253"/>
                  <a:gd name="connsiteX4" fmla="*/ 13855 w 3706909"/>
                  <a:gd name="connsiteY4" fmla="*/ 4710546 h 5008253"/>
                  <a:gd name="connsiteX5" fmla="*/ 0 w 3706909"/>
                  <a:gd name="connsiteY5" fmla="*/ 27710 h 5008253"/>
                  <a:gd name="connsiteX6" fmla="*/ 3546766 w 3706909"/>
                  <a:gd name="connsiteY6" fmla="*/ 0 h 5008253"/>
                  <a:gd name="connsiteX0" fmla="*/ 3546766 w 3576888"/>
                  <a:gd name="connsiteY0" fmla="*/ 0 h 5008253"/>
                  <a:gd name="connsiteX1" fmla="*/ 2992581 w 3576888"/>
                  <a:gd name="connsiteY1" fmla="*/ 1745674 h 5008253"/>
                  <a:gd name="connsiteX2" fmla="*/ 803564 w 3576888"/>
                  <a:gd name="connsiteY2" fmla="*/ 2493819 h 5008253"/>
                  <a:gd name="connsiteX3" fmla="*/ 498764 w 3576888"/>
                  <a:gd name="connsiteY3" fmla="*/ 4308764 h 5008253"/>
                  <a:gd name="connsiteX4" fmla="*/ 13855 w 3576888"/>
                  <a:gd name="connsiteY4" fmla="*/ 4710546 h 5008253"/>
                  <a:gd name="connsiteX5" fmla="*/ 0 w 3576888"/>
                  <a:gd name="connsiteY5" fmla="*/ 27710 h 5008253"/>
                  <a:gd name="connsiteX6" fmla="*/ 3546766 w 3576888"/>
                  <a:gd name="connsiteY6" fmla="*/ 0 h 5008253"/>
                  <a:gd name="connsiteX0" fmla="*/ 3546766 w 3560729"/>
                  <a:gd name="connsiteY0" fmla="*/ 0 h 5008253"/>
                  <a:gd name="connsiteX1" fmla="*/ 2604653 w 3560729"/>
                  <a:gd name="connsiteY1" fmla="*/ 1814947 h 5008253"/>
                  <a:gd name="connsiteX2" fmla="*/ 803564 w 3560729"/>
                  <a:gd name="connsiteY2" fmla="*/ 2493819 h 5008253"/>
                  <a:gd name="connsiteX3" fmla="*/ 498764 w 3560729"/>
                  <a:gd name="connsiteY3" fmla="*/ 4308764 h 5008253"/>
                  <a:gd name="connsiteX4" fmla="*/ 13855 w 3560729"/>
                  <a:gd name="connsiteY4" fmla="*/ 4710546 h 5008253"/>
                  <a:gd name="connsiteX5" fmla="*/ 0 w 3560729"/>
                  <a:gd name="connsiteY5" fmla="*/ 27710 h 5008253"/>
                  <a:gd name="connsiteX6" fmla="*/ 3546766 w 3560729"/>
                  <a:gd name="connsiteY6" fmla="*/ 0 h 5008253"/>
                  <a:gd name="connsiteX0" fmla="*/ 3546766 w 3560729"/>
                  <a:gd name="connsiteY0" fmla="*/ 0 h 5022108"/>
                  <a:gd name="connsiteX1" fmla="*/ 2604653 w 3560729"/>
                  <a:gd name="connsiteY1" fmla="*/ 1828802 h 5022108"/>
                  <a:gd name="connsiteX2" fmla="*/ 803564 w 3560729"/>
                  <a:gd name="connsiteY2" fmla="*/ 2507674 h 5022108"/>
                  <a:gd name="connsiteX3" fmla="*/ 498764 w 3560729"/>
                  <a:gd name="connsiteY3" fmla="*/ 4322619 h 5022108"/>
                  <a:gd name="connsiteX4" fmla="*/ 13855 w 3560729"/>
                  <a:gd name="connsiteY4" fmla="*/ 4724401 h 5022108"/>
                  <a:gd name="connsiteX5" fmla="*/ 0 w 3560729"/>
                  <a:gd name="connsiteY5" fmla="*/ 41565 h 5022108"/>
                  <a:gd name="connsiteX6" fmla="*/ 3546766 w 3560729"/>
                  <a:gd name="connsiteY6" fmla="*/ 0 h 5022108"/>
                  <a:gd name="connsiteX0" fmla="*/ 3546766 w 3560729"/>
                  <a:gd name="connsiteY0" fmla="*/ 0 h 5028368"/>
                  <a:gd name="connsiteX1" fmla="*/ 2604653 w 3560729"/>
                  <a:gd name="connsiteY1" fmla="*/ 1828802 h 5028368"/>
                  <a:gd name="connsiteX2" fmla="*/ 803564 w 3560729"/>
                  <a:gd name="connsiteY2" fmla="*/ 2313710 h 5028368"/>
                  <a:gd name="connsiteX3" fmla="*/ 498764 w 3560729"/>
                  <a:gd name="connsiteY3" fmla="*/ 4322619 h 5028368"/>
                  <a:gd name="connsiteX4" fmla="*/ 13855 w 3560729"/>
                  <a:gd name="connsiteY4" fmla="*/ 4724401 h 5028368"/>
                  <a:gd name="connsiteX5" fmla="*/ 0 w 3560729"/>
                  <a:gd name="connsiteY5" fmla="*/ 41565 h 5028368"/>
                  <a:gd name="connsiteX6" fmla="*/ 3546766 w 3560729"/>
                  <a:gd name="connsiteY6" fmla="*/ 0 h 5028368"/>
                  <a:gd name="connsiteX0" fmla="*/ 3546766 w 3567061"/>
                  <a:gd name="connsiteY0" fmla="*/ 0 h 5028368"/>
                  <a:gd name="connsiteX1" fmla="*/ 2826326 w 3567061"/>
                  <a:gd name="connsiteY1" fmla="*/ 1731820 h 5028368"/>
                  <a:gd name="connsiteX2" fmla="*/ 803564 w 3567061"/>
                  <a:gd name="connsiteY2" fmla="*/ 2313710 h 5028368"/>
                  <a:gd name="connsiteX3" fmla="*/ 498764 w 3567061"/>
                  <a:gd name="connsiteY3" fmla="*/ 4322619 h 5028368"/>
                  <a:gd name="connsiteX4" fmla="*/ 13855 w 3567061"/>
                  <a:gd name="connsiteY4" fmla="*/ 4724401 h 5028368"/>
                  <a:gd name="connsiteX5" fmla="*/ 0 w 3567061"/>
                  <a:gd name="connsiteY5" fmla="*/ 41565 h 5028368"/>
                  <a:gd name="connsiteX6" fmla="*/ 3546766 w 3567061"/>
                  <a:gd name="connsiteY6" fmla="*/ 0 h 5028368"/>
                  <a:gd name="connsiteX0" fmla="*/ 3546766 w 3567061"/>
                  <a:gd name="connsiteY0" fmla="*/ 0 h 4939815"/>
                  <a:gd name="connsiteX1" fmla="*/ 2826326 w 3567061"/>
                  <a:gd name="connsiteY1" fmla="*/ 1731820 h 4939815"/>
                  <a:gd name="connsiteX2" fmla="*/ 803564 w 3567061"/>
                  <a:gd name="connsiteY2" fmla="*/ 2313710 h 4939815"/>
                  <a:gd name="connsiteX3" fmla="*/ 1066801 w 3567061"/>
                  <a:gd name="connsiteY3" fmla="*/ 3782292 h 4939815"/>
                  <a:gd name="connsiteX4" fmla="*/ 13855 w 3567061"/>
                  <a:gd name="connsiteY4" fmla="*/ 4724401 h 4939815"/>
                  <a:gd name="connsiteX5" fmla="*/ 0 w 3567061"/>
                  <a:gd name="connsiteY5" fmla="*/ 41565 h 4939815"/>
                  <a:gd name="connsiteX6" fmla="*/ 3546766 w 3567061"/>
                  <a:gd name="connsiteY6" fmla="*/ 0 h 4939815"/>
                  <a:gd name="connsiteX0" fmla="*/ 3546766 w 3567427"/>
                  <a:gd name="connsiteY0" fmla="*/ 0 h 4944652"/>
                  <a:gd name="connsiteX1" fmla="*/ 2826326 w 3567427"/>
                  <a:gd name="connsiteY1" fmla="*/ 1731820 h 4944652"/>
                  <a:gd name="connsiteX2" fmla="*/ 748145 w 3567427"/>
                  <a:gd name="connsiteY2" fmla="*/ 2050474 h 4944652"/>
                  <a:gd name="connsiteX3" fmla="*/ 1066801 w 3567427"/>
                  <a:gd name="connsiteY3" fmla="*/ 3782292 h 4944652"/>
                  <a:gd name="connsiteX4" fmla="*/ 13855 w 3567427"/>
                  <a:gd name="connsiteY4" fmla="*/ 4724401 h 4944652"/>
                  <a:gd name="connsiteX5" fmla="*/ 0 w 3567427"/>
                  <a:gd name="connsiteY5" fmla="*/ 41565 h 4944652"/>
                  <a:gd name="connsiteX6" fmla="*/ 3546766 w 3567427"/>
                  <a:gd name="connsiteY6" fmla="*/ 0 h 4944652"/>
                  <a:gd name="connsiteX0" fmla="*/ 3546766 w 3566619"/>
                  <a:gd name="connsiteY0" fmla="*/ 0 h 4940065"/>
                  <a:gd name="connsiteX1" fmla="*/ 2826326 w 3566619"/>
                  <a:gd name="connsiteY1" fmla="*/ 1731820 h 4940065"/>
                  <a:gd name="connsiteX2" fmla="*/ 872836 w 3566619"/>
                  <a:gd name="connsiteY2" fmla="*/ 2299856 h 4940065"/>
                  <a:gd name="connsiteX3" fmla="*/ 1066801 w 3566619"/>
                  <a:gd name="connsiteY3" fmla="*/ 3782292 h 4940065"/>
                  <a:gd name="connsiteX4" fmla="*/ 13855 w 3566619"/>
                  <a:gd name="connsiteY4" fmla="*/ 4724401 h 4940065"/>
                  <a:gd name="connsiteX5" fmla="*/ 0 w 3566619"/>
                  <a:gd name="connsiteY5" fmla="*/ 41565 h 4940065"/>
                  <a:gd name="connsiteX6" fmla="*/ 3546766 w 3566619"/>
                  <a:gd name="connsiteY6" fmla="*/ 0 h 4940065"/>
                  <a:gd name="connsiteX0" fmla="*/ 3546766 w 3566619"/>
                  <a:gd name="connsiteY0" fmla="*/ 0 h 4943391"/>
                  <a:gd name="connsiteX1" fmla="*/ 2826326 w 3566619"/>
                  <a:gd name="connsiteY1" fmla="*/ 1731820 h 4943391"/>
                  <a:gd name="connsiteX2" fmla="*/ 872836 w 3566619"/>
                  <a:gd name="connsiteY2" fmla="*/ 2299856 h 4943391"/>
                  <a:gd name="connsiteX3" fmla="*/ 1343891 w 3566619"/>
                  <a:gd name="connsiteY3" fmla="*/ 3810001 h 4943391"/>
                  <a:gd name="connsiteX4" fmla="*/ 13855 w 3566619"/>
                  <a:gd name="connsiteY4" fmla="*/ 4724401 h 4943391"/>
                  <a:gd name="connsiteX5" fmla="*/ 0 w 3566619"/>
                  <a:gd name="connsiteY5" fmla="*/ 41565 h 4943391"/>
                  <a:gd name="connsiteX6" fmla="*/ 3546766 w 3566619"/>
                  <a:gd name="connsiteY6" fmla="*/ 0 h 4943391"/>
                  <a:gd name="connsiteX0" fmla="*/ 3546766 w 3566619"/>
                  <a:gd name="connsiteY0" fmla="*/ 0 h 4955848"/>
                  <a:gd name="connsiteX1" fmla="*/ 2826326 w 3566619"/>
                  <a:gd name="connsiteY1" fmla="*/ 1731820 h 4955848"/>
                  <a:gd name="connsiteX2" fmla="*/ 872836 w 3566619"/>
                  <a:gd name="connsiteY2" fmla="*/ 2299856 h 4955848"/>
                  <a:gd name="connsiteX3" fmla="*/ 1136073 w 3566619"/>
                  <a:gd name="connsiteY3" fmla="*/ 3906983 h 4955848"/>
                  <a:gd name="connsiteX4" fmla="*/ 13855 w 3566619"/>
                  <a:gd name="connsiteY4" fmla="*/ 4724401 h 4955848"/>
                  <a:gd name="connsiteX5" fmla="*/ 0 w 3566619"/>
                  <a:gd name="connsiteY5" fmla="*/ 41565 h 4955848"/>
                  <a:gd name="connsiteX6" fmla="*/ 3546766 w 3566619"/>
                  <a:gd name="connsiteY6" fmla="*/ 0 h 4955848"/>
                  <a:gd name="connsiteX0" fmla="*/ 3546766 w 3609882"/>
                  <a:gd name="connsiteY0" fmla="*/ 0 h 4955848"/>
                  <a:gd name="connsiteX1" fmla="*/ 3214254 w 3609882"/>
                  <a:gd name="connsiteY1" fmla="*/ 1579420 h 4955848"/>
                  <a:gd name="connsiteX2" fmla="*/ 872836 w 3609882"/>
                  <a:gd name="connsiteY2" fmla="*/ 2299856 h 4955848"/>
                  <a:gd name="connsiteX3" fmla="*/ 1136073 w 3609882"/>
                  <a:gd name="connsiteY3" fmla="*/ 3906983 h 4955848"/>
                  <a:gd name="connsiteX4" fmla="*/ 13855 w 3609882"/>
                  <a:gd name="connsiteY4" fmla="*/ 4724401 h 4955848"/>
                  <a:gd name="connsiteX5" fmla="*/ 0 w 3609882"/>
                  <a:gd name="connsiteY5" fmla="*/ 41565 h 4955848"/>
                  <a:gd name="connsiteX6" fmla="*/ 3546766 w 3609882"/>
                  <a:gd name="connsiteY6" fmla="*/ 0 h 4955848"/>
                  <a:gd name="connsiteX0" fmla="*/ 3546766 w 3609882"/>
                  <a:gd name="connsiteY0" fmla="*/ 0 h 4957825"/>
                  <a:gd name="connsiteX1" fmla="*/ 3214254 w 3609882"/>
                  <a:gd name="connsiteY1" fmla="*/ 1579420 h 4957825"/>
                  <a:gd name="connsiteX2" fmla="*/ 872836 w 3609882"/>
                  <a:gd name="connsiteY2" fmla="*/ 2299856 h 4957825"/>
                  <a:gd name="connsiteX3" fmla="*/ 1136073 w 3609882"/>
                  <a:gd name="connsiteY3" fmla="*/ 3906983 h 4957825"/>
                  <a:gd name="connsiteX4" fmla="*/ 13855 w 3609882"/>
                  <a:gd name="connsiteY4" fmla="*/ 4724401 h 4957825"/>
                  <a:gd name="connsiteX5" fmla="*/ 0 w 3609882"/>
                  <a:gd name="connsiteY5" fmla="*/ 41565 h 4957825"/>
                  <a:gd name="connsiteX6" fmla="*/ 3546766 w 3609882"/>
                  <a:gd name="connsiteY6" fmla="*/ 0 h 4957825"/>
                  <a:gd name="connsiteX0" fmla="*/ 3635098 w 3698214"/>
                  <a:gd name="connsiteY0" fmla="*/ 0 h 4956688"/>
                  <a:gd name="connsiteX1" fmla="*/ 3302586 w 3698214"/>
                  <a:gd name="connsiteY1" fmla="*/ 1579420 h 4956688"/>
                  <a:gd name="connsiteX2" fmla="*/ 961168 w 3698214"/>
                  <a:gd name="connsiteY2" fmla="*/ 2299856 h 4956688"/>
                  <a:gd name="connsiteX3" fmla="*/ 1432223 w 3698214"/>
                  <a:gd name="connsiteY3" fmla="*/ 4045529 h 4956688"/>
                  <a:gd name="connsiteX4" fmla="*/ 102187 w 3698214"/>
                  <a:gd name="connsiteY4" fmla="*/ 4724401 h 4956688"/>
                  <a:gd name="connsiteX5" fmla="*/ 88332 w 3698214"/>
                  <a:gd name="connsiteY5" fmla="*/ 41565 h 4956688"/>
                  <a:gd name="connsiteX6" fmla="*/ 3635098 w 3698214"/>
                  <a:gd name="connsiteY6" fmla="*/ 0 h 4956688"/>
                  <a:gd name="connsiteX0" fmla="*/ 3635098 w 3698214"/>
                  <a:gd name="connsiteY0" fmla="*/ 0 h 4956688"/>
                  <a:gd name="connsiteX1" fmla="*/ 3302586 w 3698214"/>
                  <a:gd name="connsiteY1" fmla="*/ 1579420 h 4956688"/>
                  <a:gd name="connsiteX2" fmla="*/ 961168 w 3698214"/>
                  <a:gd name="connsiteY2" fmla="*/ 2299856 h 4956688"/>
                  <a:gd name="connsiteX3" fmla="*/ 1432223 w 3698214"/>
                  <a:gd name="connsiteY3" fmla="*/ 4045529 h 4956688"/>
                  <a:gd name="connsiteX4" fmla="*/ 102187 w 3698214"/>
                  <a:gd name="connsiteY4" fmla="*/ 4724401 h 4956688"/>
                  <a:gd name="connsiteX5" fmla="*/ 88332 w 3698214"/>
                  <a:gd name="connsiteY5" fmla="*/ 41565 h 4956688"/>
                  <a:gd name="connsiteX6" fmla="*/ 3635098 w 3698214"/>
                  <a:gd name="connsiteY6" fmla="*/ 0 h 4956688"/>
                  <a:gd name="connsiteX0" fmla="*/ 3635098 w 3698214"/>
                  <a:gd name="connsiteY0" fmla="*/ 0 h 4956688"/>
                  <a:gd name="connsiteX1" fmla="*/ 3302586 w 3698214"/>
                  <a:gd name="connsiteY1" fmla="*/ 1579420 h 4956688"/>
                  <a:gd name="connsiteX2" fmla="*/ 961168 w 3698214"/>
                  <a:gd name="connsiteY2" fmla="*/ 2299856 h 4956688"/>
                  <a:gd name="connsiteX3" fmla="*/ 1432223 w 3698214"/>
                  <a:gd name="connsiteY3" fmla="*/ 4045529 h 4956688"/>
                  <a:gd name="connsiteX4" fmla="*/ 102187 w 3698214"/>
                  <a:gd name="connsiteY4" fmla="*/ 4724401 h 4956688"/>
                  <a:gd name="connsiteX5" fmla="*/ 88332 w 3698214"/>
                  <a:gd name="connsiteY5" fmla="*/ 41565 h 4956688"/>
                  <a:gd name="connsiteX6" fmla="*/ 3635098 w 3698214"/>
                  <a:gd name="connsiteY6" fmla="*/ 0 h 4956688"/>
                  <a:gd name="connsiteX0" fmla="*/ 3591845 w 3654961"/>
                  <a:gd name="connsiteY0" fmla="*/ 0 h 4968373"/>
                  <a:gd name="connsiteX1" fmla="*/ 3259333 w 3654961"/>
                  <a:gd name="connsiteY1" fmla="*/ 1579420 h 4968373"/>
                  <a:gd name="connsiteX2" fmla="*/ 917915 w 3654961"/>
                  <a:gd name="connsiteY2" fmla="*/ 2299856 h 4968373"/>
                  <a:gd name="connsiteX3" fmla="*/ 1388970 w 3654961"/>
                  <a:gd name="connsiteY3" fmla="*/ 4045529 h 4968373"/>
                  <a:gd name="connsiteX4" fmla="*/ 58934 w 3654961"/>
                  <a:gd name="connsiteY4" fmla="*/ 4724401 h 4968373"/>
                  <a:gd name="connsiteX5" fmla="*/ 45079 w 3654961"/>
                  <a:gd name="connsiteY5" fmla="*/ 41565 h 4968373"/>
                  <a:gd name="connsiteX6" fmla="*/ 3591845 w 3654961"/>
                  <a:gd name="connsiteY6" fmla="*/ 0 h 4968373"/>
                  <a:gd name="connsiteX0" fmla="*/ 3591845 w 3654961"/>
                  <a:gd name="connsiteY0" fmla="*/ 0 h 4967280"/>
                  <a:gd name="connsiteX1" fmla="*/ 3259333 w 3654961"/>
                  <a:gd name="connsiteY1" fmla="*/ 1579420 h 4967280"/>
                  <a:gd name="connsiteX2" fmla="*/ 917915 w 3654961"/>
                  <a:gd name="connsiteY2" fmla="*/ 2299856 h 4967280"/>
                  <a:gd name="connsiteX3" fmla="*/ 1388970 w 3654961"/>
                  <a:gd name="connsiteY3" fmla="*/ 4045529 h 4967280"/>
                  <a:gd name="connsiteX4" fmla="*/ 58934 w 3654961"/>
                  <a:gd name="connsiteY4" fmla="*/ 4724401 h 4967280"/>
                  <a:gd name="connsiteX5" fmla="*/ 45079 w 3654961"/>
                  <a:gd name="connsiteY5" fmla="*/ 41565 h 4967280"/>
                  <a:gd name="connsiteX6" fmla="*/ 3591845 w 3654961"/>
                  <a:gd name="connsiteY6" fmla="*/ 0 h 4967280"/>
                  <a:gd name="connsiteX0" fmla="*/ 3591845 w 3654961"/>
                  <a:gd name="connsiteY0" fmla="*/ 0 h 4979298"/>
                  <a:gd name="connsiteX1" fmla="*/ 3259333 w 3654961"/>
                  <a:gd name="connsiteY1" fmla="*/ 1579420 h 4979298"/>
                  <a:gd name="connsiteX2" fmla="*/ 917915 w 3654961"/>
                  <a:gd name="connsiteY2" fmla="*/ 2299856 h 4979298"/>
                  <a:gd name="connsiteX3" fmla="*/ 1388970 w 3654961"/>
                  <a:gd name="connsiteY3" fmla="*/ 4045529 h 4979298"/>
                  <a:gd name="connsiteX4" fmla="*/ 58934 w 3654961"/>
                  <a:gd name="connsiteY4" fmla="*/ 4738255 h 4979298"/>
                  <a:gd name="connsiteX5" fmla="*/ 45079 w 3654961"/>
                  <a:gd name="connsiteY5" fmla="*/ 41565 h 4979298"/>
                  <a:gd name="connsiteX6" fmla="*/ 3591845 w 3654961"/>
                  <a:gd name="connsiteY6" fmla="*/ 0 h 4979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654961" h="4979298">
                    <a:moveTo>
                      <a:pt x="3591845" y="0"/>
                    </a:moveTo>
                    <a:cubicBezTo>
                      <a:pt x="3704991" y="635000"/>
                      <a:pt x="3704988" y="1196111"/>
                      <a:pt x="3259333" y="1579420"/>
                    </a:cubicBezTo>
                    <a:cubicBezTo>
                      <a:pt x="2813678" y="1962729"/>
                      <a:pt x="1229642" y="1888838"/>
                      <a:pt x="917915" y="2299856"/>
                    </a:cubicBezTo>
                    <a:cubicBezTo>
                      <a:pt x="606188" y="2710874"/>
                      <a:pt x="1532133" y="3639129"/>
                      <a:pt x="1388970" y="4045529"/>
                    </a:cubicBezTo>
                    <a:cubicBezTo>
                      <a:pt x="1245807" y="4451929"/>
                      <a:pt x="185461" y="5430703"/>
                      <a:pt x="58934" y="4738255"/>
                    </a:cubicBezTo>
                    <a:cubicBezTo>
                      <a:pt x="-67593" y="4045807"/>
                      <a:pt x="49697" y="1602510"/>
                      <a:pt x="45079" y="41565"/>
                    </a:cubicBezTo>
                    <a:lnTo>
                      <a:pt x="359184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84407" tIns="42203" rIns="84407" bIns="42203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th-TH" sz="1661"/>
              </a:p>
            </p:txBody>
          </p:sp>
          <p:sp>
            <p:nvSpPr>
              <p:cNvPr id="28" name="รูปแบบอิสระ: รูปร่าง 27">
                <a:extLst>
                  <a:ext uri="{FF2B5EF4-FFF2-40B4-BE49-F238E27FC236}">
                    <a16:creationId xmlns:a16="http://schemas.microsoft.com/office/drawing/2014/main" id="{2BA85EDD-0A85-4EA9-8663-73F808501E58}"/>
                  </a:ext>
                </a:extLst>
              </p:cNvPr>
              <p:cNvSpPr/>
              <p:nvPr/>
            </p:nvSpPr>
            <p:spPr>
              <a:xfrm>
                <a:off x="-13854" y="-53779"/>
                <a:ext cx="5988928" cy="3844532"/>
              </a:xfrm>
              <a:custGeom>
                <a:avLst/>
                <a:gdLst>
                  <a:gd name="connsiteX0" fmla="*/ 5791200 w 5791200"/>
                  <a:gd name="connsiteY0" fmla="*/ 13854 h 3574472"/>
                  <a:gd name="connsiteX1" fmla="*/ 3061855 w 5791200"/>
                  <a:gd name="connsiteY1" fmla="*/ 678872 h 3574472"/>
                  <a:gd name="connsiteX2" fmla="*/ 2992582 w 5791200"/>
                  <a:gd name="connsiteY2" fmla="*/ 1607127 h 3574472"/>
                  <a:gd name="connsiteX3" fmla="*/ 1413164 w 5791200"/>
                  <a:gd name="connsiteY3" fmla="*/ 1870363 h 3574472"/>
                  <a:gd name="connsiteX4" fmla="*/ 0 w 5791200"/>
                  <a:gd name="connsiteY4" fmla="*/ 3574472 h 3574472"/>
                  <a:gd name="connsiteX5" fmla="*/ 55418 w 5791200"/>
                  <a:gd name="connsiteY5" fmla="*/ 0 h 3574472"/>
                  <a:gd name="connsiteX6" fmla="*/ 5791200 w 5791200"/>
                  <a:gd name="connsiteY6" fmla="*/ 13854 h 3574472"/>
                  <a:gd name="connsiteX0" fmla="*/ 5822003 w 5822003"/>
                  <a:gd name="connsiteY0" fmla="*/ 28151 h 3588769"/>
                  <a:gd name="connsiteX1" fmla="*/ 3092658 w 5822003"/>
                  <a:gd name="connsiteY1" fmla="*/ 693169 h 3588769"/>
                  <a:gd name="connsiteX2" fmla="*/ 3023385 w 5822003"/>
                  <a:gd name="connsiteY2" fmla="*/ 1621424 h 3588769"/>
                  <a:gd name="connsiteX3" fmla="*/ 1443967 w 5822003"/>
                  <a:gd name="connsiteY3" fmla="*/ 1884660 h 3588769"/>
                  <a:gd name="connsiteX4" fmla="*/ 30803 w 5822003"/>
                  <a:gd name="connsiteY4" fmla="*/ 3588769 h 3588769"/>
                  <a:gd name="connsiteX5" fmla="*/ 0 w 5822003"/>
                  <a:gd name="connsiteY5" fmla="*/ 0 h 3588769"/>
                  <a:gd name="connsiteX6" fmla="*/ 5822003 w 5822003"/>
                  <a:gd name="connsiteY6" fmla="*/ 28151 h 3588769"/>
                  <a:gd name="connsiteX0" fmla="*/ 5879484 w 5879484"/>
                  <a:gd name="connsiteY0" fmla="*/ 42449 h 3603067"/>
                  <a:gd name="connsiteX1" fmla="*/ 3150139 w 5879484"/>
                  <a:gd name="connsiteY1" fmla="*/ 707467 h 3603067"/>
                  <a:gd name="connsiteX2" fmla="*/ 3080866 w 5879484"/>
                  <a:gd name="connsiteY2" fmla="*/ 1635722 h 3603067"/>
                  <a:gd name="connsiteX3" fmla="*/ 1501448 w 5879484"/>
                  <a:gd name="connsiteY3" fmla="*/ 1898958 h 3603067"/>
                  <a:gd name="connsiteX4" fmla="*/ 88284 w 5879484"/>
                  <a:gd name="connsiteY4" fmla="*/ 3603067 h 3603067"/>
                  <a:gd name="connsiteX5" fmla="*/ 0 w 5879484"/>
                  <a:gd name="connsiteY5" fmla="*/ 0 h 3603067"/>
                  <a:gd name="connsiteX6" fmla="*/ 5879484 w 5879484"/>
                  <a:gd name="connsiteY6" fmla="*/ 42449 h 3603067"/>
                  <a:gd name="connsiteX0" fmla="*/ 5879484 w 5879484"/>
                  <a:gd name="connsiteY0" fmla="*/ 42449 h 3603067"/>
                  <a:gd name="connsiteX1" fmla="*/ 3150139 w 5879484"/>
                  <a:gd name="connsiteY1" fmla="*/ 707467 h 3603067"/>
                  <a:gd name="connsiteX2" fmla="*/ 3080866 w 5879484"/>
                  <a:gd name="connsiteY2" fmla="*/ 1635722 h 3603067"/>
                  <a:gd name="connsiteX3" fmla="*/ 1501448 w 5879484"/>
                  <a:gd name="connsiteY3" fmla="*/ 1898958 h 3603067"/>
                  <a:gd name="connsiteX4" fmla="*/ 2063 w 5879484"/>
                  <a:gd name="connsiteY4" fmla="*/ 3603067 h 3603067"/>
                  <a:gd name="connsiteX5" fmla="*/ 0 w 5879484"/>
                  <a:gd name="connsiteY5" fmla="*/ 0 h 3603067"/>
                  <a:gd name="connsiteX6" fmla="*/ 5879484 w 5879484"/>
                  <a:gd name="connsiteY6" fmla="*/ 42449 h 3603067"/>
                  <a:gd name="connsiteX0" fmla="*/ 6021126 w 6021126"/>
                  <a:gd name="connsiteY0" fmla="*/ 42449 h 3688855"/>
                  <a:gd name="connsiteX1" fmla="*/ 3291781 w 6021126"/>
                  <a:gd name="connsiteY1" fmla="*/ 707467 h 3688855"/>
                  <a:gd name="connsiteX2" fmla="*/ 3222508 w 6021126"/>
                  <a:gd name="connsiteY2" fmla="*/ 1635722 h 3688855"/>
                  <a:gd name="connsiteX3" fmla="*/ 1643090 w 6021126"/>
                  <a:gd name="connsiteY3" fmla="*/ 1898958 h 3688855"/>
                  <a:gd name="connsiteX4" fmla="*/ 2 w 6021126"/>
                  <a:gd name="connsiteY4" fmla="*/ 3688855 h 3688855"/>
                  <a:gd name="connsiteX5" fmla="*/ 141642 w 6021126"/>
                  <a:gd name="connsiteY5" fmla="*/ 0 h 3688855"/>
                  <a:gd name="connsiteX6" fmla="*/ 6021126 w 6021126"/>
                  <a:gd name="connsiteY6" fmla="*/ 42449 h 3688855"/>
                  <a:gd name="connsiteX0" fmla="*/ 6109408 w 6109408"/>
                  <a:gd name="connsiteY0" fmla="*/ 128236 h 3774642"/>
                  <a:gd name="connsiteX1" fmla="*/ 3380063 w 6109408"/>
                  <a:gd name="connsiteY1" fmla="*/ 793254 h 3774642"/>
                  <a:gd name="connsiteX2" fmla="*/ 3310790 w 6109408"/>
                  <a:gd name="connsiteY2" fmla="*/ 1721509 h 3774642"/>
                  <a:gd name="connsiteX3" fmla="*/ 1731372 w 6109408"/>
                  <a:gd name="connsiteY3" fmla="*/ 1984745 h 3774642"/>
                  <a:gd name="connsiteX4" fmla="*/ 88284 w 6109408"/>
                  <a:gd name="connsiteY4" fmla="*/ 3774642 h 3774642"/>
                  <a:gd name="connsiteX5" fmla="*/ 0 w 6109408"/>
                  <a:gd name="connsiteY5" fmla="*/ 0 h 3774642"/>
                  <a:gd name="connsiteX6" fmla="*/ 6109408 w 6109408"/>
                  <a:gd name="connsiteY6" fmla="*/ 128236 h 3774642"/>
                  <a:gd name="connsiteX0" fmla="*/ 6109408 w 6109408"/>
                  <a:gd name="connsiteY0" fmla="*/ 128236 h 3774642"/>
                  <a:gd name="connsiteX1" fmla="*/ 3380063 w 6109408"/>
                  <a:gd name="connsiteY1" fmla="*/ 793254 h 3774642"/>
                  <a:gd name="connsiteX2" fmla="*/ 3310790 w 6109408"/>
                  <a:gd name="connsiteY2" fmla="*/ 1721509 h 3774642"/>
                  <a:gd name="connsiteX3" fmla="*/ 1731372 w 6109408"/>
                  <a:gd name="connsiteY3" fmla="*/ 1984745 h 3774642"/>
                  <a:gd name="connsiteX4" fmla="*/ 88284 w 6109408"/>
                  <a:gd name="connsiteY4" fmla="*/ 3774642 h 3774642"/>
                  <a:gd name="connsiteX5" fmla="*/ 0 w 6109408"/>
                  <a:gd name="connsiteY5" fmla="*/ 0 h 3774642"/>
                  <a:gd name="connsiteX6" fmla="*/ 6109408 w 6109408"/>
                  <a:gd name="connsiteY6" fmla="*/ 128236 h 3774642"/>
                  <a:gd name="connsiteX0" fmla="*/ 6109408 w 6109408"/>
                  <a:gd name="connsiteY0" fmla="*/ 128236 h 3774642"/>
                  <a:gd name="connsiteX1" fmla="*/ 3380063 w 6109408"/>
                  <a:gd name="connsiteY1" fmla="*/ 793254 h 3774642"/>
                  <a:gd name="connsiteX2" fmla="*/ 3310790 w 6109408"/>
                  <a:gd name="connsiteY2" fmla="*/ 1721509 h 3774642"/>
                  <a:gd name="connsiteX3" fmla="*/ 1731372 w 6109408"/>
                  <a:gd name="connsiteY3" fmla="*/ 1984745 h 3774642"/>
                  <a:gd name="connsiteX4" fmla="*/ 88284 w 6109408"/>
                  <a:gd name="connsiteY4" fmla="*/ 3774642 h 3774642"/>
                  <a:gd name="connsiteX5" fmla="*/ 0 w 6109408"/>
                  <a:gd name="connsiteY5" fmla="*/ 0 h 3774642"/>
                  <a:gd name="connsiteX6" fmla="*/ 6109408 w 6109408"/>
                  <a:gd name="connsiteY6" fmla="*/ 128236 h 3774642"/>
                  <a:gd name="connsiteX0" fmla="*/ 6037557 w 6037557"/>
                  <a:gd name="connsiteY0" fmla="*/ 142533 h 3788939"/>
                  <a:gd name="connsiteX1" fmla="*/ 3308212 w 6037557"/>
                  <a:gd name="connsiteY1" fmla="*/ 807551 h 3788939"/>
                  <a:gd name="connsiteX2" fmla="*/ 3238939 w 6037557"/>
                  <a:gd name="connsiteY2" fmla="*/ 1735806 h 3788939"/>
                  <a:gd name="connsiteX3" fmla="*/ 1659521 w 6037557"/>
                  <a:gd name="connsiteY3" fmla="*/ 1999042 h 3788939"/>
                  <a:gd name="connsiteX4" fmla="*/ 16433 w 6037557"/>
                  <a:gd name="connsiteY4" fmla="*/ 3788939 h 3788939"/>
                  <a:gd name="connsiteX5" fmla="*/ 0 w 6037557"/>
                  <a:gd name="connsiteY5" fmla="*/ 0 h 3788939"/>
                  <a:gd name="connsiteX6" fmla="*/ 6037557 w 6037557"/>
                  <a:gd name="connsiteY6" fmla="*/ 142533 h 3788939"/>
                  <a:gd name="connsiteX0" fmla="*/ 6037557 w 6037557"/>
                  <a:gd name="connsiteY0" fmla="*/ 142533 h 3788939"/>
                  <a:gd name="connsiteX1" fmla="*/ 3308212 w 6037557"/>
                  <a:gd name="connsiteY1" fmla="*/ 807551 h 3788939"/>
                  <a:gd name="connsiteX2" fmla="*/ 3238939 w 6037557"/>
                  <a:gd name="connsiteY2" fmla="*/ 1735806 h 3788939"/>
                  <a:gd name="connsiteX3" fmla="*/ 1659521 w 6037557"/>
                  <a:gd name="connsiteY3" fmla="*/ 1999042 h 3788939"/>
                  <a:gd name="connsiteX4" fmla="*/ 16433 w 6037557"/>
                  <a:gd name="connsiteY4" fmla="*/ 3788939 h 3788939"/>
                  <a:gd name="connsiteX5" fmla="*/ 0 w 6037557"/>
                  <a:gd name="connsiteY5" fmla="*/ 0 h 3788939"/>
                  <a:gd name="connsiteX6" fmla="*/ 6037557 w 6037557"/>
                  <a:gd name="connsiteY6" fmla="*/ 142533 h 3788939"/>
                  <a:gd name="connsiteX0" fmla="*/ 6109407 w 6109407"/>
                  <a:gd name="connsiteY0" fmla="*/ 0 h 3789385"/>
                  <a:gd name="connsiteX1" fmla="*/ 3308212 w 6109407"/>
                  <a:gd name="connsiteY1" fmla="*/ 807997 h 3789385"/>
                  <a:gd name="connsiteX2" fmla="*/ 3238939 w 6109407"/>
                  <a:gd name="connsiteY2" fmla="*/ 1736252 h 3789385"/>
                  <a:gd name="connsiteX3" fmla="*/ 1659521 w 6109407"/>
                  <a:gd name="connsiteY3" fmla="*/ 1999488 h 3789385"/>
                  <a:gd name="connsiteX4" fmla="*/ 16433 w 6109407"/>
                  <a:gd name="connsiteY4" fmla="*/ 3789385 h 3789385"/>
                  <a:gd name="connsiteX5" fmla="*/ 0 w 6109407"/>
                  <a:gd name="connsiteY5" fmla="*/ 446 h 3789385"/>
                  <a:gd name="connsiteX6" fmla="*/ 6109407 w 6109407"/>
                  <a:gd name="connsiteY6" fmla="*/ 0 h 3789385"/>
                  <a:gd name="connsiteX0" fmla="*/ 6109407 w 6179364"/>
                  <a:gd name="connsiteY0" fmla="*/ 0 h 3789385"/>
                  <a:gd name="connsiteX1" fmla="*/ 3308212 w 6179364"/>
                  <a:gd name="connsiteY1" fmla="*/ 807997 h 3789385"/>
                  <a:gd name="connsiteX2" fmla="*/ 3238939 w 6179364"/>
                  <a:gd name="connsiteY2" fmla="*/ 1736252 h 3789385"/>
                  <a:gd name="connsiteX3" fmla="*/ 1659521 w 6179364"/>
                  <a:gd name="connsiteY3" fmla="*/ 1999488 h 3789385"/>
                  <a:gd name="connsiteX4" fmla="*/ 16433 w 6179364"/>
                  <a:gd name="connsiteY4" fmla="*/ 3789385 h 3789385"/>
                  <a:gd name="connsiteX5" fmla="*/ 0 w 6179364"/>
                  <a:gd name="connsiteY5" fmla="*/ 446 h 3789385"/>
                  <a:gd name="connsiteX6" fmla="*/ 6109407 w 6179364"/>
                  <a:gd name="connsiteY6" fmla="*/ 0 h 3789385"/>
                  <a:gd name="connsiteX0" fmla="*/ 6109407 w 6179364"/>
                  <a:gd name="connsiteY0" fmla="*/ 0 h 3789385"/>
                  <a:gd name="connsiteX1" fmla="*/ 3308212 w 6179364"/>
                  <a:gd name="connsiteY1" fmla="*/ 807997 h 3789385"/>
                  <a:gd name="connsiteX2" fmla="*/ 3238939 w 6179364"/>
                  <a:gd name="connsiteY2" fmla="*/ 1736252 h 3789385"/>
                  <a:gd name="connsiteX3" fmla="*/ 1659521 w 6179364"/>
                  <a:gd name="connsiteY3" fmla="*/ 1999488 h 3789385"/>
                  <a:gd name="connsiteX4" fmla="*/ 16433 w 6179364"/>
                  <a:gd name="connsiteY4" fmla="*/ 3789385 h 3789385"/>
                  <a:gd name="connsiteX5" fmla="*/ 0 w 6179364"/>
                  <a:gd name="connsiteY5" fmla="*/ 446 h 3789385"/>
                  <a:gd name="connsiteX6" fmla="*/ 6109407 w 6179364"/>
                  <a:gd name="connsiteY6" fmla="*/ 0 h 3789385"/>
                  <a:gd name="connsiteX0" fmla="*/ 6109407 w 6179364"/>
                  <a:gd name="connsiteY0" fmla="*/ 0 h 3826203"/>
                  <a:gd name="connsiteX1" fmla="*/ 3308212 w 6179364"/>
                  <a:gd name="connsiteY1" fmla="*/ 807997 h 3826203"/>
                  <a:gd name="connsiteX2" fmla="*/ 3238939 w 6179364"/>
                  <a:gd name="connsiteY2" fmla="*/ 1736252 h 3826203"/>
                  <a:gd name="connsiteX3" fmla="*/ 1659521 w 6179364"/>
                  <a:gd name="connsiteY3" fmla="*/ 1999488 h 3826203"/>
                  <a:gd name="connsiteX4" fmla="*/ 16433 w 6179364"/>
                  <a:gd name="connsiteY4" fmla="*/ 3789385 h 3826203"/>
                  <a:gd name="connsiteX5" fmla="*/ 0 w 6179364"/>
                  <a:gd name="connsiteY5" fmla="*/ 446 h 3826203"/>
                  <a:gd name="connsiteX6" fmla="*/ 6109407 w 6179364"/>
                  <a:gd name="connsiteY6" fmla="*/ 0 h 3826203"/>
                  <a:gd name="connsiteX0" fmla="*/ 6109407 w 6194666"/>
                  <a:gd name="connsiteY0" fmla="*/ 0 h 3826203"/>
                  <a:gd name="connsiteX1" fmla="*/ 3897392 w 6194666"/>
                  <a:gd name="connsiteY1" fmla="*/ 636422 h 3826203"/>
                  <a:gd name="connsiteX2" fmla="*/ 3238939 w 6194666"/>
                  <a:gd name="connsiteY2" fmla="*/ 1736252 h 3826203"/>
                  <a:gd name="connsiteX3" fmla="*/ 1659521 w 6194666"/>
                  <a:gd name="connsiteY3" fmla="*/ 1999488 h 3826203"/>
                  <a:gd name="connsiteX4" fmla="*/ 16433 w 6194666"/>
                  <a:gd name="connsiteY4" fmla="*/ 3789385 h 3826203"/>
                  <a:gd name="connsiteX5" fmla="*/ 0 w 6194666"/>
                  <a:gd name="connsiteY5" fmla="*/ 446 h 3826203"/>
                  <a:gd name="connsiteX6" fmla="*/ 6109407 w 6194666"/>
                  <a:gd name="connsiteY6" fmla="*/ 0 h 3826203"/>
                  <a:gd name="connsiteX0" fmla="*/ 6109407 w 6195622"/>
                  <a:gd name="connsiteY0" fmla="*/ 0 h 3830610"/>
                  <a:gd name="connsiteX1" fmla="*/ 3897392 w 6195622"/>
                  <a:gd name="connsiteY1" fmla="*/ 636422 h 3830610"/>
                  <a:gd name="connsiteX2" fmla="*/ 3052127 w 6195622"/>
                  <a:gd name="connsiteY2" fmla="*/ 1764848 h 3830610"/>
                  <a:gd name="connsiteX3" fmla="*/ 1659521 w 6195622"/>
                  <a:gd name="connsiteY3" fmla="*/ 1999488 h 3830610"/>
                  <a:gd name="connsiteX4" fmla="*/ 16433 w 6195622"/>
                  <a:gd name="connsiteY4" fmla="*/ 3789385 h 3830610"/>
                  <a:gd name="connsiteX5" fmla="*/ 0 w 6195622"/>
                  <a:gd name="connsiteY5" fmla="*/ 446 h 3830610"/>
                  <a:gd name="connsiteX6" fmla="*/ 6109407 w 6195622"/>
                  <a:gd name="connsiteY6" fmla="*/ 0 h 3830610"/>
                  <a:gd name="connsiteX0" fmla="*/ 6109407 w 6200522"/>
                  <a:gd name="connsiteY0" fmla="*/ 0 h 3830610"/>
                  <a:gd name="connsiteX1" fmla="*/ 4041094 w 6200522"/>
                  <a:gd name="connsiteY1" fmla="*/ 893784 h 3830610"/>
                  <a:gd name="connsiteX2" fmla="*/ 3052127 w 6200522"/>
                  <a:gd name="connsiteY2" fmla="*/ 1764848 h 3830610"/>
                  <a:gd name="connsiteX3" fmla="*/ 1659521 w 6200522"/>
                  <a:gd name="connsiteY3" fmla="*/ 1999488 h 3830610"/>
                  <a:gd name="connsiteX4" fmla="*/ 16433 w 6200522"/>
                  <a:gd name="connsiteY4" fmla="*/ 3789385 h 3830610"/>
                  <a:gd name="connsiteX5" fmla="*/ 0 w 6200522"/>
                  <a:gd name="connsiteY5" fmla="*/ 446 h 3830610"/>
                  <a:gd name="connsiteX6" fmla="*/ 6109407 w 6200522"/>
                  <a:gd name="connsiteY6" fmla="*/ 0 h 3830610"/>
                  <a:gd name="connsiteX0" fmla="*/ 6109407 w 6200522"/>
                  <a:gd name="connsiteY0" fmla="*/ 0 h 3906887"/>
                  <a:gd name="connsiteX1" fmla="*/ 4041094 w 6200522"/>
                  <a:gd name="connsiteY1" fmla="*/ 893784 h 3906887"/>
                  <a:gd name="connsiteX2" fmla="*/ 3052127 w 6200522"/>
                  <a:gd name="connsiteY2" fmla="*/ 1764848 h 3906887"/>
                  <a:gd name="connsiteX3" fmla="*/ 1659521 w 6200522"/>
                  <a:gd name="connsiteY3" fmla="*/ 1999488 h 3906887"/>
                  <a:gd name="connsiteX4" fmla="*/ 921756 w 6200522"/>
                  <a:gd name="connsiteY4" fmla="*/ 2860023 h 3906887"/>
                  <a:gd name="connsiteX5" fmla="*/ 16433 w 6200522"/>
                  <a:gd name="connsiteY5" fmla="*/ 3789385 h 3906887"/>
                  <a:gd name="connsiteX6" fmla="*/ 0 w 6200522"/>
                  <a:gd name="connsiteY6" fmla="*/ 446 h 3906887"/>
                  <a:gd name="connsiteX7" fmla="*/ 6109407 w 6200522"/>
                  <a:gd name="connsiteY7" fmla="*/ 0 h 3906887"/>
                  <a:gd name="connsiteX0" fmla="*/ 6109407 w 6210247"/>
                  <a:gd name="connsiteY0" fmla="*/ 0 h 3906887"/>
                  <a:gd name="connsiteX1" fmla="*/ 4285388 w 6210247"/>
                  <a:gd name="connsiteY1" fmla="*/ 793699 h 3906887"/>
                  <a:gd name="connsiteX2" fmla="*/ 3052127 w 6210247"/>
                  <a:gd name="connsiteY2" fmla="*/ 1764848 h 3906887"/>
                  <a:gd name="connsiteX3" fmla="*/ 1659521 w 6210247"/>
                  <a:gd name="connsiteY3" fmla="*/ 1999488 h 3906887"/>
                  <a:gd name="connsiteX4" fmla="*/ 921756 w 6210247"/>
                  <a:gd name="connsiteY4" fmla="*/ 2860023 h 3906887"/>
                  <a:gd name="connsiteX5" fmla="*/ 16433 w 6210247"/>
                  <a:gd name="connsiteY5" fmla="*/ 3789385 h 3906887"/>
                  <a:gd name="connsiteX6" fmla="*/ 0 w 6210247"/>
                  <a:gd name="connsiteY6" fmla="*/ 446 h 3906887"/>
                  <a:gd name="connsiteX7" fmla="*/ 6109407 w 6210247"/>
                  <a:gd name="connsiteY7" fmla="*/ 0 h 3906887"/>
                  <a:gd name="connsiteX0" fmla="*/ 6109407 w 6214422"/>
                  <a:gd name="connsiteY0" fmla="*/ 0 h 3906887"/>
                  <a:gd name="connsiteX1" fmla="*/ 4285388 w 6214422"/>
                  <a:gd name="connsiteY1" fmla="*/ 793699 h 3906887"/>
                  <a:gd name="connsiteX2" fmla="*/ 2477318 w 6214422"/>
                  <a:gd name="connsiteY2" fmla="*/ 964165 h 3906887"/>
                  <a:gd name="connsiteX3" fmla="*/ 1659521 w 6214422"/>
                  <a:gd name="connsiteY3" fmla="*/ 1999488 h 3906887"/>
                  <a:gd name="connsiteX4" fmla="*/ 921756 w 6214422"/>
                  <a:gd name="connsiteY4" fmla="*/ 2860023 h 3906887"/>
                  <a:gd name="connsiteX5" fmla="*/ 16433 w 6214422"/>
                  <a:gd name="connsiteY5" fmla="*/ 3789385 h 3906887"/>
                  <a:gd name="connsiteX6" fmla="*/ 0 w 6214422"/>
                  <a:gd name="connsiteY6" fmla="*/ 446 h 3906887"/>
                  <a:gd name="connsiteX7" fmla="*/ 6109407 w 6214422"/>
                  <a:gd name="connsiteY7" fmla="*/ 0 h 3906887"/>
                  <a:gd name="connsiteX0" fmla="*/ 6109407 w 6214422"/>
                  <a:gd name="connsiteY0" fmla="*/ 0 h 3906887"/>
                  <a:gd name="connsiteX1" fmla="*/ 4285388 w 6214422"/>
                  <a:gd name="connsiteY1" fmla="*/ 793699 h 3906887"/>
                  <a:gd name="connsiteX2" fmla="*/ 2477318 w 6214422"/>
                  <a:gd name="connsiteY2" fmla="*/ 964165 h 3906887"/>
                  <a:gd name="connsiteX3" fmla="*/ 2033147 w 6214422"/>
                  <a:gd name="connsiteY3" fmla="*/ 2285446 h 3906887"/>
                  <a:gd name="connsiteX4" fmla="*/ 921756 w 6214422"/>
                  <a:gd name="connsiteY4" fmla="*/ 2860023 h 3906887"/>
                  <a:gd name="connsiteX5" fmla="*/ 16433 w 6214422"/>
                  <a:gd name="connsiteY5" fmla="*/ 3789385 h 3906887"/>
                  <a:gd name="connsiteX6" fmla="*/ 0 w 6214422"/>
                  <a:gd name="connsiteY6" fmla="*/ 446 h 3906887"/>
                  <a:gd name="connsiteX7" fmla="*/ 6109407 w 6214422"/>
                  <a:gd name="connsiteY7" fmla="*/ 0 h 3906887"/>
                  <a:gd name="connsiteX0" fmla="*/ 6109407 w 6214422"/>
                  <a:gd name="connsiteY0" fmla="*/ 0 h 3903573"/>
                  <a:gd name="connsiteX1" fmla="*/ 4285388 w 6214422"/>
                  <a:gd name="connsiteY1" fmla="*/ 793699 h 3903573"/>
                  <a:gd name="connsiteX2" fmla="*/ 2477318 w 6214422"/>
                  <a:gd name="connsiteY2" fmla="*/ 964165 h 3903573"/>
                  <a:gd name="connsiteX3" fmla="*/ 2033147 w 6214422"/>
                  <a:gd name="connsiteY3" fmla="*/ 2285446 h 3903573"/>
                  <a:gd name="connsiteX4" fmla="*/ 849905 w 6214422"/>
                  <a:gd name="connsiteY4" fmla="*/ 2817129 h 3903573"/>
                  <a:gd name="connsiteX5" fmla="*/ 16433 w 6214422"/>
                  <a:gd name="connsiteY5" fmla="*/ 3789385 h 3903573"/>
                  <a:gd name="connsiteX6" fmla="*/ 0 w 6214422"/>
                  <a:gd name="connsiteY6" fmla="*/ 446 h 3903573"/>
                  <a:gd name="connsiteX7" fmla="*/ 6109407 w 6214422"/>
                  <a:gd name="connsiteY7" fmla="*/ 0 h 3903573"/>
                  <a:gd name="connsiteX0" fmla="*/ 6109407 w 6214422"/>
                  <a:gd name="connsiteY0" fmla="*/ 0 h 3912056"/>
                  <a:gd name="connsiteX1" fmla="*/ 4285388 w 6214422"/>
                  <a:gd name="connsiteY1" fmla="*/ 793699 h 3912056"/>
                  <a:gd name="connsiteX2" fmla="*/ 2477318 w 6214422"/>
                  <a:gd name="connsiteY2" fmla="*/ 964165 h 3912056"/>
                  <a:gd name="connsiteX3" fmla="*/ 2033147 w 6214422"/>
                  <a:gd name="connsiteY3" fmla="*/ 2285446 h 3912056"/>
                  <a:gd name="connsiteX4" fmla="*/ 849905 w 6214422"/>
                  <a:gd name="connsiteY4" fmla="*/ 2817129 h 3912056"/>
                  <a:gd name="connsiteX5" fmla="*/ 16433 w 6214422"/>
                  <a:gd name="connsiteY5" fmla="*/ 3789385 h 3912056"/>
                  <a:gd name="connsiteX6" fmla="*/ 0 w 6214422"/>
                  <a:gd name="connsiteY6" fmla="*/ 446 h 3912056"/>
                  <a:gd name="connsiteX7" fmla="*/ 6109407 w 6214422"/>
                  <a:gd name="connsiteY7" fmla="*/ 0 h 3912056"/>
                  <a:gd name="connsiteX0" fmla="*/ 6109407 w 6220180"/>
                  <a:gd name="connsiteY0" fmla="*/ 0 h 3912056"/>
                  <a:gd name="connsiteX1" fmla="*/ 4400350 w 6220180"/>
                  <a:gd name="connsiteY1" fmla="*/ 993869 h 3912056"/>
                  <a:gd name="connsiteX2" fmla="*/ 2477318 w 6220180"/>
                  <a:gd name="connsiteY2" fmla="*/ 964165 h 3912056"/>
                  <a:gd name="connsiteX3" fmla="*/ 2033147 w 6220180"/>
                  <a:gd name="connsiteY3" fmla="*/ 2285446 h 3912056"/>
                  <a:gd name="connsiteX4" fmla="*/ 849905 w 6220180"/>
                  <a:gd name="connsiteY4" fmla="*/ 2817129 h 3912056"/>
                  <a:gd name="connsiteX5" fmla="*/ 16433 w 6220180"/>
                  <a:gd name="connsiteY5" fmla="*/ 3789385 h 3912056"/>
                  <a:gd name="connsiteX6" fmla="*/ 0 w 6220180"/>
                  <a:gd name="connsiteY6" fmla="*/ 446 h 3912056"/>
                  <a:gd name="connsiteX7" fmla="*/ 6109407 w 6220180"/>
                  <a:gd name="connsiteY7" fmla="*/ 0 h 3912056"/>
                  <a:gd name="connsiteX0" fmla="*/ 6109407 w 6221637"/>
                  <a:gd name="connsiteY0" fmla="*/ 0 h 3912056"/>
                  <a:gd name="connsiteX1" fmla="*/ 4400350 w 6221637"/>
                  <a:gd name="connsiteY1" fmla="*/ 993869 h 3912056"/>
                  <a:gd name="connsiteX2" fmla="*/ 2477318 w 6221637"/>
                  <a:gd name="connsiteY2" fmla="*/ 964165 h 3912056"/>
                  <a:gd name="connsiteX3" fmla="*/ 2033147 w 6221637"/>
                  <a:gd name="connsiteY3" fmla="*/ 2285446 h 3912056"/>
                  <a:gd name="connsiteX4" fmla="*/ 849905 w 6221637"/>
                  <a:gd name="connsiteY4" fmla="*/ 2817129 h 3912056"/>
                  <a:gd name="connsiteX5" fmla="*/ 16433 w 6221637"/>
                  <a:gd name="connsiteY5" fmla="*/ 3789385 h 3912056"/>
                  <a:gd name="connsiteX6" fmla="*/ 0 w 6221637"/>
                  <a:gd name="connsiteY6" fmla="*/ 446 h 3912056"/>
                  <a:gd name="connsiteX7" fmla="*/ 6109407 w 6221637"/>
                  <a:gd name="connsiteY7" fmla="*/ 0 h 3912056"/>
                  <a:gd name="connsiteX0" fmla="*/ 6109407 w 6217155"/>
                  <a:gd name="connsiteY0" fmla="*/ 0 h 3912056"/>
                  <a:gd name="connsiteX1" fmla="*/ 4314129 w 6217155"/>
                  <a:gd name="connsiteY1" fmla="*/ 765103 h 3912056"/>
                  <a:gd name="connsiteX2" fmla="*/ 2477318 w 6217155"/>
                  <a:gd name="connsiteY2" fmla="*/ 964165 h 3912056"/>
                  <a:gd name="connsiteX3" fmla="*/ 2033147 w 6217155"/>
                  <a:gd name="connsiteY3" fmla="*/ 2285446 h 3912056"/>
                  <a:gd name="connsiteX4" fmla="*/ 849905 w 6217155"/>
                  <a:gd name="connsiteY4" fmla="*/ 2817129 h 3912056"/>
                  <a:gd name="connsiteX5" fmla="*/ 16433 w 6217155"/>
                  <a:gd name="connsiteY5" fmla="*/ 3789385 h 3912056"/>
                  <a:gd name="connsiteX6" fmla="*/ 0 w 6217155"/>
                  <a:gd name="connsiteY6" fmla="*/ 446 h 3912056"/>
                  <a:gd name="connsiteX7" fmla="*/ 6109407 w 6217155"/>
                  <a:gd name="connsiteY7" fmla="*/ 0 h 3912056"/>
                  <a:gd name="connsiteX0" fmla="*/ 6109407 w 6216702"/>
                  <a:gd name="connsiteY0" fmla="*/ 0 h 3912056"/>
                  <a:gd name="connsiteX1" fmla="*/ 4314129 w 6216702"/>
                  <a:gd name="connsiteY1" fmla="*/ 765103 h 3912056"/>
                  <a:gd name="connsiteX2" fmla="*/ 2362355 w 6216702"/>
                  <a:gd name="connsiteY2" fmla="*/ 721101 h 3912056"/>
                  <a:gd name="connsiteX3" fmla="*/ 2033147 w 6216702"/>
                  <a:gd name="connsiteY3" fmla="*/ 2285446 h 3912056"/>
                  <a:gd name="connsiteX4" fmla="*/ 849905 w 6216702"/>
                  <a:gd name="connsiteY4" fmla="*/ 2817129 h 3912056"/>
                  <a:gd name="connsiteX5" fmla="*/ 16433 w 6216702"/>
                  <a:gd name="connsiteY5" fmla="*/ 3789385 h 3912056"/>
                  <a:gd name="connsiteX6" fmla="*/ 0 w 6216702"/>
                  <a:gd name="connsiteY6" fmla="*/ 446 h 3912056"/>
                  <a:gd name="connsiteX7" fmla="*/ 6109407 w 6216702"/>
                  <a:gd name="connsiteY7" fmla="*/ 0 h 3912056"/>
                  <a:gd name="connsiteX0" fmla="*/ 6109407 w 6212589"/>
                  <a:gd name="connsiteY0" fmla="*/ 0 h 3912056"/>
                  <a:gd name="connsiteX1" fmla="*/ 4227908 w 6212589"/>
                  <a:gd name="connsiteY1" fmla="*/ 622123 h 3912056"/>
                  <a:gd name="connsiteX2" fmla="*/ 2362355 w 6212589"/>
                  <a:gd name="connsiteY2" fmla="*/ 721101 h 3912056"/>
                  <a:gd name="connsiteX3" fmla="*/ 2033147 w 6212589"/>
                  <a:gd name="connsiteY3" fmla="*/ 2285446 h 3912056"/>
                  <a:gd name="connsiteX4" fmla="*/ 849905 w 6212589"/>
                  <a:gd name="connsiteY4" fmla="*/ 2817129 h 3912056"/>
                  <a:gd name="connsiteX5" fmla="*/ 16433 w 6212589"/>
                  <a:gd name="connsiteY5" fmla="*/ 3789385 h 3912056"/>
                  <a:gd name="connsiteX6" fmla="*/ 0 w 6212589"/>
                  <a:gd name="connsiteY6" fmla="*/ 446 h 3912056"/>
                  <a:gd name="connsiteX7" fmla="*/ 6109407 w 6212589"/>
                  <a:gd name="connsiteY7" fmla="*/ 0 h 3912056"/>
                  <a:gd name="connsiteX0" fmla="*/ 6109407 w 6213116"/>
                  <a:gd name="connsiteY0" fmla="*/ 0 h 3912056"/>
                  <a:gd name="connsiteX1" fmla="*/ 4227908 w 6213116"/>
                  <a:gd name="connsiteY1" fmla="*/ 622123 h 3912056"/>
                  <a:gd name="connsiteX2" fmla="*/ 2290505 w 6213116"/>
                  <a:gd name="connsiteY2" fmla="*/ 721102 h 3912056"/>
                  <a:gd name="connsiteX3" fmla="*/ 2033147 w 6213116"/>
                  <a:gd name="connsiteY3" fmla="*/ 2285446 h 3912056"/>
                  <a:gd name="connsiteX4" fmla="*/ 849905 w 6213116"/>
                  <a:gd name="connsiteY4" fmla="*/ 2817129 h 3912056"/>
                  <a:gd name="connsiteX5" fmla="*/ 16433 w 6213116"/>
                  <a:gd name="connsiteY5" fmla="*/ 3789385 h 3912056"/>
                  <a:gd name="connsiteX6" fmla="*/ 0 w 6213116"/>
                  <a:gd name="connsiteY6" fmla="*/ 446 h 3912056"/>
                  <a:gd name="connsiteX7" fmla="*/ 6109407 w 6213116"/>
                  <a:gd name="connsiteY7" fmla="*/ 0 h 3912056"/>
                  <a:gd name="connsiteX0" fmla="*/ 6109407 w 6214399"/>
                  <a:gd name="connsiteY0" fmla="*/ 0 h 3912056"/>
                  <a:gd name="connsiteX1" fmla="*/ 4227908 w 6214399"/>
                  <a:gd name="connsiteY1" fmla="*/ 622123 h 3912056"/>
                  <a:gd name="connsiteX2" fmla="*/ 2290505 w 6214399"/>
                  <a:gd name="connsiteY2" fmla="*/ 721102 h 3912056"/>
                  <a:gd name="connsiteX3" fmla="*/ 2033147 w 6214399"/>
                  <a:gd name="connsiteY3" fmla="*/ 2285446 h 3912056"/>
                  <a:gd name="connsiteX4" fmla="*/ 849905 w 6214399"/>
                  <a:gd name="connsiteY4" fmla="*/ 2817129 h 3912056"/>
                  <a:gd name="connsiteX5" fmla="*/ 16433 w 6214399"/>
                  <a:gd name="connsiteY5" fmla="*/ 3789385 h 3912056"/>
                  <a:gd name="connsiteX6" fmla="*/ 0 w 6214399"/>
                  <a:gd name="connsiteY6" fmla="*/ 446 h 3912056"/>
                  <a:gd name="connsiteX7" fmla="*/ 6109407 w 6214399"/>
                  <a:gd name="connsiteY7" fmla="*/ 0 h 3912056"/>
                  <a:gd name="connsiteX0" fmla="*/ 6109407 w 6231869"/>
                  <a:gd name="connsiteY0" fmla="*/ 0 h 3912056"/>
                  <a:gd name="connsiteX1" fmla="*/ 4227908 w 6231869"/>
                  <a:gd name="connsiteY1" fmla="*/ 622123 h 3912056"/>
                  <a:gd name="connsiteX2" fmla="*/ 2290505 w 6231869"/>
                  <a:gd name="connsiteY2" fmla="*/ 721102 h 3912056"/>
                  <a:gd name="connsiteX3" fmla="*/ 2033147 w 6231869"/>
                  <a:gd name="connsiteY3" fmla="*/ 2285446 h 3912056"/>
                  <a:gd name="connsiteX4" fmla="*/ 849905 w 6231869"/>
                  <a:gd name="connsiteY4" fmla="*/ 2817129 h 3912056"/>
                  <a:gd name="connsiteX5" fmla="*/ 16433 w 6231869"/>
                  <a:gd name="connsiteY5" fmla="*/ 3789385 h 3912056"/>
                  <a:gd name="connsiteX6" fmla="*/ 0 w 6231869"/>
                  <a:gd name="connsiteY6" fmla="*/ 446 h 3912056"/>
                  <a:gd name="connsiteX7" fmla="*/ 6109407 w 6231869"/>
                  <a:gd name="connsiteY7" fmla="*/ 0 h 3912056"/>
                  <a:gd name="connsiteX0" fmla="*/ 6109407 w 6263187"/>
                  <a:gd name="connsiteY0" fmla="*/ 0 h 3912056"/>
                  <a:gd name="connsiteX1" fmla="*/ 4227908 w 6263187"/>
                  <a:gd name="connsiteY1" fmla="*/ 622123 h 3912056"/>
                  <a:gd name="connsiteX2" fmla="*/ 2290505 w 6263187"/>
                  <a:gd name="connsiteY2" fmla="*/ 721102 h 3912056"/>
                  <a:gd name="connsiteX3" fmla="*/ 2033147 w 6263187"/>
                  <a:gd name="connsiteY3" fmla="*/ 2285446 h 3912056"/>
                  <a:gd name="connsiteX4" fmla="*/ 849905 w 6263187"/>
                  <a:gd name="connsiteY4" fmla="*/ 2817129 h 3912056"/>
                  <a:gd name="connsiteX5" fmla="*/ 16433 w 6263187"/>
                  <a:gd name="connsiteY5" fmla="*/ 3789385 h 3912056"/>
                  <a:gd name="connsiteX6" fmla="*/ 0 w 6263187"/>
                  <a:gd name="connsiteY6" fmla="*/ 446 h 3912056"/>
                  <a:gd name="connsiteX7" fmla="*/ 6109407 w 6263187"/>
                  <a:gd name="connsiteY7" fmla="*/ 0 h 3912056"/>
                  <a:gd name="connsiteX0" fmla="*/ 6109407 w 6251157"/>
                  <a:gd name="connsiteY0" fmla="*/ 53381 h 3965437"/>
                  <a:gd name="connsiteX1" fmla="*/ 4141687 w 6251157"/>
                  <a:gd name="connsiteY1" fmla="*/ 775590 h 3965437"/>
                  <a:gd name="connsiteX2" fmla="*/ 2290505 w 6251157"/>
                  <a:gd name="connsiteY2" fmla="*/ 774483 h 3965437"/>
                  <a:gd name="connsiteX3" fmla="*/ 2033147 w 6251157"/>
                  <a:gd name="connsiteY3" fmla="*/ 2338827 h 3965437"/>
                  <a:gd name="connsiteX4" fmla="*/ 849905 w 6251157"/>
                  <a:gd name="connsiteY4" fmla="*/ 2870510 h 3965437"/>
                  <a:gd name="connsiteX5" fmla="*/ 16433 w 6251157"/>
                  <a:gd name="connsiteY5" fmla="*/ 3842766 h 3965437"/>
                  <a:gd name="connsiteX6" fmla="*/ 0 w 6251157"/>
                  <a:gd name="connsiteY6" fmla="*/ 53827 h 3965437"/>
                  <a:gd name="connsiteX7" fmla="*/ 6109407 w 6251157"/>
                  <a:gd name="connsiteY7" fmla="*/ 53381 h 3965437"/>
                  <a:gd name="connsiteX0" fmla="*/ 6109407 w 6249177"/>
                  <a:gd name="connsiteY0" fmla="*/ 53381 h 3965437"/>
                  <a:gd name="connsiteX1" fmla="*/ 4141687 w 6249177"/>
                  <a:gd name="connsiteY1" fmla="*/ 775590 h 3965437"/>
                  <a:gd name="connsiteX2" fmla="*/ 2520428 w 6249177"/>
                  <a:gd name="connsiteY2" fmla="*/ 1131930 h 3965437"/>
                  <a:gd name="connsiteX3" fmla="*/ 2033147 w 6249177"/>
                  <a:gd name="connsiteY3" fmla="*/ 2338827 h 3965437"/>
                  <a:gd name="connsiteX4" fmla="*/ 849905 w 6249177"/>
                  <a:gd name="connsiteY4" fmla="*/ 2870510 h 3965437"/>
                  <a:gd name="connsiteX5" fmla="*/ 16433 w 6249177"/>
                  <a:gd name="connsiteY5" fmla="*/ 3842766 h 3965437"/>
                  <a:gd name="connsiteX6" fmla="*/ 0 w 6249177"/>
                  <a:gd name="connsiteY6" fmla="*/ 53827 h 3965437"/>
                  <a:gd name="connsiteX7" fmla="*/ 6109407 w 6249177"/>
                  <a:gd name="connsiteY7" fmla="*/ 53381 h 3965437"/>
                  <a:gd name="connsiteX0" fmla="*/ 6109407 w 6258571"/>
                  <a:gd name="connsiteY0" fmla="*/ 72445 h 3984501"/>
                  <a:gd name="connsiteX1" fmla="*/ 4227908 w 6258571"/>
                  <a:gd name="connsiteY1" fmla="*/ 1052016 h 3984501"/>
                  <a:gd name="connsiteX2" fmla="*/ 2520428 w 6258571"/>
                  <a:gd name="connsiteY2" fmla="*/ 1150994 h 3984501"/>
                  <a:gd name="connsiteX3" fmla="*/ 2033147 w 6258571"/>
                  <a:gd name="connsiteY3" fmla="*/ 2357891 h 3984501"/>
                  <a:gd name="connsiteX4" fmla="*/ 849905 w 6258571"/>
                  <a:gd name="connsiteY4" fmla="*/ 2889574 h 3984501"/>
                  <a:gd name="connsiteX5" fmla="*/ 16433 w 6258571"/>
                  <a:gd name="connsiteY5" fmla="*/ 3861830 h 3984501"/>
                  <a:gd name="connsiteX6" fmla="*/ 0 w 6258571"/>
                  <a:gd name="connsiteY6" fmla="*/ 72891 h 3984501"/>
                  <a:gd name="connsiteX7" fmla="*/ 6109407 w 6258571"/>
                  <a:gd name="connsiteY7" fmla="*/ 72445 h 3984501"/>
                  <a:gd name="connsiteX0" fmla="*/ 6109407 w 6224172"/>
                  <a:gd name="connsiteY0" fmla="*/ 72445 h 3984501"/>
                  <a:gd name="connsiteX1" fmla="*/ 4227908 w 6224172"/>
                  <a:gd name="connsiteY1" fmla="*/ 1052016 h 3984501"/>
                  <a:gd name="connsiteX2" fmla="*/ 2520428 w 6224172"/>
                  <a:gd name="connsiteY2" fmla="*/ 1150994 h 3984501"/>
                  <a:gd name="connsiteX3" fmla="*/ 2033147 w 6224172"/>
                  <a:gd name="connsiteY3" fmla="*/ 2357891 h 3984501"/>
                  <a:gd name="connsiteX4" fmla="*/ 849905 w 6224172"/>
                  <a:gd name="connsiteY4" fmla="*/ 2889574 h 3984501"/>
                  <a:gd name="connsiteX5" fmla="*/ 16433 w 6224172"/>
                  <a:gd name="connsiteY5" fmla="*/ 3861830 h 3984501"/>
                  <a:gd name="connsiteX6" fmla="*/ 0 w 6224172"/>
                  <a:gd name="connsiteY6" fmla="*/ 72891 h 3984501"/>
                  <a:gd name="connsiteX7" fmla="*/ 6109407 w 6224172"/>
                  <a:gd name="connsiteY7" fmla="*/ 72445 h 3984501"/>
                  <a:gd name="connsiteX0" fmla="*/ 6109407 w 6241461"/>
                  <a:gd name="connsiteY0" fmla="*/ 72445 h 3984501"/>
                  <a:gd name="connsiteX1" fmla="*/ 4227908 w 6241461"/>
                  <a:gd name="connsiteY1" fmla="*/ 1052016 h 3984501"/>
                  <a:gd name="connsiteX2" fmla="*/ 2520428 w 6241461"/>
                  <a:gd name="connsiteY2" fmla="*/ 1150994 h 3984501"/>
                  <a:gd name="connsiteX3" fmla="*/ 2033147 w 6241461"/>
                  <a:gd name="connsiteY3" fmla="*/ 2357891 h 3984501"/>
                  <a:gd name="connsiteX4" fmla="*/ 849905 w 6241461"/>
                  <a:gd name="connsiteY4" fmla="*/ 2889574 h 3984501"/>
                  <a:gd name="connsiteX5" fmla="*/ 16433 w 6241461"/>
                  <a:gd name="connsiteY5" fmla="*/ 3861830 h 3984501"/>
                  <a:gd name="connsiteX6" fmla="*/ 0 w 6241461"/>
                  <a:gd name="connsiteY6" fmla="*/ 72891 h 3984501"/>
                  <a:gd name="connsiteX7" fmla="*/ 6109407 w 6241461"/>
                  <a:gd name="connsiteY7" fmla="*/ 72445 h 3984501"/>
                  <a:gd name="connsiteX0" fmla="*/ 6109407 w 6201346"/>
                  <a:gd name="connsiteY0" fmla="*/ 55500 h 3967556"/>
                  <a:gd name="connsiteX1" fmla="*/ 3739321 w 6201346"/>
                  <a:gd name="connsiteY1" fmla="*/ 806305 h 3967556"/>
                  <a:gd name="connsiteX2" fmla="*/ 2520428 w 6201346"/>
                  <a:gd name="connsiteY2" fmla="*/ 1134049 h 3967556"/>
                  <a:gd name="connsiteX3" fmla="*/ 2033147 w 6201346"/>
                  <a:gd name="connsiteY3" fmla="*/ 2340946 h 3967556"/>
                  <a:gd name="connsiteX4" fmla="*/ 849905 w 6201346"/>
                  <a:gd name="connsiteY4" fmla="*/ 2872629 h 3967556"/>
                  <a:gd name="connsiteX5" fmla="*/ 16433 w 6201346"/>
                  <a:gd name="connsiteY5" fmla="*/ 3844885 h 3967556"/>
                  <a:gd name="connsiteX6" fmla="*/ 0 w 6201346"/>
                  <a:gd name="connsiteY6" fmla="*/ 55946 h 3967556"/>
                  <a:gd name="connsiteX7" fmla="*/ 6109407 w 6201346"/>
                  <a:gd name="connsiteY7" fmla="*/ 55500 h 3967556"/>
                  <a:gd name="connsiteX0" fmla="*/ 6109407 w 6211840"/>
                  <a:gd name="connsiteY0" fmla="*/ 55500 h 3967556"/>
                  <a:gd name="connsiteX1" fmla="*/ 3739321 w 6211840"/>
                  <a:gd name="connsiteY1" fmla="*/ 806305 h 3967556"/>
                  <a:gd name="connsiteX2" fmla="*/ 2549169 w 6211840"/>
                  <a:gd name="connsiteY2" fmla="*/ 1405710 h 3967556"/>
                  <a:gd name="connsiteX3" fmla="*/ 2033147 w 6211840"/>
                  <a:gd name="connsiteY3" fmla="*/ 2340946 h 3967556"/>
                  <a:gd name="connsiteX4" fmla="*/ 849905 w 6211840"/>
                  <a:gd name="connsiteY4" fmla="*/ 2872629 h 3967556"/>
                  <a:gd name="connsiteX5" fmla="*/ 16433 w 6211840"/>
                  <a:gd name="connsiteY5" fmla="*/ 3844885 h 3967556"/>
                  <a:gd name="connsiteX6" fmla="*/ 0 w 6211840"/>
                  <a:gd name="connsiteY6" fmla="*/ 55946 h 3967556"/>
                  <a:gd name="connsiteX7" fmla="*/ 6109407 w 6211840"/>
                  <a:gd name="connsiteY7" fmla="*/ 55500 h 39675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211840" h="3967556">
                    <a:moveTo>
                      <a:pt x="6109407" y="55500"/>
                    </a:moveTo>
                    <a:cubicBezTo>
                      <a:pt x="6732627" y="180560"/>
                      <a:pt x="4332694" y="581270"/>
                      <a:pt x="3739321" y="806305"/>
                    </a:cubicBezTo>
                    <a:cubicBezTo>
                      <a:pt x="3145948" y="1031340"/>
                      <a:pt x="2833531" y="1149936"/>
                      <a:pt x="2549169" y="1405710"/>
                    </a:cubicBezTo>
                    <a:cubicBezTo>
                      <a:pt x="2264807" y="1661484"/>
                      <a:pt x="2316358" y="2096460"/>
                      <a:pt x="2033147" y="2340946"/>
                    </a:cubicBezTo>
                    <a:cubicBezTo>
                      <a:pt x="1749936" y="2585432"/>
                      <a:pt x="1123753" y="2574313"/>
                      <a:pt x="849905" y="2872629"/>
                    </a:cubicBezTo>
                    <a:cubicBezTo>
                      <a:pt x="576057" y="3170945"/>
                      <a:pt x="16720" y="4345629"/>
                      <a:pt x="16433" y="3844885"/>
                    </a:cubicBezTo>
                    <a:cubicBezTo>
                      <a:pt x="15745" y="2643863"/>
                      <a:pt x="15057" y="1171182"/>
                      <a:pt x="0" y="55946"/>
                    </a:cubicBezTo>
                    <a:cubicBezTo>
                      <a:pt x="2036469" y="55797"/>
                      <a:pt x="5486187" y="-69560"/>
                      <a:pt x="6109407" y="5550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 dirty="0"/>
              </a:p>
            </p:txBody>
          </p:sp>
        </p:grpSp>
        <p:grpSp>
          <p:nvGrpSpPr>
            <p:cNvPr id="60" name="กลุ่ม 59">
              <a:extLst>
                <a:ext uri="{FF2B5EF4-FFF2-40B4-BE49-F238E27FC236}">
                  <a16:creationId xmlns:a16="http://schemas.microsoft.com/office/drawing/2014/main" id="{5063384C-1B67-4C48-859F-3B720252A26A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255808" y="373919"/>
              <a:ext cx="376162" cy="907724"/>
              <a:chOff x="6264894" y="1446698"/>
              <a:chExt cx="759640" cy="1984379"/>
            </a:xfrm>
          </p:grpSpPr>
          <p:sp>
            <p:nvSpPr>
              <p:cNvPr id="61" name="วงรี 60">
                <a:extLst>
                  <a:ext uri="{FF2B5EF4-FFF2-40B4-BE49-F238E27FC236}">
                    <a16:creationId xmlns:a16="http://schemas.microsoft.com/office/drawing/2014/main" id="{36043F64-AE10-48E1-83C6-E74C5B6505F5}"/>
                  </a:ext>
                </a:extLst>
              </p:cNvPr>
              <p:cNvSpPr/>
              <p:nvPr/>
            </p:nvSpPr>
            <p:spPr>
              <a:xfrm>
                <a:off x="6264894" y="14508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62" name="วงรี 61">
                <a:extLst>
                  <a:ext uri="{FF2B5EF4-FFF2-40B4-BE49-F238E27FC236}">
                    <a16:creationId xmlns:a16="http://schemas.microsoft.com/office/drawing/2014/main" id="{CBF52C19-C282-41CB-A7C0-48F1DF132FDC}"/>
                  </a:ext>
                </a:extLst>
              </p:cNvPr>
              <p:cNvSpPr/>
              <p:nvPr/>
            </p:nvSpPr>
            <p:spPr>
              <a:xfrm>
                <a:off x="6264894" y="16508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63" name="วงรี 62">
                <a:extLst>
                  <a:ext uri="{FF2B5EF4-FFF2-40B4-BE49-F238E27FC236}">
                    <a16:creationId xmlns:a16="http://schemas.microsoft.com/office/drawing/2014/main" id="{7DDA6A80-4690-4C1B-A94D-40F36F4808BF}"/>
                  </a:ext>
                </a:extLst>
              </p:cNvPr>
              <p:cNvSpPr/>
              <p:nvPr/>
            </p:nvSpPr>
            <p:spPr>
              <a:xfrm>
                <a:off x="6264894" y="185090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64" name="วงรี 63">
                <a:extLst>
                  <a:ext uri="{FF2B5EF4-FFF2-40B4-BE49-F238E27FC236}">
                    <a16:creationId xmlns:a16="http://schemas.microsoft.com/office/drawing/2014/main" id="{61A1373D-3938-4F72-AC4E-E968BA8F0228}"/>
                  </a:ext>
                </a:extLst>
              </p:cNvPr>
              <p:cNvSpPr/>
              <p:nvPr/>
            </p:nvSpPr>
            <p:spPr>
              <a:xfrm>
                <a:off x="6264894" y="205092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65" name="วงรี 64">
                <a:extLst>
                  <a:ext uri="{FF2B5EF4-FFF2-40B4-BE49-F238E27FC236}">
                    <a16:creationId xmlns:a16="http://schemas.microsoft.com/office/drawing/2014/main" id="{FBB0A0A6-1766-41CD-B47C-B65A5D10B60B}"/>
                  </a:ext>
                </a:extLst>
              </p:cNvPr>
              <p:cNvSpPr/>
              <p:nvPr/>
            </p:nvSpPr>
            <p:spPr>
              <a:xfrm>
                <a:off x="6264894" y="22509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66" name="วงรี 65">
                <a:extLst>
                  <a:ext uri="{FF2B5EF4-FFF2-40B4-BE49-F238E27FC236}">
                    <a16:creationId xmlns:a16="http://schemas.microsoft.com/office/drawing/2014/main" id="{F3C923B7-F97B-4F27-B22C-C23479043118}"/>
                  </a:ext>
                </a:extLst>
              </p:cNvPr>
              <p:cNvSpPr/>
              <p:nvPr/>
            </p:nvSpPr>
            <p:spPr>
              <a:xfrm>
                <a:off x="6264894" y="24509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67" name="วงรี 66">
                <a:extLst>
                  <a:ext uri="{FF2B5EF4-FFF2-40B4-BE49-F238E27FC236}">
                    <a16:creationId xmlns:a16="http://schemas.microsoft.com/office/drawing/2014/main" id="{3A3D4065-2C55-4581-9E65-7CF7555CDCCD}"/>
                  </a:ext>
                </a:extLst>
              </p:cNvPr>
              <p:cNvSpPr/>
              <p:nvPr/>
            </p:nvSpPr>
            <p:spPr>
              <a:xfrm>
                <a:off x="6264894" y="265100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68" name="วงรี 67">
                <a:extLst>
                  <a:ext uri="{FF2B5EF4-FFF2-40B4-BE49-F238E27FC236}">
                    <a16:creationId xmlns:a16="http://schemas.microsoft.com/office/drawing/2014/main" id="{2A971D1F-3270-497F-B94D-4359CFF5097A}"/>
                  </a:ext>
                </a:extLst>
              </p:cNvPr>
              <p:cNvSpPr/>
              <p:nvPr/>
            </p:nvSpPr>
            <p:spPr>
              <a:xfrm>
                <a:off x="6264894" y="285102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69" name="วงรี 68">
                <a:extLst>
                  <a:ext uri="{FF2B5EF4-FFF2-40B4-BE49-F238E27FC236}">
                    <a16:creationId xmlns:a16="http://schemas.microsoft.com/office/drawing/2014/main" id="{57687707-7206-4153-B28C-28F63D8AC682}"/>
                  </a:ext>
                </a:extLst>
              </p:cNvPr>
              <p:cNvSpPr/>
              <p:nvPr/>
            </p:nvSpPr>
            <p:spPr>
              <a:xfrm>
                <a:off x="6264894" y="30510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 dirty="0"/>
              </a:p>
            </p:txBody>
          </p:sp>
          <p:sp>
            <p:nvSpPr>
              <p:cNvPr id="70" name="วงรี 69">
                <a:extLst>
                  <a:ext uri="{FF2B5EF4-FFF2-40B4-BE49-F238E27FC236}">
                    <a16:creationId xmlns:a16="http://schemas.microsoft.com/office/drawing/2014/main" id="{FE901680-D2A7-41ED-8B46-82035F174F4D}"/>
                  </a:ext>
                </a:extLst>
              </p:cNvPr>
              <p:cNvSpPr/>
              <p:nvPr/>
            </p:nvSpPr>
            <p:spPr>
              <a:xfrm>
                <a:off x="6264894" y="32510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71" name="วงรี 70">
                <a:extLst>
                  <a:ext uri="{FF2B5EF4-FFF2-40B4-BE49-F238E27FC236}">
                    <a16:creationId xmlns:a16="http://schemas.microsoft.com/office/drawing/2014/main" id="{43BB84BE-9DA4-444F-A656-778A792D2066}"/>
                  </a:ext>
                </a:extLst>
              </p:cNvPr>
              <p:cNvSpPr/>
              <p:nvPr/>
            </p:nvSpPr>
            <p:spPr>
              <a:xfrm>
                <a:off x="6554714" y="14487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72" name="วงรี 71">
                <a:extLst>
                  <a:ext uri="{FF2B5EF4-FFF2-40B4-BE49-F238E27FC236}">
                    <a16:creationId xmlns:a16="http://schemas.microsoft.com/office/drawing/2014/main" id="{B1E54609-962D-49EA-A36B-7EA95D697FF6}"/>
                  </a:ext>
                </a:extLst>
              </p:cNvPr>
              <p:cNvSpPr/>
              <p:nvPr/>
            </p:nvSpPr>
            <p:spPr>
              <a:xfrm>
                <a:off x="6554714" y="16488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73" name="วงรี 72">
                <a:extLst>
                  <a:ext uri="{FF2B5EF4-FFF2-40B4-BE49-F238E27FC236}">
                    <a16:creationId xmlns:a16="http://schemas.microsoft.com/office/drawing/2014/main" id="{4249E772-E248-47E2-BBAB-0291054D4720}"/>
                  </a:ext>
                </a:extLst>
              </p:cNvPr>
              <p:cNvSpPr/>
              <p:nvPr/>
            </p:nvSpPr>
            <p:spPr>
              <a:xfrm>
                <a:off x="6554714" y="184882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74" name="วงรี 73">
                <a:extLst>
                  <a:ext uri="{FF2B5EF4-FFF2-40B4-BE49-F238E27FC236}">
                    <a16:creationId xmlns:a16="http://schemas.microsoft.com/office/drawing/2014/main" id="{AB119595-6946-4196-9F2E-F14911126934}"/>
                  </a:ext>
                </a:extLst>
              </p:cNvPr>
              <p:cNvSpPr/>
              <p:nvPr/>
            </p:nvSpPr>
            <p:spPr>
              <a:xfrm>
                <a:off x="6554714" y="204885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75" name="วงรี 74">
                <a:extLst>
                  <a:ext uri="{FF2B5EF4-FFF2-40B4-BE49-F238E27FC236}">
                    <a16:creationId xmlns:a16="http://schemas.microsoft.com/office/drawing/2014/main" id="{84B47960-2D2B-4ED8-950B-9CE3F526EDB1}"/>
                  </a:ext>
                </a:extLst>
              </p:cNvPr>
              <p:cNvSpPr/>
              <p:nvPr/>
            </p:nvSpPr>
            <p:spPr>
              <a:xfrm>
                <a:off x="6554714" y="22488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76" name="วงรี 75">
                <a:extLst>
                  <a:ext uri="{FF2B5EF4-FFF2-40B4-BE49-F238E27FC236}">
                    <a16:creationId xmlns:a16="http://schemas.microsoft.com/office/drawing/2014/main" id="{660F6C5E-ECCA-45B6-973D-3F3237CA3209}"/>
                  </a:ext>
                </a:extLst>
              </p:cNvPr>
              <p:cNvSpPr/>
              <p:nvPr/>
            </p:nvSpPr>
            <p:spPr>
              <a:xfrm>
                <a:off x="6554714" y="24489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77" name="วงรี 76">
                <a:extLst>
                  <a:ext uri="{FF2B5EF4-FFF2-40B4-BE49-F238E27FC236}">
                    <a16:creationId xmlns:a16="http://schemas.microsoft.com/office/drawing/2014/main" id="{BAB559BF-9D71-4F40-9506-56E190133E99}"/>
                  </a:ext>
                </a:extLst>
              </p:cNvPr>
              <p:cNvSpPr/>
              <p:nvPr/>
            </p:nvSpPr>
            <p:spPr>
              <a:xfrm>
                <a:off x="6554714" y="264892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78" name="วงรี 77">
                <a:extLst>
                  <a:ext uri="{FF2B5EF4-FFF2-40B4-BE49-F238E27FC236}">
                    <a16:creationId xmlns:a16="http://schemas.microsoft.com/office/drawing/2014/main" id="{30A0802E-40FA-4B03-BFF6-642C8184E2DF}"/>
                  </a:ext>
                </a:extLst>
              </p:cNvPr>
              <p:cNvSpPr/>
              <p:nvPr/>
            </p:nvSpPr>
            <p:spPr>
              <a:xfrm>
                <a:off x="6554714" y="284895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79" name="วงรี 78">
                <a:extLst>
                  <a:ext uri="{FF2B5EF4-FFF2-40B4-BE49-F238E27FC236}">
                    <a16:creationId xmlns:a16="http://schemas.microsoft.com/office/drawing/2014/main" id="{7AA9AE6D-DBCD-445D-8282-A5A6EF704155}"/>
                  </a:ext>
                </a:extLst>
              </p:cNvPr>
              <p:cNvSpPr/>
              <p:nvPr/>
            </p:nvSpPr>
            <p:spPr>
              <a:xfrm>
                <a:off x="6554714" y="30489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80" name="วงรี 79">
                <a:extLst>
                  <a:ext uri="{FF2B5EF4-FFF2-40B4-BE49-F238E27FC236}">
                    <a16:creationId xmlns:a16="http://schemas.microsoft.com/office/drawing/2014/main" id="{E2AA38E1-88E4-4FD3-AB6B-C1C259132217}"/>
                  </a:ext>
                </a:extLst>
              </p:cNvPr>
              <p:cNvSpPr/>
              <p:nvPr/>
            </p:nvSpPr>
            <p:spPr>
              <a:xfrm>
                <a:off x="6554714" y="32490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81" name="วงรี 80">
                <a:extLst>
                  <a:ext uri="{FF2B5EF4-FFF2-40B4-BE49-F238E27FC236}">
                    <a16:creationId xmlns:a16="http://schemas.microsoft.com/office/drawing/2014/main" id="{212CA890-9015-456E-98AA-AE1FEAB94E68}"/>
                  </a:ext>
                </a:extLst>
              </p:cNvPr>
              <p:cNvSpPr/>
              <p:nvPr/>
            </p:nvSpPr>
            <p:spPr>
              <a:xfrm>
                <a:off x="6844534" y="14466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82" name="วงรี 81">
                <a:extLst>
                  <a:ext uri="{FF2B5EF4-FFF2-40B4-BE49-F238E27FC236}">
                    <a16:creationId xmlns:a16="http://schemas.microsoft.com/office/drawing/2014/main" id="{28142ACE-1576-457B-9FFB-A6E640C94C93}"/>
                  </a:ext>
                </a:extLst>
              </p:cNvPr>
              <p:cNvSpPr/>
              <p:nvPr/>
            </p:nvSpPr>
            <p:spPr>
              <a:xfrm>
                <a:off x="6844534" y="16467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83" name="วงรี 82">
                <a:extLst>
                  <a:ext uri="{FF2B5EF4-FFF2-40B4-BE49-F238E27FC236}">
                    <a16:creationId xmlns:a16="http://schemas.microsoft.com/office/drawing/2014/main" id="{9E65A5C0-A1A5-4257-B83F-64DB62AD6D4A}"/>
                  </a:ext>
                </a:extLst>
              </p:cNvPr>
              <p:cNvSpPr/>
              <p:nvPr/>
            </p:nvSpPr>
            <p:spPr>
              <a:xfrm>
                <a:off x="6844534" y="184674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84" name="วงรี 83">
                <a:extLst>
                  <a:ext uri="{FF2B5EF4-FFF2-40B4-BE49-F238E27FC236}">
                    <a16:creationId xmlns:a16="http://schemas.microsoft.com/office/drawing/2014/main" id="{F456F59F-3E8B-4A9C-A0A6-9D9A58347391}"/>
                  </a:ext>
                </a:extLst>
              </p:cNvPr>
              <p:cNvSpPr/>
              <p:nvPr/>
            </p:nvSpPr>
            <p:spPr>
              <a:xfrm>
                <a:off x="6844534" y="204677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85" name="วงรี 84">
                <a:extLst>
                  <a:ext uri="{FF2B5EF4-FFF2-40B4-BE49-F238E27FC236}">
                    <a16:creationId xmlns:a16="http://schemas.microsoft.com/office/drawing/2014/main" id="{C6C7035C-D720-4782-9889-E7C52F07F731}"/>
                  </a:ext>
                </a:extLst>
              </p:cNvPr>
              <p:cNvSpPr/>
              <p:nvPr/>
            </p:nvSpPr>
            <p:spPr>
              <a:xfrm>
                <a:off x="6844534" y="22467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86" name="วงรี 85">
                <a:extLst>
                  <a:ext uri="{FF2B5EF4-FFF2-40B4-BE49-F238E27FC236}">
                    <a16:creationId xmlns:a16="http://schemas.microsoft.com/office/drawing/2014/main" id="{12958C89-FAC6-4D6B-A6BC-89E7F57F49A9}"/>
                  </a:ext>
                </a:extLst>
              </p:cNvPr>
              <p:cNvSpPr/>
              <p:nvPr/>
            </p:nvSpPr>
            <p:spPr>
              <a:xfrm>
                <a:off x="6844534" y="24468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87" name="วงรี 86">
                <a:extLst>
                  <a:ext uri="{FF2B5EF4-FFF2-40B4-BE49-F238E27FC236}">
                    <a16:creationId xmlns:a16="http://schemas.microsoft.com/office/drawing/2014/main" id="{0EB9EF5B-9B6B-4CCD-9D23-F1A66E05B5E1}"/>
                  </a:ext>
                </a:extLst>
              </p:cNvPr>
              <p:cNvSpPr/>
              <p:nvPr/>
            </p:nvSpPr>
            <p:spPr>
              <a:xfrm>
                <a:off x="6844534" y="264684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88" name="วงรี 87">
                <a:extLst>
                  <a:ext uri="{FF2B5EF4-FFF2-40B4-BE49-F238E27FC236}">
                    <a16:creationId xmlns:a16="http://schemas.microsoft.com/office/drawing/2014/main" id="{4B41C75B-F80A-4FD0-B1BE-56B30ECAE20E}"/>
                  </a:ext>
                </a:extLst>
              </p:cNvPr>
              <p:cNvSpPr/>
              <p:nvPr/>
            </p:nvSpPr>
            <p:spPr>
              <a:xfrm>
                <a:off x="6844534" y="284687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89" name="วงรี 88">
                <a:extLst>
                  <a:ext uri="{FF2B5EF4-FFF2-40B4-BE49-F238E27FC236}">
                    <a16:creationId xmlns:a16="http://schemas.microsoft.com/office/drawing/2014/main" id="{6E7786C0-A46F-4381-8D9D-7B9F8A2056D0}"/>
                  </a:ext>
                </a:extLst>
              </p:cNvPr>
              <p:cNvSpPr/>
              <p:nvPr/>
            </p:nvSpPr>
            <p:spPr>
              <a:xfrm>
                <a:off x="6844534" y="30468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90" name="วงรี 89">
                <a:extLst>
                  <a:ext uri="{FF2B5EF4-FFF2-40B4-BE49-F238E27FC236}">
                    <a16:creationId xmlns:a16="http://schemas.microsoft.com/office/drawing/2014/main" id="{1E352FA3-EDA1-40E7-926E-C03C10A26667}"/>
                  </a:ext>
                </a:extLst>
              </p:cNvPr>
              <p:cNvSpPr/>
              <p:nvPr/>
            </p:nvSpPr>
            <p:spPr>
              <a:xfrm>
                <a:off x="6844534" y="32469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</p:grpSp>
        <p:grpSp>
          <p:nvGrpSpPr>
            <p:cNvPr id="125" name="กลุ่ม 124">
              <a:extLst>
                <a:ext uri="{FF2B5EF4-FFF2-40B4-BE49-F238E27FC236}">
                  <a16:creationId xmlns:a16="http://schemas.microsoft.com/office/drawing/2014/main" id="{2A7EF110-C613-43EC-A91B-8724C8B7B2A1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2133939" y="4354181"/>
              <a:ext cx="347486" cy="982634"/>
              <a:chOff x="6264894" y="1446698"/>
              <a:chExt cx="759640" cy="1984379"/>
            </a:xfrm>
          </p:grpSpPr>
          <p:sp>
            <p:nvSpPr>
              <p:cNvPr id="126" name="วงรี 125">
                <a:extLst>
                  <a:ext uri="{FF2B5EF4-FFF2-40B4-BE49-F238E27FC236}">
                    <a16:creationId xmlns:a16="http://schemas.microsoft.com/office/drawing/2014/main" id="{087B597C-BD80-4707-83EB-0CA0D38815FA}"/>
                  </a:ext>
                </a:extLst>
              </p:cNvPr>
              <p:cNvSpPr/>
              <p:nvPr/>
            </p:nvSpPr>
            <p:spPr>
              <a:xfrm>
                <a:off x="6264894" y="14508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27" name="วงรี 126">
                <a:extLst>
                  <a:ext uri="{FF2B5EF4-FFF2-40B4-BE49-F238E27FC236}">
                    <a16:creationId xmlns:a16="http://schemas.microsoft.com/office/drawing/2014/main" id="{BCDC5252-3B1F-4471-83D6-157DD3488F1D}"/>
                  </a:ext>
                </a:extLst>
              </p:cNvPr>
              <p:cNvSpPr/>
              <p:nvPr/>
            </p:nvSpPr>
            <p:spPr>
              <a:xfrm>
                <a:off x="6264894" y="16508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28" name="วงรี 127">
                <a:extLst>
                  <a:ext uri="{FF2B5EF4-FFF2-40B4-BE49-F238E27FC236}">
                    <a16:creationId xmlns:a16="http://schemas.microsoft.com/office/drawing/2014/main" id="{72F01A66-27AA-4D43-B117-96BE8EDDD1AF}"/>
                  </a:ext>
                </a:extLst>
              </p:cNvPr>
              <p:cNvSpPr/>
              <p:nvPr/>
            </p:nvSpPr>
            <p:spPr>
              <a:xfrm>
                <a:off x="6264894" y="185090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29" name="วงรี 128">
                <a:extLst>
                  <a:ext uri="{FF2B5EF4-FFF2-40B4-BE49-F238E27FC236}">
                    <a16:creationId xmlns:a16="http://schemas.microsoft.com/office/drawing/2014/main" id="{C442AD09-F6A2-41BE-B9D4-C779372A7A48}"/>
                  </a:ext>
                </a:extLst>
              </p:cNvPr>
              <p:cNvSpPr/>
              <p:nvPr/>
            </p:nvSpPr>
            <p:spPr>
              <a:xfrm>
                <a:off x="6264894" y="205092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30" name="วงรี 129">
                <a:extLst>
                  <a:ext uri="{FF2B5EF4-FFF2-40B4-BE49-F238E27FC236}">
                    <a16:creationId xmlns:a16="http://schemas.microsoft.com/office/drawing/2014/main" id="{8F9C1533-F358-403F-9407-C2827AD41DB8}"/>
                  </a:ext>
                </a:extLst>
              </p:cNvPr>
              <p:cNvSpPr/>
              <p:nvPr/>
            </p:nvSpPr>
            <p:spPr>
              <a:xfrm>
                <a:off x="6264894" y="22509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31" name="วงรี 130">
                <a:extLst>
                  <a:ext uri="{FF2B5EF4-FFF2-40B4-BE49-F238E27FC236}">
                    <a16:creationId xmlns:a16="http://schemas.microsoft.com/office/drawing/2014/main" id="{E9409C88-8E7C-42F9-AD4C-AC78A21D9EDD}"/>
                  </a:ext>
                </a:extLst>
              </p:cNvPr>
              <p:cNvSpPr/>
              <p:nvPr/>
            </p:nvSpPr>
            <p:spPr>
              <a:xfrm>
                <a:off x="6264894" y="24509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32" name="วงรี 131">
                <a:extLst>
                  <a:ext uri="{FF2B5EF4-FFF2-40B4-BE49-F238E27FC236}">
                    <a16:creationId xmlns:a16="http://schemas.microsoft.com/office/drawing/2014/main" id="{4A7409C7-A987-4C36-8B3B-A5AC75002AAA}"/>
                  </a:ext>
                </a:extLst>
              </p:cNvPr>
              <p:cNvSpPr/>
              <p:nvPr/>
            </p:nvSpPr>
            <p:spPr>
              <a:xfrm>
                <a:off x="6264894" y="265100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33" name="วงรี 132">
                <a:extLst>
                  <a:ext uri="{FF2B5EF4-FFF2-40B4-BE49-F238E27FC236}">
                    <a16:creationId xmlns:a16="http://schemas.microsoft.com/office/drawing/2014/main" id="{8EE3D0AA-B694-4139-92D2-BD8E66EA6B63}"/>
                  </a:ext>
                </a:extLst>
              </p:cNvPr>
              <p:cNvSpPr/>
              <p:nvPr/>
            </p:nvSpPr>
            <p:spPr>
              <a:xfrm>
                <a:off x="6264894" y="285102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34" name="วงรี 133">
                <a:extLst>
                  <a:ext uri="{FF2B5EF4-FFF2-40B4-BE49-F238E27FC236}">
                    <a16:creationId xmlns:a16="http://schemas.microsoft.com/office/drawing/2014/main" id="{2BB0E1F4-1047-4408-8BFD-B5A0D565A2E6}"/>
                  </a:ext>
                </a:extLst>
              </p:cNvPr>
              <p:cNvSpPr/>
              <p:nvPr/>
            </p:nvSpPr>
            <p:spPr>
              <a:xfrm>
                <a:off x="6264894" y="30510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 dirty="0"/>
              </a:p>
            </p:txBody>
          </p:sp>
          <p:sp>
            <p:nvSpPr>
              <p:cNvPr id="135" name="วงรี 134">
                <a:extLst>
                  <a:ext uri="{FF2B5EF4-FFF2-40B4-BE49-F238E27FC236}">
                    <a16:creationId xmlns:a16="http://schemas.microsoft.com/office/drawing/2014/main" id="{0EF7C8D2-A0BA-42DF-A4B3-7E8357F14533}"/>
                  </a:ext>
                </a:extLst>
              </p:cNvPr>
              <p:cNvSpPr/>
              <p:nvPr/>
            </p:nvSpPr>
            <p:spPr>
              <a:xfrm>
                <a:off x="6264894" y="32510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36" name="วงรี 135">
                <a:extLst>
                  <a:ext uri="{FF2B5EF4-FFF2-40B4-BE49-F238E27FC236}">
                    <a16:creationId xmlns:a16="http://schemas.microsoft.com/office/drawing/2014/main" id="{BE23256E-38DF-49B1-93AC-78B4911E571A}"/>
                  </a:ext>
                </a:extLst>
              </p:cNvPr>
              <p:cNvSpPr/>
              <p:nvPr/>
            </p:nvSpPr>
            <p:spPr>
              <a:xfrm>
                <a:off x="6554714" y="14487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37" name="วงรี 136">
                <a:extLst>
                  <a:ext uri="{FF2B5EF4-FFF2-40B4-BE49-F238E27FC236}">
                    <a16:creationId xmlns:a16="http://schemas.microsoft.com/office/drawing/2014/main" id="{D2EBBCA6-A58E-409A-8BB1-46096F953522}"/>
                  </a:ext>
                </a:extLst>
              </p:cNvPr>
              <p:cNvSpPr/>
              <p:nvPr/>
            </p:nvSpPr>
            <p:spPr>
              <a:xfrm>
                <a:off x="6554714" y="16488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38" name="วงรี 137">
                <a:extLst>
                  <a:ext uri="{FF2B5EF4-FFF2-40B4-BE49-F238E27FC236}">
                    <a16:creationId xmlns:a16="http://schemas.microsoft.com/office/drawing/2014/main" id="{4EAA18AD-D225-4CAB-A830-06A73C29BA6B}"/>
                  </a:ext>
                </a:extLst>
              </p:cNvPr>
              <p:cNvSpPr/>
              <p:nvPr/>
            </p:nvSpPr>
            <p:spPr>
              <a:xfrm>
                <a:off x="6554714" y="184882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39" name="วงรี 138">
                <a:extLst>
                  <a:ext uri="{FF2B5EF4-FFF2-40B4-BE49-F238E27FC236}">
                    <a16:creationId xmlns:a16="http://schemas.microsoft.com/office/drawing/2014/main" id="{0C1FF6D6-BAFB-4890-BDAF-0321109E106E}"/>
                  </a:ext>
                </a:extLst>
              </p:cNvPr>
              <p:cNvSpPr/>
              <p:nvPr/>
            </p:nvSpPr>
            <p:spPr>
              <a:xfrm>
                <a:off x="6554714" y="204885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40" name="วงรี 139">
                <a:extLst>
                  <a:ext uri="{FF2B5EF4-FFF2-40B4-BE49-F238E27FC236}">
                    <a16:creationId xmlns:a16="http://schemas.microsoft.com/office/drawing/2014/main" id="{42CAA703-0698-4B2C-89D9-7623CE92359A}"/>
                  </a:ext>
                </a:extLst>
              </p:cNvPr>
              <p:cNvSpPr/>
              <p:nvPr/>
            </p:nvSpPr>
            <p:spPr>
              <a:xfrm>
                <a:off x="6554714" y="22488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41" name="วงรี 140">
                <a:extLst>
                  <a:ext uri="{FF2B5EF4-FFF2-40B4-BE49-F238E27FC236}">
                    <a16:creationId xmlns:a16="http://schemas.microsoft.com/office/drawing/2014/main" id="{DA7B4F7D-1D18-420D-8433-F99DF2BFD5EB}"/>
                  </a:ext>
                </a:extLst>
              </p:cNvPr>
              <p:cNvSpPr/>
              <p:nvPr/>
            </p:nvSpPr>
            <p:spPr>
              <a:xfrm>
                <a:off x="6554714" y="24489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42" name="วงรี 141">
                <a:extLst>
                  <a:ext uri="{FF2B5EF4-FFF2-40B4-BE49-F238E27FC236}">
                    <a16:creationId xmlns:a16="http://schemas.microsoft.com/office/drawing/2014/main" id="{AE91FF48-3E09-4F8A-AF4D-3AA54B047A9E}"/>
                  </a:ext>
                </a:extLst>
              </p:cNvPr>
              <p:cNvSpPr/>
              <p:nvPr/>
            </p:nvSpPr>
            <p:spPr>
              <a:xfrm>
                <a:off x="6554714" y="264892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43" name="วงรี 142">
                <a:extLst>
                  <a:ext uri="{FF2B5EF4-FFF2-40B4-BE49-F238E27FC236}">
                    <a16:creationId xmlns:a16="http://schemas.microsoft.com/office/drawing/2014/main" id="{813DCB89-6B66-45B5-8F7E-7706E9A8160B}"/>
                  </a:ext>
                </a:extLst>
              </p:cNvPr>
              <p:cNvSpPr/>
              <p:nvPr/>
            </p:nvSpPr>
            <p:spPr>
              <a:xfrm>
                <a:off x="6554714" y="284895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44" name="วงรี 143">
                <a:extLst>
                  <a:ext uri="{FF2B5EF4-FFF2-40B4-BE49-F238E27FC236}">
                    <a16:creationId xmlns:a16="http://schemas.microsoft.com/office/drawing/2014/main" id="{9795BA4E-5DC0-4DD6-A85F-8EA0857D4AD7}"/>
                  </a:ext>
                </a:extLst>
              </p:cNvPr>
              <p:cNvSpPr/>
              <p:nvPr/>
            </p:nvSpPr>
            <p:spPr>
              <a:xfrm>
                <a:off x="6554714" y="30489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45" name="วงรี 144">
                <a:extLst>
                  <a:ext uri="{FF2B5EF4-FFF2-40B4-BE49-F238E27FC236}">
                    <a16:creationId xmlns:a16="http://schemas.microsoft.com/office/drawing/2014/main" id="{E029C643-64FC-489A-961F-BA499DD96B5F}"/>
                  </a:ext>
                </a:extLst>
              </p:cNvPr>
              <p:cNvSpPr/>
              <p:nvPr/>
            </p:nvSpPr>
            <p:spPr>
              <a:xfrm>
                <a:off x="6554714" y="32490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46" name="วงรี 145">
                <a:extLst>
                  <a:ext uri="{FF2B5EF4-FFF2-40B4-BE49-F238E27FC236}">
                    <a16:creationId xmlns:a16="http://schemas.microsoft.com/office/drawing/2014/main" id="{30AB53CB-BFBE-474D-AB48-F68DE0EE987E}"/>
                  </a:ext>
                </a:extLst>
              </p:cNvPr>
              <p:cNvSpPr/>
              <p:nvPr/>
            </p:nvSpPr>
            <p:spPr>
              <a:xfrm>
                <a:off x="6844534" y="14466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47" name="วงรี 146">
                <a:extLst>
                  <a:ext uri="{FF2B5EF4-FFF2-40B4-BE49-F238E27FC236}">
                    <a16:creationId xmlns:a16="http://schemas.microsoft.com/office/drawing/2014/main" id="{086C549C-08DF-463C-8A3D-A381ADCD4108}"/>
                  </a:ext>
                </a:extLst>
              </p:cNvPr>
              <p:cNvSpPr/>
              <p:nvPr/>
            </p:nvSpPr>
            <p:spPr>
              <a:xfrm>
                <a:off x="6844534" y="16467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48" name="วงรี 147">
                <a:extLst>
                  <a:ext uri="{FF2B5EF4-FFF2-40B4-BE49-F238E27FC236}">
                    <a16:creationId xmlns:a16="http://schemas.microsoft.com/office/drawing/2014/main" id="{613A26D6-D114-4DB7-BF7A-3D4A1680BF71}"/>
                  </a:ext>
                </a:extLst>
              </p:cNvPr>
              <p:cNvSpPr/>
              <p:nvPr/>
            </p:nvSpPr>
            <p:spPr>
              <a:xfrm>
                <a:off x="6844534" y="184674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49" name="วงรี 148">
                <a:extLst>
                  <a:ext uri="{FF2B5EF4-FFF2-40B4-BE49-F238E27FC236}">
                    <a16:creationId xmlns:a16="http://schemas.microsoft.com/office/drawing/2014/main" id="{E27DDA30-C4D6-4AA2-ACA1-1D3C030E1D72}"/>
                  </a:ext>
                </a:extLst>
              </p:cNvPr>
              <p:cNvSpPr/>
              <p:nvPr/>
            </p:nvSpPr>
            <p:spPr>
              <a:xfrm>
                <a:off x="6844534" y="204677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50" name="วงรี 149">
                <a:extLst>
                  <a:ext uri="{FF2B5EF4-FFF2-40B4-BE49-F238E27FC236}">
                    <a16:creationId xmlns:a16="http://schemas.microsoft.com/office/drawing/2014/main" id="{0CA6F531-E93D-4AA4-8F21-C6AB8CC24A7C}"/>
                  </a:ext>
                </a:extLst>
              </p:cNvPr>
              <p:cNvSpPr/>
              <p:nvPr/>
            </p:nvSpPr>
            <p:spPr>
              <a:xfrm>
                <a:off x="6844534" y="22467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51" name="วงรี 150">
                <a:extLst>
                  <a:ext uri="{FF2B5EF4-FFF2-40B4-BE49-F238E27FC236}">
                    <a16:creationId xmlns:a16="http://schemas.microsoft.com/office/drawing/2014/main" id="{56D3A951-4DAE-4497-A1BF-9DE01A1283E0}"/>
                  </a:ext>
                </a:extLst>
              </p:cNvPr>
              <p:cNvSpPr/>
              <p:nvPr/>
            </p:nvSpPr>
            <p:spPr>
              <a:xfrm>
                <a:off x="6844534" y="24468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52" name="วงรี 151">
                <a:extLst>
                  <a:ext uri="{FF2B5EF4-FFF2-40B4-BE49-F238E27FC236}">
                    <a16:creationId xmlns:a16="http://schemas.microsoft.com/office/drawing/2014/main" id="{56624583-3AF1-434C-947B-DC01822C50CB}"/>
                  </a:ext>
                </a:extLst>
              </p:cNvPr>
              <p:cNvSpPr/>
              <p:nvPr/>
            </p:nvSpPr>
            <p:spPr>
              <a:xfrm>
                <a:off x="6844534" y="264684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53" name="วงรี 152">
                <a:extLst>
                  <a:ext uri="{FF2B5EF4-FFF2-40B4-BE49-F238E27FC236}">
                    <a16:creationId xmlns:a16="http://schemas.microsoft.com/office/drawing/2014/main" id="{FFB94250-93F7-44D7-B0D3-00F3B7A4F59C}"/>
                  </a:ext>
                </a:extLst>
              </p:cNvPr>
              <p:cNvSpPr/>
              <p:nvPr/>
            </p:nvSpPr>
            <p:spPr>
              <a:xfrm>
                <a:off x="6844534" y="284687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54" name="วงรี 153">
                <a:extLst>
                  <a:ext uri="{FF2B5EF4-FFF2-40B4-BE49-F238E27FC236}">
                    <a16:creationId xmlns:a16="http://schemas.microsoft.com/office/drawing/2014/main" id="{693A4000-C711-4213-881F-46174FD1239A}"/>
                  </a:ext>
                </a:extLst>
              </p:cNvPr>
              <p:cNvSpPr/>
              <p:nvPr/>
            </p:nvSpPr>
            <p:spPr>
              <a:xfrm>
                <a:off x="6844534" y="30468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55" name="วงรี 154">
                <a:extLst>
                  <a:ext uri="{FF2B5EF4-FFF2-40B4-BE49-F238E27FC236}">
                    <a16:creationId xmlns:a16="http://schemas.microsoft.com/office/drawing/2014/main" id="{10DCF3F5-3C48-4642-B133-E3CC79C23C10}"/>
                  </a:ext>
                </a:extLst>
              </p:cNvPr>
              <p:cNvSpPr/>
              <p:nvPr/>
            </p:nvSpPr>
            <p:spPr>
              <a:xfrm>
                <a:off x="6844534" y="32469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</p:grpSp>
        <p:grpSp>
          <p:nvGrpSpPr>
            <p:cNvPr id="156" name="กลุ่ม 155">
              <a:extLst>
                <a:ext uri="{FF2B5EF4-FFF2-40B4-BE49-F238E27FC236}">
                  <a16:creationId xmlns:a16="http://schemas.microsoft.com/office/drawing/2014/main" id="{B958616B-DD23-408E-8662-7F1436CDCE4F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3466326" y="573401"/>
              <a:ext cx="347486" cy="982634"/>
              <a:chOff x="6264894" y="1446698"/>
              <a:chExt cx="759640" cy="1984379"/>
            </a:xfrm>
          </p:grpSpPr>
          <p:sp>
            <p:nvSpPr>
              <p:cNvPr id="157" name="วงรี 156">
                <a:extLst>
                  <a:ext uri="{FF2B5EF4-FFF2-40B4-BE49-F238E27FC236}">
                    <a16:creationId xmlns:a16="http://schemas.microsoft.com/office/drawing/2014/main" id="{880946A2-5350-4B72-B3CF-3372A2D75CBF}"/>
                  </a:ext>
                </a:extLst>
              </p:cNvPr>
              <p:cNvSpPr/>
              <p:nvPr/>
            </p:nvSpPr>
            <p:spPr>
              <a:xfrm>
                <a:off x="6264894" y="14508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58" name="วงรี 157">
                <a:extLst>
                  <a:ext uri="{FF2B5EF4-FFF2-40B4-BE49-F238E27FC236}">
                    <a16:creationId xmlns:a16="http://schemas.microsoft.com/office/drawing/2014/main" id="{3CE03E15-6C83-422D-BD88-166AD688CF2E}"/>
                  </a:ext>
                </a:extLst>
              </p:cNvPr>
              <p:cNvSpPr/>
              <p:nvPr/>
            </p:nvSpPr>
            <p:spPr>
              <a:xfrm>
                <a:off x="6264894" y="16508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59" name="วงรี 158">
                <a:extLst>
                  <a:ext uri="{FF2B5EF4-FFF2-40B4-BE49-F238E27FC236}">
                    <a16:creationId xmlns:a16="http://schemas.microsoft.com/office/drawing/2014/main" id="{908F4668-BA50-42FC-A8E3-4423F5A64ABC}"/>
                  </a:ext>
                </a:extLst>
              </p:cNvPr>
              <p:cNvSpPr/>
              <p:nvPr/>
            </p:nvSpPr>
            <p:spPr>
              <a:xfrm>
                <a:off x="6264894" y="185090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60" name="วงรี 159">
                <a:extLst>
                  <a:ext uri="{FF2B5EF4-FFF2-40B4-BE49-F238E27FC236}">
                    <a16:creationId xmlns:a16="http://schemas.microsoft.com/office/drawing/2014/main" id="{524554F2-A4AB-4A2E-91DE-4B0CB4B448EB}"/>
                  </a:ext>
                </a:extLst>
              </p:cNvPr>
              <p:cNvSpPr/>
              <p:nvPr/>
            </p:nvSpPr>
            <p:spPr>
              <a:xfrm>
                <a:off x="6264894" y="205092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61" name="วงรี 160">
                <a:extLst>
                  <a:ext uri="{FF2B5EF4-FFF2-40B4-BE49-F238E27FC236}">
                    <a16:creationId xmlns:a16="http://schemas.microsoft.com/office/drawing/2014/main" id="{F3F51107-801F-4372-8E4D-3C58FA1B92B3}"/>
                  </a:ext>
                </a:extLst>
              </p:cNvPr>
              <p:cNvSpPr/>
              <p:nvPr/>
            </p:nvSpPr>
            <p:spPr>
              <a:xfrm>
                <a:off x="6264894" y="22509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62" name="วงรี 161">
                <a:extLst>
                  <a:ext uri="{FF2B5EF4-FFF2-40B4-BE49-F238E27FC236}">
                    <a16:creationId xmlns:a16="http://schemas.microsoft.com/office/drawing/2014/main" id="{5D800A4B-1832-4643-A216-53E717B7A80C}"/>
                  </a:ext>
                </a:extLst>
              </p:cNvPr>
              <p:cNvSpPr/>
              <p:nvPr/>
            </p:nvSpPr>
            <p:spPr>
              <a:xfrm>
                <a:off x="6264894" y="24509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63" name="วงรี 162">
                <a:extLst>
                  <a:ext uri="{FF2B5EF4-FFF2-40B4-BE49-F238E27FC236}">
                    <a16:creationId xmlns:a16="http://schemas.microsoft.com/office/drawing/2014/main" id="{BCF1EB5A-DBFC-4179-958C-1B9118471259}"/>
                  </a:ext>
                </a:extLst>
              </p:cNvPr>
              <p:cNvSpPr/>
              <p:nvPr/>
            </p:nvSpPr>
            <p:spPr>
              <a:xfrm>
                <a:off x="6264894" y="265100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64" name="วงรี 163">
                <a:extLst>
                  <a:ext uri="{FF2B5EF4-FFF2-40B4-BE49-F238E27FC236}">
                    <a16:creationId xmlns:a16="http://schemas.microsoft.com/office/drawing/2014/main" id="{43A2364B-8D4A-4104-BC92-43A3EBCF0585}"/>
                  </a:ext>
                </a:extLst>
              </p:cNvPr>
              <p:cNvSpPr/>
              <p:nvPr/>
            </p:nvSpPr>
            <p:spPr>
              <a:xfrm>
                <a:off x="6264894" y="285102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65" name="วงรี 164">
                <a:extLst>
                  <a:ext uri="{FF2B5EF4-FFF2-40B4-BE49-F238E27FC236}">
                    <a16:creationId xmlns:a16="http://schemas.microsoft.com/office/drawing/2014/main" id="{2009CE0F-1418-4A64-9EF9-E61143263B5C}"/>
                  </a:ext>
                </a:extLst>
              </p:cNvPr>
              <p:cNvSpPr/>
              <p:nvPr/>
            </p:nvSpPr>
            <p:spPr>
              <a:xfrm>
                <a:off x="6264894" y="30510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 dirty="0"/>
              </a:p>
            </p:txBody>
          </p:sp>
          <p:sp>
            <p:nvSpPr>
              <p:cNvPr id="166" name="วงรี 165">
                <a:extLst>
                  <a:ext uri="{FF2B5EF4-FFF2-40B4-BE49-F238E27FC236}">
                    <a16:creationId xmlns:a16="http://schemas.microsoft.com/office/drawing/2014/main" id="{AD5C2724-F24C-49C5-B5E1-775DEA13487D}"/>
                  </a:ext>
                </a:extLst>
              </p:cNvPr>
              <p:cNvSpPr/>
              <p:nvPr/>
            </p:nvSpPr>
            <p:spPr>
              <a:xfrm>
                <a:off x="6264894" y="32510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67" name="วงรี 166">
                <a:extLst>
                  <a:ext uri="{FF2B5EF4-FFF2-40B4-BE49-F238E27FC236}">
                    <a16:creationId xmlns:a16="http://schemas.microsoft.com/office/drawing/2014/main" id="{072B9939-058B-4D80-947C-409EF176F8F8}"/>
                  </a:ext>
                </a:extLst>
              </p:cNvPr>
              <p:cNvSpPr/>
              <p:nvPr/>
            </p:nvSpPr>
            <p:spPr>
              <a:xfrm>
                <a:off x="6554714" y="14487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68" name="วงรี 167">
                <a:extLst>
                  <a:ext uri="{FF2B5EF4-FFF2-40B4-BE49-F238E27FC236}">
                    <a16:creationId xmlns:a16="http://schemas.microsoft.com/office/drawing/2014/main" id="{FD8A0C7A-2F21-40E4-A570-653933483C2A}"/>
                  </a:ext>
                </a:extLst>
              </p:cNvPr>
              <p:cNvSpPr/>
              <p:nvPr/>
            </p:nvSpPr>
            <p:spPr>
              <a:xfrm>
                <a:off x="6554714" y="16488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69" name="วงรี 168">
                <a:extLst>
                  <a:ext uri="{FF2B5EF4-FFF2-40B4-BE49-F238E27FC236}">
                    <a16:creationId xmlns:a16="http://schemas.microsoft.com/office/drawing/2014/main" id="{4D647E18-E96F-4C4F-8BF3-5C1EA031B938}"/>
                  </a:ext>
                </a:extLst>
              </p:cNvPr>
              <p:cNvSpPr/>
              <p:nvPr/>
            </p:nvSpPr>
            <p:spPr>
              <a:xfrm>
                <a:off x="6554714" y="184882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70" name="วงรี 169">
                <a:extLst>
                  <a:ext uri="{FF2B5EF4-FFF2-40B4-BE49-F238E27FC236}">
                    <a16:creationId xmlns:a16="http://schemas.microsoft.com/office/drawing/2014/main" id="{9035A499-ABAB-46EA-A7A5-5E21EF272C51}"/>
                  </a:ext>
                </a:extLst>
              </p:cNvPr>
              <p:cNvSpPr/>
              <p:nvPr/>
            </p:nvSpPr>
            <p:spPr>
              <a:xfrm>
                <a:off x="6554714" y="204885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71" name="วงรี 170">
                <a:extLst>
                  <a:ext uri="{FF2B5EF4-FFF2-40B4-BE49-F238E27FC236}">
                    <a16:creationId xmlns:a16="http://schemas.microsoft.com/office/drawing/2014/main" id="{EC45FC70-FF67-4A0B-9F65-AC60DB5DD75A}"/>
                  </a:ext>
                </a:extLst>
              </p:cNvPr>
              <p:cNvSpPr/>
              <p:nvPr/>
            </p:nvSpPr>
            <p:spPr>
              <a:xfrm>
                <a:off x="6554714" y="22488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72" name="วงรี 171">
                <a:extLst>
                  <a:ext uri="{FF2B5EF4-FFF2-40B4-BE49-F238E27FC236}">
                    <a16:creationId xmlns:a16="http://schemas.microsoft.com/office/drawing/2014/main" id="{3225911A-5A7F-4A6A-8D60-167EE0612ED8}"/>
                  </a:ext>
                </a:extLst>
              </p:cNvPr>
              <p:cNvSpPr/>
              <p:nvPr/>
            </p:nvSpPr>
            <p:spPr>
              <a:xfrm>
                <a:off x="6554714" y="24489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73" name="วงรี 172">
                <a:extLst>
                  <a:ext uri="{FF2B5EF4-FFF2-40B4-BE49-F238E27FC236}">
                    <a16:creationId xmlns:a16="http://schemas.microsoft.com/office/drawing/2014/main" id="{779E656A-5DB3-43FD-A294-C984D27F3ECA}"/>
                  </a:ext>
                </a:extLst>
              </p:cNvPr>
              <p:cNvSpPr/>
              <p:nvPr/>
            </p:nvSpPr>
            <p:spPr>
              <a:xfrm>
                <a:off x="6554714" y="264892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74" name="วงรี 173">
                <a:extLst>
                  <a:ext uri="{FF2B5EF4-FFF2-40B4-BE49-F238E27FC236}">
                    <a16:creationId xmlns:a16="http://schemas.microsoft.com/office/drawing/2014/main" id="{A14C5DAE-6A71-40BD-9109-F1EFE7D9D5B1}"/>
                  </a:ext>
                </a:extLst>
              </p:cNvPr>
              <p:cNvSpPr/>
              <p:nvPr/>
            </p:nvSpPr>
            <p:spPr>
              <a:xfrm>
                <a:off x="6554714" y="284895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75" name="วงรี 174">
                <a:extLst>
                  <a:ext uri="{FF2B5EF4-FFF2-40B4-BE49-F238E27FC236}">
                    <a16:creationId xmlns:a16="http://schemas.microsoft.com/office/drawing/2014/main" id="{1C726E50-D9AB-44F7-B09D-260EA4A097D2}"/>
                  </a:ext>
                </a:extLst>
              </p:cNvPr>
              <p:cNvSpPr/>
              <p:nvPr/>
            </p:nvSpPr>
            <p:spPr>
              <a:xfrm>
                <a:off x="6554714" y="30489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76" name="วงรี 175">
                <a:extLst>
                  <a:ext uri="{FF2B5EF4-FFF2-40B4-BE49-F238E27FC236}">
                    <a16:creationId xmlns:a16="http://schemas.microsoft.com/office/drawing/2014/main" id="{3381DF47-4EEC-4C5D-806D-331FFB99EDBB}"/>
                  </a:ext>
                </a:extLst>
              </p:cNvPr>
              <p:cNvSpPr/>
              <p:nvPr/>
            </p:nvSpPr>
            <p:spPr>
              <a:xfrm>
                <a:off x="6554714" y="32490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77" name="วงรี 176">
                <a:extLst>
                  <a:ext uri="{FF2B5EF4-FFF2-40B4-BE49-F238E27FC236}">
                    <a16:creationId xmlns:a16="http://schemas.microsoft.com/office/drawing/2014/main" id="{B1A7197B-B98D-40DE-BF72-B4830EC03030}"/>
                  </a:ext>
                </a:extLst>
              </p:cNvPr>
              <p:cNvSpPr/>
              <p:nvPr/>
            </p:nvSpPr>
            <p:spPr>
              <a:xfrm>
                <a:off x="6844534" y="14466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78" name="วงรี 177">
                <a:extLst>
                  <a:ext uri="{FF2B5EF4-FFF2-40B4-BE49-F238E27FC236}">
                    <a16:creationId xmlns:a16="http://schemas.microsoft.com/office/drawing/2014/main" id="{82DF469E-A085-4039-88CB-3969DA384FDB}"/>
                  </a:ext>
                </a:extLst>
              </p:cNvPr>
              <p:cNvSpPr/>
              <p:nvPr/>
            </p:nvSpPr>
            <p:spPr>
              <a:xfrm>
                <a:off x="6844534" y="16467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79" name="วงรี 178">
                <a:extLst>
                  <a:ext uri="{FF2B5EF4-FFF2-40B4-BE49-F238E27FC236}">
                    <a16:creationId xmlns:a16="http://schemas.microsoft.com/office/drawing/2014/main" id="{2114E414-B577-4702-8E7D-052C8EB01B12}"/>
                  </a:ext>
                </a:extLst>
              </p:cNvPr>
              <p:cNvSpPr/>
              <p:nvPr/>
            </p:nvSpPr>
            <p:spPr>
              <a:xfrm>
                <a:off x="6844534" y="184674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80" name="วงรี 179">
                <a:extLst>
                  <a:ext uri="{FF2B5EF4-FFF2-40B4-BE49-F238E27FC236}">
                    <a16:creationId xmlns:a16="http://schemas.microsoft.com/office/drawing/2014/main" id="{FAE97F4D-3390-442F-BABF-6A9F783CDAC4}"/>
                  </a:ext>
                </a:extLst>
              </p:cNvPr>
              <p:cNvSpPr/>
              <p:nvPr/>
            </p:nvSpPr>
            <p:spPr>
              <a:xfrm>
                <a:off x="6844534" y="204677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81" name="วงรี 180">
                <a:extLst>
                  <a:ext uri="{FF2B5EF4-FFF2-40B4-BE49-F238E27FC236}">
                    <a16:creationId xmlns:a16="http://schemas.microsoft.com/office/drawing/2014/main" id="{B7B57EE1-A657-484F-9702-2D432A5836E3}"/>
                  </a:ext>
                </a:extLst>
              </p:cNvPr>
              <p:cNvSpPr/>
              <p:nvPr/>
            </p:nvSpPr>
            <p:spPr>
              <a:xfrm>
                <a:off x="6844534" y="22467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82" name="วงรี 181">
                <a:extLst>
                  <a:ext uri="{FF2B5EF4-FFF2-40B4-BE49-F238E27FC236}">
                    <a16:creationId xmlns:a16="http://schemas.microsoft.com/office/drawing/2014/main" id="{C875F0C2-3305-4620-831F-EE6836698F44}"/>
                  </a:ext>
                </a:extLst>
              </p:cNvPr>
              <p:cNvSpPr/>
              <p:nvPr/>
            </p:nvSpPr>
            <p:spPr>
              <a:xfrm>
                <a:off x="6844534" y="24468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83" name="วงรี 182">
                <a:extLst>
                  <a:ext uri="{FF2B5EF4-FFF2-40B4-BE49-F238E27FC236}">
                    <a16:creationId xmlns:a16="http://schemas.microsoft.com/office/drawing/2014/main" id="{C1FB343C-CD22-433C-A738-ED6ED98C86CA}"/>
                  </a:ext>
                </a:extLst>
              </p:cNvPr>
              <p:cNvSpPr/>
              <p:nvPr/>
            </p:nvSpPr>
            <p:spPr>
              <a:xfrm>
                <a:off x="6844534" y="264684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84" name="วงรี 183">
                <a:extLst>
                  <a:ext uri="{FF2B5EF4-FFF2-40B4-BE49-F238E27FC236}">
                    <a16:creationId xmlns:a16="http://schemas.microsoft.com/office/drawing/2014/main" id="{AD1668AC-CF57-4C3A-B191-3854D89C3822}"/>
                  </a:ext>
                </a:extLst>
              </p:cNvPr>
              <p:cNvSpPr/>
              <p:nvPr/>
            </p:nvSpPr>
            <p:spPr>
              <a:xfrm>
                <a:off x="6844534" y="284687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85" name="วงรี 184">
                <a:extLst>
                  <a:ext uri="{FF2B5EF4-FFF2-40B4-BE49-F238E27FC236}">
                    <a16:creationId xmlns:a16="http://schemas.microsoft.com/office/drawing/2014/main" id="{E99753CA-0192-41F6-9B70-A541EFAEA4DB}"/>
                  </a:ext>
                </a:extLst>
              </p:cNvPr>
              <p:cNvSpPr/>
              <p:nvPr/>
            </p:nvSpPr>
            <p:spPr>
              <a:xfrm>
                <a:off x="6844534" y="30468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86" name="วงรี 185">
                <a:extLst>
                  <a:ext uri="{FF2B5EF4-FFF2-40B4-BE49-F238E27FC236}">
                    <a16:creationId xmlns:a16="http://schemas.microsoft.com/office/drawing/2014/main" id="{07334C29-3F9C-4309-BFD2-EEC5F7C587A2}"/>
                  </a:ext>
                </a:extLst>
              </p:cNvPr>
              <p:cNvSpPr/>
              <p:nvPr/>
            </p:nvSpPr>
            <p:spPr>
              <a:xfrm>
                <a:off x="6844534" y="32469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</p:grpSp>
        <p:sp>
          <p:nvSpPr>
            <p:cNvPr id="190" name="กากบาท 189">
              <a:extLst>
                <a:ext uri="{FF2B5EF4-FFF2-40B4-BE49-F238E27FC236}">
                  <a16:creationId xmlns:a16="http://schemas.microsoft.com/office/drawing/2014/main" id="{5388398A-A471-4266-9A27-E079256CC8C9}"/>
                </a:ext>
              </a:extLst>
            </p:cNvPr>
            <p:cNvSpPr/>
            <p:nvPr/>
          </p:nvSpPr>
          <p:spPr>
            <a:xfrm rot="1087668">
              <a:off x="1191653" y="4451977"/>
              <a:ext cx="368040" cy="320174"/>
            </a:xfrm>
            <a:prstGeom prst="plus">
              <a:avLst>
                <a:gd name="adj" fmla="val 35728"/>
              </a:avLst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91" name="กากบาท 190">
              <a:extLst>
                <a:ext uri="{FF2B5EF4-FFF2-40B4-BE49-F238E27FC236}">
                  <a16:creationId xmlns:a16="http://schemas.microsoft.com/office/drawing/2014/main" id="{06CDAA93-E217-4258-9A54-4C325A9332B8}"/>
                </a:ext>
              </a:extLst>
            </p:cNvPr>
            <p:cNvSpPr/>
            <p:nvPr/>
          </p:nvSpPr>
          <p:spPr>
            <a:xfrm rot="1087668">
              <a:off x="6767399" y="1518757"/>
              <a:ext cx="368040" cy="320174"/>
            </a:xfrm>
            <a:prstGeom prst="plus">
              <a:avLst>
                <a:gd name="adj" fmla="val 35728"/>
              </a:avLst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92" name="กากบาท 191">
              <a:extLst>
                <a:ext uri="{FF2B5EF4-FFF2-40B4-BE49-F238E27FC236}">
                  <a16:creationId xmlns:a16="http://schemas.microsoft.com/office/drawing/2014/main" id="{E52586BA-A47A-4C67-BE1E-D768E320A5C8}"/>
                </a:ext>
              </a:extLst>
            </p:cNvPr>
            <p:cNvSpPr/>
            <p:nvPr/>
          </p:nvSpPr>
          <p:spPr>
            <a:xfrm rot="1087668">
              <a:off x="684864" y="1581020"/>
              <a:ext cx="620284" cy="500224"/>
            </a:xfrm>
            <a:prstGeom prst="plus">
              <a:avLst>
                <a:gd name="adj" fmla="val 35728"/>
              </a:avLst>
            </a:prstGeom>
            <a:solidFill>
              <a:srgbClr val="FDE92C">
                <a:alpha val="40000"/>
              </a:srgb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93" name="กากบาท 192">
              <a:extLst>
                <a:ext uri="{FF2B5EF4-FFF2-40B4-BE49-F238E27FC236}">
                  <a16:creationId xmlns:a16="http://schemas.microsoft.com/office/drawing/2014/main" id="{9279B430-86FD-4915-87E5-58413A3B8599}"/>
                </a:ext>
              </a:extLst>
            </p:cNvPr>
            <p:cNvSpPr/>
            <p:nvPr/>
          </p:nvSpPr>
          <p:spPr>
            <a:xfrm rot="20237040">
              <a:off x="1318434" y="452353"/>
              <a:ext cx="552915" cy="426604"/>
            </a:xfrm>
            <a:prstGeom prst="plus">
              <a:avLst>
                <a:gd name="adj" fmla="val 35728"/>
              </a:avLst>
            </a:prstGeom>
            <a:solidFill>
              <a:schemeClr val="accent4">
                <a:lumMod val="20000"/>
                <a:lumOff val="80000"/>
                <a:alpha val="90000"/>
              </a:scheme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 dirty="0"/>
            </a:p>
          </p:txBody>
        </p:sp>
        <p:sp>
          <p:nvSpPr>
            <p:cNvPr id="194" name="สี่เหลี่ยมผืนผ้า 193">
              <a:extLst>
                <a:ext uri="{FF2B5EF4-FFF2-40B4-BE49-F238E27FC236}">
                  <a16:creationId xmlns:a16="http://schemas.microsoft.com/office/drawing/2014/main" id="{07A72EC4-E108-4388-8109-4BECAA9C8258}"/>
                </a:ext>
              </a:extLst>
            </p:cNvPr>
            <p:cNvSpPr/>
            <p:nvPr/>
          </p:nvSpPr>
          <p:spPr>
            <a:xfrm>
              <a:off x="6241377" y="425127"/>
              <a:ext cx="330847" cy="305625"/>
            </a:xfrm>
            <a:prstGeom prst="rect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95" name="สี่เหลี่ยมผืนผ้า 194">
              <a:extLst>
                <a:ext uri="{FF2B5EF4-FFF2-40B4-BE49-F238E27FC236}">
                  <a16:creationId xmlns:a16="http://schemas.microsoft.com/office/drawing/2014/main" id="{DB745DB9-E68C-4099-8BC1-067971DA25AE}"/>
                </a:ext>
              </a:extLst>
            </p:cNvPr>
            <p:cNvSpPr/>
            <p:nvPr/>
          </p:nvSpPr>
          <p:spPr>
            <a:xfrm>
              <a:off x="7961308" y="4240268"/>
              <a:ext cx="330847" cy="305625"/>
            </a:xfrm>
            <a:prstGeom prst="rect">
              <a:avLst/>
            </a:prstGeom>
            <a:noFill/>
            <a:ln w="28575">
              <a:solidFill>
                <a:srgbClr val="FEF9B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grpSp>
          <p:nvGrpSpPr>
            <p:cNvPr id="196" name="กลุ่ม 195">
              <a:extLst>
                <a:ext uri="{FF2B5EF4-FFF2-40B4-BE49-F238E27FC236}">
                  <a16:creationId xmlns:a16="http://schemas.microsoft.com/office/drawing/2014/main" id="{1ED1FCA0-FE85-49B0-B8E6-2709E2BE3F0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010805" y="3407851"/>
              <a:ext cx="376162" cy="907724"/>
              <a:chOff x="6264894" y="1446698"/>
              <a:chExt cx="759640" cy="1984379"/>
            </a:xfrm>
          </p:grpSpPr>
          <p:sp>
            <p:nvSpPr>
              <p:cNvPr id="197" name="วงรี 196">
                <a:extLst>
                  <a:ext uri="{FF2B5EF4-FFF2-40B4-BE49-F238E27FC236}">
                    <a16:creationId xmlns:a16="http://schemas.microsoft.com/office/drawing/2014/main" id="{B21C1970-2128-49C3-9C00-8C4D8B5ABB22}"/>
                  </a:ext>
                </a:extLst>
              </p:cNvPr>
              <p:cNvSpPr/>
              <p:nvPr/>
            </p:nvSpPr>
            <p:spPr>
              <a:xfrm>
                <a:off x="6264894" y="14508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98" name="วงรี 197">
                <a:extLst>
                  <a:ext uri="{FF2B5EF4-FFF2-40B4-BE49-F238E27FC236}">
                    <a16:creationId xmlns:a16="http://schemas.microsoft.com/office/drawing/2014/main" id="{99D12FE0-9D89-4DCA-BE55-81A666A3DC64}"/>
                  </a:ext>
                </a:extLst>
              </p:cNvPr>
              <p:cNvSpPr/>
              <p:nvPr/>
            </p:nvSpPr>
            <p:spPr>
              <a:xfrm>
                <a:off x="6264894" y="16508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99" name="วงรี 198">
                <a:extLst>
                  <a:ext uri="{FF2B5EF4-FFF2-40B4-BE49-F238E27FC236}">
                    <a16:creationId xmlns:a16="http://schemas.microsoft.com/office/drawing/2014/main" id="{497810E9-68CB-444C-B53D-1DA8C12A8AC5}"/>
                  </a:ext>
                </a:extLst>
              </p:cNvPr>
              <p:cNvSpPr/>
              <p:nvPr/>
            </p:nvSpPr>
            <p:spPr>
              <a:xfrm>
                <a:off x="6264894" y="185090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00" name="วงรี 199">
                <a:extLst>
                  <a:ext uri="{FF2B5EF4-FFF2-40B4-BE49-F238E27FC236}">
                    <a16:creationId xmlns:a16="http://schemas.microsoft.com/office/drawing/2014/main" id="{A28FF609-F343-47FC-A527-377C8D8A3C93}"/>
                  </a:ext>
                </a:extLst>
              </p:cNvPr>
              <p:cNvSpPr/>
              <p:nvPr/>
            </p:nvSpPr>
            <p:spPr>
              <a:xfrm>
                <a:off x="6264894" y="205092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01" name="วงรี 200">
                <a:extLst>
                  <a:ext uri="{FF2B5EF4-FFF2-40B4-BE49-F238E27FC236}">
                    <a16:creationId xmlns:a16="http://schemas.microsoft.com/office/drawing/2014/main" id="{20C4603F-058E-4D02-9D62-323B1BACD948}"/>
                  </a:ext>
                </a:extLst>
              </p:cNvPr>
              <p:cNvSpPr/>
              <p:nvPr/>
            </p:nvSpPr>
            <p:spPr>
              <a:xfrm>
                <a:off x="6264894" y="22509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02" name="วงรี 201">
                <a:extLst>
                  <a:ext uri="{FF2B5EF4-FFF2-40B4-BE49-F238E27FC236}">
                    <a16:creationId xmlns:a16="http://schemas.microsoft.com/office/drawing/2014/main" id="{937B6F76-0969-485E-9D13-BFDDA29747B5}"/>
                  </a:ext>
                </a:extLst>
              </p:cNvPr>
              <p:cNvSpPr/>
              <p:nvPr/>
            </p:nvSpPr>
            <p:spPr>
              <a:xfrm>
                <a:off x="6264894" y="24509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03" name="วงรี 202">
                <a:extLst>
                  <a:ext uri="{FF2B5EF4-FFF2-40B4-BE49-F238E27FC236}">
                    <a16:creationId xmlns:a16="http://schemas.microsoft.com/office/drawing/2014/main" id="{1DF58B4A-A66B-4699-A37C-3F6987305D84}"/>
                  </a:ext>
                </a:extLst>
              </p:cNvPr>
              <p:cNvSpPr/>
              <p:nvPr/>
            </p:nvSpPr>
            <p:spPr>
              <a:xfrm>
                <a:off x="6264894" y="265100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04" name="วงรี 203">
                <a:extLst>
                  <a:ext uri="{FF2B5EF4-FFF2-40B4-BE49-F238E27FC236}">
                    <a16:creationId xmlns:a16="http://schemas.microsoft.com/office/drawing/2014/main" id="{7BB84F2F-07D2-4487-A2CE-362EFBDAEE8E}"/>
                  </a:ext>
                </a:extLst>
              </p:cNvPr>
              <p:cNvSpPr/>
              <p:nvPr/>
            </p:nvSpPr>
            <p:spPr>
              <a:xfrm>
                <a:off x="6264894" y="285102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05" name="วงรี 204">
                <a:extLst>
                  <a:ext uri="{FF2B5EF4-FFF2-40B4-BE49-F238E27FC236}">
                    <a16:creationId xmlns:a16="http://schemas.microsoft.com/office/drawing/2014/main" id="{4A16ED61-82D7-4D1C-8262-ED0B118D0E60}"/>
                  </a:ext>
                </a:extLst>
              </p:cNvPr>
              <p:cNvSpPr/>
              <p:nvPr/>
            </p:nvSpPr>
            <p:spPr>
              <a:xfrm>
                <a:off x="6264894" y="30510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 dirty="0"/>
              </a:p>
            </p:txBody>
          </p:sp>
          <p:sp>
            <p:nvSpPr>
              <p:cNvPr id="206" name="วงรี 205">
                <a:extLst>
                  <a:ext uri="{FF2B5EF4-FFF2-40B4-BE49-F238E27FC236}">
                    <a16:creationId xmlns:a16="http://schemas.microsoft.com/office/drawing/2014/main" id="{B6E1BE97-4B81-4356-B357-468CBC454F5D}"/>
                  </a:ext>
                </a:extLst>
              </p:cNvPr>
              <p:cNvSpPr/>
              <p:nvPr/>
            </p:nvSpPr>
            <p:spPr>
              <a:xfrm>
                <a:off x="6264894" y="32510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07" name="วงรี 206">
                <a:extLst>
                  <a:ext uri="{FF2B5EF4-FFF2-40B4-BE49-F238E27FC236}">
                    <a16:creationId xmlns:a16="http://schemas.microsoft.com/office/drawing/2014/main" id="{1B89C48D-F989-4854-8466-937575850FD9}"/>
                  </a:ext>
                </a:extLst>
              </p:cNvPr>
              <p:cNvSpPr/>
              <p:nvPr/>
            </p:nvSpPr>
            <p:spPr>
              <a:xfrm>
                <a:off x="6554714" y="14487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08" name="วงรี 207">
                <a:extLst>
                  <a:ext uri="{FF2B5EF4-FFF2-40B4-BE49-F238E27FC236}">
                    <a16:creationId xmlns:a16="http://schemas.microsoft.com/office/drawing/2014/main" id="{96C63366-8923-47D7-AA38-4C9BB4EF2BD6}"/>
                  </a:ext>
                </a:extLst>
              </p:cNvPr>
              <p:cNvSpPr/>
              <p:nvPr/>
            </p:nvSpPr>
            <p:spPr>
              <a:xfrm>
                <a:off x="6554714" y="16488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09" name="วงรี 208">
                <a:extLst>
                  <a:ext uri="{FF2B5EF4-FFF2-40B4-BE49-F238E27FC236}">
                    <a16:creationId xmlns:a16="http://schemas.microsoft.com/office/drawing/2014/main" id="{BF1800A9-E998-48BD-B122-08130C2F9023}"/>
                  </a:ext>
                </a:extLst>
              </p:cNvPr>
              <p:cNvSpPr/>
              <p:nvPr/>
            </p:nvSpPr>
            <p:spPr>
              <a:xfrm>
                <a:off x="6554714" y="184882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10" name="วงรี 209">
                <a:extLst>
                  <a:ext uri="{FF2B5EF4-FFF2-40B4-BE49-F238E27FC236}">
                    <a16:creationId xmlns:a16="http://schemas.microsoft.com/office/drawing/2014/main" id="{2E5538F9-9A0A-4AC9-AD17-8BE00BC56514}"/>
                  </a:ext>
                </a:extLst>
              </p:cNvPr>
              <p:cNvSpPr/>
              <p:nvPr/>
            </p:nvSpPr>
            <p:spPr>
              <a:xfrm>
                <a:off x="6554714" y="204885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11" name="วงรี 210">
                <a:extLst>
                  <a:ext uri="{FF2B5EF4-FFF2-40B4-BE49-F238E27FC236}">
                    <a16:creationId xmlns:a16="http://schemas.microsoft.com/office/drawing/2014/main" id="{2A9461A3-9C39-423A-A9BE-600880ECBB4A}"/>
                  </a:ext>
                </a:extLst>
              </p:cNvPr>
              <p:cNvSpPr/>
              <p:nvPr/>
            </p:nvSpPr>
            <p:spPr>
              <a:xfrm>
                <a:off x="6554714" y="22488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12" name="วงรี 211">
                <a:extLst>
                  <a:ext uri="{FF2B5EF4-FFF2-40B4-BE49-F238E27FC236}">
                    <a16:creationId xmlns:a16="http://schemas.microsoft.com/office/drawing/2014/main" id="{EB19948A-221D-46CD-A226-B92B574D58FD}"/>
                  </a:ext>
                </a:extLst>
              </p:cNvPr>
              <p:cNvSpPr/>
              <p:nvPr/>
            </p:nvSpPr>
            <p:spPr>
              <a:xfrm>
                <a:off x="6554714" y="24489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13" name="วงรี 212">
                <a:extLst>
                  <a:ext uri="{FF2B5EF4-FFF2-40B4-BE49-F238E27FC236}">
                    <a16:creationId xmlns:a16="http://schemas.microsoft.com/office/drawing/2014/main" id="{31D69F52-AAA3-49B4-8A41-80F4EF61CEDE}"/>
                  </a:ext>
                </a:extLst>
              </p:cNvPr>
              <p:cNvSpPr/>
              <p:nvPr/>
            </p:nvSpPr>
            <p:spPr>
              <a:xfrm>
                <a:off x="6554714" y="264892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14" name="วงรี 213">
                <a:extLst>
                  <a:ext uri="{FF2B5EF4-FFF2-40B4-BE49-F238E27FC236}">
                    <a16:creationId xmlns:a16="http://schemas.microsoft.com/office/drawing/2014/main" id="{94CF82CC-7350-4639-837C-2205CCCD1DB8}"/>
                  </a:ext>
                </a:extLst>
              </p:cNvPr>
              <p:cNvSpPr/>
              <p:nvPr/>
            </p:nvSpPr>
            <p:spPr>
              <a:xfrm>
                <a:off x="6554714" y="284895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15" name="วงรี 214">
                <a:extLst>
                  <a:ext uri="{FF2B5EF4-FFF2-40B4-BE49-F238E27FC236}">
                    <a16:creationId xmlns:a16="http://schemas.microsoft.com/office/drawing/2014/main" id="{C49CBAEF-D48F-407B-9D7D-23BA8CBCEE76}"/>
                  </a:ext>
                </a:extLst>
              </p:cNvPr>
              <p:cNvSpPr/>
              <p:nvPr/>
            </p:nvSpPr>
            <p:spPr>
              <a:xfrm>
                <a:off x="6554714" y="30489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16" name="วงรี 215">
                <a:extLst>
                  <a:ext uri="{FF2B5EF4-FFF2-40B4-BE49-F238E27FC236}">
                    <a16:creationId xmlns:a16="http://schemas.microsoft.com/office/drawing/2014/main" id="{BDC7FAE8-A9A4-4908-9254-5E8D4C2CB107}"/>
                  </a:ext>
                </a:extLst>
              </p:cNvPr>
              <p:cNvSpPr/>
              <p:nvPr/>
            </p:nvSpPr>
            <p:spPr>
              <a:xfrm>
                <a:off x="6554714" y="32490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17" name="วงรี 216">
                <a:extLst>
                  <a:ext uri="{FF2B5EF4-FFF2-40B4-BE49-F238E27FC236}">
                    <a16:creationId xmlns:a16="http://schemas.microsoft.com/office/drawing/2014/main" id="{93BE9E9C-F227-4576-B2C4-1ABD6DFF9755}"/>
                  </a:ext>
                </a:extLst>
              </p:cNvPr>
              <p:cNvSpPr/>
              <p:nvPr/>
            </p:nvSpPr>
            <p:spPr>
              <a:xfrm>
                <a:off x="6844534" y="14466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18" name="วงรี 217">
                <a:extLst>
                  <a:ext uri="{FF2B5EF4-FFF2-40B4-BE49-F238E27FC236}">
                    <a16:creationId xmlns:a16="http://schemas.microsoft.com/office/drawing/2014/main" id="{D779A1E4-5D4B-4B22-888D-9049B03829A1}"/>
                  </a:ext>
                </a:extLst>
              </p:cNvPr>
              <p:cNvSpPr/>
              <p:nvPr/>
            </p:nvSpPr>
            <p:spPr>
              <a:xfrm>
                <a:off x="6844534" y="16467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19" name="วงรี 218">
                <a:extLst>
                  <a:ext uri="{FF2B5EF4-FFF2-40B4-BE49-F238E27FC236}">
                    <a16:creationId xmlns:a16="http://schemas.microsoft.com/office/drawing/2014/main" id="{E62C645D-CB77-4CF9-91C8-46B04F7C3ECD}"/>
                  </a:ext>
                </a:extLst>
              </p:cNvPr>
              <p:cNvSpPr/>
              <p:nvPr/>
            </p:nvSpPr>
            <p:spPr>
              <a:xfrm>
                <a:off x="6844534" y="184674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20" name="วงรี 219">
                <a:extLst>
                  <a:ext uri="{FF2B5EF4-FFF2-40B4-BE49-F238E27FC236}">
                    <a16:creationId xmlns:a16="http://schemas.microsoft.com/office/drawing/2014/main" id="{E0534271-F8DF-4164-A164-FD536E27C050}"/>
                  </a:ext>
                </a:extLst>
              </p:cNvPr>
              <p:cNvSpPr/>
              <p:nvPr/>
            </p:nvSpPr>
            <p:spPr>
              <a:xfrm>
                <a:off x="6844534" y="204677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21" name="วงรี 220">
                <a:extLst>
                  <a:ext uri="{FF2B5EF4-FFF2-40B4-BE49-F238E27FC236}">
                    <a16:creationId xmlns:a16="http://schemas.microsoft.com/office/drawing/2014/main" id="{4F5C6CC2-8800-4B01-A9F4-94334A6BA60D}"/>
                  </a:ext>
                </a:extLst>
              </p:cNvPr>
              <p:cNvSpPr/>
              <p:nvPr/>
            </p:nvSpPr>
            <p:spPr>
              <a:xfrm>
                <a:off x="6844534" y="22467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22" name="วงรี 221">
                <a:extLst>
                  <a:ext uri="{FF2B5EF4-FFF2-40B4-BE49-F238E27FC236}">
                    <a16:creationId xmlns:a16="http://schemas.microsoft.com/office/drawing/2014/main" id="{4454834D-F961-406D-8699-B4758F68EB12}"/>
                  </a:ext>
                </a:extLst>
              </p:cNvPr>
              <p:cNvSpPr/>
              <p:nvPr/>
            </p:nvSpPr>
            <p:spPr>
              <a:xfrm>
                <a:off x="6844534" y="24468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23" name="วงรี 222">
                <a:extLst>
                  <a:ext uri="{FF2B5EF4-FFF2-40B4-BE49-F238E27FC236}">
                    <a16:creationId xmlns:a16="http://schemas.microsoft.com/office/drawing/2014/main" id="{B7092582-A074-4D6F-8DF3-C08625DF8805}"/>
                  </a:ext>
                </a:extLst>
              </p:cNvPr>
              <p:cNvSpPr/>
              <p:nvPr/>
            </p:nvSpPr>
            <p:spPr>
              <a:xfrm>
                <a:off x="6844534" y="264684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24" name="วงรี 223">
                <a:extLst>
                  <a:ext uri="{FF2B5EF4-FFF2-40B4-BE49-F238E27FC236}">
                    <a16:creationId xmlns:a16="http://schemas.microsoft.com/office/drawing/2014/main" id="{F36B67CB-1EE8-4810-AB11-2B63DD43C430}"/>
                  </a:ext>
                </a:extLst>
              </p:cNvPr>
              <p:cNvSpPr/>
              <p:nvPr/>
            </p:nvSpPr>
            <p:spPr>
              <a:xfrm>
                <a:off x="6844534" y="284687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25" name="วงรี 224">
                <a:extLst>
                  <a:ext uri="{FF2B5EF4-FFF2-40B4-BE49-F238E27FC236}">
                    <a16:creationId xmlns:a16="http://schemas.microsoft.com/office/drawing/2014/main" id="{7143009C-229C-42A1-8F6F-515250F203DF}"/>
                  </a:ext>
                </a:extLst>
              </p:cNvPr>
              <p:cNvSpPr/>
              <p:nvPr/>
            </p:nvSpPr>
            <p:spPr>
              <a:xfrm>
                <a:off x="6844534" y="30468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26" name="วงรี 225">
                <a:extLst>
                  <a:ext uri="{FF2B5EF4-FFF2-40B4-BE49-F238E27FC236}">
                    <a16:creationId xmlns:a16="http://schemas.microsoft.com/office/drawing/2014/main" id="{1996C852-8787-421A-8B7A-B535912C8DBC}"/>
                  </a:ext>
                </a:extLst>
              </p:cNvPr>
              <p:cNvSpPr/>
              <p:nvPr/>
            </p:nvSpPr>
            <p:spPr>
              <a:xfrm>
                <a:off x="6844534" y="32469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</p:grpSp>
        <p:pic>
          <p:nvPicPr>
            <p:cNvPr id="230" name="รูปภาพ 229">
              <a:extLst>
                <a:ext uri="{FF2B5EF4-FFF2-40B4-BE49-F238E27FC236}">
                  <a16:creationId xmlns:a16="http://schemas.microsoft.com/office/drawing/2014/main" id="{5BCBB62A-289D-4E01-BD9A-836A9963BB0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412710">
              <a:off x="2901771" y="5172733"/>
              <a:ext cx="496270" cy="458438"/>
            </a:xfrm>
            <a:prstGeom prst="rect">
              <a:avLst/>
            </a:prstGeom>
          </p:spPr>
        </p:pic>
        <p:sp>
          <p:nvSpPr>
            <p:cNvPr id="187" name="สี่เหลี่ยมผืนผ้า 186">
              <a:extLst>
                <a:ext uri="{FF2B5EF4-FFF2-40B4-BE49-F238E27FC236}">
                  <a16:creationId xmlns:a16="http://schemas.microsoft.com/office/drawing/2014/main" id="{EEEA021F-FE91-4991-A9F4-6B54B83EBB5E}"/>
                </a:ext>
              </a:extLst>
            </p:cNvPr>
            <p:cNvSpPr/>
            <p:nvPr/>
          </p:nvSpPr>
          <p:spPr>
            <a:xfrm>
              <a:off x="399393" y="309383"/>
              <a:ext cx="8441305" cy="4559946"/>
            </a:xfrm>
            <a:prstGeom prst="rect">
              <a:avLst/>
            </a:prstGeom>
            <a:solidFill>
              <a:schemeClr val="accent4">
                <a:lumMod val="20000"/>
                <a:lumOff val="80000"/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sp>
          <p:nvSpPr>
            <p:cNvPr id="2" name="สี่เหลี่ยมผืนผ้า 1">
              <a:extLst>
                <a:ext uri="{FF2B5EF4-FFF2-40B4-BE49-F238E27FC236}">
                  <a16:creationId xmlns:a16="http://schemas.microsoft.com/office/drawing/2014/main" id="{823F2461-C6A2-415D-BC23-E283FF6630FD}"/>
                </a:ext>
              </a:extLst>
            </p:cNvPr>
            <p:cNvSpPr/>
            <p:nvPr/>
          </p:nvSpPr>
          <p:spPr>
            <a:xfrm>
              <a:off x="1447350" y="465467"/>
              <a:ext cx="7437915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h-TH" sz="4000" b="1" u="sng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วัสดุในชีวิตประจำวัน</a:t>
              </a: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4D66D8C-08F9-42FB-9CF3-3FB38DB7AA9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6711" y="420884"/>
              <a:ext cx="720000" cy="720000"/>
            </a:xfrm>
            <a:prstGeom prst="rect">
              <a:avLst/>
            </a:prstGeom>
          </p:spPr>
        </p:pic>
        <p:pic>
          <p:nvPicPr>
            <p:cNvPr id="21510" name="Picture 6" descr="Coffeetogo, ถ้วยทิ้ง, มลภาวะต่อสิ่งแวดล้อม, พลาสติก">
              <a:extLst>
                <a:ext uri="{FF2B5EF4-FFF2-40B4-BE49-F238E27FC236}">
                  <a16:creationId xmlns:a16="http://schemas.microsoft.com/office/drawing/2014/main" id="{F9D6812E-DF34-4051-AD9A-DE528A64D14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827" y="1275077"/>
              <a:ext cx="4298897" cy="28659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7" name="TextBox 226">
              <a:extLst>
                <a:ext uri="{FF2B5EF4-FFF2-40B4-BE49-F238E27FC236}">
                  <a16:creationId xmlns:a16="http://schemas.microsoft.com/office/drawing/2014/main" id="{4D521313-84DB-4066-B6C9-F65C257DE622}"/>
                </a:ext>
              </a:extLst>
            </p:cNvPr>
            <p:cNvSpPr txBox="1"/>
            <p:nvPr/>
          </p:nvSpPr>
          <p:spPr>
            <a:xfrm>
              <a:off x="743102" y="4258688"/>
              <a:ext cx="4305457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th-TH" sz="20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ภาพแสดง ขยะจากการใช้ในชีวิตประจำวัน</a:t>
              </a:r>
            </a:p>
          </p:txBody>
        </p:sp>
        <p:sp>
          <p:nvSpPr>
            <p:cNvPr id="228" name="TextBox 227">
              <a:extLst>
                <a:ext uri="{FF2B5EF4-FFF2-40B4-BE49-F238E27FC236}">
                  <a16:creationId xmlns:a16="http://schemas.microsoft.com/office/drawing/2014/main" id="{CEE4C1FB-96AB-4CB7-9064-886F2E319DA8}"/>
                </a:ext>
              </a:extLst>
            </p:cNvPr>
            <p:cNvSpPr txBox="1"/>
            <p:nvPr/>
          </p:nvSpPr>
          <p:spPr>
            <a:xfrm>
              <a:off x="5010672" y="1058333"/>
              <a:ext cx="3984000" cy="378565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th-TH" sz="24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เราจะสังเกตเห็นวัสดุของใช้ในชีวิตประจำวัน</a:t>
              </a:r>
            </a:p>
            <a:p>
              <a:r>
                <a:rPr lang="th-TH" sz="24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แต่ละชนิดทำมาจากวัสดุที่มีความหลากหลาย</a:t>
              </a:r>
            </a:p>
            <a:p>
              <a:r>
                <a:rPr lang="th-TH" sz="24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เช่น พอลิเมอร์ เซรามิก โลหะ วัสดุผสม อีกทั้ง</a:t>
              </a:r>
            </a:p>
            <a:p>
              <a:r>
                <a:rPr lang="th-TH" sz="24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คุณสมบัติมีความแตกต่างกัน มีความแข็ง</a:t>
              </a:r>
            </a:p>
            <a:p>
              <a:r>
                <a:rPr lang="th-TH" sz="24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สภาพยืดหยุ่น การนำไฟฟ้า การนำความร้อน</a:t>
              </a:r>
            </a:p>
            <a:p>
              <a:r>
                <a:rPr lang="th-TH" sz="24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ซึ่งแต่ละชนิดจะมีความเหมาะสมในการใช้งาน</a:t>
              </a:r>
            </a:p>
            <a:p>
              <a:r>
                <a:rPr lang="th-TH" sz="24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ต่างกัน บางชิ้นของใช้ในชีวิตประจำวัน </a:t>
              </a:r>
            </a:p>
            <a:p>
              <a:r>
                <a:rPr lang="th-TH" sz="24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จึงประกอบด้วยวัสดุชนิดเดียวหรือหลายชนิดประกอบกัน เพื่อใช้ประโยชน์ให้ตรงกับ</a:t>
              </a:r>
            </a:p>
            <a:p>
              <a:r>
                <a:rPr lang="th-TH" sz="24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ความต้องการในการใช้งานนั้น ๆ</a:t>
              </a:r>
            </a:p>
          </p:txBody>
        </p:sp>
        <p:cxnSp>
          <p:nvCxnSpPr>
            <p:cNvPr id="229" name="Straight Connector 228">
              <a:extLst>
                <a:ext uri="{FF2B5EF4-FFF2-40B4-BE49-F238E27FC236}">
                  <a16:creationId xmlns:a16="http://schemas.microsoft.com/office/drawing/2014/main" id="{375477A8-3000-4F02-A361-20967124CDB4}"/>
                </a:ext>
              </a:extLst>
            </p:cNvPr>
            <p:cNvCxnSpPr/>
            <p:nvPr/>
          </p:nvCxnSpPr>
          <p:spPr>
            <a:xfrm>
              <a:off x="5035808" y="1238461"/>
              <a:ext cx="0" cy="815485"/>
            </a:xfrm>
            <a:prstGeom prst="line">
              <a:avLst/>
            </a:prstGeom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Straight Connector 230">
              <a:extLst>
                <a:ext uri="{FF2B5EF4-FFF2-40B4-BE49-F238E27FC236}">
                  <a16:creationId xmlns:a16="http://schemas.microsoft.com/office/drawing/2014/main" id="{266EDE95-BB9D-40BF-867C-31E2E48CF502}"/>
                </a:ext>
              </a:extLst>
            </p:cNvPr>
            <p:cNvCxnSpPr/>
            <p:nvPr/>
          </p:nvCxnSpPr>
          <p:spPr>
            <a:xfrm>
              <a:off x="8702684" y="3897439"/>
              <a:ext cx="0" cy="815485"/>
            </a:xfrm>
            <a:prstGeom prst="line">
              <a:avLst/>
            </a:prstGeom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33" name="Picture 232">
            <a:extLst>
              <a:ext uri="{FF2B5EF4-FFF2-40B4-BE49-F238E27FC236}">
                <a16:creationId xmlns:a16="http://schemas.microsoft.com/office/drawing/2014/main" id="{20EC3CD4-EB6C-4C43-B7B3-34B186C4AA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2372" y="410951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44498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C601D17E-A8BF-41D1-BB3D-470F3C1CA5B8}"/>
              </a:ext>
            </a:extLst>
          </p:cNvPr>
          <p:cNvGrpSpPr/>
          <p:nvPr/>
        </p:nvGrpSpPr>
        <p:grpSpPr>
          <a:xfrm>
            <a:off x="-24524" y="-71791"/>
            <a:ext cx="9188286" cy="5702962"/>
            <a:chOff x="-24524" y="-71791"/>
            <a:chExt cx="9188286" cy="5702962"/>
          </a:xfrm>
        </p:grpSpPr>
        <p:sp>
          <p:nvSpPr>
            <p:cNvPr id="124" name="วงรี 123">
              <a:extLst>
                <a:ext uri="{FF2B5EF4-FFF2-40B4-BE49-F238E27FC236}">
                  <a16:creationId xmlns:a16="http://schemas.microsoft.com/office/drawing/2014/main" id="{4D749C6A-B85E-4128-A4F5-3C008CE3256F}"/>
                </a:ext>
              </a:extLst>
            </p:cNvPr>
            <p:cNvSpPr/>
            <p:nvPr/>
          </p:nvSpPr>
          <p:spPr>
            <a:xfrm rot="2025166">
              <a:off x="4547239" y="3641871"/>
              <a:ext cx="1654232" cy="1528124"/>
            </a:xfrm>
            <a:prstGeom prst="ellipse">
              <a:avLst/>
            </a:prstGeom>
            <a:pattFill prst="dkHorz">
              <a:fgClr>
                <a:srgbClr val="3DADD4"/>
              </a:fgClr>
              <a:bgClr>
                <a:schemeClr val="accent5">
                  <a:lumMod val="40000"/>
                  <a:lumOff val="6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 dirty="0"/>
            </a:p>
          </p:txBody>
        </p:sp>
        <p:sp>
          <p:nvSpPr>
            <p:cNvPr id="123" name="วงรี 122">
              <a:extLst>
                <a:ext uri="{FF2B5EF4-FFF2-40B4-BE49-F238E27FC236}">
                  <a16:creationId xmlns:a16="http://schemas.microsoft.com/office/drawing/2014/main" id="{4547BB5D-980C-49C6-8DD2-5EBB553E6D2E}"/>
                </a:ext>
              </a:extLst>
            </p:cNvPr>
            <p:cNvSpPr/>
            <p:nvPr/>
          </p:nvSpPr>
          <p:spPr>
            <a:xfrm rot="2025166">
              <a:off x="248763" y="2075931"/>
              <a:ext cx="1654232" cy="1528124"/>
            </a:xfrm>
            <a:prstGeom prst="ellipse">
              <a:avLst/>
            </a:prstGeom>
            <a:pattFill prst="dkHorz">
              <a:fgClr>
                <a:srgbClr val="3DADD4"/>
              </a:fgClr>
              <a:bgClr>
                <a:schemeClr val="accent5">
                  <a:lumMod val="40000"/>
                  <a:lumOff val="6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 dirty="0"/>
            </a:p>
          </p:txBody>
        </p:sp>
        <p:sp>
          <p:nvSpPr>
            <p:cNvPr id="122" name="วงรี 121">
              <a:extLst>
                <a:ext uri="{FF2B5EF4-FFF2-40B4-BE49-F238E27FC236}">
                  <a16:creationId xmlns:a16="http://schemas.microsoft.com/office/drawing/2014/main" id="{136E3BA7-F06D-4AEC-9D6F-42B890E5616A}"/>
                </a:ext>
              </a:extLst>
            </p:cNvPr>
            <p:cNvSpPr/>
            <p:nvPr/>
          </p:nvSpPr>
          <p:spPr>
            <a:xfrm rot="2025166">
              <a:off x="6990495" y="1782658"/>
              <a:ext cx="1654232" cy="1528124"/>
            </a:xfrm>
            <a:prstGeom prst="ellipse">
              <a:avLst/>
            </a:prstGeom>
            <a:pattFill prst="dkHorz">
              <a:fgClr>
                <a:srgbClr val="3DADD4"/>
              </a:fgClr>
              <a:bgClr>
                <a:schemeClr val="accent5">
                  <a:lumMod val="40000"/>
                  <a:lumOff val="6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 dirty="0"/>
            </a:p>
          </p:txBody>
        </p:sp>
        <p:grpSp>
          <p:nvGrpSpPr>
            <p:cNvPr id="25" name="กลุ่ม 24">
              <a:extLst>
                <a:ext uri="{FF2B5EF4-FFF2-40B4-BE49-F238E27FC236}">
                  <a16:creationId xmlns:a16="http://schemas.microsoft.com/office/drawing/2014/main" id="{C3AE868D-FBBA-4B74-B214-3D8230C10F4E}"/>
                </a:ext>
              </a:extLst>
            </p:cNvPr>
            <p:cNvGrpSpPr/>
            <p:nvPr/>
          </p:nvGrpSpPr>
          <p:grpSpPr>
            <a:xfrm>
              <a:off x="-24524" y="-71791"/>
              <a:ext cx="5503933" cy="4625727"/>
              <a:chOff x="-13854" y="-53779"/>
              <a:chExt cx="5988928" cy="5448712"/>
            </a:xfrm>
            <a:gradFill>
              <a:gsLst>
                <a:gs pos="0">
                  <a:srgbClr val="FEE882"/>
                </a:gs>
                <a:gs pos="73000">
                  <a:srgbClr val="FEE882"/>
                </a:gs>
                <a:gs pos="100000">
                  <a:srgbClr val="FEE882"/>
                </a:gs>
              </a:gsLst>
              <a:path path="circle">
                <a:fillToRect l="50000" t="50000" r="50000" b="50000"/>
              </a:path>
            </a:gradFill>
          </p:grpSpPr>
          <p:sp>
            <p:nvSpPr>
              <p:cNvPr id="24" name="รูปแบบอิสระ: รูปร่าง 23">
                <a:extLst>
                  <a:ext uri="{FF2B5EF4-FFF2-40B4-BE49-F238E27FC236}">
                    <a16:creationId xmlns:a16="http://schemas.microsoft.com/office/drawing/2014/main" id="{8532D37F-FCA3-4BF8-BDEE-30A101219801}"/>
                  </a:ext>
                </a:extLst>
              </p:cNvPr>
              <p:cNvSpPr/>
              <p:nvPr/>
            </p:nvSpPr>
            <p:spPr>
              <a:xfrm>
                <a:off x="-13854" y="415635"/>
                <a:ext cx="3654961" cy="4979298"/>
              </a:xfrm>
              <a:custGeom>
                <a:avLst/>
                <a:gdLst>
                  <a:gd name="connsiteX0" fmla="*/ 3034146 w 3034146"/>
                  <a:gd name="connsiteY0" fmla="*/ 0 h 4724400"/>
                  <a:gd name="connsiteX1" fmla="*/ 1676400 w 3034146"/>
                  <a:gd name="connsiteY1" fmla="*/ 1939636 h 4724400"/>
                  <a:gd name="connsiteX2" fmla="*/ 831273 w 3034146"/>
                  <a:gd name="connsiteY2" fmla="*/ 2521527 h 4724400"/>
                  <a:gd name="connsiteX3" fmla="*/ 498764 w 3034146"/>
                  <a:gd name="connsiteY3" fmla="*/ 4322618 h 4724400"/>
                  <a:gd name="connsiteX4" fmla="*/ 13855 w 3034146"/>
                  <a:gd name="connsiteY4" fmla="*/ 4724400 h 4724400"/>
                  <a:gd name="connsiteX5" fmla="*/ 0 w 3034146"/>
                  <a:gd name="connsiteY5" fmla="*/ 41564 h 4724400"/>
                  <a:gd name="connsiteX6" fmla="*/ 3034146 w 3034146"/>
                  <a:gd name="connsiteY6" fmla="*/ 0 h 4724400"/>
                  <a:gd name="connsiteX0" fmla="*/ 3034146 w 3034146"/>
                  <a:gd name="connsiteY0" fmla="*/ 0 h 5021667"/>
                  <a:gd name="connsiteX1" fmla="*/ 1676400 w 3034146"/>
                  <a:gd name="connsiteY1" fmla="*/ 1939636 h 5021667"/>
                  <a:gd name="connsiteX2" fmla="*/ 831273 w 3034146"/>
                  <a:gd name="connsiteY2" fmla="*/ 2521527 h 5021667"/>
                  <a:gd name="connsiteX3" fmla="*/ 498764 w 3034146"/>
                  <a:gd name="connsiteY3" fmla="*/ 4322618 h 5021667"/>
                  <a:gd name="connsiteX4" fmla="*/ 13855 w 3034146"/>
                  <a:gd name="connsiteY4" fmla="*/ 4724400 h 5021667"/>
                  <a:gd name="connsiteX5" fmla="*/ 0 w 3034146"/>
                  <a:gd name="connsiteY5" fmla="*/ 41564 h 5021667"/>
                  <a:gd name="connsiteX6" fmla="*/ 3034146 w 3034146"/>
                  <a:gd name="connsiteY6" fmla="*/ 0 h 5021667"/>
                  <a:gd name="connsiteX0" fmla="*/ 3034146 w 3034146"/>
                  <a:gd name="connsiteY0" fmla="*/ 0 h 5021667"/>
                  <a:gd name="connsiteX1" fmla="*/ 1676400 w 3034146"/>
                  <a:gd name="connsiteY1" fmla="*/ 1939636 h 5021667"/>
                  <a:gd name="connsiteX2" fmla="*/ 831273 w 3034146"/>
                  <a:gd name="connsiteY2" fmla="*/ 2521527 h 5021667"/>
                  <a:gd name="connsiteX3" fmla="*/ 498764 w 3034146"/>
                  <a:gd name="connsiteY3" fmla="*/ 4322618 h 5021667"/>
                  <a:gd name="connsiteX4" fmla="*/ 13855 w 3034146"/>
                  <a:gd name="connsiteY4" fmla="*/ 4724400 h 5021667"/>
                  <a:gd name="connsiteX5" fmla="*/ 0 w 3034146"/>
                  <a:gd name="connsiteY5" fmla="*/ 41564 h 5021667"/>
                  <a:gd name="connsiteX6" fmla="*/ 3034146 w 3034146"/>
                  <a:gd name="connsiteY6" fmla="*/ 0 h 5021667"/>
                  <a:gd name="connsiteX0" fmla="*/ 3034146 w 3073956"/>
                  <a:gd name="connsiteY0" fmla="*/ 0 h 5021667"/>
                  <a:gd name="connsiteX1" fmla="*/ 1676400 w 3073956"/>
                  <a:gd name="connsiteY1" fmla="*/ 1939636 h 5021667"/>
                  <a:gd name="connsiteX2" fmla="*/ 831273 w 3073956"/>
                  <a:gd name="connsiteY2" fmla="*/ 2521527 h 5021667"/>
                  <a:gd name="connsiteX3" fmla="*/ 498764 w 3073956"/>
                  <a:gd name="connsiteY3" fmla="*/ 4322618 h 5021667"/>
                  <a:gd name="connsiteX4" fmla="*/ 13855 w 3073956"/>
                  <a:gd name="connsiteY4" fmla="*/ 4724400 h 5021667"/>
                  <a:gd name="connsiteX5" fmla="*/ 0 w 3073956"/>
                  <a:gd name="connsiteY5" fmla="*/ 41564 h 5021667"/>
                  <a:gd name="connsiteX6" fmla="*/ 3034146 w 3073956"/>
                  <a:gd name="connsiteY6" fmla="*/ 0 h 5021667"/>
                  <a:gd name="connsiteX0" fmla="*/ 3034146 w 3101237"/>
                  <a:gd name="connsiteY0" fmla="*/ 0 h 5021667"/>
                  <a:gd name="connsiteX1" fmla="*/ 2286000 w 3101237"/>
                  <a:gd name="connsiteY1" fmla="*/ 2119745 h 5021667"/>
                  <a:gd name="connsiteX2" fmla="*/ 831273 w 3101237"/>
                  <a:gd name="connsiteY2" fmla="*/ 2521527 h 5021667"/>
                  <a:gd name="connsiteX3" fmla="*/ 498764 w 3101237"/>
                  <a:gd name="connsiteY3" fmla="*/ 4322618 h 5021667"/>
                  <a:gd name="connsiteX4" fmla="*/ 13855 w 3101237"/>
                  <a:gd name="connsiteY4" fmla="*/ 4724400 h 5021667"/>
                  <a:gd name="connsiteX5" fmla="*/ 0 w 3101237"/>
                  <a:gd name="connsiteY5" fmla="*/ 41564 h 5021667"/>
                  <a:gd name="connsiteX6" fmla="*/ 3034146 w 3101237"/>
                  <a:gd name="connsiteY6" fmla="*/ 0 h 5021667"/>
                  <a:gd name="connsiteX0" fmla="*/ 3740728 w 3780989"/>
                  <a:gd name="connsiteY0" fmla="*/ 13854 h 4980103"/>
                  <a:gd name="connsiteX1" fmla="*/ 2286000 w 3780989"/>
                  <a:gd name="connsiteY1" fmla="*/ 2078181 h 4980103"/>
                  <a:gd name="connsiteX2" fmla="*/ 831273 w 3780989"/>
                  <a:gd name="connsiteY2" fmla="*/ 2479963 h 4980103"/>
                  <a:gd name="connsiteX3" fmla="*/ 498764 w 3780989"/>
                  <a:gd name="connsiteY3" fmla="*/ 4281054 h 4980103"/>
                  <a:gd name="connsiteX4" fmla="*/ 13855 w 3780989"/>
                  <a:gd name="connsiteY4" fmla="*/ 4682836 h 4980103"/>
                  <a:gd name="connsiteX5" fmla="*/ 0 w 3780989"/>
                  <a:gd name="connsiteY5" fmla="*/ 0 h 4980103"/>
                  <a:gd name="connsiteX6" fmla="*/ 3740728 w 3780989"/>
                  <a:gd name="connsiteY6" fmla="*/ 13854 h 4980103"/>
                  <a:gd name="connsiteX0" fmla="*/ 3740728 w 3803936"/>
                  <a:gd name="connsiteY0" fmla="*/ 13854 h 4980103"/>
                  <a:gd name="connsiteX1" fmla="*/ 2826327 w 3803936"/>
                  <a:gd name="connsiteY1" fmla="*/ 1884217 h 4980103"/>
                  <a:gd name="connsiteX2" fmla="*/ 831273 w 3803936"/>
                  <a:gd name="connsiteY2" fmla="*/ 2479963 h 4980103"/>
                  <a:gd name="connsiteX3" fmla="*/ 498764 w 3803936"/>
                  <a:gd name="connsiteY3" fmla="*/ 4281054 h 4980103"/>
                  <a:gd name="connsiteX4" fmla="*/ 13855 w 3803936"/>
                  <a:gd name="connsiteY4" fmla="*/ 4682836 h 4980103"/>
                  <a:gd name="connsiteX5" fmla="*/ 0 w 3803936"/>
                  <a:gd name="connsiteY5" fmla="*/ 0 h 4980103"/>
                  <a:gd name="connsiteX6" fmla="*/ 3740728 w 3803936"/>
                  <a:gd name="connsiteY6" fmla="*/ 13854 h 4980103"/>
                  <a:gd name="connsiteX0" fmla="*/ 3740728 w 3819518"/>
                  <a:gd name="connsiteY0" fmla="*/ 13854 h 4980103"/>
                  <a:gd name="connsiteX1" fmla="*/ 2826327 w 3819518"/>
                  <a:gd name="connsiteY1" fmla="*/ 1884217 h 4980103"/>
                  <a:gd name="connsiteX2" fmla="*/ 831273 w 3819518"/>
                  <a:gd name="connsiteY2" fmla="*/ 2479963 h 4980103"/>
                  <a:gd name="connsiteX3" fmla="*/ 498764 w 3819518"/>
                  <a:gd name="connsiteY3" fmla="*/ 4281054 h 4980103"/>
                  <a:gd name="connsiteX4" fmla="*/ 13855 w 3819518"/>
                  <a:gd name="connsiteY4" fmla="*/ 4682836 h 4980103"/>
                  <a:gd name="connsiteX5" fmla="*/ 0 w 3819518"/>
                  <a:gd name="connsiteY5" fmla="*/ 0 h 4980103"/>
                  <a:gd name="connsiteX6" fmla="*/ 3740728 w 3819518"/>
                  <a:gd name="connsiteY6" fmla="*/ 13854 h 4980103"/>
                  <a:gd name="connsiteX0" fmla="*/ 3699165 w 3764759"/>
                  <a:gd name="connsiteY0" fmla="*/ 0 h 4980103"/>
                  <a:gd name="connsiteX1" fmla="*/ 2826327 w 3764759"/>
                  <a:gd name="connsiteY1" fmla="*/ 1884217 h 4980103"/>
                  <a:gd name="connsiteX2" fmla="*/ 831273 w 3764759"/>
                  <a:gd name="connsiteY2" fmla="*/ 2479963 h 4980103"/>
                  <a:gd name="connsiteX3" fmla="*/ 498764 w 3764759"/>
                  <a:gd name="connsiteY3" fmla="*/ 4281054 h 4980103"/>
                  <a:gd name="connsiteX4" fmla="*/ 13855 w 3764759"/>
                  <a:gd name="connsiteY4" fmla="*/ 4682836 h 4980103"/>
                  <a:gd name="connsiteX5" fmla="*/ 0 w 3764759"/>
                  <a:gd name="connsiteY5" fmla="*/ 0 h 4980103"/>
                  <a:gd name="connsiteX6" fmla="*/ 3699165 w 3764759"/>
                  <a:gd name="connsiteY6" fmla="*/ 0 h 4980103"/>
                  <a:gd name="connsiteX0" fmla="*/ 3408220 w 3496956"/>
                  <a:gd name="connsiteY0" fmla="*/ 0 h 4993957"/>
                  <a:gd name="connsiteX1" fmla="*/ 2826327 w 3496956"/>
                  <a:gd name="connsiteY1" fmla="*/ 1898071 h 4993957"/>
                  <a:gd name="connsiteX2" fmla="*/ 831273 w 3496956"/>
                  <a:gd name="connsiteY2" fmla="*/ 2493817 h 4993957"/>
                  <a:gd name="connsiteX3" fmla="*/ 498764 w 3496956"/>
                  <a:gd name="connsiteY3" fmla="*/ 4294908 h 4993957"/>
                  <a:gd name="connsiteX4" fmla="*/ 13855 w 3496956"/>
                  <a:gd name="connsiteY4" fmla="*/ 4696690 h 4993957"/>
                  <a:gd name="connsiteX5" fmla="*/ 0 w 3496956"/>
                  <a:gd name="connsiteY5" fmla="*/ 13854 h 4993957"/>
                  <a:gd name="connsiteX6" fmla="*/ 3408220 w 3496956"/>
                  <a:gd name="connsiteY6" fmla="*/ 0 h 4993957"/>
                  <a:gd name="connsiteX0" fmla="*/ 3408220 w 3460882"/>
                  <a:gd name="connsiteY0" fmla="*/ 0 h 4993957"/>
                  <a:gd name="connsiteX1" fmla="*/ 2355272 w 3460882"/>
                  <a:gd name="connsiteY1" fmla="*/ 1787235 h 4993957"/>
                  <a:gd name="connsiteX2" fmla="*/ 831273 w 3460882"/>
                  <a:gd name="connsiteY2" fmla="*/ 2493817 h 4993957"/>
                  <a:gd name="connsiteX3" fmla="*/ 498764 w 3460882"/>
                  <a:gd name="connsiteY3" fmla="*/ 4294908 h 4993957"/>
                  <a:gd name="connsiteX4" fmla="*/ 13855 w 3460882"/>
                  <a:gd name="connsiteY4" fmla="*/ 4696690 h 4993957"/>
                  <a:gd name="connsiteX5" fmla="*/ 0 w 3460882"/>
                  <a:gd name="connsiteY5" fmla="*/ 13854 h 4993957"/>
                  <a:gd name="connsiteX6" fmla="*/ 3408220 w 3460882"/>
                  <a:gd name="connsiteY6" fmla="*/ 0 h 4993957"/>
                  <a:gd name="connsiteX0" fmla="*/ 3408220 w 3461814"/>
                  <a:gd name="connsiteY0" fmla="*/ 0 h 4997951"/>
                  <a:gd name="connsiteX1" fmla="*/ 2355272 w 3461814"/>
                  <a:gd name="connsiteY1" fmla="*/ 1787235 h 4997951"/>
                  <a:gd name="connsiteX2" fmla="*/ 706582 w 3461814"/>
                  <a:gd name="connsiteY2" fmla="*/ 2369126 h 4997951"/>
                  <a:gd name="connsiteX3" fmla="*/ 498764 w 3461814"/>
                  <a:gd name="connsiteY3" fmla="*/ 4294908 h 4997951"/>
                  <a:gd name="connsiteX4" fmla="*/ 13855 w 3461814"/>
                  <a:gd name="connsiteY4" fmla="*/ 4696690 h 4997951"/>
                  <a:gd name="connsiteX5" fmla="*/ 0 w 3461814"/>
                  <a:gd name="connsiteY5" fmla="*/ 13854 h 4997951"/>
                  <a:gd name="connsiteX6" fmla="*/ 3408220 w 3461814"/>
                  <a:gd name="connsiteY6" fmla="*/ 0 h 4997951"/>
                  <a:gd name="connsiteX0" fmla="*/ 3505202 w 3555152"/>
                  <a:gd name="connsiteY0" fmla="*/ 13855 h 4984097"/>
                  <a:gd name="connsiteX1" fmla="*/ 2355272 w 3555152"/>
                  <a:gd name="connsiteY1" fmla="*/ 1773381 h 4984097"/>
                  <a:gd name="connsiteX2" fmla="*/ 706582 w 3555152"/>
                  <a:gd name="connsiteY2" fmla="*/ 2355272 h 4984097"/>
                  <a:gd name="connsiteX3" fmla="*/ 498764 w 3555152"/>
                  <a:gd name="connsiteY3" fmla="*/ 4281054 h 4984097"/>
                  <a:gd name="connsiteX4" fmla="*/ 13855 w 3555152"/>
                  <a:gd name="connsiteY4" fmla="*/ 4682836 h 4984097"/>
                  <a:gd name="connsiteX5" fmla="*/ 0 w 3555152"/>
                  <a:gd name="connsiteY5" fmla="*/ 0 h 4984097"/>
                  <a:gd name="connsiteX6" fmla="*/ 3505202 w 3555152"/>
                  <a:gd name="connsiteY6" fmla="*/ 13855 h 4984097"/>
                  <a:gd name="connsiteX0" fmla="*/ 3505202 w 3509945"/>
                  <a:gd name="connsiteY0" fmla="*/ 13855 h 4984097"/>
                  <a:gd name="connsiteX1" fmla="*/ 2355272 w 3509945"/>
                  <a:gd name="connsiteY1" fmla="*/ 1773381 h 4984097"/>
                  <a:gd name="connsiteX2" fmla="*/ 706582 w 3509945"/>
                  <a:gd name="connsiteY2" fmla="*/ 2355272 h 4984097"/>
                  <a:gd name="connsiteX3" fmla="*/ 498764 w 3509945"/>
                  <a:gd name="connsiteY3" fmla="*/ 4281054 h 4984097"/>
                  <a:gd name="connsiteX4" fmla="*/ 13855 w 3509945"/>
                  <a:gd name="connsiteY4" fmla="*/ 4682836 h 4984097"/>
                  <a:gd name="connsiteX5" fmla="*/ 0 w 3509945"/>
                  <a:gd name="connsiteY5" fmla="*/ 0 h 4984097"/>
                  <a:gd name="connsiteX6" fmla="*/ 3505202 w 3509945"/>
                  <a:gd name="connsiteY6" fmla="*/ 13855 h 4984097"/>
                  <a:gd name="connsiteX0" fmla="*/ 3505202 w 3510195"/>
                  <a:gd name="connsiteY0" fmla="*/ 13855 h 4984097"/>
                  <a:gd name="connsiteX1" fmla="*/ 2355272 w 3510195"/>
                  <a:gd name="connsiteY1" fmla="*/ 1773381 h 4984097"/>
                  <a:gd name="connsiteX2" fmla="*/ 706582 w 3510195"/>
                  <a:gd name="connsiteY2" fmla="*/ 2355272 h 4984097"/>
                  <a:gd name="connsiteX3" fmla="*/ 498764 w 3510195"/>
                  <a:gd name="connsiteY3" fmla="*/ 4281054 h 4984097"/>
                  <a:gd name="connsiteX4" fmla="*/ 13855 w 3510195"/>
                  <a:gd name="connsiteY4" fmla="*/ 4682836 h 4984097"/>
                  <a:gd name="connsiteX5" fmla="*/ 0 w 3510195"/>
                  <a:gd name="connsiteY5" fmla="*/ 0 h 4984097"/>
                  <a:gd name="connsiteX6" fmla="*/ 3505202 w 3510195"/>
                  <a:gd name="connsiteY6" fmla="*/ 13855 h 4984097"/>
                  <a:gd name="connsiteX0" fmla="*/ 3505202 w 3510379"/>
                  <a:gd name="connsiteY0" fmla="*/ 13855 h 4984097"/>
                  <a:gd name="connsiteX1" fmla="*/ 2382981 w 3510379"/>
                  <a:gd name="connsiteY1" fmla="*/ 1911927 h 4984097"/>
                  <a:gd name="connsiteX2" fmla="*/ 706582 w 3510379"/>
                  <a:gd name="connsiteY2" fmla="*/ 2355272 h 4984097"/>
                  <a:gd name="connsiteX3" fmla="*/ 498764 w 3510379"/>
                  <a:gd name="connsiteY3" fmla="*/ 4281054 h 4984097"/>
                  <a:gd name="connsiteX4" fmla="*/ 13855 w 3510379"/>
                  <a:gd name="connsiteY4" fmla="*/ 4682836 h 4984097"/>
                  <a:gd name="connsiteX5" fmla="*/ 0 w 3510379"/>
                  <a:gd name="connsiteY5" fmla="*/ 0 h 4984097"/>
                  <a:gd name="connsiteX6" fmla="*/ 3505202 w 3510379"/>
                  <a:gd name="connsiteY6" fmla="*/ 13855 h 4984097"/>
                  <a:gd name="connsiteX0" fmla="*/ 3865420 w 3868973"/>
                  <a:gd name="connsiteY0" fmla="*/ 13855 h 4984097"/>
                  <a:gd name="connsiteX1" fmla="*/ 2382981 w 3868973"/>
                  <a:gd name="connsiteY1" fmla="*/ 1911927 h 4984097"/>
                  <a:gd name="connsiteX2" fmla="*/ 706582 w 3868973"/>
                  <a:gd name="connsiteY2" fmla="*/ 2355272 h 4984097"/>
                  <a:gd name="connsiteX3" fmla="*/ 498764 w 3868973"/>
                  <a:gd name="connsiteY3" fmla="*/ 4281054 h 4984097"/>
                  <a:gd name="connsiteX4" fmla="*/ 13855 w 3868973"/>
                  <a:gd name="connsiteY4" fmla="*/ 4682836 h 4984097"/>
                  <a:gd name="connsiteX5" fmla="*/ 0 w 3868973"/>
                  <a:gd name="connsiteY5" fmla="*/ 0 h 4984097"/>
                  <a:gd name="connsiteX6" fmla="*/ 3865420 w 3868973"/>
                  <a:gd name="connsiteY6" fmla="*/ 13855 h 4984097"/>
                  <a:gd name="connsiteX0" fmla="*/ 3865420 w 3873426"/>
                  <a:gd name="connsiteY0" fmla="*/ 13855 h 4984097"/>
                  <a:gd name="connsiteX1" fmla="*/ 2992581 w 3873426"/>
                  <a:gd name="connsiteY1" fmla="*/ 1717964 h 4984097"/>
                  <a:gd name="connsiteX2" fmla="*/ 706582 w 3873426"/>
                  <a:gd name="connsiteY2" fmla="*/ 2355272 h 4984097"/>
                  <a:gd name="connsiteX3" fmla="*/ 498764 w 3873426"/>
                  <a:gd name="connsiteY3" fmla="*/ 4281054 h 4984097"/>
                  <a:gd name="connsiteX4" fmla="*/ 13855 w 3873426"/>
                  <a:gd name="connsiteY4" fmla="*/ 4682836 h 4984097"/>
                  <a:gd name="connsiteX5" fmla="*/ 0 w 3873426"/>
                  <a:gd name="connsiteY5" fmla="*/ 0 h 4984097"/>
                  <a:gd name="connsiteX6" fmla="*/ 3865420 w 3873426"/>
                  <a:gd name="connsiteY6" fmla="*/ 13855 h 4984097"/>
                  <a:gd name="connsiteX0" fmla="*/ 3865420 w 3873179"/>
                  <a:gd name="connsiteY0" fmla="*/ 13855 h 4980543"/>
                  <a:gd name="connsiteX1" fmla="*/ 2992581 w 3873179"/>
                  <a:gd name="connsiteY1" fmla="*/ 1717964 h 4980543"/>
                  <a:gd name="connsiteX2" fmla="*/ 803564 w 3873179"/>
                  <a:gd name="connsiteY2" fmla="*/ 2466109 h 4980543"/>
                  <a:gd name="connsiteX3" fmla="*/ 498764 w 3873179"/>
                  <a:gd name="connsiteY3" fmla="*/ 4281054 h 4980543"/>
                  <a:gd name="connsiteX4" fmla="*/ 13855 w 3873179"/>
                  <a:gd name="connsiteY4" fmla="*/ 4682836 h 4980543"/>
                  <a:gd name="connsiteX5" fmla="*/ 0 w 3873179"/>
                  <a:gd name="connsiteY5" fmla="*/ 0 h 4980543"/>
                  <a:gd name="connsiteX6" fmla="*/ 3865420 w 3873179"/>
                  <a:gd name="connsiteY6" fmla="*/ 13855 h 4980543"/>
                  <a:gd name="connsiteX0" fmla="*/ 3532911 w 3549464"/>
                  <a:gd name="connsiteY0" fmla="*/ 138545 h 4980543"/>
                  <a:gd name="connsiteX1" fmla="*/ 2992581 w 3549464"/>
                  <a:gd name="connsiteY1" fmla="*/ 1717964 h 4980543"/>
                  <a:gd name="connsiteX2" fmla="*/ 803564 w 3549464"/>
                  <a:gd name="connsiteY2" fmla="*/ 2466109 h 4980543"/>
                  <a:gd name="connsiteX3" fmla="*/ 498764 w 3549464"/>
                  <a:gd name="connsiteY3" fmla="*/ 4281054 h 4980543"/>
                  <a:gd name="connsiteX4" fmla="*/ 13855 w 3549464"/>
                  <a:gd name="connsiteY4" fmla="*/ 4682836 h 4980543"/>
                  <a:gd name="connsiteX5" fmla="*/ 0 w 3549464"/>
                  <a:gd name="connsiteY5" fmla="*/ 0 h 4980543"/>
                  <a:gd name="connsiteX6" fmla="*/ 3532911 w 3549464"/>
                  <a:gd name="connsiteY6" fmla="*/ 138545 h 4980543"/>
                  <a:gd name="connsiteX0" fmla="*/ 3546766 w 3562611"/>
                  <a:gd name="connsiteY0" fmla="*/ 0 h 5008253"/>
                  <a:gd name="connsiteX1" fmla="*/ 2992581 w 3562611"/>
                  <a:gd name="connsiteY1" fmla="*/ 1745674 h 5008253"/>
                  <a:gd name="connsiteX2" fmla="*/ 803564 w 3562611"/>
                  <a:gd name="connsiteY2" fmla="*/ 2493819 h 5008253"/>
                  <a:gd name="connsiteX3" fmla="*/ 498764 w 3562611"/>
                  <a:gd name="connsiteY3" fmla="*/ 4308764 h 5008253"/>
                  <a:gd name="connsiteX4" fmla="*/ 13855 w 3562611"/>
                  <a:gd name="connsiteY4" fmla="*/ 4710546 h 5008253"/>
                  <a:gd name="connsiteX5" fmla="*/ 0 w 3562611"/>
                  <a:gd name="connsiteY5" fmla="*/ 27710 h 5008253"/>
                  <a:gd name="connsiteX6" fmla="*/ 3546766 w 3562611"/>
                  <a:gd name="connsiteY6" fmla="*/ 0 h 5008253"/>
                  <a:gd name="connsiteX0" fmla="*/ 3546766 w 3706909"/>
                  <a:gd name="connsiteY0" fmla="*/ 0 h 5008253"/>
                  <a:gd name="connsiteX1" fmla="*/ 2992581 w 3706909"/>
                  <a:gd name="connsiteY1" fmla="*/ 1745674 h 5008253"/>
                  <a:gd name="connsiteX2" fmla="*/ 803564 w 3706909"/>
                  <a:gd name="connsiteY2" fmla="*/ 2493819 h 5008253"/>
                  <a:gd name="connsiteX3" fmla="*/ 498764 w 3706909"/>
                  <a:gd name="connsiteY3" fmla="*/ 4308764 h 5008253"/>
                  <a:gd name="connsiteX4" fmla="*/ 13855 w 3706909"/>
                  <a:gd name="connsiteY4" fmla="*/ 4710546 h 5008253"/>
                  <a:gd name="connsiteX5" fmla="*/ 0 w 3706909"/>
                  <a:gd name="connsiteY5" fmla="*/ 27710 h 5008253"/>
                  <a:gd name="connsiteX6" fmla="*/ 3546766 w 3706909"/>
                  <a:gd name="connsiteY6" fmla="*/ 0 h 5008253"/>
                  <a:gd name="connsiteX0" fmla="*/ 3546766 w 3576888"/>
                  <a:gd name="connsiteY0" fmla="*/ 0 h 5008253"/>
                  <a:gd name="connsiteX1" fmla="*/ 2992581 w 3576888"/>
                  <a:gd name="connsiteY1" fmla="*/ 1745674 h 5008253"/>
                  <a:gd name="connsiteX2" fmla="*/ 803564 w 3576888"/>
                  <a:gd name="connsiteY2" fmla="*/ 2493819 h 5008253"/>
                  <a:gd name="connsiteX3" fmla="*/ 498764 w 3576888"/>
                  <a:gd name="connsiteY3" fmla="*/ 4308764 h 5008253"/>
                  <a:gd name="connsiteX4" fmla="*/ 13855 w 3576888"/>
                  <a:gd name="connsiteY4" fmla="*/ 4710546 h 5008253"/>
                  <a:gd name="connsiteX5" fmla="*/ 0 w 3576888"/>
                  <a:gd name="connsiteY5" fmla="*/ 27710 h 5008253"/>
                  <a:gd name="connsiteX6" fmla="*/ 3546766 w 3576888"/>
                  <a:gd name="connsiteY6" fmla="*/ 0 h 5008253"/>
                  <a:gd name="connsiteX0" fmla="*/ 3546766 w 3560729"/>
                  <a:gd name="connsiteY0" fmla="*/ 0 h 5008253"/>
                  <a:gd name="connsiteX1" fmla="*/ 2604653 w 3560729"/>
                  <a:gd name="connsiteY1" fmla="*/ 1814947 h 5008253"/>
                  <a:gd name="connsiteX2" fmla="*/ 803564 w 3560729"/>
                  <a:gd name="connsiteY2" fmla="*/ 2493819 h 5008253"/>
                  <a:gd name="connsiteX3" fmla="*/ 498764 w 3560729"/>
                  <a:gd name="connsiteY3" fmla="*/ 4308764 h 5008253"/>
                  <a:gd name="connsiteX4" fmla="*/ 13855 w 3560729"/>
                  <a:gd name="connsiteY4" fmla="*/ 4710546 h 5008253"/>
                  <a:gd name="connsiteX5" fmla="*/ 0 w 3560729"/>
                  <a:gd name="connsiteY5" fmla="*/ 27710 h 5008253"/>
                  <a:gd name="connsiteX6" fmla="*/ 3546766 w 3560729"/>
                  <a:gd name="connsiteY6" fmla="*/ 0 h 5008253"/>
                  <a:gd name="connsiteX0" fmla="*/ 3546766 w 3560729"/>
                  <a:gd name="connsiteY0" fmla="*/ 0 h 5022108"/>
                  <a:gd name="connsiteX1" fmla="*/ 2604653 w 3560729"/>
                  <a:gd name="connsiteY1" fmla="*/ 1828802 h 5022108"/>
                  <a:gd name="connsiteX2" fmla="*/ 803564 w 3560729"/>
                  <a:gd name="connsiteY2" fmla="*/ 2507674 h 5022108"/>
                  <a:gd name="connsiteX3" fmla="*/ 498764 w 3560729"/>
                  <a:gd name="connsiteY3" fmla="*/ 4322619 h 5022108"/>
                  <a:gd name="connsiteX4" fmla="*/ 13855 w 3560729"/>
                  <a:gd name="connsiteY4" fmla="*/ 4724401 h 5022108"/>
                  <a:gd name="connsiteX5" fmla="*/ 0 w 3560729"/>
                  <a:gd name="connsiteY5" fmla="*/ 41565 h 5022108"/>
                  <a:gd name="connsiteX6" fmla="*/ 3546766 w 3560729"/>
                  <a:gd name="connsiteY6" fmla="*/ 0 h 5022108"/>
                  <a:gd name="connsiteX0" fmla="*/ 3546766 w 3560729"/>
                  <a:gd name="connsiteY0" fmla="*/ 0 h 5028368"/>
                  <a:gd name="connsiteX1" fmla="*/ 2604653 w 3560729"/>
                  <a:gd name="connsiteY1" fmla="*/ 1828802 h 5028368"/>
                  <a:gd name="connsiteX2" fmla="*/ 803564 w 3560729"/>
                  <a:gd name="connsiteY2" fmla="*/ 2313710 h 5028368"/>
                  <a:gd name="connsiteX3" fmla="*/ 498764 w 3560729"/>
                  <a:gd name="connsiteY3" fmla="*/ 4322619 h 5028368"/>
                  <a:gd name="connsiteX4" fmla="*/ 13855 w 3560729"/>
                  <a:gd name="connsiteY4" fmla="*/ 4724401 h 5028368"/>
                  <a:gd name="connsiteX5" fmla="*/ 0 w 3560729"/>
                  <a:gd name="connsiteY5" fmla="*/ 41565 h 5028368"/>
                  <a:gd name="connsiteX6" fmla="*/ 3546766 w 3560729"/>
                  <a:gd name="connsiteY6" fmla="*/ 0 h 5028368"/>
                  <a:gd name="connsiteX0" fmla="*/ 3546766 w 3567061"/>
                  <a:gd name="connsiteY0" fmla="*/ 0 h 5028368"/>
                  <a:gd name="connsiteX1" fmla="*/ 2826326 w 3567061"/>
                  <a:gd name="connsiteY1" fmla="*/ 1731820 h 5028368"/>
                  <a:gd name="connsiteX2" fmla="*/ 803564 w 3567061"/>
                  <a:gd name="connsiteY2" fmla="*/ 2313710 h 5028368"/>
                  <a:gd name="connsiteX3" fmla="*/ 498764 w 3567061"/>
                  <a:gd name="connsiteY3" fmla="*/ 4322619 h 5028368"/>
                  <a:gd name="connsiteX4" fmla="*/ 13855 w 3567061"/>
                  <a:gd name="connsiteY4" fmla="*/ 4724401 h 5028368"/>
                  <a:gd name="connsiteX5" fmla="*/ 0 w 3567061"/>
                  <a:gd name="connsiteY5" fmla="*/ 41565 h 5028368"/>
                  <a:gd name="connsiteX6" fmla="*/ 3546766 w 3567061"/>
                  <a:gd name="connsiteY6" fmla="*/ 0 h 5028368"/>
                  <a:gd name="connsiteX0" fmla="*/ 3546766 w 3567061"/>
                  <a:gd name="connsiteY0" fmla="*/ 0 h 4939815"/>
                  <a:gd name="connsiteX1" fmla="*/ 2826326 w 3567061"/>
                  <a:gd name="connsiteY1" fmla="*/ 1731820 h 4939815"/>
                  <a:gd name="connsiteX2" fmla="*/ 803564 w 3567061"/>
                  <a:gd name="connsiteY2" fmla="*/ 2313710 h 4939815"/>
                  <a:gd name="connsiteX3" fmla="*/ 1066801 w 3567061"/>
                  <a:gd name="connsiteY3" fmla="*/ 3782292 h 4939815"/>
                  <a:gd name="connsiteX4" fmla="*/ 13855 w 3567061"/>
                  <a:gd name="connsiteY4" fmla="*/ 4724401 h 4939815"/>
                  <a:gd name="connsiteX5" fmla="*/ 0 w 3567061"/>
                  <a:gd name="connsiteY5" fmla="*/ 41565 h 4939815"/>
                  <a:gd name="connsiteX6" fmla="*/ 3546766 w 3567061"/>
                  <a:gd name="connsiteY6" fmla="*/ 0 h 4939815"/>
                  <a:gd name="connsiteX0" fmla="*/ 3546766 w 3567427"/>
                  <a:gd name="connsiteY0" fmla="*/ 0 h 4944652"/>
                  <a:gd name="connsiteX1" fmla="*/ 2826326 w 3567427"/>
                  <a:gd name="connsiteY1" fmla="*/ 1731820 h 4944652"/>
                  <a:gd name="connsiteX2" fmla="*/ 748145 w 3567427"/>
                  <a:gd name="connsiteY2" fmla="*/ 2050474 h 4944652"/>
                  <a:gd name="connsiteX3" fmla="*/ 1066801 w 3567427"/>
                  <a:gd name="connsiteY3" fmla="*/ 3782292 h 4944652"/>
                  <a:gd name="connsiteX4" fmla="*/ 13855 w 3567427"/>
                  <a:gd name="connsiteY4" fmla="*/ 4724401 h 4944652"/>
                  <a:gd name="connsiteX5" fmla="*/ 0 w 3567427"/>
                  <a:gd name="connsiteY5" fmla="*/ 41565 h 4944652"/>
                  <a:gd name="connsiteX6" fmla="*/ 3546766 w 3567427"/>
                  <a:gd name="connsiteY6" fmla="*/ 0 h 4944652"/>
                  <a:gd name="connsiteX0" fmla="*/ 3546766 w 3566619"/>
                  <a:gd name="connsiteY0" fmla="*/ 0 h 4940065"/>
                  <a:gd name="connsiteX1" fmla="*/ 2826326 w 3566619"/>
                  <a:gd name="connsiteY1" fmla="*/ 1731820 h 4940065"/>
                  <a:gd name="connsiteX2" fmla="*/ 872836 w 3566619"/>
                  <a:gd name="connsiteY2" fmla="*/ 2299856 h 4940065"/>
                  <a:gd name="connsiteX3" fmla="*/ 1066801 w 3566619"/>
                  <a:gd name="connsiteY3" fmla="*/ 3782292 h 4940065"/>
                  <a:gd name="connsiteX4" fmla="*/ 13855 w 3566619"/>
                  <a:gd name="connsiteY4" fmla="*/ 4724401 h 4940065"/>
                  <a:gd name="connsiteX5" fmla="*/ 0 w 3566619"/>
                  <a:gd name="connsiteY5" fmla="*/ 41565 h 4940065"/>
                  <a:gd name="connsiteX6" fmla="*/ 3546766 w 3566619"/>
                  <a:gd name="connsiteY6" fmla="*/ 0 h 4940065"/>
                  <a:gd name="connsiteX0" fmla="*/ 3546766 w 3566619"/>
                  <a:gd name="connsiteY0" fmla="*/ 0 h 4943391"/>
                  <a:gd name="connsiteX1" fmla="*/ 2826326 w 3566619"/>
                  <a:gd name="connsiteY1" fmla="*/ 1731820 h 4943391"/>
                  <a:gd name="connsiteX2" fmla="*/ 872836 w 3566619"/>
                  <a:gd name="connsiteY2" fmla="*/ 2299856 h 4943391"/>
                  <a:gd name="connsiteX3" fmla="*/ 1343891 w 3566619"/>
                  <a:gd name="connsiteY3" fmla="*/ 3810001 h 4943391"/>
                  <a:gd name="connsiteX4" fmla="*/ 13855 w 3566619"/>
                  <a:gd name="connsiteY4" fmla="*/ 4724401 h 4943391"/>
                  <a:gd name="connsiteX5" fmla="*/ 0 w 3566619"/>
                  <a:gd name="connsiteY5" fmla="*/ 41565 h 4943391"/>
                  <a:gd name="connsiteX6" fmla="*/ 3546766 w 3566619"/>
                  <a:gd name="connsiteY6" fmla="*/ 0 h 4943391"/>
                  <a:gd name="connsiteX0" fmla="*/ 3546766 w 3566619"/>
                  <a:gd name="connsiteY0" fmla="*/ 0 h 4955848"/>
                  <a:gd name="connsiteX1" fmla="*/ 2826326 w 3566619"/>
                  <a:gd name="connsiteY1" fmla="*/ 1731820 h 4955848"/>
                  <a:gd name="connsiteX2" fmla="*/ 872836 w 3566619"/>
                  <a:gd name="connsiteY2" fmla="*/ 2299856 h 4955848"/>
                  <a:gd name="connsiteX3" fmla="*/ 1136073 w 3566619"/>
                  <a:gd name="connsiteY3" fmla="*/ 3906983 h 4955848"/>
                  <a:gd name="connsiteX4" fmla="*/ 13855 w 3566619"/>
                  <a:gd name="connsiteY4" fmla="*/ 4724401 h 4955848"/>
                  <a:gd name="connsiteX5" fmla="*/ 0 w 3566619"/>
                  <a:gd name="connsiteY5" fmla="*/ 41565 h 4955848"/>
                  <a:gd name="connsiteX6" fmla="*/ 3546766 w 3566619"/>
                  <a:gd name="connsiteY6" fmla="*/ 0 h 4955848"/>
                  <a:gd name="connsiteX0" fmla="*/ 3546766 w 3609882"/>
                  <a:gd name="connsiteY0" fmla="*/ 0 h 4955848"/>
                  <a:gd name="connsiteX1" fmla="*/ 3214254 w 3609882"/>
                  <a:gd name="connsiteY1" fmla="*/ 1579420 h 4955848"/>
                  <a:gd name="connsiteX2" fmla="*/ 872836 w 3609882"/>
                  <a:gd name="connsiteY2" fmla="*/ 2299856 h 4955848"/>
                  <a:gd name="connsiteX3" fmla="*/ 1136073 w 3609882"/>
                  <a:gd name="connsiteY3" fmla="*/ 3906983 h 4955848"/>
                  <a:gd name="connsiteX4" fmla="*/ 13855 w 3609882"/>
                  <a:gd name="connsiteY4" fmla="*/ 4724401 h 4955848"/>
                  <a:gd name="connsiteX5" fmla="*/ 0 w 3609882"/>
                  <a:gd name="connsiteY5" fmla="*/ 41565 h 4955848"/>
                  <a:gd name="connsiteX6" fmla="*/ 3546766 w 3609882"/>
                  <a:gd name="connsiteY6" fmla="*/ 0 h 4955848"/>
                  <a:gd name="connsiteX0" fmla="*/ 3546766 w 3609882"/>
                  <a:gd name="connsiteY0" fmla="*/ 0 h 4957825"/>
                  <a:gd name="connsiteX1" fmla="*/ 3214254 w 3609882"/>
                  <a:gd name="connsiteY1" fmla="*/ 1579420 h 4957825"/>
                  <a:gd name="connsiteX2" fmla="*/ 872836 w 3609882"/>
                  <a:gd name="connsiteY2" fmla="*/ 2299856 h 4957825"/>
                  <a:gd name="connsiteX3" fmla="*/ 1136073 w 3609882"/>
                  <a:gd name="connsiteY3" fmla="*/ 3906983 h 4957825"/>
                  <a:gd name="connsiteX4" fmla="*/ 13855 w 3609882"/>
                  <a:gd name="connsiteY4" fmla="*/ 4724401 h 4957825"/>
                  <a:gd name="connsiteX5" fmla="*/ 0 w 3609882"/>
                  <a:gd name="connsiteY5" fmla="*/ 41565 h 4957825"/>
                  <a:gd name="connsiteX6" fmla="*/ 3546766 w 3609882"/>
                  <a:gd name="connsiteY6" fmla="*/ 0 h 4957825"/>
                  <a:gd name="connsiteX0" fmla="*/ 3635098 w 3698214"/>
                  <a:gd name="connsiteY0" fmla="*/ 0 h 4956688"/>
                  <a:gd name="connsiteX1" fmla="*/ 3302586 w 3698214"/>
                  <a:gd name="connsiteY1" fmla="*/ 1579420 h 4956688"/>
                  <a:gd name="connsiteX2" fmla="*/ 961168 w 3698214"/>
                  <a:gd name="connsiteY2" fmla="*/ 2299856 h 4956688"/>
                  <a:gd name="connsiteX3" fmla="*/ 1432223 w 3698214"/>
                  <a:gd name="connsiteY3" fmla="*/ 4045529 h 4956688"/>
                  <a:gd name="connsiteX4" fmla="*/ 102187 w 3698214"/>
                  <a:gd name="connsiteY4" fmla="*/ 4724401 h 4956688"/>
                  <a:gd name="connsiteX5" fmla="*/ 88332 w 3698214"/>
                  <a:gd name="connsiteY5" fmla="*/ 41565 h 4956688"/>
                  <a:gd name="connsiteX6" fmla="*/ 3635098 w 3698214"/>
                  <a:gd name="connsiteY6" fmla="*/ 0 h 4956688"/>
                  <a:gd name="connsiteX0" fmla="*/ 3635098 w 3698214"/>
                  <a:gd name="connsiteY0" fmla="*/ 0 h 4956688"/>
                  <a:gd name="connsiteX1" fmla="*/ 3302586 w 3698214"/>
                  <a:gd name="connsiteY1" fmla="*/ 1579420 h 4956688"/>
                  <a:gd name="connsiteX2" fmla="*/ 961168 w 3698214"/>
                  <a:gd name="connsiteY2" fmla="*/ 2299856 h 4956688"/>
                  <a:gd name="connsiteX3" fmla="*/ 1432223 w 3698214"/>
                  <a:gd name="connsiteY3" fmla="*/ 4045529 h 4956688"/>
                  <a:gd name="connsiteX4" fmla="*/ 102187 w 3698214"/>
                  <a:gd name="connsiteY4" fmla="*/ 4724401 h 4956688"/>
                  <a:gd name="connsiteX5" fmla="*/ 88332 w 3698214"/>
                  <a:gd name="connsiteY5" fmla="*/ 41565 h 4956688"/>
                  <a:gd name="connsiteX6" fmla="*/ 3635098 w 3698214"/>
                  <a:gd name="connsiteY6" fmla="*/ 0 h 4956688"/>
                  <a:gd name="connsiteX0" fmla="*/ 3635098 w 3698214"/>
                  <a:gd name="connsiteY0" fmla="*/ 0 h 4956688"/>
                  <a:gd name="connsiteX1" fmla="*/ 3302586 w 3698214"/>
                  <a:gd name="connsiteY1" fmla="*/ 1579420 h 4956688"/>
                  <a:gd name="connsiteX2" fmla="*/ 961168 w 3698214"/>
                  <a:gd name="connsiteY2" fmla="*/ 2299856 h 4956688"/>
                  <a:gd name="connsiteX3" fmla="*/ 1432223 w 3698214"/>
                  <a:gd name="connsiteY3" fmla="*/ 4045529 h 4956688"/>
                  <a:gd name="connsiteX4" fmla="*/ 102187 w 3698214"/>
                  <a:gd name="connsiteY4" fmla="*/ 4724401 h 4956688"/>
                  <a:gd name="connsiteX5" fmla="*/ 88332 w 3698214"/>
                  <a:gd name="connsiteY5" fmla="*/ 41565 h 4956688"/>
                  <a:gd name="connsiteX6" fmla="*/ 3635098 w 3698214"/>
                  <a:gd name="connsiteY6" fmla="*/ 0 h 4956688"/>
                  <a:gd name="connsiteX0" fmla="*/ 3591845 w 3654961"/>
                  <a:gd name="connsiteY0" fmla="*/ 0 h 4968373"/>
                  <a:gd name="connsiteX1" fmla="*/ 3259333 w 3654961"/>
                  <a:gd name="connsiteY1" fmla="*/ 1579420 h 4968373"/>
                  <a:gd name="connsiteX2" fmla="*/ 917915 w 3654961"/>
                  <a:gd name="connsiteY2" fmla="*/ 2299856 h 4968373"/>
                  <a:gd name="connsiteX3" fmla="*/ 1388970 w 3654961"/>
                  <a:gd name="connsiteY3" fmla="*/ 4045529 h 4968373"/>
                  <a:gd name="connsiteX4" fmla="*/ 58934 w 3654961"/>
                  <a:gd name="connsiteY4" fmla="*/ 4724401 h 4968373"/>
                  <a:gd name="connsiteX5" fmla="*/ 45079 w 3654961"/>
                  <a:gd name="connsiteY5" fmla="*/ 41565 h 4968373"/>
                  <a:gd name="connsiteX6" fmla="*/ 3591845 w 3654961"/>
                  <a:gd name="connsiteY6" fmla="*/ 0 h 4968373"/>
                  <a:gd name="connsiteX0" fmla="*/ 3591845 w 3654961"/>
                  <a:gd name="connsiteY0" fmla="*/ 0 h 4967280"/>
                  <a:gd name="connsiteX1" fmla="*/ 3259333 w 3654961"/>
                  <a:gd name="connsiteY1" fmla="*/ 1579420 h 4967280"/>
                  <a:gd name="connsiteX2" fmla="*/ 917915 w 3654961"/>
                  <a:gd name="connsiteY2" fmla="*/ 2299856 h 4967280"/>
                  <a:gd name="connsiteX3" fmla="*/ 1388970 w 3654961"/>
                  <a:gd name="connsiteY3" fmla="*/ 4045529 h 4967280"/>
                  <a:gd name="connsiteX4" fmla="*/ 58934 w 3654961"/>
                  <a:gd name="connsiteY4" fmla="*/ 4724401 h 4967280"/>
                  <a:gd name="connsiteX5" fmla="*/ 45079 w 3654961"/>
                  <a:gd name="connsiteY5" fmla="*/ 41565 h 4967280"/>
                  <a:gd name="connsiteX6" fmla="*/ 3591845 w 3654961"/>
                  <a:gd name="connsiteY6" fmla="*/ 0 h 4967280"/>
                  <a:gd name="connsiteX0" fmla="*/ 3591845 w 3654961"/>
                  <a:gd name="connsiteY0" fmla="*/ 0 h 4979298"/>
                  <a:gd name="connsiteX1" fmla="*/ 3259333 w 3654961"/>
                  <a:gd name="connsiteY1" fmla="*/ 1579420 h 4979298"/>
                  <a:gd name="connsiteX2" fmla="*/ 917915 w 3654961"/>
                  <a:gd name="connsiteY2" fmla="*/ 2299856 h 4979298"/>
                  <a:gd name="connsiteX3" fmla="*/ 1388970 w 3654961"/>
                  <a:gd name="connsiteY3" fmla="*/ 4045529 h 4979298"/>
                  <a:gd name="connsiteX4" fmla="*/ 58934 w 3654961"/>
                  <a:gd name="connsiteY4" fmla="*/ 4738255 h 4979298"/>
                  <a:gd name="connsiteX5" fmla="*/ 45079 w 3654961"/>
                  <a:gd name="connsiteY5" fmla="*/ 41565 h 4979298"/>
                  <a:gd name="connsiteX6" fmla="*/ 3591845 w 3654961"/>
                  <a:gd name="connsiteY6" fmla="*/ 0 h 4979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654961" h="4979298">
                    <a:moveTo>
                      <a:pt x="3591845" y="0"/>
                    </a:moveTo>
                    <a:cubicBezTo>
                      <a:pt x="3704991" y="635000"/>
                      <a:pt x="3704988" y="1196111"/>
                      <a:pt x="3259333" y="1579420"/>
                    </a:cubicBezTo>
                    <a:cubicBezTo>
                      <a:pt x="2813678" y="1962729"/>
                      <a:pt x="1229642" y="1888838"/>
                      <a:pt x="917915" y="2299856"/>
                    </a:cubicBezTo>
                    <a:cubicBezTo>
                      <a:pt x="606188" y="2710874"/>
                      <a:pt x="1532133" y="3639129"/>
                      <a:pt x="1388970" y="4045529"/>
                    </a:cubicBezTo>
                    <a:cubicBezTo>
                      <a:pt x="1245807" y="4451929"/>
                      <a:pt x="185461" y="5430703"/>
                      <a:pt x="58934" y="4738255"/>
                    </a:cubicBezTo>
                    <a:cubicBezTo>
                      <a:pt x="-67593" y="4045807"/>
                      <a:pt x="49697" y="1602510"/>
                      <a:pt x="45079" y="41565"/>
                    </a:cubicBezTo>
                    <a:lnTo>
                      <a:pt x="359184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84407" tIns="42203" rIns="84407" bIns="42203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th-TH" sz="1661"/>
              </a:p>
            </p:txBody>
          </p:sp>
          <p:sp>
            <p:nvSpPr>
              <p:cNvPr id="23" name="รูปแบบอิสระ: รูปร่าง 22">
                <a:extLst>
                  <a:ext uri="{FF2B5EF4-FFF2-40B4-BE49-F238E27FC236}">
                    <a16:creationId xmlns:a16="http://schemas.microsoft.com/office/drawing/2014/main" id="{D9CEDDBE-8C27-4A8F-9572-814A7BE126F2}"/>
                  </a:ext>
                </a:extLst>
              </p:cNvPr>
              <p:cNvSpPr/>
              <p:nvPr/>
            </p:nvSpPr>
            <p:spPr>
              <a:xfrm>
                <a:off x="-13854" y="-53779"/>
                <a:ext cx="5988928" cy="3844532"/>
              </a:xfrm>
              <a:custGeom>
                <a:avLst/>
                <a:gdLst>
                  <a:gd name="connsiteX0" fmla="*/ 5791200 w 5791200"/>
                  <a:gd name="connsiteY0" fmla="*/ 13854 h 3574472"/>
                  <a:gd name="connsiteX1" fmla="*/ 3061855 w 5791200"/>
                  <a:gd name="connsiteY1" fmla="*/ 678872 h 3574472"/>
                  <a:gd name="connsiteX2" fmla="*/ 2992582 w 5791200"/>
                  <a:gd name="connsiteY2" fmla="*/ 1607127 h 3574472"/>
                  <a:gd name="connsiteX3" fmla="*/ 1413164 w 5791200"/>
                  <a:gd name="connsiteY3" fmla="*/ 1870363 h 3574472"/>
                  <a:gd name="connsiteX4" fmla="*/ 0 w 5791200"/>
                  <a:gd name="connsiteY4" fmla="*/ 3574472 h 3574472"/>
                  <a:gd name="connsiteX5" fmla="*/ 55418 w 5791200"/>
                  <a:gd name="connsiteY5" fmla="*/ 0 h 3574472"/>
                  <a:gd name="connsiteX6" fmla="*/ 5791200 w 5791200"/>
                  <a:gd name="connsiteY6" fmla="*/ 13854 h 3574472"/>
                  <a:gd name="connsiteX0" fmla="*/ 5822003 w 5822003"/>
                  <a:gd name="connsiteY0" fmla="*/ 28151 h 3588769"/>
                  <a:gd name="connsiteX1" fmla="*/ 3092658 w 5822003"/>
                  <a:gd name="connsiteY1" fmla="*/ 693169 h 3588769"/>
                  <a:gd name="connsiteX2" fmla="*/ 3023385 w 5822003"/>
                  <a:gd name="connsiteY2" fmla="*/ 1621424 h 3588769"/>
                  <a:gd name="connsiteX3" fmla="*/ 1443967 w 5822003"/>
                  <a:gd name="connsiteY3" fmla="*/ 1884660 h 3588769"/>
                  <a:gd name="connsiteX4" fmla="*/ 30803 w 5822003"/>
                  <a:gd name="connsiteY4" fmla="*/ 3588769 h 3588769"/>
                  <a:gd name="connsiteX5" fmla="*/ 0 w 5822003"/>
                  <a:gd name="connsiteY5" fmla="*/ 0 h 3588769"/>
                  <a:gd name="connsiteX6" fmla="*/ 5822003 w 5822003"/>
                  <a:gd name="connsiteY6" fmla="*/ 28151 h 3588769"/>
                  <a:gd name="connsiteX0" fmla="*/ 5879484 w 5879484"/>
                  <a:gd name="connsiteY0" fmla="*/ 42449 h 3603067"/>
                  <a:gd name="connsiteX1" fmla="*/ 3150139 w 5879484"/>
                  <a:gd name="connsiteY1" fmla="*/ 707467 h 3603067"/>
                  <a:gd name="connsiteX2" fmla="*/ 3080866 w 5879484"/>
                  <a:gd name="connsiteY2" fmla="*/ 1635722 h 3603067"/>
                  <a:gd name="connsiteX3" fmla="*/ 1501448 w 5879484"/>
                  <a:gd name="connsiteY3" fmla="*/ 1898958 h 3603067"/>
                  <a:gd name="connsiteX4" fmla="*/ 88284 w 5879484"/>
                  <a:gd name="connsiteY4" fmla="*/ 3603067 h 3603067"/>
                  <a:gd name="connsiteX5" fmla="*/ 0 w 5879484"/>
                  <a:gd name="connsiteY5" fmla="*/ 0 h 3603067"/>
                  <a:gd name="connsiteX6" fmla="*/ 5879484 w 5879484"/>
                  <a:gd name="connsiteY6" fmla="*/ 42449 h 3603067"/>
                  <a:gd name="connsiteX0" fmla="*/ 5879484 w 5879484"/>
                  <a:gd name="connsiteY0" fmla="*/ 42449 h 3603067"/>
                  <a:gd name="connsiteX1" fmla="*/ 3150139 w 5879484"/>
                  <a:gd name="connsiteY1" fmla="*/ 707467 h 3603067"/>
                  <a:gd name="connsiteX2" fmla="*/ 3080866 w 5879484"/>
                  <a:gd name="connsiteY2" fmla="*/ 1635722 h 3603067"/>
                  <a:gd name="connsiteX3" fmla="*/ 1501448 w 5879484"/>
                  <a:gd name="connsiteY3" fmla="*/ 1898958 h 3603067"/>
                  <a:gd name="connsiteX4" fmla="*/ 2063 w 5879484"/>
                  <a:gd name="connsiteY4" fmla="*/ 3603067 h 3603067"/>
                  <a:gd name="connsiteX5" fmla="*/ 0 w 5879484"/>
                  <a:gd name="connsiteY5" fmla="*/ 0 h 3603067"/>
                  <a:gd name="connsiteX6" fmla="*/ 5879484 w 5879484"/>
                  <a:gd name="connsiteY6" fmla="*/ 42449 h 3603067"/>
                  <a:gd name="connsiteX0" fmla="*/ 6021126 w 6021126"/>
                  <a:gd name="connsiteY0" fmla="*/ 42449 h 3688855"/>
                  <a:gd name="connsiteX1" fmla="*/ 3291781 w 6021126"/>
                  <a:gd name="connsiteY1" fmla="*/ 707467 h 3688855"/>
                  <a:gd name="connsiteX2" fmla="*/ 3222508 w 6021126"/>
                  <a:gd name="connsiteY2" fmla="*/ 1635722 h 3688855"/>
                  <a:gd name="connsiteX3" fmla="*/ 1643090 w 6021126"/>
                  <a:gd name="connsiteY3" fmla="*/ 1898958 h 3688855"/>
                  <a:gd name="connsiteX4" fmla="*/ 2 w 6021126"/>
                  <a:gd name="connsiteY4" fmla="*/ 3688855 h 3688855"/>
                  <a:gd name="connsiteX5" fmla="*/ 141642 w 6021126"/>
                  <a:gd name="connsiteY5" fmla="*/ 0 h 3688855"/>
                  <a:gd name="connsiteX6" fmla="*/ 6021126 w 6021126"/>
                  <a:gd name="connsiteY6" fmla="*/ 42449 h 3688855"/>
                  <a:gd name="connsiteX0" fmla="*/ 6109408 w 6109408"/>
                  <a:gd name="connsiteY0" fmla="*/ 128236 h 3774642"/>
                  <a:gd name="connsiteX1" fmla="*/ 3380063 w 6109408"/>
                  <a:gd name="connsiteY1" fmla="*/ 793254 h 3774642"/>
                  <a:gd name="connsiteX2" fmla="*/ 3310790 w 6109408"/>
                  <a:gd name="connsiteY2" fmla="*/ 1721509 h 3774642"/>
                  <a:gd name="connsiteX3" fmla="*/ 1731372 w 6109408"/>
                  <a:gd name="connsiteY3" fmla="*/ 1984745 h 3774642"/>
                  <a:gd name="connsiteX4" fmla="*/ 88284 w 6109408"/>
                  <a:gd name="connsiteY4" fmla="*/ 3774642 h 3774642"/>
                  <a:gd name="connsiteX5" fmla="*/ 0 w 6109408"/>
                  <a:gd name="connsiteY5" fmla="*/ 0 h 3774642"/>
                  <a:gd name="connsiteX6" fmla="*/ 6109408 w 6109408"/>
                  <a:gd name="connsiteY6" fmla="*/ 128236 h 3774642"/>
                  <a:gd name="connsiteX0" fmla="*/ 6109408 w 6109408"/>
                  <a:gd name="connsiteY0" fmla="*/ 128236 h 3774642"/>
                  <a:gd name="connsiteX1" fmla="*/ 3380063 w 6109408"/>
                  <a:gd name="connsiteY1" fmla="*/ 793254 h 3774642"/>
                  <a:gd name="connsiteX2" fmla="*/ 3310790 w 6109408"/>
                  <a:gd name="connsiteY2" fmla="*/ 1721509 h 3774642"/>
                  <a:gd name="connsiteX3" fmla="*/ 1731372 w 6109408"/>
                  <a:gd name="connsiteY3" fmla="*/ 1984745 h 3774642"/>
                  <a:gd name="connsiteX4" fmla="*/ 88284 w 6109408"/>
                  <a:gd name="connsiteY4" fmla="*/ 3774642 h 3774642"/>
                  <a:gd name="connsiteX5" fmla="*/ 0 w 6109408"/>
                  <a:gd name="connsiteY5" fmla="*/ 0 h 3774642"/>
                  <a:gd name="connsiteX6" fmla="*/ 6109408 w 6109408"/>
                  <a:gd name="connsiteY6" fmla="*/ 128236 h 3774642"/>
                  <a:gd name="connsiteX0" fmla="*/ 6109408 w 6109408"/>
                  <a:gd name="connsiteY0" fmla="*/ 128236 h 3774642"/>
                  <a:gd name="connsiteX1" fmla="*/ 3380063 w 6109408"/>
                  <a:gd name="connsiteY1" fmla="*/ 793254 h 3774642"/>
                  <a:gd name="connsiteX2" fmla="*/ 3310790 w 6109408"/>
                  <a:gd name="connsiteY2" fmla="*/ 1721509 h 3774642"/>
                  <a:gd name="connsiteX3" fmla="*/ 1731372 w 6109408"/>
                  <a:gd name="connsiteY3" fmla="*/ 1984745 h 3774642"/>
                  <a:gd name="connsiteX4" fmla="*/ 88284 w 6109408"/>
                  <a:gd name="connsiteY4" fmla="*/ 3774642 h 3774642"/>
                  <a:gd name="connsiteX5" fmla="*/ 0 w 6109408"/>
                  <a:gd name="connsiteY5" fmla="*/ 0 h 3774642"/>
                  <a:gd name="connsiteX6" fmla="*/ 6109408 w 6109408"/>
                  <a:gd name="connsiteY6" fmla="*/ 128236 h 3774642"/>
                  <a:gd name="connsiteX0" fmla="*/ 6037557 w 6037557"/>
                  <a:gd name="connsiteY0" fmla="*/ 142533 h 3788939"/>
                  <a:gd name="connsiteX1" fmla="*/ 3308212 w 6037557"/>
                  <a:gd name="connsiteY1" fmla="*/ 807551 h 3788939"/>
                  <a:gd name="connsiteX2" fmla="*/ 3238939 w 6037557"/>
                  <a:gd name="connsiteY2" fmla="*/ 1735806 h 3788939"/>
                  <a:gd name="connsiteX3" fmla="*/ 1659521 w 6037557"/>
                  <a:gd name="connsiteY3" fmla="*/ 1999042 h 3788939"/>
                  <a:gd name="connsiteX4" fmla="*/ 16433 w 6037557"/>
                  <a:gd name="connsiteY4" fmla="*/ 3788939 h 3788939"/>
                  <a:gd name="connsiteX5" fmla="*/ 0 w 6037557"/>
                  <a:gd name="connsiteY5" fmla="*/ 0 h 3788939"/>
                  <a:gd name="connsiteX6" fmla="*/ 6037557 w 6037557"/>
                  <a:gd name="connsiteY6" fmla="*/ 142533 h 3788939"/>
                  <a:gd name="connsiteX0" fmla="*/ 6037557 w 6037557"/>
                  <a:gd name="connsiteY0" fmla="*/ 142533 h 3788939"/>
                  <a:gd name="connsiteX1" fmla="*/ 3308212 w 6037557"/>
                  <a:gd name="connsiteY1" fmla="*/ 807551 h 3788939"/>
                  <a:gd name="connsiteX2" fmla="*/ 3238939 w 6037557"/>
                  <a:gd name="connsiteY2" fmla="*/ 1735806 h 3788939"/>
                  <a:gd name="connsiteX3" fmla="*/ 1659521 w 6037557"/>
                  <a:gd name="connsiteY3" fmla="*/ 1999042 h 3788939"/>
                  <a:gd name="connsiteX4" fmla="*/ 16433 w 6037557"/>
                  <a:gd name="connsiteY4" fmla="*/ 3788939 h 3788939"/>
                  <a:gd name="connsiteX5" fmla="*/ 0 w 6037557"/>
                  <a:gd name="connsiteY5" fmla="*/ 0 h 3788939"/>
                  <a:gd name="connsiteX6" fmla="*/ 6037557 w 6037557"/>
                  <a:gd name="connsiteY6" fmla="*/ 142533 h 3788939"/>
                  <a:gd name="connsiteX0" fmla="*/ 6109407 w 6109407"/>
                  <a:gd name="connsiteY0" fmla="*/ 0 h 3789385"/>
                  <a:gd name="connsiteX1" fmla="*/ 3308212 w 6109407"/>
                  <a:gd name="connsiteY1" fmla="*/ 807997 h 3789385"/>
                  <a:gd name="connsiteX2" fmla="*/ 3238939 w 6109407"/>
                  <a:gd name="connsiteY2" fmla="*/ 1736252 h 3789385"/>
                  <a:gd name="connsiteX3" fmla="*/ 1659521 w 6109407"/>
                  <a:gd name="connsiteY3" fmla="*/ 1999488 h 3789385"/>
                  <a:gd name="connsiteX4" fmla="*/ 16433 w 6109407"/>
                  <a:gd name="connsiteY4" fmla="*/ 3789385 h 3789385"/>
                  <a:gd name="connsiteX5" fmla="*/ 0 w 6109407"/>
                  <a:gd name="connsiteY5" fmla="*/ 446 h 3789385"/>
                  <a:gd name="connsiteX6" fmla="*/ 6109407 w 6109407"/>
                  <a:gd name="connsiteY6" fmla="*/ 0 h 3789385"/>
                  <a:gd name="connsiteX0" fmla="*/ 6109407 w 6179364"/>
                  <a:gd name="connsiteY0" fmla="*/ 0 h 3789385"/>
                  <a:gd name="connsiteX1" fmla="*/ 3308212 w 6179364"/>
                  <a:gd name="connsiteY1" fmla="*/ 807997 h 3789385"/>
                  <a:gd name="connsiteX2" fmla="*/ 3238939 w 6179364"/>
                  <a:gd name="connsiteY2" fmla="*/ 1736252 h 3789385"/>
                  <a:gd name="connsiteX3" fmla="*/ 1659521 w 6179364"/>
                  <a:gd name="connsiteY3" fmla="*/ 1999488 h 3789385"/>
                  <a:gd name="connsiteX4" fmla="*/ 16433 w 6179364"/>
                  <a:gd name="connsiteY4" fmla="*/ 3789385 h 3789385"/>
                  <a:gd name="connsiteX5" fmla="*/ 0 w 6179364"/>
                  <a:gd name="connsiteY5" fmla="*/ 446 h 3789385"/>
                  <a:gd name="connsiteX6" fmla="*/ 6109407 w 6179364"/>
                  <a:gd name="connsiteY6" fmla="*/ 0 h 3789385"/>
                  <a:gd name="connsiteX0" fmla="*/ 6109407 w 6179364"/>
                  <a:gd name="connsiteY0" fmla="*/ 0 h 3789385"/>
                  <a:gd name="connsiteX1" fmla="*/ 3308212 w 6179364"/>
                  <a:gd name="connsiteY1" fmla="*/ 807997 h 3789385"/>
                  <a:gd name="connsiteX2" fmla="*/ 3238939 w 6179364"/>
                  <a:gd name="connsiteY2" fmla="*/ 1736252 h 3789385"/>
                  <a:gd name="connsiteX3" fmla="*/ 1659521 w 6179364"/>
                  <a:gd name="connsiteY3" fmla="*/ 1999488 h 3789385"/>
                  <a:gd name="connsiteX4" fmla="*/ 16433 w 6179364"/>
                  <a:gd name="connsiteY4" fmla="*/ 3789385 h 3789385"/>
                  <a:gd name="connsiteX5" fmla="*/ 0 w 6179364"/>
                  <a:gd name="connsiteY5" fmla="*/ 446 h 3789385"/>
                  <a:gd name="connsiteX6" fmla="*/ 6109407 w 6179364"/>
                  <a:gd name="connsiteY6" fmla="*/ 0 h 3789385"/>
                  <a:gd name="connsiteX0" fmla="*/ 6109407 w 6179364"/>
                  <a:gd name="connsiteY0" fmla="*/ 0 h 3826203"/>
                  <a:gd name="connsiteX1" fmla="*/ 3308212 w 6179364"/>
                  <a:gd name="connsiteY1" fmla="*/ 807997 h 3826203"/>
                  <a:gd name="connsiteX2" fmla="*/ 3238939 w 6179364"/>
                  <a:gd name="connsiteY2" fmla="*/ 1736252 h 3826203"/>
                  <a:gd name="connsiteX3" fmla="*/ 1659521 w 6179364"/>
                  <a:gd name="connsiteY3" fmla="*/ 1999488 h 3826203"/>
                  <a:gd name="connsiteX4" fmla="*/ 16433 w 6179364"/>
                  <a:gd name="connsiteY4" fmla="*/ 3789385 h 3826203"/>
                  <a:gd name="connsiteX5" fmla="*/ 0 w 6179364"/>
                  <a:gd name="connsiteY5" fmla="*/ 446 h 3826203"/>
                  <a:gd name="connsiteX6" fmla="*/ 6109407 w 6179364"/>
                  <a:gd name="connsiteY6" fmla="*/ 0 h 3826203"/>
                  <a:gd name="connsiteX0" fmla="*/ 6109407 w 6194666"/>
                  <a:gd name="connsiteY0" fmla="*/ 0 h 3826203"/>
                  <a:gd name="connsiteX1" fmla="*/ 3897392 w 6194666"/>
                  <a:gd name="connsiteY1" fmla="*/ 636422 h 3826203"/>
                  <a:gd name="connsiteX2" fmla="*/ 3238939 w 6194666"/>
                  <a:gd name="connsiteY2" fmla="*/ 1736252 h 3826203"/>
                  <a:gd name="connsiteX3" fmla="*/ 1659521 w 6194666"/>
                  <a:gd name="connsiteY3" fmla="*/ 1999488 h 3826203"/>
                  <a:gd name="connsiteX4" fmla="*/ 16433 w 6194666"/>
                  <a:gd name="connsiteY4" fmla="*/ 3789385 h 3826203"/>
                  <a:gd name="connsiteX5" fmla="*/ 0 w 6194666"/>
                  <a:gd name="connsiteY5" fmla="*/ 446 h 3826203"/>
                  <a:gd name="connsiteX6" fmla="*/ 6109407 w 6194666"/>
                  <a:gd name="connsiteY6" fmla="*/ 0 h 3826203"/>
                  <a:gd name="connsiteX0" fmla="*/ 6109407 w 6195622"/>
                  <a:gd name="connsiteY0" fmla="*/ 0 h 3830610"/>
                  <a:gd name="connsiteX1" fmla="*/ 3897392 w 6195622"/>
                  <a:gd name="connsiteY1" fmla="*/ 636422 h 3830610"/>
                  <a:gd name="connsiteX2" fmla="*/ 3052127 w 6195622"/>
                  <a:gd name="connsiteY2" fmla="*/ 1764848 h 3830610"/>
                  <a:gd name="connsiteX3" fmla="*/ 1659521 w 6195622"/>
                  <a:gd name="connsiteY3" fmla="*/ 1999488 h 3830610"/>
                  <a:gd name="connsiteX4" fmla="*/ 16433 w 6195622"/>
                  <a:gd name="connsiteY4" fmla="*/ 3789385 h 3830610"/>
                  <a:gd name="connsiteX5" fmla="*/ 0 w 6195622"/>
                  <a:gd name="connsiteY5" fmla="*/ 446 h 3830610"/>
                  <a:gd name="connsiteX6" fmla="*/ 6109407 w 6195622"/>
                  <a:gd name="connsiteY6" fmla="*/ 0 h 3830610"/>
                  <a:gd name="connsiteX0" fmla="*/ 6109407 w 6200522"/>
                  <a:gd name="connsiteY0" fmla="*/ 0 h 3830610"/>
                  <a:gd name="connsiteX1" fmla="*/ 4041094 w 6200522"/>
                  <a:gd name="connsiteY1" fmla="*/ 893784 h 3830610"/>
                  <a:gd name="connsiteX2" fmla="*/ 3052127 w 6200522"/>
                  <a:gd name="connsiteY2" fmla="*/ 1764848 h 3830610"/>
                  <a:gd name="connsiteX3" fmla="*/ 1659521 w 6200522"/>
                  <a:gd name="connsiteY3" fmla="*/ 1999488 h 3830610"/>
                  <a:gd name="connsiteX4" fmla="*/ 16433 w 6200522"/>
                  <a:gd name="connsiteY4" fmla="*/ 3789385 h 3830610"/>
                  <a:gd name="connsiteX5" fmla="*/ 0 w 6200522"/>
                  <a:gd name="connsiteY5" fmla="*/ 446 h 3830610"/>
                  <a:gd name="connsiteX6" fmla="*/ 6109407 w 6200522"/>
                  <a:gd name="connsiteY6" fmla="*/ 0 h 3830610"/>
                  <a:gd name="connsiteX0" fmla="*/ 6109407 w 6200522"/>
                  <a:gd name="connsiteY0" fmla="*/ 0 h 3906887"/>
                  <a:gd name="connsiteX1" fmla="*/ 4041094 w 6200522"/>
                  <a:gd name="connsiteY1" fmla="*/ 893784 h 3906887"/>
                  <a:gd name="connsiteX2" fmla="*/ 3052127 w 6200522"/>
                  <a:gd name="connsiteY2" fmla="*/ 1764848 h 3906887"/>
                  <a:gd name="connsiteX3" fmla="*/ 1659521 w 6200522"/>
                  <a:gd name="connsiteY3" fmla="*/ 1999488 h 3906887"/>
                  <a:gd name="connsiteX4" fmla="*/ 921756 w 6200522"/>
                  <a:gd name="connsiteY4" fmla="*/ 2860023 h 3906887"/>
                  <a:gd name="connsiteX5" fmla="*/ 16433 w 6200522"/>
                  <a:gd name="connsiteY5" fmla="*/ 3789385 h 3906887"/>
                  <a:gd name="connsiteX6" fmla="*/ 0 w 6200522"/>
                  <a:gd name="connsiteY6" fmla="*/ 446 h 3906887"/>
                  <a:gd name="connsiteX7" fmla="*/ 6109407 w 6200522"/>
                  <a:gd name="connsiteY7" fmla="*/ 0 h 3906887"/>
                  <a:gd name="connsiteX0" fmla="*/ 6109407 w 6210247"/>
                  <a:gd name="connsiteY0" fmla="*/ 0 h 3906887"/>
                  <a:gd name="connsiteX1" fmla="*/ 4285388 w 6210247"/>
                  <a:gd name="connsiteY1" fmla="*/ 793699 h 3906887"/>
                  <a:gd name="connsiteX2" fmla="*/ 3052127 w 6210247"/>
                  <a:gd name="connsiteY2" fmla="*/ 1764848 h 3906887"/>
                  <a:gd name="connsiteX3" fmla="*/ 1659521 w 6210247"/>
                  <a:gd name="connsiteY3" fmla="*/ 1999488 h 3906887"/>
                  <a:gd name="connsiteX4" fmla="*/ 921756 w 6210247"/>
                  <a:gd name="connsiteY4" fmla="*/ 2860023 h 3906887"/>
                  <a:gd name="connsiteX5" fmla="*/ 16433 w 6210247"/>
                  <a:gd name="connsiteY5" fmla="*/ 3789385 h 3906887"/>
                  <a:gd name="connsiteX6" fmla="*/ 0 w 6210247"/>
                  <a:gd name="connsiteY6" fmla="*/ 446 h 3906887"/>
                  <a:gd name="connsiteX7" fmla="*/ 6109407 w 6210247"/>
                  <a:gd name="connsiteY7" fmla="*/ 0 h 3906887"/>
                  <a:gd name="connsiteX0" fmla="*/ 6109407 w 6214422"/>
                  <a:gd name="connsiteY0" fmla="*/ 0 h 3906887"/>
                  <a:gd name="connsiteX1" fmla="*/ 4285388 w 6214422"/>
                  <a:gd name="connsiteY1" fmla="*/ 793699 h 3906887"/>
                  <a:gd name="connsiteX2" fmla="*/ 2477318 w 6214422"/>
                  <a:gd name="connsiteY2" fmla="*/ 964165 h 3906887"/>
                  <a:gd name="connsiteX3" fmla="*/ 1659521 w 6214422"/>
                  <a:gd name="connsiteY3" fmla="*/ 1999488 h 3906887"/>
                  <a:gd name="connsiteX4" fmla="*/ 921756 w 6214422"/>
                  <a:gd name="connsiteY4" fmla="*/ 2860023 h 3906887"/>
                  <a:gd name="connsiteX5" fmla="*/ 16433 w 6214422"/>
                  <a:gd name="connsiteY5" fmla="*/ 3789385 h 3906887"/>
                  <a:gd name="connsiteX6" fmla="*/ 0 w 6214422"/>
                  <a:gd name="connsiteY6" fmla="*/ 446 h 3906887"/>
                  <a:gd name="connsiteX7" fmla="*/ 6109407 w 6214422"/>
                  <a:gd name="connsiteY7" fmla="*/ 0 h 3906887"/>
                  <a:gd name="connsiteX0" fmla="*/ 6109407 w 6214422"/>
                  <a:gd name="connsiteY0" fmla="*/ 0 h 3906887"/>
                  <a:gd name="connsiteX1" fmla="*/ 4285388 w 6214422"/>
                  <a:gd name="connsiteY1" fmla="*/ 793699 h 3906887"/>
                  <a:gd name="connsiteX2" fmla="*/ 2477318 w 6214422"/>
                  <a:gd name="connsiteY2" fmla="*/ 964165 h 3906887"/>
                  <a:gd name="connsiteX3" fmla="*/ 2033147 w 6214422"/>
                  <a:gd name="connsiteY3" fmla="*/ 2285446 h 3906887"/>
                  <a:gd name="connsiteX4" fmla="*/ 921756 w 6214422"/>
                  <a:gd name="connsiteY4" fmla="*/ 2860023 h 3906887"/>
                  <a:gd name="connsiteX5" fmla="*/ 16433 w 6214422"/>
                  <a:gd name="connsiteY5" fmla="*/ 3789385 h 3906887"/>
                  <a:gd name="connsiteX6" fmla="*/ 0 w 6214422"/>
                  <a:gd name="connsiteY6" fmla="*/ 446 h 3906887"/>
                  <a:gd name="connsiteX7" fmla="*/ 6109407 w 6214422"/>
                  <a:gd name="connsiteY7" fmla="*/ 0 h 3906887"/>
                  <a:gd name="connsiteX0" fmla="*/ 6109407 w 6214422"/>
                  <a:gd name="connsiteY0" fmla="*/ 0 h 3903573"/>
                  <a:gd name="connsiteX1" fmla="*/ 4285388 w 6214422"/>
                  <a:gd name="connsiteY1" fmla="*/ 793699 h 3903573"/>
                  <a:gd name="connsiteX2" fmla="*/ 2477318 w 6214422"/>
                  <a:gd name="connsiteY2" fmla="*/ 964165 h 3903573"/>
                  <a:gd name="connsiteX3" fmla="*/ 2033147 w 6214422"/>
                  <a:gd name="connsiteY3" fmla="*/ 2285446 h 3903573"/>
                  <a:gd name="connsiteX4" fmla="*/ 849905 w 6214422"/>
                  <a:gd name="connsiteY4" fmla="*/ 2817129 h 3903573"/>
                  <a:gd name="connsiteX5" fmla="*/ 16433 w 6214422"/>
                  <a:gd name="connsiteY5" fmla="*/ 3789385 h 3903573"/>
                  <a:gd name="connsiteX6" fmla="*/ 0 w 6214422"/>
                  <a:gd name="connsiteY6" fmla="*/ 446 h 3903573"/>
                  <a:gd name="connsiteX7" fmla="*/ 6109407 w 6214422"/>
                  <a:gd name="connsiteY7" fmla="*/ 0 h 3903573"/>
                  <a:gd name="connsiteX0" fmla="*/ 6109407 w 6214422"/>
                  <a:gd name="connsiteY0" fmla="*/ 0 h 3912056"/>
                  <a:gd name="connsiteX1" fmla="*/ 4285388 w 6214422"/>
                  <a:gd name="connsiteY1" fmla="*/ 793699 h 3912056"/>
                  <a:gd name="connsiteX2" fmla="*/ 2477318 w 6214422"/>
                  <a:gd name="connsiteY2" fmla="*/ 964165 h 3912056"/>
                  <a:gd name="connsiteX3" fmla="*/ 2033147 w 6214422"/>
                  <a:gd name="connsiteY3" fmla="*/ 2285446 h 3912056"/>
                  <a:gd name="connsiteX4" fmla="*/ 849905 w 6214422"/>
                  <a:gd name="connsiteY4" fmla="*/ 2817129 h 3912056"/>
                  <a:gd name="connsiteX5" fmla="*/ 16433 w 6214422"/>
                  <a:gd name="connsiteY5" fmla="*/ 3789385 h 3912056"/>
                  <a:gd name="connsiteX6" fmla="*/ 0 w 6214422"/>
                  <a:gd name="connsiteY6" fmla="*/ 446 h 3912056"/>
                  <a:gd name="connsiteX7" fmla="*/ 6109407 w 6214422"/>
                  <a:gd name="connsiteY7" fmla="*/ 0 h 3912056"/>
                  <a:gd name="connsiteX0" fmla="*/ 6109407 w 6220180"/>
                  <a:gd name="connsiteY0" fmla="*/ 0 h 3912056"/>
                  <a:gd name="connsiteX1" fmla="*/ 4400350 w 6220180"/>
                  <a:gd name="connsiteY1" fmla="*/ 993869 h 3912056"/>
                  <a:gd name="connsiteX2" fmla="*/ 2477318 w 6220180"/>
                  <a:gd name="connsiteY2" fmla="*/ 964165 h 3912056"/>
                  <a:gd name="connsiteX3" fmla="*/ 2033147 w 6220180"/>
                  <a:gd name="connsiteY3" fmla="*/ 2285446 h 3912056"/>
                  <a:gd name="connsiteX4" fmla="*/ 849905 w 6220180"/>
                  <a:gd name="connsiteY4" fmla="*/ 2817129 h 3912056"/>
                  <a:gd name="connsiteX5" fmla="*/ 16433 w 6220180"/>
                  <a:gd name="connsiteY5" fmla="*/ 3789385 h 3912056"/>
                  <a:gd name="connsiteX6" fmla="*/ 0 w 6220180"/>
                  <a:gd name="connsiteY6" fmla="*/ 446 h 3912056"/>
                  <a:gd name="connsiteX7" fmla="*/ 6109407 w 6220180"/>
                  <a:gd name="connsiteY7" fmla="*/ 0 h 3912056"/>
                  <a:gd name="connsiteX0" fmla="*/ 6109407 w 6221637"/>
                  <a:gd name="connsiteY0" fmla="*/ 0 h 3912056"/>
                  <a:gd name="connsiteX1" fmla="*/ 4400350 w 6221637"/>
                  <a:gd name="connsiteY1" fmla="*/ 993869 h 3912056"/>
                  <a:gd name="connsiteX2" fmla="*/ 2477318 w 6221637"/>
                  <a:gd name="connsiteY2" fmla="*/ 964165 h 3912056"/>
                  <a:gd name="connsiteX3" fmla="*/ 2033147 w 6221637"/>
                  <a:gd name="connsiteY3" fmla="*/ 2285446 h 3912056"/>
                  <a:gd name="connsiteX4" fmla="*/ 849905 w 6221637"/>
                  <a:gd name="connsiteY4" fmla="*/ 2817129 h 3912056"/>
                  <a:gd name="connsiteX5" fmla="*/ 16433 w 6221637"/>
                  <a:gd name="connsiteY5" fmla="*/ 3789385 h 3912056"/>
                  <a:gd name="connsiteX6" fmla="*/ 0 w 6221637"/>
                  <a:gd name="connsiteY6" fmla="*/ 446 h 3912056"/>
                  <a:gd name="connsiteX7" fmla="*/ 6109407 w 6221637"/>
                  <a:gd name="connsiteY7" fmla="*/ 0 h 3912056"/>
                  <a:gd name="connsiteX0" fmla="*/ 6109407 w 6217155"/>
                  <a:gd name="connsiteY0" fmla="*/ 0 h 3912056"/>
                  <a:gd name="connsiteX1" fmla="*/ 4314129 w 6217155"/>
                  <a:gd name="connsiteY1" fmla="*/ 765103 h 3912056"/>
                  <a:gd name="connsiteX2" fmla="*/ 2477318 w 6217155"/>
                  <a:gd name="connsiteY2" fmla="*/ 964165 h 3912056"/>
                  <a:gd name="connsiteX3" fmla="*/ 2033147 w 6217155"/>
                  <a:gd name="connsiteY3" fmla="*/ 2285446 h 3912056"/>
                  <a:gd name="connsiteX4" fmla="*/ 849905 w 6217155"/>
                  <a:gd name="connsiteY4" fmla="*/ 2817129 h 3912056"/>
                  <a:gd name="connsiteX5" fmla="*/ 16433 w 6217155"/>
                  <a:gd name="connsiteY5" fmla="*/ 3789385 h 3912056"/>
                  <a:gd name="connsiteX6" fmla="*/ 0 w 6217155"/>
                  <a:gd name="connsiteY6" fmla="*/ 446 h 3912056"/>
                  <a:gd name="connsiteX7" fmla="*/ 6109407 w 6217155"/>
                  <a:gd name="connsiteY7" fmla="*/ 0 h 3912056"/>
                  <a:gd name="connsiteX0" fmla="*/ 6109407 w 6216702"/>
                  <a:gd name="connsiteY0" fmla="*/ 0 h 3912056"/>
                  <a:gd name="connsiteX1" fmla="*/ 4314129 w 6216702"/>
                  <a:gd name="connsiteY1" fmla="*/ 765103 h 3912056"/>
                  <a:gd name="connsiteX2" fmla="*/ 2362355 w 6216702"/>
                  <a:gd name="connsiteY2" fmla="*/ 721101 h 3912056"/>
                  <a:gd name="connsiteX3" fmla="*/ 2033147 w 6216702"/>
                  <a:gd name="connsiteY3" fmla="*/ 2285446 h 3912056"/>
                  <a:gd name="connsiteX4" fmla="*/ 849905 w 6216702"/>
                  <a:gd name="connsiteY4" fmla="*/ 2817129 h 3912056"/>
                  <a:gd name="connsiteX5" fmla="*/ 16433 w 6216702"/>
                  <a:gd name="connsiteY5" fmla="*/ 3789385 h 3912056"/>
                  <a:gd name="connsiteX6" fmla="*/ 0 w 6216702"/>
                  <a:gd name="connsiteY6" fmla="*/ 446 h 3912056"/>
                  <a:gd name="connsiteX7" fmla="*/ 6109407 w 6216702"/>
                  <a:gd name="connsiteY7" fmla="*/ 0 h 3912056"/>
                  <a:gd name="connsiteX0" fmla="*/ 6109407 w 6212589"/>
                  <a:gd name="connsiteY0" fmla="*/ 0 h 3912056"/>
                  <a:gd name="connsiteX1" fmla="*/ 4227908 w 6212589"/>
                  <a:gd name="connsiteY1" fmla="*/ 622123 h 3912056"/>
                  <a:gd name="connsiteX2" fmla="*/ 2362355 w 6212589"/>
                  <a:gd name="connsiteY2" fmla="*/ 721101 h 3912056"/>
                  <a:gd name="connsiteX3" fmla="*/ 2033147 w 6212589"/>
                  <a:gd name="connsiteY3" fmla="*/ 2285446 h 3912056"/>
                  <a:gd name="connsiteX4" fmla="*/ 849905 w 6212589"/>
                  <a:gd name="connsiteY4" fmla="*/ 2817129 h 3912056"/>
                  <a:gd name="connsiteX5" fmla="*/ 16433 w 6212589"/>
                  <a:gd name="connsiteY5" fmla="*/ 3789385 h 3912056"/>
                  <a:gd name="connsiteX6" fmla="*/ 0 w 6212589"/>
                  <a:gd name="connsiteY6" fmla="*/ 446 h 3912056"/>
                  <a:gd name="connsiteX7" fmla="*/ 6109407 w 6212589"/>
                  <a:gd name="connsiteY7" fmla="*/ 0 h 3912056"/>
                  <a:gd name="connsiteX0" fmla="*/ 6109407 w 6213116"/>
                  <a:gd name="connsiteY0" fmla="*/ 0 h 3912056"/>
                  <a:gd name="connsiteX1" fmla="*/ 4227908 w 6213116"/>
                  <a:gd name="connsiteY1" fmla="*/ 622123 h 3912056"/>
                  <a:gd name="connsiteX2" fmla="*/ 2290505 w 6213116"/>
                  <a:gd name="connsiteY2" fmla="*/ 721102 h 3912056"/>
                  <a:gd name="connsiteX3" fmla="*/ 2033147 w 6213116"/>
                  <a:gd name="connsiteY3" fmla="*/ 2285446 h 3912056"/>
                  <a:gd name="connsiteX4" fmla="*/ 849905 w 6213116"/>
                  <a:gd name="connsiteY4" fmla="*/ 2817129 h 3912056"/>
                  <a:gd name="connsiteX5" fmla="*/ 16433 w 6213116"/>
                  <a:gd name="connsiteY5" fmla="*/ 3789385 h 3912056"/>
                  <a:gd name="connsiteX6" fmla="*/ 0 w 6213116"/>
                  <a:gd name="connsiteY6" fmla="*/ 446 h 3912056"/>
                  <a:gd name="connsiteX7" fmla="*/ 6109407 w 6213116"/>
                  <a:gd name="connsiteY7" fmla="*/ 0 h 3912056"/>
                  <a:gd name="connsiteX0" fmla="*/ 6109407 w 6214399"/>
                  <a:gd name="connsiteY0" fmla="*/ 0 h 3912056"/>
                  <a:gd name="connsiteX1" fmla="*/ 4227908 w 6214399"/>
                  <a:gd name="connsiteY1" fmla="*/ 622123 h 3912056"/>
                  <a:gd name="connsiteX2" fmla="*/ 2290505 w 6214399"/>
                  <a:gd name="connsiteY2" fmla="*/ 721102 h 3912056"/>
                  <a:gd name="connsiteX3" fmla="*/ 2033147 w 6214399"/>
                  <a:gd name="connsiteY3" fmla="*/ 2285446 h 3912056"/>
                  <a:gd name="connsiteX4" fmla="*/ 849905 w 6214399"/>
                  <a:gd name="connsiteY4" fmla="*/ 2817129 h 3912056"/>
                  <a:gd name="connsiteX5" fmla="*/ 16433 w 6214399"/>
                  <a:gd name="connsiteY5" fmla="*/ 3789385 h 3912056"/>
                  <a:gd name="connsiteX6" fmla="*/ 0 w 6214399"/>
                  <a:gd name="connsiteY6" fmla="*/ 446 h 3912056"/>
                  <a:gd name="connsiteX7" fmla="*/ 6109407 w 6214399"/>
                  <a:gd name="connsiteY7" fmla="*/ 0 h 3912056"/>
                  <a:gd name="connsiteX0" fmla="*/ 6109407 w 6231869"/>
                  <a:gd name="connsiteY0" fmla="*/ 0 h 3912056"/>
                  <a:gd name="connsiteX1" fmla="*/ 4227908 w 6231869"/>
                  <a:gd name="connsiteY1" fmla="*/ 622123 h 3912056"/>
                  <a:gd name="connsiteX2" fmla="*/ 2290505 w 6231869"/>
                  <a:gd name="connsiteY2" fmla="*/ 721102 h 3912056"/>
                  <a:gd name="connsiteX3" fmla="*/ 2033147 w 6231869"/>
                  <a:gd name="connsiteY3" fmla="*/ 2285446 h 3912056"/>
                  <a:gd name="connsiteX4" fmla="*/ 849905 w 6231869"/>
                  <a:gd name="connsiteY4" fmla="*/ 2817129 h 3912056"/>
                  <a:gd name="connsiteX5" fmla="*/ 16433 w 6231869"/>
                  <a:gd name="connsiteY5" fmla="*/ 3789385 h 3912056"/>
                  <a:gd name="connsiteX6" fmla="*/ 0 w 6231869"/>
                  <a:gd name="connsiteY6" fmla="*/ 446 h 3912056"/>
                  <a:gd name="connsiteX7" fmla="*/ 6109407 w 6231869"/>
                  <a:gd name="connsiteY7" fmla="*/ 0 h 3912056"/>
                  <a:gd name="connsiteX0" fmla="*/ 6109407 w 6263187"/>
                  <a:gd name="connsiteY0" fmla="*/ 0 h 3912056"/>
                  <a:gd name="connsiteX1" fmla="*/ 4227908 w 6263187"/>
                  <a:gd name="connsiteY1" fmla="*/ 622123 h 3912056"/>
                  <a:gd name="connsiteX2" fmla="*/ 2290505 w 6263187"/>
                  <a:gd name="connsiteY2" fmla="*/ 721102 h 3912056"/>
                  <a:gd name="connsiteX3" fmla="*/ 2033147 w 6263187"/>
                  <a:gd name="connsiteY3" fmla="*/ 2285446 h 3912056"/>
                  <a:gd name="connsiteX4" fmla="*/ 849905 w 6263187"/>
                  <a:gd name="connsiteY4" fmla="*/ 2817129 h 3912056"/>
                  <a:gd name="connsiteX5" fmla="*/ 16433 w 6263187"/>
                  <a:gd name="connsiteY5" fmla="*/ 3789385 h 3912056"/>
                  <a:gd name="connsiteX6" fmla="*/ 0 w 6263187"/>
                  <a:gd name="connsiteY6" fmla="*/ 446 h 3912056"/>
                  <a:gd name="connsiteX7" fmla="*/ 6109407 w 6263187"/>
                  <a:gd name="connsiteY7" fmla="*/ 0 h 3912056"/>
                  <a:gd name="connsiteX0" fmla="*/ 6109407 w 6251157"/>
                  <a:gd name="connsiteY0" fmla="*/ 53381 h 3965437"/>
                  <a:gd name="connsiteX1" fmla="*/ 4141687 w 6251157"/>
                  <a:gd name="connsiteY1" fmla="*/ 775590 h 3965437"/>
                  <a:gd name="connsiteX2" fmla="*/ 2290505 w 6251157"/>
                  <a:gd name="connsiteY2" fmla="*/ 774483 h 3965437"/>
                  <a:gd name="connsiteX3" fmla="*/ 2033147 w 6251157"/>
                  <a:gd name="connsiteY3" fmla="*/ 2338827 h 3965437"/>
                  <a:gd name="connsiteX4" fmla="*/ 849905 w 6251157"/>
                  <a:gd name="connsiteY4" fmla="*/ 2870510 h 3965437"/>
                  <a:gd name="connsiteX5" fmla="*/ 16433 w 6251157"/>
                  <a:gd name="connsiteY5" fmla="*/ 3842766 h 3965437"/>
                  <a:gd name="connsiteX6" fmla="*/ 0 w 6251157"/>
                  <a:gd name="connsiteY6" fmla="*/ 53827 h 3965437"/>
                  <a:gd name="connsiteX7" fmla="*/ 6109407 w 6251157"/>
                  <a:gd name="connsiteY7" fmla="*/ 53381 h 3965437"/>
                  <a:gd name="connsiteX0" fmla="*/ 6109407 w 6249177"/>
                  <a:gd name="connsiteY0" fmla="*/ 53381 h 3965437"/>
                  <a:gd name="connsiteX1" fmla="*/ 4141687 w 6249177"/>
                  <a:gd name="connsiteY1" fmla="*/ 775590 h 3965437"/>
                  <a:gd name="connsiteX2" fmla="*/ 2520428 w 6249177"/>
                  <a:gd name="connsiteY2" fmla="*/ 1131930 h 3965437"/>
                  <a:gd name="connsiteX3" fmla="*/ 2033147 w 6249177"/>
                  <a:gd name="connsiteY3" fmla="*/ 2338827 h 3965437"/>
                  <a:gd name="connsiteX4" fmla="*/ 849905 w 6249177"/>
                  <a:gd name="connsiteY4" fmla="*/ 2870510 h 3965437"/>
                  <a:gd name="connsiteX5" fmla="*/ 16433 w 6249177"/>
                  <a:gd name="connsiteY5" fmla="*/ 3842766 h 3965437"/>
                  <a:gd name="connsiteX6" fmla="*/ 0 w 6249177"/>
                  <a:gd name="connsiteY6" fmla="*/ 53827 h 3965437"/>
                  <a:gd name="connsiteX7" fmla="*/ 6109407 w 6249177"/>
                  <a:gd name="connsiteY7" fmla="*/ 53381 h 3965437"/>
                  <a:gd name="connsiteX0" fmla="*/ 6109407 w 6258571"/>
                  <a:gd name="connsiteY0" fmla="*/ 72445 h 3984501"/>
                  <a:gd name="connsiteX1" fmla="*/ 4227908 w 6258571"/>
                  <a:gd name="connsiteY1" fmla="*/ 1052016 h 3984501"/>
                  <a:gd name="connsiteX2" fmla="*/ 2520428 w 6258571"/>
                  <a:gd name="connsiteY2" fmla="*/ 1150994 h 3984501"/>
                  <a:gd name="connsiteX3" fmla="*/ 2033147 w 6258571"/>
                  <a:gd name="connsiteY3" fmla="*/ 2357891 h 3984501"/>
                  <a:gd name="connsiteX4" fmla="*/ 849905 w 6258571"/>
                  <a:gd name="connsiteY4" fmla="*/ 2889574 h 3984501"/>
                  <a:gd name="connsiteX5" fmla="*/ 16433 w 6258571"/>
                  <a:gd name="connsiteY5" fmla="*/ 3861830 h 3984501"/>
                  <a:gd name="connsiteX6" fmla="*/ 0 w 6258571"/>
                  <a:gd name="connsiteY6" fmla="*/ 72891 h 3984501"/>
                  <a:gd name="connsiteX7" fmla="*/ 6109407 w 6258571"/>
                  <a:gd name="connsiteY7" fmla="*/ 72445 h 3984501"/>
                  <a:gd name="connsiteX0" fmla="*/ 6109407 w 6224172"/>
                  <a:gd name="connsiteY0" fmla="*/ 72445 h 3984501"/>
                  <a:gd name="connsiteX1" fmla="*/ 4227908 w 6224172"/>
                  <a:gd name="connsiteY1" fmla="*/ 1052016 h 3984501"/>
                  <a:gd name="connsiteX2" fmla="*/ 2520428 w 6224172"/>
                  <a:gd name="connsiteY2" fmla="*/ 1150994 h 3984501"/>
                  <a:gd name="connsiteX3" fmla="*/ 2033147 w 6224172"/>
                  <a:gd name="connsiteY3" fmla="*/ 2357891 h 3984501"/>
                  <a:gd name="connsiteX4" fmla="*/ 849905 w 6224172"/>
                  <a:gd name="connsiteY4" fmla="*/ 2889574 h 3984501"/>
                  <a:gd name="connsiteX5" fmla="*/ 16433 w 6224172"/>
                  <a:gd name="connsiteY5" fmla="*/ 3861830 h 3984501"/>
                  <a:gd name="connsiteX6" fmla="*/ 0 w 6224172"/>
                  <a:gd name="connsiteY6" fmla="*/ 72891 h 3984501"/>
                  <a:gd name="connsiteX7" fmla="*/ 6109407 w 6224172"/>
                  <a:gd name="connsiteY7" fmla="*/ 72445 h 3984501"/>
                  <a:gd name="connsiteX0" fmla="*/ 6109407 w 6241461"/>
                  <a:gd name="connsiteY0" fmla="*/ 72445 h 3984501"/>
                  <a:gd name="connsiteX1" fmla="*/ 4227908 w 6241461"/>
                  <a:gd name="connsiteY1" fmla="*/ 1052016 h 3984501"/>
                  <a:gd name="connsiteX2" fmla="*/ 2520428 w 6241461"/>
                  <a:gd name="connsiteY2" fmla="*/ 1150994 h 3984501"/>
                  <a:gd name="connsiteX3" fmla="*/ 2033147 w 6241461"/>
                  <a:gd name="connsiteY3" fmla="*/ 2357891 h 3984501"/>
                  <a:gd name="connsiteX4" fmla="*/ 849905 w 6241461"/>
                  <a:gd name="connsiteY4" fmla="*/ 2889574 h 3984501"/>
                  <a:gd name="connsiteX5" fmla="*/ 16433 w 6241461"/>
                  <a:gd name="connsiteY5" fmla="*/ 3861830 h 3984501"/>
                  <a:gd name="connsiteX6" fmla="*/ 0 w 6241461"/>
                  <a:gd name="connsiteY6" fmla="*/ 72891 h 3984501"/>
                  <a:gd name="connsiteX7" fmla="*/ 6109407 w 6241461"/>
                  <a:gd name="connsiteY7" fmla="*/ 72445 h 3984501"/>
                  <a:gd name="connsiteX0" fmla="*/ 6109407 w 6201346"/>
                  <a:gd name="connsiteY0" fmla="*/ 55500 h 3967556"/>
                  <a:gd name="connsiteX1" fmla="*/ 3739321 w 6201346"/>
                  <a:gd name="connsiteY1" fmla="*/ 806305 h 3967556"/>
                  <a:gd name="connsiteX2" fmla="*/ 2520428 w 6201346"/>
                  <a:gd name="connsiteY2" fmla="*/ 1134049 h 3967556"/>
                  <a:gd name="connsiteX3" fmla="*/ 2033147 w 6201346"/>
                  <a:gd name="connsiteY3" fmla="*/ 2340946 h 3967556"/>
                  <a:gd name="connsiteX4" fmla="*/ 849905 w 6201346"/>
                  <a:gd name="connsiteY4" fmla="*/ 2872629 h 3967556"/>
                  <a:gd name="connsiteX5" fmla="*/ 16433 w 6201346"/>
                  <a:gd name="connsiteY5" fmla="*/ 3844885 h 3967556"/>
                  <a:gd name="connsiteX6" fmla="*/ 0 w 6201346"/>
                  <a:gd name="connsiteY6" fmla="*/ 55946 h 3967556"/>
                  <a:gd name="connsiteX7" fmla="*/ 6109407 w 6201346"/>
                  <a:gd name="connsiteY7" fmla="*/ 55500 h 3967556"/>
                  <a:gd name="connsiteX0" fmla="*/ 6109407 w 6211840"/>
                  <a:gd name="connsiteY0" fmla="*/ 55500 h 3967556"/>
                  <a:gd name="connsiteX1" fmla="*/ 3739321 w 6211840"/>
                  <a:gd name="connsiteY1" fmla="*/ 806305 h 3967556"/>
                  <a:gd name="connsiteX2" fmla="*/ 2549169 w 6211840"/>
                  <a:gd name="connsiteY2" fmla="*/ 1405710 h 3967556"/>
                  <a:gd name="connsiteX3" fmla="*/ 2033147 w 6211840"/>
                  <a:gd name="connsiteY3" fmla="*/ 2340946 h 3967556"/>
                  <a:gd name="connsiteX4" fmla="*/ 849905 w 6211840"/>
                  <a:gd name="connsiteY4" fmla="*/ 2872629 h 3967556"/>
                  <a:gd name="connsiteX5" fmla="*/ 16433 w 6211840"/>
                  <a:gd name="connsiteY5" fmla="*/ 3844885 h 3967556"/>
                  <a:gd name="connsiteX6" fmla="*/ 0 w 6211840"/>
                  <a:gd name="connsiteY6" fmla="*/ 55946 h 3967556"/>
                  <a:gd name="connsiteX7" fmla="*/ 6109407 w 6211840"/>
                  <a:gd name="connsiteY7" fmla="*/ 55500 h 39675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211840" h="3967556">
                    <a:moveTo>
                      <a:pt x="6109407" y="55500"/>
                    </a:moveTo>
                    <a:cubicBezTo>
                      <a:pt x="6732627" y="180560"/>
                      <a:pt x="4332694" y="581270"/>
                      <a:pt x="3739321" y="806305"/>
                    </a:cubicBezTo>
                    <a:cubicBezTo>
                      <a:pt x="3145948" y="1031340"/>
                      <a:pt x="2833531" y="1149936"/>
                      <a:pt x="2549169" y="1405710"/>
                    </a:cubicBezTo>
                    <a:cubicBezTo>
                      <a:pt x="2264807" y="1661484"/>
                      <a:pt x="2316358" y="2096460"/>
                      <a:pt x="2033147" y="2340946"/>
                    </a:cubicBezTo>
                    <a:cubicBezTo>
                      <a:pt x="1749936" y="2585432"/>
                      <a:pt x="1123753" y="2574313"/>
                      <a:pt x="849905" y="2872629"/>
                    </a:cubicBezTo>
                    <a:cubicBezTo>
                      <a:pt x="576057" y="3170945"/>
                      <a:pt x="16720" y="4345629"/>
                      <a:pt x="16433" y="3844885"/>
                    </a:cubicBezTo>
                    <a:cubicBezTo>
                      <a:pt x="15745" y="2643863"/>
                      <a:pt x="15057" y="1171182"/>
                      <a:pt x="0" y="55946"/>
                    </a:cubicBezTo>
                    <a:cubicBezTo>
                      <a:pt x="2036469" y="55797"/>
                      <a:pt x="5486187" y="-69560"/>
                      <a:pt x="6109407" y="5550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 dirty="0"/>
              </a:p>
            </p:txBody>
          </p:sp>
        </p:grpSp>
        <p:grpSp>
          <p:nvGrpSpPr>
            <p:cNvPr id="26" name="กลุ่ม 25">
              <a:extLst>
                <a:ext uri="{FF2B5EF4-FFF2-40B4-BE49-F238E27FC236}">
                  <a16:creationId xmlns:a16="http://schemas.microsoft.com/office/drawing/2014/main" id="{7DAAD41E-889A-4C7E-AFE1-4E5DAD90ABFC}"/>
                </a:ext>
              </a:extLst>
            </p:cNvPr>
            <p:cNvGrpSpPr/>
            <p:nvPr/>
          </p:nvGrpSpPr>
          <p:grpSpPr>
            <a:xfrm flipH="1" flipV="1">
              <a:off x="3659829" y="569056"/>
              <a:ext cx="5503933" cy="4625727"/>
              <a:chOff x="-13854" y="-53779"/>
              <a:chExt cx="5988928" cy="5448712"/>
            </a:xfrm>
            <a:gradFill>
              <a:gsLst>
                <a:gs pos="0">
                  <a:srgbClr val="FEE882"/>
                </a:gs>
                <a:gs pos="73000">
                  <a:srgbClr val="FEE882"/>
                </a:gs>
                <a:gs pos="100000">
                  <a:srgbClr val="FEE882"/>
                </a:gs>
              </a:gsLst>
              <a:path path="circle">
                <a:fillToRect l="50000" t="50000" r="50000" b="50000"/>
              </a:path>
            </a:gradFill>
          </p:grpSpPr>
          <p:sp>
            <p:nvSpPr>
              <p:cNvPr id="27" name="รูปแบบอิสระ: รูปร่าง 26">
                <a:extLst>
                  <a:ext uri="{FF2B5EF4-FFF2-40B4-BE49-F238E27FC236}">
                    <a16:creationId xmlns:a16="http://schemas.microsoft.com/office/drawing/2014/main" id="{639E2FCE-E179-4B4B-B31A-9307FD1A748F}"/>
                  </a:ext>
                </a:extLst>
              </p:cNvPr>
              <p:cNvSpPr/>
              <p:nvPr/>
            </p:nvSpPr>
            <p:spPr>
              <a:xfrm>
                <a:off x="-13854" y="415635"/>
                <a:ext cx="3654961" cy="4979298"/>
              </a:xfrm>
              <a:custGeom>
                <a:avLst/>
                <a:gdLst>
                  <a:gd name="connsiteX0" fmla="*/ 3034146 w 3034146"/>
                  <a:gd name="connsiteY0" fmla="*/ 0 h 4724400"/>
                  <a:gd name="connsiteX1" fmla="*/ 1676400 w 3034146"/>
                  <a:gd name="connsiteY1" fmla="*/ 1939636 h 4724400"/>
                  <a:gd name="connsiteX2" fmla="*/ 831273 w 3034146"/>
                  <a:gd name="connsiteY2" fmla="*/ 2521527 h 4724400"/>
                  <a:gd name="connsiteX3" fmla="*/ 498764 w 3034146"/>
                  <a:gd name="connsiteY3" fmla="*/ 4322618 h 4724400"/>
                  <a:gd name="connsiteX4" fmla="*/ 13855 w 3034146"/>
                  <a:gd name="connsiteY4" fmla="*/ 4724400 h 4724400"/>
                  <a:gd name="connsiteX5" fmla="*/ 0 w 3034146"/>
                  <a:gd name="connsiteY5" fmla="*/ 41564 h 4724400"/>
                  <a:gd name="connsiteX6" fmla="*/ 3034146 w 3034146"/>
                  <a:gd name="connsiteY6" fmla="*/ 0 h 4724400"/>
                  <a:gd name="connsiteX0" fmla="*/ 3034146 w 3034146"/>
                  <a:gd name="connsiteY0" fmla="*/ 0 h 5021667"/>
                  <a:gd name="connsiteX1" fmla="*/ 1676400 w 3034146"/>
                  <a:gd name="connsiteY1" fmla="*/ 1939636 h 5021667"/>
                  <a:gd name="connsiteX2" fmla="*/ 831273 w 3034146"/>
                  <a:gd name="connsiteY2" fmla="*/ 2521527 h 5021667"/>
                  <a:gd name="connsiteX3" fmla="*/ 498764 w 3034146"/>
                  <a:gd name="connsiteY3" fmla="*/ 4322618 h 5021667"/>
                  <a:gd name="connsiteX4" fmla="*/ 13855 w 3034146"/>
                  <a:gd name="connsiteY4" fmla="*/ 4724400 h 5021667"/>
                  <a:gd name="connsiteX5" fmla="*/ 0 w 3034146"/>
                  <a:gd name="connsiteY5" fmla="*/ 41564 h 5021667"/>
                  <a:gd name="connsiteX6" fmla="*/ 3034146 w 3034146"/>
                  <a:gd name="connsiteY6" fmla="*/ 0 h 5021667"/>
                  <a:gd name="connsiteX0" fmla="*/ 3034146 w 3034146"/>
                  <a:gd name="connsiteY0" fmla="*/ 0 h 5021667"/>
                  <a:gd name="connsiteX1" fmla="*/ 1676400 w 3034146"/>
                  <a:gd name="connsiteY1" fmla="*/ 1939636 h 5021667"/>
                  <a:gd name="connsiteX2" fmla="*/ 831273 w 3034146"/>
                  <a:gd name="connsiteY2" fmla="*/ 2521527 h 5021667"/>
                  <a:gd name="connsiteX3" fmla="*/ 498764 w 3034146"/>
                  <a:gd name="connsiteY3" fmla="*/ 4322618 h 5021667"/>
                  <a:gd name="connsiteX4" fmla="*/ 13855 w 3034146"/>
                  <a:gd name="connsiteY4" fmla="*/ 4724400 h 5021667"/>
                  <a:gd name="connsiteX5" fmla="*/ 0 w 3034146"/>
                  <a:gd name="connsiteY5" fmla="*/ 41564 h 5021667"/>
                  <a:gd name="connsiteX6" fmla="*/ 3034146 w 3034146"/>
                  <a:gd name="connsiteY6" fmla="*/ 0 h 5021667"/>
                  <a:gd name="connsiteX0" fmla="*/ 3034146 w 3073956"/>
                  <a:gd name="connsiteY0" fmla="*/ 0 h 5021667"/>
                  <a:gd name="connsiteX1" fmla="*/ 1676400 w 3073956"/>
                  <a:gd name="connsiteY1" fmla="*/ 1939636 h 5021667"/>
                  <a:gd name="connsiteX2" fmla="*/ 831273 w 3073956"/>
                  <a:gd name="connsiteY2" fmla="*/ 2521527 h 5021667"/>
                  <a:gd name="connsiteX3" fmla="*/ 498764 w 3073956"/>
                  <a:gd name="connsiteY3" fmla="*/ 4322618 h 5021667"/>
                  <a:gd name="connsiteX4" fmla="*/ 13855 w 3073956"/>
                  <a:gd name="connsiteY4" fmla="*/ 4724400 h 5021667"/>
                  <a:gd name="connsiteX5" fmla="*/ 0 w 3073956"/>
                  <a:gd name="connsiteY5" fmla="*/ 41564 h 5021667"/>
                  <a:gd name="connsiteX6" fmla="*/ 3034146 w 3073956"/>
                  <a:gd name="connsiteY6" fmla="*/ 0 h 5021667"/>
                  <a:gd name="connsiteX0" fmla="*/ 3034146 w 3101237"/>
                  <a:gd name="connsiteY0" fmla="*/ 0 h 5021667"/>
                  <a:gd name="connsiteX1" fmla="*/ 2286000 w 3101237"/>
                  <a:gd name="connsiteY1" fmla="*/ 2119745 h 5021667"/>
                  <a:gd name="connsiteX2" fmla="*/ 831273 w 3101237"/>
                  <a:gd name="connsiteY2" fmla="*/ 2521527 h 5021667"/>
                  <a:gd name="connsiteX3" fmla="*/ 498764 w 3101237"/>
                  <a:gd name="connsiteY3" fmla="*/ 4322618 h 5021667"/>
                  <a:gd name="connsiteX4" fmla="*/ 13855 w 3101237"/>
                  <a:gd name="connsiteY4" fmla="*/ 4724400 h 5021667"/>
                  <a:gd name="connsiteX5" fmla="*/ 0 w 3101237"/>
                  <a:gd name="connsiteY5" fmla="*/ 41564 h 5021667"/>
                  <a:gd name="connsiteX6" fmla="*/ 3034146 w 3101237"/>
                  <a:gd name="connsiteY6" fmla="*/ 0 h 5021667"/>
                  <a:gd name="connsiteX0" fmla="*/ 3740728 w 3780989"/>
                  <a:gd name="connsiteY0" fmla="*/ 13854 h 4980103"/>
                  <a:gd name="connsiteX1" fmla="*/ 2286000 w 3780989"/>
                  <a:gd name="connsiteY1" fmla="*/ 2078181 h 4980103"/>
                  <a:gd name="connsiteX2" fmla="*/ 831273 w 3780989"/>
                  <a:gd name="connsiteY2" fmla="*/ 2479963 h 4980103"/>
                  <a:gd name="connsiteX3" fmla="*/ 498764 w 3780989"/>
                  <a:gd name="connsiteY3" fmla="*/ 4281054 h 4980103"/>
                  <a:gd name="connsiteX4" fmla="*/ 13855 w 3780989"/>
                  <a:gd name="connsiteY4" fmla="*/ 4682836 h 4980103"/>
                  <a:gd name="connsiteX5" fmla="*/ 0 w 3780989"/>
                  <a:gd name="connsiteY5" fmla="*/ 0 h 4980103"/>
                  <a:gd name="connsiteX6" fmla="*/ 3740728 w 3780989"/>
                  <a:gd name="connsiteY6" fmla="*/ 13854 h 4980103"/>
                  <a:gd name="connsiteX0" fmla="*/ 3740728 w 3803936"/>
                  <a:gd name="connsiteY0" fmla="*/ 13854 h 4980103"/>
                  <a:gd name="connsiteX1" fmla="*/ 2826327 w 3803936"/>
                  <a:gd name="connsiteY1" fmla="*/ 1884217 h 4980103"/>
                  <a:gd name="connsiteX2" fmla="*/ 831273 w 3803936"/>
                  <a:gd name="connsiteY2" fmla="*/ 2479963 h 4980103"/>
                  <a:gd name="connsiteX3" fmla="*/ 498764 w 3803936"/>
                  <a:gd name="connsiteY3" fmla="*/ 4281054 h 4980103"/>
                  <a:gd name="connsiteX4" fmla="*/ 13855 w 3803936"/>
                  <a:gd name="connsiteY4" fmla="*/ 4682836 h 4980103"/>
                  <a:gd name="connsiteX5" fmla="*/ 0 w 3803936"/>
                  <a:gd name="connsiteY5" fmla="*/ 0 h 4980103"/>
                  <a:gd name="connsiteX6" fmla="*/ 3740728 w 3803936"/>
                  <a:gd name="connsiteY6" fmla="*/ 13854 h 4980103"/>
                  <a:gd name="connsiteX0" fmla="*/ 3740728 w 3819518"/>
                  <a:gd name="connsiteY0" fmla="*/ 13854 h 4980103"/>
                  <a:gd name="connsiteX1" fmla="*/ 2826327 w 3819518"/>
                  <a:gd name="connsiteY1" fmla="*/ 1884217 h 4980103"/>
                  <a:gd name="connsiteX2" fmla="*/ 831273 w 3819518"/>
                  <a:gd name="connsiteY2" fmla="*/ 2479963 h 4980103"/>
                  <a:gd name="connsiteX3" fmla="*/ 498764 w 3819518"/>
                  <a:gd name="connsiteY3" fmla="*/ 4281054 h 4980103"/>
                  <a:gd name="connsiteX4" fmla="*/ 13855 w 3819518"/>
                  <a:gd name="connsiteY4" fmla="*/ 4682836 h 4980103"/>
                  <a:gd name="connsiteX5" fmla="*/ 0 w 3819518"/>
                  <a:gd name="connsiteY5" fmla="*/ 0 h 4980103"/>
                  <a:gd name="connsiteX6" fmla="*/ 3740728 w 3819518"/>
                  <a:gd name="connsiteY6" fmla="*/ 13854 h 4980103"/>
                  <a:gd name="connsiteX0" fmla="*/ 3699165 w 3764759"/>
                  <a:gd name="connsiteY0" fmla="*/ 0 h 4980103"/>
                  <a:gd name="connsiteX1" fmla="*/ 2826327 w 3764759"/>
                  <a:gd name="connsiteY1" fmla="*/ 1884217 h 4980103"/>
                  <a:gd name="connsiteX2" fmla="*/ 831273 w 3764759"/>
                  <a:gd name="connsiteY2" fmla="*/ 2479963 h 4980103"/>
                  <a:gd name="connsiteX3" fmla="*/ 498764 w 3764759"/>
                  <a:gd name="connsiteY3" fmla="*/ 4281054 h 4980103"/>
                  <a:gd name="connsiteX4" fmla="*/ 13855 w 3764759"/>
                  <a:gd name="connsiteY4" fmla="*/ 4682836 h 4980103"/>
                  <a:gd name="connsiteX5" fmla="*/ 0 w 3764759"/>
                  <a:gd name="connsiteY5" fmla="*/ 0 h 4980103"/>
                  <a:gd name="connsiteX6" fmla="*/ 3699165 w 3764759"/>
                  <a:gd name="connsiteY6" fmla="*/ 0 h 4980103"/>
                  <a:gd name="connsiteX0" fmla="*/ 3408220 w 3496956"/>
                  <a:gd name="connsiteY0" fmla="*/ 0 h 4993957"/>
                  <a:gd name="connsiteX1" fmla="*/ 2826327 w 3496956"/>
                  <a:gd name="connsiteY1" fmla="*/ 1898071 h 4993957"/>
                  <a:gd name="connsiteX2" fmla="*/ 831273 w 3496956"/>
                  <a:gd name="connsiteY2" fmla="*/ 2493817 h 4993957"/>
                  <a:gd name="connsiteX3" fmla="*/ 498764 w 3496956"/>
                  <a:gd name="connsiteY3" fmla="*/ 4294908 h 4993957"/>
                  <a:gd name="connsiteX4" fmla="*/ 13855 w 3496956"/>
                  <a:gd name="connsiteY4" fmla="*/ 4696690 h 4993957"/>
                  <a:gd name="connsiteX5" fmla="*/ 0 w 3496956"/>
                  <a:gd name="connsiteY5" fmla="*/ 13854 h 4993957"/>
                  <a:gd name="connsiteX6" fmla="*/ 3408220 w 3496956"/>
                  <a:gd name="connsiteY6" fmla="*/ 0 h 4993957"/>
                  <a:gd name="connsiteX0" fmla="*/ 3408220 w 3460882"/>
                  <a:gd name="connsiteY0" fmla="*/ 0 h 4993957"/>
                  <a:gd name="connsiteX1" fmla="*/ 2355272 w 3460882"/>
                  <a:gd name="connsiteY1" fmla="*/ 1787235 h 4993957"/>
                  <a:gd name="connsiteX2" fmla="*/ 831273 w 3460882"/>
                  <a:gd name="connsiteY2" fmla="*/ 2493817 h 4993957"/>
                  <a:gd name="connsiteX3" fmla="*/ 498764 w 3460882"/>
                  <a:gd name="connsiteY3" fmla="*/ 4294908 h 4993957"/>
                  <a:gd name="connsiteX4" fmla="*/ 13855 w 3460882"/>
                  <a:gd name="connsiteY4" fmla="*/ 4696690 h 4993957"/>
                  <a:gd name="connsiteX5" fmla="*/ 0 w 3460882"/>
                  <a:gd name="connsiteY5" fmla="*/ 13854 h 4993957"/>
                  <a:gd name="connsiteX6" fmla="*/ 3408220 w 3460882"/>
                  <a:gd name="connsiteY6" fmla="*/ 0 h 4993957"/>
                  <a:gd name="connsiteX0" fmla="*/ 3408220 w 3461814"/>
                  <a:gd name="connsiteY0" fmla="*/ 0 h 4997951"/>
                  <a:gd name="connsiteX1" fmla="*/ 2355272 w 3461814"/>
                  <a:gd name="connsiteY1" fmla="*/ 1787235 h 4997951"/>
                  <a:gd name="connsiteX2" fmla="*/ 706582 w 3461814"/>
                  <a:gd name="connsiteY2" fmla="*/ 2369126 h 4997951"/>
                  <a:gd name="connsiteX3" fmla="*/ 498764 w 3461814"/>
                  <a:gd name="connsiteY3" fmla="*/ 4294908 h 4997951"/>
                  <a:gd name="connsiteX4" fmla="*/ 13855 w 3461814"/>
                  <a:gd name="connsiteY4" fmla="*/ 4696690 h 4997951"/>
                  <a:gd name="connsiteX5" fmla="*/ 0 w 3461814"/>
                  <a:gd name="connsiteY5" fmla="*/ 13854 h 4997951"/>
                  <a:gd name="connsiteX6" fmla="*/ 3408220 w 3461814"/>
                  <a:gd name="connsiteY6" fmla="*/ 0 h 4997951"/>
                  <a:gd name="connsiteX0" fmla="*/ 3505202 w 3555152"/>
                  <a:gd name="connsiteY0" fmla="*/ 13855 h 4984097"/>
                  <a:gd name="connsiteX1" fmla="*/ 2355272 w 3555152"/>
                  <a:gd name="connsiteY1" fmla="*/ 1773381 h 4984097"/>
                  <a:gd name="connsiteX2" fmla="*/ 706582 w 3555152"/>
                  <a:gd name="connsiteY2" fmla="*/ 2355272 h 4984097"/>
                  <a:gd name="connsiteX3" fmla="*/ 498764 w 3555152"/>
                  <a:gd name="connsiteY3" fmla="*/ 4281054 h 4984097"/>
                  <a:gd name="connsiteX4" fmla="*/ 13855 w 3555152"/>
                  <a:gd name="connsiteY4" fmla="*/ 4682836 h 4984097"/>
                  <a:gd name="connsiteX5" fmla="*/ 0 w 3555152"/>
                  <a:gd name="connsiteY5" fmla="*/ 0 h 4984097"/>
                  <a:gd name="connsiteX6" fmla="*/ 3505202 w 3555152"/>
                  <a:gd name="connsiteY6" fmla="*/ 13855 h 4984097"/>
                  <a:gd name="connsiteX0" fmla="*/ 3505202 w 3509945"/>
                  <a:gd name="connsiteY0" fmla="*/ 13855 h 4984097"/>
                  <a:gd name="connsiteX1" fmla="*/ 2355272 w 3509945"/>
                  <a:gd name="connsiteY1" fmla="*/ 1773381 h 4984097"/>
                  <a:gd name="connsiteX2" fmla="*/ 706582 w 3509945"/>
                  <a:gd name="connsiteY2" fmla="*/ 2355272 h 4984097"/>
                  <a:gd name="connsiteX3" fmla="*/ 498764 w 3509945"/>
                  <a:gd name="connsiteY3" fmla="*/ 4281054 h 4984097"/>
                  <a:gd name="connsiteX4" fmla="*/ 13855 w 3509945"/>
                  <a:gd name="connsiteY4" fmla="*/ 4682836 h 4984097"/>
                  <a:gd name="connsiteX5" fmla="*/ 0 w 3509945"/>
                  <a:gd name="connsiteY5" fmla="*/ 0 h 4984097"/>
                  <a:gd name="connsiteX6" fmla="*/ 3505202 w 3509945"/>
                  <a:gd name="connsiteY6" fmla="*/ 13855 h 4984097"/>
                  <a:gd name="connsiteX0" fmla="*/ 3505202 w 3510195"/>
                  <a:gd name="connsiteY0" fmla="*/ 13855 h 4984097"/>
                  <a:gd name="connsiteX1" fmla="*/ 2355272 w 3510195"/>
                  <a:gd name="connsiteY1" fmla="*/ 1773381 h 4984097"/>
                  <a:gd name="connsiteX2" fmla="*/ 706582 w 3510195"/>
                  <a:gd name="connsiteY2" fmla="*/ 2355272 h 4984097"/>
                  <a:gd name="connsiteX3" fmla="*/ 498764 w 3510195"/>
                  <a:gd name="connsiteY3" fmla="*/ 4281054 h 4984097"/>
                  <a:gd name="connsiteX4" fmla="*/ 13855 w 3510195"/>
                  <a:gd name="connsiteY4" fmla="*/ 4682836 h 4984097"/>
                  <a:gd name="connsiteX5" fmla="*/ 0 w 3510195"/>
                  <a:gd name="connsiteY5" fmla="*/ 0 h 4984097"/>
                  <a:gd name="connsiteX6" fmla="*/ 3505202 w 3510195"/>
                  <a:gd name="connsiteY6" fmla="*/ 13855 h 4984097"/>
                  <a:gd name="connsiteX0" fmla="*/ 3505202 w 3510379"/>
                  <a:gd name="connsiteY0" fmla="*/ 13855 h 4984097"/>
                  <a:gd name="connsiteX1" fmla="*/ 2382981 w 3510379"/>
                  <a:gd name="connsiteY1" fmla="*/ 1911927 h 4984097"/>
                  <a:gd name="connsiteX2" fmla="*/ 706582 w 3510379"/>
                  <a:gd name="connsiteY2" fmla="*/ 2355272 h 4984097"/>
                  <a:gd name="connsiteX3" fmla="*/ 498764 w 3510379"/>
                  <a:gd name="connsiteY3" fmla="*/ 4281054 h 4984097"/>
                  <a:gd name="connsiteX4" fmla="*/ 13855 w 3510379"/>
                  <a:gd name="connsiteY4" fmla="*/ 4682836 h 4984097"/>
                  <a:gd name="connsiteX5" fmla="*/ 0 w 3510379"/>
                  <a:gd name="connsiteY5" fmla="*/ 0 h 4984097"/>
                  <a:gd name="connsiteX6" fmla="*/ 3505202 w 3510379"/>
                  <a:gd name="connsiteY6" fmla="*/ 13855 h 4984097"/>
                  <a:gd name="connsiteX0" fmla="*/ 3865420 w 3868973"/>
                  <a:gd name="connsiteY0" fmla="*/ 13855 h 4984097"/>
                  <a:gd name="connsiteX1" fmla="*/ 2382981 w 3868973"/>
                  <a:gd name="connsiteY1" fmla="*/ 1911927 h 4984097"/>
                  <a:gd name="connsiteX2" fmla="*/ 706582 w 3868973"/>
                  <a:gd name="connsiteY2" fmla="*/ 2355272 h 4984097"/>
                  <a:gd name="connsiteX3" fmla="*/ 498764 w 3868973"/>
                  <a:gd name="connsiteY3" fmla="*/ 4281054 h 4984097"/>
                  <a:gd name="connsiteX4" fmla="*/ 13855 w 3868973"/>
                  <a:gd name="connsiteY4" fmla="*/ 4682836 h 4984097"/>
                  <a:gd name="connsiteX5" fmla="*/ 0 w 3868973"/>
                  <a:gd name="connsiteY5" fmla="*/ 0 h 4984097"/>
                  <a:gd name="connsiteX6" fmla="*/ 3865420 w 3868973"/>
                  <a:gd name="connsiteY6" fmla="*/ 13855 h 4984097"/>
                  <a:gd name="connsiteX0" fmla="*/ 3865420 w 3873426"/>
                  <a:gd name="connsiteY0" fmla="*/ 13855 h 4984097"/>
                  <a:gd name="connsiteX1" fmla="*/ 2992581 w 3873426"/>
                  <a:gd name="connsiteY1" fmla="*/ 1717964 h 4984097"/>
                  <a:gd name="connsiteX2" fmla="*/ 706582 w 3873426"/>
                  <a:gd name="connsiteY2" fmla="*/ 2355272 h 4984097"/>
                  <a:gd name="connsiteX3" fmla="*/ 498764 w 3873426"/>
                  <a:gd name="connsiteY3" fmla="*/ 4281054 h 4984097"/>
                  <a:gd name="connsiteX4" fmla="*/ 13855 w 3873426"/>
                  <a:gd name="connsiteY4" fmla="*/ 4682836 h 4984097"/>
                  <a:gd name="connsiteX5" fmla="*/ 0 w 3873426"/>
                  <a:gd name="connsiteY5" fmla="*/ 0 h 4984097"/>
                  <a:gd name="connsiteX6" fmla="*/ 3865420 w 3873426"/>
                  <a:gd name="connsiteY6" fmla="*/ 13855 h 4984097"/>
                  <a:gd name="connsiteX0" fmla="*/ 3865420 w 3873179"/>
                  <a:gd name="connsiteY0" fmla="*/ 13855 h 4980543"/>
                  <a:gd name="connsiteX1" fmla="*/ 2992581 w 3873179"/>
                  <a:gd name="connsiteY1" fmla="*/ 1717964 h 4980543"/>
                  <a:gd name="connsiteX2" fmla="*/ 803564 w 3873179"/>
                  <a:gd name="connsiteY2" fmla="*/ 2466109 h 4980543"/>
                  <a:gd name="connsiteX3" fmla="*/ 498764 w 3873179"/>
                  <a:gd name="connsiteY3" fmla="*/ 4281054 h 4980543"/>
                  <a:gd name="connsiteX4" fmla="*/ 13855 w 3873179"/>
                  <a:gd name="connsiteY4" fmla="*/ 4682836 h 4980543"/>
                  <a:gd name="connsiteX5" fmla="*/ 0 w 3873179"/>
                  <a:gd name="connsiteY5" fmla="*/ 0 h 4980543"/>
                  <a:gd name="connsiteX6" fmla="*/ 3865420 w 3873179"/>
                  <a:gd name="connsiteY6" fmla="*/ 13855 h 4980543"/>
                  <a:gd name="connsiteX0" fmla="*/ 3532911 w 3549464"/>
                  <a:gd name="connsiteY0" fmla="*/ 138545 h 4980543"/>
                  <a:gd name="connsiteX1" fmla="*/ 2992581 w 3549464"/>
                  <a:gd name="connsiteY1" fmla="*/ 1717964 h 4980543"/>
                  <a:gd name="connsiteX2" fmla="*/ 803564 w 3549464"/>
                  <a:gd name="connsiteY2" fmla="*/ 2466109 h 4980543"/>
                  <a:gd name="connsiteX3" fmla="*/ 498764 w 3549464"/>
                  <a:gd name="connsiteY3" fmla="*/ 4281054 h 4980543"/>
                  <a:gd name="connsiteX4" fmla="*/ 13855 w 3549464"/>
                  <a:gd name="connsiteY4" fmla="*/ 4682836 h 4980543"/>
                  <a:gd name="connsiteX5" fmla="*/ 0 w 3549464"/>
                  <a:gd name="connsiteY5" fmla="*/ 0 h 4980543"/>
                  <a:gd name="connsiteX6" fmla="*/ 3532911 w 3549464"/>
                  <a:gd name="connsiteY6" fmla="*/ 138545 h 4980543"/>
                  <a:gd name="connsiteX0" fmla="*/ 3546766 w 3562611"/>
                  <a:gd name="connsiteY0" fmla="*/ 0 h 5008253"/>
                  <a:gd name="connsiteX1" fmla="*/ 2992581 w 3562611"/>
                  <a:gd name="connsiteY1" fmla="*/ 1745674 h 5008253"/>
                  <a:gd name="connsiteX2" fmla="*/ 803564 w 3562611"/>
                  <a:gd name="connsiteY2" fmla="*/ 2493819 h 5008253"/>
                  <a:gd name="connsiteX3" fmla="*/ 498764 w 3562611"/>
                  <a:gd name="connsiteY3" fmla="*/ 4308764 h 5008253"/>
                  <a:gd name="connsiteX4" fmla="*/ 13855 w 3562611"/>
                  <a:gd name="connsiteY4" fmla="*/ 4710546 h 5008253"/>
                  <a:gd name="connsiteX5" fmla="*/ 0 w 3562611"/>
                  <a:gd name="connsiteY5" fmla="*/ 27710 h 5008253"/>
                  <a:gd name="connsiteX6" fmla="*/ 3546766 w 3562611"/>
                  <a:gd name="connsiteY6" fmla="*/ 0 h 5008253"/>
                  <a:gd name="connsiteX0" fmla="*/ 3546766 w 3706909"/>
                  <a:gd name="connsiteY0" fmla="*/ 0 h 5008253"/>
                  <a:gd name="connsiteX1" fmla="*/ 2992581 w 3706909"/>
                  <a:gd name="connsiteY1" fmla="*/ 1745674 h 5008253"/>
                  <a:gd name="connsiteX2" fmla="*/ 803564 w 3706909"/>
                  <a:gd name="connsiteY2" fmla="*/ 2493819 h 5008253"/>
                  <a:gd name="connsiteX3" fmla="*/ 498764 w 3706909"/>
                  <a:gd name="connsiteY3" fmla="*/ 4308764 h 5008253"/>
                  <a:gd name="connsiteX4" fmla="*/ 13855 w 3706909"/>
                  <a:gd name="connsiteY4" fmla="*/ 4710546 h 5008253"/>
                  <a:gd name="connsiteX5" fmla="*/ 0 w 3706909"/>
                  <a:gd name="connsiteY5" fmla="*/ 27710 h 5008253"/>
                  <a:gd name="connsiteX6" fmla="*/ 3546766 w 3706909"/>
                  <a:gd name="connsiteY6" fmla="*/ 0 h 5008253"/>
                  <a:gd name="connsiteX0" fmla="*/ 3546766 w 3576888"/>
                  <a:gd name="connsiteY0" fmla="*/ 0 h 5008253"/>
                  <a:gd name="connsiteX1" fmla="*/ 2992581 w 3576888"/>
                  <a:gd name="connsiteY1" fmla="*/ 1745674 h 5008253"/>
                  <a:gd name="connsiteX2" fmla="*/ 803564 w 3576888"/>
                  <a:gd name="connsiteY2" fmla="*/ 2493819 h 5008253"/>
                  <a:gd name="connsiteX3" fmla="*/ 498764 w 3576888"/>
                  <a:gd name="connsiteY3" fmla="*/ 4308764 h 5008253"/>
                  <a:gd name="connsiteX4" fmla="*/ 13855 w 3576888"/>
                  <a:gd name="connsiteY4" fmla="*/ 4710546 h 5008253"/>
                  <a:gd name="connsiteX5" fmla="*/ 0 w 3576888"/>
                  <a:gd name="connsiteY5" fmla="*/ 27710 h 5008253"/>
                  <a:gd name="connsiteX6" fmla="*/ 3546766 w 3576888"/>
                  <a:gd name="connsiteY6" fmla="*/ 0 h 5008253"/>
                  <a:gd name="connsiteX0" fmla="*/ 3546766 w 3560729"/>
                  <a:gd name="connsiteY0" fmla="*/ 0 h 5008253"/>
                  <a:gd name="connsiteX1" fmla="*/ 2604653 w 3560729"/>
                  <a:gd name="connsiteY1" fmla="*/ 1814947 h 5008253"/>
                  <a:gd name="connsiteX2" fmla="*/ 803564 w 3560729"/>
                  <a:gd name="connsiteY2" fmla="*/ 2493819 h 5008253"/>
                  <a:gd name="connsiteX3" fmla="*/ 498764 w 3560729"/>
                  <a:gd name="connsiteY3" fmla="*/ 4308764 h 5008253"/>
                  <a:gd name="connsiteX4" fmla="*/ 13855 w 3560729"/>
                  <a:gd name="connsiteY4" fmla="*/ 4710546 h 5008253"/>
                  <a:gd name="connsiteX5" fmla="*/ 0 w 3560729"/>
                  <a:gd name="connsiteY5" fmla="*/ 27710 h 5008253"/>
                  <a:gd name="connsiteX6" fmla="*/ 3546766 w 3560729"/>
                  <a:gd name="connsiteY6" fmla="*/ 0 h 5008253"/>
                  <a:gd name="connsiteX0" fmla="*/ 3546766 w 3560729"/>
                  <a:gd name="connsiteY0" fmla="*/ 0 h 5022108"/>
                  <a:gd name="connsiteX1" fmla="*/ 2604653 w 3560729"/>
                  <a:gd name="connsiteY1" fmla="*/ 1828802 h 5022108"/>
                  <a:gd name="connsiteX2" fmla="*/ 803564 w 3560729"/>
                  <a:gd name="connsiteY2" fmla="*/ 2507674 h 5022108"/>
                  <a:gd name="connsiteX3" fmla="*/ 498764 w 3560729"/>
                  <a:gd name="connsiteY3" fmla="*/ 4322619 h 5022108"/>
                  <a:gd name="connsiteX4" fmla="*/ 13855 w 3560729"/>
                  <a:gd name="connsiteY4" fmla="*/ 4724401 h 5022108"/>
                  <a:gd name="connsiteX5" fmla="*/ 0 w 3560729"/>
                  <a:gd name="connsiteY5" fmla="*/ 41565 h 5022108"/>
                  <a:gd name="connsiteX6" fmla="*/ 3546766 w 3560729"/>
                  <a:gd name="connsiteY6" fmla="*/ 0 h 5022108"/>
                  <a:gd name="connsiteX0" fmla="*/ 3546766 w 3560729"/>
                  <a:gd name="connsiteY0" fmla="*/ 0 h 5028368"/>
                  <a:gd name="connsiteX1" fmla="*/ 2604653 w 3560729"/>
                  <a:gd name="connsiteY1" fmla="*/ 1828802 h 5028368"/>
                  <a:gd name="connsiteX2" fmla="*/ 803564 w 3560729"/>
                  <a:gd name="connsiteY2" fmla="*/ 2313710 h 5028368"/>
                  <a:gd name="connsiteX3" fmla="*/ 498764 w 3560729"/>
                  <a:gd name="connsiteY3" fmla="*/ 4322619 h 5028368"/>
                  <a:gd name="connsiteX4" fmla="*/ 13855 w 3560729"/>
                  <a:gd name="connsiteY4" fmla="*/ 4724401 h 5028368"/>
                  <a:gd name="connsiteX5" fmla="*/ 0 w 3560729"/>
                  <a:gd name="connsiteY5" fmla="*/ 41565 h 5028368"/>
                  <a:gd name="connsiteX6" fmla="*/ 3546766 w 3560729"/>
                  <a:gd name="connsiteY6" fmla="*/ 0 h 5028368"/>
                  <a:gd name="connsiteX0" fmla="*/ 3546766 w 3567061"/>
                  <a:gd name="connsiteY0" fmla="*/ 0 h 5028368"/>
                  <a:gd name="connsiteX1" fmla="*/ 2826326 w 3567061"/>
                  <a:gd name="connsiteY1" fmla="*/ 1731820 h 5028368"/>
                  <a:gd name="connsiteX2" fmla="*/ 803564 w 3567061"/>
                  <a:gd name="connsiteY2" fmla="*/ 2313710 h 5028368"/>
                  <a:gd name="connsiteX3" fmla="*/ 498764 w 3567061"/>
                  <a:gd name="connsiteY3" fmla="*/ 4322619 h 5028368"/>
                  <a:gd name="connsiteX4" fmla="*/ 13855 w 3567061"/>
                  <a:gd name="connsiteY4" fmla="*/ 4724401 h 5028368"/>
                  <a:gd name="connsiteX5" fmla="*/ 0 w 3567061"/>
                  <a:gd name="connsiteY5" fmla="*/ 41565 h 5028368"/>
                  <a:gd name="connsiteX6" fmla="*/ 3546766 w 3567061"/>
                  <a:gd name="connsiteY6" fmla="*/ 0 h 5028368"/>
                  <a:gd name="connsiteX0" fmla="*/ 3546766 w 3567061"/>
                  <a:gd name="connsiteY0" fmla="*/ 0 h 4939815"/>
                  <a:gd name="connsiteX1" fmla="*/ 2826326 w 3567061"/>
                  <a:gd name="connsiteY1" fmla="*/ 1731820 h 4939815"/>
                  <a:gd name="connsiteX2" fmla="*/ 803564 w 3567061"/>
                  <a:gd name="connsiteY2" fmla="*/ 2313710 h 4939815"/>
                  <a:gd name="connsiteX3" fmla="*/ 1066801 w 3567061"/>
                  <a:gd name="connsiteY3" fmla="*/ 3782292 h 4939815"/>
                  <a:gd name="connsiteX4" fmla="*/ 13855 w 3567061"/>
                  <a:gd name="connsiteY4" fmla="*/ 4724401 h 4939815"/>
                  <a:gd name="connsiteX5" fmla="*/ 0 w 3567061"/>
                  <a:gd name="connsiteY5" fmla="*/ 41565 h 4939815"/>
                  <a:gd name="connsiteX6" fmla="*/ 3546766 w 3567061"/>
                  <a:gd name="connsiteY6" fmla="*/ 0 h 4939815"/>
                  <a:gd name="connsiteX0" fmla="*/ 3546766 w 3567427"/>
                  <a:gd name="connsiteY0" fmla="*/ 0 h 4944652"/>
                  <a:gd name="connsiteX1" fmla="*/ 2826326 w 3567427"/>
                  <a:gd name="connsiteY1" fmla="*/ 1731820 h 4944652"/>
                  <a:gd name="connsiteX2" fmla="*/ 748145 w 3567427"/>
                  <a:gd name="connsiteY2" fmla="*/ 2050474 h 4944652"/>
                  <a:gd name="connsiteX3" fmla="*/ 1066801 w 3567427"/>
                  <a:gd name="connsiteY3" fmla="*/ 3782292 h 4944652"/>
                  <a:gd name="connsiteX4" fmla="*/ 13855 w 3567427"/>
                  <a:gd name="connsiteY4" fmla="*/ 4724401 h 4944652"/>
                  <a:gd name="connsiteX5" fmla="*/ 0 w 3567427"/>
                  <a:gd name="connsiteY5" fmla="*/ 41565 h 4944652"/>
                  <a:gd name="connsiteX6" fmla="*/ 3546766 w 3567427"/>
                  <a:gd name="connsiteY6" fmla="*/ 0 h 4944652"/>
                  <a:gd name="connsiteX0" fmla="*/ 3546766 w 3566619"/>
                  <a:gd name="connsiteY0" fmla="*/ 0 h 4940065"/>
                  <a:gd name="connsiteX1" fmla="*/ 2826326 w 3566619"/>
                  <a:gd name="connsiteY1" fmla="*/ 1731820 h 4940065"/>
                  <a:gd name="connsiteX2" fmla="*/ 872836 w 3566619"/>
                  <a:gd name="connsiteY2" fmla="*/ 2299856 h 4940065"/>
                  <a:gd name="connsiteX3" fmla="*/ 1066801 w 3566619"/>
                  <a:gd name="connsiteY3" fmla="*/ 3782292 h 4940065"/>
                  <a:gd name="connsiteX4" fmla="*/ 13855 w 3566619"/>
                  <a:gd name="connsiteY4" fmla="*/ 4724401 h 4940065"/>
                  <a:gd name="connsiteX5" fmla="*/ 0 w 3566619"/>
                  <a:gd name="connsiteY5" fmla="*/ 41565 h 4940065"/>
                  <a:gd name="connsiteX6" fmla="*/ 3546766 w 3566619"/>
                  <a:gd name="connsiteY6" fmla="*/ 0 h 4940065"/>
                  <a:gd name="connsiteX0" fmla="*/ 3546766 w 3566619"/>
                  <a:gd name="connsiteY0" fmla="*/ 0 h 4943391"/>
                  <a:gd name="connsiteX1" fmla="*/ 2826326 w 3566619"/>
                  <a:gd name="connsiteY1" fmla="*/ 1731820 h 4943391"/>
                  <a:gd name="connsiteX2" fmla="*/ 872836 w 3566619"/>
                  <a:gd name="connsiteY2" fmla="*/ 2299856 h 4943391"/>
                  <a:gd name="connsiteX3" fmla="*/ 1343891 w 3566619"/>
                  <a:gd name="connsiteY3" fmla="*/ 3810001 h 4943391"/>
                  <a:gd name="connsiteX4" fmla="*/ 13855 w 3566619"/>
                  <a:gd name="connsiteY4" fmla="*/ 4724401 h 4943391"/>
                  <a:gd name="connsiteX5" fmla="*/ 0 w 3566619"/>
                  <a:gd name="connsiteY5" fmla="*/ 41565 h 4943391"/>
                  <a:gd name="connsiteX6" fmla="*/ 3546766 w 3566619"/>
                  <a:gd name="connsiteY6" fmla="*/ 0 h 4943391"/>
                  <a:gd name="connsiteX0" fmla="*/ 3546766 w 3566619"/>
                  <a:gd name="connsiteY0" fmla="*/ 0 h 4955848"/>
                  <a:gd name="connsiteX1" fmla="*/ 2826326 w 3566619"/>
                  <a:gd name="connsiteY1" fmla="*/ 1731820 h 4955848"/>
                  <a:gd name="connsiteX2" fmla="*/ 872836 w 3566619"/>
                  <a:gd name="connsiteY2" fmla="*/ 2299856 h 4955848"/>
                  <a:gd name="connsiteX3" fmla="*/ 1136073 w 3566619"/>
                  <a:gd name="connsiteY3" fmla="*/ 3906983 h 4955848"/>
                  <a:gd name="connsiteX4" fmla="*/ 13855 w 3566619"/>
                  <a:gd name="connsiteY4" fmla="*/ 4724401 h 4955848"/>
                  <a:gd name="connsiteX5" fmla="*/ 0 w 3566619"/>
                  <a:gd name="connsiteY5" fmla="*/ 41565 h 4955848"/>
                  <a:gd name="connsiteX6" fmla="*/ 3546766 w 3566619"/>
                  <a:gd name="connsiteY6" fmla="*/ 0 h 4955848"/>
                  <a:gd name="connsiteX0" fmla="*/ 3546766 w 3609882"/>
                  <a:gd name="connsiteY0" fmla="*/ 0 h 4955848"/>
                  <a:gd name="connsiteX1" fmla="*/ 3214254 w 3609882"/>
                  <a:gd name="connsiteY1" fmla="*/ 1579420 h 4955848"/>
                  <a:gd name="connsiteX2" fmla="*/ 872836 w 3609882"/>
                  <a:gd name="connsiteY2" fmla="*/ 2299856 h 4955848"/>
                  <a:gd name="connsiteX3" fmla="*/ 1136073 w 3609882"/>
                  <a:gd name="connsiteY3" fmla="*/ 3906983 h 4955848"/>
                  <a:gd name="connsiteX4" fmla="*/ 13855 w 3609882"/>
                  <a:gd name="connsiteY4" fmla="*/ 4724401 h 4955848"/>
                  <a:gd name="connsiteX5" fmla="*/ 0 w 3609882"/>
                  <a:gd name="connsiteY5" fmla="*/ 41565 h 4955848"/>
                  <a:gd name="connsiteX6" fmla="*/ 3546766 w 3609882"/>
                  <a:gd name="connsiteY6" fmla="*/ 0 h 4955848"/>
                  <a:gd name="connsiteX0" fmla="*/ 3546766 w 3609882"/>
                  <a:gd name="connsiteY0" fmla="*/ 0 h 4957825"/>
                  <a:gd name="connsiteX1" fmla="*/ 3214254 w 3609882"/>
                  <a:gd name="connsiteY1" fmla="*/ 1579420 h 4957825"/>
                  <a:gd name="connsiteX2" fmla="*/ 872836 w 3609882"/>
                  <a:gd name="connsiteY2" fmla="*/ 2299856 h 4957825"/>
                  <a:gd name="connsiteX3" fmla="*/ 1136073 w 3609882"/>
                  <a:gd name="connsiteY3" fmla="*/ 3906983 h 4957825"/>
                  <a:gd name="connsiteX4" fmla="*/ 13855 w 3609882"/>
                  <a:gd name="connsiteY4" fmla="*/ 4724401 h 4957825"/>
                  <a:gd name="connsiteX5" fmla="*/ 0 w 3609882"/>
                  <a:gd name="connsiteY5" fmla="*/ 41565 h 4957825"/>
                  <a:gd name="connsiteX6" fmla="*/ 3546766 w 3609882"/>
                  <a:gd name="connsiteY6" fmla="*/ 0 h 4957825"/>
                  <a:gd name="connsiteX0" fmla="*/ 3635098 w 3698214"/>
                  <a:gd name="connsiteY0" fmla="*/ 0 h 4956688"/>
                  <a:gd name="connsiteX1" fmla="*/ 3302586 w 3698214"/>
                  <a:gd name="connsiteY1" fmla="*/ 1579420 h 4956688"/>
                  <a:gd name="connsiteX2" fmla="*/ 961168 w 3698214"/>
                  <a:gd name="connsiteY2" fmla="*/ 2299856 h 4956688"/>
                  <a:gd name="connsiteX3" fmla="*/ 1432223 w 3698214"/>
                  <a:gd name="connsiteY3" fmla="*/ 4045529 h 4956688"/>
                  <a:gd name="connsiteX4" fmla="*/ 102187 w 3698214"/>
                  <a:gd name="connsiteY4" fmla="*/ 4724401 h 4956688"/>
                  <a:gd name="connsiteX5" fmla="*/ 88332 w 3698214"/>
                  <a:gd name="connsiteY5" fmla="*/ 41565 h 4956688"/>
                  <a:gd name="connsiteX6" fmla="*/ 3635098 w 3698214"/>
                  <a:gd name="connsiteY6" fmla="*/ 0 h 4956688"/>
                  <a:gd name="connsiteX0" fmla="*/ 3635098 w 3698214"/>
                  <a:gd name="connsiteY0" fmla="*/ 0 h 4956688"/>
                  <a:gd name="connsiteX1" fmla="*/ 3302586 w 3698214"/>
                  <a:gd name="connsiteY1" fmla="*/ 1579420 h 4956688"/>
                  <a:gd name="connsiteX2" fmla="*/ 961168 w 3698214"/>
                  <a:gd name="connsiteY2" fmla="*/ 2299856 h 4956688"/>
                  <a:gd name="connsiteX3" fmla="*/ 1432223 w 3698214"/>
                  <a:gd name="connsiteY3" fmla="*/ 4045529 h 4956688"/>
                  <a:gd name="connsiteX4" fmla="*/ 102187 w 3698214"/>
                  <a:gd name="connsiteY4" fmla="*/ 4724401 h 4956688"/>
                  <a:gd name="connsiteX5" fmla="*/ 88332 w 3698214"/>
                  <a:gd name="connsiteY5" fmla="*/ 41565 h 4956688"/>
                  <a:gd name="connsiteX6" fmla="*/ 3635098 w 3698214"/>
                  <a:gd name="connsiteY6" fmla="*/ 0 h 4956688"/>
                  <a:gd name="connsiteX0" fmla="*/ 3635098 w 3698214"/>
                  <a:gd name="connsiteY0" fmla="*/ 0 h 4956688"/>
                  <a:gd name="connsiteX1" fmla="*/ 3302586 w 3698214"/>
                  <a:gd name="connsiteY1" fmla="*/ 1579420 h 4956688"/>
                  <a:gd name="connsiteX2" fmla="*/ 961168 w 3698214"/>
                  <a:gd name="connsiteY2" fmla="*/ 2299856 h 4956688"/>
                  <a:gd name="connsiteX3" fmla="*/ 1432223 w 3698214"/>
                  <a:gd name="connsiteY3" fmla="*/ 4045529 h 4956688"/>
                  <a:gd name="connsiteX4" fmla="*/ 102187 w 3698214"/>
                  <a:gd name="connsiteY4" fmla="*/ 4724401 h 4956688"/>
                  <a:gd name="connsiteX5" fmla="*/ 88332 w 3698214"/>
                  <a:gd name="connsiteY5" fmla="*/ 41565 h 4956688"/>
                  <a:gd name="connsiteX6" fmla="*/ 3635098 w 3698214"/>
                  <a:gd name="connsiteY6" fmla="*/ 0 h 4956688"/>
                  <a:gd name="connsiteX0" fmla="*/ 3591845 w 3654961"/>
                  <a:gd name="connsiteY0" fmla="*/ 0 h 4968373"/>
                  <a:gd name="connsiteX1" fmla="*/ 3259333 w 3654961"/>
                  <a:gd name="connsiteY1" fmla="*/ 1579420 h 4968373"/>
                  <a:gd name="connsiteX2" fmla="*/ 917915 w 3654961"/>
                  <a:gd name="connsiteY2" fmla="*/ 2299856 h 4968373"/>
                  <a:gd name="connsiteX3" fmla="*/ 1388970 w 3654961"/>
                  <a:gd name="connsiteY3" fmla="*/ 4045529 h 4968373"/>
                  <a:gd name="connsiteX4" fmla="*/ 58934 w 3654961"/>
                  <a:gd name="connsiteY4" fmla="*/ 4724401 h 4968373"/>
                  <a:gd name="connsiteX5" fmla="*/ 45079 w 3654961"/>
                  <a:gd name="connsiteY5" fmla="*/ 41565 h 4968373"/>
                  <a:gd name="connsiteX6" fmla="*/ 3591845 w 3654961"/>
                  <a:gd name="connsiteY6" fmla="*/ 0 h 4968373"/>
                  <a:gd name="connsiteX0" fmla="*/ 3591845 w 3654961"/>
                  <a:gd name="connsiteY0" fmla="*/ 0 h 4967280"/>
                  <a:gd name="connsiteX1" fmla="*/ 3259333 w 3654961"/>
                  <a:gd name="connsiteY1" fmla="*/ 1579420 h 4967280"/>
                  <a:gd name="connsiteX2" fmla="*/ 917915 w 3654961"/>
                  <a:gd name="connsiteY2" fmla="*/ 2299856 h 4967280"/>
                  <a:gd name="connsiteX3" fmla="*/ 1388970 w 3654961"/>
                  <a:gd name="connsiteY3" fmla="*/ 4045529 h 4967280"/>
                  <a:gd name="connsiteX4" fmla="*/ 58934 w 3654961"/>
                  <a:gd name="connsiteY4" fmla="*/ 4724401 h 4967280"/>
                  <a:gd name="connsiteX5" fmla="*/ 45079 w 3654961"/>
                  <a:gd name="connsiteY5" fmla="*/ 41565 h 4967280"/>
                  <a:gd name="connsiteX6" fmla="*/ 3591845 w 3654961"/>
                  <a:gd name="connsiteY6" fmla="*/ 0 h 4967280"/>
                  <a:gd name="connsiteX0" fmla="*/ 3591845 w 3654961"/>
                  <a:gd name="connsiteY0" fmla="*/ 0 h 4979298"/>
                  <a:gd name="connsiteX1" fmla="*/ 3259333 w 3654961"/>
                  <a:gd name="connsiteY1" fmla="*/ 1579420 h 4979298"/>
                  <a:gd name="connsiteX2" fmla="*/ 917915 w 3654961"/>
                  <a:gd name="connsiteY2" fmla="*/ 2299856 h 4979298"/>
                  <a:gd name="connsiteX3" fmla="*/ 1388970 w 3654961"/>
                  <a:gd name="connsiteY3" fmla="*/ 4045529 h 4979298"/>
                  <a:gd name="connsiteX4" fmla="*/ 58934 w 3654961"/>
                  <a:gd name="connsiteY4" fmla="*/ 4738255 h 4979298"/>
                  <a:gd name="connsiteX5" fmla="*/ 45079 w 3654961"/>
                  <a:gd name="connsiteY5" fmla="*/ 41565 h 4979298"/>
                  <a:gd name="connsiteX6" fmla="*/ 3591845 w 3654961"/>
                  <a:gd name="connsiteY6" fmla="*/ 0 h 4979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654961" h="4979298">
                    <a:moveTo>
                      <a:pt x="3591845" y="0"/>
                    </a:moveTo>
                    <a:cubicBezTo>
                      <a:pt x="3704991" y="635000"/>
                      <a:pt x="3704988" y="1196111"/>
                      <a:pt x="3259333" y="1579420"/>
                    </a:cubicBezTo>
                    <a:cubicBezTo>
                      <a:pt x="2813678" y="1962729"/>
                      <a:pt x="1229642" y="1888838"/>
                      <a:pt x="917915" y="2299856"/>
                    </a:cubicBezTo>
                    <a:cubicBezTo>
                      <a:pt x="606188" y="2710874"/>
                      <a:pt x="1532133" y="3639129"/>
                      <a:pt x="1388970" y="4045529"/>
                    </a:cubicBezTo>
                    <a:cubicBezTo>
                      <a:pt x="1245807" y="4451929"/>
                      <a:pt x="185461" y="5430703"/>
                      <a:pt x="58934" y="4738255"/>
                    </a:cubicBezTo>
                    <a:cubicBezTo>
                      <a:pt x="-67593" y="4045807"/>
                      <a:pt x="49697" y="1602510"/>
                      <a:pt x="45079" y="41565"/>
                    </a:cubicBezTo>
                    <a:lnTo>
                      <a:pt x="359184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84407" tIns="42203" rIns="84407" bIns="42203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th-TH" sz="1661"/>
              </a:p>
            </p:txBody>
          </p:sp>
          <p:sp>
            <p:nvSpPr>
              <p:cNvPr id="28" name="รูปแบบอิสระ: รูปร่าง 27">
                <a:extLst>
                  <a:ext uri="{FF2B5EF4-FFF2-40B4-BE49-F238E27FC236}">
                    <a16:creationId xmlns:a16="http://schemas.microsoft.com/office/drawing/2014/main" id="{2BA85EDD-0A85-4EA9-8663-73F808501E58}"/>
                  </a:ext>
                </a:extLst>
              </p:cNvPr>
              <p:cNvSpPr/>
              <p:nvPr/>
            </p:nvSpPr>
            <p:spPr>
              <a:xfrm>
                <a:off x="-13854" y="-53779"/>
                <a:ext cx="5988928" cy="3844532"/>
              </a:xfrm>
              <a:custGeom>
                <a:avLst/>
                <a:gdLst>
                  <a:gd name="connsiteX0" fmla="*/ 5791200 w 5791200"/>
                  <a:gd name="connsiteY0" fmla="*/ 13854 h 3574472"/>
                  <a:gd name="connsiteX1" fmla="*/ 3061855 w 5791200"/>
                  <a:gd name="connsiteY1" fmla="*/ 678872 h 3574472"/>
                  <a:gd name="connsiteX2" fmla="*/ 2992582 w 5791200"/>
                  <a:gd name="connsiteY2" fmla="*/ 1607127 h 3574472"/>
                  <a:gd name="connsiteX3" fmla="*/ 1413164 w 5791200"/>
                  <a:gd name="connsiteY3" fmla="*/ 1870363 h 3574472"/>
                  <a:gd name="connsiteX4" fmla="*/ 0 w 5791200"/>
                  <a:gd name="connsiteY4" fmla="*/ 3574472 h 3574472"/>
                  <a:gd name="connsiteX5" fmla="*/ 55418 w 5791200"/>
                  <a:gd name="connsiteY5" fmla="*/ 0 h 3574472"/>
                  <a:gd name="connsiteX6" fmla="*/ 5791200 w 5791200"/>
                  <a:gd name="connsiteY6" fmla="*/ 13854 h 3574472"/>
                  <a:gd name="connsiteX0" fmla="*/ 5822003 w 5822003"/>
                  <a:gd name="connsiteY0" fmla="*/ 28151 h 3588769"/>
                  <a:gd name="connsiteX1" fmla="*/ 3092658 w 5822003"/>
                  <a:gd name="connsiteY1" fmla="*/ 693169 h 3588769"/>
                  <a:gd name="connsiteX2" fmla="*/ 3023385 w 5822003"/>
                  <a:gd name="connsiteY2" fmla="*/ 1621424 h 3588769"/>
                  <a:gd name="connsiteX3" fmla="*/ 1443967 w 5822003"/>
                  <a:gd name="connsiteY3" fmla="*/ 1884660 h 3588769"/>
                  <a:gd name="connsiteX4" fmla="*/ 30803 w 5822003"/>
                  <a:gd name="connsiteY4" fmla="*/ 3588769 h 3588769"/>
                  <a:gd name="connsiteX5" fmla="*/ 0 w 5822003"/>
                  <a:gd name="connsiteY5" fmla="*/ 0 h 3588769"/>
                  <a:gd name="connsiteX6" fmla="*/ 5822003 w 5822003"/>
                  <a:gd name="connsiteY6" fmla="*/ 28151 h 3588769"/>
                  <a:gd name="connsiteX0" fmla="*/ 5879484 w 5879484"/>
                  <a:gd name="connsiteY0" fmla="*/ 42449 h 3603067"/>
                  <a:gd name="connsiteX1" fmla="*/ 3150139 w 5879484"/>
                  <a:gd name="connsiteY1" fmla="*/ 707467 h 3603067"/>
                  <a:gd name="connsiteX2" fmla="*/ 3080866 w 5879484"/>
                  <a:gd name="connsiteY2" fmla="*/ 1635722 h 3603067"/>
                  <a:gd name="connsiteX3" fmla="*/ 1501448 w 5879484"/>
                  <a:gd name="connsiteY3" fmla="*/ 1898958 h 3603067"/>
                  <a:gd name="connsiteX4" fmla="*/ 88284 w 5879484"/>
                  <a:gd name="connsiteY4" fmla="*/ 3603067 h 3603067"/>
                  <a:gd name="connsiteX5" fmla="*/ 0 w 5879484"/>
                  <a:gd name="connsiteY5" fmla="*/ 0 h 3603067"/>
                  <a:gd name="connsiteX6" fmla="*/ 5879484 w 5879484"/>
                  <a:gd name="connsiteY6" fmla="*/ 42449 h 3603067"/>
                  <a:gd name="connsiteX0" fmla="*/ 5879484 w 5879484"/>
                  <a:gd name="connsiteY0" fmla="*/ 42449 h 3603067"/>
                  <a:gd name="connsiteX1" fmla="*/ 3150139 w 5879484"/>
                  <a:gd name="connsiteY1" fmla="*/ 707467 h 3603067"/>
                  <a:gd name="connsiteX2" fmla="*/ 3080866 w 5879484"/>
                  <a:gd name="connsiteY2" fmla="*/ 1635722 h 3603067"/>
                  <a:gd name="connsiteX3" fmla="*/ 1501448 w 5879484"/>
                  <a:gd name="connsiteY3" fmla="*/ 1898958 h 3603067"/>
                  <a:gd name="connsiteX4" fmla="*/ 2063 w 5879484"/>
                  <a:gd name="connsiteY4" fmla="*/ 3603067 h 3603067"/>
                  <a:gd name="connsiteX5" fmla="*/ 0 w 5879484"/>
                  <a:gd name="connsiteY5" fmla="*/ 0 h 3603067"/>
                  <a:gd name="connsiteX6" fmla="*/ 5879484 w 5879484"/>
                  <a:gd name="connsiteY6" fmla="*/ 42449 h 3603067"/>
                  <a:gd name="connsiteX0" fmla="*/ 6021126 w 6021126"/>
                  <a:gd name="connsiteY0" fmla="*/ 42449 h 3688855"/>
                  <a:gd name="connsiteX1" fmla="*/ 3291781 w 6021126"/>
                  <a:gd name="connsiteY1" fmla="*/ 707467 h 3688855"/>
                  <a:gd name="connsiteX2" fmla="*/ 3222508 w 6021126"/>
                  <a:gd name="connsiteY2" fmla="*/ 1635722 h 3688855"/>
                  <a:gd name="connsiteX3" fmla="*/ 1643090 w 6021126"/>
                  <a:gd name="connsiteY3" fmla="*/ 1898958 h 3688855"/>
                  <a:gd name="connsiteX4" fmla="*/ 2 w 6021126"/>
                  <a:gd name="connsiteY4" fmla="*/ 3688855 h 3688855"/>
                  <a:gd name="connsiteX5" fmla="*/ 141642 w 6021126"/>
                  <a:gd name="connsiteY5" fmla="*/ 0 h 3688855"/>
                  <a:gd name="connsiteX6" fmla="*/ 6021126 w 6021126"/>
                  <a:gd name="connsiteY6" fmla="*/ 42449 h 3688855"/>
                  <a:gd name="connsiteX0" fmla="*/ 6109408 w 6109408"/>
                  <a:gd name="connsiteY0" fmla="*/ 128236 h 3774642"/>
                  <a:gd name="connsiteX1" fmla="*/ 3380063 w 6109408"/>
                  <a:gd name="connsiteY1" fmla="*/ 793254 h 3774642"/>
                  <a:gd name="connsiteX2" fmla="*/ 3310790 w 6109408"/>
                  <a:gd name="connsiteY2" fmla="*/ 1721509 h 3774642"/>
                  <a:gd name="connsiteX3" fmla="*/ 1731372 w 6109408"/>
                  <a:gd name="connsiteY3" fmla="*/ 1984745 h 3774642"/>
                  <a:gd name="connsiteX4" fmla="*/ 88284 w 6109408"/>
                  <a:gd name="connsiteY4" fmla="*/ 3774642 h 3774642"/>
                  <a:gd name="connsiteX5" fmla="*/ 0 w 6109408"/>
                  <a:gd name="connsiteY5" fmla="*/ 0 h 3774642"/>
                  <a:gd name="connsiteX6" fmla="*/ 6109408 w 6109408"/>
                  <a:gd name="connsiteY6" fmla="*/ 128236 h 3774642"/>
                  <a:gd name="connsiteX0" fmla="*/ 6109408 w 6109408"/>
                  <a:gd name="connsiteY0" fmla="*/ 128236 h 3774642"/>
                  <a:gd name="connsiteX1" fmla="*/ 3380063 w 6109408"/>
                  <a:gd name="connsiteY1" fmla="*/ 793254 h 3774642"/>
                  <a:gd name="connsiteX2" fmla="*/ 3310790 w 6109408"/>
                  <a:gd name="connsiteY2" fmla="*/ 1721509 h 3774642"/>
                  <a:gd name="connsiteX3" fmla="*/ 1731372 w 6109408"/>
                  <a:gd name="connsiteY3" fmla="*/ 1984745 h 3774642"/>
                  <a:gd name="connsiteX4" fmla="*/ 88284 w 6109408"/>
                  <a:gd name="connsiteY4" fmla="*/ 3774642 h 3774642"/>
                  <a:gd name="connsiteX5" fmla="*/ 0 w 6109408"/>
                  <a:gd name="connsiteY5" fmla="*/ 0 h 3774642"/>
                  <a:gd name="connsiteX6" fmla="*/ 6109408 w 6109408"/>
                  <a:gd name="connsiteY6" fmla="*/ 128236 h 3774642"/>
                  <a:gd name="connsiteX0" fmla="*/ 6109408 w 6109408"/>
                  <a:gd name="connsiteY0" fmla="*/ 128236 h 3774642"/>
                  <a:gd name="connsiteX1" fmla="*/ 3380063 w 6109408"/>
                  <a:gd name="connsiteY1" fmla="*/ 793254 h 3774642"/>
                  <a:gd name="connsiteX2" fmla="*/ 3310790 w 6109408"/>
                  <a:gd name="connsiteY2" fmla="*/ 1721509 h 3774642"/>
                  <a:gd name="connsiteX3" fmla="*/ 1731372 w 6109408"/>
                  <a:gd name="connsiteY3" fmla="*/ 1984745 h 3774642"/>
                  <a:gd name="connsiteX4" fmla="*/ 88284 w 6109408"/>
                  <a:gd name="connsiteY4" fmla="*/ 3774642 h 3774642"/>
                  <a:gd name="connsiteX5" fmla="*/ 0 w 6109408"/>
                  <a:gd name="connsiteY5" fmla="*/ 0 h 3774642"/>
                  <a:gd name="connsiteX6" fmla="*/ 6109408 w 6109408"/>
                  <a:gd name="connsiteY6" fmla="*/ 128236 h 3774642"/>
                  <a:gd name="connsiteX0" fmla="*/ 6037557 w 6037557"/>
                  <a:gd name="connsiteY0" fmla="*/ 142533 h 3788939"/>
                  <a:gd name="connsiteX1" fmla="*/ 3308212 w 6037557"/>
                  <a:gd name="connsiteY1" fmla="*/ 807551 h 3788939"/>
                  <a:gd name="connsiteX2" fmla="*/ 3238939 w 6037557"/>
                  <a:gd name="connsiteY2" fmla="*/ 1735806 h 3788939"/>
                  <a:gd name="connsiteX3" fmla="*/ 1659521 w 6037557"/>
                  <a:gd name="connsiteY3" fmla="*/ 1999042 h 3788939"/>
                  <a:gd name="connsiteX4" fmla="*/ 16433 w 6037557"/>
                  <a:gd name="connsiteY4" fmla="*/ 3788939 h 3788939"/>
                  <a:gd name="connsiteX5" fmla="*/ 0 w 6037557"/>
                  <a:gd name="connsiteY5" fmla="*/ 0 h 3788939"/>
                  <a:gd name="connsiteX6" fmla="*/ 6037557 w 6037557"/>
                  <a:gd name="connsiteY6" fmla="*/ 142533 h 3788939"/>
                  <a:gd name="connsiteX0" fmla="*/ 6037557 w 6037557"/>
                  <a:gd name="connsiteY0" fmla="*/ 142533 h 3788939"/>
                  <a:gd name="connsiteX1" fmla="*/ 3308212 w 6037557"/>
                  <a:gd name="connsiteY1" fmla="*/ 807551 h 3788939"/>
                  <a:gd name="connsiteX2" fmla="*/ 3238939 w 6037557"/>
                  <a:gd name="connsiteY2" fmla="*/ 1735806 h 3788939"/>
                  <a:gd name="connsiteX3" fmla="*/ 1659521 w 6037557"/>
                  <a:gd name="connsiteY3" fmla="*/ 1999042 h 3788939"/>
                  <a:gd name="connsiteX4" fmla="*/ 16433 w 6037557"/>
                  <a:gd name="connsiteY4" fmla="*/ 3788939 h 3788939"/>
                  <a:gd name="connsiteX5" fmla="*/ 0 w 6037557"/>
                  <a:gd name="connsiteY5" fmla="*/ 0 h 3788939"/>
                  <a:gd name="connsiteX6" fmla="*/ 6037557 w 6037557"/>
                  <a:gd name="connsiteY6" fmla="*/ 142533 h 3788939"/>
                  <a:gd name="connsiteX0" fmla="*/ 6109407 w 6109407"/>
                  <a:gd name="connsiteY0" fmla="*/ 0 h 3789385"/>
                  <a:gd name="connsiteX1" fmla="*/ 3308212 w 6109407"/>
                  <a:gd name="connsiteY1" fmla="*/ 807997 h 3789385"/>
                  <a:gd name="connsiteX2" fmla="*/ 3238939 w 6109407"/>
                  <a:gd name="connsiteY2" fmla="*/ 1736252 h 3789385"/>
                  <a:gd name="connsiteX3" fmla="*/ 1659521 w 6109407"/>
                  <a:gd name="connsiteY3" fmla="*/ 1999488 h 3789385"/>
                  <a:gd name="connsiteX4" fmla="*/ 16433 w 6109407"/>
                  <a:gd name="connsiteY4" fmla="*/ 3789385 h 3789385"/>
                  <a:gd name="connsiteX5" fmla="*/ 0 w 6109407"/>
                  <a:gd name="connsiteY5" fmla="*/ 446 h 3789385"/>
                  <a:gd name="connsiteX6" fmla="*/ 6109407 w 6109407"/>
                  <a:gd name="connsiteY6" fmla="*/ 0 h 3789385"/>
                  <a:gd name="connsiteX0" fmla="*/ 6109407 w 6179364"/>
                  <a:gd name="connsiteY0" fmla="*/ 0 h 3789385"/>
                  <a:gd name="connsiteX1" fmla="*/ 3308212 w 6179364"/>
                  <a:gd name="connsiteY1" fmla="*/ 807997 h 3789385"/>
                  <a:gd name="connsiteX2" fmla="*/ 3238939 w 6179364"/>
                  <a:gd name="connsiteY2" fmla="*/ 1736252 h 3789385"/>
                  <a:gd name="connsiteX3" fmla="*/ 1659521 w 6179364"/>
                  <a:gd name="connsiteY3" fmla="*/ 1999488 h 3789385"/>
                  <a:gd name="connsiteX4" fmla="*/ 16433 w 6179364"/>
                  <a:gd name="connsiteY4" fmla="*/ 3789385 h 3789385"/>
                  <a:gd name="connsiteX5" fmla="*/ 0 w 6179364"/>
                  <a:gd name="connsiteY5" fmla="*/ 446 h 3789385"/>
                  <a:gd name="connsiteX6" fmla="*/ 6109407 w 6179364"/>
                  <a:gd name="connsiteY6" fmla="*/ 0 h 3789385"/>
                  <a:gd name="connsiteX0" fmla="*/ 6109407 w 6179364"/>
                  <a:gd name="connsiteY0" fmla="*/ 0 h 3789385"/>
                  <a:gd name="connsiteX1" fmla="*/ 3308212 w 6179364"/>
                  <a:gd name="connsiteY1" fmla="*/ 807997 h 3789385"/>
                  <a:gd name="connsiteX2" fmla="*/ 3238939 w 6179364"/>
                  <a:gd name="connsiteY2" fmla="*/ 1736252 h 3789385"/>
                  <a:gd name="connsiteX3" fmla="*/ 1659521 w 6179364"/>
                  <a:gd name="connsiteY3" fmla="*/ 1999488 h 3789385"/>
                  <a:gd name="connsiteX4" fmla="*/ 16433 w 6179364"/>
                  <a:gd name="connsiteY4" fmla="*/ 3789385 h 3789385"/>
                  <a:gd name="connsiteX5" fmla="*/ 0 w 6179364"/>
                  <a:gd name="connsiteY5" fmla="*/ 446 h 3789385"/>
                  <a:gd name="connsiteX6" fmla="*/ 6109407 w 6179364"/>
                  <a:gd name="connsiteY6" fmla="*/ 0 h 3789385"/>
                  <a:gd name="connsiteX0" fmla="*/ 6109407 w 6179364"/>
                  <a:gd name="connsiteY0" fmla="*/ 0 h 3826203"/>
                  <a:gd name="connsiteX1" fmla="*/ 3308212 w 6179364"/>
                  <a:gd name="connsiteY1" fmla="*/ 807997 h 3826203"/>
                  <a:gd name="connsiteX2" fmla="*/ 3238939 w 6179364"/>
                  <a:gd name="connsiteY2" fmla="*/ 1736252 h 3826203"/>
                  <a:gd name="connsiteX3" fmla="*/ 1659521 w 6179364"/>
                  <a:gd name="connsiteY3" fmla="*/ 1999488 h 3826203"/>
                  <a:gd name="connsiteX4" fmla="*/ 16433 w 6179364"/>
                  <a:gd name="connsiteY4" fmla="*/ 3789385 h 3826203"/>
                  <a:gd name="connsiteX5" fmla="*/ 0 w 6179364"/>
                  <a:gd name="connsiteY5" fmla="*/ 446 h 3826203"/>
                  <a:gd name="connsiteX6" fmla="*/ 6109407 w 6179364"/>
                  <a:gd name="connsiteY6" fmla="*/ 0 h 3826203"/>
                  <a:gd name="connsiteX0" fmla="*/ 6109407 w 6194666"/>
                  <a:gd name="connsiteY0" fmla="*/ 0 h 3826203"/>
                  <a:gd name="connsiteX1" fmla="*/ 3897392 w 6194666"/>
                  <a:gd name="connsiteY1" fmla="*/ 636422 h 3826203"/>
                  <a:gd name="connsiteX2" fmla="*/ 3238939 w 6194666"/>
                  <a:gd name="connsiteY2" fmla="*/ 1736252 h 3826203"/>
                  <a:gd name="connsiteX3" fmla="*/ 1659521 w 6194666"/>
                  <a:gd name="connsiteY3" fmla="*/ 1999488 h 3826203"/>
                  <a:gd name="connsiteX4" fmla="*/ 16433 w 6194666"/>
                  <a:gd name="connsiteY4" fmla="*/ 3789385 h 3826203"/>
                  <a:gd name="connsiteX5" fmla="*/ 0 w 6194666"/>
                  <a:gd name="connsiteY5" fmla="*/ 446 h 3826203"/>
                  <a:gd name="connsiteX6" fmla="*/ 6109407 w 6194666"/>
                  <a:gd name="connsiteY6" fmla="*/ 0 h 3826203"/>
                  <a:gd name="connsiteX0" fmla="*/ 6109407 w 6195622"/>
                  <a:gd name="connsiteY0" fmla="*/ 0 h 3830610"/>
                  <a:gd name="connsiteX1" fmla="*/ 3897392 w 6195622"/>
                  <a:gd name="connsiteY1" fmla="*/ 636422 h 3830610"/>
                  <a:gd name="connsiteX2" fmla="*/ 3052127 w 6195622"/>
                  <a:gd name="connsiteY2" fmla="*/ 1764848 h 3830610"/>
                  <a:gd name="connsiteX3" fmla="*/ 1659521 w 6195622"/>
                  <a:gd name="connsiteY3" fmla="*/ 1999488 h 3830610"/>
                  <a:gd name="connsiteX4" fmla="*/ 16433 w 6195622"/>
                  <a:gd name="connsiteY4" fmla="*/ 3789385 h 3830610"/>
                  <a:gd name="connsiteX5" fmla="*/ 0 w 6195622"/>
                  <a:gd name="connsiteY5" fmla="*/ 446 h 3830610"/>
                  <a:gd name="connsiteX6" fmla="*/ 6109407 w 6195622"/>
                  <a:gd name="connsiteY6" fmla="*/ 0 h 3830610"/>
                  <a:gd name="connsiteX0" fmla="*/ 6109407 w 6200522"/>
                  <a:gd name="connsiteY0" fmla="*/ 0 h 3830610"/>
                  <a:gd name="connsiteX1" fmla="*/ 4041094 w 6200522"/>
                  <a:gd name="connsiteY1" fmla="*/ 893784 h 3830610"/>
                  <a:gd name="connsiteX2" fmla="*/ 3052127 w 6200522"/>
                  <a:gd name="connsiteY2" fmla="*/ 1764848 h 3830610"/>
                  <a:gd name="connsiteX3" fmla="*/ 1659521 w 6200522"/>
                  <a:gd name="connsiteY3" fmla="*/ 1999488 h 3830610"/>
                  <a:gd name="connsiteX4" fmla="*/ 16433 w 6200522"/>
                  <a:gd name="connsiteY4" fmla="*/ 3789385 h 3830610"/>
                  <a:gd name="connsiteX5" fmla="*/ 0 w 6200522"/>
                  <a:gd name="connsiteY5" fmla="*/ 446 h 3830610"/>
                  <a:gd name="connsiteX6" fmla="*/ 6109407 w 6200522"/>
                  <a:gd name="connsiteY6" fmla="*/ 0 h 3830610"/>
                  <a:gd name="connsiteX0" fmla="*/ 6109407 w 6200522"/>
                  <a:gd name="connsiteY0" fmla="*/ 0 h 3906887"/>
                  <a:gd name="connsiteX1" fmla="*/ 4041094 w 6200522"/>
                  <a:gd name="connsiteY1" fmla="*/ 893784 h 3906887"/>
                  <a:gd name="connsiteX2" fmla="*/ 3052127 w 6200522"/>
                  <a:gd name="connsiteY2" fmla="*/ 1764848 h 3906887"/>
                  <a:gd name="connsiteX3" fmla="*/ 1659521 w 6200522"/>
                  <a:gd name="connsiteY3" fmla="*/ 1999488 h 3906887"/>
                  <a:gd name="connsiteX4" fmla="*/ 921756 w 6200522"/>
                  <a:gd name="connsiteY4" fmla="*/ 2860023 h 3906887"/>
                  <a:gd name="connsiteX5" fmla="*/ 16433 w 6200522"/>
                  <a:gd name="connsiteY5" fmla="*/ 3789385 h 3906887"/>
                  <a:gd name="connsiteX6" fmla="*/ 0 w 6200522"/>
                  <a:gd name="connsiteY6" fmla="*/ 446 h 3906887"/>
                  <a:gd name="connsiteX7" fmla="*/ 6109407 w 6200522"/>
                  <a:gd name="connsiteY7" fmla="*/ 0 h 3906887"/>
                  <a:gd name="connsiteX0" fmla="*/ 6109407 w 6210247"/>
                  <a:gd name="connsiteY0" fmla="*/ 0 h 3906887"/>
                  <a:gd name="connsiteX1" fmla="*/ 4285388 w 6210247"/>
                  <a:gd name="connsiteY1" fmla="*/ 793699 h 3906887"/>
                  <a:gd name="connsiteX2" fmla="*/ 3052127 w 6210247"/>
                  <a:gd name="connsiteY2" fmla="*/ 1764848 h 3906887"/>
                  <a:gd name="connsiteX3" fmla="*/ 1659521 w 6210247"/>
                  <a:gd name="connsiteY3" fmla="*/ 1999488 h 3906887"/>
                  <a:gd name="connsiteX4" fmla="*/ 921756 w 6210247"/>
                  <a:gd name="connsiteY4" fmla="*/ 2860023 h 3906887"/>
                  <a:gd name="connsiteX5" fmla="*/ 16433 w 6210247"/>
                  <a:gd name="connsiteY5" fmla="*/ 3789385 h 3906887"/>
                  <a:gd name="connsiteX6" fmla="*/ 0 w 6210247"/>
                  <a:gd name="connsiteY6" fmla="*/ 446 h 3906887"/>
                  <a:gd name="connsiteX7" fmla="*/ 6109407 w 6210247"/>
                  <a:gd name="connsiteY7" fmla="*/ 0 h 3906887"/>
                  <a:gd name="connsiteX0" fmla="*/ 6109407 w 6214422"/>
                  <a:gd name="connsiteY0" fmla="*/ 0 h 3906887"/>
                  <a:gd name="connsiteX1" fmla="*/ 4285388 w 6214422"/>
                  <a:gd name="connsiteY1" fmla="*/ 793699 h 3906887"/>
                  <a:gd name="connsiteX2" fmla="*/ 2477318 w 6214422"/>
                  <a:gd name="connsiteY2" fmla="*/ 964165 h 3906887"/>
                  <a:gd name="connsiteX3" fmla="*/ 1659521 w 6214422"/>
                  <a:gd name="connsiteY3" fmla="*/ 1999488 h 3906887"/>
                  <a:gd name="connsiteX4" fmla="*/ 921756 w 6214422"/>
                  <a:gd name="connsiteY4" fmla="*/ 2860023 h 3906887"/>
                  <a:gd name="connsiteX5" fmla="*/ 16433 w 6214422"/>
                  <a:gd name="connsiteY5" fmla="*/ 3789385 h 3906887"/>
                  <a:gd name="connsiteX6" fmla="*/ 0 w 6214422"/>
                  <a:gd name="connsiteY6" fmla="*/ 446 h 3906887"/>
                  <a:gd name="connsiteX7" fmla="*/ 6109407 w 6214422"/>
                  <a:gd name="connsiteY7" fmla="*/ 0 h 3906887"/>
                  <a:gd name="connsiteX0" fmla="*/ 6109407 w 6214422"/>
                  <a:gd name="connsiteY0" fmla="*/ 0 h 3906887"/>
                  <a:gd name="connsiteX1" fmla="*/ 4285388 w 6214422"/>
                  <a:gd name="connsiteY1" fmla="*/ 793699 h 3906887"/>
                  <a:gd name="connsiteX2" fmla="*/ 2477318 w 6214422"/>
                  <a:gd name="connsiteY2" fmla="*/ 964165 h 3906887"/>
                  <a:gd name="connsiteX3" fmla="*/ 2033147 w 6214422"/>
                  <a:gd name="connsiteY3" fmla="*/ 2285446 h 3906887"/>
                  <a:gd name="connsiteX4" fmla="*/ 921756 w 6214422"/>
                  <a:gd name="connsiteY4" fmla="*/ 2860023 h 3906887"/>
                  <a:gd name="connsiteX5" fmla="*/ 16433 w 6214422"/>
                  <a:gd name="connsiteY5" fmla="*/ 3789385 h 3906887"/>
                  <a:gd name="connsiteX6" fmla="*/ 0 w 6214422"/>
                  <a:gd name="connsiteY6" fmla="*/ 446 h 3906887"/>
                  <a:gd name="connsiteX7" fmla="*/ 6109407 w 6214422"/>
                  <a:gd name="connsiteY7" fmla="*/ 0 h 3906887"/>
                  <a:gd name="connsiteX0" fmla="*/ 6109407 w 6214422"/>
                  <a:gd name="connsiteY0" fmla="*/ 0 h 3903573"/>
                  <a:gd name="connsiteX1" fmla="*/ 4285388 w 6214422"/>
                  <a:gd name="connsiteY1" fmla="*/ 793699 h 3903573"/>
                  <a:gd name="connsiteX2" fmla="*/ 2477318 w 6214422"/>
                  <a:gd name="connsiteY2" fmla="*/ 964165 h 3903573"/>
                  <a:gd name="connsiteX3" fmla="*/ 2033147 w 6214422"/>
                  <a:gd name="connsiteY3" fmla="*/ 2285446 h 3903573"/>
                  <a:gd name="connsiteX4" fmla="*/ 849905 w 6214422"/>
                  <a:gd name="connsiteY4" fmla="*/ 2817129 h 3903573"/>
                  <a:gd name="connsiteX5" fmla="*/ 16433 w 6214422"/>
                  <a:gd name="connsiteY5" fmla="*/ 3789385 h 3903573"/>
                  <a:gd name="connsiteX6" fmla="*/ 0 w 6214422"/>
                  <a:gd name="connsiteY6" fmla="*/ 446 h 3903573"/>
                  <a:gd name="connsiteX7" fmla="*/ 6109407 w 6214422"/>
                  <a:gd name="connsiteY7" fmla="*/ 0 h 3903573"/>
                  <a:gd name="connsiteX0" fmla="*/ 6109407 w 6214422"/>
                  <a:gd name="connsiteY0" fmla="*/ 0 h 3912056"/>
                  <a:gd name="connsiteX1" fmla="*/ 4285388 w 6214422"/>
                  <a:gd name="connsiteY1" fmla="*/ 793699 h 3912056"/>
                  <a:gd name="connsiteX2" fmla="*/ 2477318 w 6214422"/>
                  <a:gd name="connsiteY2" fmla="*/ 964165 h 3912056"/>
                  <a:gd name="connsiteX3" fmla="*/ 2033147 w 6214422"/>
                  <a:gd name="connsiteY3" fmla="*/ 2285446 h 3912056"/>
                  <a:gd name="connsiteX4" fmla="*/ 849905 w 6214422"/>
                  <a:gd name="connsiteY4" fmla="*/ 2817129 h 3912056"/>
                  <a:gd name="connsiteX5" fmla="*/ 16433 w 6214422"/>
                  <a:gd name="connsiteY5" fmla="*/ 3789385 h 3912056"/>
                  <a:gd name="connsiteX6" fmla="*/ 0 w 6214422"/>
                  <a:gd name="connsiteY6" fmla="*/ 446 h 3912056"/>
                  <a:gd name="connsiteX7" fmla="*/ 6109407 w 6214422"/>
                  <a:gd name="connsiteY7" fmla="*/ 0 h 3912056"/>
                  <a:gd name="connsiteX0" fmla="*/ 6109407 w 6220180"/>
                  <a:gd name="connsiteY0" fmla="*/ 0 h 3912056"/>
                  <a:gd name="connsiteX1" fmla="*/ 4400350 w 6220180"/>
                  <a:gd name="connsiteY1" fmla="*/ 993869 h 3912056"/>
                  <a:gd name="connsiteX2" fmla="*/ 2477318 w 6220180"/>
                  <a:gd name="connsiteY2" fmla="*/ 964165 h 3912056"/>
                  <a:gd name="connsiteX3" fmla="*/ 2033147 w 6220180"/>
                  <a:gd name="connsiteY3" fmla="*/ 2285446 h 3912056"/>
                  <a:gd name="connsiteX4" fmla="*/ 849905 w 6220180"/>
                  <a:gd name="connsiteY4" fmla="*/ 2817129 h 3912056"/>
                  <a:gd name="connsiteX5" fmla="*/ 16433 w 6220180"/>
                  <a:gd name="connsiteY5" fmla="*/ 3789385 h 3912056"/>
                  <a:gd name="connsiteX6" fmla="*/ 0 w 6220180"/>
                  <a:gd name="connsiteY6" fmla="*/ 446 h 3912056"/>
                  <a:gd name="connsiteX7" fmla="*/ 6109407 w 6220180"/>
                  <a:gd name="connsiteY7" fmla="*/ 0 h 3912056"/>
                  <a:gd name="connsiteX0" fmla="*/ 6109407 w 6221637"/>
                  <a:gd name="connsiteY0" fmla="*/ 0 h 3912056"/>
                  <a:gd name="connsiteX1" fmla="*/ 4400350 w 6221637"/>
                  <a:gd name="connsiteY1" fmla="*/ 993869 h 3912056"/>
                  <a:gd name="connsiteX2" fmla="*/ 2477318 w 6221637"/>
                  <a:gd name="connsiteY2" fmla="*/ 964165 h 3912056"/>
                  <a:gd name="connsiteX3" fmla="*/ 2033147 w 6221637"/>
                  <a:gd name="connsiteY3" fmla="*/ 2285446 h 3912056"/>
                  <a:gd name="connsiteX4" fmla="*/ 849905 w 6221637"/>
                  <a:gd name="connsiteY4" fmla="*/ 2817129 h 3912056"/>
                  <a:gd name="connsiteX5" fmla="*/ 16433 w 6221637"/>
                  <a:gd name="connsiteY5" fmla="*/ 3789385 h 3912056"/>
                  <a:gd name="connsiteX6" fmla="*/ 0 w 6221637"/>
                  <a:gd name="connsiteY6" fmla="*/ 446 h 3912056"/>
                  <a:gd name="connsiteX7" fmla="*/ 6109407 w 6221637"/>
                  <a:gd name="connsiteY7" fmla="*/ 0 h 3912056"/>
                  <a:gd name="connsiteX0" fmla="*/ 6109407 w 6217155"/>
                  <a:gd name="connsiteY0" fmla="*/ 0 h 3912056"/>
                  <a:gd name="connsiteX1" fmla="*/ 4314129 w 6217155"/>
                  <a:gd name="connsiteY1" fmla="*/ 765103 h 3912056"/>
                  <a:gd name="connsiteX2" fmla="*/ 2477318 w 6217155"/>
                  <a:gd name="connsiteY2" fmla="*/ 964165 h 3912056"/>
                  <a:gd name="connsiteX3" fmla="*/ 2033147 w 6217155"/>
                  <a:gd name="connsiteY3" fmla="*/ 2285446 h 3912056"/>
                  <a:gd name="connsiteX4" fmla="*/ 849905 w 6217155"/>
                  <a:gd name="connsiteY4" fmla="*/ 2817129 h 3912056"/>
                  <a:gd name="connsiteX5" fmla="*/ 16433 w 6217155"/>
                  <a:gd name="connsiteY5" fmla="*/ 3789385 h 3912056"/>
                  <a:gd name="connsiteX6" fmla="*/ 0 w 6217155"/>
                  <a:gd name="connsiteY6" fmla="*/ 446 h 3912056"/>
                  <a:gd name="connsiteX7" fmla="*/ 6109407 w 6217155"/>
                  <a:gd name="connsiteY7" fmla="*/ 0 h 3912056"/>
                  <a:gd name="connsiteX0" fmla="*/ 6109407 w 6216702"/>
                  <a:gd name="connsiteY0" fmla="*/ 0 h 3912056"/>
                  <a:gd name="connsiteX1" fmla="*/ 4314129 w 6216702"/>
                  <a:gd name="connsiteY1" fmla="*/ 765103 h 3912056"/>
                  <a:gd name="connsiteX2" fmla="*/ 2362355 w 6216702"/>
                  <a:gd name="connsiteY2" fmla="*/ 721101 h 3912056"/>
                  <a:gd name="connsiteX3" fmla="*/ 2033147 w 6216702"/>
                  <a:gd name="connsiteY3" fmla="*/ 2285446 h 3912056"/>
                  <a:gd name="connsiteX4" fmla="*/ 849905 w 6216702"/>
                  <a:gd name="connsiteY4" fmla="*/ 2817129 h 3912056"/>
                  <a:gd name="connsiteX5" fmla="*/ 16433 w 6216702"/>
                  <a:gd name="connsiteY5" fmla="*/ 3789385 h 3912056"/>
                  <a:gd name="connsiteX6" fmla="*/ 0 w 6216702"/>
                  <a:gd name="connsiteY6" fmla="*/ 446 h 3912056"/>
                  <a:gd name="connsiteX7" fmla="*/ 6109407 w 6216702"/>
                  <a:gd name="connsiteY7" fmla="*/ 0 h 3912056"/>
                  <a:gd name="connsiteX0" fmla="*/ 6109407 w 6212589"/>
                  <a:gd name="connsiteY0" fmla="*/ 0 h 3912056"/>
                  <a:gd name="connsiteX1" fmla="*/ 4227908 w 6212589"/>
                  <a:gd name="connsiteY1" fmla="*/ 622123 h 3912056"/>
                  <a:gd name="connsiteX2" fmla="*/ 2362355 w 6212589"/>
                  <a:gd name="connsiteY2" fmla="*/ 721101 h 3912056"/>
                  <a:gd name="connsiteX3" fmla="*/ 2033147 w 6212589"/>
                  <a:gd name="connsiteY3" fmla="*/ 2285446 h 3912056"/>
                  <a:gd name="connsiteX4" fmla="*/ 849905 w 6212589"/>
                  <a:gd name="connsiteY4" fmla="*/ 2817129 h 3912056"/>
                  <a:gd name="connsiteX5" fmla="*/ 16433 w 6212589"/>
                  <a:gd name="connsiteY5" fmla="*/ 3789385 h 3912056"/>
                  <a:gd name="connsiteX6" fmla="*/ 0 w 6212589"/>
                  <a:gd name="connsiteY6" fmla="*/ 446 h 3912056"/>
                  <a:gd name="connsiteX7" fmla="*/ 6109407 w 6212589"/>
                  <a:gd name="connsiteY7" fmla="*/ 0 h 3912056"/>
                  <a:gd name="connsiteX0" fmla="*/ 6109407 w 6213116"/>
                  <a:gd name="connsiteY0" fmla="*/ 0 h 3912056"/>
                  <a:gd name="connsiteX1" fmla="*/ 4227908 w 6213116"/>
                  <a:gd name="connsiteY1" fmla="*/ 622123 h 3912056"/>
                  <a:gd name="connsiteX2" fmla="*/ 2290505 w 6213116"/>
                  <a:gd name="connsiteY2" fmla="*/ 721102 h 3912056"/>
                  <a:gd name="connsiteX3" fmla="*/ 2033147 w 6213116"/>
                  <a:gd name="connsiteY3" fmla="*/ 2285446 h 3912056"/>
                  <a:gd name="connsiteX4" fmla="*/ 849905 w 6213116"/>
                  <a:gd name="connsiteY4" fmla="*/ 2817129 h 3912056"/>
                  <a:gd name="connsiteX5" fmla="*/ 16433 w 6213116"/>
                  <a:gd name="connsiteY5" fmla="*/ 3789385 h 3912056"/>
                  <a:gd name="connsiteX6" fmla="*/ 0 w 6213116"/>
                  <a:gd name="connsiteY6" fmla="*/ 446 h 3912056"/>
                  <a:gd name="connsiteX7" fmla="*/ 6109407 w 6213116"/>
                  <a:gd name="connsiteY7" fmla="*/ 0 h 3912056"/>
                  <a:gd name="connsiteX0" fmla="*/ 6109407 w 6214399"/>
                  <a:gd name="connsiteY0" fmla="*/ 0 h 3912056"/>
                  <a:gd name="connsiteX1" fmla="*/ 4227908 w 6214399"/>
                  <a:gd name="connsiteY1" fmla="*/ 622123 h 3912056"/>
                  <a:gd name="connsiteX2" fmla="*/ 2290505 w 6214399"/>
                  <a:gd name="connsiteY2" fmla="*/ 721102 h 3912056"/>
                  <a:gd name="connsiteX3" fmla="*/ 2033147 w 6214399"/>
                  <a:gd name="connsiteY3" fmla="*/ 2285446 h 3912056"/>
                  <a:gd name="connsiteX4" fmla="*/ 849905 w 6214399"/>
                  <a:gd name="connsiteY4" fmla="*/ 2817129 h 3912056"/>
                  <a:gd name="connsiteX5" fmla="*/ 16433 w 6214399"/>
                  <a:gd name="connsiteY5" fmla="*/ 3789385 h 3912056"/>
                  <a:gd name="connsiteX6" fmla="*/ 0 w 6214399"/>
                  <a:gd name="connsiteY6" fmla="*/ 446 h 3912056"/>
                  <a:gd name="connsiteX7" fmla="*/ 6109407 w 6214399"/>
                  <a:gd name="connsiteY7" fmla="*/ 0 h 3912056"/>
                  <a:gd name="connsiteX0" fmla="*/ 6109407 w 6231869"/>
                  <a:gd name="connsiteY0" fmla="*/ 0 h 3912056"/>
                  <a:gd name="connsiteX1" fmla="*/ 4227908 w 6231869"/>
                  <a:gd name="connsiteY1" fmla="*/ 622123 h 3912056"/>
                  <a:gd name="connsiteX2" fmla="*/ 2290505 w 6231869"/>
                  <a:gd name="connsiteY2" fmla="*/ 721102 h 3912056"/>
                  <a:gd name="connsiteX3" fmla="*/ 2033147 w 6231869"/>
                  <a:gd name="connsiteY3" fmla="*/ 2285446 h 3912056"/>
                  <a:gd name="connsiteX4" fmla="*/ 849905 w 6231869"/>
                  <a:gd name="connsiteY4" fmla="*/ 2817129 h 3912056"/>
                  <a:gd name="connsiteX5" fmla="*/ 16433 w 6231869"/>
                  <a:gd name="connsiteY5" fmla="*/ 3789385 h 3912056"/>
                  <a:gd name="connsiteX6" fmla="*/ 0 w 6231869"/>
                  <a:gd name="connsiteY6" fmla="*/ 446 h 3912056"/>
                  <a:gd name="connsiteX7" fmla="*/ 6109407 w 6231869"/>
                  <a:gd name="connsiteY7" fmla="*/ 0 h 3912056"/>
                  <a:gd name="connsiteX0" fmla="*/ 6109407 w 6263187"/>
                  <a:gd name="connsiteY0" fmla="*/ 0 h 3912056"/>
                  <a:gd name="connsiteX1" fmla="*/ 4227908 w 6263187"/>
                  <a:gd name="connsiteY1" fmla="*/ 622123 h 3912056"/>
                  <a:gd name="connsiteX2" fmla="*/ 2290505 w 6263187"/>
                  <a:gd name="connsiteY2" fmla="*/ 721102 h 3912056"/>
                  <a:gd name="connsiteX3" fmla="*/ 2033147 w 6263187"/>
                  <a:gd name="connsiteY3" fmla="*/ 2285446 h 3912056"/>
                  <a:gd name="connsiteX4" fmla="*/ 849905 w 6263187"/>
                  <a:gd name="connsiteY4" fmla="*/ 2817129 h 3912056"/>
                  <a:gd name="connsiteX5" fmla="*/ 16433 w 6263187"/>
                  <a:gd name="connsiteY5" fmla="*/ 3789385 h 3912056"/>
                  <a:gd name="connsiteX6" fmla="*/ 0 w 6263187"/>
                  <a:gd name="connsiteY6" fmla="*/ 446 h 3912056"/>
                  <a:gd name="connsiteX7" fmla="*/ 6109407 w 6263187"/>
                  <a:gd name="connsiteY7" fmla="*/ 0 h 3912056"/>
                  <a:gd name="connsiteX0" fmla="*/ 6109407 w 6251157"/>
                  <a:gd name="connsiteY0" fmla="*/ 53381 h 3965437"/>
                  <a:gd name="connsiteX1" fmla="*/ 4141687 w 6251157"/>
                  <a:gd name="connsiteY1" fmla="*/ 775590 h 3965437"/>
                  <a:gd name="connsiteX2" fmla="*/ 2290505 w 6251157"/>
                  <a:gd name="connsiteY2" fmla="*/ 774483 h 3965437"/>
                  <a:gd name="connsiteX3" fmla="*/ 2033147 w 6251157"/>
                  <a:gd name="connsiteY3" fmla="*/ 2338827 h 3965437"/>
                  <a:gd name="connsiteX4" fmla="*/ 849905 w 6251157"/>
                  <a:gd name="connsiteY4" fmla="*/ 2870510 h 3965437"/>
                  <a:gd name="connsiteX5" fmla="*/ 16433 w 6251157"/>
                  <a:gd name="connsiteY5" fmla="*/ 3842766 h 3965437"/>
                  <a:gd name="connsiteX6" fmla="*/ 0 w 6251157"/>
                  <a:gd name="connsiteY6" fmla="*/ 53827 h 3965437"/>
                  <a:gd name="connsiteX7" fmla="*/ 6109407 w 6251157"/>
                  <a:gd name="connsiteY7" fmla="*/ 53381 h 3965437"/>
                  <a:gd name="connsiteX0" fmla="*/ 6109407 w 6249177"/>
                  <a:gd name="connsiteY0" fmla="*/ 53381 h 3965437"/>
                  <a:gd name="connsiteX1" fmla="*/ 4141687 w 6249177"/>
                  <a:gd name="connsiteY1" fmla="*/ 775590 h 3965437"/>
                  <a:gd name="connsiteX2" fmla="*/ 2520428 w 6249177"/>
                  <a:gd name="connsiteY2" fmla="*/ 1131930 h 3965437"/>
                  <a:gd name="connsiteX3" fmla="*/ 2033147 w 6249177"/>
                  <a:gd name="connsiteY3" fmla="*/ 2338827 h 3965437"/>
                  <a:gd name="connsiteX4" fmla="*/ 849905 w 6249177"/>
                  <a:gd name="connsiteY4" fmla="*/ 2870510 h 3965437"/>
                  <a:gd name="connsiteX5" fmla="*/ 16433 w 6249177"/>
                  <a:gd name="connsiteY5" fmla="*/ 3842766 h 3965437"/>
                  <a:gd name="connsiteX6" fmla="*/ 0 w 6249177"/>
                  <a:gd name="connsiteY6" fmla="*/ 53827 h 3965437"/>
                  <a:gd name="connsiteX7" fmla="*/ 6109407 w 6249177"/>
                  <a:gd name="connsiteY7" fmla="*/ 53381 h 3965437"/>
                  <a:gd name="connsiteX0" fmla="*/ 6109407 w 6258571"/>
                  <a:gd name="connsiteY0" fmla="*/ 72445 h 3984501"/>
                  <a:gd name="connsiteX1" fmla="*/ 4227908 w 6258571"/>
                  <a:gd name="connsiteY1" fmla="*/ 1052016 h 3984501"/>
                  <a:gd name="connsiteX2" fmla="*/ 2520428 w 6258571"/>
                  <a:gd name="connsiteY2" fmla="*/ 1150994 h 3984501"/>
                  <a:gd name="connsiteX3" fmla="*/ 2033147 w 6258571"/>
                  <a:gd name="connsiteY3" fmla="*/ 2357891 h 3984501"/>
                  <a:gd name="connsiteX4" fmla="*/ 849905 w 6258571"/>
                  <a:gd name="connsiteY4" fmla="*/ 2889574 h 3984501"/>
                  <a:gd name="connsiteX5" fmla="*/ 16433 w 6258571"/>
                  <a:gd name="connsiteY5" fmla="*/ 3861830 h 3984501"/>
                  <a:gd name="connsiteX6" fmla="*/ 0 w 6258571"/>
                  <a:gd name="connsiteY6" fmla="*/ 72891 h 3984501"/>
                  <a:gd name="connsiteX7" fmla="*/ 6109407 w 6258571"/>
                  <a:gd name="connsiteY7" fmla="*/ 72445 h 3984501"/>
                  <a:gd name="connsiteX0" fmla="*/ 6109407 w 6224172"/>
                  <a:gd name="connsiteY0" fmla="*/ 72445 h 3984501"/>
                  <a:gd name="connsiteX1" fmla="*/ 4227908 w 6224172"/>
                  <a:gd name="connsiteY1" fmla="*/ 1052016 h 3984501"/>
                  <a:gd name="connsiteX2" fmla="*/ 2520428 w 6224172"/>
                  <a:gd name="connsiteY2" fmla="*/ 1150994 h 3984501"/>
                  <a:gd name="connsiteX3" fmla="*/ 2033147 w 6224172"/>
                  <a:gd name="connsiteY3" fmla="*/ 2357891 h 3984501"/>
                  <a:gd name="connsiteX4" fmla="*/ 849905 w 6224172"/>
                  <a:gd name="connsiteY4" fmla="*/ 2889574 h 3984501"/>
                  <a:gd name="connsiteX5" fmla="*/ 16433 w 6224172"/>
                  <a:gd name="connsiteY5" fmla="*/ 3861830 h 3984501"/>
                  <a:gd name="connsiteX6" fmla="*/ 0 w 6224172"/>
                  <a:gd name="connsiteY6" fmla="*/ 72891 h 3984501"/>
                  <a:gd name="connsiteX7" fmla="*/ 6109407 w 6224172"/>
                  <a:gd name="connsiteY7" fmla="*/ 72445 h 3984501"/>
                  <a:gd name="connsiteX0" fmla="*/ 6109407 w 6241461"/>
                  <a:gd name="connsiteY0" fmla="*/ 72445 h 3984501"/>
                  <a:gd name="connsiteX1" fmla="*/ 4227908 w 6241461"/>
                  <a:gd name="connsiteY1" fmla="*/ 1052016 h 3984501"/>
                  <a:gd name="connsiteX2" fmla="*/ 2520428 w 6241461"/>
                  <a:gd name="connsiteY2" fmla="*/ 1150994 h 3984501"/>
                  <a:gd name="connsiteX3" fmla="*/ 2033147 w 6241461"/>
                  <a:gd name="connsiteY3" fmla="*/ 2357891 h 3984501"/>
                  <a:gd name="connsiteX4" fmla="*/ 849905 w 6241461"/>
                  <a:gd name="connsiteY4" fmla="*/ 2889574 h 3984501"/>
                  <a:gd name="connsiteX5" fmla="*/ 16433 w 6241461"/>
                  <a:gd name="connsiteY5" fmla="*/ 3861830 h 3984501"/>
                  <a:gd name="connsiteX6" fmla="*/ 0 w 6241461"/>
                  <a:gd name="connsiteY6" fmla="*/ 72891 h 3984501"/>
                  <a:gd name="connsiteX7" fmla="*/ 6109407 w 6241461"/>
                  <a:gd name="connsiteY7" fmla="*/ 72445 h 3984501"/>
                  <a:gd name="connsiteX0" fmla="*/ 6109407 w 6201346"/>
                  <a:gd name="connsiteY0" fmla="*/ 55500 h 3967556"/>
                  <a:gd name="connsiteX1" fmla="*/ 3739321 w 6201346"/>
                  <a:gd name="connsiteY1" fmla="*/ 806305 h 3967556"/>
                  <a:gd name="connsiteX2" fmla="*/ 2520428 w 6201346"/>
                  <a:gd name="connsiteY2" fmla="*/ 1134049 h 3967556"/>
                  <a:gd name="connsiteX3" fmla="*/ 2033147 w 6201346"/>
                  <a:gd name="connsiteY3" fmla="*/ 2340946 h 3967556"/>
                  <a:gd name="connsiteX4" fmla="*/ 849905 w 6201346"/>
                  <a:gd name="connsiteY4" fmla="*/ 2872629 h 3967556"/>
                  <a:gd name="connsiteX5" fmla="*/ 16433 w 6201346"/>
                  <a:gd name="connsiteY5" fmla="*/ 3844885 h 3967556"/>
                  <a:gd name="connsiteX6" fmla="*/ 0 w 6201346"/>
                  <a:gd name="connsiteY6" fmla="*/ 55946 h 3967556"/>
                  <a:gd name="connsiteX7" fmla="*/ 6109407 w 6201346"/>
                  <a:gd name="connsiteY7" fmla="*/ 55500 h 3967556"/>
                  <a:gd name="connsiteX0" fmla="*/ 6109407 w 6211840"/>
                  <a:gd name="connsiteY0" fmla="*/ 55500 h 3967556"/>
                  <a:gd name="connsiteX1" fmla="*/ 3739321 w 6211840"/>
                  <a:gd name="connsiteY1" fmla="*/ 806305 h 3967556"/>
                  <a:gd name="connsiteX2" fmla="*/ 2549169 w 6211840"/>
                  <a:gd name="connsiteY2" fmla="*/ 1405710 h 3967556"/>
                  <a:gd name="connsiteX3" fmla="*/ 2033147 w 6211840"/>
                  <a:gd name="connsiteY3" fmla="*/ 2340946 h 3967556"/>
                  <a:gd name="connsiteX4" fmla="*/ 849905 w 6211840"/>
                  <a:gd name="connsiteY4" fmla="*/ 2872629 h 3967556"/>
                  <a:gd name="connsiteX5" fmla="*/ 16433 w 6211840"/>
                  <a:gd name="connsiteY5" fmla="*/ 3844885 h 3967556"/>
                  <a:gd name="connsiteX6" fmla="*/ 0 w 6211840"/>
                  <a:gd name="connsiteY6" fmla="*/ 55946 h 3967556"/>
                  <a:gd name="connsiteX7" fmla="*/ 6109407 w 6211840"/>
                  <a:gd name="connsiteY7" fmla="*/ 55500 h 39675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211840" h="3967556">
                    <a:moveTo>
                      <a:pt x="6109407" y="55500"/>
                    </a:moveTo>
                    <a:cubicBezTo>
                      <a:pt x="6732627" y="180560"/>
                      <a:pt x="4332694" y="581270"/>
                      <a:pt x="3739321" y="806305"/>
                    </a:cubicBezTo>
                    <a:cubicBezTo>
                      <a:pt x="3145948" y="1031340"/>
                      <a:pt x="2833531" y="1149936"/>
                      <a:pt x="2549169" y="1405710"/>
                    </a:cubicBezTo>
                    <a:cubicBezTo>
                      <a:pt x="2264807" y="1661484"/>
                      <a:pt x="2316358" y="2096460"/>
                      <a:pt x="2033147" y="2340946"/>
                    </a:cubicBezTo>
                    <a:cubicBezTo>
                      <a:pt x="1749936" y="2585432"/>
                      <a:pt x="1123753" y="2574313"/>
                      <a:pt x="849905" y="2872629"/>
                    </a:cubicBezTo>
                    <a:cubicBezTo>
                      <a:pt x="576057" y="3170945"/>
                      <a:pt x="16720" y="4345629"/>
                      <a:pt x="16433" y="3844885"/>
                    </a:cubicBezTo>
                    <a:cubicBezTo>
                      <a:pt x="15745" y="2643863"/>
                      <a:pt x="15057" y="1171182"/>
                      <a:pt x="0" y="55946"/>
                    </a:cubicBezTo>
                    <a:cubicBezTo>
                      <a:pt x="2036469" y="55797"/>
                      <a:pt x="5486187" y="-69560"/>
                      <a:pt x="6109407" y="5550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 dirty="0"/>
              </a:p>
            </p:txBody>
          </p:sp>
        </p:grpSp>
        <p:grpSp>
          <p:nvGrpSpPr>
            <p:cNvPr id="60" name="กลุ่ม 59">
              <a:extLst>
                <a:ext uri="{FF2B5EF4-FFF2-40B4-BE49-F238E27FC236}">
                  <a16:creationId xmlns:a16="http://schemas.microsoft.com/office/drawing/2014/main" id="{5063384C-1B67-4C48-859F-3B720252A26A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255808" y="373919"/>
              <a:ext cx="376162" cy="907724"/>
              <a:chOff x="6264894" y="1446698"/>
              <a:chExt cx="759640" cy="1984379"/>
            </a:xfrm>
          </p:grpSpPr>
          <p:sp>
            <p:nvSpPr>
              <p:cNvPr id="61" name="วงรี 60">
                <a:extLst>
                  <a:ext uri="{FF2B5EF4-FFF2-40B4-BE49-F238E27FC236}">
                    <a16:creationId xmlns:a16="http://schemas.microsoft.com/office/drawing/2014/main" id="{36043F64-AE10-48E1-83C6-E74C5B6505F5}"/>
                  </a:ext>
                </a:extLst>
              </p:cNvPr>
              <p:cNvSpPr/>
              <p:nvPr/>
            </p:nvSpPr>
            <p:spPr>
              <a:xfrm>
                <a:off x="6264894" y="14508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62" name="วงรี 61">
                <a:extLst>
                  <a:ext uri="{FF2B5EF4-FFF2-40B4-BE49-F238E27FC236}">
                    <a16:creationId xmlns:a16="http://schemas.microsoft.com/office/drawing/2014/main" id="{CBF52C19-C282-41CB-A7C0-48F1DF132FDC}"/>
                  </a:ext>
                </a:extLst>
              </p:cNvPr>
              <p:cNvSpPr/>
              <p:nvPr/>
            </p:nvSpPr>
            <p:spPr>
              <a:xfrm>
                <a:off x="6264894" y="16508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63" name="วงรี 62">
                <a:extLst>
                  <a:ext uri="{FF2B5EF4-FFF2-40B4-BE49-F238E27FC236}">
                    <a16:creationId xmlns:a16="http://schemas.microsoft.com/office/drawing/2014/main" id="{7DDA6A80-4690-4C1B-A94D-40F36F4808BF}"/>
                  </a:ext>
                </a:extLst>
              </p:cNvPr>
              <p:cNvSpPr/>
              <p:nvPr/>
            </p:nvSpPr>
            <p:spPr>
              <a:xfrm>
                <a:off x="6264894" y="185090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64" name="วงรี 63">
                <a:extLst>
                  <a:ext uri="{FF2B5EF4-FFF2-40B4-BE49-F238E27FC236}">
                    <a16:creationId xmlns:a16="http://schemas.microsoft.com/office/drawing/2014/main" id="{61A1373D-3938-4F72-AC4E-E968BA8F0228}"/>
                  </a:ext>
                </a:extLst>
              </p:cNvPr>
              <p:cNvSpPr/>
              <p:nvPr/>
            </p:nvSpPr>
            <p:spPr>
              <a:xfrm>
                <a:off x="6264894" y="205092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65" name="วงรี 64">
                <a:extLst>
                  <a:ext uri="{FF2B5EF4-FFF2-40B4-BE49-F238E27FC236}">
                    <a16:creationId xmlns:a16="http://schemas.microsoft.com/office/drawing/2014/main" id="{FBB0A0A6-1766-41CD-B47C-B65A5D10B60B}"/>
                  </a:ext>
                </a:extLst>
              </p:cNvPr>
              <p:cNvSpPr/>
              <p:nvPr/>
            </p:nvSpPr>
            <p:spPr>
              <a:xfrm>
                <a:off x="6264894" y="22509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66" name="วงรี 65">
                <a:extLst>
                  <a:ext uri="{FF2B5EF4-FFF2-40B4-BE49-F238E27FC236}">
                    <a16:creationId xmlns:a16="http://schemas.microsoft.com/office/drawing/2014/main" id="{F3C923B7-F97B-4F27-B22C-C23479043118}"/>
                  </a:ext>
                </a:extLst>
              </p:cNvPr>
              <p:cNvSpPr/>
              <p:nvPr/>
            </p:nvSpPr>
            <p:spPr>
              <a:xfrm>
                <a:off x="6264894" y="24509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67" name="วงรี 66">
                <a:extLst>
                  <a:ext uri="{FF2B5EF4-FFF2-40B4-BE49-F238E27FC236}">
                    <a16:creationId xmlns:a16="http://schemas.microsoft.com/office/drawing/2014/main" id="{3A3D4065-2C55-4581-9E65-7CF7555CDCCD}"/>
                  </a:ext>
                </a:extLst>
              </p:cNvPr>
              <p:cNvSpPr/>
              <p:nvPr/>
            </p:nvSpPr>
            <p:spPr>
              <a:xfrm>
                <a:off x="6264894" y="265100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68" name="วงรี 67">
                <a:extLst>
                  <a:ext uri="{FF2B5EF4-FFF2-40B4-BE49-F238E27FC236}">
                    <a16:creationId xmlns:a16="http://schemas.microsoft.com/office/drawing/2014/main" id="{2A971D1F-3270-497F-B94D-4359CFF5097A}"/>
                  </a:ext>
                </a:extLst>
              </p:cNvPr>
              <p:cNvSpPr/>
              <p:nvPr/>
            </p:nvSpPr>
            <p:spPr>
              <a:xfrm>
                <a:off x="6264894" y="285102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69" name="วงรี 68">
                <a:extLst>
                  <a:ext uri="{FF2B5EF4-FFF2-40B4-BE49-F238E27FC236}">
                    <a16:creationId xmlns:a16="http://schemas.microsoft.com/office/drawing/2014/main" id="{57687707-7206-4153-B28C-28F63D8AC682}"/>
                  </a:ext>
                </a:extLst>
              </p:cNvPr>
              <p:cNvSpPr/>
              <p:nvPr/>
            </p:nvSpPr>
            <p:spPr>
              <a:xfrm>
                <a:off x="6264894" y="30510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 dirty="0"/>
              </a:p>
            </p:txBody>
          </p:sp>
          <p:sp>
            <p:nvSpPr>
              <p:cNvPr id="70" name="วงรี 69">
                <a:extLst>
                  <a:ext uri="{FF2B5EF4-FFF2-40B4-BE49-F238E27FC236}">
                    <a16:creationId xmlns:a16="http://schemas.microsoft.com/office/drawing/2014/main" id="{FE901680-D2A7-41ED-8B46-82035F174F4D}"/>
                  </a:ext>
                </a:extLst>
              </p:cNvPr>
              <p:cNvSpPr/>
              <p:nvPr/>
            </p:nvSpPr>
            <p:spPr>
              <a:xfrm>
                <a:off x="6264894" y="32510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71" name="วงรี 70">
                <a:extLst>
                  <a:ext uri="{FF2B5EF4-FFF2-40B4-BE49-F238E27FC236}">
                    <a16:creationId xmlns:a16="http://schemas.microsoft.com/office/drawing/2014/main" id="{43BB84BE-9DA4-444F-A656-778A792D2066}"/>
                  </a:ext>
                </a:extLst>
              </p:cNvPr>
              <p:cNvSpPr/>
              <p:nvPr/>
            </p:nvSpPr>
            <p:spPr>
              <a:xfrm>
                <a:off x="6554714" y="14487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72" name="วงรี 71">
                <a:extLst>
                  <a:ext uri="{FF2B5EF4-FFF2-40B4-BE49-F238E27FC236}">
                    <a16:creationId xmlns:a16="http://schemas.microsoft.com/office/drawing/2014/main" id="{B1E54609-962D-49EA-A36B-7EA95D697FF6}"/>
                  </a:ext>
                </a:extLst>
              </p:cNvPr>
              <p:cNvSpPr/>
              <p:nvPr/>
            </p:nvSpPr>
            <p:spPr>
              <a:xfrm>
                <a:off x="6554714" y="16488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73" name="วงรี 72">
                <a:extLst>
                  <a:ext uri="{FF2B5EF4-FFF2-40B4-BE49-F238E27FC236}">
                    <a16:creationId xmlns:a16="http://schemas.microsoft.com/office/drawing/2014/main" id="{4249E772-E248-47E2-BBAB-0291054D4720}"/>
                  </a:ext>
                </a:extLst>
              </p:cNvPr>
              <p:cNvSpPr/>
              <p:nvPr/>
            </p:nvSpPr>
            <p:spPr>
              <a:xfrm>
                <a:off x="6554714" y="184882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74" name="วงรี 73">
                <a:extLst>
                  <a:ext uri="{FF2B5EF4-FFF2-40B4-BE49-F238E27FC236}">
                    <a16:creationId xmlns:a16="http://schemas.microsoft.com/office/drawing/2014/main" id="{AB119595-6946-4196-9F2E-F14911126934}"/>
                  </a:ext>
                </a:extLst>
              </p:cNvPr>
              <p:cNvSpPr/>
              <p:nvPr/>
            </p:nvSpPr>
            <p:spPr>
              <a:xfrm>
                <a:off x="6554714" y="204885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75" name="วงรี 74">
                <a:extLst>
                  <a:ext uri="{FF2B5EF4-FFF2-40B4-BE49-F238E27FC236}">
                    <a16:creationId xmlns:a16="http://schemas.microsoft.com/office/drawing/2014/main" id="{84B47960-2D2B-4ED8-950B-9CE3F526EDB1}"/>
                  </a:ext>
                </a:extLst>
              </p:cNvPr>
              <p:cNvSpPr/>
              <p:nvPr/>
            </p:nvSpPr>
            <p:spPr>
              <a:xfrm>
                <a:off x="6554714" y="22488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76" name="วงรี 75">
                <a:extLst>
                  <a:ext uri="{FF2B5EF4-FFF2-40B4-BE49-F238E27FC236}">
                    <a16:creationId xmlns:a16="http://schemas.microsoft.com/office/drawing/2014/main" id="{660F6C5E-ECCA-45B6-973D-3F3237CA3209}"/>
                  </a:ext>
                </a:extLst>
              </p:cNvPr>
              <p:cNvSpPr/>
              <p:nvPr/>
            </p:nvSpPr>
            <p:spPr>
              <a:xfrm>
                <a:off x="6554714" y="24489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77" name="วงรี 76">
                <a:extLst>
                  <a:ext uri="{FF2B5EF4-FFF2-40B4-BE49-F238E27FC236}">
                    <a16:creationId xmlns:a16="http://schemas.microsoft.com/office/drawing/2014/main" id="{BAB559BF-9D71-4F40-9506-56E190133E99}"/>
                  </a:ext>
                </a:extLst>
              </p:cNvPr>
              <p:cNvSpPr/>
              <p:nvPr/>
            </p:nvSpPr>
            <p:spPr>
              <a:xfrm>
                <a:off x="6554714" y="264892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78" name="วงรี 77">
                <a:extLst>
                  <a:ext uri="{FF2B5EF4-FFF2-40B4-BE49-F238E27FC236}">
                    <a16:creationId xmlns:a16="http://schemas.microsoft.com/office/drawing/2014/main" id="{30A0802E-40FA-4B03-BFF6-642C8184E2DF}"/>
                  </a:ext>
                </a:extLst>
              </p:cNvPr>
              <p:cNvSpPr/>
              <p:nvPr/>
            </p:nvSpPr>
            <p:spPr>
              <a:xfrm>
                <a:off x="6554714" y="284895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79" name="วงรี 78">
                <a:extLst>
                  <a:ext uri="{FF2B5EF4-FFF2-40B4-BE49-F238E27FC236}">
                    <a16:creationId xmlns:a16="http://schemas.microsoft.com/office/drawing/2014/main" id="{7AA9AE6D-DBCD-445D-8282-A5A6EF704155}"/>
                  </a:ext>
                </a:extLst>
              </p:cNvPr>
              <p:cNvSpPr/>
              <p:nvPr/>
            </p:nvSpPr>
            <p:spPr>
              <a:xfrm>
                <a:off x="6554714" y="30489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80" name="วงรี 79">
                <a:extLst>
                  <a:ext uri="{FF2B5EF4-FFF2-40B4-BE49-F238E27FC236}">
                    <a16:creationId xmlns:a16="http://schemas.microsoft.com/office/drawing/2014/main" id="{E2AA38E1-88E4-4FD3-AB6B-C1C259132217}"/>
                  </a:ext>
                </a:extLst>
              </p:cNvPr>
              <p:cNvSpPr/>
              <p:nvPr/>
            </p:nvSpPr>
            <p:spPr>
              <a:xfrm>
                <a:off x="6554714" y="32490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81" name="วงรี 80">
                <a:extLst>
                  <a:ext uri="{FF2B5EF4-FFF2-40B4-BE49-F238E27FC236}">
                    <a16:creationId xmlns:a16="http://schemas.microsoft.com/office/drawing/2014/main" id="{212CA890-9015-456E-98AA-AE1FEAB94E68}"/>
                  </a:ext>
                </a:extLst>
              </p:cNvPr>
              <p:cNvSpPr/>
              <p:nvPr/>
            </p:nvSpPr>
            <p:spPr>
              <a:xfrm>
                <a:off x="6844534" y="14466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82" name="วงรี 81">
                <a:extLst>
                  <a:ext uri="{FF2B5EF4-FFF2-40B4-BE49-F238E27FC236}">
                    <a16:creationId xmlns:a16="http://schemas.microsoft.com/office/drawing/2014/main" id="{28142ACE-1576-457B-9FFB-A6E640C94C93}"/>
                  </a:ext>
                </a:extLst>
              </p:cNvPr>
              <p:cNvSpPr/>
              <p:nvPr/>
            </p:nvSpPr>
            <p:spPr>
              <a:xfrm>
                <a:off x="6844534" y="16467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83" name="วงรี 82">
                <a:extLst>
                  <a:ext uri="{FF2B5EF4-FFF2-40B4-BE49-F238E27FC236}">
                    <a16:creationId xmlns:a16="http://schemas.microsoft.com/office/drawing/2014/main" id="{9E65A5C0-A1A5-4257-B83F-64DB62AD6D4A}"/>
                  </a:ext>
                </a:extLst>
              </p:cNvPr>
              <p:cNvSpPr/>
              <p:nvPr/>
            </p:nvSpPr>
            <p:spPr>
              <a:xfrm>
                <a:off x="6844534" y="184674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84" name="วงรี 83">
                <a:extLst>
                  <a:ext uri="{FF2B5EF4-FFF2-40B4-BE49-F238E27FC236}">
                    <a16:creationId xmlns:a16="http://schemas.microsoft.com/office/drawing/2014/main" id="{F456F59F-3E8B-4A9C-A0A6-9D9A58347391}"/>
                  </a:ext>
                </a:extLst>
              </p:cNvPr>
              <p:cNvSpPr/>
              <p:nvPr/>
            </p:nvSpPr>
            <p:spPr>
              <a:xfrm>
                <a:off x="6844534" y="204677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85" name="วงรี 84">
                <a:extLst>
                  <a:ext uri="{FF2B5EF4-FFF2-40B4-BE49-F238E27FC236}">
                    <a16:creationId xmlns:a16="http://schemas.microsoft.com/office/drawing/2014/main" id="{C6C7035C-D720-4782-9889-E7C52F07F731}"/>
                  </a:ext>
                </a:extLst>
              </p:cNvPr>
              <p:cNvSpPr/>
              <p:nvPr/>
            </p:nvSpPr>
            <p:spPr>
              <a:xfrm>
                <a:off x="6844534" y="22467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86" name="วงรี 85">
                <a:extLst>
                  <a:ext uri="{FF2B5EF4-FFF2-40B4-BE49-F238E27FC236}">
                    <a16:creationId xmlns:a16="http://schemas.microsoft.com/office/drawing/2014/main" id="{12958C89-FAC6-4D6B-A6BC-89E7F57F49A9}"/>
                  </a:ext>
                </a:extLst>
              </p:cNvPr>
              <p:cNvSpPr/>
              <p:nvPr/>
            </p:nvSpPr>
            <p:spPr>
              <a:xfrm>
                <a:off x="6844534" y="24468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87" name="วงรี 86">
                <a:extLst>
                  <a:ext uri="{FF2B5EF4-FFF2-40B4-BE49-F238E27FC236}">
                    <a16:creationId xmlns:a16="http://schemas.microsoft.com/office/drawing/2014/main" id="{0EB9EF5B-9B6B-4CCD-9D23-F1A66E05B5E1}"/>
                  </a:ext>
                </a:extLst>
              </p:cNvPr>
              <p:cNvSpPr/>
              <p:nvPr/>
            </p:nvSpPr>
            <p:spPr>
              <a:xfrm>
                <a:off x="6844534" y="264684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88" name="วงรี 87">
                <a:extLst>
                  <a:ext uri="{FF2B5EF4-FFF2-40B4-BE49-F238E27FC236}">
                    <a16:creationId xmlns:a16="http://schemas.microsoft.com/office/drawing/2014/main" id="{4B41C75B-F80A-4FD0-B1BE-56B30ECAE20E}"/>
                  </a:ext>
                </a:extLst>
              </p:cNvPr>
              <p:cNvSpPr/>
              <p:nvPr/>
            </p:nvSpPr>
            <p:spPr>
              <a:xfrm>
                <a:off x="6844534" y="284687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89" name="วงรี 88">
                <a:extLst>
                  <a:ext uri="{FF2B5EF4-FFF2-40B4-BE49-F238E27FC236}">
                    <a16:creationId xmlns:a16="http://schemas.microsoft.com/office/drawing/2014/main" id="{6E7786C0-A46F-4381-8D9D-7B9F8A2056D0}"/>
                  </a:ext>
                </a:extLst>
              </p:cNvPr>
              <p:cNvSpPr/>
              <p:nvPr/>
            </p:nvSpPr>
            <p:spPr>
              <a:xfrm>
                <a:off x="6844534" y="30468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90" name="วงรี 89">
                <a:extLst>
                  <a:ext uri="{FF2B5EF4-FFF2-40B4-BE49-F238E27FC236}">
                    <a16:creationId xmlns:a16="http://schemas.microsoft.com/office/drawing/2014/main" id="{1E352FA3-EDA1-40E7-926E-C03C10A26667}"/>
                  </a:ext>
                </a:extLst>
              </p:cNvPr>
              <p:cNvSpPr/>
              <p:nvPr/>
            </p:nvSpPr>
            <p:spPr>
              <a:xfrm>
                <a:off x="6844534" y="32469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</p:grpSp>
        <p:grpSp>
          <p:nvGrpSpPr>
            <p:cNvPr id="125" name="กลุ่ม 124">
              <a:extLst>
                <a:ext uri="{FF2B5EF4-FFF2-40B4-BE49-F238E27FC236}">
                  <a16:creationId xmlns:a16="http://schemas.microsoft.com/office/drawing/2014/main" id="{2A7EF110-C613-43EC-A91B-8724C8B7B2A1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2133939" y="4346230"/>
              <a:ext cx="347486" cy="982634"/>
              <a:chOff x="6264894" y="1446698"/>
              <a:chExt cx="759640" cy="1984379"/>
            </a:xfrm>
          </p:grpSpPr>
          <p:sp>
            <p:nvSpPr>
              <p:cNvPr id="126" name="วงรี 125">
                <a:extLst>
                  <a:ext uri="{FF2B5EF4-FFF2-40B4-BE49-F238E27FC236}">
                    <a16:creationId xmlns:a16="http://schemas.microsoft.com/office/drawing/2014/main" id="{087B597C-BD80-4707-83EB-0CA0D38815FA}"/>
                  </a:ext>
                </a:extLst>
              </p:cNvPr>
              <p:cNvSpPr/>
              <p:nvPr/>
            </p:nvSpPr>
            <p:spPr>
              <a:xfrm>
                <a:off x="6264894" y="14508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27" name="วงรี 126">
                <a:extLst>
                  <a:ext uri="{FF2B5EF4-FFF2-40B4-BE49-F238E27FC236}">
                    <a16:creationId xmlns:a16="http://schemas.microsoft.com/office/drawing/2014/main" id="{BCDC5252-3B1F-4471-83D6-157DD3488F1D}"/>
                  </a:ext>
                </a:extLst>
              </p:cNvPr>
              <p:cNvSpPr/>
              <p:nvPr/>
            </p:nvSpPr>
            <p:spPr>
              <a:xfrm>
                <a:off x="6264894" y="16508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28" name="วงรี 127">
                <a:extLst>
                  <a:ext uri="{FF2B5EF4-FFF2-40B4-BE49-F238E27FC236}">
                    <a16:creationId xmlns:a16="http://schemas.microsoft.com/office/drawing/2014/main" id="{72F01A66-27AA-4D43-B117-96BE8EDDD1AF}"/>
                  </a:ext>
                </a:extLst>
              </p:cNvPr>
              <p:cNvSpPr/>
              <p:nvPr/>
            </p:nvSpPr>
            <p:spPr>
              <a:xfrm>
                <a:off x="6264894" y="185090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29" name="วงรี 128">
                <a:extLst>
                  <a:ext uri="{FF2B5EF4-FFF2-40B4-BE49-F238E27FC236}">
                    <a16:creationId xmlns:a16="http://schemas.microsoft.com/office/drawing/2014/main" id="{C442AD09-F6A2-41BE-B9D4-C779372A7A48}"/>
                  </a:ext>
                </a:extLst>
              </p:cNvPr>
              <p:cNvSpPr/>
              <p:nvPr/>
            </p:nvSpPr>
            <p:spPr>
              <a:xfrm>
                <a:off x="6264894" y="205092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30" name="วงรี 129">
                <a:extLst>
                  <a:ext uri="{FF2B5EF4-FFF2-40B4-BE49-F238E27FC236}">
                    <a16:creationId xmlns:a16="http://schemas.microsoft.com/office/drawing/2014/main" id="{8F9C1533-F358-403F-9407-C2827AD41DB8}"/>
                  </a:ext>
                </a:extLst>
              </p:cNvPr>
              <p:cNvSpPr/>
              <p:nvPr/>
            </p:nvSpPr>
            <p:spPr>
              <a:xfrm>
                <a:off x="6264894" y="22509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31" name="วงรี 130">
                <a:extLst>
                  <a:ext uri="{FF2B5EF4-FFF2-40B4-BE49-F238E27FC236}">
                    <a16:creationId xmlns:a16="http://schemas.microsoft.com/office/drawing/2014/main" id="{E9409C88-8E7C-42F9-AD4C-AC78A21D9EDD}"/>
                  </a:ext>
                </a:extLst>
              </p:cNvPr>
              <p:cNvSpPr/>
              <p:nvPr/>
            </p:nvSpPr>
            <p:spPr>
              <a:xfrm>
                <a:off x="6264894" y="24509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32" name="วงรี 131">
                <a:extLst>
                  <a:ext uri="{FF2B5EF4-FFF2-40B4-BE49-F238E27FC236}">
                    <a16:creationId xmlns:a16="http://schemas.microsoft.com/office/drawing/2014/main" id="{4A7409C7-A987-4C36-8B3B-A5AC75002AAA}"/>
                  </a:ext>
                </a:extLst>
              </p:cNvPr>
              <p:cNvSpPr/>
              <p:nvPr/>
            </p:nvSpPr>
            <p:spPr>
              <a:xfrm>
                <a:off x="6264894" y="265100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33" name="วงรี 132">
                <a:extLst>
                  <a:ext uri="{FF2B5EF4-FFF2-40B4-BE49-F238E27FC236}">
                    <a16:creationId xmlns:a16="http://schemas.microsoft.com/office/drawing/2014/main" id="{8EE3D0AA-B694-4139-92D2-BD8E66EA6B63}"/>
                  </a:ext>
                </a:extLst>
              </p:cNvPr>
              <p:cNvSpPr/>
              <p:nvPr/>
            </p:nvSpPr>
            <p:spPr>
              <a:xfrm>
                <a:off x="6264894" y="285102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34" name="วงรี 133">
                <a:extLst>
                  <a:ext uri="{FF2B5EF4-FFF2-40B4-BE49-F238E27FC236}">
                    <a16:creationId xmlns:a16="http://schemas.microsoft.com/office/drawing/2014/main" id="{2BB0E1F4-1047-4408-8BFD-B5A0D565A2E6}"/>
                  </a:ext>
                </a:extLst>
              </p:cNvPr>
              <p:cNvSpPr/>
              <p:nvPr/>
            </p:nvSpPr>
            <p:spPr>
              <a:xfrm>
                <a:off x="6264894" y="30510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 dirty="0"/>
              </a:p>
            </p:txBody>
          </p:sp>
          <p:sp>
            <p:nvSpPr>
              <p:cNvPr id="135" name="วงรี 134">
                <a:extLst>
                  <a:ext uri="{FF2B5EF4-FFF2-40B4-BE49-F238E27FC236}">
                    <a16:creationId xmlns:a16="http://schemas.microsoft.com/office/drawing/2014/main" id="{0EF7C8D2-A0BA-42DF-A4B3-7E8357F14533}"/>
                  </a:ext>
                </a:extLst>
              </p:cNvPr>
              <p:cNvSpPr/>
              <p:nvPr/>
            </p:nvSpPr>
            <p:spPr>
              <a:xfrm>
                <a:off x="6264894" y="32510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36" name="วงรี 135">
                <a:extLst>
                  <a:ext uri="{FF2B5EF4-FFF2-40B4-BE49-F238E27FC236}">
                    <a16:creationId xmlns:a16="http://schemas.microsoft.com/office/drawing/2014/main" id="{BE23256E-38DF-49B1-93AC-78B4911E571A}"/>
                  </a:ext>
                </a:extLst>
              </p:cNvPr>
              <p:cNvSpPr/>
              <p:nvPr/>
            </p:nvSpPr>
            <p:spPr>
              <a:xfrm>
                <a:off x="6554714" y="14487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37" name="วงรี 136">
                <a:extLst>
                  <a:ext uri="{FF2B5EF4-FFF2-40B4-BE49-F238E27FC236}">
                    <a16:creationId xmlns:a16="http://schemas.microsoft.com/office/drawing/2014/main" id="{D2EBBCA6-A58E-409A-8BB1-46096F953522}"/>
                  </a:ext>
                </a:extLst>
              </p:cNvPr>
              <p:cNvSpPr/>
              <p:nvPr/>
            </p:nvSpPr>
            <p:spPr>
              <a:xfrm>
                <a:off x="6554714" y="16488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38" name="วงรี 137">
                <a:extLst>
                  <a:ext uri="{FF2B5EF4-FFF2-40B4-BE49-F238E27FC236}">
                    <a16:creationId xmlns:a16="http://schemas.microsoft.com/office/drawing/2014/main" id="{4EAA18AD-D225-4CAB-A830-06A73C29BA6B}"/>
                  </a:ext>
                </a:extLst>
              </p:cNvPr>
              <p:cNvSpPr/>
              <p:nvPr/>
            </p:nvSpPr>
            <p:spPr>
              <a:xfrm>
                <a:off x="6554714" y="184882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39" name="วงรี 138">
                <a:extLst>
                  <a:ext uri="{FF2B5EF4-FFF2-40B4-BE49-F238E27FC236}">
                    <a16:creationId xmlns:a16="http://schemas.microsoft.com/office/drawing/2014/main" id="{0C1FF6D6-BAFB-4890-BDAF-0321109E106E}"/>
                  </a:ext>
                </a:extLst>
              </p:cNvPr>
              <p:cNvSpPr/>
              <p:nvPr/>
            </p:nvSpPr>
            <p:spPr>
              <a:xfrm>
                <a:off x="6554714" y="204885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40" name="วงรี 139">
                <a:extLst>
                  <a:ext uri="{FF2B5EF4-FFF2-40B4-BE49-F238E27FC236}">
                    <a16:creationId xmlns:a16="http://schemas.microsoft.com/office/drawing/2014/main" id="{42CAA703-0698-4B2C-89D9-7623CE92359A}"/>
                  </a:ext>
                </a:extLst>
              </p:cNvPr>
              <p:cNvSpPr/>
              <p:nvPr/>
            </p:nvSpPr>
            <p:spPr>
              <a:xfrm>
                <a:off x="6554714" y="22488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41" name="วงรี 140">
                <a:extLst>
                  <a:ext uri="{FF2B5EF4-FFF2-40B4-BE49-F238E27FC236}">
                    <a16:creationId xmlns:a16="http://schemas.microsoft.com/office/drawing/2014/main" id="{DA7B4F7D-1D18-420D-8433-F99DF2BFD5EB}"/>
                  </a:ext>
                </a:extLst>
              </p:cNvPr>
              <p:cNvSpPr/>
              <p:nvPr/>
            </p:nvSpPr>
            <p:spPr>
              <a:xfrm>
                <a:off x="6554714" y="24489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42" name="วงรี 141">
                <a:extLst>
                  <a:ext uri="{FF2B5EF4-FFF2-40B4-BE49-F238E27FC236}">
                    <a16:creationId xmlns:a16="http://schemas.microsoft.com/office/drawing/2014/main" id="{AE91FF48-3E09-4F8A-AF4D-3AA54B047A9E}"/>
                  </a:ext>
                </a:extLst>
              </p:cNvPr>
              <p:cNvSpPr/>
              <p:nvPr/>
            </p:nvSpPr>
            <p:spPr>
              <a:xfrm>
                <a:off x="6554714" y="264892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43" name="วงรี 142">
                <a:extLst>
                  <a:ext uri="{FF2B5EF4-FFF2-40B4-BE49-F238E27FC236}">
                    <a16:creationId xmlns:a16="http://schemas.microsoft.com/office/drawing/2014/main" id="{813DCB89-6B66-45B5-8F7E-7706E9A8160B}"/>
                  </a:ext>
                </a:extLst>
              </p:cNvPr>
              <p:cNvSpPr/>
              <p:nvPr/>
            </p:nvSpPr>
            <p:spPr>
              <a:xfrm>
                <a:off x="6554714" y="284895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44" name="วงรี 143">
                <a:extLst>
                  <a:ext uri="{FF2B5EF4-FFF2-40B4-BE49-F238E27FC236}">
                    <a16:creationId xmlns:a16="http://schemas.microsoft.com/office/drawing/2014/main" id="{9795BA4E-5DC0-4DD6-A85F-8EA0857D4AD7}"/>
                  </a:ext>
                </a:extLst>
              </p:cNvPr>
              <p:cNvSpPr/>
              <p:nvPr/>
            </p:nvSpPr>
            <p:spPr>
              <a:xfrm>
                <a:off x="6554714" y="30489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45" name="วงรี 144">
                <a:extLst>
                  <a:ext uri="{FF2B5EF4-FFF2-40B4-BE49-F238E27FC236}">
                    <a16:creationId xmlns:a16="http://schemas.microsoft.com/office/drawing/2014/main" id="{E029C643-64FC-489A-961F-BA499DD96B5F}"/>
                  </a:ext>
                </a:extLst>
              </p:cNvPr>
              <p:cNvSpPr/>
              <p:nvPr/>
            </p:nvSpPr>
            <p:spPr>
              <a:xfrm>
                <a:off x="6554714" y="32490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46" name="วงรี 145">
                <a:extLst>
                  <a:ext uri="{FF2B5EF4-FFF2-40B4-BE49-F238E27FC236}">
                    <a16:creationId xmlns:a16="http://schemas.microsoft.com/office/drawing/2014/main" id="{30AB53CB-BFBE-474D-AB48-F68DE0EE987E}"/>
                  </a:ext>
                </a:extLst>
              </p:cNvPr>
              <p:cNvSpPr/>
              <p:nvPr/>
            </p:nvSpPr>
            <p:spPr>
              <a:xfrm>
                <a:off x="6844534" y="14466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47" name="วงรี 146">
                <a:extLst>
                  <a:ext uri="{FF2B5EF4-FFF2-40B4-BE49-F238E27FC236}">
                    <a16:creationId xmlns:a16="http://schemas.microsoft.com/office/drawing/2014/main" id="{086C549C-08DF-463C-8A3D-A381ADCD4108}"/>
                  </a:ext>
                </a:extLst>
              </p:cNvPr>
              <p:cNvSpPr/>
              <p:nvPr/>
            </p:nvSpPr>
            <p:spPr>
              <a:xfrm>
                <a:off x="6844534" y="16467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48" name="วงรี 147">
                <a:extLst>
                  <a:ext uri="{FF2B5EF4-FFF2-40B4-BE49-F238E27FC236}">
                    <a16:creationId xmlns:a16="http://schemas.microsoft.com/office/drawing/2014/main" id="{613A26D6-D114-4DB7-BF7A-3D4A1680BF71}"/>
                  </a:ext>
                </a:extLst>
              </p:cNvPr>
              <p:cNvSpPr/>
              <p:nvPr/>
            </p:nvSpPr>
            <p:spPr>
              <a:xfrm>
                <a:off x="6844534" y="184674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49" name="วงรี 148">
                <a:extLst>
                  <a:ext uri="{FF2B5EF4-FFF2-40B4-BE49-F238E27FC236}">
                    <a16:creationId xmlns:a16="http://schemas.microsoft.com/office/drawing/2014/main" id="{E27DDA30-C4D6-4AA2-ACA1-1D3C030E1D72}"/>
                  </a:ext>
                </a:extLst>
              </p:cNvPr>
              <p:cNvSpPr/>
              <p:nvPr/>
            </p:nvSpPr>
            <p:spPr>
              <a:xfrm>
                <a:off x="6844534" y="204677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50" name="วงรี 149">
                <a:extLst>
                  <a:ext uri="{FF2B5EF4-FFF2-40B4-BE49-F238E27FC236}">
                    <a16:creationId xmlns:a16="http://schemas.microsoft.com/office/drawing/2014/main" id="{0CA6F531-E93D-4AA4-8F21-C6AB8CC24A7C}"/>
                  </a:ext>
                </a:extLst>
              </p:cNvPr>
              <p:cNvSpPr/>
              <p:nvPr/>
            </p:nvSpPr>
            <p:spPr>
              <a:xfrm>
                <a:off x="6844534" y="22467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51" name="วงรี 150">
                <a:extLst>
                  <a:ext uri="{FF2B5EF4-FFF2-40B4-BE49-F238E27FC236}">
                    <a16:creationId xmlns:a16="http://schemas.microsoft.com/office/drawing/2014/main" id="{56D3A951-4DAE-4497-A1BF-9DE01A1283E0}"/>
                  </a:ext>
                </a:extLst>
              </p:cNvPr>
              <p:cNvSpPr/>
              <p:nvPr/>
            </p:nvSpPr>
            <p:spPr>
              <a:xfrm>
                <a:off x="6844534" y="24468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52" name="วงรี 151">
                <a:extLst>
                  <a:ext uri="{FF2B5EF4-FFF2-40B4-BE49-F238E27FC236}">
                    <a16:creationId xmlns:a16="http://schemas.microsoft.com/office/drawing/2014/main" id="{56624583-3AF1-434C-947B-DC01822C50CB}"/>
                  </a:ext>
                </a:extLst>
              </p:cNvPr>
              <p:cNvSpPr/>
              <p:nvPr/>
            </p:nvSpPr>
            <p:spPr>
              <a:xfrm>
                <a:off x="6844534" y="264684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53" name="วงรี 152">
                <a:extLst>
                  <a:ext uri="{FF2B5EF4-FFF2-40B4-BE49-F238E27FC236}">
                    <a16:creationId xmlns:a16="http://schemas.microsoft.com/office/drawing/2014/main" id="{FFB94250-93F7-44D7-B0D3-00F3B7A4F59C}"/>
                  </a:ext>
                </a:extLst>
              </p:cNvPr>
              <p:cNvSpPr/>
              <p:nvPr/>
            </p:nvSpPr>
            <p:spPr>
              <a:xfrm>
                <a:off x="6844534" y="284687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54" name="วงรี 153">
                <a:extLst>
                  <a:ext uri="{FF2B5EF4-FFF2-40B4-BE49-F238E27FC236}">
                    <a16:creationId xmlns:a16="http://schemas.microsoft.com/office/drawing/2014/main" id="{693A4000-C711-4213-881F-46174FD1239A}"/>
                  </a:ext>
                </a:extLst>
              </p:cNvPr>
              <p:cNvSpPr/>
              <p:nvPr/>
            </p:nvSpPr>
            <p:spPr>
              <a:xfrm>
                <a:off x="6844534" y="30468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55" name="วงรี 154">
                <a:extLst>
                  <a:ext uri="{FF2B5EF4-FFF2-40B4-BE49-F238E27FC236}">
                    <a16:creationId xmlns:a16="http://schemas.microsoft.com/office/drawing/2014/main" id="{10DCF3F5-3C48-4642-B133-E3CC79C23C10}"/>
                  </a:ext>
                </a:extLst>
              </p:cNvPr>
              <p:cNvSpPr/>
              <p:nvPr/>
            </p:nvSpPr>
            <p:spPr>
              <a:xfrm>
                <a:off x="6844534" y="32469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</p:grpSp>
        <p:grpSp>
          <p:nvGrpSpPr>
            <p:cNvPr id="156" name="กลุ่ม 155">
              <a:extLst>
                <a:ext uri="{FF2B5EF4-FFF2-40B4-BE49-F238E27FC236}">
                  <a16:creationId xmlns:a16="http://schemas.microsoft.com/office/drawing/2014/main" id="{B958616B-DD23-408E-8662-7F1436CDCE4F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3466326" y="573401"/>
              <a:ext cx="347486" cy="982634"/>
              <a:chOff x="6264894" y="1446698"/>
              <a:chExt cx="759640" cy="1984379"/>
            </a:xfrm>
          </p:grpSpPr>
          <p:sp>
            <p:nvSpPr>
              <p:cNvPr id="157" name="วงรี 156">
                <a:extLst>
                  <a:ext uri="{FF2B5EF4-FFF2-40B4-BE49-F238E27FC236}">
                    <a16:creationId xmlns:a16="http://schemas.microsoft.com/office/drawing/2014/main" id="{880946A2-5350-4B72-B3CF-3372A2D75CBF}"/>
                  </a:ext>
                </a:extLst>
              </p:cNvPr>
              <p:cNvSpPr/>
              <p:nvPr/>
            </p:nvSpPr>
            <p:spPr>
              <a:xfrm>
                <a:off x="6264894" y="14508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58" name="วงรี 157">
                <a:extLst>
                  <a:ext uri="{FF2B5EF4-FFF2-40B4-BE49-F238E27FC236}">
                    <a16:creationId xmlns:a16="http://schemas.microsoft.com/office/drawing/2014/main" id="{3CE03E15-6C83-422D-BD88-166AD688CF2E}"/>
                  </a:ext>
                </a:extLst>
              </p:cNvPr>
              <p:cNvSpPr/>
              <p:nvPr/>
            </p:nvSpPr>
            <p:spPr>
              <a:xfrm>
                <a:off x="6264894" y="16508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59" name="วงรี 158">
                <a:extLst>
                  <a:ext uri="{FF2B5EF4-FFF2-40B4-BE49-F238E27FC236}">
                    <a16:creationId xmlns:a16="http://schemas.microsoft.com/office/drawing/2014/main" id="{908F4668-BA50-42FC-A8E3-4423F5A64ABC}"/>
                  </a:ext>
                </a:extLst>
              </p:cNvPr>
              <p:cNvSpPr/>
              <p:nvPr/>
            </p:nvSpPr>
            <p:spPr>
              <a:xfrm>
                <a:off x="6264894" y="185090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60" name="วงรี 159">
                <a:extLst>
                  <a:ext uri="{FF2B5EF4-FFF2-40B4-BE49-F238E27FC236}">
                    <a16:creationId xmlns:a16="http://schemas.microsoft.com/office/drawing/2014/main" id="{524554F2-A4AB-4A2E-91DE-4B0CB4B448EB}"/>
                  </a:ext>
                </a:extLst>
              </p:cNvPr>
              <p:cNvSpPr/>
              <p:nvPr/>
            </p:nvSpPr>
            <p:spPr>
              <a:xfrm>
                <a:off x="6264894" y="205092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61" name="วงรี 160">
                <a:extLst>
                  <a:ext uri="{FF2B5EF4-FFF2-40B4-BE49-F238E27FC236}">
                    <a16:creationId xmlns:a16="http://schemas.microsoft.com/office/drawing/2014/main" id="{F3F51107-801F-4372-8E4D-3C58FA1B92B3}"/>
                  </a:ext>
                </a:extLst>
              </p:cNvPr>
              <p:cNvSpPr/>
              <p:nvPr/>
            </p:nvSpPr>
            <p:spPr>
              <a:xfrm>
                <a:off x="6264894" y="22509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62" name="วงรี 161">
                <a:extLst>
                  <a:ext uri="{FF2B5EF4-FFF2-40B4-BE49-F238E27FC236}">
                    <a16:creationId xmlns:a16="http://schemas.microsoft.com/office/drawing/2014/main" id="{5D800A4B-1832-4643-A216-53E717B7A80C}"/>
                  </a:ext>
                </a:extLst>
              </p:cNvPr>
              <p:cNvSpPr/>
              <p:nvPr/>
            </p:nvSpPr>
            <p:spPr>
              <a:xfrm>
                <a:off x="6264894" y="24509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63" name="วงรี 162">
                <a:extLst>
                  <a:ext uri="{FF2B5EF4-FFF2-40B4-BE49-F238E27FC236}">
                    <a16:creationId xmlns:a16="http://schemas.microsoft.com/office/drawing/2014/main" id="{BCF1EB5A-DBFC-4179-958C-1B9118471259}"/>
                  </a:ext>
                </a:extLst>
              </p:cNvPr>
              <p:cNvSpPr/>
              <p:nvPr/>
            </p:nvSpPr>
            <p:spPr>
              <a:xfrm>
                <a:off x="6264894" y="265100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64" name="วงรี 163">
                <a:extLst>
                  <a:ext uri="{FF2B5EF4-FFF2-40B4-BE49-F238E27FC236}">
                    <a16:creationId xmlns:a16="http://schemas.microsoft.com/office/drawing/2014/main" id="{43A2364B-8D4A-4104-BC92-43A3EBCF0585}"/>
                  </a:ext>
                </a:extLst>
              </p:cNvPr>
              <p:cNvSpPr/>
              <p:nvPr/>
            </p:nvSpPr>
            <p:spPr>
              <a:xfrm>
                <a:off x="6264894" y="285102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65" name="วงรี 164">
                <a:extLst>
                  <a:ext uri="{FF2B5EF4-FFF2-40B4-BE49-F238E27FC236}">
                    <a16:creationId xmlns:a16="http://schemas.microsoft.com/office/drawing/2014/main" id="{2009CE0F-1418-4A64-9EF9-E61143263B5C}"/>
                  </a:ext>
                </a:extLst>
              </p:cNvPr>
              <p:cNvSpPr/>
              <p:nvPr/>
            </p:nvSpPr>
            <p:spPr>
              <a:xfrm>
                <a:off x="6264894" y="30510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 dirty="0"/>
              </a:p>
            </p:txBody>
          </p:sp>
          <p:sp>
            <p:nvSpPr>
              <p:cNvPr id="166" name="วงรี 165">
                <a:extLst>
                  <a:ext uri="{FF2B5EF4-FFF2-40B4-BE49-F238E27FC236}">
                    <a16:creationId xmlns:a16="http://schemas.microsoft.com/office/drawing/2014/main" id="{AD5C2724-F24C-49C5-B5E1-775DEA13487D}"/>
                  </a:ext>
                </a:extLst>
              </p:cNvPr>
              <p:cNvSpPr/>
              <p:nvPr/>
            </p:nvSpPr>
            <p:spPr>
              <a:xfrm>
                <a:off x="6264894" y="32510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67" name="วงรี 166">
                <a:extLst>
                  <a:ext uri="{FF2B5EF4-FFF2-40B4-BE49-F238E27FC236}">
                    <a16:creationId xmlns:a16="http://schemas.microsoft.com/office/drawing/2014/main" id="{072B9939-058B-4D80-947C-409EF176F8F8}"/>
                  </a:ext>
                </a:extLst>
              </p:cNvPr>
              <p:cNvSpPr/>
              <p:nvPr/>
            </p:nvSpPr>
            <p:spPr>
              <a:xfrm>
                <a:off x="6554714" y="14487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68" name="วงรี 167">
                <a:extLst>
                  <a:ext uri="{FF2B5EF4-FFF2-40B4-BE49-F238E27FC236}">
                    <a16:creationId xmlns:a16="http://schemas.microsoft.com/office/drawing/2014/main" id="{FD8A0C7A-2F21-40E4-A570-653933483C2A}"/>
                  </a:ext>
                </a:extLst>
              </p:cNvPr>
              <p:cNvSpPr/>
              <p:nvPr/>
            </p:nvSpPr>
            <p:spPr>
              <a:xfrm>
                <a:off x="6554714" y="16488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69" name="วงรี 168">
                <a:extLst>
                  <a:ext uri="{FF2B5EF4-FFF2-40B4-BE49-F238E27FC236}">
                    <a16:creationId xmlns:a16="http://schemas.microsoft.com/office/drawing/2014/main" id="{4D647E18-E96F-4C4F-8BF3-5C1EA031B938}"/>
                  </a:ext>
                </a:extLst>
              </p:cNvPr>
              <p:cNvSpPr/>
              <p:nvPr/>
            </p:nvSpPr>
            <p:spPr>
              <a:xfrm>
                <a:off x="6554714" y="184882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70" name="วงรี 169">
                <a:extLst>
                  <a:ext uri="{FF2B5EF4-FFF2-40B4-BE49-F238E27FC236}">
                    <a16:creationId xmlns:a16="http://schemas.microsoft.com/office/drawing/2014/main" id="{9035A499-ABAB-46EA-A7A5-5E21EF272C51}"/>
                  </a:ext>
                </a:extLst>
              </p:cNvPr>
              <p:cNvSpPr/>
              <p:nvPr/>
            </p:nvSpPr>
            <p:spPr>
              <a:xfrm>
                <a:off x="6554714" y="204885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71" name="วงรี 170">
                <a:extLst>
                  <a:ext uri="{FF2B5EF4-FFF2-40B4-BE49-F238E27FC236}">
                    <a16:creationId xmlns:a16="http://schemas.microsoft.com/office/drawing/2014/main" id="{EC45FC70-FF67-4A0B-9F65-AC60DB5DD75A}"/>
                  </a:ext>
                </a:extLst>
              </p:cNvPr>
              <p:cNvSpPr/>
              <p:nvPr/>
            </p:nvSpPr>
            <p:spPr>
              <a:xfrm>
                <a:off x="6554714" y="22488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72" name="วงรี 171">
                <a:extLst>
                  <a:ext uri="{FF2B5EF4-FFF2-40B4-BE49-F238E27FC236}">
                    <a16:creationId xmlns:a16="http://schemas.microsoft.com/office/drawing/2014/main" id="{3225911A-5A7F-4A6A-8D60-167EE0612ED8}"/>
                  </a:ext>
                </a:extLst>
              </p:cNvPr>
              <p:cNvSpPr/>
              <p:nvPr/>
            </p:nvSpPr>
            <p:spPr>
              <a:xfrm>
                <a:off x="6554714" y="24489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73" name="วงรี 172">
                <a:extLst>
                  <a:ext uri="{FF2B5EF4-FFF2-40B4-BE49-F238E27FC236}">
                    <a16:creationId xmlns:a16="http://schemas.microsoft.com/office/drawing/2014/main" id="{779E656A-5DB3-43FD-A294-C984D27F3ECA}"/>
                  </a:ext>
                </a:extLst>
              </p:cNvPr>
              <p:cNvSpPr/>
              <p:nvPr/>
            </p:nvSpPr>
            <p:spPr>
              <a:xfrm>
                <a:off x="6554714" y="264892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74" name="วงรี 173">
                <a:extLst>
                  <a:ext uri="{FF2B5EF4-FFF2-40B4-BE49-F238E27FC236}">
                    <a16:creationId xmlns:a16="http://schemas.microsoft.com/office/drawing/2014/main" id="{A14C5DAE-6A71-40BD-9109-F1EFE7D9D5B1}"/>
                  </a:ext>
                </a:extLst>
              </p:cNvPr>
              <p:cNvSpPr/>
              <p:nvPr/>
            </p:nvSpPr>
            <p:spPr>
              <a:xfrm>
                <a:off x="6554714" y="284895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75" name="วงรี 174">
                <a:extLst>
                  <a:ext uri="{FF2B5EF4-FFF2-40B4-BE49-F238E27FC236}">
                    <a16:creationId xmlns:a16="http://schemas.microsoft.com/office/drawing/2014/main" id="{1C726E50-D9AB-44F7-B09D-260EA4A097D2}"/>
                  </a:ext>
                </a:extLst>
              </p:cNvPr>
              <p:cNvSpPr/>
              <p:nvPr/>
            </p:nvSpPr>
            <p:spPr>
              <a:xfrm>
                <a:off x="6554714" y="30489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76" name="วงรี 175">
                <a:extLst>
                  <a:ext uri="{FF2B5EF4-FFF2-40B4-BE49-F238E27FC236}">
                    <a16:creationId xmlns:a16="http://schemas.microsoft.com/office/drawing/2014/main" id="{3381DF47-4EEC-4C5D-806D-331FFB99EDBB}"/>
                  </a:ext>
                </a:extLst>
              </p:cNvPr>
              <p:cNvSpPr/>
              <p:nvPr/>
            </p:nvSpPr>
            <p:spPr>
              <a:xfrm>
                <a:off x="6554714" y="32490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77" name="วงรี 176">
                <a:extLst>
                  <a:ext uri="{FF2B5EF4-FFF2-40B4-BE49-F238E27FC236}">
                    <a16:creationId xmlns:a16="http://schemas.microsoft.com/office/drawing/2014/main" id="{B1A7197B-B98D-40DE-BF72-B4830EC03030}"/>
                  </a:ext>
                </a:extLst>
              </p:cNvPr>
              <p:cNvSpPr/>
              <p:nvPr/>
            </p:nvSpPr>
            <p:spPr>
              <a:xfrm>
                <a:off x="6844534" y="14466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78" name="วงรี 177">
                <a:extLst>
                  <a:ext uri="{FF2B5EF4-FFF2-40B4-BE49-F238E27FC236}">
                    <a16:creationId xmlns:a16="http://schemas.microsoft.com/office/drawing/2014/main" id="{82DF469E-A085-4039-88CB-3969DA384FDB}"/>
                  </a:ext>
                </a:extLst>
              </p:cNvPr>
              <p:cNvSpPr/>
              <p:nvPr/>
            </p:nvSpPr>
            <p:spPr>
              <a:xfrm>
                <a:off x="6844534" y="16467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79" name="วงรี 178">
                <a:extLst>
                  <a:ext uri="{FF2B5EF4-FFF2-40B4-BE49-F238E27FC236}">
                    <a16:creationId xmlns:a16="http://schemas.microsoft.com/office/drawing/2014/main" id="{2114E414-B577-4702-8E7D-052C8EB01B12}"/>
                  </a:ext>
                </a:extLst>
              </p:cNvPr>
              <p:cNvSpPr/>
              <p:nvPr/>
            </p:nvSpPr>
            <p:spPr>
              <a:xfrm>
                <a:off x="6844534" y="184674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80" name="วงรี 179">
                <a:extLst>
                  <a:ext uri="{FF2B5EF4-FFF2-40B4-BE49-F238E27FC236}">
                    <a16:creationId xmlns:a16="http://schemas.microsoft.com/office/drawing/2014/main" id="{FAE97F4D-3390-442F-BABF-6A9F783CDAC4}"/>
                  </a:ext>
                </a:extLst>
              </p:cNvPr>
              <p:cNvSpPr/>
              <p:nvPr/>
            </p:nvSpPr>
            <p:spPr>
              <a:xfrm>
                <a:off x="6844534" y="204677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81" name="วงรี 180">
                <a:extLst>
                  <a:ext uri="{FF2B5EF4-FFF2-40B4-BE49-F238E27FC236}">
                    <a16:creationId xmlns:a16="http://schemas.microsoft.com/office/drawing/2014/main" id="{B7B57EE1-A657-484F-9702-2D432A5836E3}"/>
                  </a:ext>
                </a:extLst>
              </p:cNvPr>
              <p:cNvSpPr/>
              <p:nvPr/>
            </p:nvSpPr>
            <p:spPr>
              <a:xfrm>
                <a:off x="6844534" y="22467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82" name="วงรี 181">
                <a:extLst>
                  <a:ext uri="{FF2B5EF4-FFF2-40B4-BE49-F238E27FC236}">
                    <a16:creationId xmlns:a16="http://schemas.microsoft.com/office/drawing/2014/main" id="{C875F0C2-3305-4620-831F-EE6836698F44}"/>
                  </a:ext>
                </a:extLst>
              </p:cNvPr>
              <p:cNvSpPr/>
              <p:nvPr/>
            </p:nvSpPr>
            <p:spPr>
              <a:xfrm>
                <a:off x="6844534" y="24468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83" name="วงรี 182">
                <a:extLst>
                  <a:ext uri="{FF2B5EF4-FFF2-40B4-BE49-F238E27FC236}">
                    <a16:creationId xmlns:a16="http://schemas.microsoft.com/office/drawing/2014/main" id="{C1FB343C-CD22-433C-A738-ED6ED98C86CA}"/>
                  </a:ext>
                </a:extLst>
              </p:cNvPr>
              <p:cNvSpPr/>
              <p:nvPr/>
            </p:nvSpPr>
            <p:spPr>
              <a:xfrm>
                <a:off x="6844534" y="264684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84" name="วงรี 183">
                <a:extLst>
                  <a:ext uri="{FF2B5EF4-FFF2-40B4-BE49-F238E27FC236}">
                    <a16:creationId xmlns:a16="http://schemas.microsoft.com/office/drawing/2014/main" id="{AD1668AC-CF57-4C3A-B191-3854D89C3822}"/>
                  </a:ext>
                </a:extLst>
              </p:cNvPr>
              <p:cNvSpPr/>
              <p:nvPr/>
            </p:nvSpPr>
            <p:spPr>
              <a:xfrm>
                <a:off x="6844534" y="284687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85" name="วงรี 184">
                <a:extLst>
                  <a:ext uri="{FF2B5EF4-FFF2-40B4-BE49-F238E27FC236}">
                    <a16:creationId xmlns:a16="http://schemas.microsoft.com/office/drawing/2014/main" id="{E99753CA-0192-41F6-9B70-A541EFAEA4DB}"/>
                  </a:ext>
                </a:extLst>
              </p:cNvPr>
              <p:cNvSpPr/>
              <p:nvPr/>
            </p:nvSpPr>
            <p:spPr>
              <a:xfrm>
                <a:off x="6844534" y="30468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86" name="วงรี 185">
                <a:extLst>
                  <a:ext uri="{FF2B5EF4-FFF2-40B4-BE49-F238E27FC236}">
                    <a16:creationId xmlns:a16="http://schemas.microsoft.com/office/drawing/2014/main" id="{07334C29-3F9C-4309-BFD2-EEC5F7C587A2}"/>
                  </a:ext>
                </a:extLst>
              </p:cNvPr>
              <p:cNvSpPr/>
              <p:nvPr/>
            </p:nvSpPr>
            <p:spPr>
              <a:xfrm>
                <a:off x="6844534" y="32469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</p:grpSp>
        <p:sp>
          <p:nvSpPr>
            <p:cNvPr id="190" name="กากบาท 189">
              <a:extLst>
                <a:ext uri="{FF2B5EF4-FFF2-40B4-BE49-F238E27FC236}">
                  <a16:creationId xmlns:a16="http://schemas.microsoft.com/office/drawing/2014/main" id="{5388398A-A471-4266-9A27-E079256CC8C9}"/>
                </a:ext>
              </a:extLst>
            </p:cNvPr>
            <p:cNvSpPr/>
            <p:nvPr/>
          </p:nvSpPr>
          <p:spPr>
            <a:xfrm rot="1087668">
              <a:off x="1342728" y="4356561"/>
              <a:ext cx="368040" cy="320174"/>
            </a:xfrm>
            <a:prstGeom prst="plus">
              <a:avLst>
                <a:gd name="adj" fmla="val 35728"/>
              </a:avLst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91" name="กากบาท 190">
              <a:extLst>
                <a:ext uri="{FF2B5EF4-FFF2-40B4-BE49-F238E27FC236}">
                  <a16:creationId xmlns:a16="http://schemas.microsoft.com/office/drawing/2014/main" id="{06CDAA93-E217-4258-9A54-4C325A9332B8}"/>
                </a:ext>
              </a:extLst>
            </p:cNvPr>
            <p:cNvSpPr/>
            <p:nvPr/>
          </p:nvSpPr>
          <p:spPr>
            <a:xfrm rot="1087668">
              <a:off x="6767399" y="1518757"/>
              <a:ext cx="368040" cy="320174"/>
            </a:xfrm>
            <a:prstGeom prst="plus">
              <a:avLst>
                <a:gd name="adj" fmla="val 35728"/>
              </a:avLst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92" name="กากบาท 191">
              <a:extLst>
                <a:ext uri="{FF2B5EF4-FFF2-40B4-BE49-F238E27FC236}">
                  <a16:creationId xmlns:a16="http://schemas.microsoft.com/office/drawing/2014/main" id="{E52586BA-A47A-4C67-BE1E-D768E320A5C8}"/>
                </a:ext>
              </a:extLst>
            </p:cNvPr>
            <p:cNvSpPr/>
            <p:nvPr/>
          </p:nvSpPr>
          <p:spPr>
            <a:xfrm rot="1087668">
              <a:off x="684864" y="1581020"/>
              <a:ext cx="620284" cy="500224"/>
            </a:xfrm>
            <a:prstGeom prst="plus">
              <a:avLst>
                <a:gd name="adj" fmla="val 35728"/>
              </a:avLst>
            </a:prstGeom>
            <a:solidFill>
              <a:srgbClr val="FDE92C">
                <a:alpha val="40000"/>
              </a:srgb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93" name="กากบาท 192">
              <a:extLst>
                <a:ext uri="{FF2B5EF4-FFF2-40B4-BE49-F238E27FC236}">
                  <a16:creationId xmlns:a16="http://schemas.microsoft.com/office/drawing/2014/main" id="{9279B430-86FD-4915-87E5-58413A3B8599}"/>
                </a:ext>
              </a:extLst>
            </p:cNvPr>
            <p:cNvSpPr/>
            <p:nvPr/>
          </p:nvSpPr>
          <p:spPr>
            <a:xfrm rot="20237040">
              <a:off x="1318434" y="452353"/>
              <a:ext cx="552915" cy="426604"/>
            </a:xfrm>
            <a:prstGeom prst="plus">
              <a:avLst>
                <a:gd name="adj" fmla="val 35728"/>
              </a:avLst>
            </a:prstGeom>
            <a:solidFill>
              <a:schemeClr val="accent4">
                <a:lumMod val="20000"/>
                <a:lumOff val="80000"/>
                <a:alpha val="90000"/>
              </a:scheme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 dirty="0"/>
            </a:p>
          </p:txBody>
        </p:sp>
        <p:sp>
          <p:nvSpPr>
            <p:cNvPr id="194" name="สี่เหลี่ยมผืนผ้า 193">
              <a:extLst>
                <a:ext uri="{FF2B5EF4-FFF2-40B4-BE49-F238E27FC236}">
                  <a16:creationId xmlns:a16="http://schemas.microsoft.com/office/drawing/2014/main" id="{07A72EC4-E108-4388-8109-4BECAA9C8258}"/>
                </a:ext>
              </a:extLst>
            </p:cNvPr>
            <p:cNvSpPr/>
            <p:nvPr/>
          </p:nvSpPr>
          <p:spPr>
            <a:xfrm>
              <a:off x="6241377" y="425127"/>
              <a:ext cx="330847" cy="305625"/>
            </a:xfrm>
            <a:prstGeom prst="rect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95" name="สี่เหลี่ยมผืนผ้า 194">
              <a:extLst>
                <a:ext uri="{FF2B5EF4-FFF2-40B4-BE49-F238E27FC236}">
                  <a16:creationId xmlns:a16="http://schemas.microsoft.com/office/drawing/2014/main" id="{DB745DB9-E68C-4099-8BC1-067971DA25AE}"/>
                </a:ext>
              </a:extLst>
            </p:cNvPr>
            <p:cNvSpPr/>
            <p:nvPr/>
          </p:nvSpPr>
          <p:spPr>
            <a:xfrm>
              <a:off x="7961308" y="4240268"/>
              <a:ext cx="330847" cy="305625"/>
            </a:xfrm>
            <a:prstGeom prst="rect">
              <a:avLst/>
            </a:prstGeom>
            <a:noFill/>
            <a:ln w="28575">
              <a:solidFill>
                <a:srgbClr val="FEF9B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grpSp>
          <p:nvGrpSpPr>
            <p:cNvPr id="196" name="กลุ่ม 195">
              <a:extLst>
                <a:ext uri="{FF2B5EF4-FFF2-40B4-BE49-F238E27FC236}">
                  <a16:creationId xmlns:a16="http://schemas.microsoft.com/office/drawing/2014/main" id="{1ED1FCA0-FE85-49B0-B8E6-2709E2BE3F0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010805" y="3407851"/>
              <a:ext cx="376162" cy="907724"/>
              <a:chOff x="6264894" y="1446698"/>
              <a:chExt cx="759640" cy="1984379"/>
            </a:xfrm>
          </p:grpSpPr>
          <p:sp>
            <p:nvSpPr>
              <p:cNvPr id="197" name="วงรี 196">
                <a:extLst>
                  <a:ext uri="{FF2B5EF4-FFF2-40B4-BE49-F238E27FC236}">
                    <a16:creationId xmlns:a16="http://schemas.microsoft.com/office/drawing/2014/main" id="{B21C1970-2128-49C3-9C00-8C4D8B5ABB22}"/>
                  </a:ext>
                </a:extLst>
              </p:cNvPr>
              <p:cNvSpPr/>
              <p:nvPr/>
            </p:nvSpPr>
            <p:spPr>
              <a:xfrm>
                <a:off x="6264894" y="14508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98" name="วงรี 197">
                <a:extLst>
                  <a:ext uri="{FF2B5EF4-FFF2-40B4-BE49-F238E27FC236}">
                    <a16:creationId xmlns:a16="http://schemas.microsoft.com/office/drawing/2014/main" id="{99D12FE0-9D89-4DCA-BE55-81A666A3DC64}"/>
                  </a:ext>
                </a:extLst>
              </p:cNvPr>
              <p:cNvSpPr/>
              <p:nvPr/>
            </p:nvSpPr>
            <p:spPr>
              <a:xfrm>
                <a:off x="6264894" y="16508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99" name="วงรี 198">
                <a:extLst>
                  <a:ext uri="{FF2B5EF4-FFF2-40B4-BE49-F238E27FC236}">
                    <a16:creationId xmlns:a16="http://schemas.microsoft.com/office/drawing/2014/main" id="{497810E9-68CB-444C-B53D-1DA8C12A8AC5}"/>
                  </a:ext>
                </a:extLst>
              </p:cNvPr>
              <p:cNvSpPr/>
              <p:nvPr/>
            </p:nvSpPr>
            <p:spPr>
              <a:xfrm>
                <a:off x="6264894" y="185090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00" name="วงรี 199">
                <a:extLst>
                  <a:ext uri="{FF2B5EF4-FFF2-40B4-BE49-F238E27FC236}">
                    <a16:creationId xmlns:a16="http://schemas.microsoft.com/office/drawing/2014/main" id="{A28FF609-F343-47FC-A527-377C8D8A3C93}"/>
                  </a:ext>
                </a:extLst>
              </p:cNvPr>
              <p:cNvSpPr/>
              <p:nvPr/>
            </p:nvSpPr>
            <p:spPr>
              <a:xfrm>
                <a:off x="6264894" y="205092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01" name="วงรี 200">
                <a:extLst>
                  <a:ext uri="{FF2B5EF4-FFF2-40B4-BE49-F238E27FC236}">
                    <a16:creationId xmlns:a16="http://schemas.microsoft.com/office/drawing/2014/main" id="{20C4603F-058E-4D02-9D62-323B1BACD948}"/>
                  </a:ext>
                </a:extLst>
              </p:cNvPr>
              <p:cNvSpPr/>
              <p:nvPr/>
            </p:nvSpPr>
            <p:spPr>
              <a:xfrm>
                <a:off x="6264894" y="22509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02" name="วงรี 201">
                <a:extLst>
                  <a:ext uri="{FF2B5EF4-FFF2-40B4-BE49-F238E27FC236}">
                    <a16:creationId xmlns:a16="http://schemas.microsoft.com/office/drawing/2014/main" id="{937B6F76-0969-485E-9D13-BFDDA29747B5}"/>
                  </a:ext>
                </a:extLst>
              </p:cNvPr>
              <p:cNvSpPr/>
              <p:nvPr/>
            </p:nvSpPr>
            <p:spPr>
              <a:xfrm>
                <a:off x="6264894" y="24509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03" name="วงรี 202">
                <a:extLst>
                  <a:ext uri="{FF2B5EF4-FFF2-40B4-BE49-F238E27FC236}">
                    <a16:creationId xmlns:a16="http://schemas.microsoft.com/office/drawing/2014/main" id="{1DF58B4A-A66B-4699-A37C-3F6987305D84}"/>
                  </a:ext>
                </a:extLst>
              </p:cNvPr>
              <p:cNvSpPr/>
              <p:nvPr/>
            </p:nvSpPr>
            <p:spPr>
              <a:xfrm>
                <a:off x="6264894" y="265100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04" name="วงรี 203">
                <a:extLst>
                  <a:ext uri="{FF2B5EF4-FFF2-40B4-BE49-F238E27FC236}">
                    <a16:creationId xmlns:a16="http://schemas.microsoft.com/office/drawing/2014/main" id="{7BB84F2F-07D2-4487-A2CE-362EFBDAEE8E}"/>
                  </a:ext>
                </a:extLst>
              </p:cNvPr>
              <p:cNvSpPr/>
              <p:nvPr/>
            </p:nvSpPr>
            <p:spPr>
              <a:xfrm>
                <a:off x="6264894" y="285102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05" name="วงรี 204">
                <a:extLst>
                  <a:ext uri="{FF2B5EF4-FFF2-40B4-BE49-F238E27FC236}">
                    <a16:creationId xmlns:a16="http://schemas.microsoft.com/office/drawing/2014/main" id="{4A16ED61-82D7-4D1C-8262-ED0B118D0E60}"/>
                  </a:ext>
                </a:extLst>
              </p:cNvPr>
              <p:cNvSpPr/>
              <p:nvPr/>
            </p:nvSpPr>
            <p:spPr>
              <a:xfrm>
                <a:off x="6264894" y="30510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 dirty="0"/>
              </a:p>
            </p:txBody>
          </p:sp>
          <p:sp>
            <p:nvSpPr>
              <p:cNvPr id="206" name="วงรี 205">
                <a:extLst>
                  <a:ext uri="{FF2B5EF4-FFF2-40B4-BE49-F238E27FC236}">
                    <a16:creationId xmlns:a16="http://schemas.microsoft.com/office/drawing/2014/main" id="{B6E1BE97-4B81-4356-B357-468CBC454F5D}"/>
                  </a:ext>
                </a:extLst>
              </p:cNvPr>
              <p:cNvSpPr/>
              <p:nvPr/>
            </p:nvSpPr>
            <p:spPr>
              <a:xfrm>
                <a:off x="6264894" y="32510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07" name="วงรี 206">
                <a:extLst>
                  <a:ext uri="{FF2B5EF4-FFF2-40B4-BE49-F238E27FC236}">
                    <a16:creationId xmlns:a16="http://schemas.microsoft.com/office/drawing/2014/main" id="{1B89C48D-F989-4854-8466-937575850FD9}"/>
                  </a:ext>
                </a:extLst>
              </p:cNvPr>
              <p:cNvSpPr/>
              <p:nvPr/>
            </p:nvSpPr>
            <p:spPr>
              <a:xfrm>
                <a:off x="6554714" y="14487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08" name="วงรี 207">
                <a:extLst>
                  <a:ext uri="{FF2B5EF4-FFF2-40B4-BE49-F238E27FC236}">
                    <a16:creationId xmlns:a16="http://schemas.microsoft.com/office/drawing/2014/main" id="{96C63366-8923-47D7-AA38-4C9BB4EF2BD6}"/>
                  </a:ext>
                </a:extLst>
              </p:cNvPr>
              <p:cNvSpPr/>
              <p:nvPr/>
            </p:nvSpPr>
            <p:spPr>
              <a:xfrm>
                <a:off x="6554714" y="16488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09" name="วงรี 208">
                <a:extLst>
                  <a:ext uri="{FF2B5EF4-FFF2-40B4-BE49-F238E27FC236}">
                    <a16:creationId xmlns:a16="http://schemas.microsoft.com/office/drawing/2014/main" id="{BF1800A9-E998-48BD-B122-08130C2F9023}"/>
                  </a:ext>
                </a:extLst>
              </p:cNvPr>
              <p:cNvSpPr/>
              <p:nvPr/>
            </p:nvSpPr>
            <p:spPr>
              <a:xfrm>
                <a:off x="6554714" y="184882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10" name="วงรี 209">
                <a:extLst>
                  <a:ext uri="{FF2B5EF4-FFF2-40B4-BE49-F238E27FC236}">
                    <a16:creationId xmlns:a16="http://schemas.microsoft.com/office/drawing/2014/main" id="{2E5538F9-9A0A-4AC9-AD17-8BE00BC56514}"/>
                  </a:ext>
                </a:extLst>
              </p:cNvPr>
              <p:cNvSpPr/>
              <p:nvPr/>
            </p:nvSpPr>
            <p:spPr>
              <a:xfrm>
                <a:off x="6554714" y="204885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11" name="วงรี 210">
                <a:extLst>
                  <a:ext uri="{FF2B5EF4-FFF2-40B4-BE49-F238E27FC236}">
                    <a16:creationId xmlns:a16="http://schemas.microsoft.com/office/drawing/2014/main" id="{2A9461A3-9C39-423A-A9BE-600880ECBB4A}"/>
                  </a:ext>
                </a:extLst>
              </p:cNvPr>
              <p:cNvSpPr/>
              <p:nvPr/>
            </p:nvSpPr>
            <p:spPr>
              <a:xfrm>
                <a:off x="6554714" y="22488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12" name="วงรี 211">
                <a:extLst>
                  <a:ext uri="{FF2B5EF4-FFF2-40B4-BE49-F238E27FC236}">
                    <a16:creationId xmlns:a16="http://schemas.microsoft.com/office/drawing/2014/main" id="{EB19948A-221D-46CD-A226-B92B574D58FD}"/>
                  </a:ext>
                </a:extLst>
              </p:cNvPr>
              <p:cNvSpPr/>
              <p:nvPr/>
            </p:nvSpPr>
            <p:spPr>
              <a:xfrm>
                <a:off x="6554714" y="24489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13" name="วงรี 212">
                <a:extLst>
                  <a:ext uri="{FF2B5EF4-FFF2-40B4-BE49-F238E27FC236}">
                    <a16:creationId xmlns:a16="http://schemas.microsoft.com/office/drawing/2014/main" id="{31D69F52-AAA3-49B4-8A41-80F4EF61CEDE}"/>
                  </a:ext>
                </a:extLst>
              </p:cNvPr>
              <p:cNvSpPr/>
              <p:nvPr/>
            </p:nvSpPr>
            <p:spPr>
              <a:xfrm>
                <a:off x="6554714" y="264892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14" name="วงรี 213">
                <a:extLst>
                  <a:ext uri="{FF2B5EF4-FFF2-40B4-BE49-F238E27FC236}">
                    <a16:creationId xmlns:a16="http://schemas.microsoft.com/office/drawing/2014/main" id="{94CF82CC-7350-4639-837C-2205CCCD1DB8}"/>
                  </a:ext>
                </a:extLst>
              </p:cNvPr>
              <p:cNvSpPr/>
              <p:nvPr/>
            </p:nvSpPr>
            <p:spPr>
              <a:xfrm>
                <a:off x="6554714" y="284895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15" name="วงรี 214">
                <a:extLst>
                  <a:ext uri="{FF2B5EF4-FFF2-40B4-BE49-F238E27FC236}">
                    <a16:creationId xmlns:a16="http://schemas.microsoft.com/office/drawing/2014/main" id="{C49CBAEF-D48F-407B-9D7D-23BA8CBCEE76}"/>
                  </a:ext>
                </a:extLst>
              </p:cNvPr>
              <p:cNvSpPr/>
              <p:nvPr/>
            </p:nvSpPr>
            <p:spPr>
              <a:xfrm>
                <a:off x="6554714" y="30489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16" name="วงรี 215">
                <a:extLst>
                  <a:ext uri="{FF2B5EF4-FFF2-40B4-BE49-F238E27FC236}">
                    <a16:creationId xmlns:a16="http://schemas.microsoft.com/office/drawing/2014/main" id="{BDC7FAE8-A9A4-4908-9254-5E8D4C2CB107}"/>
                  </a:ext>
                </a:extLst>
              </p:cNvPr>
              <p:cNvSpPr/>
              <p:nvPr/>
            </p:nvSpPr>
            <p:spPr>
              <a:xfrm>
                <a:off x="6554714" y="32490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17" name="วงรี 216">
                <a:extLst>
                  <a:ext uri="{FF2B5EF4-FFF2-40B4-BE49-F238E27FC236}">
                    <a16:creationId xmlns:a16="http://schemas.microsoft.com/office/drawing/2014/main" id="{93BE9E9C-F227-4576-B2C4-1ABD6DFF9755}"/>
                  </a:ext>
                </a:extLst>
              </p:cNvPr>
              <p:cNvSpPr/>
              <p:nvPr/>
            </p:nvSpPr>
            <p:spPr>
              <a:xfrm>
                <a:off x="6844534" y="14466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18" name="วงรี 217">
                <a:extLst>
                  <a:ext uri="{FF2B5EF4-FFF2-40B4-BE49-F238E27FC236}">
                    <a16:creationId xmlns:a16="http://schemas.microsoft.com/office/drawing/2014/main" id="{D779A1E4-5D4B-4B22-888D-9049B03829A1}"/>
                  </a:ext>
                </a:extLst>
              </p:cNvPr>
              <p:cNvSpPr/>
              <p:nvPr/>
            </p:nvSpPr>
            <p:spPr>
              <a:xfrm>
                <a:off x="6844534" y="16467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19" name="วงรี 218">
                <a:extLst>
                  <a:ext uri="{FF2B5EF4-FFF2-40B4-BE49-F238E27FC236}">
                    <a16:creationId xmlns:a16="http://schemas.microsoft.com/office/drawing/2014/main" id="{E62C645D-CB77-4CF9-91C8-46B04F7C3ECD}"/>
                  </a:ext>
                </a:extLst>
              </p:cNvPr>
              <p:cNvSpPr/>
              <p:nvPr/>
            </p:nvSpPr>
            <p:spPr>
              <a:xfrm>
                <a:off x="6844534" y="184674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20" name="วงรี 219">
                <a:extLst>
                  <a:ext uri="{FF2B5EF4-FFF2-40B4-BE49-F238E27FC236}">
                    <a16:creationId xmlns:a16="http://schemas.microsoft.com/office/drawing/2014/main" id="{E0534271-F8DF-4164-A164-FD536E27C050}"/>
                  </a:ext>
                </a:extLst>
              </p:cNvPr>
              <p:cNvSpPr/>
              <p:nvPr/>
            </p:nvSpPr>
            <p:spPr>
              <a:xfrm>
                <a:off x="6844534" y="204677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21" name="วงรี 220">
                <a:extLst>
                  <a:ext uri="{FF2B5EF4-FFF2-40B4-BE49-F238E27FC236}">
                    <a16:creationId xmlns:a16="http://schemas.microsoft.com/office/drawing/2014/main" id="{4F5C6CC2-8800-4B01-A9F4-94334A6BA60D}"/>
                  </a:ext>
                </a:extLst>
              </p:cNvPr>
              <p:cNvSpPr/>
              <p:nvPr/>
            </p:nvSpPr>
            <p:spPr>
              <a:xfrm>
                <a:off x="6844534" y="22467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22" name="วงรี 221">
                <a:extLst>
                  <a:ext uri="{FF2B5EF4-FFF2-40B4-BE49-F238E27FC236}">
                    <a16:creationId xmlns:a16="http://schemas.microsoft.com/office/drawing/2014/main" id="{4454834D-F961-406D-8699-B4758F68EB12}"/>
                  </a:ext>
                </a:extLst>
              </p:cNvPr>
              <p:cNvSpPr/>
              <p:nvPr/>
            </p:nvSpPr>
            <p:spPr>
              <a:xfrm>
                <a:off x="6844534" y="24468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23" name="วงรี 222">
                <a:extLst>
                  <a:ext uri="{FF2B5EF4-FFF2-40B4-BE49-F238E27FC236}">
                    <a16:creationId xmlns:a16="http://schemas.microsoft.com/office/drawing/2014/main" id="{B7092582-A074-4D6F-8DF3-C08625DF8805}"/>
                  </a:ext>
                </a:extLst>
              </p:cNvPr>
              <p:cNvSpPr/>
              <p:nvPr/>
            </p:nvSpPr>
            <p:spPr>
              <a:xfrm>
                <a:off x="6844534" y="264684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24" name="วงรี 223">
                <a:extLst>
                  <a:ext uri="{FF2B5EF4-FFF2-40B4-BE49-F238E27FC236}">
                    <a16:creationId xmlns:a16="http://schemas.microsoft.com/office/drawing/2014/main" id="{F36B67CB-1EE8-4810-AB11-2B63DD43C430}"/>
                  </a:ext>
                </a:extLst>
              </p:cNvPr>
              <p:cNvSpPr/>
              <p:nvPr/>
            </p:nvSpPr>
            <p:spPr>
              <a:xfrm>
                <a:off x="6844534" y="284687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25" name="วงรี 224">
                <a:extLst>
                  <a:ext uri="{FF2B5EF4-FFF2-40B4-BE49-F238E27FC236}">
                    <a16:creationId xmlns:a16="http://schemas.microsoft.com/office/drawing/2014/main" id="{7143009C-229C-42A1-8F6F-515250F203DF}"/>
                  </a:ext>
                </a:extLst>
              </p:cNvPr>
              <p:cNvSpPr/>
              <p:nvPr/>
            </p:nvSpPr>
            <p:spPr>
              <a:xfrm>
                <a:off x="6844534" y="30468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26" name="วงรี 225">
                <a:extLst>
                  <a:ext uri="{FF2B5EF4-FFF2-40B4-BE49-F238E27FC236}">
                    <a16:creationId xmlns:a16="http://schemas.microsoft.com/office/drawing/2014/main" id="{1996C852-8787-421A-8B7A-B535912C8DBC}"/>
                  </a:ext>
                </a:extLst>
              </p:cNvPr>
              <p:cNvSpPr/>
              <p:nvPr/>
            </p:nvSpPr>
            <p:spPr>
              <a:xfrm>
                <a:off x="6844534" y="32469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</p:grpSp>
        <p:pic>
          <p:nvPicPr>
            <p:cNvPr id="230" name="รูปภาพ 229">
              <a:extLst>
                <a:ext uri="{FF2B5EF4-FFF2-40B4-BE49-F238E27FC236}">
                  <a16:creationId xmlns:a16="http://schemas.microsoft.com/office/drawing/2014/main" id="{5BCBB62A-289D-4E01-BD9A-836A9963BB0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412710">
              <a:off x="2901771" y="5172733"/>
              <a:ext cx="496270" cy="458438"/>
            </a:xfrm>
            <a:prstGeom prst="rect">
              <a:avLst/>
            </a:prstGeom>
          </p:spPr>
        </p:pic>
        <p:sp>
          <p:nvSpPr>
            <p:cNvPr id="187" name="สี่เหลี่ยมผืนผ้า 186">
              <a:extLst>
                <a:ext uri="{FF2B5EF4-FFF2-40B4-BE49-F238E27FC236}">
                  <a16:creationId xmlns:a16="http://schemas.microsoft.com/office/drawing/2014/main" id="{EEEA021F-FE91-4991-A9F4-6B54B83EBB5E}"/>
                </a:ext>
              </a:extLst>
            </p:cNvPr>
            <p:cNvSpPr/>
            <p:nvPr/>
          </p:nvSpPr>
          <p:spPr>
            <a:xfrm>
              <a:off x="399393" y="309383"/>
              <a:ext cx="8441305" cy="4559946"/>
            </a:xfrm>
            <a:prstGeom prst="rect">
              <a:avLst/>
            </a:prstGeom>
            <a:solidFill>
              <a:schemeClr val="accent4">
                <a:lumMod val="20000"/>
                <a:lumOff val="80000"/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sp>
          <p:nvSpPr>
            <p:cNvPr id="2" name="สี่เหลี่ยมผืนผ้า 1">
              <a:extLst>
                <a:ext uri="{FF2B5EF4-FFF2-40B4-BE49-F238E27FC236}">
                  <a16:creationId xmlns:a16="http://schemas.microsoft.com/office/drawing/2014/main" id="{823F2461-C6A2-415D-BC23-E283FF6630FD}"/>
                </a:ext>
              </a:extLst>
            </p:cNvPr>
            <p:cNvSpPr/>
            <p:nvPr/>
          </p:nvSpPr>
          <p:spPr>
            <a:xfrm>
              <a:off x="1447350" y="465467"/>
              <a:ext cx="7437915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h-TH" sz="4000" b="1" u="sng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พอลิเมอร์ </a:t>
              </a:r>
              <a:r>
                <a:rPr lang="en-US" sz="4000" b="1" u="sng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(polymer)</a:t>
              </a:r>
              <a:endParaRPr lang="th-TH" sz="4000" b="1" u="sng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4D66D8C-08F9-42FB-9CF3-3FB38DB7AA9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6711" y="420884"/>
              <a:ext cx="720000" cy="720000"/>
            </a:xfrm>
            <a:prstGeom prst="rect">
              <a:avLst/>
            </a:prstGeom>
          </p:spPr>
        </p:pic>
        <p:sp>
          <p:nvSpPr>
            <p:cNvPr id="189" name="TextBox 188">
              <a:extLst>
                <a:ext uri="{FF2B5EF4-FFF2-40B4-BE49-F238E27FC236}">
                  <a16:creationId xmlns:a16="http://schemas.microsoft.com/office/drawing/2014/main" id="{B4D1149B-CA24-4FB3-9A1C-86145CA1B1DB}"/>
                </a:ext>
              </a:extLst>
            </p:cNvPr>
            <p:cNvSpPr txBox="1"/>
            <p:nvPr/>
          </p:nvSpPr>
          <p:spPr>
            <a:xfrm>
              <a:off x="1477760" y="1124016"/>
              <a:ext cx="7009529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th-TH" sz="2400" dirty="0">
                  <a:effectLst/>
                  <a:latin typeface="TH SarabunPSK" panose="020B0500040200020003" pitchFamily="34" charset="-34"/>
                  <a:ea typeface="Times New Roman" panose="02020603050405020304" pitchFamily="18" charset="0"/>
                  <a:cs typeface="TH SarabunPSK" panose="020B0500040200020003" pitchFamily="34" charset="-34"/>
                </a:rPr>
                <a:t>เป็นสารประกอบที่มีโมเลกุลขนาดใหญ่ เกิดจากสารที่มีโมเลกุลขนาดเล็กจำนวนมาก</a:t>
              </a:r>
            </a:p>
            <a:p>
              <a:r>
                <a:rPr lang="th-TH" sz="2400" dirty="0">
                  <a:effectLst/>
                  <a:latin typeface="TH SarabunPSK" panose="020B0500040200020003" pitchFamily="34" charset="-34"/>
                  <a:ea typeface="Times New Roman" panose="02020603050405020304" pitchFamily="18" charset="0"/>
                  <a:cs typeface="TH SarabunPSK" panose="020B0500040200020003" pitchFamily="34" charset="-34"/>
                </a:rPr>
                <a:t>มาทำปฏิกิริยาเคมีกัน โดยโครงสร้างของพอลิเมอร์ที่ได้จะประกอบด้วยหน่วยซ้ำ ๆ </a:t>
              </a:r>
            </a:p>
            <a:p>
              <a:r>
                <a:rPr lang="th-TH" sz="2400" dirty="0">
                  <a:effectLst/>
                  <a:latin typeface="TH SarabunPSK" panose="020B0500040200020003" pitchFamily="34" charset="-34"/>
                  <a:ea typeface="Times New Roman" panose="02020603050405020304" pitchFamily="18" charset="0"/>
                  <a:cs typeface="TH SarabunPSK" panose="020B0500040200020003" pitchFamily="34" charset="-34"/>
                </a:rPr>
                <a:t>ที่เรียกว่า </a:t>
              </a:r>
              <a:r>
                <a:rPr lang="th-TH" sz="2400" b="1" dirty="0">
                  <a:solidFill>
                    <a:srgbClr val="8D1612"/>
                  </a:solidFill>
                  <a:effectLst/>
                  <a:latin typeface="TH SarabunPSK" panose="020B0500040200020003" pitchFamily="34" charset="-34"/>
                  <a:ea typeface="Times New Roman" panose="02020603050405020304" pitchFamily="18" charset="0"/>
                  <a:cs typeface="TH SarabunPSK" panose="020B0500040200020003" pitchFamily="34" charset="-34"/>
                </a:rPr>
                <a:t>มอนอเมอร์ (</a:t>
              </a:r>
              <a:r>
                <a:rPr lang="en-US" sz="2400" b="1" dirty="0">
                  <a:solidFill>
                    <a:srgbClr val="8D1612"/>
                  </a:solidFill>
                  <a:effectLst/>
                  <a:latin typeface="TH SarabunPSK" panose="020B0500040200020003" pitchFamily="34" charset="-34"/>
                  <a:ea typeface="Times New Roman" panose="02020603050405020304" pitchFamily="18" charset="0"/>
                  <a:cs typeface="TH SarabunPSK" panose="020B0500040200020003" pitchFamily="34" charset="-34"/>
                </a:rPr>
                <a:t>monomer)</a:t>
              </a:r>
              <a:r>
                <a:rPr lang="en-US" sz="2400" dirty="0">
                  <a:solidFill>
                    <a:srgbClr val="8D1612"/>
                  </a:solidFill>
                  <a:effectLst/>
                  <a:latin typeface="TH SarabunPSK" panose="020B0500040200020003" pitchFamily="34" charset="-34"/>
                  <a:ea typeface="Times New Roman" panose="02020603050405020304" pitchFamily="18" charset="0"/>
                  <a:cs typeface="TH SarabunPSK" panose="020B0500040200020003" pitchFamily="34" charset="-34"/>
                </a:rPr>
                <a:t> </a:t>
              </a:r>
              <a:r>
                <a:rPr lang="th-TH" sz="2400" dirty="0">
                  <a:effectLst/>
                  <a:latin typeface="TH SarabunPSK" panose="020B0500040200020003" pitchFamily="34" charset="-34"/>
                  <a:ea typeface="Times New Roman" panose="02020603050405020304" pitchFamily="18" charset="0"/>
                  <a:cs typeface="TH SarabunPSK" panose="020B0500040200020003" pitchFamily="34" charset="-34"/>
                </a:rPr>
                <a:t>จำนวนมากมายึดเหนี่ยวกัน</a:t>
              </a:r>
              <a:endParaRPr lang="th-TH" sz="2400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cxnSp>
          <p:nvCxnSpPr>
            <p:cNvPr id="227" name="Straight Connector 226">
              <a:extLst>
                <a:ext uri="{FF2B5EF4-FFF2-40B4-BE49-F238E27FC236}">
                  <a16:creationId xmlns:a16="http://schemas.microsoft.com/office/drawing/2014/main" id="{4BAABF9C-DE18-46AD-9B3C-84F566EE66AF}"/>
                </a:ext>
              </a:extLst>
            </p:cNvPr>
            <p:cNvCxnSpPr/>
            <p:nvPr/>
          </p:nvCxnSpPr>
          <p:spPr>
            <a:xfrm>
              <a:off x="1480391" y="1230509"/>
              <a:ext cx="0" cy="972000"/>
            </a:xfrm>
            <a:prstGeom prst="line">
              <a:avLst/>
            </a:prstGeom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85CDEFB5-3A04-4BDF-9C6A-1106F058C12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7291" y="2711456"/>
              <a:ext cx="180000" cy="180000"/>
            </a:xfrm>
            <a:prstGeom prst="rect">
              <a:avLst/>
            </a:prstGeom>
          </p:spPr>
        </p:pic>
        <p:pic>
          <p:nvPicPr>
            <p:cNvPr id="229" name="Picture 228">
              <a:extLst>
                <a:ext uri="{FF2B5EF4-FFF2-40B4-BE49-F238E27FC236}">
                  <a16:creationId xmlns:a16="http://schemas.microsoft.com/office/drawing/2014/main" id="{26B47593-A92C-4FC0-9E21-3637199289C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0163" y="2847693"/>
              <a:ext cx="180000" cy="180000"/>
            </a:xfrm>
            <a:prstGeom prst="rect">
              <a:avLst/>
            </a:prstGeom>
          </p:spPr>
        </p:pic>
        <p:pic>
          <p:nvPicPr>
            <p:cNvPr id="231" name="Picture 230">
              <a:extLst>
                <a:ext uri="{FF2B5EF4-FFF2-40B4-BE49-F238E27FC236}">
                  <a16:creationId xmlns:a16="http://schemas.microsoft.com/office/drawing/2014/main" id="{6296D86A-CBF8-474A-91F0-71CA2C1DE0E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95390" y="3040009"/>
              <a:ext cx="180000" cy="180000"/>
            </a:xfrm>
            <a:prstGeom prst="rect">
              <a:avLst/>
            </a:prstGeom>
          </p:spPr>
        </p:pic>
        <p:pic>
          <p:nvPicPr>
            <p:cNvPr id="232" name="Picture 231">
              <a:extLst>
                <a:ext uri="{FF2B5EF4-FFF2-40B4-BE49-F238E27FC236}">
                  <a16:creationId xmlns:a16="http://schemas.microsoft.com/office/drawing/2014/main" id="{BFCB877C-73B8-44BD-BE0B-4917F047E9B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0745" y="2545185"/>
              <a:ext cx="180000" cy="180000"/>
            </a:xfrm>
            <a:prstGeom prst="rect">
              <a:avLst/>
            </a:prstGeom>
          </p:spPr>
        </p:pic>
        <p:pic>
          <p:nvPicPr>
            <p:cNvPr id="233" name="Picture 232">
              <a:extLst>
                <a:ext uri="{FF2B5EF4-FFF2-40B4-BE49-F238E27FC236}">
                  <a16:creationId xmlns:a16="http://schemas.microsoft.com/office/drawing/2014/main" id="{E8280F81-548F-4312-8751-0EE748F287D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2054" y="3125819"/>
              <a:ext cx="180000" cy="180000"/>
            </a:xfrm>
            <a:prstGeom prst="rect">
              <a:avLst/>
            </a:prstGeom>
          </p:spPr>
        </p:pic>
        <p:pic>
          <p:nvPicPr>
            <p:cNvPr id="234" name="Picture 233">
              <a:extLst>
                <a:ext uri="{FF2B5EF4-FFF2-40B4-BE49-F238E27FC236}">
                  <a16:creationId xmlns:a16="http://schemas.microsoft.com/office/drawing/2014/main" id="{C3B14E07-F23D-46D4-9C0C-51278A5A406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7487" y="3284564"/>
              <a:ext cx="180000" cy="180000"/>
            </a:xfrm>
            <a:prstGeom prst="rect">
              <a:avLst/>
            </a:prstGeom>
          </p:spPr>
        </p:pic>
        <p:pic>
          <p:nvPicPr>
            <p:cNvPr id="235" name="Picture 234">
              <a:extLst>
                <a:ext uri="{FF2B5EF4-FFF2-40B4-BE49-F238E27FC236}">
                  <a16:creationId xmlns:a16="http://schemas.microsoft.com/office/drawing/2014/main" id="{A4390C3F-5DAA-4F70-AEDA-1683541B8C0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8177" y="3438522"/>
              <a:ext cx="180000" cy="180000"/>
            </a:xfrm>
            <a:prstGeom prst="rect">
              <a:avLst/>
            </a:prstGeom>
          </p:spPr>
        </p:pic>
        <p:pic>
          <p:nvPicPr>
            <p:cNvPr id="236" name="Picture 235">
              <a:extLst>
                <a:ext uri="{FF2B5EF4-FFF2-40B4-BE49-F238E27FC236}">
                  <a16:creationId xmlns:a16="http://schemas.microsoft.com/office/drawing/2014/main" id="{93830863-5052-4C4E-817A-12837DF8142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41785" y="3451973"/>
              <a:ext cx="180000" cy="180000"/>
            </a:xfrm>
            <a:prstGeom prst="rect">
              <a:avLst/>
            </a:prstGeom>
          </p:spPr>
        </p:pic>
        <p:pic>
          <p:nvPicPr>
            <p:cNvPr id="237" name="Picture 236">
              <a:extLst>
                <a:ext uri="{FF2B5EF4-FFF2-40B4-BE49-F238E27FC236}">
                  <a16:creationId xmlns:a16="http://schemas.microsoft.com/office/drawing/2014/main" id="{3BAE4462-A2A9-4D77-9DD3-827C3BB8DE3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1785" y="2817238"/>
              <a:ext cx="180000" cy="180000"/>
            </a:xfrm>
            <a:prstGeom prst="rect">
              <a:avLst/>
            </a:prstGeom>
          </p:spPr>
        </p:pic>
        <p:pic>
          <p:nvPicPr>
            <p:cNvPr id="238" name="Picture 237">
              <a:extLst>
                <a:ext uri="{FF2B5EF4-FFF2-40B4-BE49-F238E27FC236}">
                  <a16:creationId xmlns:a16="http://schemas.microsoft.com/office/drawing/2014/main" id="{5C473275-F4DC-4D9B-9AD9-FAA72EEDA5F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2475" y="3594776"/>
              <a:ext cx="180000" cy="180000"/>
            </a:xfrm>
            <a:prstGeom prst="rect">
              <a:avLst/>
            </a:prstGeom>
          </p:spPr>
        </p:pic>
        <p:pic>
          <p:nvPicPr>
            <p:cNvPr id="239" name="Picture 238">
              <a:extLst>
                <a:ext uri="{FF2B5EF4-FFF2-40B4-BE49-F238E27FC236}">
                  <a16:creationId xmlns:a16="http://schemas.microsoft.com/office/drawing/2014/main" id="{EC6A8EF0-4FC5-4318-9169-F48C54DF016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94866" y="3793893"/>
              <a:ext cx="180000" cy="180000"/>
            </a:xfrm>
            <a:prstGeom prst="rect">
              <a:avLst/>
            </a:prstGeom>
          </p:spPr>
        </p:pic>
        <p:pic>
          <p:nvPicPr>
            <p:cNvPr id="240" name="Picture 239">
              <a:extLst>
                <a:ext uri="{FF2B5EF4-FFF2-40B4-BE49-F238E27FC236}">
                  <a16:creationId xmlns:a16="http://schemas.microsoft.com/office/drawing/2014/main" id="{E9B75B8C-4AF2-4648-B266-E25E4138ABD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76352" y="3133008"/>
              <a:ext cx="180000" cy="180000"/>
            </a:xfrm>
            <a:prstGeom prst="rect">
              <a:avLst/>
            </a:prstGeom>
          </p:spPr>
        </p:pic>
        <p:pic>
          <p:nvPicPr>
            <p:cNvPr id="241" name="Picture 240">
              <a:extLst>
                <a:ext uri="{FF2B5EF4-FFF2-40B4-BE49-F238E27FC236}">
                  <a16:creationId xmlns:a16="http://schemas.microsoft.com/office/drawing/2014/main" id="{5C1E0A3F-7C80-4379-80A1-5BA267FF777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8177" y="3784651"/>
              <a:ext cx="180000" cy="180000"/>
            </a:xfrm>
            <a:prstGeom prst="rect">
              <a:avLst/>
            </a:prstGeom>
          </p:spPr>
        </p:pic>
        <p:pic>
          <p:nvPicPr>
            <p:cNvPr id="242" name="Picture 241">
              <a:extLst>
                <a:ext uri="{FF2B5EF4-FFF2-40B4-BE49-F238E27FC236}">
                  <a16:creationId xmlns:a16="http://schemas.microsoft.com/office/drawing/2014/main" id="{A8B0DCEA-D14D-4491-BA2B-348DBF6D707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3676" y="3508518"/>
              <a:ext cx="180000" cy="180000"/>
            </a:xfrm>
            <a:prstGeom prst="rect">
              <a:avLst/>
            </a:prstGeom>
          </p:spPr>
        </p:pic>
        <p:pic>
          <p:nvPicPr>
            <p:cNvPr id="243" name="Picture 242">
              <a:extLst>
                <a:ext uri="{FF2B5EF4-FFF2-40B4-BE49-F238E27FC236}">
                  <a16:creationId xmlns:a16="http://schemas.microsoft.com/office/drawing/2014/main" id="{9A6D0204-B1B1-449D-8911-26B1C95B5F0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3541" y="2936378"/>
              <a:ext cx="180000" cy="180000"/>
            </a:xfrm>
            <a:prstGeom prst="rect">
              <a:avLst/>
            </a:prstGeom>
          </p:spPr>
        </p:pic>
        <p:pic>
          <p:nvPicPr>
            <p:cNvPr id="244" name="Picture 243">
              <a:extLst>
                <a:ext uri="{FF2B5EF4-FFF2-40B4-BE49-F238E27FC236}">
                  <a16:creationId xmlns:a16="http://schemas.microsoft.com/office/drawing/2014/main" id="{A89CA5A9-5690-417C-A578-4B59D299D13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58275" y="3134777"/>
              <a:ext cx="180000" cy="180000"/>
            </a:xfrm>
            <a:prstGeom prst="rect">
              <a:avLst/>
            </a:prstGeom>
          </p:spPr>
        </p:pic>
        <p:sp>
          <p:nvSpPr>
            <p:cNvPr id="245" name="TextBox 244">
              <a:extLst>
                <a:ext uri="{FF2B5EF4-FFF2-40B4-BE49-F238E27FC236}">
                  <a16:creationId xmlns:a16="http://schemas.microsoft.com/office/drawing/2014/main" id="{2AC37B1C-7260-473A-8604-162A3B5AE62B}"/>
                </a:ext>
              </a:extLst>
            </p:cNvPr>
            <p:cNvSpPr txBox="1"/>
            <p:nvPr/>
          </p:nvSpPr>
          <p:spPr>
            <a:xfrm>
              <a:off x="1004540" y="4265695"/>
              <a:ext cx="2736051" cy="430887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th-TH" sz="22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มอนอเมอร์เป็นโมเลกุลขนาดเล็ก</a:t>
              </a:r>
            </a:p>
          </p:txBody>
        </p:sp>
        <p:pic>
          <p:nvPicPr>
            <p:cNvPr id="246" name="Picture 245">
              <a:extLst>
                <a:ext uri="{FF2B5EF4-FFF2-40B4-BE49-F238E27FC236}">
                  <a16:creationId xmlns:a16="http://schemas.microsoft.com/office/drawing/2014/main" id="{E81C80D8-AD3A-41ED-A2A8-02767D7AD84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7794" y="3764917"/>
              <a:ext cx="180000" cy="180000"/>
            </a:xfrm>
            <a:prstGeom prst="rect">
              <a:avLst/>
            </a:prstGeom>
          </p:spPr>
        </p:pic>
        <p:pic>
          <p:nvPicPr>
            <p:cNvPr id="247" name="Picture 246">
              <a:extLst>
                <a:ext uri="{FF2B5EF4-FFF2-40B4-BE49-F238E27FC236}">
                  <a16:creationId xmlns:a16="http://schemas.microsoft.com/office/drawing/2014/main" id="{9E0BD831-1AB3-45BA-8891-B4C452F54A2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90916" y="3624782"/>
              <a:ext cx="180000" cy="180000"/>
            </a:xfrm>
            <a:prstGeom prst="rect">
              <a:avLst/>
            </a:prstGeom>
          </p:spPr>
        </p:pic>
        <p:pic>
          <p:nvPicPr>
            <p:cNvPr id="248" name="Picture 247">
              <a:extLst>
                <a:ext uri="{FF2B5EF4-FFF2-40B4-BE49-F238E27FC236}">
                  <a16:creationId xmlns:a16="http://schemas.microsoft.com/office/drawing/2014/main" id="{B9AAA26E-5F0E-407C-8D86-6B7DE500158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03905" y="3488764"/>
              <a:ext cx="180000" cy="180000"/>
            </a:xfrm>
            <a:prstGeom prst="rect">
              <a:avLst/>
            </a:prstGeom>
          </p:spPr>
        </p:pic>
        <p:pic>
          <p:nvPicPr>
            <p:cNvPr id="249" name="Picture 248">
              <a:extLst>
                <a:ext uri="{FF2B5EF4-FFF2-40B4-BE49-F238E27FC236}">
                  <a16:creationId xmlns:a16="http://schemas.microsoft.com/office/drawing/2014/main" id="{C8748C5E-80E7-40C1-A1FD-3D2632677BA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6894" y="3342735"/>
              <a:ext cx="180000" cy="180000"/>
            </a:xfrm>
            <a:prstGeom prst="rect">
              <a:avLst/>
            </a:prstGeom>
          </p:spPr>
        </p:pic>
        <p:pic>
          <p:nvPicPr>
            <p:cNvPr id="250" name="Picture 249">
              <a:extLst>
                <a:ext uri="{FF2B5EF4-FFF2-40B4-BE49-F238E27FC236}">
                  <a16:creationId xmlns:a16="http://schemas.microsoft.com/office/drawing/2014/main" id="{384DD4BD-5250-410B-8CDA-0D792A0E6DA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0016" y="3208387"/>
              <a:ext cx="180000" cy="180000"/>
            </a:xfrm>
            <a:prstGeom prst="rect">
              <a:avLst/>
            </a:prstGeom>
          </p:spPr>
        </p:pic>
        <p:pic>
          <p:nvPicPr>
            <p:cNvPr id="251" name="Picture 250">
              <a:extLst>
                <a:ext uri="{FF2B5EF4-FFF2-40B4-BE49-F238E27FC236}">
                  <a16:creationId xmlns:a16="http://schemas.microsoft.com/office/drawing/2014/main" id="{4698B1FD-3C6E-4F8F-B1C7-E066712ACF5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62404" y="3079310"/>
              <a:ext cx="180000" cy="180000"/>
            </a:xfrm>
            <a:prstGeom prst="rect">
              <a:avLst/>
            </a:prstGeom>
          </p:spPr>
        </p:pic>
        <p:pic>
          <p:nvPicPr>
            <p:cNvPr id="252" name="Picture 251">
              <a:extLst>
                <a:ext uri="{FF2B5EF4-FFF2-40B4-BE49-F238E27FC236}">
                  <a16:creationId xmlns:a16="http://schemas.microsoft.com/office/drawing/2014/main" id="{D922D94C-D38D-4D08-B167-A73017447C9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77637" y="2954503"/>
              <a:ext cx="180000" cy="180000"/>
            </a:xfrm>
            <a:prstGeom prst="rect">
              <a:avLst/>
            </a:prstGeom>
          </p:spPr>
        </p:pic>
        <p:pic>
          <p:nvPicPr>
            <p:cNvPr id="253" name="Picture 252">
              <a:extLst>
                <a:ext uri="{FF2B5EF4-FFF2-40B4-BE49-F238E27FC236}">
                  <a16:creationId xmlns:a16="http://schemas.microsoft.com/office/drawing/2014/main" id="{8458D19E-5469-4AF9-888A-26D3622BFB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02030" y="2836821"/>
              <a:ext cx="180000" cy="180000"/>
            </a:xfrm>
            <a:prstGeom prst="rect">
              <a:avLst/>
            </a:prstGeom>
          </p:spPr>
        </p:pic>
        <p:pic>
          <p:nvPicPr>
            <p:cNvPr id="254" name="Picture 253">
              <a:extLst>
                <a:ext uri="{FF2B5EF4-FFF2-40B4-BE49-F238E27FC236}">
                  <a16:creationId xmlns:a16="http://schemas.microsoft.com/office/drawing/2014/main" id="{0906534B-2104-4D11-98B4-D73A703D393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43897" y="2757693"/>
              <a:ext cx="180000" cy="180000"/>
            </a:xfrm>
            <a:prstGeom prst="rect">
              <a:avLst/>
            </a:prstGeom>
          </p:spPr>
        </p:pic>
        <p:pic>
          <p:nvPicPr>
            <p:cNvPr id="255" name="Picture 254">
              <a:extLst>
                <a:ext uri="{FF2B5EF4-FFF2-40B4-BE49-F238E27FC236}">
                  <a16:creationId xmlns:a16="http://schemas.microsoft.com/office/drawing/2014/main" id="{85885158-2FDD-4765-9277-A6564A87014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01894" y="2700975"/>
              <a:ext cx="180000" cy="180000"/>
            </a:xfrm>
            <a:prstGeom prst="rect">
              <a:avLst/>
            </a:prstGeom>
          </p:spPr>
        </p:pic>
        <p:pic>
          <p:nvPicPr>
            <p:cNvPr id="256" name="Picture 255">
              <a:extLst>
                <a:ext uri="{FF2B5EF4-FFF2-40B4-BE49-F238E27FC236}">
                  <a16:creationId xmlns:a16="http://schemas.microsoft.com/office/drawing/2014/main" id="{A1E11826-3372-4C39-9643-1B3EA05D81F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57387" y="2656821"/>
              <a:ext cx="180000" cy="180000"/>
            </a:xfrm>
            <a:prstGeom prst="rect">
              <a:avLst/>
            </a:prstGeom>
          </p:spPr>
        </p:pic>
        <p:pic>
          <p:nvPicPr>
            <p:cNvPr id="257" name="Picture 256">
              <a:extLst>
                <a:ext uri="{FF2B5EF4-FFF2-40B4-BE49-F238E27FC236}">
                  <a16:creationId xmlns:a16="http://schemas.microsoft.com/office/drawing/2014/main" id="{6BF88A06-A6BE-4CCE-A1CF-069999422F7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7272" y="2649359"/>
              <a:ext cx="180000" cy="180000"/>
            </a:xfrm>
            <a:prstGeom prst="rect">
              <a:avLst/>
            </a:prstGeom>
          </p:spPr>
        </p:pic>
        <p:pic>
          <p:nvPicPr>
            <p:cNvPr id="258" name="Picture 257">
              <a:extLst>
                <a:ext uri="{FF2B5EF4-FFF2-40B4-BE49-F238E27FC236}">
                  <a16:creationId xmlns:a16="http://schemas.microsoft.com/office/drawing/2014/main" id="{DDCDF692-2BA1-4740-9977-58F4141FF10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93255" y="2673079"/>
              <a:ext cx="180000" cy="180000"/>
            </a:xfrm>
            <a:prstGeom prst="rect">
              <a:avLst/>
            </a:prstGeom>
          </p:spPr>
        </p:pic>
        <p:pic>
          <p:nvPicPr>
            <p:cNvPr id="259" name="Picture 258">
              <a:extLst>
                <a:ext uri="{FF2B5EF4-FFF2-40B4-BE49-F238E27FC236}">
                  <a16:creationId xmlns:a16="http://schemas.microsoft.com/office/drawing/2014/main" id="{1BE01061-0D29-4509-AF1A-587B82A9655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68026" y="2725185"/>
              <a:ext cx="180000" cy="180000"/>
            </a:xfrm>
            <a:prstGeom prst="rect">
              <a:avLst/>
            </a:prstGeom>
          </p:spPr>
        </p:pic>
        <p:pic>
          <p:nvPicPr>
            <p:cNvPr id="260" name="Picture 259">
              <a:extLst>
                <a:ext uri="{FF2B5EF4-FFF2-40B4-BE49-F238E27FC236}">
                  <a16:creationId xmlns:a16="http://schemas.microsoft.com/office/drawing/2014/main" id="{36EC83D8-B8DB-4888-B930-95B64A72CA6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29647" y="2754996"/>
              <a:ext cx="180000" cy="180000"/>
            </a:xfrm>
            <a:prstGeom prst="rect">
              <a:avLst/>
            </a:prstGeom>
          </p:spPr>
        </p:pic>
        <p:pic>
          <p:nvPicPr>
            <p:cNvPr id="261" name="Picture 260">
              <a:extLst>
                <a:ext uri="{FF2B5EF4-FFF2-40B4-BE49-F238E27FC236}">
                  <a16:creationId xmlns:a16="http://schemas.microsoft.com/office/drawing/2014/main" id="{BD459DFD-A753-4C52-8BC8-E24233FC403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00621" y="2791613"/>
              <a:ext cx="180000" cy="180000"/>
            </a:xfrm>
            <a:prstGeom prst="rect">
              <a:avLst/>
            </a:prstGeom>
          </p:spPr>
        </p:pic>
        <p:pic>
          <p:nvPicPr>
            <p:cNvPr id="262" name="Picture 261">
              <a:extLst>
                <a:ext uri="{FF2B5EF4-FFF2-40B4-BE49-F238E27FC236}">
                  <a16:creationId xmlns:a16="http://schemas.microsoft.com/office/drawing/2014/main" id="{36F38FE6-D750-4CB9-9DB9-273B80CB8E6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71466" y="2774503"/>
              <a:ext cx="180000" cy="180000"/>
            </a:xfrm>
            <a:prstGeom prst="rect">
              <a:avLst/>
            </a:prstGeom>
          </p:spPr>
        </p:pic>
        <p:pic>
          <p:nvPicPr>
            <p:cNvPr id="263" name="Picture 262">
              <a:extLst>
                <a:ext uri="{FF2B5EF4-FFF2-40B4-BE49-F238E27FC236}">
                  <a16:creationId xmlns:a16="http://schemas.microsoft.com/office/drawing/2014/main" id="{8400BD3A-FC0F-4A11-B764-32376468FFE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7733" y="2783058"/>
              <a:ext cx="180000" cy="180000"/>
            </a:xfrm>
            <a:prstGeom prst="rect">
              <a:avLst/>
            </a:prstGeom>
          </p:spPr>
        </p:pic>
        <p:pic>
          <p:nvPicPr>
            <p:cNvPr id="264" name="Picture 263">
              <a:extLst>
                <a:ext uri="{FF2B5EF4-FFF2-40B4-BE49-F238E27FC236}">
                  <a16:creationId xmlns:a16="http://schemas.microsoft.com/office/drawing/2014/main" id="{2924317B-BA43-4D80-A72D-7AF9281ADDC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94425" y="2811085"/>
              <a:ext cx="180000" cy="180000"/>
            </a:xfrm>
            <a:prstGeom prst="rect">
              <a:avLst/>
            </a:prstGeom>
          </p:spPr>
        </p:pic>
        <p:sp>
          <p:nvSpPr>
            <p:cNvPr id="265" name="TextBox 264">
              <a:extLst>
                <a:ext uri="{FF2B5EF4-FFF2-40B4-BE49-F238E27FC236}">
                  <a16:creationId xmlns:a16="http://schemas.microsoft.com/office/drawing/2014/main" id="{8CCC4629-F33E-4DCF-84B7-0FDC8AF1199A}"/>
                </a:ext>
              </a:extLst>
            </p:cNvPr>
            <p:cNvSpPr txBox="1"/>
            <p:nvPr/>
          </p:nvSpPr>
          <p:spPr>
            <a:xfrm>
              <a:off x="5177794" y="4038087"/>
              <a:ext cx="3428575" cy="769441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th-TH" sz="22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พอลิเมอร์เป็นโมเลกุลสายยาวที่ประกอบขึ้น</a:t>
              </a:r>
            </a:p>
            <a:p>
              <a:pPr algn="ctr"/>
              <a:r>
                <a:rPr lang="th-TH" sz="22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จากรูปแบบโมโนเมอร์ซ้ำๆ</a:t>
              </a:r>
            </a:p>
          </p:txBody>
        </p:sp>
        <p:sp>
          <p:nvSpPr>
            <p:cNvPr id="266" name="ลูกศร: ขวา 5">
              <a:extLst>
                <a:ext uri="{FF2B5EF4-FFF2-40B4-BE49-F238E27FC236}">
                  <a16:creationId xmlns:a16="http://schemas.microsoft.com/office/drawing/2014/main" id="{B14C018A-20B1-4799-9605-90BAC3B61281}"/>
                </a:ext>
              </a:extLst>
            </p:cNvPr>
            <p:cNvSpPr/>
            <p:nvPr/>
          </p:nvSpPr>
          <p:spPr>
            <a:xfrm>
              <a:off x="3732295" y="2947382"/>
              <a:ext cx="1208421" cy="419040"/>
            </a:xfrm>
            <a:prstGeom prst="rightArrow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pic>
        <p:nvPicPr>
          <p:cNvPr id="267" name="Picture 266">
            <a:extLst>
              <a:ext uri="{FF2B5EF4-FFF2-40B4-BE49-F238E27FC236}">
                <a16:creationId xmlns:a16="http://schemas.microsoft.com/office/drawing/2014/main" id="{F4193FC0-21CD-4134-A328-C328EC521C8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2372" y="482994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80399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98F8B616-C214-4489-A66F-A34202322C72}"/>
              </a:ext>
            </a:extLst>
          </p:cNvPr>
          <p:cNvGrpSpPr/>
          <p:nvPr/>
        </p:nvGrpSpPr>
        <p:grpSpPr>
          <a:xfrm>
            <a:off x="-24524" y="-71791"/>
            <a:ext cx="9188286" cy="5702962"/>
            <a:chOff x="-24524" y="-71791"/>
            <a:chExt cx="9188286" cy="5702962"/>
          </a:xfrm>
        </p:grpSpPr>
        <p:sp>
          <p:nvSpPr>
            <p:cNvPr id="124" name="วงรี 123">
              <a:extLst>
                <a:ext uri="{FF2B5EF4-FFF2-40B4-BE49-F238E27FC236}">
                  <a16:creationId xmlns:a16="http://schemas.microsoft.com/office/drawing/2014/main" id="{4D749C6A-B85E-4128-A4F5-3C008CE3256F}"/>
                </a:ext>
              </a:extLst>
            </p:cNvPr>
            <p:cNvSpPr/>
            <p:nvPr/>
          </p:nvSpPr>
          <p:spPr>
            <a:xfrm rot="2025166">
              <a:off x="4547239" y="3641871"/>
              <a:ext cx="1654232" cy="1528124"/>
            </a:xfrm>
            <a:prstGeom prst="ellipse">
              <a:avLst/>
            </a:prstGeom>
            <a:pattFill prst="dkHorz">
              <a:fgClr>
                <a:srgbClr val="3DADD4"/>
              </a:fgClr>
              <a:bgClr>
                <a:schemeClr val="accent5">
                  <a:lumMod val="40000"/>
                  <a:lumOff val="6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 dirty="0"/>
            </a:p>
          </p:txBody>
        </p:sp>
        <p:sp>
          <p:nvSpPr>
            <p:cNvPr id="123" name="วงรี 122">
              <a:extLst>
                <a:ext uri="{FF2B5EF4-FFF2-40B4-BE49-F238E27FC236}">
                  <a16:creationId xmlns:a16="http://schemas.microsoft.com/office/drawing/2014/main" id="{4547BB5D-980C-49C6-8DD2-5EBB553E6D2E}"/>
                </a:ext>
              </a:extLst>
            </p:cNvPr>
            <p:cNvSpPr/>
            <p:nvPr/>
          </p:nvSpPr>
          <p:spPr>
            <a:xfrm rot="2025166">
              <a:off x="248763" y="2075931"/>
              <a:ext cx="1654232" cy="1528124"/>
            </a:xfrm>
            <a:prstGeom prst="ellipse">
              <a:avLst/>
            </a:prstGeom>
            <a:pattFill prst="dkHorz">
              <a:fgClr>
                <a:srgbClr val="3DADD4"/>
              </a:fgClr>
              <a:bgClr>
                <a:schemeClr val="accent5">
                  <a:lumMod val="40000"/>
                  <a:lumOff val="6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 dirty="0"/>
            </a:p>
          </p:txBody>
        </p:sp>
        <p:sp>
          <p:nvSpPr>
            <p:cNvPr id="122" name="วงรี 121">
              <a:extLst>
                <a:ext uri="{FF2B5EF4-FFF2-40B4-BE49-F238E27FC236}">
                  <a16:creationId xmlns:a16="http://schemas.microsoft.com/office/drawing/2014/main" id="{136E3BA7-F06D-4AEC-9D6F-42B890E5616A}"/>
                </a:ext>
              </a:extLst>
            </p:cNvPr>
            <p:cNvSpPr/>
            <p:nvPr/>
          </p:nvSpPr>
          <p:spPr>
            <a:xfrm rot="2025166">
              <a:off x="6990495" y="1782658"/>
              <a:ext cx="1654232" cy="1528124"/>
            </a:xfrm>
            <a:prstGeom prst="ellipse">
              <a:avLst/>
            </a:prstGeom>
            <a:pattFill prst="dkHorz">
              <a:fgClr>
                <a:srgbClr val="3DADD4"/>
              </a:fgClr>
              <a:bgClr>
                <a:schemeClr val="accent5">
                  <a:lumMod val="40000"/>
                  <a:lumOff val="6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 dirty="0"/>
            </a:p>
          </p:txBody>
        </p:sp>
        <p:grpSp>
          <p:nvGrpSpPr>
            <p:cNvPr id="25" name="กลุ่ม 24">
              <a:extLst>
                <a:ext uri="{FF2B5EF4-FFF2-40B4-BE49-F238E27FC236}">
                  <a16:creationId xmlns:a16="http://schemas.microsoft.com/office/drawing/2014/main" id="{C3AE868D-FBBA-4B74-B214-3D8230C10F4E}"/>
                </a:ext>
              </a:extLst>
            </p:cNvPr>
            <p:cNvGrpSpPr/>
            <p:nvPr/>
          </p:nvGrpSpPr>
          <p:grpSpPr>
            <a:xfrm>
              <a:off x="-24524" y="-71791"/>
              <a:ext cx="5503933" cy="4625727"/>
              <a:chOff x="-13854" y="-53779"/>
              <a:chExt cx="5988928" cy="5448712"/>
            </a:xfrm>
            <a:gradFill>
              <a:gsLst>
                <a:gs pos="0">
                  <a:srgbClr val="FEE882"/>
                </a:gs>
                <a:gs pos="73000">
                  <a:srgbClr val="FEE882"/>
                </a:gs>
                <a:gs pos="100000">
                  <a:srgbClr val="FEE882"/>
                </a:gs>
              </a:gsLst>
              <a:path path="circle">
                <a:fillToRect l="50000" t="50000" r="50000" b="50000"/>
              </a:path>
            </a:gradFill>
          </p:grpSpPr>
          <p:sp>
            <p:nvSpPr>
              <p:cNvPr id="24" name="รูปแบบอิสระ: รูปร่าง 23">
                <a:extLst>
                  <a:ext uri="{FF2B5EF4-FFF2-40B4-BE49-F238E27FC236}">
                    <a16:creationId xmlns:a16="http://schemas.microsoft.com/office/drawing/2014/main" id="{8532D37F-FCA3-4BF8-BDEE-30A101219801}"/>
                  </a:ext>
                </a:extLst>
              </p:cNvPr>
              <p:cNvSpPr/>
              <p:nvPr/>
            </p:nvSpPr>
            <p:spPr>
              <a:xfrm>
                <a:off x="-13854" y="415635"/>
                <a:ext cx="3654961" cy="4979298"/>
              </a:xfrm>
              <a:custGeom>
                <a:avLst/>
                <a:gdLst>
                  <a:gd name="connsiteX0" fmla="*/ 3034146 w 3034146"/>
                  <a:gd name="connsiteY0" fmla="*/ 0 h 4724400"/>
                  <a:gd name="connsiteX1" fmla="*/ 1676400 w 3034146"/>
                  <a:gd name="connsiteY1" fmla="*/ 1939636 h 4724400"/>
                  <a:gd name="connsiteX2" fmla="*/ 831273 w 3034146"/>
                  <a:gd name="connsiteY2" fmla="*/ 2521527 h 4724400"/>
                  <a:gd name="connsiteX3" fmla="*/ 498764 w 3034146"/>
                  <a:gd name="connsiteY3" fmla="*/ 4322618 h 4724400"/>
                  <a:gd name="connsiteX4" fmla="*/ 13855 w 3034146"/>
                  <a:gd name="connsiteY4" fmla="*/ 4724400 h 4724400"/>
                  <a:gd name="connsiteX5" fmla="*/ 0 w 3034146"/>
                  <a:gd name="connsiteY5" fmla="*/ 41564 h 4724400"/>
                  <a:gd name="connsiteX6" fmla="*/ 3034146 w 3034146"/>
                  <a:gd name="connsiteY6" fmla="*/ 0 h 4724400"/>
                  <a:gd name="connsiteX0" fmla="*/ 3034146 w 3034146"/>
                  <a:gd name="connsiteY0" fmla="*/ 0 h 5021667"/>
                  <a:gd name="connsiteX1" fmla="*/ 1676400 w 3034146"/>
                  <a:gd name="connsiteY1" fmla="*/ 1939636 h 5021667"/>
                  <a:gd name="connsiteX2" fmla="*/ 831273 w 3034146"/>
                  <a:gd name="connsiteY2" fmla="*/ 2521527 h 5021667"/>
                  <a:gd name="connsiteX3" fmla="*/ 498764 w 3034146"/>
                  <a:gd name="connsiteY3" fmla="*/ 4322618 h 5021667"/>
                  <a:gd name="connsiteX4" fmla="*/ 13855 w 3034146"/>
                  <a:gd name="connsiteY4" fmla="*/ 4724400 h 5021667"/>
                  <a:gd name="connsiteX5" fmla="*/ 0 w 3034146"/>
                  <a:gd name="connsiteY5" fmla="*/ 41564 h 5021667"/>
                  <a:gd name="connsiteX6" fmla="*/ 3034146 w 3034146"/>
                  <a:gd name="connsiteY6" fmla="*/ 0 h 5021667"/>
                  <a:gd name="connsiteX0" fmla="*/ 3034146 w 3034146"/>
                  <a:gd name="connsiteY0" fmla="*/ 0 h 5021667"/>
                  <a:gd name="connsiteX1" fmla="*/ 1676400 w 3034146"/>
                  <a:gd name="connsiteY1" fmla="*/ 1939636 h 5021667"/>
                  <a:gd name="connsiteX2" fmla="*/ 831273 w 3034146"/>
                  <a:gd name="connsiteY2" fmla="*/ 2521527 h 5021667"/>
                  <a:gd name="connsiteX3" fmla="*/ 498764 w 3034146"/>
                  <a:gd name="connsiteY3" fmla="*/ 4322618 h 5021667"/>
                  <a:gd name="connsiteX4" fmla="*/ 13855 w 3034146"/>
                  <a:gd name="connsiteY4" fmla="*/ 4724400 h 5021667"/>
                  <a:gd name="connsiteX5" fmla="*/ 0 w 3034146"/>
                  <a:gd name="connsiteY5" fmla="*/ 41564 h 5021667"/>
                  <a:gd name="connsiteX6" fmla="*/ 3034146 w 3034146"/>
                  <a:gd name="connsiteY6" fmla="*/ 0 h 5021667"/>
                  <a:gd name="connsiteX0" fmla="*/ 3034146 w 3073956"/>
                  <a:gd name="connsiteY0" fmla="*/ 0 h 5021667"/>
                  <a:gd name="connsiteX1" fmla="*/ 1676400 w 3073956"/>
                  <a:gd name="connsiteY1" fmla="*/ 1939636 h 5021667"/>
                  <a:gd name="connsiteX2" fmla="*/ 831273 w 3073956"/>
                  <a:gd name="connsiteY2" fmla="*/ 2521527 h 5021667"/>
                  <a:gd name="connsiteX3" fmla="*/ 498764 w 3073956"/>
                  <a:gd name="connsiteY3" fmla="*/ 4322618 h 5021667"/>
                  <a:gd name="connsiteX4" fmla="*/ 13855 w 3073956"/>
                  <a:gd name="connsiteY4" fmla="*/ 4724400 h 5021667"/>
                  <a:gd name="connsiteX5" fmla="*/ 0 w 3073956"/>
                  <a:gd name="connsiteY5" fmla="*/ 41564 h 5021667"/>
                  <a:gd name="connsiteX6" fmla="*/ 3034146 w 3073956"/>
                  <a:gd name="connsiteY6" fmla="*/ 0 h 5021667"/>
                  <a:gd name="connsiteX0" fmla="*/ 3034146 w 3101237"/>
                  <a:gd name="connsiteY0" fmla="*/ 0 h 5021667"/>
                  <a:gd name="connsiteX1" fmla="*/ 2286000 w 3101237"/>
                  <a:gd name="connsiteY1" fmla="*/ 2119745 h 5021667"/>
                  <a:gd name="connsiteX2" fmla="*/ 831273 w 3101237"/>
                  <a:gd name="connsiteY2" fmla="*/ 2521527 h 5021667"/>
                  <a:gd name="connsiteX3" fmla="*/ 498764 w 3101237"/>
                  <a:gd name="connsiteY3" fmla="*/ 4322618 h 5021667"/>
                  <a:gd name="connsiteX4" fmla="*/ 13855 w 3101237"/>
                  <a:gd name="connsiteY4" fmla="*/ 4724400 h 5021667"/>
                  <a:gd name="connsiteX5" fmla="*/ 0 w 3101237"/>
                  <a:gd name="connsiteY5" fmla="*/ 41564 h 5021667"/>
                  <a:gd name="connsiteX6" fmla="*/ 3034146 w 3101237"/>
                  <a:gd name="connsiteY6" fmla="*/ 0 h 5021667"/>
                  <a:gd name="connsiteX0" fmla="*/ 3740728 w 3780989"/>
                  <a:gd name="connsiteY0" fmla="*/ 13854 h 4980103"/>
                  <a:gd name="connsiteX1" fmla="*/ 2286000 w 3780989"/>
                  <a:gd name="connsiteY1" fmla="*/ 2078181 h 4980103"/>
                  <a:gd name="connsiteX2" fmla="*/ 831273 w 3780989"/>
                  <a:gd name="connsiteY2" fmla="*/ 2479963 h 4980103"/>
                  <a:gd name="connsiteX3" fmla="*/ 498764 w 3780989"/>
                  <a:gd name="connsiteY3" fmla="*/ 4281054 h 4980103"/>
                  <a:gd name="connsiteX4" fmla="*/ 13855 w 3780989"/>
                  <a:gd name="connsiteY4" fmla="*/ 4682836 h 4980103"/>
                  <a:gd name="connsiteX5" fmla="*/ 0 w 3780989"/>
                  <a:gd name="connsiteY5" fmla="*/ 0 h 4980103"/>
                  <a:gd name="connsiteX6" fmla="*/ 3740728 w 3780989"/>
                  <a:gd name="connsiteY6" fmla="*/ 13854 h 4980103"/>
                  <a:gd name="connsiteX0" fmla="*/ 3740728 w 3803936"/>
                  <a:gd name="connsiteY0" fmla="*/ 13854 h 4980103"/>
                  <a:gd name="connsiteX1" fmla="*/ 2826327 w 3803936"/>
                  <a:gd name="connsiteY1" fmla="*/ 1884217 h 4980103"/>
                  <a:gd name="connsiteX2" fmla="*/ 831273 w 3803936"/>
                  <a:gd name="connsiteY2" fmla="*/ 2479963 h 4980103"/>
                  <a:gd name="connsiteX3" fmla="*/ 498764 w 3803936"/>
                  <a:gd name="connsiteY3" fmla="*/ 4281054 h 4980103"/>
                  <a:gd name="connsiteX4" fmla="*/ 13855 w 3803936"/>
                  <a:gd name="connsiteY4" fmla="*/ 4682836 h 4980103"/>
                  <a:gd name="connsiteX5" fmla="*/ 0 w 3803936"/>
                  <a:gd name="connsiteY5" fmla="*/ 0 h 4980103"/>
                  <a:gd name="connsiteX6" fmla="*/ 3740728 w 3803936"/>
                  <a:gd name="connsiteY6" fmla="*/ 13854 h 4980103"/>
                  <a:gd name="connsiteX0" fmla="*/ 3740728 w 3819518"/>
                  <a:gd name="connsiteY0" fmla="*/ 13854 h 4980103"/>
                  <a:gd name="connsiteX1" fmla="*/ 2826327 w 3819518"/>
                  <a:gd name="connsiteY1" fmla="*/ 1884217 h 4980103"/>
                  <a:gd name="connsiteX2" fmla="*/ 831273 w 3819518"/>
                  <a:gd name="connsiteY2" fmla="*/ 2479963 h 4980103"/>
                  <a:gd name="connsiteX3" fmla="*/ 498764 w 3819518"/>
                  <a:gd name="connsiteY3" fmla="*/ 4281054 h 4980103"/>
                  <a:gd name="connsiteX4" fmla="*/ 13855 w 3819518"/>
                  <a:gd name="connsiteY4" fmla="*/ 4682836 h 4980103"/>
                  <a:gd name="connsiteX5" fmla="*/ 0 w 3819518"/>
                  <a:gd name="connsiteY5" fmla="*/ 0 h 4980103"/>
                  <a:gd name="connsiteX6" fmla="*/ 3740728 w 3819518"/>
                  <a:gd name="connsiteY6" fmla="*/ 13854 h 4980103"/>
                  <a:gd name="connsiteX0" fmla="*/ 3699165 w 3764759"/>
                  <a:gd name="connsiteY0" fmla="*/ 0 h 4980103"/>
                  <a:gd name="connsiteX1" fmla="*/ 2826327 w 3764759"/>
                  <a:gd name="connsiteY1" fmla="*/ 1884217 h 4980103"/>
                  <a:gd name="connsiteX2" fmla="*/ 831273 w 3764759"/>
                  <a:gd name="connsiteY2" fmla="*/ 2479963 h 4980103"/>
                  <a:gd name="connsiteX3" fmla="*/ 498764 w 3764759"/>
                  <a:gd name="connsiteY3" fmla="*/ 4281054 h 4980103"/>
                  <a:gd name="connsiteX4" fmla="*/ 13855 w 3764759"/>
                  <a:gd name="connsiteY4" fmla="*/ 4682836 h 4980103"/>
                  <a:gd name="connsiteX5" fmla="*/ 0 w 3764759"/>
                  <a:gd name="connsiteY5" fmla="*/ 0 h 4980103"/>
                  <a:gd name="connsiteX6" fmla="*/ 3699165 w 3764759"/>
                  <a:gd name="connsiteY6" fmla="*/ 0 h 4980103"/>
                  <a:gd name="connsiteX0" fmla="*/ 3408220 w 3496956"/>
                  <a:gd name="connsiteY0" fmla="*/ 0 h 4993957"/>
                  <a:gd name="connsiteX1" fmla="*/ 2826327 w 3496956"/>
                  <a:gd name="connsiteY1" fmla="*/ 1898071 h 4993957"/>
                  <a:gd name="connsiteX2" fmla="*/ 831273 w 3496956"/>
                  <a:gd name="connsiteY2" fmla="*/ 2493817 h 4993957"/>
                  <a:gd name="connsiteX3" fmla="*/ 498764 w 3496956"/>
                  <a:gd name="connsiteY3" fmla="*/ 4294908 h 4993957"/>
                  <a:gd name="connsiteX4" fmla="*/ 13855 w 3496956"/>
                  <a:gd name="connsiteY4" fmla="*/ 4696690 h 4993957"/>
                  <a:gd name="connsiteX5" fmla="*/ 0 w 3496956"/>
                  <a:gd name="connsiteY5" fmla="*/ 13854 h 4993957"/>
                  <a:gd name="connsiteX6" fmla="*/ 3408220 w 3496956"/>
                  <a:gd name="connsiteY6" fmla="*/ 0 h 4993957"/>
                  <a:gd name="connsiteX0" fmla="*/ 3408220 w 3460882"/>
                  <a:gd name="connsiteY0" fmla="*/ 0 h 4993957"/>
                  <a:gd name="connsiteX1" fmla="*/ 2355272 w 3460882"/>
                  <a:gd name="connsiteY1" fmla="*/ 1787235 h 4993957"/>
                  <a:gd name="connsiteX2" fmla="*/ 831273 w 3460882"/>
                  <a:gd name="connsiteY2" fmla="*/ 2493817 h 4993957"/>
                  <a:gd name="connsiteX3" fmla="*/ 498764 w 3460882"/>
                  <a:gd name="connsiteY3" fmla="*/ 4294908 h 4993957"/>
                  <a:gd name="connsiteX4" fmla="*/ 13855 w 3460882"/>
                  <a:gd name="connsiteY4" fmla="*/ 4696690 h 4993957"/>
                  <a:gd name="connsiteX5" fmla="*/ 0 w 3460882"/>
                  <a:gd name="connsiteY5" fmla="*/ 13854 h 4993957"/>
                  <a:gd name="connsiteX6" fmla="*/ 3408220 w 3460882"/>
                  <a:gd name="connsiteY6" fmla="*/ 0 h 4993957"/>
                  <a:gd name="connsiteX0" fmla="*/ 3408220 w 3461814"/>
                  <a:gd name="connsiteY0" fmla="*/ 0 h 4997951"/>
                  <a:gd name="connsiteX1" fmla="*/ 2355272 w 3461814"/>
                  <a:gd name="connsiteY1" fmla="*/ 1787235 h 4997951"/>
                  <a:gd name="connsiteX2" fmla="*/ 706582 w 3461814"/>
                  <a:gd name="connsiteY2" fmla="*/ 2369126 h 4997951"/>
                  <a:gd name="connsiteX3" fmla="*/ 498764 w 3461814"/>
                  <a:gd name="connsiteY3" fmla="*/ 4294908 h 4997951"/>
                  <a:gd name="connsiteX4" fmla="*/ 13855 w 3461814"/>
                  <a:gd name="connsiteY4" fmla="*/ 4696690 h 4997951"/>
                  <a:gd name="connsiteX5" fmla="*/ 0 w 3461814"/>
                  <a:gd name="connsiteY5" fmla="*/ 13854 h 4997951"/>
                  <a:gd name="connsiteX6" fmla="*/ 3408220 w 3461814"/>
                  <a:gd name="connsiteY6" fmla="*/ 0 h 4997951"/>
                  <a:gd name="connsiteX0" fmla="*/ 3505202 w 3555152"/>
                  <a:gd name="connsiteY0" fmla="*/ 13855 h 4984097"/>
                  <a:gd name="connsiteX1" fmla="*/ 2355272 w 3555152"/>
                  <a:gd name="connsiteY1" fmla="*/ 1773381 h 4984097"/>
                  <a:gd name="connsiteX2" fmla="*/ 706582 w 3555152"/>
                  <a:gd name="connsiteY2" fmla="*/ 2355272 h 4984097"/>
                  <a:gd name="connsiteX3" fmla="*/ 498764 w 3555152"/>
                  <a:gd name="connsiteY3" fmla="*/ 4281054 h 4984097"/>
                  <a:gd name="connsiteX4" fmla="*/ 13855 w 3555152"/>
                  <a:gd name="connsiteY4" fmla="*/ 4682836 h 4984097"/>
                  <a:gd name="connsiteX5" fmla="*/ 0 w 3555152"/>
                  <a:gd name="connsiteY5" fmla="*/ 0 h 4984097"/>
                  <a:gd name="connsiteX6" fmla="*/ 3505202 w 3555152"/>
                  <a:gd name="connsiteY6" fmla="*/ 13855 h 4984097"/>
                  <a:gd name="connsiteX0" fmla="*/ 3505202 w 3509945"/>
                  <a:gd name="connsiteY0" fmla="*/ 13855 h 4984097"/>
                  <a:gd name="connsiteX1" fmla="*/ 2355272 w 3509945"/>
                  <a:gd name="connsiteY1" fmla="*/ 1773381 h 4984097"/>
                  <a:gd name="connsiteX2" fmla="*/ 706582 w 3509945"/>
                  <a:gd name="connsiteY2" fmla="*/ 2355272 h 4984097"/>
                  <a:gd name="connsiteX3" fmla="*/ 498764 w 3509945"/>
                  <a:gd name="connsiteY3" fmla="*/ 4281054 h 4984097"/>
                  <a:gd name="connsiteX4" fmla="*/ 13855 w 3509945"/>
                  <a:gd name="connsiteY4" fmla="*/ 4682836 h 4984097"/>
                  <a:gd name="connsiteX5" fmla="*/ 0 w 3509945"/>
                  <a:gd name="connsiteY5" fmla="*/ 0 h 4984097"/>
                  <a:gd name="connsiteX6" fmla="*/ 3505202 w 3509945"/>
                  <a:gd name="connsiteY6" fmla="*/ 13855 h 4984097"/>
                  <a:gd name="connsiteX0" fmla="*/ 3505202 w 3510195"/>
                  <a:gd name="connsiteY0" fmla="*/ 13855 h 4984097"/>
                  <a:gd name="connsiteX1" fmla="*/ 2355272 w 3510195"/>
                  <a:gd name="connsiteY1" fmla="*/ 1773381 h 4984097"/>
                  <a:gd name="connsiteX2" fmla="*/ 706582 w 3510195"/>
                  <a:gd name="connsiteY2" fmla="*/ 2355272 h 4984097"/>
                  <a:gd name="connsiteX3" fmla="*/ 498764 w 3510195"/>
                  <a:gd name="connsiteY3" fmla="*/ 4281054 h 4984097"/>
                  <a:gd name="connsiteX4" fmla="*/ 13855 w 3510195"/>
                  <a:gd name="connsiteY4" fmla="*/ 4682836 h 4984097"/>
                  <a:gd name="connsiteX5" fmla="*/ 0 w 3510195"/>
                  <a:gd name="connsiteY5" fmla="*/ 0 h 4984097"/>
                  <a:gd name="connsiteX6" fmla="*/ 3505202 w 3510195"/>
                  <a:gd name="connsiteY6" fmla="*/ 13855 h 4984097"/>
                  <a:gd name="connsiteX0" fmla="*/ 3505202 w 3510379"/>
                  <a:gd name="connsiteY0" fmla="*/ 13855 h 4984097"/>
                  <a:gd name="connsiteX1" fmla="*/ 2382981 w 3510379"/>
                  <a:gd name="connsiteY1" fmla="*/ 1911927 h 4984097"/>
                  <a:gd name="connsiteX2" fmla="*/ 706582 w 3510379"/>
                  <a:gd name="connsiteY2" fmla="*/ 2355272 h 4984097"/>
                  <a:gd name="connsiteX3" fmla="*/ 498764 w 3510379"/>
                  <a:gd name="connsiteY3" fmla="*/ 4281054 h 4984097"/>
                  <a:gd name="connsiteX4" fmla="*/ 13855 w 3510379"/>
                  <a:gd name="connsiteY4" fmla="*/ 4682836 h 4984097"/>
                  <a:gd name="connsiteX5" fmla="*/ 0 w 3510379"/>
                  <a:gd name="connsiteY5" fmla="*/ 0 h 4984097"/>
                  <a:gd name="connsiteX6" fmla="*/ 3505202 w 3510379"/>
                  <a:gd name="connsiteY6" fmla="*/ 13855 h 4984097"/>
                  <a:gd name="connsiteX0" fmla="*/ 3865420 w 3868973"/>
                  <a:gd name="connsiteY0" fmla="*/ 13855 h 4984097"/>
                  <a:gd name="connsiteX1" fmla="*/ 2382981 w 3868973"/>
                  <a:gd name="connsiteY1" fmla="*/ 1911927 h 4984097"/>
                  <a:gd name="connsiteX2" fmla="*/ 706582 w 3868973"/>
                  <a:gd name="connsiteY2" fmla="*/ 2355272 h 4984097"/>
                  <a:gd name="connsiteX3" fmla="*/ 498764 w 3868973"/>
                  <a:gd name="connsiteY3" fmla="*/ 4281054 h 4984097"/>
                  <a:gd name="connsiteX4" fmla="*/ 13855 w 3868973"/>
                  <a:gd name="connsiteY4" fmla="*/ 4682836 h 4984097"/>
                  <a:gd name="connsiteX5" fmla="*/ 0 w 3868973"/>
                  <a:gd name="connsiteY5" fmla="*/ 0 h 4984097"/>
                  <a:gd name="connsiteX6" fmla="*/ 3865420 w 3868973"/>
                  <a:gd name="connsiteY6" fmla="*/ 13855 h 4984097"/>
                  <a:gd name="connsiteX0" fmla="*/ 3865420 w 3873426"/>
                  <a:gd name="connsiteY0" fmla="*/ 13855 h 4984097"/>
                  <a:gd name="connsiteX1" fmla="*/ 2992581 w 3873426"/>
                  <a:gd name="connsiteY1" fmla="*/ 1717964 h 4984097"/>
                  <a:gd name="connsiteX2" fmla="*/ 706582 w 3873426"/>
                  <a:gd name="connsiteY2" fmla="*/ 2355272 h 4984097"/>
                  <a:gd name="connsiteX3" fmla="*/ 498764 w 3873426"/>
                  <a:gd name="connsiteY3" fmla="*/ 4281054 h 4984097"/>
                  <a:gd name="connsiteX4" fmla="*/ 13855 w 3873426"/>
                  <a:gd name="connsiteY4" fmla="*/ 4682836 h 4984097"/>
                  <a:gd name="connsiteX5" fmla="*/ 0 w 3873426"/>
                  <a:gd name="connsiteY5" fmla="*/ 0 h 4984097"/>
                  <a:gd name="connsiteX6" fmla="*/ 3865420 w 3873426"/>
                  <a:gd name="connsiteY6" fmla="*/ 13855 h 4984097"/>
                  <a:gd name="connsiteX0" fmla="*/ 3865420 w 3873179"/>
                  <a:gd name="connsiteY0" fmla="*/ 13855 h 4980543"/>
                  <a:gd name="connsiteX1" fmla="*/ 2992581 w 3873179"/>
                  <a:gd name="connsiteY1" fmla="*/ 1717964 h 4980543"/>
                  <a:gd name="connsiteX2" fmla="*/ 803564 w 3873179"/>
                  <a:gd name="connsiteY2" fmla="*/ 2466109 h 4980543"/>
                  <a:gd name="connsiteX3" fmla="*/ 498764 w 3873179"/>
                  <a:gd name="connsiteY3" fmla="*/ 4281054 h 4980543"/>
                  <a:gd name="connsiteX4" fmla="*/ 13855 w 3873179"/>
                  <a:gd name="connsiteY4" fmla="*/ 4682836 h 4980543"/>
                  <a:gd name="connsiteX5" fmla="*/ 0 w 3873179"/>
                  <a:gd name="connsiteY5" fmla="*/ 0 h 4980543"/>
                  <a:gd name="connsiteX6" fmla="*/ 3865420 w 3873179"/>
                  <a:gd name="connsiteY6" fmla="*/ 13855 h 4980543"/>
                  <a:gd name="connsiteX0" fmla="*/ 3532911 w 3549464"/>
                  <a:gd name="connsiteY0" fmla="*/ 138545 h 4980543"/>
                  <a:gd name="connsiteX1" fmla="*/ 2992581 w 3549464"/>
                  <a:gd name="connsiteY1" fmla="*/ 1717964 h 4980543"/>
                  <a:gd name="connsiteX2" fmla="*/ 803564 w 3549464"/>
                  <a:gd name="connsiteY2" fmla="*/ 2466109 h 4980543"/>
                  <a:gd name="connsiteX3" fmla="*/ 498764 w 3549464"/>
                  <a:gd name="connsiteY3" fmla="*/ 4281054 h 4980543"/>
                  <a:gd name="connsiteX4" fmla="*/ 13855 w 3549464"/>
                  <a:gd name="connsiteY4" fmla="*/ 4682836 h 4980543"/>
                  <a:gd name="connsiteX5" fmla="*/ 0 w 3549464"/>
                  <a:gd name="connsiteY5" fmla="*/ 0 h 4980543"/>
                  <a:gd name="connsiteX6" fmla="*/ 3532911 w 3549464"/>
                  <a:gd name="connsiteY6" fmla="*/ 138545 h 4980543"/>
                  <a:gd name="connsiteX0" fmla="*/ 3546766 w 3562611"/>
                  <a:gd name="connsiteY0" fmla="*/ 0 h 5008253"/>
                  <a:gd name="connsiteX1" fmla="*/ 2992581 w 3562611"/>
                  <a:gd name="connsiteY1" fmla="*/ 1745674 h 5008253"/>
                  <a:gd name="connsiteX2" fmla="*/ 803564 w 3562611"/>
                  <a:gd name="connsiteY2" fmla="*/ 2493819 h 5008253"/>
                  <a:gd name="connsiteX3" fmla="*/ 498764 w 3562611"/>
                  <a:gd name="connsiteY3" fmla="*/ 4308764 h 5008253"/>
                  <a:gd name="connsiteX4" fmla="*/ 13855 w 3562611"/>
                  <a:gd name="connsiteY4" fmla="*/ 4710546 h 5008253"/>
                  <a:gd name="connsiteX5" fmla="*/ 0 w 3562611"/>
                  <a:gd name="connsiteY5" fmla="*/ 27710 h 5008253"/>
                  <a:gd name="connsiteX6" fmla="*/ 3546766 w 3562611"/>
                  <a:gd name="connsiteY6" fmla="*/ 0 h 5008253"/>
                  <a:gd name="connsiteX0" fmla="*/ 3546766 w 3706909"/>
                  <a:gd name="connsiteY0" fmla="*/ 0 h 5008253"/>
                  <a:gd name="connsiteX1" fmla="*/ 2992581 w 3706909"/>
                  <a:gd name="connsiteY1" fmla="*/ 1745674 h 5008253"/>
                  <a:gd name="connsiteX2" fmla="*/ 803564 w 3706909"/>
                  <a:gd name="connsiteY2" fmla="*/ 2493819 h 5008253"/>
                  <a:gd name="connsiteX3" fmla="*/ 498764 w 3706909"/>
                  <a:gd name="connsiteY3" fmla="*/ 4308764 h 5008253"/>
                  <a:gd name="connsiteX4" fmla="*/ 13855 w 3706909"/>
                  <a:gd name="connsiteY4" fmla="*/ 4710546 h 5008253"/>
                  <a:gd name="connsiteX5" fmla="*/ 0 w 3706909"/>
                  <a:gd name="connsiteY5" fmla="*/ 27710 h 5008253"/>
                  <a:gd name="connsiteX6" fmla="*/ 3546766 w 3706909"/>
                  <a:gd name="connsiteY6" fmla="*/ 0 h 5008253"/>
                  <a:gd name="connsiteX0" fmla="*/ 3546766 w 3576888"/>
                  <a:gd name="connsiteY0" fmla="*/ 0 h 5008253"/>
                  <a:gd name="connsiteX1" fmla="*/ 2992581 w 3576888"/>
                  <a:gd name="connsiteY1" fmla="*/ 1745674 h 5008253"/>
                  <a:gd name="connsiteX2" fmla="*/ 803564 w 3576888"/>
                  <a:gd name="connsiteY2" fmla="*/ 2493819 h 5008253"/>
                  <a:gd name="connsiteX3" fmla="*/ 498764 w 3576888"/>
                  <a:gd name="connsiteY3" fmla="*/ 4308764 h 5008253"/>
                  <a:gd name="connsiteX4" fmla="*/ 13855 w 3576888"/>
                  <a:gd name="connsiteY4" fmla="*/ 4710546 h 5008253"/>
                  <a:gd name="connsiteX5" fmla="*/ 0 w 3576888"/>
                  <a:gd name="connsiteY5" fmla="*/ 27710 h 5008253"/>
                  <a:gd name="connsiteX6" fmla="*/ 3546766 w 3576888"/>
                  <a:gd name="connsiteY6" fmla="*/ 0 h 5008253"/>
                  <a:gd name="connsiteX0" fmla="*/ 3546766 w 3560729"/>
                  <a:gd name="connsiteY0" fmla="*/ 0 h 5008253"/>
                  <a:gd name="connsiteX1" fmla="*/ 2604653 w 3560729"/>
                  <a:gd name="connsiteY1" fmla="*/ 1814947 h 5008253"/>
                  <a:gd name="connsiteX2" fmla="*/ 803564 w 3560729"/>
                  <a:gd name="connsiteY2" fmla="*/ 2493819 h 5008253"/>
                  <a:gd name="connsiteX3" fmla="*/ 498764 w 3560729"/>
                  <a:gd name="connsiteY3" fmla="*/ 4308764 h 5008253"/>
                  <a:gd name="connsiteX4" fmla="*/ 13855 w 3560729"/>
                  <a:gd name="connsiteY4" fmla="*/ 4710546 h 5008253"/>
                  <a:gd name="connsiteX5" fmla="*/ 0 w 3560729"/>
                  <a:gd name="connsiteY5" fmla="*/ 27710 h 5008253"/>
                  <a:gd name="connsiteX6" fmla="*/ 3546766 w 3560729"/>
                  <a:gd name="connsiteY6" fmla="*/ 0 h 5008253"/>
                  <a:gd name="connsiteX0" fmla="*/ 3546766 w 3560729"/>
                  <a:gd name="connsiteY0" fmla="*/ 0 h 5022108"/>
                  <a:gd name="connsiteX1" fmla="*/ 2604653 w 3560729"/>
                  <a:gd name="connsiteY1" fmla="*/ 1828802 h 5022108"/>
                  <a:gd name="connsiteX2" fmla="*/ 803564 w 3560729"/>
                  <a:gd name="connsiteY2" fmla="*/ 2507674 h 5022108"/>
                  <a:gd name="connsiteX3" fmla="*/ 498764 w 3560729"/>
                  <a:gd name="connsiteY3" fmla="*/ 4322619 h 5022108"/>
                  <a:gd name="connsiteX4" fmla="*/ 13855 w 3560729"/>
                  <a:gd name="connsiteY4" fmla="*/ 4724401 h 5022108"/>
                  <a:gd name="connsiteX5" fmla="*/ 0 w 3560729"/>
                  <a:gd name="connsiteY5" fmla="*/ 41565 h 5022108"/>
                  <a:gd name="connsiteX6" fmla="*/ 3546766 w 3560729"/>
                  <a:gd name="connsiteY6" fmla="*/ 0 h 5022108"/>
                  <a:gd name="connsiteX0" fmla="*/ 3546766 w 3560729"/>
                  <a:gd name="connsiteY0" fmla="*/ 0 h 5028368"/>
                  <a:gd name="connsiteX1" fmla="*/ 2604653 w 3560729"/>
                  <a:gd name="connsiteY1" fmla="*/ 1828802 h 5028368"/>
                  <a:gd name="connsiteX2" fmla="*/ 803564 w 3560729"/>
                  <a:gd name="connsiteY2" fmla="*/ 2313710 h 5028368"/>
                  <a:gd name="connsiteX3" fmla="*/ 498764 w 3560729"/>
                  <a:gd name="connsiteY3" fmla="*/ 4322619 h 5028368"/>
                  <a:gd name="connsiteX4" fmla="*/ 13855 w 3560729"/>
                  <a:gd name="connsiteY4" fmla="*/ 4724401 h 5028368"/>
                  <a:gd name="connsiteX5" fmla="*/ 0 w 3560729"/>
                  <a:gd name="connsiteY5" fmla="*/ 41565 h 5028368"/>
                  <a:gd name="connsiteX6" fmla="*/ 3546766 w 3560729"/>
                  <a:gd name="connsiteY6" fmla="*/ 0 h 5028368"/>
                  <a:gd name="connsiteX0" fmla="*/ 3546766 w 3567061"/>
                  <a:gd name="connsiteY0" fmla="*/ 0 h 5028368"/>
                  <a:gd name="connsiteX1" fmla="*/ 2826326 w 3567061"/>
                  <a:gd name="connsiteY1" fmla="*/ 1731820 h 5028368"/>
                  <a:gd name="connsiteX2" fmla="*/ 803564 w 3567061"/>
                  <a:gd name="connsiteY2" fmla="*/ 2313710 h 5028368"/>
                  <a:gd name="connsiteX3" fmla="*/ 498764 w 3567061"/>
                  <a:gd name="connsiteY3" fmla="*/ 4322619 h 5028368"/>
                  <a:gd name="connsiteX4" fmla="*/ 13855 w 3567061"/>
                  <a:gd name="connsiteY4" fmla="*/ 4724401 h 5028368"/>
                  <a:gd name="connsiteX5" fmla="*/ 0 w 3567061"/>
                  <a:gd name="connsiteY5" fmla="*/ 41565 h 5028368"/>
                  <a:gd name="connsiteX6" fmla="*/ 3546766 w 3567061"/>
                  <a:gd name="connsiteY6" fmla="*/ 0 h 5028368"/>
                  <a:gd name="connsiteX0" fmla="*/ 3546766 w 3567061"/>
                  <a:gd name="connsiteY0" fmla="*/ 0 h 4939815"/>
                  <a:gd name="connsiteX1" fmla="*/ 2826326 w 3567061"/>
                  <a:gd name="connsiteY1" fmla="*/ 1731820 h 4939815"/>
                  <a:gd name="connsiteX2" fmla="*/ 803564 w 3567061"/>
                  <a:gd name="connsiteY2" fmla="*/ 2313710 h 4939815"/>
                  <a:gd name="connsiteX3" fmla="*/ 1066801 w 3567061"/>
                  <a:gd name="connsiteY3" fmla="*/ 3782292 h 4939815"/>
                  <a:gd name="connsiteX4" fmla="*/ 13855 w 3567061"/>
                  <a:gd name="connsiteY4" fmla="*/ 4724401 h 4939815"/>
                  <a:gd name="connsiteX5" fmla="*/ 0 w 3567061"/>
                  <a:gd name="connsiteY5" fmla="*/ 41565 h 4939815"/>
                  <a:gd name="connsiteX6" fmla="*/ 3546766 w 3567061"/>
                  <a:gd name="connsiteY6" fmla="*/ 0 h 4939815"/>
                  <a:gd name="connsiteX0" fmla="*/ 3546766 w 3567427"/>
                  <a:gd name="connsiteY0" fmla="*/ 0 h 4944652"/>
                  <a:gd name="connsiteX1" fmla="*/ 2826326 w 3567427"/>
                  <a:gd name="connsiteY1" fmla="*/ 1731820 h 4944652"/>
                  <a:gd name="connsiteX2" fmla="*/ 748145 w 3567427"/>
                  <a:gd name="connsiteY2" fmla="*/ 2050474 h 4944652"/>
                  <a:gd name="connsiteX3" fmla="*/ 1066801 w 3567427"/>
                  <a:gd name="connsiteY3" fmla="*/ 3782292 h 4944652"/>
                  <a:gd name="connsiteX4" fmla="*/ 13855 w 3567427"/>
                  <a:gd name="connsiteY4" fmla="*/ 4724401 h 4944652"/>
                  <a:gd name="connsiteX5" fmla="*/ 0 w 3567427"/>
                  <a:gd name="connsiteY5" fmla="*/ 41565 h 4944652"/>
                  <a:gd name="connsiteX6" fmla="*/ 3546766 w 3567427"/>
                  <a:gd name="connsiteY6" fmla="*/ 0 h 4944652"/>
                  <a:gd name="connsiteX0" fmla="*/ 3546766 w 3566619"/>
                  <a:gd name="connsiteY0" fmla="*/ 0 h 4940065"/>
                  <a:gd name="connsiteX1" fmla="*/ 2826326 w 3566619"/>
                  <a:gd name="connsiteY1" fmla="*/ 1731820 h 4940065"/>
                  <a:gd name="connsiteX2" fmla="*/ 872836 w 3566619"/>
                  <a:gd name="connsiteY2" fmla="*/ 2299856 h 4940065"/>
                  <a:gd name="connsiteX3" fmla="*/ 1066801 w 3566619"/>
                  <a:gd name="connsiteY3" fmla="*/ 3782292 h 4940065"/>
                  <a:gd name="connsiteX4" fmla="*/ 13855 w 3566619"/>
                  <a:gd name="connsiteY4" fmla="*/ 4724401 h 4940065"/>
                  <a:gd name="connsiteX5" fmla="*/ 0 w 3566619"/>
                  <a:gd name="connsiteY5" fmla="*/ 41565 h 4940065"/>
                  <a:gd name="connsiteX6" fmla="*/ 3546766 w 3566619"/>
                  <a:gd name="connsiteY6" fmla="*/ 0 h 4940065"/>
                  <a:gd name="connsiteX0" fmla="*/ 3546766 w 3566619"/>
                  <a:gd name="connsiteY0" fmla="*/ 0 h 4943391"/>
                  <a:gd name="connsiteX1" fmla="*/ 2826326 w 3566619"/>
                  <a:gd name="connsiteY1" fmla="*/ 1731820 h 4943391"/>
                  <a:gd name="connsiteX2" fmla="*/ 872836 w 3566619"/>
                  <a:gd name="connsiteY2" fmla="*/ 2299856 h 4943391"/>
                  <a:gd name="connsiteX3" fmla="*/ 1343891 w 3566619"/>
                  <a:gd name="connsiteY3" fmla="*/ 3810001 h 4943391"/>
                  <a:gd name="connsiteX4" fmla="*/ 13855 w 3566619"/>
                  <a:gd name="connsiteY4" fmla="*/ 4724401 h 4943391"/>
                  <a:gd name="connsiteX5" fmla="*/ 0 w 3566619"/>
                  <a:gd name="connsiteY5" fmla="*/ 41565 h 4943391"/>
                  <a:gd name="connsiteX6" fmla="*/ 3546766 w 3566619"/>
                  <a:gd name="connsiteY6" fmla="*/ 0 h 4943391"/>
                  <a:gd name="connsiteX0" fmla="*/ 3546766 w 3566619"/>
                  <a:gd name="connsiteY0" fmla="*/ 0 h 4955848"/>
                  <a:gd name="connsiteX1" fmla="*/ 2826326 w 3566619"/>
                  <a:gd name="connsiteY1" fmla="*/ 1731820 h 4955848"/>
                  <a:gd name="connsiteX2" fmla="*/ 872836 w 3566619"/>
                  <a:gd name="connsiteY2" fmla="*/ 2299856 h 4955848"/>
                  <a:gd name="connsiteX3" fmla="*/ 1136073 w 3566619"/>
                  <a:gd name="connsiteY3" fmla="*/ 3906983 h 4955848"/>
                  <a:gd name="connsiteX4" fmla="*/ 13855 w 3566619"/>
                  <a:gd name="connsiteY4" fmla="*/ 4724401 h 4955848"/>
                  <a:gd name="connsiteX5" fmla="*/ 0 w 3566619"/>
                  <a:gd name="connsiteY5" fmla="*/ 41565 h 4955848"/>
                  <a:gd name="connsiteX6" fmla="*/ 3546766 w 3566619"/>
                  <a:gd name="connsiteY6" fmla="*/ 0 h 4955848"/>
                  <a:gd name="connsiteX0" fmla="*/ 3546766 w 3609882"/>
                  <a:gd name="connsiteY0" fmla="*/ 0 h 4955848"/>
                  <a:gd name="connsiteX1" fmla="*/ 3214254 w 3609882"/>
                  <a:gd name="connsiteY1" fmla="*/ 1579420 h 4955848"/>
                  <a:gd name="connsiteX2" fmla="*/ 872836 w 3609882"/>
                  <a:gd name="connsiteY2" fmla="*/ 2299856 h 4955848"/>
                  <a:gd name="connsiteX3" fmla="*/ 1136073 w 3609882"/>
                  <a:gd name="connsiteY3" fmla="*/ 3906983 h 4955848"/>
                  <a:gd name="connsiteX4" fmla="*/ 13855 w 3609882"/>
                  <a:gd name="connsiteY4" fmla="*/ 4724401 h 4955848"/>
                  <a:gd name="connsiteX5" fmla="*/ 0 w 3609882"/>
                  <a:gd name="connsiteY5" fmla="*/ 41565 h 4955848"/>
                  <a:gd name="connsiteX6" fmla="*/ 3546766 w 3609882"/>
                  <a:gd name="connsiteY6" fmla="*/ 0 h 4955848"/>
                  <a:gd name="connsiteX0" fmla="*/ 3546766 w 3609882"/>
                  <a:gd name="connsiteY0" fmla="*/ 0 h 4957825"/>
                  <a:gd name="connsiteX1" fmla="*/ 3214254 w 3609882"/>
                  <a:gd name="connsiteY1" fmla="*/ 1579420 h 4957825"/>
                  <a:gd name="connsiteX2" fmla="*/ 872836 w 3609882"/>
                  <a:gd name="connsiteY2" fmla="*/ 2299856 h 4957825"/>
                  <a:gd name="connsiteX3" fmla="*/ 1136073 w 3609882"/>
                  <a:gd name="connsiteY3" fmla="*/ 3906983 h 4957825"/>
                  <a:gd name="connsiteX4" fmla="*/ 13855 w 3609882"/>
                  <a:gd name="connsiteY4" fmla="*/ 4724401 h 4957825"/>
                  <a:gd name="connsiteX5" fmla="*/ 0 w 3609882"/>
                  <a:gd name="connsiteY5" fmla="*/ 41565 h 4957825"/>
                  <a:gd name="connsiteX6" fmla="*/ 3546766 w 3609882"/>
                  <a:gd name="connsiteY6" fmla="*/ 0 h 4957825"/>
                  <a:gd name="connsiteX0" fmla="*/ 3635098 w 3698214"/>
                  <a:gd name="connsiteY0" fmla="*/ 0 h 4956688"/>
                  <a:gd name="connsiteX1" fmla="*/ 3302586 w 3698214"/>
                  <a:gd name="connsiteY1" fmla="*/ 1579420 h 4956688"/>
                  <a:gd name="connsiteX2" fmla="*/ 961168 w 3698214"/>
                  <a:gd name="connsiteY2" fmla="*/ 2299856 h 4956688"/>
                  <a:gd name="connsiteX3" fmla="*/ 1432223 w 3698214"/>
                  <a:gd name="connsiteY3" fmla="*/ 4045529 h 4956688"/>
                  <a:gd name="connsiteX4" fmla="*/ 102187 w 3698214"/>
                  <a:gd name="connsiteY4" fmla="*/ 4724401 h 4956688"/>
                  <a:gd name="connsiteX5" fmla="*/ 88332 w 3698214"/>
                  <a:gd name="connsiteY5" fmla="*/ 41565 h 4956688"/>
                  <a:gd name="connsiteX6" fmla="*/ 3635098 w 3698214"/>
                  <a:gd name="connsiteY6" fmla="*/ 0 h 4956688"/>
                  <a:gd name="connsiteX0" fmla="*/ 3635098 w 3698214"/>
                  <a:gd name="connsiteY0" fmla="*/ 0 h 4956688"/>
                  <a:gd name="connsiteX1" fmla="*/ 3302586 w 3698214"/>
                  <a:gd name="connsiteY1" fmla="*/ 1579420 h 4956688"/>
                  <a:gd name="connsiteX2" fmla="*/ 961168 w 3698214"/>
                  <a:gd name="connsiteY2" fmla="*/ 2299856 h 4956688"/>
                  <a:gd name="connsiteX3" fmla="*/ 1432223 w 3698214"/>
                  <a:gd name="connsiteY3" fmla="*/ 4045529 h 4956688"/>
                  <a:gd name="connsiteX4" fmla="*/ 102187 w 3698214"/>
                  <a:gd name="connsiteY4" fmla="*/ 4724401 h 4956688"/>
                  <a:gd name="connsiteX5" fmla="*/ 88332 w 3698214"/>
                  <a:gd name="connsiteY5" fmla="*/ 41565 h 4956688"/>
                  <a:gd name="connsiteX6" fmla="*/ 3635098 w 3698214"/>
                  <a:gd name="connsiteY6" fmla="*/ 0 h 4956688"/>
                  <a:gd name="connsiteX0" fmla="*/ 3635098 w 3698214"/>
                  <a:gd name="connsiteY0" fmla="*/ 0 h 4956688"/>
                  <a:gd name="connsiteX1" fmla="*/ 3302586 w 3698214"/>
                  <a:gd name="connsiteY1" fmla="*/ 1579420 h 4956688"/>
                  <a:gd name="connsiteX2" fmla="*/ 961168 w 3698214"/>
                  <a:gd name="connsiteY2" fmla="*/ 2299856 h 4956688"/>
                  <a:gd name="connsiteX3" fmla="*/ 1432223 w 3698214"/>
                  <a:gd name="connsiteY3" fmla="*/ 4045529 h 4956688"/>
                  <a:gd name="connsiteX4" fmla="*/ 102187 w 3698214"/>
                  <a:gd name="connsiteY4" fmla="*/ 4724401 h 4956688"/>
                  <a:gd name="connsiteX5" fmla="*/ 88332 w 3698214"/>
                  <a:gd name="connsiteY5" fmla="*/ 41565 h 4956688"/>
                  <a:gd name="connsiteX6" fmla="*/ 3635098 w 3698214"/>
                  <a:gd name="connsiteY6" fmla="*/ 0 h 4956688"/>
                  <a:gd name="connsiteX0" fmla="*/ 3591845 w 3654961"/>
                  <a:gd name="connsiteY0" fmla="*/ 0 h 4968373"/>
                  <a:gd name="connsiteX1" fmla="*/ 3259333 w 3654961"/>
                  <a:gd name="connsiteY1" fmla="*/ 1579420 h 4968373"/>
                  <a:gd name="connsiteX2" fmla="*/ 917915 w 3654961"/>
                  <a:gd name="connsiteY2" fmla="*/ 2299856 h 4968373"/>
                  <a:gd name="connsiteX3" fmla="*/ 1388970 w 3654961"/>
                  <a:gd name="connsiteY3" fmla="*/ 4045529 h 4968373"/>
                  <a:gd name="connsiteX4" fmla="*/ 58934 w 3654961"/>
                  <a:gd name="connsiteY4" fmla="*/ 4724401 h 4968373"/>
                  <a:gd name="connsiteX5" fmla="*/ 45079 w 3654961"/>
                  <a:gd name="connsiteY5" fmla="*/ 41565 h 4968373"/>
                  <a:gd name="connsiteX6" fmla="*/ 3591845 w 3654961"/>
                  <a:gd name="connsiteY6" fmla="*/ 0 h 4968373"/>
                  <a:gd name="connsiteX0" fmla="*/ 3591845 w 3654961"/>
                  <a:gd name="connsiteY0" fmla="*/ 0 h 4967280"/>
                  <a:gd name="connsiteX1" fmla="*/ 3259333 w 3654961"/>
                  <a:gd name="connsiteY1" fmla="*/ 1579420 h 4967280"/>
                  <a:gd name="connsiteX2" fmla="*/ 917915 w 3654961"/>
                  <a:gd name="connsiteY2" fmla="*/ 2299856 h 4967280"/>
                  <a:gd name="connsiteX3" fmla="*/ 1388970 w 3654961"/>
                  <a:gd name="connsiteY3" fmla="*/ 4045529 h 4967280"/>
                  <a:gd name="connsiteX4" fmla="*/ 58934 w 3654961"/>
                  <a:gd name="connsiteY4" fmla="*/ 4724401 h 4967280"/>
                  <a:gd name="connsiteX5" fmla="*/ 45079 w 3654961"/>
                  <a:gd name="connsiteY5" fmla="*/ 41565 h 4967280"/>
                  <a:gd name="connsiteX6" fmla="*/ 3591845 w 3654961"/>
                  <a:gd name="connsiteY6" fmla="*/ 0 h 4967280"/>
                  <a:gd name="connsiteX0" fmla="*/ 3591845 w 3654961"/>
                  <a:gd name="connsiteY0" fmla="*/ 0 h 4979298"/>
                  <a:gd name="connsiteX1" fmla="*/ 3259333 w 3654961"/>
                  <a:gd name="connsiteY1" fmla="*/ 1579420 h 4979298"/>
                  <a:gd name="connsiteX2" fmla="*/ 917915 w 3654961"/>
                  <a:gd name="connsiteY2" fmla="*/ 2299856 h 4979298"/>
                  <a:gd name="connsiteX3" fmla="*/ 1388970 w 3654961"/>
                  <a:gd name="connsiteY3" fmla="*/ 4045529 h 4979298"/>
                  <a:gd name="connsiteX4" fmla="*/ 58934 w 3654961"/>
                  <a:gd name="connsiteY4" fmla="*/ 4738255 h 4979298"/>
                  <a:gd name="connsiteX5" fmla="*/ 45079 w 3654961"/>
                  <a:gd name="connsiteY5" fmla="*/ 41565 h 4979298"/>
                  <a:gd name="connsiteX6" fmla="*/ 3591845 w 3654961"/>
                  <a:gd name="connsiteY6" fmla="*/ 0 h 4979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654961" h="4979298">
                    <a:moveTo>
                      <a:pt x="3591845" y="0"/>
                    </a:moveTo>
                    <a:cubicBezTo>
                      <a:pt x="3704991" y="635000"/>
                      <a:pt x="3704988" y="1196111"/>
                      <a:pt x="3259333" y="1579420"/>
                    </a:cubicBezTo>
                    <a:cubicBezTo>
                      <a:pt x="2813678" y="1962729"/>
                      <a:pt x="1229642" y="1888838"/>
                      <a:pt x="917915" y="2299856"/>
                    </a:cubicBezTo>
                    <a:cubicBezTo>
                      <a:pt x="606188" y="2710874"/>
                      <a:pt x="1532133" y="3639129"/>
                      <a:pt x="1388970" y="4045529"/>
                    </a:cubicBezTo>
                    <a:cubicBezTo>
                      <a:pt x="1245807" y="4451929"/>
                      <a:pt x="185461" y="5430703"/>
                      <a:pt x="58934" y="4738255"/>
                    </a:cubicBezTo>
                    <a:cubicBezTo>
                      <a:pt x="-67593" y="4045807"/>
                      <a:pt x="49697" y="1602510"/>
                      <a:pt x="45079" y="41565"/>
                    </a:cubicBezTo>
                    <a:lnTo>
                      <a:pt x="359184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84407" tIns="42203" rIns="84407" bIns="42203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th-TH" sz="1661"/>
              </a:p>
            </p:txBody>
          </p:sp>
          <p:sp>
            <p:nvSpPr>
              <p:cNvPr id="23" name="รูปแบบอิสระ: รูปร่าง 22">
                <a:extLst>
                  <a:ext uri="{FF2B5EF4-FFF2-40B4-BE49-F238E27FC236}">
                    <a16:creationId xmlns:a16="http://schemas.microsoft.com/office/drawing/2014/main" id="{D9CEDDBE-8C27-4A8F-9572-814A7BE126F2}"/>
                  </a:ext>
                </a:extLst>
              </p:cNvPr>
              <p:cNvSpPr/>
              <p:nvPr/>
            </p:nvSpPr>
            <p:spPr>
              <a:xfrm>
                <a:off x="-13854" y="-53779"/>
                <a:ext cx="5988928" cy="3844532"/>
              </a:xfrm>
              <a:custGeom>
                <a:avLst/>
                <a:gdLst>
                  <a:gd name="connsiteX0" fmla="*/ 5791200 w 5791200"/>
                  <a:gd name="connsiteY0" fmla="*/ 13854 h 3574472"/>
                  <a:gd name="connsiteX1" fmla="*/ 3061855 w 5791200"/>
                  <a:gd name="connsiteY1" fmla="*/ 678872 h 3574472"/>
                  <a:gd name="connsiteX2" fmla="*/ 2992582 w 5791200"/>
                  <a:gd name="connsiteY2" fmla="*/ 1607127 h 3574472"/>
                  <a:gd name="connsiteX3" fmla="*/ 1413164 w 5791200"/>
                  <a:gd name="connsiteY3" fmla="*/ 1870363 h 3574472"/>
                  <a:gd name="connsiteX4" fmla="*/ 0 w 5791200"/>
                  <a:gd name="connsiteY4" fmla="*/ 3574472 h 3574472"/>
                  <a:gd name="connsiteX5" fmla="*/ 55418 w 5791200"/>
                  <a:gd name="connsiteY5" fmla="*/ 0 h 3574472"/>
                  <a:gd name="connsiteX6" fmla="*/ 5791200 w 5791200"/>
                  <a:gd name="connsiteY6" fmla="*/ 13854 h 3574472"/>
                  <a:gd name="connsiteX0" fmla="*/ 5822003 w 5822003"/>
                  <a:gd name="connsiteY0" fmla="*/ 28151 h 3588769"/>
                  <a:gd name="connsiteX1" fmla="*/ 3092658 w 5822003"/>
                  <a:gd name="connsiteY1" fmla="*/ 693169 h 3588769"/>
                  <a:gd name="connsiteX2" fmla="*/ 3023385 w 5822003"/>
                  <a:gd name="connsiteY2" fmla="*/ 1621424 h 3588769"/>
                  <a:gd name="connsiteX3" fmla="*/ 1443967 w 5822003"/>
                  <a:gd name="connsiteY3" fmla="*/ 1884660 h 3588769"/>
                  <a:gd name="connsiteX4" fmla="*/ 30803 w 5822003"/>
                  <a:gd name="connsiteY4" fmla="*/ 3588769 h 3588769"/>
                  <a:gd name="connsiteX5" fmla="*/ 0 w 5822003"/>
                  <a:gd name="connsiteY5" fmla="*/ 0 h 3588769"/>
                  <a:gd name="connsiteX6" fmla="*/ 5822003 w 5822003"/>
                  <a:gd name="connsiteY6" fmla="*/ 28151 h 3588769"/>
                  <a:gd name="connsiteX0" fmla="*/ 5879484 w 5879484"/>
                  <a:gd name="connsiteY0" fmla="*/ 42449 h 3603067"/>
                  <a:gd name="connsiteX1" fmla="*/ 3150139 w 5879484"/>
                  <a:gd name="connsiteY1" fmla="*/ 707467 h 3603067"/>
                  <a:gd name="connsiteX2" fmla="*/ 3080866 w 5879484"/>
                  <a:gd name="connsiteY2" fmla="*/ 1635722 h 3603067"/>
                  <a:gd name="connsiteX3" fmla="*/ 1501448 w 5879484"/>
                  <a:gd name="connsiteY3" fmla="*/ 1898958 h 3603067"/>
                  <a:gd name="connsiteX4" fmla="*/ 88284 w 5879484"/>
                  <a:gd name="connsiteY4" fmla="*/ 3603067 h 3603067"/>
                  <a:gd name="connsiteX5" fmla="*/ 0 w 5879484"/>
                  <a:gd name="connsiteY5" fmla="*/ 0 h 3603067"/>
                  <a:gd name="connsiteX6" fmla="*/ 5879484 w 5879484"/>
                  <a:gd name="connsiteY6" fmla="*/ 42449 h 3603067"/>
                  <a:gd name="connsiteX0" fmla="*/ 5879484 w 5879484"/>
                  <a:gd name="connsiteY0" fmla="*/ 42449 h 3603067"/>
                  <a:gd name="connsiteX1" fmla="*/ 3150139 w 5879484"/>
                  <a:gd name="connsiteY1" fmla="*/ 707467 h 3603067"/>
                  <a:gd name="connsiteX2" fmla="*/ 3080866 w 5879484"/>
                  <a:gd name="connsiteY2" fmla="*/ 1635722 h 3603067"/>
                  <a:gd name="connsiteX3" fmla="*/ 1501448 w 5879484"/>
                  <a:gd name="connsiteY3" fmla="*/ 1898958 h 3603067"/>
                  <a:gd name="connsiteX4" fmla="*/ 2063 w 5879484"/>
                  <a:gd name="connsiteY4" fmla="*/ 3603067 h 3603067"/>
                  <a:gd name="connsiteX5" fmla="*/ 0 w 5879484"/>
                  <a:gd name="connsiteY5" fmla="*/ 0 h 3603067"/>
                  <a:gd name="connsiteX6" fmla="*/ 5879484 w 5879484"/>
                  <a:gd name="connsiteY6" fmla="*/ 42449 h 3603067"/>
                  <a:gd name="connsiteX0" fmla="*/ 6021126 w 6021126"/>
                  <a:gd name="connsiteY0" fmla="*/ 42449 h 3688855"/>
                  <a:gd name="connsiteX1" fmla="*/ 3291781 w 6021126"/>
                  <a:gd name="connsiteY1" fmla="*/ 707467 h 3688855"/>
                  <a:gd name="connsiteX2" fmla="*/ 3222508 w 6021126"/>
                  <a:gd name="connsiteY2" fmla="*/ 1635722 h 3688855"/>
                  <a:gd name="connsiteX3" fmla="*/ 1643090 w 6021126"/>
                  <a:gd name="connsiteY3" fmla="*/ 1898958 h 3688855"/>
                  <a:gd name="connsiteX4" fmla="*/ 2 w 6021126"/>
                  <a:gd name="connsiteY4" fmla="*/ 3688855 h 3688855"/>
                  <a:gd name="connsiteX5" fmla="*/ 141642 w 6021126"/>
                  <a:gd name="connsiteY5" fmla="*/ 0 h 3688855"/>
                  <a:gd name="connsiteX6" fmla="*/ 6021126 w 6021126"/>
                  <a:gd name="connsiteY6" fmla="*/ 42449 h 3688855"/>
                  <a:gd name="connsiteX0" fmla="*/ 6109408 w 6109408"/>
                  <a:gd name="connsiteY0" fmla="*/ 128236 h 3774642"/>
                  <a:gd name="connsiteX1" fmla="*/ 3380063 w 6109408"/>
                  <a:gd name="connsiteY1" fmla="*/ 793254 h 3774642"/>
                  <a:gd name="connsiteX2" fmla="*/ 3310790 w 6109408"/>
                  <a:gd name="connsiteY2" fmla="*/ 1721509 h 3774642"/>
                  <a:gd name="connsiteX3" fmla="*/ 1731372 w 6109408"/>
                  <a:gd name="connsiteY3" fmla="*/ 1984745 h 3774642"/>
                  <a:gd name="connsiteX4" fmla="*/ 88284 w 6109408"/>
                  <a:gd name="connsiteY4" fmla="*/ 3774642 h 3774642"/>
                  <a:gd name="connsiteX5" fmla="*/ 0 w 6109408"/>
                  <a:gd name="connsiteY5" fmla="*/ 0 h 3774642"/>
                  <a:gd name="connsiteX6" fmla="*/ 6109408 w 6109408"/>
                  <a:gd name="connsiteY6" fmla="*/ 128236 h 3774642"/>
                  <a:gd name="connsiteX0" fmla="*/ 6109408 w 6109408"/>
                  <a:gd name="connsiteY0" fmla="*/ 128236 h 3774642"/>
                  <a:gd name="connsiteX1" fmla="*/ 3380063 w 6109408"/>
                  <a:gd name="connsiteY1" fmla="*/ 793254 h 3774642"/>
                  <a:gd name="connsiteX2" fmla="*/ 3310790 w 6109408"/>
                  <a:gd name="connsiteY2" fmla="*/ 1721509 h 3774642"/>
                  <a:gd name="connsiteX3" fmla="*/ 1731372 w 6109408"/>
                  <a:gd name="connsiteY3" fmla="*/ 1984745 h 3774642"/>
                  <a:gd name="connsiteX4" fmla="*/ 88284 w 6109408"/>
                  <a:gd name="connsiteY4" fmla="*/ 3774642 h 3774642"/>
                  <a:gd name="connsiteX5" fmla="*/ 0 w 6109408"/>
                  <a:gd name="connsiteY5" fmla="*/ 0 h 3774642"/>
                  <a:gd name="connsiteX6" fmla="*/ 6109408 w 6109408"/>
                  <a:gd name="connsiteY6" fmla="*/ 128236 h 3774642"/>
                  <a:gd name="connsiteX0" fmla="*/ 6109408 w 6109408"/>
                  <a:gd name="connsiteY0" fmla="*/ 128236 h 3774642"/>
                  <a:gd name="connsiteX1" fmla="*/ 3380063 w 6109408"/>
                  <a:gd name="connsiteY1" fmla="*/ 793254 h 3774642"/>
                  <a:gd name="connsiteX2" fmla="*/ 3310790 w 6109408"/>
                  <a:gd name="connsiteY2" fmla="*/ 1721509 h 3774642"/>
                  <a:gd name="connsiteX3" fmla="*/ 1731372 w 6109408"/>
                  <a:gd name="connsiteY3" fmla="*/ 1984745 h 3774642"/>
                  <a:gd name="connsiteX4" fmla="*/ 88284 w 6109408"/>
                  <a:gd name="connsiteY4" fmla="*/ 3774642 h 3774642"/>
                  <a:gd name="connsiteX5" fmla="*/ 0 w 6109408"/>
                  <a:gd name="connsiteY5" fmla="*/ 0 h 3774642"/>
                  <a:gd name="connsiteX6" fmla="*/ 6109408 w 6109408"/>
                  <a:gd name="connsiteY6" fmla="*/ 128236 h 3774642"/>
                  <a:gd name="connsiteX0" fmla="*/ 6037557 w 6037557"/>
                  <a:gd name="connsiteY0" fmla="*/ 142533 h 3788939"/>
                  <a:gd name="connsiteX1" fmla="*/ 3308212 w 6037557"/>
                  <a:gd name="connsiteY1" fmla="*/ 807551 h 3788939"/>
                  <a:gd name="connsiteX2" fmla="*/ 3238939 w 6037557"/>
                  <a:gd name="connsiteY2" fmla="*/ 1735806 h 3788939"/>
                  <a:gd name="connsiteX3" fmla="*/ 1659521 w 6037557"/>
                  <a:gd name="connsiteY3" fmla="*/ 1999042 h 3788939"/>
                  <a:gd name="connsiteX4" fmla="*/ 16433 w 6037557"/>
                  <a:gd name="connsiteY4" fmla="*/ 3788939 h 3788939"/>
                  <a:gd name="connsiteX5" fmla="*/ 0 w 6037557"/>
                  <a:gd name="connsiteY5" fmla="*/ 0 h 3788939"/>
                  <a:gd name="connsiteX6" fmla="*/ 6037557 w 6037557"/>
                  <a:gd name="connsiteY6" fmla="*/ 142533 h 3788939"/>
                  <a:gd name="connsiteX0" fmla="*/ 6037557 w 6037557"/>
                  <a:gd name="connsiteY0" fmla="*/ 142533 h 3788939"/>
                  <a:gd name="connsiteX1" fmla="*/ 3308212 w 6037557"/>
                  <a:gd name="connsiteY1" fmla="*/ 807551 h 3788939"/>
                  <a:gd name="connsiteX2" fmla="*/ 3238939 w 6037557"/>
                  <a:gd name="connsiteY2" fmla="*/ 1735806 h 3788939"/>
                  <a:gd name="connsiteX3" fmla="*/ 1659521 w 6037557"/>
                  <a:gd name="connsiteY3" fmla="*/ 1999042 h 3788939"/>
                  <a:gd name="connsiteX4" fmla="*/ 16433 w 6037557"/>
                  <a:gd name="connsiteY4" fmla="*/ 3788939 h 3788939"/>
                  <a:gd name="connsiteX5" fmla="*/ 0 w 6037557"/>
                  <a:gd name="connsiteY5" fmla="*/ 0 h 3788939"/>
                  <a:gd name="connsiteX6" fmla="*/ 6037557 w 6037557"/>
                  <a:gd name="connsiteY6" fmla="*/ 142533 h 3788939"/>
                  <a:gd name="connsiteX0" fmla="*/ 6109407 w 6109407"/>
                  <a:gd name="connsiteY0" fmla="*/ 0 h 3789385"/>
                  <a:gd name="connsiteX1" fmla="*/ 3308212 w 6109407"/>
                  <a:gd name="connsiteY1" fmla="*/ 807997 h 3789385"/>
                  <a:gd name="connsiteX2" fmla="*/ 3238939 w 6109407"/>
                  <a:gd name="connsiteY2" fmla="*/ 1736252 h 3789385"/>
                  <a:gd name="connsiteX3" fmla="*/ 1659521 w 6109407"/>
                  <a:gd name="connsiteY3" fmla="*/ 1999488 h 3789385"/>
                  <a:gd name="connsiteX4" fmla="*/ 16433 w 6109407"/>
                  <a:gd name="connsiteY4" fmla="*/ 3789385 h 3789385"/>
                  <a:gd name="connsiteX5" fmla="*/ 0 w 6109407"/>
                  <a:gd name="connsiteY5" fmla="*/ 446 h 3789385"/>
                  <a:gd name="connsiteX6" fmla="*/ 6109407 w 6109407"/>
                  <a:gd name="connsiteY6" fmla="*/ 0 h 3789385"/>
                  <a:gd name="connsiteX0" fmla="*/ 6109407 w 6179364"/>
                  <a:gd name="connsiteY0" fmla="*/ 0 h 3789385"/>
                  <a:gd name="connsiteX1" fmla="*/ 3308212 w 6179364"/>
                  <a:gd name="connsiteY1" fmla="*/ 807997 h 3789385"/>
                  <a:gd name="connsiteX2" fmla="*/ 3238939 w 6179364"/>
                  <a:gd name="connsiteY2" fmla="*/ 1736252 h 3789385"/>
                  <a:gd name="connsiteX3" fmla="*/ 1659521 w 6179364"/>
                  <a:gd name="connsiteY3" fmla="*/ 1999488 h 3789385"/>
                  <a:gd name="connsiteX4" fmla="*/ 16433 w 6179364"/>
                  <a:gd name="connsiteY4" fmla="*/ 3789385 h 3789385"/>
                  <a:gd name="connsiteX5" fmla="*/ 0 w 6179364"/>
                  <a:gd name="connsiteY5" fmla="*/ 446 h 3789385"/>
                  <a:gd name="connsiteX6" fmla="*/ 6109407 w 6179364"/>
                  <a:gd name="connsiteY6" fmla="*/ 0 h 3789385"/>
                  <a:gd name="connsiteX0" fmla="*/ 6109407 w 6179364"/>
                  <a:gd name="connsiteY0" fmla="*/ 0 h 3789385"/>
                  <a:gd name="connsiteX1" fmla="*/ 3308212 w 6179364"/>
                  <a:gd name="connsiteY1" fmla="*/ 807997 h 3789385"/>
                  <a:gd name="connsiteX2" fmla="*/ 3238939 w 6179364"/>
                  <a:gd name="connsiteY2" fmla="*/ 1736252 h 3789385"/>
                  <a:gd name="connsiteX3" fmla="*/ 1659521 w 6179364"/>
                  <a:gd name="connsiteY3" fmla="*/ 1999488 h 3789385"/>
                  <a:gd name="connsiteX4" fmla="*/ 16433 w 6179364"/>
                  <a:gd name="connsiteY4" fmla="*/ 3789385 h 3789385"/>
                  <a:gd name="connsiteX5" fmla="*/ 0 w 6179364"/>
                  <a:gd name="connsiteY5" fmla="*/ 446 h 3789385"/>
                  <a:gd name="connsiteX6" fmla="*/ 6109407 w 6179364"/>
                  <a:gd name="connsiteY6" fmla="*/ 0 h 3789385"/>
                  <a:gd name="connsiteX0" fmla="*/ 6109407 w 6179364"/>
                  <a:gd name="connsiteY0" fmla="*/ 0 h 3826203"/>
                  <a:gd name="connsiteX1" fmla="*/ 3308212 w 6179364"/>
                  <a:gd name="connsiteY1" fmla="*/ 807997 h 3826203"/>
                  <a:gd name="connsiteX2" fmla="*/ 3238939 w 6179364"/>
                  <a:gd name="connsiteY2" fmla="*/ 1736252 h 3826203"/>
                  <a:gd name="connsiteX3" fmla="*/ 1659521 w 6179364"/>
                  <a:gd name="connsiteY3" fmla="*/ 1999488 h 3826203"/>
                  <a:gd name="connsiteX4" fmla="*/ 16433 w 6179364"/>
                  <a:gd name="connsiteY4" fmla="*/ 3789385 h 3826203"/>
                  <a:gd name="connsiteX5" fmla="*/ 0 w 6179364"/>
                  <a:gd name="connsiteY5" fmla="*/ 446 h 3826203"/>
                  <a:gd name="connsiteX6" fmla="*/ 6109407 w 6179364"/>
                  <a:gd name="connsiteY6" fmla="*/ 0 h 3826203"/>
                  <a:gd name="connsiteX0" fmla="*/ 6109407 w 6194666"/>
                  <a:gd name="connsiteY0" fmla="*/ 0 h 3826203"/>
                  <a:gd name="connsiteX1" fmla="*/ 3897392 w 6194666"/>
                  <a:gd name="connsiteY1" fmla="*/ 636422 h 3826203"/>
                  <a:gd name="connsiteX2" fmla="*/ 3238939 w 6194666"/>
                  <a:gd name="connsiteY2" fmla="*/ 1736252 h 3826203"/>
                  <a:gd name="connsiteX3" fmla="*/ 1659521 w 6194666"/>
                  <a:gd name="connsiteY3" fmla="*/ 1999488 h 3826203"/>
                  <a:gd name="connsiteX4" fmla="*/ 16433 w 6194666"/>
                  <a:gd name="connsiteY4" fmla="*/ 3789385 h 3826203"/>
                  <a:gd name="connsiteX5" fmla="*/ 0 w 6194666"/>
                  <a:gd name="connsiteY5" fmla="*/ 446 h 3826203"/>
                  <a:gd name="connsiteX6" fmla="*/ 6109407 w 6194666"/>
                  <a:gd name="connsiteY6" fmla="*/ 0 h 3826203"/>
                  <a:gd name="connsiteX0" fmla="*/ 6109407 w 6195622"/>
                  <a:gd name="connsiteY0" fmla="*/ 0 h 3830610"/>
                  <a:gd name="connsiteX1" fmla="*/ 3897392 w 6195622"/>
                  <a:gd name="connsiteY1" fmla="*/ 636422 h 3830610"/>
                  <a:gd name="connsiteX2" fmla="*/ 3052127 w 6195622"/>
                  <a:gd name="connsiteY2" fmla="*/ 1764848 h 3830610"/>
                  <a:gd name="connsiteX3" fmla="*/ 1659521 w 6195622"/>
                  <a:gd name="connsiteY3" fmla="*/ 1999488 h 3830610"/>
                  <a:gd name="connsiteX4" fmla="*/ 16433 w 6195622"/>
                  <a:gd name="connsiteY4" fmla="*/ 3789385 h 3830610"/>
                  <a:gd name="connsiteX5" fmla="*/ 0 w 6195622"/>
                  <a:gd name="connsiteY5" fmla="*/ 446 h 3830610"/>
                  <a:gd name="connsiteX6" fmla="*/ 6109407 w 6195622"/>
                  <a:gd name="connsiteY6" fmla="*/ 0 h 3830610"/>
                  <a:gd name="connsiteX0" fmla="*/ 6109407 w 6200522"/>
                  <a:gd name="connsiteY0" fmla="*/ 0 h 3830610"/>
                  <a:gd name="connsiteX1" fmla="*/ 4041094 w 6200522"/>
                  <a:gd name="connsiteY1" fmla="*/ 893784 h 3830610"/>
                  <a:gd name="connsiteX2" fmla="*/ 3052127 w 6200522"/>
                  <a:gd name="connsiteY2" fmla="*/ 1764848 h 3830610"/>
                  <a:gd name="connsiteX3" fmla="*/ 1659521 w 6200522"/>
                  <a:gd name="connsiteY3" fmla="*/ 1999488 h 3830610"/>
                  <a:gd name="connsiteX4" fmla="*/ 16433 w 6200522"/>
                  <a:gd name="connsiteY4" fmla="*/ 3789385 h 3830610"/>
                  <a:gd name="connsiteX5" fmla="*/ 0 w 6200522"/>
                  <a:gd name="connsiteY5" fmla="*/ 446 h 3830610"/>
                  <a:gd name="connsiteX6" fmla="*/ 6109407 w 6200522"/>
                  <a:gd name="connsiteY6" fmla="*/ 0 h 3830610"/>
                  <a:gd name="connsiteX0" fmla="*/ 6109407 w 6200522"/>
                  <a:gd name="connsiteY0" fmla="*/ 0 h 3906887"/>
                  <a:gd name="connsiteX1" fmla="*/ 4041094 w 6200522"/>
                  <a:gd name="connsiteY1" fmla="*/ 893784 h 3906887"/>
                  <a:gd name="connsiteX2" fmla="*/ 3052127 w 6200522"/>
                  <a:gd name="connsiteY2" fmla="*/ 1764848 h 3906887"/>
                  <a:gd name="connsiteX3" fmla="*/ 1659521 w 6200522"/>
                  <a:gd name="connsiteY3" fmla="*/ 1999488 h 3906887"/>
                  <a:gd name="connsiteX4" fmla="*/ 921756 w 6200522"/>
                  <a:gd name="connsiteY4" fmla="*/ 2860023 h 3906887"/>
                  <a:gd name="connsiteX5" fmla="*/ 16433 w 6200522"/>
                  <a:gd name="connsiteY5" fmla="*/ 3789385 h 3906887"/>
                  <a:gd name="connsiteX6" fmla="*/ 0 w 6200522"/>
                  <a:gd name="connsiteY6" fmla="*/ 446 h 3906887"/>
                  <a:gd name="connsiteX7" fmla="*/ 6109407 w 6200522"/>
                  <a:gd name="connsiteY7" fmla="*/ 0 h 3906887"/>
                  <a:gd name="connsiteX0" fmla="*/ 6109407 w 6210247"/>
                  <a:gd name="connsiteY0" fmla="*/ 0 h 3906887"/>
                  <a:gd name="connsiteX1" fmla="*/ 4285388 w 6210247"/>
                  <a:gd name="connsiteY1" fmla="*/ 793699 h 3906887"/>
                  <a:gd name="connsiteX2" fmla="*/ 3052127 w 6210247"/>
                  <a:gd name="connsiteY2" fmla="*/ 1764848 h 3906887"/>
                  <a:gd name="connsiteX3" fmla="*/ 1659521 w 6210247"/>
                  <a:gd name="connsiteY3" fmla="*/ 1999488 h 3906887"/>
                  <a:gd name="connsiteX4" fmla="*/ 921756 w 6210247"/>
                  <a:gd name="connsiteY4" fmla="*/ 2860023 h 3906887"/>
                  <a:gd name="connsiteX5" fmla="*/ 16433 w 6210247"/>
                  <a:gd name="connsiteY5" fmla="*/ 3789385 h 3906887"/>
                  <a:gd name="connsiteX6" fmla="*/ 0 w 6210247"/>
                  <a:gd name="connsiteY6" fmla="*/ 446 h 3906887"/>
                  <a:gd name="connsiteX7" fmla="*/ 6109407 w 6210247"/>
                  <a:gd name="connsiteY7" fmla="*/ 0 h 3906887"/>
                  <a:gd name="connsiteX0" fmla="*/ 6109407 w 6214422"/>
                  <a:gd name="connsiteY0" fmla="*/ 0 h 3906887"/>
                  <a:gd name="connsiteX1" fmla="*/ 4285388 w 6214422"/>
                  <a:gd name="connsiteY1" fmla="*/ 793699 h 3906887"/>
                  <a:gd name="connsiteX2" fmla="*/ 2477318 w 6214422"/>
                  <a:gd name="connsiteY2" fmla="*/ 964165 h 3906887"/>
                  <a:gd name="connsiteX3" fmla="*/ 1659521 w 6214422"/>
                  <a:gd name="connsiteY3" fmla="*/ 1999488 h 3906887"/>
                  <a:gd name="connsiteX4" fmla="*/ 921756 w 6214422"/>
                  <a:gd name="connsiteY4" fmla="*/ 2860023 h 3906887"/>
                  <a:gd name="connsiteX5" fmla="*/ 16433 w 6214422"/>
                  <a:gd name="connsiteY5" fmla="*/ 3789385 h 3906887"/>
                  <a:gd name="connsiteX6" fmla="*/ 0 w 6214422"/>
                  <a:gd name="connsiteY6" fmla="*/ 446 h 3906887"/>
                  <a:gd name="connsiteX7" fmla="*/ 6109407 w 6214422"/>
                  <a:gd name="connsiteY7" fmla="*/ 0 h 3906887"/>
                  <a:gd name="connsiteX0" fmla="*/ 6109407 w 6214422"/>
                  <a:gd name="connsiteY0" fmla="*/ 0 h 3906887"/>
                  <a:gd name="connsiteX1" fmla="*/ 4285388 w 6214422"/>
                  <a:gd name="connsiteY1" fmla="*/ 793699 h 3906887"/>
                  <a:gd name="connsiteX2" fmla="*/ 2477318 w 6214422"/>
                  <a:gd name="connsiteY2" fmla="*/ 964165 h 3906887"/>
                  <a:gd name="connsiteX3" fmla="*/ 2033147 w 6214422"/>
                  <a:gd name="connsiteY3" fmla="*/ 2285446 h 3906887"/>
                  <a:gd name="connsiteX4" fmla="*/ 921756 w 6214422"/>
                  <a:gd name="connsiteY4" fmla="*/ 2860023 h 3906887"/>
                  <a:gd name="connsiteX5" fmla="*/ 16433 w 6214422"/>
                  <a:gd name="connsiteY5" fmla="*/ 3789385 h 3906887"/>
                  <a:gd name="connsiteX6" fmla="*/ 0 w 6214422"/>
                  <a:gd name="connsiteY6" fmla="*/ 446 h 3906887"/>
                  <a:gd name="connsiteX7" fmla="*/ 6109407 w 6214422"/>
                  <a:gd name="connsiteY7" fmla="*/ 0 h 3906887"/>
                  <a:gd name="connsiteX0" fmla="*/ 6109407 w 6214422"/>
                  <a:gd name="connsiteY0" fmla="*/ 0 h 3903573"/>
                  <a:gd name="connsiteX1" fmla="*/ 4285388 w 6214422"/>
                  <a:gd name="connsiteY1" fmla="*/ 793699 h 3903573"/>
                  <a:gd name="connsiteX2" fmla="*/ 2477318 w 6214422"/>
                  <a:gd name="connsiteY2" fmla="*/ 964165 h 3903573"/>
                  <a:gd name="connsiteX3" fmla="*/ 2033147 w 6214422"/>
                  <a:gd name="connsiteY3" fmla="*/ 2285446 h 3903573"/>
                  <a:gd name="connsiteX4" fmla="*/ 849905 w 6214422"/>
                  <a:gd name="connsiteY4" fmla="*/ 2817129 h 3903573"/>
                  <a:gd name="connsiteX5" fmla="*/ 16433 w 6214422"/>
                  <a:gd name="connsiteY5" fmla="*/ 3789385 h 3903573"/>
                  <a:gd name="connsiteX6" fmla="*/ 0 w 6214422"/>
                  <a:gd name="connsiteY6" fmla="*/ 446 h 3903573"/>
                  <a:gd name="connsiteX7" fmla="*/ 6109407 w 6214422"/>
                  <a:gd name="connsiteY7" fmla="*/ 0 h 3903573"/>
                  <a:gd name="connsiteX0" fmla="*/ 6109407 w 6214422"/>
                  <a:gd name="connsiteY0" fmla="*/ 0 h 3912056"/>
                  <a:gd name="connsiteX1" fmla="*/ 4285388 w 6214422"/>
                  <a:gd name="connsiteY1" fmla="*/ 793699 h 3912056"/>
                  <a:gd name="connsiteX2" fmla="*/ 2477318 w 6214422"/>
                  <a:gd name="connsiteY2" fmla="*/ 964165 h 3912056"/>
                  <a:gd name="connsiteX3" fmla="*/ 2033147 w 6214422"/>
                  <a:gd name="connsiteY3" fmla="*/ 2285446 h 3912056"/>
                  <a:gd name="connsiteX4" fmla="*/ 849905 w 6214422"/>
                  <a:gd name="connsiteY4" fmla="*/ 2817129 h 3912056"/>
                  <a:gd name="connsiteX5" fmla="*/ 16433 w 6214422"/>
                  <a:gd name="connsiteY5" fmla="*/ 3789385 h 3912056"/>
                  <a:gd name="connsiteX6" fmla="*/ 0 w 6214422"/>
                  <a:gd name="connsiteY6" fmla="*/ 446 h 3912056"/>
                  <a:gd name="connsiteX7" fmla="*/ 6109407 w 6214422"/>
                  <a:gd name="connsiteY7" fmla="*/ 0 h 3912056"/>
                  <a:gd name="connsiteX0" fmla="*/ 6109407 w 6220180"/>
                  <a:gd name="connsiteY0" fmla="*/ 0 h 3912056"/>
                  <a:gd name="connsiteX1" fmla="*/ 4400350 w 6220180"/>
                  <a:gd name="connsiteY1" fmla="*/ 993869 h 3912056"/>
                  <a:gd name="connsiteX2" fmla="*/ 2477318 w 6220180"/>
                  <a:gd name="connsiteY2" fmla="*/ 964165 h 3912056"/>
                  <a:gd name="connsiteX3" fmla="*/ 2033147 w 6220180"/>
                  <a:gd name="connsiteY3" fmla="*/ 2285446 h 3912056"/>
                  <a:gd name="connsiteX4" fmla="*/ 849905 w 6220180"/>
                  <a:gd name="connsiteY4" fmla="*/ 2817129 h 3912056"/>
                  <a:gd name="connsiteX5" fmla="*/ 16433 w 6220180"/>
                  <a:gd name="connsiteY5" fmla="*/ 3789385 h 3912056"/>
                  <a:gd name="connsiteX6" fmla="*/ 0 w 6220180"/>
                  <a:gd name="connsiteY6" fmla="*/ 446 h 3912056"/>
                  <a:gd name="connsiteX7" fmla="*/ 6109407 w 6220180"/>
                  <a:gd name="connsiteY7" fmla="*/ 0 h 3912056"/>
                  <a:gd name="connsiteX0" fmla="*/ 6109407 w 6221637"/>
                  <a:gd name="connsiteY0" fmla="*/ 0 h 3912056"/>
                  <a:gd name="connsiteX1" fmla="*/ 4400350 w 6221637"/>
                  <a:gd name="connsiteY1" fmla="*/ 993869 h 3912056"/>
                  <a:gd name="connsiteX2" fmla="*/ 2477318 w 6221637"/>
                  <a:gd name="connsiteY2" fmla="*/ 964165 h 3912056"/>
                  <a:gd name="connsiteX3" fmla="*/ 2033147 w 6221637"/>
                  <a:gd name="connsiteY3" fmla="*/ 2285446 h 3912056"/>
                  <a:gd name="connsiteX4" fmla="*/ 849905 w 6221637"/>
                  <a:gd name="connsiteY4" fmla="*/ 2817129 h 3912056"/>
                  <a:gd name="connsiteX5" fmla="*/ 16433 w 6221637"/>
                  <a:gd name="connsiteY5" fmla="*/ 3789385 h 3912056"/>
                  <a:gd name="connsiteX6" fmla="*/ 0 w 6221637"/>
                  <a:gd name="connsiteY6" fmla="*/ 446 h 3912056"/>
                  <a:gd name="connsiteX7" fmla="*/ 6109407 w 6221637"/>
                  <a:gd name="connsiteY7" fmla="*/ 0 h 3912056"/>
                  <a:gd name="connsiteX0" fmla="*/ 6109407 w 6217155"/>
                  <a:gd name="connsiteY0" fmla="*/ 0 h 3912056"/>
                  <a:gd name="connsiteX1" fmla="*/ 4314129 w 6217155"/>
                  <a:gd name="connsiteY1" fmla="*/ 765103 h 3912056"/>
                  <a:gd name="connsiteX2" fmla="*/ 2477318 w 6217155"/>
                  <a:gd name="connsiteY2" fmla="*/ 964165 h 3912056"/>
                  <a:gd name="connsiteX3" fmla="*/ 2033147 w 6217155"/>
                  <a:gd name="connsiteY3" fmla="*/ 2285446 h 3912056"/>
                  <a:gd name="connsiteX4" fmla="*/ 849905 w 6217155"/>
                  <a:gd name="connsiteY4" fmla="*/ 2817129 h 3912056"/>
                  <a:gd name="connsiteX5" fmla="*/ 16433 w 6217155"/>
                  <a:gd name="connsiteY5" fmla="*/ 3789385 h 3912056"/>
                  <a:gd name="connsiteX6" fmla="*/ 0 w 6217155"/>
                  <a:gd name="connsiteY6" fmla="*/ 446 h 3912056"/>
                  <a:gd name="connsiteX7" fmla="*/ 6109407 w 6217155"/>
                  <a:gd name="connsiteY7" fmla="*/ 0 h 3912056"/>
                  <a:gd name="connsiteX0" fmla="*/ 6109407 w 6216702"/>
                  <a:gd name="connsiteY0" fmla="*/ 0 h 3912056"/>
                  <a:gd name="connsiteX1" fmla="*/ 4314129 w 6216702"/>
                  <a:gd name="connsiteY1" fmla="*/ 765103 h 3912056"/>
                  <a:gd name="connsiteX2" fmla="*/ 2362355 w 6216702"/>
                  <a:gd name="connsiteY2" fmla="*/ 721101 h 3912056"/>
                  <a:gd name="connsiteX3" fmla="*/ 2033147 w 6216702"/>
                  <a:gd name="connsiteY3" fmla="*/ 2285446 h 3912056"/>
                  <a:gd name="connsiteX4" fmla="*/ 849905 w 6216702"/>
                  <a:gd name="connsiteY4" fmla="*/ 2817129 h 3912056"/>
                  <a:gd name="connsiteX5" fmla="*/ 16433 w 6216702"/>
                  <a:gd name="connsiteY5" fmla="*/ 3789385 h 3912056"/>
                  <a:gd name="connsiteX6" fmla="*/ 0 w 6216702"/>
                  <a:gd name="connsiteY6" fmla="*/ 446 h 3912056"/>
                  <a:gd name="connsiteX7" fmla="*/ 6109407 w 6216702"/>
                  <a:gd name="connsiteY7" fmla="*/ 0 h 3912056"/>
                  <a:gd name="connsiteX0" fmla="*/ 6109407 w 6212589"/>
                  <a:gd name="connsiteY0" fmla="*/ 0 h 3912056"/>
                  <a:gd name="connsiteX1" fmla="*/ 4227908 w 6212589"/>
                  <a:gd name="connsiteY1" fmla="*/ 622123 h 3912056"/>
                  <a:gd name="connsiteX2" fmla="*/ 2362355 w 6212589"/>
                  <a:gd name="connsiteY2" fmla="*/ 721101 h 3912056"/>
                  <a:gd name="connsiteX3" fmla="*/ 2033147 w 6212589"/>
                  <a:gd name="connsiteY3" fmla="*/ 2285446 h 3912056"/>
                  <a:gd name="connsiteX4" fmla="*/ 849905 w 6212589"/>
                  <a:gd name="connsiteY4" fmla="*/ 2817129 h 3912056"/>
                  <a:gd name="connsiteX5" fmla="*/ 16433 w 6212589"/>
                  <a:gd name="connsiteY5" fmla="*/ 3789385 h 3912056"/>
                  <a:gd name="connsiteX6" fmla="*/ 0 w 6212589"/>
                  <a:gd name="connsiteY6" fmla="*/ 446 h 3912056"/>
                  <a:gd name="connsiteX7" fmla="*/ 6109407 w 6212589"/>
                  <a:gd name="connsiteY7" fmla="*/ 0 h 3912056"/>
                  <a:gd name="connsiteX0" fmla="*/ 6109407 w 6213116"/>
                  <a:gd name="connsiteY0" fmla="*/ 0 h 3912056"/>
                  <a:gd name="connsiteX1" fmla="*/ 4227908 w 6213116"/>
                  <a:gd name="connsiteY1" fmla="*/ 622123 h 3912056"/>
                  <a:gd name="connsiteX2" fmla="*/ 2290505 w 6213116"/>
                  <a:gd name="connsiteY2" fmla="*/ 721102 h 3912056"/>
                  <a:gd name="connsiteX3" fmla="*/ 2033147 w 6213116"/>
                  <a:gd name="connsiteY3" fmla="*/ 2285446 h 3912056"/>
                  <a:gd name="connsiteX4" fmla="*/ 849905 w 6213116"/>
                  <a:gd name="connsiteY4" fmla="*/ 2817129 h 3912056"/>
                  <a:gd name="connsiteX5" fmla="*/ 16433 w 6213116"/>
                  <a:gd name="connsiteY5" fmla="*/ 3789385 h 3912056"/>
                  <a:gd name="connsiteX6" fmla="*/ 0 w 6213116"/>
                  <a:gd name="connsiteY6" fmla="*/ 446 h 3912056"/>
                  <a:gd name="connsiteX7" fmla="*/ 6109407 w 6213116"/>
                  <a:gd name="connsiteY7" fmla="*/ 0 h 3912056"/>
                  <a:gd name="connsiteX0" fmla="*/ 6109407 w 6214399"/>
                  <a:gd name="connsiteY0" fmla="*/ 0 h 3912056"/>
                  <a:gd name="connsiteX1" fmla="*/ 4227908 w 6214399"/>
                  <a:gd name="connsiteY1" fmla="*/ 622123 h 3912056"/>
                  <a:gd name="connsiteX2" fmla="*/ 2290505 w 6214399"/>
                  <a:gd name="connsiteY2" fmla="*/ 721102 h 3912056"/>
                  <a:gd name="connsiteX3" fmla="*/ 2033147 w 6214399"/>
                  <a:gd name="connsiteY3" fmla="*/ 2285446 h 3912056"/>
                  <a:gd name="connsiteX4" fmla="*/ 849905 w 6214399"/>
                  <a:gd name="connsiteY4" fmla="*/ 2817129 h 3912056"/>
                  <a:gd name="connsiteX5" fmla="*/ 16433 w 6214399"/>
                  <a:gd name="connsiteY5" fmla="*/ 3789385 h 3912056"/>
                  <a:gd name="connsiteX6" fmla="*/ 0 w 6214399"/>
                  <a:gd name="connsiteY6" fmla="*/ 446 h 3912056"/>
                  <a:gd name="connsiteX7" fmla="*/ 6109407 w 6214399"/>
                  <a:gd name="connsiteY7" fmla="*/ 0 h 3912056"/>
                  <a:gd name="connsiteX0" fmla="*/ 6109407 w 6231869"/>
                  <a:gd name="connsiteY0" fmla="*/ 0 h 3912056"/>
                  <a:gd name="connsiteX1" fmla="*/ 4227908 w 6231869"/>
                  <a:gd name="connsiteY1" fmla="*/ 622123 h 3912056"/>
                  <a:gd name="connsiteX2" fmla="*/ 2290505 w 6231869"/>
                  <a:gd name="connsiteY2" fmla="*/ 721102 h 3912056"/>
                  <a:gd name="connsiteX3" fmla="*/ 2033147 w 6231869"/>
                  <a:gd name="connsiteY3" fmla="*/ 2285446 h 3912056"/>
                  <a:gd name="connsiteX4" fmla="*/ 849905 w 6231869"/>
                  <a:gd name="connsiteY4" fmla="*/ 2817129 h 3912056"/>
                  <a:gd name="connsiteX5" fmla="*/ 16433 w 6231869"/>
                  <a:gd name="connsiteY5" fmla="*/ 3789385 h 3912056"/>
                  <a:gd name="connsiteX6" fmla="*/ 0 w 6231869"/>
                  <a:gd name="connsiteY6" fmla="*/ 446 h 3912056"/>
                  <a:gd name="connsiteX7" fmla="*/ 6109407 w 6231869"/>
                  <a:gd name="connsiteY7" fmla="*/ 0 h 3912056"/>
                  <a:gd name="connsiteX0" fmla="*/ 6109407 w 6263187"/>
                  <a:gd name="connsiteY0" fmla="*/ 0 h 3912056"/>
                  <a:gd name="connsiteX1" fmla="*/ 4227908 w 6263187"/>
                  <a:gd name="connsiteY1" fmla="*/ 622123 h 3912056"/>
                  <a:gd name="connsiteX2" fmla="*/ 2290505 w 6263187"/>
                  <a:gd name="connsiteY2" fmla="*/ 721102 h 3912056"/>
                  <a:gd name="connsiteX3" fmla="*/ 2033147 w 6263187"/>
                  <a:gd name="connsiteY3" fmla="*/ 2285446 h 3912056"/>
                  <a:gd name="connsiteX4" fmla="*/ 849905 w 6263187"/>
                  <a:gd name="connsiteY4" fmla="*/ 2817129 h 3912056"/>
                  <a:gd name="connsiteX5" fmla="*/ 16433 w 6263187"/>
                  <a:gd name="connsiteY5" fmla="*/ 3789385 h 3912056"/>
                  <a:gd name="connsiteX6" fmla="*/ 0 w 6263187"/>
                  <a:gd name="connsiteY6" fmla="*/ 446 h 3912056"/>
                  <a:gd name="connsiteX7" fmla="*/ 6109407 w 6263187"/>
                  <a:gd name="connsiteY7" fmla="*/ 0 h 3912056"/>
                  <a:gd name="connsiteX0" fmla="*/ 6109407 w 6251157"/>
                  <a:gd name="connsiteY0" fmla="*/ 53381 h 3965437"/>
                  <a:gd name="connsiteX1" fmla="*/ 4141687 w 6251157"/>
                  <a:gd name="connsiteY1" fmla="*/ 775590 h 3965437"/>
                  <a:gd name="connsiteX2" fmla="*/ 2290505 w 6251157"/>
                  <a:gd name="connsiteY2" fmla="*/ 774483 h 3965437"/>
                  <a:gd name="connsiteX3" fmla="*/ 2033147 w 6251157"/>
                  <a:gd name="connsiteY3" fmla="*/ 2338827 h 3965437"/>
                  <a:gd name="connsiteX4" fmla="*/ 849905 w 6251157"/>
                  <a:gd name="connsiteY4" fmla="*/ 2870510 h 3965437"/>
                  <a:gd name="connsiteX5" fmla="*/ 16433 w 6251157"/>
                  <a:gd name="connsiteY5" fmla="*/ 3842766 h 3965437"/>
                  <a:gd name="connsiteX6" fmla="*/ 0 w 6251157"/>
                  <a:gd name="connsiteY6" fmla="*/ 53827 h 3965437"/>
                  <a:gd name="connsiteX7" fmla="*/ 6109407 w 6251157"/>
                  <a:gd name="connsiteY7" fmla="*/ 53381 h 3965437"/>
                  <a:gd name="connsiteX0" fmla="*/ 6109407 w 6249177"/>
                  <a:gd name="connsiteY0" fmla="*/ 53381 h 3965437"/>
                  <a:gd name="connsiteX1" fmla="*/ 4141687 w 6249177"/>
                  <a:gd name="connsiteY1" fmla="*/ 775590 h 3965437"/>
                  <a:gd name="connsiteX2" fmla="*/ 2520428 w 6249177"/>
                  <a:gd name="connsiteY2" fmla="*/ 1131930 h 3965437"/>
                  <a:gd name="connsiteX3" fmla="*/ 2033147 w 6249177"/>
                  <a:gd name="connsiteY3" fmla="*/ 2338827 h 3965437"/>
                  <a:gd name="connsiteX4" fmla="*/ 849905 w 6249177"/>
                  <a:gd name="connsiteY4" fmla="*/ 2870510 h 3965437"/>
                  <a:gd name="connsiteX5" fmla="*/ 16433 w 6249177"/>
                  <a:gd name="connsiteY5" fmla="*/ 3842766 h 3965437"/>
                  <a:gd name="connsiteX6" fmla="*/ 0 w 6249177"/>
                  <a:gd name="connsiteY6" fmla="*/ 53827 h 3965437"/>
                  <a:gd name="connsiteX7" fmla="*/ 6109407 w 6249177"/>
                  <a:gd name="connsiteY7" fmla="*/ 53381 h 3965437"/>
                  <a:gd name="connsiteX0" fmla="*/ 6109407 w 6258571"/>
                  <a:gd name="connsiteY0" fmla="*/ 72445 h 3984501"/>
                  <a:gd name="connsiteX1" fmla="*/ 4227908 w 6258571"/>
                  <a:gd name="connsiteY1" fmla="*/ 1052016 h 3984501"/>
                  <a:gd name="connsiteX2" fmla="*/ 2520428 w 6258571"/>
                  <a:gd name="connsiteY2" fmla="*/ 1150994 h 3984501"/>
                  <a:gd name="connsiteX3" fmla="*/ 2033147 w 6258571"/>
                  <a:gd name="connsiteY3" fmla="*/ 2357891 h 3984501"/>
                  <a:gd name="connsiteX4" fmla="*/ 849905 w 6258571"/>
                  <a:gd name="connsiteY4" fmla="*/ 2889574 h 3984501"/>
                  <a:gd name="connsiteX5" fmla="*/ 16433 w 6258571"/>
                  <a:gd name="connsiteY5" fmla="*/ 3861830 h 3984501"/>
                  <a:gd name="connsiteX6" fmla="*/ 0 w 6258571"/>
                  <a:gd name="connsiteY6" fmla="*/ 72891 h 3984501"/>
                  <a:gd name="connsiteX7" fmla="*/ 6109407 w 6258571"/>
                  <a:gd name="connsiteY7" fmla="*/ 72445 h 3984501"/>
                  <a:gd name="connsiteX0" fmla="*/ 6109407 w 6224172"/>
                  <a:gd name="connsiteY0" fmla="*/ 72445 h 3984501"/>
                  <a:gd name="connsiteX1" fmla="*/ 4227908 w 6224172"/>
                  <a:gd name="connsiteY1" fmla="*/ 1052016 h 3984501"/>
                  <a:gd name="connsiteX2" fmla="*/ 2520428 w 6224172"/>
                  <a:gd name="connsiteY2" fmla="*/ 1150994 h 3984501"/>
                  <a:gd name="connsiteX3" fmla="*/ 2033147 w 6224172"/>
                  <a:gd name="connsiteY3" fmla="*/ 2357891 h 3984501"/>
                  <a:gd name="connsiteX4" fmla="*/ 849905 w 6224172"/>
                  <a:gd name="connsiteY4" fmla="*/ 2889574 h 3984501"/>
                  <a:gd name="connsiteX5" fmla="*/ 16433 w 6224172"/>
                  <a:gd name="connsiteY5" fmla="*/ 3861830 h 3984501"/>
                  <a:gd name="connsiteX6" fmla="*/ 0 w 6224172"/>
                  <a:gd name="connsiteY6" fmla="*/ 72891 h 3984501"/>
                  <a:gd name="connsiteX7" fmla="*/ 6109407 w 6224172"/>
                  <a:gd name="connsiteY7" fmla="*/ 72445 h 3984501"/>
                  <a:gd name="connsiteX0" fmla="*/ 6109407 w 6241461"/>
                  <a:gd name="connsiteY0" fmla="*/ 72445 h 3984501"/>
                  <a:gd name="connsiteX1" fmla="*/ 4227908 w 6241461"/>
                  <a:gd name="connsiteY1" fmla="*/ 1052016 h 3984501"/>
                  <a:gd name="connsiteX2" fmla="*/ 2520428 w 6241461"/>
                  <a:gd name="connsiteY2" fmla="*/ 1150994 h 3984501"/>
                  <a:gd name="connsiteX3" fmla="*/ 2033147 w 6241461"/>
                  <a:gd name="connsiteY3" fmla="*/ 2357891 h 3984501"/>
                  <a:gd name="connsiteX4" fmla="*/ 849905 w 6241461"/>
                  <a:gd name="connsiteY4" fmla="*/ 2889574 h 3984501"/>
                  <a:gd name="connsiteX5" fmla="*/ 16433 w 6241461"/>
                  <a:gd name="connsiteY5" fmla="*/ 3861830 h 3984501"/>
                  <a:gd name="connsiteX6" fmla="*/ 0 w 6241461"/>
                  <a:gd name="connsiteY6" fmla="*/ 72891 h 3984501"/>
                  <a:gd name="connsiteX7" fmla="*/ 6109407 w 6241461"/>
                  <a:gd name="connsiteY7" fmla="*/ 72445 h 3984501"/>
                  <a:gd name="connsiteX0" fmla="*/ 6109407 w 6201346"/>
                  <a:gd name="connsiteY0" fmla="*/ 55500 h 3967556"/>
                  <a:gd name="connsiteX1" fmla="*/ 3739321 w 6201346"/>
                  <a:gd name="connsiteY1" fmla="*/ 806305 h 3967556"/>
                  <a:gd name="connsiteX2" fmla="*/ 2520428 w 6201346"/>
                  <a:gd name="connsiteY2" fmla="*/ 1134049 h 3967556"/>
                  <a:gd name="connsiteX3" fmla="*/ 2033147 w 6201346"/>
                  <a:gd name="connsiteY3" fmla="*/ 2340946 h 3967556"/>
                  <a:gd name="connsiteX4" fmla="*/ 849905 w 6201346"/>
                  <a:gd name="connsiteY4" fmla="*/ 2872629 h 3967556"/>
                  <a:gd name="connsiteX5" fmla="*/ 16433 w 6201346"/>
                  <a:gd name="connsiteY5" fmla="*/ 3844885 h 3967556"/>
                  <a:gd name="connsiteX6" fmla="*/ 0 w 6201346"/>
                  <a:gd name="connsiteY6" fmla="*/ 55946 h 3967556"/>
                  <a:gd name="connsiteX7" fmla="*/ 6109407 w 6201346"/>
                  <a:gd name="connsiteY7" fmla="*/ 55500 h 3967556"/>
                  <a:gd name="connsiteX0" fmla="*/ 6109407 w 6211840"/>
                  <a:gd name="connsiteY0" fmla="*/ 55500 h 3967556"/>
                  <a:gd name="connsiteX1" fmla="*/ 3739321 w 6211840"/>
                  <a:gd name="connsiteY1" fmla="*/ 806305 h 3967556"/>
                  <a:gd name="connsiteX2" fmla="*/ 2549169 w 6211840"/>
                  <a:gd name="connsiteY2" fmla="*/ 1405710 h 3967556"/>
                  <a:gd name="connsiteX3" fmla="*/ 2033147 w 6211840"/>
                  <a:gd name="connsiteY3" fmla="*/ 2340946 h 3967556"/>
                  <a:gd name="connsiteX4" fmla="*/ 849905 w 6211840"/>
                  <a:gd name="connsiteY4" fmla="*/ 2872629 h 3967556"/>
                  <a:gd name="connsiteX5" fmla="*/ 16433 w 6211840"/>
                  <a:gd name="connsiteY5" fmla="*/ 3844885 h 3967556"/>
                  <a:gd name="connsiteX6" fmla="*/ 0 w 6211840"/>
                  <a:gd name="connsiteY6" fmla="*/ 55946 h 3967556"/>
                  <a:gd name="connsiteX7" fmla="*/ 6109407 w 6211840"/>
                  <a:gd name="connsiteY7" fmla="*/ 55500 h 39675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211840" h="3967556">
                    <a:moveTo>
                      <a:pt x="6109407" y="55500"/>
                    </a:moveTo>
                    <a:cubicBezTo>
                      <a:pt x="6732627" y="180560"/>
                      <a:pt x="4332694" y="581270"/>
                      <a:pt x="3739321" y="806305"/>
                    </a:cubicBezTo>
                    <a:cubicBezTo>
                      <a:pt x="3145948" y="1031340"/>
                      <a:pt x="2833531" y="1149936"/>
                      <a:pt x="2549169" y="1405710"/>
                    </a:cubicBezTo>
                    <a:cubicBezTo>
                      <a:pt x="2264807" y="1661484"/>
                      <a:pt x="2316358" y="2096460"/>
                      <a:pt x="2033147" y="2340946"/>
                    </a:cubicBezTo>
                    <a:cubicBezTo>
                      <a:pt x="1749936" y="2585432"/>
                      <a:pt x="1123753" y="2574313"/>
                      <a:pt x="849905" y="2872629"/>
                    </a:cubicBezTo>
                    <a:cubicBezTo>
                      <a:pt x="576057" y="3170945"/>
                      <a:pt x="16720" y="4345629"/>
                      <a:pt x="16433" y="3844885"/>
                    </a:cubicBezTo>
                    <a:cubicBezTo>
                      <a:pt x="15745" y="2643863"/>
                      <a:pt x="15057" y="1171182"/>
                      <a:pt x="0" y="55946"/>
                    </a:cubicBezTo>
                    <a:cubicBezTo>
                      <a:pt x="2036469" y="55797"/>
                      <a:pt x="5486187" y="-69560"/>
                      <a:pt x="6109407" y="5550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 dirty="0"/>
              </a:p>
            </p:txBody>
          </p:sp>
        </p:grpSp>
        <p:grpSp>
          <p:nvGrpSpPr>
            <p:cNvPr id="26" name="กลุ่ม 25">
              <a:extLst>
                <a:ext uri="{FF2B5EF4-FFF2-40B4-BE49-F238E27FC236}">
                  <a16:creationId xmlns:a16="http://schemas.microsoft.com/office/drawing/2014/main" id="{7DAAD41E-889A-4C7E-AFE1-4E5DAD90ABFC}"/>
                </a:ext>
              </a:extLst>
            </p:cNvPr>
            <p:cNvGrpSpPr/>
            <p:nvPr/>
          </p:nvGrpSpPr>
          <p:grpSpPr>
            <a:xfrm flipH="1" flipV="1">
              <a:off x="3659829" y="569056"/>
              <a:ext cx="5503933" cy="4625727"/>
              <a:chOff x="-13854" y="-53779"/>
              <a:chExt cx="5988928" cy="5448712"/>
            </a:xfrm>
            <a:gradFill>
              <a:gsLst>
                <a:gs pos="0">
                  <a:srgbClr val="FEE882"/>
                </a:gs>
                <a:gs pos="73000">
                  <a:srgbClr val="FEE882"/>
                </a:gs>
                <a:gs pos="100000">
                  <a:srgbClr val="FEE882"/>
                </a:gs>
              </a:gsLst>
              <a:path path="circle">
                <a:fillToRect l="50000" t="50000" r="50000" b="50000"/>
              </a:path>
            </a:gradFill>
          </p:grpSpPr>
          <p:sp>
            <p:nvSpPr>
              <p:cNvPr id="27" name="รูปแบบอิสระ: รูปร่าง 26">
                <a:extLst>
                  <a:ext uri="{FF2B5EF4-FFF2-40B4-BE49-F238E27FC236}">
                    <a16:creationId xmlns:a16="http://schemas.microsoft.com/office/drawing/2014/main" id="{639E2FCE-E179-4B4B-B31A-9307FD1A748F}"/>
                  </a:ext>
                </a:extLst>
              </p:cNvPr>
              <p:cNvSpPr/>
              <p:nvPr/>
            </p:nvSpPr>
            <p:spPr>
              <a:xfrm>
                <a:off x="-13854" y="415635"/>
                <a:ext cx="3654961" cy="4979298"/>
              </a:xfrm>
              <a:custGeom>
                <a:avLst/>
                <a:gdLst>
                  <a:gd name="connsiteX0" fmla="*/ 3034146 w 3034146"/>
                  <a:gd name="connsiteY0" fmla="*/ 0 h 4724400"/>
                  <a:gd name="connsiteX1" fmla="*/ 1676400 w 3034146"/>
                  <a:gd name="connsiteY1" fmla="*/ 1939636 h 4724400"/>
                  <a:gd name="connsiteX2" fmla="*/ 831273 w 3034146"/>
                  <a:gd name="connsiteY2" fmla="*/ 2521527 h 4724400"/>
                  <a:gd name="connsiteX3" fmla="*/ 498764 w 3034146"/>
                  <a:gd name="connsiteY3" fmla="*/ 4322618 h 4724400"/>
                  <a:gd name="connsiteX4" fmla="*/ 13855 w 3034146"/>
                  <a:gd name="connsiteY4" fmla="*/ 4724400 h 4724400"/>
                  <a:gd name="connsiteX5" fmla="*/ 0 w 3034146"/>
                  <a:gd name="connsiteY5" fmla="*/ 41564 h 4724400"/>
                  <a:gd name="connsiteX6" fmla="*/ 3034146 w 3034146"/>
                  <a:gd name="connsiteY6" fmla="*/ 0 h 4724400"/>
                  <a:gd name="connsiteX0" fmla="*/ 3034146 w 3034146"/>
                  <a:gd name="connsiteY0" fmla="*/ 0 h 5021667"/>
                  <a:gd name="connsiteX1" fmla="*/ 1676400 w 3034146"/>
                  <a:gd name="connsiteY1" fmla="*/ 1939636 h 5021667"/>
                  <a:gd name="connsiteX2" fmla="*/ 831273 w 3034146"/>
                  <a:gd name="connsiteY2" fmla="*/ 2521527 h 5021667"/>
                  <a:gd name="connsiteX3" fmla="*/ 498764 w 3034146"/>
                  <a:gd name="connsiteY3" fmla="*/ 4322618 h 5021667"/>
                  <a:gd name="connsiteX4" fmla="*/ 13855 w 3034146"/>
                  <a:gd name="connsiteY4" fmla="*/ 4724400 h 5021667"/>
                  <a:gd name="connsiteX5" fmla="*/ 0 w 3034146"/>
                  <a:gd name="connsiteY5" fmla="*/ 41564 h 5021667"/>
                  <a:gd name="connsiteX6" fmla="*/ 3034146 w 3034146"/>
                  <a:gd name="connsiteY6" fmla="*/ 0 h 5021667"/>
                  <a:gd name="connsiteX0" fmla="*/ 3034146 w 3034146"/>
                  <a:gd name="connsiteY0" fmla="*/ 0 h 5021667"/>
                  <a:gd name="connsiteX1" fmla="*/ 1676400 w 3034146"/>
                  <a:gd name="connsiteY1" fmla="*/ 1939636 h 5021667"/>
                  <a:gd name="connsiteX2" fmla="*/ 831273 w 3034146"/>
                  <a:gd name="connsiteY2" fmla="*/ 2521527 h 5021667"/>
                  <a:gd name="connsiteX3" fmla="*/ 498764 w 3034146"/>
                  <a:gd name="connsiteY3" fmla="*/ 4322618 h 5021667"/>
                  <a:gd name="connsiteX4" fmla="*/ 13855 w 3034146"/>
                  <a:gd name="connsiteY4" fmla="*/ 4724400 h 5021667"/>
                  <a:gd name="connsiteX5" fmla="*/ 0 w 3034146"/>
                  <a:gd name="connsiteY5" fmla="*/ 41564 h 5021667"/>
                  <a:gd name="connsiteX6" fmla="*/ 3034146 w 3034146"/>
                  <a:gd name="connsiteY6" fmla="*/ 0 h 5021667"/>
                  <a:gd name="connsiteX0" fmla="*/ 3034146 w 3073956"/>
                  <a:gd name="connsiteY0" fmla="*/ 0 h 5021667"/>
                  <a:gd name="connsiteX1" fmla="*/ 1676400 w 3073956"/>
                  <a:gd name="connsiteY1" fmla="*/ 1939636 h 5021667"/>
                  <a:gd name="connsiteX2" fmla="*/ 831273 w 3073956"/>
                  <a:gd name="connsiteY2" fmla="*/ 2521527 h 5021667"/>
                  <a:gd name="connsiteX3" fmla="*/ 498764 w 3073956"/>
                  <a:gd name="connsiteY3" fmla="*/ 4322618 h 5021667"/>
                  <a:gd name="connsiteX4" fmla="*/ 13855 w 3073956"/>
                  <a:gd name="connsiteY4" fmla="*/ 4724400 h 5021667"/>
                  <a:gd name="connsiteX5" fmla="*/ 0 w 3073956"/>
                  <a:gd name="connsiteY5" fmla="*/ 41564 h 5021667"/>
                  <a:gd name="connsiteX6" fmla="*/ 3034146 w 3073956"/>
                  <a:gd name="connsiteY6" fmla="*/ 0 h 5021667"/>
                  <a:gd name="connsiteX0" fmla="*/ 3034146 w 3101237"/>
                  <a:gd name="connsiteY0" fmla="*/ 0 h 5021667"/>
                  <a:gd name="connsiteX1" fmla="*/ 2286000 w 3101237"/>
                  <a:gd name="connsiteY1" fmla="*/ 2119745 h 5021667"/>
                  <a:gd name="connsiteX2" fmla="*/ 831273 w 3101237"/>
                  <a:gd name="connsiteY2" fmla="*/ 2521527 h 5021667"/>
                  <a:gd name="connsiteX3" fmla="*/ 498764 w 3101237"/>
                  <a:gd name="connsiteY3" fmla="*/ 4322618 h 5021667"/>
                  <a:gd name="connsiteX4" fmla="*/ 13855 w 3101237"/>
                  <a:gd name="connsiteY4" fmla="*/ 4724400 h 5021667"/>
                  <a:gd name="connsiteX5" fmla="*/ 0 w 3101237"/>
                  <a:gd name="connsiteY5" fmla="*/ 41564 h 5021667"/>
                  <a:gd name="connsiteX6" fmla="*/ 3034146 w 3101237"/>
                  <a:gd name="connsiteY6" fmla="*/ 0 h 5021667"/>
                  <a:gd name="connsiteX0" fmla="*/ 3740728 w 3780989"/>
                  <a:gd name="connsiteY0" fmla="*/ 13854 h 4980103"/>
                  <a:gd name="connsiteX1" fmla="*/ 2286000 w 3780989"/>
                  <a:gd name="connsiteY1" fmla="*/ 2078181 h 4980103"/>
                  <a:gd name="connsiteX2" fmla="*/ 831273 w 3780989"/>
                  <a:gd name="connsiteY2" fmla="*/ 2479963 h 4980103"/>
                  <a:gd name="connsiteX3" fmla="*/ 498764 w 3780989"/>
                  <a:gd name="connsiteY3" fmla="*/ 4281054 h 4980103"/>
                  <a:gd name="connsiteX4" fmla="*/ 13855 w 3780989"/>
                  <a:gd name="connsiteY4" fmla="*/ 4682836 h 4980103"/>
                  <a:gd name="connsiteX5" fmla="*/ 0 w 3780989"/>
                  <a:gd name="connsiteY5" fmla="*/ 0 h 4980103"/>
                  <a:gd name="connsiteX6" fmla="*/ 3740728 w 3780989"/>
                  <a:gd name="connsiteY6" fmla="*/ 13854 h 4980103"/>
                  <a:gd name="connsiteX0" fmla="*/ 3740728 w 3803936"/>
                  <a:gd name="connsiteY0" fmla="*/ 13854 h 4980103"/>
                  <a:gd name="connsiteX1" fmla="*/ 2826327 w 3803936"/>
                  <a:gd name="connsiteY1" fmla="*/ 1884217 h 4980103"/>
                  <a:gd name="connsiteX2" fmla="*/ 831273 w 3803936"/>
                  <a:gd name="connsiteY2" fmla="*/ 2479963 h 4980103"/>
                  <a:gd name="connsiteX3" fmla="*/ 498764 w 3803936"/>
                  <a:gd name="connsiteY3" fmla="*/ 4281054 h 4980103"/>
                  <a:gd name="connsiteX4" fmla="*/ 13855 w 3803936"/>
                  <a:gd name="connsiteY4" fmla="*/ 4682836 h 4980103"/>
                  <a:gd name="connsiteX5" fmla="*/ 0 w 3803936"/>
                  <a:gd name="connsiteY5" fmla="*/ 0 h 4980103"/>
                  <a:gd name="connsiteX6" fmla="*/ 3740728 w 3803936"/>
                  <a:gd name="connsiteY6" fmla="*/ 13854 h 4980103"/>
                  <a:gd name="connsiteX0" fmla="*/ 3740728 w 3819518"/>
                  <a:gd name="connsiteY0" fmla="*/ 13854 h 4980103"/>
                  <a:gd name="connsiteX1" fmla="*/ 2826327 w 3819518"/>
                  <a:gd name="connsiteY1" fmla="*/ 1884217 h 4980103"/>
                  <a:gd name="connsiteX2" fmla="*/ 831273 w 3819518"/>
                  <a:gd name="connsiteY2" fmla="*/ 2479963 h 4980103"/>
                  <a:gd name="connsiteX3" fmla="*/ 498764 w 3819518"/>
                  <a:gd name="connsiteY3" fmla="*/ 4281054 h 4980103"/>
                  <a:gd name="connsiteX4" fmla="*/ 13855 w 3819518"/>
                  <a:gd name="connsiteY4" fmla="*/ 4682836 h 4980103"/>
                  <a:gd name="connsiteX5" fmla="*/ 0 w 3819518"/>
                  <a:gd name="connsiteY5" fmla="*/ 0 h 4980103"/>
                  <a:gd name="connsiteX6" fmla="*/ 3740728 w 3819518"/>
                  <a:gd name="connsiteY6" fmla="*/ 13854 h 4980103"/>
                  <a:gd name="connsiteX0" fmla="*/ 3699165 w 3764759"/>
                  <a:gd name="connsiteY0" fmla="*/ 0 h 4980103"/>
                  <a:gd name="connsiteX1" fmla="*/ 2826327 w 3764759"/>
                  <a:gd name="connsiteY1" fmla="*/ 1884217 h 4980103"/>
                  <a:gd name="connsiteX2" fmla="*/ 831273 w 3764759"/>
                  <a:gd name="connsiteY2" fmla="*/ 2479963 h 4980103"/>
                  <a:gd name="connsiteX3" fmla="*/ 498764 w 3764759"/>
                  <a:gd name="connsiteY3" fmla="*/ 4281054 h 4980103"/>
                  <a:gd name="connsiteX4" fmla="*/ 13855 w 3764759"/>
                  <a:gd name="connsiteY4" fmla="*/ 4682836 h 4980103"/>
                  <a:gd name="connsiteX5" fmla="*/ 0 w 3764759"/>
                  <a:gd name="connsiteY5" fmla="*/ 0 h 4980103"/>
                  <a:gd name="connsiteX6" fmla="*/ 3699165 w 3764759"/>
                  <a:gd name="connsiteY6" fmla="*/ 0 h 4980103"/>
                  <a:gd name="connsiteX0" fmla="*/ 3408220 w 3496956"/>
                  <a:gd name="connsiteY0" fmla="*/ 0 h 4993957"/>
                  <a:gd name="connsiteX1" fmla="*/ 2826327 w 3496956"/>
                  <a:gd name="connsiteY1" fmla="*/ 1898071 h 4993957"/>
                  <a:gd name="connsiteX2" fmla="*/ 831273 w 3496956"/>
                  <a:gd name="connsiteY2" fmla="*/ 2493817 h 4993957"/>
                  <a:gd name="connsiteX3" fmla="*/ 498764 w 3496956"/>
                  <a:gd name="connsiteY3" fmla="*/ 4294908 h 4993957"/>
                  <a:gd name="connsiteX4" fmla="*/ 13855 w 3496956"/>
                  <a:gd name="connsiteY4" fmla="*/ 4696690 h 4993957"/>
                  <a:gd name="connsiteX5" fmla="*/ 0 w 3496956"/>
                  <a:gd name="connsiteY5" fmla="*/ 13854 h 4993957"/>
                  <a:gd name="connsiteX6" fmla="*/ 3408220 w 3496956"/>
                  <a:gd name="connsiteY6" fmla="*/ 0 h 4993957"/>
                  <a:gd name="connsiteX0" fmla="*/ 3408220 w 3460882"/>
                  <a:gd name="connsiteY0" fmla="*/ 0 h 4993957"/>
                  <a:gd name="connsiteX1" fmla="*/ 2355272 w 3460882"/>
                  <a:gd name="connsiteY1" fmla="*/ 1787235 h 4993957"/>
                  <a:gd name="connsiteX2" fmla="*/ 831273 w 3460882"/>
                  <a:gd name="connsiteY2" fmla="*/ 2493817 h 4993957"/>
                  <a:gd name="connsiteX3" fmla="*/ 498764 w 3460882"/>
                  <a:gd name="connsiteY3" fmla="*/ 4294908 h 4993957"/>
                  <a:gd name="connsiteX4" fmla="*/ 13855 w 3460882"/>
                  <a:gd name="connsiteY4" fmla="*/ 4696690 h 4993957"/>
                  <a:gd name="connsiteX5" fmla="*/ 0 w 3460882"/>
                  <a:gd name="connsiteY5" fmla="*/ 13854 h 4993957"/>
                  <a:gd name="connsiteX6" fmla="*/ 3408220 w 3460882"/>
                  <a:gd name="connsiteY6" fmla="*/ 0 h 4993957"/>
                  <a:gd name="connsiteX0" fmla="*/ 3408220 w 3461814"/>
                  <a:gd name="connsiteY0" fmla="*/ 0 h 4997951"/>
                  <a:gd name="connsiteX1" fmla="*/ 2355272 w 3461814"/>
                  <a:gd name="connsiteY1" fmla="*/ 1787235 h 4997951"/>
                  <a:gd name="connsiteX2" fmla="*/ 706582 w 3461814"/>
                  <a:gd name="connsiteY2" fmla="*/ 2369126 h 4997951"/>
                  <a:gd name="connsiteX3" fmla="*/ 498764 w 3461814"/>
                  <a:gd name="connsiteY3" fmla="*/ 4294908 h 4997951"/>
                  <a:gd name="connsiteX4" fmla="*/ 13855 w 3461814"/>
                  <a:gd name="connsiteY4" fmla="*/ 4696690 h 4997951"/>
                  <a:gd name="connsiteX5" fmla="*/ 0 w 3461814"/>
                  <a:gd name="connsiteY5" fmla="*/ 13854 h 4997951"/>
                  <a:gd name="connsiteX6" fmla="*/ 3408220 w 3461814"/>
                  <a:gd name="connsiteY6" fmla="*/ 0 h 4997951"/>
                  <a:gd name="connsiteX0" fmla="*/ 3505202 w 3555152"/>
                  <a:gd name="connsiteY0" fmla="*/ 13855 h 4984097"/>
                  <a:gd name="connsiteX1" fmla="*/ 2355272 w 3555152"/>
                  <a:gd name="connsiteY1" fmla="*/ 1773381 h 4984097"/>
                  <a:gd name="connsiteX2" fmla="*/ 706582 w 3555152"/>
                  <a:gd name="connsiteY2" fmla="*/ 2355272 h 4984097"/>
                  <a:gd name="connsiteX3" fmla="*/ 498764 w 3555152"/>
                  <a:gd name="connsiteY3" fmla="*/ 4281054 h 4984097"/>
                  <a:gd name="connsiteX4" fmla="*/ 13855 w 3555152"/>
                  <a:gd name="connsiteY4" fmla="*/ 4682836 h 4984097"/>
                  <a:gd name="connsiteX5" fmla="*/ 0 w 3555152"/>
                  <a:gd name="connsiteY5" fmla="*/ 0 h 4984097"/>
                  <a:gd name="connsiteX6" fmla="*/ 3505202 w 3555152"/>
                  <a:gd name="connsiteY6" fmla="*/ 13855 h 4984097"/>
                  <a:gd name="connsiteX0" fmla="*/ 3505202 w 3509945"/>
                  <a:gd name="connsiteY0" fmla="*/ 13855 h 4984097"/>
                  <a:gd name="connsiteX1" fmla="*/ 2355272 w 3509945"/>
                  <a:gd name="connsiteY1" fmla="*/ 1773381 h 4984097"/>
                  <a:gd name="connsiteX2" fmla="*/ 706582 w 3509945"/>
                  <a:gd name="connsiteY2" fmla="*/ 2355272 h 4984097"/>
                  <a:gd name="connsiteX3" fmla="*/ 498764 w 3509945"/>
                  <a:gd name="connsiteY3" fmla="*/ 4281054 h 4984097"/>
                  <a:gd name="connsiteX4" fmla="*/ 13855 w 3509945"/>
                  <a:gd name="connsiteY4" fmla="*/ 4682836 h 4984097"/>
                  <a:gd name="connsiteX5" fmla="*/ 0 w 3509945"/>
                  <a:gd name="connsiteY5" fmla="*/ 0 h 4984097"/>
                  <a:gd name="connsiteX6" fmla="*/ 3505202 w 3509945"/>
                  <a:gd name="connsiteY6" fmla="*/ 13855 h 4984097"/>
                  <a:gd name="connsiteX0" fmla="*/ 3505202 w 3510195"/>
                  <a:gd name="connsiteY0" fmla="*/ 13855 h 4984097"/>
                  <a:gd name="connsiteX1" fmla="*/ 2355272 w 3510195"/>
                  <a:gd name="connsiteY1" fmla="*/ 1773381 h 4984097"/>
                  <a:gd name="connsiteX2" fmla="*/ 706582 w 3510195"/>
                  <a:gd name="connsiteY2" fmla="*/ 2355272 h 4984097"/>
                  <a:gd name="connsiteX3" fmla="*/ 498764 w 3510195"/>
                  <a:gd name="connsiteY3" fmla="*/ 4281054 h 4984097"/>
                  <a:gd name="connsiteX4" fmla="*/ 13855 w 3510195"/>
                  <a:gd name="connsiteY4" fmla="*/ 4682836 h 4984097"/>
                  <a:gd name="connsiteX5" fmla="*/ 0 w 3510195"/>
                  <a:gd name="connsiteY5" fmla="*/ 0 h 4984097"/>
                  <a:gd name="connsiteX6" fmla="*/ 3505202 w 3510195"/>
                  <a:gd name="connsiteY6" fmla="*/ 13855 h 4984097"/>
                  <a:gd name="connsiteX0" fmla="*/ 3505202 w 3510379"/>
                  <a:gd name="connsiteY0" fmla="*/ 13855 h 4984097"/>
                  <a:gd name="connsiteX1" fmla="*/ 2382981 w 3510379"/>
                  <a:gd name="connsiteY1" fmla="*/ 1911927 h 4984097"/>
                  <a:gd name="connsiteX2" fmla="*/ 706582 w 3510379"/>
                  <a:gd name="connsiteY2" fmla="*/ 2355272 h 4984097"/>
                  <a:gd name="connsiteX3" fmla="*/ 498764 w 3510379"/>
                  <a:gd name="connsiteY3" fmla="*/ 4281054 h 4984097"/>
                  <a:gd name="connsiteX4" fmla="*/ 13855 w 3510379"/>
                  <a:gd name="connsiteY4" fmla="*/ 4682836 h 4984097"/>
                  <a:gd name="connsiteX5" fmla="*/ 0 w 3510379"/>
                  <a:gd name="connsiteY5" fmla="*/ 0 h 4984097"/>
                  <a:gd name="connsiteX6" fmla="*/ 3505202 w 3510379"/>
                  <a:gd name="connsiteY6" fmla="*/ 13855 h 4984097"/>
                  <a:gd name="connsiteX0" fmla="*/ 3865420 w 3868973"/>
                  <a:gd name="connsiteY0" fmla="*/ 13855 h 4984097"/>
                  <a:gd name="connsiteX1" fmla="*/ 2382981 w 3868973"/>
                  <a:gd name="connsiteY1" fmla="*/ 1911927 h 4984097"/>
                  <a:gd name="connsiteX2" fmla="*/ 706582 w 3868973"/>
                  <a:gd name="connsiteY2" fmla="*/ 2355272 h 4984097"/>
                  <a:gd name="connsiteX3" fmla="*/ 498764 w 3868973"/>
                  <a:gd name="connsiteY3" fmla="*/ 4281054 h 4984097"/>
                  <a:gd name="connsiteX4" fmla="*/ 13855 w 3868973"/>
                  <a:gd name="connsiteY4" fmla="*/ 4682836 h 4984097"/>
                  <a:gd name="connsiteX5" fmla="*/ 0 w 3868973"/>
                  <a:gd name="connsiteY5" fmla="*/ 0 h 4984097"/>
                  <a:gd name="connsiteX6" fmla="*/ 3865420 w 3868973"/>
                  <a:gd name="connsiteY6" fmla="*/ 13855 h 4984097"/>
                  <a:gd name="connsiteX0" fmla="*/ 3865420 w 3873426"/>
                  <a:gd name="connsiteY0" fmla="*/ 13855 h 4984097"/>
                  <a:gd name="connsiteX1" fmla="*/ 2992581 w 3873426"/>
                  <a:gd name="connsiteY1" fmla="*/ 1717964 h 4984097"/>
                  <a:gd name="connsiteX2" fmla="*/ 706582 w 3873426"/>
                  <a:gd name="connsiteY2" fmla="*/ 2355272 h 4984097"/>
                  <a:gd name="connsiteX3" fmla="*/ 498764 w 3873426"/>
                  <a:gd name="connsiteY3" fmla="*/ 4281054 h 4984097"/>
                  <a:gd name="connsiteX4" fmla="*/ 13855 w 3873426"/>
                  <a:gd name="connsiteY4" fmla="*/ 4682836 h 4984097"/>
                  <a:gd name="connsiteX5" fmla="*/ 0 w 3873426"/>
                  <a:gd name="connsiteY5" fmla="*/ 0 h 4984097"/>
                  <a:gd name="connsiteX6" fmla="*/ 3865420 w 3873426"/>
                  <a:gd name="connsiteY6" fmla="*/ 13855 h 4984097"/>
                  <a:gd name="connsiteX0" fmla="*/ 3865420 w 3873179"/>
                  <a:gd name="connsiteY0" fmla="*/ 13855 h 4980543"/>
                  <a:gd name="connsiteX1" fmla="*/ 2992581 w 3873179"/>
                  <a:gd name="connsiteY1" fmla="*/ 1717964 h 4980543"/>
                  <a:gd name="connsiteX2" fmla="*/ 803564 w 3873179"/>
                  <a:gd name="connsiteY2" fmla="*/ 2466109 h 4980543"/>
                  <a:gd name="connsiteX3" fmla="*/ 498764 w 3873179"/>
                  <a:gd name="connsiteY3" fmla="*/ 4281054 h 4980543"/>
                  <a:gd name="connsiteX4" fmla="*/ 13855 w 3873179"/>
                  <a:gd name="connsiteY4" fmla="*/ 4682836 h 4980543"/>
                  <a:gd name="connsiteX5" fmla="*/ 0 w 3873179"/>
                  <a:gd name="connsiteY5" fmla="*/ 0 h 4980543"/>
                  <a:gd name="connsiteX6" fmla="*/ 3865420 w 3873179"/>
                  <a:gd name="connsiteY6" fmla="*/ 13855 h 4980543"/>
                  <a:gd name="connsiteX0" fmla="*/ 3532911 w 3549464"/>
                  <a:gd name="connsiteY0" fmla="*/ 138545 h 4980543"/>
                  <a:gd name="connsiteX1" fmla="*/ 2992581 w 3549464"/>
                  <a:gd name="connsiteY1" fmla="*/ 1717964 h 4980543"/>
                  <a:gd name="connsiteX2" fmla="*/ 803564 w 3549464"/>
                  <a:gd name="connsiteY2" fmla="*/ 2466109 h 4980543"/>
                  <a:gd name="connsiteX3" fmla="*/ 498764 w 3549464"/>
                  <a:gd name="connsiteY3" fmla="*/ 4281054 h 4980543"/>
                  <a:gd name="connsiteX4" fmla="*/ 13855 w 3549464"/>
                  <a:gd name="connsiteY4" fmla="*/ 4682836 h 4980543"/>
                  <a:gd name="connsiteX5" fmla="*/ 0 w 3549464"/>
                  <a:gd name="connsiteY5" fmla="*/ 0 h 4980543"/>
                  <a:gd name="connsiteX6" fmla="*/ 3532911 w 3549464"/>
                  <a:gd name="connsiteY6" fmla="*/ 138545 h 4980543"/>
                  <a:gd name="connsiteX0" fmla="*/ 3546766 w 3562611"/>
                  <a:gd name="connsiteY0" fmla="*/ 0 h 5008253"/>
                  <a:gd name="connsiteX1" fmla="*/ 2992581 w 3562611"/>
                  <a:gd name="connsiteY1" fmla="*/ 1745674 h 5008253"/>
                  <a:gd name="connsiteX2" fmla="*/ 803564 w 3562611"/>
                  <a:gd name="connsiteY2" fmla="*/ 2493819 h 5008253"/>
                  <a:gd name="connsiteX3" fmla="*/ 498764 w 3562611"/>
                  <a:gd name="connsiteY3" fmla="*/ 4308764 h 5008253"/>
                  <a:gd name="connsiteX4" fmla="*/ 13855 w 3562611"/>
                  <a:gd name="connsiteY4" fmla="*/ 4710546 h 5008253"/>
                  <a:gd name="connsiteX5" fmla="*/ 0 w 3562611"/>
                  <a:gd name="connsiteY5" fmla="*/ 27710 h 5008253"/>
                  <a:gd name="connsiteX6" fmla="*/ 3546766 w 3562611"/>
                  <a:gd name="connsiteY6" fmla="*/ 0 h 5008253"/>
                  <a:gd name="connsiteX0" fmla="*/ 3546766 w 3706909"/>
                  <a:gd name="connsiteY0" fmla="*/ 0 h 5008253"/>
                  <a:gd name="connsiteX1" fmla="*/ 2992581 w 3706909"/>
                  <a:gd name="connsiteY1" fmla="*/ 1745674 h 5008253"/>
                  <a:gd name="connsiteX2" fmla="*/ 803564 w 3706909"/>
                  <a:gd name="connsiteY2" fmla="*/ 2493819 h 5008253"/>
                  <a:gd name="connsiteX3" fmla="*/ 498764 w 3706909"/>
                  <a:gd name="connsiteY3" fmla="*/ 4308764 h 5008253"/>
                  <a:gd name="connsiteX4" fmla="*/ 13855 w 3706909"/>
                  <a:gd name="connsiteY4" fmla="*/ 4710546 h 5008253"/>
                  <a:gd name="connsiteX5" fmla="*/ 0 w 3706909"/>
                  <a:gd name="connsiteY5" fmla="*/ 27710 h 5008253"/>
                  <a:gd name="connsiteX6" fmla="*/ 3546766 w 3706909"/>
                  <a:gd name="connsiteY6" fmla="*/ 0 h 5008253"/>
                  <a:gd name="connsiteX0" fmla="*/ 3546766 w 3576888"/>
                  <a:gd name="connsiteY0" fmla="*/ 0 h 5008253"/>
                  <a:gd name="connsiteX1" fmla="*/ 2992581 w 3576888"/>
                  <a:gd name="connsiteY1" fmla="*/ 1745674 h 5008253"/>
                  <a:gd name="connsiteX2" fmla="*/ 803564 w 3576888"/>
                  <a:gd name="connsiteY2" fmla="*/ 2493819 h 5008253"/>
                  <a:gd name="connsiteX3" fmla="*/ 498764 w 3576888"/>
                  <a:gd name="connsiteY3" fmla="*/ 4308764 h 5008253"/>
                  <a:gd name="connsiteX4" fmla="*/ 13855 w 3576888"/>
                  <a:gd name="connsiteY4" fmla="*/ 4710546 h 5008253"/>
                  <a:gd name="connsiteX5" fmla="*/ 0 w 3576888"/>
                  <a:gd name="connsiteY5" fmla="*/ 27710 h 5008253"/>
                  <a:gd name="connsiteX6" fmla="*/ 3546766 w 3576888"/>
                  <a:gd name="connsiteY6" fmla="*/ 0 h 5008253"/>
                  <a:gd name="connsiteX0" fmla="*/ 3546766 w 3560729"/>
                  <a:gd name="connsiteY0" fmla="*/ 0 h 5008253"/>
                  <a:gd name="connsiteX1" fmla="*/ 2604653 w 3560729"/>
                  <a:gd name="connsiteY1" fmla="*/ 1814947 h 5008253"/>
                  <a:gd name="connsiteX2" fmla="*/ 803564 w 3560729"/>
                  <a:gd name="connsiteY2" fmla="*/ 2493819 h 5008253"/>
                  <a:gd name="connsiteX3" fmla="*/ 498764 w 3560729"/>
                  <a:gd name="connsiteY3" fmla="*/ 4308764 h 5008253"/>
                  <a:gd name="connsiteX4" fmla="*/ 13855 w 3560729"/>
                  <a:gd name="connsiteY4" fmla="*/ 4710546 h 5008253"/>
                  <a:gd name="connsiteX5" fmla="*/ 0 w 3560729"/>
                  <a:gd name="connsiteY5" fmla="*/ 27710 h 5008253"/>
                  <a:gd name="connsiteX6" fmla="*/ 3546766 w 3560729"/>
                  <a:gd name="connsiteY6" fmla="*/ 0 h 5008253"/>
                  <a:gd name="connsiteX0" fmla="*/ 3546766 w 3560729"/>
                  <a:gd name="connsiteY0" fmla="*/ 0 h 5022108"/>
                  <a:gd name="connsiteX1" fmla="*/ 2604653 w 3560729"/>
                  <a:gd name="connsiteY1" fmla="*/ 1828802 h 5022108"/>
                  <a:gd name="connsiteX2" fmla="*/ 803564 w 3560729"/>
                  <a:gd name="connsiteY2" fmla="*/ 2507674 h 5022108"/>
                  <a:gd name="connsiteX3" fmla="*/ 498764 w 3560729"/>
                  <a:gd name="connsiteY3" fmla="*/ 4322619 h 5022108"/>
                  <a:gd name="connsiteX4" fmla="*/ 13855 w 3560729"/>
                  <a:gd name="connsiteY4" fmla="*/ 4724401 h 5022108"/>
                  <a:gd name="connsiteX5" fmla="*/ 0 w 3560729"/>
                  <a:gd name="connsiteY5" fmla="*/ 41565 h 5022108"/>
                  <a:gd name="connsiteX6" fmla="*/ 3546766 w 3560729"/>
                  <a:gd name="connsiteY6" fmla="*/ 0 h 5022108"/>
                  <a:gd name="connsiteX0" fmla="*/ 3546766 w 3560729"/>
                  <a:gd name="connsiteY0" fmla="*/ 0 h 5028368"/>
                  <a:gd name="connsiteX1" fmla="*/ 2604653 w 3560729"/>
                  <a:gd name="connsiteY1" fmla="*/ 1828802 h 5028368"/>
                  <a:gd name="connsiteX2" fmla="*/ 803564 w 3560729"/>
                  <a:gd name="connsiteY2" fmla="*/ 2313710 h 5028368"/>
                  <a:gd name="connsiteX3" fmla="*/ 498764 w 3560729"/>
                  <a:gd name="connsiteY3" fmla="*/ 4322619 h 5028368"/>
                  <a:gd name="connsiteX4" fmla="*/ 13855 w 3560729"/>
                  <a:gd name="connsiteY4" fmla="*/ 4724401 h 5028368"/>
                  <a:gd name="connsiteX5" fmla="*/ 0 w 3560729"/>
                  <a:gd name="connsiteY5" fmla="*/ 41565 h 5028368"/>
                  <a:gd name="connsiteX6" fmla="*/ 3546766 w 3560729"/>
                  <a:gd name="connsiteY6" fmla="*/ 0 h 5028368"/>
                  <a:gd name="connsiteX0" fmla="*/ 3546766 w 3567061"/>
                  <a:gd name="connsiteY0" fmla="*/ 0 h 5028368"/>
                  <a:gd name="connsiteX1" fmla="*/ 2826326 w 3567061"/>
                  <a:gd name="connsiteY1" fmla="*/ 1731820 h 5028368"/>
                  <a:gd name="connsiteX2" fmla="*/ 803564 w 3567061"/>
                  <a:gd name="connsiteY2" fmla="*/ 2313710 h 5028368"/>
                  <a:gd name="connsiteX3" fmla="*/ 498764 w 3567061"/>
                  <a:gd name="connsiteY3" fmla="*/ 4322619 h 5028368"/>
                  <a:gd name="connsiteX4" fmla="*/ 13855 w 3567061"/>
                  <a:gd name="connsiteY4" fmla="*/ 4724401 h 5028368"/>
                  <a:gd name="connsiteX5" fmla="*/ 0 w 3567061"/>
                  <a:gd name="connsiteY5" fmla="*/ 41565 h 5028368"/>
                  <a:gd name="connsiteX6" fmla="*/ 3546766 w 3567061"/>
                  <a:gd name="connsiteY6" fmla="*/ 0 h 5028368"/>
                  <a:gd name="connsiteX0" fmla="*/ 3546766 w 3567061"/>
                  <a:gd name="connsiteY0" fmla="*/ 0 h 4939815"/>
                  <a:gd name="connsiteX1" fmla="*/ 2826326 w 3567061"/>
                  <a:gd name="connsiteY1" fmla="*/ 1731820 h 4939815"/>
                  <a:gd name="connsiteX2" fmla="*/ 803564 w 3567061"/>
                  <a:gd name="connsiteY2" fmla="*/ 2313710 h 4939815"/>
                  <a:gd name="connsiteX3" fmla="*/ 1066801 w 3567061"/>
                  <a:gd name="connsiteY3" fmla="*/ 3782292 h 4939815"/>
                  <a:gd name="connsiteX4" fmla="*/ 13855 w 3567061"/>
                  <a:gd name="connsiteY4" fmla="*/ 4724401 h 4939815"/>
                  <a:gd name="connsiteX5" fmla="*/ 0 w 3567061"/>
                  <a:gd name="connsiteY5" fmla="*/ 41565 h 4939815"/>
                  <a:gd name="connsiteX6" fmla="*/ 3546766 w 3567061"/>
                  <a:gd name="connsiteY6" fmla="*/ 0 h 4939815"/>
                  <a:gd name="connsiteX0" fmla="*/ 3546766 w 3567427"/>
                  <a:gd name="connsiteY0" fmla="*/ 0 h 4944652"/>
                  <a:gd name="connsiteX1" fmla="*/ 2826326 w 3567427"/>
                  <a:gd name="connsiteY1" fmla="*/ 1731820 h 4944652"/>
                  <a:gd name="connsiteX2" fmla="*/ 748145 w 3567427"/>
                  <a:gd name="connsiteY2" fmla="*/ 2050474 h 4944652"/>
                  <a:gd name="connsiteX3" fmla="*/ 1066801 w 3567427"/>
                  <a:gd name="connsiteY3" fmla="*/ 3782292 h 4944652"/>
                  <a:gd name="connsiteX4" fmla="*/ 13855 w 3567427"/>
                  <a:gd name="connsiteY4" fmla="*/ 4724401 h 4944652"/>
                  <a:gd name="connsiteX5" fmla="*/ 0 w 3567427"/>
                  <a:gd name="connsiteY5" fmla="*/ 41565 h 4944652"/>
                  <a:gd name="connsiteX6" fmla="*/ 3546766 w 3567427"/>
                  <a:gd name="connsiteY6" fmla="*/ 0 h 4944652"/>
                  <a:gd name="connsiteX0" fmla="*/ 3546766 w 3566619"/>
                  <a:gd name="connsiteY0" fmla="*/ 0 h 4940065"/>
                  <a:gd name="connsiteX1" fmla="*/ 2826326 w 3566619"/>
                  <a:gd name="connsiteY1" fmla="*/ 1731820 h 4940065"/>
                  <a:gd name="connsiteX2" fmla="*/ 872836 w 3566619"/>
                  <a:gd name="connsiteY2" fmla="*/ 2299856 h 4940065"/>
                  <a:gd name="connsiteX3" fmla="*/ 1066801 w 3566619"/>
                  <a:gd name="connsiteY3" fmla="*/ 3782292 h 4940065"/>
                  <a:gd name="connsiteX4" fmla="*/ 13855 w 3566619"/>
                  <a:gd name="connsiteY4" fmla="*/ 4724401 h 4940065"/>
                  <a:gd name="connsiteX5" fmla="*/ 0 w 3566619"/>
                  <a:gd name="connsiteY5" fmla="*/ 41565 h 4940065"/>
                  <a:gd name="connsiteX6" fmla="*/ 3546766 w 3566619"/>
                  <a:gd name="connsiteY6" fmla="*/ 0 h 4940065"/>
                  <a:gd name="connsiteX0" fmla="*/ 3546766 w 3566619"/>
                  <a:gd name="connsiteY0" fmla="*/ 0 h 4943391"/>
                  <a:gd name="connsiteX1" fmla="*/ 2826326 w 3566619"/>
                  <a:gd name="connsiteY1" fmla="*/ 1731820 h 4943391"/>
                  <a:gd name="connsiteX2" fmla="*/ 872836 w 3566619"/>
                  <a:gd name="connsiteY2" fmla="*/ 2299856 h 4943391"/>
                  <a:gd name="connsiteX3" fmla="*/ 1343891 w 3566619"/>
                  <a:gd name="connsiteY3" fmla="*/ 3810001 h 4943391"/>
                  <a:gd name="connsiteX4" fmla="*/ 13855 w 3566619"/>
                  <a:gd name="connsiteY4" fmla="*/ 4724401 h 4943391"/>
                  <a:gd name="connsiteX5" fmla="*/ 0 w 3566619"/>
                  <a:gd name="connsiteY5" fmla="*/ 41565 h 4943391"/>
                  <a:gd name="connsiteX6" fmla="*/ 3546766 w 3566619"/>
                  <a:gd name="connsiteY6" fmla="*/ 0 h 4943391"/>
                  <a:gd name="connsiteX0" fmla="*/ 3546766 w 3566619"/>
                  <a:gd name="connsiteY0" fmla="*/ 0 h 4955848"/>
                  <a:gd name="connsiteX1" fmla="*/ 2826326 w 3566619"/>
                  <a:gd name="connsiteY1" fmla="*/ 1731820 h 4955848"/>
                  <a:gd name="connsiteX2" fmla="*/ 872836 w 3566619"/>
                  <a:gd name="connsiteY2" fmla="*/ 2299856 h 4955848"/>
                  <a:gd name="connsiteX3" fmla="*/ 1136073 w 3566619"/>
                  <a:gd name="connsiteY3" fmla="*/ 3906983 h 4955848"/>
                  <a:gd name="connsiteX4" fmla="*/ 13855 w 3566619"/>
                  <a:gd name="connsiteY4" fmla="*/ 4724401 h 4955848"/>
                  <a:gd name="connsiteX5" fmla="*/ 0 w 3566619"/>
                  <a:gd name="connsiteY5" fmla="*/ 41565 h 4955848"/>
                  <a:gd name="connsiteX6" fmla="*/ 3546766 w 3566619"/>
                  <a:gd name="connsiteY6" fmla="*/ 0 h 4955848"/>
                  <a:gd name="connsiteX0" fmla="*/ 3546766 w 3609882"/>
                  <a:gd name="connsiteY0" fmla="*/ 0 h 4955848"/>
                  <a:gd name="connsiteX1" fmla="*/ 3214254 w 3609882"/>
                  <a:gd name="connsiteY1" fmla="*/ 1579420 h 4955848"/>
                  <a:gd name="connsiteX2" fmla="*/ 872836 w 3609882"/>
                  <a:gd name="connsiteY2" fmla="*/ 2299856 h 4955848"/>
                  <a:gd name="connsiteX3" fmla="*/ 1136073 w 3609882"/>
                  <a:gd name="connsiteY3" fmla="*/ 3906983 h 4955848"/>
                  <a:gd name="connsiteX4" fmla="*/ 13855 w 3609882"/>
                  <a:gd name="connsiteY4" fmla="*/ 4724401 h 4955848"/>
                  <a:gd name="connsiteX5" fmla="*/ 0 w 3609882"/>
                  <a:gd name="connsiteY5" fmla="*/ 41565 h 4955848"/>
                  <a:gd name="connsiteX6" fmla="*/ 3546766 w 3609882"/>
                  <a:gd name="connsiteY6" fmla="*/ 0 h 4955848"/>
                  <a:gd name="connsiteX0" fmla="*/ 3546766 w 3609882"/>
                  <a:gd name="connsiteY0" fmla="*/ 0 h 4957825"/>
                  <a:gd name="connsiteX1" fmla="*/ 3214254 w 3609882"/>
                  <a:gd name="connsiteY1" fmla="*/ 1579420 h 4957825"/>
                  <a:gd name="connsiteX2" fmla="*/ 872836 w 3609882"/>
                  <a:gd name="connsiteY2" fmla="*/ 2299856 h 4957825"/>
                  <a:gd name="connsiteX3" fmla="*/ 1136073 w 3609882"/>
                  <a:gd name="connsiteY3" fmla="*/ 3906983 h 4957825"/>
                  <a:gd name="connsiteX4" fmla="*/ 13855 w 3609882"/>
                  <a:gd name="connsiteY4" fmla="*/ 4724401 h 4957825"/>
                  <a:gd name="connsiteX5" fmla="*/ 0 w 3609882"/>
                  <a:gd name="connsiteY5" fmla="*/ 41565 h 4957825"/>
                  <a:gd name="connsiteX6" fmla="*/ 3546766 w 3609882"/>
                  <a:gd name="connsiteY6" fmla="*/ 0 h 4957825"/>
                  <a:gd name="connsiteX0" fmla="*/ 3635098 w 3698214"/>
                  <a:gd name="connsiteY0" fmla="*/ 0 h 4956688"/>
                  <a:gd name="connsiteX1" fmla="*/ 3302586 w 3698214"/>
                  <a:gd name="connsiteY1" fmla="*/ 1579420 h 4956688"/>
                  <a:gd name="connsiteX2" fmla="*/ 961168 w 3698214"/>
                  <a:gd name="connsiteY2" fmla="*/ 2299856 h 4956688"/>
                  <a:gd name="connsiteX3" fmla="*/ 1432223 w 3698214"/>
                  <a:gd name="connsiteY3" fmla="*/ 4045529 h 4956688"/>
                  <a:gd name="connsiteX4" fmla="*/ 102187 w 3698214"/>
                  <a:gd name="connsiteY4" fmla="*/ 4724401 h 4956688"/>
                  <a:gd name="connsiteX5" fmla="*/ 88332 w 3698214"/>
                  <a:gd name="connsiteY5" fmla="*/ 41565 h 4956688"/>
                  <a:gd name="connsiteX6" fmla="*/ 3635098 w 3698214"/>
                  <a:gd name="connsiteY6" fmla="*/ 0 h 4956688"/>
                  <a:gd name="connsiteX0" fmla="*/ 3635098 w 3698214"/>
                  <a:gd name="connsiteY0" fmla="*/ 0 h 4956688"/>
                  <a:gd name="connsiteX1" fmla="*/ 3302586 w 3698214"/>
                  <a:gd name="connsiteY1" fmla="*/ 1579420 h 4956688"/>
                  <a:gd name="connsiteX2" fmla="*/ 961168 w 3698214"/>
                  <a:gd name="connsiteY2" fmla="*/ 2299856 h 4956688"/>
                  <a:gd name="connsiteX3" fmla="*/ 1432223 w 3698214"/>
                  <a:gd name="connsiteY3" fmla="*/ 4045529 h 4956688"/>
                  <a:gd name="connsiteX4" fmla="*/ 102187 w 3698214"/>
                  <a:gd name="connsiteY4" fmla="*/ 4724401 h 4956688"/>
                  <a:gd name="connsiteX5" fmla="*/ 88332 w 3698214"/>
                  <a:gd name="connsiteY5" fmla="*/ 41565 h 4956688"/>
                  <a:gd name="connsiteX6" fmla="*/ 3635098 w 3698214"/>
                  <a:gd name="connsiteY6" fmla="*/ 0 h 4956688"/>
                  <a:gd name="connsiteX0" fmla="*/ 3635098 w 3698214"/>
                  <a:gd name="connsiteY0" fmla="*/ 0 h 4956688"/>
                  <a:gd name="connsiteX1" fmla="*/ 3302586 w 3698214"/>
                  <a:gd name="connsiteY1" fmla="*/ 1579420 h 4956688"/>
                  <a:gd name="connsiteX2" fmla="*/ 961168 w 3698214"/>
                  <a:gd name="connsiteY2" fmla="*/ 2299856 h 4956688"/>
                  <a:gd name="connsiteX3" fmla="*/ 1432223 w 3698214"/>
                  <a:gd name="connsiteY3" fmla="*/ 4045529 h 4956688"/>
                  <a:gd name="connsiteX4" fmla="*/ 102187 w 3698214"/>
                  <a:gd name="connsiteY4" fmla="*/ 4724401 h 4956688"/>
                  <a:gd name="connsiteX5" fmla="*/ 88332 w 3698214"/>
                  <a:gd name="connsiteY5" fmla="*/ 41565 h 4956688"/>
                  <a:gd name="connsiteX6" fmla="*/ 3635098 w 3698214"/>
                  <a:gd name="connsiteY6" fmla="*/ 0 h 4956688"/>
                  <a:gd name="connsiteX0" fmla="*/ 3591845 w 3654961"/>
                  <a:gd name="connsiteY0" fmla="*/ 0 h 4968373"/>
                  <a:gd name="connsiteX1" fmla="*/ 3259333 w 3654961"/>
                  <a:gd name="connsiteY1" fmla="*/ 1579420 h 4968373"/>
                  <a:gd name="connsiteX2" fmla="*/ 917915 w 3654961"/>
                  <a:gd name="connsiteY2" fmla="*/ 2299856 h 4968373"/>
                  <a:gd name="connsiteX3" fmla="*/ 1388970 w 3654961"/>
                  <a:gd name="connsiteY3" fmla="*/ 4045529 h 4968373"/>
                  <a:gd name="connsiteX4" fmla="*/ 58934 w 3654961"/>
                  <a:gd name="connsiteY4" fmla="*/ 4724401 h 4968373"/>
                  <a:gd name="connsiteX5" fmla="*/ 45079 w 3654961"/>
                  <a:gd name="connsiteY5" fmla="*/ 41565 h 4968373"/>
                  <a:gd name="connsiteX6" fmla="*/ 3591845 w 3654961"/>
                  <a:gd name="connsiteY6" fmla="*/ 0 h 4968373"/>
                  <a:gd name="connsiteX0" fmla="*/ 3591845 w 3654961"/>
                  <a:gd name="connsiteY0" fmla="*/ 0 h 4967280"/>
                  <a:gd name="connsiteX1" fmla="*/ 3259333 w 3654961"/>
                  <a:gd name="connsiteY1" fmla="*/ 1579420 h 4967280"/>
                  <a:gd name="connsiteX2" fmla="*/ 917915 w 3654961"/>
                  <a:gd name="connsiteY2" fmla="*/ 2299856 h 4967280"/>
                  <a:gd name="connsiteX3" fmla="*/ 1388970 w 3654961"/>
                  <a:gd name="connsiteY3" fmla="*/ 4045529 h 4967280"/>
                  <a:gd name="connsiteX4" fmla="*/ 58934 w 3654961"/>
                  <a:gd name="connsiteY4" fmla="*/ 4724401 h 4967280"/>
                  <a:gd name="connsiteX5" fmla="*/ 45079 w 3654961"/>
                  <a:gd name="connsiteY5" fmla="*/ 41565 h 4967280"/>
                  <a:gd name="connsiteX6" fmla="*/ 3591845 w 3654961"/>
                  <a:gd name="connsiteY6" fmla="*/ 0 h 4967280"/>
                  <a:gd name="connsiteX0" fmla="*/ 3591845 w 3654961"/>
                  <a:gd name="connsiteY0" fmla="*/ 0 h 4979298"/>
                  <a:gd name="connsiteX1" fmla="*/ 3259333 w 3654961"/>
                  <a:gd name="connsiteY1" fmla="*/ 1579420 h 4979298"/>
                  <a:gd name="connsiteX2" fmla="*/ 917915 w 3654961"/>
                  <a:gd name="connsiteY2" fmla="*/ 2299856 h 4979298"/>
                  <a:gd name="connsiteX3" fmla="*/ 1388970 w 3654961"/>
                  <a:gd name="connsiteY3" fmla="*/ 4045529 h 4979298"/>
                  <a:gd name="connsiteX4" fmla="*/ 58934 w 3654961"/>
                  <a:gd name="connsiteY4" fmla="*/ 4738255 h 4979298"/>
                  <a:gd name="connsiteX5" fmla="*/ 45079 w 3654961"/>
                  <a:gd name="connsiteY5" fmla="*/ 41565 h 4979298"/>
                  <a:gd name="connsiteX6" fmla="*/ 3591845 w 3654961"/>
                  <a:gd name="connsiteY6" fmla="*/ 0 h 4979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654961" h="4979298">
                    <a:moveTo>
                      <a:pt x="3591845" y="0"/>
                    </a:moveTo>
                    <a:cubicBezTo>
                      <a:pt x="3704991" y="635000"/>
                      <a:pt x="3704988" y="1196111"/>
                      <a:pt x="3259333" y="1579420"/>
                    </a:cubicBezTo>
                    <a:cubicBezTo>
                      <a:pt x="2813678" y="1962729"/>
                      <a:pt x="1229642" y="1888838"/>
                      <a:pt x="917915" y="2299856"/>
                    </a:cubicBezTo>
                    <a:cubicBezTo>
                      <a:pt x="606188" y="2710874"/>
                      <a:pt x="1532133" y="3639129"/>
                      <a:pt x="1388970" y="4045529"/>
                    </a:cubicBezTo>
                    <a:cubicBezTo>
                      <a:pt x="1245807" y="4451929"/>
                      <a:pt x="185461" y="5430703"/>
                      <a:pt x="58934" y="4738255"/>
                    </a:cubicBezTo>
                    <a:cubicBezTo>
                      <a:pt x="-67593" y="4045807"/>
                      <a:pt x="49697" y="1602510"/>
                      <a:pt x="45079" y="41565"/>
                    </a:cubicBezTo>
                    <a:lnTo>
                      <a:pt x="359184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84407" tIns="42203" rIns="84407" bIns="42203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th-TH" sz="1661"/>
              </a:p>
            </p:txBody>
          </p:sp>
          <p:sp>
            <p:nvSpPr>
              <p:cNvPr id="28" name="รูปแบบอิสระ: รูปร่าง 27">
                <a:extLst>
                  <a:ext uri="{FF2B5EF4-FFF2-40B4-BE49-F238E27FC236}">
                    <a16:creationId xmlns:a16="http://schemas.microsoft.com/office/drawing/2014/main" id="{2BA85EDD-0A85-4EA9-8663-73F808501E58}"/>
                  </a:ext>
                </a:extLst>
              </p:cNvPr>
              <p:cNvSpPr/>
              <p:nvPr/>
            </p:nvSpPr>
            <p:spPr>
              <a:xfrm>
                <a:off x="-13854" y="-53779"/>
                <a:ext cx="5988928" cy="3844532"/>
              </a:xfrm>
              <a:custGeom>
                <a:avLst/>
                <a:gdLst>
                  <a:gd name="connsiteX0" fmla="*/ 5791200 w 5791200"/>
                  <a:gd name="connsiteY0" fmla="*/ 13854 h 3574472"/>
                  <a:gd name="connsiteX1" fmla="*/ 3061855 w 5791200"/>
                  <a:gd name="connsiteY1" fmla="*/ 678872 h 3574472"/>
                  <a:gd name="connsiteX2" fmla="*/ 2992582 w 5791200"/>
                  <a:gd name="connsiteY2" fmla="*/ 1607127 h 3574472"/>
                  <a:gd name="connsiteX3" fmla="*/ 1413164 w 5791200"/>
                  <a:gd name="connsiteY3" fmla="*/ 1870363 h 3574472"/>
                  <a:gd name="connsiteX4" fmla="*/ 0 w 5791200"/>
                  <a:gd name="connsiteY4" fmla="*/ 3574472 h 3574472"/>
                  <a:gd name="connsiteX5" fmla="*/ 55418 w 5791200"/>
                  <a:gd name="connsiteY5" fmla="*/ 0 h 3574472"/>
                  <a:gd name="connsiteX6" fmla="*/ 5791200 w 5791200"/>
                  <a:gd name="connsiteY6" fmla="*/ 13854 h 3574472"/>
                  <a:gd name="connsiteX0" fmla="*/ 5822003 w 5822003"/>
                  <a:gd name="connsiteY0" fmla="*/ 28151 h 3588769"/>
                  <a:gd name="connsiteX1" fmla="*/ 3092658 w 5822003"/>
                  <a:gd name="connsiteY1" fmla="*/ 693169 h 3588769"/>
                  <a:gd name="connsiteX2" fmla="*/ 3023385 w 5822003"/>
                  <a:gd name="connsiteY2" fmla="*/ 1621424 h 3588769"/>
                  <a:gd name="connsiteX3" fmla="*/ 1443967 w 5822003"/>
                  <a:gd name="connsiteY3" fmla="*/ 1884660 h 3588769"/>
                  <a:gd name="connsiteX4" fmla="*/ 30803 w 5822003"/>
                  <a:gd name="connsiteY4" fmla="*/ 3588769 h 3588769"/>
                  <a:gd name="connsiteX5" fmla="*/ 0 w 5822003"/>
                  <a:gd name="connsiteY5" fmla="*/ 0 h 3588769"/>
                  <a:gd name="connsiteX6" fmla="*/ 5822003 w 5822003"/>
                  <a:gd name="connsiteY6" fmla="*/ 28151 h 3588769"/>
                  <a:gd name="connsiteX0" fmla="*/ 5879484 w 5879484"/>
                  <a:gd name="connsiteY0" fmla="*/ 42449 h 3603067"/>
                  <a:gd name="connsiteX1" fmla="*/ 3150139 w 5879484"/>
                  <a:gd name="connsiteY1" fmla="*/ 707467 h 3603067"/>
                  <a:gd name="connsiteX2" fmla="*/ 3080866 w 5879484"/>
                  <a:gd name="connsiteY2" fmla="*/ 1635722 h 3603067"/>
                  <a:gd name="connsiteX3" fmla="*/ 1501448 w 5879484"/>
                  <a:gd name="connsiteY3" fmla="*/ 1898958 h 3603067"/>
                  <a:gd name="connsiteX4" fmla="*/ 88284 w 5879484"/>
                  <a:gd name="connsiteY4" fmla="*/ 3603067 h 3603067"/>
                  <a:gd name="connsiteX5" fmla="*/ 0 w 5879484"/>
                  <a:gd name="connsiteY5" fmla="*/ 0 h 3603067"/>
                  <a:gd name="connsiteX6" fmla="*/ 5879484 w 5879484"/>
                  <a:gd name="connsiteY6" fmla="*/ 42449 h 3603067"/>
                  <a:gd name="connsiteX0" fmla="*/ 5879484 w 5879484"/>
                  <a:gd name="connsiteY0" fmla="*/ 42449 h 3603067"/>
                  <a:gd name="connsiteX1" fmla="*/ 3150139 w 5879484"/>
                  <a:gd name="connsiteY1" fmla="*/ 707467 h 3603067"/>
                  <a:gd name="connsiteX2" fmla="*/ 3080866 w 5879484"/>
                  <a:gd name="connsiteY2" fmla="*/ 1635722 h 3603067"/>
                  <a:gd name="connsiteX3" fmla="*/ 1501448 w 5879484"/>
                  <a:gd name="connsiteY3" fmla="*/ 1898958 h 3603067"/>
                  <a:gd name="connsiteX4" fmla="*/ 2063 w 5879484"/>
                  <a:gd name="connsiteY4" fmla="*/ 3603067 h 3603067"/>
                  <a:gd name="connsiteX5" fmla="*/ 0 w 5879484"/>
                  <a:gd name="connsiteY5" fmla="*/ 0 h 3603067"/>
                  <a:gd name="connsiteX6" fmla="*/ 5879484 w 5879484"/>
                  <a:gd name="connsiteY6" fmla="*/ 42449 h 3603067"/>
                  <a:gd name="connsiteX0" fmla="*/ 6021126 w 6021126"/>
                  <a:gd name="connsiteY0" fmla="*/ 42449 h 3688855"/>
                  <a:gd name="connsiteX1" fmla="*/ 3291781 w 6021126"/>
                  <a:gd name="connsiteY1" fmla="*/ 707467 h 3688855"/>
                  <a:gd name="connsiteX2" fmla="*/ 3222508 w 6021126"/>
                  <a:gd name="connsiteY2" fmla="*/ 1635722 h 3688855"/>
                  <a:gd name="connsiteX3" fmla="*/ 1643090 w 6021126"/>
                  <a:gd name="connsiteY3" fmla="*/ 1898958 h 3688855"/>
                  <a:gd name="connsiteX4" fmla="*/ 2 w 6021126"/>
                  <a:gd name="connsiteY4" fmla="*/ 3688855 h 3688855"/>
                  <a:gd name="connsiteX5" fmla="*/ 141642 w 6021126"/>
                  <a:gd name="connsiteY5" fmla="*/ 0 h 3688855"/>
                  <a:gd name="connsiteX6" fmla="*/ 6021126 w 6021126"/>
                  <a:gd name="connsiteY6" fmla="*/ 42449 h 3688855"/>
                  <a:gd name="connsiteX0" fmla="*/ 6109408 w 6109408"/>
                  <a:gd name="connsiteY0" fmla="*/ 128236 h 3774642"/>
                  <a:gd name="connsiteX1" fmla="*/ 3380063 w 6109408"/>
                  <a:gd name="connsiteY1" fmla="*/ 793254 h 3774642"/>
                  <a:gd name="connsiteX2" fmla="*/ 3310790 w 6109408"/>
                  <a:gd name="connsiteY2" fmla="*/ 1721509 h 3774642"/>
                  <a:gd name="connsiteX3" fmla="*/ 1731372 w 6109408"/>
                  <a:gd name="connsiteY3" fmla="*/ 1984745 h 3774642"/>
                  <a:gd name="connsiteX4" fmla="*/ 88284 w 6109408"/>
                  <a:gd name="connsiteY4" fmla="*/ 3774642 h 3774642"/>
                  <a:gd name="connsiteX5" fmla="*/ 0 w 6109408"/>
                  <a:gd name="connsiteY5" fmla="*/ 0 h 3774642"/>
                  <a:gd name="connsiteX6" fmla="*/ 6109408 w 6109408"/>
                  <a:gd name="connsiteY6" fmla="*/ 128236 h 3774642"/>
                  <a:gd name="connsiteX0" fmla="*/ 6109408 w 6109408"/>
                  <a:gd name="connsiteY0" fmla="*/ 128236 h 3774642"/>
                  <a:gd name="connsiteX1" fmla="*/ 3380063 w 6109408"/>
                  <a:gd name="connsiteY1" fmla="*/ 793254 h 3774642"/>
                  <a:gd name="connsiteX2" fmla="*/ 3310790 w 6109408"/>
                  <a:gd name="connsiteY2" fmla="*/ 1721509 h 3774642"/>
                  <a:gd name="connsiteX3" fmla="*/ 1731372 w 6109408"/>
                  <a:gd name="connsiteY3" fmla="*/ 1984745 h 3774642"/>
                  <a:gd name="connsiteX4" fmla="*/ 88284 w 6109408"/>
                  <a:gd name="connsiteY4" fmla="*/ 3774642 h 3774642"/>
                  <a:gd name="connsiteX5" fmla="*/ 0 w 6109408"/>
                  <a:gd name="connsiteY5" fmla="*/ 0 h 3774642"/>
                  <a:gd name="connsiteX6" fmla="*/ 6109408 w 6109408"/>
                  <a:gd name="connsiteY6" fmla="*/ 128236 h 3774642"/>
                  <a:gd name="connsiteX0" fmla="*/ 6109408 w 6109408"/>
                  <a:gd name="connsiteY0" fmla="*/ 128236 h 3774642"/>
                  <a:gd name="connsiteX1" fmla="*/ 3380063 w 6109408"/>
                  <a:gd name="connsiteY1" fmla="*/ 793254 h 3774642"/>
                  <a:gd name="connsiteX2" fmla="*/ 3310790 w 6109408"/>
                  <a:gd name="connsiteY2" fmla="*/ 1721509 h 3774642"/>
                  <a:gd name="connsiteX3" fmla="*/ 1731372 w 6109408"/>
                  <a:gd name="connsiteY3" fmla="*/ 1984745 h 3774642"/>
                  <a:gd name="connsiteX4" fmla="*/ 88284 w 6109408"/>
                  <a:gd name="connsiteY4" fmla="*/ 3774642 h 3774642"/>
                  <a:gd name="connsiteX5" fmla="*/ 0 w 6109408"/>
                  <a:gd name="connsiteY5" fmla="*/ 0 h 3774642"/>
                  <a:gd name="connsiteX6" fmla="*/ 6109408 w 6109408"/>
                  <a:gd name="connsiteY6" fmla="*/ 128236 h 3774642"/>
                  <a:gd name="connsiteX0" fmla="*/ 6037557 w 6037557"/>
                  <a:gd name="connsiteY0" fmla="*/ 142533 h 3788939"/>
                  <a:gd name="connsiteX1" fmla="*/ 3308212 w 6037557"/>
                  <a:gd name="connsiteY1" fmla="*/ 807551 h 3788939"/>
                  <a:gd name="connsiteX2" fmla="*/ 3238939 w 6037557"/>
                  <a:gd name="connsiteY2" fmla="*/ 1735806 h 3788939"/>
                  <a:gd name="connsiteX3" fmla="*/ 1659521 w 6037557"/>
                  <a:gd name="connsiteY3" fmla="*/ 1999042 h 3788939"/>
                  <a:gd name="connsiteX4" fmla="*/ 16433 w 6037557"/>
                  <a:gd name="connsiteY4" fmla="*/ 3788939 h 3788939"/>
                  <a:gd name="connsiteX5" fmla="*/ 0 w 6037557"/>
                  <a:gd name="connsiteY5" fmla="*/ 0 h 3788939"/>
                  <a:gd name="connsiteX6" fmla="*/ 6037557 w 6037557"/>
                  <a:gd name="connsiteY6" fmla="*/ 142533 h 3788939"/>
                  <a:gd name="connsiteX0" fmla="*/ 6037557 w 6037557"/>
                  <a:gd name="connsiteY0" fmla="*/ 142533 h 3788939"/>
                  <a:gd name="connsiteX1" fmla="*/ 3308212 w 6037557"/>
                  <a:gd name="connsiteY1" fmla="*/ 807551 h 3788939"/>
                  <a:gd name="connsiteX2" fmla="*/ 3238939 w 6037557"/>
                  <a:gd name="connsiteY2" fmla="*/ 1735806 h 3788939"/>
                  <a:gd name="connsiteX3" fmla="*/ 1659521 w 6037557"/>
                  <a:gd name="connsiteY3" fmla="*/ 1999042 h 3788939"/>
                  <a:gd name="connsiteX4" fmla="*/ 16433 w 6037557"/>
                  <a:gd name="connsiteY4" fmla="*/ 3788939 h 3788939"/>
                  <a:gd name="connsiteX5" fmla="*/ 0 w 6037557"/>
                  <a:gd name="connsiteY5" fmla="*/ 0 h 3788939"/>
                  <a:gd name="connsiteX6" fmla="*/ 6037557 w 6037557"/>
                  <a:gd name="connsiteY6" fmla="*/ 142533 h 3788939"/>
                  <a:gd name="connsiteX0" fmla="*/ 6109407 w 6109407"/>
                  <a:gd name="connsiteY0" fmla="*/ 0 h 3789385"/>
                  <a:gd name="connsiteX1" fmla="*/ 3308212 w 6109407"/>
                  <a:gd name="connsiteY1" fmla="*/ 807997 h 3789385"/>
                  <a:gd name="connsiteX2" fmla="*/ 3238939 w 6109407"/>
                  <a:gd name="connsiteY2" fmla="*/ 1736252 h 3789385"/>
                  <a:gd name="connsiteX3" fmla="*/ 1659521 w 6109407"/>
                  <a:gd name="connsiteY3" fmla="*/ 1999488 h 3789385"/>
                  <a:gd name="connsiteX4" fmla="*/ 16433 w 6109407"/>
                  <a:gd name="connsiteY4" fmla="*/ 3789385 h 3789385"/>
                  <a:gd name="connsiteX5" fmla="*/ 0 w 6109407"/>
                  <a:gd name="connsiteY5" fmla="*/ 446 h 3789385"/>
                  <a:gd name="connsiteX6" fmla="*/ 6109407 w 6109407"/>
                  <a:gd name="connsiteY6" fmla="*/ 0 h 3789385"/>
                  <a:gd name="connsiteX0" fmla="*/ 6109407 w 6179364"/>
                  <a:gd name="connsiteY0" fmla="*/ 0 h 3789385"/>
                  <a:gd name="connsiteX1" fmla="*/ 3308212 w 6179364"/>
                  <a:gd name="connsiteY1" fmla="*/ 807997 h 3789385"/>
                  <a:gd name="connsiteX2" fmla="*/ 3238939 w 6179364"/>
                  <a:gd name="connsiteY2" fmla="*/ 1736252 h 3789385"/>
                  <a:gd name="connsiteX3" fmla="*/ 1659521 w 6179364"/>
                  <a:gd name="connsiteY3" fmla="*/ 1999488 h 3789385"/>
                  <a:gd name="connsiteX4" fmla="*/ 16433 w 6179364"/>
                  <a:gd name="connsiteY4" fmla="*/ 3789385 h 3789385"/>
                  <a:gd name="connsiteX5" fmla="*/ 0 w 6179364"/>
                  <a:gd name="connsiteY5" fmla="*/ 446 h 3789385"/>
                  <a:gd name="connsiteX6" fmla="*/ 6109407 w 6179364"/>
                  <a:gd name="connsiteY6" fmla="*/ 0 h 3789385"/>
                  <a:gd name="connsiteX0" fmla="*/ 6109407 w 6179364"/>
                  <a:gd name="connsiteY0" fmla="*/ 0 h 3789385"/>
                  <a:gd name="connsiteX1" fmla="*/ 3308212 w 6179364"/>
                  <a:gd name="connsiteY1" fmla="*/ 807997 h 3789385"/>
                  <a:gd name="connsiteX2" fmla="*/ 3238939 w 6179364"/>
                  <a:gd name="connsiteY2" fmla="*/ 1736252 h 3789385"/>
                  <a:gd name="connsiteX3" fmla="*/ 1659521 w 6179364"/>
                  <a:gd name="connsiteY3" fmla="*/ 1999488 h 3789385"/>
                  <a:gd name="connsiteX4" fmla="*/ 16433 w 6179364"/>
                  <a:gd name="connsiteY4" fmla="*/ 3789385 h 3789385"/>
                  <a:gd name="connsiteX5" fmla="*/ 0 w 6179364"/>
                  <a:gd name="connsiteY5" fmla="*/ 446 h 3789385"/>
                  <a:gd name="connsiteX6" fmla="*/ 6109407 w 6179364"/>
                  <a:gd name="connsiteY6" fmla="*/ 0 h 3789385"/>
                  <a:gd name="connsiteX0" fmla="*/ 6109407 w 6179364"/>
                  <a:gd name="connsiteY0" fmla="*/ 0 h 3826203"/>
                  <a:gd name="connsiteX1" fmla="*/ 3308212 w 6179364"/>
                  <a:gd name="connsiteY1" fmla="*/ 807997 h 3826203"/>
                  <a:gd name="connsiteX2" fmla="*/ 3238939 w 6179364"/>
                  <a:gd name="connsiteY2" fmla="*/ 1736252 h 3826203"/>
                  <a:gd name="connsiteX3" fmla="*/ 1659521 w 6179364"/>
                  <a:gd name="connsiteY3" fmla="*/ 1999488 h 3826203"/>
                  <a:gd name="connsiteX4" fmla="*/ 16433 w 6179364"/>
                  <a:gd name="connsiteY4" fmla="*/ 3789385 h 3826203"/>
                  <a:gd name="connsiteX5" fmla="*/ 0 w 6179364"/>
                  <a:gd name="connsiteY5" fmla="*/ 446 h 3826203"/>
                  <a:gd name="connsiteX6" fmla="*/ 6109407 w 6179364"/>
                  <a:gd name="connsiteY6" fmla="*/ 0 h 3826203"/>
                  <a:gd name="connsiteX0" fmla="*/ 6109407 w 6194666"/>
                  <a:gd name="connsiteY0" fmla="*/ 0 h 3826203"/>
                  <a:gd name="connsiteX1" fmla="*/ 3897392 w 6194666"/>
                  <a:gd name="connsiteY1" fmla="*/ 636422 h 3826203"/>
                  <a:gd name="connsiteX2" fmla="*/ 3238939 w 6194666"/>
                  <a:gd name="connsiteY2" fmla="*/ 1736252 h 3826203"/>
                  <a:gd name="connsiteX3" fmla="*/ 1659521 w 6194666"/>
                  <a:gd name="connsiteY3" fmla="*/ 1999488 h 3826203"/>
                  <a:gd name="connsiteX4" fmla="*/ 16433 w 6194666"/>
                  <a:gd name="connsiteY4" fmla="*/ 3789385 h 3826203"/>
                  <a:gd name="connsiteX5" fmla="*/ 0 w 6194666"/>
                  <a:gd name="connsiteY5" fmla="*/ 446 h 3826203"/>
                  <a:gd name="connsiteX6" fmla="*/ 6109407 w 6194666"/>
                  <a:gd name="connsiteY6" fmla="*/ 0 h 3826203"/>
                  <a:gd name="connsiteX0" fmla="*/ 6109407 w 6195622"/>
                  <a:gd name="connsiteY0" fmla="*/ 0 h 3830610"/>
                  <a:gd name="connsiteX1" fmla="*/ 3897392 w 6195622"/>
                  <a:gd name="connsiteY1" fmla="*/ 636422 h 3830610"/>
                  <a:gd name="connsiteX2" fmla="*/ 3052127 w 6195622"/>
                  <a:gd name="connsiteY2" fmla="*/ 1764848 h 3830610"/>
                  <a:gd name="connsiteX3" fmla="*/ 1659521 w 6195622"/>
                  <a:gd name="connsiteY3" fmla="*/ 1999488 h 3830610"/>
                  <a:gd name="connsiteX4" fmla="*/ 16433 w 6195622"/>
                  <a:gd name="connsiteY4" fmla="*/ 3789385 h 3830610"/>
                  <a:gd name="connsiteX5" fmla="*/ 0 w 6195622"/>
                  <a:gd name="connsiteY5" fmla="*/ 446 h 3830610"/>
                  <a:gd name="connsiteX6" fmla="*/ 6109407 w 6195622"/>
                  <a:gd name="connsiteY6" fmla="*/ 0 h 3830610"/>
                  <a:gd name="connsiteX0" fmla="*/ 6109407 w 6200522"/>
                  <a:gd name="connsiteY0" fmla="*/ 0 h 3830610"/>
                  <a:gd name="connsiteX1" fmla="*/ 4041094 w 6200522"/>
                  <a:gd name="connsiteY1" fmla="*/ 893784 h 3830610"/>
                  <a:gd name="connsiteX2" fmla="*/ 3052127 w 6200522"/>
                  <a:gd name="connsiteY2" fmla="*/ 1764848 h 3830610"/>
                  <a:gd name="connsiteX3" fmla="*/ 1659521 w 6200522"/>
                  <a:gd name="connsiteY3" fmla="*/ 1999488 h 3830610"/>
                  <a:gd name="connsiteX4" fmla="*/ 16433 w 6200522"/>
                  <a:gd name="connsiteY4" fmla="*/ 3789385 h 3830610"/>
                  <a:gd name="connsiteX5" fmla="*/ 0 w 6200522"/>
                  <a:gd name="connsiteY5" fmla="*/ 446 h 3830610"/>
                  <a:gd name="connsiteX6" fmla="*/ 6109407 w 6200522"/>
                  <a:gd name="connsiteY6" fmla="*/ 0 h 3830610"/>
                  <a:gd name="connsiteX0" fmla="*/ 6109407 w 6200522"/>
                  <a:gd name="connsiteY0" fmla="*/ 0 h 3906887"/>
                  <a:gd name="connsiteX1" fmla="*/ 4041094 w 6200522"/>
                  <a:gd name="connsiteY1" fmla="*/ 893784 h 3906887"/>
                  <a:gd name="connsiteX2" fmla="*/ 3052127 w 6200522"/>
                  <a:gd name="connsiteY2" fmla="*/ 1764848 h 3906887"/>
                  <a:gd name="connsiteX3" fmla="*/ 1659521 w 6200522"/>
                  <a:gd name="connsiteY3" fmla="*/ 1999488 h 3906887"/>
                  <a:gd name="connsiteX4" fmla="*/ 921756 w 6200522"/>
                  <a:gd name="connsiteY4" fmla="*/ 2860023 h 3906887"/>
                  <a:gd name="connsiteX5" fmla="*/ 16433 w 6200522"/>
                  <a:gd name="connsiteY5" fmla="*/ 3789385 h 3906887"/>
                  <a:gd name="connsiteX6" fmla="*/ 0 w 6200522"/>
                  <a:gd name="connsiteY6" fmla="*/ 446 h 3906887"/>
                  <a:gd name="connsiteX7" fmla="*/ 6109407 w 6200522"/>
                  <a:gd name="connsiteY7" fmla="*/ 0 h 3906887"/>
                  <a:gd name="connsiteX0" fmla="*/ 6109407 w 6210247"/>
                  <a:gd name="connsiteY0" fmla="*/ 0 h 3906887"/>
                  <a:gd name="connsiteX1" fmla="*/ 4285388 w 6210247"/>
                  <a:gd name="connsiteY1" fmla="*/ 793699 h 3906887"/>
                  <a:gd name="connsiteX2" fmla="*/ 3052127 w 6210247"/>
                  <a:gd name="connsiteY2" fmla="*/ 1764848 h 3906887"/>
                  <a:gd name="connsiteX3" fmla="*/ 1659521 w 6210247"/>
                  <a:gd name="connsiteY3" fmla="*/ 1999488 h 3906887"/>
                  <a:gd name="connsiteX4" fmla="*/ 921756 w 6210247"/>
                  <a:gd name="connsiteY4" fmla="*/ 2860023 h 3906887"/>
                  <a:gd name="connsiteX5" fmla="*/ 16433 w 6210247"/>
                  <a:gd name="connsiteY5" fmla="*/ 3789385 h 3906887"/>
                  <a:gd name="connsiteX6" fmla="*/ 0 w 6210247"/>
                  <a:gd name="connsiteY6" fmla="*/ 446 h 3906887"/>
                  <a:gd name="connsiteX7" fmla="*/ 6109407 w 6210247"/>
                  <a:gd name="connsiteY7" fmla="*/ 0 h 3906887"/>
                  <a:gd name="connsiteX0" fmla="*/ 6109407 w 6214422"/>
                  <a:gd name="connsiteY0" fmla="*/ 0 h 3906887"/>
                  <a:gd name="connsiteX1" fmla="*/ 4285388 w 6214422"/>
                  <a:gd name="connsiteY1" fmla="*/ 793699 h 3906887"/>
                  <a:gd name="connsiteX2" fmla="*/ 2477318 w 6214422"/>
                  <a:gd name="connsiteY2" fmla="*/ 964165 h 3906887"/>
                  <a:gd name="connsiteX3" fmla="*/ 1659521 w 6214422"/>
                  <a:gd name="connsiteY3" fmla="*/ 1999488 h 3906887"/>
                  <a:gd name="connsiteX4" fmla="*/ 921756 w 6214422"/>
                  <a:gd name="connsiteY4" fmla="*/ 2860023 h 3906887"/>
                  <a:gd name="connsiteX5" fmla="*/ 16433 w 6214422"/>
                  <a:gd name="connsiteY5" fmla="*/ 3789385 h 3906887"/>
                  <a:gd name="connsiteX6" fmla="*/ 0 w 6214422"/>
                  <a:gd name="connsiteY6" fmla="*/ 446 h 3906887"/>
                  <a:gd name="connsiteX7" fmla="*/ 6109407 w 6214422"/>
                  <a:gd name="connsiteY7" fmla="*/ 0 h 3906887"/>
                  <a:gd name="connsiteX0" fmla="*/ 6109407 w 6214422"/>
                  <a:gd name="connsiteY0" fmla="*/ 0 h 3906887"/>
                  <a:gd name="connsiteX1" fmla="*/ 4285388 w 6214422"/>
                  <a:gd name="connsiteY1" fmla="*/ 793699 h 3906887"/>
                  <a:gd name="connsiteX2" fmla="*/ 2477318 w 6214422"/>
                  <a:gd name="connsiteY2" fmla="*/ 964165 h 3906887"/>
                  <a:gd name="connsiteX3" fmla="*/ 2033147 w 6214422"/>
                  <a:gd name="connsiteY3" fmla="*/ 2285446 h 3906887"/>
                  <a:gd name="connsiteX4" fmla="*/ 921756 w 6214422"/>
                  <a:gd name="connsiteY4" fmla="*/ 2860023 h 3906887"/>
                  <a:gd name="connsiteX5" fmla="*/ 16433 w 6214422"/>
                  <a:gd name="connsiteY5" fmla="*/ 3789385 h 3906887"/>
                  <a:gd name="connsiteX6" fmla="*/ 0 w 6214422"/>
                  <a:gd name="connsiteY6" fmla="*/ 446 h 3906887"/>
                  <a:gd name="connsiteX7" fmla="*/ 6109407 w 6214422"/>
                  <a:gd name="connsiteY7" fmla="*/ 0 h 3906887"/>
                  <a:gd name="connsiteX0" fmla="*/ 6109407 w 6214422"/>
                  <a:gd name="connsiteY0" fmla="*/ 0 h 3903573"/>
                  <a:gd name="connsiteX1" fmla="*/ 4285388 w 6214422"/>
                  <a:gd name="connsiteY1" fmla="*/ 793699 h 3903573"/>
                  <a:gd name="connsiteX2" fmla="*/ 2477318 w 6214422"/>
                  <a:gd name="connsiteY2" fmla="*/ 964165 h 3903573"/>
                  <a:gd name="connsiteX3" fmla="*/ 2033147 w 6214422"/>
                  <a:gd name="connsiteY3" fmla="*/ 2285446 h 3903573"/>
                  <a:gd name="connsiteX4" fmla="*/ 849905 w 6214422"/>
                  <a:gd name="connsiteY4" fmla="*/ 2817129 h 3903573"/>
                  <a:gd name="connsiteX5" fmla="*/ 16433 w 6214422"/>
                  <a:gd name="connsiteY5" fmla="*/ 3789385 h 3903573"/>
                  <a:gd name="connsiteX6" fmla="*/ 0 w 6214422"/>
                  <a:gd name="connsiteY6" fmla="*/ 446 h 3903573"/>
                  <a:gd name="connsiteX7" fmla="*/ 6109407 w 6214422"/>
                  <a:gd name="connsiteY7" fmla="*/ 0 h 3903573"/>
                  <a:gd name="connsiteX0" fmla="*/ 6109407 w 6214422"/>
                  <a:gd name="connsiteY0" fmla="*/ 0 h 3912056"/>
                  <a:gd name="connsiteX1" fmla="*/ 4285388 w 6214422"/>
                  <a:gd name="connsiteY1" fmla="*/ 793699 h 3912056"/>
                  <a:gd name="connsiteX2" fmla="*/ 2477318 w 6214422"/>
                  <a:gd name="connsiteY2" fmla="*/ 964165 h 3912056"/>
                  <a:gd name="connsiteX3" fmla="*/ 2033147 w 6214422"/>
                  <a:gd name="connsiteY3" fmla="*/ 2285446 h 3912056"/>
                  <a:gd name="connsiteX4" fmla="*/ 849905 w 6214422"/>
                  <a:gd name="connsiteY4" fmla="*/ 2817129 h 3912056"/>
                  <a:gd name="connsiteX5" fmla="*/ 16433 w 6214422"/>
                  <a:gd name="connsiteY5" fmla="*/ 3789385 h 3912056"/>
                  <a:gd name="connsiteX6" fmla="*/ 0 w 6214422"/>
                  <a:gd name="connsiteY6" fmla="*/ 446 h 3912056"/>
                  <a:gd name="connsiteX7" fmla="*/ 6109407 w 6214422"/>
                  <a:gd name="connsiteY7" fmla="*/ 0 h 3912056"/>
                  <a:gd name="connsiteX0" fmla="*/ 6109407 w 6220180"/>
                  <a:gd name="connsiteY0" fmla="*/ 0 h 3912056"/>
                  <a:gd name="connsiteX1" fmla="*/ 4400350 w 6220180"/>
                  <a:gd name="connsiteY1" fmla="*/ 993869 h 3912056"/>
                  <a:gd name="connsiteX2" fmla="*/ 2477318 w 6220180"/>
                  <a:gd name="connsiteY2" fmla="*/ 964165 h 3912056"/>
                  <a:gd name="connsiteX3" fmla="*/ 2033147 w 6220180"/>
                  <a:gd name="connsiteY3" fmla="*/ 2285446 h 3912056"/>
                  <a:gd name="connsiteX4" fmla="*/ 849905 w 6220180"/>
                  <a:gd name="connsiteY4" fmla="*/ 2817129 h 3912056"/>
                  <a:gd name="connsiteX5" fmla="*/ 16433 w 6220180"/>
                  <a:gd name="connsiteY5" fmla="*/ 3789385 h 3912056"/>
                  <a:gd name="connsiteX6" fmla="*/ 0 w 6220180"/>
                  <a:gd name="connsiteY6" fmla="*/ 446 h 3912056"/>
                  <a:gd name="connsiteX7" fmla="*/ 6109407 w 6220180"/>
                  <a:gd name="connsiteY7" fmla="*/ 0 h 3912056"/>
                  <a:gd name="connsiteX0" fmla="*/ 6109407 w 6221637"/>
                  <a:gd name="connsiteY0" fmla="*/ 0 h 3912056"/>
                  <a:gd name="connsiteX1" fmla="*/ 4400350 w 6221637"/>
                  <a:gd name="connsiteY1" fmla="*/ 993869 h 3912056"/>
                  <a:gd name="connsiteX2" fmla="*/ 2477318 w 6221637"/>
                  <a:gd name="connsiteY2" fmla="*/ 964165 h 3912056"/>
                  <a:gd name="connsiteX3" fmla="*/ 2033147 w 6221637"/>
                  <a:gd name="connsiteY3" fmla="*/ 2285446 h 3912056"/>
                  <a:gd name="connsiteX4" fmla="*/ 849905 w 6221637"/>
                  <a:gd name="connsiteY4" fmla="*/ 2817129 h 3912056"/>
                  <a:gd name="connsiteX5" fmla="*/ 16433 w 6221637"/>
                  <a:gd name="connsiteY5" fmla="*/ 3789385 h 3912056"/>
                  <a:gd name="connsiteX6" fmla="*/ 0 w 6221637"/>
                  <a:gd name="connsiteY6" fmla="*/ 446 h 3912056"/>
                  <a:gd name="connsiteX7" fmla="*/ 6109407 w 6221637"/>
                  <a:gd name="connsiteY7" fmla="*/ 0 h 3912056"/>
                  <a:gd name="connsiteX0" fmla="*/ 6109407 w 6217155"/>
                  <a:gd name="connsiteY0" fmla="*/ 0 h 3912056"/>
                  <a:gd name="connsiteX1" fmla="*/ 4314129 w 6217155"/>
                  <a:gd name="connsiteY1" fmla="*/ 765103 h 3912056"/>
                  <a:gd name="connsiteX2" fmla="*/ 2477318 w 6217155"/>
                  <a:gd name="connsiteY2" fmla="*/ 964165 h 3912056"/>
                  <a:gd name="connsiteX3" fmla="*/ 2033147 w 6217155"/>
                  <a:gd name="connsiteY3" fmla="*/ 2285446 h 3912056"/>
                  <a:gd name="connsiteX4" fmla="*/ 849905 w 6217155"/>
                  <a:gd name="connsiteY4" fmla="*/ 2817129 h 3912056"/>
                  <a:gd name="connsiteX5" fmla="*/ 16433 w 6217155"/>
                  <a:gd name="connsiteY5" fmla="*/ 3789385 h 3912056"/>
                  <a:gd name="connsiteX6" fmla="*/ 0 w 6217155"/>
                  <a:gd name="connsiteY6" fmla="*/ 446 h 3912056"/>
                  <a:gd name="connsiteX7" fmla="*/ 6109407 w 6217155"/>
                  <a:gd name="connsiteY7" fmla="*/ 0 h 3912056"/>
                  <a:gd name="connsiteX0" fmla="*/ 6109407 w 6216702"/>
                  <a:gd name="connsiteY0" fmla="*/ 0 h 3912056"/>
                  <a:gd name="connsiteX1" fmla="*/ 4314129 w 6216702"/>
                  <a:gd name="connsiteY1" fmla="*/ 765103 h 3912056"/>
                  <a:gd name="connsiteX2" fmla="*/ 2362355 w 6216702"/>
                  <a:gd name="connsiteY2" fmla="*/ 721101 h 3912056"/>
                  <a:gd name="connsiteX3" fmla="*/ 2033147 w 6216702"/>
                  <a:gd name="connsiteY3" fmla="*/ 2285446 h 3912056"/>
                  <a:gd name="connsiteX4" fmla="*/ 849905 w 6216702"/>
                  <a:gd name="connsiteY4" fmla="*/ 2817129 h 3912056"/>
                  <a:gd name="connsiteX5" fmla="*/ 16433 w 6216702"/>
                  <a:gd name="connsiteY5" fmla="*/ 3789385 h 3912056"/>
                  <a:gd name="connsiteX6" fmla="*/ 0 w 6216702"/>
                  <a:gd name="connsiteY6" fmla="*/ 446 h 3912056"/>
                  <a:gd name="connsiteX7" fmla="*/ 6109407 w 6216702"/>
                  <a:gd name="connsiteY7" fmla="*/ 0 h 3912056"/>
                  <a:gd name="connsiteX0" fmla="*/ 6109407 w 6212589"/>
                  <a:gd name="connsiteY0" fmla="*/ 0 h 3912056"/>
                  <a:gd name="connsiteX1" fmla="*/ 4227908 w 6212589"/>
                  <a:gd name="connsiteY1" fmla="*/ 622123 h 3912056"/>
                  <a:gd name="connsiteX2" fmla="*/ 2362355 w 6212589"/>
                  <a:gd name="connsiteY2" fmla="*/ 721101 h 3912056"/>
                  <a:gd name="connsiteX3" fmla="*/ 2033147 w 6212589"/>
                  <a:gd name="connsiteY3" fmla="*/ 2285446 h 3912056"/>
                  <a:gd name="connsiteX4" fmla="*/ 849905 w 6212589"/>
                  <a:gd name="connsiteY4" fmla="*/ 2817129 h 3912056"/>
                  <a:gd name="connsiteX5" fmla="*/ 16433 w 6212589"/>
                  <a:gd name="connsiteY5" fmla="*/ 3789385 h 3912056"/>
                  <a:gd name="connsiteX6" fmla="*/ 0 w 6212589"/>
                  <a:gd name="connsiteY6" fmla="*/ 446 h 3912056"/>
                  <a:gd name="connsiteX7" fmla="*/ 6109407 w 6212589"/>
                  <a:gd name="connsiteY7" fmla="*/ 0 h 3912056"/>
                  <a:gd name="connsiteX0" fmla="*/ 6109407 w 6213116"/>
                  <a:gd name="connsiteY0" fmla="*/ 0 h 3912056"/>
                  <a:gd name="connsiteX1" fmla="*/ 4227908 w 6213116"/>
                  <a:gd name="connsiteY1" fmla="*/ 622123 h 3912056"/>
                  <a:gd name="connsiteX2" fmla="*/ 2290505 w 6213116"/>
                  <a:gd name="connsiteY2" fmla="*/ 721102 h 3912056"/>
                  <a:gd name="connsiteX3" fmla="*/ 2033147 w 6213116"/>
                  <a:gd name="connsiteY3" fmla="*/ 2285446 h 3912056"/>
                  <a:gd name="connsiteX4" fmla="*/ 849905 w 6213116"/>
                  <a:gd name="connsiteY4" fmla="*/ 2817129 h 3912056"/>
                  <a:gd name="connsiteX5" fmla="*/ 16433 w 6213116"/>
                  <a:gd name="connsiteY5" fmla="*/ 3789385 h 3912056"/>
                  <a:gd name="connsiteX6" fmla="*/ 0 w 6213116"/>
                  <a:gd name="connsiteY6" fmla="*/ 446 h 3912056"/>
                  <a:gd name="connsiteX7" fmla="*/ 6109407 w 6213116"/>
                  <a:gd name="connsiteY7" fmla="*/ 0 h 3912056"/>
                  <a:gd name="connsiteX0" fmla="*/ 6109407 w 6214399"/>
                  <a:gd name="connsiteY0" fmla="*/ 0 h 3912056"/>
                  <a:gd name="connsiteX1" fmla="*/ 4227908 w 6214399"/>
                  <a:gd name="connsiteY1" fmla="*/ 622123 h 3912056"/>
                  <a:gd name="connsiteX2" fmla="*/ 2290505 w 6214399"/>
                  <a:gd name="connsiteY2" fmla="*/ 721102 h 3912056"/>
                  <a:gd name="connsiteX3" fmla="*/ 2033147 w 6214399"/>
                  <a:gd name="connsiteY3" fmla="*/ 2285446 h 3912056"/>
                  <a:gd name="connsiteX4" fmla="*/ 849905 w 6214399"/>
                  <a:gd name="connsiteY4" fmla="*/ 2817129 h 3912056"/>
                  <a:gd name="connsiteX5" fmla="*/ 16433 w 6214399"/>
                  <a:gd name="connsiteY5" fmla="*/ 3789385 h 3912056"/>
                  <a:gd name="connsiteX6" fmla="*/ 0 w 6214399"/>
                  <a:gd name="connsiteY6" fmla="*/ 446 h 3912056"/>
                  <a:gd name="connsiteX7" fmla="*/ 6109407 w 6214399"/>
                  <a:gd name="connsiteY7" fmla="*/ 0 h 3912056"/>
                  <a:gd name="connsiteX0" fmla="*/ 6109407 w 6231869"/>
                  <a:gd name="connsiteY0" fmla="*/ 0 h 3912056"/>
                  <a:gd name="connsiteX1" fmla="*/ 4227908 w 6231869"/>
                  <a:gd name="connsiteY1" fmla="*/ 622123 h 3912056"/>
                  <a:gd name="connsiteX2" fmla="*/ 2290505 w 6231869"/>
                  <a:gd name="connsiteY2" fmla="*/ 721102 h 3912056"/>
                  <a:gd name="connsiteX3" fmla="*/ 2033147 w 6231869"/>
                  <a:gd name="connsiteY3" fmla="*/ 2285446 h 3912056"/>
                  <a:gd name="connsiteX4" fmla="*/ 849905 w 6231869"/>
                  <a:gd name="connsiteY4" fmla="*/ 2817129 h 3912056"/>
                  <a:gd name="connsiteX5" fmla="*/ 16433 w 6231869"/>
                  <a:gd name="connsiteY5" fmla="*/ 3789385 h 3912056"/>
                  <a:gd name="connsiteX6" fmla="*/ 0 w 6231869"/>
                  <a:gd name="connsiteY6" fmla="*/ 446 h 3912056"/>
                  <a:gd name="connsiteX7" fmla="*/ 6109407 w 6231869"/>
                  <a:gd name="connsiteY7" fmla="*/ 0 h 3912056"/>
                  <a:gd name="connsiteX0" fmla="*/ 6109407 w 6263187"/>
                  <a:gd name="connsiteY0" fmla="*/ 0 h 3912056"/>
                  <a:gd name="connsiteX1" fmla="*/ 4227908 w 6263187"/>
                  <a:gd name="connsiteY1" fmla="*/ 622123 h 3912056"/>
                  <a:gd name="connsiteX2" fmla="*/ 2290505 w 6263187"/>
                  <a:gd name="connsiteY2" fmla="*/ 721102 h 3912056"/>
                  <a:gd name="connsiteX3" fmla="*/ 2033147 w 6263187"/>
                  <a:gd name="connsiteY3" fmla="*/ 2285446 h 3912056"/>
                  <a:gd name="connsiteX4" fmla="*/ 849905 w 6263187"/>
                  <a:gd name="connsiteY4" fmla="*/ 2817129 h 3912056"/>
                  <a:gd name="connsiteX5" fmla="*/ 16433 w 6263187"/>
                  <a:gd name="connsiteY5" fmla="*/ 3789385 h 3912056"/>
                  <a:gd name="connsiteX6" fmla="*/ 0 w 6263187"/>
                  <a:gd name="connsiteY6" fmla="*/ 446 h 3912056"/>
                  <a:gd name="connsiteX7" fmla="*/ 6109407 w 6263187"/>
                  <a:gd name="connsiteY7" fmla="*/ 0 h 3912056"/>
                  <a:gd name="connsiteX0" fmla="*/ 6109407 w 6251157"/>
                  <a:gd name="connsiteY0" fmla="*/ 53381 h 3965437"/>
                  <a:gd name="connsiteX1" fmla="*/ 4141687 w 6251157"/>
                  <a:gd name="connsiteY1" fmla="*/ 775590 h 3965437"/>
                  <a:gd name="connsiteX2" fmla="*/ 2290505 w 6251157"/>
                  <a:gd name="connsiteY2" fmla="*/ 774483 h 3965437"/>
                  <a:gd name="connsiteX3" fmla="*/ 2033147 w 6251157"/>
                  <a:gd name="connsiteY3" fmla="*/ 2338827 h 3965437"/>
                  <a:gd name="connsiteX4" fmla="*/ 849905 w 6251157"/>
                  <a:gd name="connsiteY4" fmla="*/ 2870510 h 3965437"/>
                  <a:gd name="connsiteX5" fmla="*/ 16433 w 6251157"/>
                  <a:gd name="connsiteY5" fmla="*/ 3842766 h 3965437"/>
                  <a:gd name="connsiteX6" fmla="*/ 0 w 6251157"/>
                  <a:gd name="connsiteY6" fmla="*/ 53827 h 3965437"/>
                  <a:gd name="connsiteX7" fmla="*/ 6109407 w 6251157"/>
                  <a:gd name="connsiteY7" fmla="*/ 53381 h 3965437"/>
                  <a:gd name="connsiteX0" fmla="*/ 6109407 w 6249177"/>
                  <a:gd name="connsiteY0" fmla="*/ 53381 h 3965437"/>
                  <a:gd name="connsiteX1" fmla="*/ 4141687 w 6249177"/>
                  <a:gd name="connsiteY1" fmla="*/ 775590 h 3965437"/>
                  <a:gd name="connsiteX2" fmla="*/ 2520428 w 6249177"/>
                  <a:gd name="connsiteY2" fmla="*/ 1131930 h 3965437"/>
                  <a:gd name="connsiteX3" fmla="*/ 2033147 w 6249177"/>
                  <a:gd name="connsiteY3" fmla="*/ 2338827 h 3965437"/>
                  <a:gd name="connsiteX4" fmla="*/ 849905 w 6249177"/>
                  <a:gd name="connsiteY4" fmla="*/ 2870510 h 3965437"/>
                  <a:gd name="connsiteX5" fmla="*/ 16433 w 6249177"/>
                  <a:gd name="connsiteY5" fmla="*/ 3842766 h 3965437"/>
                  <a:gd name="connsiteX6" fmla="*/ 0 w 6249177"/>
                  <a:gd name="connsiteY6" fmla="*/ 53827 h 3965437"/>
                  <a:gd name="connsiteX7" fmla="*/ 6109407 w 6249177"/>
                  <a:gd name="connsiteY7" fmla="*/ 53381 h 3965437"/>
                  <a:gd name="connsiteX0" fmla="*/ 6109407 w 6258571"/>
                  <a:gd name="connsiteY0" fmla="*/ 72445 h 3984501"/>
                  <a:gd name="connsiteX1" fmla="*/ 4227908 w 6258571"/>
                  <a:gd name="connsiteY1" fmla="*/ 1052016 h 3984501"/>
                  <a:gd name="connsiteX2" fmla="*/ 2520428 w 6258571"/>
                  <a:gd name="connsiteY2" fmla="*/ 1150994 h 3984501"/>
                  <a:gd name="connsiteX3" fmla="*/ 2033147 w 6258571"/>
                  <a:gd name="connsiteY3" fmla="*/ 2357891 h 3984501"/>
                  <a:gd name="connsiteX4" fmla="*/ 849905 w 6258571"/>
                  <a:gd name="connsiteY4" fmla="*/ 2889574 h 3984501"/>
                  <a:gd name="connsiteX5" fmla="*/ 16433 w 6258571"/>
                  <a:gd name="connsiteY5" fmla="*/ 3861830 h 3984501"/>
                  <a:gd name="connsiteX6" fmla="*/ 0 w 6258571"/>
                  <a:gd name="connsiteY6" fmla="*/ 72891 h 3984501"/>
                  <a:gd name="connsiteX7" fmla="*/ 6109407 w 6258571"/>
                  <a:gd name="connsiteY7" fmla="*/ 72445 h 3984501"/>
                  <a:gd name="connsiteX0" fmla="*/ 6109407 w 6224172"/>
                  <a:gd name="connsiteY0" fmla="*/ 72445 h 3984501"/>
                  <a:gd name="connsiteX1" fmla="*/ 4227908 w 6224172"/>
                  <a:gd name="connsiteY1" fmla="*/ 1052016 h 3984501"/>
                  <a:gd name="connsiteX2" fmla="*/ 2520428 w 6224172"/>
                  <a:gd name="connsiteY2" fmla="*/ 1150994 h 3984501"/>
                  <a:gd name="connsiteX3" fmla="*/ 2033147 w 6224172"/>
                  <a:gd name="connsiteY3" fmla="*/ 2357891 h 3984501"/>
                  <a:gd name="connsiteX4" fmla="*/ 849905 w 6224172"/>
                  <a:gd name="connsiteY4" fmla="*/ 2889574 h 3984501"/>
                  <a:gd name="connsiteX5" fmla="*/ 16433 w 6224172"/>
                  <a:gd name="connsiteY5" fmla="*/ 3861830 h 3984501"/>
                  <a:gd name="connsiteX6" fmla="*/ 0 w 6224172"/>
                  <a:gd name="connsiteY6" fmla="*/ 72891 h 3984501"/>
                  <a:gd name="connsiteX7" fmla="*/ 6109407 w 6224172"/>
                  <a:gd name="connsiteY7" fmla="*/ 72445 h 3984501"/>
                  <a:gd name="connsiteX0" fmla="*/ 6109407 w 6241461"/>
                  <a:gd name="connsiteY0" fmla="*/ 72445 h 3984501"/>
                  <a:gd name="connsiteX1" fmla="*/ 4227908 w 6241461"/>
                  <a:gd name="connsiteY1" fmla="*/ 1052016 h 3984501"/>
                  <a:gd name="connsiteX2" fmla="*/ 2520428 w 6241461"/>
                  <a:gd name="connsiteY2" fmla="*/ 1150994 h 3984501"/>
                  <a:gd name="connsiteX3" fmla="*/ 2033147 w 6241461"/>
                  <a:gd name="connsiteY3" fmla="*/ 2357891 h 3984501"/>
                  <a:gd name="connsiteX4" fmla="*/ 849905 w 6241461"/>
                  <a:gd name="connsiteY4" fmla="*/ 2889574 h 3984501"/>
                  <a:gd name="connsiteX5" fmla="*/ 16433 w 6241461"/>
                  <a:gd name="connsiteY5" fmla="*/ 3861830 h 3984501"/>
                  <a:gd name="connsiteX6" fmla="*/ 0 w 6241461"/>
                  <a:gd name="connsiteY6" fmla="*/ 72891 h 3984501"/>
                  <a:gd name="connsiteX7" fmla="*/ 6109407 w 6241461"/>
                  <a:gd name="connsiteY7" fmla="*/ 72445 h 3984501"/>
                  <a:gd name="connsiteX0" fmla="*/ 6109407 w 6201346"/>
                  <a:gd name="connsiteY0" fmla="*/ 55500 h 3967556"/>
                  <a:gd name="connsiteX1" fmla="*/ 3739321 w 6201346"/>
                  <a:gd name="connsiteY1" fmla="*/ 806305 h 3967556"/>
                  <a:gd name="connsiteX2" fmla="*/ 2520428 w 6201346"/>
                  <a:gd name="connsiteY2" fmla="*/ 1134049 h 3967556"/>
                  <a:gd name="connsiteX3" fmla="*/ 2033147 w 6201346"/>
                  <a:gd name="connsiteY3" fmla="*/ 2340946 h 3967556"/>
                  <a:gd name="connsiteX4" fmla="*/ 849905 w 6201346"/>
                  <a:gd name="connsiteY4" fmla="*/ 2872629 h 3967556"/>
                  <a:gd name="connsiteX5" fmla="*/ 16433 w 6201346"/>
                  <a:gd name="connsiteY5" fmla="*/ 3844885 h 3967556"/>
                  <a:gd name="connsiteX6" fmla="*/ 0 w 6201346"/>
                  <a:gd name="connsiteY6" fmla="*/ 55946 h 3967556"/>
                  <a:gd name="connsiteX7" fmla="*/ 6109407 w 6201346"/>
                  <a:gd name="connsiteY7" fmla="*/ 55500 h 3967556"/>
                  <a:gd name="connsiteX0" fmla="*/ 6109407 w 6211840"/>
                  <a:gd name="connsiteY0" fmla="*/ 55500 h 3967556"/>
                  <a:gd name="connsiteX1" fmla="*/ 3739321 w 6211840"/>
                  <a:gd name="connsiteY1" fmla="*/ 806305 h 3967556"/>
                  <a:gd name="connsiteX2" fmla="*/ 2549169 w 6211840"/>
                  <a:gd name="connsiteY2" fmla="*/ 1405710 h 3967556"/>
                  <a:gd name="connsiteX3" fmla="*/ 2033147 w 6211840"/>
                  <a:gd name="connsiteY3" fmla="*/ 2340946 h 3967556"/>
                  <a:gd name="connsiteX4" fmla="*/ 849905 w 6211840"/>
                  <a:gd name="connsiteY4" fmla="*/ 2872629 h 3967556"/>
                  <a:gd name="connsiteX5" fmla="*/ 16433 w 6211840"/>
                  <a:gd name="connsiteY5" fmla="*/ 3844885 h 3967556"/>
                  <a:gd name="connsiteX6" fmla="*/ 0 w 6211840"/>
                  <a:gd name="connsiteY6" fmla="*/ 55946 h 3967556"/>
                  <a:gd name="connsiteX7" fmla="*/ 6109407 w 6211840"/>
                  <a:gd name="connsiteY7" fmla="*/ 55500 h 39675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211840" h="3967556">
                    <a:moveTo>
                      <a:pt x="6109407" y="55500"/>
                    </a:moveTo>
                    <a:cubicBezTo>
                      <a:pt x="6732627" y="180560"/>
                      <a:pt x="4332694" y="581270"/>
                      <a:pt x="3739321" y="806305"/>
                    </a:cubicBezTo>
                    <a:cubicBezTo>
                      <a:pt x="3145948" y="1031340"/>
                      <a:pt x="2833531" y="1149936"/>
                      <a:pt x="2549169" y="1405710"/>
                    </a:cubicBezTo>
                    <a:cubicBezTo>
                      <a:pt x="2264807" y="1661484"/>
                      <a:pt x="2316358" y="2096460"/>
                      <a:pt x="2033147" y="2340946"/>
                    </a:cubicBezTo>
                    <a:cubicBezTo>
                      <a:pt x="1749936" y="2585432"/>
                      <a:pt x="1123753" y="2574313"/>
                      <a:pt x="849905" y="2872629"/>
                    </a:cubicBezTo>
                    <a:cubicBezTo>
                      <a:pt x="576057" y="3170945"/>
                      <a:pt x="16720" y="4345629"/>
                      <a:pt x="16433" y="3844885"/>
                    </a:cubicBezTo>
                    <a:cubicBezTo>
                      <a:pt x="15745" y="2643863"/>
                      <a:pt x="15057" y="1171182"/>
                      <a:pt x="0" y="55946"/>
                    </a:cubicBezTo>
                    <a:cubicBezTo>
                      <a:pt x="2036469" y="55797"/>
                      <a:pt x="5486187" y="-69560"/>
                      <a:pt x="6109407" y="5550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 dirty="0"/>
              </a:p>
            </p:txBody>
          </p:sp>
        </p:grpSp>
        <p:grpSp>
          <p:nvGrpSpPr>
            <p:cNvPr id="60" name="กลุ่ม 59">
              <a:extLst>
                <a:ext uri="{FF2B5EF4-FFF2-40B4-BE49-F238E27FC236}">
                  <a16:creationId xmlns:a16="http://schemas.microsoft.com/office/drawing/2014/main" id="{5063384C-1B67-4C48-859F-3B720252A26A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255808" y="373919"/>
              <a:ext cx="376162" cy="907724"/>
              <a:chOff x="6264894" y="1446698"/>
              <a:chExt cx="759640" cy="1984379"/>
            </a:xfrm>
          </p:grpSpPr>
          <p:sp>
            <p:nvSpPr>
              <p:cNvPr id="61" name="วงรี 60">
                <a:extLst>
                  <a:ext uri="{FF2B5EF4-FFF2-40B4-BE49-F238E27FC236}">
                    <a16:creationId xmlns:a16="http://schemas.microsoft.com/office/drawing/2014/main" id="{36043F64-AE10-48E1-83C6-E74C5B6505F5}"/>
                  </a:ext>
                </a:extLst>
              </p:cNvPr>
              <p:cNvSpPr/>
              <p:nvPr/>
            </p:nvSpPr>
            <p:spPr>
              <a:xfrm>
                <a:off x="6264894" y="14508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62" name="วงรี 61">
                <a:extLst>
                  <a:ext uri="{FF2B5EF4-FFF2-40B4-BE49-F238E27FC236}">
                    <a16:creationId xmlns:a16="http://schemas.microsoft.com/office/drawing/2014/main" id="{CBF52C19-C282-41CB-A7C0-48F1DF132FDC}"/>
                  </a:ext>
                </a:extLst>
              </p:cNvPr>
              <p:cNvSpPr/>
              <p:nvPr/>
            </p:nvSpPr>
            <p:spPr>
              <a:xfrm>
                <a:off x="6264894" y="16508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63" name="วงรี 62">
                <a:extLst>
                  <a:ext uri="{FF2B5EF4-FFF2-40B4-BE49-F238E27FC236}">
                    <a16:creationId xmlns:a16="http://schemas.microsoft.com/office/drawing/2014/main" id="{7DDA6A80-4690-4C1B-A94D-40F36F4808BF}"/>
                  </a:ext>
                </a:extLst>
              </p:cNvPr>
              <p:cNvSpPr/>
              <p:nvPr/>
            </p:nvSpPr>
            <p:spPr>
              <a:xfrm>
                <a:off x="6264894" y="185090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64" name="วงรี 63">
                <a:extLst>
                  <a:ext uri="{FF2B5EF4-FFF2-40B4-BE49-F238E27FC236}">
                    <a16:creationId xmlns:a16="http://schemas.microsoft.com/office/drawing/2014/main" id="{61A1373D-3938-4F72-AC4E-E968BA8F0228}"/>
                  </a:ext>
                </a:extLst>
              </p:cNvPr>
              <p:cNvSpPr/>
              <p:nvPr/>
            </p:nvSpPr>
            <p:spPr>
              <a:xfrm>
                <a:off x="6264894" y="205092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65" name="วงรี 64">
                <a:extLst>
                  <a:ext uri="{FF2B5EF4-FFF2-40B4-BE49-F238E27FC236}">
                    <a16:creationId xmlns:a16="http://schemas.microsoft.com/office/drawing/2014/main" id="{FBB0A0A6-1766-41CD-B47C-B65A5D10B60B}"/>
                  </a:ext>
                </a:extLst>
              </p:cNvPr>
              <p:cNvSpPr/>
              <p:nvPr/>
            </p:nvSpPr>
            <p:spPr>
              <a:xfrm>
                <a:off x="6264894" y="22509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66" name="วงรี 65">
                <a:extLst>
                  <a:ext uri="{FF2B5EF4-FFF2-40B4-BE49-F238E27FC236}">
                    <a16:creationId xmlns:a16="http://schemas.microsoft.com/office/drawing/2014/main" id="{F3C923B7-F97B-4F27-B22C-C23479043118}"/>
                  </a:ext>
                </a:extLst>
              </p:cNvPr>
              <p:cNvSpPr/>
              <p:nvPr/>
            </p:nvSpPr>
            <p:spPr>
              <a:xfrm>
                <a:off x="6264894" y="24509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67" name="วงรี 66">
                <a:extLst>
                  <a:ext uri="{FF2B5EF4-FFF2-40B4-BE49-F238E27FC236}">
                    <a16:creationId xmlns:a16="http://schemas.microsoft.com/office/drawing/2014/main" id="{3A3D4065-2C55-4581-9E65-7CF7555CDCCD}"/>
                  </a:ext>
                </a:extLst>
              </p:cNvPr>
              <p:cNvSpPr/>
              <p:nvPr/>
            </p:nvSpPr>
            <p:spPr>
              <a:xfrm>
                <a:off x="6264894" y="265100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68" name="วงรี 67">
                <a:extLst>
                  <a:ext uri="{FF2B5EF4-FFF2-40B4-BE49-F238E27FC236}">
                    <a16:creationId xmlns:a16="http://schemas.microsoft.com/office/drawing/2014/main" id="{2A971D1F-3270-497F-B94D-4359CFF5097A}"/>
                  </a:ext>
                </a:extLst>
              </p:cNvPr>
              <p:cNvSpPr/>
              <p:nvPr/>
            </p:nvSpPr>
            <p:spPr>
              <a:xfrm>
                <a:off x="6264894" y="285102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69" name="วงรี 68">
                <a:extLst>
                  <a:ext uri="{FF2B5EF4-FFF2-40B4-BE49-F238E27FC236}">
                    <a16:creationId xmlns:a16="http://schemas.microsoft.com/office/drawing/2014/main" id="{57687707-7206-4153-B28C-28F63D8AC682}"/>
                  </a:ext>
                </a:extLst>
              </p:cNvPr>
              <p:cNvSpPr/>
              <p:nvPr/>
            </p:nvSpPr>
            <p:spPr>
              <a:xfrm>
                <a:off x="6264894" y="30510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 dirty="0"/>
              </a:p>
            </p:txBody>
          </p:sp>
          <p:sp>
            <p:nvSpPr>
              <p:cNvPr id="70" name="วงรี 69">
                <a:extLst>
                  <a:ext uri="{FF2B5EF4-FFF2-40B4-BE49-F238E27FC236}">
                    <a16:creationId xmlns:a16="http://schemas.microsoft.com/office/drawing/2014/main" id="{FE901680-D2A7-41ED-8B46-82035F174F4D}"/>
                  </a:ext>
                </a:extLst>
              </p:cNvPr>
              <p:cNvSpPr/>
              <p:nvPr/>
            </p:nvSpPr>
            <p:spPr>
              <a:xfrm>
                <a:off x="6264894" y="32510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71" name="วงรี 70">
                <a:extLst>
                  <a:ext uri="{FF2B5EF4-FFF2-40B4-BE49-F238E27FC236}">
                    <a16:creationId xmlns:a16="http://schemas.microsoft.com/office/drawing/2014/main" id="{43BB84BE-9DA4-444F-A656-778A792D2066}"/>
                  </a:ext>
                </a:extLst>
              </p:cNvPr>
              <p:cNvSpPr/>
              <p:nvPr/>
            </p:nvSpPr>
            <p:spPr>
              <a:xfrm>
                <a:off x="6554714" y="14487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72" name="วงรี 71">
                <a:extLst>
                  <a:ext uri="{FF2B5EF4-FFF2-40B4-BE49-F238E27FC236}">
                    <a16:creationId xmlns:a16="http://schemas.microsoft.com/office/drawing/2014/main" id="{B1E54609-962D-49EA-A36B-7EA95D697FF6}"/>
                  </a:ext>
                </a:extLst>
              </p:cNvPr>
              <p:cNvSpPr/>
              <p:nvPr/>
            </p:nvSpPr>
            <p:spPr>
              <a:xfrm>
                <a:off x="6554714" y="16488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73" name="วงรี 72">
                <a:extLst>
                  <a:ext uri="{FF2B5EF4-FFF2-40B4-BE49-F238E27FC236}">
                    <a16:creationId xmlns:a16="http://schemas.microsoft.com/office/drawing/2014/main" id="{4249E772-E248-47E2-BBAB-0291054D4720}"/>
                  </a:ext>
                </a:extLst>
              </p:cNvPr>
              <p:cNvSpPr/>
              <p:nvPr/>
            </p:nvSpPr>
            <p:spPr>
              <a:xfrm>
                <a:off x="6554714" y="184882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74" name="วงรี 73">
                <a:extLst>
                  <a:ext uri="{FF2B5EF4-FFF2-40B4-BE49-F238E27FC236}">
                    <a16:creationId xmlns:a16="http://schemas.microsoft.com/office/drawing/2014/main" id="{AB119595-6946-4196-9F2E-F14911126934}"/>
                  </a:ext>
                </a:extLst>
              </p:cNvPr>
              <p:cNvSpPr/>
              <p:nvPr/>
            </p:nvSpPr>
            <p:spPr>
              <a:xfrm>
                <a:off x="6554714" y="204885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75" name="วงรี 74">
                <a:extLst>
                  <a:ext uri="{FF2B5EF4-FFF2-40B4-BE49-F238E27FC236}">
                    <a16:creationId xmlns:a16="http://schemas.microsoft.com/office/drawing/2014/main" id="{84B47960-2D2B-4ED8-950B-9CE3F526EDB1}"/>
                  </a:ext>
                </a:extLst>
              </p:cNvPr>
              <p:cNvSpPr/>
              <p:nvPr/>
            </p:nvSpPr>
            <p:spPr>
              <a:xfrm>
                <a:off x="6554714" y="22488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76" name="วงรี 75">
                <a:extLst>
                  <a:ext uri="{FF2B5EF4-FFF2-40B4-BE49-F238E27FC236}">
                    <a16:creationId xmlns:a16="http://schemas.microsoft.com/office/drawing/2014/main" id="{660F6C5E-ECCA-45B6-973D-3F3237CA3209}"/>
                  </a:ext>
                </a:extLst>
              </p:cNvPr>
              <p:cNvSpPr/>
              <p:nvPr/>
            </p:nvSpPr>
            <p:spPr>
              <a:xfrm>
                <a:off x="6554714" y="24489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77" name="วงรี 76">
                <a:extLst>
                  <a:ext uri="{FF2B5EF4-FFF2-40B4-BE49-F238E27FC236}">
                    <a16:creationId xmlns:a16="http://schemas.microsoft.com/office/drawing/2014/main" id="{BAB559BF-9D71-4F40-9506-56E190133E99}"/>
                  </a:ext>
                </a:extLst>
              </p:cNvPr>
              <p:cNvSpPr/>
              <p:nvPr/>
            </p:nvSpPr>
            <p:spPr>
              <a:xfrm>
                <a:off x="6554714" y="264892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78" name="วงรี 77">
                <a:extLst>
                  <a:ext uri="{FF2B5EF4-FFF2-40B4-BE49-F238E27FC236}">
                    <a16:creationId xmlns:a16="http://schemas.microsoft.com/office/drawing/2014/main" id="{30A0802E-40FA-4B03-BFF6-642C8184E2DF}"/>
                  </a:ext>
                </a:extLst>
              </p:cNvPr>
              <p:cNvSpPr/>
              <p:nvPr/>
            </p:nvSpPr>
            <p:spPr>
              <a:xfrm>
                <a:off x="6554714" y="284895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79" name="วงรี 78">
                <a:extLst>
                  <a:ext uri="{FF2B5EF4-FFF2-40B4-BE49-F238E27FC236}">
                    <a16:creationId xmlns:a16="http://schemas.microsoft.com/office/drawing/2014/main" id="{7AA9AE6D-DBCD-445D-8282-A5A6EF704155}"/>
                  </a:ext>
                </a:extLst>
              </p:cNvPr>
              <p:cNvSpPr/>
              <p:nvPr/>
            </p:nvSpPr>
            <p:spPr>
              <a:xfrm>
                <a:off x="6554714" y="30489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80" name="วงรี 79">
                <a:extLst>
                  <a:ext uri="{FF2B5EF4-FFF2-40B4-BE49-F238E27FC236}">
                    <a16:creationId xmlns:a16="http://schemas.microsoft.com/office/drawing/2014/main" id="{E2AA38E1-88E4-4FD3-AB6B-C1C259132217}"/>
                  </a:ext>
                </a:extLst>
              </p:cNvPr>
              <p:cNvSpPr/>
              <p:nvPr/>
            </p:nvSpPr>
            <p:spPr>
              <a:xfrm>
                <a:off x="6554714" y="32490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81" name="วงรี 80">
                <a:extLst>
                  <a:ext uri="{FF2B5EF4-FFF2-40B4-BE49-F238E27FC236}">
                    <a16:creationId xmlns:a16="http://schemas.microsoft.com/office/drawing/2014/main" id="{212CA890-9015-456E-98AA-AE1FEAB94E68}"/>
                  </a:ext>
                </a:extLst>
              </p:cNvPr>
              <p:cNvSpPr/>
              <p:nvPr/>
            </p:nvSpPr>
            <p:spPr>
              <a:xfrm>
                <a:off x="6844534" y="14466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82" name="วงรี 81">
                <a:extLst>
                  <a:ext uri="{FF2B5EF4-FFF2-40B4-BE49-F238E27FC236}">
                    <a16:creationId xmlns:a16="http://schemas.microsoft.com/office/drawing/2014/main" id="{28142ACE-1576-457B-9FFB-A6E640C94C93}"/>
                  </a:ext>
                </a:extLst>
              </p:cNvPr>
              <p:cNvSpPr/>
              <p:nvPr/>
            </p:nvSpPr>
            <p:spPr>
              <a:xfrm>
                <a:off x="6844534" y="16467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83" name="วงรี 82">
                <a:extLst>
                  <a:ext uri="{FF2B5EF4-FFF2-40B4-BE49-F238E27FC236}">
                    <a16:creationId xmlns:a16="http://schemas.microsoft.com/office/drawing/2014/main" id="{9E65A5C0-A1A5-4257-B83F-64DB62AD6D4A}"/>
                  </a:ext>
                </a:extLst>
              </p:cNvPr>
              <p:cNvSpPr/>
              <p:nvPr/>
            </p:nvSpPr>
            <p:spPr>
              <a:xfrm>
                <a:off x="6844534" y="184674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84" name="วงรี 83">
                <a:extLst>
                  <a:ext uri="{FF2B5EF4-FFF2-40B4-BE49-F238E27FC236}">
                    <a16:creationId xmlns:a16="http://schemas.microsoft.com/office/drawing/2014/main" id="{F456F59F-3E8B-4A9C-A0A6-9D9A58347391}"/>
                  </a:ext>
                </a:extLst>
              </p:cNvPr>
              <p:cNvSpPr/>
              <p:nvPr/>
            </p:nvSpPr>
            <p:spPr>
              <a:xfrm>
                <a:off x="6844534" y="204677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85" name="วงรี 84">
                <a:extLst>
                  <a:ext uri="{FF2B5EF4-FFF2-40B4-BE49-F238E27FC236}">
                    <a16:creationId xmlns:a16="http://schemas.microsoft.com/office/drawing/2014/main" id="{C6C7035C-D720-4782-9889-E7C52F07F731}"/>
                  </a:ext>
                </a:extLst>
              </p:cNvPr>
              <p:cNvSpPr/>
              <p:nvPr/>
            </p:nvSpPr>
            <p:spPr>
              <a:xfrm>
                <a:off x="6844534" y="22467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86" name="วงรี 85">
                <a:extLst>
                  <a:ext uri="{FF2B5EF4-FFF2-40B4-BE49-F238E27FC236}">
                    <a16:creationId xmlns:a16="http://schemas.microsoft.com/office/drawing/2014/main" id="{12958C89-FAC6-4D6B-A6BC-89E7F57F49A9}"/>
                  </a:ext>
                </a:extLst>
              </p:cNvPr>
              <p:cNvSpPr/>
              <p:nvPr/>
            </p:nvSpPr>
            <p:spPr>
              <a:xfrm>
                <a:off x="6844534" y="24468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87" name="วงรี 86">
                <a:extLst>
                  <a:ext uri="{FF2B5EF4-FFF2-40B4-BE49-F238E27FC236}">
                    <a16:creationId xmlns:a16="http://schemas.microsoft.com/office/drawing/2014/main" id="{0EB9EF5B-9B6B-4CCD-9D23-F1A66E05B5E1}"/>
                  </a:ext>
                </a:extLst>
              </p:cNvPr>
              <p:cNvSpPr/>
              <p:nvPr/>
            </p:nvSpPr>
            <p:spPr>
              <a:xfrm>
                <a:off x="6844534" y="264684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88" name="วงรี 87">
                <a:extLst>
                  <a:ext uri="{FF2B5EF4-FFF2-40B4-BE49-F238E27FC236}">
                    <a16:creationId xmlns:a16="http://schemas.microsoft.com/office/drawing/2014/main" id="{4B41C75B-F80A-4FD0-B1BE-56B30ECAE20E}"/>
                  </a:ext>
                </a:extLst>
              </p:cNvPr>
              <p:cNvSpPr/>
              <p:nvPr/>
            </p:nvSpPr>
            <p:spPr>
              <a:xfrm>
                <a:off x="6844534" y="284687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89" name="วงรี 88">
                <a:extLst>
                  <a:ext uri="{FF2B5EF4-FFF2-40B4-BE49-F238E27FC236}">
                    <a16:creationId xmlns:a16="http://schemas.microsoft.com/office/drawing/2014/main" id="{6E7786C0-A46F-4381-8D9D-7B9F8A2056D0}"/>
                  </a:ext>
                </a:extLst>
              </p:cNvPr>
              <p:cNvSpPr/>
              <p:nvPr/>
            </p:nvSpPr>
            <p:spPr>
              <a:xfrm>
                <a:off x="6844534" y="30468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90" name="วงรี 89">
                <a:extLst>
                  <a:ext uri="{FF2B5EF4-FFF2-40B4-BE49-F238E27FC236}">
                    <a16:creationId xmlns:a16="http://schemas.microsoft.com/office/drawing/2014/main" id="{1E352FA3-EDA1-40E7-926E-C03C10A26667}"/>
                  </a:ext>
                </a:extLst>
              </p:cNvPr>
              <p:cNvSpPr/>
              <p:nvPr/>
            </p:nvSpPr>
            <p:spPr>
              <a:xfrm>
                <a:off x="6844534" y="32469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</p:grpSp>
        <p:grpSp>
          <p:nvGrpSpPr>
            <p:cNvPr id="156" name="กลุ่ม 155">
              <a:extLst>
                <a:ext uri="{FF2B5EF4-FFF2-40B4-BE49-F238E27FC236}">
                  <a16:creationId xmlns:a16="http://schemas.microsoft.com/office/drawing/2014/main" id="{B958616B-DD23-408E-8662-7F1436CDCE4F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3466326" y="573401"/>
              <a:ext cx="347486" cy="982634"/>
              <a:chOff x="6264894" y="1446698"/>
              <a:chExt cx="759640" cy="1984379"/>
            </a:xfrm>
          </p:grpSpPr>
          <p:sp>
            <p:nvSpPr>
              <p:cNvPr id="157" name="วงรี 156">
                <a:extLst>
                  <a:ext uri="{FF2B5EF4-FFF2-40B4-BE49-F238E27FC236}">
                    <a16:creationId xmlns:a16="http://schemas.microsoft.com/office/drawing/2014/main" id="{880946A2-5350-4B72-B3CF-3372A2D75CBF}"/>
                  </a:ext>
                </a:extLst>
              </p:cNvPr>
              <p:cNvSpPr/>
              <p:nvPr/>
            </p:nvSpPr>
            <p:spPr>
              <a:xfrm>
                <a:off x="6264894" y="14508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58" name="วงรี 157">
                <a:extLst>
                  <a:ext uri="{FF2B5EF4-FFF2-40B4-BE49-F238E27FC236}">
                    <a16:creationId xmlns:a16="http://schemas.microsoft.com/office/drawing/2014/main" id="{3CE03E15-6C83-422D-BD88-166AD688CF2E}"/>
                  </a:ext>
                </a:extLst>
              </p:cNvPr>
              <p:cNvSpPr/>
              <p:nvPr/>
            </p:nvSpPr>
            <p:spPr>
              <a:xfrm>
                <a:off x="6264894" y="16508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59" name="วงรี 158">
                <a:extLst>
                  <a:ext uri="{FF2B5EF4-FFF2-40B4-BE49-F238E27FC236}">
                    <a16:creationId xmlns:a16="http://schemas.microsoft.com/office/drawing/2014/main" id="{908F4668-BA50-42FC-A8E3-4423F5A64ABC}"/>
                  </a:ext>
                </a:extLst>
              </p:cNvPr>
              <p:cNvSpPr/>
              <p:nvPr/>
            </p:nvSpPr>
            <p:spPr>
              <a:xfrm>
                <a:off x="6264894" y="185090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60" name="วงรี 159">
                <a:extLst>
                  <a:ext uri="{FF2B5EF4-FFF2-40B4-BE49-F238E27FC236}">
                    <a16:creationId xmlns:a16="http://schemas.microsoft.com/office/drawing/2014/main" id="{524554F2-A4AB-4A2E-91DE-4B0CB4B448EB}"/>
                  </a:ext>
                </a:extLst>
              </p:cNvPr>
              <p:cNvSpPr/>
              <p:nvPr/>
            </p:nvSpPr>
            <p:spPr>
              <a:xfrm>
                <a:off x="6264894" y="205092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61" name="วงรี 160">
                <a:extLst>
                  <a:ext uri="{FF2B5EF4-FFF2-40B4-BE49-F238E27FC236}">
                    <a16:creationId xmlns:a16="http://schemas.microsoft.com/office/drawing/2014/main" id="{F3F51107-801F-4372-8E4D-3C58FA1B92B3}"/>
                  </a:ext>
                </a:extLst>
              </p:cNvPr>
              <p:cNvSpPr/>
              <p:nvPr/>
            </p:nvSpPr>
            <p:spPr>
              <a:xfrm>
                <a:off x="6264894" y="22509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62" name="วงรี 161">
                <a:extLst>
                  <a:ext uri="{FF2B5EF4-FFF2-40B4-BE49-F238E27FC236}">
                    <a16:creationId xmlns:a16="http://schemas.microsoft.com/office/drawing/2014/main" id="{5D800A4B-1832-4643-A216-53E717B7A80C}"/>
                  </a:ext>
                </a:extLst>
              </p:cNvPr>
              <p:cNvSpPr/>
              <p:nvPr/>
            </p:nvSpPr>
            <p:spPr>
              <a:xfrm>
                <a:off x="6264894" y="24509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63" name="วงรี 162">
                <a:extLst>
                  <a:ext uri="{FF2B5EF4-FFF2-40B4-BE49-F238E27FC236}">
                    <a16:creationId xmlns:a16="http://schemas.microsoft.com/office/drawing/2014/main" id="{BCF1EB5A-DBFC-4179-958C-1B9118471259}"/>
                  </a:ext>
                </a:extLst>
              </p:cNvPr>
              <p:cNvSpPr/>
              <p:nvPr/>
            </p:nvSpPr>
            <p:spPr>
              <a:xfrm>
                <a:off x="6264894" y="265100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64" name="วงรี 163">
                <a:extLst>
                  <a:ext uri="{FF2B5EF4-FFF2-40B4-BE49-F238E27FC236}">
                    <a16:creationId xmlns:a16="http://schemas.microsoft.com/office/drawing/2014/main" id="{43A2364B-8D4A-4104-BC92-43A3EBCF0585}"/>
                  </a:ext>
                </a:extLst>
              </p:cNvPr>
              <p:cNvSpPr/>
              <p:nvPr/>
            </p:nvSpPr>
            <p:spPr>
              <a:xfrm>
                <a:off x="6264894" y="285102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65" name="วงรี 164">
                <a:extLst>
                  <a:ext uri="{FF2B5EF4-FFF2-40B4-BE49-F238E27FC236}">
                    <a16:creationId xmlns:a16="http://schemas.microsoft.com/office/drawing/2014/main" id="{2009CE0F-1418-4A64-9EF9-E61143263B5C}"/>
                  </a:ext>
                </a:extLst>
              </p:cNvPr>
              <p:cNvSpPr/>
              <p:nvPr/>
            </p:nvSpPr>
            <p:spPr>
              <a:xfrm>
                <a:off x="6264894" y="30510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 dirty="0"/>
              </a:p>
            </p:txBody>
          </p:sp>
          <p:sp>
            <p:nvSpPr>
              <p:cNvPr id="166" name="วงรี 165">
                <a:extLst>
                  <a:ext uri="{FF2B5EF4-FFF2-40B4-BE49-F238E27FC236}">
                    <a16:creationId xmlns:a16="http://schemas.microsoft.com/office/drawing/2014/main" id="{AD5C2724-F24C-49C5-B5E1-775DEA13487D}"/>
                  </a:ext>
                </a:extLst>
              </p:cNvPr>
              <p:cNvSpPr/>
              <p:nvPr/>
            </p:nvSpPr>
            <p:spPr>
              <a:xfrm>
                <a:off x="6264894" y="32510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67" name="วงรี 166">
                <a:extLst>
                  <a:ext uri="{FF2B5EF4-FFF2-40B4-BE49-F238E27FC236}">
                    <a16:creationId xmlns:a16="http://schemas.microsoft.com/office/drawing/2014/main" id="{072B9939-058B-4D80-947C-409EF176F8F8}"/>
                  </a:ext>
                </a:extLst>
              </p:cNvPr>
              <p:cNvSpPr/>
              <p:nvPr/>
            </p:nvSpPr>
            <p:spPr>
              <a:xfrm>
                <a:off x="6554714" y="14487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68" name="วงรี 167">
                <a:extLst>
                  <a:ext uri="{FF2B5EF4-FFF2-40B4-BE49-F238E27FC236}">
                    <a16:creationId xmlns:a16="http://schemas.microsoft.com/office/drawing/2014/main" id="{FD8A0C7A-2F21-40E4-A570-653933483C2A}"/>
                  </a:ext>
                </a:extLst>
              </p:cNvPr>
              <p:cNvSpPr/>
              <p:nvPr/>
            </p:nvSpPr>
            <p:spPr>
              <a:xfrm>
                <a:off x="6554714" y="16488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69" name="วงรี 168">
                <a:extLst>
                  <a:ext uri="{FF2B5EF4-FFF2-40B4-BE49-F238E27FC236}">
                    <a16:creationId xmlns:a16="http://schemas.microsoft.com/office/drawing/2014/main" id="{4D647E18-E96F-4C4F-8BF3-5C1EA031B938}"/>
                  </a:ext>
                </a:extLst>
              </p:cNvPr>
              <p:cNvSpPr/>
              <p:nvPr/>
            </p:nvSpPr>
            <p:spPr>
              <a:xfrm>
                <a:off x="6554714" y="184882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70" name="วงรี 169">
                <a:extLst>
                  <a:ext uri="{FF2B5EF4-FFF2-40B4-BE49-F238E27FC236}">
                    <a16:creationId xmlns:a16="http://schemas.microsoft.com/office/drawing/2014/main" id="{9035A499-ABAB-46EA-A7A5-5E21EF272C51}"/>
                  </a:ext>
                </a:extLst>
              </p:cNvPr>
              <p:cNvSpPr/>
              <p:nvPr/>
            </p:nvSpPr>
            <p:spPr>
              <a:xfrm>
                <a:off x="6554714" y="204885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71" name="วงรี 170">
                <a:extLst>
                  <a:ext uri="{FF2B5EF4-FFF2-40B4-BE49-F238E27FC236}">
                    <a16:creationId xmlns:a16="http://schemas.microsoft.com/office/drawing/2014/main" id="{EC45FC70-FF67-4A0B-9F65-AC60DB5DD75A}"/>
                  </a:ext>
                </a:extLst>
              </p:cNvPr>
              <p:cNvSpPr/>
              <p:nvPr/>
            </p:nvSpPr>
            <p:spPr>
              <a:xfrm>
                <a:off x="6554714" y="22488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72" name="วงรี 171">
                <a:extLst>
                  <a:ext uri="{FF2B5EF4-FFF2-40B4-BE49-F238E27FC236}">
                    <a16:creationId xmlns:a16="http://schemas.microsoft.com/office/drawing/2014/main" id="{3225911A-5A7F-4A6A-8D60-167EE0612ED8}"/>
                  </a:ext>
                </a:extLst>
              </p:cNvPr>
              <p:cNvSpPr/>
              <p:nvPr/>
            </p:nvSpPr>
            <p:spPr>
              <a:xfrm>
                <a:off x="6554714" y="24489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73" name="วงรี 172">
                <a:extLst>
                  <a:ext uri="{FF2B5EF4-FFF2-40B4-BE49-F238E27FC236}">
                    <a16:creationId xmlns:a16="http://schemas.microsoft.com/office/drawing/2014/main" id="{779E656A-5DB3-43FD-A294-C984D27F3ECA}"/>
                  </a:ext>
                </a:extLst>
              </p:cNvPr>
              <p:cNvSpPr/>
              <p:nvPr/>
            </p:nvSpPr>
            <p:spPr>
              <a:xfrm>
                <a:off x="6554714" y="264892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74" name="วงรี 173">
                <a:extLst>
                  <a:ext uri="{FF2B5EF4-FFF2-40B4-BE49-F238E27FC236}">
                    <a16:creationId xmlns:a16="http://schemas.microsoft.com/office/drawing/2014/main" id="{A14C5DAE-6A71-40BD-9109-F1EFE7D9D5B1}"/>
                  </a:ext>
                </a:extLst>
              </p:cNvPr>
              <p:cNvSpPr/>
              <p:nvPr/>
            </p:nvSpPr>
            <p:spPr>
              <a:xfrm>
                <a:off x="6554714" y="284895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75" name="วงรี 174">
                <a:extLst>
                  <a:ext uri="{FF2B5EF4-FFF2-40B4-BE49-F238E27FC236}">
                    <a16:creationId xmlns:a16="http://schemas.microsoft.com/office/drawing/2014/main" id="{1C726E50-D9AB-44F7-B09D-260EA4A097D2}"/>
                  </a:ext>
                </a:extLst>
              </p:cNvPr>
              <p:cNvSpPr/>
              <p:nvPr/>
            </p:nvSpPr>
            <p:spPr>
              <a:xfrm>
                <a:off x="6554714" y="30489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76" name="วงรี 175">
                <a:extLst>
                  <a:ext uri="{FF2B5EF4-FFF2-40B4-BE49-F238E27FC236}">
                    <a16:creationId xmlns:a16="http://schemas.microsoft.com/office/drawing/2014/main" id="{3381DF47-4EEC-4C5D-806D-331FFB99EDBB}"/>
                  </a:ext>
                </a:extLst>
              </p:cNvPr>
              <p:cNvSpPr/>
              <p:nvPr/>
            </p:nvSpPr>
            <p:spPr>
              <a:xfrm>
                <a:off x="6554714" y="32490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77" name="วงรี 176">
                <a:extLst>
                  <a:ext uri="{FF2B5EF4-FFF2-40B4-BE49-F238E27FC236}">
                    <a16:creationId xmlns:a16="http://schemas.microsoft.com/office/drawing/2014/main" id="{B1A7197B-B98D-40DE-BF72-B4830EC03030}"/>
                  </a:ext>
                </a:extLst>
              </p:cNvPr>
              <p:cNvSpPr/>
              <p:nvPr/>
            </p:nvSpPr>
            <p:spPr>
              <a:xfrm>
                <a:off x="6844534" y="14466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78" name="วงรี 177">
                <a:extLst>
                  <a:ext uri="{FF2B5EF4-FFF2-40B4-BE49-F238E27FC236}">
                    <a16:creationId xmlns:a16="http://schemas.microsoft.com/office/drawing/2014/main" id="{82DF469E-A085-4039-88CB-3969DA384FDB}"/>
                  </a:ext>
                </a:extLst>
              </p:cNvPr>
              <p:cNvSpPr/>
              <p:nvPr/>
            </p:nvSpPr>
            <p:spPr>
              <a:xfrm>
                <a:off x="6844534" y="16467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79" name="วงรี 178">
                <a:extLst>
                  <a:ext uri="{FF2B5EF4-FFF2-40B4-BE49-F238E27FC236}">
                    <a16:creationId xmlns:a16="http://schemas.microsoft.com/office/drawing/2014/main" id="{2114E414-B577-4702-8E7D-052C8EB01B12}"/>
                  </a:ext>
                </a:extLst>
              </p:cNvPr>
              <p:cNvSpPr/>
              <p:nvPr/>
            </p:nvSpPr>
            <p:spPr>
              <a:xfrm>
                <a:off x="6844534" y="184674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80" name="วงรี 179">
                <a:extLst>
                  <a:ext uri="{FF2B5EF4-FFF2-40B4-BE49-F238E27FC236}">
                    <a16:creationId xmlns:a16="http://schemas.microsoft.com/office/drawing/2014/main" id="{FAE97F4D-3390-442F-BABF-6A9F783CDAC4}"/>
                  </a:ext>
                </a:extLst>
              </p:cNvPr>
              <p:cNvSpPr/>
              <p:nvPr/>
            </p:nvSpPr>
            <p:spPr>
              <a:xfrm>
                <a:off x="6844534" y="204677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81" name="วงรี 180">
                <a:extLst>
                  <a:ext uri="{FF2B5EF4-FFF2-40B4-BE49-F238E27FC236}">
                    <a16:creationId xmlns:a16="http://schemas.microsoft.com/office/drawing/2014/main" id="{B7B57EE1-A657-484F-9702-2D432A5836E3}"/>
                  </a:ext>
                </a:extLst>
              </p:cNvPr>
              <p:cNvSpPr/>
              <p:nvPr/>
            </p:nvSpPr>
            <p:spPr>
              <a:xfrm>
                <a:off x="6844534" y="22467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82" name="วงรี 181">
                <a:extLst>
                  <a:ext uri="{FF2B5EF4-FFF2-40B4-BE49-F238E27FC236}">
                    <a16:creationId xmlns:a16="http://schemas.microsoft.com/office/drawing/2014/main" id="{C875F0C2-3305-4620-831F-EE6836698F44}"/>
                  </a:ext>
                </a:extLst>
              </p:cNvPr>
              <p:cNvSpPr/>
              <p:nvPr/>
            </p:nvSpPr>
            <p:spPr>
              <a:xfrm>
                <a:off x="6844534" y="24468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83" name="วงรี 182">
                <a:extLst>
                  <a:ext uri="{FF2B5EF4-FFF2-40B4-BE49-F238E27FC236}">
                    <a16:creationId xmlns:a16="http://schemas.microsoft.com/office/drawing/2014/main" id="{C1FB343C-CD22-433C-A738-ED6ED98C86CA}"/>
                  </a:ext>
                </a:extLst>
              </p:cNvPr>
              <p:cNvSpPr/>
              <p:nvPr/>
            </p:nvSpPr>
            <p:spPr>
              <a:xfrm>
                <a:off x="6844534" y="264684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84" name="วงรี 183">
                <a:extLst>
                  <a:ext uri="{FF2B5EF4-FFF2-40B4-BE49-F238E27FC236}">
                    <a16:creationId xmlns:a16="http://schemas.microsoft.com/office/drawing/2014/main" id="{AD1668AC-CF57-4C3A-B191-3854D89C3822}"/>
                  </a:ext>
                </a:extLst>
              </p:cNvPr>
              <p:cNvSpPr/>
              <p:nvPr/>
            </p:nvSpPr>
            <p:spPr>
              <a:xfrm>
                <a:off x="6844534" y="284687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85" name="วงรี 184">
                <a:extLst>
                  <a:ext uri="{FF2B5EF4-FFF2-40B4-BE49-F238E27FC236}">
                    <a16:creationId xmlns:a16="http://schemas.microsoft.com/office/drawing/2014/main" id="{E99753CA-0192-41F6-9B70-A541EFAEA4DB}"/>
                  </a:ext>
                </a:extLst>
              </p:cNvPr>
              <p:cNvSpPr/>
              <p:nvPr/>
            </p:nvSpPr>
            <p:spPr>
              <a:xfrm>
                <a:off x="6844534" y="30468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86" name="วงรี 185">
                <a:extLst>
                  <a:ext uri="{FF2B5EF4-FFF2-40B4-BE49-F238E27FC236}">
                    <a16:creationId xmlns:a16="http://schemas.microsoft.com/office/drawing/2014/main" id="{07334C29-3F9C-4309-BFD2-EEC5F7C587A2}"/>
                  </a:ext>
                </a:extLst>
              </p:cNvPr>
              <p:cNvSpPr/>
              <p:nvPr/>
            </p:nvSpPr>
            <p:spPr>
              <a:xfrm>
                <a:off x="6844534" y="32469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</p:grpSp>
        <p:sp>
          <p:nvSpPr>
            <p:cNvPr id="191" name="กากบาท 190">
              <a:extLst>
                <a:ext uri="{FF2B5EF4-FFF2-40B4-BE49-F238E27FC236}">
                  <a16:creationId xmlns:a16="http://schemas.microsoft.com/office/drawing/2014/main" id="{06CDAA93-E217-4258-9A54-4C325A9332B8}"/>
                </a:ext>
              </a:extLst>
            </p:cNvPr>
            <p:cNvSpPr/>
            <p:nvPr/>
          </p:nvSpPr>
          <p:spPr>
            <a:xfrm rot="1087668">
              <a:off x="6767399" y="1518757"/>
              <a:ext cx="368040" cy="320174"/>
            </a:xfrm>
            <a:prstGeom prst="plus">
              <a:avLst>
                <a:gd name="adj" fmla="val 35728"/>
              </a:avLst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92" name="กากบาท 191">
              <a:extLst>
                <a:ext uri="{FF2B5EF4-FFF2-40B4-BE49-F238E27FC236}">
                  <a16:creationId xmlns:a16="http://schemas.microsoft.com/office/drawing/2014/main" id="{E52586BA-A47A-4C67-BE1E-D768E320A5C8}"/>
                </a:ext>
              </a:extLst>
            </p:cNvPr>
            <p:cNvSpPr/>
            <p:nvPr/>
          </p:nvSpPr>
          <p:spPr>
            <a:xfrm rot="1087668">
              <a:off x="684864" y="1581020"/>
              <a:ext cx="620284" cy="500224"/>
            </a:xfrm>
            <a:prstGeom prst="plus">
              <a:avLst>
                <a:gd name="adj" fmla="val 35728"/>
              </a:avLst>
            </a:prstGeom>
            <a:solidFill>
              <a:srgbClr val="FDE92C">
                <a:alpha val="40000"/>
              </a:srgb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93" name="กากบาท 192">
              <a:extLst>
                <a:ext uri="{FF2B5EF4-FFF2-40B4-BE49-F238E27FC236}">
                  <a16:creationId xmlns:a16="http://schemas.microsoft.com/office/drawing/2014/main" id="{9279B430-86FD-4915-87E5-58413A3B8599}"/>
                </a:ext>
              </a:extLst>
            </p:cNvPr>
            <p:cNvSpPr/>
            <p:nvPr/>
          </p:nvSpPr>
          <p:spPr>
            <a:xfrm rot="20237040">
              <a:off x="1318434" y="452353"/>
              <a:ext cx="552915" cy="426604"/>
            </a:xfrm>
            <a:prstGeom prst="plus">
              <a:avLst>
                <a:gd name="adj" fmla="val 35728"/>
              </a:avLst>
            </a:prstGeom>
            <a:solidFill>
              <a:schemeClr val="accent4">
                <a:lumMod val="20000"/>
                <a:lumOff val="80000"/>
                <a:alpha val="90000"/>
              </a:scheme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 dirty="0"/>
            </a:p>
          </p:txBody>
        </p:sp>
        <p:sp>
          <p:nvSpPr>
            <p:cNvPr id="194" name="สี่เหลี่ยมผืนผ้า 193">
              <a:extLst>
                <a:ext uri="{FF2B5EF4-FFF2-40B4-BE49-F238E27FC236}">
                  <a16:creationId xmlns:a16="http://schemas.microsoft.com/office/drawing/2014/main" id="{07A72EC4-E108-4388-8109-4BECAA9C8258}"/>
                </a:ext>
              </a:extLst>
            </p:cNvPr>
            <p:cNvSpPr/>
            <p:nvPr/>
          </p:nvSpPr>
          <p:spPr>
            <a:xfrm>
              <a:off x="6241377" y="425127"/>
              <a:ext cx="330847" cy="305625"/>
            </a:xfrm>
            <a:prstGeom prst="rect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pic>
          <p:nvPicPr>
            <p:cNvPr id="230" name="รูปภาพ 229">
              <a:extLst>
                <a:ext uri="{FF2B5EF4-FFF2-40B4-BE49-F238E27FC236}">
                  <a16:creationId xmlns:a16="http://schemas.microsoft.com/office/drawing/2014/main" id="{5BCBB62A-289D-4E01-BD9A-836A9963BB0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412710">
              <a:off x="2901771" y="5172733"/>
              <a:ext cx="496270" cy="458438"/>
            </a:xfrm>
            <a:prstGeom prst="rect">
              <a:avLst/>
            </a:prstGeom>
          </p:spPr>
        </p:pic>
        <p:sp>
          <p:nvSpPr>
            <p:cNvPr id="187" name="สี่เหลี่ยมผืนผ้า 186">
              <a:extLst>
                <a:ext uri="{FF2B5EF4-FFF2-40B4-BE49-F238E27FC236}">
                  <a16:creationId xmlns:a16="http://schemas.microsoft.com/office/drawing/2014/main" id="{EEEA021F-FE91-4991-A9F4-6B54B83EBB5E}"/>
                </a:ext>
              </a:extLst>
            </p:cNvPr>
            <p:cNvSpPr/>
            <p:nvPr/>
          </p:nvSpPr>
          <p:spPr>
            <a:xfrm>
              <a:off x="399393" y="309383"/>
              <a:ext cx="8441305" cy="4559946"/>
            </a:xfrm>
            <a:prstGeom prst="rect">
              <a:avLst/>
            </a:prstGeom>
            <a:solidFill>
              <a:schemeClr val="accent4">
                <a:lumMod val="20000"/>
                <a:lumOff val="80000"/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sp>
          <p:nvSpPr>
            <p:cNvPr id="2" name="สี่เหลี่ยมผืนผ้า 1">
              <a:extLst>
                <a:ext uri="{FF2B5EF4-FFF2-40B4-BE49-F238E27FC236}">
                  <a16:creationId xmlns:a16="http://schemas.microsoft.com/office/drawing/2014/main" id="{823F2461-C6A2-415D-BC23-E283FF6630FD}"/>
                </a:ext>
              </a:extLst>
            </p:cNvPr>
            <p:cNvSpPr/>
            <p:nvPr/>
          </p:nvSpPr>
          <p:spPr>
            <a:xfrm>
              <a:off x="1447350" y="465467"/>
              <a:ext cx="7437915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h-TH" sz="4000" b="1" u="sng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พอลิเมอร์ </a:t>
              </a:r>
              <a:r>
                <a:rPr lang="en-US" sz="4000" b="1" u="sng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(polymer)</a:t>
              </a:r>
              <a:endParaRPr lang="th-TH" sz="4000" b="1" u="sng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4D66D8C-08F9-42FB-9CF3-3FB38DB7AA9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6711" y="420884"/>
              <a:ext cx="720000" cy="720000"/>
            </a:xfrm>
            <a:prstGeom prst="rect">
              <a:avLst/>
            </a:prstGeom>
          </p:spPr>
        </p:pic>
        <p:sp>
          <p:nvSpPr>
            <p:cNvPr id="189" name="TextBox 188">
              <a:extLst>
                <a:ext uri="{FF2B5EF4-FFF2-40B4-BE49-F238E27FC236}">
                  <a16:creationId xmlns:a16="http://schemas.microsoft.com/office/drawing/2014/main" id="{B4D1149B-CA24-4FB3-9A1C-86145CA1B1DB}"/>
                </a:ext>
              </a:extLst>
            </p:cNvPr>
            <p:cNvSpPr txBox="1"/>
            <p:nvPr/>
          </p:nvSpPr>
          <p:spPr>
            <a:xfrm>
              <a:off x="1163280" y="1620293"/>
              <a:ext cx="3213615" cy="144655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th-TH" sz="2200" b="1" dirty="0">
                  <a:effectLst/>
                  <a:latin typeface="TH SarabunPSK" panose="020B0500040200020003" pitchFamily="34" charset="-34"/>
                  <a:ea typeface="Times New Roman" panose="02020603050405020304" pitchFamily="18" charset="0"/>
                  <a:cs typeface="TH SarabunPSK" panose="020B0500040200020003" pitchFamily="34" charset="-34"/>
                </a:rPr>
                <a:t>พอลิเมอร์บางชนิดเกิดขึ้นตามธรรมชาติ </a:t>
              </a:r>
            </a:p>
            <a:p>
              <a:r>
                <a:rPr lang="th-TH" sz="2200" b="1" dirty="0">
                  <a:effectLst/>
                  <a:latin typeface="TH SarabunPSK" panose="020B0500040200020003" pitchFamily="34" charset="-34"/>
                  <a:ea typeface="Times New Roman" panose="02020603050405020304" pitchFamily="18" charset="0"/>
                  <a:cs typeface="TH SarabunPSK" panose="020B0500040200020003" pitchFamily="34" charset="-34"/>
                </a:rPr>
                <a:t>เช่น โปรตีน ไหม แป้ง ยางธรรมชาติ</a:t>
              </a:r>
            </a:p>
            <a:p>
              <a:r>
                <a:rPr lang="th-TH" sz="2200" b="1" dirty="0">
                  <a:effectLst/>
                  <a:latin typeface="TH SarabunPSK" panose="020B0500040200020003" pitchFamily="34" charset="-34"/>
                  <a:ea typeface="Times New Roman" panose="02020603050405020304" pitchFamily="18" charset="0"/>
                  <a:cs typeface="TH SarabunPSK" panose="020B0500040200020003" pitchFamily="34" charset="-34"/>
                </a:rPr>
                <a:t> และเซลลูโลส เป็นพอลิเมอร์ที่มีน้ำตาลกลูโคสเป็นมอนอเมอร์เชื่อมต่อกัน</a:t>
              </a:r>
              <a:endParaRPr lang="th-TH" sz="2200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cxnSp>
          <p:nvCxnSpPr>
            <p:cNvPr id="227" name="Straight Connector 226">
              <a:extLst>
                <a:ext uri="{FF2B5EF4-FFF2-40B4-BE49-F238E27FC236}">
                  <a16:creationId xmlns:a16="http://schemas.microsoft.com/office/drawing/2014/main" id="{4BAABF9C-DE18-46AD-9B3C-84F566EE66AF}"/>
                </a:ext>
              </a:extLst>
            </p:cNvPr>
            <p:cNvCxnSpPr/>
            <p:nvPr/>
          </p:nvCxnSpPr>
          <p:spPr>
            <a:xfrm>
              <a:off x="4532477" y="1638706"/>
              <a:ext cx="0" cy="3132000"/>
            </a:xfrm>
            <a:prstGeom prst="line">
              <a:avLst/>
            </a:prstGeom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8" name="TextBox 187">
              <a:extLst>
                <a:ext uri="{FF2B5EF4-FFF2-40B4-BE49-F238E27FC236}">
                  <a16:creationId xmlns:a16="http://schemas.microsoft.com/office/drawing/2014/main" id="{C310F002-FDE7-409C-AD9E-25EAD6D4D319}"/>
                </a:ext>
              </a:extLst>
            </p:cNvPr>
            <p:cNvSpPr txBox="1"/>
            <p:nvPr/>
          </p:nvSpPr>
          <p:spPr>
            <a:xfrm>
              <a:off x="4671422" y="1638706"/>
              <a:ext cx="4119351" cy="144655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th-TH" sz="2200" b="1" dirty="0">
                  <a:effectLst/>
                  <a:latin typeface="TH SarabunPSK" panose="020B0500040200020003" pitchFamily="34" charset="-34"/>
                  <a:ea typeface="Times New Roman" panose="02020603050405020304" pitchFamily="18" charset="0"/>
                  <a:cs typeface="TH SarabunPSK" panose="020B0500040200020003" pitchFamily="34" charset="-34"/>
                </a:rPr>
                <a:t>พอลิเมอร์บางชนิดเกิดขึ้นจากการสังเคราะห์</a:t>
              </a:r>
            </a:p>
            <a:p>
              <a:r>
                <a:rPr lang="th-TH" sz="2200" b="1" dirty="0">
                  <a:effectLst/>
                  <a:latin typeface="TH SarabunPSK" panose="020B0500040200020003" pitchFamily="34" charset="-34"/>
                  <a:ea typeface="Times New Roman" panose="02020603050405020304" pitchFamily="18" charset="0"/>
                  <a:cs typeface="TH SarabunPSK" panose="020B0500040200020003" pitchFamily="34" charset="-34"/>
                </a:rPr>
                <a:t>ด้วยการนำมอนอเมอร์มาผ่านกระบวนการสังเคราะห์ เรียกว่า ปฏิกิริยาพอลิเมอไรเซชัน เช่น พอลิเอทิลีน เป็นพอลิเมอร์ที่มีเอทิลีนเป็นมอนอเมอร์เชื่อมต่อกัน </a:t>
              </a:r>
            </a:p>
          </p:txBody>
        </p:sp>
        <p:sp>
          <p:nvSpPr>
            <p:cNvPr id="228" name="TextBox 227">
              <a:extLst>
                <a:ext uri="{FF2B5EF4-FFF2-40B4-BE49-F238E27FC236}">
                  <a16:creationId xmlns:a16="http://schemas.microsoft.com/office/drawing/2014/main" id="{A8671BE2-A143-42C8-AE70-5065125E4D25}"/>
                </a:ext>
              </a:extLst>
            </p:cNvPr>
            <p:cNvSpPr txBox="1"/>
            <p:nvPr/>
          </p:nvSpPr>
          <p:spPr>
            <a:xfrm>
              <a:off x="1901553" y="1128287"/>
              <a:ext cx="654862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th-TH" sz="2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เมื่อพิจารณาตามลักษณะการเกิดพอลิเมอร์ แบ่งออกได้เป็น </a:t>
              </a:r>
              <a:r>
                <a:rPr lang="en-US" sz="2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2</a:t>
              </a:r>
              <a:r>
                <a:rPr lang="th-TH" sz="2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 ประเภท</a:t>
              </a:r>
            </a:p>
          </p:txBody>
        </p:sp>
        <p:pic>
          <p:nvPicPr>
            <p:cNvPr id="267" name="รูปภาพ 227">
              <a:extLst>
                <a:ext uri="{FF2B5EF4-FFF2-40B4-BE49-F238E27FC236}">
                  <a16:creationId xmlns:a16="http://schemas.microsoft.com/office/drawing/2014/main" id="{C2060427-F75B-4754-A54E-69B449A69BF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7012" y="1161933"/>
              <a:ext cx="360000" cy="360000"/>
            </a:xfrm>
            <a:prstGeom prst="rect">
              <a:avLst/>
            </a:prstGeom>
          </p:spPr>
        </p:pic>
        <p:pic>
          <p:nvPicPr>
            <p:cNvPr id="28674" name="Picture 2" descr="พลาสติก, พอลิเมอร์, แกรนูล">
              <a:extLst>
                <a:ext uri="{FF2B5EF4-FFF2-40B4-BE49-F238E27FC236}">
                  <a16:creationId xmlns:a16="http://schemas.microsoft.com/office/drawing/2014/main" id="{10EA0758-693E-40B6-999E-F63C1D308D9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59704" y="3154145"/>
              <a:ext cx="2272276" cy="17042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676" name="Picture 4" descr="รังไหม, ไหม, ผ้าไหม, ตัดเปิด, สีขาว, สีน้ำตาล, เส้นใย">
              <a:extLst>
                <a:ext uri="{FF2B5EF4-FFF2-40B4-BE49-F238E27FC236}">
                  <a16:creationId xmlns:a16="http://schemas.microsoft.com/office/drawing/2014/main" id="{F5737217-941E-4CC1-AC08-936A43972C0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6090" y="3154145"/>
              <a:ext cx="2272277" cy="17042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68" name="Picture 267">
            <a:extLst>
              <a:ext uri="{FF2B5EF4-FFF2-40B4-BE49-F238E27FC236}">
                <a16:creationId xmlns:a16="http://schemas.microsoft.com/office/drawing/2014/main" id="{D4225DFE-5F9B-47AA-A448-BED74217735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2372" y="482994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43954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วงรี 123">
            <a:extLst>
              <a:ext uri="{FF2B5EF4-FFF2-40B4-BE49-F238E27FC236}">
                <a16:creationId xmlns:a16="http://schemas.microsoft.com/office/drawing/2014/main" id="{4D749C6A-B85E-4128-A4F5-3C008CE3256F}"/>
              </a:ext>
            </a:extLst>
          </p:cNvPr>
          <p:cNvSpPr/>
          <p:nvPr/>
        </p:nvSpPr>
        <p:spPr>
          <a:xfrm rot="2025166">
            <a:off x="4547239" y="3641871"/>
            <a:ext cx="1654232" cy="1528124"/>
          </a:xfrm>
          <a:prstGeom prst="ellipse">
            <a:avLst/>
          </a:prstGeom>
          <a:pattFill prst="dkHorz">
            <a:fgClr>
              <a:srgbClr val="3DADD4"/>
            </a:fgClr>
            <a:bgClr>
              <a:schemeClr val="accent5">
                <a:lumMod val="40000"/>
                <a:lumOff val="6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661" dirty="0"/>
          </a:p>
        </p:txBody>
      </p:sp>
      <p:sp>
        <p:nvSpPr>
          <p:cNvPr id="123" name="วงรี 122">
            <a:extLst>
              <a:ext uri="{FF2B5EF4-FFF2-40B4-BE49-F238E27FC236}">
                <a16:creationId xmlns:a16="http://schemas.microsoft.com/office/drawing/2014/main" id="{4547BB5D-980C-49C6-8DD2-5EBB553E6D2E}"/>
              </a:ext>
            </a:extLst>
          </p:cNvPr>
          <p:cNvSpPr/>
          <p:nvPr/>
        </p:nvSpPr>
        <p:spPr>
          <a:xfrm rot="2025166">
            <a:off x="248763" y="2075931"/>
            <a:ext cx="1654232" cy="1528124"/>
          </a:xfrm>
          <a:prstGeom prst="ellipse">
            <a:avLst/>
          </a:prstGeom>
          <a:pattFill prst="dkHorz">
            <a:fgClr>
              <a:srgbClr val="3DADD4"/>
            </a:fgClr>
            <a:bgClr>
              <a:schemeClr val="accent5">
                <a:lumMod val="40000"/>
                <a:lumOff val="6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661" dirty="0"/>
          </a:p>
        </p:txBody>
      </p:sp>
      <p:sp>
        <p:nvSpPr>
          <p:cNvPr id="122" name="วงรี 121">
            <a:extLst>
              <a:ext uri="{FF2B5EF4-FFF2-40B4-BE49-F238E27FC236}">
                <a16:creationId xmlns:a16="http://schemas.microsoft.com/office/drawing/2014/main" id="{136E3BA7-F06D-4AEC-9D6F-42B890E5616A}"/>
              </a:ext>
            </a:extLst>
          </p:cNvPr>
          <p:cNvSpPr/>
          <p:nvPr/>
        </p:nvSpPr>
        <p:spPr>
          <a:xfrm rot="2025166">
            <a:off x="6990495" y="1782658"/>
            <a:ext cx="1654232" cy="1528124"/>
          </a:xfrm>
          <a:prstGeom prst="ellipse">
            <a:avLst/>
          </a:prstGeom>
          <a:pattFill prst="dkHorz">
            <a:fgClr>
              <a:srgbClr val="3DADD4"/>
            </a:fgClr>
            <a:bgClr>
              <a:schemeClr val="accent5">
                <a:lumMod val="40000"/>
                <a:lumOff val="6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661" dirty="0"/>
          </a:p>
        </p:txBody>
      </p:sp>
      <p:grpSp>
        <p:nvGrpSpPr>
          <p:cNvPr id="25" name="กลุ่ม 24">
            <a:extLst>
              <a:ext uri="{FF2B5EF4-FFF2-40B4-BE49-F238E27FC236}">
                <a16:creationId xmlns:a16="http://schemas.microsoft.com/office/drawing/2014/main" id="{C3AE868D-FBBA-4B74-B214-3D8230C10F4E}"/>
              </a:ext>
            </a:extLst>
          </p:cNvPr>
          <p:cNvGrpSpPr/>
          <p:nvPr/>
        </p:nvGrpSpPr>
        <p:grpSpPr>
          <a:xfrm>
            <a:off x="-24524" y="-71791"/>
            <a:ext cx="5503933" cy="4625727"/>
            <a:chOff x="-13854" y="-53779"/>
            <a:chExt cx="5988928" cy="5448712"/>
          </a:xfrm>
          <a:gradFill>
            <a:gsLst>
              <a:gs pos="0">
                <a:srgbClr val="FEE882"/>
              </a:gs>
              <a:gs pos="73000">
                <a:srgbClr val="FEE882"/>
              </a:gs>
              <a:gs pos="100000">
                <a:srgbClr val="FEE882"/>
              </a:gs>
            </a:gsLst>
            <a:path path="circle">
              <a:fillToRect l="50000" t="50000" r="50000" b="50000"/>
            </a:path>
          </a:gradFill>
        </p:grpSpPr>
        <p:sp>
          <p:nvSpPr>
            <p:cNvPr id="24" name="รูปแบบอิสระ: รูปร่าง 23">
              <a:extLst>
                <a:ext uri="{FF2B5EF4-FFF2-40B4-BE49-F238E27FC236}">
                  <a16:creationId xmlns:a16="http://schemas.microsoft.com/office/drawing/2014/main" id="{8532D37F-FCA3-4BF8-BDEE-30A101219801}"/>
                </a:ext>
              </a:extLst>
            </p:cNvPr>
            <p:cNvSpPr/>
            <p:nvPr/>
          </p:nvSpPr>
          <p:spPr>
            <a:xfrm>
              <a:off x="-13854" y="415635"/>
              <a:ext cx="3654961" cy="4979298"/>
            </a:xfrm>
            <a:custGeom>
              <a:avLst/>
              <a:gdLst>
                <a:gd name="connsiteX0" fmla="*/ 3034146 w 3034146"/>
                <a:gd name="connsiteY0" fmla="*/ 0 h 4724400"/>
                <a:gd name="connsiteX1" fmla="*/ 1676400 w 3034146"/>
                <a:gd name="connsiteY1" fmla="*/ 1939636 h 4724400"/>
                <a:gd name="connsiteX2" fmla="*/ 831273 w 3034146"/>
                <a:gd name="connsiteY2" fmla="*/ 2521527 h 4724400"/>
                <a:gd name="connsiteX3" fmla="*/ 498764 w 3034146"/>
                <a:gd name="connsiteY3" fmla="*/ 4322618 h 4724400"/>
                <a:gd name="connsiteX4" fmla="*/ 13855 w 3034146"/>
                <a:gd name="connsiteY4" fmla="*/ 4724400 h 4724400"/>
                <a:gd name="connsiteX5" fmla="*/ 0 w 3034146"/>
                <a:gd name="connsiteY5" fmla="*/ 41564 h 4724400"/>
                <a:gd name="connsiteX6" fmla="*/ 3034146 w 3034146"/>
                <a:gd name="connsiteY6" fmla="*/ 0 h 4724400"/>
                <a:gd name="connsiteX0" fmla="*/ 3034146 w 3034146"/>
                <a:gd name="connsiteY0" fmla="*/ 0 h 5021667"/>
                <a:gd name="connsiteX1" fmla="*/ 1676400 w 3034146"/>
                <a:gd name="connsiteY1" fmla="*/ 1939636 h 5021667"/>
                <a:gd name="connsiteX2" fmla="*/ 831273 w 3034146"/>
                <a:gd name="connsiteY2" fmla="*/ 2521527 h 5021667"/>
                <a:gd name="connsiteX3" fmla="*/ 498764 w 3034146"/>
                <a:gd name="connsiteY3" fmla="*/ 4322618 h 5021667"/>
                <a:gd name="connsiteX4" fmla="*/ 13855 w 3034146"/>
                <a:gd name="connsiteY4" fmla="*/ 4724400 h 5021667"/>
                <a:gd name="connsiteX5" fmla="*/ 0 w 3034146"/>
                <a:gd name="connsiteY5" fmla="*/ 41564 h 5021667"/>
                <a:gd name="connsiteX6" fmla="*/ 3034146 w 3034146"/>
                <a:gd name="connsiteY6" fmla="*/ 0 h 5021667"/>
                <a:gd name="connsiteX0" fmla="*/ 3034146 w 3034146"/>
                <a:gd name="connsiteY0" fmla="*/ 0 h 5021667"/>
                <a:gd name="connsiteX1" fmla="*/ 1676400 w 3034146"/>
                <a:gd name="connsiteY1" fmla="*/ 1939636 h 5021667"/>
                <a:gd name="connsiteX2" fmla="*/ 831273 w 3034146"/>
                <a:gd name="connsiteY2" fmla="*/ 2521527 h 5021667"/>
                <a:gd name="connsiteX3" fmla="*/ 498764 w 3034146"/>
                <a:gd name="connsiteY3" fmla="*/ 4322618 h 5021667"/>
                <a:gd name="connsiteX4" fmla="*/ 13855 w 3034146"/>
                <a:gd name="connsiteY4" fmla="*/ 4724400 h 5021667"/>
                <a:gd name="connsiteX5" fmla="*/ 0 w 3034146"/>
                <a:gd name="connsiteY5" fmla="*/ 41564 h 5021667"/>
                <a:gd name="connsiteX6" fmla="*/ 3034146 w 3034146"/>
                <a:gd name="connsiteY6" fmla="*/ 0 h 5021667"/>
                <a:gd name="connsiteX0" fmla="*/ 3034146 w 3073956"/>
                <a:gd name="connsiteY0" fmla="*/ 0 h 5021667"/>
                <a:gd name="connsiteX1" fmla="*/ 1676400 w 3073956"/>
                <a:gd name="connsiteY1" fmla="*/ 1939636 h 5021667"/>
                <a:gd name="connsiteX2" fmla="*/ 831273 w 3073956"/>
                <a:gd name="connsiteY2" fmla="*/ 2521527 h 5021667"/>
                <a:gd name="connsiteX3" fmla="*/ 498764 w 3073956"/>
                <a:gd name="connsiteY3" fmla="*/ 4322618 h 5021667"/>
                <a:gd name="connsiteX4" fmla="*/ 13855 w 3073956"/>
                <a:gd name="connsiteY4" fmla="*/ 4724400 h 5021667"/>
                <a:gd name="connsiteX5" fmla="*/ 0 w 3073956"/>
                <a:gd name="connsiteY5" fmla="*/ 41564 h 5021667"/>
                <a:gd name="connsiteX6" fmla="*/ 3034146 w 3073956"/>
                <a:gd name="connsiteY6" fmla="*/ 0 h 5021667"/>
                <a:gd name="connsiteX0" fmla="*/ 3034146 w 3101237"/>
                <a:gd name="connsiteY0" fmla="*/ 0 h 5021667"/>
                <a:gd name="connsiteX1" fmla="*/ 2286000 w 3101237"/>
                <a:gd name="connsiteY1" fmla="*/ 2119745 h 5021667"/>
                <a:gd name="connsiteX2" fmla="*/ 831273 w 3101237"/>
                <a:gd name="connsiteY2" fmla="*/ 2521527 h 5021667"/>
                <a:gd name="connsiteX3" fmla="*/ 498764 w 3101237"/>
                <a:gd name="connsiteY3" fmla="*/ 4322618 h 5021667"/>
                <a:gd name="connsiteX4" fmla="*/ 13855 w 3101237"/>
                <a:gd name="connsiteY4" fmla="*/ 4724400 h 5021667"/>
                <a:gd name="connsiteX5" fmla="*/ 0 w 3101237"/>
                <a:gd name="connsiteY5" fmla="*/ 41564 h 5021667"/>
                <a:gd name="connsiteX6" fmla="*/ 3034146 w 3101237"/>
                <a:gd name="connsiteY6" fmla="*/ 0 h 5021667"/>
                <a:gd name="connsiteX0" fmla="*/ 3740728 w 3780989"/>
                <a:gd name="connsiteY0" fmla="*/ 13854 h 4980103"/>
                <a:gd name="connsiteX1" fmla="*/ 2286000 w 3780989"/>
                <a:gd name="connsiteY1" fmla="*/ 2078181 h 4980103"/>
                <a:gd name="connsiteX2" fmla="*/ 831273 w 3780989"/>
                <a:gd name="connsiteY2" fmla="*/ 2479963 h 4980103"/>
                <a:gd name="connsiteX3" fmla="*/ 498764 w 3780989"/>
                <a:gd name="connsiteY3" fmla="*/ 4281054 h 4980103"/>
                <a:gd name="connsiteX4" fmla="*/ 13855 w 3780989"/>
                <a:gd name="connsiteY4" fmla="*/ 4682836 h 4980103"/>
                <a:gd name="connsiteX5" fmla="*/ 0 w 3780989"/>
                <a:gd name="connsiteY5" fmla="*/ 0 h 4980103"/>
                <a:gd name="connsiteX6" fmla="*/ 3740728 w 3780989"/>
                <a:gd name="connsiteY6" fmla="*/ 13854 h 4980103"/>
                <a:gd name="connsiteX0" fmla="*/ 3740728 w 3803936"/>
                <a:gd name="connsiteY0" fmla="*/ 13854 h 4980103"/>
                <a:gd name="connsiteX1" fmla="*/ 2826327 w 3803936"/>
                <a:gd name="connsiteY1" fmla="*/ 1884217 h 4980103"/>
                <a:gd name="connsiteX2" fmla="*/ 831273 w 3803936"/>
                <a:gd name="connsiteY2" fmla="*/ 2479963 h 4980103"/>
                <a:gd name="connsiteX3" fmla="*/ 498764 w 3803936"/>
                <a:gd name="connsiteY3" fmla="*/ 4281054 h 4980103"/>
                <a:gd name="connsiteX4" fmla="*/ 13855 w 3803936"/>
                <a:gd name="connsiteY4" fmla="*/ 4682836 h 4980103"/>
                <a:gd name="connsiteX5" fmla="*/ 0 w 3803936"/>
                <a:gd name="connsiteY5" fmla="*/ 0 h 4980103"/>
                <a:gd name="connsiteX6" fmla="*/ 3740728 w 3803936"/>
                <a:gd name="connsiteY6" fmla="*/ 13854 h 4980103"/>
                <a:gd name="connsiteX0" fmla="*/ 3740728 w 3819518"/>
                <a:gd name="connsiteY0" fmla="*/ 13854 h 4980103"/>
                <a:gd name="connsiteX1" fmla="*/ 2826327 w 3819518"/>
                <a:gd name="connsiteY1" fmla="*/ 1884217 h 4980103"/>
                <a:gd name="connsiteX2" fmla="*/ 831273 w 3819518"/>
                <a:gd name="connsiteY2" fmla="*/ 2479963 h 4980103"/>
                <a:gd name="connsiteX3" fmla="*/ 498764 w 3819518"/>
                <a:gd name="connsiteY3" fmla="*/ 4281054 h 4980103"/>
                <a:gd name="connsiteX4" fmla="*/ 13855 w 3819518"/>
                <a:gd name="connsiteY4" fmla="*/ 4682836 h 4980103"/>
                <a:gd name="connsiteX5" fmla="*/ 0 w 3819518"/>
                <a:gd name="connsiteY5" fmla="*/ 0 h 4980103"/>
                <a:gd name="connsiteX6" fmla="*/ 3740728 w 3819518"/>
                <a:gd name="connsiteY6" fmla="*/ 13854 h 4980103"/>
                <a:gd name="connsiteX0" fmla="*/ 3699165 w 3764759"/>
                <a:gd name="connsiteY0" fmla="*/ 0 h 4980103"/>
                <a:gd name="connsiteX1" fmla="*/ 2826327 w 3764759"/>
                <a:gd name="connsiteY1" fmla="*/ 1884217 h 4980103"/>
                <a:gd name="connsiteX2" fmla="*/ 831273 w 3764759"/>
                <a:gd name="connsiteY2" fmla="*/ 2479963 h 4980103"/>
                <a:gd name="connsiteX3" fmla="*/ 498764 w 3764759"/>
                <a:gd name="connsiteY3" fmla="*/ 4281054 h 4980103"/>
                <a:gd name="connsiteX4" fmla="*/ 13855 w 3764759"/>
                <a:gd name="connsiteY4" fmla="*/ 4682836 h 4980103"/>
                <a:gd name="connsiteX5" fmla="*/ 0 w 3764759"/>
                <a:gd name="connsiteY5" fmla="*/ 0 h 4980103"/>
                <a:gd name="connsiteX6" fmla="*/ 3699165 w 3764759"/>
                <a:gd name="connsiteY6" fmla="*/ 0 h 4980103"/>
                <a:gd name="connsiteX0" fmla="*/ 3408220 w 3496956"/>
                <a:gd name="connsiteY0" fmla="*/ 0 h 4993957"/>
                <a:gd name="connsiteX1" fmla="*/ 2826327 w 3496956"/>
                <a:gd name="connsiteY1" fmla="*/ 1898071 h 4993957"/>
                <a:gd name="connsiteX2" fmla="*/ 831273 w 3496956"/>
                <a:gd name="connsiteY2" fmla="*/ 2493817 h 4993957"/>
                <a:gd name="connsiteX3" fmla="*/ 498764 w 3496956"/>
                <a:gd name="connsiteY3" fmla="*/ 4294908 h 4993957"/>
                <a:gd name="connsiteX4" fmla="*/ 13855 w 3496956"/>
                <a:gd name="connsiteY4" fmla="*/ 4696690 h 4993957"/>
                <a:gd name="connsiteX5" fmla="*/ 0 w 3496956"/>
                <a:gd name="connsiteY5" fmla="*/ 13854 h 4993957"/>
                <a:gd name="connsiteX6" fmla="*/ 3408220 w 3496956"/>
                <a:gd name="connsiteY6" fmla="*/ 0 h 4993957"/>
                <a:gd name="connsiteX0" fmla="*/ 3408220 w 3460882"/>
                <a:gd name="connsiteY0" fmla="*/ 0 h 4993957"/>
                <a:gd name="connsiteX1" fmla="*/ 2355272 w 3460882"/>
                <a:gd name="connsiteY1" fmla="*/ 1787235 h 4993957"/>
                <a:gd name="connsiteX2" fmla="*/ 831273 w 3460882"/>
                <a:gd name="connsiteY2" fmla="*/ 2493817 h 4993957"/>
                <a:gd name="connsiteX3" fmla="*/ 498764 w 3460882"/>
                <a:gd name="connsiteY3" fmla="*/ 4294908 h 4993957"/>
                <a:gd name="connsiteX4" fmla="*/ 13855 w 3460882"/>
                <a:gd name="connsiteY4" fmla="*/ 4696690 h 4993957"/>
                <a:gd name="connsiteX5" fmla="*/ 0 w 3460882"/>
                <a:gd name="connsiteY5" fmla="*/ 13854 h 4993957"/>
                <a:gd name="connsiteX6" fmla="*/ 3408220 w 3460882"/>
                <a:gd name="connsiteY6" fmla="*/ 0 h 4993957"/>
                <a:gd name="connsiteX0" fmla="*/ 3408220 w 3461814"/>
                <a:gd name="connsiteY0" fmla="*/ 0 h 4997951"/>
                <a:gd name="connsiteX1" fmla="*/ 2355272 w 3461814"/>
                <a:gd name="connsiteY1" fmla="*/ 1787235 h 4997951"/>
                <a:gd name="connsiteX2" fmla="*/ 706582 w 3461814"/>
                <a:gd name="connsiteY2" fmla="*/ 2369126 h 4997951"/>
                <a:gd name="connsiteX3" fmla="*/ 498764 w 3461814"/>
                <a:gd name="connsiteY3" fmla="*/ 4294908 h 4997951"/>
                <a:gd name="connsiteX4" fmla="*/ 13855 w 3461814"/>
                <a:gd name="connsiteY4" fmla="*/ 4696690 h 4997951"/>
                <a:gd name="connsiteX5" fmla="*/ 0 w 3461814"/>
                <a:gd name="connsiteY5" fmla="*/ 13854 h 4997951"/>
                <a:gd name="connsiteX6" fmla="*/ 3408220 w 3461814"/>
                <a:gd name="connsiteY6" fmla="*/ 0 h 4997951"/>
                <a:gd name="connsiteX0" fmla="*/ 3505202 w 3555152"/>
                <a:gd name="connsiteY0" fmla="*/ 13855 h 4984097"/>
                <a:gd name="connsiteX1" fmla="*/ 2355272 w 3555152"/>
                <a:gd name="connsiteY1" fmla="*/ 1773381 h 4984097"/>
                <a:gd name="connsiteX2" fmla="*/ 706582 w 3555152"/>
                <a:gd name="connsiteY2" fmla="*/ 2355272 h 4984097"/>
                <a:gd name="connsiteX3" fmla="*/ 498764 w 3555152"/>
                <a:gd name="connsiteY3" fmla="*/ 4281054 h 4984097"/>
                <a:gd name="connsiteX4" fmla="*/ 13855 w 3555152"/>
                <a:gd name="connsiteY4" fmla="*/ 4682836 h 4984097"/>
                <a:gd name="connsiteX5" fmla="*/ 0 w 3555152"/>
                <a:gd name="connsiteY5" fmla="*/ 0 h 4984097"/>
                <a:gd name="connsiteX6" fmla="*/ 3505202 w 3555152"/>
                <a:gd name="connsiteY6" fmla="*/ 13855 h 4984097"/>
                <a:gd name="connsiteX0" fmla="*/ 3505202 w 3509945"/>
                <a:gd name="connsiteY0" fmla="*/ 13855 h 4984097"/>
                <a:gd name="connsiteX1" fmla="*/ 2355272 w 3509945"/>
                <a:gd name="connsiteY1" fmla="*/ 1773381 h 4984097"/>
                <a:gd name="connsiteX2" fmla="*/ 706582 w 3509945"/>
                <a:gd name="connsiteY2" fmla="*/ 2355272 h 4984097"/>
                <a:gd name="connsiteX3" fmla="*/ 498764 w 3509945"/>
                <a:gd name="connsiteY3" fmla="*/ 4281054 h 4984097"/>
                <a:gd name="connsiteX4" fmla="*/ 13855 w 3509945"/>
                <a:gd name="connsiteY4" fmla="*/ 4682836 h 4984097"/>
                <a:gd name="connsiteX5" fmla="*/ 0 w 3509945"/>
                <a:gd name="connsiteY5" fmla="*/ 0 h 4984097"/>
                <a:gd name="connsiteX6" fmla="*/ 3505202 w 3509945"/>
                <a:gd name="connsiteY6" fmla="*/ 13855 h 4984097"/>
                <a:gd name="connsiteX0" fmla="*/ 3505202 w 3510195"/>
                <a:gd name="connsiteY0" fmla="*/ 13855 h 4984097"/>
                <a:gd name="connsiteX1" fmla="*/ 2355272 w 3510195"/>
                <a:gd name="connsiteY1" fmla="*/ 1773381 h 4984097"/>
                <a:gd name="connsiteX2" fmla="*/ 706582 w 3510195"/>
                <a:gd name="connsiteY2" fmla="*/ 2355272 h 4984097"/>
                <a:gd name="connsiteX3" fmla="*/ 498764 w 3510195"/>
                <a:gd name="connsiteY3" fmla="*/ 4281054 h 4984097"/>
                <a:gd name="connsiteX4" fmla="*/ 13855 w 3510195"/>
                <a:gd name="connsiteY4" fmla="*/ 4682836 h 4984097"/>
                <a:gd name="connsiteX5" fmla="*/ 0 w 3510195"/>
                <a:gd name="connsiteY5" fmla="*/ 0 h 4984097"/>
                <a:gd name="connsiteX6" fmla="*/ 3505202 w 3510195"/>
                <a:gd name="connsiteY6" fmla="*/ 13855 h 4984097"/>
                <a:gd name="connsiteX0" fmla="*/ 3505202 w 3510379"/>
                <a:gd name="connsiteY0" fmla="*/ 13855 h 4984097"/>
                <a:gd name="connsiteX1" fmla="*/ 2382981 w 3510379"/>
                <a:gd name="connsiteY1" fmla="*/ 1911927 h 4984097"/>
                <a:gd name="connsiteX2" fmla="*/ 706582 w 3510379"/>
                <a:gd name="connsiteY2" fmla="*/ 2355272 h 4984097"/>
                <a:gd name="connsiteX3" fmla="*/ 498764 w 3510379"/>
                <a:gd name="connsiteY3" fmla="*/ 4281054 h 4984097"/>
                <a:gd name="connsiteX4" fmla="*/ 13855 w 3510379"/>
                <a:gd name="connsiteY4" fmla="*/ 4682836 h 4984097"/>
                <a:gd name="connsiteX5" fmla="*/ 0 w 3510379"/>
                <a:gd name="connsiteY5" fmla="*/ 0 h 4984097"/>
                <a:gd name="connsiteX6" fmla="*/ 3505202 w 3510379"/>
                <a:gd name="connsiteY6" fmla="*/ 13855 h 4984097"/>
                <a:gd name="connsiteX0" fmla="*/ 3865420 w 3868973"/>
                <a:gd name="connsiteY0" fmla="*/ 13855 h 4984097"/>
                <a:gd name="connsiteX1" fmla="*/ 2382981 w 3868973"/>
                <a:gd name="connsiteY1" fmla="*/ 1911927 h 4984097"/>
                <a:gd name="connsiteX2" fmla="*/ 706582 w 3868973"/>
                <a:gd name="connsiteY2" fmla="*/ 2355272 h 4984097"/>
                <a:gd name="connsiteX3" fmla="*/ 498764 w 3868973"/>
                <a:gd name="connsiteY3" fmla="*/ 4281054 h 4984097"/>
                <a:gd name="connsiteX4" fmla="*/ 13855 w 3868973"/>
                <a:gd name="connsiteY4" fmla="*/ 4682836 h 4984097"/>
                <a:gd name="connsiteX5" fmla="*/ 0 w 3868973"/>
                <a:gd name="connsiteY5" fmla="*/ 0 h 4984097"/>
                <a:gd name="connsiteX6" fmla="*/ 3865420 w 3868973"/>
                <a:gd name="connsiteY6" fmla="*/ 13855 h 4984097"/>
                <a:gd name="connsiteX0" fmla="*/ 3865420 w 3873426"/>
                <a:gd name="connsiteY0" fmla="*/ 13855 h 4984097"/>
                <a:gd name="connsiteX1" fmla="*/ 2992581 w 3873426"/>
                <a:gd name="connsiteY1" fmla="*/ 1717964 h 4984097"/>
                <a:gd name="connsiteX2" fmla="*/ 706582 w 3873426"/>
                <a:gd name="connsiteY2" fmla="*/ 2355272 h 4984097"/>
                <a:gd name="connsiteX3" fmla="*/ 498764 w 3873426"/>
                <a:gd name="connsiteY3" fmla="*/ 4281054 h 4984097"/>
                <a:gd name="connsiteX4" fmla="*/ 13855 w 3873426"/>
                <a:gd name="connsiteY4" fmla="*/ 4682836 h 4984097"/>
                <a:gd name="connsiteX5" fmla="*/ 0 w 3873426"/>
                <a:gd name="connsiteY5" fmla="*/ 0 h 4984097"/>
                <a:gd name="connsiteX6" fmla="*/ 3865420 w 3873426"/>
                <a:gd name="connsiteY6" fmla="*/ 13855 h 4984097"/>
                <a:gd name="connsiteX0" fmla="*/ 3865420 w 3873179"/>
                <a:gd name="connsiteY0" fmla="*/ 13855 h 4980543"/>
                <a:gd name="connsiteX1" fmla="*/ 2992581 w 3873179"/>
                <a:gd name="connsiteY1" fmla="*/ 1717964 h 4980543"/>
                <a:gd name="connsiteX2" fmla="*/ 803564 w 3873179"/>
                <a:gd name="connsiteY2" fmla="*/ 2466109 h 4980543"/>
                <a:gd name="connsiteX3" fmla="*/ 498764 w 3873179"/>
                <a:gd name="connsiteY3" fmla="*/ 4281054 h 4980543"/>
                <a:gd name="connsiteX4" fmla="*/ 13855 w 3873179"/>
                <a:gd name="connsiteY4" fmla="*/ 4682836 h 4980543"/>
                <a:gd name="connsiteX5" fmla="*/ 0 w 3873179"/>
                <a:gd name="connsiteY5" fmla="*/ 0 h 4980543"/>
                <a:gd name="connsiteX6" fmla="*/ 3865420 w 3873179"/>
                <a:gd name="connsiteY6" fmla="*/ 13855 h 4980543"/>
                <a:gd name="connsiteX0" fmla="*/ 3532911 w 3549464"/>
                <a:gd name="connsiteY0" fmla="*/ 138545 h 4980543"/>
                <a:gd name="connsiteX1" fmla="*/ 2992581 w 3549464"/>
                <a:gd name="connsiteY1" fmla="*/ 1717964 h 4980543"/>
                <a:gd name="connsiteX2" fmla="*/ 803564 w 3549464"/>
                <a:gd name="connsiteY2" fmla="*/ 2466109 h 4980543"/>
                <a:gd name="connsiteX3" fmla="*/ 498764 w 3549464"/>
                <a:gd name="connsiteY3" fmla="*/ 4281054 h 4980543"/>
                <a:gd name="connsiteX4" fmla="*/ 13855 w 3549464"/>
                <a:gd name="connsiteY4" fmla="*/ 4682836 h 4980543"/>
                <a:gd name="connsiteX5" fmla="*/ 0 w 3549464"/>
                <a:gd name="connsiteY5" fmla="*/ 0 h 4980543"/>
                <a:gd name="connsiteX6" fmla="*/ 3532911 w 3549464"/>
                <a:gd name="connsiteY6" fmla="*/ 138545 h 4980543"/>
                <a:gd name="connsiteX0" fmla="*/ 3546766 w 3562611"/>
                <a:gd name="connsiteY0" fmla="*/ 0 h 5008253"/>
                <a:gd name="connsiteX1" fmla="*/ 2992581 w 3562611"/>
                <a:gd name="connsiteY1" fmla="*/ 1745674 h 5008253"/>
                <a:gd name="connsiteX2" fmla="*/ 803564 w 3562611"/>
                <a:gd name="connsiteY2" fmla="*/ 2493819 h 5008253"/>
                <a:gd name="connsiteX3" fmla="*/ 498764 w 3562611"/>
                <a:gd name="connsiteY3" fmla="*/ 4308764 h 5008253"/>
                <a:gd name="connsiteX4" fmla="*/ 13855 w 3562611"/>
                <a:gd name="connsiteY4" fmla="*/ 4710546 h 5008253"/>
                <a:gd name="connsiteX5" fmla="*/ 0 w 3562611"/>
                <a:gd name="connsiteY5" fmla="*/ 27710 h 5008253"/>
                <a:gd name="connsiteX6" fmla="*/ 3546766 w 3562611"/>
                <a:gd name="connsiteY6" fmla="*/ 0 h 5008253"/>
                <a:gd name="connsiteX0" fmla="*/ 3546766 w 3706909"/>
                <a:gd name="connsiteY0" fmla="*/ 0 h 5008253"/>
                <a:gd name="connsiteX1" fmla="*/ 2992581 w 3706909"/>
                <a:gd name="connsiteY1" fmla="*/ 1745674 h 5008253"/>
                <a:gd name="connsiteX2" fmla="*/ 803564 w 3706909"/>
                <a:gd name="connsiteY2" fmla="*/ 2493819 h 5008253"/>
                <a:gd name="connsiteX3" fmla="*/ 498764 w 3706909"/>
                <a:gd name="connsiteY3" fmla="*/ 4308764 h 5008253"/>
                <a:gd name="connsiteX4" fmla="*/ 13855 w 3706909"/>
                <a:gd name="connsiteY4" fmla="*/ 4710546 h 5008253"/>
                <a:gd name="connsiteX5" fmla="*/ 0 w 3706909"/>
                <a:gd name="connsiteY5" fmla="*/ 27710 h 5008253"/>
                <a:gd name="connsiteX6" fmla="*/ 3546766 w 3706909"/>
                <a:gd name="connsiteY6" fmla="*/ 0 h 5008253"/>
                <a:gd name="connsiteX0" fmla="*/ 3546766 w 3576888"/>
                <a:gd name="connsiteY0" fmla="*/ 0 h 5008253"/>
                <a:gd name="connsiteX1" fmla="*/ 2992581 w 3576888"/>
                <a:gd name="connsiteY1" fmla="*/ 1745674 h 5008253"/>
                <a:gd name="connsiteX2" fmla="*/ 803564 w 3576888"/>
                <a:gd name="connsiteY2" fmla="*/ 2493819 h 5008253"/>
                <a:gd name="connsiteX3" fmla="*/ 498764 w 3576888"/>
                <a:gd name="connsiteY3" fmla="*/ 4308764 h 5008253"/>
                <a:gd name="connsiteX4" fmla="*/ 13855 w 3576888"/>
                <a:gd name="connsiteY4" fmla="*/ 4710546 h 5008253"/>
                <a:gd name="connsiteX5" fmla="*/ 0 w 3576888"/>
                <a:gd name="connsiteY5" fmla="*/ 27710 h 5008253"/>
                <a:gd name="connsiteX6" fmla="*/ 3546766 w 3576888"/>
                <a:gd name="connsiteY6" fmla="*/ 0 h 5008253"/>
                <a:gd name="connsiteX0" fmla="*/ 3546766 w 3560729"/>
                <a:gd name="connsiteY0" fmla="*/ 0 h 5008253"/>
                <a:gd name="connsiteX1" fmla="*/ 2604653 w 3560729"/>
                <a:gd name="connsiteY1" fmla="*/ 1814947 h 5008253"/>
                <a:gd name="connsiteX2" fmla="*/ 803564 w 3560729"/>
                <a:gd name="connsiteY2" fmla="*/ 2493819 h 5008253"/>
                <a:gd name="connsiteX3" fmla="*/ 498764 w 3560729"/>
                <a:gd name="connsiteY3" fmla="*/ 4308764 h 5008253"/>
                <a:gd name="connsiteX4" fmla="*/ 13855 w 3560729"/>
                <a:gd name="connsiteY4" fmla="*/ 4710546 h 5008253"/>
                <a:gd name="connsiteX5" fmla="*/ 0 w 3560729"/>
                <a:gd name="connsiteY5" fmla="*/ 27710 h 5008253"/>
                <a:gd name="connsiteX6" fmla="*/ 3546766 w 3560729"/>
                <a:gd name="connsiteY6" fmla="*/ 0 h 5008253"/>
                <a:gd name="connsiteX0" fmla="*/ 3546766 w 3560729"/>
                <a:gd name="connsiteY0" fmla="*/ 0 h 5022108"/>
                <a:gd name="connsiteX1" fmla="*/ 2604653 w 3560729"/>
                <a:gd name="connsiteY1" fmla="*/ 1828802 h 5022108"/>
                <a:gd name="connsiteX2" fmla="*/ 803564 w 3560729"/>
                <a:gd name="connsiteY2" fmla="*/ 2507674 h 5022108"/>
                <a:gd name="connsiteX3" fmla="*/ 498764 w 3560729"/>
                <a:gd name="connsiteY3" fmla="*/ 4322619 h 5022108"/>
                <a:gd name="connsiteX4" fmla="*/ 13855 w 3560729"/>
                <a:gd name="connsiteY4" fmla="*/ 4724401 h 5022108"/>
                <a:gd name="connsiteX5" fmla="*/ 0 w 3560729"/>
                <a:gd name="connsiteY5" fmla="*/ 41565 h 5022108"/>
                <a:gd name="connsiteX6" fmla="*/ 3546766 w 3560729"/>
                <a:gd name="connsiteY6" fmla="*/ 0 h 5022108"/>
                <a:gd name="connsiteX0" fmla="*/ 3546766 w 3560729"/>
                <a:gd name="connsiteY0" fmla="*/ 0 h 5028368"/>
                <a:gd name="connsiteX1" fmla="*/ 2604653 w 3560729"/>
                <a:gd name="connsiteY1" fmla="*/ 1828802 h 5028368"/>
                <a:gd name="connsiteX2" fmla="*/ 803564 w 3560729"/>
                <a:gd name="connsiteY2" fmla="*/ 2313710 h 5028368"/>
                <a:gd name="connsiteX3" fmla="*/ 498764 w 3560729"/>
                <a:gd name="connsiteY3" fmla="*/ 4322619 h 5028368"/>
                <a:gd name="connsiteX4" fmla="*/ 13855 w 3560729"/>
                <a:gd name="connsiteY4" fmla="*/ 4724401 h 5028368"/>
                <a:gd name="connsiteX5" fmla="*/ 0 w 3560729"/>
                <a:gd name="connsiteY5" fmla="*/ 41565 h 5028368"/>
                <a:gd name="connsiteX6" fmla="*/ 3546766 w 3560729"/>
                <a:gd name="connsiteY6" fmla="*/ 0 h 5028368"/>
                <a:gd name="connsiteX0" fmla="*/ 3546766 w 3567061"/>
                <a:gd name="connsiteY0" fmla="*/ 0 h 5028368"/>
                <a:gd name="connsiteX1" fmla="*/ 2826326 w 3567061"/>
                <a:gd name="connsiteY1" fmla="*/ 1731820 h 5028368"/>
                <a:gd name="connsiteX2" fmla="*/ 803564 w 3567061"/>
                <a:gd name="connsiteY2" fmla="*/ 2313710 h 5028368"/>
                <a:gd name="connsiteX3" fmla="*/ 498764 w 3567061"/>
                <a:gd name="connsiteY3" fmla="*/ 4322619 h 5028368"/>
                <a:gd name="connsiteX4" fmla="*/ 13855 w 3567061"/>
                <a:gd name="connsiteY4" fmla="*/ 4724401 h 5028368"/>
                <a:gd name="connsiteX5" fmla="*/ 0 w 3567061"/>
                <a:gd name="connsiteY5" fmla="*/ 41565 h 5028368"/>
                <a:gd name="connsiteX6" fmla="*/ 3546766 w 3567061"/>
                <a:gd name="connsiteY6" fmla="*/ 0 h 5028368"/>
                <a:gd name="connsiteX0" fmla="*/ 3546766 w 3567061"/>
                <a:gd name="connsiteY0" fmla="*/ 0 h 4939815"/>
                <a:gd name="connsiteX1" fmla="*/ 2826326 w 3567061"/>
                <a:gd name="connsiteY1" fmla="*/ 1731820 h 4939815"/>
                <a:gd name="connsiteX2" fmla="*/ 803564 w 3567061"/>
                <a:gd name="connsiteY2" fmla="*/ 2313710 h 4939815"/>
                <a:gd name="connsiteX3" fmla="*/ 1066801 w 3567061"/>
                <a:gd name="connsiteY3" fmla="*/ 3782292 h 4939815"/>
                <a:gd name="connsiteX4" fmla="*/ 13855 w 3567061"/>
                <a:gd name="connsiteY4" fmla="*/ 4724401 h 4939815"/>
                <a:gd name="connsiteX5" fmla="*/ 0 w 3567061"/>
                <a:gd name="connsiteY5" fmla="*/ 41565 h 4939815"/>
                <a:gd name="connsiteX6" fmla="*/ 3546766 w 3567061"/>
                <a:gd name="connsiteY6" fmla="*/ 0 h 4939815"/>
                <a:gd name="connsiteX0" fmla="*/ 3546766 w 3567427"/>
                <a:gd name="connsiteY0" fmla="*/ 0 h 4944652"/>
                <a:gd name="connsiteX1" fmla="*/ 2826326 w 3567427"/>
                <a:gd name="connsiteY1" fmla="*/ 1731820 h 4944652"/>
                <a:gd name="connsiteX2" fmla="*/ 748145 w 3567427"/>
                <a:gd name="connsiteY2" fmla="*/ 2050474 h 4944652"/>
                <a:gd name="connsiteX3" fmla="*/ 1066801 w 3567427"/>
                <a:gd name="connsiteY3" fmla="*/ 3782292 h 4944652"/>
                <a:gd name="connsiteX4" fmla="*/ 13855 w 3567427"/>
                <a:gd name="connsiteY4" fmla="*/ 4724401 h 4944652"/>
                <a:gd name="connsiteX5" fmla="*/ 0 w 3567427"/>
                <a:gd name="connsiteY5" fmla="*/ 41565 h 4944652"/>
                <a:gd name="connsiteX6" fmla="*/ 3546766 w 3567427"/>
                <a:gd name="connsiteY6" fmla="*/ 0 h 4944652"/>
                <a:gd name="connsiteX0" fmla="*/ 3546766 w 3566619"/>
                <a:gd name="connsiteY0" fmla="*/ 0 h 4940065"/>
                <a:gd name="connsiteX1" fmla="*/ 2826326 w 3566619"/>
                <a:gd name="connsiteY1" fmla="*/ 1731820 h 4940065"/>
                <a:gd name="connsiteX2" fmla="*/ 872836 w 3566619"/>
                <a:gd name="connsiteY2" fmla="*/ 2299856 h 4940065"/>
                <a:gd name="connsiteX3" fmla="*/ 1066801 w 3566619"/>
                <a:gd name="connsiteY3" fmla="*/ 3782292 h 4940065"/>
                <a:gd name="connsiteX4" fmla="*/ 13855 w 3566619"/>
                <a:gd name="connsiteY4" fmla="*/ 4724401 h 4940065"/>
                <a:gd name="connsiteX5" fmla="*/ 0 w 3566619"/>
                <a:gd name="connsiteY5" fmla="*/ 41565 h 4940065"/>
                <a:gd name="connsiteX6" fmla="*/ 3546766 w 3566619"/>
                <a:gd name="connsiteY6" fmla="*/ 0 h 4940065"/>
                <a:gd name="connsiteX0" fmla="*/ 3546766 w 3566619"/>
                <a:gd name="connsiteY0" fmla="*/ 0 h 4943391"/>
                <a:gd name="connsiteX1" fmla="*/ 2826326 w 3566619"/>
                <a:gd name="connsiteY1" fmla="*/ 1731820 h 4943391"/>
                <a:gd name="connsiteX2" fmla="*/ 872836 w 3566619"/>
                <a:gd name="connsiteY2" fmla="*/ 2299856 h 4943391"/>
                <a:gd name="connsiteX3" fmla="*/ 1343891 w 3566619"/>
                <a:gd name="connsiteY3" fmla="*/ 3810001 h 4943391"/>
                <a:gd name="connsiteX4" fmla="*/ 13855 w 3566619"/>
                <a:gd name="connsiteY4" fmla="*/ 4724401 h 4943391"/>
                <a:gd name="connsiteX5" fmla="*/ 0 w 3566619"/>
                <a:gd name="connsiteY5" fmla="*/ 41565 h 4943391"/>
                <a:gd name="connsiteX6" fmla="*/ 3546766 w 3566619"/>
                <a:gd name="connsiteY6" fmla="*/ 0 h 4943391"/>
                <a:gd name="connsiteX0" fmla="*/ 3546766 w 3566619"/>
                <a:gd name="connsiteY0" fmla="*/ 0 h 4955848"/>
                <a:gd name="connsiteX1" fmla="*/ 2826326 w 3566619"/>
                <a:gd name="connsiteY1" fmla="*/ 1731820 h 4955848"/>
                <a:gd name="connsiteX2" fmla="*/ 872836 w 3566619"/>
                <a:gd name="connsiteY2" fmla="*/ 2299856 h 4955848"/>
                <a:gd name="connsiteX3" fmla="*/ 1136073 w 3566619"/>
                <a:gd name="connsiteY3" fmla="*/ 3906983 h 4955848"/>
                <a:gd name="connsiteX4" fmla="*/ 13855 w 3566619"/>
                <a:gd name="connsiteY4" fmla="*/ 4724401 h 4955848"/>
                <a:gd name="connsiteX5" fmla="*/ 0 w 3566619"/>
                <a:gd name="connsiteY5" fmla="*/ 41565 h 4955848"/>
                <a:gd name="connsiteX6" fmla="*/ 3546766 w 3566619"/>
                <a:gd name="connsiteY6" fmla="*/ 0 h 4955848"/>
                <a:gd name="connsiteX0" fmla="*/ 3546766 w 3609882"/>
                <a:gd name="connsiteY0" fmla="*/ 0 h 4955848"/>
                <a:gd name="connsiteX1" fmla="*/ 3214254 w 3609882"/>
                <a:gd name="connsiteY1" fmla="*/ 1579420 h 4955848"/>
                <a:gd name="connsiteX2" fmla="*/ 872836 w 3609882"/>
                <a:gd name="connsiteY2" fmla="*/ 2299856 h 4955848"/>
                <a:gd name="connsiteX3" fmla="*/ 1136073 w 3609882"/>
                <a:gd name="connsiteY3" fmla="*/ 3906983 h 4955848"/>
                <a:gd name="connsiteX4" fmla="*/ 13855 w 3609882"/>
                <a:gd name="connsiteY4" fmla="*/ 4724401 h 4955848"/>
                <a:gd name="connsiteX5" fmla="*/ 0 w 3609882"/>
                <a:gd name="connsiteY5" fmla="*/ 41565 h 4955848"/>
                <a:gd name="connsiteX6" fmla="*/ 3546766 w 3609882"/>
                <a:gd name="connsiteY6" fmla="*/ 0 h 4955848"/>
                <a:gd name="connsiteX0" fmla="*/ 3546766 w 3609882"/>
                <a:gd name="connsiteY0" fmla="*/ 0 h 4957825"/>
                <a:gd name="connsiteX1" fmla="*/ 3214254 w 3609882"/>
                <a:gd name="connsiteY1" fmla="*/ 1579420 h 4957825"/>
                <a:gd name="connsiteX2" fmla="*/ 872836 w 3609882"/>
                <a:gd name="connsiteY2" fmla="*/ 2299856 h 4957825"/>
                <a:gd name="connsiteX3" fmla="*/ 1136073 w 3609882"/>
                <a:gd name="connsiteY3" fmla="*/ 3906983 h 4957825"/>
                <a:gd name="connsiteX4" fmla="*/ 13855 w 3609882"/>
                <a:gd name="connsiteY4" fmla="*/ 4724401 h 4957825"/>
                <a:gd name="connsiteX5" fmla="*/ 0 w 3609882"/>
                <a:gd name="connsiteY5" fmla="*/ 41565 h 4957825"/>
                <a:gd name="connsiteX6" fmla="*/ 3546766 w 3609882"/>
                <a:gd name="connsiteY6" fmla="*/ 0 h 4957825"/>
                <a:gd name="connsiteX0" fmla="*/ 3635098 w 3698214"/>
                <a:gd name="connsiteY0" fmla="*/ 0 h 4956688"/>
                <a:gd name="connsiteX1" fmla="*/ 3302586 w 3698214"/>
                <a:gd name="connsiteY1" fmla="*/ 1579420 h 4956688"/>
                <a:gd name="connsiteX2" fmla="*/ 961168 w 3698214"/>
                <a:gd name="connsiteY2" fmla="*/ 2299856 h 4956688"/>
                <a:gd name="connsiteX3" fmla="*/ 1432223 w 3698214"/>
                <a:gd name="connsiteY3" fmla="*/ 4045529 h 4956688"/>
                <a:gd name="connsiteX4" fmla="*/ 102187 w 3698214"/>
                <a:gd name="connsiteY4" fmla="*/ 4724401 h 4956688"/>
                <a:gd name="connsiteX5" fmla="*/ 88332 w 3698214"/>
                <a:gd name="connsiteY5" fmla="*/ 41565 h 4956688"/>
                <a:gd name="connsiteX6" fmla="*/ 3635098 w 3698214"/>
                <a:gd name="connsiteY6" fmla="*/ 0 h 4956688"/>
                <a:gd name="connsiteX0" fmla="*/ 3635098 w 3698214"/>
                <a:gd name="connsiteY0" fmla="*/ 0 h 4956688"/>
                <a:gd name="connsiteX1" fmla="*/ 3302586 w 3698214"/>
                <a:gd name="connsiteY1" fmla="*/ 1579420 h 4956688"/>
                <a:gd name="connsiteX2" fmla="*/ 961168 w 3698214"/>
                <a:gd name="connsiteY2" fmla="*/ 2299856 h 4956688"/>
                <a:gd name="connsiteX3" fmla="*/ 1432223 w 3698214"/>
                <a:gd name="connsiteY3" fmla="*/ 4045529 h 4956688"/>
                <a:gd name="connsiteX4" fmla="*/ 102187 w 3698214"/>
                <a:gd name="connsiteY4" fmla="*/ 4724401 h 4956688"/>
                <a:gd name="connsiteX5" fmla="*/ 88332 w 3698214"/>
                <a:gd name="connsiteY5" fmla="*/ 41565 h 4956688"/>
                <a:gd name="connsiteX6" fmla="*/ 3635098 w 3698214"/>
                <a:gd name="connsiteY6" fmla="*/ 0 h 4956688"/>
                <a:gd name="connsiteX0" fmla="*/ 3635098 w 3698214"/>
                <a:gd name="connsiteY0" fmla="*/ 0 h 4956688"/>
                <a:gd name="connsiteX1" fmla="*/ 3302586 w 3698214"/>
                <a:gd name="connsiteY1" fmla="*/ 1579420 h 4956688"/>
                <a:gd name="connsiteX2" fmla="*/ 961168 w 3698214"/>
                <a:gd name="connsiteY2" fmla="*/ 2299856 h 4956688"/>
                <a:gd name="connsiteX3" fmla="*/ 1432223 w 3698214"/>
                <a:gd name="connsiteY3" fmla="*/ 4045529 h 4956688"/>
                <a:gd name="connsiteX4" fmla="*/ 102187 w 3698214"/>
                <a:gd name="connsiteY4" fmla="*/ 4724401 h 4956688"/>
                <a:gd name="connsiteX5" fmla="*/ 88332 w 3698214"/>
                <a:gd name="connsiteY5" fmla="*/ 41565 h 4956688"/>
                <a:gd name="connsiteX6" fmla="*/ 3635098 w 3698214"/>
                <a:gd name="connsiteY6" fmla="*/ 0 h 4956688"/>
                <a:gd name="connsiteX0" fmla="*/ 3591845 w 3654961"/>
                <a:gd name="connsiteY0" fmla="*/ 0 h 4968373"/>
                <a:gd name="connsiteX1" fmla="*/ 3259333 w 3654961"/>
                <a:gd name="connsiteY1" fmla="*/ 1579420 h 4968373"/>
                <a:gd name="connsiteX2" fmla="*/ 917915 w 3654961"/>
                <a:gd name="connsiteY2" fmla="*/ 2299856 h 4968373"/>
                <a:gd name="connsiteX3" fmla="*/ 1388970 w 3654961"/>
                <a:gd name="connsiteY3" fmla="*/ 4045529 h 4968373"/>
                <a:gd name="connsiteX4" fmla="*/ 58934 w 3654961"/>
                <a:gd name="connsiteY4" fmla="*/ 4724401 h 4968373"/>
                <a:gd name="connsiteX5" fmla="*/ 45079 w 3654961"/>
                <a:gd name="connsiteY5" fmla="*/ 41565 h 4968373"/>
                <a:gd name="connsiteX6" fmla="*/ 3591845 w 3654961"/>
                <a:gd name="connsiteY6" fmla="*/ 0 h 4968373"/>
                <a:gd name="connsiteX0" fmla="*/ 3591845 w 3654961"/>
                <a:gd name="connsiteY0" fmla="*/ 0 h 4967280"/>
                <a:gd name="connsiteX1" fmla="*/ 3259333 w 3654961"/>
                <a:gd name="connsiteY1" fmla="*/ 1579420 h 4967280"/>
                <a:gd name="connsiteX2" fmla="*/ 917915 w 3654961"/>
                <a:gd name="connsiteY2" fmla="*/ 2299856 h 4967280"/>
                <a:gd name="connsiteX3" fmla="*/ 1388970 w 3654961"/>
                <a:gd name="connsiteY3" fmla="*/ 4045529 h 4967280"/>
                <a:gd name="connsiteX4" fmla="*/ 58934 w 3654961"/>
                <a:gd name="connsiteY4" fmla="*/ 4724401 h 4967280"/>
                <a:gd name="connsiteX5" fmla="*/ 45079 w 3654961"/>
                <a:gd name="connsiteY5" fmla="*/ 41565 h 4967280"/>
                <a:gd name="connsiteX6" fmla="*/ 3591845 w 3654961"/>
                <a:gd name="connsiteY6" fmla="*/ 0 h 4967280"/>
                <a:gd name="connsiteX0" fmla="*/ 3591845 w 3654961"/>
                <a:gd name="connsiteY0" fmla="*/ 0 h 4979298"/>
                <a:gd name="connsiteX1" fmla="*/ 3259333 w 3654961"/>
                <a:gd name="connsiteY1" fmla="*/ 1579420 h 4979298"/>
                <a:gd name="connsiteX2" fmla="*/ 917915 w 3654961"/>
                <a:gd name="connsiteY2" fmla="*/ 2299856 h 4979298"/>
                <a:gd name="connsiteX3" fmla="*/ 1388970 w 3654961"/>
                <a:gd name="connsiteY3" fmla="*/ 4045529 h 4979298"/>
                <a:gd name="connsiteX4" fmla="*/ 58934 w 3654961"/>
                <a:gd name="connsiteY4" fmla="*/ 4738255 h 4979298"/>
                <a:gd name="connsiteX5" fmla="*/ 45079 w 3654961"/>
                <a:gd name="connsiteY5" fmla="*/ 41565 h 4979298"/>
                <a:gd name="connsiteX6" fmla="*/ 3591845 w 3654961"/>
                <a:gd name="connsiteY6" fmla="*/ 0 h 4979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54961" h="4979298">
                  <a:moveTo>
                    <a:pt x="3591845" y="0"/>
                  </a:moveTo>
                  <a:cubicBezTo>
                    <a:pt x="3704991" y="635000"/>
                    <a:pt x="3704988" y="1196111"/>
                    <a:pt x="3259333" y="1579420"/>
                  </a:cubicBezTo>
                  <a:cubicBezTo>
                    <a:pt x="2813678" y="1962729"/>
                    <a:pt x="1229642" y="1888838"/>
                    <a:pt x="917915" y="2299856"/>
                  </a:cubicBezTo>
                  <a:cubicBezTo>
                    <a:pt x="606188" y="2710874"/>
                    <a:pt x="1532133" y="3639129"/>
                    <a:pt x="1388970" y="4045529"/>
                  </a:cubicBezTo>
                  <a:cubicBezTo>
                    <a:pt x="1245807" y="4451929"/>
                    <a:pt x="185461" y="5430703"/>
                    <a:pt x="58934" y="4738255"/>
                  </a:cubicBezTo>
                  <a:cubicBezTo>
                    <a:pt x="-67593" y="4045807"/>
                    <a:pt x="49697" y="1602510"/>
                    <a:pt x="45079" y="41565"/>
                  </a:cubicBezTo>
                  <a:lnTo>
                    <a:pt x="3591845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4407" tIns="42203" rIns="84407" bIns="4220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th-TH" sz="1661"/>
            </a:p>
          </p:txBody>
        </p:sp>
        <p:sp>
          <p:nvSpPr>
            <p:cNvPr id="23" name="รูปแบบอิสระ: รูปร่าง 22">
              <a:extLst>
                <a:ext uri="{FF2B5EF4-FFF2-40B4-BE49-F238E27FC236}">
                  <a16:creationId xmlns:a16="http://schemas.microsoft.com/office/drawing/2014/main" id="{D9CEDDBE-8C27-4A8F-9572-814A7BE126F2}"/>
                </a:ext>
              </a:extLst>
            </p:cNvPr>
            <p:cNvSpPr/>
            <p:nvPr/>
          </p:nvSpPr>
          <p:spPr>
            <a:xfrm>
              <a:off x="-13854" y="-53779"/>
              <a:ext cx="5988928" cy="3844532"/>
            </a:xfrm>
            <a:custGeom>
              <a:avLst/>
              <a:gdLst>
                <a:gd name="connsiteX0" fmla="*/ 5791200 w 5791200"/>
                <a:gd name="connsiteY0" fmla="*/ 13854 h 3574472"/>
                <a:gd name="connsiteX1" fmla="*/ 3061855 w 5791200"/>
                <a:gd name="connsiteY1" fmla="*/ 678872 h 3574472"/>
                <a:gd name="connsiteX2" fmla="*/ 2992582 w 5791200"/>
                <a:gd name="connsiteY2" fmla="*/ 1607127 h 3574472"/>
                <a:gd name="connsiteX3" fmla="*/ 1413164 w 5791200"/>
                <a:gd name="connsiteY3" fmla="*/ 1870363 h 3574472"/>
                <a:gd name="connsiteX4" fmla="*/ 0 w 5791200"/>
                <a:gd name="connsiteY4" fmla="*/ 3574472 h 3574472"/>
                <a:gd name="connsiteX5" fmla="*/ 55418 w 5791200"/>
                <a:gd name="connsiteY5" fmla="*/ 0 h 3574472"/>
                <a:gd name="connsiteX6" fmla="*/ 5791200 w 5791200"/>
                <a:gd name="connsiteY6" fmla="*/ 13854 h 3574472"/>
                <a:gd name="connsiteX0" fmla="*/ 5822003 w 5822003"/>
                <a:gd name="connsiteY0" fmla="*/ 28151 h 3588769"/>
                <a:gd name="connsiteX1" fmla="*/ 3092658 w 5822003"/>
                <a:gd name="connsiteY1" fmla="*/ 693169 h 3588769"/>
                <a:gd name="connsiteX2" fmla="*/ 3023385 w 5822003"/>
                <a:gd name="connsiteY2" fmla="*/ 1621424 h 3588769"/>
                <a:gd name="connsiteX3" fmla="*/ 1443967 w 5822003"/>
                <a:gd name="connsiteY3" fmla="*/ 1884660 h 3588769"/>
                <a:gd name="connsiteX4" fmla="*/ 30803 w 5822003"/>
                <a:gd name="connsiteY4" fmla="*/ 3588769 h 3588769"/>
                <a:gd name="connsiteX5" fmla="*/ 0 w 5822003"/>
                <a:gd name="connsiteY5" fmla="*/ 0 h 3588769"/>
                <a:gd name="connsiteX6" fmla="*/ 5822003 w 5822003"/>
                <a:gd name="connsiteY6" fmla="*/ 28151 h 3588769"/>
                <a:gd name="connsiteX0" fmla="*/ 5879484 w 5879484"/>
                <a:gd name="connsiteY0" fmla="*/ 42449 h 3603067"/>
                <a:gd name="connsiteX1" fmla="*/ 3150139 w 5879484"/>
                <a:gd name="connsiteY1" fmla="*/ 707467 h 3603067"/>
                <a:gd name="connsiteX2" fmla="*/ 3080866 w 5879484"/>
                <a:gd name="connsiteY2" fmla="*/ 1635722 h 3603067"/>
                <a:gd name="connsiteX3" fmla="*/ 1501448 w 5879484"/>
                <a:gd name="connsiteY3" fmla="*/ 1898958 h 3603067"/>
                <a:gd name="connsiteX4" fmla="*/ 88284 w 5879484"/>
                <a:gd name="connsiteY4" fmla="*/ 3603067 h 3603067"/>
                <a:gd name="connsiteX5" fmla="*/ 0 w 5879484"/>
                <a:gd name="connsiteY5" fmla="*/ 0 h 3603067"/>
                <a:gd name="connsiteX6" fmla="*/ 5879484 w 5879484"/>
                <a:gd name="connsiteY6" fmla="*/ 42449 h 3603067"/>
                <a:gd name="connsiteX0" fmla="*/ 5879484 w 5879484"/>
                <a:gd name="connsiteY0" fmla="*/ 42449 h 3603067"/>
                <a:gd name="connsiteX1" fmla="*/ 3150139 w 5879484"/>
                <a:gd name="connsiteY1" fmla="*/ 707467 h 3603067"/>
                <a:gd name="connsiteX2" fmla="*/ 3080866 w 5879484"/>
                <a:gd name="connsiteY2" fmla="*/ 1635722 h 3603067"/>
                <a:gd name="connsiteX3" fmla="*/ 1501448 w 5879484"/>
                <a:gd name="connsiteY3" fmla="*/ 1898958 h 3603067"/>
                <a:gd name="connsiteX4" fmla="*/ 2063 w 5879484"/>
                <a:gd name="connsiteY4" fmla="*/ 3603067 h 3603067"/>
                <a:gd name="connsiteX5" fmla="*/ 0 w 5879484"/>
                <a:gd name="connsiteY5" fmla="*/ 0 h 3603067"/>
                <a:gd name="connsiteX6" fmla="*/ 5879484 w 5879484"/>
                <a:gd name="connsiteY6" fmla="*/ 42449 h 3603067"/>
                <a:gd name="connsiteX0" fmla="*/ 6021126 w 6021126"/>
                <a:gd name="connsiteY0" fmla="*/ 42449 h 3688855"/>
                <a:gd name="connsiteX1" fmla="*/ 3291781 w 6021126"/>
                <a:gd name="connsiteY1" fmla="*/ 707467 h 3688855"/>
                <a:gd name="connsiteX2" fmla="*/ 3222508 w 6021126"/>
                <a:gd name="connsiteY2" fmla="*/ 1635722 h 3688855"/>
                <a:gd name="connsiteX3" fmla="*/ 1643090 w 6021126"/>
                <a:gd name="connsiteY3" fmla="*/ 1898958 h 3688855"/>
                <a:gd name="connsiteX4" fmla="*/ 2 w 6021126"/>
                <a:gd name="connsiteY4" fmla="*/ 3688855 h 3688855"/>
                <a:gd name="connsiteX5" fmla="*/ 141642 w 6021126"/>
                <a:gd name="connsiteY5" fmla="*/ 0 h 3688855"/>
                <a:gd name="connsiteX6" fmla="*/ 6021126 w 6021126"/>
                <a:gd name="connsiteY6" fmla="*/ 42449 h 3688855"/>
                <a:gd name="connsiteX0" fmla="*/ 6109408 w 6109408"/>
                <a:gd name="connsiteY0" fmla="*/ 128236 h 3774642"/>
                <a:gd name="connsiteX1" fmla="*/ 3380063 w 6109408"/>
                <a:gd name="connsiteY1" fmla="*/ 793254 h 3774642"/>
                <a:gd name="connsiteX2" fmla="*/ 3310790 w 6109408"/>
                <a:gd name="connsiteY2" fmla="*/ 1721509 h 3774642"/>
                <a:gd name="connsiteX3" fmla="*/ 1731372 w 6109408"/>
                <a:gd name="connsiteY3" fmla="*/ 1984745 h 3774642"/>
                <a:gd name="connsiteX4" fmla="*/ 88284 w 6109408"/>
                <a:gd name="connsiteY4" fmla="*/ 3774642 h 3774642"/>
                <a:gd name="connsiteX5" fmla="*/ 0 w 6109408"/>
                <a:gd name="connsiteY5" fmla="*/ 0 h 3774642"/>
                <a:gd name="connsiteX6" fmla="*/ 6109408 w 6109408"/>
                <a:gd name="connsiteY6" fmla="*/ 128236 h 3774642"/>
                <a:gd name="connsiteX0" fmla="*/ 6109408 w 6109408"/>
                <a:gd name="connsiteY0" fmla="*/ 128236 h 3774642"/>
                <a:gd name="connsiteX1" fmla="*/ 3380063 w 6109408"/>
                <a:gd name="connsiteY1" fmla="*/ 793254 h 3774642"/>
                <a:gd name="connsiteX2" fmla="*/ 3310790 w 6109408"/>
                <a:gd name="connsiteY2" fmla="*/ 1721509 h 3774642"/>
                <a:gd name="connsiteX3" fmla="*/ 1731372 w 6109408"/>
                <a:gd name="connsiteY3" fmla="*/ 1984745 h 3774642"/>
                <a:gd name="connsiteX4" fmla="*/ 88284 w 6109408"/>
                <a:gd name="connsiteY4" fmla="*/ 3774642 h 3774642"/>
                <a:gd name="connsiteX5" fmla="*/ 0 w 6109408"/>
                <a:gd name="connsiteY5" fmla="*/ 0 h 3774642"/>
                <a:gd name="connsiteX6" fmla="*/ 6109408 w 6109408"/>
                <a:gd name="connsiteY6" fmla="*/ 128236 h 3774642"/>
                <a:gd name="connsiteX0" fmla="*/ 6109408 w 6109408"/>
                <a:gd name="connsiteY0" fmla="*/ 128236 h 3774642"/>
                <a:gd name="connsiteX1" fmla="*/ 3380063 w 6109408"/>
                <a:gd name="connsiteY1" fmla="*/ 793254 h 3774642"/>
                <a:gd name="connsiteX2" fmla="*/ 3310790 w 6109408"/>
                <a:gd name="connsiteY2" fmla="*/ 1721509 h 3774642"/>
                <a:gd name="connsiteX3" fmla="*/ 1731372 w 6109408"/>
                <a:gd name="connsiteY3" fmla="*/ 1984745 h 3774642"/>
                <a:gd name="connsiteX4" fmla="*/ 88284 w 6109408"/>
                <a:gd name="connsiteY4" fmla="*/ 3774642 h 3774642"/>
                <a:gd name="connsiteX5" fmla="*/ 0 w 6109408"/>
                <a:gd name="connsiteY5" fmla="*/ 0 h 3774642"/>
                <a:gd name="connsiteX6" fmla="*/ 6109408 w 6109408"/>
                <a:gd name="connsiteY6" fmla="*/ 128236 h 3774642"/>
                <a:gd name="connsiteX0" fmla="*/ 6037557 w 6037557"/>
                <a:gd name="connsiteY0" fmla="*/ 142533 h 3788939"/>
                <a:gd name="connsiteX1" fmla="*/ 3308212 w 6037557"/>
                <a:gd name="connsiteY1" fmla="*/ 807551 h 3788939"/>
                <a:gd name="connsiteX2" fmla="*/ 3238939 w 6037557"/>
                <a:gd name="connsiteY2" fmla="*/ 1735806 h 3788939"/>
                <a:gd name="connsiteX3" fmla="*/ 1659521 w 6037557"/>
                <a:gd name="connsiteY3" fmla="*/ 1999042 h 3788939"/>
                <a:gd name="connsiteX4" fmla="*/ 16433 w 6037557"/>
                <a:gd name="connsiteY4" fmla="*/ 3788939 h 3788939"/>
                <a:gd name="connsiteX5" fmla="*/ 0 w 6037557"/>
                <a:gd name="connsiteY5" fmla="*/ 0 h 3788939"/>
                <a:gd name="connsiteX6" fmla="*/ 6037557 w 6037557"/>
                <a:gd name="connsiteY6" fmla="*/ 142533 h 3788939"/>
                <a:gd name="connsiteX0" fmla="*/ 6037557 w 6037557"/>
                <a:gd name="connsiteY0" fmla="*/ 142533 h 3788939"/>
                <a:gd name="connsiteX1" fmla="*/ 3308212 w 6037557"/>
                <a:gd name="connsiteY1" fmla="*/ 807551 h 3788939"/>
                <a:gd name="connsiteX2" fmla="*/ 3238939 w 6037557"/>
                <a:gd name="connsiteY2" fmla="*/ 1735806 h 3788939"/>
                <a:gd name="connsiteX3" fmla="*/ 1659521 w 6037557"/>
                <a:gd name="connsiteY3" fmla="*/ 1999042 h 3788939"/>
                <a:gd name="connsiteX4" fmla="*/ 16433 w 6037557"/>
                <a:gd name="connsiteY4" fmla="*/ 3788939 h 3788939"/>
                <a:gd name="connsiteX5" fmla="*/ 0 w 6037557"/>
                <a:gd name="connsiteY5" fmla="*/ 0 h 3788939"/>
                <a:gd name="connsiteX6" fmla="*/ 6037557 w 6037557"/>
                <a:gd name="connsiteY6" fmla="*/ 142533 h 3788939"/>
                <a:gd name="connsiteX0" fmla="*/ 6109407 w 6109407"/>
                <a:gd name="connsiteY0" fmla="*/ 0 h 3789385"/>
                <a:gd name="connsiteX1" fmla="*/ 3308212 w 6109407"/>
                <a:gd name="connsiteY1" fmla="*/ 807997 h 3789385"/>
                <a:gd name="connsiteX2" fmla="*/ 3238939 w 6109407"/>
                <a:gd name="connsiteY2" fmla="*/ 1736252 h 3789385"/>
                <a:gd name="connsiteX3" fmla="*/ 1659521 w 6109407"/>
                <a:gd name="connsiteY3" fmla="*/ 1999488 h 3789385"/>
                <a:gd name="connsiteX4" fmla="*/ 16433 w 6109407"/>
                <a:gd name="connsiteY4" fmla="*/ 3789385 h 3789385"/>
                <a:gd name="connsiteX5" fmla="*/ 0 w 6109407"/>
                <a:gd name="connsiteY5" fmla="*/ 446 h 3789385"/>
                <a:gd name="connsiteX6" fmla="*/ 6109407 w 6109407"/>
                <a:gd name="connsiteY6" fmla="*/ 0 h 3789385"/>
                <a:gd name="connsiteX0" fmla="*/ 6109407 w 6179364"/>
                <a:gd name="connsiteY0" fmla="*/ 0 h 3789385"/>
                <a:gd name="connsiteX1" fmla="*/ 3308212 w 6179364"/>
                <a:gd name="connsiteY1" fmla="*/ 807997 h 3789385"/>
                <a:gd name="connsiteX2" fmla="*/ 3238939 w 6179364"/>
                <a:gd name="connsiteY2" fmla="*/ 1736252 h 3789385"/>
                <a:gd name="connsiteX3" fmla="*/ 1659521 w 6179364"/>
                <a:gd name="connsiteY3" fmla="*/ 1999488 h 3789385"/>
                <a:gd name="connsiteX4" fmla="*/ 16433 w 6179364"/>
                <a:gd name="connsiteY4" fmla="*/ 3789385 h 3789385"/>
                <a:gd name="connsiteX5" fmla="*/ 0 w 6179364"/>
                <a:gd name="connsiteY5" fmla="*/ 446 h 3789385"/>
                <a:gd name="connsiteX6" fmla="*/ 6109407 w 6179364"/>
                <a:gd name="connsiteY6" fmla="*/ 0 h 3789385"/>
                <a:gd name="connsiteX0" fmla="*/ 6109407 w 6179364"/>
                <a:gd name="connsiteY0" fmla="*/ 0 h 3789385"/>
                <a:gd name="connsiteX1" fmla="*/ 3308212 w 6179364"/>
                <a:gd name="connsiteY1" fmla="*/ 807997 h 3789385"/>
                <a:gd name="connsiteX2" fmla="*/ 3238939 w 6179364"/>
                <a:gd name="connsiteY2" fmla="*/ 1736252 h 3789385"/>
                <a:gd name="connsiteX3" fmla="*/ 1659521 w 6179364"/>
                <a:gd name="connsiteY3" fmla="*/ 1999488 h 3789385"/>
                <a:gd name="connsiteX4" fmla="*/ 16433 w 6179364"/>
                <a:gd name="connsiteY4" fmla="*/ 3789385 h 3789385"/>
                <a:gd name="connsiteX5" fmla="*/ 0 w 6179364"/>
                <a:gd name="connsiteY5" fmla="*/ 446 h 3789385"/>
                <a:gd name="connsiteX6" fmla="*/ 6109407 w 6179364"/>
                <a:gd name="connsiteY6" fmla="*/ 0 h 3789385"/>
                <a:gd name="connsiteX0" fmla="*/ 6109407 w 6179364"/>
                <a:gd name="connsiteY0" fmla="*/ 0 h 3826203"/>
                <a:gd name="connsiteX1" fmla="*/ 3308212 w 6179364"/>
                <a:gd name="connsiteY1" fmla="*/ 807997 h 3826203"/>
                <a:gd name="connsiteX2" fmla="*/ 3238939 w 6179364"/>
                <a:gd name="connsiteY2" fmla="*/ 1736252 h 3826203"/>
                <a:gd name="connsiteX3" fmla="*/ 1659521 w 6179364"/>
                <a:gd name="connsiteY3" fmla="*/ 1999488 h 3826203"/>
                <a:gd name="connsiteX4" fmla="*/ 16433 w 6179364"/>
                <a:gd name="connsiteY4" fmla="*/ 3789385 h 3826203"/>
                <a:gd name="connsiteX5" fmla="*/ 0 w 6179364"/>
                <a:gd name="connsiteY5" fmla="*/ 446 h 3826203"/>
                <a:gd name="connsiteX6" fmla="*/ 6109407 w 6179364"/>
                <a:gd name="connsiteY6" fmla="*/ 0 h 3826203"/>
                <a:gd name="connsiteX0" fmla="*/ 6109407 w 6194666"/>
                <a:gd name="connsiteY0" fmla="*/ 0 h 3826203"/>
                <a:gd name="connsiteX1" fmla="*/ 3897392 w 6194666"/>
                <a:gd name="connsiteY1" fmla="*/ 636422 h 3826203"/>
                <a:gd name="connsiteX2" fmla="*/ 3238939 w 6194666"/>
                <a:gd name="connsiteY2" fmla="*/ 1736252 h 3826203"/>
                <a:gd name="connsiteX3" fmla="*/ 1659521 w 6194666"/>
                <a:gd name="connsiteY3" fmla="*/ 1999488 h 3826203"/>
                <a:gd name="connsiteX4" fmla="*/ 16433 w 6194666"/>
                <a:gd name="connsiteY4" fmla="*/ 3789385 h 3826203"/>
                <a:gd name="connsiteX5" fmla="*/ 0 w 6194666"/>
                <a:gd name="connsiteY5" fmla="*/ 446 h 3826203"/>
                <a:gd name="connsiteX6" fmla="*/ 6109407 w 6194666"/>
                <a:gd name="connsiteY6" fmla="*/ 0 h 3826203"/>
                <a:gd name="connsiteX0" fmla="*/ 6109407 w 6195622"/>
                <a:gd name="connsiteY0" fmla="*/ 0 h 3830610"/>
                <a:gd name="connsiteX1" fmla="*/ 3897392 w 6195622"/>
                <a:gd name="connsiteY1" fmla="*/ 636422 h 3830610"/>
                <a:gd name="connsiteX2" fmla="*/ 3052127 w 6195622"/>
                <a:gd name="connsiteY2" fmla="*/ 1764848 h 3830610"/>
                <a:gd name="connsiteX3" fmla="*/ 1659521 w 6195622"/>
                <a:gd name="connsiteY3" fmla="*/ 1999488 h 3830610"/>
                <a:gd name="connsiteX4" fmla="*/ 16433 w 6195622"/>
                <a:gd name="connsiteY4" fmla="*/ 3789385 h 3830610"/>
                <a:gd name="connsiteX5" fmla="*/ 0 w 6195622"/>
                <a:gd name="connsiteY5" fmla="*/ 446 h 3830610"/>
                <a:gd name="connsiteX6" fmla="*/ 6109407 w 6195622"/>
                <a:gd name="connsiteY6" fmla="*/ 0 h 3830610"/>
                <a:gd name="connsiteX0" fmla="*/ 6109407 w 6200522"/>
                <a:gd name="connsiteY0" fmla="*/ 0 h 3830610"/>
                <a:gd name="connsiteX1" fmla="*/ 4041094 w 6200522"/>
                <a:gd name="connsiteY1" fmla="*/ 893784 h 3830610"/>
                <a:gd name="connsiteX2" fmla="*/ 3052127 w 6200522"/>
                <a:gd name="connsiteY2" fmla="*/ 1764848 h 3830610"/>
                <a:gd name="connsiteX3" fmla="*/ 1659521 w 6200522"/>
                <a:gd name="connsiteY3" fmla="*/ 1999488 h 3830610"/>
                <a:gd name="connsiteX4" fmla="*/ 16433 w 6200522"/>
                <a:gd name="connsiteY4" fmla="*/ 3789385 h 3830610"/>
                <a:gd name="connsiteX5" fmla="*/ 0 w 6200522"/>
                <a:gd name="connsiteY5" fmla="*/ 446 h 3830610"/>
                <a:gd name="connsiteX6" fmla="*/ 6109407 w 6200522"/>
                <a:gd name="connsiteY6" fmla="*/ 0 h 3830610"/>
                <a:gd name="connsiteX0" fmla="*/ 6109407 w 6200522"/>
                <a:gd name="connsiteY0" fmla="*/ 0 h 3906887"/>
                <a:gd name="connsiteX1" fmla="*/ 4041094 w 6200522"/>
                <a:gd name="connsiteY1" fmla="*/ 893784 h 3906887"/>
                <a:gd name="connsiteX2" fmla="*/ 3052127 w 6200522"/>
                <a:gd name="connsiteY2" fmla="*/ 1764848 h 3906887"/>
                <a:gd name="connsiteX3" fmla="*/ 1659521 w 6200522"/>
                <a:gd name="connsiteY3" fmla="*/ 1999488 h 3906887"/>
                <a:gd name="connsiteX4" fmla="*/ 921756 w 6200522"/>
                <a:gd name="connsiteY4" fmla="*/ 2860023 h 3906887"/>
                <a:gd name="connsiteX5" fmla="*/ 16433 w 6200522"/>
                <a:gd name="connsiteY5" fmla="*/ 3789385 h 3906887"/>
                <a:gd name="connsiteX6" fmla="*/ 0 w 6200522"/>
                <a:gd name="connsiteY6" fmla="*/ 446 h 3906887"/>
                <a:gd name="connsiteX7" fmla="*/ 6109407 w 6200522"/>
                <a:gd name="connsiteY7" fmla="*/ 0 h 3906887"/>
                <a:gd name="connsiteX0" fmla="*/ 6109407 w 6210247"/>
                <a:gd name="connsiteY0" fmla="*/ 0 h 3906887"/>
                <a:gd name="connsiteX1" fmla="*/ 4285388 w 6210247"/>
                <a:gd name="connsiteY1" fmla="*/ 793699 h 3906887"/>
                <a:gd name="connsiteX2" fmla="*/ 3052127 w 6210247"/>
                <a:gd name="connsiteY2" fmla="*/ 1764848 h 3906887"/>
                <a:gd name="connsiteX3" fmla="*/ 1659521 w 6210247"/>
                <a:gd name="connsiteY3" fmla="*/ 1999488 h 3906887"/>
                <a:gd name="connsiteX4" fmla="*/ 921756 w 6210247"/>
                <a:gd name="connsiteY4" fmla="*/ 2860023 h 3906887"/>
                <a:gd name="connsiteX5" fmla="*/ 16433 w 6210247"/>
                <a:gd name="connsiteY5" fmla="*/ 3789385 h 3906887"/>
                <a:gd name="connsiteX6" fmla="*/ 0 w 6210247"/>
                <a:gd name="connsiteY6" fmla="*/ 446 h 3906887"/>
                <a:gd name="connsiteX7" fmla="*/ 6109407 w 6210247"/>
                <a:gd name="connsiteY7" fmla="*/ 0 h 3906887"/>
                <a:gd name="connsiteX0" fmla="*/ 6109407 w 6214422"/>
                <a:gd name="connsiteY0" fmla="*/ 0 h 3906887"/>
                <a:gd name="connsiteX1" fmla="*/ 4285388 w 6214422"/>
                <a:gd name="connsiteY1" fmla="*/ 793699 h 3906887"/>
                <a:gd name="connsiteX2" fmla="*/ 2477318 w 6214422"/>
                <a:gd name="connsiteY2" fmla="*/ 964165 h 3906887"/>
                <a:gd name="connsiteX3" fmla="*/ 1659521 w 6214422"/>
                <a:gd name="connsiteY3" fmla="*/ 1999488 h 3906887"/>
                <a:gd name="connsiteX4" fmla="*/ 921756 w 6214422"/>
                <a:gd name="connsiteY4" fmla="*/ 2860023 h 3906887"/>
                <a:gd name="connsiteX5" fmla="*/ 16433 w 6214422"/>
                <a:gd name="connsiteY5" fmla="*/ 3789385 h 3906887"/>
                <a:gd name="connsiteX6" fmla="*/ 0 w 6214422"/>
                <a:gd name="connsiteY6" fmla="*/ 446 h 3906887"/>
                <a:gd name="connsiteX7" fmla="*/ 6109407 w 6214422"/>
                <a:gd name="connsiteY7" fmla="*/ 0 h 3906887"/>
                <a:gd name="connsiteX0" fmla="*/ 6109407 w 6214422"/>
                <a:gd name="connsiteY0" fmla="*/ 0 h 3906887"/>
                <a:gd name="connsiteX1" fmla="*/ 4285388 w 6214422"/>
                <a:gd name="connsiteY1" fmla="*/ 793699 h 3906887"/>
                <a:gd name="connsiteX2" fmla="*/ 2477318 w 6214422"/>
                <a:gd name="connsiteY2" fmla="*/ 964165 h 3906887"/>
                <a:gd name="connsiteX3" fmla="*/ 2033147 w 6214422"/>
                <a:gd name="connsiteY3" fmla="*/ 2285446 h 3906887"/>
                <a:gd name="connsiteX4" fmla="*/ 921756 w 6214422"/>
                <a:gd name="connsiteY4" fmla="*/ 2860023 h 3906887"/>
                <a:gd name="connsiteX5" fmla="*/ 16433 w 6214422"/>
                <a:gd name="connsiteY5" fmla="*/ 3789385 h 3906887"/>
                <a:gd name="connsiteX6" fmla="*/ 0 w 6214422"/>
                <a:gd name="connsiteY6" fmla="*/ 446 h 3906887"/>
                <a:gd name="connsiteX7" fmla="*/ 6109407 w 6214422"/>
                <a:gd name="connsiteY7" fmla="*/ 0 h 3906887"/>
                <a:gd name="connsiteX0" fmla="*/ 6109407 w 6214422"/>
                <a:gd name="connsiteY0" fmla="*/ 0 h 3903573"/>
                <a:gd name="connsiteX1" fmla="*/ 4285388 w 6214422"/>
                <a:gd name="connsiteY1" fmla="*/ 793699 h 3903573"/>
                <a:gd name="connsiteX2" fmla="*/ 2477318 w 6214422"/>
                <a:gd name="connsiteY2" fmla="*/ 964165 h 3903573"/>
                <a:gd name="connsiteX3" fmla="*/ 2033147 w 6214422"/>
                <a:gd name="connsiteY3" fmla="*/ 2285446 h 3903573"/>
                <a:gd name="connsiteX4" fmla="*/ 849905 w 6214422"/>
                <a:gd name="connsiteY4" fmla="*/ 2817129 h 3903573"/>
                <a:gd name="connsiteX5" fmla="*/ 16433 w 6214422"/>
                <a:gd name="connsiteY5" fmla="*/ 3789385 h 3903573"/>
                <a:gd name="connsiteX6" fmla="*/ 0 w 6214422"/>
                <a:gd name="connsiteY6" fmla="*/ 446 h 3903573"/>
                <a:gd name="connsiteX7" fmla="*/ 6109407 w 6214422"/>
                <a:gd name="connsiteY7" fmla="*/ 0 h 3903573"/>
                <a:gd name="connsiteX0" fmla="*/ 6109407 w 6214422"/>
                <a:gd name="connsiteY0" fmla="*/ 0 h 3912056"/>
                <a:gd name="connsiteX1" fmla="*/ 4285388 w 6214422"/>
                <a:gd name="connsiteY1" fmla="*/ 793699 h 3912056"/>
                <a:gd name="connsiteX2" fmla="*/ 2477318 w 6214422"/>
                <a:gd name="connsiteY2" fmla="*/ 964165 h 3912056"/>
                <a:gd name="connsiteX3" fmla="*/ 2033147 w 6214422"/>
                <a:gd name="connsiteY3" fmla="*/ 2285446 h 3912056"/>
                <a:gd name="connsiteX4" fmla="*/ 849905 w 6214422"/>
                <a:gd name="connsiteY4" fmla="*/ 2817129 h 3912056"/>
                <a:gd name="connsiteX5" fmla="*/ 16433 w 6214422"/>
                <a:gd name="connsiteY5" fmla="*/ 3789385 h 3912056"/>
                <a:gd name="connsiteX6" fmla="*/ 0 w 6214422"/>
                <a:gd name="connsiteY6" fmla="*/ 446 h 3912056"/>
                <a:gd name="connsiteX7" fmla="*/ 6109407 w 6214422"/>
                <a:gd name="connsiteY7" fmla="*/ 0 h 3912056"/>
                <a:gd name="connsiteX0" fmla="*/ 6109407 w 6220180"/>
                <a:gd name="connsiteY0" fmla="*/ 0 h 3912056"/>
                <a:gd name="connsiteX1" fmla="*/ 4400350 w 6220180"/>
                <a:gd name="connsiteY1" fmla="*/ 993869 h 3912056"/>
                <a:gd name="connsiteX2" fmla="*/ 2477318 w 6220180"/>
                <a:gd name="connsiteY2" fmla="*/ 964165 h 3912056"/>
                <a:gd name="connsiteX3" fmla="*/ 2033147 w 6220180"/>
                <a:gd name="connsiteY3" fmla="*/ 2285446 h 3912056"/>
                <a:gd name="connsiteX4" fmla="*/ 849905 w 6220180"/>
                <a:gd name="connsiteY4" fmla="*/ 2817129 h 3912056"/>
                <a:gd name="connsiteX5" fmla="*/ 16433 w 6220180"/>
                <a:gd name="connsiteY5" fmla="*/ 3789385 h 3912056"/>
                <a:gd name="connsiteX6" fmla="*/ 0 w 6220180"/>
                <a:gd name="connsiteY6" fmla="*/ 446 h 3912056"/>
                <a:gd name="connsiteX7" fmla="*/ 6109407 w 6220180"/>
                <a:gd name="connsiteY7" fmla="*/ 0 h 3912056"/>
                <a:gd name="connsiteX0" fmla="*/ 6109407 w 6221637"/>
                <a:gd name="connsiteY0" fmla="*/ 0 h 3912056"/>
                <a:gd name="connsiteX1" fmla="*/ 4400350 w 6221637"/>
                <a:gd name="connsiteY1" fmla="*/ 993869 h 3912056"/>
                <a:gd name="connsiteX2" fmla="*/ 2477318 w 6221637"/>
                <a:gd name="connsiteY2" fmla="*/ 964165 h 3912056"/>
                <a:gd name="connsiteX3" fmla="*/ 2033147 w 6221637"/>
                <a:gd name="connsiteY3" fmla="*/ 2285446 h 3912056"/>
                <a:gd name="connsiteX4" fmla="*/ 849905 w 6221637"/>
                <a:gd name="connsiteY4" fmla="*/ 2817129 h 3912056"/>
                <a:gd name="connsiteX5" fmla="*/ 16433 w 6221637"/>
                <a:gd name="connsiteY5" fmla="*/ 3789385 h 3912056"/>
                <a:gd name="connsiteX6" fmla="*/ 0 w 6221637"/>
                <a:gd name="connsiteY6" fmla="*/ 446 h 3912056"/>
                <a:gd name="connsiteX7" fmla="*/ 6109407 w 6221637"/>
                <a:gd name="connsiteY7" fmla="*/ 0 h 3912056"/>
                <a:gd name="connsiteX0" fmla="*/ 6109407 w 6217155"/>
                <a:gd name="connsiteY0" fmla="*/ 0 h 3912056"/>
                <a:gd name="connsiteX1" fmla="*/ 4314129 w 6217155"/>
                <a:gd name="connsiteY1" fmla="*/ 765103 h 3912056"/>
                <a:gd name="connsiteX2" fmla="*/ 2477318 w 6217155"/>
                <a:gd name="connsiteY2" fmla="*/ 964165 h 3912056"/>
                <a:gd name="connsiteX3" fmla="*/ 2033147 w 6217155"/>
                <a:gd name="connsiteY3" fmla="*/ 2285446 h 3912056"/>
                <a:gd name="connsiteX4" fmla="*/ 849905 w 6217155"/>
                <a:gd name="connsiteY4" fmla="*/ 2817129 h 3912056"/>
                <a:gd name="connsiteX5" fmla="*/ 16433 w 6217155"/>
                <a:gd name="connsiteY5" fmla="*/ 3789385 h 3912056"/>
                <a:gd name="connsiteX6" fmla="*/ 0 w 6217155"/>
                <a:gd name="connsiteY6" fmla="*/ 446 h 3912056"/>
                <a:gd name="connsiteX7" fmla="*/ 6109407 w 6217155"/>
                <a:gd name="connsiteY7" fmla="*/ 0 h 3912056"/>
                <a:gd name="connsiteX0" fmla="*/ 6109407 w 6216702"/>
                <a:gd name="connsiteY0" fmla="*/ 0 h 3912056"/>
                <a:gd name="connsiteX1" fmla="*/ 4314129 w 6216702"/>
                <a:gd name="connsiteY1" fmla="*/ 765103 h 3912056"/>
                <a:gd name="connsiteX2" fmla="*/ 2362355 w 6216702"/>
                <a:gd name="connsiteY2" fmla="*/ 721101 h 3912056"/>
                <a:gd name="connsiteX3" fmla="*/ 2033147 w 6216702"/>
                <a:gd name="connsiteY3" fmla="*/ 2285446 h 3912056"/>
                <a:gd name="connsiteX4" fmla="*/ 849905 w 6216702"/>
                <a:gd name="connsiteY4" fmla="*/ 2817129 h 3912056"/>
                <a:gd name="connsiteX5" fmla="*/ 16433 w 6216702"/>
                <a:gd name="connsiteY5" fmla="*/ 3789385 h 3912056"/>
                <a:gd name="connsiteX6" fmla="*/ 0 w 6216702"/>
                <a:gd name="connsiteY6" fmla="*/ 446 h 3912056"/>
                <a:gd name="connsiteX7" fmla="*/ 6109407 w 6216702"/>
                <a:gd name="connsiteY7" fmla="*/ 0 h 3912056"/>
                <a:gd name="connsiteX0" fmla="*/ 6109407 w 6212589"/>
                <a:gd name="connsiteY0" fmla="*/ 0 h 3912056"/>
                <a:gd name="connsiteX1" fmla="*/ 4227908 w 6212589"/>
                <a:gd name="connsiteY1" fmla="*/ 622123 h 3912056"/>
                <a:gd name="connsiteX2" fmla="*/ 2362355 w 6212589"/>
                <a:gd name="connsiteY2" fmla="*/ 721101 h 3912056"/>
                <a:gd name="connsiteX3" fmla="*/ 2033147 w 6212589"/>
                <a:gd name="connsiteY3" fmla="*/ 2285446 h 3912056"/>
                <a:gd name="connsiteX4" fmla="*/ 849905 w 6212589"/>
                <a:gd name="connsiteY4" fmla="*/ 2817129 h 3912056"/>
                <a:gd name="connsiteX5" fmla="*/ 16433 w 6212589"/>
                <a:gd name="connsiteY5" fmla="*/ 3789385 h 3912056"/>
                <a:gd name="connsiteX6" fmla="*/ 0 w 6212589"/>
                <a:gd name="connsiteY6" fmla="*/ 446 h 3912056"/>
                <a:gd name="connsiteX7" fmla="*/ 6109407 w 6212589"/>
                <a:gd name="connsiteY7" fmla="*/ 0 h 3912056"/>
                <a:gd name="connsiteX0" fmla="*/ 6109407 w 6213116"/>
                <a:gd name="connsiteY0" fmla="*/ 0 h 3912056"/>
                <a:gd name="connsiteX1" fmla="*/ 4227908 w 6213116"/>
                <a:gd name="connsiteY1" fmla="*/ 622123 h 3912056"/>
                <a:gd name="connsiteX2" fmla="*/ 2290505 w 6213116"/>
                <a:gd name="connsiteY2" fmla="*/ 721102 h 3912056"/>
                <a:gd name="connsiteX3" fmla="*/ 2033147 w 6213116"/>
                <a:gd name="connsiteY3" fmla="*/ 2285446 h 3912056"/>
                <a:gd name="connsiteX4" fmla="*/ 849905 w 6213116"/>
                <a:gd name="connsiteY4" fmla="*/ 2817129 h 3912056"/>
                <a:gd name="connsiteX5" fmla="*/ 16433 w 6213116"/>
                <a:gd name="connsiteY5" fmla="*/ 3789385 h 3912056"/>
                <a:gd name="connsiteX6" fmla="*/ 0 w 6213116"/>
                <a:gd name="connsiteY6" fmla="*/ 446 h 3912056"/>
                <a:gd name="connsiteX7" fmla="*/ 6109407 w 6213116"/>
                <a:gd name="connsiteY7" fmla="*/ 0 h 3912056"/>
                <a:gd name="connsiteX0" fmla="*/ 6109407 w 6214399"/>
                <a:gd name="connsiteY0" fmla="*/ 0 h 3912056"/>
                <a:gd name="connsiteX1" fmla="*/ 4227908 w 6214399"/>
                <a:gd name="connsiteY1" fmla="*/ 622123 h 3912056"/>
                <a:gd name="connsiteX2" fmla="*/ 2290505 w 6214399"/>
                <a:gd name="connsiteY2" fmla="*/ 721102 h 3912056"/>
                <a:gd name="connsiteX3" fmla="*/ 2033147 w 6214399"/>
                <a:gd name="connsiteY3" fmla="*/ 2285446 h 3912056"/>
                <a:gd name="connsiteX4" fmla="*/ 849905 w 6214399"/>
                <a:gd name="connsiteY4" fmla="*/ 2817129 h 3912056"/>
                <a:gd name="connsiteX5" fmla="*/ 16433 w 6214399"/>
                <a:gd name="connsiteY5" fmla="*/ 3789385 h 3912056"/>
                <a:gd name="connsiteX6" fmla="*/ 0 w 6214399"/>
                <a:gd name="connsiteY6" fmla="*/ 446 h 3912056"/>
                <a:gd name="connsiteX7" fmla="*/ 6109407 w 6214399"/>
                <a:gd name="connsiteY7" fmla="*/ 0 h 3912056"/>
                <a:gd name="connsiteX0" fmla="*/ 6109407 w 6231869"/>
                <a:gd name="connsiteY0" fmla="*/ 0 h 3912056"/>
                <a:gd name="connsiteX1" fmla="*/ 4227908 w 6231869"/>
                <a:gd name="connsiteY1" fmla="*/ 622123 h 3912056"/>
                <a:gd name="connsiteX2" fmla="*/ 2290505 w 6231869"/>
                <a:gd name="connsiteY2" fmla="*/ 721102 h 3912056"/>
                <a:gd name="connsiteX3" fmla="*/ 2033147 w 6231869"/>
                <a:gd name="connsiteY3" fmla="*/ 2285446 h 3912056"/>
                <a:gd name="connsiteX4" fmla="*/ 849905 w 6231869"/>
                <a:gd name="connsiteY4" fmla="*/ 2817129 h 3912056"/>
                <a:gd name="connsiteX5" fmla="*/ 16433 w 6231869"/>
                <a:gd name="connsiteY5" fmla="*/ 3789385 h 3912056"/>
                <a:gd name="connsiteX6" fmla="*/ 0 w 6231869"/>
                <a:gd name="connsiteY6" fmla="*/ 446 h 3912056"/>
                <a:gd name="connsiteX7" fmla="*/ 6109407 w 6231869"/>
                <a:gd name="connsiteY7" fmla="*/ 0 h 3912056"/>
                <a:gd name="connsiteX0" fmla="*/ 6109407 w 6263187"/>
                <a:gd name="connsiteY0" fmla="*/ 0 h 3912056"/>
                <a:gd name="connsiteX1" fmla="*/ 4227908 w 6263187"/>
                <a:gd name="connsiteY1" fmla="*/ 622123 h 3912056"/>
                <a:gd name="connsiteX2" fmla="*/ 2290505 w 6263187"/>
                <a:gd name="connsiteY2" fmla="*/ 721102 h 3912056"/>
                <a:gd name="connsiteX3" fmla="*/ 2033147 w 6263187"/>
                <a:gd name="connsiteY3" fmla="*/ 2285446 h 3912056"/>
                <a:gd name="connsiteX4" fmla="*/ 849905 w 6263187"/>
                <a:gd name="connsiteY4" fmla="*/ 2817129 h 3912056"/>
                <a:gd name="connsiteX5" fmla="*/ 16433 w 6263187"/>
                <a:gd name="connsiteY5" fmla="*/ 3789385 h 3912056"/>
                <a:gd name="connsiteX6" fmla="*/ 0 w 6263187"/>
                <a:gd name="connsiteY6" fmla="*/ 446 h 3912056"/>
                <a:gd name="connsiteX7" fmla="*/ 6109407 w 6263187"/>
                <a:gd name="connsiteY7" fmla="*/ 0 h 3912056"/>
                <a:gd name="connsiteX0" fmla="*/ 6109407 w 6251157"/>
                <a:gd name="connsiteY0" fmla="*/ 53381 h 3965437"/>
                <a:gd name="connsiteX1" fmla="*/ 4141687 w 6251157"/>
                <a:gd name="connsiteY1" fmla="*/ 775590 h 3965437"/>
                <a:gd name="connsiteX2" fmla="*/ 2290505 w 6251157"/>
                <a:gd name="connsiteY2" fmla="*/ 774483 h 3965437"/>
                <a:gd name="connsiteX3" fmla="*/ 2033147 w 6251157"/>
                <a:gd name="connsiteY3" fmla="*/ 2338827 h 3965437"/>
                <a:gd name="connsiteX4" fmla="*/ 849905 w 6251157"/>
                <a:gd name="connsiteY4" fmla="*/ 2870510 h 3965437"/>
                <a:gd name="connsiteX5" fmla="*/ 16433 w 6251157"/>
                <a:gd name="connsiteY5" fmla="*/ 3842766 h 3965437"/>
                <a:gd name="connsiteX6" fmla="*/ 0 w 6251157"/>
                <a:gd name="connsiteY6" fmla="*/ 53827 h 3965437"/>
                <a:gd name="connsiteX7" fmla="*/ 6109407 w 6251157"/>
                <a:gd name="connsiteY7" fmla="*/ 53381 h 3965437"/>
                <a:gd name="connsiteX0" fmla="*/ 6109407 w 6249177"/>
                <a:gd name="connsiteY0" fmla="*/ 53381 h 3965437"/>
                <a:gd name="connsiteX1" fmla="*/ 4141687 w 6249177"/>
                <a:gd name="connsiteY1" fmla="*/ 775590 h 3965437"/>
                <a:gd name="connsiteX2" fmla="*/ 2520428 w 6249177"/>
                <a:gd name="connsiteY2" fmla="*/ 1131930 h 3965437"/>
                <a:gd name="connsiteX3" fmla="*/ 2033147 w 6249177"/>
                <a:gd name="connsiteY3" fmla="*/ 2338827 h 3965437"/>
                <a:gd name="connsiteX4" fmla="*/ 849905 w 6249177"/>
                <a:gd name="connsiteY4" fmla="*/ 2870510 h 3965437"/>
                <a:gd name="connsiteX5" fmla="*/ 16433 w 6249177"/>
                <a:gd name="connsiteY5" fmla="*/ 3842766 h 3965437"/>
                <a:gd name="connsiteX6" fmla="*/ 0 w 6249177"/>
                <a:gd name="connsiteY6" fmla="*/ 53827 h 3965437"/>
                <a:gd name="connsiteX7" fmla="*/ 6109407 w 6249177"/>
                <a:gd name="connsiteY7" fmla="*/ 53381 h 3965437"/>
                <a:gd name="connsiteX0" fmla="*/ 6109407 w 6258571"/>
                <a:gd name="connsiteY0" fmla="*/ 72445 h 3984501"/>
                <a:gd name="connsiteX1" fmla="*/ 4227908 w 6258571"/>
                <a:gd name="connsiteY1" fmla="*/ 1052016 h 3984501"/>
                <a:gd name="connsiteX2" fmla="*/ 2520428 w 6258571"/>
                <a:gd name="connsiteY2" fmla="*/ 1150994 h 3984501"/>
                <a:gd name="connsiteX3" fmla="*/ 2033147 w 6258571"/>
                <a:gd name="connsiteY3" fmla="*/ 2357891 h 3984501"/>
                <a:gd name="connsiteX4" fmla="*/ 849905 w 6258571"/>
                <a:gd name="connsiteY4" fmla="*/ 2889574 h 3984501"/>
                <a:gd name="connsiteX5" fmla="*/ 16433 w 6258571"/>
                <a:gd name="connsiteY5" fmla="*/ 3861830 h 3984501"/>
                <a:gd name="connsiteX6" fmla="*/ 0 w 6258571"/>
                <a:gd name="connsiteY6" fmla="*/ 72891 h 3984501"/>
                <a:gd name="connsiteX7" fmla="*/ 6109407 w 6258571"/>
                <a:gd name="connsiteY7" fmla="*/ 72445 h 3984501"/>
                <a:gd name="connsiteX0" fmla="*/ 6109407 w 6224172"/>
                <a:gd name="connsiteY0" fmla="*/ 72445 h 3984501"/>
                <a:gd name="connsiteX1" fmla="*/ 4227908 w 6224172"/>
                <a:gd name="connsiteY1" fmla="*/ 1052016 h 3984501"/>
                <a:gd name="connsiteX2" fmla="*/ 2520428 w 6224172"/>
                <a:gd name="connsiteY2" fmla="*/ 1150994 h 3984501"/>
                <a:gd name="connsiteX3" fmla="*/ 2033147 w 6224172"/>
                <a:gd name="connsiteY3" fmla="*/ 2357891 h 3984501"/>
                <a:gd name="connsiteX4" fmla="*/ 849905 w 6224172"/>
                <a:gd name="connsiteY4" fmla="*/ 2889574 h 3984501"/>
                <a:gd name="connsiteX5" fmla="*/ 16433 w 6224172"/>
                <a:gd name="connsiteY5" fmla="*/ 3861830 h 3984501"/>
                <a:gd name="connsiteX6" fmla="*/ 0 w 6224172"/>
                <a:gd name="connsiteY6" fmla="*/ 72891 h 3984501"/>
                <a:gd name="connsiteX7" fmla="*/ 6109407 w 6224172"/>
                <a:gd name="connsiteY7" fmla="*/ 72445 h 3984501"/>
                <a:gd name="connsiteX0" fmla="*/ 6109407 w 6241461"/>
                <a:gd name="connsiteY0" fmla="*/ 72445 h 3984501"/>
                <a:gd name="connsiteX1" fmla="*/ 4227908 w 6241461"/>
                <a:gd name="connsiteY1" fmla="*/ 1052016 h 3984501"/>
                <a:gd name="connsiteX2" fmla="*/ 2520428 w 6241461"/>
                <a:gd name="connsiteY2" fmla="*/ 1150994 h 3984501"/>
                <a:gd name="connsiteX3" fmla="*/ 2033147 w 6241461"/>
                <a:gd name="connsiteY3" fmla="*/ 2357891 h 3984501"/>
                <a:gd name="connsiteX4" fmla="*/ 849905 w 6241461"/>
                <a:gd name="connsiteY4" fmla="*/ 2889574 h 3984501"/>
                <a:gd name="connsiteX5" fmla="*/ 16433 w 6241461"/>
                <a:gd name="connsiteY5" fmla="*/ 3861830 h 3984501"/>
                <a:gd name="connsiteX6" fmla="*/ 0 w 6241461"/>
                <a:gd name="connsiteY6" fmla="*/ 72891 h 3984501"/>
                <a:gd name="connsiteX7" fmla="*/ 6109407 w 6241461"/>
                <a:gd name="connsiteY7" fmla="*/ 72445 h 3984501"/>
                <a:gd name="connsiteX0" fmla="*/ 6109407 w 6201346"/>
                <a:gd name="connsiteY0" fmla="*/ 55500 h 3967556"/>
                <a:gd name="connsiteX1" fmla="*/ 3739321 w 6201346"/>
                <a:gd name="connsiteY1" fmla="*/ 806305 h 3967556"/>
                <a:gd name="connsiteX2" fmla="*/ 2520428 w 6201346"/>
                <a:gd name="connsiteY2" fmla="*/ 1134049 h 3967556"/>
                <a:gd name="connsiteX3" fmla="*/ 2033147 w 6201346"/>
                <a:gd name="connsiteY3" fmla="*/ 2340946 h 3967556"/>
                <a:gd name="connsiteX4" fmla="*/ 849905 w 6201346"/>
                <a:gd name="connsiteY4" fmla="*/ 2872629 h 3967556"/>
                <a:gd name="connsiteX5" fmla="*/ 16433 w 6201346"/>
                <a:gd name="connsiteY5" fmla="*/ 3844885 h 3967556"/>
                <a:gd name="connsiteX6" fmla="*/ 0 w 6201346"/>
                <a:gd name="connsiteY6" fmla="*/ 55946 h 3967556"/>
                <a:gd name="connsiteX7" fmla="*/ 6109407 w 6201346"/>
                <a:gd name="connsiteY7" fmla="*/ 55500 h 3967556"/>
                <a:gd name="connsiteX0" fmla="*/ 6109407 w 6211840"/>
                <a:gd name="connsiteY0" fmla="*/ 55500 h 3967556"/>
                <a:gd name="connsiteX1" fmla="*/ 3739321 w 6211840"/>
                <a:gd name="connsiteY1" fmla="*/ 806305 h 3967556"/>
                <a:gd name="connsiteX2" fmla="*/ 2549169 w 6211840"/>
                <a:gd name="connsiteY2" fmla="*/ 1405710 h 3967556"/>
                <a:gd name="connsiteX3" fmla="*/ 2033147 w 6211840"/>
                <a:gd name="connsiteY3" fmla="*/ 2340946 h 3967556"/>
                <a:gd name="connsiteX4" fmla="*/ 849905 w 6211840"/>
                <a:gd name="connsiteY4" fmla="*/ 2872629 h 3967556"/>
                <a:gd name="connsiteX5" fmla="*/ 16433 w 6211840"/>
                <a:gd name="connsiteY5" fmla="*/ 3844885 h 3967556"/>
                <a:gd name="connsiteX6" fmla="*/ 0 w 6211840"/>
                <a:gd name="connsiteY6" fmla="*/ 55946 h 3967556"/>
                <a:gd name="connsiteX7" fmla="*/ 6109407 w 6211840"/>
                <a:gd name="connsiteY7" fmla="*/ 55500 h 3967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211840" h="3967556">
                  <a:moveTo>
                    <a:pt x="6109407" y="55500"/>
                  </a:moveTo>
                  <a:cubicBezTo>
                    <a:pt x="6732627" y="180560"/>
                    <a:pt x="4332694" y="581270"/>
                    <a:pt x="3739321" y="806305"/>
                  </a:cubicBezTo>
                  <a:cubicBezTo>
                    <a:pt x="3145948" y="1031340"/>
                    <a:pt x="2833531" y="1149936"/>
                    <a:pt x="2549169" y="1405710"/>
                  </a:cubicBezTo>
                  <a:cubicBezTo>
                    <a:pt x="2264807" y="1661484"/>
                    <a:pt x="2316358" y="2096460"/>
                    <a:pt x="2033147" y="2340946"/>
                  </a:cubicBezTo>
                  <a:cubicBezTo>
                    <a:pt x="1749936" y="2585432"/>
                    <a:pt x="1123753" y="2574313"/>
                    <a:pt x="849905" y="2872629"/>
                  </a:cubicBezTo>
                  <a:cubicBezTo>
                    <a:pt x="576057" y="3170945"/>
                    <a:pt x="16720" y="4345629"/>
                    <a:pt x="16433" y="3844885"/>
                  </a:cubicBezTo>
                  <a:cubicBezTo>
                    <a:pt x="15745" y="2643863"/>
                    <a:pt x="15057" y="1171182"/>
                    <a:pt x="0" y="55946"/>
                  </a:cubicBezTo>
                  <a:cubicBezTo>
                    <a:pt x="2036469" y="55797"/>
                    <a:pt x="5486187" y="-69560"/>
                    <a:pt x="6109407" y="5550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 dirty="0"/>
            </a:p>
          </p:txBody>
        </p:sp>
      </p:grpSp>
      <p:grpSp>
        <p:nvGrpSpPr>
          <p:cNvPr id="26" name="กลุ่ม 25">
            <a:extLst>
              <a:ext uri="{FF2B5EF4-FFF2-40B4-BE49-F238E27FC236}">
                <a16:creationId xmlns:a16="http://schemas.microsoft.com/office/drawing/2014/main" id="{7DAAD41E-889A-4C7E-AFE1-4E5DAD90ABFC}"/>
              </a:ext>
            </a:extLst>
          </p:cNvPr>
          <p:cNvGrpSpPr/>
          <p:nvPr/>
        </p:nvGrpSpPr>
        <p:grpSpPr>
          <a:xfrm flipH="1" flipV="1">
            <a:off x="3659829" y="569056"/>
            <a:ext cx="5503933" cy="4625727"/>
            <a:chOff x="-13854" y="-53779"/>
            <a:chExt cx="5988928" cy="5448712"/>
          </a:xfrm>
          <a:gradFill>
            <a:gsLst>
              <a:gs pos="0">
                <a:srgbClr val="FEE882"/>
              </a:gs>
              <a:gs pos="73000">
                <a:srgbClr val="FEE882"/>
              </a:gs>
              <a:gs pos="100000">
                <a:srgbClr val="FEE882"/>
              </a:gs>
            </a:gsLst>
            <a:path path="circle">
              <a:fillToRect l="50000" t="50000" r="50000" b="50000"/>
            </a:path>
          </a:gradFill>
        </p:grpSpPr>
        <p:sp>
          <p:nvSpPr>
            <p:cNvPr id="27" name="รูปแบบอิสระ: รูปร่าง 26">
              <a:extLst>
                <a:ext uri="{FF2B5EF4-FFF2-40B4-BE49-F238E27FC236}">
                  <a16:creationId xmlns:a16="http://schemas.microsoft.com/office/drawing/2014/main" id="{639E2FCE-E179-4B4B-B31A-9307FD1A748F}"/>
                </a:ext>
              </a:extLst>
            </p:cNvPr>
            <p:cNvSpPr/>
            <p:nvPr/>
          </p:nvSpPr>
          <p:spPr>
            <a:xfrm>
              <a:off x="-13854" y="415635"/>
              <a:ext cx="3654961" cy="4979298"/>
            </a:xfrm>
            <a:custGeom>
              <a:avLst/>
              <a:gdLst>
                <a:gd name="connsiteX0" fmla="*/ 3034146 w 3034146"/>
                <a:gd name="connsiteY0" fmla="*/ 0 h 4724400"/>
                <a:gd name="connsiteX1" fmla="*/ 1676400 w 3034146"/>
                <a:gd name="connsiteY1" fmla="*/ 1939636 h 4724400"/>
                <a:gd name="connsiteX2" fmla="*/ 831273 w 3034146"/>
                <a:gd name="connsiteY2" fmla="*/ 2521527 h 4724400"/>
                <a:gd name="connsiteX3" fmla="*/ 498764 w 3034146"/>
                <a:gd name="connsiteY3" fmla="*/ 4322618 h 4724400"/>
                <a:gd name="connsiteX4" fmla="*/ 13855 w 3034146"/>
                <a:gd name="connsiteY4" fmla="*/ 4724400 h 4724400"/>
                <a:gd name="connsiteX5" fmla="*/ 0 w 3034146"/>
                <a:gd name="connsiteY5" fmla="*/ 41564 h 4724400"/>
                <a:gd name="connsiteX6" fmla="*/ 3034146 w 3034146"/>
                <a:gd name="connsiteY6" fmla="*/ 0 h 4724400"/>
                <a:gd name="connsiteX0" fmla="*/ 3034146 w 3034146"/>
                <a:gd name="connsiteY0" fmla="*/ 0 h 5021667"/>
                <a:gd name="connsiteX1" fmla="*/ 1676400 w 3034146"/>
                <a:gd name="connsiteY1" fmla="*/ 1939636 h 5021667"/>
                <a:gd name="connsiteX2" fmla="*/ 831273 w 3034146"/>
                <a:gd name="connsiteY2" fmla="*/ 2521527 h 5021667"/>
                <a:gd name="connsiteX3" fmla="*/ 498764 w 3034146"/>
                <a:gd name="connsiteY3" fmla="*/ 4322618 h 5021667"/>
                <a:gd name="connsiteX4" fmla="*/ 13855 w 3034146"/>
                <a:gd name="connsiteY4" fmla="*/ 4724400 h 5021667"/>
                <a:gd name="connsiteX5" fmla="*/ 0 w 3034146"/>
                <a:gd name="connsiteY5" fmla="*/ 41564 h 5021667"/>
                <a:gd name="connsiteX6" fmla="*/ 3034146 w 3034146"/>
                <a:gd name="connsiteY6" fmla="*/ 0 h 5021667"/>
                <a:gd name="connsiteX0" fmla="*/ 3034146 w 3034146"/>
                <a:gd name="connsiteY0" fmla="*/ 0 h 5021667"/>
                <a:gd name="connsiteX1" fmla="*/ 1676400 w 3034146"/>
                <a:gd name="connsiteY1" fmla="*/ 1939636 h 5021667"/>
                <a:gd name="connsiteX2" fmla="*/ 831273 w 3034146"/>
                <a:gd name="connsiteY2" fmla="*/ 2521527 h 5021667"/>
                <a:gd name="connsiteX3" fmla="*/ 498764 w 3034146"/>
                <a:gd name="connsiteY3" fmla="*/ 4322618 h 5021667"/>
                <a:gd name="connsiteX4" fmla="*/ 13855 w 3034146"/>
                <a:gd name="connsiteY4" fmla="*/ 4724400 h 5021667"/>
                <a:gd name="connsiteX5" fmla="*/ 0 w 3034146"/>
                <a:gd name="connsiteY5" fmla="*/ 41564 h 5021667"/>
                <a:gd name="connsiteX6" fmla="*/ 3034146 w 3034146"/>
                <a:gd name="connsiteY6" fmla="*/ 0 h 5021667"/>
                <a:gd name="connsiteX0" fmla="*/ 3034146 w 3073956"/>
                <a:gd name="connsiteY0" fmla="*/ 0 h 5021667"/>
                <a:gd name="connsiteX1" fmla="*/ 1676400 w 3073956"/>
                <a:gd name="connsiteY1" fmla="*/ 1939636 h 5021667"/>
                <a:gd name="connsiteX2" fmla="*/ 831273 w 3073956"/>
                <a:gd name="connsiteY2" fmla="*/ 2521527 h 5021667"/>
                <a:gd name="connsiteX3" fmla="*/ 498764 w 3073956"/>
                <a:gd name="connsiteY3" fmla="*/ 4322618 h 5021667"/>
                <a:gd name="connsiteX4" fmla="*/ 13855 w 3073956"/>
                <a:gd name="connsiteY4" fmla="*/ 4724400 h 5021667"/>
                <a:gd name="connsiteX5" fmla="*/ 0 w 3073956"/>
                <a:gd name="connsiteY5" fmla="*/ 41564 h 5021667"/>
                <a:gd name="connsiteX6" fmla="*/ 3034146 w 3073956"/>
                <a:gd name="connsiteY6" fmla="*/ 0 h 5021667"/>
                <a:gd name="connsiteX0" fmla="*/ 3034146 w 3101237"/>
                <a:gd name="connsiteY0" fmla="*/ 0 h 5021667"/>
                <a:gd name="connsiteX1" fmla="*/ 2286000 w 3101237"/>
                <a:gd name="connsiteY1" fmla="*/ 2119745 h 5021667"/>
                <a:gd name="connsiteX2" fmla="*/ 831273 w 3101237"/>
                <a:gd name="connsiteY2" fmla="*/ 2521527 h 5021667"/>
                <a:gd name="connsiteX3" fmla="*/ 498764 w 3101237"/>
                <a:gd name="connsiteY3" fmla="*/ 4322618 h 5021667"/>
                <a:gd name="connsiteX4" fmla="*/ 13855 w 3101237"/>
                <a:gd name="connsiteY4" fmla="*/ 4724400 h 5021667"/>
                <a:gd name="connsiteX5" fmla="*/ 0 w 3101237"/>
                <a:gd name="connsiteY5" fmla="*/ 41564 h 5021667"/>
                <a:gd name="connsiteX6" fmla="*/ 3034146 w 3101237"/>
                <a:gd name="connsiteY6" fmla="*/ 0 h 5021667"/>
                <a:gd name="connsiteX0" fmla="*/ 3740728 w 3780989"/>
                <a:gd name="connsiteY0" fmla="*/ 13854 h 4980103"/>
                <a:gd name="connsiteX1" fmla="*/ 2286000 w 3780989"/>
                <a:gd name="connsiteY1" fmla="*/ 2078181 h 4980103"/>
                <a:gd name="connsiteX2" fmla="*/ 831273 w 3780989"/>
                <a:gd name="connsiteY2" fmla="*/ 2479963 h 4980103"/>
                <a:gd name="connsiteX3" fmla="*/ 498764 w 3780989"/>
                <a:gd name="connsiteY3" fmla="*/ 4281054 h 4980103"/>
                <a:gd name="connsiteX4" fmla="*/ 13855 w 3780989"/>
                <a:gd name="connsiteY4" fmla="*/ 4682836 h 4980103"/>
                <a:gd name="connsiteX5" fmla="*/ 0 w 3780989"/>
                <a:gd name="connsiteY5" fmla="*/ 0 h 4980103"/>
                <a:gd name="connsiteX6" fmla="*/ 3740728 w 3780989"/>
                <a:gd name="connsiteY6" fmla="*/ 13854 h 4980103"/>
                <a:gd name="connsiteX0" fmla="*/ 3740728 w 3803936"/>
                <a:gd name="connsiteY0" fmla="*/ 13854 h 4980103"/>
                <a:gd name="connsiteX1" fmla="*/ 2826327 w 3803936"/>
                <a:gd name="connsiteY1" fmla="*/ 1884217 h 4980103"/>
                <a:gd name="connsiteX2" fmla="*/ 831273 w 3803936"/>
                <a:gd name="connsiteY2" fmla="*/ 2479963 h 4980103"/>
                <a:gd name="connsiteX3" fmla="*/ 498764 w 3803936"/>
                <a:gd name="connsiteY3" fmla="*/ 4281054 h 4980103"/>
                <a:gd name="connsiteX4" fmla="*/ 13855 w 3803936"/>
                <a:gd name="connsiteY4" fmla="*/ 4682836 h 4980103"/>
                <a:gd name="connsiteX5" fmla="*/ 0 w 3803936"/>
                <a:gd name="connsiteY5" fmla="*/ 0 h 4980103"/>
                <a:gd name="connsiteX6" fmla="*/ 3740728 w 3803936"/>
                <a:gd name="connsiteY6" fmla="*/ 13854 h 4980103"/>
                <a:gd name="connsiteX0" fmla="*/ 3740728 w 3819518"/>
                <a:gd name="connsiteY0" fmla="*/ 13854 h 4980103"/>
                <a:gd name="connsiteX1" fmla="*/ 2826327 w 3819518"/>
                <a:gd name="connsiteY1" fmla="*/ 1884217 h 4980103"/>
                <a:gd name="connsiteX2" fmla="*/ 831273 w 3819518"/>
                <a:gd name="connsiteY2" fmla="*/ 2479963 h 4980103"/>
                <a:gd name="connsiteX3" fmla="*/ 498764 w 3819518"/>
                <a:gd name="connsiteY3" fmla="*/ 4281054 h 4980103"/>
                <a:gd name="connsiteX4" fmla="*/ 13855 w 3819518"/>
                <a:gd name="connsiteY4" fmla="*/ 4682836 h 4980103"/>
                <a:gd name="connsiteX5" fmla="*/ 0 w 3819518"/>
                <a:gd name="connsiteY5" fmla="*/ 0 h 4980103"/>
                <a:gd name="connsiteX6" fmla="*/ 3740728 w 3819518"/>
                <a:gd name="connsiteY6" fmla="*/ 13854 h 4980103"/>
                <a:gd name="connsiteX0" fmla="*/ 3699165 w 3764759"/>
                <a:gd name="connsiteY0" fmla="*/ 0 h 4980103"/>
                <a:gd name="connsiteX1" fmla="*/ 2826327 w 3764759"/>
                <a:gd name="connsiteY1" fmla="*/ 1884217 h 4980103"/>
                <a:gd name="connsiteX2" fmla="*/ 831273 w 3764759"/>
                <a:gd name="connsiteY2" fmla="*/ 2479963 h 4980103"/>
                <a:gd name="connsiteX3" fmla="*/ 498764 w 3764759"/>
                <a:gd name="connsiteY3" fmla="*/ 4281054 h 4980103"/>
                <a:gd name="connsiteX4" fmla="*/ 13855 w 3764759"/>
                <a:gd name="connsiteY4" fmla="*/ 4682836 h 4980103"/>
                <a:gd name="connsiteX5" fmla="*/ 0 w 3764759"/>
                <a:gd name="connsiteY5" fmla="*/ 0 h 4980103"/>
                <a:gd name="connsiteX6" fmla="*/ 3699165 w 3764759"/>
                <a:gd name="connsiteY6" fmla="*/ 0 h 4980103"/>
                <a:gd name="connsiteX0" fmla="*/ 3408220 w 3496956"/>
                <a:gd name="connsiteY0" fmla="*/ 0 h 4993957"/>
                <a:gd name="connsiteX1" fmla="*/ 2826327 w 3496956"/>
                <a:gd name="connsiteY1" fmla="*/ 1898071 h 4993957"/>
                <a:gd name="connsiteX2" fmla="*/ 831273 w 3496956"/>
                <a:gd name="connsiteY2" fmla="*/ 2493817 h 4993957"/>
                <a:gd name="connsiteX3" fmla="*/ 498764 w 3496956"/>
                <a:gd name="connsiteY3" fmla="*/ 4294908 h 4993957"/>
                <a:gd name="connsiteX4" fmla="*/ 13855 w 3496956"/>
                <a:gd name="connsiteY4" fmla="*/ 4696690 h 4993957"/>
                <a:gd name="connsiteX5" fmla="*/ 0 w 3496956"/>
                <a:gd name="connsiteY5" fmla="*/ 13854 h 4993957"/>
                <a:gd name="connsiteX6" fmla="*/ 3408220 w 3496956"/>
                <a:gd name="connsiteY6" fmla="*/ 0 h 4993957"/>
                <a:gd name="connsiteX0" fmla="*/ 3408220 w 3460882"/>
                <a:gd name="connsiteY0" fmla="*/ 0 h 4993957"/>
                <a:gd name="connsiteX1" fmla="*/ 2355272 w 3460882"/>
                <a:gd name="connsiteY1" fmla="*/ 1787235 h 4993957"/>
                <a:gd name="connsiteX2" fmla="*/ 831273 w 3460882"/>
                <a:gd name="connsiteY2" fmla="*/ 2493817 h 4993957"/>
                <a:gd name="connsiteX3" fmla="*/ 498764 w 3460882"/>
                <a:gd name="connsiteY3" fmla="*/ 4294908 h 4993957"/>
                <a:gd name="connsiteX4" fmla="*/ 13855 w 3460882"/>
                <a:gd name="connsiteY4" fmla="*/ 4696690 h 4993957"/>
                <a:gd name="connsiteX5" fmla="*/ 0 w 3460882"/>
                <a:gd name="connsiteY5" fmla="*/ 13854 h 4993957"/>
                <a:gd name="connsiteX6" fmla="*/ 3408220 w 3460882"/>
                <a:gd name="connsiteY6" fmla="*/ 0 h 4993957"/>
                <a:gd name="connsiteX0" fmla="*/ 3408220 w 3461814"/>
                <a:gd name="connsiteY0" fmla="*/ 0 h 4997951"/>
                <a:gd name="connsiteX1" fmla="*/ 2355272 w 3461814"/>
                <a:gd name="connsiteY1" fmla="*/ 1787235 h 4997951"/>
                <a:gd name="connsiteX2" fmla="*/ 706582 w 3461814"/>
                <a:gd name="connsiteY2" fmla="*/ 2369126 h 4997951"/>
                <a:gd name="connsiteX3" fmla="*/ 498764 w 3461814"/>
                <a:gd name="connsiteY3" fmla="*/ 4294908 h 4997951"/>
                <a:gd name="connsiteX4" fmla="*/ 13855 w 3461814"/>
                <a:gd name="connsiteY4" fmla="*/ 4696690 h 4997951"/>
                <a:gd name="connsiteX5" fmla="*/ 0 w 3461814"/>
                <a:gd name="connsiteY5" fmla="*/ 13854 h 4997951"/>
                <a:gd name="connsiteX6" fmla="*/ 3408220 w 3461814"/>
                <a:gd name="connsiteY6" fmla="*/ 0 h 4997951"/>
                <a:gd name="connsiteX0" fmla="*/ 3505202 w 3555152"/>
                <a:gd name="connsiteY0" fmla="*/ 13855 h 4984097"/>
                <a:gd name="connsiteX1" fmla="*/ 2355272 w 3555152"/>
                <a:gd name="connsiteY1" fmla="*/ 1773381 h 4984097"/>
                <a:gd name="connsiteX2" fmla="*/ 706582 w 3555152"/>
                <a:gd name="connsiteY2" fmla="*/ 2355272 h 4984097"/>
                <a:gd name="connsiteX3" fmla="*/ 498764 w 3555152"/>
                <a:gd name="connsiteY3" fmla="*/ 4281054 h 4984097"/>
                <a:gd name="connsiteX4" fmla="*/ 13855 w 3555152"/>
                <a:gd name="connsiteY4" fmla="*/ 4682836 h 4984097"/>
                <a:gd name="connsiteX5" fmla="*/ 0 w 3555152"/>
                <a:gd name="connsiteY5" fmla="*/ 0 h 4984097"/>
                <a:gd name="connsiteX6" fmla="*/ 3505202 w 3555152"/>
                <a:gd name="connsiteY6" fmla="*/ 13855 h 4984097"/>
                <a:gd name="connsiteX0" fmla="*/ 3505202 w 3509945"/>
                <a:gd name="connsiteY0" fmla="*/ 13855 h 4984097"/>
                <a:gd name="connsiteX1" fmla="*/ 2355272 w 3509945"/>
                <a:gd name="connsiteY1" fmla="*/ 1773381 h 4984097"/>
                <a:gd name="connsiteX2" fmla="*/ 706582 w 3509945"/>
                <a:gd name="connsiteY2" fmla="*/ 2355272 h 4984097"/>
                <a:gd name="connsiteX3" fmla="*/ 498764 w 3509945"/>
                <a:gd name="connsiteY3" fmla="*/ 4281054 h 4984097"/>
                <a:gd name="connsiteX4" fmla="*/ 13855 w 3509945"/>
                <a:gd name="connsiteY4" fmla="*/ 4682836 h 4984097"/>
                <a:gd name="connsiteX5" fmla="*/ 0 w 3509945"/>
                <a:gd name="connsiteY5" fmla="*/ 0 h 4984097"/>
                <a:gd name="connsiteX6" fmla="*/ 3505202 w 3509945"/>
                <a:gd name="connsiteY6" fmla="*/ 13855 h 4984097"/>
                <a:gd name="connsiteX0" fmla="*/ 3505202 w 3510195"/>
                <a:gd name="connsiteY0" fmla="*/ 13855 h 4984097"/>
                <a:gd name="connsiteX1" fmla="*/ 2355272 w 3510195"/>
                <a:gd name="connsiteY1" fmla="*/ 1773381 h 4984097"/>
                <a:gd name="connsiteX2" fmla="*/ 706582 w 3510195"/>
                <a:gd name="connsiteY2" fmla="*/ 2355272 h 4984097"/>
                <a:gd name="connsiteX3" fmla="*/ 498764 w 3510195"/>
                <a:gd name="connsiteY3" fmla="*/ 4281054 h 4984097"/>
                <a:gd name="connsiteX4" fmla="*/ 13855 w 3510195"/>
                <a:gd name="connsiteY4" fmla="*/ 4682836 h 4984097"/>
                <a:gd name="connsiteX5" fmla="*/ 0 w 3510195"/>
                <a:gd name="connsiteY5" fmla="*/ 0 h 4984097"/>
                <a:gd name="connsiteX6" fmla="*/ 3505202 w 3510195"/>
                <a:gd name="connsiteY6" fmla="*/ 13855 h 4984097"/>
                <a:gd name="connsiteX0" fmla="*/ 3505202 w 3510379"/>
                <a:gd name="connsiteY0" fmla="*/ 13855 h 4984097"/>
                <a:gd name="connsiteX1" fmla="*/ 2382981 w 3510379"/>
                <a:gd name="connsiteY1" fmla="*/ 1911927 h 4984097"/>
                <a:gd name="connsiteX2" fmla="*/ 706582 w 3510379"/>
                <a:gd name="connsiteY2" fmla="*/ 2355272 h 4984097"/>
                <a:gd name="connsiteX3" fmla="*/ 498764 w 3510379"/>
                <a:gd name="connsiteY3" fmla="*/ 4281054 h 4984097"/>
                <a:gd name="connsiteX4" fmla="*/ 13855 w 3510379"/>
                <a:gd name="connsiteY4" fmla="*/ 4682836 h 4984097"/>
                <a:gd name="connsiteX5" fmla="*/ 0 w 3510379"/>
                <a:gd name="connsiteY5" fmla="*/ 0 h 4984097"/>
                <a:gd name="connsiteX6" fmla="*/ 3505202 w 3510379"/>
                <a:gd name="connsiteY6" fmla="*/ 13855 h 4984097"/>
                <a:gd name="connsiteX0" fmla="*/ 3865420 w 3868973"/>
                <a:gd name="connsiteY0" fmla="*/ 13855 h 4984097"/>
                <a:gd name="connsiteX1" fmla="*/ 2382981 w 3868973"/>
                <a:gd name="connsiteY1" fmla="*/ 1911927 h 4984097"/>
                <a:gd name="connsiteX2" fmla="*/ 706582 w 3868973"/>
                <a:gd name="connsiteY2" fmla="*/ 2355272 h 4984097"/>
                <a:gd name="connsiteX3" fmla="*/ 498764 w 3868973"/>
                <a:gd name="connsiteY3" fmla="*/ 4281054 h 4984097"/>
                <a:gd name="connsiteX4" fmla="*/ 13855 w 3868973"/>
                <a:gd name="connsiteY4" fmla="*/ 4682836 h 4984097"/>
                <a:gd name="connsiteX5" fmla="*/ 0 w 3868973"/>
                <a:gd name="connsiteY5" fmla="*/ 0 h 4984097"/>
                <a:gd name="connsiteX6" fmla="*/ 3865420 w 3868973"/>
                <a:gd name="connsiteY6" fmla="*/ 13855 h 4984097"/>
                <a:gd name="connsiteX0" fmla="*/ 3865420 w 3873426"/>
                <a:gd name="connsiteY0" fmla="*/ 13855 h 4984097"/>
                <a:gd name="connsiteX1" fmla="*/ 2992581 w 3873426"/>
                <a:gd name="connsiteY1" fmla="*/ 1717964 h 4984097"/>
                <a:gd name="connsiteX2" fmla="*/ 706582 w 3873426"/>
                <a:gd name="connsiteY2" fmla="*/ 2355272 h 4984097"/>
                <a:gd name="connsiteX3" fmla="*/ 498764 w 3873426"/>
                <a:gd name="connsiteY3" fmla="*/ 4281054 h 4984097"/>
                <a:gd name="connsiteX4" fmla="*/ 13855 w 3873426"/>
                <a:gd name="connsiteY4" fmla="*/ 4682836 h 4984097"/>
                <a:gd name="connsiteX5" fmla="*/ 0 w 3873426"/>
                <a:gd name="connsiteY5" fmla="*/ 0 h 4984097"/>
                <a:gd name="connsiteX6" fmla="*/ 3865420 w 3873426"/>
                <a:gd name="connsiteY6" fmla="*/ 13855 h 4984097"/>
                <a:gd name="connsiteX0" fmla="*/ 3865420 w 3873179"/>
                <a:gd name="connsiteY0" fmla="*/ 13855 h 4980543"/>
                <a:gd name="connsiteX1" fmla="*/ 2992581 w 3873179"/>
                <a:gd name="connsiteY1" fmla="*/ 1717964 h 4980543"/>
                <a:gd name="connsiteX2" fmla="*/ 803564 w 3873179"/>
                <a:gd name="connsiteY2" fmla="*/ 2466109 h 4980543"/>
                <a:gd name="connsiteX3" fmla="*/ 498764 w 3873179"/>
                <a:gd name="connsiteY3" fmla="*/ 4281054 h 4980543"/>
                <a:gd name="connsiteX4" fmla="*/ 13855 w 3873179"/>
                <a:gd name="connsiteY4" fmla="*/ 4682836 h 4980543"/>
                <a:gd name="connsiteX5" fmla="*/ 0 w 3873179"/>
                <a:gd name="connsiteY5" fmla="*/ 0 h 4980543"/>
                <a:gd name="connsiteX6" fmla="*/ 3865420 w 3873179"/>
                <a:gd name="connsiteY6" fmla="*/ 13855 h 4980543"/>
                <a:gd name="connsiteX0" fmla="*/ 3532911 w 3549464"/>
                <a:gd name="connsiteY0" fmla="*/ 138545 h 4980543"/>
                <a:gd name="connsiteX1" fmla="*/ 2992581 w 3549464"/>
                <a:gd name="connsiteY1" fmla="*/ 1717964 h 4980543"/>
                <a:gd name="connsiteX2" fmla="*/ 803564 w 3549464"/>
                <a:gd name="connsiteY2" fmla="*/ 2466109 h 4980543"/>
                <a:gd name="connsiteX3" fmla="*/ 498764 w 3549464"/>
                <a:gd name="connsiteY3" fmla="*/ 4281054 h 4980543"/>
                <a:gd name="connsiteX4" fmla="*/ 13855 w 3549464"/>
                <a:gd name="connsiteY4" fmla="*/ 4682836 h 4980543"/>
                <a:gd name="connsiteX5" fmla="*/ 0 w 3549464"/>
                <a:gd name="connsiteY5" fmla="*/ 0 h 4980543"/>
                <a:gd name="connsiteX6" fmla="*/ 3532911 w 3549464"/>
                <a:gd name="connsiteY6" fmla="*/ 138545 h 4980543"/>
                <a:gd name="connsiteX0" fmla="*/ 3546766 w 3562611"/>
                <a:gd name="connsiteY0" fmla="*/ 0 h 5008253"/>
                <a:gd name="connsiteX1" fmla="*/ 2992581 w 3562611"/>
                <a:gd name="connsiteY1" fmla="*/ 1745674 h 5008253"/>
                <a:gd name="connsiteX2" fmla="*/ 803564 w 3562611"/>
                <a:gd name="connsiteY2" fmla="*/ 2493819 h 5008253"/>
                <a:gd name="connsiteX3" fmla="*/ 498764 w 3562611"/>
                <a:gd name="connsiteY3" fmla="*/ 4308764 h 5008253"/>
                <a:gd name="connsiteX4" fmla="*/ 13855 w 3562611"/>
                <a:gd name="connsiteY4" fmla="*/ 4710546 h 5008253"/>
                <a:gd name="connsiteX5" fmla="*/ 0 w 3562611"/>
                <a:gd name="connsiteY5" fmla="*/ 27710 h 5008253"/>
                <a:gd name="connsiteX6" fmla="*/ 3546766 w 3562611"/>
                <a:gd name="connsiteY6" fmla="*/ 0 h 5008253"/>
                <a:gd name="connsiteX0" fmla="*/ 3546766 w 3706909"/>
                <a:gd name="connsiteY0" fmla="*/ 0 h 5008253"/>
                <a:gd name="connsiteX1" fmla="*/ 2992581 w 3706909"/>
                <a:gd name="connsiteY1" fmla="*/ 1745674 h 5008253"/>
                <a:gd name="connsiteX2" fmla="*/ 803564 w 3706909"/>
                <a:gd name="connsiteY2" fmla="*/ 2493819 h 5008253"/>
                <a:gd name="connsiteX3" fmla="*/ 498764 w 3706909"/>
                <a:gd name="connsiteY3" fmla="*/ 4308764 h 5008253"/>
                <a:gd name="connsiteX4" fmla="*/ 13855 w 3706909"/>
                <a:gd name="connsiteY4" fmla="*/ 4710546 h 5008253"/>
                <a:gd name="connsiteX5" fmla="*/ 0 w 3706909"/>
                <a:gd name="connsiteY5" fmla="*/ 27710 h 5008253"/>
                <a:gd name="connsiteX6" fmla="*/ 3546766 w 3706909"/>
                <a:gd name="connsiteY6" fmla="*/ 0 h 5008253"/>
                <a:gd name="connsiteX0" fmla="*/ 3546766 w 3576888"/>
                <a:gd name="connsiteY0" fmla="*/ 0 h 5008253"/>
                <a:gd name="connsiteX1" fmla="*/ 2992581 w 3576888"/>
                <a:gd name="connsiteY1" fmla="*/ 1745674 h 5008253"/>
                <a:gd name="connsiteX2" fmla="*/ 803564 w 3576888"/>
                <a:gd name="connsiteY2" fmla="*/ 2493819 h 5008253"/>
                <a:gd name="connsiteX3" fmla="*/ 498764 w 3576888"/>
                <a:gd name="connsiteY3" fmla="*/ 4308764 h 5008253"/>
                <a:gd name="connsiteX4" fmla="*/ 13855 w 3576888"/>
                <a:gd name="connsiteY4" fmla="*/ 4710546 h 5008253"/>
                <a:gd name="connsiteX5" fmla="*/ 0 w 3576888"/>
                <a:gd name="connsiteY5" fmla="*/ 27710 h 5008253"/>
                <a:gd name="connsiteX6" fmla="*/ 3546766 w 3576888"/>
                <a:gd name="connsiteY6" fmla="*/ 0 h 5008253"/>
                <a:gd name="connsiteX0" fmla="*/ 3546766 w 3560729"/>
                <a:gd name="connsiteY0" fmla="*/ 0 h 5008253"/>
                <a:gd name="connsiteX1" fmla="*/ 2604653 w 3560729"/>
                <a:gd name="connsiteY1" fmla="*/ 1814947 h 5008253"/>
                <a:gd name="connsiteX2" fmla="*/ 803564 w 3560729"/>
                <a:gd name="connsiteY2" fmla="*/ 2493819 h 5008253"/>
                <a:gd name="connsiteX3" fmla="*/ 498764 w 3560729"/>
                <a:gd name="connsiteY3" fmla="*/ 4308764 h 5008253"/>
                <a:gd name="connsiteX4" fmla="*/ 13855 w 3560729"/>
                <a:gd name="connsiteY4" fmla="*/ 4710546 h 5008253"/>
                <a:gd name="connsiteX5" fmla="*/ 0 w 3560729"/>
                <a:gd name="connsiteY5" fmla="*/ 27710 h 5008253"/>
                <a:gd name="connsiteX6" fmla="*/ 3546766 w 3560729"/>
                <a:gd name="connsiteY6" fmla="*/ 0 h 5008253"/>
                <a:gd name="connsiteX0" fmla="*/ 3546766 w 3560729"/>
                <a:gd name="connsiteY0" fmla="*/ 0 h 5022108"/>
                <a:gd name="connsiteX1" fmla="*/ 2604653 w 3560729"/>
                <a:gd name="connsiteY1" fmla="*/ 1828802 h 5022108"/>
                <a:gd name="connsiteX2" fmla="*/ 803564 w 3560729"/>
                <a:gd name="connsiteY2" fmla="*/ 2507674 h 5022108"/>
                <a:gd name="connsiteX3" fmla="*/ 498764 w 3560729"/>
                <a:gd name="connsiteY3" fmla="*/ 4322619 h 5022108"/>
                <a:gd name="connsiteX4" fmla="*/ 13855 w 3560729"/>
                <a:gd name="connsiteY4" fmla="*/ 4724401 h 5022108"/>
                <a:gd name="connsiteX5" fmla="*/ 0 w 3560729"/>
                <a:gd name="connsiteY5" fmla="*/ 41565 h 5022108"/>
                <a:gd name="connsiteX6" fmla="*/ 3546766 w 3560729"/>
                <a:gd name="connsiteY6" fmla="*/ 0 h 5022108"/>
                <a:gd name="connsiteX0" fmla="*/ 3546766 w 3560729"/>
                <a:gd name="connsiteY0" fmla="*/ 0 h 5028368"/>
                <a:gd name="connsiteX1" fmla="*/ 2604653 w 3560729"/>
                <a:gd name="connsiteY1" fmla="*/ 1828802 h 5028368"/>
                <a:gd name="connsiteX2" fmla="*/ 803564 w 3560729"/>
                <a:gd name="connsiteY2" fmla="*/ 2313710 h 5028368"/>
                <a:gd name="connsiteX3" fmla="*/ 498764 w 3560729"/>
                <a:gd name="connsiteY3" fmla="*/ 4322619 h 5028368"/>
                <a:gd name="connsiteX4" fmla="*/ 13855 w 3560729"/>
                <a:gd name="connsiteY4" fmla="*/ 4724401 h 5028368"/>
                <a:gd name="connsiteX5" fmla="*/ 0 w 3560729"/>
                <a:gd name="connsiteY5" fmla="*/ 41565 h 5028368"/>
                <a:gd name="connsiteX6" fmla="*/ 3546766 w 3560729"/>
                <a:gd name="connsiteY6" fmla="*/ 0 h 5028368"/>
                <a:gd name="connsiteX0" fmla="*/ 3546766 w 3567061"/>
                <a:gd name="connsiteY0" fmla="*/ 0 h 5028368"/>
                <a:gd name="connsiteX1" fmla="*/ 2826326 w 3567061"/>
                <a:gd name="connsiteY1" fmla="*/ 1731820 h 5028368"/>
                <a:gd name="connsiteX2" fmla="*/ 803564 w 3567061"/>
                <a:gd name="connsiteY2" fmla="*/ 2313710 h 5028368"/>
                <a:gd name="connsiteX3" fmla="*/ 498764 w 3567061"/>
                <a:gd name="connsiteY3" fmla="*/ 4322619 h 5028368"/>
                <a:gd name="connsiteX4" fmla="*/ 13855 w 3567061"/>
                <a:gd name="connsiteY4" fmla="*/ 4724401 h 5028368"/>
                <a:gd name="connsiteX5" fmla="*/ 0 w 3567061"/>
                <a:gd name="connsiteY5" fmla="*/ 41565 h 5028368"/>
                <a:gd name="connsiteX6" fmla="*/ 3546766 w 3567061"/>
                <a:gd name="connsiteY6" fmla="*/ 0 h 5028368"/>
                <a:gd name="connsiteX0" fmla="*/ 3546766 w 3567061"/>
                <a:gd name="connsiteY0" fmla="*/ 0 h 4939815"/>
                <a:gd name="connsiteX1" fmla="*/ 2826326 w 3567061"/>
                <a:gd name="connsiteY1" fmla="*/ 1731820 h 4939815"/>
                <a:gd name="connsiteX2" fmla="*/ 803564 w 3567061"/>
                <a:gd name="connsiteY2" fmla="*/ 2313710 h 4939815"/>
                <a:gd name="connsiteX3" fmla="*/ 1066801 w 3567061"/>
                <a:gd name="connsiteY3" fmla="*/ 3782292 h 4939815"/>
                <a:gd name="connsiteX4" fmla="*/ 13855 w 3567061"/>
                <a:gd name="connsiteY4" fmla="*/ 4724401 h 4939815"/>
                <a:gd name="connsiteX5" fmla="*/ 0 w 3567061"/>
                <a:gd name="connsiteY5" fmla="*/ 41565 h 4939815"/>
                <a:gd name="connsiteX6" fmla="*/ 3546766 w 3567061"/>
                <a:gd name="connsiteY6" fmla="*/ 0 h 4939815"/>
                <a:gd name="connsiteX0" fmla="*/ 3546766 w 3567427"/>
                <a:gd name="connsiteY0" fmla="*/ 0 h 4944652"/>
                <a:gd name="connsiteX1" fmla="*/ 2826326 w 3567427"/>
                <a:gd name="connsiteY1" fmla="*/ 1731820 h 4944652"/>
                <a:gd name="connsiteX2" fmla="*/ 748145 w 3567427"/>
                <a:gd name="connsiteY2" fmla="*/ 2050474 h 4944652"/>
                <a:gd name="connsiteX3" fmla="*/ 1066801 w 3567427"/>
                <a:gd name="connsiteY3" fmla="*/ 3782292 h 4944652"/>
                <a:gd name="connsiteX4" fmla="*/ 13855 w 3567427"/>
                <a:gd name="connsiteY4" fmla="*/ 4724401 h 4944652"/>
                <a:gd name="connsiteX5" fmla="*/ 0 w 3567427"/>
                <a:gd name="connsiteY5" fmla="*/ 41565 h 4944652"/>
                <a:gd name="connsiteX6" fmla="*/ 3546766 w 3567427"/>
                <a:gd name="connsiteY6" fmla="*/ 0 h 4944652"/>
                <a:gd name="connsiteX0" fmla="*/ 3546766 w 3566619"/>
                <a:gd name="connsiteY0" fmla="*/ 0 h 4940065"/>
                <a:gd name="connsiteX1" fmla="*/ 2826326 w 3566619"/>
                <a:gd name="connsiteY1" fmla="*/ 1731820 h 4940065"/>
                <a:gd name="connsiteX2" fmla="*/ 872836 w 3566619"/>
                <a:gd name="connsiteY2" fmla="*/ 2299856 h 4940065"/>
                <a:gd name="connsiteX3" fmla="*/ 1066801 w 3566619"/>
                <a:gd name="connsiteY3" fmla="*/ 3782292 h 4940065"/>
                <a:gd name="connsiteX4" fmla="*/ 13855 w 3566619"/>
                <a:gd name="connsiteY4" fmla="*/ 4724401 h 4940065"/>
                <a:gd name="connsiteX5" fmla="*/ 0 w 3566619"/>
                <a:gd name="connsiteY5" fmla="*/ 41565 h 4940065"/>
                <a:gd name="connsiteX6" fmla="*/ 3546766 w 3566619"/>
                <a:gd name="connsiteY6" fmla="*/ 0 h 4940065"/>
                <a:gd name="connsiteX0" fmla="*/ 3546766 w 3566619"/>
                <a:gd name="connsiteY0" fmla="*/ 0 h 4943391"/>
                <a:gd name="connsiteX1" fmla="*/ 2826326 w 3566619"/>
                <a:gd name="connsiteY1" fmla="*/ 1731820 h 4943391"/>
                <a:gd name="connsiteX2" fmla="*/ 872836 w 3566619"/>
                <a:gd name="connsiteY2" fmla="*/ 2299856 h 4943391"/>
                <a:gd name="connsiteX3" fmla="*/ 1343891 w 3566619"/>
                <a:gd name="connsiteY3" fmla="*/ 3810001 h 4943391"/>
                <a:gd name="connsiteX4" fmla="*/ 13855 w 3566619"/>
                <a:gd name="connsiteY4" fmla="*/ 4724401 h 4943391"/>
                <a:gd name="connsiteX5" fmla="*/ 0 w 3566619"/>
                <a:gd name="connsiteY5" fmla="*/ 41565 h 4943391"/>
                <a:gd name="connsiteX6" fmla="*/ 3546766 w 3566619"/>
                <a:gd name="connsiteY6" fmla="*/ 0 h 4943391"/>
                <a:gd name="connsiteX0" fmla="*/ 3546766 w 3566619"/>
                <a:gd name="connsiteY0" fmla="*/ 0 h 4955848"/>
                <a:gd name="connsiteX1" fmla="*/ 2826326 w 3566619"/>
                <a:gd name="connsiteY1" fmla="*/ 1731820 h 4955848"/>
                <a:gd name="connsiteX2" fmla="*/ 872836 w 3566619"/>
                <a:gd name="connsiteY2" fmla="*/ 2299856 h 4955848"/>
                <a:gd name="connsiteX3" fmla="*/ 1136073 w 3566619"/>
                <a:gd name="connsiteY3" fmla="*/ 3906983 h 4955848"/>
                <a:gd name="connsiteX4" fmla="*/ 13855 w 3566619"/>
                <a:gd name="connsiteY4" fmla="*/ 4724401 h 4955848"/>
                <a:gd name="connsiteX5" fmla="*/ 0 w 3566619"/>
                <a:gd name="connsiteY5" fmla="*/ 41565 h 4955848"/>
                <a:gd name="connsiteX6" fmla="*/ 3546766 w 3566619"/>
                <a:gd name="connsiteY6" fmla="*/ 0 h 4955848"/>
                <a:gd name="connsiteX0" fmla="*/ 3546766 w 3609882"/>
                <a:gd name="connsiteY0" fmla="*/ 0 h 4955848"/>
                <a:gd name="connsiteX1" fmla="*/ 3214254 w 3609882"/>
                <a:gd name="connsiteY1" fmla="*/ 1579420 h 4955848"/>
                <a:gd name="connsiteX2" fmla="*/ 872836 w 3609882"/>
                <a:gd name="connsiteY2" fmla="*/ 2299856 h 4955848"/>
                <a:gd name="connsiteX3" fmla="*/ 1136073 w 3609882"/>
                <a:gd name="connsiteY3" fmla="*/ 3906983 h 4955848"/>
                <a:gd name="connsiteX4" fmla="*/ 13855 w 3609882"/>
                <a:gd name="connsiteY4" fmla="*/ 4724401 h 4955848"/>
                <a:gd name="connsiteX5" fmla="*/ 0 w 3609882"/>
                <a:gd name="connsiteY5" fmla="*/ 41565 h 4955848"/>
                <a:gd name="connsiteX6" fmla="*/ 3546766 w 3609882"/>
                <a:gd name="connsiteY6" fmla="*/ 0 h 4955848"/>
                <a:gd name="connsiteX0" fmla="*/ 3546766 w 3609882"/>
                <a:gd name="connsiteY0" fmla="*/ 0 h 4957825"/>
                <a:gd name="connsiteX1" fmla="*/ 3214254 w 3609882"/>
                <a:gd name="connsiteY1" fmla="*/ 1579420 h 4957825"/>
                <a:gd name="connsiteX2" fmla="*/ 872836 w 3609882"/>
                <a:gd name="connsiteY2" fmla="*/ 2299856 h 4957825"/>
                <a:gd name="connsiteX3" fmla="*/ 1136073 w 3609882"/>
                <a:gd name="connsiteY3" fmla="*/ 3906983 h 4957825"/>
                <a:gd name="connsiteX4" fmla="*/ 13855 w 3609882"/>
                <a:gd name="connsiteY4" fmla="*/ 4724401 h 4957825"/>
                <a:gd name="connsiteX5" fmla="*/ 0 w 3609882"/>
                <a:gd name="connsiteY5" fmla="*/ 41565 h 4957825"/>
                <a:gd name="connsiteX6" fmla="*/ 3546766 w 3609882"/>
                <a:gd name="connsiteY6" fmla="*/ 0 h 4957825"/>
                <a:gd name="connsiteX0" fmla="*/ 3635098 w 3698214"/>
                <a:gd name="connsiteY0" fmla="*/ 0 h 4956688"/>
                <a:gd name="connsiteX1" fmla="*/ 3302586 w 3698214"/>
                <a:gd name="connsiteY1" fmla="*/ 1579420 h 4956688"/>
                <a:gd name="connsiteX2" fmla="*/ 961168 w 3698214"/>
                <a:gd name="connsiteY2" fmla="*/ 2299856 h 4956688"/>
                <a:gd name="connsiteX3" fmla="*/ 1432223 w 3698214"/>
                <a:gd name="connsiteY3" fmla="*/ 4045529 h 4956688"/>
                <a:gd name="connsiteX4" fmla="*/ 102187 w 3698214"/>
                <a:gd name="connsiteY4" fmla="*/ 4724401 h 4956688"/>
                <a:gd name="connsiteX5" fmla="*/ 88332 w 3698214"/>
                <a:gd name="connsiteY5" fmla="*/ 41565 h 4956688"/>
                <a:gd name="connsiteX6" fmla="*/ 3635098 w 3698214"/>
                <a:gd name="connsiteY6" fmla="*/ 0 h 4956688"/>
                <a:gd name="connsiteX0" fmla="*/ 3635098 w 3698214"/>
                <a:gd name="connsiteY0" fmla="*/ 0 h 4956688"/>
                <a:gd name="connsiteX1" fmla="*/ 3302586 w 3698214"/>
                <a:gd name="connsiteY1" fmla="*/ 1579420 h 4956688"/>
                <a:gd name="connsiteX2" fmla="*/ 961168 w 3698214"/>
                <a:gd name="connsiteY2" fmla="*/ 2299856 h 4956688"/>
                <a:gd name="connsiteX3" fmla="*/ 1432223 w 3698214"/>
                <a:gd name="connsiteY3" fmla="*/ 4045529 h 4956688"/>
                <a:gd name="connsiteX4" fmla="*/ 102187 w 3698214"/>
                <a:gd name="connsiteY4" fmla="*/ 4724401 h 4956688"/>
                <a:gd name="connsiteX5" fmla="*/ 88332 w 3698214"/>
                <a:gd name="connsiteY5" fmla="*/ 41565 h 4956688"/>
                <a:gd name="connsiteX6" fmla="*/ 3635098 w 3698214"/>
                <a:gd name="connsiteY6" fmla="*/ 0 h 4956688"/>
                <a:gd name="connsiteX0" fmla="*/ 3635098 w 3698214"/>
                <a:gd name="connsiteY0" fmla="*/ 0 h 4956688"/>
                <a:gd name="connsiteX1" fmla="*/ 3302586 w 3698214"/>
                <a:gd name="connsiteY1" fmla="*/ 1579420 h 4956688"/>
                <a:gd name="connsiteX2" fmla="*/ 961168 w 3698214"/>
                <a:gd name="connsiteY2" fmla="*/ 2299856 h 4956688"/>
                <a:gd name="connsiteX3" fmla="*/ 1432223 w 3698214"/>
                <a:gd name="connsiteY3" fmla="*/ 4045529 h 4956688"/>
                <a:gd name="connsiteX4" fmla="*/ 102187 w 3698214"/>
                <a:gd name="connsiteY4" fmla="*/ 4724401 h 4956688"/>
                <a:gd name="connsiteX5" fmla="*/ 88332 w 3698214"/>
                <a:gd name="connsiteY5" fmla="*/ 41565 h 4956688"/>
                <a:gd name="connsiteX6" fmla="*/ 3635098 w 3698214"/>
                <a:gd name="connsiteY6" fmla="*/ 0 h 4956688"/>
                <a:gd name="connsiteX0" fmla="*/ 3591845 w 3654961"/>
                <a:gd name="connsiteY0" fmla="*/ 0 h 4968373"/>
                <a:gd name="connsiteX1" fmla="*/ 3259333 w 3654961"/>
                <a:gd name="connsiteY1" fmla="*/ 1579420 h 4968373"/>
                <a:gd name="connsiteX2" fmla="*/ 917915 w 3654961"/>
                <a:gd name="connsiteY2" fmla="*/ 2299856 h 4968373"/>
                <a:gd name="connsiteX3" fmla="*/ 1388970 w 3654961"/>
                <a:gd name="connsiteY3" fmla="*/ 4045529 h 4968373"/>
                <a:gd name="connsiteX4" fmla="*/ 58934 w 3654961"/>
                <a:gd name="connsiteY4" fmla="*/ 4724401 h 4968373"/>
                <a:gd name="connsiteX5" fmla="*/ 45079 w 3654961"/>
                <a:gd name="connsiteY5" fmla="*/ 41565 h 4968373"/>
                <a:gd name="connsiteX6" fmla="*/ 3591845 w 3654961"/>
                <a:gd name="connsiteY6" fmla="*/ 0 h 4968373"/>
                <a:gd name="connsiteX0" fmla="*/ 3591845 w 3654961"/>
                <a:gd name="connsiteY0" fmla="*/ 0 h 4967280"/>
                <a:gd name="connsiteX1" fmla="*/ 3259333 w 3654961"/>
                <a:gd name="connsiteY1" fmla="*/ 1579420 h 4967280"/>
                <a:gd name="connsiteX2" fmla="*/ 917915 w 3654961"/>
                <a:gd name="connsiteY2" fmla="*/ 2299856 h 4967280"/>
                <a:gd name="connsiteX3" fmla="*/ 1388970 w 3654961"/>
                <a:gd name="connsiteY3" fmla="*/ 4045529 h 4967280"/>
                <a:gd name="connsiteX4" fmla="*/ 58934 w 3654961"/>
                <a:gd name="connsiteY4" fmla="*/ 4724401 h 4967280"/>
                <a:gd name="connsiteX5" fmla="*/ 45079 w 3654961"/>
                <a:gd name="connsiteY5" fmla="*/ 41565 h 4967280"/>
                <a:gd name="connsiteX6" fmla="*/ 3591845 w 3654961"/>
                <a:gd name="connsiteY6" fmla="*/ 0 h 4967280"/>
                <a:gd name="connsiteX0" fmla="*/ 3591845 w 3654961"/>
                <a:gd name="connsiteY0" fmla="*/ 0 h 4979298"/>
                <a:gd name="connsiteX1" fmla="*/ 3259333 w 3654961"/>
                <a:gd name="connsiteY1" fmla="*/ 1579420 h 4979298"/>
                <a:gd name="connsiteX2" fmla="*/ 917915 w 3654961"/>
                <a:gd name="connsiteY2" fmla="*/ 2299856 h 4979298"/>
                <a:gd name="connsiteX3" fmla="*/ 1388970 w 3654961"/>
                <a:gd name="connsiteY3" fmla="*/ 4045529 h 4979298"/>
                <a:gd name="connsiteX4" fmla="*/ 58934 w 3654961"/>
                <a:gd name="connsiteY4" fmla="*/ 4738255 h 4979298"/>
                <a:gd name="connsiteX5" fmla="*/ 45079 w 3654961"/>
                <a:gd name="connsiteY5" fmla="*/ 41565 h 4979298"/>
                <a:gd name="connsiteX6" fmla="*/ 3591845 w 3654961"/>
                <a:gd name="connsiteY6" fmla="*/ 0 h 4979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54961" h="4979298">
                  <a:moveTo>
                    <a:pt x="3591845" y="0"/>
                  </a:moveTo>
                  <a:cubicBezTo>
                    <a:pt x="3704991" y="635000"/>
                    <a:pt x="3704988" y="1196111"/>
                    <a:pt x="3259333" y="1579420"/>
                  </a:cubicBezTo>
                  <a:cubicBezTo>
                    <a:pt x="2813678" y="1962729"/>
                    <a:pt x="1229642" y="1888838"/>
                    <a:pt x="917915" y="2299856"/>
                  </a:cubicBezTo>
                  <a:cubicBezTo>
                    <a:pt x="606188" y="2710874"/>
                    <a:pt x="1532133" y="3639129"/>
                    <a:pt x="1388970" y="4045529"/>
                  </a:cubicBezTo>
                  <a:cubicBezTo>
                    <a:pt x="1245807" y="4451929"/>
                    <a:pt x="185461" y="5430703"/>
                    <a:pt x="58934" y="4738255"/>
                  </a:cubicBezTo>
                  <a:cubicBezTo>
                    <a:pt x="-67593" y="4045807"/>
                    <a:pt x="49697" y="1602510"/>
                    <a:pt x="45079" y="41565"/>
                  </a:cubicBezTo>
                  <a:lnTo>
                    <a:pt x="3591845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4407" tIns="42203" rIns="84407" bIns="4220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th-TH" sz="1661"/>
            </a:p>
          </p:txBody>
        </p:sp>
        <p:sp>
          <p:nvSpPr>
            <p:cNvPr id="28" name="รูปแบบอิสระ: รูปร่าง 27">
              <a:extLst>
                <a:ext uri="{FF2B5EF4-FFF2-40B4-BE49-F238E27FC236}">
                  <a16:creationId xmlns:a16="http://schemas.microsoft.com/office/drawing/2014/main" id="{2BA85EDD-0A85-4EA9-8663-73F808501E58}"/>
                </a:ext>
              </a:extLst>
            </p:cNvPr>
            <p:cNvSpPr/>
            <p:nvPr/>
          </p:nvSpPr>
          <p:spPr>
            <a:xfrm>
              <a:off x="-13854" y="-53779"/>
              <a:ext cx="5988928" cy="3844532"/>
            </a:xfrm>
            <a:custGeom>
              <a:avLst/>
              <a:gdLst>
                <a:gd name="connsiteX0" fmla="*/ 5791200 w 5791200"/>
                <a:gd name="connsiteY0" fmla="*/ 13854 h 3574472"/>
                <a:gd name="connsiteX1" fmla="*/ 3061855 w 5791200"/>
                <a:gd name="connsiteY1" fmla="*/ 678872 h 3574472"/>
                <a:gd name="connsiteX2" fmla="*/ 2992582 w 5791200"/>
                <a:gd name="connsiteY2" fmla="*/ 1607127 h 3574472"/>
                <a:gd name="connsiteX3" fmla="*/ 1413164 w 5791200"/>
                <a:gd name="connsiteY3" fmla="*/ 1870363 h 3574472"/>
                <a:gd name="connsiteX4" fmla="*/ 0 w 5791200"/>
                <a:gd name="connsiteY4" fmla="*/ 3574472 h 3574472"/>
                <a:gd name="connsiteX5" fmla="*/ 55418 w 5791200"/>
                <a:gd name="connsiteY5" fmla="*/ 0 h 3574472"/>
                <a:gd name="connsiteX6" fmla="*/ 5791200 w 5791200"/>
                <a:gd name="connsiteY6" fmla="*/ 13854 h 3574472"/>
                <a:gd name="connsiteX0" fmla="*/ 5822003 w 5822003"/>
                <a:gd name="connsiteY0" fmla="*/ 28151 h 3588769"/>
                <a:gd name="connsiteX1" fmla="*/ 3092658 w 5822003"/>
                <a:gd name="connsiteY1" fmla="*/ 693169 h 3588769"/>
                <a:gd name="connsiteX2" fmla="*/ 3023385 w 5822003"/>
                <a:gd name="connsiteY2" fmla="*/ 1621424 h 3588769"/>
                <a:gd name="connsiteX3" fmla="*/ 1443967 w 5822003"/>
                <a:gd name="connsiteY3" fmla="*/ 1884660 h 3588769"/>
                <a:gd name="connsiteX4" fmla="*/ 30803 w 5822003"/>
                <a:gd name="connsiteY4" fmla="*/ 3588769 h 3588769"/>
                <a:gd name="connsiteX5" fmla="*/ 0 w 5822003"/>
                <a:gd name="connsiteY5" fmla="*/ 0 h 3588769"/>
                <a:gd name="connsiteX6" fmla="*/ 5822003 w 5822003"/>
                <a:gd name="connsiteY6" fmla="*/ 28151 h 3588769"/>
                <a:gd name="connsiteX0" fmla="*/ 5879484 w 5879484"/>
                <a:gd name="connsiteY0" fmla="*/ 42449 h 3603067"/>
                <a:gd name="connsiteX1" fmla="*/ 3150139 w 5879484"/>
                <a:gd name="connsiteY1" fmla="*/ 707467 h 3603067"/>
                <a:gd name="connsiteX2" fmla="*/ 3080866 w 5879484"/>
                <a:gd name="connsiteY2" fmla="*/ 1635722 h 3603067"/>
                <a:gd name="connsiteX3" fmla="*/ 1501448 w 5879484"/>
                <a:gd name="connsiteY3" fmla="*/ 1898958 h 3603067"/>
                <a:gd name="connsiteX4" fmla="*/ 88284 w 5879484"/>
                <a:gd name="connsiteY4" fmla="*/ 3603067 h 3603067"/>
                <a:gd name="connsiteX5" fmla="*/ 0 w 5879484"/>
                <a:gd name="connsiteY5" fmla="*/ 0 h 3603067"/>
                <a:gd name="connsiteX6" fmla="*/ 5879484 w 5879484"/>
                <a:gd name="connsiteY6" fmla="*/ 42449 h 3603067"/>
                <a:gd name="connsiteX0" fmla="*/ 5879484 w 5879484"/>
                <a:gd name="connsiteY0" fmla="*/ 42449 h 3603067"/>
                <a:gd name="connsiteX1" fmla="*/ 3150139 w 5879484"/>
                <a:gd name="connsiteY1" fmla="*/ 707467 h 3603067"/>
                <a:gd name="connsiteX2" fmla="*/ 3080866 w 5879484"/>
                <a:gd name="connsiteY2" fmla="*/ 1635722 h 3603067"/>
                <a:gd name="connsiteX3" fmla="*/ 1501448 w 5879484"/>
                <a:gd name="connsiteY3" fmla="*/ 1898958 h 3603067"/>
                <a:gd name="connsiteX4" fmla="*/ 2063 w 5879484"/>
                <a:gd name="connsiteY4" fmla="*/ 3603067 h 3603067"/>
                <a:gd name="connsiteX5" fmla="*/ 0 w 5879484"/>
                <a:gd name="connsiteY5" fmla="*/ 0 h 3603067"/>
                <a:gd name="connsiteX6" fmla="*/ 5879484 w 5879484"/>
                <a:gd name="connsiteY6" fmla="*/ 42449 h 3603067"/>
                <a:gd name="connsiteX0" fmla="*/ 6021126 w 6021126"/>
                <a:gd name="connsiteY0" fmla="*/ 42449 h 3688855"/>
                <a:gd name="connsiteX1" fmla="*/ 3291781 w 6021126"/>
                <a:gd name="connsiteY1" fmla="*/ 707467 h 3688855"/>
                <a:gd name="connsiteX2" fmla="*/ 3222508 w 6021126"/>
                <a:gd name="connsiteY2" fmla="*/ 1635722 h 3688855"/>
                <a:gd name="connsiteX3" fmla="*/ 1643090 w 6021126"/>
                <a:gd name="connsiteY3" fmla="*/ 1898958 h 3688855"/>
                <a:gd name="connsiteX4" fmla="*/ 2 w 6021126"/>
                <a:gd name="connsiteY4" fmla="*/ 3688855 h 3688855"/>
                <a:gd name="connsiteX5" fmla="*/ 141642 w 6021126"/>
                <a:gd name="connsiteY5" fmla="*/ 0 h 3688855"/>
                <a:gd name="connsiteX6" fmla="*/ 6021126 w 6021126"/>
                <a:gd name="connsiteY6" fmla="*/ 42449 h 3688855"/>
                <a:gd name="connsiteX0" fmla="*/ 6109408 w 6109408"/>
                <a:gd name="connsiteY0" fmla="*/ 128236 h 3774642"/>
                <a:gd name="connsiteX1" fmla="*/ 3380063 w 6109408"/>
                <a:gd name="connsiteY1" fmla="*/ 793254 h 3774642"/>
                <a:gd name="connsiteX2" fmla="*/ 3310790 w 6109408"/>
                <a:gd name="connsiteY2" fmla="*/ 1721509 h 3774642"/>
                <a:gd name="connsiteX3" fmla="*/ 1731372 w 6109408"/>
                <a:gd name="connsiteY3" fmla="*/ 1984745 h 3774642"/>
                <a:gd name="connsiteX4" fmla="*/ 88284 w 6109408"/>
                <a:gd name="connsiteY4" fmla="*/ 3774642 h 3774642"/>
                <a:gd name="connsiteX5" fmla="*/ 0 w 6109408"/>
                <a:gd name="connsiteY5" fmla="*/ 0 h 3774642"/>
                <a:gd name="connsiteX6" fmla="*/ 6109408 w 6109408"/>
                <a:gd name="connsiteY6" fmla="*/ 128236 h 3774642"/>
                <a:gd name="connsiteX0" fmla="*/ 6109408 w 6109408"/>
                <a:gd name="connsiteY0" fmla="*/ 128236 h 3774642"/>
                <a:gd name="connsiteX1" fmla="*/ 3380063 w 6109408"/>
                <a:gd name="connsiteY1" fmla="*/ 793254 h 3774642"/>
                <a:gd name="connsiteX2" fmla="*/ 3310790 w 6109408"/>
                <a:gd name="connsiteY2" fmla="*/ 1721509 h 3774642"/>
                <a:gd name="connsiteX3" fmla="*/ 1731372 w 6109408"/>
                <a:gd name="connsiteY3" fmla="*/ 1984745 h 3774642"/>
                <a:gd name="connsiteX4" fmla="*/ 88284 w 6109408"/>
                <a:gd name="connsiteY4" fmla="*/ 3774642 h 3774642"/>
                <a:gd name="connsiteX5" fmla="*/ 0 w 6109408"/>
                <a:gd name="connsiteY5" fmla="*/ 0 h 3774642"/>
                <a:gd name="connsiteX6" fmla="*/ 6109408 w 6109408"/>
                <a:gd name="connsiteY6" fmla="*/ 128236 h 3774642"/>
                <a:gd name="connsiteX0" fmla="*/ 6109408 w 6109408"/>
                <a:gd name="connsiteY0" fmla="*/ 128236 h 3774642"/>
                <a:gd name="connsiteX1" fmla="*/ 3380063 w 6109408"/>
                <a:gd name="connsiteY1" fmla="*/ 793254 h 3774642"/>
                <a:gd name="connsiteX2" fmla="*/ 3310790 w 6109408"/>
                <a:gd name="connsiteY2" fmla="*/ 1721509 h 3774642"/>
                <a:gd name="connsiteX3" fmla="*/ 1731372 w 6109408"/>
                <a:gd name="connsiteY3" fmla="*/ 1984745 h 3774642"/>
                <a:gd name="connsiteX4" fmla="*/ 88284 w 6109408"/>
                <a:gd name="connsiteY4" fmla="*/ 3774642 h 3774642"/>
                <a:gd name="connsiteX5" fmla="*/ 0 w 6109408"/>
                <a:gd name="connsiteY5" fmla="*/ 0 h 3774642"/>
                <a:gd name="connsiteX6" fmla="*/ 6109408 w 6109408"/>
                <a:gd name="connsiteY6" fmla="*/ 128236 h 3774642"/>
                <a:gd name="connsiteX0" fmla="*/ 6037557 w 6037557"/>
                <a:gd name="connsiteY0" fmla="*/ 142533 h 3788939"/>
                <a:gd name="connsiteX1" fmla="*/ 3308212 w 6037557"/>
                <a:gd name="connsiteY1" fmla="*/ 807551 h 3788939"/>
                <a:gd name="connsiteX2" fmla="*/ 3238939 w 6037557"/>
                <a:gd name="connsiteY2" fmla="*/ 1735806 h 3788939"/>
                <a:gd name="connsiteX3" fmla="*/ 1659521 w 6037557"/>
                <a:gd name="connsiteY3" fmla="*/ 1999042 h 3788939"/>
                <a:gd name="connsiteX4" fmla="*/ 16433 w 6037557"/>
                <a:gd name="connsiteY4" fmla="*/ 3788939 h 3788939"/>
                <a:gd name="connsiteX5" fmla="*/ 0 w 6037557"/>
                <a:gd name="connsiteY5" fmla="*/ 0 h 3788939"/>
                <a:gd name="connsiteX6" fmla="*/ 6037557 w 6037557"/>
                <a:gd name="connsiteY6" fmla="*/ 142533 h 3788939"/>
                <a:gd name="connsiteX0" fmla="*/ 6037557 w 6037557"/>
                <a:gd name="connsiteY0" fmla="*/ 142533 h 3788939"/>
                <a:gd name="connsiteX1" fmla="*/ 3308212 w 6037557"/>
                <a:gd name="connsiteY1" fmla="*/ 807551 h 3788939"/>
                <a:gd name="connsiteX2" fmla="*/ 3238939 w 6037557"/>
                <a:gd name="connsiteY2" fmla="*/ 1735806 h 3788939"/>
                <a:gd name="connsiteX3" fmla="*/ 1659521 w 6037557"/>
                <a:gd name="connsiteY3" fmla="*/ 1999042 h 3788939"/>
                <a:gd name="connsiteX4" fmla="*/ 16433 w 6037557"/>
                <a:gd name="connsiteY4" fmla="*/ 3788939 h 3788939"/>
                <a:gd name="connsiteX5" fmla="*/ 0 w 6037557"/>
                <a:gd name="connsiteY5" fmla="*/ 0 h 3788939"/>
                <a:gd name="connsiteX6" fmla="*/ 6037557 w 6037557"/>
                <a:gd name="connsiteY6" fmla="*/ 142533 h 3788939"/>
                <a:gd name="connsiteX0" fmla="*/ 6109407 w 6109407"/>
                <a:gd name="connsiteY0" fmla="*/ 0 h 3789385"/>
                <a:gd name="connsiteX1" fmla="*/ 3308212 w 6109407"/>
                <a:gd name="connsiteY1" fmla="*/ 807997 h 3789385"/>
                <a:gd name="connsiteX2" fmla="*/ 3238939 w 6109407"/>
                <a:gd name="connsiteY2" fmla="*/ 1736252 h 3789385"/>
                <a:gd name="connsiteX3" fmla="*/ 1659521 w 6109407"/>
                <a:gd name="connsiteY3" fmla="*/ 1999488 h 3789385"/>
                <a:gd name="connsiteX4" fmla="*/ 16433 w 6109407"/>
                <a:gd name="connsiteY4" fmla="*/ 3789385 h 3789385"/>
                <a:gd name="connsiteX5" fmla="*/ 0 w 6109407"/>
                <a:gd name="connsiteY5" fmla="*/ 446 h 3789385"/>
                <a:gd name="connsiteX6" fmla="*/ 6109407 w 6109407"/>
                <a:gd name="connsiteY6" fmla="*/ 0 h 3789385"/>
                <a:gd name="connsiteX0" fmla="*/ 6109407 w 6179364"/>
                <a:gd name="connsiteY0" fmla="*/ 0 h 3789385"/>
                <a:gd name="connsiteX1" fmla="*/ 3308212 w 6179364"/>
                <a:gd name="connsiteY1" fmla="*/ 807997 h 3789385"/>
                <a:gd name="connsiteX2" fmla="*/ 3238939 w 6179364"/>
                <a:gd name="connsiteY2" fmla="*/ 1736252 h 3789385"/>
                <a:gd name="connsiteX3" fmla="*/ 1659521 w 6179364"/>
                <a:gd name="connsiteY3" fmla="*/ 1999488 h 3789385"/>
                <a:gd name="connsiteX4" fmla="*/ 16433 w 6179364"/>
                <a:gd name="connsiteY4" fmla="*/ 3789385 h 3789385"/>
                <a:gd name="connsiteX5" fmla="*/ 0 w 6179364"/>
                <a:gd name="connsiteY5" fmla="*/ 446 h 3789385"/>
                <a:gd name="connsiteX6" fmla="*/ 6109407 w 6179364"/>
                <a:gd name="connsiteY6" fmla="*/ 0 h 3789385"/>
                <a:gd name="connsiteX0" fmla="*/ 6109407 w 6179364"/>
                <a:gd name="connsiteY0" fmla="*/ 0 h 3789385"/>
                <a:gd name="connsiteX1" fmla="*/ 3308212 w 6179364"/>
                <a:gd name="connsiteY1" fmla="*/ 807997 h 3789385"/>
                <a:gd name="connsiteX2" fmla="*/ 3238939 w 6179364"/>
                <a:gd name="connsiteY2" fmla="*/ 1736252 h 3789385"/>
                <a:gd name="connsiteX3" fmla="*/ 1659521 w 6179364"/>
                <a:gd name="connsiteY3" fmla="*/ 1999488 h 3789385"/>
                <a:gd name="connsiteX4" fmla="*/ 16433 w 6179364"/>
                <a:gd name="connsiteY4" fmla="*/ 3789385 h 3789385"/>
                <a:gd name="connsiteX5" fmla="*/ 0 w 6179364"/>
                <a:gd name="connsiteY5" fmla="*/ 446 h 3789385"/>
                <a:gd name="connsiteX6" fmla="*/ 6109407 w 6179364"/>
                <a:gd name="connsiteY6" fmla="*/ 0 h 3789385"/>
                <a:gd name="connsiteX0" fmla="*/ 6109407 w 6179364"/>
                <a:gd name="connsiteY0" fmla="*/ 0 h 3826203"/>
                <a:gd name="connsiteX1" fmla="*/ 3308212 w 6179364"/>
                <a:gd name="connsiteY1" fmla="*/ 807997 h 3826203"/>
                <a:gd name="connsiteX2" fmla="*/ 3238939 w 6179364"/>
                <a:gd name="connsiteY2" fmla="*/ 1736252 h 3826203"/>
                <a:gd name="connsiteX3" fmla="*/ 1659521 w 6179364"/>
                <a:gd name="connsiteY3" fmla="*/ 1999488 h 3826203"/>
                <a:gd name="connsiteX4" fmla="*/ 16433 w 6179364"/>
                <a:gd name="connsiteY4" fmla="*/ 3789385 h 3826203"/>
                <a:gd name="connsiteX5" fmla="*/ 0 w 6179364"/>
                <a:gd name="connsiteY5" fmla="*/ 446 h 3826203"/>
                <a:gd name="connsiteX6" fmla="*/ 6109407 w 6179364"/>
                <a:gd name="connsiteY6" fmla="*/ 0 h 3826203"/>
                <a:gd name="connsiteX0" fmla="*/ 6109407 w 6194666"/>
                <a:gd name="connsiteY0" fmla="*/ 0 h 3826203"/>
                <a:gd name="connsiteX1" fmla="*/ 3897392 w 6194666"/>
                <a:gd name="connsiteY1" fmla="*/ 636422 h 3826203"/>
                <a:gd name="connsiteX2" fmla="*/ 3238939 w 6194666"/>
                <a:gd name="connsiteY2" fmla="*/ 1736252 h 3826203"/>
                <a:gd name="connsiteX3" fmla="*/ 1659521 w 6194666"/>
                <a:gd name="connsiteY3" fmla="*/ 1999488 h 3826203"/>
                <a:gd name="connsiteX4" fmla="*/ 16433 w 6194666"/>
                <a:gd name="connsiteY4" fmla="*/ 3789385 h 3826203"/>
                <a:gd name="connsiteX5" fmla="*/ 0 w 6194666"/>
                <a:gd name="connsiteY5" fmla="*/ 446 h 3826203"/>
                <a:gd name="connsiteX6" fmla="*/ 6109407 w 6194666"/>
                <a:gd name="connsiteY6" fmla="*/ 0 h 3826203"/>
                <a:gd name="connsiteX0" fmla="*/ 6109407 w 6195622"/>
                <a:gd name="connsiteY0" fmla="*/ 0 h 3830610"/>
                <a:gd name="connsiteX1" fmla="*/ 3897392 w 6195622"/>
                <a:gd name="connsiteY1" fmla="*/ 636422 h 3830610"/>
                <a:gd name="connsiteX2" fmla="*/ 3052127 w 6195622"/>
                <a:gd name="connsiteY2" fmla="*/ 1764848 h 3830610"/>
                <a:gd name="connsiteX3" fmla="*/ 1659521 w 6195622"/>
                <a:gd name="connsiteY3" fmla="*/ 1999488 h 3830610"/>
                <a:gd name="connsiteX4" fmla="*/ 16433 w 6195622"/>
                <a:gd name="connsiteY4" fmla="*/ 3789385 h 3830610"/>
                <a:gd name="connsiteX5" fmla="*/ 0 w 6195622"/>
                <a:gd name="connsiteY5" fmla="*/ 446 h 3830610"/>
                <a:gd name="connsiteX6" fmla="*/ 6109407 w 6195622"/>
                <a:gd name="connsiteY6" fmla="*/ 0 h 3830610"/>
                <a:gd name="connsiteX0" fmla="*/ 6109407 w 6200522"/>
                <a:gd name="connsiteY0" fmla="*/ 0 h 3830610"/>
                <a:gd name="connsiteX1" fmla="*/ 4041094 w 6200522"/>
                <a:gd name="connsiteY1" fmla="*/ 893784 h 3830610"/>
                <a:gd name="connsiteX2" fmla="*/ 3052127 w 6200522"/>
                <a:gd name="connsiteY2" fmla="*/ 1764848 h 3830610"/>
                <a:gd name="connsiteX3" fmla="*/ 1659521 w 6200522"/>
                <a:gd name="connsiteY3" fmla="*/ 1999488 h 3830610"/>
                <a:gd name="connsiteX4" fmla="*/ 16433 w 6200522"/>
                <a:gd name="connsiteY4" fmla="*/ 3789385 h 3830610"/>
                <a:gd name="connsiteX5" fmla="*/ 0 w 6200522"/>
                <a:gd name="connsiteY5" fmla="*/ 446 h 3830610"/>
                <a:gd name="connsiteX6" fmla="*/ 6109407 w 6200522"/>
                <a:gd name="connsiteY6" fmla="*/ 0 h 3830610"/>
                <a:gd name="connsiteX0" fmla="*/ 6109407 w 6200522"/>
                <a:gd name="connsiteY0" fmla="*/ 0 h 3906887"/>
                <a:gd name="connsiteX1" fmla="*/ 4041094 w 6200522"/>
                <a:gd name="connsiteY1" fmla="*/ 893784 h 3906887"/>
                <a:gd name="connsiteX2" fmla="*/ 3052127 w 6200522"/>
                <a:gd name="connsiteY2" fmla="*/ 1764848 h 3906887"/>
                <a:gd name="connsiteX3" fmla="*/ 1659521 w 6200522"/>
                <a:gd name="connsiteY3" fmla="*/ 1999488 h 3906887"/>
                <a:gd name="connsiteX4" fmla="*/ 921756 w 6200522"/>
                <a:gd name="connsiteY4" fmla="*/ 2860023 h 3906887"/>
                <a:gd name="connsiteX5" fmla="*/ 16433 w 6200522"/>
                <a:gd name="connsiteY5" fmla="*/ 3789385 h 3906887"/>
                <a:gd name="connsiteX6" fmla="*/ 0 w 6200522"/>
                <a:gd name="connsiteY6" fmla="*/ 446 h 3906887"/>
                <a:gd name="connsiteX7" fmla="*/ 6109407 w 6200522"/>
                <a:gd name="connsiteY7" fmla="*/ 0 h 3906887"/>
                <a:gd name="connsiteX0" fmla="*/ 6109407 w 6210247"/>
                <a:gd name="connsiteY0" fmla="*/ 0 h 3906887"/>
                <a:gd name="connsiteX1" fmla="*/ 4285388 w 6210247"/>
                <a:gd name="connsiteY1" fmla="*/ 793699 h 3906887"/>
                <a:gd name="connsiteX2" fmla="*/ 3052127 w 6210247"/>
                <a:gd name="connsiteY2" fmla="*/ 1764848 h 3906887"/>
                <a:gd name="connsiteX3" fmla="*/ 1659521 w 6210247"/>
                <a:gd name="connsiteY3" fmla="*/ 1999488 h 3906887"/>
                <a:gd name="connsiteX4" fmla="*/ 921756 w 6210247"/>
                <a:gd name="connsiteY4" fmla="*/ 2860023 h 3906887"/>
                <a:gd name="connsiteX5" fmla="*/ 16433 w 6210247"/>
                <a:gd name="connsiteY5" fmla="*/ 3789385 h 3906887"/>
                <a:gd name="connsiteX6" fmla="*/ 0 w 6210247"/>
                <a:gd name="connsiteY6" fmla="*/ 446 h 3906887"/>
                <a:gd name="connsiteX7" fmla="*/ 6109407 w 6210247"/>
                <a:gd name="connsiteY7" fmla="*/ 0 h 3906887"/>
                <a:gd name="connsiteX0" fmla="*/ 6109407 w 6214422"/>
                <a:gd name="connsiteY0" fmla="*/ 0 h 3906887"/>
                <a:gd name="connsiteX1" fmla="*/ 4285388 w 6214422"/>
                <a:gd name="connsiteY1" fmla="*/ 793699 h 3906887"/>
                <a:gd name="connsiteX2" fmla="*/ 2477318 w 6214422"/>
                <a:gd name="connsiteY2" fmla="*/ 964165 h 3906887"/>
                <a:gd name="connsiteX3" fmla="*/ 1659521 w 6214422"/>
                <a:gd name="connsiteY3" fmla="*/ 1999488 h 3906887"/>
                <a:gd name="connsiteX4" fmla="*/ 921756 w 6214422"/>
                <a:gd name="connsiteY4" fmla="*/ 2860023 h 3906887"/>
                <a:gd name="connsiteX5" fmla="*/ 16433 w 6214422"/>
                <a:gd name="connsiteY5" fmla="*/ 3789385 h 3906887"/>
                <a:gd name="connsiteX6" fmla="*/ 0 w 6214422"/>
                <a:gd name="connsiteY6" fmla="*/ 446 h 3906887"/>
                <a:gd name="connsiteX7" fmla="*/ 6109407 w 6214422"/>
                <a:gd name="connsiteY7" fmla="*/ 0 h 3906887"/>
                <a:gd name="connsiteX0" fmla="*/ 6109407 w 6214422"/>
                <a:gd name="connsiteY0" fmla="*/ 0 h 3906887"/>
                <a:gd name="connsiteX1" fmla="*/ 4285388 w 6214422"/>
                <a:gd name="connsiteY1" fmla="*/ 793699 h 3906887"/>
                <a:gd name="connsiteX2" fmla="*/ 2477318 w 6214422"/>
                <a:gd name="connsiteY2" fmla="*/ 964165 h 3906887"/>
                <a:gd name="connsiteX3" fmla="*/ 2033147 w 6214422"/>
                <a:gd name="connsiteY3" fmla="*/ 2285446 h 3906887"/>
                <a:gd name="connsiteX4" fmla="*/ 921756 w 6214422"/>
                <a:gd name="connsiteY4" fmla="*/ 2860023 h 3906887"/>
                <a:gd name="connsiteX5" fmla="*/ 16433 w 6214422"/>
                <a:gd name="connsiteY5" fmla="*/ 3789385 h 3906887"/>
                <a:gd name="connsiteX6" fmla="*/ 0 w 6214422"/>
                <a:gd name="connsiteY6" fmla="*/ 446 h 3906887"/>
                <a:gd name="connsiteX7" fmla="*/ 6109407 w 6214422"/>
                <a:gd name="connsiteY7" fmla="*/ 0 h 3906887"/>
                <a:gd name="connsiteX0" fmla="*/ 6109407 w 6214422"/>
                <a:gd name="connsiteY0" fmla="*/ 0 h 3903573"/>
                <a:gd name="connsiteX1" fmla="*/ 4285388 w 6214422"/>
                <a:gd name="connsiteY1" fmla="*/ 793699 h 3903573"/>
                <a:gd name="connsiteX2" fmla="*/ 2477318 w 6214422"/>
                <a:gd name="connsiteY2" fmla="*/ 964165 h 3903573"/>
                <a:gd name="connsiteX3" fmla="*/ 2033147 w 6214422"/>
                <a:gd name="connsiteY3" fmla="*/ 2285446 h 3903573"/>
                <a:gd name="connsiteX4" fmla="*/ 849905 w 6214422"/>
                <a:gd name="connsiteY4" fmla="*/ 2817129 h 3903573"/>
                <a:gd name="connsiteX5" fmla="*/ 16433 w 6214422"/>
                <a:gd name="connsiteY5" fmla="*/ 3789385 h 3903573"/>
                <a:gd name="connsiteX6" fmla="*/ 0 w 6214422"/>
                <a:gd name="connsiteY6" fmla="*/ 446 h 3903573"/>
                <a:gd name="connsiteX7" fmla="*/ 6109407 w 6214422"/>
                <a:gd name="connsiteY7" fmla="*/ 0 h 3903573"/>
                <a:gd name="connsiteX0" fmla="*/ 6109407 w 6214422"/>
                <a:gd name="connsiteY0" fmla="*/ 0 h 3912056"/>
                <a:gd name="connsiteX1" fmla="*/ 4285388 w 6214422"/>
                <a:gd name="connsiteY1" fmla="*/ 793699 h 3912056"/>
                <a:gd name="connsiteX2" fmla="*/ 2477318 w 6214422"/>
                <a:gd name="connsiteY2" fmla="*/ 964165 h 3912056"/>
                <a:gd name="connsiteX3" fmla="*/ 2033147 w 6214422"/>
                <a:gd name="connsiteY3" fmla="*/ 2285446 h 3912056"/>
                <a:gd name="connsiteX4" fmla="*/ 849905 w 6214422"/>
                <a:gd name="connsiteY4" fmla="*/ 2817129 h 3912056"/>
                <a:gd name="connsiteX5" fmla="*/ 16433 w 6214422"/>
                <a:gd name="connsiteY5" fmla="*/ 3789385 h 3912056"/>
                <a:gd name="connsiteX6" fmla="*/ 0 w 6214422"/>
                <a:gd name="connsiteY6" fmla="*/ 446 h 3912056"/>
                <a:gd name="connsiteX7" fmla="*/ 6109407 w 6214422"/>
                <a:gd name="connsiteY7" fmla="*/ 0 h 3912056"/>
                <a:gd name="connsiteX0" fmla="*/ 6109407 w 6220180"/>
                <a:gd name="connsiteY0" fmla="*/ 0 h 3912056"/>
                <a:gd name="connsiteX1" fmla="*/ 4400350 w 6220180"/>
                <a:gd name="connsiteY1" fmla="*/ 993869 h 3912056"/>
                <a:gd name="connsiteX2" fmla="*/ 2477318 w 6220180"/>
                <a:gd name="connsiteY2" fmla="*/ 964165 h 3912056"/>
                <a:gd name="connsiteX3" fmla="*/ 2033147 w 6220180"/>
                <a:gd name="connsiteY3" fmla="*/ 2285446 h 3912056"/>
                <a:gd name="connsiteX4" fmla="*/ 849905 w 6220180"/>
                <a:gd name="connsiteY4" fmla="*/ 2817129 h 3912056"/>
                <a:gd name="connsiteX5" fmla="*/ 16433 w 6220180"/>
                <a:gd name="connsiteY5" fmla="*/ 3789385 h 3912056"/>
                <a:gd name="connsiteX6" fmla="*/ 0 w 6220180"/>
                <a:gd name="connsiteY6" fmla="*/ 446 h 3912056"/>
                <a:gd name="connsiteX7" fmla="*/ 6109407 w 6220180"/>
                <a:gd name="connsiteY7" fmla="*/ 0 h 3912056"/>
                <a:gd name="connsiteX0" fmla="*/ 6109407 w 6221637"/>
                <a:gd name="connsiteY0" fmla="*/ 0 h 3912056"/>
                <a:gd name="connsiteX1" fmla="*/ 4400350 w 6221637"/>
                <a:gd name="connsiteY1" fmla="*/ 993869 h 3912056"/>
                <a:gd name="connsiteX2" fmla="*/ 2477318 w 6221637"/>
                <a:gd name="connsiteY2" fmla="*/ 964165 h 3912056"/>
                <a:gd name="connsiteX3" fmla="*/ 2033147 w 6221637"/>
                <a:gd name="connsiteY3" fmla="*/ 2285446 h 3912056"/>
                <a:gd name="connsiteX4" fmla="*/ 849905 w 6221637"/>
                <a:gd name="connsiteY4" fmla="*/ 2817129 h 3912056"/>
                <a:gd name="connsiteX5" fmla="*/ 16433 w 6221637"/>
                <a:gd name="connsiteY5" fmla="*/ 3789385 h 3912056"/>
                <a:gd name="connsiteX6" fmla="*/ 0 w 6221637"/>
                <a:gd name="connsiteY6" fmla="*/ 446 h 3912056"/>
                <a:gd name="connsiteX7" fmla="*/ 6109407 w 6221637"/>
                <a:gd name="connsiteY7" fmla="*/ 0 h 3912056"/>
                <a:gd name="connsiteX0" fmla="*/ 6109407 w 6217155"/>
                <a:gd name="connsiteY0" fmla="*/ 0 h 3912056"/>
                <a:gd name="connsiteX1" fmla="*/ 4314129 w 6217155"/>
                <a:gd name="connsiteY1" fmla="*/ 765103 h 3912056"/>
                <a:gd name="connsiteX2" fmla="*/ 2477318 w 6217155"/>
                <a:gd name="connsiteY2" fmla="*/ 964165 h 3912056"/>
                <a:gd name="connsiteX3" fmla="*/ 2033147 w 6217155"/>
                <a:gd name="connsiteY3" fmla="*/ 2285446 h 3912056"/>
                <a:gd name="connsiteX4" fmla="*/ 849905 w 6217155"/>
                <a:gd name="connsiteY4" fmla="*/ 2817129 h 3912056"/>
                <a:gd name="connsiteX5" fmla="*/ 16433 w 6217155"/>
                <a:gd name="connsiteY5" fmla="*/ 3789385 h 3912056"/>
                <a:gd name="connsiteX6" fmla="*/ 0 w 6217155"/>
                <a:gd name="connsiteY6" fmla="*/ 446 h 3912056"/>
                <a:gd name="connsiteX7" fmla="*/ 6109407 w 6217155"/>
                <a:gd name="connsiteY7" fmla="*/ 0 h 3912056"/>
                <a:gd name="connsiteX0" fmla="*/ 6109407 w 6216702"/>
                <a:gd name="connsiteY0" fmla="*/ 0 h 3912056"/>
                <a:gd name="connsiteX1" fmla="*/ 4314129 w 6216702"/>
                <a:gd name="connsiteY1" fmla="*/ 765103 h 3912056"/>
                <a:gd name="connsiteX2" fmla="*/ 2362355 w 6216702"/>
                <a:gd name="connsiteY2" fmla="*/ 721101 h 3912056"/>
                <a:gd name="connsiteX3" fmla="*/ 2033147 w 6216702"/>
                <a:gd name="connsiteY3" fmla="*/ 2285446 h 3912056"/>
                <a:gd name="connsiteX4" fmla="*/ 849905 w 6216702"/>
                <a:gd name="connsiteY4" fmla="*/ 2817129 h 3912056"/>
                <a:gd name="connsiteX5" fmla="*/ 16433 w 6216702"/>
                <a:gd name="connsiteY5" fmla="*/ 3789385 h 3912056"/>
                <a:gd name="connsiteX6" fmla="*/ 0 w 6216702"/>
                <a:gd name="connsiteY6" fmla="*/ 446 h 3912056"/>
                <a:gd name="connsiteX7" fmla="*/ 6109407 w 6216702"/>
                <a:gd name="connsiteY7" fmla="*/ 0 h 3912056"/>
                <a:gd name="connsiteX0" fmla="*/ 6109407 w 6212589"/>
                <a:gd name="connsiteY0" fmla="*/ 0 h 3912056"/>
                <a:gd name="connsiteX1" fmla="*/ 4227908 w 6212589"/>
                <a:gd name="connsiteY1" fmla="*/ 622123 h 3912056"/>
                <a:gd name="connsiteX2" fmla="*/ 2362355 w 6212589"/>
                <a:gd name="connsiteY2" fmla="*/ 721101 h 3912056"/>
                <a:gd name="connsiteX3" fmla="*/ 2033147 w 6212589"/>
                <a:gd name="connsiteY3" fmla="*/ 2285446 h 3912056"/>
                <a:gd name="connsiteX4" fmla="*/ 849905 w 6212589"/>
                <a:gd name="connsiteY4" fmla="*/ 2817129 h 3912056"/>
                <a:gd name="connsiteX5" fmla="*/ 16433 w 6212589"/>
                <a:gd name="connsiteY5" fmla="*/ 3789385 h 3912056"/>
                <a:gd name="connsiteX6" fmla="*/ 0 w 6212589"/>
                <a:gd name="connsiteY6" fmla="*/ 446 h 3912056"/>
                <a:gd name="connsiteX7" fmla="*/ 6109407 w 6212589"/>
                <a:gd name="connsiteY7" fmla="*/ 0 h 3912056"/>
                <a:gd name="connsiteX0" fmla="*/ 6109407 w 6213116"/>
                <a:gd name="connsiteY0" fmla="*/ 0 h 3912056"/>
                <a:gd name="connsiteX1" fmla="*/ 4227908 w 6213116"/>
                <a:gd name="connsiteY1" fmla="*/ 622123 h 3912056"/>
                <a:gd name="connsiteX2" fmla="*/ 2290505 w 6213116"/>
                <a:gd name="connsiteY2" fmla="*/ 721102 h 3912056"/>
                <a:gd name="connsiteX3" fmla="*/ 2033147 w 6213116"/>
                <a:gd name="connsiteY3" fmla="*/ 2285446 h 3912056"/>
                <a:gd name="connsiteX4" fmla="*/ 849905 w 6213116"/>
                <a:gd name="connsiteY4" fmla="*/ 2817129 h 3912056"/>
                <a:gd name="connsiteX5" fmla="*/ 16433 w 6213116"/>
                <a:gd name="connsiteY5" fmla="*/ 3789385 h 3912056"/>
                <a:gd name="connsiteX6" fmla="*/ 0 w 6213116"/>
                <a:gd name="connsiteY6" fmla="*/ 446 h 3912056"/>
                <a:gd name="connsiteX7" fmla="*/ 6109407 w 6213116"/>
                <a:gd name="connsiteY7" fmla="*/ 0 h 3912056"/>
                <a:gd name="connsiteX0" fmla="*/ 6109407 w 6214399"/>
                <a:gd name="connsiteY0" fmla="*/ 0 h 3912056"/>
                <a:gd name="connsiteX1" fmla="*/ 4227908 w 6214399"/>
                <a:gd name="connsiteY1" fmla="*/ 622123 h 3912056"/>
                <a:gd name="connsiteX2" fmla="*/ 2290505 w 6214399"/>
                <a:gd name="connsiteY2" fmla="*/ 721102 h 3912056"/>
                <a:gd name="connsiteX3" fmla="*/ 2033147 w 6214399"/>
                <a:gd name="connsiteY3" fmla="*/ 2285446 h 3912056"/>
                <a:gd name="connsiteX4" fmla="*/ 849905 w 6214399"/>
                <a:gd name="connsiteY4" fmla="*/ 2817129 h 3912056"/>
                <a:gd name="connsiteX5" fmla="*/ 16433 w 6214399"/>
                <a:gd name="connsiteY5" fmla="*/ 3789385 h 3912056"/>
                <a:gd name="connsiteX6" fmla="*/ 0 w 6214399"/>
                <a:gd name="connsiteY6" fmla="*/ 446 h 3912056"/>
                <a:gd name="connsiteX7" fmla="*/ 6109407 w 6214399"/>
                <a:gd name="connsiteY7" fmla="*/ 0 h 3912056"/>
                <a:gd name="connsiteX0" fmla="*/ 6109407 w 6231869"/>
                <a:gd name="connsiteY0" fmla="*/ 0 h 3912056"/>
                <a:gd name="connsiteX1" fmla="*/ 4227908 w 6231869"/>
                <a:gd name="connsiteY1" fmla="*/ 622123 h 3912056"/>
                <a:gd name="connsiteX2" fmla="*/ 2290505 w 6231869"/>
                <a:gd name="connsiteY2" fmla="*/ 721102 h 3912056"/>
                <a:gd name="connsiteX3" fmla="*/ 2033147 w 6231869"/>
                <a:gd name="connsiteY3" fmla="*/ 2285446 h 3912056"/>
                <a:gd name="connsiteX4" fmla="*/ 849905 w 6231869"/>
                <a:gd name="connsiteY4" fmla="*/ 2817129 h 3912056"/>
                <a:gd name="connsiteX5" fmla="*/ 16433 w 6231869"/>
                <a:gd name="connsiteY5" fmla="*/ 3789385 h 3912056"/>
                <a:gd name="connsiteX6" fmla="*/ 0 w 6231869"/>
                <a:gd name="connsiteY6" fmla="*/ 446 h 3912056"/>
                <a:gd name="connsiteX7" fmla="*/ 6109407 w 6231869"/>
                <a:gd name="connsiteY7" fmla="*/ 0 h 3912056"/>
                <a:gd name="connsiteX0" fmla="*/ 6109407 w 6263187"/>
                <a:gd name="connsiteY0" fmla="*/ 0 h 3912056"/>
                <a:gd name="connsiteX1" fmla="*/ 4227908 w 6263187"/>
                <a:gd name="connsiteY1" fmla="*/ 622123 h 3912056"/>
                <a:gd name="connsiteX2" fmla="*/ 2290505 w 6263187"/>
                <a:gd name="connsiteY2" fmla="*/ 721102 h 3912056"/>
                <a:gd name="connsiteX3" fmla="*/ 2033147 w 6263187"/>
                <a:gd name="connsiteY3" fmla="*/ 2285446 h 3912056"/>
                <a:gd name="connsiteX4" fmla="*/ 849905 w 6263187"/>
                <a:gd name="connsiteY4" fmla="*/ 2817129 h 3912056"/>
                <a:gd name="connsiteX5" fmla="*/ 16433 w 6263187"/>
                <a:gd name="connsiteY5" fmla="*/ 3789385 h 3912056"/>
                <a:gd name="connsiteX6" fmla="*/ 0 w 6263187"/>
                <a:gd name="connsiteY6" fmla="*/ 446 h 3912056"/>
                <a:gd name="connsiteX7" fmla="*/ 6109407 w 6263187"/>
                <a:gd name="connsiteY7" fmla="*/ 0 h 3912056"/>
                <a:gd name="connsiteX0" fmla="*/ 6109407 w 6251157"/>
                <a:gd name="connsiteY0" fmla="*/ 53381 h 3965437"/>
                <a:gd name="connsiteX1" fmla="*/ 4141687 w 6251157"/>
                <a:gd name="connsiteY1" fmla="*/ 775590 h 3965437"/>
                <a:gd name="connsiteX2" fmla="*/ 2290505 w 6251157"/>
                <a:gd name="connsiteY2" fmla="*/ 774483 h 3965437"/>
                <a:gd name="connsiteX3" fmla="*/ 2033147 w 6251157"/>
                <a:gd name="connsiteY3" fmla="*/ 2338827 h 3965437"/>
                <a:gd name="connsiteX4" fmla="*/ 849905 w 6251157"/>
                <a:gd name="connsiteY4" fmla="*/ 2870510 h 3965437"/>
                <a:gd name="connsiteX5" fmla="*/ 16433 w 6251157"/>
                <a:gd name="connsiteY5" fmla="*/ 3842766 h 3965437"/>
                <a:gd name="connsiteX6" fmla="*/ 0 w 6251157"/>
                <a:gd name="connsiteY6" fmla="*/ 53827 h 3965437"/>
                <a:gd name="connsiteX7" fmla="*/ 6109407 w 6251157"/>
                <a:gd name="connsiteY7" fmla="*/ 53381 h 3965437"/>
                <a:gd name="connsiteX0" fmla="*/ 6109407 w 6249177"/>
                <a:gd name="connsiteY0" fmla="*/ 53381 h 3965437"/>
                <a:gd name="connsiteX1" fmla="*/ 4141687 w 6249177"/>
                <a:gd name="connsiteY1" fmla="*/ 775590 h 3965437"/>
                <a:gd name="connsiteX2" fmla="*/ 2520428 w 6249177"/>
                <a:gd name="connsiteY2" fmla="*/ 1131930 h 3965437"/>
                <a:gd name="connsiteX3" fmla="*/ 2033147 w 6249177"/>
                <a:gd name="connsiteY3" fmla="*/ 2338827 h 3965437"/>
                <a:gd name="connsiteX4" fmla="*/ 849905 w 6249177"/>
                <a:gd name="connsiteY4" fmla="*/ 2870510 h 3965437"/>
                <a:gd name="connsiteX5" fmla="*/ 16433 w 6249177"/>
                <a:gd name="connsiteY5" fmla="*/ 3842766 h 3965437"/>
                <a:gd name="connsiteX6" fmla="*/ 0 w 6249177"/>
                <a:gd name="connsiteY6" fmla="*/ 53827 h 3965437"/>
                <a:gd name="connsiteX7" fmla="*/ 6109407 w 6249177"/>
                <a:gd name="connsiteY7" fmla="*/ 53381 h 3965437"/>
                <a:gd name="connsiteX0" fmla="*/ 6109407 w 6258571"/>
                <a:gd name="connsiteY0" fmla="*/ 72445 h 3984501"/>
                <a:gd name="connsiteX1" fmla="*/ 4227908 w 6258571"/>
                <a:gd name="connsiteY1" fmla="*/ 1052016 h 3984501"/>
                <a:gd name="connsiteX2" fmla="*/ 2520428 w 6258571"/>
                <a:gd name="connsiteY2" fmla="*/ 1150994 h 3984501"/>
                <a:gd name="connsiteX3" fmla="*/ 2033147 w 6258571"/>
                <a:gd name="connsiteY3" fmla="*/ 2357891 h 3984501"/>
                <a:gd name="connsiteX4" fmla="*/ 849905 w 6258571"/>
                <a:gd name="connsiteY4" fmla="*/ 2889574 h 3984501"/>
                <a:gd name="connsiteX5" fmla="*/ 16433 w 6258571"/>
                <a:gd name="connsiteY5" fmla="*/ 3861830 h 3984501"/>
                <a:gd name="connsiteX6" fmla="*/ 0 w 6258571"/>
                <a:gd name="connsiteY6" fmla="*/ 72891 h 3984501"/>
                <a:gd name="connsiteX7" fmla="*/ 6109407 w 6258571"/>
                <a:gd name="connsiteY7" fmla="*/ 72445 h 3984501"/>
                <a:gd name="connsiteX0" fmla="*/ 6109407 w 6224172"/>
                <a:gd name="connsiteY0" fmla="*/ 72445 h 3984501"/>
                <a:gd name="connsiteX1" fmla="*/ 4227908 w 6224172"/>
                <a:gd name="connsiteY1" fmla="*/ 1052016 h 3984501"/>
                <a:gd name="connsiteX2" fmla="*/ 2520428 w 6224172"/>
                <a:gd name="connsiteY2" fmla="*/ 1150994 h 3984501"/>
                <a:gd name="connsiteX3" fmla="*/ 2033147 w 6224172"/>
                <a:gd name="connsiteY3" fmla="*/ 2357891 h 3984501"/>
                <a:gd name="connsiteX4" fmla="*/ 849905 w 6224172"/>
                <a:gd name="connsiteY4" fmla="*/ 2889574 h 3984501"/>
                <a:gd name="connsiteX5" fmla="*/ 16433 w 6224172"/>
                <a:gd name="connsiteY5" fmla="*/ 3861830 h 3984501"/>
                <a:gd name="connsiteX6" fmla="*/ 0 w 6224172"/>
                <a:gd name="connsiteY6" fmla="*/ 72891 h 3984501"/>
                <a:gd name="connsiteX7" fmla="*/ 6109407 w 6224172"/>
                <a:gd name="connsiteY7" fmla="*/ 72445 h 3984501"/>
                <a:gd name="connsiteX0" fmla="*/ 6109407 w 6241461"/>
                <a:gd name="connsiteY0" fmla="*/ 72445 h 3984501"/>
                <a:gd name="connsiteX1" fmla="*/ 4227908 w 6241461"/>
                <a:gd name="connsiteY1" fmla="*/ 1052016 h 3984501"/>
                <a:gd name="connsiteX2" fmla="*/ 2520428 w 6241461"/>
                <a:gd name="connsiteY2" fmla="*/ 1150994 h 3984501"/>
                <a:gd name="connsiteX3" fmla="*/ 2033147 w 6241461"/>
                <a:gd name="connsiteY3" fmla="*/ 2357891 h 3984501"/>
                <a:gd name="connsiteX4" fmla="*/ 849905 w 6241461"/>
                <a:gd name="connsiteY4" fmla="*/ 2889574 h 3984501"/>
                <a:gd name="connsiteX5" fmla="*/ 16433 w 6241461"/>
                <a:gd name="connsiteY5" fmla="*/ 3861830 h 3984501"/>
                <a:gd name="connsiteX6" fmla="*/ 0 w 6241461"/>
                <a:gd name="connsiteY6" fmla="*/ 72891 h 3984501"/>
                <a:gd name="connsiteX7" fmla="*/ 6109407 w 6241461"/>
                <a:gd name="connsiteY7" fmla="*/ 72445 h 3984501"/>
                <a:gd name="connsiteX0" fmla="*/ 6109407 w 6201346"/>
                <a:gd name="connsiteY0" fmla="*/ 55500 h 3967556"/>
                <a:gd name="connsiteX1" fmla="*/ 3739321 w 6201346"/>
                <a:gd name="connsiteY1" fmla="*/ 806305 h 3967556"/>
                <a:gd name="connsiteX2" fmla="*/ 2520428 w 6201346"/>
                <a:gd name="connsiteY2" fmla="*/ 1134049 h 3967556"/>
                <a:gd name="connsiteX3" fmla="*/ 2033147 w 6201346"/>
                <a:gd name="connsiteY3" fmla="*/ 2340946 h 3967556"/>
                <a:gd name="connsiteX4" fmla="*/ 849905 w 6201346"/>
                <a:gd name="connsiteY4" fmla="*/ 2872629 h 3967556"/>
                <a:gd name="connsiteX5" fmla="*/ 16433 w 6201346"/>
                <a:gd name="connsiteY5" fmla="*/ 3844885 h 3967556"/>
                <a:gd name="connsiteX6" fmla="*/ 0 w 6201346"/>
                <a:gd name="connsiteY6" fmla="*/ 55946 h 3967556"/>
                <a:gd name="connsiteX7" fmla="*/ 6109407 w 6201346"/>
                <a:gd name="connsiteY7" fmla="*/ 55500 h 3967556"/>
                <a:gd name="connsiteX0" fmla="*/ 6109407 w 6211840"/>
                <a:gd name="connsiteY0" fmla="*/ 55500 h 3967556"/>
                <a:gd name="connsiteX1" fmla="*/ 3739321 w 6211840"/>
                <a:gd name="connsiteY1" fmla="*/ 806305 h 3967556"/>
                <a:gd name="connsiteX2" fmla="*/ 2549169 w 6211840"/>
                <a:gd name="connsiteY2" fmla="*/ 1405710 h 3967556"/>
                <a:gd name="connsiteX3" fmla="*/ 2033147 w 6211840"/>
                <a:gd name="connsiteY3" fmla="*/ 2340946 h 3967556"/>
                <a:gd name="connsiteX4" fmla="*/ 849905 w 6211840"/>
                <a:gd name="connsiteY4" fmla="*/ 2872629 h 3967556"/>
                <a:gd name="connsiteX5" fmla="*/ 16433 w 6211840"/>
                <a:gd name="connsiteY5" fmla="*/ 3844885 h 3967556"/>
                <a:gd name="connsiteX6" fmla="*/ 0 w 6211840"/>
                <a:gd name="connsiteY6" fmla="*/ 55946 h 3967556"/>
                <a:gd name="connsiteX7" fmla="*/ 6109407 w 6211840"/>
                <a:gd name="connsiteY7" fmla="*/ 55500 h 3967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211840" h="3967556">
                  <a:moveTo>
                    <a:pt x="6109407" y="55500"/>
                  </a:moveTo>
                  <a:cubicBezTo>
                    <a:pt x="6732627" y="180560"/>
                    <a:pt x="4332694" y="581270"/>
                    <a:pt x="3739321" y="806305"/>
                  </a:cubicBezTo>
                  <a:cubicBezTo>
                    <a:pt x="3145948" y="1031340"/>
                    <a:pt x="2833531" y="1149936"/>
                    <a:pt x="2549169" y="1405710"/>
                  </a:cubicBezTo>
                  <a:cubicBezTo>
                    <a:pt x="2264807" y="1661484"/>
                    <a:pt x="2316358" y="2096460"/>
                    <a:pt x="2033147" y="2340946"/>
                  </a:cubicBezTo>
                  <a:cubicBezTo>
                    <a:pt x="1749936" y="2585432"/>
                    <a:pt x="1123753" y="2574313"/>
                    <a:pt x="849905" y="2872629"/>
                  </a:cubicBezTo>
                  <a:cubicBezTo>
                    <a:pt x="576057" y="3170945"/>
                    <a:pt x="16720" y="4345629"/>
                    <a:pt x="16433" y="3844885"/>
                  </a:cubicBezTo>
                  <a:cubicBezTo>
                    <a:pt x="15745" y="2643863"/>
                    <a:pt x="15057" y="1171182"/>
                    <a:pt x="0" y="55946"/>
                  </a:cubicBezTo>
                  <a:cubicBezTo>
                    <a:pt x="2036469" y="55797"/>
                    <a:pt x="5486187" y="-69560"/>
                    <a:pt x="6109407" y="5550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 dirty="0"/>
            </a:p>
          </p:txBody>
        </p:sp>
      </p:grpSp>
      <p:grpSp>
        <p:nvGrpSpPr>
          <p:cNvPr id="60" name="กลุ่ม 59">
            <a:extLst>
              <a:ext uri="{FF2B5EF4-FFF2-40B4-BE49-F238E27FC236}">
                <a16:creationId xmlns:a16="http://schemas.microsoft.com/office/drawing/2014/main" id="{5063384C-1B67-4C48-859F-3B720252A26A}"/>
              </a:ext>
            </a:extLst>
          </p:cNvPr>
          <p:cNvGrpSpPr>
            <a:grpSpLocks noChangeAspect="1"/>
          </p:cNvGrpSpPr>
          <p:nvPr/>
        </p:nvGrpSpPr>
        <p:grpSpPr>
          <a:xfrm>
            <a:off x="7255808" y="373919"/>
            <a:ext cx="376162" cy="907724"/>
            <a:chOff x="6264894" y="1446698"/>
            <a:chExt cx="759640" cy="1984379"/>
          </a:xfrm>
        </p:grpSpPr>
        <p:sp>
          <p:nvSpPr>
            <p:cNvPr id="61" name="วงรี 60">
              <a:extLst>
                <a:ext uri="{FF2B5EF4-FFF2-40B4-BE49-F238E27FC236}">
                  <a16:creationId xmlns:a16="http://schemas.microsoft.com/office/drawing/2014/main" id="{36043F64-AE10-48E1-83C6-E74C5B6505F5}"/>
                </a:ext>
              </a:extLst>
            </p:cNvPr>
            <p:cNvSpPr/>
            <p:nvPr/>
          </p:nvSpPr>
          <p:spPr>
            <a:xfrm>
              <a:off x="6264894" y="1450852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62" name="วงรี 61">
              <a:extLst>
                <a:ext uri="{FF2B5EF4-FFF2-40B4-BE49-F238E27FC236}">
                  <a16:creationId xmlns:a16="http://schemas.microsoft.com/office/drawing/2014/main" id="{CBF52C19-C282-41CB-A7C0-48F1DF132FDC}"/>
                </a:ext>
              </a:extLst>
            </p:cNvPr>
            <p:cNvSpPr/>
            <p:nvPr/>
          </p:nvSpPr>
          <p:spPr>
            <a:xfrm>
              <a:off x="6264894" y="1650877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63" name="วงรี 62">
              <a:extLst>
                <a:ext uri="{FF2B5EF4-FFF2-40B4-BE49-F238E27FC236}">
                  <a16:creationId xmlns:a16="http://schemas.microsoft.com/office/drawing/2014/main" id="{7DDA6A80-4690-4C1B-A94D-40F36F4808BF}"/>
                </a:ext>
              </a:extLst>
            </p:cNvPr>
            <p:cNvSpPr/>
            <p:nvPr/>
          </p:nvSpPr>
          <p:spPr>
            <a:xfrm>
              <a:off x="6264894" y="1850902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64" name="วงรี 63">
              <a:extLst>
                <a:ext uri="{FF2B5EF4-FFF2-40B4-BE49-F238E27FC236}">
                  <a16:creationId xmlns:a16="http://schemas.microsoft.com/office/drawing/2014/main" id="{61A1373D-3938-4F72-AC4E-E968BA8F0228}"/>
                </a:ext>
              </a:extLst>
            </p:cNvPr>
            <p:cNvSpPr/>
            <p:nvPr/>
          </p:nvSpPr>
          <p:spPr>
            <a:xfrm>
              <a:off x="6264894" y="2050927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65" name="วงรี 64">
              <a:extLst>
                <a:ext uri="{FF2B5EF4-FFF2-40B4-BE49-F238E27FC236}">
                  <a16:creationId xmlns:a16="http://schemas.microsoft.com/office/drawing/2014/main" id="{FBB0A0A6-1766-41CD-B47C-B65A5D10B60B}"/>
                </a:ext>
              </a:extLst>
            </p:cNvPr>
            <p:cNvSpPr/>
            <p:nvPr/>
          </p:nvSpPr>
          <p:spPr>
            <a:xfrm>
              <a:off x="6264894" y="2250952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66" name="วงรี 65">
              <a:extLst>
                <a:ext uri="{FF2B5EF4-FFF2-40B4-BE49-F238E27FC236}">
                  <a16:creationId xmlns:a16="http://schemas.microsoft.com/office/drawing/2014/main" id="{F3C923B7-F97B-4F27-B22C-C23479043118}"/>
                </a:ext>
              </a:extLst>
            </p:cNvPr>
            <p:cNvSpPr/>
            <p:nvPr/>
          </p:nvSpPr>
          <p:spPr>
            <a:xfrm>
              <a:off x="6264894" y="2450977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67" name="วงรี 66">
              <a:extLst>
                <a:ext uri="{FF2B5EF4-FFF2-40B4-BE49-F238E27FC236}">
                  <a16:creationId xmlns:a16="http://schemas.microsoft.com/office/drawing/2014/main" id="{3A3D4065-2C55-4581-9E65-7CF7555CDCCD}"/>
                </a:ext>
              </a:extLst>
            </p:cNvPr>
            <p:cNvSpPr/>
            <p:nvPr/>
          </p:nvSpPr>
          <p:spPr>
            <a:xfrm>
              <a:off x="6264894" y="2651002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68" name="วงรี 67">
              <a:extLst>
                <a:ext uri="{FF2B5EF4-FFF2-40B4-BE49-F238E27FC236}">
                  <a16:creationId xmlns:a16="http://schemas.microsoft.com/office/drawing/2014/main" id="{2A971D1F-3270-497F-B94D-4359CFF5097A}"/>
                </a:ext>
              </a:extLst>
            </p:cNvPr>
            <p:cNvSpPr/>
            <p:nvPr/>
          </p:nvSpPr>
          <p:spPr>
            <a:xfrm>
              <a:off x="6264894" y="2851027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69" name="วงรี 68">
              <a:extLst>
                <a:ext uri="{FF2B5EF4-FFF2-40B4-BE49-F238E27FC236}">
                  <a16:creationId xmlns:a16="http://schemas.microsoft.com/office/drawing/2014/main" id="{57687707-7206-4153-B28C-28F63D8AC682}"/>
                </a:ext>
              </a:extLst>
            </p:cNvPr>
            <p:cNvSpPr/>
            <p:nvPr/>
          </p:nvSpPr>
          <p:spPr>
            <a:xfrm>
              <a:off x="6264894" y="3051052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 dirty="0"/>
            </a:p>
          </p:txBody>
        </p:sp>
        <p:sp>
          <p:nvSpPr>
            <p:cNvPr id="70" name="วงรี 69">
              <a:extLst>
                <a:ext uri="{FF2B5EF4-FFF2-40B4-BE49-F238E27FC236}">
                  <a16:creationId xmlns:a16="http://schemas.microsoft.com/office/drawing/2014/main" id="{FE901680-D2A7-41ED-8B46-82035F174F4D}"/>
                </a:ext>
              </a:extLst>
            </p:cNvPr>
            <p:cNvSpPr/>
            <p:nvPr/>
          </p:nvSpPr>
          <p:spPr>
            <a:xfrm>
              <a:off x="6264894" y="3251077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71" name="วงรี 70">
              <a:extLst>
                <a:ext uri="{FF2B5EF4-FFF2-40B4-BE49-F238E27FC236}">
                  <a16:creationId xmlns:a16="http://schemas.microsoft.com/office/drawing/2014/main" id="{43BB84BE-9DA4-444F-A656-778A792D2066}"/>
                </a:ext>
              </a:extLst>
            </p:cNvPr>
            <p:cNvSpPr/>
            <p:nvPr/>
          </p:nvSpPr>
          <p:spPr>
            <a:xfrm>
              <a:off x="6554714" y="1448775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72" name="วงรี 71">
              <a:extLst>
                <a:ext uri="{FF2B5EF4-FFF2-40B4-BE49-F238E27FC236}">
                  <a16:creationId xmlns:a16="http://schemas.microsoft.com/office/drawing/2014/main" id="{B1E54609-962D-49EA-A36B-7EA95D697FF6}"/>
                </a:ext>
              </a:extLst>
            </p:cNvPr>
            <p:cNvSpPr/>
            <p:nvPr/>
          </p:nvSpPr>
          <p:spPr>
            <a:xfrm>
              <a:off x="6554714" y="1648800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73" name="วงรี 72">
              <a:extLst>
                <a:ext uri="{FF2B5EF4-FFF2-40B4-BE49-F238E27FC236}">
                  <a16:creationId xmlns:a16="http://schemas.microsoft.com/office/drawing/2014/main" id="{4249E772-E248-47E2-BBAB-0291054D4720}"/>
                </a:ext>
              </a:extLst>
            </p:cNvPr>
            <p:cNvSpPr/>
            <p:nvPr/>
          </p:nvSpPr>
          <p:spPr>
            <a:xfrm>
              <a:off x="6554714" y="1848825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74" name="วงรี 73">
              <a:extLst>
                <a:ext uri="{FF2B5EF4-FFF2-40B4-BE49-F238E27FC236}">
                  <a16:creationId xmlns:a16="http://schemas.microsoft.com/office/drawing/2014/main" id="{AB119595-6946-4196-9F2E-F14911126934}"/>
                </a:ext>
              </a:extLst>
            </p:cNvPr>
            <p:cNvSpPr/>
            <p:nvPr/>
          </p:nvSpPr>
          <p:spPr>
            <a:xfrm>
              <a:off x="6554714" y="2048850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75" name="วงรี 74">
              <a:extLst>
                <a:ext uri="{FF2B5EF4-FFF2-40B4-BE49-F238E27FC236}">
                  <a16:creationId xmlns:a16="http://schemas.microsoft.com/office/drawing/2014/main" id="{84B47960-2D2B-4ED8-950B-9CE3F526EDB1}"/>
                </a:ext>
              </a:extLst>
            </p:cNvPr>
            <p:cNvSpPr/>
            <p:nvPr/>
          </p:nvSpPr>
          <p:spPr>
            <a:xfrm>
              <a:off x="6554714" y="2248875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76" name="วงรี 75">
              <a:extLst>
                <a:ext uri="{FF2B5EF4-FFF2-40B4-BE49-F238E27FC236}">
                  <a16:creationId xmlns:a16="http://schemas.microsoft.com/office/drawing/2014/main" id="{660F6C5E-ECCA-45B6-973D-3F3237CA3209}"/>
                </a:ext>
              </a:extLst>
            </p:cNvPr>
            <p:cNvSpPr/>
            <p:nvPr/>
          </p:nvSpPr>
          <p:spPr>
            <a:xfrm>
              <a:off x="6554714" y="2448900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77" name="วงรี 76">
              <a:extLst>
                <a:ext uri="{FF2B5EF4-FFF2-40B4-BE49-F238E27FC236}">
                  <a16:creationId xmlns:a16="http://schemas.microsoft.com/office/drawing/2014/main" id="{BAB559BF-9D71-4F40-9506-56E190133E99}"/>
                </a:ext>
              </a:extLst>
            </p:cNvPr>
            <p:cNvSpPr/>
            <p:nvPr/>
          </p:nvSpPr>
          <p:spPr>
            <a:xfrm>
              <a:off x="6554714" y="2648925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78" name="วงรี 77">
              <a:extLst>
                <a:ext uri="{FF2B5EF4-FFF2-40B4-BE49-F238E27FC236}">
                  <a16:creationId xmlns:a16="http://schemas.microsoft.com/office/drawing/2014/main" id="{30A0802E-40FA-4B03-BFF6-642C8184E2DF}"/>
                </a:ext>
              </a:extLst>
            </p:cNvPr>
            <p:cNvSpPr/>
            <p:nvPr/>
          </p:nvSpPr>
          <p:spPr>
            <a:xfrm>
              <a:off x="6554714" y="2848950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79" name="วงรี 78">
              <a:extLst>
                <a:ext uri="{FF2B5EF4-FFF2-40B4-BE49-F238E27FC236}">
                  <a16:creationId xmlns:a16="http://schemas.microsoft.com/office/drawing/2014/main" id="{7AA9AE6D-DBCD-445D-8282-A5A6EF704155}"/>
                </a:ext>
              </a:extLst>
            </p:cNvPr>
            <p:cNvSpPr/>
            <p:nvPr/>
          </p:nvSpPr>
          <p:spPr>
            <a:xfrm>
              <a:off x="6554714" y="3048975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80" name="วงรี 79">
              <a:extLst>
                <a:ext uri="{FF2B5EF4-FFF2-40B4-BE49-F238E27FC236}">
                  <a16:creationId xmlns:a16="http://schemas.microsoft.com/office/drawing/2014/main" id="{E2AA38E1-88E4-4FD3-AB6B-C1C259132217}"/>
                </a:ext>
              </a:extLst>
            </p:cNvPr>
            <p:cNvSpPr/>
            <p:nvPr/>
          </p:nvSpPr>
          <p:spPr>
            <a:xfrm>
              <a:off x="6554714" y="3249000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81" name="วงรี 80">
              <a:extLst>
                <a:ext uri="{FF2B5EF4-FFF2-40B4-BE49-F238E27FC236}">
                  <a16:creationId xmlns:a16="http://schemas.microsoft.com/office/drawing/2014/main" id="{212CA890-9015-456E-98AA-AE1FEAB94E68}"/>
                </a:ext>
              </a:extLst>
            </p:cNvPr>
            <p:cNvSpPr/>
            <p:nvPr/>
          </p:nvSpPr>
          <p:spPr>
            <a:xfrm>
              <a:off x="6844534" y="1446698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82" name="วงรี 81">
              <a:extLst>
                <a:ext uri="{FF2B5EF4-FFF2-40B4-BE49-F238E27FC236}">
                  <a16:creationId xmlns:a16="http://schemas.microsoft.com/office/drawing/2014/main" id="{28142ACE-1576-457B-9FFB-A6E640C94C93}"/>
                </a:ext>
              </a:extLst>
            </p:cNvPr>
            <p:cNvSpPr/>
            <p:nvPr/>
          </p:nvSpPr>
          <p:spPr>
            <a:xfrm>
              <a:off x="6844534" y="1646723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83" name="วงรี 82">
              <a:extLst>
                <a:ext uri="{FF2B5EF4-FFF2-40B4-BE49-F238E27FC236}">
                  <a16:creationId xmlns:a16="http://schemas.microsoft.com/office/drawing/2014/main" id="{9E65A5C0-A1A5-4257-B83F-64DB62AD6D4A}"/>
                </a:ext>
              </a:extLst>
            </p:cNvPr>
            <p:cNvSpPr/>
            <p:nvPr/>
          </p:nvSpPr>
          <p:spPr>
            <a:xfrm>
              <a:off x="6844534" y="1846748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84" name="วงรี 83">
              <a:extLst>
                <a:ext uri="{FF2B5EF4-FFF2-40B4-BE49-F238E27FC236}">
                  <a16:creationId xmlns:a16="http://schemas.microsoft.com/office/drawing/2014/main" id="{F456F59F-3E8B-4A9C-A0A6-9D9A58347391}"/>
                </a:ext>
              </a:extLst>
            </p:cNvPr>
            <p:cNvSpPr/>
            <p:nvPr/>
          </p:nvSpPr>
          <p:spPr>
            <a:xfrm>
              <a:off x="6844534" y="2046773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85" name="วงรี 84">
              <a:extLst>
                <a:ext uri="{FF2B5EF4-FFF2-40B4-BE49-F238E27FC236}">
                  <a16:creationId xmlns:a16="http://schemas.microsoft.com/office/drawing/2014/main" id="{C6C7035C-D720-4782-9889-E7C52F07F731}"/>
                </a:ext>
              </a:extLst>
            </p:cNvPr>
            <p:cNvSpPr/>
            <p:nvPr/>
          </p:nvSpPr>
          <p:spPr>
            <a:xfrm>
              <a:off x="6844534" y="2246798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86" name="วงรี 85">
              <a:extLst>
                <a:ext uri="{FF2B5EF4-FFF2-40B4-BE49-F238E27FC236}">
                  <a16:creationId xmlns:a16="http://schemas.microsoft.com/office/drawing/2014/main" id="{12958C89-FAC6-4D6B-A6BC-89E7F57F49A9}"/>
                </a:ext>
              </a:extLst>
            </p:cNvPr>
            <p:cNvSpPr/>
            <p:nvPr/>
          </p:nvSpPr>
          <p:spPr>
            <a:xfrm>
              <a:off x="6844534" y="2446823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87" name="วงรี 86">
              <a:extLst>
                <a:ext uri="{FF2B5EF4-FFF2-40B4-BE49-F238E27FC236}">
                  <a16:creationId xmlns:a16="http://schemas.microsoft.com/office/drawing/2014/main" id="{0EB9EF5B-9B6B-4CCD-9D23-F1A66E05B5E1}"/>
                </a:ext>
              </a:extLst>
            </p:cNvPr>
            <p:cNvSpPr/>
            <p:nvPr/>
          </p:nvSpPr>
          <p:spPr>
            <a:xfrm>
              <a:off x="6844534" y="2646848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88" name="วงรี 87">
              <a:extLst>
                <a:ext uri="{FF2B5EF4-FFF2-40B4-BE49-F238E27FC236}">
                  <a16:creationId xmlns:a16="http://schemas.microsoft.com/office/drawing/2014/main" id="{4B41C75B-F80A-4FD0-B1BE-56B30ECAE20E}"/>
                </a:ext>
              </a:extLst>
            </p:cNvPr>
            <p:cNvSpPr/>
            <p:nvPr/>
          </p:nvSpPr>
          <p:spPr>
            <a:xfrm>
              <a:off x="6844534" y="2846873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89" name="วงรี 88">
              <a:extLst>
                <a:ext uri="{FF2B5EF4-FFF2-40B4-BE49-F238E27FC236}">
                  <a16:creationId xmlns:a16="http://schemas.microsoft.com/office/drawing/2014/main" id="{6E7786C0-A46F-4381-8D9D-7B9F8A2056D0}"/>
                </a:ext>
              </a:extLst>
            </p:cNvPr>
            <p:cNvSpPr/>
            <p:nvPr/>
          </p:nvSpPr>
          <p:spPr>
            <a:xfrm>
              <a:off x="6844534" y="3046898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90" name="วงรี 89">
              <a:extLst>
                <a:ext uri="{FF2B5EF4-FFF2-40B4-BE49-F238E27FC236}">
                  <a16:creationId xmlns:a16="http://schemas.microsoft.com/office/drawing/2014/main" id="{1E352FA3-EDA1-40E7-926E-C03C10A26667}"/>
                </a:ext>
              </a:extLst>
            </p:cNvPr>
            <p:cNvSpPr/>
            <p:nvPr/>
          </p:nvSpPr>
          <p:spPr>
            <a:xfrm>
              <a:off x="6844534" y="3246923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</p:grpSp>
      <p:grpSp>
        <p:nvGrpSpPr>
          <p:cNvPr id="156" name="กลุ่ม 155">
            <a:extLst>
              <a:ext uri="{FF2B5EF4-FFF2-40B4-BE49-F238E27FC236}">
                <a16:creationId xmlns:a16="http://schemas.microsoft.com/office/drawing/2014/main" id="{B958616B-DD23-408E-8662-7F1436CDCE4F}"/>
              </a:ext>
            </a:extLst>
          </p:cNvPr>
          <p:cNvGrpSpPr>
            <a:grpSpLocks noChangeAspect="1"/>
          </p:cNvGrpSpPr>
          <p:nvPr/>
        </p:nvGrpSpPr>
        <p:grpSpPr>
          <a:xfrm rot="5400000">
            <a:off x="3466326" y="573401"/>
            <a:ext cx="347486" cy="982634"/>
            <a:chOff x="6264894" y="1446698"/>
            <a:chExt cx="759640" cy="1984379"/>
          </a:xfrm>
        </p:grpSpPr>
        <p:sp>
          <p:nvSpPr>
            <p:cNvPr id="157" name="วงรี 156">
              <a:extLst>
                <a:ext uri="{FF2B5EF4-FFF2-40B4-BE49-F238E27FC236}">
                  <a16:creationId xmlns:a16="http://schemas.microsoft.com/office/drawing/2014/main" id="{880946A2-5350-4B72-B3CF-3372A2D75CBF}"/>
                </a:ext>
              </a:extLst>
            </p:cNvPr>
            <p:cNvSpPr/>
            <p:nvPr/>
          </p:nvSpPr>
          <p:spPr>
            <a:xfrm>
              <a:off x="6264894" y="1450852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58" name="วงรี 157">
              <a:extLst>
                <a:ext uri="{FF2B5EF4-FFF2-40B4-BE49-F238E27FC236}">
                  <a16:creationId xmlns:a16="http://schemas.microsoft.com/office/drawing/2014/main" id="{3CE03E15-6C83-422D-BD88-166AD688CF2E}"/>
                </a:ext>
              </a:extLst>
            </p:cNvPr>
            <p:cNvSpPr/>
            <p:nvPr/>
          </p:nvSpPr>
          <p:spPr>
            <a:xfrm>
              <a:off x="6264894" y="1650877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59" name="วงรี 158">
              <a:extLst>
                <a:ext uri="{FF2B5EF4-FFF2-40B4-BE49-F238E27FC236}">
                  <a16:creationId xmlns:a16="http://schemas.microsoft.com/office/drawing/2014/main" id="{908F4668-BA50-42FC-A8E3-4423F5A64ABC}"/>
                </a:ext>
              </a:extLst>
            </p:cNvPr>
            <p:cNvSpPr/>
            <p:nvPr/>
          </p:nvSpPr>
          <p:spPr>
            <a:xfrm>
              <a:off x="6264894" y="1850902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60" name="วงรี 159">
              <a:extLst>
                <a:ext uri="{FF2B5EF4-FFF2-40B4-BE49-F238E27FC236}">
                  <a16:creationId xmlns:a16="http://schemas.microsoft.com/office/drawing/2014/main" id="{524554F2-A4AB-4A2E-91DE-4B0CB4B448EB}"/>
                </a:ext>
              </a:extLst>
            </p:cNvPr>
            <p:cNvSpPr/>
            <p:nvPr/>
          </p:nvSpPr>
          <p:spPr>
            <a:xfrm>
              <a:off x="6264894" y="2050927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61" name="วงรี 160">
              <a:extLst>
                <a:ext uri="{FF2B5EF4-FFF2-40B4-BE49-F238E27FC236}">
                  <a16:creationId xmlns:a16="http://schemas.microsoft.com/office/drawing/2014/main" id="{F3F51107-801F-4372-8E4D-3C58FA1B92B3}"/>
                </a:ext>
              </a:extLst>
            </p:cNvPr>
            <p:cNvSpPr/>
            <p:nvPr/>
          </p:nvSpPr>
          <p:spPr>
            <a:xfrm>
              <a:off x="6264894" y="2250952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62" name="วงรี 161">
              <a:extLst>
                <a:ext uri="{FF2B5EF4-FFF2-40B4-BE49-F238E27FC236}">
                  <a16:creationId xmlns:a16="http://schemas.microsoft.com/office/drawing/2014/main" id="{5D800A4B-1832-4643-A216-53E717B7A80C}"/>
                </a:ext>
              </a:extLst>
            </p:cNvPr>
            <p:cNvSpPr/>
            <p:nvPr/>
          </p:nvSpPr>
          <p:spPr>
            <a:xfrm>
              <a:off x="6264894" y="2450977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63" name="วงรี 162">
              <a:extLst>
                <a:ext uri="{FF2B5EF4-FFF2-40B4-BE49-F238E27FC236}">
                  <a16:creationId xmlns:a16="http://schemas.microsoft.com/office/drawing/2014/main" id="{BCF1EB5A-DBFC-4179-958C-1B9118471259}"/>
                </a:ext>
              </a:extLst>
            </p:cNvPr>
            <p:cNvSpPr/>
            <p:nvPr/>
          </p:nvSpPr>
          <p:spPr>
            <a:xfrm>
              <a:off x="6264894" y="2651002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64" name="วงรี 163">
              <a:extLst>
                <a:ext uri="{FF2B5EF4-FFF2-40B4-BE49-F238E27FC236}">
                  <a16:creationId xmlns:a16="http://schemas.microsoft.com/office/drawing/2014/main" id="{43A2364B-8D4A-4104-BC92-43A3EBCF0585}"/>
                </a:ext>
              </a:extLst>
            </p:cNvPr>
            <p:cNvSpPr/>
            <p:nvPr/>
          </p:nvSpPr>
          <p:spPr>
            <a:xfrm>
              <a:off x="6264894" y="2851027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65" name="วงรี 164">
              <a:extLst>
                <a:ext uri="{FF2B5EF4-FFF2-40B4-BE49-F238E27FC236}">
                  <a16:creationId xmlns:a16="http://schemas.microsoft.com/office/drawing/2014/main" id="{2009CE0F-1418-4A64-9EF9-E61143263B5C}"/>
                </a:ext>
              </a:extLst>
            </p:cNvPr>
            <p:cNvSpPr/>
            <p:nvPr/>
          </p:nvSpPr>
          <p:spPr>
            <a:xfrm>
              <a:off x="6264894" y="3051052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 dirty="0"/>
            </a:p>
          </p:txBody>
        </p:sp>
        <p:sp>
          <p:nvSpPr>
            <p:cNvPr id="166" name="วงรี 165">
              <a:extLst>
                <a:ext uri="{FF2B5EF4-FFF2-40B4-BE49-F238E27FC236}">
                  <a16:creationId xmlns:a16="http://schemas.microsoft.com/office/drawing/2014/main" id="{AD5C2724-F24C-49C5-B5E1-775DEA13487D}"/>
                </a:ext>
              </a:extLst>
            </p:cNvPr>
            <p:cNvSpPr/>
            <p:nvPr/>
          </p:nvSpPr>
          <p:spPr>
            <a:xfrm>
              <a:off x="6264894" y="3251077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67" name="วงรี 166">
              <a:extLst>
                <a:ext uri="{FF2B5EF4-FFF2-40B4-BE49-F238E27FC236}">
                  <a16:creationId xmlns:a16="http://schemas.microsoft.com/office/drawing/2014/main" id="{072B9939-058B-4D80-947C-409EF176F8F8}"/>
                </a:ext>
              </a:extLst>
            </p:cNvPr>
            <p:cNvSpPr/>
            <p:nvPr/>
          </p:nvSpPr>
          <p:spPr>
            <a:xfrm>
              <a:off x="6554714" y="1448775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68" name="วงรี 167">
              <a:extLst>
                <a:ext uri="{FF2B5EF4-FFF2-40B4-BE49-F238E27FC236}">
                  <a16:creationId xmlns:a16="http://schemas.microsoft.com/office/drawing/2014/main" id="{FD8A0C7A-2F21-40E4-A570-653933483C2A}"/>
                </a:ext>
              </a:extLst>
            </p:cNvPr>
            <p:cNvSpPr/>
            <p:nvPr/>
          </p:nvSpPr>
          <p:spPr>
            <a:xfrm>
              <a:off x="6554714" y="1648800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69" name="วงรี 168">
              <a:extLst>
                <a:ext uri="{FF2B5EF4-FFF2-40B4-BE49-F238E27FC236}">
                  <a16:creationId xmlns:a16="http://schemas.microsoft.com/office/drawing/2014/main" id="{4D647E18-E96F-4C4F-8BF3-5C1EA031B938}"/>
                </a:ext>
              </a:extLst>
            </p:cNvPr>
            <p:cNvSpPr/>
            <p:nvPr/>
          </p:nvSpPr>
          <p:spPr>
            <a:xfrm>
              <a:off x="6554714" y="1848825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70" name="วงรี 169">
              <a:extLst>
                <a:ext uri="{FF2B5EF4-FFF2-40B4-BE49-F238E27FC236}">
                  <a16:creationId xmlns:a16="http://schemas.microsoft.com/office/drawing/2014/main" id="{9035A499-ABAB-46EA-A7A5-5E21EF272C51}"/>
                </a:ext>
              </a:extLst>
            </p:cNvPr>
            <p:cNvSpPr/>
            <p:nvPr/>
          </p:nvSpPr>
          <p:spPr>
            <a:xfrm>
              <a:off x="6554714" y="2048850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71" name="วงรี 170">
              <a:extLst>
                <a:ext uri="{FF2B5EF4-FFF2-40B4-BE49-F238E27FC236}">
                  <a16:creationId xmlns:a16="http://schemas.microsoft.com/office/drawing/2014/main" id="{EC45FC70-FF67-4A0B-9F65-AC60DB5DD75A}"/>
                </a:ext>
              </a:extLst>
            </p:cNvPr>
            <p:cNvSpPr/>
            <p:nvPr/>
          </p:nvSpPr>
          <p:spPr>
            <a:xfrm>
              <a:off x="6554714" y="2248875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72" name="วงรี 171">
              <a:extLst>
                <a:ext uri="{FF2B5EF4-FFF2-40B4-BE49-F238E27FC236}">
                  <a16:creationId xmlns:a16="http://schemas.microsoft.com/office/drawing/2014/main" id="{3225911A-5A7F-4A6A-8D60-167EE0612ED8}"/>
                </a:ext>
              </a:extLst>
            </p:cNvPr>
            <p:cNvSpPr/>
            <p:nvPr/>
          </p:nvSpPr>
          <p:spPr>
            <a:xfrm>
              <a:off x="6554714" y="2448900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73" name="วงรี 172">
              <a:extLst>
                <a:ext uri="{FF2B5EF4-FFF2-40B4-BE49-F238E27FC236}">
                  <a16:creationId xmlns:a16="http://schemas.microsoft.com/office/drawing/2014/main" id="{779E656A-5DB3-43FD-A294-C984D27F3ECA}"/>
                </a:ext>
              </a:extLst>
            </p:cNvPr>
            <p:cNvSpPr/>
            <p:nvPr/>
          </p:nvSpPr>
          <p:spPr>
            <a:xfrm>
              <a:off x="6554714" y="2648925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74" name="วงรี 173">
              <a:extLst>
                <a:ext uri="{FF2B5EF4-FFF2-40B4-BE49-F238E27FC236}">
                  <a16:creationId xmlns:a16="http://schemas.microsoft.com/office/drawing/2014/main" id="{A14C5DAE-6A71-40BD-9109-F1EFE7D9D5B1}"/>
                </a:ext>
              </a:extLst>
            </p:cNvPr>
            <p:cNvSpPr/>
            <p:nvPr/>
          </p:nvSpPr>
          <p:spPr>
            <a:xfrm>
              <a:off x="6554714" y="2848950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75" name="วงรี 174">
              <a:extLst>
                <a:ext uri="{FF2B5EF4-FFF2-40B4-BE49-F238E27FC236}">
                  <a16:creationId xmlns:a16="http://schemas.microsoft.com/office/drawing/2014/main" id="{1C726E50-D9AB-44F7-B09D-260EA4A097D2}"/>
                </a:ext>
              </a:extLst>
            </p:cNvPr>
            <p:cNvSpPr/>
            <p:nvPr/>
          </p:nvSpPr>
          <p:spPr>
            <a:xfrm>
              <a:off x="6554714" y="3048975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76" name="วงรี 175">
              <a:extLst>
                <a:ext uri="{FF2B5EF4-FFF2-40B4-BE49-F238E27FC236}">
                  <a16:creationId xmlns:a16="http://schemas.microsoft.com/office/drawing/2014/main" id="{3381DF47-4EEC-4C5D-806D-331FFB99EDBB}"/>
                </a:ext>
              </a:extLst>
            </p:cNvPr>
            <p:cNvSpPr/>
            <p:nvPr/>
          </p:nvSpPr>
          <p:spPr>
            <a:xfrm>
              <a:off x="6554714" y="3249000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77" name="วงรี 176">
              <a:extLst>
                <a:ext uri="{FF2B5EF4-FFF2-40B4-BE49-F238E27FC236}">
                  <a16:creationId xmlns:a16="http://schemas.microsoft.com/office/drawing/2014/main" id="{B1A7197B-B98D-40DE-BF72-B4830EC03030}"/>
                </a:ext>
              </a:extLst>
            </p:cNvPr>
            <p:cNvSpPr/>
            <p:nvPr/>
          </p:nvSpPr>
          <p:spPr>
            <a:xfrm>
              <a:off x="6844534" y="1446698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78" name="วงรี 177">
              <a:extLst>
                <a:ext uri="{FF2B5EF4-FFF2-40B4-BE49-F238E27FC236}">
                  <a16:creationId xmlns:a16="http://schemas.microsoft.com/office/drawing/2014/main" id="{82DF469E-A085-4039-88CB-3969DA384FDB}"/>
                </a:ext>
              </a:extLst>
            </p:cNvPr>
            <p:cNvSpPr/>
            <p:nvPr/>
          </p:nvSpPr>
          <p:spPr>
            <a:xfrm>
              <a:off x="6844534" y="1646723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79" name="วงรี 178">
              <a:extLst>
                <a:ext uri="{FF2B5EF4-FFF2-40B4-BE49-F238E27FC236}">
                  <a16:creationId xmlns:a16="http://schemas.microsoft.com/office/drawing/2014/main" id="{2114E414-B577-4702-8E7D-052C8EB01B12}"/>
                </a:ext>
              </a:extLst>
            </p:cNvPr>
            <p:cNvSpPr/>
            <p:nvPr/>
          </p:nvSpPr>
          <p:spPr>
            <a:xfrm>
              <a:off x="6844534" y="1846748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80" name="วงรี 179">
              <a:extLst>
                <a:ext uri="{FF2B5EF4-FFF2-40B4-BE49-F238E27FC236}">
                  <a16:creationId xmlns:a16="http://schemas.microsoft.com/office/drawing/2014/main" id="{FAE97F4D-3390-442F-BABF-6A9F783CDAC4}"/>
                </a:ext>
              </a:extLst>
            </p:cNvPr>
            <p:cNvSpPr/>
            <p:nvPr/>
          </p:nvSpPr>
          <p:spPr>
            <a:xfrm>
              <a:off x="6844534" y="2046773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81" name="วงรี 180">
              <a:extLst>
                <a:ext uri="{FF2B5EF4-FFF2-40B4-BE49-F238E27FC236}">
                  <a16:creationId xmlns:a16="http://schemas.microsoft.com/office/drawing/2014/main" id="{B7B57EE1-A657-484F-9702-2D432A5836E3}"/>
                </a:ext>
              </a:extLst>
            </p:cNvPr>
            <p:cNvSpPr/>
            <p:nvPr/>
          </p:nvSpPr>
          <p:spPr>
            <a:xfrm>
              <a:off x="6844534" y="2246798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82" name="วงรี 181">
              <a:extLst>
                <a:ext uri="{FF2B5EF4-FFF2-40B4-BE49-F238E27FC236}">
                  <a16:creationId xmlns:a16="http://schemas.microsoft.com/office/drawing/2014/main" id="{C875F0C2-3305-4620-831F-EE6836698F44}"/>
                </a:ext>
              </a:extLst>
            </p:cNvPr>
            <p:cNvSpPr/>
            <p:nvPr/>
          </p:nvSpPr>
          <p:spPr>
            <a:xfrm>
              <a:off x="6844534" y="2446823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83" name="วงรี 182">
              <a:extLst>
                <a:ext uri="{FF2B5EF4-FFF2-40B4-BE49-F238E27FC236}">
                  <a16:creationId xmlns:a16="http://schemas.microsoft.com/office/drawing/2014/main" id="{C1FB343C-CD22-433C-A738-ED6ED98C86CA}"/>
                </a:ext>
              </a:extLst>
            </p:cNvPr>
            <p:cNvSpPr/>
            <p:nvPr/>
          </p:nvSpPr>
          <p:spPr>
            <a:xfrm>
              <a:off x="6844534" y="2646848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84" name="วงรี 183">
              <a:extLst>
                <a:ext uri="{FF2B5EF4-FFF2-40B4-BE49-F238E27FC236}">
                  <a16:creationId xmlns:a16="http://schemas.microsoft.com/office/drawing/2014/main" id="{AD1668AC-CF57-4C3A-B191-3854D89C3822}"/>
                </a:ext>
              </a:extLst>
            </p:cNvPr>
            <p:cNvSpPr/>
            <p:nvPr/>
          </p:nvSpPr>
          <p:spPr>
            <a:xfrm>
              <a:off x="6844534" y="2846873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85" name="วงรี 184">
              <a:extLst>
                <a:ext uri="{FF2B5EF4-FFF2-40B4-BE49-F238E27FC236}">
                  <a16:creationId xmlns:a16="http://schemas.microsoft.com/office/drawing/2014/main" id="{E99753CA-0192-41F6-9B70-A541EFAEA4DB}"/>
                </a:ext>
              </a:extLst>
            </p:cNvPr>
            <p:cNvSpPr/>
            <p:nvPr/>
          </p:nvSpPr>
          <p:spPr>
            <a:xfrm>
              <a:off x="6844534" y="3046898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86" name="วงรี 185">
              <a:extLst>
                <a:ext uri="{FF2B5EF4-FFF2-40B4-BE49-F238E27FC236}">
                  <a16:creationId xmlns:a16="http://schemas.microsoft.com/office/drawing/2014/main" id="{07334C29-3F9C-4309-BFD2-EEC5F7C587A2}"/>
                </a:ext>
              </a:extLst>
            </p:cNvPr>
            <p:cNvSpPr/>
            <p:nvPr/>
          </p:nvSpPr>
          <p:spPr>
            <a:xfrm>
              <a:off x="6844534" y="3246923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</p:grpSp>
      <p:sp>
        <p:nvSpPr>
          <p:cNvPr id="191" name="กากบาท 190">
            <a:extLst>
              <a:ext uri="{FF2B5EF4-FFF2-40B4-BE49-F238E27FC236}">
                <a16:creationId xmlns:a16="http://schemas.microsoft.com/office/drawing/2014/main" id="{06CDAA93-E217-4258-9A54-4C325A9332B8}"/>
              </a:ext>
            </a:extLst>
          </p:cNvPr>
          <p:cNvSpPr/>
          <p:nvPr/>
        </p:nvSpPr>
        <p:spPr>
          <a:xfrm rot="1087668">
            <a:off x="6767399" y="1518757"/>
            <a:ext cx="368040" cy="320174"/>
          </a:xfrm>
          <a:prstGeom prst="plus">
            <a:avLst>
              <a:gd name="adj" fmla="val 35728"/>
            </a:avLst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661"/>
          </a:p>
        </p:txBody>
      </p:sp>
      <p:sp>
        <p:nvSpPr>
          <p:cNvPr id="192" name="กากบาท 191">
            <a:extLst>
              <a:ext uri="{FF2B5EF4-FFF2-40B4-BE49-F238E27FC236}">
                <a16:creationId xmlns:a16="http://schemas.microsoft.com/office/drawing/2014/main" id="{E52586BA-A47A-4C67-BE1E-D768E320A5C8}"/>
              </a:ext>
            </a:extLst>
          </p:cNvPr>
          <p:cNvSpPr/>
          <p:nvPr/>
        </p:nvSpPr>
        <p:spPr>
          <a:xfrm rot="1087668">
            <a:off x="684864" y="1581020"/>
            <a:ext cx="620284" cy="500224"/>
          </a:xfrm>
          <a:prstGeom prst="plus">
            <a:avLst>
              <a:gd name="adj" fmla="val 35728"/>
            </a:avLst>
          </a:prstGeom>
          <a:solidFill>
            <a:srgbClr val="FDE92C">
              <a:alpha val="4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661"/>
          </a:p>
        </p:txBody>
      </p:sp>
      <p:sp>
        <p:nvSpPr>
          <p:cNvPr id="193" name="กากบาท 192">
            <a:extLst>
              <a:ext uri="{FF2B5EF4-FFF2-40B4-BE49-F238E27FC236}">
                <a16:creationId xmlns:a16="http://schemas.microsoft.com/office/drawing/2014/main" id="{9279B430-86FD-4915-87E5-58413A3B8599}"/>
              </a:ext>
            </a:extLst>
          </p:cNvPr>
          <p:cNvSpPr/>
          <p:nvPr/>
        </p:nvSpPr>
        <p:spPr>
          <a:xfrm rot="20237040">
            <a:off x="1318434" y="452353"/>
            <a:ext cx="552915" cy="426604"/>
          </a:xfrm>
          <a:prstGeom prst="plus">
            <a:avLst>
              <a:gd name="adj" fmla="val 35728"/>
            </a:avLst>
          </a:prstGeom>
          <a:solidFill>
            <a:schemeClr val="accent4">
              <a:lumMod val="20000"/>
              <a:lumOff val="80000"/>
              <a:alpha val="9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661" dirty="0"/>
          </a:p>
        </p:txBody>
      </p:sp>
      <p:sp>
        <p:nvSpPr>
          <p:cNvPr id="194" name="สี่เหลี่ยมผืนผ้า 193">
            <a:extLst>
              <a:ext uri="{FF2B5EF4-FFF2-40B4-BE49-F238E27FC236}">
                <a16:creationId xmlns:a16="http://schemas.microsoft.com/office/drawing/2014/main" id="{07A72EC4-E108-4388-8109-4BECAA9C8258}"/>
              </a:ext>
            </a:extLst>
          </p:cNvPr>
          <p:cNvSpPr/>
          <p:nvPr/>
        </p:nvSpPr>
        <p:spPr>
          <a:xfrm>
            <a:off x="6241377" y="425127"/>
            <a:ext cx="330847" cy="305625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661"/>
          </a:p>
        </p:txBody>
      </p:sp>
      <p:pic>
        <p:nvPicPr>
          <p:cNvPr id="230" name="รูปภาพ 229">
            <a:extLst>
              <a:ext uri="{FF2B5EF4-FFF2-40B4-BE49-F238E27FC236}">
                <a16:creationId xmlns:a16="http://schemas.microsoft.com/office/drawing/2014/main" id="{5BCBB62A-289D-4E01-BD9A-836A9963BB09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12710">
            <a:off x="2901771" y="5172733"/>
            <a:ext cx="496270" cy="458438"/>
          </a:xfrm>
          <a:prstGeom prst="rect">
            <a:avLst/>
          </a:prstGeom>
        </p:spPr>
      </p:pic>
      <p:sp>
        <p:nvSpPr>
          <p:cNvPr id="187" name="สี่เหลี่ยมผืนผ้า 186">
            <a:extLst>
              <a:ext uri="{FF2B5EF4-FFF2-40B4-BE49-F238E27FC236}">
                <a16:creationId xmlns:a16="http://schemas.microsoft.com/office/drawing/2014/main" id="{EEEA021F-FE91-4991-A9F4-6B54B83EBB5E}"/>
              </a:ext>
            </a:extLst>
          </p:cNvPr>
          <p:cNvSpPr/>
          <p:nvPr/>
        </p:nvSpPr>
        <p:spPr>
          <a:xfrm>
            <a:off x="399393" y="309383"/>
            <a:ext cx="8441305" cy="4559946"/>
          </a:xfrm>
          <a:prstGeom prst="rect">
            <a:avLst/>
          </a:prstGeom>
          <a:solidFill>
            <a:schemeClr val="accent4">
              <a:lumMod val="20000"/>
              <a:lumOff val="8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2" name="สี่เหลี่ยมผืนผ้า 1">
            <a:extLst>
              <a:ext uri="{FF2B5EF4-FFF2-40B4-BE49-F238E27FC236}">
                <a16:creationId xmlns:a16="http://schemas.microsoft.com/office/drawing/2014/main" id="{823F2461-C6A2-415D-BC23-E283FF6630FD}"/>
              </a:ext>
            </a:extLst>
          </p:cNvPr>
          <p:cNvSpPr/>
          <p:nvPr/>
        </p:nvSpPr>
        <p:spPr>
          <a:xfrm>
            <a:off x="1447350" y="465467"/>
            <a:ext cx="743791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000" b="1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พอลิเมอร์ </a:t>
            </a:r>
            <a:r>
              <a:rPr lang="en-US" sz="4000" b="1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(polymer)</a:t>
            </a:r>
            <a:endParaRPr lang="th-TH" sz="4000" b="1" u="sng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D66D8C-08F9-42FB-9CF3-3FB38DB7AA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711" y="420884"/>
            <a:ext cx="720000" cy="720000"/>
          </a:xfrm>
          <a:prstGeom prst="rect">
            <a:avLst/>
          </a:prstGeom>
        </p:spPr>
      </p:pic>
      <p:sp>
        <p:nvSpPr>
          <p:cNvPr id="228" name="TextBox 227">
            <a:extLst>
              <a:ext uri="{FF2B5EF4-FFF2-40B4-BE49-F238E27FC236}">
                <a16:creationId xmlns:a16="http://schemas.microsoft.com/office/drawing/2014/main" id="{A8671BE2-A143-42C8-AE70-5065125E4D25}"/>
              </a:ext>
            </a:extLst>
          </p:cNvPr>
          <p:cNvSpPr txBox="1"/>
          <p:nvPr/>
        </p:nvSpPr>
        <p:spPr>
          <a:xfrm>
            <a:off x="1675695" y="1096654"/>
            <a:ext cx="716500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สมบัติทางกายภาพของพอลิเมอร์ขึ้นอยู่กับโครงสร้างของพอลิเมอร์ แบ่งออก 3 ประเภท ดังนี้</a:t>
            </a:r>
          </a:p>
        </p:txBody>
      </p:sp>
      <p:pic>
        <p:nvPicPr>
          <p:cNvPr id="267" name="รูปภาพ 227">
            <a:extLst>
              <a:ext uri="{FF2B5EF4-FFF2-40B4-BE49-F238E27FC236}">
                <a16:creationId xmlns:a16="http://schemas.microsoft.com/office/drawing/2014/main" id="{C2060427-F75B-4754-A54E-69B449A69B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043" y="1188156"/>
            <a:ext cx="360000" cy="360000"/>
          </a:xfrm>
          <a:prstGeom prst="rect">
            <a:avLst/>
          </a:prstGeom>
        </p:spPr>
      </p:pic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9CACCC41-232C-4C6E-AE8F-2E7257D66E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2979451"/>
              </p:ext>
            </p:extLst>
          </p:nvPr>
        </p:nvGraphicFramePr>
        <p:xfrm>
          <a:off x="449819" y="1613303"/>
          <a:ext cx="8340452" cy="32283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73176">
                  <a:extLst>
                    <a:ext uri="{9D8B030D-6E8A-4147-A177-3AD203B41FA5}">
                      <a16:colId xmlns:a16="http://schemas.microsoft.com/office/drawing/2014/main" val="723524171"/>
                    </a:ext>
                  </a:extLst>
                </a:gridCol>
                <a:gridCol w="3053301">
                  <a:extLst>
                    <a:ext uri="{9D8B030D-6E8A-4147-A177-3AD203B41FA5}">
                      <a16:colId xmlns:a16="http://schemas.microsoft.com/office/drawing/2014/main" val="4270022189"/>
                    </a:ext>
                  </a:extLst>
                </a:gridCol>
                <a:gridCol w="2513975">
                  <a:extLst>
                    <a:ext uri="{9D8B030D-6E8A-4147-A177-3AD203B41FA5}">
                      <a16:colId xmlns:a16="http://schemas.microsoft.com/office/drawing/2014/main" val="9104378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200" b="1" dirty="0">
                          <a:solidFill>
                            <a:srgbClr val="0070C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พอลิเมอร์แบบเส้น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200" b="1" dirty="0">
                          <a:solidFill>
                            <a:srgbClr val="0070C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พอลิเมอร์แบบกิ่ง</a:t>
                      </a: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200" b="1" dirty="0">
                          <a:solidFill>
                            <a:srgbClr val="0070C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พอลิเมอร์แบบร่างแห</a:t>
                      </a: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177074"/>
                  </a:ext>
                </a:extLst>
              </a:tr>
              <a:tr h="474071">
                <a:tc>
                  <a:txBody>
                    <a:bodyPr/>
                    <a:lstStyle/>
                    <a:p>
                      <a:endParaRPr lang="th-TH" dirty="0"/>
                    </a:p>
                    <a:p>
                      <a:endParaRPr lang="th-TH" dirty="0"/>
                    </a:p>
                    <a:p>
                      <a:endParaRPr lang="th-TH" dirty="0"/>
                    </a:p>
                    <a:p>
                      <a:endParaRPr lang="th-TH" dirty="0"/>
                    </a:p>
                    <a:p>
                      <a:endParaRPr lang="th-TH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42941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1600" b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โครงสร้างเป็นมอนอเมอร์</a:t>
                      </a:r>
                      <a:r>
                        <a:rPr lang="en-US" sz="1600" b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1600" b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ที่สร้างพันธะต่อกันเป็นสายยาว โซ่พอลิเมอร์เรียงชิดกันมากว่าโครงสร้างแบบอื่น ๆ จึงมีความหนาแน่น </a:t>
                      </a:r>
                    </a:p>
                    <a:p>
                      <a:pPr algn="ctr"/>
                      <a:r>
                        <a:rPr lang="th-TH" sz="1600" b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และจุดหลอมเหลวสูง มีลักษณะแข็ง </a:t>
                      </a:r>
                    </a:p>
                    <a:p>
                      <a:pPr algn="ctr"/>
                      <a:r>
                        <a:rPr lang="th-TH" sz="1600" b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ขุ่นเหนียวกว่าโครงสร้างอื่น ๆ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โครงสร้างเกิดจากมอนอเมอร์ยึดกันแตกกิ่งก้านสาขา </a:t>
                      </a:r>
                    </a:p>
                    <a:p>
                      <a:pPr algn="ctr"/>
                      <a:r>
                        <a:rPr lang="th-TH" sz="1600" b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มีทั้งโซ่สั้นและโซ่ยาว ทำให้ไม่สามารถจัดเรียงโซ่พอลิเมอร์ให้ชิดกันได้มาก จึงมีความหนาแน่นและจุดหลอมเหลวต่ำยืดหยุ่นได้ ความเหนียวต่ำ โครงสร้างเปลี่ยนรูปได้ง่าย เมื่ออุณหภูมิเพิ่มขึ้น</a:t>
                      </a: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เป็นพอลิเมอร์ที่เกิดจากมอนอเมอร์ต่อเชื่อมกันเป็นร่างแห พอลิเมอร์ชนิดนี้มีความแข็งแกร่ง และเปราะหักง่าย</a:t>
                      </a: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52808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16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ตัวอย่าง</a:t>
                      </a:r>
                      <a:r>
                        <a:rPr lang="th-TH" sz="1600" b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en-US" sz="1600" b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PVC </a:t>
                      </a:r>
                      <a:r>
                        <a:rPr lang="th-TH" sz="1600" b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พอลิสไตรีน พอลิเอทิลีน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sz="16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ตัวอย่าง</a:t>
                      </a:r>
                      <a:r>
                        <a:rPr lang="th-TH" sz="1600" b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พอลิเอทิลีนชนิดความหนาแน่นต่ำ</a:t>
                      </a:r>
                      <a:r>
                        <a:rPr lang="en-US" sz="1600" b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(LDPE)</a:t>
                      </a: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sz="1600" b="1" i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ตัวอย่าง </a:t>
                      </a:r>
                      <a:r>
                        <a:rPr lang="th-TH" sz="1600" b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เบกาไลต์ เมลามีนใช้ทำถ้วยชาม</a:t>
                      </a: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428042"/>
                  </a:ext>
                </a:extLst>
              </a:tr>
            </a:tbl>
          </a:graphicData>
        </a:graphic>
      </p:graphicFrame>
      <p:pic>
        <p:nvPicPr>
          <p:cNvPr id="29698" name="Picture 2" descr="การสอบที่ 45: โครงสร้างและสมบัติของพอลิเมอร์ Quiz - Quizizz">
            <a:extLst>
              <a:ext uri="{FF2B5EF4-FFF2-40B4-BE49-F238E27FC236}">
                <a16:creationId xmlns:a16="http://schemas.microsoft.com/office/drawing/2014/main" id="{71E5A982-6BEF-4A83-8996-EF7CBC66EF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16" r="67545" b="27866"/>
          <a:stretch/>
        </p:blipFill>
        <p:spPr bwMode="auto">
          <a:xfrm>
            <a:off x="720601" y="2086605"/>
            <a:ext cx="2157824" cy="1026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2" descr="การสอบที่ 45: โครงสร้างและสมบัติของพอลิเมอร์ Quiz - Quizizz">
            <a:extLst>
              <a:ext uri="{FF2B5EF4-FFF2-40B4-BE49-F238E27FC236}">
                <a16:creationId xmlns:a16="http://schemas.microsoft.com/office/drawing/2014/main" id="{B8E73C24-AD55-426A-8C10-9C29BC0EFB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25" t="18616" r="35283" b="20334"/>
          <a:stretch/>
        </p:blipFill>
        <p:spPr bwMode="auto">
          <a:xfrm>
            <a:off x="3787614" y="2086605"/>
            <a:ext cx="2053898" cy="1170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Picture 2" descr="การสอบที่ 45: โครงสร้างและสมบัติของพอลิเมอร์ Quiz - Quizizz">
            <a:extLst>
              <a:ext uri="{FF2B5EF4-FFF2-40B4-BE49-F238E27FC236}">
                <a16:creationId xmlns:a16="http://schemas.microsoft.com/office/drawing/2014/main" id="{D947DB20-330D-4764-AC08-6E6739B668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43" t="18616" r="2565" b="20334"/>
          <a:stretch/>
        </p:blipFill>
        <p:spPr bwMode="auto">
          <a:xfrm>
            <a:off x="6544461" y="2048445"/>
            <a:ext cx="2053898" cy="1170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Picture 92">
            <a:extLst>
              <a:ext uri="{FF2B5EF4-FFF2-40B4-BE49-F238E27FC236}">
                <a16:creationId xmlns:a16="http://schemas.microsoft.com/office/drawing/2014/main" id="{B271E186-FCB9-491B-9A07-ED79AF0ABC0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2229" y="428025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05118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A06D57FE-148E-4DB0-B24B-EC7266C993E6}"/>
              </a:ext>
            </a:extLst>
          </p:cNvPr>
          <p:cNvGrpSpPr/>
          <p:nvPr/>
        </p:nvGrpSpPr>
        <p:grpSpPr>
          <a:xfrm>
            <a:off x="-24524" y="-71791"/>
            <a:ext cx="9188286" cy="5702962"/>
            <a:chOff x="-24524" y="-71791"/>
            <a:chExt cx="9188286" cy="5702962"/>
          </a:xfrm>
        </p:grpSpPr>
        <p:sp>
          <p:nvSpPr>
            <p:cNvPr id="124" name="วงรี 123">
              <a:extLst>
                <a:ext uri="{FF2B5EF4-FFF2-40B4-BE49-F238E27FC236}">
                  <a16:creationId xmlns:a16="http://schemas.microsoft.com/office/drawing/2014/main" id="{4D749C6A-B85E-4128-A4F5-3C008CE3256F}"/>
                </a:ext>
              </a:extLst>
            </p:cNvPr>
            <p:cNvSpPr/>
            <p:nvPr/>
          </p:nvSpPr>
          <p:spPr>
            <a:xfrm rot="2025166">
              <a:off x="4547239" y="3641871"/>
              <a:ext cx="1654232" cy="1528124"/>
            </a:xfrm>
            <a:prstGeom prst="ellipse">
              <a:avLst/>
            </a:prstGeom>
            <a:pattFill prst="dkHorz">
              <a:fgClr>
                <a:srgbClr val="3DADD4"/>
              </a:fgClr>
              <a:bgClr>
                <a:schemeClr val="accent5">
                  <a:lumMod val="40000"/>
                  <a:lumOff val="6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 dirty="0"/>
            </a:p>
          </p:txBody>
        </p:sp>
        <p:sp>
          <p:nvSpPr>
            <p:cNvPr id="123" name="วงรี 122">
              <a:extLst>
                <a:ext uri="{FF2B5EF4-FFF2-40B4-BE49-F238E27FC236}">
                  <a16:creationId xmlns:a16="http://schemas.microsoft.com/office/drawing/2014/main" id="{4547BB5D-980C-49C6-8DD2-5EBB553E6D2E}"/>
                </a:ext>
              </a:extLst>
            </p:cNvPr>
            <p:cNvSpPr/>
            <p:nvPr/>
          </p:nvSpPr>
          <p:spPr>
            <a:xfrm rot="2025166">
              <a:off x="248763" y="2075931"/>
              <a:ext cx="1654232" cy="1528124"/>
            </a:xfrm>
            <a:prstGeom prst="ellipse">
              <a:avLst/>
            </a:prstGeom>
            <a:pattFill prst="dkHorz">
              <a:fgClr>
                <a:srgbClr val="3DADD4"/>
              </a:fgClr>
              <a:bgClr>
                <a:schemeClr val="accent5">
                  <a:lumMod val="40000"/>
                  <a:lumOff val="6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 dirty="0"/>
            </a:p>
          </p:txBody>
        </p:sp>
        <p:sp>
          <p:nvSpPr>
            <p:cNvPr id="122" name="วงรี 121">
              <a:extLst>
                <a:ext uri="{FF2B5EF4-FFF2-40B4-BE49-F238E27FC236}">
                  <a16:creationId xmlns:a16="http://schemas.microsoft.com/office/drawing/2014/main" id="{136E3BA7-F06D-4AEC-9D6F-42B890E5616A}"/>
                </a:ext>
              </a:extLst>
            </p:cNvPr>
            <p:cNvSpPr/>
            <p:nvPr/>
          </p:nvSpPr>
          <p:spPr>
            <a:xfrm rot="2025166">
              <a:off x="6990495" y="1782658"/>
              <a:ext cx="1654232" cy="1528124"/>
            </a:xfrm>
            <a:prstGeom prst="ellipse">
              <a:avLst/>
            </a:prstGeom>
            <a:pattFill prst="dkHorz">
              <a:fgClr>
                <a:srgbClr val="3DADD4"/>
              </a:fgClr>
              <a:bgClr>
                <a:schemeClr val="accent5">
                  <a:lumMod val="40000"/>
                  <a:lumOff val="6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 dirty="0"/>
            </a:p>
          </p:txBody>
        </p:sp>
        <p:grpSp>
          <p:nvGrpSpPr>
            <p:cNvPr id="25" name="กลุ่ม 24">
              <a:extLst>
                <a:ext uri="{FF2B5EF4-FFF2-40B4-BE49-F238E27FC236}">
                  <a16:creationId xmlns:a16="http://schemas.microsoft.com/office/drawing/2014/main" id="{C3AE868D-FBBA-4B74-B214-3D8230C10F4E}"/>
                </a:ext>
              </a:extLst>
            </p:cNvPr>
            <p:cNvGrpSpPr/>
            <p:nvPr/>
          </p:nvGrpSpPr>
          <p:grpSpPr>
            <a:xfrm>
              <a:off x="-24524" y="-71791"/>
              <a:ext cx="5503933" cy="4625727"/>
              <a:chOff x="-13854" y="-53779"/>
              <a:chExt cx="5988928" cy="5448712"/>
            </a:xfrm>
            <a:gradFill>
              <a:gsLst>
                <a:gs pos="0">
                  <a:srgbClr val="FEE882"/>
                </a:gs>
                <a:gs pos="73000">
                  <a:srgbClr val="FEE882"/>
                </a:gs>
                <a:gs pos="100000">
                  <a:srgbClr val="FEE882"/>
                </a:gs>
              </a:gsLst>
              <a:path path="circle">
                <a:fillToRect l="50000" t="50000" r="50000" b="50000"/>
              </a:path>
            </a:gradFill>
          </p:grpSpPr>
          <p:sp>
            <p:nvSpPr>
              <p:cNvPr id="24" name="รูปแบบอิสระ: รูปร่าง 23">
                <a:extLst>
                  <a:ext uri="{FF2B5EF4-FFF2-40B4-BE49-F238E27FC236}">
                    <a16:creationId xmlns:a16="http://schemas.microsoft.com/office/drawing/2014/main" id="{8532D37F-FCA3-4BF8-BDEE-30A101219801}"/>
                  </a:ext>
                </a:extLst>
              </p:cNvPr>
              <p:cNvSpPr/>
              <p:nvPr/>
            </p:nvSpPr>
            <p:spPr>
              <a:xfrm>
                <a:off x="-13854" y="415635"/>
                <a:ext cx="3654961" cy="4979298"/>
              </a:xfrm>
              <a:custGeom>
                <a:avLst/>
                <a:gdLst>
                  <a:gd name="connsiteX0" fmla="*/ 3034146 w 3034146"/>
                  <a:gd name="connsiteY0" fmla="*/ 0 h 4724400"/>
                  <a:gd name="connsiteX1" fmla="*/ 1676400 w 3034146"/>
                  <a:gd name="connsiteY1" fmla="*/ 1939636 h 4724400"/>
                  <a:gd name="connsiteX2" fmla="*/ 831273 w 3034146"/>
                  <a:gd name="connsiteY2" fmla="*/ 2521527 h 4724400"/>
                  <a:gd name="connsiteX3" fmla="*/ 498764 w 3034146"/>
                  <a:gd name="connsiteY3" fmla="*/ 4322618 h 4724400"/>
                  <a:gd name="connsiteX4" fmla="*/ 13855 w 3034146"/>
                  <a:gd name="connsiteY4" fmla="*/ 4724400 h 4724400"/>
                  <a:gd name="connsiteX5" fmla="*/ 0 w 3034146"/>
                  <a:gd name="connsiteY5" fmla="*/ 41564 h 4724400"/>
                  <a:gd name="connsiteX6" fmla="*/ 3034146 w 3034146"/>
                  <a:gd name="connsiteY6" fmla="*/ 0 h 4724400"/>
                  <a:gd name="connsiteX0" fmla="*/ 3034146 w 3034146"/>
                  <a:gd name="connsiteY0" fmla="*/ 0 h 5021667"/>
                  <a:gd name="connsiteX1" fmla="*/ 1676400 w 3034146"/>
                  <a:gd name="connsiteY1" fmla="*/ 1939636 h 5021667"/>
                  <a:gd name="connsiteX2" fmla="*/ 831273 w 3034146"/>
                  <a:gd name="connsiteY2" fmla="*/ 2521527 h 5021667"/>
                  <a:gd name="connsiteX3" fmla="*/ 498764 w 3034146"/>
                  <a:gd name="connsiteY3" fmla="*/ 4322618 h 5021667"/>
                  <a:gd name="connsiteX4" fmla="*/ 13855 w 3034146"/>
                  <a:gd name="connsiteY4" fmla="*/ 4724400 h 5021667"/>
                  <a:gd name="connsiteX5" fmla="*/ 0 w 3034146"/>
                  <a:gd name="connsiteY5" fmla="*/ 41564 h 5021667"/>
                  <a:gd name="connsiteX6" fmla="*/ 3034146 w 3034146"/>
                  <a:gd name="connsiteY6" fmla="*/ 0 h 5021667"/>
                  <a:gd name="connsiteX0" fmla="*/ 3034146 w 3034146"/>
                  <a:gd name="connsiteY0" fmla="*/ 0 h 5021667"/>
                  <a:gd name="connsiteX1" fmla="*/ 1676400 w 3034146"/>
                  <a:gd name="connsiteY1" fmla="*/ 1939636 h 5021667"/>
                  <a:gd name="connsiteX2" fmla="*/ 831273 w 3034146"/>
                  <a:gd name="connsiteY2" fmla="*/ 2521527 h 5021667"/>
                  <a:gd name="connsiteX3" fmla="*/ 498764 w 3034146"/>
                  <a:gd name="connsiteY3" fmla="*/ 4322618 h 5021667"/>
                  <a:gd name="connsiteX4" fmla="*/ 13855 w 3034146"/>
                  <a:gd name="connsiteY4" fmla="*/ 4724400 h 5021667"/>
                  <a:gd name="connsiteX5" fmla="*/ 0 w 3034146"/>
                  <a:gd name="connsiteY5" fmla="*/ 41564 h 5021667"/>
                  <a:gd name="connsiteX6" fmla="*/ 3034146 w 3034146"/>
                  <a:gd name="connsiteY6" fmla="*/ 0 h 5021667"/>
                  <a:gd name="connsiteX0" fmla="*/ 3034146 w 3073956"/>
                  <a:gd name="connsiteY0" fmla="*/ 0 h 5021667"/>
                  <a:gd name="connsiteX1" fmla="*/ 1676400 w 3073956"/>
                  <a:gd name="connsiteY1" fmla="*/ 1939636 h 5021667"/>
                  <a:gd name="connsiteX2" fmla="*/ 831273 w 3073956"/>
                  <a:gd name="connsiteY2" fmla="*/ 2521527 h 5021667"/>
                  <a:gd name="connsiteX3" fmla="*/ 498764 w 3073956"/>
                  <a:gd name="connsiteY3" fmla="*/ 4322618 h 5021667"/>
                  <a:gd name="connsiteX4" fmla="*/ 13855 w 3073956"/>
                  <a:gd name="connsiteY4" fmla="*/ 4724400 h 5021667"/>
                  <a:gd name="connsiteX5" fmla="*/ 0 w 3073956"/>
                  <a:gd name="connsiteY5" fmla="*/ 41564 h 5021667"/>
                  <a:gd name="connsiteX6" fmla="*/ 3034146 w 3073956"/>
                  <a:gd name="connsiteY6" fmla="*/ 0 h 5021667"/>
                  <a:gd name="connsiteX0" fmla="*/ 3034146 w 3101237"/>
                  <a:gd name="connsiteY0" fmla="*/ 0 h 5021667"/>
                  <a:gd name="connsiteX1" fmla="*/ 2286000 w 3101237"/>
                  <a:gd name="connsiteY1" fmla="*/ 2119745 h 5021667"/>
                  <a:gd name="connsiteX2" fmla="*/ 831273 w 3101237"/>
                  <a:gd name="connsiteY2" fmla="*/ 2521527 h 5021667"/>
                  <a:gd name="connsiteX3" fmla="*/ 498764 w 3101237"/>
                  <a:gd name="connsiteY3" fmla="*/ 4322618 h 5021667"/>
                  <a:gd name="connsiteX4" fmla="*/ 13855 w 3101237"/>
                  <a:gd name="connsiteY4" fmla="*/ 4724400 h 5021667"/>
                  <a:gd name="connsiteX5" fmla="*/ 0 w 3101237"/>
                  <a:gd name="connsiteY5" fmla="*/ 41564 h 5021667"/>
                  <a:gd name="connsiteX6" fmla="*/ 3034146 w 3101237"/>
                  <a:gd name="connsiteY6" fmla="*/ 0 h 5021667"/>
                  <a:gd name="connsiteX0" fmla="*/ 3740728 w 3780989"/>
                  <a:gd name="connsiteY0" fmla="*/ 13854 h 4980103"/>
                  <a:gd name="connsiteX1" fmla="*/ 2286000 w 3780989"/>
                  <a:gd name="connsiteY1" fmla="*/ 2078181 h 4980103"/>
                  <a:gd name="connsiteX2" fmla="*/ 831273 w 3780989"/>
                  <a:gd name="connsiteY2" fmla="*/ 2479963 h 4980103"/>
                  <a:gd name="connsiteX3" fmla="*/ 498764 w 3780989"/>
                  <a:gd name="connsiteY3" fmla="*/ 4281054 h 4980103"/>
                  <a:gd name="connsiteX4" fmla="*/ 13855 w 3780989"/>
                  <a:gd name="connsiteY4" fmla="*/ 4682836 h 4980103"/>
                  <a:gd name="connsiteX5" fmla="*/ 0 w 3780989"/>
                  <a:gd name="connsiteY5" fmla="*/ 0 h 4980103"/>
                  <a:gd name="connsiteX6" fmla="*/ 3740728 w 3780989"/>
                  <a:gd name="connsiteY6" fmla="*/ 13854 h 4980103"/>
                  <a:gd name="connsiteX0" fmla="*/ 3740728 w 3803936"/>
                  <a:gd name="connsiteY0" fmla="*/ 13854 h 4980103"/>
                  <a:gd name="connsiteX1" fmla="*/ 2826327 w 3803936"/>
                  <a:gd name="connsiteY1" fmla="*/ 1884217 h 4980103"/>
                  <a:gd name="connsiteX2" fmla="*/ 831273 w 3803936"/>
                  <a:gd name="connsiteY2" fmla="*/ 2479963 h 4980103"/>
                  <a:gd name="connsiteX3" fmla="*/ 498764 w 3803936"/>
                  <a:gd name="connsiteY3" fmla="*/ 4281054 h 4980103"/>
                  <a:gd name="connsiteX4" fmla="*/ 13855 w 3803936"/>
                  <a:gd name="connsiteY4" fmla="*/ 4682836 h 4980103"/>
                  <a:gd name="connsiteX5" fmla="*/ 0 w 3803936"/>
                  <a:gd name="connsiteY5" fmla="*/ 0 h 4980103"/>
                  <a:gd name="connsiteX6" fmla="*/ 3740728 w 3803936"/>
                  <a:gd name="connsiteY6" fmla="*/ 13854 h 4980103"/>
                  <a:gd name="connsiteX0" fmla="*/ 3740728 w 3819518"/>
                  <a:gd name="connsiteY0" fmla="*/ 13854 h 4980103"/>
                  <a:gd name="connsiteX1" fmla="*/ 2826327 w 3819518"/>
                  <a:gd name="connsiteY1" fmla="*/ 1884217 h 4980103"/>
                  <a:gd name="connsiteX2" fmla="*/ 831273 w 3819518"/>
                  <a:gd name="connsiteY2" fmla="*/ 2479963 h 4980103"/>
                  <a:gd name="connsiteX3" fmla="*/ 498764 w 3819518"/>
                  <a:gd name="connsiteY3" fmla="*/ 4281054 h 4980103"/>
                  <a:gd name="connsiteX4" fmla="*/ 13855 w 3819518"/>
                  <a:gd name="connsiteY4" fmla="*/ 4682836 h 4980103"/>
                  <a:gd name="connsiteX5" fmla="*/ 0 w 3819518"/>
                  <a:gd name="connsiteY5" fmla="*/ 0 h 4980103"/>
                  <a:gd name="connsiteX6" fmla="*/ 3740728 w 3819518"/>
                  <a:gd name="connsiteY6" fmla="*/ 13854 h 4980103"/>
                  <a:gd name="connsiteX0" fmla="*/ 3699165 w 3764759"/>
                  <a:gd name="connsiteY0" fmla="*/ 0 h 4980103"/>
                  <a:gd name="connsiteX1" fmla="*/ 2826327 w 3764759"/>
                  <a:gd name="connsiteY1" fmla="*/ 1884217 h 4980103"/>
                  <a:gd name="connsiteX2" fmla="*/ 831273 w 3764759"/>
                  <a:gd name="connsiteY2" fmla="*/ 2479963 h 4980103"/>
                  <a:gd name="connsiteX3" fmla="*/ 498764 w 3764759"/>
                  <a:gd name="connsiteY3" fmla="*/ 4281054 h 4980103"/>
                  <a:gd name="connsiteX4" fmla="*/ 13855 w 3764759"/>
                  <a:gd name="connsiteY4" fmla="*/ 4682836 h 4980103"/>
                  <a:gd name="connsiteX5" fmla="*/ 0 w 3764759"/>
                  <a:gd name="connsiteY5" fmla="*/ 0 h 4980103"/>
                  <a:gd name="connsiteX6" fmla="*/ 3699165 w 3764759"/>
                  <a:gd name="connsiteY6" fmla="*/ 0 h 4980103"/>
                  <a:gd name="connsiteX0" fmla="*/ 3408220 w 3496956"/>
                  <a:gd name="connsiteY0" fmla="*/ 0 h 4993957"/>
                  <a:gd name="connsiteX1" fmla="*/ 2826327 w 3496956"/>
                  <a:gd name="connsiteY1" fmla="*/ 1898071 h 4993957"/>
                  <a:gd name="connsiteX2" fmla="*/ 831273 w 3496956"/>
                  <a:gd name="connsiteY2" fmla="*/ 2493817 h 4993957"/>
                  <a:gd name="connsiteX3" fmla="*/ 498764 w 3496956"/>
                  <a:gd name="connsiteY3" fmla="*/ 4294908 h 4993957"/>
                  <a:gd name="connsiteX4" fmla="*/ 13855 w 3496956"/>
                  <a:gd name="connsiteY4" fmla="*/ 4696690 h 4993957"/>
                  <a:gd name="connsiteX5" fmla="*/ 0 w 3496956"/>
                  <a:gd name="connsiteY5" fmla="*/ 13854 h 4993957"/>
                  <a:gd name="connsiteX6" fmla="*/ 3408220 w 3496956"/>
                  <a:gd name="connsiteY6" fmla="*/ 0 h 4993957"/>
                  <a:gd name="connsiteX0" fmla="*/ 3408220 w 3460882"/>
                  <a:gd name="connsiteY0" fmla="*/ 0 h 4993957"/>
                  <a:gd name="connsiteX1" fmla="*/ 2355272 w 3460882"/>
                  <a:gd name="connsiteY1" fmla="*/ 1787235 h 4993957"/>
                  <a:gd name="connsiteX2" fmla="*/ 831273 w 3460882"/>
                  <a:gd name="connsiteY2" fmla="*/ 2493817 h 4993957"/>
                  <a:gd name="connsiteX3" fmla="*/ 498764 w 3460882"/>
                  <a:gd name="connsiteY3" fmla="*/ 4294908 h 4993957"/>
                  <a:gd name="connsiteX4" fmla="*/ 13855 w 3460882"/>
                  <a:gd name="connsiteY4" fmla="*/ 4696690 h 4993957"/>
                  <a:gd name="connsiteX5" fmla="*/ 0 w 3460882"/>
                  <a:gd name="connsiteY5" fmla="*/ 13854 h 4993957"/>
                  <a:gd name="connsiteX6" fmla="*/ 3408220 w 3460882"/>
                  <a:gd name="connsiteY6" fmla="*/ 0 h 4993957"/>
                  <a:gd name="connsiteX0" fmla="*/ 3408220 w 3461814"/>
                  <a:gd name="connsiteY0" fmla="*/ 0 h 4997951"/>
                  <a:gd name="connsiteX1" fmla="*/ 2355272 w 3461814"/>
                  <a:gd name="connsiteY1" fmla="*/ 1787235 h 4997951"/>
                  <a:gd name="connsiteX2" fmla="*/ 706582 w 3461814"/>
                  <a:gd name="connsiteY2" fmla="*/ 2369126 h 4997951"/>
                  <a:gd name="connsiteX3" fmla="*/ 498764 w 3461814"/>
                  <a:gd name="connsiteY3" fmla="*/ 4294908 h 4997951"/>
                  <a:gd name="connsiteX4" fmla="*/ 13855 w 3461814"/>
                  <a:gd name="connsiteY4" fmla="*/ 4696690 h 4997951"/>
                  <a:gd name="connsiteX5" fmla="*/ 0 w 3461814"/>
                  <a:gd name="connsiteY5" fmla="*/ 13854 h 4997951"/>
                  <a:gd name="connsiteX6" fmla="*/ 3408220 w 3461814"/>
                  <a:gd name="connsiteY6" fmla="*/ 0 h 4997951"/>
                  <a:gd name="connsiteX0" fmla="*/ 3505202 w 3555152"/>
                  <a:gd name="connsiteY0" fmla="*/ 13855 h 4984097"/>
                  <a:gd name="connsiteX1" fmla="*/ 2355272 w 3555152"/>
                  <a:gd name="connsiteY1" fmla="*/ 1773381 h 4984097"/>
                  <a:gd name="connsiteX2" fmla="*/ 706582 w 3555152"/>
                  <a:gd name="connsiteY2" fmla="*/ 2355272 h 4984097"/>
                  <a:gd name="connsiteX3" fmla="*/ 498764 w 3555152"/>
                  <a:gd name="connsiteY3" fmla="*/ 4281054 h 4984097"/>
                  <a:gd name="connsiteX4" fmla="*/ 13855 w 3555152"/>
                  <a:gd name="connsiteY4" fmla="*/ 4682836 h 4984097"/>
                  <a:gd name="connsiteX5" fmla="*/ 0 w 3555152"/>
                  <a:gd name="connsiteY5" fmla="*/ 0 h 4984097"/>
                  <a:gd name="connsiteX6" fmla="*/ 3505202 w 3555152"/>
                  <a:gd name="connsiteY6" fmla="*/ 13855 h 4984097"/>
                  <a:gd name="connsiteX0" fmla="*/ 3505202 w 3509945"/>
                  <a:gd name="connsiteY0" fmla="*/ 13855 h 4984097"/>
                  <a:gd name="connsiteX1" fmla="*/ 2355272 w 3509945"/>
                  <a:gd name="connsiteY1" fmla="*/ 1773381 h 4984097"/>
                  <a:gd name="connsiteX2" fmla="*/ 706582 w 3509945"/>
                  <a:gd name="connsiteY2" fmla="*/ 2355272 h 4984097"/>
                  <a:gd name="connsiteX3" fmla="*/ 498764 w 3509945"/>
                  <a:gd name="connsiteY3" fmla="*/ 4281054 h 4984097"/>
                  <a:gd name="connsiteX4" fmla="*/ 13855 w 3509945"/>
                  <a:gd name="connsiteY4" fmla="*/ 4682836 h 4984097"/>
                  <a:gd name="connsiteX5" fmla="*/ 0 w 3509945"/>
                  <a:gd name="connsiteY5" fmla="*/ 0 h 4984097"/>
                  <a:gd name="connsiteX6" fmla="*/ 3505202 w 3509945"/>
                  <a:gd name="connsiteY6" fmla="*/ 13855 h 4984097"/>
                  <a:gd name="connsiteX0" fmla="*/ 3505202 w 3510195"/>
                  <a:gd name="connsiteY0" fmla="*/ 13855 h 4984097"/>
                  <a:gd name="connsiteX1" fmla="*/ 2355272 w 3510195"/>
                  <a:gd name="connsiteY1" fmla="*/ 1773381 h 4984097"/>
                  <a:gd name="connsiteX2" fmla="*/ 706582 w 3510195"/>
                  <a:gd name="connsiteY2" fmla="*/ 2355272 h 4984097"/>
                  <a:gd name="connsiteX3" fmla="*/ 498764 w 3510195"/>
                  <a:gd name="connsiteY3" fmla="*/ 4281054 h 4984097"/>
                  <a:gd name="connsiteX4" fmla="*/ 13855 w 3510195"/>
                  <a:gd name="connsiteY4" fmla="*/ 4682836 h 4984097"/>
                  <a:gd name="connsiteX5" fmla="*/ 0 w 3510195"/>
                  <a:gd name="connsiteY5" fmla="*/ 0 h 4984097"/>
                  <a:gd name="connsiteX6" fmla="*/ 3505202 w 3510195"/>
                  <a:gd name="connsiteY6" fmla="*/ 13855 h 4984097"/>
                  <a:gd name="connsiteX0" fmla="*/ 3505202 w 3510379"/>
                  <a:gd name="connsiteY0" fmla="*/ 13855 h 4984097"/>
                  <a:gd name="connsiteX1" fmla="*/ 2382981 w 3510379"/>
                  <a:gd name="connsiteY1" fmla="*/ 1911927 h 4984097"/>
                  <a:gd name="connsiteX2" fmla="*/ 706582 w 3510379"/>
                  <a:gd name="connsiteY2" fmla="*/ 2355272 h 4984097"/>
                  <a:gd name="connsiteX3" fmla="*/ 498764 w 3510379"/>
                  <a:gd name="connsiteY3" fmla="*/ 4281054 h 4984097"/>
                  <a:gd name="connsiteX4" fmla="*/ 13855 w 3510379"/>
                  <a:gd name="connsiteY4" fmla="*/ 4682836 h 4984097"/>
                  <a:gd name="connsiteX5" fmla="*/ 0 w 3510379"/>
                  <a:gd name="connsiteY5" fmla="*/ 0 h 4984097"/>
                  <a:gd name="connsiteX6" fmla="*/ 3505202 w 3510379"/>
                  <a:gd name="connsiteY6" fmla="*/ 13855 h 4984097"/>
                  <a:gd name="connsiteX0" fmla="*/ 3865420 w 3868973"/>
                  <a:gd name="connsiteY0" fmla="*/ 13855 h 4984097"/>
                  <a:gd name="connsiteX1" fmla="*/ 2382981 w 3868973"/>
                  <a:gd name="connsiteY1" fmla="*/ 1911927 h 4984097"/>
                  <a:gd name="connsiteX2" fmla="*/ 706582 w 3868973"/>
                  <a:gd name="connsiteY2" fmla="*/ 2355272 h 4984097"/>
                  <a:gd name="connsiteX3" fmla="*/ 498764 w 3868973"/>
                  <a:gd name="connsiteY3" fmla="*/ 4281054 h 4984097"/>
                  <a:gd name="connsiteX4" fmla="*/ 13855 w 3868973"/>
                  <a:gd name="connsiteY4" fmla="*/ 4682836 h 4984097"/>
                  <a:gd name="connsiteX5" fmla="*/ 0 w 3868973"/>
                  <a:gd name="connsiteY5" fmla="*/ 0 h 4984097"/>
                  <a:gd name="connsiteX6" fmla="*/ 3865420 w 3868973"/>
                  <a:gd name="connsiteY6" fmla="*/ 13855 h 4984097"/>
                  <a:gd name="connsiteX0" fmla="*/ 3865420 w 3873426"/>
                  <a:gd name="connsiteY0" fmla="*/ 13855 h 4984097"/>
                  <a:gd name="connsiteX1" fmla="*/ 2992581 w 3873426"/>
                  <a:gd name="connsiteY1" fmla="*/ 1717964 h 4984097"/>
                  <a:gd name="connsiteX2" fmla="*/ 706582 w 3873426"/>
                  <a:gd name="connsiteY2" fmla="*/ 2355272 h 4984097"/>
                  <a:gd name="connsiteX3" fmla="*/ 498764 w 3873426"/>
                  <a:gd name="connsiteY3" fmla="*/ 4281054 h 4984097"/>
                  <a:gd name="connsiteX4" fmla="*/ 13855 w 3873426"/>
                  <a:gd name="connsiteY4" fmla="*/ 4682836 h 4984097"/>
                  <a:gd name="connsiteX5" fmla="*/ 0 w 3873426"/>
                  <a:gd name="connsiteY5" fmla="*/ 0 h 4984097"/>
                  <a:gd name="connsiteX6" fmla="*/ 3865420 w 3873426"/>
                  <a:gd name="connsiteY6" fmla="*/ 13855 h 4984097"/>
                  <a:gd name="connsiteX0" fmla="*/ 3865420 w 3873179"/>
                  <a:gd name="connsiteY0" fmla="*/ 13855 h 4980543"/>
                  <a:gd name="connsiteX1" fmla="*/ 2992581 w 3873179"/>
                  <a:gd name="connsiteY1" fmla="*/ 1717964 h 4980543"/>
                  <a:gd name="connsiteX2" fmla="*/ 803564 w 3873179"/>
                  <a:gd name="connsiteY2" fmla="*/ 2466109 h 4980543"/>
                  <a:gd name="connsiteX3" fmla="*/ 498764 w 3873179"/>
                  <a:gd name="connsiteY3" fmla="*/ 4281054 h 4980543"/>
                  <a:gd name="connsiteX4" fmla="*/ 13855 w 3873179"/>
                  <a:gd name="connsiteY4" fmla="*/ 4682836 h 4980543"/>
                  <a:gd name="connsiteX5" fmla="*/ 0 w 3873179"/>
                  <a:gd name="connsiteY5" fmla="*/ 0 h 4980543"/>
                  <a:gd name="connsiteX6" fmla="*/ 3865420 w 3873179"/>
                  <a:gd name="connsiteY6" fmla="*/ 13855 h 4980543"/>
                  <a:gd name="connsiteX0" fmla="*/ 3532911 w 3549464"/>
                  <a:gd name="connsiteY0" fmla="*/ 138545 h 4980543"/>
                  <a:gd name="connsiteX1" fmla="*/ 2992581 w 3549464"/>
                  <a:gd name="connsiteY1" fmla="*/ 1717964 h 4980543"/>
                  <a:gd name="connsiteX2" fmla="*/ 803564 w 3549464"/>
                  <a:gd name="connsiteY2" fmla="*/ 2466109 h 4980543"/>
                  <a:gd name="connsiteX3" fmla="*/ 498764 w 3549464"/>
                  <a:gd name="connsiteY3" fmla="*/ 4281054 h 4980543"/>
                  <a:gd name="connsiteX4" fmla="*/ 13855 w 3549464"/>
                  <a:gd name="connsiteY4" fmla="*/ 4682836 h 4980543"/>
                  <a:gd name="connsiteX5" fmla="*/ 0 w 3549464"/>
                  <a:gd name="connsiteY5" fmla="*/ 0 h 4980543"/>
                  <a:gd name="connsiteX6" fmla="*/ 3532911 w 3549464"/>
                  <a:gd name="connsiteY6" fmla="*/ 138545 h 4980543"/>
                  <a:gd name="connsiteX0" fmla="*/ 3546766 w 3562611"/>
                  <a:gd name="connsiteY0" fmla="*/ 0 h 5008253"/>
                  <a:gd name="connsiteX1" fmla="*/ 2992581 w 3562611"/>
                  <a:gd name="connsiteY1" fmla="*/ 1745674 h 5008253"/>
                  <a:gd name="connsiteX2" fmla="*/ 803564 w 3562611"/>
                  <a:gd name="connsiteY2" fmla="*/ 2493819 h 5008253"/>
                  <a:gd name="connsiteX3" fmla="*/ 498764 w 3562611"/>
                  <a:gd name="connsiteY3" fmla="*/ 4308764 h 5008253"/>
                  <a:gd name="connsiteX4" fmla="*/ 13855 w 3562611"/>
                  <a:gd name="connsiteY4" fmla="*/ 4710546 h 5008253"/>
                  <a:gd name="connsiteX5" fmla="*/ 0 w 3562611"/>
                  <a:gd name="connsiteY5" fmla="*/ 27710 h 5008253"/>
                  <a:gd name="connsiteX6" fmla="*/ 3546766 w 3562611"/>
                  <a:gd name="connsiteY6" fmla="*/ 0 h 5008253"/>
                  <a:gd name="connsiteX0" fmla="*/ 3546766 w 3706909"/>
                  <a:gd name="connsiteY0" fmla="*/ 0 h 5008253"/>
                  <a:gd name="connsiteX1" fmla="*/ 2992581 w 3706909"/>
                  <a:gd name="connsiteY1" fmla="*/ 1745674 h 5008253"/>
                  <a:gd name="connsiteX2" fmla="*/ 803564 w 3706909"/>
                  <a:gd name="connsiteY2" fmla="*/ 2493819 h 5008253"/>
                  <a:gd name="connsiteX3" fmla="*/ 498764 w 3706909"/>
                  <a:gd name="connsiteY3" fmla="*/ 4308764 h 5008253"/>
                  <a:gd name="connsiteX4" fmla="*/ 13855 w 3706909"/>
                  <a:gd name="connsiteY4" fmla="*/ 4710546 h 5008253"/>
                  <a:gd name="connsiteX5" fmla="*/ 0 w 3706909"/>
                  <a:gd name="connsiteY5" fmla="*/ 27710 h 5008253"/>
                  <a:gd name="connsiteX6" fmla="*/ 3546766 w 3706909"/>
                  <a:gd name="connsiteY6" fmla="*/ 0 h 5008253"/>
                  <a:gd name="connsiteX0" fmla="*/ 3546766 w 3576888"/>
                  <a:gd name="connsiteY0" fmla="*/ 0 h 5008253"/>
                  <a:gd name="connsiteX1" fmla="*/ 2992581 w 3576888"/>
                  <a:gd name="connsiteY1" fmla="*/ 1745674 h 5008253"/>
                  <a:gd name="connsiteX2" fmla="*/ 803564 w 3576888"/>
                  <a:gd name="connsiteY2" fmla="*/ 2493819 h 5008253"/>
                  <a:gd name="connsiteX3" fmla="*/ 498764 w 3576888"/>
                  <a:gd name="connsiteY3" fmla="*/ 4308764 h 5008253"/>
                  <a:gd name="connsiteX4" fmla="*/ 13855 w 3576888"/>
                  <a:gd name="connsiteY4" fmla="*/ 4710546 h 5008253"/>
                  <a:gd name="connsiteX5" fmla="*/ 0 w 3576888"/>
                  <a:gd name="connsiteY5" fmla="*/ 27710 h 5008253"/>
                  <a:gd name="connsiteX6" fmla="*/ 3546766 w 3576888"/>
                  <a:gd name="connsiteY6" fmla="*/ 0 h 5008253"/>
                  <a:gd name="connsiteX0" fmla="*/ 3546766 w 3560729"/>
                  <a:gd name="connsiteY0" fmla="*/ 0 h 5008253"/>
                  <a:gd name="connsiteX1" fmla="*/ 2604653 w 3560729"/>
                  <a:gd name="connsiteY1" fmla="*/ 1814947 h 5008253"/>
                  <a:gd name="connsiteX2" fmla="*/ 803564 w 3560729"/>
                  <a:gd name="connsiteY2" fmla="*/ 2493819 h 5008253"/>
                  <a:gd name="connsiteX3" fmla="*/ 498764 w 3560729"/>
                  <a:gd name="connsiteY3" fmla="*/ 4308764 h 5008253"/>
                  <a:gd name="connsiteX4" fmla="*/ 13855 w 3560729"/>
                  <a:gd name="connsiteY4" fmla="*/ 4710546 h 5008253"/>
                  <a:gd name="connsiteX5" fmla="*/ 0 w 3560729"/>
                  <a:gd name="connsiteY5" fmla="*/ 27710 h 5008253"/>
                  <a:gd name="connsiteX6" fmla="*/ 3546766 w 3560729"/>
                  <a:gd name="connsiteY6" fmla="*/ 0 h 5008253"/>
                  <a:gd name="connsiteX0" fmla="*/ 3546766 w 3560729"/>
                  <a:gd name="connsiteY0" fmla="*/ 0 h 5022108"/>
                  <a:gd name="connsiteX1" fmla="*/ 2604653 w 3560729"/>
                  <a:gd name="connsiteY1" fmla="*/ 1828802 h 5022108"/>
                  <a:gd name="connsiteX2" fmla="*/ 803564 w 3560729"/>
                  <a:gd name="connsiteY2" fmla="*/ 2507674 h 5022108"/>
                  <a:gd name="connsiteX3" fmla="*/ 498764 w 3560729"/>
                  <a:gd name="connsiteY3" fmla="*/ 4322619 h 5022108"/>
                  <a:gd name="connsiteX4" fmla="*/ 13855 w 3560729"/>
                  <a:gd name="connsiteY4" fmla="*/ 4724401 h 5022108"/>
                  <a:gd name="connsiteX5" fmla="*/ 0 w 3560729"/>
                  <a:gd name="connsiteY5" fmla="*/ 41565 h 5022108"/>
                  <a:gd name="connsiteX6" fmla="*/ 3546766 w 3560729"/>
                  <a:gd name="connsiteY6" fmla="*/ 0 h 5022108"/>
                  <a:gd name="connsiteX0" fmla="*/ 3546766 w 3560729"/>
                  <a:gd name="connsiteY0" fmla="*/ 0 h 5028368"/>
                  <a:gd name="connsiteX1" fmla="*/ 2604653 w 3560729"/>
                  <a:gd name="connsiteY1" fmla="*/ 1828802 h 5028368"/>
                  <a:gd name="connsiteX2" fmla="*/ 803564 w 3560729"/>
                  <a:gd name="connsiteY2" fmla="*/ 2313710 h 5028368"/>
                  <a:gd name="connsiteX3" fmla="*/ 498764 w 3560729"/>
                  <a:gd name="connsiteY3" fmla="*/ 4322619 h 5028368"/>
                  <a:gd name="connsiteX4" fmla="*/ 13855 w 3560729"/>
                  <a:gd name="connsiteY4" fmla="*/ 4724401 h 5028368"/>
                  <a:gd name="connsiteX5" fmla="*/ 0 w 3560729"/>
                  <a:gd name="connsiteY5" fmla="*/ 41565 h 5028368"/>
                  <a:gd name="connsiteX6" fmla="*/ 3546766 w 3560729"/>
                  <a:gd name="connsiteY6" fmla="*/ 0 h 5028368"/>
                  <a:gd name="connsiteX0" fmla="*/ 3546766 w 3567061"/>
                  <a:gd name="connsiteY0" fmla="*/ 0 h 5028368"/>
                  <a:gd name="connsiteX1" fmla="*/ 2826326 w 3567061"/>
                  <a:gd name="connsiteY1" fmla="*/ 1731820 h 5028368"/>
                  <a:gd name="connsiteX2" fmla="*/ 803564 w 3567061"/>
                  <a:gd name="connsiteY2" fmla="*/ 2313710 h 5028368"/>
                  <a:gd name="connsiteX3" fmla="*/ 498764 w 3567061"/>
                  <a:gd name="connsiteY3" fmla="*/ 4322619 h 5028368"/>
                  <a:gd name="connsiteX4" fmla="*/ 13855 w 3567061"/>
                  <a:gd name="connsiteY4" fmla="*/ 4724401 h 5028368"/>
                  <a:gd name="connsiteX5" fmla="*/ 0 w 3567061"/>
                  <a:gd name="connsiteY5" fmla="*/ 41565 h 5028368"/>
                  <a:gd name="connsiteX6" fmla="*/ 3546766 w 3567061"/>
                  <a:gd name="connsiteY6" fmla="*/ 0 h 5028368"/>
                  <a:gd name="connsiteX0" fmla="*/ 3546766 w 3567061"/>
                  <a:gd name="connsiteY0" fmla="*/ 0 h 4939815"/>
                  <a:gd name="connsiteX1" fmla="*/ 2826326 w 3567061"/>
                  <a:gd name="connsiteY1" fmla="*/ 1731820 h 4939815"/>
                  <a:gd name="connsiteX2" fmla="*/ 803564 w 3567061"/>
                  <a:gd name="connsiteY2" fmla="*/ 2313710 h 4939815"/>
                  <a:gd name="connsiteX3" fmla="*/ 1066801 w 3567061"/>
                  <a:gd name="connsiteY3" fmla="*/ 3782292 h 4939815"/>
                  <a:gd name="connsiteX4" fmla="*/ 13855 w 3567061"/>
                  <a:gd name="connsiteY4" fmla="*/ 4724401 h 4939815"/>
                  <a:gd name="connsiteX5" fmla="*/ 0 w 3567061"/>
                  <a:gd name="connsiteY5" fmla="*/ 41565 h 4939815"/>
                  <a:gd name="connsiteX6" fmla="*/ 3546766 w 3567061"/>
                  <a:gd name="connsiteY6" fmla="*/ 0 h 4939815"/>
                  <a:gd name="connsiteX0" fmla="*/ 3546766 w 3567427"/>
                  <a:gd name="connsiteY0" fmla="*/ 0 h 4944652"/>
                  <a:gd name="connsiteX1" fmla="*/ 2826326 w 3567427"/>
                  <a:gd name="connsiteY1" fmla="*/ 1731820 h 4944652"/>
                  <a:gd name="connsiteX2" fmla="*/ 748145 w 3567427"/>
                  <a:gd name="connsiteY2" fmla="*/ 2050474 h 4944652"/>
                  <a:gd name="connsiteX3" fmla="*/ 1066801 w 3567427"/>
                  <a:gd name="connsiteY3" fmla="*/ 3782292 h 4944652"/>
                  <a:gd name="connsiteX4" fmla="*/ 13855 w 3567427"/>
                  <a:gd name="connsiteY4" fmla="*/ 4724401 h 4944652"/>
                  <a:gd name="connsiteX5" fmla="*/ 0 w 3567427"/>
                  <a:gd name="connsiteY5" fmla="*/ 41565 h 4944652"/>
                  <a:gd name="connsiteX6" fmla="*/ 3546766 w 3567427"/>
                  <a:gd name="connsiteY6" fmla="*/ 0 h 4944652"/>
                  <a:gd name="connsiteX0" fmla="*/ 3546766 w 3566619"/>
                  <a:gd name="connsiteY0" fmla="*/ 0 h 4940065"/>
                  <a:gd name="connsiteX1" fmla="*/ 2826326 w 3566619"/>
                  <a:gd name="connsiteY1" fmla="*/ 1731820 h 4940065"/>
                  <a:gd name="connsiteX2" fmla="*/ 872836 w 3566619"/>
                  <a:gd name="connsiteY2" fmla="*/ 2299856 h 4940065"/>
                  <a:gd name="connsiteX3" fmla="*/ 1066801 w 3566619"/>
                  <a:gd name="connsiteY3" fmla="*/ 3782292 h 4940065"/>
                  <a:gd name="connsiteX4" fmla="*/ 13855 w 3566619"/>
                  <a:gd name="connsiteY4" fmla="*/ 4724401 h 4940065"/>
                  <a:gd name="connsiteX5" fmla="*/ 0 w 3566619"/>
                  <a:gd name="connsiteY5" fmla="*/ 41565 h 4940065"/>
                  <a:gd name="connsiteX6" fmla="*/ 3546766 w 3566619"/>
                  <a:gd name="connsiteY6" fmla="*/ 0 h 4940065"/>
                  <a:gd name="connsiteX0" fmla="*/ 3546766 w 3566619"/>
                  <a:gd name="connsiteY0" fmla="*/ 0 h 4943391"/>
                  <a:gd name="connsiteX1" fmla="*/ 2826326 w 3566619"/>
                  <a:gd name="connsiteY1" fmla="*/ 1731820 h 4943391"/>
                  <a:gd name="connsiteX2" fmla="*/ 872836 w 3566619"/>
                  <a:gd name="connsiteY2" fmla="*/ 2299856 h 4943391"/>
                  <a:gd name="connsiteX3" fmla="*/ 1343891 w 3566619"/>
                  <a:gd name="connsiteY3" fmla="*/ 3810001 h 4943391"/>
                  <a:gd name="connsiteX4" fmla="*/ 13855 w 3566619"/>
                  <a:gd name="connsiteY4" fmla="*/ 4724401 h 4943391"/>
                  <a:gd name="connsiteX5" fmla="*/ 0 w 3566619"/>
                  <a:gd name="connsiteY5" fmla="*/ 41565 h 4943391"/>
                  <a:gd name="connsiteX6" fmla="*/ 3546766 w 3566619"/>
                  <a:gd name="connsiteY6" fmla="*/ 0 h 4943391"/>
                  <a:gd name="connsiteX0" fmla="*/ 3546766 w 3566619"/>
                  <a:gd name="connsiteY0" fmla="*/ 0 h 4955848"/>
                  <a:gd name="connsiteX1" fmla="*/ 2826326 w 3566619"/>
                  <a:gd name="connsiteY1" fmla="*/ 1731820 h 4955848"/>
                  <a:gd name="connsiteX2" fmla="*/ 872836 w 3566619"/>
                  <a:gd name="connsiteY2" fmla="*/ 2299856 h 4955848"/>
                  <a:gd name="connsiteX3" fmla="*/ 1136073 w 3566619"/>
                  <a:gd name="connsiteY3" fmla="*/ 3906983 h 4955848"/>
                  <a:gd name="connsiteX4" fmla="*/ 13855 w 3566619"/>
                  <a:gd name="connsiteY4" fmla="*/ 4724401 h 4955848"/>
                  <a:gd name="connsiteX5" fmla="*/ 0 w 3566619"/>
                  <a:gd name="connsiteY5" fmla="*/ 41565 h 4955848"/>
                  <a:gd name="connsiteX6" fmla="*/ 3546766 w 3566619"/>
                  <a:gd name="connsiteY6" fmla="*/ 0 h 4955848"/>
                  <a:gd name="connsiteX0" fmla="*/ 3546766 w 3609882"/>
                  <a:gd name="connsiteY0" fmla="*/ 0 h 4955848"/>
                  <a:gd name="connsiteX1" fmla="*/ 3214254 w 3609882"/>
                  <a:gd name="connsiteY1" fmla="*/ 1579420 h 4955848"/>
                  <a:gd name="connsiteX2" fmla="*/ 872836 w 3609882"/>
                  <a:gd name="connsiteY2" fmla="*/ 2299856 h 4955848"/>
                  <a:gd name="connsiteX3" fmla="*/ 1136073 w 3609882"/>
                  <a:gd name="connsiteY3" fmla="*/ 3906983 h 4955848"/>
                  <a:gd name="connsiteX4" fmla="*/ 13855 w 3609882"/>
                  <a:gd name="connsiteY4" fmla="*/ 4724401 h 4955848"/>
                  <a:gd name="connsiteX5" fmla="*/ 0 w 3609882"/>
                  <a:gd name="connsiteY5" fmla="*/ 41565 h 4955848"/>
                  <a:gd name="connsiteX6" fmla="*/ 3546766 w 3609882"/>
                  <a:gd name="connsiteY6" fmla="*/ 0 h 4955848"/>
                  <a:gd name="connsiteX0" fmla="*/ 3546766 w 3609882"/>
                  <a:gd name="connsiteY0" fmla="*/ 0 h 4957825"/>
                  <a:gd name="connsiteX1" fmla="*/ 3214254 w 3609882"/>
                  <a:gd name="connsiteY1" fmla="*/ 1579420 h 4957825"/>
                  <a:gd name="connsiteX2" fmla="*/ 872836 w 3609882"/>
                  <a:gd name="connsiteY2" fmla="*/ 2299856 h 4957825"/>
                  <a:gd name="connsiteX3" fmla="*/ 1136073 w 3609882"/>
                  <a:gd name="connsiteY3" fmla="*/ 3906983 h 4957825"/>
                  <a:gd name="connsiteX4" fmla="*/ 13855 w 3609882"/>
                  <a:gd name="connsiteY4" fmla="*/ 4724401 h 4957825"/>
                  <a:gd name="connsiteX5" fmla="*/ 0 w 3609882"/>
                  <a:gd name="connsiteY5" fmla="*/ 41565 h 4957825"/>
                  <a:gd name="connsiteX6" fmla="*/ 3546766 w 3609882"/>
                  <a:gd name="connsiteY6" fmla="*/ 0 h 4957825"/>
                  <a:gd name="connsiteX0" fmla="*/ 3635098 w 3698214"/>
                  <a:gd name="connsiteY0" fmla="*/ 0 h 4956688"/>
                  <a:gd name="connsiteX1" fmla="*/ 3302586 w 3698214"/>
                  <a:gd name="connsiteY1" fmla="*/ 1579420 h 4956688"/>
                  <a:gd name="connsiteX2" fmla="*/ 961168 w 3698214"/>
                  <a:gd name="connsiteY2" fmla="*/ 2299856 h 4956688"/>
                  <a:gd name="connsiteX3" fmla="*/ 1432223 w 3698214"/>
                  <a:gd name="connsiteY3" fmla="*/ 4045529 h 4956688"/>
                  <a:gd name="connsiteX4" fmla="*/ 102187 w 3698214"/>
                  <a:gd name="connsiteY4" fmla="*/ 4724401 h 4956688"/>
                  <a:gd name="connsiteX5" fmla="*/ 88332 w 3698214"/>
                  <a:gd name="connsiteY5" fmla="*/ 41565 h 4956688"/>
                  <a:gd name="connsiteX6" fmla="*/ 3635098 w 3698214"/>
                  <a:gd name="connsiteY6" fmla="*/ 0 h 4956688"/>
                  <a:gd name="connsiteX0" fmla="*/ 3635098 w 3698214"/>
                  <a:gd name="connsiteY0" fmla="*/ 0 h 4956688"/>
                  <a:gd name="connsiteX1" fmla="*/ 3302586 w 3698214"/>
                  <a:gd name="connsiteY1" fmla="*/ 1579420 h 4956688"/>
                  <a:gd name="connsiteX2" fmla="*/ 961168 w 3698214"/>
                  <a:gd name="connsiteY2" fmla="*/ 2299856 h 4956688"/>
                  <a:gd name="connsiteX3" fmla="*/ 1432223 w 3698214"/>
                  <a:gd name="connsiteY3" fmla="*/ 4045529 h 4956688"/>
                  <a:gd name="connsiteX4" fmla="*/ 102187 w 3698214"/>
                  <a:gd name="connsiteY4" fmla="*/ 4724401 h 4956688"/>
                  <a:gd name="connsiteX5" fmla="*/ 88332 w 3698214"/>
                  <a:gd name="connsiteY5" fmla="*/ 41565 h 4956688"/>
                  <a:gd name="connsiteX6" fmla="*/ 3635098 w 3698214"/>
                  <a:gd name="connsiteY6" fmla="*/ 0 h 4956688"/>
                  <a:gd name="connsiteX0" fmla="*/ 3635098 w 3698214"/>
                  <a:gd name="connsiteY0" fmla="*/ 0 h 4956688"/>
                  <a:gd name="connsiteX1" fmla="*/ 3302586 w 3698214"/>
                  <a:gd name="connsiteY1" fmla="*/ 1579420 h 4956688"/>
                  <a:gd name="connsiteX2" fmla="*/ 961168 w 3698214"/>
                  <a:gd name="connsiteY2" fmla="*/ 2299856 h 4956688"/>
                  <a:gd name="connsiteX3" fmla="*/ 1432223 w 3698214"/>
                  <a:gd name="connsiteY3" fmla="*/ 4045529 h 4956688"/>
                  <a:gd name="connsiteX4" fmla="*/ 102187 w 3698214"/>
                  <a:gd name="connsiteY4" fmla="*/ 4724401 h 4956688"/>
                  <a:gd name="connsiteX5" fmla="*/ 88332 w 3698214"/>
                  <a:gd name="connsiteY5" fmla="*/ 41565 h 4956688"/>
                  <a:gd name="connsiteX6" fmla="*/ 3635098 w 3698214"/>
                  <a:gd name="connsiteY6" fmla="*/ 0 h 4956688"/>
                  <a:gd name="connsiteX0" fmla="*/ 3591845 w 3654961"/>
                  <a:gd name="connsiteY0" fmla="*/ 0 h 4968373"/>
                  <a:gd name="connsiteX1" fmla="*/ 3259333 w 3654961"/>
                  <a:gd name="connsiteY1" fmla="*/ 1579420 h 4968373"/>
                  <a:gd name="connsiteX2" fmla="*/ 917915 w 3654961"/>
                  <a:gd name="connsiteY2" fmla="*/ 2299856 h 4968373"/>
                  <a:gd name="connsiteX3" fmla="*/ 1388970 w 3654961"/>
                  <a:gd name="connsiteY3" fmla="*/ 4045529 h 4968373"/>
                  <a:gd name="connsiteX4" fmla="*/ 58934 w 3654961"/>
                  <a:gd name="connsiteY4" fmla="*/ 4724401 h 4968373"/>
                  <a:gd name="connsiteX5" fmla="*/ 45079 w 3654961"/>
                  <a:gd name="connsiteY5" fmla="*/ 41565 h 4968373"/>
                  <a:gd name="connsiteX6" fmla="*/ 3591845 w 3654961"/>
                  <a:gd name="connsiteY6" fmla="*/ 0 h 4968373"/>
                  <a:gd name="connsiteX0" fmla="*/ 3591845 w 3654961"/>
                  <a:gd name="connsiteY0" fmla="*/ 0 h 4967280"/>
                  <a:gd name="connsiteX1" fmla="*/ 3259333 w 3654961"/>
                  <a:gd name="connsiteY1" fmla="*/ 1579420 h 4967280"/>
                  <a:gd name="connsiteX2" fmla="*/ 917915 w 3654961"/>
                  <a:gd name="connsiteY2" fmla="*/ 2299856 h 4967280"/>
                  <a:gd name="connsiteX3" fmla="*/ 1388970 w 3654961"/>
                  <a:gd name="connsiteY3" fmla="*/ 4045529 h 4967280"/>
                  <a:gd name="connsiteX4" fmla="*/ 58934 w 3654961"/>
                  <a:gd name="connsiteY4" fmla="*/ 4724401 h 4967280"/>
                  <a:gd name="connsiteX5" fmla="*/ 45079 w 3654961"/>
                  <a:gd name="connsiteY5" fmla="*/ 41565 h 4967280"/>
                  <a:gd name="connsiteX6" fmla="*/ 3591845 w 3654961"/>
                  <a:gd name="connsiteY6" fmla="*/ 0 h 4967280"/>
                  <a:gd name="connsiteX0" fmla="*/ 3591845 w 3654961"/>
                  <a:gd name="connsiteY0" fmla="*/ 0 h 4979298"/>
                  <a:gd name="connsiteX1" fmla="*/ 3259333 w 3654961"/>
                  <a:gd name="connsiteY1" fmla="*/ 1579420 h 4979298"/>
                  <a:gd name="connsiteX2" fmla="*/ 917915 w 3654961"/>
                  <a:gd name="connsiteY2" fmla="*/ 2299856 h 4979298"/>
                  <a:gd name="connsiteX3" fmla="*/ 1388970 w 3654961"/>
                  <a:gd name="connsiteY3" fmla="*/ 4045529 h 4979298"/>
                  <a:gd name="connsiteX4" fmla="*/ 58934 w 3654961"/>
                  <a:gd name="connsiteY4" fmla="*/ 4738255 h 4979298"/>
                  <a:gd name="connsiteX5" fmla="*/ 45079 w 3654961"/>
                  <a:gd name="connsiteY5" fmla="*/ 41565 h 4979298"/>
                  <a:gd name="connsiteX6" fmla="*/ 3591845 w 3654961"/>
                  <a:gd name="connsiteY6" fmla="*/ 0 h 4979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654961" h="4979298">
                    <a:moveTo>
                      <a:pt x="3591845" y="0"/>
                    </a:moveTo>
                    <a:cubicBezTo>
                      <a:pt x="3704991" y="635000"/>
                      <a:pt x="3704988" y="1196111"/>
                      <a:pt x="3259333" y="1579420"/>
                    </a:cubicBezTo>
                    <a:cubicBezTo>
                      <a:pt x="2813678" y="1962729"/>
                      <a:pt x="1229642" y="1888838"/>
                      <a:pt x="917915" y="2299856"/>
                    </a:cubicBezTo>
                    <a:cubicBezTo>
                      <a:pt x="606188" y="2710874"/>
                      <a:pt x="1532133" y="3639129"/>
                      <a:pt x="1388970" y="4045529"/>
                    </a:cubicBezTo>
                    <a:cubicBezTo>
                      <a:pt x="1245807" y="4451929"/>
                      <a:pt x="185461" y="5430703"/>
                      <a:pt x="58934" y="4738255"/>
                    </a:cubicBezTo>
                    <a:cubicBezTo>
                      <a:pt x="-67593" y="4045807"/>
                      <a:pt x="49697" y="1602510"/>
                      <a:pt x="45079" y="41565"/>
                    </a:cubicBezTo>
                    <a:lnTo>
                      <a:pt x="359184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84407" tIns="42203" rIns="84407" bIns="42203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th-TH" sz="1661"/>
              </a:p>
            </p:txBody>
          </p:sp>
          <p:sp>
            <p:nvSpPr>
              <p:cNvPr id="23" name="รูปแบบอิสระ: รูปร่าง 22">
                <a:extLst>
                  <a:ext uri="{FF2B5EF4-FFF2-40B4-BE49-F238E27FC236}">
                    <a16:creationId xmlns:a16="http://schemas.microsoft.com/office/drawing/2014/main" id="{D9CEDDBE-8C27-4A8F-9572-814A7BE126F2}"/>
                  </a:ext>
                </a:extLst>
              </p:cNvPr>
              <p:cNvSpPr/>
              <p:nvPr/>
            </p:nvSpPr>
            <p:spPr>
              <a:xfrm>
                <a:off x="-13854" y="-53779"/>
                <a:ext cx="5988928" cy="3844532"/>
              </a:xfrm>
              <a:custGeom>
                <a:avLst/>
                <a:gdLst>
                  <a:gd name="connsiteX0" fmla="*/ 5791200 w 5791200"/>
                  <a:gd name="connsiteY0" fmla="*/ 13854 h 3574472"/>
                  <a:gd name="connsiteX1" fmla="*/ 3061855 w 5791200"/>
                  <a:gd name="connsiteY1" fmla="*/ 678872 h 3574472"/>
                  <a:gd name="connsiteX2" fmla="*/ 2992582 w 5791200"/>
                  <a:gd name="connsiteY2" fmla="*/ 1607127 h 3574472"/>
                  <a:gd name="connsiteX3" fmla="*/ 1413164 w 5791200"/>
                  <a:gd name="connsiteY3" fmla="*/ 1870363 h 3574472"/>
                  <a:gd name="connsiteX4" fmla="*/ 0 w 5791200"/>
                  <a:gd name="connsiteY4" fmla="*/ 3574472 h 3574472"/>
                  <a:gd name="connsiteX5" fmla="*/ 55418 w 5791200"/>
                  <a:gd name="connsiteY5" fmla="*/ 0 h 3574472"/>
                  <a:gd name="connsiteX6" fmla="*/ 5791200 w 5791200"/>
                  <a:gd name="connsiteY6" fmla="*/ 13854 h 3574472"/>
                  <a:gd name="connsiteX0" fmla="*/ 5822003 w 5822003"/>
                  <a:gd name="connsiteY0" fmla="*/ 28151 h 3588769"/>
                  <a:gd name="connsiteX1" fmla="*/ 3092658 w 5822003"/>
                  <a:gd name="connsiteY1" fmla="*/ 693169 h 3588769"/>
                  <a:gd name="connsiteX2" fmla="*/ 3023385 w 5822003"/>
                  <a:gd name="connsiteY2" fmla="*/ 1621424 h 3588769"/>
                  <a:gd name="connsiteX3" fmla="*/ 1443967 w 5822003"/>
                  <a:gd name="connsiteY3" fmla="*/ 1884660 h 3588769"/>
                  <a:gd name="connsiteX4" fmla="*/ 30803 w 5822003"/>
                  <a:gd name="connsiteY4" fmla="*/ 3588769 h 3588769"/>
                  <a:gd name="connsiteX5" fmla="*/ 0 w 5822003"/>
                  <a:gd name="connsiteY5" fmla="*/ 0 h 3588769"/>
                  <a:gd name="connsiteX6" fmla="*/ 5822003 w 5822003"/>
                  <a:gd name="connsiteY6" fmla="*/ 28151 h 3588769"/>
                  <a:gd name="connsiteX0" fmla="*/ 5879484 w 5879484"/>
                  <a:gd name="connsiteY0" fmla="*/ 42449 h 3603067"/>
                  <a:gd name="connsiteX1" fmla="*/ 3150139 w 5879484"/>
                  <a:gd name="connsiteY1" fmla="*/ 707467 h 3603067"/>
                  <a:gd name="connsiteX2" fmla="*/ 3080866 w 5879484"/>
                  <a:gd name="connsiteY2" fmla="*/ 1635722 h 3603067"/>
                  <a:gd name="connsiteX3" fmla="*/ 1501448 w 5879484"/>
                  <a:gd name="connsiteY3" fmla="*/ 1898958 h 3603067"/>
                  <a:gd name="connsiteX4" fmla="*/ 88284 w 5879484"/>
                  <a:gd name="connsiteY4" fmla="*/ 3603067 h 3603067"/>
                  <a:gd name="connsiteX5" fmla="*/ 0 w 5879484"/>
                  <a:gd name="connsiteY5" fmla="*/ 0 h 3603067"/>
                  <a:gd name="connsiteX6" fmla="*/ 5879484 w 5879484"/>
                  <a:gd name="connsiteY6" fmla="*/ 42449 h 3603067"/>
                  <a:gd name="connsiteX0" fmla="*/ 5879484 w 5879484"/>
                  <a:gd name="connsiteY0" fmla="*/ 42449 h 3603067"/>
                  <a:gd name="connsiteX1" fmla="*/ 3150139 w 5879484"/>
                  <a:gd name="connsiteY1" fmla="*/ 707467 h 3603067"/>
                  <a:gd name="connsiteX2" fmla="*/ 3080866 w 5879484"/>
                  <a:gd name="connsiteY2" fmla="*/ 1635722 h 3603067"/>
                  <a:gd name="connsiteX3" fmla="*/ 1501448 w 5879484"/>
                  <a:gd name="connsiteY3" fmla="*/ 1898958 h 3603067"/>
                  <a:gd name="connsiteX4" fmla="*/ 2063 w 5879484"/>
                  <a:gd name="connsiteY4" fmla="*/ 3603067 h 3603067"/>
                  <a:gd name="connsiteX5" fmla="*/ 0 w 5879484"/>
                  <a:gd name="connsiteY5" fmla="*/ 0 h 3603067"/>
                  <a:gd name="connsiteX6" fmla="*/ 5879484 w 5879484"/>
                  <a:gd name="connsiteY6" fmla="*/ 42449 h 3603067"/>
                  <a:gd name="connsiteX0" fmla="*/ 6021126 w 6021126"/>
                  <a:gd name="connsiteY0" fmla="*/ 42449 h 3688855"/>
                  <a:gd name="connsiteX1" fmla="*/ 3291781 w 6021126"/>
                  <a:gd name="connsiteY1" fmla="*/ 707467 h 3688855"/>
                  <a:gd name="connsiteX2" fmla="*/ 3222508 w 6021126"/>
                  <a:gd name="connsiteY2" fmla="*/ 1635722 h 3688855"/>
                  <a:gd name="connsiteX3" fmla="*/ 1643090 w 6021126"/>
                  <a:gd name="connsiteY3" fmla="*/ 1898958 h 3688855"/>
                  <a:gd name="connsiteX4" fmla="*/ 2 w 6021126"/>
                  <a:gd name="connsiteY4" fmla="*/ 3688855 h 3688855"/>
                  <a:gd name="connsiteX5" fmla="*/ 141642 w 6021126"/>
                  <a:gd name="connsiteY5" fmla="*/ 0 h 3688855"/>
                  <a:gd name="connsiteX6" fmla="*/ 6021126 w 6021126"/>
                  <a:gd name="connsiteY6" fmla="*/ 42449 h 3688855"/>
                  <a:gd name="connsiteX0" fmla="*/ 6109408 w 6109408"/>
                  <a:gd name="connsiteY0" fmla="*/ 128236 h 3774642"/>
                  <a:gd name="connsiteX1" fmla="*/ 3380063 w 6109408"/>
                  <a:gd name="connsiteY1" fmla="*/ 793254 h 3774642"/>
                  <a:gd name="connsiteX2" fmla="*/ 3310790 w 6109408"/>
                  <a:gd name="connsiteY2" fmla="*/ 1721509 h 3774642"/>
                  <a:gd name="connsiteX3" fmla="*/ 1731372 w 6109408"/>
                  <a:gd name="connsiteY3" fmla="*/ 1984745 h 3774642"/>
                  <a:gd name="connsiteX4" fmla="*/ 88284 w 6109408"/>
                  <a:gd name="connsiteY4" fmla="*/ 3774642 h 3774642"/>
                  <a:gd name="connsiteX5" fmla="*/ 0 w 6109408"/>
                  <a:gd name="connsiteY5" fmla="*/ 0 h 3774642"/>
                  <a:gd name="connsiteX6" fmla="*/ 6109408 w 6109408"/>
                  <a:gd name="connsiteY6" fmla="*/ 128236 h 3774642"/>
                  <a:gd name="connsiteX0" fmla="*/ 6109408 w 6109408"/>
                  <a:gd name="connsiteY0" fmla="*/ 128236 h 3774642"/>
                  <a:gd name="connsiteX1" fmla="*/ 3380063 w 6109408"/>
                  <a:gd name="connsiteY1" fmla="*/ 793254 h 3774642"/>
                  <a:gd name="connsiteX2" fmla="*/ 3310790 w 6109408"/>
                  <a:gd name="connsiteY2" fmla="*/ 1721509 h 3774642"/>
                  <a:gd name="connsiteX3" fmla="*/ 1731372 w 6109408"/>
                  <a:gd name="connsiteY3" fmla="*/ 1984745 h 3774642"/>
                  <a:gd name="connsiteX4" fmla="*/ 88284 w 6109408"/>
                  <a:gd name="connsiteY4" fmla="*/ 3774642 h 3774642"/>
                  <a:gd name="connsiteX5" fmla="*/ 0 w 6109408"/>
                  <a:gd name="connsiteY5" fmla="*/ 0 h 3774642"/>
                  <a:gd name="connsiteX6" fmla="*/ 6109408 w 6109408"/>
                  <a:gd name="connsiteY6" fmla="*/ 128236 h 3774642"/>
                  <a:gd name="connsiteX0" fmla="*/ 6109408 w 6109408"/>
                  <a:gd name="connsiteY0" fmla="*/ 128236 h 3774642"/>
                  <a:gd name="connsiteX1" fmla="*/ 3380063 w 6109408"/>
                  <a:gd name="connsiteY1" fmla="*/ 793254 h 3774642"/>
                  <a:gd name="connsiteX2" fmla="*/ 3310790 w 6109408"/>
                  <a:gd name="connsiteY2" fmla="*/ 1721509 h 3774642"/>
                  <a:gd name="connsiteX3" fmla="*/ 1731372 w 6109408"/>
                  <a:gd name="connsiteY3" fmla="*/ 1984745 h 3774642"/>
                  <a:gd name="connsiteX4" fmla="*/ 88284 w 6109408"/>
                  <a:gd name="connsiteY4" fmla="*/ 3774642 h 3774642"/>
                  <a:gd name="connsiteX5" fmla="*/ 0 w 6109408"/>
                  <a:gd name="connsiteY5" fmla="*/ 0 h 3774642"/>
                  <a:gd name="connsiteX6" fmla="*/ 6109408 w 6109408"/>
                  <a:gd name="connsiteY6" fmla="*/ 128236 h 3774642"/>
                  <a:gd name="connsiteX0" fmla="*/ 6037557 w 6037557"/>
                  <a:gd name="connsiteY0" fmla="*/ 142533 h 3788939"/>
                  <a:gd name="connsiteX1" fmla="*/ 3308212 w 6037557"/>
                  <a:gd name="connsiteY1" fmla="*/ 807551 h 3788939"/>
                  <a:gd name="connsiteX2" fmla="*/ 3238939 w 6037557"/>
                  <a:gd name="connsiteY2" fmla="*/ 1735806 h 3788939"/>
                  <a:gd name="connsiteX3" fmla="*/ 1659521 w 6037557"/>
                  <a:gd name="connsiteY3" fmla="*/ 1999042 h 3788939"/>
                  <a:gd name="connsiteX4" fmla="*/ 16433 w 6037557"/>
                  <a:gd name="connsiteY4" fmla="*/ 3788939 h 3788939"/>
                  <a:gd name="connsiteX5" fmla="*/ 0 w 6037557"/>
                  <a:gd name="connsiteY5" fmla="*/ 0 h 3788939"/>
                  <a:gd name="connsiteX6" fmla="*/ 6037557 w 6037557"/>
                  <a:gd name="connsiteY6" fmla="*/ 142533 h 3788939"/>
                  <a:gd name="connsiteX0" fmla="*/ 6037557 w 6037557"/>
                  <a:gd name="connsiteY0" fmla="*/ 142533 h 3788939"/>
                  <a:gd name="connsiteX1" fmla="*/ 3308212 w 6037557"/>
                  <a:gd name="connsiteY1" fmla="*/ 807551 h 3788939"/>
                  <a:gd name="connsiteX2" fmla="*/ 3238939 w 6037557"/>
                  <a:gd name="connsiteY2" fmla="*/ 1735806 h 3788939"/>
                  <a:gd name="connsiteX3" fmla="*/ 1659521 w 6037557"/>
                  <a:gd name="connsiteY3" fmla="*/ 1999042 h 3788939"/>
                  <a:gd name="connsiteX4" fmla="*/ 16433 w 6037557"/>
                  <a:gd name="connsiteY4" fmla="*/ 3788939 h 3788939"/>
                  <a:gd name="connsiteX5" fmla="*/ 0 w 6037557"/>
                  <a:gd name="connsiteY5" fmla="*/ 0 h 3788939"/>
                  <a:gd name="connsiteX6" fmla="*/ 6037557 w 6037557"/>
                  <a:gd name="connsiteY6" fmla="*/ 142533 h 3788939"/>
                  <a:gd name="connsiteX0" fmla="*/ 6109407 w 6109407"/>
                  <a:gd name="connsiteY0" fmla="*/ 0 h 3789385"/>
                  <a:gd name="connsiteX1" fmla="*/ 3308212 w 6109407"/>
                  <a:gd name="connsiteY1" fmla="*/ 807997 h 3789385"/>
                  <a:gd name="connsiteX2" fmla="*/ 3238939 w 6109407"/>
                  <a:gd name="connsiteY2" fmla="*/ 1736252 h 3789385"/>
                  <a:gd name="connsiteX3" fmla="*/ 1659521 w 6109407"/>
                  <a:gd name="connsiteY3" fmla="*/ 1999488 h 3789385"/>
                  <a:gd name="connsiteX4" fmla="*/ 16433 w 6109407"/>
                  <a:gd name="connsiteY4" fmla="*/ 3789385 h 3789385"/>
                  <a:gd name="connsiteX5" fmla="*/ 0 w 6109407"/>
                  <a:gd name="connsiteY5" fmla="*/ 446 h 3789385"/>
                  <a:gd name="connsiteX6" fmla="*/ 6109407 w 6109407"/>
                  <a:gd name="connsiteY6" fmla="*/ 0 h 3789385"/>
                  <a:gd name="connsiteX0" fmla="*/ 6109407 w 6179364"/>
                  <a:gd name="connsiteY0" fmla="*/ 0 h 3789385"/>
                  <a:gd name="connsiteX1" fmla="*/ 3308212 w 6179364"/>
                  <a:gd name="connsiteY1" fmla="*/ 807997 h 3789385"/>
                  <a:gd name="connsiteX2" fmla="*/ 3238939 w 6179364"/>
                  <a:gd name="connsiteY2" fmla="*/ 1736252 h 3789385"/>
                  <a:gd name="connsiteX3" fmla="*/ 1659521 w 6179364"/>
                  <a:gd name="connsiteY3" fmla="*/ 1999488 h 3789385"/>
                  <a:gd name="connsiteX4" fmla="*/ 16433 w 6179364"/>
                  <a:gd name="connsiteY4" fmla="*/ 3789385 h 3789385"/>
                  <a:gd name="connsiteX5" fmla="*/ 0 w 6179364"/>
                  <a:gd name="connsiteY5" fmla="*/ 446 h 3789385"/>
                  <a:gd name="connsiteX6" fmla="*/ 6109407 w 6179364"/>
                  <a:gd name="connsiteY6" fmla="*/ 0 h 3789385"/>
                  <a:gd name="connsiteX0" fmla="*/ 6109407 w 6179364"/>
                  <a:gd name="connsiteY0" fmla="*/ 0 h 3789385"/>
                  <a:gd name="connsiteX1" fmla="*/ 3308212 w 6179364"/>
                  <a:gd name="connsiteY1" fmla="*/ 807997 h 3789385"/>
                  <a:gd name="connsiteX2" fmla="*/ 3238939 w 6179364"/>
                  <a:gd name="connsiteY2" fmla="*/ 1736252 h 3789385"/>
                  <a:gd name="connsiteX3" fmla="*/ 1659521 w 6179364"/>
                  <a:gd name="connsiteY3" fmla="*/ 1999488 h 3789385"/>
                  <a:gd name="connsiteX4" fmla="*/ 16433 w 6179364"/>
                  <a:gd name="connsiteY4" fmla="*/ 3789385 h 3789385"/>
                  <a:gd name="connsiteX5" fmla="*/ 0 w 6179364"/>
                  <a:gd name="connsiteY5" fmla="*/ 446 h 3789385"/>
                  <a:gd name="connsiteX6" fmla="*/ 6109407 w 6179364"/>
                  <a:gd name="connsiteY6" fmla="*/ 0 h 3789385"/>
                  <a:gd name="connsiteX0" fmla="*/ 6109407 w 6179364"/>
                  <a:gd name="connsiteY0" fmla="*/ 0 h 3826203"/>
                  <a:gd name="connsiteX1" fmla="*/ 3308212 w 6179364"/>
                  <a:gd name="connsiteY1" fmla="*/ 807997 h 3826203"/>
                  <a:gd name="connsiteX2" fmla="*/ 3238939 w 6179364"/>
                  <a:gd name="connsiteY2" fmla="*/ 1736252 h 3826203"/>
                  <a:gd name="connsiteX3" fmla="*/ 1659521 w 6179364"/>
                  <a:gd name="connsiteY3" fmla="*/ 1999488 h 3826203"/>
                  <a:gd name="connsiteX4" fmla="*/ 16433 w 6179364"/>
                  <a:gd name="connsiteY4" fmla="*/ 3789385 h 3826203"/>
                  <a:gd name="connsiteX5" fmla="*/ 0 w 6179364"/>
                  <a:gd name="connsiteY5" fmla="*/ 446 h 3826203"/>
                  <a:gd name="connsiteX6" fmla="*/ 6109407 w 6179364"/>
                  <a:gd name="connsiteY6" fmla="*/ 0 h 3826203"/>
                  <a:gd name="connsiteX0" fmla="*/ 6109407 w 6194666"/>
                  <a:gd name="connsiteY0" fmla="*/ 0 h 3826203"/>
                  <a:gd name="connsiteX1" fmla="*/ 3897392 w 6194666"/>
                  <a:gd name="connsiteY1" fmla="*/ 636422 h 3826203"/>
                  <a:gd name="connsiteX2" fmla="*/ 3238939 w 6194666"/>
                  <a:gd name="connsiteY2" fmla="*/ 1736252 h 3826203"/>
                  <a:gd name="connsiteX3" fmla="*/ 1659521 w 6194666"/>
                  <a:gd name="connsiteY3" fmla="*/ 1999488 h 3826203"/>
                  <a:gd name="connsiteX4" fmla="*/ 16433 w 6194666"/>
                  <a:gd name="connsiteY4" fmla="*/ 3789385 h 3826203"/>
                  <a:gd name="connsiteX5" fmla="*/ 0 w 6194666"/>
                  <a:gd name="connsiteY5" fmla="*/ 446 h 3826203"/>
                  <a:gd name="connsiteX6" fmla="*/ 6109407 w 6194666"/>
                  <a:gd name="connsiteY6" fmla="*/ 0 h 3826203"/>
                  <a:gd name="connsiteX0" fmla="*/ 6109407 w 6195622"/>
                  <a:gd name="connsiteY0" fmla="*/ 0 h 3830610"/>
                  <a:gd name="connsiteX1" fmla="*/ 3897392 w 6195622"/>
                  <a:gd name="connsiteY1" fmla="*/ 636422 h 3830610"/>
                  <a:gd name="connsiteX2" fmla="*/ 3052127 w 6195622"/>
                  <a:gd name="connsiteY2" fmla="*/ 1764848 h 3830610"/>
                  <a:gd name="connsiteX3" fmla="*/ 1659521 w 6195622"/>
                  <a:gd name="connsiteY3" fmla="*/ 1999488 h 3830610"/>
                  <a:gd name="connsiteX4" fmla="*/ 16433 w 6195622"/>
                  <a:gd name="connsiteY4" fmla="*/ 3789385 h 3830610"/>
                  <a:gd name="connsiteX5" fmla="*/ 0 w 6195622"/>
                  <a:gd name="connsiteY5" fmla="*/ 446 h 3830610"/>
                  <a:gd name="connsiteX6" fmla="*/ 6109407 w 6195622"/>
                  <a:gd name="connsiteY6" fmla="*/ 0 h 3830610"/>
                  <a:gd name="connsiteX0" fmla="*/ 6109407 w 6200522"/>
                  <a:gd name="connsiteY0" fmla="*/ 0 h 3830610"/>
                  <a:gd name="connsiteX1" fmla="*/ 4041094 w 6200522"/>
                  <a:gd name="connsiteY1" fmla="*/ 893784 h 3830610"/>
                  <a:gd name="connsiteX2" fmla="*/ 3052127 w 6200522"/>
                  <a:gd name="connsiteY2" fmla="*/ 1764848 h 3830610"/>
                  <a:gd name="connsiteX3" fmla="*/ 1659521 w 6200522"/>
                  <a:gd name="connsiteY3" fmla="*/ 1999488 h 3830610"/>
                  <a:gd name="connsiteX4" fmla="*/ 16433 w 6200522"/>
                  <a:gd name="connsiteY4" fmla="*/ 3789385 h 3830610"/>
                  <a:gd name="connsiteX5" fmla="*/ 0 w 6200522"/>
                  <a:gd name="connsiteY5" fmla="*/ 446 h 3830610"/>
                  <a:gd name="connsiteX6" fmla="*/ 6109407 w 6200522"/>
                  <a:gd name="connsiteY6" fmla="*/ 0 h 3830610"/>
                  <a:gd name="connsiteX0" fmla="*/ 6109407 w 6200522"/>
                  <a:gd name="connsiteY0" fmla="*/ 0 h 3906887"/>
                  <a:gd name="connsiteX1" fmla="*/ 4041094 w 6200522"/>
                  <a:gd name="connsiteY1" fmla="*/ 893784 h 3906887"/>
                  <a:gd name="connsiteX2" fmla="*/ 3052127 w 6200522"/>
                  <a:gd name="connsiteY2" fmla="*/ 1764848 h 3906887"/>
                  <a:gd name="connsiteX3" fmla="*/ 1659521 w 6200522"/>
                  <a:gd name="connsiteY3" fmla="*/ 1999488 h 3906887"/>
                  <a:gd name="connsiteX4" fmla="*/ 921756 w 6200522"/>
                  <a:gd name="connsiteY4" fmla="*/ 2860023 h 3906887"/>
                  <a:gd name="connsiteX5" fmla="*/ 16433 w 6200522"/>
                  <a:gd name="connsiteY5" fmla="*/ 3789385 h 3906887"/>
                  <a:gd name="connsiteX6" fmla="*/ 0 w 6200522"/>
                  <a:gd name="connsiteY6" fmla="*/ 446 h 3906887"/>
                  <a:gd name="connsiteX7" fmla="*/ 6109407 w 6200522"/>
                  <a:gd name="connsiteY7" fmla="*/ 0 h 3906887"/>
                  <a:gd name="connsiteX0" fmla="*/ 6109407 w 6210247"/>
                  <a:gd name="connsiteY0" fmla="*/ 0 h 3906887"/>
                  <a:gd name="connsiteX1" fmla="*/ 4285388 w 6210247"/>
                  <a:gd name="connsiteY1" fmla="*/ 793699 h 3906887"/>
                  <a:gd name="connsiteX2" fmla="*/ 3052127 w 6210247"/>
                  <a:gd name="connsiteY2" fmla="*/ 1764848 h 3906887"/>
                  <a:gd name="connsiteX3" fmla="*/ 1659521 w 6210247"/>
                  <a:gd name="connsiteY3" fmla="*/ 1999488 h 3906887"/>
                  <a:gd name="connsiteX4" fmla="*/ 921756 w 6210247"/>
                  <a:gd name="connsiteY4" fmla="*/ 2860023 h 3906887"/>
                  <a:gd name="connsiteX5" fmla="*/ 16433 w 6210247"/>
                  <a:gd name="connsiteY5" fmla="*/ 3789385 h 3906887"/>
                  <a:gd name="connsiteX6" fmla="*/ 0 w 6210247"/>
                  <a:gd name="connsiteY6" fmla="*/ 446 h 3906887"/>
                  <a:gd name="connsiteX7" fmla="*/ 6109407 w 6210247"/>
                  <a:gd name="connsiteY7" fmla="*/ 0 h 3906887"/>
                  <a:gd name="connsiteX0" fmla="*/ 6109407 w 6214422"/>
                  <a:gd name="connsiteY0" fmla="*/ 0 h 3906887"/>
                  <a:gd name="connsiteX1" fmla="*/ 4285388 w 6214422"/>
                  <a:gd name="connsiteY1" fmla="*/ 793699 h 3906887"/>
                  <a:gd name="connsiteX2" fmla="*/ 2477318 w 6214422"/>
                  <a:gd name="connsiteY2" fmla="*/ 964165 h 3906887"/>
                  <a:gd name="connsiteX3" fmla="*/ 1659521 w 6214422"/>
                  <a:gd name="connsiteY3" fmla="*/ 1999488 h 3906887"/>
                  <a:gd name="connsiteX4" fmla="*/ 921756 w 6214422"/>
                  <a:gd name="connsiteY4" fmla="*/ 2860023 h 3906887"/>
                  <a:gd name="connsiteX5" fmla="*/ 16433 w 6214422"/>
                  <a:gd name="connsiteY5" fmla="*/ 3789385 h 3906887"/>
                  <a:gd name="connsiteX6" fmla="*/ 0 w 6214422"/>
                  <a:gd name="connsiteY6" fmla="*/ 446 h 3906887"/>
                  <a:gd name="connsiteX7" fmla="*/ 6109407 w 6214422"/>
                  <a:gd name="connsiteY7" fmla="*/ 0 h 3906887"/>
                  <a:gd name="connsiteX0" fmla="*/ 6109407 w 6214422"/>
                  <a:gd name="connsiteY0" fmla="*/ 0 h 3906887"/>
                  <a:gd name="connsiteX1" fmla="*/ 4285388 w 6214422"/>
                  <a:gd name="connsiteY1" fmla="*/ 793699 h 3906887"/>
                  <a:gd name="connsiteX2" fmla="*/ 2477318 w 6214422"/>
                  <a:gd name="connsiteY2" fmla="*/ 964165 h 3906887"/>
                  <a:gd name="connsiteX3" fmla="*/ 2033147 w 6214422"/>
                  <a:gd name="connsiteY3" fmla="*/ 2285446 h 3906887"/>
                  <a:gd name="connsiteX4" fmla="*/ 921756 w 6214422"/>
                  <a:gd name="connsiteY4" fmla="*/ 2860023 h 3906887"/>
                  <a:gd name="connsiteX5" fmla="*/ 16433 w 6214422"/>
                  <a:gd name="connsiteY5" fmla="*/ 3789385 h 3906887"/>
                  <a:gd name="connsiteX6" fmla="*/ 0 w 6214422"/>
                  <a:gd name="connsiteY6" fmla="*/ 446 h 3906887"/>
                  <a:gd name="connsiteX7" fmla="*/ 6109407 w 6214422"/>
                  <a:gd name="connsiteY7" fmla="*/ 0 h 3906887"/>
                  <a:gd name="connsiteX0" fmla="*/ 6109407 w 6214422"/>
                  <a:gd name="connsiteY0" fmla="*/ 0 h 3903573"/>
                  <a:gd name="connsiteX1" fmla="*/ 4285388 w 6214422"/>
                  <a:gd name="connsiteY1" fmla="*/ 793699 h 3903573"/>
                  <a:gd name="connsiteX2" fmla="*/ 2477318 w 6214422"/>
                  <a:gd name="connsiteY2" fmla="*/ 964165 h 3903573"/>
                  <a:gd name="connsiteX3" fmla="*/ 2033147 w 6214422"/>
                  <a:gd name="connsiteY3" fmla="*/ 2285446 h 3903573"/>
                  <a:gd name="connsiteX4" fmla="*/ 849905 w 6214422"/>
                  <a:gd name="connsiteY4" fmla="*/ 2817129 h 3903573"/>
                  <a:gd name="connsiteX5" fmla="*/ 16433 w 6214422"/>
                  <a:gd name="connsiteY5" fmla="*/ 3789385 h 3903573"/>
                  <a:gd name="connsiteX6" fmla="*/ 0 w 6214422"/>
                  <a:gd name="connsiteY6" fmla="*/ 446 h 3903573"/>
                  <a:gd name="connsiteX7" fmla="*/ 6109407 w 6214422"/>
                  <a:gd name="connsiteY7" fmla="*/ 0 h 3903573"/>
                  <a:gd name="connsiteX0" fmla="*/ 6109407 w 6214422"/>
                  <a:gd name="connsiteY0" fmla="*/ 0 h 3912056"/>
                  <a:gd name="connsiteX1" fmla="*/ 4285388 w 6214422"/>
                  <a:gd name="connsiteY1" fmla="*/ 793699 h 3912056"/>
                  <a:gd name="connsiteX2" fmla="*/ 2477318 w 6214422"/>
                  <a:gd name="connsiteY2" fmla="*/ 964165 h 3912056"/>
                  <a:gd name="connsiteX3" fmla="*/ 2033147 w 6214422"/>
                  <a:gd name="connsiteY3" fmla="*/ 2285446 h 3912056"/>
                  <a:gd name="connsiteX4" fmla="*/ 849905 w 6214422"/>
                  <a:gd name="connsiteY4" fmla="*/ 2817129 h 3912056"/>
                  <a:gd name="connsiteX5" fmla="*/ 16433 w 6214422"/>
                  <a:gd name="connsiteY5" fmla="*/ 3789385 h 3912056"/>
                  <a:gd name="connsiteX6" fmla="*/ 0 w 6214422"/>
                  <a:gd name="connsiteY6" fmla="*/ 446 h 3912056"/>
                  <a:gd name="connsiteX7" fmla="*/ 6109407 w 6214422"/>
                  <a:gd name="connsiteY7" fmla="*/ 0 h 3912056"/>
                  <a:gd name="connsiteX0" fmla="*/ 6109407 w 6220180"/>
                  <a:gd name="connsiteY0" fmla="*/ 0 h 3912056"/>
                  <a:gd name="connsiteX1" fmla="*/ 4400350 w 6220180"/>
                  <a:gd name="connsiteY1" fmla="*/ 993869 h 3912056"/>
                  <a:gd name="connsiteX2" fmla="*/ 2477318 w 6220180"/>
                  <a:gd name="connsiteY2" fmla="*/ 964165 h 3912056"/>
                  <a:gd name="connsiteX3" fmla="*/ 2033147 w 6220180"/>
                  <a:gd name="connsiteY3" fmla="*/ 2285446 h 3912056"/>
                  <a:gd name="connsiteX4" fmla="*/ 849905 w 6220180"/>
                  <a:gd name="connsiteY4" fmla="*/ 2817129 h 3912056"/>
                  <a:gd name="connsiteX5" fmla="*/ 16433 w 6220180"/>
                  <a:gd name="connsiteY5" fmla="*/ 3789385 h 3912056"/>
                  <a:gd name="connsiteX6" fmla="*/ 0 w 6220180"/>
                  <a:gd name="connsiteY6" fmla="*/ 446 h 3912056"/>
                  <a:gd name="connsiteX7" fmla="*/ 6109407 w 6220180"/>
                  <a:gd name="connsiteY7" fmla="*/ 0 h 3912056"/>
                  <a:gd name="connsiteX0" fmla="*/ 6109407 w 6221637"/>
                  <a:gd name="connsiteY0" fmla="*/ 0 h 3912056"/>
                  <a:gd name="connsiteX1" fmla="*/ 4400350 w 6221637"/>
                  <a:gd name="connsiteY1" fmla="*/ 993869 h 3912056"/>
                  <a:gd name="connsiteX2" fmla="*/ 2477318 w 6221637"/>
                  <a:gd name="connsiteY2" fmla="*/ 964165 h 3912056"/>
                  <a:gd name="connsiteX3" fmla="*/ 2033147 w 6221637"/>
                  <a:gd name="connsiteY3" fmla="*/ 2285446 h 3912056"/>
                  <a:gd name="connsiteX4" fmla="*/ 849905 w 6221637"/>
                  <a:gd name="connsiteY4" fmla="*/ 2817129 h 3912056"/>
                  <a:gd name="connsiteX5" fmla="*/ 16433 w 6221637"/>
                  <a:gd name="connsiteY5" fmla="*/ 3789385 h 3912056"/>
                  <a:gd name="connsiteX6" fmla="*/ 0 w 6221637"/>
                  <a:gd name="connsiteY6" fmla="*/ 446 h 3912056"/>
                  <a:gd name="connsiteX7" fmla="*/ 6109407 w 6221637"/>
                  <a:gd name="connsiteY7" fmla="*/ 0 h 3912056"/>
                  <a:gd name="connsiteX0" fmla="*/ 6109407 w 6217155"/>
                  <a:gd name="connsiteY0" fmla="*/ 0 h 3912056"/>
                  <a:gd name="connsiteX1" fmla="*/ 4314129 w 6217155"/>
                  <a:gd name="connsiteY1" fmla="*/ 765103 h 3912056"/>
                  <a:gd name="connsiteX2" fmla="*/ 2477318 w 6217155"/>
                  <a:gd name="connsiteY2" fmla="*/ 964165 h 3912056"/>
                  <a:gd name="connsiteX3" fmla="*/ 2033147 w 6217155"/>
                  <a:gd name="connsiteY3" fmla="*/ 2285446 h 3912056"/>
                  <a:gd name="connsiteX4" fmla="*/ 849905 w 6217155"/>
                  <a:gd name="connsiteY4" fmla="*/ 2817129 h 3912056"/>
                  <a:gd name="connsiteX5" fmla="*/ 16433 w 6217155"/>
                  <a:gd name="connsiteY5" fmla="*/ 3789385 h 3912056"/>
                  <a:gd name="connsiteX6" fmla="*/ 0 w 6217155"/>
                  <a:gd name="connsiteY6" fmla="*/ 446 h 3912056"/>
                  <a:gd name="connsiteX7" fmla="*/ 6109407 w 6217155"/>
                  <a:gd name="connsiteY7" fmla="*/ 0 h 3912056"/>
                  <a:gd name="connsiteX0" fmla="*/ 6109407 w 6216702"/>
                  <a:gd name="connsiteY0" fmla="*/ 0 h 3912056"/>
                  <a:gd name="connsiteX1" fmla="*/ 4314129 w 6216702"/>
                  <a:gd name="connsiteY1" fmla="*/ 765103 h 3912056"/>
                  <a:gd name="connsiteX2" fmla="*/ 2362355 w 6216702"/>
                  <a:gd name="connsiteY2" fmla="*/ 721101 h 3912056"/>
                  <a:gd name="connsiteX3" fmla="*/ 2033147 w 6216702"/>
                  <a:gd name="connsiteY3" fmla="*/ 2285446 h 3912056"/>
                  <a:gd name="connsiteX4" fmla="*/ 849905 w 6216702"/>
                  <a:gd name="connsiteY4" fmla="*/ 2817129 h 3912056"/>
                  <a:gd name="connsiteX5" fmla="*/ 16433 w 6216702"/>
                  <a:gd name="connsiteY5" fmla="*/ 3789385 h 3912056"/>
                  <a:gd name="connsiteX6" fmla="*/ 0 w 6216702"/>
                  <a:gd name="connsiteY6" fmla="*/ 446 h 3912056"/>
                  <a:gd name="connsiteX7" fmla="*/ 6109407 w 6216702"/>
                  <a:gd name="connsiteY7" fmla="*/ 0 h 3912056"/>
                  <a:gd name="connsiteX0" fmla="*/ 6109407 w 6212589"/>
                  <a:gd name="connsiteY0" fmla="*/ 0 h 3912056"/>
                  <a:gd name="connsiteX1" fmla="*/ 4227908 w 6212589"/>
                  <a:gd name="connsiteY1" fmla="*/ 622123 h 3912056"/>
                  <a:gd name="connsiteX2" fmla="*/ 2362355 w 6212589"/>
                  <a:gd name="connsiteY2" fmla="*/ 721101 h 3912056"/>
                  <a:gd name="connsiteX3" fmla="*/ 2033147 w 6212589"/>
                  <a:gd name="connsiteY3" fmla="*/ 2285446 h 3912056"/>
                  <a:gd name="connsiteX4" fmla="*/ 849905 w 6212589"/>
                  <a:gd name="connsiteY4" fmla="*/ 2817129 h 3912056"/>
                  <a:gd name="connsiteX5" fmla="*/ 16433 w 6212589"/>
                  <a:gd name="connsiteY5" fmla="*/ 3789385 h 3912056"/>
                  <a:gd name="connsiteX6" fmla="*/ 0 w 6212589"/>
                  <a:gd name="connsiteY6" fmla="*/ 446 h 3912056"/>
                  <a:gd name="connsiteX7" fmla="*/ 6109407 w 6212589"/>
                  <a:gd name="connsiteY7" fmla="*/ 0 h 3912056"/>
                  <a:gd name="connsiteX0" fmla="*/ 6109407 w 6213116"/>
                  <a:gd name="connsiteY0" fmla="*/ 0 h 3912056"/>
                  <a:gd name="connsiteX1" fmla="*/ 4227908 w 6213116"/>
                  <a:gd name="connsiteY1" fmla="*/ 622123 h 3912056"/>
                  <a:gd name="connsiteX2" fmla="*/ 2290505 w 6213116"/>
                  <a:gd name="connsiteY2" fmla="*/ 721102 h 3912056"/>
                  <a:gd name="connsiteX3" fmla="*/ 2033147 w 6213116"/>
                  <a:gd name="connsiteY3" fmla="*/ 2285446 h 3912056"/>
                  <a:gd name="connsiteX4" fmla="*/ 849905 w 6213116"/>
                  <a:gd name="connsiteY4" fmla="*/ 2817129 h 3912056"/>
                  <a:gd name="connsiteX5" fmla="*/ 16433 w 6213116"/>
                  <a:gd name="connsiteY5" fmla="*/ 3789385 h 3912056"/>
                  <a:gd name="connsiteX6" fmla="*/ 0 w 6213116"/>
                  <a:gd name="connsiteY6" fmla="*/ 446 h 3912056"/>
                  <a:gd name="connsiteX7" fmla="*/ 6109407 w 6213116"/>
                  <a:gd name="connsiteY7" fmla="*/ 0 h 3912056"/>
                  <a:gd name="connsiteX0" fmla="*/ 6109407 w 6214399"/>
                  <a:gd name="connsiteY0" fmla="*/ 0 h 3912056"/>
                  <a:gd name="connsiteX1" fmla="*/ 4227908 w 6214399"/>
                  <a:gd name="connsiteY1" fmla="*/ 622123 h 3912056"/>
                  <a:gd name="connsiteX2" fmla="*/ 2290505 w 6214399"/>
                  <a:gd name="connsiteY2" fmla="*/ 721102 h 3912056"/>
                  <a:gd name="connsiteX3" fmla="*/ 2033147 w 6214399"/>
                  <a:gd name="connsiteY3" fmla="*/ 2285446 h 3912056"/>
                  <a:gd name="connsiteX4" fmla="*/ 849905 w 6214399"/>
                  <a:gd name="connsiteY4" fmla="*/ 2817129 h 3912056"/>
                  <a:gd name="connsiteX5" fmla="*/ 16433 w 6214399"/>
                  <a:gd name="connsiteY5" fmla="*/ 3789385 h 3912056"/>
                  <a:gd name="connsiteX6" fmla="*/ 0 w 6214399"/>
                  <a:gd name="connsiteY6" fmla="*/ 446 h 3912056"/>
                  <a:gd name="connsiteX7" fmla="*/ 6109407 w 6214399"/>
                  <a:gd name="connsiteY7" fmla="*/ 0 h 3912056"/>
                  <a:gd name="connsiteX0" fmla="*/ 6109407 w 6231869"/>
                  <a:gd name="connsiteY0" fmla="*/ 0 h 3912056"/>
                  <a:gd name="connsiteX1" fmla="*/ 4227908 w 6231869"/>
                  <a:gd name="connsiteY1" fmla="*/ 622123 h 3912056"/>
                  <a:gd name="connsiteX2" fmla="*/ 2290505 w 6231869"/>
                  <a:gd name="connsiteY2" fmla="*/ 721102 h 3912056"/>
                  <a:gd name="connsiteX3" fmla="*/ 2033147 w 6231869"/>
                  <a:gd name="connsiteY3" fmla="*/ 2285446 h 3912056"/>
                  <a:gd name="connsiteX4" fmla="*/ 849905 w 6231869"/>
                  <a:gd name="connsiteY4" fmla="*/ 2817129 h 3912056"/>
                  <a:gd name="connsiteX5" fmla="*/ 16433 w 6231869"/>
                  <a:gd name="connsiteY5" fmla="*/ 3789385 h 3912056"/>
                  <a:gd name="connsiteX6" fmla="*/ 0 w 6231869"/>
                  <a:gd name="connsiteY6" fmla="*/ 446 h 3912056"/>
                  <a:gd name="connsiteX7" fmla="*/ 6109407 w 6231869"/>
                  <a:gd name="connsiteY7" fmla="*/ 0 h 3912056"/>
                  <a:gd name="connsiteX0" fmla="*/ 6109407 w 6263187"/>
                  <a:gd name="connsiteY0" fmla="*/ 0 h 3912056"/>
                  <a:gd name="connsiteX1" fmla="*/ 4227908 w 6263187"/>
                  <a:gd name="connsiteY1" fmla="*/ 622123 h 3912056"/>
                  <a:gd name="connsiteX2" fmla="*/ 2290505 w 6263187"/>
                  <a:gd name="connsiteY2" fmla="*/ 721102 h 3912056"/>
                  <a:gd name="connsiteX3" fmla="*/ 2033147 w 6263187"/>
                  <a:gd name="connsiteY3" fmla="*/ 2285446 h 3912056"/>
                  <a:gd name="connsiteX4" fmla="*/ 849905 w 6263187"/>
                  <a:gd name="connsiteY4" fmla="*/ 2817129 h 3912056"/>
                  <a:gd name="connsiteX5" fmla="*/ 16433 w 6263187"/>
                  <a:gd name="connsiteY5" fmla="*/ 3789385 h 3912056"/>
                  <a:gd name="connsiteX6" fmla="*/ 0 w 6263187"/>
                  <a:gd name="connsiteY6" fmla="*/ 446 h 3912056"/>
                  <a:gd name="connsiteX7" fmla="*/ 6109407 w 6263187"/>
                  <a:gd name="connsiteY7" fmla="*/ 0 h 3912056"/>
                  <a:gd name="connsiteX0" fmla="*/ 6109407 w 6251157"/>
                  <a:gd name="connsiteY0" fmla="*/ 53381 h 3965437"/>
                  <a:gd name="connsiteX1" fmla="*/ 4141687 w 6251157"/>
                  <a:gd name="connsiteY1" fmla="*/ 775590 h 3965437"/>
                  <a:gd name="connsiteX2" fmla="*/ 2290505 w 6251157"/>
                  <a:gd name="connsiteY2" fmla="*/ 774483 h 3965437"/>
                  <a:gd name="connsiteX3" fmla="*/ 2033147 w 6251157"/>
                  <a:gd name="connsiteY3" fmla="*/ 2338827 h 3965437"/>
                  <a:gd name="connsiteX4" fmla="*/ 849905 w 6251157"/>
                  <a:gd name="connsiteY4" fmla="*/ 2870510 h 3965437"/>
                  <a:gd name="connsiteX5" fmla="*/ 16433 w 6251157"/>
                  <a:gd name="connsiteY5" fmla="*/ 3842766 h 3965437"/>
                  <a:gd name="connsiteX6" fmla="*/ 0 w 6251157"/>
                  <a:gd name="connsiteY6" fmla="*/ 53827 h 3965437"/>
                  <a:gd name="connsiteX7" fmla="*/ 6109407 w 6251157"/>
                  <a:gd name="connsiteY7" fmla="*/ 53381 h 3965437"/>
                  <a:gd name="connsiteX0" fmla="*/ 6109407 w 6249177"/>
                  <a:gd name="connsiteY0" fmla="*/ 53381 h 3965437"/>
                  <a:gd name="connsiteX1" fmla="*/ 4141687 w 6249177"/>
                  <a:gd name="connsiteY1" fmla="*/ 775590 h 3965437"/>
                  <a:gd name="connsiteX2" fmla="*/ 2520428 w 6249177"/>
                  <a:gd name="connsiteY2" fmla="*/ 1131930 h 3965437"/>
                  <a:gd name="connsiteX3" fmla="*/ 2033147 w 6249177"/>
                  <a:gd name="connsiteY3" fmla="*/ 2338827 h 3965437"/>
                  <a:gd name="connsiteX4" fmla="*/ 849905 w 6249177"/>
                  <a:gd name="connsiteY4" fmla="*/ 2870510 h 3965437"/>
                  <a:gd name="connsiteX5" fmla="*/ 16433 w 6249177"/>
                  <a:gd name="connsiteY5" fmla="*/ 3842766 h 3965437"/>
                  <a:gd name="connsiteX6" fmla="*/ 0 w 6249177"/>
                  <a:gd name="connsiteY6" fmla="*/ 53827 h 3965437"/>
                  <a:gd name="connsiteX7" fmla="*/ 6109407 w 6249177"/>
                  <a:gd name="connsiteY7" fmla="*/ 53381 h 3965437"/>
                  <a:gd name="connsiteX0" fmla="*/ 6109407 w 6258571"/>
                  <a:gd name="connsiteY0" fmla="*/ 72445 h 3984501"/>
                  <a:gd name="connsiteX1" fmla="*/ 4227908 w 6258571"/>
                  <a:gd name="connsiteY1" fmla="*/ 1052016 h 3984501"/>
                  <a:gd name="connsiteX2" fmla="*/ 2520428 w 6258571"/>
                  <a:gd name="connsiteY2" fmla="*/ 1150994 h 3984501"/>
                  <a:gd name="connsiteX3" fmla="*/ 2033147 w 6258571"/>
                  <a:gd name="connsiteY3" fmla="*/ 2357891 h 3984501"/>
                  <a:gd name="connsiteX4" fmla="*/ 849905 w 6258571"/>
                  <a:gd name="connsiteY4" fmla="*/ 2889574 h 3984501"/>
                  <a:gd name="connsiteX5" fmla="*/ 16433 w 6258571"/>
                  <a:gd name="connsiteY5" fmla="*/ 3861830 h 3984501"/>
                  <a:gd name="connsiteX6" fmla="*/ 0 w 6258571"/>
                  <a:gd name="connsiteY6" fmla="*/ 72891 h 3984501"/>
                  <a:gd name="connsiteX7" fmla="*/ 6109407 w 6258571"/>
                  <a:gd name="connsiteY7" fmla="*/ 72445 h 3984501"/>
                  <a:gd name="connsiteX0" fmla="*/ 6109407 w 6224172"/>
                  <a:gd name="connsiteY0" fmla="*/ 72445 h 3984501"/>
                  <a:gd name="connsiteX1" fmla="*/ 4227908 w 6224172"/>
                  <a:gd name="connsiteY1" fmla="*/ 1052016 h 3984501"/>
                  <a:gd name="connsiteX2" fmla="*/ 2520428 w 6224172"/>
                  <a:gd name="connsiteY2" fmla="*/ 1150994 h 3984501"/>
                  <a:gd name="connsiteX3" fmla="*/ 2033147 w 6224172"/>
                  <a:gd name="connsiteY3" fmla="*/ 2357891 h 3984501"/>
                  <a:gd name="connsiteX4" fmla="*/ 849905 w 6224172"/>
                  <a:gd name="connsiteY4" fmla="*/ 2889574 h 3984501"/>
                  <a:gd name="connsiteX5" fmla="*/ 16433 w 6224172"/>
                  <a:gd name="connsiteY5" fmla="*/ 3861830 h 3984501"/>
                  <a:gd name="connsiteX6" fmla="*/ 0 w 6224172"/>
                  <a:gd name="connsiteY6" fmla="*/ 72891 h 3984501"/>
                  <a:gd name="connsiteX7" fmla="*/ 6109407 w 6224172"/>
                  <a:gd name="connsiteY7" fmla="*/ 72445 h 3984501"/>
                  <a:gd name="connsiteX0" fmla="*/ 6109407 w 6241461"/>
                  <a:gd name="connsiteY0" fmla="*/ 72445 h 3984501"/>
                  <a:gd name="connsiteX1" fmla="*/ 4227908 w 6241461"/>
                  <a:gd name="connsiteY1" fmla="*/ 1052016 h 3984501"/>
                  <a:gd name="connsiteX2" fmla="*/ 2520428 w 6241461"/>
                  <a:gd name="connsiteY2" fmla="*/ 1150994 h 3984501"/>
                  <a:gd name="connsiteX3" fmla="*/ 2033147 w 6241461"/>
                  <a:gd name="connsiteY3" fmla="*/ 2357891 h 3984501"/>
                  <a:gd name="connsiteX4" fmla="*/ 849905 w 6241461"/>
                  <a:gd name="connsiteY4" fmla="*/ 2889574 h 3984501"/>
                  <a:gd name="connsiteX5" fmla="*/ 16433 w 6241461"/>
                  <a:gd name="connsiteY5" fmla="*/ 3861830 h 3984501"/>
                  <a:gd name="connsiteX6" fmla="*/ 0 w 6241461"/>
                  <a:gd name="connsiteY6" fmla="*/ 72891 h 3984501"/>
                  <a:gd name="connsiteX7" fmla="*/ 6109407 w 6241461"/>
                  <a:gd name="connsiteY7" fmla="*/ 72445 h 3984501"/>
                  <a:gd name="connsiteX0" fmla="*/ 6109407 w 6201346"/>
                  <a:gd name="connsiteY0" fmla="*/ 55500 h 3967556"/>
                  <a:gd name="connsiteX1" fmla="*/ 3739321 w 6201346"/>
                  <a:gd name="connsiteY1" fmla="*/ 806305 h 3967556"/>
                  <a:gd name="connsiteX2" fmla="*/ 2520428 w 6201346"/>
                  <a:gd name="connsiteY2" fmla="*/ 1134049 h 3967556"/>
                  <a:gd name="connsiteX3" fmla="*/ 2033147 w 6201346"/>
                  <a:gd name="connsiteY3" fmla="*/ 2340946 h 3967556"/>
                  <a:gd name="connsiteX4" fmla="*/ 849905 w 6201346"/>
                  <a:gd name="connsiteY4" fmla="*/ 2872629 h 3967556"/>
                  <a:gd name="connsiteX5" fmla="*/ 16433 w 6201346"/>
                  <a:gd name="connsiteY5" fmla="*/ 3844885 h 3967556"/>
                  <a:gd name="connsiteX6" fmla="*/ 0 w 6201346"/>
                  <a:gd name="connsiteY6" fmla="*/ 55946 h 3967556"/>
                  <a:gd name="connsiteX7" fmla="*/ 6109407 w 6201346"/>
                  <a:gd name="connsiteY7" fmla="*/ 55500 h 3967556"/>
                  <a:gd name="connsiteX0" fmla="*/ 6109407 w 6211840"/>
                  <a:gd name="connsiteY0" fmla="*/ 55500 h 3967556"/>
                  <a:gd name="connsiteX1" fmla="*/ 3739321 w 6211840"/>
                  <a:gd name="connsiteY1" fmla="*/ 806305 h 3967556"/>
                  <a:gd name="connsiteX2" fmla="*/ 2549169 w 6211840"/>
                  <a:gd name="connsiteY2" fmla="*/ 1405710 h 3967556"/>
                  <a:gd name="connsiteX3" fmla="*/ 2033147 w 6211840"/>
                  <a:gd name="connsiteY3" fmla="*/ 2340946 h 3967556"/>
                  <a:gd name="connsiteX4" fmla="*/ 849905 w 6211840"/>
                  <a:gd name="connsiteY4" fmla="*/ 2872629 h 3967556"/>
                  <a:gd name="connsiteX5" fmla="*/ 16433 w 6211840"/>
                  <a:gd name="connsiteY5" fmla="*/ 3844885 h 3967556"/>
                  <a:gd name="connsiteX6" fmla="*/ 0 w 6211840"/>
                  <a:gd name="connsiteY6" fmla="*/ 55946 h 3967556"/>
                  <a:gd name="connsiteX7" fmla="*/ 6109407 w 6211840"/>
                  <a:gd name="connsiteY7" fmla="*/ 55500 h 39675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211840" h="3967556">
                    <a:moveTo>
                      <a:pt x="6109407" y="55500"/>
                    </a:moveTo>
                    <a:cubicBezTo>
                      <a:pt x="6732627" y="180560"/>
                      <a:pt x="4332694" y="581270"/>
                      <a:pt x="3739321" y="806305"/>
                    </a:cubicBezTo>
                    <a:cubicBezTo>
                      <a:pt x="3145948" y="1031340"/>
                      <a:pt x="2833531" y="1149936"/>
                      <a:pt x="2549169" y="1405710"/>
                    </a:cubicBezTo>
                    <a:cubicBezTo>
                      <a:pt x="2264807" y="1661484"/>
                      <a:pt x="2316358" y="2096460"/>
                      <a:pt x="2033147" y="2340946"/>
                    </a:cubicBezTo>
                    <a:cubicBezTo>
                      <a:pt x="1749936" y="2585432"/>
                      <a:pt x="1123753" y="2574313"/>
                      <a:pt x="849905" y="2872629"/>
                    </a:cubicBezTo>
                    <a:cubicBezTo>
                      <a:pt x="576057" y="3170945"/>
                      <a:pt x="16720" y="4345629"/>
                      <a:pt x="16433" y="3844885"/>
                    </a:cubicBezTo>
                    <a:cubicBezTo>
                      <a:pt x="15745" y="2643863"/>
                      <a:pt x="15057" y="1171182"/>
                      <a:pt x="0" y="55946"/>
                    </a:cubicBezTo>
                    <a:cubicBezTo>
                      <a:pt x="2036469" y="55797"/>
                      <a:pt x="5486187" y="-69560"/>
                      <a:pt x="6109407" y="5550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 dirty="0"/>
              </a:p>
            </p:txBody>
          </p:sp>
        </p:grpSp>
        <p:grpSp>
          <p:nvGrpSpPr>
            <p:cNvPr id="26" name="กลุ่ม 25">
              <a:extLst>
                <a:ext uri="{FF2B5EF4-FFF2-40B4-BE49-F238E27FC236}">
                  <a16:creationId xmlns:a16="http://schemas.microsoft.com/office/drawing/2014/main" id="{7DAAD41E-889A-4C7E-AFE1-4E5DAD90ABFC}"/>
                </a:ext>
              </a:extLst>
            </p:cNvPr>
            <p:cNvGrpSpPr/>
            <p:nvPr/>
          </p:nvGrpSpPr>
          <p:grpSpPr>
            <a:xfrm flipH="1" flipV="1">
              <a:off x="3659829" y="569056"/>
              <a:ext cx="5503933" cy="4625727"/>
              <a:chOff x="-13854" y="-53779"/>
              <a:chExt cx="5988928" cy="5448712"/>
            </a:xfrm>
            <a:gradFill>
              <a:gsLst>
                <a:gs pos="0">
                  <a:srgbClr val="FEE882"/>
                </a:gs>
                <a:gs pos="73000">
                  <a:srgbClr val="FEE882"/>
                </a:gs>
                <a:gs pos="100000">
                  <a:srgbClr val="FEE882"/>
                </a:gs>
              </a:gsLst>
              <a:path path="circle">
                <a:fillToRect l="50000" t="50000" r="50000" b="50000"/>
              </a:path>
            </a:gradFill>
          </p:grpSpPr>
          <p:sp>
            <p:nvSpPr>
              <p:cNvPr id="27" name="รูปแบบอิสระ: รูปร่าง 26">
                <a:extLst>
                  <a:ext uri="{FF2B5EF4-FFF2-40B4-BE49-F238E27FC236}">
                    <a16:creationId xmlns:a16="http://schemas.microsoft.com/office/drawing/2014/main" id="{639E2FCE-E179-4B4B-B31A-9307FD1A748F}"/>
                  </a:ext>
                </a:extLst>
              </p:cNvPr>
              <p:cNvSpPr/>
              <p:nvPr/>
            </p:nvSpPr>
            <p:spPr>
              <a:xfrm>
                <a:off x="-13854" y="415635"/>
                <a:ext cx="3654961" cy="4979298"/>
              </a:xfrm>
              <a:custGeom>
                <a:avLst/>
                <a:gdLst>
                  <a:gd name="connsiteX0" fmla="*/ 3034146 w 3034146"/>
                  <a:gd name="connsiteY0" fmla="*/ 0 h 4724400"/>
                  <a:gd name="connsiteX1" fmla="*/ 1676400 w 3034146"/>
                  <a:gd name="connsiteY1" fmla="*/ 1939636 h 4724400"/>
                  <a:gd name="connsiteX2" fmla="*/ 831273 w 3034146"/>
                  <a:gd name="connsiteY2" fmla="*/ 2521527 h 4724400"/>
                  <a:gd name="connsiteX3" fmla="*/ 498764 w 3034146"/>
                  <a:gd name="connsiteY3" fmla="*/ 4322618 h 4724400"/>
                  <a:gd name="connsiteX4" fmla="*/ 13855 w 3034146"/>
                  <a:gd name="connsiteY4" fmla="*/ 4724400 h 4724400"/>
                  <a:gd name="connsiteX5" fmla="*/ 0 w 3034146"/>
                  <a:gd name="connsiteY5" fmla="*/ 41564 h 4724400"/>
                  <a:gd name="connsiteX6" fmla="*/ 3034146 w 3034146"/>
                  <a:gd name="connsiteY6" fmla="*/ 0 h 4724400"/>
                  <a:gd name="connsiteX0" fmla="*/ 3034146 w 3034146"/>
                  <a:gd name="connsiteY0" fmla="*/ 0 h 5021667"/>
                  <a:gd name="connsiteX1" fmla="*/ 1676400 w 3034146"/>
                  <a:gd name="connsiteY1" fmla="*/ 1939636 h 5021667"/>
                  <a:gd name="connsiteX2" fmla="*/ 831273 w 3034146"/>
                  <a:gd name="connsiteY2" fmla="*/ 2521527 h 5021667"/>
                  <a:gd name="connsiteX3" fmla="*/ 498764 w 3034146"/>
                  <a:gd name="connsiteY3" fmla="*/ 4322618 h 5021667"/>
                  <a:gd name="connsiteX4" fmla="*/ 13855 w 3034146"/>
                  <a:gd name="connsiteY4" fmla="*/ 4724400 h 5021667"/>
                  <a:gd name="connsiteX5" fmla="*/ 0 w 3034146"/>
                  <a:gd name="connsiteY5" fmla="*/ 41564 h 5021667"/>
                  <a:gd name="connsiteX6" fmla="*/ 3034146 w 3034146"/>
                  <a:gd name="connsiteY6" fmla="*/ 0 h 5021667"/>
                  <a:gd name="connsiteX0" fmla="*/ 3034146 w 3034146"/>
                  <a:gd name="connsiteY0" fmla="*/ 0 h 5021667"/>
                  <a:gd name="connsiteX1" fmla="*/ 1676400 w 3034146"/>
                  <a:gd name="connsiteY1" fmla="*/ 1939636 h 5021667"/>
                  <a:gd name="connsiteX2" fmla="*/ 831273 w 3034146"/>
                  <a:gd name="connsiteY2" fmla="*/ 2521527 h 5021667"/>
                  <a:gd name="connsiteX3" fmla="*/ 498764 w 3034146"/>
                  <a:gd name="connsiteY3" fmla="*/ 4322618 h 5021667"/>
                  <a:gd name="connsiteX4" fmla="*/ 13855 w 3034146"/>
                  <a:gd name="connsiteY4" fmla="*/ 4724400 h 5021667"/>
                  <a:gd name="connsiteX5" fmla="*/ 0 w 3034146"/>
                  <a:gd name="connsiteY5" fmla="*/ 41564 h 5021667"/>
                  <a:gd name="connsiteX6" fmla="*/ 3034146 w 3034146"/>
                  <a:gd name="connsiteY6" fmla="*/ 0 h 5021667"/>
                  <a:gd name="connsiteX0" fmla="*/ 3034146 w 3073956"/>
                  <a:gd name="connsiteY0" fmla="*/ 0 h 5021667"/>
                  <a:gd name="connsiteX1" fmla="*/ 1676400 w 3073956"/>
                  <a:gd name="connsiteY1" fmla="*/ 1939636 h 5021667"/>
                  <a:gd name="connsiteX2" fmla="*/ 831273 w 3073956"/>
                  <a:gd name="connsiteY2" fmla="*/ 2521527 h 5021667"/>
                  <a:gd name="connsiteX3" fmla="*/ 498764 w 3073956"/>
                  <a:gd name="connsiteY3" fmla="*/ 4322618 h 5021667"/>
                  <a:gd name="connsiteX4" fmla="*/ 13855 w 3073956"/>
                  <a:gd name="connsiteY4" fmla="*/ 4724400 h 5021667"/>
                  <a:gd name="connsiteX5" fmla="*/ 0 w 3073956"/>
                  <a:gd name="connsiteY5" fmla="*/ 41564 h 5021667"/>
                  <a:gd name="connsiteX6" fmla="*/ 3034146 w 3073956"/>
                  <a:gd name="connsiteY6" fmla="*/ 0 h 5021667"/>
                  <a:gd name="connsiteX0" fmla="*/ 3034146 w 3101237"/>
                  <a:gd name="connsiteY0" fmla="*/ 0 h 5021667"/>
                  <a:gd name="connsiteX1" fmla="*/ 2286000 w 3101237"/>
                  <a:gd name="connsiteY1" fmla="*/ 2119745 h 5021667"/>
                  <a:gd name="connsiteX2" fmla="*/ 831273 w 3101237"/>
                  <a:gd name="connsiteY2" fmla="*/ 2521527 h 5021667"/>
                  <a:gd name="connsiteX3" fmla="*/ 498764 w 3101237"/>
                  <a:gd name="connsiteY3" fmla="*/ 4322618 h 5021667"/>
                  <a:gd name="connsiteX4" fmla="*/ 13855 w 3101237"/>
                  <a:gd name="connsiteY4" fmla="*/ 4724400 h 5021667"/>
                  <a:gd name="connsiteX5" fmla="*/ 0 w 3101237"/>
                  <a:gd name="connsiteY5" fmla="*/ 41564 h 5021667"/>
                  <a:gd name="connsiteX6" fmla="*/ 3034146 w 3101237"/>
                  <a:gd name="connsiteY6" fmla="*/ 0 h 5021667"/>
                  <a:gd name="connsiteX0" fmla="*/ 3740728 w 3780989"/>
                  <a:gd name="connsiteY0" fmla="*/ 13854 h 4980103"/>
                  <a:gd name="connsiteX1" fmla="*/ 2286000 w 3780989"/>
                  <a:gd name="connsiteY1" fmla="*/ 2078181 h 4980103"/>
                  <a:gd name="connsiteX2" fmla="*/ 831273 w 3780989"/>
                  <a:gd name="connsiteY2" fmla="*/ 2479963 h 4980103"/>
                  <a:gd name="connsiteX3" fmla="*/ 498764 w 3780989"/>
                  <a:gd name="connsiteY3" fmla="*/ 4281054 h 4980103"/>
                  <a:gd name="connsiteX4" fmla="*/ 13855 w 3780989"/>
                  <a:gd name="connsiteY4" fmla="*/ 4682836 h 4980103"/>
                  <a:gd name="connsiteX5" fmla="*/ 0 w 3780989"/>
                  <a:gd name="connsiteY5" fmla="*/ 0 h 4980103"/>
                  <a:gd name="connsiteX6" fmla="*/ 3740728 w 3780989"/>
                  <a:gd name="connsiteY6" fmla="*/ 13854 h 4980103"/>
                  <a:gd name="connsiteX0" fmla="*/ 3740728 w 3803936"/>
                  <a:gd name="connsiteY0" fmla="*/ 13854 h 4980103"/>
                  <a:gd name="connsiteX1" fmla="*/ 2826327 w 3803936"/>
                  <a:gd name="connsiteY1" fmla="*/ 1884217 h 4980103"/>
                  <a:gd name="connsiteX2" fmla="*/ 831273 w 3803936"/>
                  <a:gd name="connsiteY2" fmla="*/ 2479963 h 4980103"/>
                  <a:gd name="connsiteX3" fmla="*/ 498764 w 3803936"/>
                  <a:gd name="connsiteY3" fmla="*/ 4281054 h 4980103"/>
                  <a:gd name="connsiteX4" fmla="*/ 13855 w 3803936"/>
                  <a:gd name="connsiteY4" fmla="*/ 4682836 h 4980103"/>
                  <a:gd name="connsiteX5" fmla="*/ 0 w 3803936"/>
                  <a:gd name="connsiteY5" fmla="*/ 0 h 4980103"/>
                  <a:gd name="connsiteX6" fmla="*/ 3740728 w 3803936"/>
                  <a:gd name="connsiteY6" fmla="*/ 13854 h 4980103"/>
                  <a:gd name="connsiteX0" fmla="*/ 3740728 w 3819518"/>
                  <a:gd name="connsiteY0" fmla="*/ 13854 h 4980103"/>
                  <a:gd name="connsiteX1" fmla="*/ 2826327 w 3819518"/>
                  <a:gd name="connsiteY1" fmla="*/ 1884217 h 4980103"/>
                  <a:gd name="connsiteX2" fmla="*/ 831273 w 3819518"/>
                  <a:gd name="connsiteY2" fmla="*/ 2479963 h 4980103"/>
                  <a:gd name="connsiteX3" fmla="*/ 498764 w 3819518"/>
                  <a:gd name="connsiteY3" fmla="*/ 4281054 h 4980103"/>
                  <a:gd name="connsiteX4" fmla="*/ 13855 w 3819518"/>
                  <a:gd name="connsiteY4" fmla="*/ 4682836 h 4980103"/>
                  <a:gd name="connsiteX5" fmla="*/ 0 w 3819518"/>
                  <a:gd name="connsiteY5" fmla="*/ 0 h 4980103"/>
                  <a:gd name="connsiteX6" fmla="*/ 3740728 w 3819518"/>
                  <a:gd name="connsiteY6" fmla="*/ 13854 h 4980103"/>
                  <a:gd name="connsiteX0" fmla="*/ 3699165 w 3764759"/>
                  <a:gd name="connsiteY0" fmla="*/ 0 h 4980103"/>
                  <a:gd name="connsiteX1" fmla="*/ 2826327 w 3764759"/>
                  <a:gd name="connsiteY1" fmla="*/ 1884217 h 4980103"/>
                  <a:gd name="connsiteX2" fmla="*/ 831273 w 3764759"/>
                  <a:gd name="connsiteY2" fmla="*/ 2479963 h 4980103"/>
                  <a:gd name="connsiteX3" fmla="*/ 498764 w 3764759"/>
                  <a:gd name="connsiteY3" fmla="*/ 4281054 h 4980103"/>
                  <a:gd name="connsiteX4" fmla="*/ 13855 w 3764759"/>
                  <a:gd name="connsiteY4" fmla="*/ 4682836 h 4980103"/>
                  <a:gd name="connsiteX5" fmla="*/ 0 w 3764759"/>
                  <a:gd name="connsiteY5" fmla="*/ 0 h 4980103"/>
                  <a:gd name="connsiteX6" fmla="*/ 3699165 w 3764759"/>
                  <a:gd name="connsiteY6" fmla="*/ 0 h 4980103"/>
                  <a:gd name="connsiteX0" fmla="*/ 3408220 w 3496956"/>
                  <a:gd name="connsiteY0" fmla="*/ 0 h 4993957"/>
                  <a:gd name="connsiteX1" fmla="*/ 2826327 w 3496956"/>
                  <a:gd name="connsiteY1" fmla="*/ 1898071 h 4993957"/>
                  <a:gd name="connsiteX2" fmla="*/ 831273 w 3496956"/>
                  <a:gd name="connsiteY2" fmla="*/ 2493817 h 4993957"/>
                  <a:gd name="connsiteX3" fmla="*/ 498764 w 3496956"/>
                  <a:gd name="connsiteY3" fmla="*/ 4294908 h 4993957"/>
                  <a:gd name="connsiteX4" fmla="*/ 13855 w 3496956"/>
                  <a:gd name="connsiteY4" fmla="*/ 4696690 h 4993957"/>
                  <a:gd name="connsiteX5" fmla="*/ 0 w 3496956"/>
                  <a:gd name="connsiteY5" fmla="*/ 13854 h 4993957"/>
                  <a:gd name="connsiteX6" fmla="*/ 3408220 w 3496956"/>
                  <a:gd name="connsiteY6" fmla="*/ 0 h 4993957"/>
                  <a:gd name="connsiteX0" fmla="*/ 3408220 w 3460882"/>
                  <a:gd name="connsiteY0" fmla="*/ 0 h 4993957"/>
                  <a:gd name="connsiteX1" fmla="*/ 2355272 w 3460882"/>
                  <a:gd name="connsiteY1" fmla="*/ 1787235 h 4993957"/>
                  <a:gd name="connsiteX2" fmla="*/ 831273 w 3460882"/>
                  <a:gd name="connsiteY2" fmla="*/ 2493817 h 4993957"/>
                  <a:gd name="connsiteX3" fmla="*/ 498764 w 3460882"/>
                  <a:gd name="connsiteY3" fmla="*/ 4294908 h 4993957"/>
                  <a:gd name="connsiteX4" fmla="*/ 13855 w 3460882"/>
                  <a:gd name="connsiteY4" fmla="*/ 4696690 h 4993957"/>
                  <a:gd name="connsiteX5" fmla="*/ 0 w 3460882"/>
                  <a:gd name="connsiteY5" fmla="*/ 13854 h 4993957"/>
                  <a:gd name="connsiteX6" fmla="*/ 3408220 w 3460882"/>
                  <a:gd name="connsiteY6" fmla="*/ 0 h 4993957"/>
                  <a:gd name="connsiteX0" fmla="*/ 3408220 w 3461814"/>
                  <a:gd name="connsiteY0" fmla="*/ 0 h 4997951"/>
                  <a:gd name="connsiteX1" fmla="*/ 2355272 w 3461814"/>
                  <a:gd name="connsiteY1" fmla="*/ 1787235 h 4997951"/>
                  <a:gd name="connsiteX2" fmla="*/ 706582 w 3461814"/>
                  <a:gd name="connsiteY2" fmla="*/ 2369126 h 4997951"/>
                  <a:gd name="connsiteX3" fmla="*/ 498764 w 3461814"/>
                  <a:gd name="connsiteY3" fmla="*/ 4294908 h 4997951"/>
                  <a:gd name="connsiteX4" fmla="*/ 13855 w 3461814"/>
                  <a:gd name="connsiteY4" fmla="*/ 4696690 h 4997951"/>
                  <a:gd name="connsiteX5" fmla="*/ 0 w 3461814"/>
                  <a:gd name="connsiteY5" fmla="*/ 13854 h 4997951"/>
                  <a:gd name="connsiteX6" fmla="*/ 3408220 w 3461814"/>
                  <a:gd name="connsiteY6" fmla="*/ 0 h 4997951"/>
                  <a:gd name="connsiteX0" fmla="*/ 3505202 w 3555152"/>
                  <a:gd name="connsiteY0" fmla="*/ 13855 h 4984097"/>
                  <a:gd name="connsiteX1" fmla="*/ 2355272 w 3555152"/>
                  <a:gd name="connsiteY1" fmla="*/ 1773381 h 4984097"/>
                  <a:gd name="connsiteX2" fmla="*/ 706582 w 3555152"/>
                  <a:gd name="connsiteY2" fmla="*/ 2355272 h 4984097"/>
                  <a:gd name="connsiteX3" fmla="*/ 498764 w 3555152"/>
                  <a:gd name="connsiteY3" fmla="*/ 4281054 h 4984097"/>
                  <a:gd name="connsiteX4" fmla="*/ 13855 w 3555152"/>
                  <a:gd name="connsiteY4" fmla="*/ 4682836 h 4984097"/>
                  <a:gd name="connsiteX5" fmla="*/ 0 w 3555152"/>
                  <a:gd name="connsiteY5" fmla="*/ 0 h 4984097"/>
                  <a:gd name="connsiteX6" fmla="*/ 3505202 w 3555152"/>
                  <a:gd name="connsiteY6" fmla="*/ 13855 h 4984097"/>
                  <a:gd name="connsiteX0" fmla="*/ 3505202 w 3509945"/>
                  <a:gd name="connsiteY0" fmla="*/ 13855 h 4984097"/>
                  <a:gd name="connsiteX1" fmla="*/ 2355272 w 3509945"/>
                  <a:gd name="connsiteY1" fmla="*/ 1773381 h 4984097"/>
                  <a:gd name="connsiteX2" fmla="*/ 706582 w 3509945"/>
                  <a:gd name="connsiteY2" fmla="*/ 2355272 h 4984097"/>
                  <a:gd name="connsiteX3" fmla="*/ 498764 w 3509945"/>
                  <a:gd name="connsiteY3" fmla="*/ 4281054 h 4984097"/>
                  <a:gd name="connsiteX4" fmla="*/ 13855 w 3509945"/>
                  <a:gd name="connsiteY4" fmla="*/ 4682836 h 4984097"/>
                  <a:gd name="connsiteX5" fmla="*/ 0 w 3509945"/>
                  <a:gd name="connsiteY5" fmla="*/ 0 h 4984097"/>
                  <a:gd name="connsiteX6" fmla="*/ 3505202 w 3509945"/>
                  <a:gd name="connsiteY6" fmla="*/ 13855 h 4984097"/>
                  <a:gd name="connsiteX0" fmla="*/ 3505202 w 3510195"/>
                  <a:gd name="connsiteY0" fmla="*/ 13855 h 4984097"/>
                  <a:gd name="connsiteX1" fmla="*/ 2355272 w 3510195"/>
                  <a:gd name="connsiteY1" fmla="*/ 1773381 h 4984097"/>
                  <a:gd name="connsiteX2" fmla="*/ 706582 w 3510195"/>
                  <a:gd name="connsiteY2" fmla="*/ 2355272 h 4984097"/>
                  <a:gd name="connsiteX3" fmla="*/ 498764 w 3510195"/>
                  <a:gd name="connsiteY3" fmla="*/ 4281054 h 4984097"/>
                  <a:gd name="connsiteX4" fmla="*/ 13855 w 3510195"/>
                  <a:gd name="connsiteY4" fmla="*/ 4682836 h 4984097"/>
                  <a:gd name="connsiteX5" fmla="*/ 0 w 3510195"/>
                  <a:gd name="connsiteY5" fmla="*/ 0 h 4984097"/>
                  <a:gd name="connsiteX6" fmla="*/ 3505202 w 3510195"/>
                  <a:gd name="connsiteY6" fmla="*/ 13855 h 4984097"/>
                  <a:gd name="connsiteX0" fmla="*/ 3505202 w 3510379"/>
                  <a:gd name="connsiteY0" fmla="*/ 13855 h 4984097"/>
                  <a:gd name="connsiteX1" fmla="*/ 2382981 w 3510379"/>
                  <a:gd name="connsiteY1" fmla="*/ 1911927 h 4984097"/>
                  <a:gd name="connsiteX2" fmla="*/ 706582 w 3510379"/>
                  <a:gd name="connsiteY2" fmla="*/ 2355272 h 4984097"/>
                  <a:gd name="connsiteX3" fmla="*/ 498764 w 3510379"/>
                  <a:gd name="connsiteY3" fmla="*/ 4281054 h 4984097"/>
                  <a:gd name="connsiteX4" fmla="*/ 13855 w 3510379"/>
                  <a:gd name="connsiteY4" fmla="*/ 4682836 h 4984097"/>
                  <a:gd name="connsiteX5" fmla="*/ 0 w 3510379"/>
                  <a:gd name="connsiteY5" fmla="*/ 0 h 4984097"/>
                  <a:gd name="connsiteX6" fmla="*/ 3505202 w 3510379"/>
                  <a:gd name="connsiteY6" fmla="*/ 13855 h 4984097"/>
                  <a:gd name="connsiteX0" fmla="*/ 3865420 w 3868973"/>
                  <a:gd name="connsiteY0" fmla="*/ 13855 h 4984097"/>
                  <a:gd name="connsiteX1" fmla="*/ 2382981 w 3868973"/>
                  <a:gd name="connsiteY1" fmla="*/ 1911927 h 4984097"/>
                  <a:gd name="connsiteX2" fmla="*/ 706582 w 3868973"/>
                  <a:gd name="connsiteY2" fmla="*/ 2355272 h 4984097"/>
                  <a:gd name="connsiteX3" fmla="*/ 498764 w 3868973"/>
                  <a:gd name="connsiteY3" fmla="*/ 4281054 h 4984097"/>
                  <a:gd name="connsiteX4" fmla="*/ 13855 w 3868973"/>
                  <a:gd name="connsiteY4" fmla="*/ 4682836 h 4984097"/>
                  <a:gd name="connsiteX5" fmla="*/ 0 w 3868973"/>
                  <a:gd name="connsiteY5" fmla="*/ 0 h 4984097"/>
                  <a:gd name="connsiteX6" fmla="*/ 3865420 w 3868973"/>
                  <a:gd name="connsiteY6" fmla="*/ 13855 h 4984097"/>
                  <a:gd name="connsiteX0" fmla="*/ 3865420 w 3873426"/>
                  <a:gd name="connsiteY0" fmla="*/ 13855 h 4984097"/>
                  <a:gd name="connsiteX1" fmla="*/ 2992581 w 3873426"/>
                  <a:gd name="connsiteY1" fmla="*/ 1717964 h 4984097"/>
                  <a:gd name="connsiteX2" fmla="*/ 706582 w 3873426"/>
                  <a:gd name="connsiteY2" fmla="*/ 2355272 h 4984097"/>
                  <a:gd name="connsiteX3" fmla="*/ 498764 w 3873426"/>
                  <a:gd name="connsiteY3" fmla="*/ 4281054 h 4984097"/>
                  <a:gd name="connsiteX4" fmla="*/ 13855 w 3873426"/>
                  <a:gd name="connsiteY4" fmla="*/ 4682836 h 4984097"/>
                  <a:gd name="connsiteX5" fmla="*/ 0 w 3873426"/>
                  <a:gd name="connsiteY5" fmla="*/ 0 h 4984097"/>
                  <a:gd name="connsiteX6" fmla="*/ 3865420 w 3873426"/>
                  <a:gd name="connsiteY6" fmla="*/ 13855 h 4984097"/>
                  <a:gd name="connsiteX0" fmla="*/ 3865420 w 3873179"/>
                  <a:gd name="connsiteY0" fmla="*/ 13855 h 4980543"/>
                  <a:gd name="connsiteX1" fmla="*/ 2992581 w 3873179"/>
                  <a:gd name="connsiteY1" fmla="*/ 1717964 h 4980543"/>
                  <a:gd name="connsiteX2" fmla="*/ 803564 w 3873179"/>
                  <a:gd name="connsiteY2" fmla="*/ 2466109 h 4980543"/>
                  <a:gd name="connsiteX3" fmla="*/ 498764 w 3873179"/>
                  <a:gd name="connsiteY3" fmla="*/ 4281054 h 4980543"/>
                  <a:gd name="connsiteX4" fmla="*/ 13855 w 3873179"/>
                  <a:gd name="connsiteY4" fmla="*/ 4682836 h 4980543"/>
                  <a:gd name="connsiteX5" fmla="*/ 0 w 3873179"/>
                  <a:gd name="connsiteY5" fmla="*/ 0 h 4980543"/>
                  <a:gd name="connsiteX6" fmla="*/ 3865420 w 3873179"/>
                  <a:gd name="connsiteY6" fmla="*/ 13855 h 4980543"/>
                  <a:gd name="connsiteX0" fmla="*/ 3532911 w 3549464"/>
                  <a:gd name="connsiteY0" fmla="*/ 138545 h 4980543"/>
                  <a:gd name="connsiteX1" fmla="*/ 2992581 w 3549464"/>
                  <a:gd name="connsiteY1" fmla="*/ 1717964 h 4980543"/>
                  <a:gd name="connsiteX2" fmla="*/ 803564 w 3549464"/>
                  <a:gd name="connsiteY2" fmla="*/ 2466109 h 4980543"/>
                  <a:gd name="connsiteX3" fmla="*/ 498764 w 3549464"/>
                  <a:gd name="connsiteY3" fmla="*/ 4281054 h 4980543"/>
                  <a:gd name="connsiteX4" fmla="*/ 13855 w 3549464"/>
                  <a:gd name="connsiteY4" fmla="*/ 4682836 h 4980543"/>
                  <a:gd name="connsiteX5" fmla="*/ 0 w 3549464"/>
                  <a:gd name="connsiteY5" fmla="*/ 0 h 4980543"/>
                  <a:gd name="connsiteX6" fmla="*/ 3532911 w 3549464"/>
                  <a:gd name="connsiteY6" fmla="*/ 138545 h 4980543"/>
                  <a:gd name="connsiteX0" fmla="*/ 3546766 w 3562611"/>
                  <a:gd name="connsiteY0" fmla="*/ 0 h 5008253"/>
                  <a:gd name="connsiteX1" fmla="*/ 2992581 w 3562611"/>
                  <a:gd name="connsiteY1" fmla="*/ 1745674 h 5008253"/>
                  <a:gd name="connsiteX2" fmla="*/ 803564 w 3562611"/>
                  <a:gd name="connsiteY2" fmla="*/ 2493819 h 5008253"/>
                  <a:gd name="connsiteX3" fmla="*/ 498764 w 3562611"/>
                  <a:gd name="connsiteY3" fmla="*/ 4308764 h 5008253"/>
                  <a:gd name="connsiteX4" fmla="*/ 13855 w 3562611"/>
                  <a:gd name="connsiteY4" fmla="*/ 4710546 h 5008253"/>
                  <a:gd name="connsiteX5" fmla="*/ 0 w 3562611"/>
                  <a:gd name="connsiteY5" fmla="*/ 27710 h 5008253"/>
                  <a:gd name="connsiteX6" fmla="*/ 3546766 w 3562611"/>
                  <a:gd name="connsiteY6" fmla="*/ 0 h 5008253"/>
                  <a:gd name="connsiteX0" fmla="*/ 3546766 w 3706909"/>
                  <a:gd name="connsiteY0" fmla="*/ 0 h 5008253"/>
                  <a:gd name="connsiteX1" fmla="*/ 2992581 w 3706909"/>
                  <a:gd name="connsiteY1" fmla="*/ 1745674 h 5008253"/>
                  <a:gd name="connsiteX2" fmla="*/ 803564 w 3706909"/>
                  <a:gd name="connsiteY2" fmla="*/ 2493819 h 5008253"/>
                  <a:gd name="connsiteX3" fmla="*/ 498764 w 3706909"/>
                  <a:gd name="connsiteY3" fmla="*/ 4308764 h 5008253"/>
                  <a:gd name="connsiteX4" fmla="*/ 13855 w 3706909"/>
                  <a:gd name="connsiteY4" fmla="*/ 4710546 h 5008253"/>
                  <a:gd name="connsiteX5" fmla="*/ 0 w 3706909"/>
                  <a:gd name="connsiteY5" fmla="*/ 27710 h 5008253"/>
                  <a:gd name="connsiteX6" fmla="*/ 3546766 w 3706909"/>
                  <a:gd name="connsiteY6" fmla="*/ 0 h 5008253"/>
                  <a:gd name="connsiteX0" fmla="*/ 3546766 w 3576888"/>
                  <a:gd name="connsiteY0" fmla="*/ 0 h 5008253"/>
                  <a:gd name="connsiteX1" fmla="*/ 2992581 w 3576888"/>
                  <a:gd name="connsiteY1" fmla="*/ 1745674 h 5008253"/>
                  <a:gd name="connsiteX2" fmla="*/ 803564 w 3576888"/>
                  <a:gd name="connsiteY2" fmla="*/ 2493819 h 5008253"/>
                  <a:gd name="connsiteX3" fmla="*/ 498764 w 3576888"/>
                  <a:gd name="connsiteY3" fmla="*/ 4308764 h 5008253"/>
                  <a:gd name="connsiteX4" fmla="*/ 13855 w 3576888"/>
                  <a:gd name="connsiteY4" fmla="*/ 4710546 h 5008253"/>
                  <a:gd name="connsiteX5" fmla="*/ 0 w 3576888"/>
                  <a:gd name="connsiteY5" fmla="*/ 27710 h 5008253"/>
                  <a:gd name="connsiteX6" fmla="*/ 3546766 w 3576888"/>
                  <a:gd name="connsiteY6" fmla="*/ 0 h 5008253"/>
                  <a:gd name="connsiteX0" fmla="*/ 3546766 w 3560729"/>
                  <a:gd name="connsiteY0" fmla="*/ 0 h 5008253"/>
                  <a:gd name="connsiteX1" fmla="*/ 2604653 w 3560729"/>
                  <a:gd name="connsiteY1" fmla="*/ 1814947 h 5008253"/>
                  <a:gd name="connsiteX2" fmla="*/ 803564 w 3560729"/>
                  <a:gd name="connsiteY2" fmla="*/ 2493819 h 5008253"/>
                  <a:gd name="connsiteX3" fmla="*/ 498764 w 3560729"/>
                  <a:gd name="connsiteY3" fmla="*/ 4308764 h 5008253"/>
                  <a:gd name="connsiteX4" fmla="*/ 13855 w 3560729"/>
                  <a:gd name="connsiteY4" fmla="*/ 4710546 h 5008253"/>
                  <a:gd name="connsiteX5" fmla="*/ 0 w 3560729"/>
                  <a:gd name="connsiteY5" fmla="*/ 27710 h 5008253"/>
                  <a:gd name="connsiteX6" fmla="*/ 3546766 w 3560729"/>
                  <a:gd name="connsiteY6" fmla="*/ 0 h 5008253"/>
                  <a:gd name="connsiteX0" fmla="*/ 3546766 w 3560729"/>
                  <a:gd name="connsiteY0" fmla="*/ 0 h 5022108"/>
                  <a:gd name="connsiteX1" fmla="*/ 2604653 w 3560729"/>
                  <a:gd name="connsiteY1" fmla="*/ 1828802 h 5022108"/>
                  <a:gd name="connsiteX2" fmla="*/ 803564 w 3560729"/>
                  <a:gd name="connsiteY2" fmla="*/ 2507674 h 5022108"/>
                  <a:gd name="connsiteX3" fmla="*/ 498764 w 3560729"/>
                  <a:gd name="connsiteY3" fmla="*/ 4322619 h 5022108"/>
                  <a:gd name="connsiteX4" fmla="*/ 13855 w 3560729"/>
                  <a:gd name="connsiteY4" fmla="*/ 4724401 h 5022108"/>
                  <a:gd name="connsiteX5" fmla="*/ 0 w 3560729"/>
                  <a:gd name="connsiteY5" fmla="*/ 41565 h 5022108"/>
                  <a:gd name="connsiteX6" fmla="*/ 3546766 w 3560729"/>
                  <a:gd name="connsiteY6" fmla="*/ 0 h 5022108"/>
                  <a:gd name="connsiteX0" fmla="*/ 3546766 w 3560729"/>
                  <a:gd name="connsiteY0" fmla="*/ 0 h 5028368"/>
                  <a:gd name="connsiteX1" fmla="*/ 2604653 w 3560729"/>
                  <a:gd name="connsiteY1" fmla="*/ 1828802 h 5028368"/>
                  <a:gd name="connsiteX2" fmla="*/ 803564 w 3560729"/>
                  <a:gd name="connsiteY2" fmla="*/ 2313710 h 5028368"/>
                  <a:gd name="connsiteX3" fmla="*/ 498764 w 3560729"/>
                  <a:gd name="connsiteY3" fmla="*/ 4322619 h 5028368"/>
                  <a:gd name="connsiteX4" fmla="*/ 13855 w 3560729"/>
                  <a:gd name="connsiteY4" fmla="*/ 4724401 h 5028368"/>
                  <a:gd name="connsiteX5" fmla="*/ 0 w 3560729"/>
                  <a:gd name="connsiteY5" fmla="*/ 41565 h 5028368"/>
                  <a:gd name="connsiteX6" fmla="*/ 3546766 w 3560729"/>
                  <a:gd name="connsiteY6" fmla="*/ 0 h 5028368"/>
                  <a:gd name="connsiteX0" fmla="*/ 3546766 w 3567061"/>
                  <a:gd name="connsiteY0" fmla="*/ 0 h 5028368"/>
                  <a:gd name="connsiteX1" fmla="*/ 2826326 w 3567061"/>
                  <a:gd name="connsiteY1" fmla="*/ 1731820 h 5028368"/>
                  <a:gd name="connsiteX2" fmla="*/ 803564 w 3567061"/>
                  <a:gd name="connsiteY2" fmla="*/ 2313710 h 5028368"/>
                  <a:gd name="connsiteX3" fmla="*/ 498764 w 3567061"/>
                  <a:gd name="connsiteY3" fmla="*/ 4322619 h 5028368"/>
                  <a:gd name="connsiteX4" fmla="*/ 13855 w 3567061"/>
                  <a:gd name="connsiteY4" fmla="*/ 4724401 h 5028368"/>
                  <a:gd name="connsiteX5" fmla="*/ 0 w 3567061"/>
                  <a:gd name="connsiteY5" fmla="*/ 41565 h 5028368"/>
                  <a:gd name="connsiteX6" fmla="*/ 3546766 w 3567061"/>
                  <a:gd name="connsiteY6" fmla="*/ 0 h 5028368"/>
                  <a:gd name="connsiteX0" fmla="*/ 3546766 w 3567061"/>
                  <a:gd name="connsiteY0" fmla="*/ 0 h 4939815"/>
                  <a:gd name="connsiteX1" fmla="*/ 2826326 w 3567061"/>
                  <a:gd name="connsiteY1" fmla="*/ 1731820 h 4939815"/>
                  <a:gd name="connsiteX2" fmla="*/ 803564 w 3567061"/>
                  <a:gd name="connsiteY2" fmla="*/ 2313710 h 4939815"/>
                  <a:gd name="connsiteX3" fmla="*/ 1066801 w 3567061"/>
                  <a:gd name="connsiteY3" fmla="*/ 3782292 h 4939815"/>
                  <a:gd name="connsiteX4" fmla="*/ 13855 w 3567061"/>
                  <a:gd name="connsiteY4" fmla="*/ 4724401 h 4939815"/>
                  <a:gd name="connsiteX5" fmla="*/ 0 w 3567061"/>
                  <a:gd name="connsiteY5" fmla="*/ 41565 h 4939815"/>
                  <a:gd name="connsiteX6" fmla="*/ 3546766 w 3567061"/>
                  <a:gd name="connsiteY6" fmla="*/ 0 h 4939815"/>
                  <a:gd name="connsiteX0" fmla="*/ 3546766 w 3567427"/>
                  <a:gd name="connsiteY0" fmla="*/ 0 h 4944652"/>
                  <a:gd name="connsiteX1" fmla="*/ 2826326 w 3567427"/>
                  <a:gd name="connsiteY1" fmla="*/ 1731820 h 4944652"/>
                  <a:gd name="connsiteX2" fmla="*/ 748145 w 3567427"/>
                  <a:gd name="connsiteY2" fmla="*/ 2050474 h 4944652"/>
                  <a:gd name="connsiteX3" fmla="*/ 1066801 w 3567427"/>
                  <a:gd name="connsiteY3" fmla="*/ 3782292 h 4944652"/>
                  <a:gd name="connsiteX4" fmla="*/ 13855 w 3567427"/>
                  <a:gd name="connsiteY4" fmla="*/ 4724401 h 4944652"/>
                  <a:gd name="connsiteX5" fmla="*/ 0 w 3567427"/>
                  <a:gd name="connsiteY5" fmla="*/ 41565 h 4944652"/>
                  <a:gd name="connsiteX6" fmla="*/ 3546766 w 3567427"/>
                  <a:gd name="connsiteY6" fmla="*/ 0 h 4944652"/>
                  <a:gd name="connsiteX0" fmla="*/ 3546766 w 3566619"/>
                  <a:gd name="connsiteY0" fmla="*/ 0 h 4940065"/>
                  <a:gd name="connsiteX1" fmla="*/ 2826326 w 3566619"/>
                  <a:gd name="connsiteY1" fmla="*/ 1731820 h 4940065"/>
                  <a:gd name="connsiteX2" fmla="*/ 872836 w 3566619"/>
                  <a:gd name="connsiteY2" fmla="*/ 2299856 h 4940065"/>
                  <a:gd name="connsiteX3" fmla="*/ 1066801 w 3566619"/>
                  <a:gd name="connsiteY3" fmla="*/ 3782292 h 4940065"/>
                  <a:gd name="connsiteX4" fmla="*/ 13855 w 3566619"/>
                  <a:gd name="connsiteY4" fmla="*/ 4724401 h 4940065"/>
                  <a:gd name="connsiteX5" fmla="*/ 0 w 3566619"/>
                  <a:gd name="connsiteY5" fmla="*/ 41565 h 4940065"/>
                  <a:gd name="connsiteX6" fmla="*/ 3546766 w 3566619"/>
                  <a:gd name="connsiteY6" fmla="*/ 0 h 4940065"/>
                  <a:gd name="connsiteX0" fmla="*/ 3546766 w 3566619"/>
                  <a:gd name="connsiteY0" fmla="*/ 0 h 4943391"/>
                  <a:gd name="connsiteX1" fmla="*/ 2826326 w 3566619"/>
                  <a:gd name="connsiteY1" fmla="*/ 1731820 h 4943391"/>
                  <a:gd name="connsiteX2" fmla="*/ 872836 w 3566619"/>
                  <a:gd name="connsiteY2" fmla="*/ 2299856 h 4943391"/>
                  <a:gd name="connsiteX3" fmla="*/ 1343891 w 3566619"/>
                  <a:gd name="connsiteY3" fmla="*/ 3810001 h 4943391"/>
                  <a:gd name="connsiteX4" fmla="*/ 13855 w 3566619"/>
                  <a:gd name="connsiteY4" fmla="*/ 4724401 h 4943391"/>
                  <a:gd name="connsiteX5" fmla="*/ 0 w 3566619"/>
                  <a:gd name="connsiteY5" fmla="*/ 41565 h 4943391"/>
                  <a:gd name="connsiteX6" fmla="*/ 3546766 w 3566619"/>
                  <a:gd name="connsiteY6" fmla="*/ 0 h 4943391"/>
                  <a:gd name="connsiteX0" fmla="*/ 3546766 w 3566619"/>
                  <a:gd name="connsiteY0" fmla="*/ 0 h 4955848"/>
                  <a:gd name="connsiteX1" fmla="*/ 2826326 w 3566619"/>
                  <a:gd name="connsiteY1" fmla="*/ 1731820 h 4955848"/>
                  <a:gd name="connsiteX2" fmla="*/ 872836 w 3566619"/>
                  <a:gd name="connsiteY2" fmla="*/ 2299856 h 4955848"/>
                  <a:gd name="connsiteX3" fmla="*/ 1136073 w 3566619"/>
                  <a:gd name="connsiteY3" fmla="*/ 3906983 h 4955848"/>
                  <a:gd name="connsiteX4" fmla="*/ 13855 w 3566619"/>
                  <a:gd name="connsiteY4" fmla="*/ 4724401 h 4955848"/>
                  <a:gd name="connsiteX5" fmla="*/ 0 w 3566619"/>
                  <a:gd name="connsiteY5" fmla="*/ 41565 h 4955848"/>
                  <a:gd name="connsiteX6" fmla="*/ 3546766 w 3566619"/>
                  <a:gd name="connsiteY6" fmla="*/ 0 h 4955848"/>
                  <a:gd name="connsiteX0" fmla="*/ 3546766 w 3609882"/>
                  <a:gd name="connsiteY0" fmla="*/ 0 h 4955848"/>
                  <a:gd name="connsiteX1" fmla="*/ 3214254 w 3609882"/>
                  <a:gd name="connsiteY1" fmla="*/ 1579420 h 4955848"/>
                  <a:gd name="connsiteX2" fmla="*/ 872836 w 3609882"/>
                  <a:gd name="connsiteY2" fmla="*/ 2299856 h 4955848"/>
                  <a:gd name="connsiteX3" fmla="*/ 1136073 w 3609882"/>
                  <a:gd name="connsiteY3" fmla="*/ 3906983 h 4955848"/>
                  <a:gd name="connsiteX4" fmla="*/ 13855 w 3609882"/>
                  <a:gd name="connsiteY4" fmla="*/ 4724401 h 4955848"/>
                  <a:gd name="connsiteX5" fmla="*/ 0 w 3609882"/>
                  <a:gd name="connsiteY5" fmla="*/ 41565 h 4955848"/>
                  <a:gd name="connsiteX6" fmla="*/ 3546766 w 3609882"/>
                  <a:gd name="connsiteY6" fmla="*/ 0 h 4955848"/>
                  <a:gd name="connsiteX0" fmla="*/ 3546766 w 3609882"/>
                  <a:gd name="connsiteY0" fmla="*/ 0 h 4957825"/>
                  <a:gd name="connsiteX1" fmla="*/ 3214254 w 3609882"/>
                  <a:gd name="connsiteY1" fmla="*/ 1579420 h 4957825"/>
                  <a:gd name="connsiteX2" fmla="*/ 872836 w 3609882"/>
                  <a:gd name="connsiteY2" fmla="*/ 2299856 h 4957825"/>
                  <a:gd name="connsiteX3" fmla="*/ 1136073 w 3609882"/>
                  <a:gd name="connsiteY3" fmla="*/ 3906983 h 4957825"/>
                  <a:gd name="connsiteX4" fmla="*/ 13855 w 3609882"/>
                  <a:gd name="connsiteY4" fmla="*/ 4724401 h 4957825"/>
                  <a:gd name="connsiteX5" fmla="*/ 0 w 3609882"/>
                  <a:gd name="connsiteY5" fmla="*/ 41565 h 4957825"/>
                  <a:gd name="connsiteX6" fmla="*/ 3546766 w 3609882"/>
                  <a:gd name="connsiteY6" fmla="*/ 0 h 4957825"/>
                  <a:gd name="connsiteX0" fmla="*/ 3635098 w 3698214"/>
                  <a:gd name="connsiteY0" fmla="*/ 0 h 4956688"/>
                  <a:gd name="connsiteX1" fmla="*/ 3302586 w 3698214"/>
                  <a:gd name="connsiteY1" fmla="*/ 1579420 h 4956688"/>
                  <a:gd name="connsiteX2" fmla="*/ 961168 w 3698214"/>
                  <a:gd name="connsiteY2" fmla="*/ 2299856 h 4956688"/>
                  <a:gd name="connsiteX3" fmla="*/ 1432223 w 3698214"/>
                  <a:gd name="connsiteY3" fmla="*/ 4045529 h 4956688"/>
                  <a:gd name="connsiteX4" fmla="*/ 102187 w 3698214"/>
                  <a:gd name="connsiteY4" fmla="*/ 4724401 h 4956688"/>
                  <a:gd name="connsiteX5" fmla="*/ 88332 w 3698214"/>
                  <a:gd name="connsiteY5" fmla="*/ 41565 h 4956688"/>
                  <a:gd name="connsiteX6" fmla="*/ 3635098 w 3698214"/>
                  <a:gd name="connsiteY6" fmla="*/ 0 h 4956688"/>
                  <a:gd name="connsiteX0" fmla="*/ 3635098 w 3698214"/>
                  <a:gd name="connsiteY0" fmla="*/ 0 h 4956688"/>
                  <a:gd name="connsiteX1" fmla="*/ 3302586 w 3698214"/>
                  <a:gd name="connsiteY1" fmla="*/ 1579420 h 4956688"/>
                  <a:gd name="connsiteX2" fmla="*/ 961168 w 3698214"/>
                  <a:gd name="connsiteY2" fmla="*/ 2299856 h 4956688"/>
                  <a:gd name="connsiteX3" fmla="*/ 1432223 w 3698214"/>
                  <a:gd name="connsiteY3" fmla="*/ 4045529 h 4956688"/>
                  <a:gd name="connsiteX4" fmla="*/ 102187 w 3698214"/>
                  <a:gd name="connsiteY4" fmla="*/ 4724401 h 4956688"/>
                  <a:gd name="connsiteX5" fmla="*/ 88332 w 3698214"/>
                  <a:gd name="connsiteY5" fmla="*/ 41565 h 4956688"/>
                  <a:gd name="connsiteX6" fmla="*/ 3635098 w 3698214"/>
                  <a:gd name="connsiteY6" fmla="*/ 0 h 4956688"/>
                  <a:gd name="connsiteX0" fmla="*/ 3635098 w 3698214"/>
                  <a:gd name="connsiteY0" fmla="*/ 0 h 4956688"/>
                  <a:gd name="connsiteX1" fmla="*/ 3302586 w 3698214"/>
                  <a:gd name="connsiteY1" fmla="*/ 1579420 h 4956688"/>
                  <a:gd name="connsiteX2" fmla="*/ 961168 w 3698214"/>
                  <a:gd name="connsiteY2" fmla="*/ 2299856 h 4956688"/>
                  <a:gd name="connsiteX3" fmla="*/ 1432223 w 3698214"/>
                  <a:gd name="connsiteY3" fmla="*/ 4045529 h 4956688"/>
                  <a:gd name="connsiteX4" fmla="*/ 102187 w 3698214"/>
                  <a:gd name="connsiteY4" fmla="*/ 4724401 h 4956688"/>
                  <a:gd name="connsiteX5" fmla="*/ 88332 w 3698214"/>
                  <a:gd name="connsiteY5" fmla="*/ 41565 h 4956688"/>
                  <a:gd name="connsiteX6" fmla="*/ 3635098 w 3698214"/>
                  <a:gd name="connsiteY6" fmla="*/ 0 h 4956688"/>
                  <a:gd name="connsiteX0" fmla="*/ 3591845 w 3654961"/>
                  <a:gd name="connsiteY0" fmla="*/ 0 h 4968373"/>
                  <a:gd name="connsiteX1" fmla="*/ 3259333 w 3654961"/>
                  <a:gd name="connsiteY1" fmla="*/ 1579420 h 4968373"/>
                  <a:gd name="connsiteX2" fmla="*/ 917915 w 3654961"/>
                  <a:gd name="connsiteY2" fmla="*/ 2299856 h 4968373"/>
                  <a:gd name="connsiteX3" fmla="*/ 1388970 w 3654961"/>
                  <a:gd name="connsiteY3" fmla="*/ 4045529 h 4968373"/>
                  <a:gd name="connsiteX4" fmla="*/ 58934 w 3654961"/>
                  <a:gd name="connsiteY4" fmla="*/ 4724401 h 4968373"/>
                  <a:gd name="connsiteX5" fmla="*/ 45079 w 3654961"/>
                  <a:gd name="connsiteY5" fmla="*/ 41565 h 4968373"/>
                  <a:gd name="connsiteX6" fmla="*/ 3591845 w 3654961"/>
                  <a:gd name="connsiteY6" fmla="*/ 0 h 4968373"/>
                  <a:gd name="connsiteX0" fmla="*/ 3591845 w 3654961"/>
                  <a:gd name="connsiteY0" fmla="*/ 0 h 4967280"/>
                  <a:gd name="connsiteX1" fmla="*/ 3259333 w 3654961"/>
                  <a:gd name="connsiteY1" fmla="*/ 1579420 h 4967280"/>
                  <a:gd name="connsiteX2" fmla="*/ 917915 w 3654961"/>
                  <a:gd name="connsiteY2" fmla="*/ 2299856 h 4967280"/>
                  <a:gd name="connsiteX3" fmla="*/ 1388970 w 3654961"/>
                  <a:gd name="connsiteY3" fmla="*/ 4045529 h 4967280"/>
                  <a:gd name="connsiteX4" fmla="*/ 58934 w 3654961"/>
                  <a:gd name="connsiteY4" fmla="*/ 4724401 h 4967280"/>
                  <a:gd name="connsiteX5" fmla="*/ 45079 w 3654961"/>
                  <a:gd name="connsiteY5" fmla="*/ 41565 h 4967280"/>
                  <a:gd name="connsiteX6" fmla="*/ 3591845 w 3654961"/>
                  <a:gd name="connsiteY6" fmla="*/ 0 h 4967280"/>
                  <a:gd name="connsiteX0" fmla="*/ 3591845 w 3654961"/>
                  <a:gd name="connsiteY0" fmla="*/ 0 h 4979298"/>
                  <a:gd name="connsiteX1" fmla="*/ 3259333 w 3654961"/>
                  <a:gd name="connsiteY1" fmla="*/ 1579420 h 4979298"/>
                  <a:gd name="connsiteX2" fmla="*/ 917915 w 3654961"/>
                  <a:gd name="connsiteY2" fmla="*/ 2299856 h 4979298"/>
                  <a:gd name="connsiteX3" fmla="*/ 1388970 w 3654961"/>
                  <a:gd name="connsiteY3" fmla="*/ 4045529 h 4979298"/>
                  <a:gd name="connsiteX4" fmla="*/ 58934 w 3654961"/>
                  <a:gd name="connsiteY4" fmla="*/ 4738255 h 4979298"/>
                  <a:gd name="connsiteX5" fmla="*/ 45079 w 3654961"/>
                  <a:gd name="connsiteY5" fmla="*/ 41565 h 4979298"/>
                  <a:gd name="connsiteX6" fmla="*/ 3591845 w 3654961"/>
                  <a:gd name="connsiteY6" fmla="*/ 0 h 4979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654961" h="4979298">
                    <a:moveTo>
                      <a:pt x="3591845" y="0"/>
                    </a:moveTo>
                    <a:cubicBezTo>
                      <a:pt x="3704991" y="635000"/>
                      <a:pt x="3704988" y="1196111"/>
                      <a:pt x="3259333" y="1579420"/>
                    </a:cubicBezTo>
                    <a:cubicBezTo>
                      <a:pt x="2813678" y="1962729"/>
                      <a:pt x="1229642" y="1888838"/>
                      <a:pt x="917915" y="2299856"/>
                    </a:cubicBezTo>
                    <a:cubicBezTo>
                      <a:pt x="606188" y="2710874"/>
                      <a:pt x="1532133" y="3639129"/>
                      <a:pt x="1388970" y="4045529"/>
                    </a:cubicBezTo>
                    <a:cubicBezTo>
                      <a:pt x="1245807" y="4451929"/>
                      <a:pt x="185461" y="5430703"/>
                      <a:pt x="58934" y="4738255"/>
                    </a:cubicBezTo>
                    <a:cubicBezTo>
                      <a:pt x="-67593" y="4045807"/>
                      <a:pt x="49697" y="1602510"/>
                      <a:pt x="45079" y="41565"/>
                    </a:cubicBezTo>
                    <a:lnTo>
                      <a:pt x="359184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84407" tIns="42203" rIns="84407" bIns="42203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th-TH" sz="1661"/>
              </a:p>
            </p:txBody>
          </p:sp>
          <p:sp>
            <p:nvSpPr>
              <p:cNvPr id="28" name="รูปแบบอิสระ: รูปร่าง 27">
                <a:extLst>
                  <a:ext uri="{FF2B5EF4-FFF2-40B4-BE49-F238E27FC236}">
                    <a16:creationId xmlns:a16="http://schemas.microsoft.com/office/drawing/2014/main" id="{2BA85EDD-0A85-4EA9-8663-73F808501E58}"/>
                  </a:ext>
                </a:extLst>
              </p:cNvPr>
              <p:cNvSpPr/>
              <p:nvPr/>
            </p:nvSpPr>
            <p:spPr>
              <a:xfrm>
                <a:off x="-13854" y="-53779"/>
                <a:ext cx="5988928" cy="3844532"/>
              </a:xfrm>
              <a:custGeom>
                <a:avLst/>
                <a:gdLst>
                  <a:gd name="connsiteX0" fmla="*/ 5791200 w 5791200"/>
                  <a:gd name="connsiteY0" fmla="*/ 13854 h 3574472"/>
                  <a:gd name="connsiteX1" fmla="*/ 3061855 w 5791200"/>
                  <a:gd name="connsiteY1" fmla="*/ 678872 h 3574472"/>
                  <a:gd name="connsiteX2" fmla="*/ 2992582 w 5791200"/>
                  <a:gd name="connsiteY2" fmla="*/ 1607127 h 3574472"/>
                  <a:gd name="connsiteX3" fmla="*/ 1413164 w 5791200"/>
                  <a:gd name="connsiteY3" fmla="*/ 1870363 h 3574472"/>
                  <a:gd name="connsiteX4" fmla="*/ 0 w 5791200"/>
                  <a:gd name="connsiteY4" fmla="*/ 3574472 h 3574472"/>
                  <a:gd name="connsiteX5" fmla="*/ 55418 w 5791200"/>
                  <a:gd name="connsiteY5" fmla="*/ 0 h 3574472"/>
                  <a:gd name="connsiteX6" fmla="*/ 5791200 w 5791200"/>
                  <a:gd name="connsiteY6" fmla="*/ 13854 h 3574472"/>
                  <a:gd name="connsiteX0" fmla="*/ 5822003 w 5822003"/>
                  <a:gd name="connsiteY0" fmla="*/ 28151 h 3588769"/>
                  <a:gd name="connsiteX1" fmla="*/ 3092658 w 5822003"/>
                  <a:gd name="connsiteY1" fmla="*/ 693169 h 3588769"/>
                  <a:gd name="connsiteX2" fmla="*/ 3023385 w 5822003"/>
                  <a:gd name="connsiteY2" fmla="*/ 1621424 h 3588769"/>
                  <a:gd name="connsiteX3" fmla="*/ 1443967 w 5822003"/>
                  <a:gd name="connsiteY3" fmla="*/ 1884660 h 3588769"/>
                  <a:gd name="connsiteX4" fmla="*/ 30803 w 5822003"/>
                  <a:gd name="connsiteY4" fmla="*/ 3588769 h 3588769"/>
                  <a:gd name="connsiteX5" fmla="*/ 0 w 5822003"/>
                  <a:gd name="connsiteY5" fmla="*/ 0 h 3588769"/>
                  <a:gd name="connsiteX6" fmla="*/ 5822003 w 5822003"/>
                  <a:gd name="connsiteY6" fmla="*/ 28151 h 3588769"/>
                  <a:gd name="connsiteX0" fmla="*/ 5879484 w 5879484"/>
                  <a:gd name="connsiteY0" fmla="*/ 42449 h 3603067"/>
                  <a:gd name="connsiteX1" fmla="*/ 3150139 w 5879484"/>
                  <a:gd name="connsiteY1" fmla="*/ 707467 h 3603067"/>
                  <a:gd name="connsiteX2" fmla="*/ 3080866 w 5879484"/>
                  <a:gd name="connsiteY2" fmla="*/ 1635722 h 3603067"/>
                  <a:gd name="connsiteX3" fmla="*/ 1501448 w 5879484"/>
                  <a:gd name="connsiteY3" fmla="*/ 1898958 h 3603067"/>
                  <a:gd name="connsiteX4" fmla="*/ 88284 w 5879484"/>
                  <a:gd name="connsiteY4" fmla="*/ 3603067 h 3603067"/>
                  <a:gd name="connsiteX5" fmla="*/ 0 w 5879484"/>
                  <a:gd name="connsiteY5" fmla="*/ 0 h 3603067"/>
                  <a:gd name="connsiteX6" fmla="*/ 5879484 w 5879484"/>
                  <a:gd name="connsiteY6" fmla="*/ 42449 h 3603067"/>
                  <a:gd name="connsiteX0" fmla="*/ 5879484 w 5879484"/>
                  <a:gd name="connsiteY0" fmla="*/ 42449 h 3603067"/>
                  <a:gd name="connsiteX1" fmla="*/ 3150139 w 5879484"/>
                  <a:gd name="connsiteY1" fmla="*/ 707467 h 3603067"/>
                  <a:gd name="connsiteX2" fmla="*/ 3080866 w 5879484"/>
                  <a:gd name="connsiteY2" fmla="*/ 1635722 h 3603067"/>
                  <a:gd name="connsiteX3" fmla="*/ 1501448 w 5879484"/>
                  <a:gd name="connsiteY3" fmla="*/ 1898958 h 3603067"/>
                  <a:gd name="connsiteX4" fmla="*/ 2063 w 5879484"/>
                  <a:gd name="connsiteY4" fmla="*/ 3603067 h 3603067"/>
                  <a:gd name="connsiteX5" fmla="*/ 0 w 5879484"/>
                  <a:gd name="connsiteY5" fmla="*/ 0 h 3603067"/>
                  <a:gd name="connsiteX6" fmla="*/ 5879484 w 5879484"/>
                  <a:gd name="connsiteY6" fmla="*/ 42449 h 3603067"/>
                  <a:gd name="connsiteX0" fmla="*/ 6021126 w 6021126"/>
                  <a:gd name="connsiteY0" fmla="*/ 42449 h 3688855"/>
                  <a:gd name="connsiteX1" fmla="*/ 3291781 w 6021126"/>
                  <a:gd name="connsiteY1" fmla="*/ 707467 h 3688855"/>
                  <a:gd name="connsiteX2" fmla="*/ 3222508 w 6021126"/>
                  <a:gd name="connsiteY2" fmla="*/ 1635722 h 3688855"/>
                  <a:gd name="connsiteX3" fmla="*/ 1643090 w 6021126"/>
                  <a:gd name="connsiteY3" fmla="*/ 1898958 h 3688855"/>
                  <a:gd name="connsiteX4" fmla="*/ 2 w 6021126"/>
                  <a:gd name="connsiteY4" fmla="*/ 3688855 h 3688855"/>
                  <a:gd name="connsiteX5" fmla="*/ 141642 w 6021126"/>
                  <a:gd name="connsiteY5" fmla="*/ 0 h 3688855"/>
                  <a:gd name="connsiteX6" fmla="*/ 6021126 w 6021126"/>
                  <a:gd name="connsiteY6" fmla="*/ 42449 h 3688855"/>
                  <a:gd name="connsiteX0" fmla="*/ 6109408 w 6109408"/>
                  <a:gd name="connsiteY0" fmla="*/ 128236 h 3774642"/>
                  <a:gd name="connsiteX1" fmla="*/ 3380063 w 6109408"/>
                  <a:gd name="connsiteY1" fmla="*/ 793254 h 3774642"/>
                  <a:gd name="connsiteX2" fmla="*/ 3310790 w 6109408"/>
                  <a:gd name="connsiteY2" fmla="*/ 1721509 h 3774642"/>
                  <a:gd name="connsiteX3" fmla="*/ 1731372 w 6109408"/>
                  <a:gd name="connsiteY3" fmla="*/ 1984745 h 3774642"/>
                  <a:gd name="connsiteX4" fmla="*/ 88284 w 6109408"/>
                  <a:gd name="connsiteY4" fmla="*/ 3774642 h 3774642"/>
                  <a:gd name="connsiteX5" fmla="*/ 0 w 6109408"/>
                  <a:gd name="connsiteY5" fmla="*/ 0 h 3774642"/>
                  <a:gd name="connsiteX6" fmla="*/ 6109408 w 6109408"/>
                  <a:gd name="connsiteY6" fmla="*/ 128236 h 3774642"/>
                  <a:gd name="connsiteX0" fmla="*/ 6109408 w 6109408"/>
                  <a:gd name="connsiteY0" fmla="*/ 128236 h 3774642"/>
                  <a:gd name="connsiteX1" fmla="*/ 3380063 w 6109408"/>
                  <a:gd name="connsiteY1" fmla="*/ 793254 h 3774642"/>
                  <a:gd name="connsiteX2" fmla="*/ 3310790 w 6109408"/>
                  <a:gd name="connsiteY2" fmla="*/ 1721509 h 3774642"/>
                  <a:gd name="connsiteX3" fmla="*/ 1731372 w 6109408"/>
                  <a:gd name="connsiteY3" fmla="*/ 1984745 h 3774642"/>
                  <a:gd name="connsiteX4" fmla="*/ 88284 w 6109408"/>
                  <a:gd name="connsiteY4" fmla="*/ 3774642 h 3774642"/>
                  <a:gd name="connsiteX5" fmla="*/ 0 w 6109408"/>
                  <a:gd name="connsiteY5" fmla="*/ 0 h 3774642"/>
                  <a:gd name="connsiteX6" fmla="*/ 6109408 w 6109408"/>
                  <a:gd name="connsiteY6" fmla="*/ 128236 h 3774642"/>
                  <a:gd name="connsiteX0" fmla="*/ 6109408 w 6109408"/>
                  <a:gd name="connsiteY0" fmla="*/ 128236 h 3774642"/>
                  <a:gd name="connsiteX1" fmla="*/ 3380063 w 6109408"/>
                  <a:gd name="connsiteY1" fmla="*/ 793254 h 3774642"/>
                  <a:gd name="connsiteX2" fmla="*/ 3310790 w 6109408"/>
                  <a:gd name="connsiteY2" fmla="*/ 1721509 h 3774642"/>
                  <a:gd name="connsiteX3" fmla="*/ 1731372 w 6109408"/>
                  <a:gd name="connsiteY3" fmla="*/ 1984745 h 3774642"/>
                  <a:gd name="connsiteX4" fmla="*/ 88284 w 6109408"/>
                  <a:gd name="connsiteY4" fmla="*/ 3774642 h 3774642"/>
                  <a:gd name="connsiteX5" fmla="*/ 0 w 6109408"/>
                  <a:gd name="connsiteY5" fmla="*/ 0 h 3774642"/>
                  <a:gd name="connsiteX6" fmla="*/ 6109408 w 6109408"/>
                  <a:gd name="connsiteY6" fmla="*/ 128236 h 3774642"/>
                  <a:gd name="connsiteX0" fmla="*/ 6037557 w 6037557"/>
                  <a:gd name="connsiteY0" fmla="*/ 142533 h 3788939"/>
                  <a:gd name="connsiteX1" fmla="*/ 3308212 w 6037557"/>
                  <a:gd name="connsiteY1" fmla="*/ 807551 h 3788939"/>
                  <a:gd name="connsiteX2" fmla="*/ 3238939 w 6037557"/>
                  <a:gd name="connsiteY2" fmla="*/ 1735806 h 3788939"/>
                  <a:gd name="connsiteX3" fmla="*/ 1659521 w 6037557"/>
                  <a:gd name="connsiteY3" fmla="*/ 1999042 h 3788939"/>
                  <a:gd name="connsiteX4" fmla="*/ 16433 w 6037557"/>
                  <a:gd name="connsiteY4" fmla="*/ 3788939 h 3788939"/>
                  <a:gd name="connsiteX5" fmla="*/ 0 w 6037557"/>
                  <a:gd name="connsiteY5" fmla="*/ 0 h 3788939"/>
                  <a:gd name="connsiteX6" fmla="*/ 6037557 w 6037557"/>
                  <a:gd name="connsiteY6" fmla="*/ 142533 h 3788939"/>
                  <a:gd name="connsiteX0" fmla="*/ 6037557 w 6037557"/>
                  <a:gd name="connsiteY0" fmla="*/ 142533 h 3788939"/>
                  <a:gd name="connsiteX1" fmla="*/ 3308212 w 6037557"/>
                  <a:gd name="connsiteY1" fmla="*/ 807551 h 3788939"/>
                  <a:gd name="connsiteX2" fmla="*/ 3238939 w 6037557"/>
                  <a:gd name="connsiteY2" fmla="*/ 1735806 h 3788939"/>
                  <a:gd name="connsiteX3" fmla="*/ 1659521 w 6037557"/>
                  <a:gd name="connsiteY3" fmla="*/ 1999042 h 3788939"/>
                  <a:gd name="connsiteX4" fmla="*/ 16433 w 6037557"/>
                  <a:gd name="connsiteY4" fmla="*/ 3788939 h 3788939"/>
                  <a:gd name="connsiteX5" fmla="*/ 0 w 6037557"/>
                  <a:gd name="connsiteY5" fmla="*/ 0 h 3788939"/>
                  <a:gd name="connsiteX6" fmla="*/ 6037557 w 6037557"/>
                  <a:gd name="connsiteY6" fmla="*/ 142533 h 3788939"/>
                  <a:gd name="connsiteX0" fmla="*/ 6109407 w 6109407"/>
                  <a:gd name="connsiteY0" fmla="*/ 0 h 3789385"/>
                  <a:gd name="connsiteX1" fmla="*/ 3308212 w 6109407"/>
                  <a:gd name="connsiteY1" fmla="*/ 807997 h 3789385"/>
                  <a:gd name="connsiteX2" fmla="*/ 3238939 w 6109407"/>
                  <a:gd name="connsiteY2" fmla="*/ 1736252 h 3789385"/>
                  <a:gd name="connsiteX3" fmla="*/ 1659521 w 6109407"/>
                  <a:gd name="connsiteY3" fmla="*/ 1999488 h 3789385"/>
                  <a:gd name="connsiteX4" fmla="*/ 16433 w 6109407"/>
                  <a:gd name="connsiteY4" fmla="*/ 3789385 h 3789385"/>
                  <a:gd name="connsiteX5" fmla="*/ 0 w 6109407"/>
                  <a:gd name="connsiteY5" fmla="*/ 446 h 3789385"/>
                  <a:gd name="connsiteX6" fmla="*/ 6109407 w 6109407"/>
                  <a:gd name="connsiteY6" fmla="*/ 0 h 3789385"/>
                  <a:gd name="connsiteX0" fmla="*/ 6109407 w 6179364"/>
                  <a:gd name="connsiteY0" fmla="*/ 0 h 3789385"/>
                  <a:gd name="connsiteX1" fmla="*/ 3308212 w 6179364"/>
                  <a:gd name="connsiteY1" fmla="*/ 807997 h 3789385"/>
                  <a:gd name="connsiteX2" fmla="*/ 3238939 w 6179364"/>
                  <a:gd name="connsiteY2" fmla="*/ 1736252 h 3789385"/>
                  <a:gd name="connsiteX3" fmla="*/ 1659521 w 6179364"/>
                  <a:gd name="connsiteY3" fmla="*/ 1999488 h 3789385"/>
                  <a:gd name="connsiteX4" fmla="*/ 16433 w 6179364"/>
                  <a:gd name="connsiteY4" fmla="*/ 3789385 h 3789385"/>
                  <a:gd name="connsiteX5" fmla="*/ 0 w 6179364"/>
                  <a:gd name="connsiteY5" fmla="*/ 446 h 3789385"/>
                  <a:gd name="connsiteX6" fmla="*/ 6109407 w 6179364"/>
                  <a:gd name="connsiteY6" fmla="*/ 0 h 3789385"/>
                  <a:gd name="connsiteX0" fmla="*/ 6109407 w 6179364"/>
                  <a:gd name="connsiteY0" fmla="*/ 0 h 3789385"/>
                  <a:gd name="connsiteX1" fmla="*/ 3308212 w 6179364"/>
                  <a:gd name="connsiteY1" fmla="*/ 807997 h 3789385"/>
                  <a:gd name="connsiteX2" fmla="*/ 3238939 w 6179364"/>
                  <a:gd name="connsiteY2" fmla="*/ 1736252 h 3789385"/>
                  <a:gd name="connsiteX3" fmla="*/ 1659521 w 6179364"/>
                  <a:gd name="connsiteY3" fmla="*/ 1999488 h 3789385"/>
                  <a:gd name="connsiteX4" fmla="*/ 16433 w 6179364"/>
                  <a:gd name="connsiteY4" fmla="*/ 3789385 h 3789385"/>
                  <a:gd name="connsiteX5" fmla="*/ 0 w 6179364"/>
                  <a:gd name="connsiteY5" fmla="*/ 446 h 3789385"/>
                  <a:gd name="connsiteX6" fmla="*/ 6109407 w 6179364"/>
                  <a:gd name="connsiteY6" fmla="*/ 0 h 3789385"/>
                  <a:gd name="connsiteX0" fmla="*/ 6109407 w 6179364"/>
                  <a:gd name="connsiteY0" fmla="*/ 0 h 3826203"/>
                  <a:gd name="connsiteX1" fmla="*/ 3308212 w 6179364"/>
                  <a:gd name="connsiteY1" fmla="*/ 807997 h 3826203"/>
                  <a:gd name="connsiteX2" fmla="*/ 3238939 w 6179364"/>
                  <a:gd name="connsiteY2" fmla="*/ 1736252 h 3826203"/>
                  <a:gd name="connsiteX3" fmla="*/ 1659521 w 6179364"/>
                  <a:gd name="connsiteY3" fmla="*/ 1999488 h 3826203"/>
                  <a:gd name="connsiteX4" fmla="*/ 16433 w 6179364"/>
                  <a:gd name="connsiteY4" fmla="*/ 3789385 h 3826203"/>
                  <a:gd name="connsiteX5" fmla="*/ 0 w 6179364"/>
                  <a:gd name="connsiteY5" fmla="*/ 446 h 3826203"/>
                  <a:gd name="connsiteX6" fmla="*/ 6109407 w 6179364"/>
                  <a:gd name="connsiteY6" fmla="*/ 0 h 3826203"/>
                  <a:gd name="connsiteX0" fmla="*/ 6109407 w 6194666"/>
                  <a:gd name="connsiteY0" fmla="*/ 0 h 3826203"/>
                  <a:gd name="connsiteX1" fmla="*/ 3897392 w 6194666"/>
                  <a:gd name="connsiteY1" fmla="*/ 636422 h 3826203"/>
                  <a:gd name="connsiteX2" fmla="*/ 3238939 w 6194666"/>
                  <a:gd name="connsiteY2" fmla="*/ 1736252 h 3826203"/>
                  <a:gd name="connsiteX3" fmla="*/ 1659521 w 6194666"/>
                  <a:gd name="connsiteY3" fmla="*/ 1999488 h 3826203"/>
                  <a:gd name="connsiteX4" fmla="*/ 16433 w 6194666"/>
                  <a:gd name="connsiteY4" fmla="*/ 3789385 h 3826203"/>
                  <a:gd name="connsiteX5" fmla="*/ 0 w 6194666"/>
                  <a:gd name="connsiteY5" fmla="*/ 446 h 3826203"/>
                  <a:gd name="connsiteX6" fmla="*/ 6109407 w 6194666"/>
                  <a:gd name="connsiteY6" fmla="*/ 0 h 3826203"/>
                  <a:gd name="connsiteX0" fmla="*/ 6109407 w 6195622"/>
                  <a:gd name="connsiteY0" fmla="*/ 0 h 3830610"/>
                  <a:gd name="connsiteX1" fmla="*/ 3897392 w 6195622"/>
                  <a:gd name="connsiteY1" fmla="*/ 636422 h 3830610"/>
                  <a:gd name="connsiteX2" fmla="*/ 3052127 w 6195622"/>
                  <a:gd name="connsiteY2" fmla="*/ 1764848 h 3830610"/>
                  <a:gd name="connsiteX3" fmla="*/ 1659521 w 6195622"/>
                  <a:gd name="connsiteY3" fmla="*/ 1999488 h 3830610"/>
                  <a:gd name="connsiteX4" fmla="*/ 16433 w 6195622"/>
                  <a:gd name="connsiteY4" fmla="*/ 3789385 h 3830610"/>
                  <a:gd name="connsiteX5" fmla="*/ 0 w 6195622"/>
                  <a:gd name="connsiteY5" fmla="*/ 446 h 3830610"/>
                  <a:gd name="connsiteX6" fmla="*/ 6109407 w 6195622"/>
                  <a:gd name="connsiteY6" fmla="*/ 0 h 3830610"/>
                  <a:gd name="connsiteX0" fmla="*/ 6109407 w 6200522"/>
                  <a:gd name="connsiteY0" fmla="*/ 0 h 3830610"/>
                  <a:gd name="connsiteX1" fmla="*/ 4041094 w 6200522"/>
                  <a:gd name="connsiteY1" fmla="*/ 893784 h 3830610"/>
                  <a:gd name="connsiteX2" fmla="*/ 3052127 w 6200522"/>
                  <a:gd name="connsiteY2" fmla="*/ 1764848 h 3830610"/>
                  <a:gd name="connsiteX3" fmla="*/ 1659521 w 6200522"/>
                  <a:gd name="connsiteY3" fmla="*/ 1999488 h 3830610"/>
                  <a:gd name="connsiteX4" fmla="*/ 16433 w 6200522"/>
                  <a:gd name="connsiteY4" fmla="*/ 3789385 h 3830610"/>
                  <a:gd name="connsiteX5" fmla="*/ 0 w 6200522"/>
                  <a:gd name="connsiteY5" fmla="*/ 446 h 3830610"/>
                  <a:gd name="connsiteX6" fmla="*/ 6109407 w 6200522"/>
                  <a:gd name="connsiteY6" fmla="*/ 0 h 3830610"/>
                  <a:gd name="connsiteX0" fmla="*/ 6109407 w 6200522"/>
                  <a:gd name="connsiteY0" fmla="*/ 0 h 3906887"/>
                  <a:gd name="connsiteX1" fmla="*/ 4041094 w 6200522"/>
                  <a:gd name="connsiteY1" fmla="*/ 893784 h 3906887"/>
                  <a:gd name="connsiteX2" fmla="*/ 3052127 w 6200522"/>
                  <a:gd name="connsiteY2" fmla="*/ 1764848 h 3906887"/>
                  <a:gd name="connsiteX3" fmla="*/ 1659521 w 6200522"/>
                  <a:gd name="connsiteY3" fmla="*/ 1999488 h 3906887"/>
                  <a:gd name="connsiteX4" fmla="*/ 921756 w 6200522"/>
                  <a:gd name="connsiteY4" fmla="*/ 2860023 h 3906887"/>
                  <a:gd name="connsiteX5" fmla="*/ 16433 w 6200522"/>
                  <a:gd name="connsiteY5" fmla="*/ 3789385 h 3906887"/>
                  <a:gd name="connsiteX6" fmla="*/ 0 w 6200522"/>
                  <a:gd name="connsiteY6" fmla="*/ 446 h 3906887"/>
                  <a:gd name="connsiteX7" fmla="*/ 6109407 w 6200522"/>
                  <a:gd name="connsiteY7" fmla="*/ 0 h 3906887"/>
                  <a:gd name="connsiteX0" fmla="*/ 6109407 w 6210247"/>
                  <a:gd name="connsiteY0" fmla="*/ 0 h 3906887"/>
                  <a:gd name="connsiteX1" fmla="*/ 4285388 w 6210247"/>
                  <a:gd name="connsiteY1" fmla="*/ 793699 h 3906887"/>
                  <a:gd name="connsiteX2" fmla="*/ 3052127 w 6210247"/>
                  <a:gd name="connsiteY2" fmla="*/ 1764848 h 3906887"/>
                  <a:gd name="connsiteX3" fmla="*/ 1659521 w 6210247"/>
                  <a:gd name="connsiteY3" fmla="*/ 1999488 h 3906887"/>
                  <a:gd name="connsiteX4" fmla="*/ 921756 w 6210247"/>
                  <a:gd name="connsiteY4" fmla="*/ 2860023 h 3906887"/>
                  <a:gd name="connsiteX5" fmla="*/ 16433 w 6210247"/>
                  <a:gd name="connsiteY5" fmla="*/ 3789385 h 3906887"/>
                  <a:gd name="connsiteX6" fmla="*/ 0 w 6210247"/>
                  <a:gd name="connsiteY6" fmla="*/ 446 h 3906887"/>
                  <a:gd name="connsiteX7" fmla="*/ 6109407 w 6210247"/>
                  <a:gd name="connsiteY7" fmla="*/ 0 h 3906887"/>
                  <a:gd name="connsiteX0" fmla="*/ 6109407 w 6214422"/>
                  <a:gd name="connsiteY0" fmla="*/ 0 h 3906887"/>
                  <a:gd name="connsiteX1" fmla="*/ 4285388 w 6214422"/>
                  <a:gd name="connsiteY1" fmla="*/ 793699 h 3906887"/>
                  <a:gd name="connsiteX2" fmla="*/ 2477318 w 6214422"/>
                  <a:gd name="connsiteY2" fmla="*/ 964165 h 3906887"/>
                  <a:gd name="connsiteX3" fmla="*/ 1659521 w 6214422"/>
                  <a:gd name="connsiteY3" fmla="*/ 1999488 h 3906887"/>
                  <a:gd name="connsiteX4" fmla="*/ 921756 w 6214422"/>
                  <a:gd name="connsiteY4" fmla="*/ 2860023 h 3906887"/>
                  <a:gd name="connsiteX5" fmla="*/ 16433 w 6214422"/>
                  <a:gd name="connsiteY5" fmla="*/ 3789385 h 3906887"/>
                  <a:gd name="connsiteX6" fmla="*/ 0 w 6214422"/>
                  <a:gd name="connsiteY6" fmla="*/ 446 h 3906887"/>
                  <a:gd name="connsiteX7" fmla="*/ 6109407 w 6214422"/>
                  <a:gd name="connsiteY7" fmla="*/ 0 h 3906887"/>
                  <a:gd name="connsiteX0" fmla="*/ 6109407 w 6214422"/>
                  <a:gd name="connsiteY0" fmla="*/ 0 h 3906887"/>
                  <a:gd name="connsiteX1" fmla="*/ 4285388 w 6214422"/>
                  <a:gd name="connsiteY1" fmla="*/ 793699 h 3906887"/>
                  <a:gd name="connsiteX2" fmla="*/ 2477318 w 6214422"/>
                  <a:gd name="connsiteY2" fmla="*/ 964165 h 3906887"/>
                  <a:gd name="connsiteX3" fmla="*/ 2033147 w 6214422"/>
                  <a:gd name="connsiteY3" fmla="*/ 2285446 h 3906887"/>
                  <a:gd name="connsiteX4" fmla="*/ 921756 w 6214422"/>
                  <a:gd name="connsiteY4" fmla="*/ 2860023 h 3906887"/>
                  <a:gd name="connsiteX5" fmla="*/ 16433 w 6214422"/>
                  <a:gd name="connsiteY5" fmla="*/ 3789385 h 3906887"/>
                  <a:gd name="connsiteX6" fmla="*/ 0 w 6214422"/>
                  <a:gd name="connsiteY6" fmla="*/ 446 h 3906887"/>
                  <a:gd name="connsiteX7" fmla="*/ 6109407 w 6214422"/>
                  <a:gd name="connsiteY7" fmla="*/ 0 h 3906887"/>
                  <a:gd name="connsiteX0" fmla="*/ 6109407 w 6214422"/>
                  <a:gd name="connsiteY0" fmla="*/ 0 h 3903573"/>
                  <a:gd name="connsiteX1" fmla="*/ 4285388 w 6214422"/>
                  <a:gd name="connsiteY1" fmla="*/ 793699 h 3903573"/>
                  <a:gd name="connsiteX2" fmla="*/ 2477318 w 6214422"/>
                  <a:gd name="connsiteY2" fmla="*/ 964165 h 3903573"/>
                  <a:gd name="connsiteX3" fmla="*/ 2033147 w 6214422"/>
                  <a:gd name="connsiteY3" fmla="*/ 2285446 h 3903573"/>
                  <a:gd name="connsiteX4" fmla="*/ 849905 w 6214422"/>
                  <a:gd name="connsiteY4" fmla="*/ 2817129 h 3903573"/>
                  <a:gd name="connsiteX5" fmla="*/ 16433 w 6214422"/>
                  <a:gd name="connsiteY5" fmla="*/ 3789385 h 3903573"/>
                  <a:gd name="connsiteX6" fmla="*/ 0 w 6214422"/>
                  <a:gd name="connsiteY6" fmla="*/ 446 h 3903573"/>
                  <a:gd name="connsiteX7" fmla="*/ 6109407 w 6214422"/>
                  <a:gd name="connsiteY7" fmla="*/ 0 h 3903573"/>
                  <a:gd name="connsiteX0" fmla="*/ 6109407 w 6214422"/>
                  <a:gd name="connsiteY0" fmla="*/ 0 h 3912056"/>
                  <a:gd name="connsiteX1" fmla="*/ 4285388 w 6214422"/>
                  <a:gd name="connsiteY1" fmla="*/ 793699 h 3912056"/>
                  <a:gd name="connsiteX2" fmla="*/ 2477318 w 6214422"/>
                  <a:gd name="connsiteY2" fmla="*/ 964165 h 3912056"/>
                  <a:gd name="connsiteX3" fmla="*/ 2033147 w 6214422"/>
                  <a:gd name="connsiteY3" fmla="*/ 2285446 h 3912056"/>
                  <a:gd name="connsiteX4" fmla="*/ 849905 w 6214422"/>
                  <a:gd name="connsiteY4" fmla="*/ 2817129 h 3912056"/>
                  <a:gd name="connsiteX5" fmla="*/ 16433 w 6214422"/>
                  <a:gd name="connsiteY5" fmla="*/ 3789385 h 3912056"/>
                  <a:gd name="connsiteX6" fmla="*/ 0 w 6214422"/>
                  <a:gd name="connsiteY6" fmla="*/ 446 h 3912056"/>
                  <a:gd name="connsiteX7" fmla="*/ 6109407 w 6214422"/>
                  <a:gd name="connsiteY7" fmla="*/ 0 h 3912056"/>
                  <a:gd name="connsiteX0" fmla="*/ 6109407 w 6220180"/>
                  <a:gd name="connsiteY0" fmla="*/ 0 h 3912056"/>
                  <a:gd name="connsiteX1" fmla="*/ 4400350 w 6220180"/>
                  <a:gd name="connsiteY1" fmla="*/ 993869 h 3912056"/>
                  <a:gd name="connsiteX2" fmla="*/ 2477318 w 6220180"/>
                  <a:gd name="connsiteY2" fmla="*/ 964165 h 3912056"/>
                  <a:gd name="connsiteX3" fmla="*/ 2033147 w 6220180"/>
                  <a:gd name="connsiteY3" fmla="*/ 2285446 h 3912056"/>
                  <a:gd name="connsiteX4" fmla="*/ 849905 w 6220180"/>
                  <a:gd name="connsiteY4" fmla="*/ 2817129 h 3912056"/>
                  <a:gd name="connsiteX5" fmla="*/ 16433 w 6220180"/>
                  <a:gd name="connsiteY5" fmla="*/ 3789385 h 3912056"/>
                  <a:gd name="connsiteX6" fmla="*/ 0 w 6220180"/>
                  <a:gd name="connsiteY6" fmla="*/ 446 h 3912056"/>
                  <a:gd name="connsiteX7" fmla="*/ 6109407 w 6220180"/>
                  <a:gd name="connsiteY7" fmla="*/ 0 h 3912056"/>
                  <a:gd name="connsiteX0" fmla="*/ 6109407 w 6221637"/>
                  <a:gd name="connsiteY0" fmla="*/ 0 h 3912056"/>
                  <a:gd name="connsiteX1" fmla="*/ 4400350 w 6221637"/>
                  <a:gd name="connsiteY1" fmla="*/ 993869 h 3912056"/>
                  <a:gd name="connsiteX2" fmla="*/ 2477318 w 6221637"/>
                  <a:gd name="connsiteY2" fmla="*/ 964165 h 3912056"/>
                  <a:gd name="connsiteX3" fmla="*/ 2033147 w 6221637"/>
                  <a:gd name="connsiteY3" fmla="*/ 2285446 h 3912056"/>
                  <a:gd name="connsiteX4" fmla="*/ 849905 w 6221637"/>
                  <a:gd name="connsiteY4" fmla="*/ 2817129 h 3912056"/>
                  <a:gd name="connsiteX5" fmla="*/ 16433 w 6221637"/>
                  <a:gd name="connsiteY5" fmla="*/ 3789385 h 3912056"/>
                  <a:gd name="connsiteX6" fmla="*/ 0 w 6221637"/>
                  <a:gd name="connsiteY6" fmla="*/ 446 h 3912056"/>
                  <a:gd name="connsiteX7" fmla="*/ 6109407 w 6221637"/>
                  <a:gd name="connsiteY7" fmla="*/ 0 h 3912056"/>
                  <a:gd name="connsiteX0" fmla="*/ 6109407 w 6217155"/>
                  <a:gd name="connsiteY0" fmla="*/ 0 h 3912056"/>
                  <a:gd name="connsiteX1" fmla="*/ 4314129 w 6217155"/>
                  <a:gd name="connsiteY1" fmla="*/ 765103 h 3912056"/>
                  <a:gd name="connsiteX2" fmla="*/ 2477318 w 6217155"/>
                  <a:gd name="connsiteY2" fmla="*/ 964165 h 3912056"/>
                  <a:gd name="connsiteX3" fmla="*/ 2033147 w 6217155"/>
                  <a:gd name="connsiteY3" fmla="*/ 2285446 h 3912056"/>
                  <a:gd name="connsiteX4" fmla="*/ 849905 w 6217155"/>
                  <a:gd name="connsiteY4" fmla="*/ 2817129 h 3912056"/>
                  <a:gd name="connsiteX5" fmla="*/ 16433 w 6217155"/>
                  <a:gd name="connsiteY5" fmla="*/ 3789385 h 3912056"/>
                  <a:gd name="connsiteX6" fmla="*/ 0 w 6217155"/>
                  <a:gd name="connsiteY6" fmla="*/ 446 h 3912056"/>
                  <a:gd name="connsiteX7" fmla="*/ 6109407 w 6217155"/>
                  <a:gd name="connsiteY7" fmla="*/ 0 h 3912056"/>
                  <a:gd name="connsiteX0" fmla="*/ 6109407 w 6216702"/>
                  <a:gd name="connsiteY0" fmla="*/ 0 h 3912056"/>
                  <a:gd name="connsiteX1" fmla="*/ 4314129 w 6216702"/>
                  <a:gd name="connsiteY1" fmla="*/ 765103 h 3912056"/>
                  <a:gd name="connsiteX2" fmla="*/ 2362355 w 6216702"/>
                  <a:gd name="connsiteY2" fmla="*/ 721101 h 3912056"/>
                  <a:gd name="connsiteX3" fmla="*/ 2033147 w 6216702"/>
                  <a:gd name="connsiteY3" fmla="*/ 2285446 h 3912056"/>
                  <a:gd name="connsiteX4" fmla="*/ 849905 w 6216702"/>
                  <a:gd name="connsiteY4" fmla="*/ 2817129 h 3912056"/>
                  <a:gd name="connsiteX5" fmla="*/ 16433 w 6216702"/>
                  <a:gd name="connsiteY5" fmla="*/ 3789385 h 3912056"/>
                  <a:gd name="connsiteX6" fmla="*/ 0 w 6216702"/>
                  <a:gd name="connsiteY6" fmla="*/ 446 h 3912056"/>
                  <a:gd name="connsiteX7" fmla="*/ 6109407 w 6216702"/>
                  <a:gd name="connsiteY7" fmla="*/ 0 h 3912056"/>
                  <a:gd name="connsiteX0" fmla="*/ 6109407 w 6212589"/>
                  <a:gd name="connsiteY0" fmla="*/ 0 h 3912056"/>
                  <a:gd name="connsiteX1" fmla="*/ 4227908 w 6212589"/>
                  <a:gd name="connsiteY1" fmla="*/ 622123 h 3912056"/>
                  <a:gd name="connsiteX2" fmla="*/ 2362355 w 6212589"/>
                  <a:gd name="connsiteY2" fmla="*/ 721101 h 3912056"/>
                  <a:gd name="connsiteX3" fmla="*/ 2033147 w 6212589"/>
                  <a:gd name="connsiteY3" fmla="*/ 2285446 h 3912056"/>
                  <a:gd name="connsiteX4" fmla="*/ 849905 w 6212589"/>
                  <a:gd name="connsiteY4" fmla="*/ 2817129 h 3912056"/>
                  <a:gd name="connsiteX5" fmla="*/ 16433 w 6212589"/>
                  <a:gd name="connsiteY5" fmla="*/ 3789385 h 3912056"/>
                  <a:gd name="connsiteX6" fmla="*/ 0 w 6212589"/>
                  <a:gd name="connsiteY6" fmla="*/ 446 h 3912056"/>
                  <a:gd name="connsiteX7" fmla="*/ 6109407 w 6212589"/>
                  <a:gd name="connsiteY7" fmla="*/ 0 h 3912056"/>
                  <a:gd name="connsiteX0" fmla="*/ 6109407 w 6213116"/>
                  <a:gd name="connsiteY0" fmla="*/ 0 h 3912056"/>
                  <a:gd name="connsiteX1" fmla="*/ 4227908 w 6213116"/>
                  <a:gd name="connsiteY1" fmla="*/ 622123 h 3912056"/>
                  <a:gd name="connsiteX2" fmla="*/ 2290505 w 6213116"/>
                  <a:gd name="connsiteY2" fmla="*/ 721102 h 3912056"/>
                  <a:gd name="connsiteX3" fmla="*/ 2033147 w 6213116"/>
                  <a:gd name="connsiteY3" fmla="*/ 2285446 h 3912056"/>
                  <a:gd name="connsiteX4" fmla="*/ 849905 w 6213116"/>
                  <a:gd name="connsiteY4" fmla="*/ 2817129 h 3912056"/>
                  <a:gd name="connsiteX5" fmla="*/ 16433 w 6213116"/>
                  <a:gd name="connsiteY5" fmla="*/ 3789385 h 3912056"/>
                  <a:gd name="connsiteX6" fmla="*/ 0 w 6213116"/>
                  <a:gd name="connsiteY6" fmla="*/ 446 h 3912056"/>
                  <a:gd name="connsiteX7" fmla="*/ 6109407 w 6213116"/>
                  <a:gd name="connsiteY7" fmla="*/ 0 h 3912056"/>
                  <a:gd name="connsiteX0" fmla="*/ 6109407 w 6214399"/>
                  <a:gd name="connsiteY0" fmla="*/ 0 h 3912056"/>
                  <a:gd name="connsiteX1" fmla="*/ 4227908 w 6214399"/>
                  <a:gd name="connsiteY1" fmla="*/ 622123 h 3912056"/>
                  <a:gd name="connsiteX2" fmla="*/ 2290505 w 6214399"/>
                  <a:gd name="connsiteY2" fmla="*/ 721102 h 3912056"/>
                  <a:gd name="connsiteX3" fmla="*/ 2033147 w 6214399"/>
                  <a:gd name="connsiteY3" fmla="*/ 2285446 h 3912056"/>
                  <a:gd name="connsiteX4" fmla="*/ 849905 w 6214399"/>
                  <a:gd name="connsiteY4" fmla="*/ 2817129 h 3912056"/>
                  <a:gd name="connsiteX5" fmla="*/ 16433 w 6214399"/>
                  <a:gd name="connsiteY5" fmla="*/ 3789385 h 3912056"/>
                  <a:gd name="connsiteX6" fmla="*/ 0 w 6214399"/>
                  <a:gd name="connsiteY6" fmla="*/ 446 h 3912056"/>
                  <a:gd name="connsiteX7" fmla="*/ 6109407 w 6214399"/>
                  <a:gd name="connsiteY7" fmla="*/ 0 h 3912056"/>
                  <a:gd name="connsiteX0" fmla="*/ 6109407 w 6231869"/>
                  <a:gd name="connsiteY0" fmla="*/ 0 h 3912056"/>
                  <a:gd name="connsiteX1" fmla="*/ 4227908 w 6231869"/>
                  <a:gd name="connsiteY1" fmla="*/ 622123 h 3912056"/>
                  <a:gd name="connsiteX2" fmla="*/ 2290505 w 6231869"/>
                  <a:gd name="connsiteY2" fmla="*/ 721102 h 3912056"/>
                  <a:gd name="connsiteX3" fmla="*/ 2033147 w 6231869"/>
                  <a:gd name="connsiteY3" fmla="*/ 2285446 h 3912056"/>
                  <a:gd name="connsiteX4" fmla="*/ 849905 w 6231869"/>
                  <a:gd name="connsiteY4" fmla="*/ 2817129 h 3912056"/>
                  <a:gd name="connsiteX5" fmla="*/ 16433 w 6231869"/>
                  <a:gd name="connsiteY5" fmla="*/ 3789385 h 3912056"/>
                  <a:gd name="connsiteX6" fmla="*/ 0 w 6231869"/>
                  <a:gd name="connsiteY6" fmla="*/ 446 h 3912056"/>
                  <a:gd name="connsiteX7" fmla="*/ 6109407 w 6231869"/>
                  <a:gd name="connsiteY7" fmla="*/ 0 h 3912056"/>
                  <a:gd name="connsiteX0" fmla="*/ 6109407 w 6263187"/>
                  <a:gd name="connsiteY0" fmla="*/ 0 h 3912056"/>
                  <a:gd name="connsiteX1" fmla="*/ 4227908 w 6263187"/>
                  <a:gd name="connsiteY1" fmla="*/ 622123 h 3912056"/>
                  <a:gd name="connsiteX2" fmla="*/ 2290505 w 6263187"/>
                  <a:gd name="connsiteY2" fmla="*/ 721102 h 3912056"/>
                  <a:gd name="connsiteX3" fmla="*/ 2033147 w 6263187"/>
                  <a:gd name="connsiteY3" fmla="*/ 2285446 h 3912056"/>
                  <a:gd name="connsiteX4" fmla="*/ 849905 w 6263187"/>
                  <a:gd name="connsiteY4" fmla="*/ 2817129 h 3912056"/>
                  <a:gd name="connsiteX5" fmla="*/ 16433 w 6263187"/>
                  <a:gd name="connsiteY5" fmla="*/ 3789385 h 3912056"/>
                  <a:gd name="connsiteX6" fmla="*/ 0 w 6263187"/>
                  <a:gd name="connsiteY6" fmla="*/ 446 h 3912056"/>
                  <a:gd name="connsiteX7" fmla="*/ 6109407 w 6263187"/>
                  <a:gd name="connsiteY7" fmla="*/ 0 h 3912056"/>
                  <a:gd name="connsiteX0" fmla="*/ 6109407 w 6251157"/>
                  <a:gd name="connsiteY0" fmla="*/ 53381 h 3965437"/>
                  <a:gd name="connsiteX1" fmla="*/ 4141687 w 6251157"/>
                  <a:gd name="connsiteY1" fmla="*/ 775590 h 3965437"/>
                  <a:gd name="connsiteX2" fmla="*/ 2290505 w 6251157"/>
                  <a:gd name="connsiteY2" fmla="*/ 774483 h 3965437"/>
                  <a:gd name="connsiteX3" fmla="*/ 2033147 w 6251157"/>
                  <a:gd name="connsiteY3" fmla="*/ 2338827 h 3965437"/>
                  <a:gd name="connsiteX4" fmla="*/ 849905 w 6251157"/>
                  <a:gd name="connsiteY4" fmla="*/ 2870510 h 3965437"/>
                  <a:gd name="connsiteX5" fmla="*/ 16433 w 6251157"/>
                  <a:gd name="connsiteY5" fmla="*/ 3842766 h 3965437"/>
                  <a:gd name="connsiteX6" fmla="*/ 0 w 6251157"/>
                  <a:gd name="connsiteY6" fmla="*/ 53827 h 3965437"/>
                  <a:gd name="connsiteX7" fmla="*/ 6109407 w 6251157"/>
                  <a:gd name="connsiteY7" fmla="*/ 53381 h 3965437"/>
                  <a:gd name="connsiteX0" fmla="*/ 6109407 w 6249177"/>
                  <a:gd name="connsiteY0" fmla="*/ 53381 h 3965437"/>
                  <a:gd name="connsiteX1" fmla="*/ 4141687 w 6249177"/>
                  <a:gd name="connsiteY1" fmla="*/ 775590 h 3965437"/>
                  <a:gd name="connsiteX2" fmla="*/ 2520428 w 6249177"/>
                  <a:gd name="connsiteY2" fmla="*/ 1131930 h 3965437"/>
                  <a:gd name="connsiteX3" fmla="*/ 2033147 w 6249177"/>
                  <a:gd name="connsiteY3" fmla="*/ 2338827 h 3965437"/>
                  <a:gd name="connsiteX4" fmla="*/ 849905 w 6249177"/>
                  <a:gd name="connsiteY4" fmla="*/ 2870510 h 3965437"/>
                  <a:gd name="connsiteX5" fmla="*/ 16433 w 6249177"/>
                  <a:gd name="connsiteY5" fmla="*/ 3842766 h 3965437"/>
                  <a:gd name="connsiteX6" fmla="*/ 0 w 6249177"/>
                  <a:gd name="connsiteY6" fmla="*/ 53827 h 3965437"/>
                  <a:gd name="connsiteX7" fmla="*/ 6109407 w 6249177"/>
                  <a:gd name="connsiteY7" fmla="*/ 53381 h 3965437"/>
                  <a:gd name="connsiteX0" fmla="*/ 6109407 w 6258571"/>
                  <a:gd name="connsiteY0" fmla="*/ 72445 h 3984501"/>
                  <a:gd name="connsiteX1" fmla="*/ 4227908 w 6258571"/>
                  <a:gd name="connsiteY1" fmla="*/ 1052016 h 3984501"/>
                  <a:gd name="connsiteX2" fmla="*/ 2520428 w 6258571"/>
                  <a:gd name="connsiteY2" fmla="*/ 1150994 h 3984501"/>
                  <a:gd name="connsiteX3" fmla="*/ 2033147 w 6258571"/>
                  <a:gd name="connsiteY3" fmla="*/ 2357891 h 3984501"/>
                  <a:gd name="connsiteX4" fmla="*/ 849905 w 6258571"/>
                  <a:gd name="connsiteY4" fmla="*/ 2889574 h 3984501"/>
                  <a:gd name="connsiteX5" fmla="*/ 16433 w 6258571"/>
                  <a:gd name="connsiteY5" fmla="*/ 3861830 h 3984501"/>
                  <a:gd name="connsiteX6" fmla="*/ 0 w 6258571"/>
                  <a:gd name="connsiteY6" fmla="*/ 72891 h 3984501"/>
                  <a:gd name="connsiteX7" fmla="*/ 6109407 w 6258571"/>
                  <a:gd name="connsiteY7" fmla="*/ 72445 h 3984501"/>
                  <a:gd name="connsiteX0" fmla="*/ 6109407 w 6224172"/>
                  <a:gd name="connsiteY0" fmla="*/ 72445 h 3984501"/>
                  <a:gd name="connsiteX1" fmla="*/ 4227908 w 6224172"/>
                  <a:gd name="connsiteY1" fmla="*/ 1052016 h 3984501"/>
                  <a:gd name="connsiteX2" fmla="*/ 2520428 w 6224172"/>
                  <a:gd name="connsiteY2" fmla="*/ 1150994 h 3984501"/>
                  <a:gd name="connsiteX3" fmla="*/ 2033147 w 6224172"/>
                  <a:gd name="connsiteY3" fmla="*/ 2357891 h 3984501"/>
                  <a:gd name="connsiteX4" fmla="*/ 849905 w 6224172"/>
                  <a:gd name="connsiteY4" fmla="*/ 2889574 h 3984501"/>
                  <a:gd name="connsiteX5" fmla="*/ 16433 w 6224172"/>
                  <a:gd name="connsiteY5" fmla="*/ 3861830 h 3984501"/>
                  <a:gd name="connsiteX6" fmla="*/ 0 w 6224172"/>
                  <a:gd name="connsiteY6" fmla="*/ 72891 h 3984501"/>
                  <a:gd name="connsiteX7" fmla="*/ 6109407 w 6224172"/>
                  <a:gd name="connsiteY7" fmla="*/ 72445 h 3984501"/>
                  <a:gd name="connsiteX0" fmla="*/ 6109407 w 6241461"/>
                  <a:gd name="connsiteY0" fmla="*/ 72445 h 3984501"/>
                  <a:gd name="connsiteX1" fmla="*/ 4227908 w 6241461"/>
                  <a:gd name="connsiteY1" fmla="*/ 1052016 h 3984501"/>
                  <a:gd name="connsiteX2" fmla="*/ 2520428 w 6241461"/>
                  <a:gd name="connsiteY2" fmla="*/ 1150994 h 3984501"/>
                  <a:gd name="connsiteX3" fmla="*/ 2033147 w 6241461"/>
                  <a:gd name="connsiteY3" fmla="*/ 2357891 h 3984501"/>
                  <a:gd name="connsiteX4" fmla="*/ 849905 w 6241461"/>
                  <a:gd name="connsiteY4" fmla="*/ 2889574 h 3984501"/>
                  <a:gd name="connsiteX5" fmla="*/ 16433 w 6241461"/>
                  <a:gd name="connsiteY5" fmla="*/ 3861830 h 3984501"/>
                  <a:gd name="connsiteX6" fmla="*/ 0 w 6241461"/>
                  <a:gd name="connsiteY6" fmla="*/ 72891 h 3984501"/>
                  <a:gd name="connsiteX7" fmla="*/ 6109407 w 6241461"/>
                  <a:gd name="connsiteY7" fmla="*/ 72445 h 3984501"/>
                  <a:gd name="connsiteX0" fmla="*/ 6109407 w 6201346"/>
                  <a:gd name="connsiteY0" fmla="*/ 55500 h 3967556"/>
                  <a:gd name="connsiteX1" fmla="*/ 3739321 w 6201346"/>
                  <a:gd name="connsiteY1" fmla="*/ 806305 h 3967556"/>
                  <a:gd name="connsiteX2" fmla="*/ 2520428 w 6201346"/>
                  <a:gd name="connsiteY2" fmla="*/ 1134049 h 3967556"/>
                  <a:gd name="connsiteX3" fmla="*/ 2033147 w 6201346"/>
                  <a:gd name="connsiteY3" fmla="*/ 2340946 h 3967556"/>
                  <a:gd name="connsiteX4" fmla="*/ 849905 w 6201346"/>
                  <a:gd name="connsiteY4" fmla="*/ 2872629 h 3967556"/>
                  <a:gd name="connsiteX5" fmla="*/ 16433 w 6201346"/>
                  <a:gd name="connsiteY5" fmla="*/ 3844885 h 3967556"/>
                  <a:gd name="connsiteX6" fmla="*/ 0 w 6201346"/>
                  <a:gd name="connsiteY6" fmla="*/ 55946 h 3967556"/>
                  <a:gd name="connsiteX7" fmla="*/ 6109407 w 6201346"/>
                  <a:gd name="connsiteY7" fmla="*/ 55500 h 3967556"/>
                  <a:gd name="connsiteX0" fmla="*/ 6109407 w 6211840"/>
                  <a:gd name="connsiteY0" fmla="*/ 55500 h 3967556"/>
                  <a:gd name="connsiteX1" fmla="*/ 3739321 w 6211840"/>
                  <a:gd name="connsiteY1" fmla="*/ 806305 h 3967556"/>
                  <a:gd name="connsiteX2" fmla="*/ 2549169 w 6211840"/>
                  <a:gd name="connsiteY2" fmla="*/ 1405710 h 3967556"/>
                  <a:gd name="connsiteX3" fmla="*/ 2033147 w 6211840"/>
                  <a:gd name="connsiteY3" fmla="*/ 2340946 h 3967556"/>
                  <a:gd name="connsiteX4" fmla="*/ 849905 w 6211840"/>
                  <a:gd name="connsiteY4" fmla="*/ 2872629 h 3967556"/>
                  <a:gd name="connsiteX5" fmla="*/ 16433 w 6211840"/>
                  <a:gd name="connsiteY5" fmla="*/ 3844885 h 3967556"/>
                  <a:gd name="connsiteX6" fmla="*/ 0 w 6211840"/>
                  <a:gd name="connsiteY6" fmla="*/ 55946 h 3967556"/>
                  <a:gd name="connsiteX7" fmla="*/ 6109407 w 6211840"/>
                  <a:gd name="connsiteY7" fmla="*/ 55500 h 39675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211840" h="3967556">
                    <a:moveTo>
                      <a:pt x="6109407" y="55500"/>
                    </a:moveTo>
                    <a:cubicBezTo>
                      <a:pt x="6732627" y="180560"/>
                      <a:pt x="4332694" y="581270"/>
                      <a:pt x="3739321" y="806305"/>
                    </a:cubicBezTo>
                    <a:cubicBezTo>
                      <a:pt x="3145948" y="1031340"/>
                      <a:pt x="2833531" y="1149936"/>
                      <a:pt x="2549169" y="1405710"/>
                    </a:cubicBezTo>
                    <a:cubicBezTo>
                      <a:pt x="2264807" y="1661484"/>
                      <a:pt x="2316358" y="2096460"/>
                      <a:pt x="2033147" y="2340946"/>
                    </a:cubicBezTo>
                    <a:cubicBezTo>
                      <a:pt x="1749936" y="2585432"/>
                      <a:pt x="1123753" y="2574313"/>
                      <a:pt x="849905" y="2872629"/>
                    </a:cubicBezTo>
                    <a:cubicBezTo>
                      <a:pt x="576057" y="3170945"/>
                      <a:pt x="16720" y="4345629"/>
                      <a:pt x="16433" y="3844885"/>
                    </a:cubicBezTo>
                    <a:cubicBezTo>
                      <a:pt x="15745" y="2643863"/>
                      <a:pt x="15057" y="1171182"/>
                      <a:pt x="0" y="55946"/>
                    </a:cubicBezTo>
                    <a:cubicBezTo>
                      <a:pt x="2036469" y="55797"/>
                      <a:pt x="5486187" y="-69560"/>
                      <a:pt x="6109407" y="5550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 dirty="0"/>
              </a:p>
            </p:txBody>
          </p:sp>
        </p:grpSp>
        <p:grpSp>
          <p:nvGrpSpPr>
            <p:cNvPr id="60" name="กลุ่ม 59">
              <a:extLst>
                <a:ext uri="{FF2B5EF4-FFF2-40B4-BE49-F238E27FC236}">
                  <a16:creationId xmlns:a16="http://schemas.microsoft.com/office/drawing/2014/main" id="{5063384C-1B67-4C48-859F-3B720252A26A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255808" y="373919"/>
              <a:ext cx="376162" cy="907724"/>
              <a:chOff x="6264894" y="1446698"/>
              <a:chExt cx="759640" cy="1984379"/>
            </a:xfrm>
          </p:grpSpPr>
          <p:sp>
            <p:nvSpPr>
              <p:cNvPr id="61" name="วงรี 60">
                <a:extLst>
                  <a:ext uri="{FF2B5EF4-FFF2-40B4-BE49-F238E27FC236}">
                    <a16:creationId xmlns:a16="http://schemas.microsoft.com/office/drawing/2014/main" id="{36043F64-AE10-48E1-83C6-E74C5B6505F5}"/>
                  </a:ext>
                </a:extLst>
              </p:cNvPr>
              <p:cNvSpPr/>
              <p:nvPr/>
            </p:nvSpPr>
            <p:spPr>
              <a:xfrm>
                <a:off x="6264894" y="14508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62" name="วงรี 61">
                <a:extLst>
                  <a:ext uri="{FF2B5EF4-FFF2-40B4-BE49-F238E27FC236}">
                    <a16:creationId xmlns:a16="http://schemas.microsoft.com/office/drawing/2014/main" id="{CBF52C19-C282-41CB-A7C0-48F1DF132FDC}"/>
                  </a:ext>
                </a:extLst>
              </p:cNvPr>
              <p:cNvSpPr/>
              <p:nvPr/>
            </p:nvSpPr>
            <p:spPr>
              <a:xfrm>
                <a:off x="6264894" y="16508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63" name="วงรี 62">
                <a:extLst>
                  <a:ext uri="{FF2B5EF4-FFF2-40B4-BE49-F238E27FC236}">
                    <a16:creationId xmlns:a16="http://schemas.microsoft.com/office/drawing/2014/main" id="{7DDA6A80-4690-4C1B-A94D-40F36F4808BF}"/>
                  </a:ext>
                </a:extLst>
              </p:cNvPr>
              <p:cNvSpPr/>
              <p:nvPr/>
            </p:nvSpPr>
            <p:spPr>
              <a:xfrm>
                <a:off x="6264894" y="185090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64" name="วงรี 63">
                <a:extLst>
                  <a:ext uri="{FF2B5EF4-FFF2-40B4-BE49-F238E27FC236}">
                    <a16:creationId xmlns:a16="http://schemas.microsoft.com/office/drawing/2014/main" id="{61A1373D-3938-4F72-AC4E-E968BA8F0228}"/>
                  </a:ext>
                </a:extLst>
              </p:cNvPr>
              <p:cNvSpPr/>
              <p:nvPr/>
            </p:nvSpPr>
            <p:spPr>
              <a:xfrm>
                <a:off x="6264894" y="205092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65" name="วงรี 64">
                <a:extLst>
                  <a:ext uri="{FF2B5EF4-FFF2-40B4-BE49-F238E27FC236}">
                    <a16:creationId xmlns:a16="http://schemas.microsoft.com/office/drawing/2014/main" id="{FBB0A0A6-1766-41CD-B47C-B65A5D10B60B}"/>
                  </a:ext>
                </a:extLst>
              </p:cNvPr>
              <p:cNvSpPr/>
              <p:nvPr/>
            </p:nvSpPr>
            <p:spPr>
              <a:xfrm>
                <a:off x="6264894" y="22509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66" name="วงรี 65">
                <a:extLst>
                  <a:ext uri="{FF2B5EF4-FFF2-40B4-BE49-F238E27FC236}">
                    <a16:creationId xmlns:a16="http://schemas.microsoft.com/office/drawing/2014/main" id="{F3C923B7-F97B-4F27-B22C-C23479043118}"/>
                  </a:ext>
                </a:extLst>
              </p:cNvPr>
              <p:cNvSpPr/>
              <p:nvPr/>
            </p:nvSpPr>
            <p:spPr>
              <a:xfrm>
                <a:off x="6264894" y="24509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67" name="วงรี 66">
                <a:extLst>
                  <a:ext uri="{FF2B5EF4-FFF2-40B4-BE49-F238E27FC236}">
                    <a16:creationId xmlns:a16="http://schemas.microsoft.com/office/drawing/2014/main" id="{3A3D4065-2C55-4581-9E65-7CF7555CDCCD}"/>
                  </a:ext>
                </a:extLst>
              </p:cNvPr>
              <p:cNvSpPr/>
              <p:nvPr/>
            </p:nvSpPr>
            <p:spPr>
              <a:xfrm>
                <a:off x="6264894" y="265100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68" name="วงรี 67">
                <a:extLst>
                  <a:ext uri="{FF2B5EF4-FFF2-40B4-BE49-F238E27FC236}">
                    <a16:creationId xmlns:a16="http://schemas.microsoft.com/office/drawing/2014/main" id="{2A971D1F-3270-497F-B94D-4359CFF5097A}"/>
                  </a:ext>
                </a:extLst>
              </p:cNvPr>
              <p:cNvSpPr/>
              <p:nvPr/>
            </p:nvSpPr>
            <p:spPr>
              <a:xfrm>
                <a:off x="6264894" y="285102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69" name="วงรี 68">
                <a:extLst>
                  <a:ext uri="{FF2B5EF4-FFF2-40B4-BE49-F238E27FC236}">
                    <a16:creationId xmlns:a16="http://schemas.microsoft.com/office/drawing/2014/main" id="{57687707-7206-4153-B28C-28F63D8AC682}"/>
                  </a:ext>
                </a:extLst>
              </p:cNvPr>
              <p:cNvSpPr/>
              <p:nvPr/>
            </p:nvSpPr>
            <p:spPr>
              <a:xfrm>
                <a:off x="6264894" y="30510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 dirty="0"/>
              </a:p>
            </p:txBody>
          </p:sp>
          <p:sp>
            <p:nvSpPr>
              <p:cNvPr id="70" name="วงรี 69">
                <a:extLst>
                  <a:ext uri="{FF2B5EF4-FFF2-40B4-BE49-F238E27FC236}">
                    <a16:creationId xmlns:a16="http://schemas.microsoft.com/office/drawing/2014/main" id="{FE901680-D2A7-41ED-8B46-82035F174F4D}"/>
                  </a:ext>
                </a:extLst>
              </p:cNvPr>
              <p:cNvSpPr/>
              <p:nvPr/>
            </p:nvSpPr>
            <p:spPr>
              <a:xfrm>
                <a:off x="6264894" y="32510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71" name="วงรี 70">
                <a:extLst>
                  <a:ext uri="{FF2B5EF4-FFF2-40B4-BE49-F238E27FC236}">
                    <a16:creationId xmlns:a16="http://schemas.microsoft.com/office/drawing/2014/main" id="{43BB84BE-9DA4-444F-A656-778A792D2066}"/>
                  </a:ext>
                </a:extLst>
              </p:cNvPr>
              <p:cNvSpPr/>
              <p:nvPr/>
            </p:nvSpPr>
            <p:spPr>
              <a:xfrm>
                <a:off x="6554714" y="14487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72" name="วงรี 71">
                <a:extLst>
                  <a:ext uri="{FF2B5EF4-FFF2-40B4-BE49-F238E27FC236}">
                    <a16:creationId xmlns:a16="http://schemas.microsoft.com/office/drawing/2014/main" id="{B1E54609-962D-49EA-A36B-7EA95D697FF6}"/>
                  </a:ext>
                </a:extLst>
              </p:cNvPr>
              <p:cNvSpPr/>
              <p:nvPr/>
            </p:nvSpPr>
            <p:spPr>
              <a:xfrm>
                <a:off x="6554714" y="16488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73" name="วงรี 72">
                <a:extLst>
                  <a:ext uri="{FF2B5EF4-FFF2-40B4-BE49-F238E27FC236}">
                    <a16:creationId xmlns:a16="http://schemas.microsoft.com/office/drawing/2014/main" id="{4249E772-E248-47E2-BBAB-0291054D4720}"/>
                  </a:ext>
                </a:extLst>
              </p:cNvPr>
              <p:cNvSpPr/>
              <p:nvPr/>
            </p:nvSpPr>
            <p:spPr>
              <a:xfrm>
                <a:off x="6554714" y="184882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74" name="วงรี 73">
                <a:extLst>
                  <a:ext uri="{FF2B5EF4-FFF2-40B4-BE49-F238E27FC236}">
                    <a16:creationId xmlns:a16="http://schemas.microsoft.com/office/drawing/2014/main" id="{AB119595-6946-4196-9F2E-F14911126934}"/>
                  </a:ext>
                </a:extLst>
              </p:cNvPr>
              <p:cNvSpPr/>
              <p:nvPr/>
            </p:nvSpPr>
            <p:spPr>
              <a:xfrm>
                <a:off x="6554714" y="204885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75" name="วงรี 74">
                <a:extLst>
                  <a:ext uri="{FF2B5EF4-FFF2-40B4-BE49-F238E27FC236}">
                    <a16:creationId xmlns:a16="http://schemas.microsoft.com/office/drawing/2014/main" id="{84B47960-2D2B-4ED8-950B-9CE3F526EDB1}"/>
                  </a:ext>
                </a:extLst>
              </p:cNvPr>
              <p:cNvSpPr/>
              <p:nvPr/>
            </p:nvSpPr>
            <p:spPr>
              <a:xfrm>
                <a:off x="6554714" y="22488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76" name="วงรี 75">
                <a:extLst>
                  <a:ext uri="{FF2B5EF4-FFF2-40B4-BE49-F238E27FC236}">
                    <a16:creationId xmlns:a16="http://schemas.microsoft.com/office/drawing/2014/main" id="{660F6C5E-ECCA-45B6-973D-3F3237CA3209}"/>
                  </a:ext>
                </a:extLst>
              </p:cNvPr>
              <p:cNvSpPr/>
              <p:nvPr/>
            </p:nvSpPr>
            <p:spPr>
              <a:xfrm>
                <a:off x="6554714" y="24489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77" name="วงรี 76">
                <a:extLst>
                  <a:ext uri="{FF2B5EF4-FFF2-40B4-BE49-F238E27FC236}">
                    <a16:creationId xmlns:a16="http://schemas.microsoft.com/office/drawing/2014/main" id="{BAB559BF-9D71-4F40-9506-56E190133E99}"/>
                  </a:ext>
                </a:extLst>
              </p:cNvPr>
              <p:cNvSpPr/>
              <p:nvPr/>
            </p:nvSpPr>
            <p:spPr>
              <a:xfrm>
                <a:off x="6554714" y="264892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78" name="วงรี 77">
                <a:extLst>
                  <a:ext uri="{FF2B5EF4-FFF2-40B4-BE49-F238E27FC236}">
                    <a16:creationId xmlns:a16="http://schemas.microsoft.com/office/drawing/2014/main" id="{30A0802E-40FA-4B03-BFF6-642C8184E2DF}"/>
                  </a:ext>
                </a:extLst>
              </p:cNvPr>
              <p:cNvSpPr/>
              <p:nvPr/>
            </p:nvSpPr>
            <p:spPr>
              <a:xfrm>
                <a:off x="6554714" y="284895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79" name="วงรี 78">
                <a:extLst>
                  <a:ext uri="{FF2B5EF4-FFF2-40B4-BE49-F238E27FC236}">
                    <a16:creationId xmlns:a16="http://schemas.microsoft.com/office/drawing/2014/main" id="{7AA9AE6D-DBCD-445D-8282-A5A6EF704155}"/>
                  </a:ext>
                </a:extLst>
              </p:cNvPr>
              <p:cNvSpPr/>
              <p:nvPr/>
            </p:nvSpPr>
            <p:spPr>
              <a:xfrm>
                <a:off x="6554714" y="30489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80" name="วงรี 79">
                <a:extLst>
                  <a:ext uri="{FF2B5EF4-FFF2-40B4-BE49-F238E27FC236}">
                    <a16:creationId xmlns:a16="http://schemas.microsoft.com/office/drawing/2014/main" id="{E2AA38E1-88E4-4FD3-AB6B-C1C259132217}"/>
                  </a:ext>
                </a:extLst>
              </p:cNvPr>
              <p:cNvSpPr/>
              <p:nvPr/>
            </p:nvSpPr>
            <p:spPr>
              <a:xfrm>
                <a:off x="6554714" y="32490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81" name="วงรี 80">
                <a:extLst>
                  <a:ext uri="{FF2B5EF4-FFF2-40B4-BE49-F238E27FC236}">
                    <a16:creationId xmlns:a16="http://schemas.microsoft.com/office/drawing/2014/main" id="{212CA890-9015-456E-98AA-AE1FEAB94E68}"/>
                  </a:ext>
                </a:extLst>
              </p:cNvPr>
              <p:cNvSpPr/>
              <p:nvPr/>
            </p:nvSpPr>
            <p:spPr>
              <a:xfrm>
                <a:off x="6844534" y="14466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82" name="วงรี 81">
                <a:extLst>
                  <a:ext uri="{FF2B5EF4-FFF2-40B4-BE49-F238E27FC236}">
                    <a16:creationId xmlns:a16="http://schemas.microsoft.com/office/drawing/2014/main" id="{28142ACE-1576-457B-9FFB-A6E640C94C93}"/>
                  </a:ext>
                </a:extLst>
              </p:cNvPr>
              <p:cNvSpPr/>
              <p:nvPr/>
            </p:nvSpPr>
            <p:spPr>
              <a:xfrm>
                <a:off x="6844534" y="16467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83" name="วงรี 82">
                <a:extLst>
                  <a:ext uri="{FF2B5EF4-FFF2-40B4-BE49-F238E27FC236}">
                    <a16:creationId xmlns:a16="http://schemas.microsoft.com/office/drawing/2014/main" id="{9E65A5C0-A1A5-4257-B83F-64DB62AD6D4A}"/>
                  </a:ext>
                </a:extLst>
              </p:cNvPr>
              <p:cNvSpPr/>
              <p:nvPr/>
            </p:nvSpPr>
            <p:spPr>
              <a:xfrm>
                <a:off x="6844534" y="184674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84" name="วงรี 83">
                <a:extLst>
                  <a:ext uri="{FF2B5EF4-FFF2-40B4-BE49-F238E27FC236}">
                    <a16:creationId xmlns:a16="http://schemas.microsoft.com/office/drawing/2014/main" id="{F456F59F-3E8B-4A9C-A0A6-9D9A58347391}"/>
                  </a:ext>
                </a:extLst>
              </p:cNvPr>
              <p:cNvSpPr/>
              <p:nvPr/>
            </p:nvSpPr>
            <p:spPr>
              <a:xfrm>
                <a:off x="6844534" y="204677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85" name="วงรี 84">
                <a:extLst>
                  <a:ext uri="{FF2B5EF4-FFF2-40B4-BE49-F238E27FC236}">
                    <a16:creationId xmlns:a16="http://schemas.microsoft.com/office/drawing/2014/main" id="{C6C7035C-D720-4782-9889-E7C52F07F731}"/>
                  </a:ext>
                </a:extLst>
              </p:cNvPr>
              <p:cNvSpPr/>
              <p:nvPr/>
            </p:nvSpPr>
            <p:spPr>
              <a:xfrm>
                <a:off x="6844534" y="22467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86" name="วงรี 85">
                <a:extLst>
                  <a:ext uri="{FF2B5EF4-FFF2-40B4-BE49-F238E27FC236}">
                    <a16:creationId xmlns:a16="http://schemas.microsoft.com/office/drawing/2014/main" id="{12958C89-FAC6-4D6B-A6BC-89E7F57F49A9}"/>
                  </a:ext>
                </a:extLst>
              </p:cNvPr>
              <p:cNvSpPr/>
              <p:nvPr/>
            </p:nvSpPr>
            <p:spPr>
              <a:xfrm>
                <a:off x="6844534" y="24468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87" name="วงรี 86">
                <a:extLst>
                  <a:ext uri="{FF2B5EF4-FFF2-40B4-BE49-F238E27FC236}">
                    <a16:creationId xmlns:a16="http://schemas.microsoft.com/office/drawing/2014/main" id="{0EB9EF5B-9B6B-4CCD-9D23-F1A66E05B5E1}"/>
                  </a:ext>
                </a:extLst>
              </p:cNvPr>
              <p:cNvSpPr/>
              <p:nvPr/>
            </p:nvSpPr>
            <p:spPr>
              <a:xfrm>
                <a:off x="6844534" y="264684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88" name="วงรี 87">
                <a:extLst>
                  <a:ext uri="{FF2B5EF4-FFF2-40B4-BE49-F238E27FC236}">
                    <a16:creationId xmlns:a16="http://schemas.microsoft.com/office/drawing/2014/main" id="{4B41C75B-F80A-4FD0-B1BE-56B30ECAE20E}"/>
                  </a:ext>
                </a:extLst>
              </p:cNvPr>
              <p:cNvSpPr/>
              <p:nvPr/>
            </p:nvSpPr>
            <p:spPr>
              <a:xfrm>
                <a:off x="6844534" y="284687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89" name="วงรี 88">
                <a:extLst>
                  <a:ext uri="{FF2B5EF4-FFF2-40B4-BE49-F238E27FC236}">
                    <a16:creationId xmlns:a16="http://schemas.microsoft.com/office/drawing/2014/main" id="{6E7786C0-A46F-4381-8D9D-7B9F8A2056D0}"/>
                  </a:ext>
                </a:extLst>
              </p:cNvPr>
              <p:cNvSpPr/>
              <p:nvPr/>
            </p:nvSpPr>
            <p:spPr>
              <a:xfrm>
                <a:off x="6844534" y="30468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90" name="วงรี 89">
                <a:extLst>
                  <a:ext uri="{FF2B5EF4-FFF2-40B4-BE49-F238E27FC236}">
                    <a16:creationId xmlns:a16="http://schemas.microsoft.com/office/drawing/2014/main" id="{1E352FA3-EDA1-40E7-926E-C03C10A26667}"/>
                  </a:ext>
                </a:extLst>
              </p:cNvPr>
              <p:cNvSpPr/>
              <p:nvPr/>
            </p:nvSpPr>
            <p:spPr>
              <a:xfrm>
                <a:off x="6844534" y="32469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</p:grpSp>
        <p:grpSp>
          <p:nvGrpSpPr>
            <p:cNvPr id="156" name="กลุ่ม 155">
              <a:extLst>
                <a:ext uri="{FF2B5EF4-FFF2-40B4-BE49-F238E27FC236}">
                  <a16:creationId xmlns:a16="http://schemas.microsoft.com/office/drawing/2014/main" id="{B958616B-DD23-408E-8662-7F1436CDCE4F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3466326" y="573401"/>
              <a:ext cx="347486" cy="982634"/>
              <a:chOff x="6264894" y="1446698"/>
              <a:chExt cx="759640" cy="1984379"/>
            </a:xfrm>
          </p:grpSpPr>
          <p:sp>
            <p:nvSpPr>
              <p:cNvPr id="157" name="วงรี 156">
                <a:extLst>
                  <a:ext uri="{FF2B5EF4-FFF2-40B4-BE49-F238E27FC236}">
                    <a16:creationId xmlns:a16="http://schemas.microsoft.com/office/drawing/2014/main" id="{880946A2-5350-4B72-B3CF-3372A2D75CBF}"/>
                  </a:ext>
                </a:extLst>
              </p:cNvPr>
              <p:cNvSpPr/>
              <p:nvPr/>
            </p:nvSpPr>
            <p:spPr>
              <a:xfrm>
                <a:off x="6264894" y="14508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58" name="วงรี 157">
                <a:extLst>
                  <a:ext uri="{FF2B5EF4-FFF2-40B4-BE49-F238E27FC236}">
                    <a16:creationId xmlns:a16="http://schemas.microsoft.com/office/drawing/2014/main" id="{3CE03E15-6C83-422D-BD88-166AD688CF2E}"/>
                  </a:ext>
                </a:extLst>
              </p:cNvPr>
              <p:cNvSpPr/>
              <p:nvPr/>
            </p:nvSpPr>
            <p:spPr>
              <a:xfrm>
                <a:off x="6264894" y="16508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59" name="วงรี 158">
                <a:extLst>
                  <a:ext uri="{FF2B5EF4-FFF2-40B4-BE49-F238E27FC236}">
                    <a16:creationId xmlns:a16="http://schemas.microsoft.com/office/drawing/2014/main" id="{908F4668-BA50-42FC-A8E3-4423F5A64ABC}"/>
                  </a:ext>
                </a:extLst>
              </p:cNvPr>
              <p:cNvSpPr/>
              <p:nvPr/>
            </p:nvSpPr>
            <p:spPr>
              <a:xfrm>
                <a:off x="6264894" y="185090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60" name="วงรี 159">
                <a:extLst>
                  <a:ext uri="{FF2B5EF4-FFF2-40B4-BE49-F238E27FC236}">
                    <a16:creationId xmlns:a16="http://schemas.microsoft.com/office/drawing/2014/main" id="{524554F2-A4AB-4A2E-91DE-4B0CB4B448EB}"/>
                  </a:ext>
                </a:extLst>
              </p:cNvPr>
              <p:cNvSpPr/>
              <p:nvPr/>
            </p:nvSpPr>
            <p:spPr>
              <a:xfrm>
                <a:off x="6264894" y="205092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61" name="วงรี 160">
                <a:extLst>
                  <a:ext uri="{FF2B5EF4-FFF2-40B4-BE49-F238E27FC236}">
                    <a16:creationId xmlns:a16="http://schemas.microsoft.com/office/drawing/2014/main" id="{F3F51107-801F-4372-8E4D-3C58FA1B92B3}"/>
                  </a:ext>
                </a:extLst>
              </p:cNvPr>
              <p:cNvSpPr/>
              <p:nvPr/>
            </p:nvSpPr>
            <p:spPr>
              <a:xfrm>
                <a:off x="6264894" y="22509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62" name="วงรี 161">
                <a:extLst>
                  <a:ext uri="{FF2B5EF4-FFF2-40B4-BE49-F238E27FC236}">
                    <a16:creationId xmlns:a16="http://schemas.microsoft.com/office/drawing/2014/main" id="{5D800A4B-1832-4643-A216-53E717B7A80C}"/>
                  </a:ext>
                </a:extLst>
              </p:cNvPr>
              <p:cNvSpPr/>
              <p:nvPr/>
            </p:nvSpPr>
            <p:spPr>
              <a:xfrm>
                <a:off x="6264894" y="24509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63" name="วงรี 162">
                <a:extLst>
                  <a:ext uri="{FF2B5EF4-FFF2-40B4-BE49-F238E27FC236}">
                    <a16:creationId xmlns:a16="http://schemas.microsoft.com/office/drawing/2014/main" id="{BCF1EB5A-DBFC-4179-958C-1B9118471259}"/>
                  </a:ext>
                </a:extLst>
              </p:cNvPr>
              <p:cNvSpPr/>
              <p:nvPr/>
            </p:nvSpPr>
            <p:spPr>
              <a:xfrm>
                <a:off x="6264894" y="265100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64" name="วงรี 163">
                <a:extLst>
                  <a:ext uri="{FF2B5EF4-FFF2-40B4-BE49-F238E27FC236}">
                    <a16:creationId xmlns:a16="http://schemas.microsoft.com/office/drawing/2014/main" id="{43A2364B-8D4A-4104-BC92-43A3EBCF0585}"/>
                  </a:ext>
                </a:extLst>
              </p:cNvPr>
              <p:cNvSpPr/>
              <p:nvPr/>
            </p:nvSpPr>
            <p:spPr>
              <a:xfrm>
                <a:off x="6264894" y="285102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65" name="วงรี 164">
                <a:extLst>
                  <a:ext uri="{FF2B5EF4-FFF2-40B4-BE49-F238E27FC236}">
                    <a16:creationId xmlns:a16="http://schemas.microsoft.com/office/drawing/2014/main" id="{2009CE0F-1418-4A64-9EF9-E61143263B5C}"/>
                  </a:ext>
                </a:extLst>
              </p:cNvPr>
              <p:cNvSpPr/>
              <p:nvPr/>
            </p:nvSpPr>
            <p:spPr>
              <a:xfrm>
                <a:off x="6264894" y="30510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 dirty="0"/>
              </a:p>
            </p:txBody>
          </p:sp>
          <p:sp>
            <p:nvSpPr>
              <p:cNvPr id="166" name="วงรี 165">
                <a:extLst>
                  <a:ext uri="{FF2B5EF4-FFF2-40B4-BE49-F238E27FC236}">
                    <a16:creationId xmlns:a16="http://schemas.microsoft.com/office/drawing/2014/main" id="{AD5C2724-F24C-49C5-B5E1-775DEA13487D}"/>
                  </a:ext>
                </a:extLst>
              </p:cNvPr>
              <p:cNvSpPr/>
              <p:nvPr/>
            </p:nvSpPr>
            <p:spPr>
              <a:xfrm>
                <a:off x="6264894" y="32510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67" name="วงรี 166">
                <a:extLst>
                  <a:ext uri="{FF2B5EF4-FFF2-40B4-BE49-F238E27FC236}">
                    <a16:creationId xmlns:a16="http://schemas.microsoft.com/office/drawing/2014/main" id="{072B9939-058B-4D80-947C-409EF176F8F8}"/>
                  </a:ext>
                </a:extLst>
              </p:cNvPr>
              <p:cNvSpPr/>
              <p:nvPr/>
            </p:nvSpPr>
            <p:spPr>
              <a:xfrm>
                <a:off x="6554714" y="14487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68" name="วงรี 167">
                <a:extLst>
                  <a:ext uri="{FF2B5EF4-FFF2-40B4-BE49-F238E27FC236}">
                    <a16:creationId xmlns:a16="http://schemas.microsoft.com/office/drawing/2014/main" id="{FD8A0C7A-2F21-40E4-A570-653933483C2A}"/>
                  </a:ext>
                </a:extLst>
              </p:cNvPr>
              <p:cNvSpPr/>
              <p:nvPr/>
            </p:nvSpPr>
            <p:spPr>
              <a:xfrm>
                <a:off x="6554714" y="16488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69" name="วงรี 168">
                <a:extLst>
                  <a:ext uri="{FF2B5EF4-FFF2-40B4-BE49-F238E27FC236}">
                    <a16:creationId xmlns:a16="http://schemas.microsoft.com/office/drawing/2014/main" id="{4D647E18-E96F-4C4F-8BF3-5C1EA031B938}"/>
                  </a:ext>
                </a:extLst>
              </p:cNvPr>
              <p:cNvSpPr/>
              <p:nvPr/>
            </p:nvSpPr>
            <p:spPr>
              <a:xfrm>
                <a:off x="6554714" y="184882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70" name="วงรี 169">
                <a:extLst>
                  <a:ext uri="{FF2B5EF4-FFF2-40B4-BE49-F238E27FC236}">
                    <a16:creationId xmlns:a16="http://schemas.microsoft.com/office/drawing/2014/main" id="{9035A499-ABAB-46EA-A7A5-5E21EF272C51}"/>
                  </a:ext>
                </a:extLst>
              </p:cNvPr>
              <p:cNvSpPr/>
              <p:nvPr/>
            </p:nvSpPr>
            <p:spPr>
              <a:xfrm>
                <a:off x="6554714" y="204885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71" name="วงรี 170">
                <a:extLst>
                  <a:ext uri="{FF2B5EF4-FFF2-40B4-BE49-F238E27FC236}">
                    <a16:creationId xmlns:a16="http://schemas.microsoft.com/office/drawing/2014/main" id="{EC45FC70-FF67-4A0B-9F65-AC60DB5DD75A}"/>
                  </a:ext>
                </a:extLst>
              </p:cNvPr>
              <p:cNvSpPr/>
              <p:nvPr/>
            </p:nvSpPr>
            <p:spPr>
              <a:xfrm>
                <a:off x="6554714" y="22488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72" name="วงรี 171">
                <a:extLst>
                  <a:ext uri="{FF2B5EF4-FFF2-40B4-BE49-F238E27FC236}">
                    <a16:creationId xmlns:a16="http://schemas.microsoft.com/office/drawing/2014/main" id="{3225911A-5A7F-4A6A-8D60-167EE0612ED8}"/>
                  </a:ext>
                </a:extLst>
              </p:cNvPr>
              <p:cNvSpPr/>
              <p:nvPr/>
            </p:nvSpPr>
            <p:spPr>
              <a:xfrm>
                <a:off x="6554714" y="24489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73" name="วงรี 172">
                <a:extLst>
                  <a:ext uri="{FF2B5EF4-FFF2-40B4-BE49-F238E27FC236}">
                    <a16:creationId xmlns:a16="http://schemas.microsoft.com/office/drawing/2014/main" id="{779E656A-5DB3-43FD-A294-C984D27F3ECA}"/>
                  </a:ext>
                </a:extLst>
              </p:cNvPr>
              <p:cNvSpPr/>
              <p:nvPr/>
            </p:nvSpPr>
            <p:spPr>
              <a:xfrm>
                <a:off x="6554714" y="264892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74" name="วงรี 173">
                <a:extLst>
                  <a:ext uri="{FF2B5EF4-FFF2-40B4-BE49-F238E27FC236}">
                    <a16:creationId xmlns:a16="http://schemas.microsoft.com/office/drawing/2014/main" id="{A14C5DAE-6A71-40BD-9109-F1EFE7D9D5B1}"/>
                  </a:ext>
                </a:extLst>
              </p:cNvPr>
              <p:cNvSpPr/>
              <p:nvPr/>
            </p:nvSpPr>
            <p:spPr>
              <a:xfrm>
                <a:off x="6554714" y="284895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75" name="วงรี 174">
                <a:extLst>
                  <a:ext uri="{FF2B5EF4-FFF2-40B4-BE49-F238E27FC236}">
                    <a16:creationId xmlns:a16="http://schemas.microsoft.com/office/drawing/2014/main" id="{1C726E50-D9AB-44F7-B09D-260EA4A097D2}"/>
                  </a:ext>
                </a:extLst>
              </p:cNvPr>
              <p:cNvSpPr/>
              <p:nvPr/>
            </p:nvSpPr>
            <p:spPr>
              <a:xfrm>
                <a:off x="6554714" y="30489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76" name="วงรี 175">
                <a:extLst>
                  <a:ext uri="{FF2B5EF4-FFF2-40B4-BE49-F238E27FC236}">
                    <a16:creationId xmlns:a16="http://schemas.microsoft.com/office/drawing/2014/main" id="{3381DF47-4EEC-4C5D-806D-331FFB99EDBB}"/>
                  </a:ext>
                </a:extLst>
              </p:cNvPr>
              <p:cNvSpPr/>
              <p:nvPr/>
            </p:nvSpPr>
            <p:spPr>
              <a:xfrm>
                <a:off x="6554714" y="32490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77" name="วงรี 176">
                <a:extLst>
                  <a:ext uri="{FF2B5EF4-FFF2-40B4-BE49-F238E27FC236}">
                    <a16:creationId xmlns:a16="http://schemas.microsoft.com/office/drawing/2014/main" id="{B1A7197B-B98D-40DE-BF72-B4830EC03030}"/>
                  </a:ext>
                </a:extLst>
              </p:cNvPr>
              <p:cNvSpPr/>
              <p:nvPr/>
            </p:nvSpPr>
            <p:spPr>
              <a:xfrm>
                <a:off x="6844534" y="14466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78" name="วงรี 177">
                <a:extLst>
                  <a:ext uri="{FF2B5EF4-FFF2-40B4-BE49-F238E27FC236}">
                    <a16:creationId xmlns:a16="http://schemas.microsoft.com/office/drawing/2014/main" id="{82DF469E-A085-4039-88CB-3969DA384FDB}"/>
                  </a:ext>
                </a:extLst>
              </p:cNvPr>
              <p:cNvSpPr/>
              <p:nvPr/>
            </p:nvSpPr>
            <p:spPr>
              <a:xfrm>
                <a:off x="6844534" y="16467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79" name="วงรี 178">
                <a:extLst>
                  <a:ext uri="{FF2B5EF4-FFF2-40B4-BE49-F238E27FC236}">
                    <a16:creationId xmlns:a16="http://schemas.microsoft.com/office/drawing/2014/main" id="{2114E414-B577-4702-8E7D-052C8EB01B12}"/>
                  </a:ext>
                </a:extLst>
              </p:cNvPr>
              <p:cNvSpPr/>
              <p:nvPr/>
            </p:nvSpPr>
            <p:spPr>
              <a:xfrm>
                <a:off x="6844534" y="184674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80" name="วงรี 179">
                <a:extLst>
                  <a:ext uri="{FF2B5EF4-FFF2-40B4-BE49-F238E27FC236}">
                    <a16:creationId xmlns:a16="http://schemas.microsoft.com/office/drawing/2014/main" id="{FAE97F4D-3390-442F-BABF-6A9F783CDAC4}"/>
                  </a:ext>
                </a:extLst>
              </p:cNvPr>
              <p:cNvSpPr/>
              <p:nvPr/>
            </p:nvSpPr>
            <p:spPr>
              <a:xfrm>
                <a:off x="6844534" y="204677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81" name="วงรี 180">
                <a:extLst>
                  <a:ext uri="{FF2B5EF4-FFF2-40B4-BE49-F238E27FC236}">
                    <a16:creationId xmlns:a16="http://schemas.microsoft.com/office/drawing/2014/main" id="{B7B57EE1-A657-484F-9702-2D432A5836E3}"/>
                  </a:ext>
                </a:extLst>
              </p:cNvPr>
              <p:cNvSpPr/>
              <p:nvPr/>
            </p:nvSpPr>
            <p:spPr>
              <a:xfrm>
                <a:off x="6844534" y="22467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82" name="วงรี 181">
                <a:extLst>
                  <a:ext uri="{FF2B5EF4-FFF2-40B4-BE49-F238E27FC236}">
                    <a16:creationId xmlns:a16="http://schemas.microsoft.com/office/drawing/2014/main" id="{C875F0C2-3305-4620-831F-EE6836698F44}"/>
                  </a:ext>
                </a:extLst>
              </p:cNvPr>
              <p:cNvSpPr/>
              <p:nvPr/>
            </p:nvSpPr>
            <p:spPr>
              <a:xfrm>
                <a:off x="6844534" y="24468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83" name="วงรี 182">
                <a:extLst>
                  <a:ext uri="{FF2B5EF4-FFF2-40B4-BE49-F238E27FC236}">
                    <a16:creationId xmlns:a16="http://schemas.microsoft.com/office/drawing/2014/main" id="{C1FB343C-CD22-433C-A738-ED6ED98C86CA}"/>
                  </a:ext>
                </a:extLst>
              </p:cNvPr>
              <p:cNvSpPr/>
              <p:nvPr/>
            </p:nvSpPr>
            <p:spPr>
              <a:xfrm>
                <a:off x="6844534" y="264684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84" name="วงรี 183">
                <a:extLst>
                  <a:ext uri="{FF2B5EF4-FFF2-40B4-BE49-F238E27FC236}">
                    <a16:creationId xmlns:a16="http://schemas.microsoft.com/office/drawing/2014/main" id="{AD1668AC-CF57-4C3A-B191-3854D89C3822}"/>
                  </a:ext>
                </a:extLst>
              </p:cNvPr>
              <p:cNvSpPr/>
              <p:nvPr/>
            </p:nvSpPr>
            <p:spPr>
              <a:xfrm>
                <a:off x="6844534" y="284687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85" name="วงรี 184">
                <a:extLst>
                  <a:ext uri="{FF2B5EF4-FFF2-40B4-BE49-F238E27FC236}">
                    <a16:creationId xmlns:a16="http://schemas.microsoft.com/office/drawing/2014/main" id="{E99753CA-0192-41F6-9B70-A541EFAEA4DB}"/>
                  </a:ext>
                </a:extLst>
              </p:cNvPr>
              <p:cNvSpPr/>
              <p:nvPr/>
            </p:nvSpPr>
            <p:spPr>
              <a:xfrm>
                <a:off x="6844534" y="30468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86" name="วงรี 185">
                <a:extLst>
                  <a:ext uri="{FF2B5EF4-FFF2-40B4-BE49-F238E27FC236}">
                    <a16:creationId xmlns:a16="http://schemas.microsoft.com/office/drawing/2014/main" id="{07334C29-3F9C-4309-BFD2-EEC5F7C587A2}"/>
                  </a:ext>
                </a:extLst>
              </p:cNvPr>
              <p:cNvSpPr/>
              <p:nvPr/>
            </p:nvSpPr>
            <p:spPr>
              <a:xfrm>
                <a:off x="6844534" y="32469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</p:grpSp>
        <p:sp>
          <p:nvSpPr>
            <p:cNvPr id="191" name="กากบาท 190">
              <a:extLst>
                <a:ext uri="{FF2B5EF4-FFF2-40B4-BE49-F238E27FC236}">
                  <a16:creationId xmlns:a16="http://schemas.microsoft.com/office/drawing/2014/main" id="{06CDAA93-E217-4258-9A54-4C325A9332B8}"/>
                </a:ext>
              </a:extLst>
            </p:cNvPr>
            <p:cNvSpPr/>
            <p:nvPr/>
          </p:nvSpPr>
          <p:spPr>
            <a:xfrm rot="1087668">
              <a:off x="6767399" y="1518757"/>
              <a:ext cx="368040" cy="320174"/>
            </a:xfrm>
            <a:prstGeom prst="plus">
              <a:avLst>
                <a:gd name="adj" fmla="val 35728"/>
              </a:avLst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92" name="กากบาท 191">
              <a:extLst>
                <a:ext uri="{FF2B5EF4-FFF2-40B4-BE49-F238E27FC236}">
                  <a16:creationId xmlns:a16="http://schemas.microsoft.com/office/drawing/2014/main" id="{E52586BA-A47A-4C67-BE1E-D768E320A5C8}"/>
                </a:ext>
              </a:extLst>
            </p:cNvPr>
            <p:cNvSpPr/>
            <p:nvPr/>
          </p:nvSpPr>
          <p:spPr>
            <a:xfrm rot="1087668">
              <a:off x="684864" y="1581020"/>
              <a:ext cx="620284" cy="500224"/>
            </a:xfrm>
            <a:prstGeom prst="plus">
              <a:avLst>
                <a:gd name="adj" fmla="val 35728"/>
              </a:avLst>
            </a:prstGeom>
            <a:solidFill>
              <a:srgbClr val="FDE92C">
                <a:alpha val="40000"/>
              </a:srgb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93" name="กากบาท 192">
              <a:extLst>
                <a:ext uri="{FF2B5EF4-FFF2-40B4-BE49-F238E27FC236}">
                  <a16:creationId xmlns:a16="http://schemas.microsoft.com/office/drawing/2014/main" id="{9279B430-86FD-4915-87E5-58413A3B8599}"/>
                </a:ext>
              </a:extLst>
            </p:cNvPr>
            <p:cNvSpPr/>
            <p:nvPr/>
          </p:nvSpPr>
          <p:spPr>
            <a:xfrm rot="20237040">
              <a:off x="1318434" y="452353"/>
              <a:ext cx="552915" cy="426604"/>
            </a:xfrm>
            <a:prstGeom prst="plus">
              <a:avLst>
                <a:gd name="adj" fmla="val 35728"/>
              </a:avLst>
            </a:prstGeom>
            <a:solidFill>
              <a:schemeClr val="accent4">
                <a:lumMod val="20000"/>
                <a:lumOff val="80000"/>
                <a:alpha val="90000"/>
              </a:scheme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 dirty="0"/>
            </a:p>
          </p:txBody>
        </p:sp>
        <p:sp>
          <p:nvSpPr>
            <p:cNvPr id="194" name="สี่เหลี่ยมผืนผ้า 193">
              <a:extLst>
                <a:ext uri="{FF2B5EF4-FFF2-40B4-BE49-F238E27FC236}">
                  <a16:creationId xmlns:a16="http://schemas.microsoft.com/office/drawing/2014/main" id="{07A72EC4-E108-4388-8109-4BECAA9C8258}"/>
                </a:ext>
              </a:extLst>
            </p:cNvPr>
            <p:cNvSpPr/>
            <p:nvPr/>
          </p:nvSpPr>
          <p:spPr>
            <a:xfrm>
              <a:off x="6241377" y="425127"/>
              <a:ext cx="330847" cy="305625"/>
            </a:xfrm>
            <a:prstGeom prst="rect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pic>
          <p:nvPicPr>
            <p:cNvPr id="230" name="รูปภาพ 229">
              <a:extLst>
                <a:ext uri="{FF2B5EF4-FFF2-40B4-BE49-F238E27FC236}">
                  <a16:creationId xmlns:a16="http://schemas.microsoft.com/office/drawing/2014/main" id="{5BCBB62A-289D-4E01-BD9A-836A9963BB0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412710">
              <a:off x="2901771" y="5172733"/>
              <a:ext cx="496270" cy="458438"/>
            </a:xfrm>
            <a:prstGeom prst="rect">
              <a:avLst/>
            </a:prstGeom>
          </p:spPr>
        </p:pic>
        <p:sp>
          <p:nvSpPr>
            <p:cNvPr id="187" name="สี่เหลี่ยมผืนผ้า 186">
              <a:extLst>
                <a:ext uri="{FF2B5EF4-FFF2-40B4-BE49-F238E27FC236}">
                  <a16:creationId xmlns:a16="http://schemas.microsoft.com/office/drawing/2014/main" id="{EEEA021F-FE91-4991-A9F4-6B54B83EBB5E}"/>
                </a:ext>
              </a:extLst>
            </p:cNvPr>
            <p:cNvSpPr/>
            <p:nvPr/>
          </p:nvSpPr>
          <p:spPr>
            <a:xfrm>
              <a:off x="399393" y="309383"/>
              <a:ext cx="8441305" cy="4559946"/>
            </a:xfrm>
            <a:prstGeom prst="rect">
              <a:avLst/>
            </a:prstGeom>
            <a:solidFill>
              <a:schemeClr val="accent4">
                <a:lumMod val="20000"/>
                <a:lumOff val="80000"/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sp>
          <p:nvSpPr>
            <p:cNvPr id="2" name="สี่เหลี่ยมผืนผ้า 1">
              <a:extLst>
                <a:ext uri="{FF2B5EF4-FFF2-40B4-BE49-F238E27FC236}">
                  <a16:creationId xmlns:a16="http://schemas.microsoft.com/office/drawing/2014/main" id="{823F2461-C6A2-415D-BC23-E283FF6630FD}"/>
                </a:ext>
              </a:extLst>
            </p:cNvPr>
            <p:cNvSpPr/>
            <p:nvPr/>
          </p:nvSpPr>
          <p:spPr>
            <a:xfrm>
              <a:off x="1447350" y="465467"/>
              <a:ext cx="7437915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h-TH" sz="4000" b="1" u="sng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พอลิเมอร์ </a:t>
              </a:r>
              <a:r>
                <a:rPr lang="en-US" sz="4000" b="1" u="sng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(polymer)</a:t>
              </a:r>
              <a:endParaRPr lang="th-TH" sz="4000" b="1" u="sng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4D66D8C-08F9-42FB-9CF3-3FB38DB7AA9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6711" y="420884"/>
              <a:ext cx="720000" cy="720000"/>
            </a:xfrm>
            <a:prstGeom prst="rect">
              <a:avLst/>
            </a:prstGeom>
          </p:spPr>
        </p:pic>
        <p:sp>
          <p:nvSpPr>
            <p:cNvPr id="228" name="TextBox 227">
              <a:extLst>
                <a:ext uri="{FF2B5EF4-FFF2-40B4-BE49-F238E27FC236}">
                  <a16:creationId xmlns:a16="http://schemas.microsoft.com/office/drawing/2014/main" id="{A8671BE2-A143-42C8-AE70-5065125E4D25}"/>
                </a:ext>
              </a:extLst>
            </p:cNvPr>
            <p:cNvSpPr txBox="1"/>
            <p:nvPr/>
          </p:nvSpPr>
          <p:spPr>
            <a:xfrm>
              <a:off x="1901553" y="1128287"/>
              <a:ext cx="6548620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th-TH" sz="2800" b="1" dirty="0">
                  <a:solidFill>
                    <a:srgbClr val="0070C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การนำพอลิเมอร์ไปใช้ประโยชน์ในของใช้ในชีวิตประจำวัน</a:t>
              </a:r>
            </a:p>
          </p:txBody>
        </p:sp>
        <p:pic>
          <p:nvPicPr>
            <p:cNvPr id="267" name="รูปภาพ 227">
              <a:extLst>
                <a:ext uri="{FF2B5EF4-FFF2-40B4-BE49-F238E27FC236}">
                  <a16:creationId xmlns:a16="http://schemas.microsoft.com/office/drawing/2014/main" id="{C2060427-F75B-4754-A54E-69B449A69BF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7012" y="1207801"/>
              <a:ext cx="360000" cy="360000"/>
            </a:xfrm>
            <a:prstGeom prst="rect">
              <a:avLst/>
            </a:prstGeom>
          </p:spPr>
        </p:pic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814B112C-8807-43CA-8914-ACB1F4450164}"/>
                </a:ext>
              </a:extLst>
            </p:cNvPr>
            <p:cNvSpPr txBox="1"/>
            <p:nvPr/>
          </p:nvSpPr>
          <p:spPr>
            <a:xfrm>
              <a:off x="846916" y="1694203"/>
              <a:ext cx="7770784" cy="144655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th-TH" sz="2200" dirty="0">
                  <a:effectLst/>
                  <a:latin typeface="TH SarabunPSK" panose="020B0500040200020003" pitchFamily="34" charset="-34"/>
                  <a:ea typeface="Times New Roman" panose="02020603050405020304" pitchFamily="18" charset="0"/>
                  <a:cs typeface="TH SarabunPSK" panose="020B0500040200020003" pitchFamily="34" charset="-34"/>
                </a:rPr>
                <a:t>พอลิเมอร์มีสมบัติที่เหมาะสมต่อการใช้งานในหลากหลายรูปแบบ และสามารถนำมาขึ้นรูปเป็นผลิตภัณฑ์รูปทรงต่าง ๆ ได้ง่ายโดยใช้พลังงานความร้อนน้อยกว่าเซรามิกและโลหะ พอลิเมอร์จึงเป็นวัสดุที่นำมาใช้ในชีวิตประจำวันอย่างแพร่หลาย พอลิเมอร์ส่วนใหญ่เหนียว ไม่นำไฟฟ้า และไม่นำความร้อน เบากว่าเซรามิกและโลหะ </a:t>
              </a:r>
              <a:r>
                <a:rPr lang="th-TH" sz="2200" b="1" dirty="0">
                  <a:solidFill>
                    <a:srgbClr val="0070C0"/>
                  </a:solidFill>
                  <a:effectLst/>
                  <a:latin typeface="TH SarabunPSK" panose="020B0500040200020003" pitchFamily="34" charset="-34"/>
                  <a:ea typeface="Times New Roman" panose="02020603050405020304" pitchFamily="18" charset="0"/>
                  <a:cs typeface="TH SarabunPSK" panose="020B0500040200020003" pitchFamily="34" charset="-34"/>
                </a:rPr>
                <a:t>ของใช้ในชีวิตประจำวันที่ทำจากพอลิเมอร์มี </a:t>
              </a:r>
              <a:r>
                <a:rPr lang="en-US" sz="2200" b="1" dirty="0">
                  <a:solidFill>
                    <a:srgbClr val="0070C0"/>
                  </a:solidFill>
                  <a:effectLst/>
                  <a:latin typeface="TH SarabunPSK" panose="020B0500040200020003" pitchFamily="34" charset="-34"/>
                  <a:ea typeface="Times New Roman" panose="02020603050405020304" pitchFamily="18" charset="0"/>
                  <a:cs typeface="TH SarabunPSK" panose="020B0500040200020003" pitchFamily="34" charset="-34"/>
                </a:rPr>
                <a:t>3</a:t>
              </a:r>
              <a:r>
                <a:rPr lang="th-TH" sz="2200" b="1" dirty="0">
                  <a:solidFill>
                    <a:srgbClr val="0070C0"/>
                  </a:solidFill>
                  <a:effectLst/>
                  <a:latin typeface="TH SarabunPSK" panose="020B0500040200020003" pitchFamily="34" charset="-34"/>
                  <a:ea typeface="Times New Roman" panose="02020603050405020304" pitchFamily="18" charset="0"/>
                  <a:cs typeface="TH SarabunPSK" panose="020B0500040200020003" pitchFamily="34" charset="-34"/>
                </a:rPr>
                <a:t> กลุ่ม ได้แก่ พลาสติก ยาง และเส้นใย</a:t>
              </a:r>
              <a:endParaRPr lang="th-TH" sz="22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5B49178F-409C-463A-952F-E8A74880E36A}"/>
                </a:ext>
              </a:extLst>
            </p:cNvPr>
            <p:cNvCxnSpPr/>
            <p:nvPr/>
          </p:nvCxnSpPr>
          <p:spPr>
            <a:xfrm>
              <a:off x="840413" y="1818906"/>
              <a:ext cx="0" cy="1188000"/>
            </a:xfrm>
            <a:prstGeom prst="line">
              <a:avLst/>
            </a:prstGeom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0722" name="Picture 2" descr="อาคาร, บล็อก, เลโก้, การก่อสร้าง, เล่น, ของเล่น, สีสัน">
              <a:extLst>
                <a:ext uri="{FF2B5EF4-FFF2-40B4-BE49-F238E27FC236}">
                  <a16:creationId xmlns:a16="http://schemas.microsoft.com/office/drawing/2014/main" id="{45CF0D24-A1DE-4E58-B38F-EFD616F0186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11840" y="3231469"/>
              <a:ext cx="2184143" cy="1378652"/>
            </a:xfrm>
            <a:prstGeom prst="rect">
              <a:avLst/>
            </a:prstGeom>
            <a:noFill/>
            <a:ln w="12700"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24" name="Picture 4" descr="กอง, ยางรถยนต์, ยาง, ซ้อนกัน, ใช้แล้ว, ยางมือสอง">
              <a:extLst>
                <a:ext uri="{FF2B5EF4-FFF2-40B4-BE49-F238E27FC236}">
                  <a16:creationId xmlns:a16="http://schemas.microsoft.com/office/drawing/2014/main" id="{829539B5-ED5F-4ACB-881F-E07278F027F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91" r="9795"/>
            <a:stretch/>
          </p:blipFill>
          <p:spPr bwMode="auto">
            <a:xfrm>
              <a:off x="3631367" y="3215146"/>
              <a:ext cx="2107876" cy="1402926"/>
            </a:xfrm>
            <a:prstGeom prst="rect">
              <a:avLst/>
            </a:prstGeom>
            <a:noFill/>
            <a:ln w="12700"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26" name="Picture 6" descr="เชือก, น้ำค้าง, เชือกธรรมชาติ, ถักเปีย, โหนด, เชือกบิด">
              <a:extLst>
                <a:ext uri="{FF2B5EF4-FFF2-40B4-BE49-F238E27FC236}">
                  <a16:creationId xmlns:a16="http://schemas.microsoft.com/office/drawing/2014/main" id="{79E2DFBD-F4B7-4158-8BF3-E00EDDB2A3E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365"/>
            <a:stretch/>
          </p:blipFill>
          <p:spPr bwMode="auto">
            <a:xfrm>
              <a:off x="5903089" y="3207195"/>
              <a:ext cx="2017731" cy="1410390"/>
            </a:xfrm>
            <a:prstGeom prst="rect">
              <a:avLst/>
            </a:prstGeom>
            <a:noFill/>
            <a:ln w="12700"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191048E0-434E-44E8-9C06-EFAF8B30CF2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2372" y="482994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62144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วงรี 123">
            <a:extLst>
              <a:ext uri="{FF2B5EF4-FFF2-40B4-BE49-F238E27FC236}">
                <a16:creationId xmlns:a16="http://schemas.microsoft.com/office/drawing/2014/main" id="{4D749C6A-B85E-4128-A4F5-3C008CE3256F}"/>
              </a:ext>
            </a:extLst>
          </p:cNvPr>
          <p:cNvSpPr/>
          <p:nvPr/>
        </p:nvSpPr>
        <p:spPr>
          <a:xfrm rot="2025166">
            <a:off x="4547239" y="3641871"/>
            <a:ext cx="1654232" cy="1528124"/>
          </a:xfrm>
          <a:prstGeom prst="ellipse">
            <a:avLst/>
          </a:prstGeom>
          <a:pattFill prst="dkHorz">
            <a:fgClr>
              <a:srgbClr val="3DADD4"/>
            </a:fgClr>
            <a:bgClr>
              <a:schemeClr val="accent5">
                <a:lumMod val="40000"/>
                <a:lumOff val="6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661" dirty="0"/>
          </a:p>
        </p:txBody>
      </p:sp>
      <p:sp>
        <p:nvSpPr>
          <p:cNvPr id="123" name="วงรี 122">
            <a:extLst>
              <a:ext uri="{FF2B5EF4-FFF2-40B4-BE49-F238E27FC236}">
                <a16:creationId xmlns:a16="http://schemas.microsoft.com/office/drawing/2014/main" id="{4547BB5D-980C-49C6-8DD2-5EBB553E6D2E}"/>
              </a:ext>
            </a:extLst>
          </p:cNvPr>
          <p:cNvSpPr/>
          <p:nvPr/>
        </p:nvSpPr>
        <p:spPr>
          <a:xfrm rot="2025166">
            <a:off x="248763" y="2075931"/>
            <a:ext cx="1654232" cy="1528124"/>
          </a:xfrm>
          <a:prstGeom prst="ellipse">
            <a:avLst/>
          </a:prstGeom>
          <a:pattFill prst="dkHorz">
            <a:fgClr>
              <a:srgbClr val="3DADD4"/>
            </a:fgClr>
            <a:bgClr>
              <a:schemeClr val="accent5">
                <a:lumMod val="40000"/>
                <a:lumOff val="6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661" dirty="0"/>
          </a:p>
        </p:txBody>
      </p:sp>
      <p:sp>
        <p:nvSpPr>
          <p:cNvPr id="122" name="วงรี 121">
            <a:extLst>
              <a:ext uri="{FF2B5EF4-FFF2-40B4-BE49-F238E27FC236}">
                <a16:creationId xmlns:a16="http://schemas.microsoft.com/office/drawing/2014/main" id="{136E3BA7-F06D-4AEC-9D6F-42B890E5616A}"/>
              </a:ext>
            </a:extLst>
          </p:cNvPr>
          <p:cNvSpPr/>
          <p:nvPr/>
        </p:nvSpPr>
        <p:spPr>
          <a:xfrm rot="2025166">
            <a:off x="6990495" y="1782658"/>
            <a:ext cx="1654232" cy="1528124"/>
          </a:xfrm>
          <a:prstGeom prst="ellipse">
            <a:avLst/>
          </a:prstGeom>
          <a:pattFill prst="dkHorz">
            <a:fgClr>
              <a:srgbClr val="3DADD4"/>
            </a:fgClr>
            <a:bgClr>
              <a:schemeClr val="accent5">
                <a:lumMod val="40000"/>
                <a:lumOff val="6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661" dirty="0"/>
          </a:p>
        </p:txBody>
      </p:sp>
      <p:grpSp>
        <p:nvGrpSpPr>
          <p:cNvPr id="25" name="กลุ่ม 24">
            <a:extLst>
              <a:ext uri="{FF2B5EF4-FFF2-40B4-BE49-F238E27FC236}">
                <a16:creationId xmlns:a16="http://schemas.microsoft.com/office/drawing/2014/main" id="{C3AE868D-FBBA-4B74-B214-3D8230C10F4E}"/>
              </a:ext>
            </a:extLst>
          </p:cNvPr>
          <p:cNvGrpSpPr/>
          <p:nvPr/>
        </p:nvGrpSpPr>
        <p:grpSpPr>
          <a:xfrm>
            <a:off x="-24524" y="-71791"/>
            <a:ext cx="5503933" cy="4625727"/>
            <a:chOff x="-13854" y="-53779"/>
            <a:chExt cx="5988928" cy="5448712"/>
          </a:xfrm>
          <a:gradFill>
            <a:gsLst>
              <a:gs pos="0">
                <a:srgbClr val="FEE882"/>
              </a:gs>
              <a:gs pos="73000">
                <a:srgbClr val="FEE882"/>
              </a:gs>
              <a:gs pos="100000">
                <a:srgbClr val="FEE882"/>
              </a:gs>
            </a:gsLst>
            <a:path path="circle">
              <a:fillToRect l="50000" t="50000" r="50000" b="50000"/>
            </a:path>
          </a:gradFill>
        </p:grpSpPr>
        <p:sp>
          <p:nvSpPr>
            <p:cNvPr id="24" name="รูปแบบอิสระ: รูปร่าง 23">
              <a:extLst>
                <a:ext uri="{FF2B5EF4-FFF2-40B4-BE49-F238E27FC236}">
                  <a16:creationId xmlns:a16="http://schemas.microsoft.com/office/drawing/2014/main" id="{8532D37F-FCA3-4BF8-BDEE-30A101219801}"/>
                </a:ext>
              </a:extLst>
            </p:cNvPr>
            <p:cNvSpPr/>
            <p:nvPr/>
          </p:nvSpPr>
          <p:spPr>
            <a:xfrm>
              <a:off x="-13854" y="415635"/>
              <a:ext cx="3654961" cy="4979298"/>
            </a:xfrm>
            <a:custGeom>
              <a:avLst/>
              <a:gdLst>
                <a:gd name="connsiteX0" fmla="*/ 3034146 w 3034146"/>
                <a:gd name="connsiteY0" fmla="*/ 0 h 4724400"/>
                <a:gd name="connsiteX1" fmla="*/ 1676400 w 3034146"/>
                <a:gd name="connsiteY1" fmla="*/ 1939636 h 4724400"/>
                <a:gd name="connsiteX2" fmla="*/ 831273 w 3034146"/>
                <a:gd name="connsiteY2" fmla="*/ 2521527 h 4724400"/>
                <a:gd name="connsiteX3" fmla="*/ 498764 w 3034146"/>
                <a:gd name="connsiteY3" fmla="*/ 4322618 h 4724400"/>
                <a:gd name="connsiteX4" fmla="*/ 13855 w 3034146"/>
                <a:gd name="connsiteY4" fmla="*/ 4724400 h 4724400"/>
                <a:gd name="connsiteX5" fmla="*/ 0 w 3034146"/>
                <a:gd name="connsiteY5" fmla="*/ 41564 h 4724400"/>
                <a:gd name="connsiteX6" fmla="*/ 3034146 w 3034146"/>
                <a:gd name="connsiteY6" fmla="*/ 0 h 4724400"/>
                <a:gd name="connsiteX0" fmla="*/ 3034146 w 3034146"/>
                <a:gd name="connsiteY0" fmla="*/ 0 h 5021667"/>
                <a:gd name="connsiteX1" fmla="*/ 1676400 w 3034146"/>
                <a:gd name="connsiteY1" fmla="*/ 1939636 h 5021667"/>
                <a:gd name="connsiteX2" fmla="*/ 831273 w 3034146"/>
                <a:gd name="connsiteY2" fmla="*/ 2521527 h 5021667"/>
                <a:gd name="connsiteX3" fmla="*/ 498764 w 3034146"/>
                <a:gd name="connsiteY3" fmla="*/ 4322618 h 5021667"/>
                <a:gd name="connsiteX4" fmla="*/ 13855 w 3034146"/>
                <a:gd name="connsiteY4" fmla="*/ 4724400 h 5021667"/>
                <a:gd name="connsiteX5" fmla="*/ 0 w 3034146"/>
                <a:gd name="connsiteY5" fmla="*/ 41564 h 5021667"/>
                <a:gd name="connsiteX6" fmla="*/ 3034146 w 3034146"/>
                <a:gd name="connsiteY6" fmla="*/ 0 h 5021667"/>
                <a:gd name="connsiteX0" fmla="*/ 3034146 w 3034146"/>
                <a:gd name="connsiteY0" fmla="*/ 0 h 5021667"/>
                <a:gd name="connsiteX1" fmla="*/ 1676400 w 3034146"/>
                <a:gd name="connsiteY1" fmla="*/ 1939636 h 5021667"/>
                <a:gd name="connsiteX2" fmla="*/ 831273 w 3034146"/>
                <a:gd name="connsiteY2" fmla="*/ 2521527 h 5021667"/>
                <a:gd name="connsiteX3" fmla="*/ 498764 w 3034146"/>
                <a:gd name="connsiteY3" fmla="*/ 4322618 h 5021667"/>
                <a:gd name="connsiteX4" fmla="*/ 13855 w 3034146"/>
                <a:gd name="connsiteY4" fmla="*/ 4724400 h 5021667"/>
                <a:gd name="connsiteX5" fmla="*/ 0 w 3034146"/>
                <a:gd name="connsiteY5" fmla="*/ 41564 h 5021667"/>
                <a:gd name="connsiteX6" fmla="*/ 3034146 w 3034146"/>
                <a:gd name="connsiteY6" fmla="*/ 0 h 5021667"/>
                <a:gd name="connsiteX0" fmla="*/ 3034146 w 3073956"/>
                <a:gd name="connsiteY0" fmla="*/ 0 h 5021667"/>
                <a:gd name="connsiteX1" fmla="*/ 1676400 w 3073956"/>
                <a:gd name="connsiteY1" fmla="*/ 1939636 h 5021667"/>
                <a:gd name="connsiteX2" fmla="*/ 831273 w 3073956"/>
                <a:gd name="connsiteY2" fmla="*/ 2521527 h 5021667"/>
                <a:gd name="connsiteX3" fmla="*/ 498764 w 3073956"/>
                <a:gd name="connsiteY3" fmla="*/ 4322618 h 5021667"/>
                <a:gd name="connsiteX4" fmla="*/ 13855 w 3073956"/>
                <a:gd name="connsiteY4" fmla="*/ 4724400 h 5021667"/>
                <a:gd name="connsiteX5" fmla="*/ 0 w 3073956"/>
                <a:gd name="connsiteY5" fmla="*/ 41564 h 5021667"/>
                <a:gd name="connsiteX6" fmla="*/ 3034146 w 3073956"/>
                <a:gd name="connsiteY6" fmla="*/ 0 h 5021667"/>
                <a:gd name="connsiteX0" fmla="*/ 3034146 w 3101237"/>
                <a:gd name="connsiteY0" fmla="*/ 0 h 5021667"/>
                <a:gd name="connsiteX1" fmla="*/ 2286000 w 3101237"/>
                <a:gd name="connsiteY1" fmla="*/ 2119745 h 5021667"/>
                <a:gd name="connsiteX2" fmla="*/ 831273 w 3101237"/>
                <a:gd name="connsiteY2" fmla="*/ 2521527 h 5021667"/>
                <a:gd name="connsiteX3" fmla="*/ 498764 w 3101237"/>
                <a:gd name="connsiteY3" fmla="*/ 4322618 h 5021667"/>
                <a:gd name="connsiteX4" fmla="*/ 13855 w 3101237"/>
                <a:gd name="connsiteY4" fmla="*/ 4724400 h 5021667"/>
                <a:gd name="connsiteX5" fmla="*/ 0 w 3101237"/>
                <a:gd name="connsiteY5" fmla="*/ 41564 h 5021667"/>
                <a:gd name="connsiteX6" fmla="*/ 3034146 w 3101237"/>
                <a:gd name="connsiteY6" fmla="*/ 0 h 5021667"/>
                <a:gd name="connsiteX0" fmla="*/ 3740728 w 3780989"/>
                <a:gd name="connsiteY0" fmla="*/ 13854 h 4980103"/>
                <a:gd name="connsiteX1" fmla="*/ 2286000 w 3780989"/>
                <a:gd name="connsiteY1" fmla="*/ 2078181 h 4980103"/>
                <a:gd name="connsiteX2" fmla="*/ 831273 w 3780989"/>
                <a:gd name="connsiteY2" fmla="*/ 2479963 h 4980103"/>
                <a:gd name="connsiteX3" fmla="*/ 498764 w 3780989"/>
                <a:gd name="connsiteY3" fmla="*/ 4281054 h 4980103"/>
                <a:gd name="connsiteX4" fmla="*/ 13855 w 3780989"/>
                <a:gd name="connsiteY4" fmla="*/ 4682836 h 4980103"/>
                <a:gd name="connsiteX5" fmla="*/ 0 w 3780989"/>
                <a:gd name="connsiteY5" fmla="*/ 0 h 4980103"/>
                <a:gd name="connsiteX6" fmla="*/ 3740728 w 3780989"/>
                <a:gd name="connsiteY6" fmla="*/ 13854 h 4980103"/>
                <a:gd name="connsiteX0" fmla="*/ 3740728 w 3803936"/>
                <a:gd name="connsiteY0" fmla="*/ 13854 h 4980103"/>
                <a:gd name="connsiteX1" fmla="*/ 2826327 w 3803936"/>
                <a:gd name="connsiteY1" fmla="*/ 1884217 h 4980103"/>
                <a:gd name="connsiteX2" fmla="*/ 831273 w 3803936"/>
                <a:gd name="connsiteY2" fmla="*/ 2479963 h 4980103"/>
                <a:gd name="connsiteX3" fmla="*/ 498764 w 3803936"/>
                <a:gd name="connsiteY3" fmla="*/ 4281054 h 4980103"/>
                <a:gd name="connsiteX4" fmla="*/ 13855 w 3803936"/>
                <a:gd name="connsiteY4" fmla="*/ 4682836 h 4980103"/>
                <a:gd name="connsiteX5" fmla="*/ 0 w 3803936"/>
                <a:gd name="connsiteY5" fmla="*/ 0 h 4980103"/>
                <a:gd name="connsiteX6" fmla="*/ 3740728 w 3803936"/>
                <a:gd name="connsiteY6" fmla="*/ 13854 h 4980103"/>
                <a:gd name="connsiteX0" fmla="*/ 3740728 w 3819518"/>
                <a:gd name="connsiteY0" fmla="*/ 13854 h 4980103"/>
                <a:gd name="connsiteX1" fmla="*/ 2826327 w 3819518"/>
                <a:gd name="connsiteY1" fmla="*/ 1884217 h 4980103"/>
                <a:gd name="connsiteX2" fmla="*/ 831273 w 3819518"/>
                <a:gd name="connsiteY2" fmla="*/ 2479963 h 4980103"/>
                <a:gd name="connsiteX3" fmla="*/ 498764 w 3819518"/>
                <a:gd name="connsiteY3" fmla="*/ 4281054 h 4980103"/>
                <a:gd name="connsiteX4" fmla="*/ 13855 w 3819518"/>
                <a:gd name="connsiteY4" fmla="*/ 4682836 h 4980103"/>
                <a:gd name="connsiteX5" fmla="*/ 0 w 3819518"/>
                <a:gd name="connsiteY5" fmla="*/ 0 h 4980103"/>
                <a:gd name="connsiteX6" fmla="*/ 3740728 w 3819518"/>
                <a:gd name="connsiteY6" fmla="*/ 13854 h 4980103"/>
                <a:gd name="connsiteX0" fmla="*/ 3699165 w 3764759"/>
                <a:gd name="connsiteY0" fmla="*/ 0 h 4980103"/>
                <a:gd name="connsiteX1" fmla="*/ 2826327 w 3764759"/>
                <a:gd name="connsiteY1" fmla="*/ 1884217 h 4980103"/>
                <a:gd name="connsiteX2" fmla="*/ 831273 w 3764759"/>
                <a:gd name="connsiteY2" fmla="*/ 2479963 h 4980103"/>
                <a:gd name="connsiteX3" fmla="*/ 498764 w 3764759"/>
                <a:gd name="connsiteY3" fmla="*/ 4281054 h 4980103"/>
                <a:gd name="connsiteX4" fmla="*/ 13855 w 3764759"/>
                <a:gd name="connsiteY4" fmla="*/ 4682836 h 4980103"/>
                <a:gd name="connsiteX5" fmla="*/ 0 w 3764759"/>
                <a:gd name="connsiteY5" fmla="*/ 0 h 4980103"/>
                <a:gd name="connsiteX6" fmla="*/ 3699165 w 3764759"/>
                <a:gd name="connsiteY6" fmla="*/ 0 h 4980103"/>
                <a:gd name="connsiteX0" fmla="*/ 3408220 w 3496956"/>
                <a:gd name="connsiteY0" fmla="*/ 0 h 4993957"/>
                <a:gd name="connsiteX1" fmla="*/ 2826327 w 3496956"/>
                <a:gd name="connsiteY1" fmla="*/ 1898071 h 4993957"/>
                <a:gd name="connsiteX2" fmla="*/ 831273 w 3496956"/>
                <a:gd name="connsiteY2" fmla="*/ 2493817 h 4993957"/>
                <a:gd name="connsiteX3" fmla="*/ 498764 w 3496956"/>
                <a:gd name="connsiteY3" fmla="*/ 4294908 h 4993957"/>
                <a:gd name="connsiteX4" fmla="*/ 13855 w 3496956"/>
                <a:gd name="connsiteY4" fmla="*/ 4696690 h 4993957"/>
                <a:gd name="connsiteX5" fmla="*/ 0 w 3496956"/>
                <a:gd name="connsiteY5" fmla="*/ 13854 h 4993957"/>
                <a:gd name="connsiteX6" fmla="*/ 3408220 w 3496956"/>
                <a:gd name="connsiteY6" fmla="*/ 0 h 4993957"/>
                <a:gd name="connsiteX0" fmla="*/ 3408220 w 3460882"/>
                <a:gd name="connsiteY0" fmla="*/ 0 h 4993957"/>
                <a:gd name="connsiteX1" fmla="*/ 2355272 w 3460882"/>
                <a:gd name="connsiteY1" fmla="*/ 1787235 h 4993957"/>
                <a:gd name="connsiteX2" fmla="*/ 831273 w 3460882"/>
                <a:gd name="connsiteY2" fmla="*/ 2493817 h 4993957"/>
                <a:gd name="connsiteX3" fmla="*/ 498764 w 3460882"/>
                <a:gd name="connsiteY3" fmla="*/ 4294908 h 4993957"/>
                <a:gd name="connsiteX4" fmla="*/ 13855 w 3460882"/>
                <a:gd name="connsiteY4" fmla="*/ 4696690 h 4993957"/>
                <a:gd name="connsiteX5" fmla="*/ 0 w 3460882"/>
                <a:gd name="connsiteY5" fmla="*/ 13854 h 4993957"/>
                <a:gd name="connsiteX6" fmla="*/ 3408220 w 3460882"/>
                <a:gd name="connsiteY6" fmla="*/ 0 h 4993957"/>
                <a:gd name="connsiteX0" fmla="*/ 3408220 w 3461814"/>
                <a:gd name="connsiteY0" fmla="*/ 0 h 4997951"/>
                <a:gd name="connsiteX1" fmla="*/ 2355272 w 3461814"/>
                <a:gd name="connsiteY1" fmla="*/ 1787235 h 4997951"/>
                <a:gd name="connsiteX2" fmla="*/ 706582 w 3461814"/>
                <a:gd name="connsiteY2" fmla="*/ 2369126 h 4997951"/>
                <a:gd name="connsiteX3" fmla="*/ 498764 w 3461814"/>
                <a:gd name="connsiteY3" fmla="*/ 4294908 h 4997951"/>
                <a:gd name="connsiteX4" fmla="*/ 13855 w 3461814"/>
                <a:gd name="connsiteY4" fmla="*/ 4696690 h 4997951"/>
                <a:gd name="connsiteX5" fmla="*/ 0 w 3461814"/>
                <a:gd name="connsiteY5" fmla="*/ 13854 h 4997951"/>
                <a:gd name="connsiteX6" fmla="*/ 3408220 w 3461814"/>
                <a:gd name="connsiteY6" fmla="*/ 0 h 4997951"/>
                <a:gd name="connsiteX0" fmla="*/ 3505202 w 3555152"/>
                <a:gd name="connsiteY0" fmla="*/ 13855 h 4984097"/>
                <a:gd name="connsiteX1" fmla="*/ 2355272 w 3555152"/>
                <a:gd name="connsiteY1" fmla="*/ 1773381 h 4984097"/>
                <a:gd name="connsiteX2" fmla="*/ 706582 w 3555152"/>
                <a:gd name="connsiteY2" fmla="*/ 2355272 h 4984097"/>
                <a:gd name="connsiteX3" fmla="*/ 498764 w 3555152"/>
                <a:gd name="connsiteY3" fmla="*/ 4281054 h 4984097"/>
                <a:gd name="connsiteX4" fmla="*/ 13855 w 3555152"/>
                <a:gd name="connsiteY4" fmla="*/ 4682836 h 4984097"/>
                <a:gd name="connsiteX5" fmla="*/ 0 w 3555152"/>
                <a:gd name="connsiteY5" fmla="*/ 0 h 4984097"/>
                <a:gd name="connsiteX6" fmla="*/ 3505202 w 3555152"/>
                <a:gd name="connsiteY6" fmla="*/ 13855 h 4984097"/>
                <a:gd name="connsiteX0" fmla="*/ 3505202 w 3509945"/>
                <a:gd name="connsiteY0" fmla="*/ 13855 h 4984097"/>
                <a:gd name="connsiteX1" fmla="*/ 2355272 w 3509945"/>
                <a:gd name="connsiteY1" fmla="*/ 1773381 h 4984097"/>
                <a:gd name="connsiteX2" fmla="*/ 706582 w 3509945"/>
                <a:gd name="connsiteY2" fmla="*/ 2355272 h 4984097"/>
                <a:gd name="connsiteX3" fmla="*/ 498764 w 3509945"/>
                <a:gd name="connsiteY3" fmla="*/ 4281054 h 4984097"/>
                <a:gd name="connsiteX4" fmla="*/ 13855 w 3509945"/>
                <a:gd name="connsiteY4" fmla="*/ 4682836 h 4984097"/>
                <a:gd name="connsiteX5" fmla="*/ 0 w 3509945"/>
                <a:gd name="connsiteY5" fmla="*/ 0 h 4984097"/>
                <a:gd name="connsiteX6" fmla="*/ 3505202 w 3509945"/>
                <a:gd name="connsiteY6" fmla="*/ 13855 h 4984097"/>
                <a:gd name="connsiteX0" fmla="*/ 3505202 w 3510195"/>
                <a:gd name="connsiteY0" fmla="*/ 13855 h 4984097"/>
                <a:gd name="connsiteX1" fmla="*/ 2355272 w 3510195"/>
                <a:gd name="connsiteY1" fmla="*/ 1773381 h 4984097"/>
                <a:gd name="connsiteX2" fmla="*/ 706582 w 3510195"/>
                <a:gd name="connsiteY2" fmla="*/ 2355272 h 4984097"/>
                <a:gd name="connsiteX3" fmla="*/ 498764 w 3510195"/>
                <a:gd name="connsiteY3" fmla="*/ 4281054 h 4984097"/>
                <a:gd name="connsiteX4" fmla="*/ 13855 w 3510195"/>
                <a:gd name="connsiteY4" fmla="*/ 4682836 h 4984097"/>
                <a:gd name="connsiteX5" fmla="*/ 0 w 3510195"/>
                <a:gd name="connsiteY5" fmla="*/ 0 h 4984097"/>
                <a:gd name="connsiteX6" fmla="*/ 3505202 w 3510195"/>
                <a:gd name="connsiteY6" fmla="*/ 13855 h 4984097"/>
                <a:gd name="connsiteX0" fmla="*/ 3505202 w 3510379"/>
                <a:gd name="connsiteY0" fmla="*/ 13855 h 4984097"/>
                <a:gd name="connsiteX1" fmla="*/ 2382981 w 3510379"/>
                <a:gd name="connsiteY1" fmla="*/ 1911927 h 4984097"/>
                <a:gd name="connsiteX2" fmla="*/ 706582 w 3510379"/>
                <a:gd name="connsiteY2" fmla="*/ 2355272 h 4984097"/>
                <a:gd name="connsiteX3" fmla="*/ 498764 w 3510379"/>
                <a:gd name="connsiteY3" fmla="*/ 4281054 h 4984097"/>
                <a:gd name="connsiteX4" fmla="*/ 13855 w 3510379"/>
                <a:gd name="connsiteY4" fmla="*/ 4682836 h 4984097"/>
                <a:gd name="connsiteX5" fmla="*/ 0 w 3510379"/>
                <a:gd name="connsiteY5" fmla="*/ 0 h 4984097"/>
                <a:gd name="connsiteX6" fmla="*/ 3505202 w 3510379"/>
                <a:gd name="connsiteY6" fmla="*/ 13855 h 4984097"/>
                <a:gd name="connsiteX0" fmla="*/ 3865420 w 3868973"/>
                <a:gd name="connsiteY0" fmla="*/ 13855 h 4984097"/>
                <a:gd name="connsiteX1" fmla="*/ 2382981 w 3868973"/>
                <a:gd name="connsiteY1" fmla="*/ 1911927 h 4984097"/>
                <a:gd name="connsiteX2" fmla="*/ 706582 w 3868973"/>
                <a:gd name="connsiteY2" fmla="*/ 2355272 h 4984097"/>
                <a:gd name="connsiteX3" fmla="*/ 498764 w 3868973"/>
                <a:gd name="connsiteY3" fmla="*/ 4281054 h 4984097"/>
                <a:gd name="connsiteX4" fmla="*/ 13855 w 3868973"/>
                <a:gd name="connsiteY4" fmla="*/ 4682836 h 4984097"/>
                <a:gd name="connsiteX5" fmla="*/ 0 w 3868973"/>
                <a:gd name="connsiteY5" fmla="*/ 0 h 4984097"/>
                <a:gd name="connsiteX6" fmla="*/ 3865420 w 3868973"/>
                <a:gd name="connsiteY6" fmla="*/ 13855 h 4984097"/>
                <a:gd name="connsiteX0" fmla="*/ 3865420 w 3873426"/>
                <a:gd name="connsiteY0" fmla="*/ 13855 h 4984097"/>
                <a:gd name="connsiteX1" fmla="*/ 2992581 w 3873426"/>
                <a:gd name="connsiteY1" fmla="*/ 1717964 h 4984097"/>
                <a:gd name="connsiteX2" fmla="*/ 706582 w 3873426"/>
                <a:gd name="connsiteY2" fmla="*/ 2355272 h 4984097"/>
                <a:gd name="connsiteX3" fmla="*/ 498764 w 3873426"/>
                <a:gd name="connsiteY3" fmla="*/ 4281054 h 4984097"/>
                <a:gd name="connsiteX4" fmla="*/ 13855 w 3873426"/>
                <a:gd name="connsiteY4" fmla="*/ 4682836 h 4984097"/>
                <a:gd name="connsiteX5" fmla="*/ 0 w 3873426"/>
                <a:gd name="connsiteY5" fmla="*/ 0 h 4984097"/>
                <a:gd name="connsiteX6" fmla="*/ 3865420 w 3873426"/>
                <a:gd name="connsiteY6" fmla="*/ 13855 h 4984097"/>
                <a:gd name="connsiteX0" fmla="*/ 3865420 w 3873179"/>
                <a:gd name="connsiteY0" fmla="*/ 13855 h 4980543"/>
                <a:gd name="connsiteX1" fmla="*/ 2992581 w 3873179"/>
                <a:gd name="connsiteY1" fmla="*/ 1717964 h 4980543"/>
                <a:gd name="connsiteX2" fmla="*/ 803564 w 3873179"/>
                <a:gd name="connsiteY2" fmla="*/ 2466109 h 4980543"/>
                <a:gd name="connsiteX3" fmla="*/ 498764 w 3873179"/>
                <a:gd name="connsiteY3" fmla="*/ 4281054 h 4980543"/>
                <a:gd name="connsiteX4" fmla="*/ 13855 w 3873179"/>
                <a:gd name="connsiteY4" fmla="*/ 4682836 h 4980543"/>
                <a:gd name="connsiteX5" fmla="*/ 0 w 3873179"/>
                <a:gd name="connsiteY5" fmla="*/ 0 h 4980543"/>
                <a:gd name="connsiteX6" fmla="*/ 3865420 w 3873179"/>
                <a:gd name="connsiteY6" fmla="*/ 13855 h 4980543"/>
                <a:gd name="connsiteX0" fmla="*/ 3532911 w 3549464"/>
                <a:gd name="connsiteY0" fmla="*/ 138545 h 4980543"/>
                <a:gd name="connsiteX1" fmla="*/ 2992581 w 3549464"/>
                <a:gd name="connsiteY1" fmla="*/ 1717964 h 4980543"/>
                <a:gd name="connsiteX2" fmla="*/ 803564 w 3549464"/>
                <a:gd name="connsiteY2" fmla="*/ 2466109 h 4980543"/>
                <a:gd name="connsiteX3" fmla="*/ 498764 w 3549464"/>
                <a:gd name="connsiteY3" fmla="*/ 4281054 h 4980543"/>
                <a:gd name="connsiteX4" fmla="*/ 13855 w 3549464"/>
                <a:gd name="connsiteY4" fmla="*/ 4682836 h 4980543"/>
                <a:gd name="connsiteX5" fmla="*/ 0 w 3549464"/>
                <a:gd name="connsiteY5" fmla="*/ 0 h 4980543"/>
                <a:gd name="connsiteX6" fmla="*/ 3532911 w 3549464"/>
                <a:gd name="connsiteY6" fmla="*/ 138545 h 4980543"/>
                <a:gd name="connsiteX0" fmla="*/ 3546766 w 3562611"/>
                <a:gd name="connsiteY0" fmla="*/ 0 h 5008253"/>
                <a:gd name="connsiteX1" fmla="*/ 2992581 w 3562611"/>
                <a:gd name="connsiteY1" fmla="*/ 1745674 h 5008253"/>
                <a:gd name="connsiteX2" fmla="*/ 803564 w 3562611"/>
                <a:gd name="connsiteY2" fmla="*/ 2493819 h 5008253"/>
                <a:gd name="connsiteX3" fmla="*/ 498764 w 3562611"/>
                <a:gd name="connsiteY3" fmla="*/ 4308764 h 5008253"/>
                <a:gd name="connsiteX4" fmla="*/ 13855 w 3562611"/>
                <a:gd name="connsiteY4" fmla="*/ 4710546 h 5008253"/>
                <a:gd name="connsiteX5" fmla="*/ 0 w 3562611"/>
                <a:gd name="connsiteY5" fmla="*/ 27710 h 5008253"/>
                <a:gd name="connsiteX6" fmla="*/ 3546766 w 3562611"/>
                <a:gd name="connsiteY6" fmla="*/ 0 h 5008253"/>
                <a:gd name="connsiteX0" fmla="*/ 3546766 w 3706909"/>
                <a:gd name="connsiteY0" fmla="*/ 0 h 5008253"/>
                <a:gd name="connsiteX1" fmla="*/ 2992581 w 3706909"/>
                <a:gd name="connsiteY1" fmla="*/ 1745674 h 5008253"/>
                <a:gd name="connsiteX2" fmla="*/ 803564 w 3706909"/>
                <a:gd name="connsiteY2" fmla="*/ 2493819 h 5008253"/>
                <a:gd name="connsiteX3" fmla="*/ 498764 w 3706909"/>
                <a:gd name="connsiteY3" fmla="*/ 4308764 h 5008253"/>
                <a:gd name="connsiteX4" fmla="*/ 13855 w 3706909"/>
                <a:gd name="connsiteY4" fmla="*/ 4710546 h 5008253"/>
                <a:gd name="connsiteX5" fmla="*/ 0 w 3706909"/>
                <a:gd name="connsiteY5" fmla="*/ 27710 h 5008253"/>
                <a:gd name="connsiteX6" fmla="*/ 3546766 w 3706909"/>
                <a:gd name="connsiteY6" fmla="*/ 0 h 5008253"/>
                <a:gd name="connsiteX0" fmla="*/ 3546766 w 3576888"/>
                <a:gd name="connsiteY0" fmla="*/ 0 h 5008253"/>
                <a:gd name="connsiteX1" fmla="*/ 2992581 w 3576888"/>
                <a:gd name="connsiteY1" fmla="*/ 1745674 h 5008253"/>
                <a:gd name="connsiteX2" fmla="*/ 803564 w 3576888"/>
                <a:gd name="connsiteY2" fmla="*/ 2493819 h 5008253"/>
                <a:gd name="connsiteX3" fmla="*/ 498764 w 3576888"/>
                <a:gd name="connsiteY3" fmla="*/ 4308764 h 5008253"/>
                <a:gd name="connsiteX4" fmla="*/ 13855 w 3576888"/>
                <a:gd name="connsiteY4" fmla="*/ 4710546 h 5008253"/>
                <a:gd name="connsiteX5" fmla="*/ 0 w 3576888"/>
                <a:gd name="connsiteY5" fmla="*/ 27710 h 5008253"/>
                <a:gd name="connsiteX6" fmla="*/ 3546766 w 3576888"/>
                <a:gd name="connsiteY6" fmla="*/ 0 h 5008253"/>
                <a:gd name="connsiteX0" fmla="*/ 3546766 w 3560729"/>
                <a:gd name="connsiteY0" fmla="*/ 0 h 5008253"/>
                <a:gd name="connsiteX1" fmla="*/ 2604653 w 3560729"/>
                <a:gd name="connsiteY1" fmla="*/ 1814947 h 5008253"/>
                <a:gd name="connsiteX2" fmla="*/ 803564 w 3560729"/>
                <a:gd name="connsiteY2" fmla="*/ 2493819 h 5008253"/>
                <a:gd name="connsiteX3" fmla="*/ 498764 w 3560729"/>
                <a:gd name="connsiteY3" fmla="*/ 4308764 h 5008253"/>
                <a:gd name="connsiteX4" fmla="*/ 13855 w 3560729"/>
                <a:gd name="connsiteY4" fmla="*/ 4710546 h 5008253"/>
                <a:gd name="connsiteX5" fmla="*/ 0 w 3560729"/>
                <a:gd name="connsiteY5" fmla="*/ 27710 h 5008253"/>
                <a:gd name="connsiteX6" fmla="*/ 3546766 w 3560729"/>
                <a:gd name="connsiteY6" fmla="*/ 0 h 5008253"/>
                <a:gd name="connsiteX0" fmla="*/ 3546766 w 3560729"/>
                <a:gd name="connsiteY0" fmla="*/ 0 h 5022108"/>
                <a:gd name="connsiteX1" fmla="*/ 2604653 w 3560729"/>
                <a:gd name="connsiteY1" fmla="*/ 1828802 h 5022108"/>
                <a:gd name="connsiteX2" fmla="*/ 803564 w 3560729"/>
                <a:gd name="connsiteY2" fmla="*/ 2507674 h 5022108"/>
                <a:gd name="connsiteX3" fmla="*/ 498764 w 3560729"/>
                <a:gd name="connsiteY3" fmla="*/ 4322619 h 5022108"/>
                <a:gd name="connsiteX4" fmla="*/ 13855 w 3560729"/>
                <a:gd name="connsiteY4" fmla="*/ 4724401 h 5022108"/>
                <a:gd name="connsiteX5" fmla="*/ 0 w 3560729"/>
                <a:gd name="connsiteY5" fmla="*/ 41565 h 5022108"/>
                <a:gd name="connsiteX6" fmla="*/ 3546766 w 3560729"/>
                <a:gd name="connsiteY6" fmla="*/ 0 h 5022108"/>
                <a:gd name="connsiteX0" fmla="*/ 3546766 w 3560729"/>
                <a:gd name="connsiteY0" fmla="*/ 0 h 5028368"/>
                <a:gd name="connsiteX1" fmla="*/ 2604653 w 3560729"/>
                <a:gd name="connsiteY1" fmla="*/ 1828802 h 5028368"/>
                <a:gd name="connsiteX2" fmla="*/ 803564 w 3560729"/>
                <a:gd name="connsiteY2" fmla="*/ 2313710 h 5028368"/>
                <a:gd name="connsiteX3" fmla="*/ 498764 w 3560729"/>
                <a:gd name="connsiteY3" fmla="*/ 4322619 h 5028368"/>
                <a:gd name="connsiteX4" fmla="*/ 13855 w 3560729"/>
                <a:gd name="connsiteY4" fmla="*/ 4724401 h 5028368"/>
                <a:gd name="connsiteX5" fmla="*/ 0 w 3560729"/>
                <a:gd name="connsiteY5" fmla="*/ 41565 h 5028368"/>
                <a:gd name="connsiteX6" fmla="*/ 3546766 w 3560729"/>
                <a:gd name="connsiteY6" fmla="*/ 0 h 5028368"/>
                <a:gd name="connsiteX0" fmla="*/ 3546766 w 3567061"/>
                <a:gd name="connsiteY0" fmla="*/ 0 h 5028368"/>
                <a:gd name="connsiteX1" fmla="*/ 2826326 w 3567061"/>
                <a:gd name="connsiteY1" fmla="*/ 1731820 h 5028368"/>
                <a:gd name="connsiteX2" fmla="*/ 803564 w 3567061"/>
                <a:gd name="connsiteY2" fmla="*/ 2313710 h 5028368"/>
                <a:gd name="connsiteX3" fmla="*/ 498764 w 3567061"/>
                <a:gd name="connsiteY3" fmla="*/ 4322619 h 5028368"/>
                <a:gd name="connsiteX4" fmla="*/ 13855 w 3567061"/>
                <a:gd name="connsiteY4" fmla="*/ 4724401 h 5028368"/>
                <a:gd name="connsiteX5" fmla="*/ 0 w 3567061"/>
                <a:gd name="connsiteY5" fmla="*/ 41565 h 5028368"/>
                <a:gd name="connsiteX6" fmla="*/ 3546766 w 3567061"/>
                <a:gd name="connsiteY6" fmla="*/ 0 h 5028368"/>
                <a:gd name="connsiteX0" fmla="*/ 3546766 w 3567061"/>
                <a:gd name="connsiteY0" fmla="*/ 0 h 4939815"/>
                <a:gd name="connsiteX1" fmla="*/ 2826326 w 3567061"/>
                <a:gd name="connsiteY1" fmla="*/ 1731820 h 4939815"/>
                <a:gd name="connsiteX2" fmla="*/ 803564 w 3567061"/>
                <a:gd name="connsiteY2" fmla="*/ 2313710 h 4939815"/>
                <a:gd name="connsiteX3" fmla="*/ 1066801 w 3567061"/>
                <a:gd name="connsiteY3" fmla="*/ 3782292 h 4939815"/>
                <a:gd name="connsiteX4" fmla="*/ 13855 w 3567061"/>
                <a:gd name="connsiteY4" fmla="*/ 4724401 h 4939815"/>
                <a:gd name="connsiteX5" fmla="*/ 0 w 3567061"/>
                <a:gd name="connsiteY5" fmla="*/ 41565 h 4939815"/>
                <a:gd name="connsiteX6" fmla="*/ 3546766 w 3567061"/>
                <a:gd name="connsiteY6" fmla="*/ 0 h 4939815"/>
                <a:gd name="connsiteX0" fmla="*/ 3546766 w 3567427"/>
                <a:gd name="connsiteY0" fmla="*/ 0 h 4944652"/>
                <a:gd name="connsiteX1" fmla="*/ 2826326 w 3567427"/>
                <a:gd name="connsiteY1" fmla="*/ 1731820 h 4944652"/>
                <a:gd name="connsiteX2" fmla="*/ 748145 w 3567427"/>
                <a:gd name="connsiteY2" fmla="*/ 2050474 h 4944652"/>
                <a:gd name="connsiteX3" fmla="*/ 1066801 w 3567427"/>
                <a:gd name="connsiteY3" fmla="*/ 3782292 h 4944652"/>
                <a:gd name="connsiteX4" fmla="*/ 13855 w 3567427"/>
                <a:gd name="connsiteY4" fmla="*/ 4724401 h 4944652"/>
                <a:gd name="connsiteX5" fmla="*/ 0 w 3567427"/>
                <a:gd name="connsiteY5" fmla="*/ 41565 h 4944652"/>
                <a:gd name="connsiteX6" fmla="*/ 3546766 w 3567427"/>
                <a:gd name="connsiteY6" fmla="*/ 0 h 4944652"/>
                <a:gd name="connsiteX0" fmla="*/ 3546766 w 3566619"/>
                <a:gd name="connsiteY0" fmla="*/ 0 h 4940065"/>
                <a:gd name="connsiteX1" fmla="*/ 2826326 w 3566619"/>
                <a:gd name="connsiteY1" fmla="*/ 1731820 h 4940065"/>
                <a:gd name="connsiteX2" fmla="*/ 872836 w 3566619"/>
                <a:gd name="connsiteY2" fmla="*/ 2299856 h 4940065"/>
                <a:gd name="connsiteX3" fmla="*/ 1066801 w 3566619"/>
                <a:gd name="connsiteY3" fmla="*/ 3782292 h 4940065"/>
                <a:gd name="connsiteX4" fmla="*/ 13855 w 3566619"/>
                <a:gd name="connsiteY4" fmla="*/ 4724401 h 4940065"/>
                <a:gd name="connsiteX5" fmla="*/ 0 w 3566619"/>
                <a:gd name="connsiteY5" fmla="*/ 41565 h 4940065"/>
                <a:gd name="connsiteX6" fmla="*/ 3546766 w 3566619"/>
                <a:gd name="connsiteY6" fmla="*/ 0 h 4940065"/>
                <a:gd name="connsiteX0" fmla="*/ 3546766 w 3566619"/>
                <a:gd name="connsiteY0" fmla="*/ 0 h 4943391"/>
                <a:gd name="connsiteX1" fmla="*/ 2826326 w 3566619"/>
                <a:gd name="connsiteY1" fmla="*/ 1731820 h 4943391"/>
                <a:gd name="connsiteX2" fmla="*/ 872836 w 3566619"/>
                <a:gd name="connsiteY2" fmla="*/ 2299856 h 4943391"/>
                <a:gd name="connsiteX3" fmla="*/ 1343891 w 3566619"/>
                <a:gd name="connsiteY3" fmla="*/ 3810001 h 4943391"/>
                <a:gd name="connsiteX4" fmla="*/ 13855 w 3566619"/>
                <a:gd name="connsiteY4" fmla="*/ 4724401 h 4943391"/>
                <a:gd name="connsiteX5" fmla="*/ 0 w 3566619"/>
                <a:gd name="connsiteY5" fmla="*/ 41565 h 4943391"/>
                <a:gd name="connsiteX6" fmla="*/ 3546766 w 3566619"/>
                <a:gd name="connsiteY6" fmla="*/ 0 h 4943391"/>
                <a:gd name="connsiteX0" fmla="*/ 3546766 w 3566619"/>
                <a:gd name="connsiteY0" fmla="*/ 0 h 4955848"/>
                <a:gd name="connsiteX1" fmla="*/ 2826326 w 3566619"/>
                <a:gd name="connsiteY1" fmla="*/ 1731820 h 4955848"/>
                <a:gd name="connsiteX2" fmla="*/ 872836 w 3566619"/>
                <a:gd name="connsiteY2" fmla="*/ 2299856 h 4955848"/>
                <a:gd name="connsiteX3" fmla="*/ 1136073 w 3566619"/>
                <a:gd name="connsiteY3" fmla="*/ 3906983 h 4955848"/>
                <a:gd name="connsiteX4" fmla="*/ 13855 w 3566619"/>
                <a:gd name="connsiteY4" fmla="*/ 4724401 h 4955848"/>
                <a:gd name="connsiteX5" fmla="*/ 0 w 3566619"/>
                <a:gd name="connsiteY5" fmla="*/ 41565 h 4955848"/>
                <a:gd name="connsiteX6" fmla="*/ 3546766 w 3566619"/>
                <a:gd name="connsiteY6" fmla="*/ 0 h 4955848"/>
                <a:gd name="connsiteX0" fmla="*/ 3546766 w 3609882"/>
                <a:gd name="connsiteY0" fmla="*/ 0 h 4955848"/>
                <a:gd name="connsiteX1" fmla="*/ 3214254 w 3609882"/>
                <a:gd name="connsiteY1" fmla="*/ 1579420 h 4955848"/>
                <a:gd name="connsiteX2" fmla="*/ 872836 w 3609882"/>
                <a:gd name="connsiteY2" fmla="*/ 2299856 h 4955848"/>
                <a:gd name="connsiteX3" fmla="*/ 1136073 w 3609882"/>
                <a:gd name="connsiteY3" fmla="*/ 3906983 h 4955848"/>
                <a:gd name="connsiteX4" fmla="*/ 13855 w 3609882"/>
                <a:gd name="connsiteY4" fmla="*/ 4724401 h 4955848"/>
                <a:gd name="connsiteX5" fmla="*/ 0 w 3609882"/>
                <a:gd name="connsiteY5" fmla="*/ 41565 h 4955848"/>
                <a:gd name="connsiteX6" fmla="*/ 3546766 w 3609882"/>
                <a:gd name="connsiteY6" fmla="*/ 0 h 4955848"/>
                <a:gd name="connsiteX0" fmla="*/ 3546766 w 3609882"/>
                <a:gd name="connsiteY0" fmla="*/ 0 h 4957825"/>
                <a:gd name="connsiteX1" fmla="*/ 3214254 w 3609882"/>
                <a:gd name="connsiteY1" fmla="*/ 1579420 h 4957825"/>
                <a:gd name="connsiteX2" fmla="*/ 872836 w 3609882"/>
                <a:gd name="connsiteY2" fmla="*/ 2299856 h 4957825"/>
                <a:gd name="connsiteX3" fmla="*/ 1136073 w 3609882"/>
                <a:gd name="connsiteY3" fmla="*/ 3906983 h 4957825"/>
                <a:gd name="connsiteX4" fmla="*/ 13855 w 3609882"/>
                <a:gd name="connsiteY4" fmla="*/ 4724401 h 4957825"/>
                <a:gd name="connsiteX5" fmla="*/ 0 w 3609882"/>
                <a:gd name="connsiteY5" fmla="*/ 41565 h 4957825"/>
                <a:gd name="connsiteX6" fmla="*/ 3546766 w 3609882"/>
                <a:gd name="connsiteY6" fmla="*/ 0 h 4957825"/>
                <a:gd name="connsiteX0" fmla="*/ 3635098 w 3698214"/>
                <a:gd name="connsiteY0" fmla="*/ 0 h 4956688"/>
                <a:gd name="connsiteX1" fmla="*/ 3302586 w 3698214"/>
                <a:gd name="connsiteY1" fmla="*/ 1579420 h 4956688"/>
                <a:gd name="connsiteX2" fmla="*/ 961168 w 3698214"/>
                <a:gd name="connsiteY2" fmla="*/ 2299856 h 4956688"/>
                <a:gd name="connsiteX3" fmla="*/ 1432223 w 3698214"/>
                <a:gd name="connsiteY3" fmla="*/ 4045529 h 4956688"/>
                <a:gd name="connsiteX4" fmla="*/ 102187 w 3698214"/>
                <a:gd name="connsiteY4" fmla="*/ 4724401 h 4956688"/>
                <a:gd name="connsiteX5" fmla="*/ 88332 w 3698214"/>
                <a:gd name="connsiteY5" fmla="*/ 41565 h 4956688"/>
                <a:gd name="connsiteX6" fmla="*/ 3635098 w 3698214"/>
                <a:gd name="connsiteY6" fmla="*/ 0 h 4956688"/>
                <a:gd name="connsiteX0" fmla="*/ 3635098 w 3698214"/>
                <a:gd name="connsiteY0" fmla="*/ 0 h 4956688"/>
                <a:gd name="connsiteX1" fmla="*/ 3302586 w 3698214"/>
                <a:gd name="connsiteY1" fmla="*/ 1579420 h 4956688"/>
                <a:gd name="connsiteX2" fmla="*/ 961168 w 3698214"/>
                <a:gd name="connsiteY2" fmla="*/ 2299856 h 4956688"/>
                <a:gd name="connsiteX3" fmla="*/ 1432223 w 3698214"/>
                <a:gd name="connsiteY3" fmla="*/ 4045529 h 4956688"/>
                <a:gd name="connsiteX4" fmla="*/ 102187 w 3698214"/>
                <a:gd name="connsiteY4" fmla="*/ 4724401 h 4956688"/>
                <a:gd name="connsiteX5" fmla="*/ 88332 w 3698214"/>
                <a:gd name="connsiteY5" fmla="*/ 41565 h 4956688"/>
                <a:gd name="connsiteX6" fmla="*/ 3635098 w 3698214"/>
                <a:gd name="connsiteY6" fmla="*/ 0 h 4956688"/>
                <a:gd name="connsiteX0" fmla="*/ 3635098 w 3698214"/>
                <a:gd name="connsiteY0" fmla="*/ 0 h 4956688"/>
                <a:gd name="connsiteX1" fmla="*/ 3302586 w 3698214"/>
                <a:gd name="connsiteY1" fmla="*/ 1579420 h 4956688"/>
                <a:gd name="connsiteX2" fmla="*/ 961168 w 3698214"/>
                <a:gd name="connsiteY2" fmla="*/ 2299856 h 4956688"/>
                <a:gd name="connsiteX3" fmla="*/ 1432223 w 3698214"/>
                <a:gd name="connsiteY3" fmla="*/ 4045529 h 4956688"/>
                <a:gd name="connsiteX4" fmla="*/ 102187 w 3698214"/>
                <a:gd name="connsiteY4" fmla="*/ 4724401 h 4956688"/>
                <a:gd name="connsiteX5" fmla="*/ 88332 w 3698214"/>
                <a:gd name="connsiteY5" fmla="*/ 41565 h 4956688"/>
                <a:gd name="connsiteX6" fmla="*/ 3635098 w 3698214"/>
                <a:gd name="connsiteY6" fmla="*/ 0 h 4956688"/>
                <a:gd name="connsiteX0" fmla="*/ 3591845 w 3654961"/>
                <a:gd name="connsiteY0" fmla="*/ 0 h 4968373"/>
                <a:gd name="connsiteX1" fmla="*/ 3259333 w 3654961"/>
                <a:gd name="connsiteY1" fmla="*/ 1579420 h 4968373"/>
                <a:gd name="connsiteX2" fmla="*/ 917915 w 3654961"/>
                <a:gd name="connsiteY2" fmla="*/ 2299856 h 4968373"/>
                <a:gd name="connsiteX3" fmla="*/ 1388970 w 3654961"/>
                <a:gd name="connsiteY3" fmla="*/ 4045529 h 4968373"/>
                <a:gd name="connsiteX4" fmla="*/ 58934 w 3654961"/>
                <a:gd name="connsiteY4" fmla="*/ 4724401 h 4968373"/>
                <a:gd name="connsiteX5" fmla="*/ 45079 w 3654961"/>
                <a:gd name="connsiteY5" fmla="*/ 41565 h 4968373"/>
                <a:gd name="connsiteX6" fmla="*/ 3591845 w 3654961"/>
                <a:gd name="connsiteY6" fmla="*/ 0 h 4968373"/>
                <a:gd name="connsiteX0" fmla="*/ 3591845 w 3654961"/>
                <a:gd name="connsiteY0" fmla="*/ 0 h 4967280"/>
                <a:gd name="connsiteX1" fmla="*/ 3259333 w 3654961"/>
                <a:gd name="connsiteY1" fmla="*/ 1579420 h 4967280"/>
                <a:gd name="connsiteX2" fmla="*/ 917915 w 3654961"/>
                <a:gd name="connsiteY2" fmla="*/ 2299856 h 4967280"/>
                <a:gd name="connsiteX3" fmla="*/ 1388970 w 3654961"/>
                <a:gd name="connsiteY3" fmla="*/ 4045529 h 4967280"/>
                <a:gd name="connsiteX4" fmla="*/ 58934 w 3654961"/>
                <a:gd name="connsiteY4" fmla="*/ 4724401 h 4967280"/>
                <a:gd name="connsiteX5" fmla="*/ 45079 w 3654961"/>
                <a:gd name="connsiteY5" fmla="*/ 41565 h 4967280"/>
                <a:gd name="connsiteX6" fmla="*/ 3591845 w 3654961"/>
                <a:gd name="connsiteY6" fmla="*/ 0 h 4967280"/>
                <a:gd name="connsiteX0" fmla="*/ 3591845 w 3654961"/>
                <a:gd name="connsiteY0" fmla="*/ 0 h 4979298"/>
                <a:gd name="connsiteX1" fmla="*/ 3259333 w 3654961"/>
                <a:gd name="connsiteY1" fmla="*/ 1579420 h 4979298"/>
                <a:gd name="connsiteX2" fmla="*/ 917915 w 3654961"/>
                <a:gd name="connsiteY2" fmla="*/ 2299856 h 4979298"/>
                <a:gd name="connsiteX3" fmla="*/ 1388970 w 3654961"/>
                <a:gd name="connsiteY3" fmla="*/ 4045529 h 4979298"/>
                <a:gd name="connsiteX4" fmla="*/ 58934 w 3654961"/>
                <a:gd name="connsiteY4" fmla="*/ 4738255 h 4979298"/>
                <a:gd name="connsiteX5" fmla="*/ 45079 w 3654961"/>
                <a:gd name="connsiteY5" fmla="*/ 41565 h 4979298"/>
                <a:gd name="connsiteX6" fmla="*/ 3591845 w 3654961"/>
                <a:gd name="connsiteY6" fmla="*/ 0 h 4979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54961" h="4979298">
                  <a:moveTo>
                    <a:pt x="3591845" y="0"/>
                  </a:moveTo>
                  <a:cubicBezTo>
                    <a:pt x="3704991" y="635000"/>
                    <a:pt x="3704988" y="1196111"/>
                    <a:pt x="3259333" y="1579420"/>
                  </a:cubicBezTo>
                  <a:cubicBezTo>
                    <a:pt x="2813678" y="1962729"/>
                    <a:pt x="1229642" y="1888838"/>
                    <a:pt x="917915" y="2299856"/>
                  </a:cubicBezTo>
                  <a:cubicBezTo>
                    <a:pt x="606188" y="2710874"/>
                    <a:pt x="1532133" y="3639129"/>
                    <a:pt x="1388970" y="4045529"/>
                  </a:cubicBezTo>
                  <a:cubicBezTo>
                    <a:pt x="1245807" y="4451929"/>
                    <a:pt x="185461" y="5430703"/>
                    <a:pt x="58934" y="4738255"/>
                  </a:cubicBezTo>
                  <a:cubicBezTo>
                    <a:pt x="-67593" y="4045807"/>
                    <a:pt x="49697" y="1602510"/>
                    <a:pt x="45079" y="41565"/>
                  </a:cubicBezTo>
                  <a:lnTo>
                    <a:pt x="3591845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4407" tIns="42203" rIns="84407" bIns="4220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th-TH" sz="1661"/>
            </a:p>
          </p:txBody>
        </p:sp>
        <p:sp>
          <p:nvSpPr>
            <p:cNvPr id="23" name="รูปแบบอิสระ: รูปร่าง 22">
              <a:extLst>
                <a:ext uri="{FF2B5EF4-FFF2-40B4-BE49-F238E27FC236}">
                  <a16:creationId xmlns:a16="http://schemas.microsoft.com/office/drawing/2014/main" id="{D9CEDDBE-8C27-4A8F-9572-814A7BE126F2}"/>
                </a:ext>
              </a:extLst>
            </p:cNvPr>
            <p:cNvSpPr/>
            <p:nvPr/>
          </p:nvSpPr>
          <p:spPr>
            <a:xfrm>
              <a:off x="-13854" y="-53779"/>
              <a:ext cx="5988928" cy="3844532"/>
            </a:xfrm>
            <a:custGeom>
              <a:avLst/>
              <a:gdLst>
                <a:gd name="connsiteX0" fmla="*/ 5791200 w 5791200"/>
                <a:gd name="connsiteY0" fmla="*/ 13854 h 3574472"/>
                <a:gd name="connsiteX1" fmla="*/ 3061855 w 5791200"/>
                <a:gd name="connsiteY1" fmla="*/ 678872 h 3574472"/>
                <a:gd name="connsiteX2" fmla="*/ 2992582 w 5791200"/>
                <a:gd name="connsiteY2" fmla="*/ 1607127 h 3574472"/>
                <a:gd name="connsiteX3" fmla="*/ 1413164 w 5791200"/>
                <a:gd name="connsiteY3" fmla="*/ 1870363 h 3574472"/>
                <a:gd name="connsiteX4" fmla="*/ 0 w 5791200"/>
                <a:gd name="connsiteY4" fmla="*/ 3574472 h 3574472"/>
                <a:gd name="connsiteX5" fmla="*/ 55418 w 5791200"/>
                <a:gd name="connsiteY5" fmla="*/ 0 h 3574472"/>
                <a:gd name="connsiteX6" fmla="*/ 5791200 w 5791200"/>
                <a:gd name="connsiteY6" fmla="*/ 13854 h 3574472"/>
                <a:gd name="connsiteX0" fmla="*/ 5822003 w 5822003"/>
                <a:gd name="connsiteY0" fmla="*/ 28151 h 3588769"/>
                <a:gd name="connsiteX1" fmla="*/ 3092658 w 5822003"/>
                <a:gd name="connsiteY1" fmla="*/ 693169 h 3588769"/>
                <a:gd name="connsiteX2" fmla="*/ 3023385 w 5822003"/>
                <a:gd name="connsiteY2" fmla="*/ 1621424 h 3588769"/>
                <a:gd name="connsiteX3" fmla="*/ 1443967 w 5822003"/>
                <a:gd name="connsiteY3" fmla="*/ 1884660 h 3588769"/>
                <a:gd name="connsiteX4" fmla="*/ 30803 w 5822003"/>
                <a:gd name="connsiteY4" fmla="*/ 3588769 h 3588769"/>
                <a:gd name="connsiteX5" fmla="*/ 0 w 5822003"/>
                <a:gd name="connsiteY5" fmla="*/ 0 h 3588769"/>
                <a:gd name="connsiteX6" fmla="*/ 5822003 w 5822003"/>
                <a:gd name="connsiteY6" fmla="*/ 28151 h 3588769"/>
                <a:gd name="connsiteX0" fmla="*/ 5879484 w 5879484"/>
                <a:gd name="connsiteY0" fmla="*/ 42449 h 3603067"/>
                <a:gd name="connsiteX1" fmla="*/ 3150139 w 5879484"/>
                <a:gd name="connsiteY1" fmla="*/ 707467 h 3603067"/>
                <a:gd name="connsiteX2" fmla="*/ 3080866 w 5879484"/>
                <a:gd name="connsiteY2" fmla="*/ 1635722 h 3603067"/>
                <a:gd name="connsiteX3" fmla="*/ 1501448 w 5879484"/>
                <a:gd name="connsiteY3" fmla="*/ 1898958 h 3603067"/>
                <a:gd name="connsiteX4" fmla="*/ 88284 w 5879484"/>
                <a:gd name="connsiteY4" fmla="*/ 3603067 h 3603067"/>
                <a:gd name="connsiteX5" fmla="*/ 0 w 5879484"/>
                <a:gd name="connsiteY5" fmla="*/ 0 h 3603067"/>
                <a:gd name="connsiteX6" fmla="*/ 5879484 w 5879484"/>
                <a:gd name="connsiteY6" fmla="*/ 42449 h 3603067"/>
                <a:gd name="connsiteX0" fmla="*/ 5879484 w 5879484"/>
                <a:gd name="connsiteY0" fmla="*/ 42449 h 3603067"/>
                <a:gd name="connsiteX1" fmla="*/ 3150139 w 5879484"/>
                <a:gd name="connsiteY1" fmla="*/ 707467 h 3603067"/>
                <a:gd name="connsiteX2" fmla="*/ 3080866 w 5879484"/>
                <a:gd name="connsiteY2" fmla="*/ 1635722 h 3603067"/>
                <a:gd name="connsiteX3" fmla="*/ 1501448 w 5879484"/>
                <a:gd name="connsiteY3" fmla="*/ 1898958 h 3603067"/>
                <a:gd name="connsiteX4" fmla="*/ 2063 w 5879484"/>
                <a:gd name="connsiteY4" fmla="*/ 3603067 h 3603067"/>
                <a:gd name="connsiteX5" fmla="*/ 0 w 5879484"/>
                <a:gd name="connsiteY5" fmla="*/ 0 h 3603067"/>
                <a:gd name="connsiteX6" fmla="*/ 5879484 w 5879484"/>
                <a:gd name="connsiteY6" fmla="*/ 42449 h 3603067"/>
                <a:gd name="connsiteX0" fmla="*/ 6021126 w 6021126"/>
                <a:gd name="connsiteY0" fmla="*/ 42449 h 3688855"/>
                <a:gd name="connsiteX1" fmla="*/ 3291781 w 6021126"/>
                <a:gd name="connsiteY1" fmla="*/ 707467 h 3688855"/>
                <a:gd name="connsiteX2" fmla="*/ 3222508 w 6021126"/>
                <a:gd name="connsiteY2" fmla="*/ 1635722 h 3688855"/>
                <a:gd name="connsiteX3" fmla="*/ 1643090 w 6021126"/>
                <a:gd name="connsiteY3" fmla="*/ 1898958 h 3688855"/>
                <a:gd name="connsiteX4" fmla="*/ 2 w 6021126"/>
                <a:gd name="connsiteY4" fmla="*/ 3688855 h 3688855"/>
                <a:gd name="connsiteX5" fmla="*/ 141642 w 6021126"/>
                <a:gd name="connsiteY5" fmla="*/ 0 h 3688855"/>
                <a:gd name="connsiteX6" fmla="*/ 6021126 w 6021126"/>
                <a:gd name="connsiteY6" fmla="*/ 42449 h 3688855"/>
                <a:gd name="connsiteX0" fmla="*/ 6109408 w 6109408"/>
                <a:gd name="connsiteY0" fmla="*/ 128236 h 3774642"/>
                <a:gd name="connsiteX1" fmla="*/ 3380063 w 6109408"/>
                <a:gd name="connsiteY1" fmla="*/ 793254 h 3774642"/>
                <a:gd name="connsiteX2" fmla="*/ 3310790 w 6109408"/>
                <a:gd name="connsiteY2" fmla="*/ 1721509 h 3774642"/>
                <a:gd name="connsiteX3" fmla="*/ 1731372 w 6109408"/>
                <a:gd name="connsiteY3" fmla="*/ 1984745 h 3774642"/>
                <a:gd name="connsiteX4" fmla="*/ 88284 w 6109408"/>
                <a:gd name="connsiteY4" fmla="*/ 3774642 h 3774642"/>
                <a:gd name="connsiteX5" fmla="*/ 0 w 6109408"/>
                <a:gd name="connsiteY5" fmla="*/ 0 h 3774642"/>
                <a:gd name="connsiteX6" fmla="*/ 6109408 w 6109408"/>
                <a:gd name="connsiteY6" fmla="*/ 128236 h 3774642"/>
                <a:gd name="connsiteX0" fmla="*/ 6109408 w 6109408"/>
                <a:gd name="connsiteY0" fmla="*/ 128236 h 3774642"/>
                <a:gd name="connsiteX1" fmla="*/ 3380063 w 6109408"/>
                <a:gd name="connsiteY1" fmla="*/ 793254 h 3774642"/>
                <a:gd name="connsiteX2" fmla="*/ 3310790 w 6109408"/>
                <a:gd name="connsiteY2" fmla="*/ 1721509 h 3774642"/>
                <a:gd name="connsiteX3" fmla="*/ 1731372 w 6109408"/>
                <a:gd name="connsiteY3" fmla="*/ 1984745 h 3774642"/>
                <a:gd name="connsiteX4" fmla="*/ 88284 w 6109408"/>
                <a:gd name="connsiteY4" fmla="*/ 3774642 h 3774642"/>
                <a:gd name="connsiteX5" fmla="*/ 0 w 6109408"/>
                <a:gd name="connsiteY5" fmla="*/ 0 h 3774642"/>
                <a:gd name="connsiteX6" fmla="*/ 6109408 w 6109408"/>
                <a:gd name="connsiteY6" fmla="*/ 128236 h 3774642"/>
                <a:gd name="connsiteX0" fmla="*/ 6109408 w 6109408"/>
                <a:gd name="connsiteY0" fmla="*/ 128236 h 3774642"/>
                <a:gd name="connsiteX1" fmla="*/ 3380063 w 6109408"/>
                <a:gd name="connsiteY1" fmla="*/ 793254 h 3774642"/>
                <a:gd name="connsiteX2" fmla="*/ 3310790 w 6109408"/>
                <a:gd name="connsiteY2" fmla="*/ 1721509 h 3774642"/>
                <a:gd name="connsiteX3" fmla="*/ 1731372 w 6109408"/>
                <a:gd name="connsiteY3" fmla="*/ 1984745 h 3774642"/>
                <a:gd name="connsiteX4" fmla="*/ 88284 w 6109408"/>
                <a:gd name="connsiteY4" fmla="*/ 3774642 h 3774642"/>
                <a:gd name="connsiteX5" fmla="*/ 0 w 6109408"/>
                <a:gd name="connsiteY5" fmla="*/ 0 h 3774642"/>
                <a:gd name="connsiteX6" fmla="*/ 6109408 w 6109408"/>
                <a:gd name="connsiteY6" fmla="*/ 128236 h 3774642"/>
                <a:gd name="connsiteX0" fmla="*/ 6037557 w 6037557"/>
                <a:gd name="connsiteY0" fmla="*/ 142533 h 3788939"/>
                <a:gd name="connsiteX1" fmla="*/ 3308212 w 6037557"/>
                <a:gd name="connsiteY1" fmla="*/ 807551 h 3788939"/>
                <a:gd name="connsiteX2" fmla="*/ 3238939 w 6037557"/>
                <a:gd name="connsiteY2" fmla="*/ 1735806 h 3788939"/>
                <a:gd name="connsiteX3" fmla="*/ 1659521 w 6037557"/>
                <a:gd name="connsiteY3" fmla="*/ 1999042 h 3788939"/>
                <a:gd name="connsiteX4" fmla="*/ 16433 w 6037557"/>
                <a:gd name="connsiteY4" fmla="*/ 3788939 h 3788939"/>
                <a:gd name="connsiteX5" fmla="*/ 0 w 6037557"/>
                <a:gd name="connsiteY5" fmla="*/ 0 h 3788939"/>
                <a:gd name="connsiteX6" fmla="*/ 6037557 w 6037557"/>
                <a:gd name="connsiteY6" fmla="*/ 142533 h 3788939"/>
                <a:gd name="connsiteX0" fmla="*/ 6037557 w 6037557"/>
                <a:gd name="connsiteY0" fmla="*/ 142533 h 3788939"/>
                <a:gd name="connsiteX1" fmla="*/ 3308212 w 6037557"/>
                <a:gd name="connsiteY1" fmla="*/ 807551 h 3788939"/>
                <a:gd name="connsiteX2" fmla="*/ 3238939 w 6037557"/>
                <a:gd name="connsiteY2" fmla="*/ 1735806 h 3788939"/>
                <a:gd name="connsiteX3" fmla="*/ 1659521 w 6037557"/>
                <a:gd name="connsiteY3" fmla="*/ 1999042 h 3788939"/>
                <a:gd name="connsiteX4" fmla="*/ 16433 w 6037557"/>
                <a:gd name="connsiteY4" fmla="*/ 3788939 h 3788939"/>
                <a:gd name="connsiteX5" fmla="*/ 0 w 6037557"/>
                <a:gd name="connsiteY5" fmla="*/ 0 h 3788939"/>
                <a:gd name="connsiteX6" fmla="*/ 6037557 w 6037557"/>
                <a:gd name="connsiteY6" fmla="*/ 142533 h 3788939"/>
                <a:gd name="connsiteX0" fmla="*/ 6109407 w 6109407"/>
                <a:gd name="connsiteY0" fmla="*/ 0 h 3789385"/>
                <a:gd name="connsiteX1" fmla="*/ 3308212 w 6109407"/>
                <a:gd name="connsiteY1" fmla="*/ 807997 h 3789385"/>
                <a:gd name="connsiteX2" fmla="*/ 3238939 w 6109407"/>
                <a:gd name="connsiteY2" fmla="*/ 1736252 h 3789385"/>
                <a:gd name="connsiteX3" fmla="*/ 1659521 w 6109407"/>
                <a:gd name="connsiteY3" fmla="*/ 1999488 h 3789385"/>
                <a:gd name="connsiteX4" fmla="*/ 16433 w 6109407"/>
                <a:gd name="connsiteY4" fmla="*/ 3789385 h 3789385"/>
                <a:gd name="connsiteX5" fmla="*/ 0 w 6109407"/>
                <a:gd name="connsiteY5" fmla="*/ 446 h 3789385"/>
                <a:gd name="connsiteX6" fmla="*/ 6109407 w 6109407"/>
                <a:gd name="connsiteY6" fmla="*/ 0 h 3789385"/>
                <a:gd name="connsiteX0" fmla="*/ 6109407 w 6179364"/>
                <a:gd name="connsiteY0" fmla="*/ 0 h 3789385"/>
                <a:gd name="connsiteX1" fmla="*/ 3308212 w 6179364"/>
                <a:gd name="connsiteY1" fmla="*/ 807997 h 3789385"/>
                <a:gd name="connsiteX2" fmla="*/ 3238939 w 6179364"/>
                <a:gd name="connsiteY2" fmla="*/ 1736252 h 3789385"/>
                <a:gd name="connsiteX3" fmla="*/ 1659521 w 6179364"/>
                <a:gd name="connsiteY3" fmla="*/ 1999488 h 3789385"/>
                <a:gd name="connsiteX4" fmla="*/ 16433 w 6179364"/>
                <a:gd name="connsiteY4" fmla="*/ 3789385 h 3789385"/>
                <a:gd name="connsiteX5" fmla="*/ 0 w 6179364"/>
                <a:gd name="connsiteY5" fmla="*/ 446 h 3789385"/>
                <a:gd name="connsiteX6" fmla="*/ 6109407 w 6179364"/>
                <a:gd name="connsiteY6" fmla="*/ 0 h 3789385"/>
                <a:gd name="connsiteX0" fmla="*/ 6109407 w 6179364"/>
                <a:gd name="connsiteY0" fmla="*/ 0 h 3789385"/>
                <a:gd name="connsiteX1" fmla="*/ 3308212 w 6179364"/>
                <a:gd name="connsiteY1" fmla="*/ 807997 h 3789385"/>
                <a:gd name="connsiteX2" fmla="*/ 3238939 w 6179364"/>
                <a:gd name="connsiteY2" fmla="*/ 1736252 h 3789385"/>
                <a:gd name="connsiteX3" fmla="*/ 1659521 w 6179364"/>
                <a:gd name="connsiteY3" fmla="*/ 1999488 h 3789385"/>
                <a:gd name="connsiteX4" fmla="*/ 16433 w 6179364"/>
                <a:gd name="connsiteY4" fmla="*/ 3789385 h 3789385"/>
                <a:gd name="connsiteX5" fmla="*/ 0 w 6179364"/>
                <a:gd name="connsiteY5" fmla="*/ 446 h 3789385"/>
                <a:gd name="connsiteX6" fmla="*/ 6109407 w 6179364"/>
                <a:gd name="connsiteY6" fmla="*/ 0 h 3789385"/>
                <a:gd name="connsiteX0" fmla="*/ 6109407 w 6179364"/>
                <a:gd name="connsiteY0" fmla="*/ 0 h 3826203"/>
                <a:gd name="connsiteX1" fmla="*/ 3308212 w 6179364"/>
                <a:gd name="connsiteY1" fmla="*/ 807997 h 3826203"/>
                <a:gd name="connsiteX2" fmla="*/ 3238939 w 6179364"/>
                <a:gd name="connsiteY2" fmla="*/ 1736252 h 3826203"/>
                <a:gd name="connsiteX3" fmla="*/ 1659521 w 6179364"/>
                <a:gd name="connsiteY3" fmla="*/ 1999488 h 3826203"/>
                <a:gd name="connsiteX4" fmla="*/ 16433 w 6179364"/>
                <a:gd name="connsiteY4" fmla="*/ 3789385 h 3826203"/>
                <a:gd name="connsiteX5" fmla="*/ 0 w 6179364"/>
                <a:gd name="connsiteY5" fmla="*/ 446 h 3826203"/>
                <a:gd name="connsiteX6" fmla="*/ 6109407 w 6179364"/>
                <a:gd name="connsiteY6" fmla="*/ 0 h 3826203"/>
                <a:gd name="connsiteX0" fmla="*/ 6109407 w 6194666"/>
                <a:gd name="connsiteY0" fmla="*/ 0 h 3826203"/>
                <a:gd name="connsiteX1" fmla="*/ 3897392 w 6194666"/>
                <a:gd name="connsiteY1" fmla="*/ 636422 h 3826203"/>
                <a:gd name="connsiteX2" fmla="*/ 3238939 w 6194666"/>
                <a:gd name="connsiteY2" fmla="*/ 1736252 h 3826203"/>
                <a:gd name="connsiteX3" fmla="*/ 1659521 w 6194666"/>
                <a:gd name="connsiteY3" fmla="*/ 1999488 h 3826203"/>
                <a:gd name="connsiteX4" fmla="*/ 16433 w 6194666"/>
                <a:gd name="connsiteY4" fmla="*/ 3789385 h 3826203"/>
                <a:gd name="connsiteX5" fmla="*/ 0 w 6194666"/>
                <a:gd name="connsiteY5" fmla="*/ 446 h 3826203"/>
                <a:gd name="connsiteX6" fmla="*/ 6109407 w 6194666"/>
                <a:gd name="connsiteY6" fmla="*/ 0 h 3826203"/>
                <a:gd name="connsiteX0" fmla="*/ 6109407 w 6195622"/>
                <a:gd name="connsiteY0" fmla="*/ 0 h 3830610"/>
                <a:gd name="connsiteX1" fmla="*/ 3897392 w 6195622"/>
                <a:gd name="connsiteY1" fmla="*/ 636422 h 3830610"/>
                <a:gd name="connsiteX2" fmla="*/ 3052127 w 6195622"/>
                <a:gd name="connsiteY2" fmla="*/ 1764848 h 3830610"/>
                <a:gd name="connsiteX3" fmla="*/ 1659521 w 6195622"/>
                <a:gd name="connsiteY3" fmla="*/ 1999488 h 3830610"/>
                <a:gd name="connsiteX4" fmla="*/ 16433 w 6195622"/>
                <a:gd name="connsiteY4" fmla="*/ 3789385 h 3830610"/>
                <a:gd name="connsiteX5" fmla="*/ 0 w 6195622"/>
                <a:gd name="connsiteY5" fmla="*/ 446 h 3830610"/>
                <a:gd name="connsiteX6" fmla="*/ 6109407 w 6195622"/>
                <a:gd name="connsiteY6" fmla="*/ 0 h 3830610"/>
                <a:gd name="connsiteX0" fmla="*/ 6109407 w 6200522"/>
                <a:gd name="connsiteY0" fmla="*/ 0 h 3830610"/>
                <a:gd name="connsiteX1" fmla="*/ 4041094 w 6200522"/>
                <a:gd name="connsiteY1" fmla="*/ 893784 h 3830610"/>
                <a:gd name="connsiteX2" fmla="*/ 3052127 w 6200522"/>
                <a:gd name="connsiteY2" fmla="*/ 1764848 h 3830610"/>
                <a:gd name="connsiteX3" fmla="*/ 1659521 w 6200522"/>
                <a:gd name="connsiteY3" fmla="*/ 1999488 h 3830610"/>
                <a:gd name="connsiteX4" fmla="*/ 16433 w 6200522"/>
                <a:gd name="connsiteY4" fmla="*/ 3789385 h 3830610"/>
                <a:gd name="connsiteX5" fmla="*/ 0 w 6200522"/>
                <a:gd name="connsiteY5" fmla="*/ 446 h 3830610"/>
                <a:gd name="connsiteX6" fmla="*/ 6109407 w 6200522"/>
                <a:gd name="connsiteY6" fmla="*/ 0 h 3830610"/>
                <a:gd name="connsiteX0" fmla="*/ 6109407 w 6200522"/>
                <a:gd name="connsiteY0" fmla="*/ 0 h 3906887"/>
                <a:gd name="connsiteX1" fmla="*/ 4041094 w 6200522"/>
                <a:gd name="connsiteY1" fmla="*/ 893784 h 3906887"/>
                <a:gd name="connsiteX2" fmla="*/ 3052127 w 6200522"/>
                <a:gd name="connsiteY2" fmla="*/ 1764848 h 3906887"/>
                <a:gd name="connsiteX3" fmla="*/ 1659521 w 6200522"/>
                <a:gd name="connsiteY3" fmla="*/ 1999488 h 3906887"/>
                <a:gd name="connsiteX4" fmla="*/ 921756 w 6200522"/>
                <a:gd name="connsiteY4" fmla="*/ 2860023 h 3906887"/>
                <a:gd name="connsiteX5" fmla="*/ 16433 w 6200522"/>
                <a:gd name="connsiteY5" fmla="*/ 3789385 h 3906887"/>
                <a:gd name="connsiteX6" fmla="*/ 0 w 6200522"/>
                <a:gd name="connsiteY6" fmla="*/ 446 h 3906887"/>
                <a:gd name="connsiteX7" fmla="*/ 6109407 w 6200522"/>
                <a:gd name="connsiteY7" fmla="*/ 0 h 3906887"/>
                <a:gd name="connsiteX0" fmla="*/ 6109407 w 6210247"/>
                <a:gd name="connsiteY0" fmla="*/ 0 h 3906887"/>
                <a:gd name="connsiteX1" fmla="*/ 4285388 w 6210247"/>
                <a:gd name="connsiteY1" fmla="*/ 793699 h 3906887"/>
                <a:gd name="connsiteX2" fmla="*/ 3052127 w 6210247"/>
                <a:gd name="connsiteY2" fmla="*/ 1764848 h 3906887"/>
                <a:gd name="connsiteX3" fmla="*/ 1659521 w 6210247"/>
                <a:gd name="connsiteY3" fmla="*/ 1999488 h 3906887"/>
                <a:gd name="connsiteX4" fmla="*/ 921756 w 6210247"/>
                <a:gd name="connsiteY4" fmla="*/ 2860023 h 3906887"/>
                <a:gd name="connsiteX5" fmla="*/ 16433 w 6210247"/>
                <a:gd name="connsiteY5" fmla="*/ 3789385 h 3906887"/>
                <a:gd name="connsiteX6" fmla="*/ 0 w 6210247"/>
                <a:gd name="connsiteY6" fmla="*/ 446 h 3906887"/>
                <a:gd name="connsiteX7" fmla="*/ 6109407 w 6210247"/>
                <a:gd name="connsiteY7" fmla="*/ 0 h 3906887"/>
                <a:gd name="connsiteX0" fmla="*/ 6109407 w 6214422"/>
                <a:gd name="connsiteY0" fmla="*/ 0 h 3906887"/>
                <a:gd name="connsiteX1" fmla="*/ 4285388 w 6214422"/>
                <a:gd name="connsiteY1" fmla="*/ 793699 h 3906887"/>
                <a:gd name="connsiteX2" fmla="*/ 2477318 w 6214422"/>
                <a:gd name="connsiteY2" fmla="*/ 964165 h 3906887"/>
                <a:gd name="connsiteX3" fmla="*/ 1659521 w 6214422"/>
                <a:gd name="connsiteY3" fmla="*/ 1999488 h 3906887"/>
                <a:gd name="connsiteX4" fmla="*/ 921756 w 6214422"/>
                <a:gd name="connsiteY4" fmla="*/ 2860023 h 3906887"/>
                <a:gd name="connsiteX5" fmla="*/ 16433 w 6214422"/>
                <a:gd name="connsiteY5" fmla="*/ 3789385 h 3906887"/>
                <a:gd name="connsiteX6" fmla="*/ 0 w 6214422"/>
                <a:gd name="connsiteY6" fmla="*/ 446 h 3906887"/>
                <a:gd name="connsiteX7" fmla="*/ 6109407 w 6214422"/>
                <a:gd name="connsiteY7" fmla="*/ 0 h 3906887"/>
                <a:gd name="connsiteX0" fmla="*/ 6109407 w 6214422"/>
                <a:gd name="connsiteY0" fmla="*/ 0 h 3906887"/>
                <a:gd name="connsiteX1" fmla="*/ 4285388 w 6214422"/>
                <a:gd name="connsiteY1" fmla="*/ 793699 h 3906887"/>
                <a:gd name="connsiteX2" fmla="*/ 2477318 w 6214422"/>
                <a:gd name="connsiteY2" fmla="*/ 964165 h 3906887"/>
                <a:gd name="connsiteX3" fmla="*/ 2033147 w 6214422"/>
                <a:gd name="connsiteY3" fmla="*/ 2285446 h 3906887"/>
                <a:gd name="connsiteX4" fmla="*/ 921756 w 6214422"/>
                <a:gd name="connsiteY4" fmla="*/ 2860023 h 3906887"/>
                <a:gd name="connsiteX5" fmla="*/ 16433 w 6214422"/>
                <a:gd name="connsiteY5" fmla="*/ 3789385 h 3906887"/>
                <a:gd name="connsiteX6" fmla="*/ 0 w 6214422"/>
                <a:gd name="connsiteY6" fmla="*/ 446 h 3906887"/>
                <a:gd name="connsiteX7" fmla="*/ 6109407 w 6214422"/>
                <a:gd name="connsiteY7" fmla="*/ 0 h 3906887"/>
                <a:gd name="connsiteX0" fmla="*/ 6109407 w 6214422"/>
                <a:gd name="connsiteY0" fmla="*/ 0 h 3903573"/>
                <a:gd name="connsiteX1" fmla="*/ 4285388 w 6214422"/>
                <a:gd name="connsiteY1" fmla="*/ 793699 h 3903573"/>
                <a:gd name="connsiteX2" fmla="*/ 2477318 w 6214422"/>
                <a:gd name="connsiteY2" fmla="*/ 964165 h 3903573"/>
                <a:gd name="connsiteX3" fmla="*/ 2033147 w 6214422"/>
                <a:gd name="connsiteY3" fmla="*/ 2285446 h 3903573"/>
                <a:gd name="connsiteX4" fmla="*/ 849905 w 6214422"/>
                <a:gd name="connsiteY4" fmla="*/ 2817129 h 3903573"/>
                <a:gd name="connsiteX5" fmla="*/ 16433 w 6214422"/>
                <a:gd name="connsiteY5" fmla="*/ 3789385 h 3903573"/>
                <a:gd name="connsiteX6" fmla="*/ 0 w 6214422"/>
                <a:gd name="connsiteY6" fmla="*/ 446 h 3903573"/>
                <a:gd name="connsiteX7" fmla="*/ 6109407 w 6214422"/>
                <a:gd name="connsiteY7" fmla="*/ 0 h 3903573"/>
                <a:gd name="connsiteX0" fmla="*/ 6109407 w 6214422"/>
                <a:gd name="connsiteY0" fmla="*/ 0 h 3912056"/>
                <a:gd name="connsiteX1" fmla="*/ 4285388 w 6214422"/>
                <a:gd name="connsiteY1" fmla="*/ 793699 h 3912056"/>
                <a:gd name="connsiteX2" fmla="*/ 2477318 w 6214422"/>
                <a:gd name="connsiteY2" fmla="*/ 964165 h 3912056"/>
                <a:gd name="connsiteX3" fmla="*/ 2033147 w 6214422"/>
                <a:gd name="connsiteY3" fmla="*/ 2285446 h 3912056"/>
                <a:gd name="connsiteX4" fmla="*/ 849905 w 6214422"/>
                <a:gd name="connsiteY4" fmla="*/ 2817129 h 3912056"/>
                <a:gd name="connsiteX5" fmla="*/ 16433 w 6214422"/>
                <a:gd name="connsiteY5" fmla="*/ 3789385 h 3912056"/>
                <a:gd name="connsiteX6" fmla="*/ 0 w 6214422"/>
                <a:gd name="connsiteY6" fmla="*/ 446 h 3912056"/>
                <a:gd name="connsiteX7" fmla="*/ 6109407 w 6214422"/>
                <a:gd name="connsiteY7" fmla="*/ 0 h 3912056"/>
                <a:gd name="connsiteX0" fmla="*/ 6109407 w 6220180"/>
                <a:gd name="connsiteY0" fmla="*/ 0 h 3912056"/>
                <a:gd name="connsiteX1" fmla="*/ 4400350 w 6220180"/>
                <a:gd name="connsiteY1" fmla="*/ 993869 h 3912056"/>
                <a:gd name="connsiteX2" fmla="*/ 2477318 w 6220180"/>
                <a:gd name="connsiteY2" fmla="*/ 964165 h 3912056"/>
                <a:gd name="connsiteX3" fmla="*/ 2033147 w 6220180"/>
                <a:gd name="connsiteY3" fmla="*/ 2285446 h 3912056"/>
                <a:gd name="connsiteX4" fmla="*/ 849905 w 6220180"/>
                <a:gd name="connsiteY4" fmla="*/ 2817129 h 3912056"/>
                <a:gd name="connsiteX5" fmla="*/ 16433 w 6220180"/>
                <a:gd name="connsiteY5" fmla="*/ 3789385 h 3912056"/>
                <a:gd name="connsiteX6" fmla="*/ 0 w 6220180"/>
                <a:gd name="connsiteY6" fmla="*/ 446 h 3912056"/>
                <a:gd name="connsiteX7" fmla="*/ 6109407 w 6220180"/>
                <a:gd name="connsiteY7" fmla="*/ 0 h 3912056"/>
                <a:gd name="connsiteX0" fmla="*/ 6109407 w 6221637"/>
                <a:gd name="connsiteY0" fmla="*/ 0 h 3912056"/>
                <a:gd name="connsiteX1" fmla="*/ 4400350 w 6221637"/>
                <a:gd name="connsiteY1" fmla="*/ 993869 h 3912056"/>
                <a:gd name="connsiteX2" fmla="*/ 2477318 w 6221637"/>
                <a:gd name="connsiteY2" fmla="*/ 964165 h 3912056"/>
                <a:gd name="connsiteX3" fmla="*/ 2033147 w 6221637"/>
                <a:gd name="connsiteY3" fmla="*/ 2285446 h 3912056"/>
                <a:gd name="connsiteX4" fmla="*/ 849905 w 6221637"/>
                <a:gd name="connsiteY4" fmla="*/ 2817129 h 3912056"/>
                <a:gd name="connsiteX5" fmla="*/ 16433 w 6221637"/>
                <a:gd name="connsiteY5" fmla="*/ 3789385 h 3912056"/>
                <a:gd name="connsiteX6" fmla="*/ 0 w 6221637"/>
                <a:gd name="connsiteY6" fmla="*/ 446 h 3912056"/>
                <a:gd name="connsiteX7" fmla="*/ 6109407 w 6221637"/>
                <a:gd name="connsiteY7" fmla="*/ 0 h 3912056"/>
                <a:gd name="connsiteX0" fmla="*/ 6109407 w 6217155"/>
                <a:gd name="connsiteY0" fmla="*/ 0 h 3912056"/>
                <a:gd name="connsiteX1" fmla="*/ 4314129 w 6217155"/>
                <a:gd name="connsiteY1" fmla="*/ 765103 h 3912056"/>
                <a:gd name="connsiteX2" fmla="*/ 2477318 w 6217155"/>
                <a:gd name="connsiteY2" fmla="*/ 964165 h 3912056"/>
                <a:gd name="connsiteX3" fmla="*/ 2033147 w 6217155"/>
                <a:gd name="connsiteY3" fmla="*/ 2285446 h 3912056"/>
                <a:gd name="connsiteX4" fmla="*/ 849905 w 6217155"/>
                <a:gd name="connsiteY4" fmla="*/ 2817129 h 3912056"/>
                <a:gd name="connsiteX5" fmla="*/ 16433 w 6217155"/>
                <a:gd name="connsiteY5" fmla="*/ 3789385 h 3912056"/>
                <a:gd name="connsiteX6" fmla="*/ 0 w 6217155"/>
                <a:gd name="connsiteY6" fmla="*/ 446 h 3912056"/>
                <a:gd name="connsiteX7" fmla="*/ 6109407 w 6217155"/>
                <a:gd name="connsiteY7" fmla="*/ 0 h 3912056"/>
                <a:gd name="connsiteX0" fmla="*/ 6109407 w 6216702"/>
                <a:gd name="connsiteY0" fmla="*/ 0 h 3912056"/>
                <a:gd name="connsiteX1" fmla="*/ 4314129 w 6216702"/>
                <a:gd name="connsiteY1" fmla="*/ 765103 h 3912056"/>
                <a:gd name="connsiteX2" fmla="*/ 2362355 w 6216702"/>
                <a:gd name="connsiteY2" fmla="*/ 721101 h 3912056"/>
                <a:gd name="connsiteX3" fmla="*/ 2033147 w 6216702"/>
                <a:gd name="connsiteY3" fmla="*/ 2285446 h 3912056"/>
                <a:gd name="connsiteX4" fmla="*/ 849905 w 6216702"/>
                <a:gd name="connsiteY4" fmla="*/ 2817129 h 3912056"/>
                <a:gd name="connsiteX5" fmla="*/ 16433 w 6216702"/>
                <a:gd name="connsiteY5" fmla="*/ 3789385 h 3912056"/>
                <a:gd name="connsiteX6" fmla="*/ 0 w 6216702"/>
                <a:gd name="connsiteY6" fmla="*/ 446 h 3912056"/>
                <a:gd name="connsiteX7" fmla="*/ 6109407 w 6216702"/>
                <a:gd name="connsiteY7" fmla="*/ 0 h 3912056"/>
                <a:gd name="connsiteX0" fmla="*/ 6109407 w 6212589"/>
                <a:gd name="connsiteY0" fmla="*/ 0 h 3912056"/>
                <a:gd name="connsiteX1" fmla="*/ 4227908 w 6212589"/>
                <a:gd name="connsiteY1" fmla="*/ 622123 h 3912056"/>
                <a:gd name="connsiteX2" fmla="*/ 2362355 w 6212589"/>
                <a:gd name="connsiteY2" fmla="*/ 721101 h 3912056"/>
                <a:gd name="connsiteX3" fmla="*/ 2033147 w 6212589"/>
                <a:gd name="connsiteY3" fmla="*/ 2285446 h 3912056"/>
                <a:gd name="connsiteX4" fmla="*/ 849905 w 6212589"/>
                <a:gd name="connsiteY4" fmla="*/ 2817129 h 3912056"/>
                <a:gd name="connsiteX5" fmla="*/ 16433 w 6212589"/>
                <a:gd name="connsiteY5" fmla="*/ 3789385 h 3912056"/>
                <a:gd name="connsiteX6" fmla="*/ 0 w 6212589"/>
                <a:gd name="connsiteY6" fmla="*/ 446 h 3912056"/>
                <a:gd name="connsiteX7" fmla="*/ 6109407 w 6212589"/>
                <a:gd name="connsiteY7" fmla="*/ 0 h 3912056"/>
                <a:gd name="connsiteX0" fmla="*/ 6109407 w 6213116"/>
                <a:gd name="connsiteY0" fmla="*/ 0 h 3912056"/>
                <a:gd name="connsiteX1" fmla="*/ 4227908 w 6213116"/>
                <a:gd name="connsiteY1" fmla="*/ 622123 h 3912056"/>
                <a:gd name="connsiteX2" fmla="*/ 2290505 w 6213116"/>
                <a:gd name="connsiteY2" fmla="*/ 721102 h 3912056"/>
                <a:gd name="connsiteX3" fmla="*/ 2033147 w 6213116"/>
                <a:gd name="connsiteY3" fmla="*/ 2285446 h 3912056"/>
                <a:gd name="connsiteX4" fmla="*/ 849905 w 6213116"/>
                <a:gd name="connsiteY4" fmla="*/ 2817129 h 3912056"/>
                <a:gd name="connsiteX5" fmla="*/ 16433 w 6213116"/>
                <a:gd name="connsiteY5" fmla="*/ 3789385 h 3912056"/>
                <a:gd name="connsiteX6" fmla="*/ 0 w 6213116"/>
                <a:gd name="connsiteY6" fmla="*/ 446 h 3912056"/>
                <a:gd name="connsiteX7" fmla="*/ 6109407 w 6213116"/>
                <a:gd name="connsiteY7" fmla="*/ 0 h 3912056"/>
                <a:gd name="connsiteX0" fmla="*/ 6109407 w 6214399"/>
                <a:gd name="connsiteY0" fmla="*/ 0 h 3912056"/>
                <a:gd name="connsiteX1" fmla="*/ 4227908 w 6214399"/>
                <a:gd name="connsiteY1" fmla="*/ 622123 h 3912056"/>
                <a:gd name="connsiteX2" fmla="*/ 2290505 w 6214399"/>
                <a:gd name="connsiteY2" fmla="*/ 721102 h 3912056"/>
                <a:gd name="connsiteX3" fmla="*/ 2033147 w 6214399"/>
                <a:gd name="connsiteY3" fmla="*/ 2285446 h 3912056"/>
                <a:gd name="connsiteX4" fmla="*/ 849905 w 6214399"/>
                <a:gd name="connsiteY4" fmla="*/ 2817129 h 3912056"/>
                <a:gd name="connsiteX5" fmla="*/ 16433 w 6214399"/>
                <a:gd name="connsiteY5" fmla="*/ 3789385 h 3912056"/>
                <a:gd name="connsiteX6" fmla="*/ 0 w 6214399"/>
                <a:gd name="connsiteY6" fmla="*/ 446 h 3912056"/>
                <a:gd name="connsiteX7" fmla="*/ 6109407 w 6214399"/>
                <a:gd name="connsiteY7" fmla="*/ 0 h 3912056"/>
                <a:gd name="connsiteX0" fmla="*/ 6109407 w 6231869"/>
                <a:gd name="connsiteY0" fmla="*/ 0 h 3912056"/>
                <a:gd name="connsiteX1" fmla="*/ 4227908 w 6231869"/>
                <a:gd name="connsiteY1" fmla="*/ 622123 h 3912056"/>
                <a:gd name="connsiteX2" fmla="*/ 2290505 w 6231869"/>
                <a:gd name="connsiteY2" fmla="*/ 721102 h 3912056"/>
                <a:gd name="connsiteX3" fmla="*/ 2033147 w 6231869"/>
                <a:gd name="connsiteY3" fmla="*/ 2285446 h 3912056"/>
                <a:gd name="connsiteX4" fmla="*/ 849905 w 6231869"/>
                <a:gd name="connsiteY4" fmla="*/ 2817129 h 3912056"/>
                <a:gd name="connsiteX5" fmla="*/ 16433 w 6231869"/>
                <a:gd name="connsiteY5" fmla="*/ 3789385 h 3912056"/>
                <a:gd name="connsiteX6" fmla="*/ 0 w 6231869"/>
                <a:gd name="connsiteY6" fmla="*/ 446 h 3912056"/>
                <a:gd name="connsiteX7" fmla="*/ 6109407 w 6231869"/>
                <a:gd name="connsiteY7" fmla="*/ 0 h 3912056"/>
                <a:gd name="connsiteX0" fmla="*/ 6109407 w 6263187"/>
                <a:gd name="connsiteY0" fmla="*/ 0 h 3912056"/>
                <a:gd name="connsiteX1" fmla="*/ 4227908 w 6263187"/>
                <a:gd name="connsiteY1" fmla="*/ 622123 h 3912056"/>
                <a:gd name="connsiteX2" fmla="*/ 2290505 w 6263187"/>
                <a:gd name="connsiteY2" fmla="*/ 721102 h 3912056"/>
                <a:gd name="connsiteX3" fmla="*/ 2033147 w 6263187"/>
                <a:gd name="connsiteY3" fmla="*/ 2285446 h 3912056"/>
                <a:gd name="connsiteX4" fmla="*/ 849905 w 6263187"/>
                <a:gd name="connsiteY4" fmla="*/ 2817129 h 3912056"/>
                <a:gd name="connsiteX5" fmla="*/ 16433 w 6263187"/>
                <a:gd name="connsiteY5" fmla="*/ 3789385 h 3912056"/>
                <a:gd name="connsiteX6" fmla="*/ 0 w 6263187"/>
                <a:gd name="connsiteY6" fmla="*/ 446 h 3912056"/>
                <a:gd name="connsiteX7" fmla="*/ 6109407 w 6263187"/>
                <a:gd name="connsiteY7" fmla="*/ 0 h 3912056"/>
                <a:gd name="connsiteX0" fmla="*/ 6109407 w 6251157"/>
                <a:gd name="connsiteY0" fmla="*/ 53381 h 3965437"/>
                <a:gd name="connsiteX1" fmla="*/ 4141687 w 6251157"/>
                <a:gd name="connsiteY1" fmla="*/ 775590 h 3965437"/>
                <a:gd name="connsiteX2" fmla="*/ 2290505 w 6251157"/>
                <a:gd name="connsiteY2" fmla="*/ 774483 h 3965437"/>
                <a:gd name="connsiteX3" fmla="*/ 2033147 w 6251157"/>
                <a:gd name="connsiteY3" fmla="*/ 2338827 h 3965437"/>
                <a:gd name="connsiteX4" fmla="*/ 849905 w 6251157"/>
                <a:gd name="connsiteY4" fmla="*/ 2870510 h 3965437"/>
                <a:gd name="connsiteX5" fmla="*/ 16433 w 6251157"/>
                <a:gd name="connsiteY5" fmla="*/ 3842766 h 3965437"/>
                <a:gd name="connsiteX6" fmla="*/ 0 w 6251157"/>
                <a:gd name="connsiteY6" fmla="*/ 53827 h 3965437"/>
                <a:gd name="connsiteX7" fmla="*/ 6109407 w 6251157"/>
                <a:gd name="connsiteY7" fmla="*/ 53381 h 3965437"/>
                <a:gd name="connsiteX0" fmla="*/ 6109407 w 6249177"/>
                <a:gd name="connsiteY0" fmla="*/ 53381 h 3965437"/>
                <a:gd name="connsiteX1" fmla="*/ 4141687 w 6249177"/>
                <a:gd name="connsiteY1" fmla="*/ 775590 h 3965437"/>
                <a:gd name="connsiteX2" fmla="*/ 2520428 w 6249177"/>
                <a:gd name="connsiteY2" fmla="*/ 1131930 h 3965437"/>
                <a:gd name="connsiteX3" fmla="*/ 2033147 w 6249177"/>
                <a:gd name="connsiteY3" fmla="*/ 2338827 h 3965437"/>
                <a:gd name="connsiteX4" fmla="*/ 849905 w 6249177"/>
                <a:gd name="connsiteY4" fmla="*/ 2870510 h 3965437"/>
                <a:gd name="connsiteX5" fmla="*/ 16433 w 6249177"/>
                <a:gd name="connsiteY5" fmla="*/ 3842766 h 3965437"/>
                <a:gd name="connsiteX6" fmla="*/ 0 w 6249177"/>
                <a:gd name="connsiteY6" fmla="*/ 53827 h 3965437"/>
                <a:gd name="connsiteX7" fmla="*/ 6109407 w 6249177"/>
                <a:gd name="connsiteY7" fmla="*/ 53381 h 3965437"/>
                <a:gd name="connsiteX0" fmla="*/ 6109407 w 6258571"/>
                <a:gd name="connsiteY0" fmla="*/ 72445 h 3984501"/>
                <a:gd name="connsiteX1" fmla="*/ 4227908 w 6258571"/>
                <a:gd name="connsiteY1" fmla="*/ 1052016 h 3984501"/>
                <a:gd name="connsiteX2" fmla="*/ 2520428 w 6258571"/>
                <a:gd name="connsiteY2" fmla="*/ 1150994 h 3984501"/>
                <a:gd name="connsiteX3" fmla="*/ 2033147 w 6258571"/>
                <a:gd name="connsiteY3" fmla="*/ 2357891 h 3984501"/>
                <a:gd name="connsiteX4" fmla="*/ 849905 w 6258571"/>
                <a:gd name="connsiteY4" fmla="*/ 2889574 h 3984501"/>
                <a:gd name="connsiteX5" fmla="*/ 16433 w 6258571"/>
                <a:gd name="connsiteY5" fmla="*/ 3861830 h 3984501"/>
                <a:gd name="connsiteX6" fmla="*/ 0 w 6258571"/>
                <a:gd name="connsiteY6" fmla="*/ 72891 h 3984501"/>
                <a:gd name="connsiteX7" fmla="*/ 6109407 w 6258571"/>
                <a:gd name="connsiteY7" fmla="*/ 72445 h 3984501"/>
                <a:gd name="connsiteX0" fmla="*/ 6109407 w 6224172"/>
                <a:gd name="connsiteY0" fmla="*/ 72445 h 3984501"/>
                <a:gd name="connsiteX1" fmla="*/ 4227908 w 6224172"/>
                <a:gd name="connsiteY1" fmla="*/ 1052016 h 3984501"/>
                <a:gd name="connsiteX2" fmla="*/ 2520428 w 6224172"/>
                <a:gd name="connsiteY2" fmla="*/ 1150994 h 3984501"/>
                <a:gd name="connsiteX3" fmla="*/ 2033147 w 6224172"/>
                <a:gd name="connsiteY3" fmla="*/ 2357891 h 3984501"/>
                <a:gd name="connsiteX4" fmla="*/ 849905 w 6224172"/>
                <a:gd name="connsiteY4" fmla="*/ 2889574 h 3984501"/>
                <a:gd name="connsiteX5" fmla="*/ 16433 w 6224172"/>
                <a:gd name="connsiteY5" fmla="*/ 3861830 h 3984501"/>
                <a:gd name="connsiteX6" fmla="*/ 0 w 6224172"/>
                <a:gd name="connsiteY6" fmla="*/ 72891 h 3984501"/>
                <a:gd name="connsiteX7" fmla="*/ 6109407 w 6224172"/>
                <a:gd name="connsiteY7" fmla="*/ 72445 h 3984501"/>
                <a:gd name="connsiteX0" fmla="*/ 6109407 w 6241461"/>
                <a:gd name="connsiteY0" fmla="*/ 72445 h 3984501"/>
                <a:gd name="connsiteX1" fmla="*/ 4227908 w 6241461"/>
                <a:gd name="connsiteY1" fmla="*/ 1052016 h 3984501"/>
                <a:gd name="connsiteX2" fmla="*/ 2520428 w 6241461"/>
                <a:gd name="connsiteY2" fmla="*/ 1150994 h 3984501"/>
                <a:gd name="connsiteX3" fmla="*/ 2033147 w 6241461"/>
                <a:gd name="connsiteY3" fmla="*/ 2357891 h 3984501"/>
                <a:gd name="connsiteX4" fmla="*/ 849905 w 6241461"/>
                <a:gd name="connsiteY4" fmla="*/ 2889574 h 3984501"/>
                <a:gd name="connsiteX5" fmla="*/ 16433 w 6241461"/>
                <a:gd name="connsiteY5" fmla="*/ 3861830 h 3984501"/>
                <a:gd name="connsiteX6" fmla="*/ 0 w 6241461"/>
                <a:gd name="connsiteY6" fmla="*/ 72891 h 3984501"/>
                <a:gd name="connsiteX7" fmla="*/ 6109407 w 6241461"/>
                <a:gd name="connsiteY7" fmla="*/ 72445 h 3984501"/>
                <a:gd name="connsiteX0" fmla="*/ 6109407 w 6201346"/>
                <a:gd name="connsiteY0" fmla="*/ 55500 h 3967556"/>
                <a:gd name="connsiteX1" fmla="*/ 3739321 w 6201346"/>
                <a:gd name="connsiteY1" fmla="*/ 806305 h 3967556"/>
                <a:gd name="connsiteX2" fmla="*/ 2520428 w 6201346"/>
                <a:gd name="connsiteY2" fmla="*/ 1134049 h 3967556"/>
                <a:gd name="connsiteX3" fmla="*/ 2033147 w 6201346"/>
                <a:gd name="connsiteY3" fmla="*/ 2340946 h 3967556"/>
                <a:gd name="connsiteX4" fmla="*/ 849905 w 6201346"/>
                <a:gd name="connsiteY4" fmla="*/ 2872629 h 3967556"/>
                <a:gd name="connsiteX5" fmla="*/ 16433 w 6201346"/>
                <a:gd name="connsiteY5" fmla="*/ 3844885 h 3967556"/>
                <a:gd name="connsiteX6" fmla="*/ 0 w 6201346"/>
                <a:gd name="connsiteY6" fmla="*/ 55946 h 3967556"/>
                <a:gd name="connsiteX7" fmla="*/ 6109407 w 6201346"/>
                <a:gd name="connsiteY7" fmla="*/ 55500 h 3967556"/>
                <a:gd name="connsiteX0" fmla="*/ 6109407 w 6211840"/>
                <a:gd name="connsiteY0" fmla="*/ 55500 h 3967556"/>
                <a:gd name="connsiteX1" fmla="*/ 3739321 w 6211840"/>
                <a:gd name="connsiteY1" fmla="*/ 806305 h 3967556"/>
                <a:gd name="connsiteX2" fmla="*/ 2549169 w 6211840"/>
                <a:gd name="connsiteY2" fmla="*/ 1405710 h 3967556"/>
                <a:gd name="connsiteX3" fmla="*/ 2033147 w 6211840"/>
                <a:gd name="connsiteY3" fmla="*/ 2340946 h 3967556"/>
                <a:gd name="connsiteX4" fmla="*/ 849905 w 6211840"/>
                <a:gd name="connsiteY4" fmla="*/ 2872629 h 3967556"/>
                <a:gd name="connsiteX5" fmla="*/ 16433 w 6211840"/>
                <a:gd name="connsiteY5" fmla="*/ 3844885 h 3967556"/>
                <a:gd name="connsiteX6" fmla="*/ 0 w 6211840"/>
                <a:gd name="connsiteY6" fmla="*/ 55946 h 3967556"/>
                <a:gd name="connsiteX7" fmla="*/ 6109407 w 6211840"/>
                <a:gd name="connsiteY7" fmla="*/ 55500 h 3967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211840" h="3967556">
                  <a:moveTo>
                    <a:pt x="6109407" y="55500"/>
                  </a:moveTo>
                  <a:cubicBezTo>
                    <a:pt x="6732627" y="180560"/>
                    <a:pt x="4332694" y="581270"/>
                    <a:pt x="3739321" y="806305"/>
                  </a:cubicBezTo>
                  <a:cubicBezTo>
                    <a:pt x="3145948" y="1031340"/>
                    <a:pt x="2833531" y="1149936"/>
                    <a:pt x="2549169" y="1405710"/>
                  </a:cubicBezTo>
                  <a:cubicBezTo>
                    <a:pt x="2264807" y="1661484"/>
                    <a:pt x="2316358" y="2096460"/>
                    <a:pt x="2033147" y="2340946"/>
                  </a:cubicBezTo>
                  <a:cubicBezTo>
                    <a:pt x="1749936" y="2585432"/>
                    <a:pt x="1123753" y="2574313"/>
                    <a:pt x="849905" y="2872629"/>
                  </a:cubicBezTo>
                  <a:cubicBezTo>
                    <a:pt x="576057" y="3170945"/>
                    <a:pt x="16720" y="4345629"/>
                    <a:pt x="16433" y="3844885"/>
                  </a:cubicBezTo>
                  <a:cubicBezTo>
                    <a:pt x="15745" y="2643863"/>
                    <a:pt x="15057" y="1171182"/>
                    <a:pt x="0" y="55946"/>
                  </a:cubicBezTo>
                  <a:cubicBezTo>
                    <a:pt x="2036469" y="55797"/>
                    <a:pt x="5486187" y="-69560"/>
                    <a:pt x="6109407" y="5550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 dirty="0"/>
            </a:p>
          </p:txBody>
        </p:sp>
      </p:grpSp>
      <p:grpSp>
        <p:nvGrpSpPr>
          <p:cNvPr id="26" name="กลุ่ม 25">
            <a:extLst>
              <a:ext uri="{FF2B5EF4-FFF2-40B4-BE49-F238E27FC236}">
                <a16:creationId xmlns:a16="http://schemas.microsoft.com/office/drawing/2014/main" id="{7DAAD41E-889A-4C7E-AFE1-4E5DAD90ABFC}"/>
              </a:ext>
            </a:extLst>
          </p:cNvPr>
          <p:cNvGrpSpPr/>
          <p:nvPr/>
        </p:nvGrpSpPr>
        <p:grpSpPr>
          <a:xfrm flipH="1" flipV="1">
            <a:off x="3659829" y="569056"/>
            <a:ext cx="5503933" cy="4625727"/>
            <a:chOff x="-13854" y="-53779"/>
            <a:chExt cx="5988928" cy="5448712"/>
          </a:xfrm>
          <a:gradFill>
            <a:gsLst>
              <a:gs pos="0">
                <a:srgbClr val="FEE882"/>
              </a:gs>
              <a:gs pos="73000">
                <a:srgbClr val="FEE882"/>
              </a:gs>
              <a:gs pos="100000">
                <a:srgbClr val="FEE882"/>
              </a:gs>
            </a:gsLst>
            <a:path path="circle">
              <a:fillToRect l="50000" t="50000" r="50000" b="50000"/>
            </a:path>
          </a:gradFill>
        </p:grpSpPr>
        <p:sp>
          <p:nvSpPr>
            <p:cNvPr id="27" name="รูปแบบอิสระ: รูปร่าง 26">
              <a:extLst>
                <a:ext uri="{FF2B5EF4-FFF2-40B4-BE49-F238E27FC236}">
                  <a16:creationId xmlns:a16="http://schemas.microsoft.com/office/drawing/2014/main" id="{639E2FCE-E179-4B4B-B31A-9307FD1A748F}"/>
                </a:ext>
              </a:extLst>
            </p:cNvPr>
            <p:cNvSpPr/>
            <p:nvPr/>
          </p:nvSpPr>
          <p:spPr>
            <a:xfrm>
              <a:off x="-13854" y="415635"/>
              <a:ext cx="3654961" cy="4979298"/>
            </a:xfrm>
            <a:custGeom>
              <a:avLst/>
              <a:gdLst>
                <a:gd name="connsiteX0" fmla="*/ 3034146 w 3034146"/>
                <a:gd name="connsiteY0" fmla="*/ 0 h 4724400"/>
                <a:gd name="connsiteX1" fmla="*/ 1676400 w 3034146"/>
                <a:gd name="connsiteY1" fmla="*/ 1939636 h 4724400"/>
                <a:gd name="connsiteX2" fmla="*/ 831273 w 3034146"/>
                <a:gd name="connsiteY2" fmla="*/ 2521527 h 4724400"/>
                <a:gd name="connsiteX3" fmla="*/ 498764 w 3034146"/>
                <a:gd name="connsiteY3" fmla="*/ 4322618 h 4724400"/>
                <a:gd name="connsiteX4" fmla="*/ 13855 w 3034146"/>
                <a:gd name="connsiteY4" fmla="*/ 4724400 h 4724400"/>
                <a:gd name="connsiteX5" fmla="*/ 0 w 3034146"/>
                <a:gd name="connsiteY5" fmla="*/ 41564 h 4724400"/>
                <a:gd name="connsiteX6" fmla="*/ 3034146 w 3034146"/>
                <a:gd name="connsiteY6" fmla="*/ 0 h 4724400"/>
                <a:gd name="connsiteX0" fmla="*/ 3034146 w 3034146"/>
                <a:gd name="connsiteY0" fmla="*/ 0 h 5021667"/>
                <a:gd name="connsiteX1" fmla="*/ 1676400 w 3034146"/>
                <a:gd name="connsiteY1" fmla="*/ 1939636 h 5021667"/>
                <a:gd name="connsiteX2" fmla="*/ 831273 w 3034146"/>
                <a:gd name="connsiteY2" fmla="*/ 2521527 h 5021667"/>
                <a:gd name="connsiteX3" fmla="*/ 498764 w 3034146"/>
                <a:gd name="connsiteY3" fmla="*/ 4322618 h 5021667"/>
                <a:gd name="connsiteX4" fmla="*/ 13855 w 3034146"/>
                <a:gd name="connsiteY4" fmla="*/ 4724400 h 5021667"/>
                <a:gd name="connsiteX5" fmla="*/ 0 w 3034146"/>
                <a:gd name="connsiteY5" fmla="*/ 41564 h 5021667"/>
                <a:gd name="connsiteX6" fmla="*/ 3034146 w 3034146"/>
                <a:gd name="connsiteY6" fmla="*/ 0 h 5021667"/>
                <a:gd name="connsiteX0" fmla="*/ 3034146 w 3034146"/>
                <a:gd name="connsiteY0" fmla="*/ 0 h 5021667"/>
                <a:gd name="connsiteX1" fmla="*/ 1676400 w 3034146"/>
                <a:gd name="connsiteY1" fmla="*/ 1939636 h 5021667"/>
                <a:gd name="connsiteX2" fmla="*/ 831273 w 3034146"/>
                <a:gd name="connsiteY2" fmla="*/ 2521527 h 5021667"/>
                <a:gd name="connsiteX3" fmla="*/ 498764 w 3034146"/>
                <a:gd name="connsiteY3" fmla="*/ 4322618 h 5021667"/>
                <a:gd name="connsiteX4" fmla="*/ 13855 w 3034146"/>
                <a:gd name="connsiteY4" fmla="*/ 4724400 h 5021667"/>
                <a:gd name="connsiteX5" fmla="*/ 0 w 3034146"/>
                <a:gd name="connsiteY5" fmla="*/ 41564 h 5021667"/>
                <a:gd name="connsiteX6" fmla="*/ 3034146 w 3034146"/>
                <a:gd name="connsiteY6" fmla="*/ 0 h 5021667"/>
                <a:gd name="connsiteX0" fmla="*/ 3034146 w 3073956"/>
                <a:gd name="connsiteY0" fmla="*/ 0 h 5021667"/>
                <a:gd name="connsiteX1" fmla="*/ 1676400 w 3073956"/>
                <a:gd name="connsiteY1" fmla="*/ 1939636 h 5021667"/>
                <a:gd name="connsiteX2" fmla="*/ 831273 w 3073956"/>
                <a:gd name="connsiteY2" fmla="*/ 2521527 h 5021667"/>
                <a:gd name="connsiteX3" fmla="*/ 498764 w 3073956"/>
                <a:gd name="connsiteY3" fmla="*/ 4322618 h 5021667"/>
                <a:gd name="connsiteX4" fmla="*/ 13855 w 3073956"/>
                <a:gd name="connsiteY4" fmla="*/ 4724400 h 5021667"/>
                <a:gd name="connsiteX5" fmla="*/ 0 w 3073956"/>
                <a:gd name="connsiteY5" fmla="*/ 41564 h 5021667"/>
                <a:gd name="connsiteX6" fmla="*/ 3034146 w 3073956"/>
                <a:gd name="connsiteY6" fmla="*/ 0 h 5021667"/>
                <a:gd name="connsiteX0" fmla="*/ 3034146 w 3101237"/>
                <a:gd name="connsiteY0" fmla="*/ 0 h 5021667"/>
                <a:gd name="connsiteX1" fmla="*/ 2286000 w 3101237"/>
                <a:gd name="connsiteY1" fmla="*/ 2119745 h 5021667"/>
                <a:gd name="connsiteX2" fmla="*/ 831273 w 3101237"/>
                <a:gd name="connsiteY2" fmla="*/ 2521527 h 5021667"/>
                <a:gd name="connsiteX3" fmla="*/ 498764 w 3101237"/>
                <a:gd name="connsiteY3" fmla="*/ 4322618 h 5021667"/>
                <a:gd name="connsiteX4" fmla="*/ 13855 w 3101237"/>
                <a:gd name="connsiteY4" fmla="*/ 4724400 h 5021667"/>
                <a:gd name="connsiteX5" fmla="*/ 0 w 3101237"/>
                <a:gd name="connsiteY5" fmla="*/ 41564 h 5021667"/>
                <a:gd name="connsiteX6" fmla="*/ 3034146 w 3101237"/>
                <a:gd name="connsiteY6" fmla="*/ 0 h 5021667"/>
                <a:gd name="connsiteX0" fmla="*/ 3740728 w 3780989"/>
                <a:gd name="connsiteY0" fmla="*/ 13854 h 4980103"/>
                <a:gd name="connsiteX1" fmla="*/ 2286000 w 3780989"/>
                <a:gd name="connsiteY1" fmla="*/ 2078181 h 4980103"/>
                <a:gd name="connsiteX2" fmla="*/ 831273 w 3780989"/>
                <a:gd name="connsiteY2" fmla="*/ 2479963 h 4980103"/>
                <a:gd name="connsiteX3" fmla="*/ 498764 w 3780989"/>
                <a:gd name="connsiteY3" fmla="*/ 4281054 h 4980103"/>
                <a:gd name="connsiteX4" fmla="*/ 13855 w 3780989"/>
                <a:gd name="connsiteY4" fmla="*/ 4682836 h 4980103"/>
                <a:gd name="connsiteX5" fmla="*/ 0 w 3780989"/>
                <a:gd name="connsiteY5" fmla="*/ 0 h 4980103"/>
                <a:gd name="connsiteX6" fmla="*/ 3740728 w 3780989"/>
                <a:gd name="connsiteY6" fmla="*/ 13854 h 4980103"/>
                <a:gd name="connsiteX0" fmla="*/ 3740728 w 3803936"/>
                <a:gd name="connsiteY0" fmla="*/ 13854 h 4980103"/>
                <a:gd name="connsiteX1" fmla="*/ 2826327 w 3803936"/>
                <a:gd name="connsiteY1" fmla="*/ 1884217 h 4980103"/>
                <a:gd name="connsiteX2" fmla="*/ 831273 w 3803936"/>
                <a:gd name="connsiteY2" fmla="*/ 2479963 h 4980103"/>
                <a:gd name="connsiteX3" fmla="*/ 498764 w 3803936"/>
                <a:gd name="connsiteY3" fmla="*/ 4281054 h 4980103"/>
                <a:gd name="connsiteX4" fmla="*/ 13855 w 3803936"/>
                <a:gd name="connsiteY4" fmla="*/ 4682836 h 4980103"/>
                <a:gd name="connsiteX5" fmla="*/ 0 w 3803936"/>
                <a:gd name="connsiteY5" fmla="*/ 0 h 4980103"/>
                <a:gd name="connsiteX6" fmla="*/ 3740728 w 3803936"/>
                <a:gd name="connsiteY6" fmla="*/ 13854 h 4980103"/>
                <a:gd name="connsiteX0" fmla="*/ 3740728 w 3819518"/>
                <a:gd name="connsiteY0" fmla="*/ 13854 h 4980103"/>
                <a:gd name="connsiteX1" fmla="*/ 2826327 w 3819518"/>
                <a:gd name="connsiteY1" fmla="*/ 1884217 h 4980103"/>
                <a:gd name="connsiteX2" fmla="*/ 831273 w 3819518"/>
                <a:gd name="connsiteY2" fmla="*/ 2479963 h 4980103"/>
                <a:gd name="connsiteX3" fmla="*/ 498764 w 3819518"/>
                <a:gd name="connsiteY3" fmla="*/ 4281054 h 4980103"/>
                <a:gd name="connsiteX4" fmla="*/ 13855 w 3819518"/>
                <a:gd name="connsiteY4" fmla="*/ 4682836 h 4980103"/>
                <a:gd name="connsiteX5" fmla="*/ 0 w 3819518"/>
                <a:gd name="connsiteY5" fmla="*/ 0 h 4980103"/>
                <a:gd name="connsiteX6" fmla="*/ 3740728 w 3819518"/>
                <a:gd name="connsiteY6" fmla="*/ 13854 h 4980103"/>
                <a:gd name="connsiteX0" fmla="*/ 3699165 w 3764759"/>
                <a:gd name="connsiteY0" fmla="*/ 0 h 4980103"/>
                <a:gd name="connsiteX1" fmla="*/ 2826327 w 3764759"/>
                <a:gd name="connsiteY1" fmla="*/ 1884217 h 4980103"/>
                <a:gd name="connsiteX2" fmla="*/ 831273 w 3764759"/>
                <a:gd name="connsiteY2" fmla="*/ 2479963 h 4980103"/>
                <a:gd name="connsiteX3" fmla="*/ 498764 w 3764759"/>
                <a:gd name="connsiteY3" fmla="*/ 4281054 h 4980103"/>
                <a:gd name="connsiteX4" fmla="*/ 13855 w 3764759"/>
                <a:gd name="connsiteY4" fmla="*/ 4682836 h 4980103"/>
                <a:gd name="connsiteX5" fmla="*/ 0 w 3764759"/>
                <a:gd name="connsiteY5" fmla="*/ 0 h 4980103"/>
                <a:gd name="connsiteX6" fmla="*/ 3699165 w 3764759"/>
                <a:gd name="connsiteY6" fmla="*/ 0 h 4980103"/>
                <a:gd name="connsiteX0" fmla="*/ 3408220 w 3496956"/>
                <a:gd name="connsiteY0" fmla="*/ 0 h 4993957"/>
                <a:gd name="connsiteX1" fmla="*/ 2826327 w 3496956"/>
                <a:gd name="connsiteY1" fmla="*/ 1898071 h 4993957"/>
                <a:gd name="connsiteX2" fmla="*/ 831273 w 3496956"/>
                <a:gd name="connsiteY2" fmla="*/ 2493817 h 4993957"/>
                <a:gd name="connsiteX3" fmla="*/ 498764 w 3496956"/>
                <a:gd name="connsiteY3" fmla="*/ 4294908 h 4993957"/>
                <a:gd name="connsiteX4" fmla="*/ 13855 w 3496956"/>
                <a:gd name="connsiteY4" fmla="*/ 4696690 h 4993957"/>
                <a:gd name="connsiteX5" fmla="*/ 0 w 3496956"/>
                <a:gd name="connsiteY5" fmla="*/ 13854 h 4993957"/>
                <a:gd name="connsiteX6" fmla="*/ 3408220 w 3496956"/>
                <a:gd name="connsiteY6" fmla="*/ 0 h 4993957"/>
                <a:gd name="connsiteX0" fmla="*/ 3408220 w 3460882"/>
                <a:gd name="connsiteY0" fmla="*/ 0 h 4993957"/>
                <a:gd name="connsiteX1" fmla="*/ 2355272 w 3460882"/>
                <a:gd name="connsiteY1" fmla="*/ 1787235 h 4993957"/>
                <a:gd name="connsiteX2" fmla="*/ 831273 w 3460882"/>
                <a:gd name="connsiteY2" fmla="*/ 2493817 h 4993957"/>
                <a:gd name="connsiteX3" fmla="*/ 498764 w 3460882"/>
                <a:gd name="connsiteY3" fmla="*/ 4294908 h 4993957"/>
                <a:gd name="connsiteX4" fmla="*/ 13855 w 3460882"/>
                <a:gd name="connsiteY4" fmla="*/ 4696690 h 4993957"/>
                <a:gd name="connsiteX5" fmla="*/ 0 w 3460882"/>
                <a:gd name="connsiteY5" fmla="*/ 13854 h 4993957"/>
                <a:gd name="connsiteX6" fmla="*/ 3408220 w 3460882"/>
                <a:gd name="connsiteY6" fmla="*/ 0 h 4993957"/>
                <a:gd name="connsiteX0" fmla="*/ 3408220 w 3461814"/>
                <a:gd name="connsiteY0" fmla="*/ 0 h 4997951"/>
                <a:gd name="connsiteX1" fmla="*/ 2355272 w 3461814"/>
                <a:gd name="connsiteY1" fmla="*/ 1787235 h 4997951"/>
                <a:gd name="connsiteX2" fmla="*/ 706582 w 3461814"/>
                <a:gd name="connsiteY2" fmla="*/ 2369126 h 4997951"/>
                <a:gd name="connsiteX3" fmla="*/ 498764 w 3461814"/>
                <a:gd name="connsiteY3" fmla="*/ 4294908 h 4997951"/>
                <a:gd name="connsiteX4" fmla="*/ 13855 w 3461814"/>
                <a:gd name="connsiteY4" fmla="*/ 4696690 h 4997951"/>
                <a:gd name="connsiteX5" fmla="*/ 0 w 3461814"/>
                <a:gd name="connsiteY5" fmla="*/ 13854 h 4997951"/>
                <a:gd name="connsiteX6" fmla="*/ 3408220 w 3461814"/>
                <a:gd name="connsiteY6" fmla="*/ 0 h 4997951"/>
                <a:gd name="connsiteX0" fmla="*/ 3505202 w 3555152"/>
                <a:gd name="connsiteY0" fmla="*/ 13855 h 4984097"/>
                <a:gd name="connsiteX1" fmla="*/ 2355272 w 3555152"/>
                <a:gd name="connsiteY1" fmla="*/ 1773381 h 4984097"/>
                <a:gd name="connsiteX2" fmla="*/ 706582 w 3555152"/>
                <a:gd name="connsiteY2" fmla="*/ 2355272 h 4984097"/>
                <a:gd name="connsiteX3" fmla="*/ 498764 w 3555152"/>
                <a:gd name="connsiteY3" fmla="*/ 4281054 h 4984097"/>
                <a:gd name="connsiteX4" fmla="*/ 13855 w 3555152"/>
                <a:gd name="connsiteY4" fmla="*/ 4682836 h 4984097"/>
                <a:gd name="connsiteX5" fmla="*/ 0 w 3555152"/>
                <a:gd name="connsiteY5" fmla="*/ 0 h 4984097"/>
                <a:gd name="connsiteX6" fmla="*/ 3505202 w 3555152"/>
                <a:gd name="connsiteY6" fmla="*/ 13855 h 4984097"/>
                <a:gd name="connsiteX0" fmla="*/ 3505202 w 3509945"/>
                <a:gd name="connsiteY0" fmla="*/ 13855 h 4984097"/>
                <a:gd name="connsiteX1" fmla="*/ 2355272 w 3509945"/>
                <a:gd name="connsiteY1" fmla="*/ 1773381 h 4984097"/>
                <a:gd name="connsiteX2" fmla="*/ 706582 w 3509945"/>
                <a:gd name="connsiteY2" fmla="*/ 2355272 h 4984097"/>
                <a:gd name="connsiteX3" fmla="*/ 498764 w 3509945"/>
                <a:gd name="connsiteY3" fmla="*/ 4281054 h 4984097"/>
                <a:gd name="connsiteX4" fmla="*/ 13855 w 3509945"/>
                <a:gd name="connsiteY4" fmla="*/ 4682836 h 4984097"/>
                <a:gd name="connsiteX5" fmla="*/ 0 w 3509945"/>
                <a:gd name="connsiteY5" fmla="*/ 0 h 4984097"/>
                <a:gd name="connsiteX6" fmla="*/ 3505202 w 3509945"/>
                <a:gd name="connsiteY6" fmla="*/ 13855 h 4984097"/>
                <a:gd name="connsiteX0" fmla="*/ 3505202 w 3510195"/>
                <a:gd name="connsiteY0" fmla="*/ 13855 h 4984097"/>
                <a:gd name="connsiteX1" fmla="*/ 2355272 w 3510195"/>
                <a:gd name="connsiteY1" fmla="*/ 1773381 h 4984097"/>
                <a:gd name="connsiteX2" fmla="*/ 706582 w 3510195"/>
                <a:gd name="connsiteY2" fmla="*/ 2355272 h 4984097"/>
                <a:gd name="connsiteX3" fmla="*/ 498764 w 3510195"/>
                <a:gd name="connsiteY3" fmla="*/ 4281054 h 4984097"/>
                <a:gd name="connsiteX4" fmla="*/ 13855 w 3510195"/>
                <a:gd name="connsiteY4" fmla="*/ 4682836 h 4984097"/>
                <a:gd name="connsiteX5" fmla="*/ 0 w 3510195"/>
                <a:gd name="connsiteY5" fmla="*/ 0 h 4984097"/>
                <a:gd name="connsiteX6" fmla="*/ 3505202 w 3510195"/>
                <a:gd name="connsiteY6" fmla="*/ 13855 h 4984097"/>
                <a:gd name="connsiteX0" fmla="*/ 3505202 w 3510379"/>
                <a:gd name="connsiteY0" fmla="*/ 13855 h 4984097"/>
                <a:gd name="connsiteX1" fmla="*/ 2382981 w 3510379"/>
                <a:gd name="connsiteY1" fmla="*/ 1911927 h 4984097"/>
                <a:gd name="connsiteX2" fmla="*/ 706582 w 3510379"/>
                <a:gd name="connsiteY2" fmla="*/ 2355272 h 4984097"/>
                <a:gd name="connsiteX3" fmla="*/ 498764 w 3510379"/>
                <a:gd name="connsiteY3" fmla="*/ 4281054 h 4984097"/>
                <a:gd name="connsiteX4" fmla="*/ 13855 w 3510379"/>
                <a:gd name="connsiteY4" fmla="*/ 4682836 h 4984097"/>
                <a:gd name="connsiteX5" fmla="*/ 0 w 3510379"/>
                <a:gd name="connsiteY5" fmla="*/ 0 h 4984097"/>
                <a:gd name="connsiteX6" fmla="*/ 3505202 w 3510379"/>
                <a:gd name="connsiteY6" fmla="*/ 13855 h 4984097"/>
                <a:gd name="connsiteX0" fmla="*/ 3865420 w 3868973"/>
                <a:gd name="connsiteY0" fmla="*/ 13855 h 4984097"/>
                <a:gd name="connsiteX1" fmla="*/ 2382981 w 3868973"/>
                <a:gd name="connsiteY1" fmla="*/ 1911927 h 4984097"/>
                <a:gd name="connsiteX2" fmla="*/ 706582 w 3868973"/>
                <a:gd name="connsiteY2" fmla="*/ 2355272 h 4984097"/>
                <a:gd name="connsiteX3" fmla="*/ 498764 w 3868973"/>
                <a:gd name="connsiteY3" fmla="*/ 4281054 h 4984097"/>
                <a:gd name="connsiteX4" fmla="*/ 13855 w 3868973"/>
                <a:gd name="connsiteY4" fmla="*/ 4682836 h 4984097"/>
                <a:gd name="connsiteX5" fmla="*/ 0 w 3868973"/>
                <a:gd name="connsiteY5" fmla="*/ 0 h 4984097"/>
                <a:gd name="connsiteX6" fmla="*/ 3865420 w 3868973"/>
                <a:gd name="connsiteY6" fmla="*/ 13855 h 4984097"/>
                <a:gd name="connsiteX0" fmla="*/ 3865420 w 3873426"/>
                <a:gd name="connsiteY0" fmla="*/ 13855 h 4984097"/>
                <a:gd name="connsiteX1" fmla="*/ 2992581 w 3873426"/>
                <a:gd name="connsiteY1" fmla="*/ 1717964 h 4984097"/>
                <a:gd name="connsiteX2" fmla="*/ 706582 w 3873426"/>
                <a:gd name="connsiteY2" fmla="*/ 2355272 h 4984097"/>
                <a:gd name="connsiteX3" fmla="*/ 498764 w 3873426"/>
                <a:gd name="connsiteY3" fmla="*/ 4281054 h 4984097"/>
                <a:gd name="connsiteX4" fmla="*/ 13855 w 3873426"/>
                <a:gd name="connsiteY4" fmla="*/ 4682836 h 4984097"/>
                <a:gd name="connsiteX5" fmla="*/ 0 w 3873426"/>
                <a:gd name="connsiteY5" fmla="*/ 0 h 4984097"/>
                <a:gd name="connsiteX6" fmla="*/ 3865420 w 3873426"/>
                <a:gd name="connsiteY6" fmla="*/ 13855 h 4984097"/>
                <a:gd name="connsiteX0" fmla="*/ 3865420 w 3873179"/>
                <a:gd name="connsiteY0" fmla="*/ 13855 h 4980543"/>
                <a:gd name="connsiteX1" fmla="*/ 2992581 w 3873179"/>
                <a:gd name="connsiteY1" fmla="*/ 1717964 h 4980543"/>
                <a:gd name="connsiteX2" fmla="*/ 803564 w 3873179"/>
                <a:gd name="connsiteY2" fmla="*/ 2466109 h 4980543"/>
                <a:gd name="connsiteX3" fmla="*/ 498764 w 3873179"/>
                <a:gd name="connsiteY3" fmla="*/ 4281054 h 4980543"/>
                <a:gd name="connsiteX4" fmla="*/ 13855 w 3873179"/>
                <a:gd name="connsiteY4" fmla="*/ 4682836 h 4980543"/>
                <a:gd name="connsiteX5" fmla="*/ 0 w 3873179"/>
                <a:gd name="connsiteY5" fmla="*/ 0 h 4980543"/>
                <a:gd name="connsiteX6" fmla="*/ 3865420 w 3873179"/>
                <a:gd name="connsiteY6" fmla="*/ 13855 h 4980543"/>
                <a:gd name="connsiteX0" fmla="*/ 3532911 w 3549464"/>
                <a:gd name="connsiteY0" fmla="*/ 138545 h 4980543"/>
                <a:gd name="connsiteX1" fmla="*/ 2992581 w 3549464"/>
                <a:gd name="connsiteY1" fmla="*/ 1717964 h 4980543"/>
                <a:gd name="connsiteX2" fmla="*/ 803564 w 3549464"/>
                <a:gd name="connsiteY2" fmla="*/ 2466109 h 4980543"/>
                <a:gd name="connsiteX3" fmla="*/ 498764 w 3549464"/>
                <a:gd name="connsiteY3" fmla="*/ 4281054 h 4980543"/>
                <a:gd name="connsiteX4" fmla="*/ 13855 w 3549464"/>
                <a:gd name="connsiteY4" fmla="*/ 4682836 h 4980543"/>
                <a:gd name="connsiteX5" fmla="*/ 0 w 3549464"/>
                <a:gd name="connsiteY5" fmla="*/ 0 h 4980543"/>
                <a:gd name="connsiteX6" fmla="*/ 3532911 w 3549464"/>
                <a:gd name="connsiteY6" fmla="*/ 138545 h 4980543"/>
                <a:gd name="connsiteX0" fmla="*/ 3546766 w 3562611"/>
                <a:gd name="connsiteY0" fmla="*/ 0 h 5008253"/>
                <a:gd name="connsiteX1" fmla="*/ 2992581 w 3562611"/>
                <a:gd name="connsiteY1" fmla="*/ 1745674 h 5008253"/>
                <a:gd name="connsiteX2" fmla="*/ 803564 w 3562611"/>
                <a:gd name="connsiteY2" fmla="*/ 2493819 h 5008253"/>
                <a:gd name="connsiteX3" fmla="*/ 498764 w 3562611"/>
                <a:gd name="connsiteY3" fmla="*/ 4308764 h 5008253"/>
                <a:gd name="connsiteX4" fmla="*/ 13855 w 3562611"/>
                <a:gd name="connsiteY4" fmla="*/ 4710546 h 5008253"/>
                <a:gd name="connsiteX5" fmla="*/ 0 w 3562611"/>
                <a:gd name="connsiteY5" fmla="*/ 27710 h 5008253"/>
                <a:gd name="connsiteX6" fmla="*/ 3546766 w 3562611"/>
                <a:gd name="connsiteY6" fmla="*/ 0 h 5008253"/>
                <a:gd name="connsiteX0" fmla="*/ 3546766 w 3706909"/>
                <a:gd name="connsiteY0" fmla="*/ 0 h 5008253"/>
                <a:gd name="connsiteX1" fmla="*/ 2992581 w 3706909"/>
                <a:gd name="connsiteY1" fmla="*/ 1745674 h 5008253"/>
                <a:gd name="connsiteX2" fmla="*/ 803564 w 3706909"/>
                <a:gd name="connsiteY2" fmla="*/ 2493819 h 5008253"/>
                <a:gd name="connsiteX3" fmla="*/ 498764 w 3706909"/>
                <a:gd name="connsiteY3" fmla="*/ 4308764 h 5008253"/>
                <a:gd name="connsiteX4" fmla="*/ 13855 w 3706909"/>
                <a:gd name="connsiteY4" fmla="*/ 4710546 h 5008253"/>
                <a:gd name="connsiteX5" fmla="*/ 0 w 3706909"/>
                <a:gd name="connsiteY5" fmla="*/ 27710 h 5008253"/>
                <a:gd name="connsiteX6" fmla="*/ 3546766 w 3706909"/>
                <a:gd name="connsiteY6" fmla="*/ 0 h 5008253"/>
                <a:gd name="connsiteX0" fmla="*/ 3546766 w 3576888"/>
                <a:gd name="connsiteY0" fmla="*/ 0 h 5008253"/>
                <a:gd name="connsiteX1" fmla="*/ 2992581 w 3576888"/>
                <a:gd name="connsiteY1" fmla="*/ 1745674 h 5008253"/>
                <a:gd name="connsiteX2" fmla="*/ 803564 w 3576888"/>
                <a:gd name="connsiteY2" fmla="*/ 2493819 h 5008253"/>
                <a:gd name="connsiteX3" fmla="*/ 498764 w 3576888"/>
                <a:gd name="connsiteY3" fmla="*/ 4308764 h 5008253"/>
                <a:gd name="connsiteX4" fmla="*/ 13855 w 3576888"/>
                <a:gd name="connsiteY4" fmla="*/ 4710546 h 5008253"/>
                <a:gd name="connsiteX5" fmla="*/ 0 w 3576888"/>
                <a:gd name="connsiteY5" fmla="*/ 27710 h 5008253"/>
                <a:gd name="connsiteX6" fmla="*/ 3546766 w 3576888"/>
                <a:gd name="connsiteY6" fmla="*/ 0 h 5008253"/>
                <a:gd name="connsiteX0" fmla="*/ 3546766 w 3560729"/>
                <a:gd name="connsiteY0" fmla="*/ 0 h 5008253"/>
                <a:gd name="connsiteX1" fmla="*/ 2604653 w 3560729"/>
                <a:gd name="connsiteY1" fmla="*/ 1814947 h 5008253"/>
                <a:gd name="connsiteX2" fmla="*/ 803564 w 3560729"/>
                <a:gd name="connsiteY2" fmla="*/ 2493819 h 5008253"/>
                <a:gd name="connsiteX3" fmla="*/ 498764 w 3560729"/>
                <a:gd name="connsiteY3" fmla="*/ 4308764 h 5008253"/>
                <a:gd name="connsiteX4" fmla="*/ 13855 w 3560729"/>
                <a:gd name="connsiteY4" fmla="*/ 4710546 h 5008253"/>
                <a:gd name="connsiteX5" fmla="*/ 0 w 3560729"/>
                <a:gd name="connsiteY5" fmla="*/ 27710 h 5008253"/>
                <a:gd name="connsiteX6" fmla="*/ 3546766 w 3560729"/>
                <a:gd name="connsiteY6" fmla="*/ 0 h 5008253"/>
                <a:gd name="connsiteX0" fmla="*/ 3546766 w 3560729"/>
                <a:gd name="connsiteY0" fmla="*/ 0 h 5022108"/>
                <a:gd name="connsiteX1" fmla="*/ 2604653 w 3560729"/>
                <a:gd name="connsiteY1" fmla="*/ 1828802 h 5022108"/>
                <a:gd name="connsiteX2" fmla="*/ 803564 w 3560729"/>
                <a:gd name="connsiteY2" fmla="*/ 2507674 h 5022108"/>
                <a:gd name="connsiteX3" fmla="*/ 498764 w 3560729"/>
                <a:gd name="connsiteY3" fmla="*/ 4322619 h 5022108"/>
                <a:gd name="connsiteX4" fmla="*/ 13855 w 3560729"/>
                <a:gd name="connsiteY4" fmla="*/ 4724401 h 5022108"/>
                <a:gd name="connsiteX5" fmla="*/ 0 w 3560729"/>
                <a:gd name="connsiteY5" fmla="*/ 41565 h 5022108"/>
                <a:gd name="connsiteX6" fmla="*/ 3546766 w 3560729"/>
                <a:gd name="connsiteY6" fmla="*/ 0 h 5022108"/>
                <a:gd name="connsiteX0" fmla="*/ 3546766 w 3560729"/>
                <a:gd name="connsiteY0" fmla="*/ 0 h 5028368"/>
                <a:gd name="connsiteX1" fmla="*/ 2604653 w 3560729"/>
                <a:gd name="connsiteY1" fmla="*/ 1828802 h 5028368"/>
                <a:gd name="connsiteX2" fmla="*/ 803564 w 3560729"/>
                <a:gd name="connsiteY2" fmla="*/ 2313710 h 5028368"/>
                <a:gd name="connsiteX3" fmla="*/ 498764 w 3560729"/>
                <a:gd name="connsiteY3" fmla="*/ 4322619 h 5028368"/>
                <a:gd name="connsiteX4" fmla="*/ 13855 w 3560729"/>
                <a:gd name="connsiteY4" fmla="*/ 4724401 h 5028368"/>
                <a:gd name="connsiteX5" fmla="*/ 0 w 3560729"/>
                <a:gd name="connsiteY5" fmla="*/ 41565 h 5028368"/>
                <a:gd name="connsiteX6" fmla="*/ 3546766 w 3560729"/>
                <a:gd name="connsiteY6" fmla="*/ 0 h 5028368"/>
                <a:gd name="connsiteX0" fmla="*/ 3546766 w 3567061"/>
                <a:gd name="connsiteY0" fmla="*/ 0 h 5028368"/>
                <a:gd name="connsiteX1" fmla="*/ 2826326 w 3567061"/>
                <a:gd name="connsiteY1" fmla="*/ 1731820 h 5028368"/>
                <a:gd name="connsiteX2" fmla="*/ 803564 w 3567061"/>
                <a:gd name="connsiteY2" fmla="*/ 2313710 h 5028368"/>
                <a:gd name="connsiteX3" fmla="*/ 498764 w 3567061"/>
                <a:gd name="connsiteY3" fmla="*/ 4322619 h 5028368"/>
                <a:gd name="connsiteX4" fmla="*/ 13855 w 3567061"/>
                <a:gd name="connsiteY4" fmla="*/ 4724401 h 5028368"/>
                <a:gd name="connsiteX5" fmla="*/ 0 w 3567061"/>
                <a:gd name="connsiteY5" fmla="*/ 41565 h 5028368"/>
                <a:gd name="connsiteX6" fmla="*/ 3546766 w 3567061"/>
                <a:gd name="connsiteY6" fmla="*/ 0 h 5028368"/>
                <a:gd name="connsiteX0" fmla="*/ 3546766 w 3567061"/>
                <a:gd name="connsiteY0" fmla="*/ 0 h 4939815"/>
                <a:gd name="connsiteX1" fmla="*/ 2826326 w 3567061"/>
                <a:gd name="connsiteY1" fmla="*/ 1731820 h 4939815"/>
                <a:gd name="connsiteX2" fmla="*/ 803564 w 3567061"/>
                <a:gd name="connsiteY2" fmla="*/ 2313710 h 4939815"/>
                <a:gd name="connsiteX3" fmla="*/ 1066801 w 3567061"/>
                <a:gd name="connsiteY3" fmla="*/ 3782292 h 4939815"/>
                <a:gd name="connsiteX4" fmla="*/ 13855 w 3567061"/>
                <a:gd name="connsiteY4" fmla="*/ 4724401 h 4939815"/>
                <a:gd name="connsiteX5" fmla="*/ 0 w 3567061"/>
                <a:gd name="connsiteY5" fmla="*/ 41565 h 4939815"/>
                <a:gd name="connsiteX6" fmla="*/ 3546766 w 3567061"/>
                <a:gd name="connsiteY6" fmla="*/ 0 h 4939815"/>
                <a:gd name="connsiteX0" fmla="*/ 3546766 w 3567427"/>
                <a:gd name="connsiteY0" fmla="*/ 0 h 4944652"/>
                <a:gd name="connsiteX1" fmla="*/ 2826326 w 3567427"/>
                <a:gd name="connsiteY1" fmla="*/ 1731820 h 4944652"/>
                <a:gd name="connsiteX2" fmla="*/ 748145 w 3567427"/>
                <a:gd name="connsiteY2" fmla="*/ 2050474 h 4944652"/>
                <a:gd name="connsiteX3" fmla="*/ 1066801 w 3567427"/>
                <a:gd name="connsiteY3" fmla="*/ 3782292 h 4944652"/>
                <a:gd name="connsiteX4" fmla="*/ 13855 w 3567427"/>
                <a:gd name="connsiteY4" fmla="*/ 4724401 h 4944652"/>
                <a:gd name="connsiteX5" fmla="*/ 0 w 3567427"/>
                <a:gd name="connsiteY5" fmla="*/ 41565 h 4944652"/>
                <a:gd name="connsiteX6" fmla="*/ 3546766 w 3567427"/>
                <a:gd name="connsiteY6" fmla="*/ 0 h 4944652"/>
                <a:gd name="connsiteX0" fmla="*/ 3546766 w 3566619"/>
                <a:gd name="connsiteY0" fmla="*/ 0 h 4940065"/>
                <a:gd name="connsiteX1" fmla="*/ 2826326 w 3566619"/>
                <a:gd name="connsiteY1" fmla="*/ 1731820 h 4940065"/>
                <a:gd name="connsiteX2" fmla="*/ 872836 w 3566619"/>
                <a:gd name="connsiteY2" fmla="*/ 2299856 h 4940065"/>
                <a:gd name="connsiteX3" fmla="*/ 1066801 w 3566619"/>
                <a:gd name="connsiteY3" fmla="*/ 3782292 h 4940065"/>
                <a:gd name="connsiteX4" fmla="*/ 13855 w 3566619"/>
                <a:gd name="connsiteY4" fmla="*/ 4724401 h 4940065"/>
                <a:gd name="connsiteX5" fmla="*/ 0 w 3566619"/>
                <a:gd name="connsiteY5" fmla="*/ 41565 h 4940065"/>
                <a:gd name="connsiteX6" fmla="*/ 3546766 w 3566619"/>
                <a:gd name="connsiteY6" fmla="*/ 0 h 4940065"/>
                <a:gd name="connsiteX0" fmla="*/ 3546766 w 3566619"/>
                <a:gd name="connsiteY0" fmla="*/ 0 h 4943391"/>
                <a:gd name="connsiteX1" fmla="*/ 2826326 w 3566619"/>
                <a:gd name="connsiteY1" fmla="*/ 1731820 h 4943391"/>
                <a:gd name="connsiteX2" fmla="*/ 872836 w 3566619"/>
                <a:gd name="connsiteY2" fmla="*/ 2299856 h 4943391"/>
                <a:gd name="connsiteX3" fmla="*/ 1343891 w 3566619"/>
                <a:gd name="connsiteY3" fmla="*/ 3810001 h 4943391"/>
                <a:gd name="connsiteX4" fmla="*/ 13855 w 3566619"/>
                <a:gd name="connsiteY4" fmla="*/ 4724401 h 4943391"/>
                <a:gd name="connsiteX5" fmla="*/ 0 w 3566619"/>
                <a:gd name="connsiteY5" fmla="*/ 41565 h 4943391"/>
                <a:gd name="connsiteX6" fmla="*/ 3546766 w 3566619"/>
                <a:gd name="connsiteY6" fmla="*/ 0 h 4943391"/>
                <a:gd name="connsiteX0" fmla="*/ 3546766 w 3566619"/>
                <a:gd name="connsiteY0" fmla="*/ 0 h 4955848"/>
                <a:gd name="connsiteX1" fmla="*/ 2826326 w 3566619"/>
                <a:gd name="connsiteY1" fmla="*/ 1731820 h 4955848"/>
                <a:gd name="connsiteX2" fmla="*/ 872836 w 3566619"/>
                <a:gd name="connsiteY2" fmla="*/ 2299856 h 4955848"/>
                <a:gd name="connsiteX3" fmla="*/ 1136073 w 3566619"/>
                <a:gd name="connsiteY3" fmla="*/ 3906983 h 4955848"/>
                <a:gd name="connsiteX4" fmla="*/ 13855 w 3566619"/>
                <a:gd name="connsiteY4" fmla="*/ 4724401 h 4955848"/>
                <a:gd name="connsiteX5" fmla="*/ 0 w 3566619"/>
                <a:gd name="connsiteY5" fmla="*/ 41565 h 4955848"/>
                <a:gd name="connsiteX6" fmla="*/ 3546766 w 3566619"/>
                <a:gd name="connsiteY6" fmla="*/ 0 h 4955848"/>
                <a:gd name="connsiteX0" fmla="*/ 3546766 w 3609882"/>
                <a:gd name="connsiteY0" fmla="*/ 0 h 4955848"/>
                <a:gd name="connsiteX1" fmla="*/ 3214254 w 3609882"/>
                <a:gd name="connsiteY1" fmla="*/ 1579420 h 4955848"/>
                <a:gd name="connsiteX2" fmla="*/ 872836 w 3609882"/>
                <a:gd name="connsiteY2" fmla="*/ 2299856 h 4955848"/>
                <a:gd name="connsiteX3" fmla="*/ 1136073 w 3609882"/>
                <a:gd name="connsiteY3" fmla="*/ 3906983 h 4955848"/>
                <a:gd name="connsiteX4" fmla="*/ 13855 w 3609882"/>
                <a:gd name="connsiteY4" fmla="*/ 4724401 h 4955848"/>
                <a:gd name="connsiteX5" fmla="*/ 0 w 3609882"/>
                <a:gd name="connsiteY5" fmla="*/ 41565 h 4955848"/>
                <a:gd name="connsiteX6" fmla="*/ 3546766 w 3609882"/>
                <a:gd name="connsiteY6" fmla="*/ 0 h 4955848"/>
                <a:gd name="connsiteX0" fmla="*/ 3546766 w 3609882"/>
                <a:gd name="connsiteY0" fmla="*/ 0 h 4957825"/>
                <a:gd name="connsiteX1" fmla="*/ 3214254 w 3609882"/>
                <a:gd name="connsiteY1" fmla="*/ 1579420 h 4957825"/>
                <a:gd name="connsiteX2" fmla="*/ 872836 w 3609882"/>
                <a:gd name="connsiteY2" fmla="*/ 2299856 h 4957825"/>
                <a:gd name="connsiteX3" fmla="*/ 1136073 w 3609882"/>
                <a:gd name="connsiteY3" fmla="*/ 3906983 h 4957825"/>
                <a:gd name="connsiteX4" fmla="*/ 13855 w 3609882"/>
                <a:gd name="connsiteY4" fmla="*/ 4724401 h 4957825"/>
                <a:gd name="connsiteX5" fmla="*/ 0 w 3609882"/>
                <a:gd name="connsiteY5" fmla="*/ 41565 h 4957825"/>
                <a:gd name="connsiteX6" fmla="*/ 3546766 w 3609882"/>
                <a:gd name="connsiteY6" fmla="*/ 0 h 4957825"/>
                <a:gd name="connsiteX0" fmla="*/ 3635098 w 3698214"/>
                <a:gd name="connsiteY0" fmla="*/ 0 h 4956688"/>
                <a:gd name="connsiteX1" fmla="*/ 3302586 w 3698214"/>
                <a:gd name="connsiteY1" fmla="*/ 1579420 h 4956688"/>
                <a:gd name="connsiteX2" fmla="*/ 961168 w 3698214"/>
                <a:gd name="connsiteY2" fmla="*/ 2299856 h 4956688"/>
                <a:gd name="connsiteX3" fmla="*/ 1432223 w 3698214"/>
                <a:gd name="connsiteY3" fmla="*/ 4045529 h 4956688"/>
                <a:gd name="connsiteX4" fmla="*/ 102187 w 3698214"/>
                <a:gd name="connsiteY4" fmla="*/ 4724401 h 4956688"/>
                <a:gd name="connsiteX5" fmla="*/ 88332 w 3698214"/>
                <a:gd name="connsiteY5" fmla="*/ 41565 h 4956688"/>
                <a:gd name="connsiteX6" fmla="*/ 3635098 w 3698214"/>
                <a:gd name="connsiteY6" fmla="*/ 0 h 4956688"/>
                <a:gd name="connsiteX0" fmla="*/ 3635098 w 3698214"/>
                <a:gd name="connsiteY0" fmla="*/ 0 h 4956688"/>
                <a:gd name="connsiteX1" fmla="*/ 3302586 w 3698214"/>
                <a:gd name="connsiteY1" fmla="*/ 1579420 h 4956688"/>
                <a:gd name="connsiteX2" fmla="*/ 961168 w 3698214"/>
                <a:gd name="connsiteY2" fmla="*/ 2299856 h 4956688"/>
                <a:gd name="connsiteX3" fmla="*/ 1432223 w 3698214"/>
                <a:gd name="connsiteY3" fmla="*/ 4045529 h 4956688"/>
                <a:gd name="connsiteX4" fmla="*/ 102187 w 3698214"/>
                <a:gd name="connsiteY4" fmla="*/ 4724401 h 4956688"/>
                <a:gd name="connsiteX5" fmla="*/ 88332 w 3698214"/>
                <a:gd name="connsiteY5" fmla="*/ 41565 h 4956688"/>
                <a:gd name="connsiteX6" fmla="*/ 3635098 w 3698214"/>
                <a:gd name="connsiteY6" fmla="*/ 0 h 4956688"/>
                <a:gd name="connsiteX0" fmla="*/ 3635098 w 3698214"/>
                <a:gd name="connsiteY0" fmla="*/ 0 h 4956688"/>
                <a:gd name="connsiteX1" fmla="*/ 3302586 w 3698214"/>
                <a:gd name="connsiteY1" fmla="*/ 1579420 h 4956688"/>
                <a:gd name="connsiteX2" fmla="*/ 961168 w 3698214"/>
                <a:gd name="connsiteY2" fmla="*/ 2299856 h 4956688"/>
                <a:gd name="connsiteX3" fmla="*/ 1432223 w 3698214"/>
                <a:gd name="connsiteY3" fmla="*/ 4045529 h 4956688"/>
                <a:gd name="connsiteX4" fmla="*/ 102187 w 3698214"/>
                <a:gd name="connsiteY4" fmla="*/ 4724401 h 4956688"/>
                <a:gd name="connsiteX5" fmla="*/ 88332 w 3698214"/>
                <a:gd name="connsiteY5" fmla="*/ 41565 h 4956688"/>
                <a:gd name="connsiteX6" fmla="*/ 3635098 w 3698214"/>
                <a:gd name="connsiteY6" fmla="*/ 0 h 4956688"/>
                <a:gd name="connsiteX0" fmla="*/ 3591845 w 3654961"/>
                <a:gd name="connsiteY0" fmla="*/ 0 h 4968373"/>
                <a:gd name="connsiteX1" fmla="*/ 3259333 w 3654961"/>
                <a:gd name="connsiteY1" fmla="*/ 1579420 h 4968373"/>
                <a:gd name="connsiteX2" fmla="*/ 917915 w 3654961"/>
                <a:gd name="connsiteY2" fmla="*/ 2299856 h 4968373"/>
                <a:gd name="connsiteX3" fmla="*/ 1388970 w 3654961"/>
                <a:gd name="connsiteY3" fmla="*/ 4045529 h 4968373"/>
                <a:gd name="connsiteX4" fmla="*/ 58934 w 3654961"/>
                <a:gd name="connsiteY4" fmla="*/ 4724401 h 4968373"/>
                <a:gd name="connsiteX5" fmla="*/ 45079 w 3654961"/>
                <a:gd name="connsiteY5" fmla="*/ 41565 h 4968373"/>
                <a:gd name="connsiteX6" fmla="*/ 3591845 w 3654961"/>
                <a:gd name="connsiteY6" fmla="*/ 0 h 4968373"/>
                <a:gd name="connsiteX0" fmla="*/ 3591845 w 3654961"/>
                <a:gd name="connsiteY0" fmla="*/ 0 h 4967280"/>
                <a:gd name="connsiteX1" fmla="*/ 3259333 w 3654961"/>
                <a:gd name="connsiteY1" fmla="*/ 1579420 h 4967280"/>
                <a:gd name="connsiteX2" fmla="*/ 917915 w 3654961"/>
                <a:gd name="connsiteY2" fmla="*/ 2299856 h 4967280"/>
                <a:gd name="connsiteX3" fmla="*/ 1388970 w 3654961"/>
                <a:gd name="connsiteY3" fmla="*/ 4045529 h 4967280"/>
                <a:gd name="connsiteX4" fmla="*/ 58934 w 3654961"/>
                <a:gd name="connsiteY4" fmla="*/ 4724401 h 4967280"/>
                <a:gd name="connsiteX5" fmla="*/ 45079 w 3654961"/>
                <a:gd name="connsiteY5" fmla="*/ 41565 h 4967280"/>
                <a:gd name="connsiteX6" fmla="*/ 3591845 w 3654961"/>
                <a:gd name="connsiteY6" fmla="*/ 0 h 4967280"/>
                <a:gd name="connsiteX0" fmla="*/ 3591845 w 3654961"/>
                <a:gd name="connsiteY0" fmla="*/ 0 h 4979298"/>
                <a:gd name="connsiteX1" fmla="*/ 3259333 w 3654961"/>
                <a:gd name="connsiteY1" fmla="*/ 1579420 h 4979298"/>
                <a:gd name="connsiteX2" fmla="*/ 917915 w 3654961"/>
                <a:gd name="connsiteY2" fmla="*/ 2299856 h 4979298"/>
                <a:gd name="connsiteX3" fmla="*/ 1388970 w 3654961"/>
                <a:gd name="connsiteY3" fmla="*/ 4045529 h 4979298"/>
                <a:gd name="connsiteX4" fmla="*/ 58934 w 3654961"/>
                <a:gd name="connsiteY4" fmla="*/ 4738255 h 4979298"/>
                <a:gd name="connsiteX5" fmla="*/ 45079 w 3654961"/>
                <a:gd name="connsiteY5" fmla="*/ 41565 h 4979298"/>
                <a:gd name="connsiteX6" fmla="*/ 3591845 w 3654961"/>
                <a:gd name="connsiteY6" fmla="*/ 0 h 4979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54961" h="4979298">
                  <a:moveTo>
                    <a:pt x="3591845" y="0"/>
                  </a:moveTo>
                  <a:cubicBezTo>
                    <a:pt x="3704991" y="635000"/>
                    <a:pt x="3704988" y="1196111"/>
                    <a:pt x="3259333" y="1579420"/>
                  </a:cubicBezTo>
                  <a:cubicBezTo>
                    <a:pt x="2813678" y="1962729"/>
                    <a:pt x="1229642" y="1888838"/>
                    <a:pt x="917915" y="2299856"/>
                  </a:cubicBezTo>
                  <a:cubicBezTo>
                    <a:pt x="606188" y="2710874"/>
                    <a:pt x="1532133" y="3639129"/>
                    <a:pt x="1388970" y="4045529"/>
                  </a:cubicBezTo>
                  <a:cubicBezTo>
                    <a:pt x="1245807" y="4451929"/>
                    <a:pt x="185461" y="5430703"/>
                    <a:pt x="58934" y="4738255"/>
                  </a:cubicBezTo>
                  <a:cubicBezTo>
                    <a:pt x="-67593" y="4045807"/>
                    <a:pt x="49697" y="1602510"/>
                    <a:pt x="45079" y="41565"/>
                  </a:cubicBezTo>
                  <a:lnTo>
                    <a:pt x="3591845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4407" tIns="42203" rIns="84407" bIns="4220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th-TH" sz="1661"/>
            </a:p>
          </p:txBody>
        </p:sp>
        <p:sp>
          <p:nvSpPr>
            <p:cNvPr id="28" name="รูปแบบอิสระ: รูปร่าง 27">
              <a:extLst>
                <a:ext uri="{FF2B5EF4-FFF2-40B4-BE49-F238E27FC236}">
                  <a16:creationId xmlns:a16="http://schemas.microsoft.com/office/drawing/2014/main" id="{2BA85EDD-0A85-4EA9-8663-73F808501E58}"/>
                </a:ext>
              </a:extLst>
            </p:cNvPr>
            <p:cNvSpPr/>
            <p:nvPr/>
          </p:nvSpPr>
          <p:spPr>
            <a:xfrm>
              <a:off x="-13854" y="-53779"/>
              <a:ext cx="5988928" cy="3844532"/>
            </a:xfrm>
            <a:custGeom>
              <a:avLst/>
              <a:gdLst>
                <a:gd name="connsiteX0" fmla="*/ 5791200 w 5791200"/>
                <a:gd name="connsiteY0" fmla="*/ 13854 h 3574472"/>
                <a:gd name="connsiteX1" fmla="*/ 3061855 w 5791200"/>
                <a:gd name="connsiteY1" fmla="*/ 678872 h 3574472"/>
                <a:gd name="connsiteX2" fmla="*/ 2992582 w 5791200"/>
                <a:gd name="connsiteY2" fmla="*/ 1607127 h 3574472"/>
                <a:gd name="connsiteX3" fmla="*/ 1413164 w 5791200"/>
                <a:gd name="connsiteY3" fmla="*/ 1870363 h 3574472"/>
                <a:gd name="connsiteX4" fmla="*/ 0 w 5791200"/>
                <a:gd name="connsiteY4" fmla="*/ 3574472 h 3574472"/>
                <a:gd name="connsiteX5" fmla="*/ 55418 w 5791200"/>
                <a:gd name="connsiteY5" fmla="*/ 0 h 3574472"/>
                <a:gd name="connsiteX6" fmla="*/ 5791200 w 5791200"/>
                <a:gd name="connsiteY6" fmla="*/ 13854 h 3574472"/>
                <a:gd name="connsiteX0" fmla="*/ 5822003 w 5822003"/>
                <a:gd name="connsiteY0" fmla="*/ 28151 h 3588769"/>
                <a:gd name="connsiteX1" fmla="*/ 3092658 w 5822003"/>
                <a:gd name="connsiteY1" fmla="*/ 693169 h 3588769"/>
                <a:gd name="connsiteX2" fmla="*/ 3023385 w 5822003"/>
                <a:gd name="connsiteY2" fmla="*/ 1621424 h 3588769"/>
                <a:gd name="connsiteX3" fmla="*/ 1443967 w 5822003"/>
                <a:gd name="connsiteY3" fmla="*/ 1884660 h 3588769"/>
                <a:gd name="connsiteX4" fmla="*/ 30803 w 5822003"/>
                <a:gd name="connsiteY4" fmla="*/ 3588769 h 3588769"/>
                <a:gd name="connsiteX5" fmla="*/ 0 w 5822003"/>
                <a:gd name="connsiteY5" fmla="*/ 0 h 3588769"/>
                <a:gd name="connsiteX6" fmla="*/ 5822003 w 5822003"/>
                <a:gd name="connsiteY6" fmla="*/ 28151 h 3588769"/>
                <a:gd name="connsiteX0" fmla="*/ 5879484 w 5879484"/>
                <a:gd name="connsiteY0" fmla="*/ 42449 h 3603067"/>
                <a:gd name="connsiteX1" fmla="*/ 3150139 w 5879484"/>
                <a:gd name="connsiteY1" fmla="*/ 707467 h 3603067"/>
                <a:gd name="connsiteX2" fmla="*/ 3080866 w 5879484"/>
                <a:gd name="connsiteY2" fmla="*/ 1635722 h 3603067"/>
                <a:gd name="connsiteX3" fmla="*/ 1501448 w 5879484"/>
                <a:gd name="connsiteY3" fmla="*/ 1898958 h 3603067"/>
                <a:gd name="connsiteX4" fmla="*/ 88284 w 5879484"/>
                <a:gd name="connsiteY4" fmla="*/ 3603067 h 3603067"/>
                <a:gd name="connsiteX5" fmla="*/ 0 w 5879484"/>
                <a:gd name="connsiteY5" fmla="*/ 0 h 3603067"/>
                <a:gd name="connsiteX6" fmla="*/ 5879484 w 5879484"/>
                <a:gd name="connsiteY6" fmla="*/ 42449 h 3603067"/>
                <a:gd name="connsiteX0" fmla="*/ 5879484 w 5879484"/>
                <a:gd name="connsiteY0" fmla="*/ 42449 h 3603067"/>
                <a:gd name="connsiteX1" fmla="*/ 3150139 w 5879484"/>
                <a:gd name="connsiteY1" fmla="*/ 707467 h 3603067"/>
                <a:gd name="connsiteX2" fmla="*/ 3080866 w 5879484"/>
                <a:gd name="connsiteY2" fmla="*/ 1635722 h 3603067"/>
                <a:gd name="connsiteX3" fmla="*/ 1501448 w 5879484"/>
                <a:gd name="connsiteY3" fmla="*/ 1898958 h 3603067"/>
                <a:gd name="connsiteX4" fmla="*/ 2063 w 5879484"/>
                <a:gd name="connsiteY4" fmla="*/ 3603067 h 3603067"/>
                <a:gd name="connsiteX5" fmla="*/ 0 w 5879484"/>
                <a:gd name="connsiteY5" fmla="*/ 0 h 3603067"/>
                <a:gd name="connsiteX6" fmla="*/ 5879484 w 5879484"/>
                <a:gd name="connsiteY6" fmla="*/ 42449 h 3603067"/>
                <a:gd name="connsiteX0" fmla="*/ 6021126 w 6021126"/>
                <a:gd name="connsiteY0" fmla="*/ 42449 h 3688855"/>
                <a:gd name="connsiteX1" fmla="*/ 3291781 w 6021126"/>
                <a:gd name="connsiteY1" fmla="*/ 707467 h 3688855"/>
                <a:gd name="connsiteX2" fmla="*/ 3222508 w 6021126"/>
                <a:gd name="connsiteY2" fmla="*/ 1635722 h 3688855"/>
                <a:gd name="connsiteX3" fmla="*/ 1643090 w 6021126"/>
                <a:gd name="connsiteY3" fmla="*/ 1898958 h 3688855"/>
                <a:gd name="connsiteX4" fmla="*/ 2 w 6021126"/>
                <a:gd name="connsiteY4" fmla="*/ 3688855 h 3688855"/>
                <a:gd name="connsiteX5" fmla="*/ 141642 w 6021126"/>
                <a:gd name="connsiteY5" fmla="*/ 0 h 3688855"/>
                <a:gd name="connsiteX6" fmla="*/ 6021126 w 6021126"/>
                <a:gd name="connsiteY6" fmla="*/ 42449 h 3688855"/>
                <a:gd name="connsiteX0" fmla="*/ 6109408 w 6109408"/>
                <a:gd name="connsiteY0" fmla="*/ 128236 h 3774642"/>
                <a:gd name="connsiteX1" fmla="*/ 3380063 w 6109408"/>
                <a:gd name="connsiteY1" fmla="*/ 793254 h 3774642"/>
                <a:gd name="connsiteX2" fmla="*/ 3310790 w 6109408"/>
                <a:gd name="connsiteY2" fmla="*/ 1721509 h 3774642"/>
                <a:gd name="connsiteX3" fmla="*/ 1731372 w 6109408"/>
                <a:gd name="connsiteY3" fmla="*/ 1984745 h 3774642"/>
                <a:gd name="connsiteX4" fmla="*/ 88284 w 6109408"/>
                <a:gd name="connsiteY4" fmla="*/ 3774642 h 3774642"/>
                <a:gd name="connsiteX5" fmla="*/ 0 w 6109408"/>
                <a:gd name="connsiteY5" fmla="*/ 0 h 3774642"/>
                <a:gd name="connsiteX6" fmla="*/ 6109408 w 6109408"/>
                <a:gd name="connsiteY6" fmla="*/ 128236 h 3774642"/>
                <a:gd name="connsiteX0" fmla="*/ 6109408 w 6109408"/>
                <a:gd name="connsiteY0" fmla="*/ 128236 h 3774642"/>
                <a:gd name="connsiteX1" fmla="*/ 3380063 w 6109408"/>
                <a:gd name="connsiteY1" fmla="*/ 793254 h 3774642"/>
                <a:gd name="connsiteX2" fmla="*/ 3310790 w 6109408"/>
                <a:gd name="connsiteY2" fmla="*/ 1721509 h 3774642"/>
                <a:gd name="connsiteX3" fmla="*/ 1731372 w 6109408"/>
                <a:gd name="connsiteY3" fmla="*/ 1984745 h 3774642"/>
                <a:gd name="connsiteX4" fmla="*/ 88284 w 6109408"/>
                <a:gd name="connsiteY4" fmla="*/ 3774642 h 3774642"/>
                <a:gd name="connsiteX5" fmla="*/ 0 w 6109408"/>
                <a:gd name="connsiteY5" fmla="*/ 0 h 3774642"/>
                <a:gd name="connsiteX6" fmla="*/ 6109408 w 6109408"/>
                <a:gd name="connsiteY6" fmla="*/ 128236 h 3774642"/>
                <a:gd name="connsiteX0" fmla="*/ 6109408 w 6109408"/>
                <a:gd name="connsiteY0" fmla="*/ 128236 h 3774642"/>
                <a:gd name="connsiteX1" fmla="*/ 3380063 w 6109408"/>
                <a:gd name="connsiteY1" fmla="*/ 793254 h 3774642"/>
                <a:gd name="connsiteX2" fmla="*/ 3310790 w 6109408"/>
                <a:gd name="connsiteY2" fmla="*/ 1721509 h 3774642"/>
                <a:gd name="connsiteX3" fmla="*/ 1731372 w 6109408"/>
                <a:gd name="connsiteY3" fmla="*/ 1984745 h 3774642"/>
                <a:gd name="connsiteX4" fmla="*/ 88284 w 6109408"/>
                <a:gd name="connsiteY4" fmla="*/ 3774642 h 3774642"/>
                <a:gd name="connsiteX5" fmla="*/ 0 w 6109408"/>
                <a:gd name="connsiteY5" fmla="*/ 0 h 3774642"/>
                <a:gd name="connsiteX6" fmla="*/ 6109408 w 6109408"/>
                <a:gd name="connsiteY6" fmla="*/ 128236 h 3774642"/>
                <a:gd name="connsiteX0" fmla="*/ 6037557 w 6037557"/>
                <a:gd name="connsiteY0" fmla="*/ 142533 h 3788939"/>
                <a:gd name="connsiteX1" fmla="*/ 3308212 w 6037557"/>
                <a:gd name="connsiteY1" fmla="*/ 807551 h 3788939"/>
                <a:gd name="connsiteX2" fmla="*/ 3238939 w 6037557"/>
                <a:gd name="connsiteY2" fmla="*/ 1735806 h 3788939"/>
                <a:gd name="connsiteX3" fmla="*/ 1659521 w 6037557"/>
                <a:gd name="connsiteY3" fmla="*/ 1999042 h 3788939"/>
                <a:gd name="connsiteX4" fmla="*/ 16433 w 6037557"/>
                <a:gd name="connsiteY4" fmla="*/ 3788939 h 3788939"/>
                <a:gd name="connsiteX5" fmla="*/ 0 w 6037557"/>
                <a:gd name="connsiteY5" fmla="*/ 0 h 3788939"/>
                <a:gd name="connsiteX6" fmla="*/ 6037557 w 6037557"/>
                <a:gd name="connsiteY6" fmla="*/ 142533 h 3788939"/>
                <a:gd name="connsiteX0" fmla="*/ 6037557 w 6037557"/>
                <a:gd name="connsiteY0" fmla="*/ 142533 h 3788939"/>
                <a:gd name="connsiteX1" fmla="*/ 3308212 w 6037557"/>
                <a:gd name="connsiteY1" fmla="*/ 807551 h 3788939"/>
                <a:gd name="connsiteX2" fmla="*/ 3238939 w 6037557"/>
                <a:gd name="connsiteY2" fmla="*/ 1735806 h 3788939"/>
                <a:gd name="connsiteX3" fmla="*/ 1659521 w 6037557"/>
                <a:gd name="connsiteY3" fmla="*/ 1999042 h 3788939"/>
                <a:gd name="connsiteX4" fmla="*/ 16433 w 6037557"/>
                <a:gd name="connsiteY4" fmla="*/ 3788939 h 3788939"/>
                <a:gd name="connsiteX5" fmla="*/ 0 w 6037557"/>
                <a:gd name="connsiteY5" fmla="*/ 0 h 3788939"/>
                <a:gd name="connsiteX6" fmla="*/ 6037557 w 6037557"/>
                <a:gd name="connsiteY6" fmla="*/ 142533 h 3788939"/>
                <a:gd name="connsiteX0" fmla="*/ 6109407 w 6109407"/>
                <a:gd name="connsiteY0" fmla="*/ 0 h 3789385"/>
                <a:gd name="connsiteX1" fmla="*/ 3308212 w 6109407"/>
                <a:gd name="connsiteY1" fmla="*/ 807997 h 3789385"/>
                <a:gd name="connsiteX2" fmla="*/ 3238939 w 6109407"/>
                <a:gd name="connsiteY2" fmla="*/ 1736252 h 3789385"/>
                <a:gd name="connsiteX3" fmla="*/ 1659521 w 6109407"/>
                <a:gd name="connsiteY3" fmla="*/ 1999488 h 3789385"/>
                <a:gd name="connsiteX4" fmla="*/ 16433 w 6109407"/>
                <a:gd name="connsiteY4" fmla="*/ 3789385 h 3789385"/>
                <a:gd name="connsiteX5" fmla="*/ 0 w 6109407"/>
                <a:gd name="connsiteY5" fmla="*/ 446 h 3789385"/>
                <a:gd name="connsiteX6" fmla="*/ 6109407 w 6109407"/>
                <a:gd name="connsiteY6" fmla="*/ 0 h 3789385"/>
                <a:gd name="connsiteX0" fmla="*/ 6109407 w 6179364"/>
                <a:gd name="connsiteY0" fmla="*/ 0 h 3789385"/>
                <a:gd name="connsiteX1" fmla="*/ 3308212 w 6179364"/>
                <a:gd name="connsiteY1" fmla="*/ 807997 h 3789385"/>
                <a:gd name="connsiteX2" fmla="*/ 3238939 w 6179364"/>
                <a:gd name="connsiteY2" fmla="*/ 1736252 h 3789385"/>
                <a:gd name="connsiteX3" fmla="*/ 1659521 w 6179364"/>
                <a:gd name="connsiteY3" fmla="*/ 1999488 h 3789385"/>
                <a:gd name="connsiteX4" fmla="*/ 16433 w 6179364"/>
                <a:gd name="connsiteY4" fmla="*/ 3789385 h 3789385"/>
                <a:gd name="connsiteX5" fmla="*/ 0 w 6179364"/>
                <a:gd name="connsiteY5" fmla="*/ 446 h 3789385"/>
                <a:gd name="connsiteX6" fmla="*/ 6109407 w 6179364"/>
                <a:gd name="connsiteY6" fmla="*/ 0 h 3789385"/>
                <a:gd name="connsiteX0" fmla="*/ 6109407 w 6179364"/>
                <a:gd name="connsiteY0" fmla="*/ 0 h 3789385"/>
                <a:gd name="connsiteX1" fmla="*/ 3308212 w 6179364"/>
                <a:gd name="connsiteY1" fmla="*/ 807997 h 3789385"/>
                <a:gd name="connsiteX2" fmla="*/ 3238939 w 6179364"/>
                <a:gd name="connsiteY2" fmla="*/ 1736252 h 3789385"/>
                <a:gd name="connsiteX3" fmla="*/ 1659521 w 6179364"/>
                <a:gd name="connsiteY3" fmla="*/ 1999488 h 3789385"/>
                <a:gd name="connsiteX4" fmla="*/ 16433 w 6179364"/>
                <a:gd name="connsiteY4" fmla="*/ 3789385 h 3789385"/>
                <a:gd name="connsiteX5" fmla="*/ 0 w 6179364"/>
                <a:gd name="connsiteY5" fmla="*/ 446 h 3789385"/>
                <a:gd name="connsiteX6" fmla="*/ 6109407 w 6179364"/>
                <a:gd name="connsiteY6" fmla="*/ 0 h 3789385"/>
                <a:gd name="connsiteX0" fmla="*/ 6109407 w 6179364"/>
                <a:gd name="connsiteY0" fmla="*/ 0 h 3826203"/>
                <a:gd name="connsiteX1" fmla="*/ 3308212 w 6179364"/>
                <a:gd name="connsiteY1" fmla="*/ 807997 h 3826203"/>
                <a:gd name="connsiteX2" fmla="*/ 3238939 w 6179364"/>
                <a:gd name="connsiteY2" fmla="*/ 1736252 h 3826203"/>
                <a:gd name="connsiteX3" fmla="*/ 1659521 w 6179364"/>
                <a:gd name="connsiteY3" fmla="*/ 1999488 h 3826203"/>
                <a:gd name="connsiteX4" fmla="*/ 16433 w 6179364"/>
                <a:gd name="connsiteY4" fmla="*/ 3789385 h 3826203"/>
                <a:gd name="connsiteX5" fmla="*/ 0 w 6179364"/>
                <a:gd name="connsiteY5" fmla="*/ 446 h 3826203"/>
                <a:gd name="connsiteX6" fmla="*/ 6109407 w 6179364"/>
                <a:gd name="connsiteY6" fmla="*/ 0 h 3826203"/>
                <a:gd name="connsiteX0" fmla="*/ 6109407 w 6194666"/>
                <a:gd name="connsiteY0" fmla="*/ 0 h 3826203"/>
                <a:gd name="connsiteX1" fmla="*/ 3897392 w 6194666"/>
                <a:gd name="connsiteY1" fmla="*/ 636422 h 3826203"/>
                <a:gd name="connsiteX2" fmla="*/ 3238939 w 6194666"/>
                <a:gd name="connsiteY2" fmla="*/ 1736252 h 3826203"/>
                <a:gd name="connsiteX3" fmla="*/ 1659521 w 6194666"/>
                <a:gd name="connsiteY3" fmla="*/ 1999488 h 3826203"/>
                <a:gd name="connsiteX4" fmla="*/ 16433 w 6194666"/>
                <a:gd name="connsiteY4" fmla="*/ 3789385 h 3826203"/>
                <a:gd name="connsiteX5" fmla="*/ 0 w 6194666"/>
                <a:gd name="connsiteY5" fmla="*/ 446 h 3826203"/>
                <a:gd name="connsiteX6" fmla="*/ 6109407 w 6194666"/>
                <a:gd name="connsiteY6" fmla="*/ 0 h 3826203"/>
                <a:gd name="connsiteX0" fmla="*/ 6109407 w 6195622"/>
                <a:gd name="connsiteY0" fmla="*/ 0 h 3830610"/>
                <a:gd name="connsiteX1" fmla="*/ 3897392 w 6195622"/>
                <a:gd name="connsiteY1" fmla="*/ 636422 h 3830610"/>
                <a:gd name="connsiteX2" fmla="*/ 3052127 w 6195622"/>
                <a:gd name="connsiteY2" fmla="*/ 1764848 h 3830610"/>
                <a:gd name="connsiteX3" fmla="*/ 1659521 w 6195622"/>
                <a:gd name="connsiteY3" fmla="*/ 1999488 h 3830610"/>
                <a:gd name="connsiteX4" fmla="*/ 16433 w 6195622"/>
                <a:gd name="connsiteY4" fmla="*/ 3789385 h 3830610"/>
                <a:gd name="connsiteX5" fmla="*/ 0 w 6195622"/>
                <a:gd name="connsiteY5" fmla="*/ 446 h 3830610"/>
                <a:gd name="connsiteX6" fmla="*/ 6109407 w 6195622"/>
                <a:gd name="connsiteY6" fmla="*/ 0 h 3830610"/>
                <a:gd name="connsiteX0" fmla="*/ 6109407 w 6200522"/>
                <a:gd name="connsiteY0" fmla="*/ 0 h 3830610"/>
                <a:gd name="connsiteX1" fmla="*/ 4041094 w 6200522"/>
                <a:gd name="connsiteY1" fmla="*/ 893784 h 3830610"/>
                <a:gd name="connsiteX2" fmla="*/ 3052127 w 6200522"/>
                <a:gd name="connsiteY2" fmla="*/ 1764848 h 3830610"/>
                <a:gd name="connsiteX3" fmla="*/ 1659521 w 6200522"/>
                <a:gd name="connsiteY3" fmla="*/ 1999488 h 3830610"/>
                <a:gd name="connsiteX4" fmla="*/ 16433 w 6200522"/>
                <a:gd name="connsiteY4" fmla="*/ 3789385 h 3830610"/>
                <a:gd name="connsiteX5" fmla="*/ 0 w 6200522"/>
                <a:gd name="connsiteY5" fmla="*/ 446 h 3830610"/>
                <a:gd name="connsiteX6" fmla="*/ 6109407 w 6200522"/>
                <a:gd name="connsiteY6" fmla="*/ 0 h 3830610"/>
                <a:gd name="connsiteX0" fmla="*/ 6109407 w 6200522"/>
                <a:gd name="connsiteY0" fmla="*/ 0 h 3906887"/>
                <a:gd name="connsiteX1" fmla="*/ 4041094 w 6200522"/>
                <a:gd name="connsiteY1" fmla="*/ 893784 h 3906887"/>
                <a:gd name="connsiteX2" fmla="*/ 3052127 w 6200522"/>
                <a:gd name="connsiteY2" fmla="*/ 1764848 h 3906887"/>
                <a:gd name="connsiteX3" fmla="*/ 1659521 w 6200522"/>
                <a:gd name="connsiteY3" fmla="*/ 1999488 h 3906887"/>
                <a:gd name="connsiteX4" fmla="*/ 921756 w 6200522"/>
                <a:gd name="connsiteY4" fmla="*/ 2860023 h 3906887"/>
                <a:gd name="connsiteX5" fmla="*/ 16433 w 6200522"/>
                <a:gd name="connsiteY5" fmla="*/ 3789385 h 3906887"/>
                <a:gd name="connsiteX6" fmla="*/ 0 w 6200522"/>
                <a:gd name="connsiteY6" fmla="*/ 446 h 3906887"/>
                <a:gd name="connsiteX7" fmla="*/ 6109407 w 6200522"/>
                <a:gd name="connsiteY7" fmla="*/ 0 h 3906887"/>
                <a:gd name="connsiteX0" fmla="*/ 6109407 w 6210247"/>
                <a:gd name="connsiteY0" fmla="*/ 0 h 3906887"/>
                <a:gd name="connsiteX1" fmla="*/ 4285388 w 6210247"/>
                <a:gd name="connsiteY1" fmla="*/ 793699 h 3906887"/>
                <a:gd name="connsiteX2" fmla="*/ 3052127 w 6210247"/>
                <a:gd name="connsiteY2" fmla="*/ 1764848 h 3906887"/>
                <a:gd name="connsiteX3" fmla="*/ 1659521 w 6210247"/>
                <a:gd name="connsiteY3" fmla="*/ 1999488 h 3906887"/>
                <a:gd name="connsiteX4" fmla="*/ 921756 w 6210247"/>
                <a:gd name="connsiteY4" fmla="*/ 2860023 h 3906887"/>
                <a:gd name="connsiteX5" fmla="*/ 16433 w 6210247"/>
                <a:gd name="connsiteY5" fmla="*/ 3789385 h 3906887"/>
                <a:gd name="connsiteX6" fmla="*/ 0 w 6210247"/>
                <a:gd name="connsiteY6" fmla="*/ 446 h 3906887"/>
                <a:gd name="connsiteX7" fmla="*/ 6109407 w 6210247"/>
                <a:gd name="connsiteY7" fmla="*/ 0 h 3906887"/>
                <a:gd name="connsiteX0" fmla="*/ 6109407 w 6214422"/>
                <a:gd name="connsiteY0" fmla="*/ 0 h 3906887"/>
                <a:gd name="connsiteX1" fmla="*/ 4285388 w 6214422"/>
                <a:gd name="connsiteY1" fmla="*/ 793699 h 3906887"/>
                <a:gd name="connsiteX2" fmla="*/ 2477318 w 6214422"/>
                <a:gd name="connsiteY2" fmla="*/ 964165 h 3906887"/>
                <a:gd name="connsiteX3" fmla="*/ 1659521 w 6214422"/>
                <a:gd name="connsiteY3" fmla="*/ 1999488 h 3906887"/>
                <a:gd name="connsiteX4" fmla="*/ 921756 w 6214422"/>
                <a:gd name="connsiteY4" fmla="*/ 2860023 h 3906887"/>
                <a:gd name="connsiteX5" fmla="*/ 16433 w 6214422"/>
                <a:gd name="connsiteY5" fmla="*/ 3789385 h 3906887"/>
                <a:gd name="connsiteX6" fmla="*/ 0 w 6214422"/>
                <a:gd name="connsiteY6" fmla="*/ 446 h 3906887"/>
                <a:gd name="connsiteX7" fmla="*/ 6109407 w 6214422"/>
                <a:gd name="connsiteY7" fmla="*/ 0 h 3906887"/>
                <a:gd name="connsiteX0" fmla="*/ 6109407 w 6214422"/>
                <a:gd name="connsiteY0" fmla="*/ 0 h 3906887"/>
                <a:gd name="connsiteX1" fmla="*/ 4285388 w 6214422"/>
                <a:gd name="connsiteY1" fmla="*/ 793699 h 3906887"/>
                <a:gd name="connsiteX2" fmla="*/ 2477318 w 6214422"/>
                <a:gd name="connsiteY2" fmla="*/ 964165 h 3906887"/>
                <a:gd name="connsiteX3" fmla="*/ 2033147 w 6214422"/>
                <a:gd name="connsiteY3" fmla="*/ 2285446 h 3906887"/>
                <a:gd name="connsiteX4" fmla="*/ 921756 w 6214422"/>
                <a:gd name="connsiteY4" fmla="*/ 2860023 h 3906887"/>
                <a:gd name="connsiteX5" fmla="*/ 16433 w 6214422"/>
                <a:gd name="connsiteY5" fmla="*/ 3789385 h 3906887"/>
                <a:gd name="connsiteX6" fmla="*/ 0 w 6214422"/>
                <a:gd name="connsiteY6" fmla="*/ 446 h 3906887"/>
                <a:gd name="connsiteX7" fmla="*/ 6109407 w 6214422"/>
                <a:gd name="connsiteY7" fmla="*/ 0 h 3906887"/>
                <a:gd name="connsiteX0" fmla="*/ 6109407 w 6214422"/>
                <a:gd name="connsiteY0" fmla="*/ 0 h 3903573"/>
                <a:gd name="connsiteX1" fmla="*/ 4285388 w 6214422"/>
                <a:gd name="connsiteY1" fmla="*/ 793699 h 3903573"/>
                <a:gd name="connsiteX2" fmla="*/ 2477318 w 6214422"/>
                <a:gd name="connsiteY2" fmla="*/ 964165 h 3903573"/>
                <a:gd name="connsiteX3" fmla="*/ 2033147 w 6214422"/>
                <a:gd name="connsiteY3" fmla="*/ 2285446 h 3903573"/>
                <a:gd name="connsiteX4" fmla="*/ 849905 w 6214422"/>
                <a:gd name="connsiteY4" fmla="*/ 2817129 h 3903573"/>
                <a:gd name="connsiteX5" fmla="*/ 16433 w 6214422"/>
                <a:gd name="connsiteY5" fmla="*/ 3789385 h 3903573"/>
                <a:gd name="connsiteX6" fmla="*/ 0 w 6214422"/>
                <a:gd name="connsiteY6" fmla="*/ 446 h 3903573"/>
                <a:gd name="connsiteX7" fmla="*/ 6109407 w 6214422"/>
                <a:gd name="connsiteY7" fmla="*/ 0 h 3903573"/>
                <a:gd name="connsiteX0" fmla="*/ 6109407 w 6214422"/>
                <a:gd name="connsiteY0" fmla="*/ 0 h 3912056"/>
                <a:gd name="connsiteX1" fmla="*/ 4285388 w 6214422"/>
                <a:gd name="connsiteY1" fmla="*/ 793699 h 3912056"/>
                <a:gd name="connsiteX2" fmla="*/ 2477318 w 6214422"/>
                <a:gd name="connsiteY2" fmla="*/ 964165 h 3912056"/>
                <a:gd name="connsiteX3" fmla="*/ 2033147 w 6214422"/>
                <a:gd name="connsiteY3" fmla="*/ 2285446 h 3912056"/>
                <a:gd name="connsiteX4" fmla="*/ 849905 w 6214422"/>
                <a:gd name="connsiteY4" fmla="*/ 2817129 h 3912056"/>
                <a:gd name="connsiteX5" fmla="*/ 16433 w 6214422"/>
                <a:gd name="connsiteY5" fmla="*/ 3789385 h 3912056"/>
                <a:gd name="connsiteX6" fmla="*/ 0 w 6214422"/>
                <a:gd name="connsiteY6" fmla="*/ 446 h 3912056"/>
                <a:gd name="connsiteX7" fmla="*/ 6109407 w 6214422"/>
                <a:gd name="connsiteY7" fmla="*/ 0 h 3912056"/>
                <a:gd name="connsiteX0" fmla="*/ 6109407 w 6220180"/>
                <a:gd name="connsiteY0" fmla="*/ 0 h 3912056"/>
                <a:gd name="connsiteX1" fmla="*/ 4400350 w 6220180"/>
                <a:gd name="connsiteY1" fmla="*/ 993869 h 3912056"/>
                <a:gd name="connsiteX2" fmla="*/ 2477318 w 6220180"/>
                <a:gd name="connsiteY2" fmla="*/ 964165 h 3912056"/>
                <a:gd name="connsiteX3" fmla="*/ 2033147 w 6220180"/>
                <a:gd name="connsiteY3" fmla="*/ 2285446 h 3912056"/>
                <a:gd name="connsiteX4" fmla="*/ 849905 w 6220180"/>
                <a:gd name="connsiteY4" fmla="*/ 2817129 h 3912056"/>
                <a:gd name="connsiteX5" fmla="*/ 16433 w 6220180"/>
                <a:gd name="connsiteY5" fmla="*/ 3789385 h 3912056"/>
                <a:gd name="connsiteX6" fmla="*/ 0 w 6220180"/>
                <a:gd name="connsiteY6" fmla="*/ 446 h 3912056"/>
                <a:gd name="connsiteX7" fmla="*/ 6109407 w 6220180"/>
                <a:gd name="connsiteY7" fmla="*/ 0 h 3912056"/>
                <a:gd name="connsiteX0" fmla="*/ 6109407 w 6221637"/>
                <a:gd name="connsiteY0" fmla="*/ 0 h 3912056"/>
                <a:gd name="connsiteX1" fmla="*/ 4400350 w 6221637"/>
                <a:gd name="connsiteY1" fmla="*/ 993869 h 3912056"/>
                <a:gd name="connsiteX2" fmla="*/ 2477318 w 6221637"/>
                <a:gd name="connsiteY2" fmla="*/ 964165 h 3912056"/>
                <a:gd name="connsiteX3" fmla="*/ 2033147 w 6221637"/>
                <a:gd name="connsiteY3" fmla="*/ 2285446 h 3912056"/>
                <a:gd name="connsiteX4" fmla="*/ 849905 w 6221637"/>
                <a:gd name="connsiteY4" fmla="*/ 2817129 h 3912056"/>
                <a:gd name="connsiteX5" fmla="*/ 16433 w 6221637"/>
                <a:gd name="connsiteY5" fmla="*/ 3789385 h 3912056"/>
                <a:gd name="connsiteX6" fmla="*/ 0 w 6221637"/>
                <a:gd name="connsiteY6" fmla="*/ 446 h 3912056"/>
                <a:gd name="connsiteX7" fmla="*/ 6109407 w 6221637"/>
                <a:gd name="connsiteY7" fmla="*/ 0 h 3912056"/>
                <a:gd name="connsiteX0" fmla="*/ 6109407 w 6217155"/>
                <a:gd name="connsiteY0" fmla="*/ 0 h 3912056"/>
                <a:gd name="connsiteX1" fmla="*/ 4314129 w 6217155"/>
                <a:gd name="connsiteY1" fmla="*/ 765103 h 3912056"/>
                <a:gd name="connsiteX2" fmla="*/ 2477318 w 6217155"/>
                <a:gd name="connsiteY2" fmla="*/ 964165 h 3912056"/>
                <a:gd name="connsiteX3" fmla="*/ 2033147 w 6217155"/>
                <a:gd name="connsiteY3" fmla="*/ 2285446 h 3912056"/>
                <a:gd name="connsiteX4" fmla="*/ 849905 w 6217155"/>
                <a:gd name="connsiteY4" fmla="*/ 2817129 h 3912056"/>
                <a:gd name="connsiteX5" fmla="*/ 16433 w 6217155"/>
                <a:gd name="connsiteY5" fmla="*/ 3789385 h 3912056"/>
                <a:gd name="connsiteX6" fmla="*/ 0 w 6217155"/>
                <a:gd name="connsiteY6" fmla="*/ 446 h 3912056"/>
                <a:gd name="connsiteX7" fmla="*/ 6109407 w 6217155"/>
                <a:gd name="connsiteY7" fmla="*/ 0 h 3912056"/>
                <a:gd name="connsiteX0" fmla="*/ 6109407 w 6216702"/>
                <a:gd name="connsiteY0" fmla="*/ 0 h 3912056"/>
                <a:gd name="connsiteX1" fmla="*/ 4314129 w 6216702"/>
                <a:gd name="connsiteY1" fmla="*/ 765103 h 3912056"/>
                <a:gd name="connsiteX2" fmla="*/ 2362355 w 6216702"/>
                <a:gd name="connsiteY2" fmla="*/ 721101 h 3912056"/>
                <a:gd name="connsiteX3" fmla="*/ 2033147 w 6216702"/>
                <a:gd name="connsiteY3" fmla="*/ 2285446 h 3912056"/>
                <a:gd name="connsiteX4" fmla="*/ 849905 w 6216702"/>
                <a:gd name="connsiteY4" fmla="*/ 2817129 h 3912056"/>
                <a:gd name="connsiteX5" fmla="*/ 16433 w 6216702"/>
                <a:gd name="connsiteY5" fmla="*/ 3789385 h 3912056"/>
                <a:gd name="connsiteX6" fmla="*/ 0 w 6216702"/>
                <a:gd name="connsiteY6" fmla="*/ 446 h 3912056"/>
                <a:gd name="connsiteX7" fmla="*/ 6109407 w 6216702"/>
                <a:gd name="connsiteY7" fmla="*/ 0 h 3912056"/>
                <a:gd name="connsiteX0" fmla="*/ 6109407 w 6212589"/>
                <a:gd name="connsiteY0" fmla="*/ 0 h 3912056"/>
                <a:gd name="connsiteX1" fmla="*/ 4227908 w 6212589"/>
                <a:gd name="connsiteY1" fmla="*/ 622123 h 3912056"/>
                <a:gd name="connsiteX2" fmla="*/ 2362355 w 6212589"/>
                <a:gd name="connsiteY2" fmla="*/ 721101 h 3912056"/>
                <a:gd name="connsiteX3" fmla="*/ 2033147 w 6212589"/>
                <a:gd name="connsiteY3" fmla="*/ 2285446 h 3912056"/>
                <a:gd name="connsiteX4" fmla="*/ 849905 w 6212589"/>
                <a:gd name="connsiteY4" fmla="*/ 2817129 h 3912056"/>
                <a:gd name="connsiteX5" fmla="*/ 16433 w 6212589"/>
                <a:gd name="connsiteY5" fmla="*/ 3789385 h 3912056"/>
                <a:gd name="connsiteX6" fmla="*/ 0 w 6212589"/>
                <a:gd name="connsiteY6" fmla="*/ 446 h 3912056"/>
                <a:gd name="connsiteX7" fmla="*/ 6109407 w 6212589"/>
                <a:gd name="connsiteY7" fmla="*/ 0 h 3912056"/>
                <a:gd name="connsiteX0" fmla="*/ 6109407 w 6213116"/>
                <a:gd name="connsiteY0" fmla="*/ 0 h 3912056"/>
                <a:gd name="connsiteX1" fmla="*/ 4227908 w 6213116"/>
                <a:gd name="connsiteY1" fmla="*/ 622123 h 3912056"/>
                <a:gd name="connsiteX2" fmla="*/ 2290505 w 6213116"/>
                <a:gd name="connsiteY2" fmla="*/ 721102 h 3912056"/>
                <a:gd name="connsiteX3" fmla="*/ 2033147 w 6213116"/>
                <a:gd name="connsiteY3" fmla="*/ 2285446 h 3912056"/>
                <a:gd name="connsiteX4" fmla="*/ 849905 w 6213116"/>
                <a:gd name="connsiteY4" fmla="*/ 2817129 h 3912056"/>
                <a:gd name="connsiteX5" fmla="*/ 16433 w 6213116"/>
                <a:gd name="connsiteY5" fmla="*/ 3789385 h 3912056"/>
                <a:gd name="connsiteX6" fmla="*/ 0 w 6213116"/>
                <a:gd name="connsiteY6" fmla="*/ 446 h 3912056"/>
                <a:gd name="connsiteX7" fmla="*/ 6109407 w 6213116"/>
                <a:gd name="connsiteY7" fmla="*/ 0 h 3912056"/>
                <a:gd name="connsiteX0" fmla="*/ 6109407 w 6214399"/>
                <a:gd name="connsiteY0" fmla="*/ 0 h 3912056"/>
                <a:gd name="connsiteX1" fmla="*/ 4227908 w 6214399"/>
                <a:gd name="connsiteY1" fmla="*/ 622123 h 3912056"/>
                <a:gd name="connsiteX2" fmla="*/ 2290505 w 6214399"/>
                <a:gd name="connsiteY2" fmla="*/ 721102 h 3912056"/>
                <a:gd name="connsiteX3" fmla="*/ 2033147 w 6214399"/>
                <a:gd name="connsiteY3" fmla="*/ 2285446 h 3912056"/>
                <a:gd name="connsiteX4" fmla="*/ 849905 w 6214399"/>
                <a:gd name="connsiteY4" fmla="*/ 2817129 h 3912056"/>
                <a:gd name="connsiteX5" fmla="*/ 16433 w 6214399"/>
                <a:gd name="connsiteY5" fmla="*/ 3789385 h 3912056"/>
                <a:gd name="connsiteX6" fmla="*/ 0 w 6214399"/>
                <a:gd name="connsiteY6" fmla="*/ 446 h 3912056"/>
                <a:gd name="connsiteX7" fmla="*/ 6109407 w 6214399"/>
                <a:gd name="connsiteY7" fmla="*/ 0 h 3912056"/>
                <a:gd name="connsiteX0" fmla="*/ 6109407 w 6231869"/>
                <a:gd name="connsiteY0" fmla="*/ 0 h 3912056"/>
                <a:gd name="connsiteX1" fmla="*/ 4227908 w 6231869"/>
                <a:gd name="connsiteY1" fmla="*/ 622123 h 3912056"/>
                <a:gd name="connsiteX2" fmla="*/ 2290505 w 6231869"/>
                <a:gd name="connsiteY2" fmla="*/ 721102 h 3912056"/>
                <a:gd name="connsiteX3" fmla="*/ 2033147 w 6231869"/>
                <a:gd name="connsiteY3" fmla="*/ 2285446 h 3912056"/>
                <a:gd name="connsiteX4" fmla="*/ 849905 w 6231869"/>
                <a:gd name="connsiteY4" fmla="*/ 2817129 h 3912056"/>
                <a:gd name="connsiteX5" fmla="*/ 16433 w 6231869"/>
                <a:gd name="connsiteY5" fmla="*/ 3789385 h 3912056"/>
                <a:gd name="connsiteX6" fmla="*/ 0 w 6231869"/>
                <a:gd name="connsiteY6" fmla="*/ 446 h 3912056"/>
                <a:gd name="connsiteX7" fmla="*/ 6109407 w 6231869"/>
                <a:gd name="connsiteY7" fmla="*/ 0 h 3912056"/>
                <a:gd name="connsiteX0" fmla="*/ 6109407 w 6263187"/>
                <a:gd name="connsiteY0" fmla="*/ 0 h 3912056"/>
                <a:gd name="connsiteX1" fmla="*/ 4227908 w 6263187"/>
                <a:gd name="connsiteY1" fmla="*/ 622123 h 3912056"/>
                <a:gd name="connsiteX2" fmla="*/ 2290505 w 6263187"/>
                <a:gd name="connsiteY2" fmla="*/ 721102 h 3912056"/>
                <a:gd name="connsiteX3" fmla="*/ 2033147 w 6263187"/>
                <a:gd name="connsiteY3" fmla="*/ 2285446 h 3912056"/>
                <a:gd name="connsiteX4" fmla="*/ 849905 w 6263187"/>
                <a:gd name="connsiteY4" fmla="*/ 2817129 h 3912056"/>
                <a:gd name="connsiteX5" fmla="*/ 16433 w 6263187"/>
                <a:gd name="connsiteY5" fmla="*/ 3789385 h 3912056"/>
                <a:gd name="connsiteX6" fmla="*/ 0 w 6263187"/>
                <a:gd name="connsiteY6" fmla="*/ 446 h 3912056"/>
                <a:gd name="connsiteX7" fmla="*/ 6109407 w 6263187"/>
                <a:gd name="connsiteY7" fmla="*/ 0 h 3912056"/>
                <a:gd name="connsiteX0" fmla="*/ 6109407 w 6251157"/>
                <a:gd name="connsiteY0" fmla="*/ 53381 h 3965437"/>
                <a:gd name="connsiteX1" fmla="*/ 4141687 w 6251157"/>
                <a:gd name="connsiteY1" fmla="*/ 775590 h 3965437"/>
                <a:gd name="connsiteX2" fmla="*/ 2290505 w 6251157"/>
                <a:gd name="connsiteY2" fmla="*/ 774483 h 3965437"/>
                <a:gd name="connsiteX3" fmla="*/ 2033147 w 6251157"/>
                <a:gd name="connsiteY3" fmla="*/ 2338827 h 3965437"/>
                <a:gd name="connsiteX4" fmla="*/ 849905 w 6251157"/>
                <a:gd name="connsiteY4" fmla="*/ 2870510 h 3965437"/>
                <a:gd name="connsiteX5" fmla="*/ 16433 w 6251157"/>
                <a:gd name="connsiteY5" fmla="*/ 3842766 h 3965437"/>
                <a:gd name="connsiteX6" fmla="*/ 0 w 6251157"/>
                <a:gd name="connsiteY6" fmla="*/ 53827 h 3965437"/>
                <a:gd name="connsiteX7" fmla="*/ 6109407 w 6251157"/>
                <a:gd name="connsiteY7" fmla="*/ 53381 h 3965437"/>
                <a:gd name="connsiteX0" fmla="*/ 6109407 w 6249177"/>
                <a:gd name="connsiteY0" fmla="*/ 53381 h 3965437"/>
                <a:gd name="connsiteX1" fmla="*/ 4141687 w 6249177"/>
                <a:gd name="connsiteY1" fmla="*/ 775590 h 3965437"/>
                <a:gd name="connsiteX2" fmla="*/ 2520428 w 6249177"/>
                <a:gd name="connsiteY2" fmla="*/ 1131930 h 3965437"/>
                <a:gd name="connsiteX3" fmla="*/ 2033147 w 6249177"/>
                <a:gd name="connsiteY3" fmla="*/ 2338827 h 3965437"/>
                <a:gd name="connsiteX4" fmla="*/ 849905 w 6249177"/>
                <a:gd name="connsiteY4" fmla="*/ 2870510 h 3965437"/>
                <a:gd name="connsiteX5" fmla="*/ 16433 w 6249177"/>
                <a:gd name="connsiteY5" fmla="*/ 3842766 h 3965437"/>
                <a:gd name="connsiteX6" fmla="*/ 0 w 6249177"/>
                <a:gd name="connsiteY6" fmla="*/ 53827 h 3965437"/>
                <a:gd name="connsiteX7" fmla="*/ 6109407 w 6249177"/>
                <a:gd name="connsiteY7" fmla="*/ 53381 h 3965437"/>
                <a:gd name="connsiteX0" fmla="*/ 6109407 w 6258571"/>
                <a:gd name="connsiteY0" fmla="*/ 72445 h 3984501"/>
                <a:gd name="connsiteX1" fmla="*/ 4227908 w 6258571"/>
                <a:gd name="connsiteY1" fmla="*/ 1052016 h 3984501"/>
                <a:gd name="connsiteX2" fmla="*/ 2520428 w 6258571"/>
                <a:gd name="connsiteY2" fmla="*/ 1150994 h 3984501"/>
                <a:gd name="connsiteX3" fmla="*/ 2033147 w 6258571"/>
                <a:gd name="connsiteY3" fmla="*/ 2357891 h 3984501"/>
                <a:gd name="connsiteX4" fmla="*/ 849905 w 6258571"/>
                <a:gd name="connsiteY4" fmla="*/ 2889574 h 3984501"/>
                <a:gd name="connsiteX5" fmla="*/ 16433 w 6258571"/>
                <a:gd name="connsiteY5" fmla="*/ 3861830 h 3984501"/>
                <a:gd name="connsiteX6" fmla="*/ 0 w 6258571"/>
                <a:gd name="connsiteY6" fmla="*/ 72891 h 3984501"/>
                <a:gd name="connsiteX7" fmla="*/ 6109407 w 6258571"/>
                <a:gd name="connsiteY7" fmla="*/ 72445 h 3984501"/>
                <a:gd name="connsiteX0" fmla="*/ 6109407 w 6224172"/>
                <a:gd name="connsiteY0" fmla="*/ 72445 h 3984501"/>
                <a:gd name="connsiteX1" fmla="*/ 4227908 w 6224172"/>
                <a:gd name="connsiteY1" fmla="*/ 1052016 h 3984501"/>
                <a:gd name="connsiteX2" fmla="*/ 2520428 w 6224172"/>
                <a:gd name="connsiteY2" fmla="*/ 1150994 h 3984501"/>
                <a:gd name="connsiteX3" fmla="*/ 2033147 w 6224172"/>
                <a:gd name="connsiteY3" fmla="*/ 2357891 h 3984501"/>
                <a:gd name="connsiteX4" fmla="*/ 849905 w 6224172"/>
                <a:gd name="connsiteY4" fmla="*/ 2889574 h 3984501"/>
                <a:gd name="connsiteX5" fmla="*/ 16433 w 6224172"/>
                <a:gd name="connsiteY5" fmla="*/ 3861830 h 3984501"/>
                <a:gd name="connsiteX6" fmla="*/ 0 w 6224172"/>
                <a:gd name="connsiteY6" fmla="*/ 72891 h 3984501"/>
                <a:gd name="connsiteX7" fmla="*/ 6109407 w 6224172"/>
                <a:gd name="connsiteY7" fmla="*/ 72445 h 3984501"/>
                <a:gd name="connsiteX0" fmla="*/ 6109407 w 6241461"/>
                <a:gd name="connsiteY0" fmla="*/ 72445 h 3984501"/>
                <a:gd name="connsiteX1" fmla="*/ 4227908 w 6241461"/>
                <a:gd name="connsiteY1" fmla="*/ 1052016 h 3984501"/>
                <a:gd name="connsiteX2" fmla="*/ 2520428 w 6241461"/>
                <a:gd name="connsiteY2" fmla="*/ 1150994 h 3984501"/>
                <a:gd name="connsiteX3" fmla="*/ 2033147 w 6241461"/>
                <a:gd name="connsiteY3" fmla="*/ 2357891 h 3984501"/>
                <a:gd name="connsiteX4" fmla="*/ 849905 w 6241461"/>
                <a:gd name="connsiteY4" fmla="*/ 2889574 h 3984501"/>
                <a:gd name="connsiteX5" fmla="*/ 16433 w 6241461"/>
                <a:gd name="connsiteY5" fmla="*/ 3861830 h 3984501"/>
                <a:gd name="connsiteX6" fmla="*/ 0 w 6241461"/>
                <a:gd name="connsiteY6" fmla="*/ 72891 h 3984501"/>
                <a:gd name="connsiteX7" fmla="*/ 6109407 w 6241461"/>
                <a:gd name="connsiteY7" fmla="*/ 72445 h 3984501"/>
                <a:gd name="connsiteX0" fmla="*/ 6109407 w 6201346"/>
                <a:gd name="connsiteY0" fmla="*/ 55500 h 3967556"/>
                <a:gd name="connsiteX1" fmla="*/ 3739321 w 6201346"/>
                <a:gd name="connsiteY1" fmla="*/ 806305 h 3967556"/>
                <a:gd name="connsiteX2" fmla="*/ 2520428 w 6201346"/>
                <a:gd name="connsiteY2" fmla="*/ 1134049 h 3967556"/>
                <a:gd name="connsiteX3" fmla="*/ 2033147 w 6201346"/>
                <a:gd name="connsiteY3" fmla="*/ 2340946 h 3967556"/>
                <a:gd name="connsiteX4" fmla="*/ 849905 w 6201346"/>
                <a:gd name="connsiteY4" fmla="*/ 2872629 h 3967556"/>
                <a:gd name="connsiteX5" fmla="*/ 16433 w 6201346"/>
                <a:gd name="connsiteY5" fmla="*/ 3844885 h 3967556"/>
                <a:gd name="connsiteX6" fmla="*/ 0 w 6201346"/>
                <a:gd name="connsiteY6" fmla="*/ 55946 h 3967556"/>
                <a:gd name="connsiteX7" fmla="*/ 6109407 w 6201346"/>
                <a:gd name="connsiteY7" fmla="*/ 55500 h 3967556"/>
                <a:gd name="connsiteX0" fmla="*/ 6109407 w 6211840"/>
                <a:gd name="connsiteY0" fmla="*/ 55500 h 3967556"/>
                <a:gd name="connsiteX1" fmla="*/ 3739321 w 6211840"/>
                <a:gd name="connsiteY1" fmla="*/ 806305 h 3967556"/>
                <a:gd name="connsiteX2" fmla="*/ 2549169 w 6211840"/>
                <a:gd name="connsiteY2" fmla="*/ 1405710 h 3967556"/>
                <a:gd name="connsiteX3" fmla="*/ 2033147 w 6211840"/>
                <a:gd name="connsiteY3" fmla="*/ 2340946 h 3967556"/>
                <a:gd name="connsiteX4" fmla="*/ 849905 w 6211840"/>
                <a:gd name="connsiteY4" fmla="*/ 2872629 h 3967556"/>
                <a:gd name="connsiteX5" fmla="*/ 16433 w 6211840"/>
                <a:gd name="connsiteY5" fmla="*/ 3844885 h 3967556"/>
                <a:gd name="connsiteX6" fmla="*/ 0 w 6211840"/>
                <a:gd name="connsiteY6" fmla="*/ 55946 h 3967556"/>
                <a:gd name="connsiteX7" fmla="*/ 6109407 w 6211840"/>
                <a:gd name="connsiteY7" fmla="*/ 55500 h 3967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211840" h="3967556">
                  <a:moveTo>
                    <a:pt x="6109407" y="55500"/>
                  </a:moveTo>
                  <a:cubicBezTo>
                    <a:pt x="6732627" y="180560"/>
                    <a:pt x="4332694" y="581270"/>
                    <a:pt x="3739321" y="806305"/>
                  </a:cubicBezTo>
                  <a:cubicBezTo>
                    <a:pt x="3145948" y="1031340"/>
                    <a:pt x="2833531" y="1149936"/>
                    <a:pt x="2549169" y="1405710"/>
                  </a:cubicBezTo>
                  <a:cubicBezTo>
                    <a:pt x="2264807" y="1661484"/>
                    <a:pt x="2316358" y="2096460"/>
                    <a:pt x="2033147" y="2340946"/>
                  </a:cubicBezTo>
                  <a:cubicBezTo>
                    <a:pt x="1749936" y="2585432"/>
                    <a:pt x="1123753" y="2574313"/>
                    <a:pt x="849905" y="2872629"/>
                  </a:cubicBezTo>
                  <a:cubicBezTo>
                    <a:pt x="576057" y="3170945"/>
                    <a:pt x="16720" y="4345629"/>
                    <a:pt x="16433" y="3844885"/>
                  </a:cubicBezTo>
                  <a:cubicBezTo>
                    <a:pt x="15745" y="2643863"/>
                    <a:pt x="15057" y="1171182"/>
                    <a:pt x="0" y="55946"/>
                  </a:cubicBezTo>
                  <a:cubicBezTo>
                    <a:pt x="2036469" y="55797"/>
                    <a:pt x="5486187" y="-69560"/>
                    <a:pt x="6109407" y="5550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 dirty="0"/>
            </a:p>
          </p:txBody>
        </p:sp>
      </p:grpSp>
      <p:grpSp>
        <p:nvGrpSpPr>
          <p:cNvPr id="60" name="กลุ่ม 59">
            <a:extLst>
              <a:ext uri="{FF2B5EF4-FFF2-40B4-BE49-F238E27FC236}">
                <a16:creationId xmlns:a16="http://schemas.microsoft.com/office/drawing/2014/main" id="{5063384C-1B67-4C48-859F-3B720252A26A}"/>
              </a:ext>
            </a:extLst>
          </p:cNvPr>
          <p:cNvGrpSpPr>
            <a:grpSpLocks noChangeAspect="1"/>
          </p:cNvGrpSpPr>
          <p:nvPr/>
        </p:nvGrpSpPr>
        <p:grpSpPr>
          <a:xfrm>
            <a:off x="7255808" y="373919"/>
            <a:ext cx="376162" cy="907724"/>
            <a:chOff x="6264894" y="1446698"/>
            <a:chExt cx="759640" cy="1984379"/>
          </a:xfrm>
        </p:grpSpPr>
        <p:sp>
          <p:nvSpPr>
            <p:cNvPr id="61" name="วงรี 60">
              <a:extLst>
                <a:ext uri="{FF2B5EF4-FFF2-40B4-BE49-F238E27FC236}">
                  <a16:creationId xmlns:a16="http://schemas.microsoft.com/office/drawing/2014/main" id="{36043F64-AE10-48E1-83C6-E74C5B6505F5}"/>
                </a:ext>
              </a:extLst>
            </p:cNvPr>
            <p:cNvSpPr/>
            <p:nvPr/>
          </p:nvSpPr>
          <p:spPr>
            <a:xfrm>
              <a:off x="6264894" y="1450852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62" name="วงรี 61">
              <a:extLst>
                <a:ext uri="{FF2B5EF4-FFF2-40B4-BE49-F238E27FC236}">
                  <a16:creationId xmlns:a16="http://schemas.microsoft.com/office/drawing/2014/main" id="{CBF52C19-C282-41CB-A7C0-48F1DF132FDC}"/>
                </a:ext>
              </a:extLst>
            </p:cNvPr>
            <p:cNvSpPr/>
            <p:nvPr/>
          </p:nvSpPr>
          <p:spPr>
            <a:xfrm>
              <a:off x="6264894" y="1650877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63" name="วงรี 62">
              <a:extLst>
                <a:ext uri="{FF2B5EF4-FFF2-40B4-BE49-F238E27FC236}">
                  <a16:creationId xmlns:a16="http://schemas.microsoft.com/office/drawing/2014/main" id="{7DDA6A80-4690-4C1B-A94D-40F36F4808BF}"/>
                </a:ext>
              </a:extLst>
            </p:cNvPr>
            <p:cNvSpPr/>
            <p:nvPr/>
          </p:nvSpPr>
          <p:spPr>
            <a:xfrm>
              <a:off x="6264894" y="1850902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64" name="วงรี 63">
              <a:extLst>
                <a:ext uri="{FF2B5EF4-FFF2-40B4-BE49-F238E27FC236}">
                  <a16:creationId xmlns:a16="http://schemas.microsoft.com/office/drawing/2014/main" id="{61A1373D-3938-4F72-AC4E-E968BA8F0228}"/>
                </a:ext>
              </a:extLst>
            </p:cNvPr>
            <p:cNvSpPr/>
            <p:nvPr/>
          </p:nvSpPr>
          <p:spPr>
            <a:xfrm>
              <a:off x="6264894" y="2050927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65" name="วงรี 64">
              <a:extLst>
                <a:ext uri="{FF2B5EF4-FFF2-40B4-BE49-F238E27FC236}">
                  <a16:creationId xmlns:a16="http://schemas.microsoft.com/office/drawing/2014/main" id="{FBB0A0A6-1766-41CD-B47C-B65A5D10B60B}"/>
                </a:ext>
              </a:extLst>
            </p:cNvPr>
            <p:cNvSpPr/>
            <p:nvPr/>
          </p:nvSpPr>
          <p:spPr>
            <a:xfrm>
              <a:off x="6264894" y="2250952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66" name="วงรี 65">
              <a:extLst>
                <a:ext uri="{FF2B5EF4-FFF2-40B4-BE49-F238E27FC236}">
                  <a16:creationId xmlns:a16="http://schemas.microsoft.com/office/drawing/2014/main" id="{F3C923B7-F97B-4F27-B22C-C23479043118}"/>
                </a:ext>
              </a:extLst>
            </p:cNvPr>
            <p:cNvSpPr/>
            <p:nvPr/>
          </p:nvSpPr>
          <p:spPr>
            <a:xfrm>
              <a:off x="6264894" y="2450977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67" name="วงรี 66">
              <a:extLst>
                <a:ext uri="{FF2B5EF4-FFF2-40B4-BE49-F238E27FC236}">
                  <a16:creationId xmlns:a16="http://schemas.microsoft.com/office/drawing/2014/main" id="{3A3D4065-2C55-4581-9E65-7CF7555CDCCD}"/>
                </a:ext>
              </a:extLst>
            </p:cNvPr>
            <p:cNvSpPr/>
            <p:nvPr/>
          </p:nvSpPr>
          <p:spPr>
            <a:xfrm>
              <a:off x="6264894" y="2651002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68" name="วงรี 67">
              <a:extLst>
                <a:ext uri="{FF2B5EF4-FFF2-40B4-BE49-F238E27FC236}">
                  <a16:creationId xmlns:a16="http://schemas.microsoft.com/office/drawing/2014/main" id="{2A971D1F-3270-497F-B94D-4359CFF5097A}"/>
                </a:ext>
              </a:extLst>
            </p:cNvPr>
            <p:cNvSpPr/>
            <p:nvPr/>
          </p:nvSpPr>
          <p:spPr>
            <a:xfrm>
              <a:off x="6264894" y="2851027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69" name="วงรี 68">
              <a:extLst>
                <a:ext uri="{FF2B5EF4-FFF2-40B4-BE49-F238E27FC236}">
                  <a16:creationId xmlns:a16="http://schemas.microsoft.com/office/drawing/2014/main" id="{57687707-7206-4153-B28C-28F63D8AC682}"/>
                </a:ext>
              </a:extLst>
            </p:cNvPr>
            <p:cNvSpPr/>
            <p:nvPr/>
          </p:nvSpPr>
          <p:spPr>
            <a:xfrm>
              <a:off x="6264894" y="3051052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 dirty="0"/>
            </a:p>
          </p:txBody>
        </p:sp>
        <p:sp>
          <p:nvSpPr>
            <p:cNvPr id="70" name="วงรี 69">
              <a:extLst>
                <a:ext uri="{FF2B5EF4-FFF2-40B4-BE49-F238E27FC236}">
                  <a16:creationId xmlns:a16="http://schemas.microsoft.com/office/drawing/2014/main" id="{FE901680-D2A7-41ED-8B46-82035F174F4D}"/>
                </a:ext>
              </a:extLst>
            </p:cNvPr>
            <p:cNvSpPr/>
            <p:nvPr/>
          </p:nvSpPr>
          <p:spPr>
            <a:xfrm>
              <a:off x="6264894" y="3251077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71" name="วงรี 70">
              <a:extLst>
                <a:ext uri="{FF2B5EF4-FFF2-40B4-BE49-F238E27FC236}">
                  <a16:creationId xmlns:a16="http://schemas.microsoft.com/office/drawing/2014/main" id="{43BB84BE-9DA4-444F-A656-778A792D2066}"/>
                </a:ext>
              </a:extLst>
            </p:cNvPr>
            <p:cNvSpPr/>
            <p:nvPr/>
          </p:nvSpPr>
          <p:spPr>
            <a:xfrm>
              <a:off x="6554714" y="1448775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72" name="วงรี 71">
              <a:extLst>
                <a:ext uri="{FF2B5EF4-FFF2-40B4-BE49-F238E27FC236}">
                  <a16:creationId xmlns:a16="http://schemas.microsoft.com/office/drawing/2014/main" id="{B1E54609-962D-49EA-A36B-7EA95D697FF6}"/>
                </a:ext>
              </a:extLst>
            </p:cNvPr>
            <p:cNvSpPr/>
            <p:nvPr/>
          </p:nvSpPr>
          <p:spPr>
            <a:xfrm>
              <a:off x="6554714" y="1648800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73" name="วงรี 72">
              <a:extLst>
                <a:ext uri="{FF2B5EF4-FFF2-40B4-BE49-F238E27FC236}">
                  <a16:creationId xmlns:a16="http://schemas.microsoft.com/office/drawing/2014/main" id="{4249E772-E248-47E2-BBAB-0291054D4720}"/>
                </a:ext>
              </a:extLst>
            </p:cNvPr>
            <p:cNvSpPr/>
            <p:nvPr/>
          </p:nvSpPr>
          <p:spPr>
            <a:xfrm>
              <a:off x="6554714" y="1848825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74" name="วงรี 73">
              <a:extLst>
                <a:ext uri="{FF2B5EF4-FFF2-40B4-BE49-F238E27FC236}">
                  <a16:creationId xmlns:a16="http://schemas.microsoft.com/office/drawing/2014/main" id="{AB119595-6946-4196-9F2E-F14911126934}"/>
                </a:ext>
              </a:extLst>
            </p:cNvPr>
            <p:cNvSpPr/>
            <p:nvPr/>
          </p:nvSpPr>
          <p:spPr>
            <a:xfrm>
              <a:off x="6554714" y="2048850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75" name="วงรี 74">
              <a:extLst>
                <a:ext uri="{FF2B5EF4-FFF2-40B4-BE49-F238E27FC236}">
                  <a16:creationId xmlns:a16="http://schemas.microsoft.com/office/drawing/2014/main" id="{84B47960-2D2B-4ED8-950B-9CE3F526EDB1}"/>
                </a:ext>
              </a:extLst>
            </p:cNvPr>
            <p:cNvSpPr/>
            <p:nvPr/>
          </p:nvSpPr>
          <p:spPr>
            <a:xfrm>
              <a:off x="6554714" y="2248875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76" name="วงรี 75">
              <a:extLst>
                <a:ext uri="{FF2B5EF4-FFF2-40B4-BE49-F238E27FC236}">
                  <a16:creationId xmlns:a16="http://schemas.microsoft.com/office/drawing/2014/main" id="{660F6C5E-ECCA-45B6-973D-3F3237CA3209}"/>
                </a:ext>
              </a:extLst>
            </p:cNvPr>
            <p:cNvSpPr/>
            <p:nvPr/>
          </p:nvSpPr>
          <p:spPr>
            <a:xfrm>
              <a:off x="6554714" y="2448900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77" name="วงรี 76">
              <a:extLst>
                <a:ext uri="{FF2B5EF4-FFF2-40B4-BE49-F238E27FC236}">
                  <a16:creationId xmlns:a16="http://schemas.microsoft.com/office/drawing/2014/main" id="{BAB559BF-9D71-4F40-9506-56E190133E99}"/>
                </a:ext>
              </a:extLst>
            </p:cNvPr>
            <p:cNvSpPr/>
            <p:nvPr/>
          </p:nvSpPr>
          <p:spPr>
            <a:xfrm>
              <a:off x="6554714" y="2648925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78" name="วงรี 77">
              <a:extLst>
                <a:ext uri="{FF2B5EF4-FFF2-40B4-BE49-F238E27FC236}">
                  <a16:creationId xmlns:a16="http://schemas.microsoft.com/office/drawing/2014/main" id="{30A0802E-40FA-4B03-BFF6-642C8184E2DF}"/>
                </a:ext>
              </a:extLst>
            </p:cNvPr>
            <p:cNvSpPr/>
            <p:nvPr/>
          </p:nvSpPr>
          <p:spPr>
            <a:xfrm>
              <a:off x="6554714" y="2848950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79" name="วงรี 78">
              <a:extLst>
                <a:ext uri="{FF2B5EF4-FFF2-40B4-BE49-F238E27FC236}">
                  <a16:creationId xmlns:a16="http://schemas.microsoft.com/office/drawing/2014/main" id="{7AA9AE6D-DBCD-445D-8282-A5A6EF704155}"/>
                </a:ext>
              </a:extLst>
            </p:cNvPr>
            <p:cNvSpPr/>
            <p:nvPr/>
          </p:nvSpPr>
          <p:spPr>
            <a:xfrm>
              <a:off x="6554714" y="3048975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80" name="วงรี 79">
              <a:extLst>
                <a:ext uri="{FF2B5EF4-FFF2-40B4-BE49-F238E27FC236}">
                  <a16:creationId xmlns:a16="http://schemas.microsoft.com/office/drawing/2014/main" id="{E2AA38E1-88E4-4FD3-AB6B-C1C259132217}"/>
                </a:ext>
              </a:extLst>
            </p:cNvPr>
            <p:cNvSpPr/>
            <p:nvPr/>
          </p:nvSpPr>
          <p:spPr>
            <a:xfrm>
              <a:off x="6554714" y="3249000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81" name="วงรี 80">
              <a:extLst>
                <a:ext uri="{FF2B5EF4-FFF2-40B4-BE49-F238E27FC236}">
                  <a16:creationId xmlns:a16="http://schemas.microsoft.com/office/drawing/2014/main" id="{212CA890-9015-456E-98AA-AE1FEAB94E68}"/>
                </a:ext>
              </a:extLst>
            </p:cNvPr>
            <p:cNvSpPr/>
            <p:nvPr/>
          </p:nvSpPr>
          <p:spPr>
            <a:xfrm>
              <a:off x="6844534" y="1446698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82" name="วงรี 81">
              <a:extLst>
                <a:ext uri="{FF2B5EF4-FFF2-40B4-BE49-F238E27FC236}">
                  <a16:creationId xmlns:a16="http://schemas.microsoft.com/office/drawing/2014/main" id="{28142ACE-1576-457B-9FFB-A6E640C94C93}"/>
                </a:ext>
              </a:extLst>
            </p:cNvPr>
            <p:cNvSpPr/>
            <p:nvPr/>
          </p:nvSpPr>
          <p:spPr>
            <a:xfrm>
              <a:off x="6844534" y="1646723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83" name="วงรี 82">
              <a:extLst>
                <a:ext uri="{FF2B5EF4-FFF2-40B4-BE49-F238E27FC236}">
                  <a16:creationId xmlns:a16="http://schemas.microsoft.com/office/drawing/2014/main" id="{9E65A5C0-A1A5-4257-B83F-64DB62AD6D4A}"/>
                </a:ext>
              </a:extLst>
            </p:cNvPr>
            <p:cNvSpPr/>
            <p:nvPr/>
          </p:nvSpPr>
          <p:spPr>
            <a:xfrm>
              <a:off x="6844534" y="1846748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84" name="วงรี 83">
              <a:extLst>
                <a:ext uri="{FF2B5EF4-FFF2-40B4-BE49-F238E27FC236}">
                  <a16:creationId xmlns:a16="http://schemas.microsoft.com/office/drawing/2014/main" id="{F456F59F-3E8B-4A9C-A0A6-9D9A58347391}"/>
                </a:ext>
              </a:extLst>
            </p:cNvPr>
            <p:cNvSpPr/>
            <p:nvPr/>
          </p:nvSpPr>
          <p:spPr>
            <a:xfrm>
              <a:off x="6844534" y="2046773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85" name="วงรี 84">
              <a:extLst>
                <a:ext uri="{FF2B5EF4-FFF2-40B4-BE49-F238E27FC236}">
                  <a16:creationId xmlns:a16="http://schemas.microsoft.com/office/drawing/2014/main" id="{C6C7035C-D720-4782-9889-E7C52F07F731}"/>
                </a:ext>
              </a:extLst>
            </p:cNvPr>
            <p:cNvSpPr/>
            <p:nvPr/>
          </p:nvSpPr>
          <p:spPr>
            <a:xfrm>
              <a:off x="6844534" y="2246798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86" name="วงรี 85">
              <a:extLst>
                <a:ext uri="{FF2B5EF4-FFF2-40B4-BE49-F238E27FC236}">
                  <a16:creationId xmlns:a16="http://schemas.microsoft.com/office/drawing/2014/main" id="{12958C89-FAC6-4D6B-A6BC-89E7F57F49A9}"/>
                </a:ext>
              </a:extLst>
            </p:cNvPr>
            <p:cNvSpPr/>
            <p:nvPr/>
          </p:nvSpPr>
          <p:spPr>
            <a:xfrm>
              <a:off x="6844534" y="2446823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87" name="วงรี 86">
              <a:extLst>
                <a:ext uri="{FF2B5EF4-FFF2-40B4-BE49-F238E27FC236}">
                  <a16:creationId xmlns:a16="http://schemas.microsoft.com/office/drawing/2014/main" id="{0EB9EF5B-9B6B-4CCD-9D23-F1A66E05B5E1}"/>
                </a:ext>
              </a:extLst>
            </p:cNvPr>
            <p:cNvSpPr/>
            <p:nvPr/>
          </p:nvSpPr>
          <p:spPr>
            <a:xfrm>
              <a:off x="6844534" y="2646848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88" name="วงรี 87">
              <a:extLst>
                <a:ext uri="{FF2B5EF4-FFF2-40B4-BE49-F238E27FC236}">
                  <a16:creationId xmlns:a16="http://schemas.microsoft.com/office/drawing/2014/main" id="{4B41C75B-F80A-4FD0-B1BE-56B30ECAE20E}"/>
                </a:ext>
              </a:extLst>
            </p:cNvPr>
            <p:cNvSpPr/>
            <p:nvPr/>
          </p:nvSpPr>
          <p:spPr>
            <a:xfrm>
              <a:off x="6844534" y="2846873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89" name="วงรี 88">
              <a:extLst>
                <a:ext uri="{FF2B5EF4-FFF2-40B4-BE49-F238E27FC236}">
                  <a16:creationId xmlns:a16="http://schemas.microsoft.com/office/drawing/2014/main" id="{6E7786C0-A46F-4381-8D9D-7B9F8A2056D0}"/>
                </a:ext>
              </a:extLst>
            </p:cNvPr>
            <p:cNvSpPr/>
            <p:nvPr/>
          </p:nvSpPr>
          <p:spPr>
            <a:xfrm>
              <a:off x="6844534" y="3046898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90" name="วงรี 89">
              <a:extLst>
                <a:ext uri="{FF2B5EF4-FFF2-40B4-BE49-F238E27FC236}">
                  <a16:creationId xmlns:a16="http://schemas.microsoft.com/office/drawing/2014/main" id="{1E352FA3-EDA1-40E7-926E-C03C10A26667}"/>
                </a:ext>
              </a:extLst>
            </p:cNvPr>
            <p:cNvSpPr/>
            <p:nvPr/>
          </p:nvSpPr>
          <p:spPr>
            <a:xfrm>
              <a:off x="6844534" y="3246923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</p:grpSp>
      <p:grpSp>
        <p:nvGrpSpPr>
          <p:cNvPr id="125" name="กลุ่ม 124">
            <a:extLst>
              <a:ext uri="{FF2B5EF4-FFF2-40B4-BE49-F238E27FC236}">
                <a16:creationId xmlns:a16="http://schemas.microsoft.com/office/drawing/2014/main" id="{2A7EF110-C613-43EC-A91B-8724C8B7B2A1}"/>
              </a:ext>
            </a:extLst>
          </p:cNvPr>
          <p:cNvGrpSpPr>
            <a:grpSpLocks noChangeAspect="1"/>
          </p:cNvGrpSpPr>
          <p:nvPr/>
        </p:nvGrpSpPr>
        <p:grpSpPr>
          <a:xfrm rot="5400000">
            <a:off x="2133939" y="4354181"/>
            <a:ext cx="347486" cy="982634"/>
            <a:chOff x="6264894" y="1446698"/>
            <a:chExt cx="759640" cy="1984379"/>
          </a:xfrm>
        </p:grpSpPr>
        <p:sp>
          <p:nvSpPr>
            <p:cNvPr id="126" name="วงรี 125">
              <a:extLst>
                <a:ext uri="{FF2B5EF4-FFF2-40B4-BE49-F238E27FC236}">
                  <a16:creationId xmlns:a16="http://schemas.microsoft.com/office/drawing/2014/main" id="{087B597C-BD80-4707-83EB-0CA0D38815FA}"/>
                </a:ext>
              </a:extLst>
            </p:cNvPr>
            <p:cNvSpPr/>
            <p:nvPr/>
          </p:nvSpPr>
          <p:spPr>
            <a:xfrm>
              <a:off x="6264894" y="1450852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27" name="วงรี 126">
              <a:extLst>
                <a:ext uri="{FF2B5EF4-FFF2-40B4-BE49-F238E27FC236}">
                  <a16:creationId xmlns:a16="http://schemas.microsoft.com/office/drawing/2014/main" id="{BCDC5252-3B1F-4471-83D6-157DD3488F1D}"/>
                </a:ext>
              </a:extLst>
            </p:cNvPr>
            <p:cNvSpPr/>
            <p:nvPr/>
          </p:nvSpPr>
          <p:spPr>
            <a:xfrm>
              <a:off x="6264894" y="1650877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28" name="วงรี 127">
              <a:extLst>
                <a:ext uri="{FF2B5EF4-FFF2-40B4-BE49-F238E27FC236}">
                  <a16:creationId xmlns:a16="http://schemas.microsoft.com/office/drawing/2014/main" id="{72F01A66-27AA-4D43-B117-96BE8EDDD1AF}"/>
                </a:ext>
              </a:extLst>
            </p:cNvPr>
            <p:cNvSpPr/>
            <p:nvPr/>
          </p:nvSpPr>
          <p:spPr>
            <a:xfrm>
              <a:off x="6264894" y="1850902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29" name="วงรี 128">
              <a:extLst>
                <a:ext uri="{FF2B5EF4-FFF2-40B4-BE49-F238E27FC236}">
                  <a16:creationId xmlns:a16="http://schemas.microsoft.com/office/drawing/2014/main" id="{C442AD09-F6A2-41BE-B9D4-C779372A7A48}"/>
                </a:ext>
              </a:extLst>
            </p:cNvPr>
            <p:cNvSpPr/>
            <p:nvPr/>
          </p:nvSpPr>
          <p:spPr>
            <a:xfrm>
              <a:off x="6264894" y="2050927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30" name="วงรี 129">
              <a:extLst>
                <a:ext uri="{FF2B5EF4-FFF2-40B4-BE49-F238E27FC236}">
                  <a16:creationId xmlns:a16="http://schemas.microsoft.com/office/drawing/2014/main" id="{8F9C1533-F358-403F-9407-C2827AD41DB8}"/>
                </a:ext>
              </a:extLst>
            </p:cNvPr>
            <p:cNvSpPr/>
            <p:nvPr/>
          </p:nvSpPr>
          <p:spPr>
            <a:xfrm>
              <a:off x="6264894" y="2250952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31" name="วงรี 130">
              <a:extLst>
                <a:ext uri="{FF2B5EF4-FFF2-40B4-BE49-F238E27FC236}">
                  <a16:creationId xmlns:a16="http://schemas.microsoft.com/office/drawing/2014/main" id="{E9409C88-8E7C-42F9-AD4C-AC78A21D9EDD}"/>
                </a:ext>
              </a:extLst>
            </p:cNvPr>
            <p:cNvSpPr/>
            <p:nvPr/>
          </p:nvSpPr>
          <p:spPr>
            <a:xfrm>
              <a:off x="6264894" y="2450977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32" name="วงรี 131">
              <a:extLst>
                <a:ext uri="{FF2B5EF4-FFF2-40B4-BE49-F238E27FC236}">
                  <a16:creationId xmlns:a16="http://schemas.microsoft.com/office/drawing/2014/main" id="{4A7409C7-A987-4C36-8B3B-A5AC75002AAA}"/>
                </a:ext>
              </a:extLst>
            </p:cNvPr>
            <p:cNvSpPr/>
            <p:nvPr/>
          </p:nvSpPr>
          <p:spPr>
            <a:xfrm>
              <a:off x="6264894" y="2651002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33" name="วงรี 132">
              <a:extLst>
                <a:ext uri="{FF2B5EF4-FFF2-40B4-BE49-F238E27FC236}">
                  <a16:creationId xmlns:a16="http://schemas.microsoft.com/office/drawing/2014/main" id="{8EE3D0AA-B694-4139-92D2-BD8E66EA6B63}"/>
                </a:ext>
              </a:extLst>
            </p:cNvPr>
            <p:cNvSpPr/>
            <p:nvPr/>
          </p:nvSpPr>
          <p:spPr>
            <a:xfrm>
              <a:off x="6264894" y="2851027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34" name="วงรี 133">
              <a:extLst>
                <a:ext uri="{FF2B5EF4-FFF2-40B4-BE49-F238E27FC236}">
                  <a16:creationId xmlns:a16="http://schemas.microsoft.com/office/drawing/2014/main" id="{2BB0E1F4-1047-4408-8BFD-B5A0D565A2E6}"/>
                </a:ext>
              </a:extLst>
            </p:cNvPr>
            <p:cNvSpPr/>
            <p:nvPr/>
          </p:nvSpPr>
          <p:spPr>
            <a:xfrm>
              <a:off x="6264894" y="3051052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 dirty="0"/>
            </a:p>
          </p:txBody>
        </p:sp>
        <p:sp>
          <p:nvSpPr>
            <p:cNvPr id="135" name="วงรี 134">
              <a:extLst>
                <a:ext uri="{FF2B5EF4-FFF2-40B4-BE49-F238E27FC236}">
                  <a16:creationId xmlns:a16="http://schemas.microsoft.com/office/drawing/2014/main" id="{0EF7C8D2-A0BA-42DF-A4B3-7E8357F14533}"/>
                </a:ext>
              </a:extLst>
            </p:cNvPr>
            <p:cNvSpPr/>
            <p:nvPr/>
          </p:nvSpPr>
          <p:spPr>
            <a:xfrm>
              <a:off x="6264894" y="3251077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36" name="วงรี 135">
              <a:extLst>
                <a:ext uri="{FF2B5EF4-FFF2-40B4-BE49-F238E27FC236}">
                  <a16:creationId xmlns:a16="http://schemas.microsoft.com/office/drawing/2014/main" id="{BE23256E-38DF-49B1-93AC-78B4911E571A}"/>
                </a:ext>
              </a:extLst>
            </p:cNvPr>
            <p:cNvSpPr/>
            <p:nvPr/>
          </p:nvSpPr>
          <p:spPr>
            <a:xfrm>
              <a:off x="6554714" y="1448775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37" name="วงรี 136">
              <a:extLst>
                <a:ext uri="{FF2B5EF4-FFF2-40B4-BE49-F238E27FC236}">
                  <a16:creationId xmlns:a16="http://schemas.microsoft.com/office/drawing/2014/main" id="{D2EBBCA6-A58E-409A-8BB1-46096F953522}"/>
                </a:ext>
              </a:extLst>
            </p:cNvPr>
            <p:cNvSpPr/>
            <p:nvPr/>
          </p:nvSpPr>
          <p:spPr>
            <a:xfrm>
              <a:off x="6554714" y="1648800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38" name="วงรี 137">
              <a:extLst>
                <a:ext uri="{FF2B5EF4-FFF2-40B4-BE49-F238E27FC236}">
                  <a16:creationId xmlns:a16="http://schemas.microsoft.com/office/drawing/2014/main" id="{4EAA18AD-D225-4CAB-A830-06A73C29BA6B}"/>
                </a:ext>
              </a:extLst>
            </p:cNvPr>
            <p:cNvSpPr/>
            <p:nvPr/>
          </p:nvSpPr>
          <p:spPr>
            <a:xfrm>
              <a:off x="6554714" y="1848825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39" name="วงรี 138">
              <a:extLst>
                <a:ext uri="{FF2B5EF4-FFF2-40B4-BE49-F238E27FC236}">
                  <a16:creationId xmlns:a16="http://schemas.microsoft.com/office/drawing/2014/main" id="{0C1FF6D6-BAFB-4890-BDAF-0321109E106E}"/>
                </a:ext>
              </a:extLst>
            </p:cNvPr>
            <p:cNvSpPr/>
            <p:nvPr/>
          </p:nvSpPr>
          <p:spPr>
            <a:xfrm>
              <a:off x="6554714" y="2048850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40" name="วงรี 139">
              <a:extLst>
                <a:ext uri="{FF2B5EF4-FFF2-40B4-BE49-F238E27FC236}">
                  <a16:creationId xmlns:a16="http://schemas.microsoft.com/office/drawing/2014/main" id="{42CAA703-0698-4B2C-89D9-7623CE92359A}"/>
                </a:ext>
              </a:extLst>
            </p:cNvPr>
            <p:cNvSpPr/>
            <p:nvPr/>
          </p:nvSpPr>
          <p:spPr>
            <a:xfrm>
              <a:off x="6554714" y="2248875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41" name="วงรี 140">
              <a:extLst>
                <a:ext uri="{FF2B5EF4-FFF2-40B4-BE49-F238E27FC236}">
                  <a16:creationId xmlns:a16="http://schemas.microsoft.com/office/drawing/2014/main" id="{DA7B4F7D-1D18-420D-8433-F99DF2BFD5EB}"/>
                </a:ext>
              </a:extLst>
            </p:cNvPr>
            <p:cNvSpPr/>
            <p:nvPr/>
          </p:nvSpPr>
          <p:spPr>
            <a:xfrm>
              <a:off x="6554714" y="2448900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42" name="วงรี 141">
              <a:extLst>
                <a:ext uri="{FF2B5EF4-FFF2-40B4-BE49-F238E27FC236}">
                  <a16:creationId xmlns:a16="http://schemas.microsoft.com/office/drawing/2014/main" id="{AE91FF48-3E09-4F8A-AF4D-3AA54B047A9E}"/>
                </a:ext>
              </a:extLst>
            </p:cNvPr>
            <p:cNvSpPr/>
            <p:nvPr/>
          </p:nvSpPr>
          <p:spPr>
            <a:xfrm>
              <a:off x="6554714" y="2648925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43" name="วงรี 142">
              <a:extLst>
                <a:ext uri="{FF2B5EF4-FFF2-40B4-BE49-F238E27FC236}">
                  <a16:creationId xmlns:a16="http://schemas.microsoft.com/office/drawing/2014/main" id="{813DCB89-6B66-45B5-8F7E-7706E9A8160B}"/>
                </a:ext>
              </a:extLst>
            </p:cNvPr>
            <p:cNvSpPr/>
            <p:nvPr/>
          </p:nvSpPr>
          <p:spPr>
            <a:xfrm>
              <a:off x="6554714" y="2848950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44" name="วงรี 143">
              <a:extLst>
                <a:ext uri="{FF2B5EF4-FFF2-40B4-BE49-F238E27FC236}">
                  <a16:creationId xmlns:a16="http://schemas.microsoft.com/office/drawing/2014/main" id="{9795BA4E-5DC0-4DD6-A85F-8EA0857D4AD7}"/>
                </a:ext>
              </a:extLst>
            </p:cNvPr>
            <p:cNvSpPr/>
            <p:nvPr/>
          </p:nvSpPr>
          <p:spPr>
            <a:xfrm>
              <a:off x="6554714" y="3048975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45" name="วงรี 144">
              <a:extLst>
                <a:ext uri="{FF2B5EF4-FFF2-40B4-BE49-F238E27FC236}">
                  <a16:creationId xmlns:a16="http://schemas.microsoft.com/office/drawing/2014/main" id="{E029C643-64FC-489A-961F-BA499DD96B5F}"/>
                </a:ext>
              </a:extLst>
            </p:cNvPr>
            <p:cNvSpPr/>
            <p:nvPr/>
          </p:nvSpPr>
          <p:spPr>
            <a:xfrm>
              <a:off x="6554714" y="3249000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46" name="วงรี 145">
              <a:extLst>
                <a:ext uri="{FF2B5EF4-FFF2-40B4-BE49-F238E27FC236}">
                  <a16:creationId xmlns:a16="http://schemas.microsoft.com/office/drawing/2014/main" id="{30AB53CB-BFBE-474D-AB48-F68DE0EE987E}"/>
                </a:ext>
              </a:extLst>
            </p:cNvPr>
            <p:cNvSpPr/>
            <p:nvPr/>
          </p:nvSpPr>
          <p:spPr>
            <a:xfrm>
              <a:off x="6844534" y="1446698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47" name="วงรี 146">
              <a:extLst>
                <a:ext uri="{FF2B5EF4-FFF2-40B4-BE49-F238E27FC236}">
                  <a16:creationId xmlns:a16="http://schemas.microsoft.com/office/drawing/2014/main" id="{086C549C-08DF-463C-8A3D-A381ADCD4108}"/>
                </a:ext>
              </a:extLst>
            </p:cNvPr>
            <p:cNvSpPr/>
            <p:nvPr/>
          </p:nvSpPr>
          <p:spPr>
            <a:xfrm>
              <a:off x="6844534" y="1646723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48" name="วงรี 147">
              <a:extLst>
                <a:ext uri="{FF2B5EF4-FFF2-40B4-BE49-F238E27FC236}">
                  <a16:creationId xmlns:a16="http://schemas.microsoft.com/office/drawing/2014/main" id="{613A26D6-D114-4DB7-BF7A-3D4A1680BF71}"/>
                </a:ext>
              </a:extLst>
            </p:cNvPr>
            <p:cNvSpPr/>
            <p:nvPr/>
          </p:nvSpPr>
          <p:spPr>
            <a:xfrm>
              <a:off x="6844534" y="1846748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49" name="วงรี 148">
              <a:extLst>
                <a:ext uri="{FF2B5EF4-FFF2-40B4-BE49-F238E27FC236}">
                  <a16:creationId xmlns:a16="http://schemas.microsoft.com/office/drawing/2014/main" id="{E27DDA30-C4D6-4AA2-ACA1-1D3C030E1D72}"/>
                </a:ext>
              </a:extLst>
            </p:cNvPr>
            <p:cNvSpPr/>
            <p:nvPr/>
          </p:nvSpPr>
          <p:spPr>
            <a:xfrm>
              <a:off x="6844534" y="2046773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50" name="วงรี 149">
              <a:extLst>
                <a:ext uri="{FF2B5EF4-FFF2-40B4-BE49-F238E27FC236}">
                  <a16:creationId xmlns:a16="http://schemas.microsoft.com/office/drawing/2014/main" id="{0CA6F531-E93D-4AA4-8F21-C6AB8CC24A7C}"/>
                </a:ext>
              </a:extLst>
            </p:cNvPr>
            <p:cNvSpPr/>
            <p:nvPr/>
          </p:nvSpPr>
          <p:spPr>
            <a:xfrm>
              <a:off x="6844534" y="2246798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51" name="วงรี 150">
              <a:extLst>
                <a:ext uri="{FF2B5EF4-FFF2-40B4-BE49-F238E27FC236}">
                  <a16:creationId xmlns:a16="http://schemas.microsoft.com/office/drawing/2014/main" id="{56D3A951-4DAE-4497-A1BF-9DE01A1283E0}"/>
                </a:ext>
              </a:extLst>
            </p:cNvPr>
            <p:cNvSpPr/>
            <p:nvPr/>
          </p:nvSpPr>
          <p:spPr>
            <a:xfrm>
              <a:off x="6844534" y="2446823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52" name="วงรี 151">
              <a:extLst>
                <a:ext uri="{FF2B5EF4-FFF2-40B4-BE49-F238E27FC236}">
                  <a16:creationId xmlns:a16="http://schemas.microsoft.com/office/drawing/2014/main" id="{56624583-3AF1-434C-947B-DC01822C50CB}"/>
                </a:ext>
              </a:extLst>
            </p:cNvPr>
            <p:cNvSpPr/>
            <p:nvPr/>
          </p:nvSpPr>
          <p:spPr>
            <a:xfrm>
              <a:off x="6844534" y="2646848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53" name="วงรี 152">
              <a:extLst>
                <a:ext uri="{FF2B5EF4-FFF2-40B4-BE49-F238E27FC236}">
                  <a16:creationId xmlns:a16="http://schemas.microsoft.com/office/drawing/2014/main" id="{FFB94250-93F7-44D7-B0D3-00F3B7A4F59C}"/>
                </a:ext>
              </a:extLst>
            </p:cNvPr>
            <p:cNvSpPr/>
            <p:nvPr/>
          </p:nvSpPr>
          <p:spPr>
            <a:xfrm>
              <a:off x="6844534" y="2846873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54" name="วงรี 153">
              <a:extLst>
                <a:ext uri="{FF2B5EF4-FFF2-40B4-BE49-F238E27FC236}">
                  <a16:creationId xmlns:a16="http://schemas.microsoft.com/office/drawing/2014/main" id="{693A4000-C711-4213-881F-46174FD1239A}"/>
                </a:ext>
              </a:extLst>
            </p:cNvPr>
            <p:cNvSpPr/>
            <p:nvPr/>
          </p:nvSpPr>
          <p:spPr>
            <a:xfrm>
              <a:off x="6844534" y="3046898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55" name="วงรี 154">
              <a:extLst>
                <a:ext uri="{FF2B5EF4-FFF2-40B4-BE49-F238E27FC236}">
                  <a16:creationId xmlns:a16="http://schemas.microsoft.com/office/drawing/2014/main" id="{10DCF3F5-3C48-4642-B133-E3CC79C23C10}"/>
                </a:ext>
              </a:extLst>
            </p:cNvPr>
            <p:cNvSpPr/>
            <p:nvPr/>
          </p:nvSpPr>
          <p:spPr>
            <a:xfrm>
              <a:off x="6844534" y="3246923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</p:grpSp>
      <p:grpSp>
        <p:nvGrpSpPr>
          <p:cNvPr id="156" name="กลุ่ม 155">
            <a:extLst>
              <a:ext uri="{FF2B5EF4-FFF2-40B4-BE49-F238E27FC236}">
                <a16:creationId xmlns:a16="http://schemas.microsoft.com/office/drawing/2014/main" id="{B958616B-DD23-408E-8662-7F1436CDCE4F}"/>
              </a:ext>
            </a:extLst>
          </p:cNvPr>
          <p:cNvGrpSpPr>
            <a:grpSpLocks noChangeAspect="1"/>
          </p:cNvGrpSpPr>
          <p:nvPr/>
        </p:nvGrpSpPr>
        <p:grpSpPr>
          <a:xfrm rot="5400000">
            <a:off x="3466326" y="573401"/>
            <a:ext cx="347486" cy="982634"/>
            <a:chOff x="6264894" y="1446698"/>
            <a:chExt cx="759640" cy="1984379"/>
          </a:xfrm>
        </p:grpSpPr>
        <p:sp>
          <p:nvSpPr>
            <p:cNvPr id="157" name="วงรี 156">
              <a:extLst>
                <a:ext uri="{FF2B5EF4-FFF2-40B4-BE49-F238E27FC236}">
                  <a16:creationId xmlns:a16="http://schemas.microsoft.com/office/drawing/2014/main" id="{880946A2-5350-4B72-B3CF-3372A2D75CBF}"/>
                </a:ext>
              </a:extLst>
            </p:cNvPr>
            <p:cNvSpPr/>
            <p:nvPr/>
          </p:nvSpPr>
          <p:spPr>
            <a:xfrm>
              <a:off x="6264894" y="1450852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58" name="วงรี 157">
              <a:extLst>
                <a:ext uri="{FF2B5EF4-FFF2-40B4-BE49-F238E27FC236}">
                  <a16:creationId xmlns:a16="http://schemas.microsoft.com/office/drawing/2014/main" id="{3CE03E15-6C83-422D-BD88-166AD688CF2E}"/>
                </a:ext>
              </a:extLst>
            </p:cNvPr>
            <p:cNvSpPr/>
            <p:nvPr/>
          </p:nvSpPr>
          <p:spPr>
            <a:xfrm>
              <a:off x="6264894" y="1650877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59" name="วงรี 158">
              <a:extLst>
                <a:ext uri="{FF2B5EF4-FFF2-40B4-BE49-F238E27FC236}">
                  <a16:creationId xmlns:a16="http://schemas.microsoft.com/office/drawing/2014/main" id="{908F4668-BA50-42FC-A8E3-4423F5A64ABC}"/>
                </a:ext>
              </a:extLst>
            </p:cNvPr>
            <p:cNvSpPr/>
            <p:nvPr/>
          </p:nvSpPr>
          <p:spPr>
            <a:xfrm>
              <a:off x="6264894" y="1850902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60" name="วงรี 159">
              <a:extLst>
                <a:ext uri="{FF2B5EF4-FFF2-40B4-BE49-F238E27FC236}">
                  <a16:creationId xmlns:a16="http://schemas.microsoft.com/office/drawing/2014/main" id="{524554F2-A4AB-4A2E-91DE-4B0CB4B448EB}"/>
                </a:ext>
              </a:extLst>
            </p:cNvPr>
            <p:cNvSpPr/>
            <p:nvPr/>
          </p:nvSpPr>
          <p:spPr>
            <a:xfrm>
              <a:off x="6264894" y="2050927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61" name="วงรี 160">
              <a:extLst>
                <a:ext uri="{FF2B5EF4-FFF2-40B4-BE49-F238E27FC236}">
                  <a16:creationId xmlns:a16="http://schemas.microsoft.com/office/drawing/2014/main" id="{F3F51107-801F-4372-8E4D-3C58FA1B92B3}"/>
                </a:ext>
              </a:extLst>
            </p:cNvPr>
            <p:cNvSpPr/>
            <p:nvPr/>
          </p:nvSpPr>
          <p:spPr>
            <a:xfrm>
              <a:off x="6264894" y="2250952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62" name="วงรี 161">
              <a:extLst>
                <a:ext uri="{FF2B5EF4-FFF2-40B4-BE49-F238E27FC236}">
                  <a16:creationId xmlns:a16="http://schemas.microsoft.com/office/drawing/2014/main" id="{5D800A4B-1832-4643-A216-53E717B7A80C}"/>
                </a:ext>
              </a:extLst>
            </p:cNvPr>
            <p:cNvSpPr/>
            <p:nvPr/>
          </p:nvSpPr>
          <p:spPr>
            <a:xfrm>
              <a:off x="6264894" y="2450977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63" name="วงรี 162">
              <a:extLst>
                <a:ext uri="{FF2B5EF4-FFF2-40B4-BE49-F238E27FC236}">
                  <a16:creationId xmlns:a16="http://schemas.microsoft.com/office/drawing/2014/main" id="{BCF1EB5A-DBFC-4179-958C-1B9118471259}"/>
                </a:ext>
              </a:extLst>
            </p:cNvPr>
            <p:cNvSpPr/>
            <p:nvPr/>
          </p:nvSpPr>
          <p:spPr>
            <a:xfrm>
              <a:off x="6264894" y="2651002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64" name="วงรี 163">
              <a:extLst>
                <a:ext uri="{FF2B5EF4-FFF2-40B4-BE49-F238E27FC236}">
                  <a16:creationId xmlns:a16="http://schemas.microsoft.com/office/drawing/2014/main" id="{43A2364B-8D4A-4104-BC92-43A3EBCF0585}"/>
                </a:ext>
              </a:extLst>
            </p:cNvPr>
            <p:cNvSpPr/>
            <p:nvPr/>
          </p:nvSpPr>
          <p:spPr>
            <a:xfrm>
              <a:off x="6264894" y="2851027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65" name="วงรี 164">
              <a:extLst>
                <a:ext uri="{FF2B5EF4-FFF2-40B4-BE49-F238E27FC236}">
                  <a16:creationId xmlns:a16="http://schemas.microsoft.com/office/drawing/2014/main" id="{2009CE0F-1418-4A64-9EF9-E61143263B5C}"/>
                </a:ext>
              </a:extLst>
            </p:cNvPr>
            <p:cNvSpPr/>
            <p:nvPr/>
          </p:nvSpPr>
          <p:spPr>
            <a:xfrm>
              <a:off x="6264894" y="3051052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 dirty="0"/>
            </a:p>
          </p:txBody>
        </p:sp>
        <p:sp>
          <p:nvSpPr>
            <p:cNvPr id="166" name="วงรี 165">
              <a:extLst>
                <a:ext uri="{FF2B5EF4-FFF2-40B4-BE49-F238E27FC236}">
                  <a16:creationId xmlns:a16="http://schemas.microsoft.com/office/drawing/2014/main" id="{AD5C2724-F24C-49C5-B5E1-775DEA13487D}"/>
                </a:ext>
              </a:extLst>
            </p:cNvPr>
            <p:cNvSpPr/>
            <p:nvPr/>
          </p:nvSpPr>
          <p:spPr>
            <a:xfrm>
              <a:off x="6264894" y="3251077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67" name="วงรี 166">
              <a:extLst>
                <a:ext uri="{FF2B5EF4-FFF2-40B4-BE49-F238E27FC236}">
                  <a16:creationId xmlns:a16="http://schemas.microsoft.com/office/drawing/2014/main" id="{072B9939-058B-4D80-947C-409EF176F8F8}"/>
                </a:ext>
              </a:extLst>
            </p:cNvPr>
            <p:cNvSpPr/>
            <p:nvPr/>
          </p:nvSpPr>
          <p:spPr>
            <a:xfrm>
              <a:off x="6554714" y="1448775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68" name="วงรี 167">
              <a:extLst>
                <a:ext uri="{FF2B5EF4-FFF2-40B4-BE49-F238E27FC236}">
                  <a16:creationId xmlns:a16="http://schemas.microsoft.com/office/drawing/2014/main" id="{FD8A0C7A-2F21-40E4-A570-653933483C2A}"/>
                </a:ext>
              </a:extLst>
            </p:cNvPr>
            <p:cNvSpPr/>
            <p:nvPr/>
          </p:nvSpPr>
          <p:spPr>
            <a:xfrm>
              <a:off x="6554714" y="1648800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69" name="วงรี 168">
              <a:extLst>
                <a:ext uri="{FF2B5EF4-FFF2-40B4-BE49-F238E27FC236}">
                  <a16:creationId xmlns:a16="http://schemas.microsoft.com/office/drawing/2014/main" id="{4D647E18-E96F-4C4F-8BF3-5C1EA031B938}"/>
                </a:ext>
              </a:extLst>
            </p:cNvPr>
            <p:cNvSpPr/>
            <p:nvPr/>
          </p:nvSpPr>
          <p:spPr>
            <a:xfrm>
              <a:off x="6554714" y="1848825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70" name="วงรี 169">
              <a:extLst>
                <a:ext uri="{FF2B5EF4-FFF2-40B4-BE49-F238E27FC236}">
                  <a16:creationId xmlns:a16="http://schemas.microsoft.com/office/drawing/2014/main" id="{9035A499-ABAB-46EA-A7A5-5E21EF272C51}"/>
                </a:ext>
              </a:extLst>
            </p:cNvPr>
            <p:cNvSpPr/>
            <p:nvPr/>
          </p:nvSpPr>
          <p:spPr>
            <a:xfrm>
              <a:off x="6554714" y="2048850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71" name="วงรี 170">
              <a:extLst>
                <a:ext uri="{FF2B5EF4-FFF2-40B4-BE49-F238E27FC236}">
                  <a16:creationId xmlns:a16="http://schemas.microsoft.com/office/drawing/2014/main" id="{EC45FC70-FF67-4A0B-9F65-AC60DB5DD75A}"/>
                </a:ext>
              </a:extLst>
            </p:cNvPr>
            <p:cNvSpPr/>
            <p:nvPr/>
          </p:nvSpPr>
          <p:spPr>
            <a:xfrm>
              <a:off x="6554714" y="2248875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72" name="วงรี 171">
              <a:extLst>
                <a:ext uri="{FF2B5EF4-FFF2-40B4-BE49-F238E27FC236}">
                  <a16:creationId xmlns:a16="http://schemas.microsoft.com/office/drawing/2014/main" id="{3225911A-5A7F-4A6A-8D60-167EE0612ED8}"/>
                </a:ext>
              </a:extLst>
            </p:cNvPr>
            <p:cNvSpPr/>
            <p:nvPr/>
          </p:nvSpPr>
          <p:spPr>
            <a:xfrm>
              <a:off x="6554714" y="2448900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73" name="วงรี 172">
              <a:extLst>
                <a:ext uri="{FF2B5EF4-FFF2-40B4-BE49-F238E27FC236}">
                  <a16:creationId xmlns:a16="http://schemas.microsoft.com/office/drawing/2014/main" id="{779E656A-5DB3-43FD-A294-C984D27F3ECA}"/>
                </a:ext>
              </a:extLst>
            </p:cNvPr>
            <p:cNvSpPr/>
            <p:nvPr/>
          </p:nvSpPr>
          <p:spPr>
            <a:xfrm>
              <a:off x="6554714" y="2648925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74" name="วงรี 173">
              <a:extLst>
                <a:ext uri="{FF2B5EF4-FFF2-40B4-BE49-F238E27FC236}">
                  <a16:creationId xmlns:a16="http://schemas.microsoft.com/office/drawing/2014/main" id="{A14C5DAE-6A71-40BD-9109-F1EFE7D9D5B1}"/>
                </a:ext>
              </a:extLst>
            </p:cNvPr>
            <p:cNvSpPr/>
            <p:nvPr/>
          </p:nvSpPr>
          <p:spPr>
            <a:xfrm>
              <a:off x="6554714" y="2848950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75" name="วงรี 174">
              <a:extLst>
                <a:ext uri="{FF2B5EF4-FFF2-40B4-BE49-F238E27FC236}">
                  <a16:creationId xmlns:a16="http://schemas.microsoft.com/office/drawing/2014/main" id="{1C726E50-D9AB-44F7-B09D-260EA4A097D2}"/>
                </a:ext>
              </a:extLst>
            </p:cNvPr>
            <p:cNvSpPr/>
            <p:nvPr/>
          </p:nvSpPr>
          <p:spPr>
            <a:xfrm>
              <a:off x="6554714" y="3048975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76" name="วงรี 175">
              <a:extLst>
                <a:ext uri="{FF2B5EF4-FFF2-40B4-BE49-F238E27FC236}">
                  <a16:creationId xmlns:a16="http://schemas.microsoft.com/office/drawing/2014/main" id="{3381DF47-4EEC-4C5D-806D-331FFB99EDBB}"/>
                </a:ext>
              </a:extLst>
            </p:cNvPr>
            <p:cNvSpPr/>
            <p:nvPr/>
          </p:nvSpPr>
          <p:spPr>
            <a:xfrm>
              <a:off x="6554714" y="3249000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77" name="วงรี 176">
              <a:extLst>
                <a:ext uri="{FF2B5EF4-FFF2-40B4-BE49-F238E27FC236}">
                  <a16:creationId xmlns:a16="http://schemas.microsoft.com/office/drawing/2014/main" id="{B1A7197B-B98D-40DE-BF72-B4830EC03030}"/>
                </a:ext>
              </a:extLst>
            </p:cNvPr>
            <p:cNvSpPr/>
            <p:nvPr/>
          </p:nvSpPr>
          <p:spPr>
            <a:xfrm>
              <a:off x="6844534" y="1446698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78" name="วงรี 177">
              <a:extLst>
                <a:ext uri="{FF2B5EF4-FFF2-40B4-BE49-F238E27FC236}">
                  <a16:creationId xmlns:a16="http://schemas.microsoft.com/office/drawing/2014/main" id="{82DF469E-A085-4039-88CB-3969DA384FDB}"/>
                </a:ext>
              </a:extLst>
            </p:cNvPr>
            <p:cNvSpPr/>
            <p:nvPr/>
          </p:nvSpPr>
          <p:spPr>
            <a:xfrm>
              <a:off x="6844534" y="1646723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79" name="วงรี 178">
              <a:extLst>
                <a:ext uri="{FF2B5EF4-FFF2-40B4-BE49-F238E27FC236}">
                  <a16:creationId xmlns:a16="http://schemas.microsoft.com/office/drawing/2014/main" id="{2114E414-B577-4702-8E7D-052C8EB01B12}"/>
                </a:ext>
              </a:extLst>
            </p:cNvPr>
            <p:cNvSpPr/>
            <p:nvPr/>
          </p:nvSpPr>
          <p:spPr>
            <a:xfrm>
              <a:off x="6844534" y="1846748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80" name="วงรี 179">
              <a:extLst>
                <a:ext uri="{FF2B5EF4-FFF2-40B4-BE49-F238E27FC236}">
                  <a16:creationId xmlns:a16="http://schemas.microsoft.com/office/drawing/2014/main" id="{FAE97F4D-3390-442F-BABF-6A9F783CDAC4}"/>
                </a:ext>
              </a:extLst>
            </p:cNvPr>
            <p:cNvSpPr/>
            <p:nvPr/>
          </p:nvSpPr>
          <p:spPr>
            <a:xfrm>
              <a:off x="6844534" y="2046773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81" name="วงรี 180">
              <a:extLst>
                <a:ext uri="{FF2B5EF4-FFF2-40B4-BE49-F238E27FC236}">
                  <a16:creationId xmlns:a16="http://schemas.microsoft.com/office/drawing/2014/main" id="{B7B57EE1-A657-484F-9702-2D432A5836E3}"/>
                </a:ext>
              </a:extLst>
            </p:cNvPr>
            <p:cNvSpPr/>
            <p:nvPr/>
          </p:nvSpPr>
          <p:spPr>
            <a:xfrm>
              <a:off x="6844534" y="2246798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82" name="วงรี 181">
              <a:extLst>
                <a:ext uri="{FF2B5EF4-FFF2-40B4-BE49-F238E27FC236}">
                  <a16:creationId xmlns:a16="http://schemas.microsoft.com/office/drawing/2014/main" id="{C875F0C2-3305-4620-831F-EE6836698F44}"/>
                </a:ext>
              </a:extLst>
            </p:cNvPr>
            <p:cNvSpPr/>
            <p:nvPr/>
          </p:nvSpPr>
          <p:spPr>
            <a:xfrm>
              <a:off x="6844534" y="2446823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83" name="วงรี 182">
              <a:extLst>
                <a:ext uri="{FF2B5EF4-FFF2-40B4-BE49-F238E27FC236}">
                  <a16:creationId xmlns:a16="http://schemas.microsoft.com/office/drawing/2014/main" id="{C1FB343C-CD22-433C-A738-ED6ED98C86CA}"/>
                </a:ext>
              </a:extLst>
            </p:cNvPr>
            <p:cNvSpPr/>
            <p:nvPr/>
          </p:nvSpPr>
          <p:spPr>
            <a:xfrm>
              <a:off x="6844534" y="2646848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84" name="วงรี 183">
              <a:extLst>
                <a:ext uri="{FF2B5EF4-FFF2-40B4-BE49-F238E27FC236}">
                  <a16:creationId xmlns:a16="http://schemas.microsoft.com/office/drawing/2014/main" id="{AD1668AC-CF57-4C3A-B191-3854D89C3822}"/>
                </a:ext>
              </a:extLst>
            </p:cNvPr>
            <p:cNvSpPr/>
            <p:nvPr/>
          </p:nvSpPr>
          <p:spPr>
            <a:xfrm>
              <a:off x="6844534" y="2846873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85" name="วงรี 184">
              <a:extLst>
                <a:ext uri="{FF2B5EF4-FFF2-40B4-BE49-F238E27FC236}">
                  <a16:creationId xmlns:a16="http://schemas.microsoft.com/office/drawing/2014/main" id="{E99753CA-0192-41F6-9B70-A541EFAEA4DB}"/>
                </a:ext>
              </a:extLst>
            </p:cNvPr>
            <p:cNvSpPr/>
            <p:nvPr/>
          </p:nvSpPr>
          <p:spPr>
            <a:xfrm>
              <a:off x="6844534" y="3046898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86" name="วงรี 185">
              <a:extLst>
                <a:ext uri="{FF2B5EF4-FFF2-40B4-BE49-F238E27FC236}">
                  <a16:creationId xmlns:a16="http://schemas.microsoft.com/office/drawing/2014/main" id="{07334C29-3F9C-4309-BFD2-EEC5F7C587A2}"/>
                </a:ext>
              </a:extLst>
            </p:cNvPr>
            <p:cNvSpPr/>
            <p:nvPr/>
          </p:nvSpPr>
          <p:spPr>
            <a:xfrm>
              <a:off x="6844534" y="3246923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</p:grpSp>
      <p:sp>
        <p:nvSpPr>
          <p:cNvPr id="190" name="กากบาท 189">
            <a:extLst>
              <a:ext uri="{FF2B5EF4-FFF2-40B4-BE49-F238E27FC236}">
                <a16:creationId xmlns:a16="http://schemas.microsoft.com/office/drawing/2014/main" id="{5388398A-A471-4266-9A27-E079256CC8C9}"/>
              </a:ext>
            </a:extLst>
          </p:cNvPr>
          <p:cNvSpPr/>
          <p:nvPr/>
        </p:nvSpPr>
        <p:spPr>
          <a:xfrm rot="1087668">
            <a:off x="1191653" y="4451977"/>
            <a:ext cx="368040" cy="320174"/>
          </a:xfrm>
          <a:prstGeom prst="plus">
            <a:avLst>
              <a:gd name="adj" fmla="val 35728"/>
            </a:avLst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661"/>
          </a:p>
        </p:txBody>
      </p:sp>
      <p:sp>
        <p:nvSpPr>
          <p:cNvPr id="191" name="กากบาท 190">
            <a:extLst>
              <a:ext uri="{FF2B5EF4-FFF2-40B4-BE49-F238E27FC236}">
                <a16:creationId xmlns:a16="http://schemas.microsoft.com/office/drawing/2014/main" id="{06CDAA93-E217-4258-9A54-4C325A9332B8}"/>
              </a:ext>
            </a:extLst>
          </p:cNvPr>
          <p:cNvSpPr/>
          <p:nvPr/>
        </p:nvSpPr>
        <p:spPr>
          <a:xfrm rot="1087668">
            <a:off x="6767399" y="1518757"/>
            <a:ext cx="368040" cy="320174"/>
          </a:xfrm>
          <a:prstGeom prst="plus">
            <a:avLst>
              <a:gd name="adj" fmla="val 35728"/>
            </a:avLst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661"/>
          </a:p>
        </p:txBody>
      </p:sp>
      <p:sp>
        <p:nvSpPr>
          <p:cNvPr id="192" name="กากบาท 191">
            <a:extLst>
              <a:ext uri="{FF2B5EF4-FFF2-40B4-BE49-F238E27FC236}">
                <a16:creationId xmlns:a16="http://schemas.microsoft.com/office/drawing/2014/main" id="{E52586BA-A47A-4C67-BE1E-D768E320A5C8}"/>
              </a:ext>
            </a:extLst>
          </p:cNvPr>
          <p:cNvSpPr/>
          <p:nvPr/>
        </p:nvSpPr>
        <p:spPr>
          <a:xfrm rot="1087668">
            <a:off x="684864" y="1581020"/>
            <a:ext cx="620284" cy="500224"/>
          </a:xfrm>
          <a:prstGeom prst="plus">
            <a:avLst>
              <a:gd name="adj" fmla="val 35728"/>
            </a:avLst>
          </a:prstGeom>
          <a:solidFill>
            <a:srgbClr val="FDE92C">
              <a:alpha val="4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661"/>
          </a:p>
        </p:txBody>
      </p:sp>
      <p:sp>
        <p:nvSpPr>
          <p:cNvPr id="193" name="กากบาท 192">
            <a:extLst>
              <a:ext uri="{FF2B5EF4-FFF2-40B4-BE49-F238E27FC236}">
                <a16:creationId xmlns:a16="http://schemas.microsoft.com/office/drawing/2014/main" id="{9279B430-86FD-4915-87E5-58413A3B8599}"/>
              </a:ext>
            </a:extLst>
          </p:cNvPr>
          <p:cNvSpPr/>
          <p:nvPr/>
        </p:nvSpPr>
        <p:spPr>
          <a:xfrm rot="20237040">
            <a:off x="1318434" y="452353"/>
            <a:ext cx="552915" cy="426604"/>
          </a:xfrm>
          <a:prstGeom prst="plus">
            <a:avLst>
              <a:gd name="adj" fmla="val 35728"/>
            </a:avLst>
          </a:prstGeom>
          <a:solidFill>
            <a:schemeClr val="accent4">
              <a:lumMod val="20000"/>
              <a:lumOff val="80000"/>
              <a:alpha val="9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661" dirty="0"/>
          </a:p>
        </p:txBody>
      </p:sp>
      <p:sp>
        <p:nvSpPr>
          <p:cNvPr id="194" name="สี่เหลี่ยมผืนผ้า 193">
            <a:extLst>
              <a:ext uri="{FF2B5EF4-FFF2-40B4-BE49-F238E27FC236}">
                <a16:creationId xmlns:a16="http://schemas.microsoft.com/office/drawing/2014/main" id="{07A72EC4-E108-4388-8109-4BECAA9C8258}"/>
              </a:ext>
            </a:extLst>
          </p:cNvPr>
          <p:cNvSpPr/>
          <p:nvPr/>
        </p:nvSpPr>
        <p:spPr>
          <a:xfrm>
            <a:off x="6241377" y="425127"/>
            <a:ext cx="330847" cy="305625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661"/>
          </a:p>
        </p:txBody>
      </p:sp>
      <p:sp>
        <p:nvSpPr>
          <p:cNvPr id="195" name="สี่เหลี่ยมผืนผ้า 194">
            <a:extLst>
              <a:ext uri="{FF2B5EF4-FFF2-40B4-BE49-F238E27FC236}">
                <a16:creationId xmlns:a16="http://schemas.microsoft.com/office/drawing/2014/main" id="{DB745DB9-E68C-4099-8BC1-067971DA25AE}"/>
              </a:ext>
            </a:extLst>
          </p:cNvPr>
          <p:cNvSpPr/>
          <p:nvPr/>
        </p:nvSpPr>
        <p:spPr>
          <a:xfrm>
            <a:off x="7961308" y="4240268"/>
            <a:ext cx="330847" cy="305625"/>
          </a:xfrm>
          <a:prstGeom prst="rect">
            <a:avLst/>
          </a:prstGeom>
          <a:noFill/>
          <a:ln w="28575">
            <a:solidFill>
              <a:srgbClr val="FEF9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661"/>
          </a:p>
        </p:txBody>
      </p:sp>
      <p:grpSp>
        <p:nvGrpSpPr>
          <p:cNvPr id="196" name="กลุ่ม 195">
            <a:extLst>
              <a:ext uri="{FF2B5EF4-FFF2-40B4-BE49-F238E27FC236}">
                <a16:creationId xmlns:a16="http://schemas.microsoft.com/office/drawing/2014/main" id="{1ED1FCA0-FE85-49B0-B8E6-2709E2BE3F07}"/>
              </a:ext>
            </a:extLst>
          </p:cNvPr>
          <p:cNvGrpSpPr>
            <a:grpSpLocks noChangeAspect="1"/>
          </p:cNvGrpSpPr>
          <p:nvPr/>
        </p:nvGrpSpPr>
        <p:grpSpPr>
          <a:xfrm>
            <a:off x="7010805" y="3407851"/>
            <a:ext cx="376162" cy="907724"/>
            <a:chOff x="6264894" y="1446698"/>
            <a:chExt cx="759640" cy="1984379"/>
          </a:xfrm>
        </p:grpSpPr>
        <p:sp>
          <p:nvSpPr>
            <p:cNvPr id="197" name="วงรี 196">
              <a:extLst>
                <a:ext uri="{FF2B5EF4-FFF2-40B4-BE49-F238E27FC236}">
                  <a16:creationId xmlns:a16="http://schemas.microsoft.com/office/drawing/2014/main" id="{B21C1970-2128-49C3-9C00-8C4D8B5ABB22}"/>
                </a:ext>
              </a:extLst>
            </p:cNvPr>
            <p:cNvSpPr/>
            <p:nvPr/>
          </p:nvSpPr>
          <p:spPr>
            <a:xfrm>
              <a:off x="6264894" y="1450852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98" name="วงรี 197">
              <a:extLst>
                <a:ext uri="{FF2B5EF4-FFF2-40B4-BE49-F238E27FC236}">
                  <a16:creationId xmlns:a16="http://schemas.microsoft.com/office/drawing/2014/main" id="{99D12FE0-9D89-4DCA-BE55-81A666A3DC64}"/>
                </a:ext>
              </a:extLst>
            </p:cNvPr>
            <p:cNvSpPr/>
            <p:nvPr/>
          </p:nvSpPr>
          <p:spPr>
            <a:xfrm>
              <a:off x="6264894" y="1650877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99" name="วงรี 198">
              <a:extLst>
                <a:ext uri="{FF2B5EF4-FFF2-40B4-BE49-F238E27FC236}">
                  <a16:creationId xmlns:a16="http://schemas.microsoft.com/office/drawing/2014/main" id="{497810E9-68CB-444C-B53D-1DA8C12A8AC5}"/>
                </a:ext>
              </a:extLst>
            </p:cNvPr>
            <p:cNvSpPr/>
            <p:nvPr/>
          </p:nvSpPr>
          <p:spPr>
            <a:xfrm>
              <a:off x="6264894" y="1850902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200" name="วงรี 199">
              <a:extLst>
                <a:ext uri="{FF2B5EF4-FFF2-40B4-BE49-F238E27FC236}">
                  <a16:creationId xmlns:a16="http://schemas.microsoft.com/office/drawing/2014/main" id="{A28FF609-F343-47FC-A527-377C8D8A3C93}"/>
                </a:ext>
              </a:extLst>
            </p:cNvPr>
            <p:cNvSpPr/>
            <p:nvPr/>
          </p:nvSpPr>
          <p:spPr>
            <a:xfrm>
              <a:off x="6264894" y="2050927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201" name="วงรี 200">
              <a:extLst>
                <a:ext uri="{FF2B5EF4-FFF2-40B4-BE49-F238E27FC236}">
                  <a16:creationId xmlns:a16="http://schemas.microsoft.com/office/drawing/2014/main" id="{20C4603F-058E-4D02-9D62-323B1BACD948}"/>
                </a:ext>
              </a:extLst>
            </p:cNvPr>
            <p:cNvSpPr/>
            <p:nvPr/>
          </p:nvSpPr>
          <p:spPr>
            <a:xfrm>
              <a:off x="6264894" y="2250952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202" name="วงรี 201">
              <a:extLst>
                <a:ext uri="{FF2B5EF4-FFF2-40B4-BE49-F238E27FC236}">
                  <a16:creationId xmlns:a16="http://schemas.microsoft.com/office/drawing/2014/main" id="{937B6F76-0969-485E-9D13-BFDDA29747B5}"/>
                </a:ext>
              </a:extLst>
            </p:cNvPr>
            <p:cNvSpPr/>
            <p:nvPr/>
          </p:nvSpPr>
          <p:spPr>
            <a:xfrm>
              <a:off x="6264894" y="2450977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203" name="วงรี 202">
              <a:extLst>
                <a:ext uri="{FF2B5EF4-FFF2-40B4-BE49-F238E27FC236}">
                  <a16:creationId xmlns:a16="http://schemas.microsoft.com/office/drawing/2014/main" id="{1DF58B4A-A66B-4699-A37C-3F6987305D84}"/>
                </a:ext>
              </a:extLst>
            </p:cNvPr>
            <p:cNvSpPr/>
            <p:nvPr/>
          </p:nvSpPr>
          <p:spPr>
            <a:xfrm>
              <a:off x="6264894" y="2651002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204" name="วงรี 203">
              <a:extLst>
                <a:ext uri="{FF2B5EF4-FFF2-40B4-BE49-F238E27FC236}">
                  <a16:creationId xmlns:a16="http://schemas.microsoft.com/office/drawing/2014/main" id="{7BB84F2F-07D2-4487-A2CE-362EFBDAEE8E}"/>
                </a:ext>
              </a:extLst>
            </p:cNvPr>
            <p:cNvSpPr/>
            <p:nvPr/>
          </p:nvSpPr>
          <p:spPr>
            <a:xfrm>
              <a:off x="6264894" y="2851027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205" name="วงรี 204">
              <a:extLst>
                <a:ext uri="{FF2B5EF4-FFF2-40B4-BE49-F238E27FC236}">
                  <a16:creationId xmlns:a16="http://schemas.microsoft.com/office/drawing/2014/main" id="{4A16ED61-82D7-4D1C-8262-ED0B118D0E60}"/>
                </a:ext>
              </a:extLst>
            </p:cNvPr>
            <p:cNvSpPr/>
            <p:nvPr/>
          </p:nvSpPr>
          <p:spPr>
            <a:xfrm>
              <a:off x="6264894" y="3051052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 dirty="0"/>
            </a:p>
          </p:txBody>
        </p:sp>
        <p:sp>
          <p:nvSpPr>
            <p:cNvPr id="206" name="วงรี 205">
              <a:extLst>
                <a:ext uri="{FF2B5EF4-FFF2-40B4-BE49-F238E27FC236}">
                  <a16:creationId xmlns:a16="http://schemas.microsoft.com/office/drawing/2014/main" id="{B6E1BE97-4B81-4356-B357-468CBC454F5D}"/>
                </a:ext>
              </a:extLst>
            </p:cNvPr>
            <p:cNvSpPr/>
            <p:nvPr/>
          </p:nvSpPr>
          <p:spPr>
            <a:xfrm>
              <a:off x="6264894" y="3251077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207" name="วงรี 206">
              <a:extLst>
                <a:ext uri="{FF2B5EF4-FFF2-40B4-BE49-F238E27FC236}">
                  <a16:creationId xmlns:a16="http://schemas.microsoft.com/office/drawing/2014/main" id="{1B89C48D-F989-4854-8466-937575850FD9}"/>
                </a:ext>
              </a:extLst>
            </p:cNvPr>
            <p:cNvSpPr/>
            <p:nvPr/>
          </p:nvSpPr>
          <p:spPr>
            <a:xfrm>
              <a:off x="6554714" y="1448775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208" name="วงรี 207">
              <a:extLst>
                <a:ext uri="{FF2B5EF4-FFF2-40B4-BE49-F238E27FC236}">
                  <a16:creationId xmlns:a16="http://schemas.microsoft.com/office/drawing/2014/main" id="{96C63366-8923-47D7-AA38-4C9BB4EF2BD6}"/>
                </a:ext>
              </a:extLst>
            </p:cNvPr>
            <p:cNvSpPr/>
            <p:nvPr/>
          </p:nvSpPr>
          <p:spPr>
            <a:xfrm>
              <a:off x="6554714" y="1648800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209" name="วงรี 208">
              <a:extLst>
                <a:ext uri="{FF2B5EF4-FFF2-40B4-BE49-F238E27FC236}">
                  <a16:creationId xmlns:a16="http://schemas.microsoft.com/office/drawing/2014/main" id="{BF1800A9-E998-48BD-B122-08130C2F9023}"/>
                </a:ext>
              </a:extLst>
            </p:cNvPr>
            <p:cNvSpPr/>
            <p:nvPr/>
          </p:nvSpPr>
          <p:spPr>
            <a:xfrm>
              <a:off x="6554714" y="1848825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210" name="วงรี 209">
              <a:extLst>
                <a:ext uri="{FF2B5EF4-FFF2-40B4-BE49-F238E27FC236}">
                  <a16:creationId xmlns:a16="http://schemas.microsoft.com/office/drawing/2014/main" id="{2E5538F9-9A0A-4AC9-AD17-8BE00BC56514}"/>
                </a:ext>
              </a:extLst>
            </p:cNvPr>
            <p:cNvSpPr/>
            <p:nvPr/>
          </p:nvSpPr>
          <p:spPr>
            <a:xfrm>
              <a:off x="6554714" y="2048850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211" name="วงรี 210">
              <a:extLst>
                <a:ext uri="{FF2B5EF4-FFF2-40B4-BE49-F238E27FC236}">
                  <a16:creationId xmlns:a16="http://schemas.microsoft.com/office/drawing/2014/main" id="{2A9461A3-9C39-423A-A9BE-600880ECBB4A}"/>
                </a:ext>
              </a:extLst>
            </p:cNvPr>
            <p:cNvSpPr/>
            <p:nvPr/>
          </p:nvSpPr>
          <p:spPr>
            <a:xfrm>
              <a:off x="6554714" y="2248875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212" name="วงรี 211">
              <a:extLst>
                <a:ext uri="{FF2B5EF4-FFF2-40B4-BE49-F238E27FC236}">
                  <a16:creationId xmlns:a16="http://schemas.microsoft.com/office/drawing/2014/main" id="{EB19948A-221D-46CD-A226-B92B574D58FD}"/>
                </a:ext>
              </a:extLst>
            </p:cNvPr>
            <p:cNvSpPr/>
            <p:nvPr/>
          </p:nvSpPr>
          <p:spPr>
            <a:xfrm>
              <a:off x="6554714" y="2448900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213" name="วงรี 212">
              <a:extLst>
                <a:ext uri="{FF2B5EF4-FFF2-40B4-BE49-F238E27FC236}">
                  <a16:creationId xmlns:a16="http://schemas.microsoft.com/office/drawing/2014/main" id="{31D69F52-AAA3-49B4-8A41-80F4EF61CEDE}"/>
                </a:ext>
              </a:extLst>
            </p:cNvPr>
            <p:cNvSpPr/>
            <p:nvPr/>
          </p:nvSpPr>
          <p:spPr>
            <a:xfrm>
              <a:off x="6554714" y="2648925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214" name="วงรี 213">
              <a:extLst>
                <a:ext uri="{FF2B5EF4-FFF2-40B4-BE49-F238E27FC236}">
                  <a16:creationId xmlns:a16="http://schemas.microsoft.com/office/drawing/2014/main" id="{94CF82CC-7350-4639-837C-2205CCCD1DB8}"/>
                </a:ext>
              </a:extLst>
            </p:cNvPr>
            <p:cNvSpPr/>
            <p:nvPr/>
          </p:nvSpPr>
          <p:spPr>
            <a:xfrm>
              <a:off x="6554714" y="2848950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215" name="วงรี 214">
              <a:extLst>
                <a:ext uri="{FF2B5EF4-FFF2-40B4-BE49-F238E27FC236}">
                  <a16:creationId xmlns:a16="http://schemas.microsoft.com/office/drawing/2014/main" id="{C49CBAEF-D48F-407B-9D7D-23BA8CBCEE76}"/>
                </a:ext>
              </a:extLst>
            </p:cNvPr>
            <p:cNvSpPr/>
            <p:nvPr/>
          </p:nvSpPr>
          <p:spPr>
            <a:xfrm>
              <a:off x="6554714" y="3048975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216" name="วงรี 215">
              <a:extLst>
                <a:ext uri="{FF2B5EF4-FFF2-40B4-BE49-F238E27FC236}">
                  <a16:creationId xmlns:a16="http://schemas.microsoft.com/office/drawing/2014/main" id="{BDC7FAE8-A9A4-4908-9254-5E8D4C2CB107}"/>
                </a:ext>
              </a:extLst>
            </p:cNvPr>
            <p:cNvSpPr/>
            <p:nvPr/>
          </p:nvSpPr>
          <p:spPr>
            <a:xfrm>
              <a:off x="6554714" y="3249000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217" name="วงรี 216">
              <a:extLst>
                <a:ext uri="{FF2B5EF4-FFF2-40B4-BE49-F238E27FC236}">
                  <a16:creationId xmlns:a16="http://schemas.microsoft.com/office/drawing/2014/main" id="{93BE9E9C-F227-4576-B2C4-1ABD6DFF9755}"/>
                </a:ext>
              </a:extLst>
            </p:cNvPr>
            <p:cNvSpPr/>
            <p:nvPr/>
          </p:nvSpPr>
          <p:spPr>
            <a:xfrm>
              <a:off x="6844534" y="1446698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218" name="วงรี 217">
              <a:extLst>
                <a:ext uri="{FF2B5EF4-FFF2-40B4-BE49-F238E27FC236}">
                  <a16:creationId xmlns:a16="http://schemas.microsoft.com/office/drawing/2014/main" id="{D779A1E4-5D4B-4B22-888D-9049B03829A1}"/>
                </a:ext>
              </a:extLst>
            </p:cNvPr>
            <p:cNvSpPr/>
            <p:nvPr/>
          </p:nvSpPr>
          <p:spPr>
            <a:xfrm>
              <a:off x="6844534" y="1646723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219" name="วงรี 218">
              <a:extLst>
                <a:ext uri="{FF2B5EF4-FFF2-40B4-BE49-F238E27FC236}">
                  <a16:creationId xmlns:a16="http://schemas.microsoft.com/office/drawing/2014/main" id="{E62C645D-CB77-4CF9-91C8-46B04F7C3ECD}"/>
                </a:ext>
              </a:extLst>
            </p:cNvPr>
            <p:cNvSpPr/>
            <p:nvPr/>
          </p:nvSpPr>
          <p:spPr>
            <a:xfrm>
              <a:off x="6844534" y="1846748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220" name="วงรี 219">
              <a:extLst>
                <a:ext uri="{FF2B5EF4-FFF2-40B4-BE49-F238E27FC236}">
                  <a16:creationId xmlns:a16="http://schemas.microsoft.com/office/drawing/2014/main" id="{E0534271-F8DF-4164-A164-FD536E27C050}"/>
                </a:ext>
              </a:extLst>
            </p:cNvPr>
            <p:cNvSpPr/>
            <p:nvPr/>
          </p:nvSpPr>
          <p:spPr>
            <a:xfrm>
              <a:off x="6844534" y="2046773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221" name="วงรี 220">
              <a:extLst>
                <a:ext uri="{FF2B5EF4-FFF2-40B4-BE49-F238E27FC236}">
                  <a16:creationId xmlns:a16="http://schemas.microsoft.com/office/drawing/2014/main" id="{4F5C6CC2-8800-4B01-A9F4-94334A6BA60D}"/>
                </a:ext>
              </a:extLst>
            </p:cNvPr>
            <p:cNvSpPr/>
            <p:nvPr/>
          </p:nvSpPr>
          <p:spPr>
            <a:xfrm>
              <a:off x="6844534" y="2246798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222" name="วงรี 221">
              <a:extLst>
                <a:ext uri="{FF2B5EF4-FFF2-40B4-BE49-F238E27FC236}">
                  <a16:creationId xmlns:a16="http://schemas.microsoft.com/office/drawing/2014/main" id="{4454834D-F961-406D-8699-B4758F68EB12}"/>
                </a:ext>
              </a:extLst>
            </p:cNvPr>
            <p:cNvSpPr/>
            <p:nvPr/>
          </p:nvSpPr>
          <p:spPr>
            <a:xfrm>
              <a:off x="6844534" y="2446823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223" name="วงรี 222">
              <a:extLst>
                <a:ext uri="{FF2B5EF4-FFF2-40B4-BE49-F238E27FC236}">
                  <a16:creationId xmlns:a16="http://schemas.microsoft.com/office/drawing/2014/main" id="{B7092582-A074-4D6F-8DF3-C08625DF8805}"/>
                </a:ext>
              </a:extLst>
            </p:cNvPr>
            <p:cNvSpPr/>
            <p:nvPr/>
          </p:nvSpPr>
          <p:spPr>
            <a:xfrm>
              <a:off x="6844534" y="2646848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224" name="วงรี 223">
              <a:extLst>
                <a:ext uri="{FF2B5EF4-FFF2-40B4-BE49-F238E27FC236}">
                  <a16:creationId xmlns:a16="http://schemas.microsoft.com/office/drawing/2014/main" id="{F36B67CB-1EE8-4810-AB11-2B63DD43C430}"/>
                </a:ext>
              </a:extLst>
            </p:cNvPr>
            <p:cNvSpPr/>
            <p:nvPr/>
          </p:nvSpPr>
          <p:spPr>
            <a:xfrm>
              <a:off x="6844534" y="2846873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225" name="วงรี 224">
              <a:extLst>
                <a:ext uri="{FF2B5EF4-FFF2-40B4-BE49-F238E27FC236}">
                  <a16:creationId xmlns:a16="http://schemas.microsoft.com/office/drawing/2014/main" id="{7143009C-229C-42A1-8F6F-515250F203DF}"/>
                </a:ext>
              </a:extLst>
            </p:cNvPr>
            <p:cNvSpPr/>
            <p:nvPr/>
          </p:nvSpPr>
          <p:spPr>
            <a:xfrm>
              <a:off x="6844534" y="3046898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226" name="วงรี 225">
              <a:extLst>
                <a:ext uri="{FF2B5EF4-FFF2-40B4-BE49-F238E27FC236}">
                  <a16:creationId xmlns:a16="http://schemas.microsoft.com/office/drawing/2014/main" id="{1996C852-8787-421A-8B7A-B535912C8DBC}"/>
                </a:ext>
              </a:extLst>
            </p:cNvPr>
            <p:cNvSpPr/>
            <p:nvPr/>
          </p:nvSpPr>
          <p:spPr>
            <a:xfrm>
              <a:off x="6844534" y="3246923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</p:grpSp>
      <p:pic>
        <p:nvPicPr>
          <p:cNvPr id="230" name="รูปภาพ 229">
            <a:extLst>
              <a:ext uri="{FF2B5EF4-FFF2-40B4-BE49-F238E27FC236}">
                <a16:creationId xmlns:a16="http://schemas.microsoft.com/office/drawing/2014/main" id="{5BCBB62A-289D-4E01-BD9A-836A9963BB09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12710">
            <a:off x="2901771" y="5172733"/>
            <a:ext cx="496270" cy="458438"/>
          </a:xfrm>
          <a:prstGeom prst="rect">
            <a:avLst/>
          </a:prstGeom>
        </p:spPr>
      </p:pic>
      <p:sp>
        <p:nvSpPr>
          <p:cNvPr id="187" name="สี่เหลี่ยมผืนผ้า 186">
            <a:extLst>
              <a:ext uri="{FF2B5EF4-FFF2-40B4-BE49-F238E27FC236}">
                <a16:creationId xmlns:a16="http://schemas.microsoft.com/office/drawing/2014/main" id="{EEEA021F-FE91-4991-A9F4-6B54B83EBB5E}"/>
              </a:ext>
            </a:extLst>
          </p:cNvPr>
          <p:cNvSpPr/>
          <p:nvPr/>
        </p:nvSpPr>
        <p:spPr>
          <a:xfrm>
            <a:off x="399393" y="309383"/>
            <a:ext cx="8441305" cy="4709858"/>
          </a:xfrm>
          <a:prstGeom prst="rect">
            <a:avLst/>
          </a:prstGeom>
          <a:solidFill>
            <a:schemeClr val="accent4">
              <a:lumMod val="20000"/>
              <a:lumOff val="8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2" name="สี่เหลี่ยมผืนผ้า 1">
            <a:extLst>
              <a:ext uri="{FF2B5EF4-FFF2-40B4-BE49-F238E27FC236}">
                <a16:creationId xmlns:a16="http://schemas.microsoft.com/office/drawing/2014/main" id="{823F2461-C6A2-415D-BC23-E283FF6630FD}"/>
              </a:ext>
            </a:extLst>
          </p:cNvPr>
          <p:cNvSpPr/>
          <p:nvPr/>
        </p:nvSpPr>
        <p:spPr>
          <a:xfrm>
            <a:off x="1447350" y="465467"/>
            <a:ext cx="743791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000" b="1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พอลิเมอร์ </a:t>
            </a:r>
            <a:r>
              <a:rPr lang="en-US" sz="4000" b="1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(polymer)</a:t>
            </a:r>
            <a:r>
              <a:rPr lang="en-US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</a:t>
            </a:r>
            <a:r>
              <a:rPr lang="th-TH" sz="4000" b="1" dirty="0">
                <a:solidFill>
                  <a:srgbClr val="8D161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พลาสติก </a:t>
            </a:r>
            <a:r>
              <a:rPr lang="en-US" sz="4000" b="1" dirty="0">
                <a:solidFill>
                  <a:srgbClr val="8D161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(plastic) </a:t>
            </a:r>
            <a:endParaRPr lang="th-TH" sz="4000" b="1" dirty="0">
              <a:solidFill>
                <a:srgbClr val="8D1612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D66D8C-08F9-42FB-9CF3-3FB38DB7AA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711" y="420884"/>
            <a:ext cx="720000" cy="720000"/>
          </a:xfrm>
          <a:prstGeom prst="rect">
            <a:avLst/>
          </a:prstGeom>
        </p:spPr>
      </p:pic>
      <p:sp>
        <p:nvSpPr>
          <p:cNvPr id="188" name="ลูกศร: ขวา 5">
            <a:extLst>
              <a:ext uri="{FF2B5EF4-FFF2-40B4-BE49-F238E27FC236}">
                <a16:creationId xmlns:a16="http://schemas.microsoft.com/office/drawing/2014/main" id="{3C57F138-02C1-40B7-AB7C-8951760473ED}"/>
              </a:ext>
            </a:extLst>
          </p:cNvPr>
          <p:cNvSpPr/>
          <p:nvPr/>
        </p:nvSpPr>
        <p:spPr>
          <a:xfrm>
            <a:off x="4797772" y="674679"/>
            <a:ext cx="647797" cy="313463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89" name="TextBox 188">
            <a:extLst>
              <a:ext uri="{FF2B5EF4-FFF2-40B4-BE49-F238E27FC236}">
                <a16:creationId xmlns:a16="http://schemas.microsoft.com/office/drawing/2014/main" id="{7C1F45F9-D910-49E1-83EC-6B349F7FD75A}"/>
              </a:ext>
            </a:extLst>
          </p:cNvPr>
          <p:cNvSpPr txBox="1"/>
          <p:nvPr/>
        </p:nvSpPr>
        <p:spPr>
          <a:xfrm>
            <a:off x="1901553" y="1128287"/>
            <a:ext cx="654862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พลาสติก </a:t>
            </a:r>
            <a:r>
              <a:rPr lang="th-TH" sz="2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เป็นพอลิเมอร์ที่มีสมบัติหลากหลายขึ้นอยู่กับโครงสร้างของพลาสติก </a:t>
            </a:r>
          </a:p>
          <a:p>
            <a:r>
              <a:rPr lang="th-TH" sz="2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การพิจารณาเลือกใช้พลาสติก จึงควรพิจารณาจากสมบัติของพลาสติก</a:t>
            </a:r>
          </a:p>
        </p:txBody>
      </p:sp>
      <p:pic>
        <p:nvPicPr>
          <p:cNvPr id="227" name="รูปภาพ 227">
            <a:extLst>
              <a:ext uri="{FF2B5EF4-FFF2-40B4-BE49-F238E27FC236}">
                <a16:creationId xmlns:a16="http://schemas.microsoft.com/office/drawing/2014/main" id="{3BE9AC01-9125-485C-BEF4-A509B8579A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459" y="1229825"/>
            <a:ext cx="360000" cy="360000"/>
          </a:xfrm>
          <a:prstGeom prst="rect">
            <a:avLst/>
          </a:prstGeom>
        </p:spPr>
      </p:pic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E5EB1BD6-14CB-4A77-8CC4-F07A1345AB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4966771"/>
              </p:ext>
            </p:extLst>
          </p:nvPr>
        </p:nvGraphicFramePr>
        <p:xfrm>
          <a:off x="825974" y="2054454"/>
          <a:ext cx="7655043" cy="2565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84502">
                  <a:extLst>
                    <a:ext uri="{9D8B030D-6E8A-4147-A177-3AD203B41FA5}">
                      <a16:colId xmlns:a16="http://schemas.microsoft.com/office/drawing/2014/main" val="2378372844"/>
                    </a:ext>
                  </a:extLst>
                </a:gridCol>
                <a:gridCol w="2973788">
                  <a:extLst>
                    <a:ext uri="{9D8B030D-6E8A-4147-A177-3AD203B41FA5}">
                      <a16:colId xmlns:a16="http://schemas.microsoft.com/office/drawing/2014/main" val="2637737049"/>
                    </a:ext>
                  </a:extLst>
                </a:gridCol>
                <a:gridCol w="1996753">
                  <a:extLst>
                    <a:ext uri="{9D8B030D-6E8A-4147-A177-3AD203B41FA5}">
                      <a16:colId xmlns:a16="http://schemas.microsoft.com/office/drawing/2014/main" val="1348911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>
                          <a:solidFill>
                            <a:srgbClr val="0070C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ตัวอย่างประเภทพลาสติก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>
                          <a:solidFill>
                            <a:srgbClr val="0070C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คุณสมบัติ</a:t>
                      </a: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>
                          <a:solidFill>
                            <a:srgbClr val="0070C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การนำไปใช้งาน</a:t>
                      </a: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27768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18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ขวดโพลีเอทิลีน เทเรฟทาเลต หรือ </a:t>
                      </a:r>
                    </a:p>
                    <a:p>
                      <a:r>
                        <a:rPr lang="th-TH" sz="18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ขวดเพ็ต (</a:t>
                      </a:r>
                      <a:r>
                        <a:rPr lang="en-US" sz="18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PET) </a:t>
                      </a:r>
                      <a:endParaRPr lang="th-TH" sz="18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sz="1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มีสมบัติโปร่งใส มีความเหนียวสูง ป้องกันการซึมผ่านของสารได้หลายชนิด</a:t>
                      </a: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sz="1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ขวดน้ำเปล่า ขวดน้ำอัดลม ขวดน้ำมันพืช ขวดเครื่องปรุง</a:t>
                      </a: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46958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18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ขวดโพลีเอทิลีนความหนาแน่นสูง (</a:t>
                      </a:r>
                      <a:r>
                        <a:rPr lang="en-US" sz="18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HDPE)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sz="1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พลาสติกสีขาวและสีอื่นที่เป็นสีทึบ ขวดชนิดนี้จะเหนียวและทนทานกว่า </a:t>
                      </a:r>
                      <a:r>
                        <a:rPr lang="en-US" sz="1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PET</a:t>
                      </a:r>
                      <a:endParaRPr lang="th-TH" sz="1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sz="1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ขวดนม ขวดแชมพู ขวดน้ำ</a:t>
                      </a:r>
                    </a:p>
                    <a:p>
                      <a:r>
                        <a:rPr lang="th-TH" sz="1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ยาปรับผ้านุ่ม ผลิตภัณฑ์ซักผ้า กระปุกยา</a:t>
                      </a: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25365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18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โพลีไวนิล คลอไรด์ (</a:t>
                      </a:r>
                      <a:r>
                        <a:rPr lang="en-US" sz="18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PVC) </a:t>
                      </a:r>
                      <a:endParaRPr lang="th-TH" sz="18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sz="1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มีสารประกอบคลอรีนเป็นองค์ประกอบสามารถตกค้างเป็นมลพิษต่อสุขภาพเราและสิ่งแวดล้อม</a:t>
                      </a: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sz="1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ท่อพีวีซี ของเล่นเด็ก ผ้าม่านห้องน้ำ แฟ้มใส่เอกสาร บัตร</a:t>
                      </a: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1857344"/>
                  </a:ext>
                </a:extLst>
              </a:tr>
            </a:tbl>
          </a:graphicData>
        </a:graphic>
      </p:graphicFrame>
      <p:pic>
        <p:nvPicPr>
          <p:cNvPr id="228" name="Picture 227">
            <a:extLst>
              <a:ext uri="{FF2B5EF4-FFF2-40B4-BE49-F238E27FC236}">
                <a16:creationId xmlns:a16="http://schemas.microsoft.com/office/drawing/2014/main" id="{CD1ABF73-3BF3-4AC1-ABAD-98F36958B3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3685" y="4307565"/>
            <a:ext cx="816420" cy="816420"/>
          </a:xfrm>
          <a:prstGeom prst="rect">
            <a:avLst/>
          </a:prstGeom>
        </p:spPr>
      </p:pic>
      <p:pic>
        <p:nvPicPr>
          <p:cNvPr id="229" name="Picture 228">
            <a:extLst>
              <a:ext uri="{FF2B5EF4-FFF2-40B4-BE49-F238E27FC236}">
                <a16:creationId xmlns:a16="http://schemas.microsoft.com/office/drawing/2014/main" id="{956FAB2F-E14E-4BE8-8102-757D93A86CD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1705" y="1325405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5330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วงรี 123">
            <a:extLst>
              <a:ext uri="{FF2B5EF4-FFF2-40B4-BE49-F238E27FC236}">
                <a16:creationId xmlns:a16="http://schemas.microsoft.com/office/drawing/2014/main" id="{4D749C6A-B85E-4128-A4F5-3C008CE3256F}"/>
              </a:ext>
            </a:extLst>
          </p:cNvPr>
          <p:cNvSpPr/>
          <p:nvPr/>
        </p:nvSpPr>
        <p:spPr>
          <a:xfrm rot="2025166">
            <a:off x="4547239" y="3641871"/>
            <a:ext cx="1654232" cy="1528124"/>
          </a:xfrm>
          <a:prstGeom prst="ellipse">
            <a:avLst/>
          </a:prstGeom>
          <a:pattFill prst="dkHorz">
            <a:fgClr>
              <a:srgbClr val="3DADD4"/>
            </a:fgClr>
            <a:bgClr>
              <a:schemeClr val="accent5">
                <a:lumMod val="40000"/>
                <a:lumOff val="6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661" dirty="0"/>
          </a:p>
        </p:txBody>
      </p:sp>
      <p:sp>
        <p:nvSpPr>
          <p:cNvPr id="123" name="วงรี 122">
            <a:extLst>
              <a:ext uri="{FF2B5EF4-FFF2-40B4-BE49-F238E27FC236}">
                <a16:creationId xmlns:a16="http://schemas.microsoft.com/office/drawing/2014/main" id="{4547BB5D-980C-49C6-8DD2-5EBB553E6D2E}"/>
              </a:ext>
            </a:extLst>
          </p:cNvPr>
          <p:cNvSpPr/>
          <p:nvPr/>
        </p:nvSpPr>
        <p:spPr>
          <a:xfrm rot="2025166">
            <a:off x="248763" y="2075931"/>
            <a:ext cx="1654232" cy="1528124"/>
          </a:xfrm>
          <a:prstGeom prst="ellipse">
            <a:avLst/>
          </a:prstGeom>
          <a:pattFill prst="dkHorz">
            <a:fgClr>
              <a:srgbClr val="3DADD4"/>
            </a:fgClr>
            <a:bgClr>
              <a:schemeClr val="accent5">
                <a:lumMod val="40000"/>
                <a:lumOff val="6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661" dirty="0"/>
          </a:p>
        </p:txBody>
      </p:sp>
      <p:sp>
        <p:nvSpPr>
          <p:cNvPr id="122" name="วงรี 121">
            <a:extLst>
              <a:ext uri="{FF2B5EF4-FFF2-40B4-BE49-F238E27FC236}">
                <a16:creationId xmlns:a16="http://schemas.microsoft.com/office/drawing/2014/main" id="{136E3BA7-F06D-4AEC-9D6F-42B890E5616A}"/>
              </a:ext>
            </a:extLst>
          </p:cNvPr>
          <p:cNvSpPr/>
          <p:nvPr/>
        </p:nvSpPr>
        <p:spPr>
          <a:xfrm rot="2025166">
            <a:off x="6990495" y="1782658"/>
            <a:ext cx="1654232" cy="1528124"/>
          </a:xfrm>
          <a:prstGeom prst="ellipse">
            <a:avLst/>
          </a:prstGeom>
          <a:pattFill prst="dkHorz">
            <a:fgClr>
              <a:srgbClr val="3DADD4"/>
            </a:fgClr>
            <a:bgClr>
              <a:schemeClr val="accent5">
                <a:lumMod val="40000"/>
                <a:lumOff val="6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661" dirty="0"/>
          </a:p>
        </p:txBody>
      </p:sp>
      <p:grpSp>
        <p:nvGrpSpPr>
          <p:cNvPr id="25" name="กลุ่ม 24">
            <a:extLst>
              <a:ext uri="{FF2B5EF4-FFF2-40B4-BE49-F238E27FC236}">
                <a16:creationId xmlns:a16="http://schemas.microsoft.com/office/drawing/2014/main" id="{C3AE868D-FBBA-4B74-B214-3D8230C10F4E}"/>
              </a:ext>
            </a:extLst>
          </p:cNvPr>
          <p:cNvGrpSpPr/>
          <p:nvPr/>
        </p:nvGrpSpPr>
        <p:grpSpPr>
          <a:xfrm>
            <a:off x="-24524" y="-71791"/>
            <a:ext cx="5503933" cy="4625727"/>
            <a:chOff x="-13854" y="-53779"/>
            <a:chExt cx="5988928" cy="5448712"/>
          </a:xfrm>
          <a:gradFill>
            <a:gsLst>
              <a:gs pos="0">
                <a:srgbClr val="FEE882"/>
              </a:gs>
              <a:gs pos="73000">
                <a:srgbClr val="FEE882"/>
              </a:gs>
              <a:gs pos="100000">
                <a:srgbClr val="FEE882"/>
              </a:gs>
            </a:gsLst>
            <a:path path="circle">
              <a:fillToRect l="50000" t="50000" r="50000" b="50000"/>
            </a:path>
          </a:gradFill>
        </p:grpSpPr>
        <p:sp>
          <p:nvSpPr>
            <p:cNvPr id="24" name="รูปแบบอิสระ: รูปร่าง 23">
              <a:extLst>
                <a:ext uri="{FF2B5EF4-FFF2-40B4-BE49-F238E27FC236}">
                  <a16:creationId xmlns:a16="http://schemas.microsoft.com/office/drawing/2014/main" id="{8532D37F-FCA3-4BF8-BDEE-30A101219801}"/>
                </a:ext>
              </a:extLst>
            </p:cNvPr>
            <p:cNvSpPr/>
            <p:nvPr/>
          </p:nvSpPr>
          <p:spPr>
            <a:xfrm>
              <a:off x="-13854" y="415635"/>
              <a:ext cx="3654961" cy="4979298"/>
            </a:xfrm>
            <a:custGeom>
              <a:avLst/>
              <a:gdLst>
                <a:gd name="connsiteX0" fmla="*/ 3034146 w 3034146"/>
                <a:gd name="connsiteY0" fmla="*/ 0 h 4724400"/>
                <a:gd name="connsiteX1" fmla="*/ 1676400 w 3034146"/>
                <a:gd name="connsiteY1" fmla="*/ 1939636 h 4724400"/>
                <a:gd name="connsiteX2" fmla="*/ 831273 w 3034146"/>
                <a:gd name="connsiteY2" fmla="*/ 2521527 h 4724400"/>
                <a:gd name="connsiteX3" fmla="*/ 498764 w 3034146"/>
                <a:gd name="connsiteY3" fmla="*/ 4322618 h 4724400"/>
                <a:gd name="connsiteX4" fmla="*/ 13855 w 3034146"/>
                <a:gd name="connsiteY4" fmla="*/ 4724400 h 4724400"/>
                <a:gd name="connsiteX5" fmla="*/ 0 w 3034146"/>
                <a:gd name="connsiteY5" fmla="*/ 41564 h 4724400"/>
                <a:gd name="connsiteX6" fmla="*/ 3034146 w 3034146"/>
                <a:gd name="connsiteY6" fmla="*/ 0 h 4724400"/>
                <a:gd name="connsiteX0" fmla="*/ 3034146 w 3034146"/>
                <a:gd name="connsiteY0" fmla="*/ 0 h 5021667"/>
                <a:gd name="connsiteX1" fmla="*/ 1676400 w 3034146"/>
                <a:gd name="connsiteY1" fmla="*/ 1939636 h 5021667"/>
                <a:gd name="connsiteX2" fmla="*/ 831273 w 3034146"/>
                <a:gd name="connsiteY2" fmla="*/ 2521527 h 5021667"/>
                <a:gd name="connsiteX3" fmla="*/ 498764 w 3034146"/>
                <a:gd name="connsiteY3" fmla="*/ 4322618 h 5021667"/>
                <a:gd name="connsiteX4" fmla="*/ 13855 w 3034146"/>
                <a:gd name="connsiteY4" fmla="*/ 4724400 h 5021667"/>
                <a:gd name="connsiteX5" fmla="*/ 0 w 3034146"/>
                <a:gd name="connsiteY5" fmla="*/ 41564 h 5021667"/>
                <a:gd name="connsiteX6" fmla="*/ 3034146 w 3034146"/>
                <a:gd name="connsiteY6" fmla="*/ 0 h 5021667"/>
                <a:gd name="connsiteX0" fmla="*/ 3034146 w 3034146"/>
                <a:gd name="connsiteY0" fmla="*/ 0 h 5021667"/>
                <a:gd name="connsiteX1" fmla="*/ 1676400 w 3034146"/>
                <a:gd name="connsiteY1" fmla="*/ 1939636 h 5021667"/>
                <a:gd name="connsiteX2" fmla="*/ 831273 w 3034146"/>
                <a:gd name="connsiteY2" fmla="*/ 2521527 h 5021667"/>
                <a:gd name="connsiteX3" fmla="*/ 498764 w 3034146"/>
                <a:gd name="connsiteY3" fmla="*/ 4322618 h 5021667"/>
                <a:gd name="connsiteX4" fmla="*/ 13855 w 3034146"/>
                <a:gd name="connsiteY4" fmla="*/ 4724400 h 5021667"/>
                <a:gd name="connsiteX5" fmla="*/ 0 w 3034146"/>
                <a:gd name="connsiteY5" fmla="*/ 41564 h 5021667"/>
                <a:gd name="connsiteX6" fmla="*/ 3034146 w 3034146"/>
                <a:gd name="connsiteY6" fmla="*/ 0 h 5021667"/>
                <a:gd name="connsiteX0" fmla="*/ 3034146 w 3073956"/>
                <a:gd name="connsiteY0" fmla="*/ 0 h 5021667"/>
                <a:gd name="connsiteX1" fmla="*/ 1676400 w 3073956"/>
                <a:gd name="connsiteY1" fmla="*/ 1939636 h 5021667"/>
                <a:gd name="connsiteX2" fmla="*/ 831273 w 3073956"/>
                <a:gd name="connsiteY2" fmla="*/ 2521527 h 5021667"/>
                <a:gd name="connsiteX3" fmla="*/ 498764 w 3073956"/>
                <a:gd name="connsiteY3" fmla="*/ 4322618 h 5021667"/>
                <a:gd name="connsiteX4" fmla="*/ 13855 w 3073956"/>
                <a:gd name="connsiteY4" fmla="*/ 4724400 h 5021667"/>
                <a:gd name="connsiteX5" fmla="*/ 0 w 3073956"/>
                <a:gd name="connsiteY5" fmla="*/ 41564 h 5021667"/>
                <a:gd name="connsiteX6" fmla="*/ 3034146 w 3073956"/>
                <a:gd name="connsiteY6" fmla="*/ 0 h 5021667"/>
                <a:gd name="connsiteX0" fmla="*/ 3034146 w 3101237"/>
                <a:gd name="connsiteY0" fmla="*/ 0 h 5021667"/>
                <a:gd name="connsiteX1" fmla="*/ 2286000 w 3101237"/>
                <a:gd name="connsiteY1" fmla="*/ 2119745 h 5021667"/>
                <a:gd name="connsiteX2" fmla="*/ 831273 w 3101237"/>
                <a:gd name="connsiteY2" fmla="*/ 2521527 h 5021667"/>
                <a:gd name="connsiteX3" fmla="*/ 498764 w 3101237"/>
                <a:gd name="connsiteY3" fmla="*/ 4322618 h 5021667"/>
                <a:gd name="connsiteX4" fmla="*/ 13855 w 3101237"/>
                <a:gd name="connsiteY4" fmla="*/ 4724400 h 5021667"/>
                <a:gd name="connsiteX5" fmla="*/ 0 w 3101237"/>
                <a:gd name="connsiteY5" fmla="*/ 41564 h 5021667"/>
                <a:gd name="connsiteX6" fmla="*/ 3034146 w 3101237"/>
                <a:gd name="connsiteY6" fmla="*/ 0 h 5021667"/>
                <a:gd name="connsiteX0" fmla="*/ 3740728 w 3780989"/>
                <a:gd name="connsiteY0" fmla="*/ 13854 h 4980103"/>
                <a:gd name="connsiteX1" fmla="*/ 2286000 w 3780989"/>
                <a:gd name="connsiteY1" fmla="*/ 2078181 h 4980103"/>
                <a:gd name="connsiteX2" fmla="*/ 831273 w 3780989"/>
                <a:gd name="connsiteY2" fmla="*/ 2479963 h 4980103"/>
                <a:gd name="connsiteX3" fmla="*/ 498764 w 3780989"/>
                <a:gd name="connsiteY3" fmla="*/ 4281054 h 4980103"/>
                <a:gd name="connsiteX4" fmla="*/ 13855 w 3780989"/>
                <a:gd name="connsiteY4" fmla="*/ 4682836 h 4980103"/>
                <a:gd name="connsiteX5" fmla="*/ 0 w 3780989"/>
                <a:gd name="connsiteY5" fmla="*/ 0 h 4980103"/>
                <a:gd name="connsiteX6" fmla="*/ 3740728 w 3780989"/>
                <a:gd name="connsiteY6" fmla="*/ 13854 h 4980103"/>
                <a:gd name="connsiteX0" fmla="*/ 3740728 w 3803936"/>
                <a:gd name="connsiteY0" fmla="*/ 13854 h 4980103"/>
                <a:gd name="connsiteX1" fmla="*/ 2826327 w 3803936"/>
                <a:gd name="connsiteY1" fmla="*/ 1884217 h 4980103"/>
                <a:gd name="connsiteX2" fmla="*/ 831273 w 3803936"/>
                <a:gd name="connsiteY2" fmla="*/ 2479963 h 4980103"/>
                <a:gd name="connsiteX3" fmla="*/ 498764 w 3803936"/>
                <a:gd name="connsiteY3" fmla="*/ 4281054 h 4980103"/>
                <a:gd name="connsiteX4" fmla="*/ 13855 w 3803936"/>
                <a:gd name="connsiteY4" fmla="*/ 4682836 h 4980103"/>
                <a:gd name="connsiteX5" fmla="*/ 0 w 3803936"/>
                <a:gd name="connsiteY5" fmla="*/ 0 h 4980103"/>
                <a:gd name="connsiteX6" fmla="*/ 3740728 w 3803936"/>
                <a:gd name="connsiteY6" fmla="*/ 13854 h 4980103"/>
                <a:gd name="connsiteX0" fmla="*/ 3740728 w 3819518"/>
                <a:gd name="connsiteY0" fmla="*/ 13854 h 4980103"/>
                <a:gd name="connsiteX1" fmla="*/ 2826327 w 3819518"/>
                <a:gd name="connsiteY1" fmla="*/ 1884217 h 4980103"/>
                <a:gd name="connsiteX2" fmla="*/ 831273 w 3819518"/>
                <a:gd name="connsiteY2" fmla="*/ 2479963 h 4980103"/>
                <a:gd name="connsiteX3" fmla="*/ 498764 w 3819518"/>
                <a:gd name="connsiteY3" fmla="*/ 4281054 h 4980103"/>
                <a:gd name="connsiteX4" fmla="*/ 13855 w 3819518"/>
                <a:gd name="connsiteY4" fmla="*/ 4682836 h 4980103"/>
                <a:gd name="connsiteX5" fmla="*/ 0 w 3819518"/>
                <a:gd name="connsiteY5" fmla="*/ 0 h 4980103"/>
                <a:gd name="connsiteX6" fmla="*/ 3740728 w 3819518"/>
                <a:gd name="connsiteY6" fmla="*/ 13854 h 4980103"/>
                <a:gd name="connsiteX0" fmla="*/ 3699165 w 3764759"/>
                <a:gd name="connsiteY0" fmla="*/ 0 h 4980103"/>
                <a:gd name="connsiteX1" fmla="*/ 2826327 w 3764759"/>
                <a:gd name="connsiteY1" fmla="*/ 1884217 h 4980103"/>
                <a:gd name="connsiteX2" fmla="*/ 831273 w 3764759"/>
                <a:gd name="connsiteY2" fmla="*/ 2479963 h 4980103"/>
                <a:gd name="connsiteX3" fmla="*/ 498764 w 3764759"/>
                <a:gd name="connsiteY3" fmla="*/ 4281054 h 4980103"/>
                <a:gd name="connsiteX4" fmla="*/ 13855 w 3764759"/>
                <a:gd name="connsiteY4" fmla="*/ 4682836 h 4980103"/>
                <a:gd name="connsiteX5" fmla="*/ 0 w 3764759"/>
                <a:gd name="connsiteY5" fmla="*/ 0 h 4980103"/>
                <a:gd name="connsiteX6" fmla="*/ 3699165 w 3764759"/>
                <a:gd name="connsiteY6" fmla="*/ 0 h 4980103"/>
                <a:gd name="connsiteX0" fmla="*/ 3408220 w 3496956"/>
                <a:gd name="connsiteY0" fmla="*/ 0 h 4993957"/>
                <a:gd name="connsiteX1" fmla="*/ 2826327 w 3496956"/>
                <a:gd name="connsiteY1" fmla="*/ 1898071 h 4993957"/>
                <a:gd name="connsiteX2" fmla="*/ 831273 w 3496956"/>
                <a:gd name="connsiteY2" fmla="*/ 2493817 h 4993957"/>
                <a:gd name="connsiteX3" fmla="*/ 498764 w 3496956"/>
                <a:gd name="connsiteY3" fmla="*/ 4294908 h 4993957"/>
                <a:gd name="connsiteX4" fmla="*/ 13855 w 3496956"/>
                <a:gd name="connsiteY4" fmla="*/ 4696690 h 4993957"/>
                <a:gd name="connsiteX5" fmla="*/ 0 w 3496956"/>
                <a:gd name="connsiteY5" fmla="*/ 13854 h 4993957"/>
                <a:gd name="connsiteX6" fmla="*/ 3408220 w 3496956"/>
                <a:gd name="connsiteY6" fmla="*/ 0 h 4993957"/>
                <a:gd name="connsiteX0" fmla="*/ 3408220 w 3460882"/>
                <a:gd name="connsiteY0" fmla="*/ 0 h 4993957"/>
                <a:gd name="connsiteX1" fmla="*/ 2355272 w 3460882"/>
                <a:gd name="connsiteY1" fmla="*/ 1787235 h 4993957"/>
                <a:gd name="connsiteX2" fmla="*/ 831273 w 3460882"/>
                <a:gd name="connsiteY2" fmla="*/ 2493817 h 4993957"/>
                <a:gd name="connsiteX3" fmla="*/ 498764 w 3460882"/>
                <a:gd name="connsiteY3" fmla="*/ 4294908 h 4993957"/>
                <a:gd name="connsiteX4" fmla="*/ 13855 w 3460882"/>
                <a:gd name="connsiteY4" fmla="*/ 4696690 h 4993957"/>
                <a:gd name="connsiteX5" fmla="*/ 0 w 3460882"/>
                <a:gd name="connsiteY5" fmla="*/ 13854 h 4993957"/>
                <a:gd name="connsiteX6" fmla="*/ 3408220 w 3460882"/>
                <a:gd name="connsiteY6" fmla="*/ 0 h 4993957"/>
                <a:gd name="connsiteX0" fmla="*/ 3408220 w 3461814"/>
                <a:gd name="connsiteY0" fmla="*/ 0 h 4997951"/>
                <a:gd name="connsiteX1" fmla="*/ 2355272 w 3461814"/>
                <a:gd name="connsiteY1" fmla="*/ 1787235 h 4997951"/>
                <a:gd name="connsiteX2" fmla="*/ 706582 w 3461814"/>
                <a:gd name="connsiteY2" fmla="*/ 2369126 h 4997951"/>
                <a:gd name="connsiteX3" fmla="*/ 498764 w 3461814"/>
                <a:gd name="connsiteY3" fmla="*/ 4294908 h 4997951"/>
                <a:gd name="connsiteX4" fmla="*/ 13855 w 3461814"/>
                <a:gd name="connsiteY4" fmla="*/ 4696690 h 4997951"/>
                <a:gd name="connsiteX5" fmla="*/ 0 w 3461814"/>
                <a:gd name="connsiteY5" fmla="*/ 13854 h 4997951"/>
                <a:gd name="connsiteX6" fmla="*/ 3408220 w 3461814"/>
                <a:gd name="connsiteY6" fmla="*/ 0 h 4997951"/>
                <a:gd name="connsiteX0" fmla="*/ 3505202 w 3555152"/>
                <a:gd name="connsiteY0" fmla="*/ 13855 h 4984097"/>
                <a:gd name="connsiteX1" fmla="*/ 2355272 w 3555152"/>
                <a:gd name="connsiteY1" fmla="*/ 1773381 h 4984097"/>
                <a:gd name="connsiteX2" fmla="*/ 706582 w 3555152"/>
                <a:gd name="connsiteY2" fmla="*/ 2355272 h 4984097"/>
                <a:gd name="connsiteX3" fmla="*/ 498764 w 3555152"/>
                <a:gd name="connsiteY3" fmla="*/ 4281054 h 4984097"/>
                <a:gd name="connsiteX4" fmla="*/ 13855 w 3555152"/>
                <a:gd name="connsiteY4" fmla="*/ 4682836 h 4984097"/>
                <a:gd name="connsiteX5" fmla="*/ 0 w 3555152"/>
                <a:gd name="connsiteY5" fmla="*/ 0 h 4984097"/>
                <a:gd name="connsiteX6" fmla="*/ 3505202 w 3555152"/>
                <a:gd name="connsiteY6" fmla="*/ 13855 h 4984097"/>
                <a:gd name="connsiteX0" fmla="*/ 3505202 w 3509945"/>
                <a:gd name="connsiteY0" fmla="*/ 13855 h 4984097"/>
                <a:gd name="connsiteX1" fmla="*/ 2355272 w 3509945"/>
                <a:gd name="connsiteY1" fmla="*/ 1773381 h 4984097"/>
                <a:gd name="connsiteX2" fmla="*/ 706582 w 3509945"/>
                <a:gd name="connsiteY2" fmla="*/ 2355272 h 4984097"/>
                <a:gd name="connsiteX3" fmla="*/ 498764 w 3509945"/>
                <a:gd name="connsiteY3" fmla="*/ 4281054 h 4984097"/>
                <a:gd name="connsiteX4" fmla="*/ 13855 w 3509945"/>
                <a:gd name="connsiteY4" fmla="*/ 4682836 h 4984097"/>
                <a:gd name="connsiteX5" fmla="*/ 0 w 3509945"/>
                <a:gd name="connsiteY5" fmla="*/ 0 h 4984097"/>
                <a:gd name="connsiteX6" fmla="*/ 3505202 w 3509945"/>
                <a:gd name="connsiteY6" fmla="*/ 13855 h 4984097"/>
                <a:gd name="connsiteX0" fmla="*/ 3505202 w 3510195"/>
                <a:gd name="connsiteY0" fmla="*/ 13855 h 4984097"/>
                <a:gd name="connsiteX1" fmla="*/ 2355272 w 3510195"/>
                <a:gd name="connsiteY1" fmla="*/ 1773381 h 4984097"/>
                <a:gd name="connsiteX2" fmla="*/ 706582 w 3510195"/>
                <a:gd name="connsiteY2" fmla="*/ 2355272 h 4984097"/>
                <a:gd name="connsiteX3" fmla="*/ 498764 w 3510195"/>
                <a:gd name="connsiteY3" fmla="*/ 4281054 h 4984097"/>
                <a:gd name="connsiteX4" fmla="*/ 13855 w 3510195"/>
                <a:gd name="connsiteY4" fmla="*/ 4682836 h 4984097"/>
                <a:gd name="connsiteX5" fmla="*/ 0 w 3510195"/>
                <a:gd name="connsiteY5" fmla="*/ 0 h 4984097"/>
                <a:gd name="connsiteX6" fmla="*/ 3505202 w 3510195"/>
                <a:gd name="connsiteY6" fmla="*/ 13855 h 4984097"/>
                <a:gd name="connsiteX0" fmla="*/ 3505202 w 3510379"/>
                <a:gd name="connsiteY0" fmla="*/ 13855 h 4984097"/>
                <a:gd name="connsiteX1" fmla="*/ 2382981 w 3510379"/>
                <a:gd name="connsiteY1" fmla="*/ 1911927 h 4984097"/>
                <a:gd name="connsiteX2" fmla="*/ 706582 w 3510379"/>
                <a:gd name="connsiteY2" fmla="*/ 2355272 h 4984097"/>
                <a:gd name="connsiteX3" fmla="*/ 498764 w 3510379"/>
                <a:gd name="connsiteY3" fmla="*/ 4281054 h 4984097"/>
                <a:gd name="connsiteX4" fmla="*/ 13855 w 3510379"/>
                <a:gd name="connsiteY4" fmla="*/ 4682836 h 4984097"/>
                <a:gd name="connsiteX5" fmla="*/ 0 w 3510379"/>
                <a:gd name="connsiteY5" fmla="*/ 0 h 4984097"/>
                <a:gd name="connsiteX6" fmla="*/ 3505202 w 3510379"/>
                <a:gd name="connsiteY6" fmla="*/ 13855 h 4984097"/>
                <a:gd name="connsiteX0" fmla="*/ 3865420 w 3868973"/>
                <a:gd name="connsiteY0" fmla="*/ 13855 h 4984097"/>
                <a:gd name="connsiteX1" fmla="*/ 2382981 w 3868973"/>
                <a:gd name="connsiteY1" fmla="*/ 1911927 h 4984097"/>
                <a:gd name="connsiteX2" fmla="*/ 706582 w 3868973"/>
                <a:gd name="connsiteY2" fmla="*/ 2355272 h 4984097"/>
                <a:gd name="connsiteX3" fmla="*/ 498764 w 3868973"/>
                <a:gd name="connsiteY3" fmla="*/ 4281054 h 4984097"/>
                <a:gd name="connsiteX4" fmla="*/ 13855 w 3868973"/>
                <a:gd name="connsiteY4" fmla="*/ 4682836 h 4984097"/>
                <a:gd name="connsiteX5" fmla="*/ 0 w 3868973"/>
                <a:gd name="connsiteY5" fmla="*/ 0 h 4984097"/>
                <a:gd name="connsiteX6" fmla="*/ 3865420 w 3868973"/>
                <a:gd name="connsiteY6" fmla="*/ 13855 h 4984097"/>
                <a:gd name="connsiteX0" fmla="*/ 3865420 w 3873426"/>
                <a:gd name="connsiteY0" fmla="*/ 13855 h 4984097"/>
                <a:gd name="connsiteX1" fmla="*/ 2992581 w 3873426"/>
                <a:gd name="connsiteY1" fmla="*/ 1717964 h 4984097"/>
                <a:gd name="connsiteX2" fmla="*/ 706582 w 3873426"/>
                <a:gd name="connsiteY2" fmla="*/ 2355272 h 4984097"/>
                <a:gd name="connsiteX3" fmla="*/ 498764 w 3873426"/>
                <a:gd name="connsiteY3" fmla="*/ 4281054 h 4984097"/>
                <a:gd name="connsiteX4" fmla="*/ 13855 w 3873426"/>
                <a:gd name="connsiteY4" fmla="*/ 4682836 h 4984097"/>
                <a:gd name="connsiteX5" fmla="*/ 0 w 3873426"/>
                <a:gd name="connsiteY5" fmla="*/ 0 h 4984097"/>
                <a:gd name="connsiteX6" fmla="*/ 3865420 w 3873426"/>
                <a:gd name="connsiteY6" fmla="*/ 13855 h 4984097"/>
                <a:gd name="connsiteX0" fmla="*/ 3865420 w 3873179"/>
                <a:gd name="connsiteY0" fmla="*/ 13855 h 4980543"/>
                <a:gd name="connsiteX1" fmla="*/ 2992581 w 3873179"/>
                <a:gd name="connsiteY1" fmla="*/ 1717964 h 4980543"/>
                <a:gd name="connsiteX2" fmla="*/ 803564 w 3873179"/>
                <a:gd name="connsiteY2" fmla="*/ 2466109 h 4980543"/>
                <a:gd name="connsiteX3" fmla="*/ 498764 w 3873179"/>
                <a:gd name="connsiteY3" fmla="*/ 4281054 h 4980543"/>
                <a:gd name="connsiteX4" fmla="*/ 13855 w 3873179"/>
                <a:gd name="connsiteY4" fmla="*/ 4682836 h 4980543"/>
                <a:gd name="connsiteX5" fmla="*/ 0 w 3873179"/>
                <a:gd name="connsiteY5" fmla="*/ 0 h 4980543"/>
                <a:gd name="connsiteX6" fmla="*/ 3865420 w 3873179"/>
                <a:gd name="connsiteY6" fmla="*/ 13855 h 4980543"/>
                <a:gd name="connsiteX0" fmla="*/ 3532911 w 3549464"/>
                <a:gd name="connsiteY0" fmla="*/ 138545 h 4980543"/>
                <a:gd name="connsiteX1" fmla="*/ 2992581 w 3549464"/>
                <a:gd name="connsiteY1" fmla="*/ 1717964 h 4980543"/>
                <a:gd name="connsiteX2" fmla="*/ 803564 w 3549464"/>
                <a:gd name="connsiteY2" fmla="*/ 2466109 h 4980543"/>
                <a:gd name="connsiteX3" fmla="*/ 498764 w 3549464"/>
                <a:gd name="connsiteY3" fmla="*/ 4281054 h 4980543"/>
                <a:gd name="connsiteX4" fmla="*/ 13855 w 3549464"/>
                <a:gd name="connsiteY4" fmla="*/ 4682836 h 4980543"/>
                <a:gd name="connsiteX5" fmla="*/ 0 w 3549464"/>
                <a:gd name="connsiteY5" fmla="*/ 0 h 4980543"/>
                <a:gd name="connsiteX6" fmla="*/ 3532911 w 3549464"/>
                <a:gd name="connsiteY6" fmla="*/ 138545 h 4980543"/>
                <a:gd name="connsiteX0" fmla="*/ 3546766 w 3562611"/>
                <a:gd name="connsiteY0" fmla="*/ 0 h 5008253"/>
                <a:gd name="connsiteX1" fmla="*/ 2992581 w 3562611"/>
                <a:gd name="connsiteY1" fmla="*/ 1745674 h 5008253"/>
                <a:gd name="connsiteX2" fmla="*/ 803564 w 3562611"/>
                <a:gd name="connsiteY2" fmla="*/ 2493819 h 5008253"/>
                <a:gd name="connsiteX3" fmla="*/ 498764 w 3562611"/>
                <a:gd name="connsiteY3" fmla="*/ 4308764 h 5008253"/>
                <a:gd name="connsiteX4" fmla="*/ 13855 w 3562611"/>
                <a:gd name="connsiteY4" fmla="*/ 4710546 h 5008253"/>
                <a:gd name="connsiteX5" fmla="*/ 0 w 3562611"/>
                <a:gd name="connsiteY5" fmla="*/ 27710 h 5008253"/>
                <a:gd name="connsiteX6" fmla="*/ 3546766 w 3562611"/>
                <a:gd name="connsiteY6" fmla="*/ 0 h 5008253"/>
                <a:gd name="connsiteX0" fmla="*/ 3546766 w 3706909"/>
                <a:gd name="connsiteY0" fmla="*/ 0 h 5008253"/>
                <a:gd name="connsiteX1" fmla="*/ 2992581 w 3706909"/>
                <a:gd name="connsiteY1" fmla="*/ 1745674 h 5008253"/>
                <a:gd name="connsiteX2" fmla="*/ 803564 w 3706909"/>
                <a:gd name="connsiteY2" fmla="*/ 2493819 h 5008253"/>
                <a:gd name="connsiteX3" fmla="*/ 498764 w 3706909"/>
                <a:gd name="connsiteY3" fmla="*/ 4308764 h 5008253"/>
                <a:gd name="connsiteX4" fmla="*/ 13855 w 3706909"/>
                <a:gd name="connsiteY4" fmla="*/ 4710546 h 5008253"/>
                <a:gd name="connsiteX5" fmla="*/ 0 w 3706909"/>
                <a:gd name="connsiteY5" fmla="*/ 27710 h 5008253"/>
                <a:gd name="connsiteX6" fmla="*/ 3546766 w 3706909"/>
                <a:gd name="connsiteY6" fmla="*/ 0 h 5008253"/>
                <a:gd name="connsiteX0" fmla="*/ 3546766 w 3576888"/>
                <a:gd name="connsiteY0" fmla="*/ 0 h 5008253"/>
                <a:gd name="connsiteX1" fmla="*/ 2992581 w 3576888"/>
                <a:gd name="connsiteY1" fmla="*/ 1745674 h 5008253"/>
                <a:gd name="connsiteX2" fmla="*/ 803564 w 3576888"/>
                <a:gd name="connsiteY2" fmla="*/ 2493819 h 5008253"/>
                <a:gd name="connsiteX3" fmla="*/ 498764 w 3576888"/>
                <a:gd name="connsiteY3" fmla="*/ 4308764 h 5008253"/>
                <a:gd name="connsiteX4" fmla="*/ 13855 w 3576888"/>
                <a:gd name="connsiteY4" fmla="*/ 4710546 h 5008253"/>
                <a:gd name="connsiteX5" fmla="*/ 0 w 3576888"/>
                <a:gd name="connsiteY5" fmla="*/ 27710 h 5008253"/>
                <a:gd name="connsiteX6" fmla="*/ 3546766 w 3576888"/>
                <a:gd name="connsiteY6" fmla="*/ 0 h 5008253"/>
                <a:gd name="connsiteX0" fmla="*/ 3546766 w 3560729"/>
                <a:gd name="connsiteY0" fmla="*/ 0 h 5008253"/>
                <a:gd name="connsiteX1" fmla="*/ 2604653 w 3560729"/>
                <a:gd name="connsiteY1" fmla="*/ 1814947 h 5008253"/>
                <a:gd name="connsiteX2" fmla="*/ 803564 w 3560729"/>
                <a:gd name="connsiteY2" fmla="*/ 2493819 h 5008253"/>
                <a:gd name="connsiteX3" fmla="*/ 498764 w 3560729"/>
                <a:gd name="connsiteY3" fmla="*/ 4308764 h 5008253"/>
                <a:gd name="connsiteX4" fmla="*/ 13855 w 3560729"/>
                <a:gd name="connsiteY4" fmla="*/ 4710546 h 5008253"/>
                <a:gd name="connsiteX5" fmla="*/ 0 w 3560729"/>
                <a:gd name="connsiteY5" fmla="*/ 27710 h 5008253"/>
                <a:gd name="connsiteX6" fmla="*/ 3546766 w 3560729"/>
                <a:gd name="connsiteY6" fmla="*/ 0 h 5008253"/>
                <a:gd name="connsiteX0" fmla="*/ 3546766 w 3560729"/>
                <a:gd name="connsiteY0" fmla="*/ 0 h 5022108"/>
                <a:gd name="connsiteX1" fmla="*/ 2604653 w 3560729"/>
                <a:gd name="connsiteY1" fmla="*/ 1828802 h 5022108"/>
                <a:gd name="connsiteX2" fmla="*/ 803564 w 3560729"/>
                <a:gd name="connsiteY2" fmla="*/ 2507674 h 5022108"/>
                <a:gd name="connsiteX3" fmla="*/ 498764 w 3560729"/>
                <a:gd name="connsiteY3" fmla="*/ 4322619 h 5022108"/>
                <a:gd name="connsiteX4" fmla="*/ 13855 w 3560729"/>
                <a:gd name="connsiteY4" fmla="*/ 4724401 h 5022108"/>
                <a:gd name="connsiteX5" fmla="*/ 0 w 3560729"/>
                <a:gd name="connsiteY5" fmla="*/ 41565 h 5022108"/>
                <a:gd name="connsiteX6" fmla="*/ 3546766 w 3560729"/>
                <a:gd name="connsiteY6" fmla="*/ 0 h 5022108"/>
                <a:gd name="connsiteX0" fmla="*/ 3546766 w 3560729"/>
                <a:gd name="connsiteY0" fmla="*/ 0 h 5028368"/>
                <a:gd name="connsiteX1" fmla="*/ 2604653 w 3560729"/>
                <a:gd name="connsiteY1" fmla="*/ 1828802 h 5028368"/>
                <a:gd name="connsiteX2" fmla="*/ 803564 w 3560729"/>
                <a:gd name="connsiteY2" fmla="*/ 2313710 h 5028368"/>
                <a:gd name="connsiteX3" fmla="*/ 498764 w 3560729"/>
                <a:gd name="connsiteY3" fmla="*/ 4322619 h 5028368"/>
                <a:gd name="connsiteX4" fmla="*/ 13855 w 3560729"/>
                <a:gd name="connsiteY4" fmla="*/ 4724401 h 5028368"/>
                <a:gd name="connsiteX5" fmla="*/ 0 w 3560729"/>
                <a:gd name="connsiteY5" fmla="*/ 41565 h 5028368"/>
                <a:gd name="connsiteX6" fmla="*/ 3546766 w 3560729"/>
                <a:gd name="connsiteY6" fmla="*/ 0 h 5028368"/>
                <a:gd name="connsiteX0" fmla="*/ 3546766 w 3567061"/>
                <a:gd name="connsiteY0" fmla="*/ 0 h 5028368"/>
                <a:gd name="connsiteX1" fmla="*/ 2826326 w 3567061"/>
                <a:gd name="connsiteY1" fmla="*/ 1731820 h 5028368"/>
                <a:gd name="connsiteX2" fmla="*/ 803564 w 3567061"/>
                <a:gd name="connsiteY2" fmla="*/ 2313710 h 5028368"/>
                <a:gd name="connsiteX3" fmla="*/ 498764 w 3567061"/>
                <a:gd name="connsiteY3" fmla="*/ 4322619 h 5028368"/>
                <a:gd name="connsiteX4" fmla="*/ 13855 w 3567061"/>
                <a:gd name="connsiteY4" fmla="*/ 4724401 h 5028368"/>
                <a:gd name="connsiteX5" fmla="*/ 0 w 3567061"/>
                <a:gd name="connsiteY5" fmla="*/ 41565 h 5028368"/>
                <a:gd name="connsiteX6" fmla="*/ 3546766 w 3567061"/>
                <a:gd name="connsiteY6" fmla="*/ 0 h 5028368"/>
                <a:gd name="connsiteX0" fmla="*/ 3546766 w 3567061"/>
                <a:gd name="connsiteY0" fmla="*/ 0 h 4939815"/>
                <a:gd name="connsiteX1" fmla="*/ 2826326 w 3567061"/>
                <a:gd name="connsiteY1" fmla="*/ 1731820 h 4939815"/>
                <a:gd name="connsiteX2" fmla="*/ 803564 w 3567061"/>
                <a:gd name="connsiteY2" fmla="*/ 2313710 h 4939815"/>
                <a:gd name="connsiteX3" fmla="*/ 1066801 w 3567061"/>
                <a:gd name="connsiteY3" fmla="*/ 3782292 h 4939815"/>
                <a:gd name="connsiteX4" fmla="*/ 13855 w 3567061"/>
                <a:gd name="connsiteY4" fmla="*/ 4724401 h 4939815"/>
                <a:gd name="connsiteX5" fmla="*/ 0 w 3567061"/>
                <a:gd name="connsiteY5" fmla="*/ 41565 h 4939815"/>
                <a:gd name="connsiteX6" fmla="*/ 3546766 w 3567061"/>
                <a:gd name="connsiteY6" fmla="*/ 0 h 4939815"/>
                <a:gd name="connsiteX0" fmla="*/ 3546766 w 3567427"/>
                <a:gd name="connsiteY0" fmla="*/ 0 h 4944652"/>
                <a:gd name="connsiteX1" fmla="*/ 2826326 w 3567427"/>
                <a:gd name="connsiteY1" fmla="*/ 1731820 h 4944652"/>
                <a:gd name="connsiteX2" fmla="*/ 748145 w 3567427"/>
                <a:gd name="connsiteY2" fmla="*/ 2050474 h 4944652"/>
                <a:gd name="connsiteX3" fmla="*/ 1066801 w 3567427"/>
                <a:gd name="connsiteY3" fmla="*/ 3782292 h 4944652"/>
                <a:gd name="connsiteX4" fmla="*/ 13855 w 3567427"/>
                <a:gd name="connsiteY4" fmla="*/ 4724401 h 4944652"/>
                <a:gd name="connsiteX5" fmla="*/ 0 w 3567427"/>
                <a:gd name="connsiteY5" fmla="*/ 41565 h 4944652"/>
                <a:gd name="connsiteX6" fmla="*/ 3546766 w 3567427"/>
                <a:gd name="connsiteY6" fmla="*/ 0 h 4944652"/>
                <a:gd name="connsiteX0" fmla="*/ 3546766 w 3566619"/>
                <a:gd name="connsiteY0" fmla="*/ 0 h 4940065"/>
                <a:gd name="connsiteX1" fmla="*/ 2826326 w 3566619"/>
                <a:gd name="connsiteY1" fmla="*/ 1731820 h 4940065"/>
                <a:gd name="connsiteX2" fmla="*/ 872836 w 3566619"/>
                <a:gd name="connsiteY2" fmla="*/ 2299856 h 4940065"/>
                <a:gd name="connsiteX3" fmla="*/ 1066801 w 3566619"/>
                <a:gd name="connsiteY3" fmla="*/ 3782292 h 4940065"/>
                <a:gd name="connsiteX4" fmla="*/ 13855 w 3566619"/>
                <a:gd name="connsiteY4" fmla="*/ 4724401 h 4940065"/>
                <a:gd name="connsiteX5" fmla="*/ 0 w 3566619"/>
                <a:gd name="connsiteY5" fmla="*/ 41565 h 4940065"/>
                <a:gd name="connsiteX6" fmla="*/ 3546766 w 3566619"/>
                <a:gd name="connsiteY6" fmla="*/ 0 h 4940065"/>
                <a:gd name="connsiteX0" fmla="*/ 3546766 w 3566619"/>
                <a:gd name="connsiteY0" fmla="*/ 0 h 4943391"/>
                <a:gd name="connsiteX1" fmla="*/ 2826326 w 3566619"/>
                <a:gd name="connsiteY1" fmla="*/ 1731820 h 4943391"/>
                <a:gd name="connsiteX2" fmla="*/ 872836 w 3566619"/>
                <a:gd name="connsiteY2" fmla="*/ 2299856 h 4943391"/>
                <a:gd name="connsiteX3" fmla="*/ 1343891 w 3566619"/>
                <a:gd name="connsiteY3" fmla="*/ 3810001 h 4943391"/>
                <a:gd name="connsiteX4" fmla="*/ 13855 w 3566619"/>
                <a:gd name="connsiteY4" fmla="*/ 4724401 h 4943391"/>
                <a:gd name="connsiteX5" fmla="*/ 0 w 3566619"/>
                <a:gd name="connsiteY5" fmla="*/ 41565 h 4943391"/>
                <a:gd name="connsiteX6" fmla="*/ 3546766 w 3566619"/>
                <a:gd name="connsiteY6" fmla="*/ 0 h 4943391"/>
                <a:gd name="connsiteX0" fmla="*/ 3546766 w 3566619"/>
                <a:gd name="connsiteY0" fmla="*/ 0 h 4955848"/>
                <a:gd name="connsiteX1" fmla="*/ 2826326 w 3566619"/>
                <a:gd name="connsiteY1" fmla="*/ 1731820 h 4955848"/>
                <a:gd name="connsiteX2" fmla="*/ 872836 w 3566619"/>
                <a:gd name="connsiteY2" fmla="*/ 2299856 h 4955848"/>
                <a:gd name="connsiteX3" fmla="*/ 1136073 w 3566619"/>
                <a:gd name="connsiteY3" fmla="*/ 3906983 h 4955848"/>
                <a:gd name="connsiteX4" fmla="*/ 13855 w 3566619"/>
                <a:gd name="connsiteY4" fmla="*/ 4724401 h 4955848"/>
                <a:gd name="connsiteX5" fmla="*/ 0 w 3566619"/>
                <a:gd name="connsiteY5" fmla="*/ 41565 h 4955848"/>
                <a:gd name="connsiteX6" fmla="*/ 3546766 w 3566619"/>
                <a:gd name="connsiteY6" fmla="*/ 0 h 4955848"/>
                <a:gd name="connsiteX0" fmla="*/ 3546766 w 3609882"/>
                <a:gd name="connsiteY0" fmla="*/ 0 h 4955848"/>
                <a:gd name="connsiteX1" fmla="*/ 3214254 w 3609882"/>
                <a:gd name="connsiteY1" fmla="*/ 1579420 h 4955848"/>
                <a:gd name="connsiteX2" fmla="*/ 872836 w 3609882"/>
                <a:gd name="connsiteY2" fmla="*/ 2299856 h 4955848"/>
                <a:gd name="connsiteX3" fmla="*/ 1136073 w 3609882"/>
                <a:gd name="connsiteY3" fmla="*/ 3906983 h 4955848"/>
                <a:gd name="connsiteX4" fmla="*/ 13855 w 3609882"/>
                <a:gd name="connsiteY4" fmla="*/ 4724401 h 4955848"/>
                <a:gd name="connsiteX5" fmla="*/ 0 w 3609882"/>
                <a:gd name="connsiteY5" fmla="*/ 41565 h 4955848"/>
                <a:gd name="connsiteX6" fmla="*/ 3546766 w 3609882"/>
                <a:gd name="connsiteY6" fmla="*/ 0 h 4955848"/>
                <a:gd name="connsiteX0" fmla="*/ 3546766 w 3609882"/>
                <a:gd name="connsiteY0" fmla="*/ 0 h 4957825"/>
                <a:gd name="connsiteX1" fmla="*/ 3214254 w 3609882"/>
                <a:gd name="connsiteY1" fmla="*/ 1579420 h 4957825"/>
                <a:gd name="connsiteX2" fmla="*/ 872836 w 3609882"/>
                <a:gd name="connsiteY2" fmla="*/ 2299856 h 4957825"/>
                <a:gd name="connsiteX3" fmla="*/ 1136073 w 3609882"/>
                <a:gd name="connsiteY3" fmla="*/ 3906983 h 4957825"/>
                <a:gd name="connsiteX4" fmla="*/ 13855 w 3609882"/>
                <a:gd name="connsiteY4" fmla="*/ 4724401 h 4957825"/>
                <a:gd name="connsiteX5" fmla="*/ 0 w 3609882"/>
                <a:gd name="connsiteY5" fmla="*/ 41565 h 4957825"/>
                <a:gd name="connsiteX6" fmla="*/ 3546766 w 3609882"/>
                <a:gd name="connsiteY6" fmla="*/ 0 h 4957825"/>
                <a:gd name="connsiteX0" fmla="*/ 3635098 w 3698214"/>
                <a:gd name="connsiteY0" fmla="*/ 0 h 4956688"/>
                <a:gd name="connsiteX1" fmla="*/ 3302586 w 3698214"/>
                <a:gd name="connsiteY1" fmla="*/ 1579420 h 4956688"/>
                <a:gd name="connsiteX2" fmla="*/ 961168 w 3698214"/>
                <a:gd name="connsiteY2" fmla="*/ 2299856 h 4956688"/>
                <a:gd name="connsiteX3" fmla="*/ 1432223 w 3698214"/>
                <a:gd name="connsiteY3" fmla="*/ 4045529 h 4956688"/>
                <a:gd name="connsiteX4" fmla="*/ 102187 w 3698214"/>
                <a:gd name="connsiteY4" fmla="*/ 4724401 h 4956688"/>
                <a:gd name="connsiteX5" fmla="*/ 88332 w 3698214"/>
                <a:gd name="connsiteY5" fmla="*/ 41565 h 4956688"/>
                <a:gd name="connsiteX6" fmla="*/ 3635098 w 3698214"/>
                <a:gd name="connsiteY6" fmla="*/ 0 h 4956688"/>
                <a:gd name="connsiteX0" fmla="*/ 3635098 w 3698214"/>
                <a:gd name="connsiteY0" fmla="*/ 0 h 4956688"/>
                <a:gd name="connsiteX1" fmla="*/ 3302586 w 3698214"/>
                <a:gd name="connsiteY1" fmla="*/ 1579420 h 4956688"/>
                <a:gd name="connsiteX2" fmla="*/ 961168 w 3698214"/>
                <a:gd name="connsiteY2" fmla="*/ 2299856 h 4956688"/>
                <a:gd name="connsiteX3" fmla="*/ 1432223 w 3698214"/>
                <a:gd name="connsiteY3" fmla="*/ 4045529 h 4956688"/>
                <a:gd name="connsiteX4" fmla="*/ 102187 w 3698214"/>
                <a:gd name="connsiteY4" fmla="*/ 4724401 h 4956688"/>
                <a:gd name="connsiteX5" fmla="*/ 88332 w 3698214"/>
                <a:gd name="connsiteY5" fmla="*/ 41565 h 4956688"/>
                <a:gd name="connsiteX6" fmla="*/ 3635098 w 3698214"/>
                <a:gd name="connsiteY6" fmla="*/ 0 h 4956688"/>
                <a:gd name="connsiteX0" fmla="*/ 3635098 w 3698214"/>
                <a:gd name="connsiteY0" fmla="*/ 0 h 4956688"/>
                <a:gd name="connsiteX1" fmla="*/ 3302586 w 3698214"/>
                <a:gd name="connsiteY1" fmla="*/ 1579420 h 4956688"/>
                <a:gd name="connsiteX2" fmla="*/ 961168 w 3698214"/>
                <a:gd name="connsiteY2" fmla="*/ 2299856 h 4956688"/>
                <a:gd name="connsiteX3" fmla="*/ 1432223 w 3698214"/>
                <a:gd name="connsiteY3" fmla="*/ 4045529 h 4956688"/>
                <a:gd name="connsiteX4" fmla="*/ 102187 w 3698214"/>
                <a:gd name="connsiteY4" fmla="*/ 4724401 h 4956688"/>
                <a:gd name="connsiteX5" fmla="*/ 88332 w 3698214"/>
                <a:gd name="connsiteY5" fmla="*/ 41565 h 4956688"/>
                <a:gd name="connsiteX6" fmla="*/ 3635098 w 3698214"/>
                <a:gd name="connsiteY6" fmla="*/ 0 h 4956688"/>
                <a:gd name="connsiteX0" fmla="*/ 3591845 w 3654961"/>
                <a:gd name="connsiteY0" fmla="*/ 0 h 4968373"/>
                <a:gd name="connsiteX1" fmla="*/ 3259333 w 3654961"/>
                <a:gd name="connsiteY1" fmla="*/ 1579420 h 4968373"/>
                <a:gd name="connsiteX2" fmla="*/ 917915 w 3654961"/>
                <a:gd name="connsiteY2" fmla="*/ 2299856 h 4968373"/>
                <a:gd name="connsiteX3" fmla="*/ 1388970 w 3654961"/>
                <a:gd name="connsiteY3" fmla="*/ 4045529 h 4968373"/>
                <a:gd name="connsiteX4" fmla="*/ 58934 w 3654961"/>
                <a:gd name="connsiteY4" fmla="*/ 4724401 h 4968373"/>
                <a:gd name="connsiteX5" fmla="*/ 45079 w 3654961"/>
                <a:gd name="connsiteY5" fmla="*/ 41565 h 4968373"/>
                <a:gd name="connsiteX6" fmla="*/ 3591845 w 3654961"/>
                <a:gd name="connsiteY6" fmla="*/ 0 h 4968373"/>
                <a:gd name="connsiteX0" fmla="*/ 3591845 w 3654961"/>
                <a:gd name="connsiteY0" fmla="*/ 0 h 4967280"/>
                <a:gd name="connsiteX1" fmla="*/ 3259333 w 3654961"/>
                <a:gd name="connsiteY1" fmla="*/ 1579420 h 4967280"/>
                <a:gd name="connsiteX2" fmla="*/ 917915 w 3654961"/>
                <a:gd name="connsiteY2" fmla="*/ 2299856 h 4967280"/>
                <a:gd name="connsiteX3" fmla="*/ 1388970 w 3654961"/>
                <a:gd name="connsiteY3" fmla="*/ 4045529 h 4967280"/>
                <a:gd name="connsiteX4" fmla="*/ 58934 w 3654961"/>
                <a:gd name="connsiteY4" fmla="*/ 4724401 h 4967280"/>
                <a:gd name="connsiteX5" fmla="*/ 45079 w 3654961"/>
                <a:gd name="connsiteY5" fmla="*/ 41565 h 4967280"/>
                <a:gd name="connsiteX6" fmla="*/ 3591845 w 3654961"/>
                <a:gd name="connsiteY6" fmla="*/ 0 h 4967280"/>
                <a:gd name="connsiteX0" fmla="*/ 3591845 w 3654961"/>
                <a:gd name="connsiteY0" fmla="*/ 0 h 4979298"/>
                <a:gd name="connsiteX1" fmla="*/ 3259333 w 3654961"/>
                <a:gd name="connsiteY1" fmla="*/ 1579420 h 4979298"/>
                <a:gd name="connsiteX2" fmla="*/ 917915 w 3654961"/>
                <a:gd name="connsiteY2" fmla="*/ 2299856 h 4979298"/>
                <a:gd name="connsiteX3" fmla="*/ 1388970 w 3654961"/>
                <a:gd name="connsiteY3" fmla="*/ 4045529 h 4979298"/>
                <a:gd name="connsiteX4" fmla="*/ 58934 w 3654961"/>
                <a:gd name="connsiteY4" fmla="*/ 4738255 h 4979298"/>
                <a:gd name="connsiteX5" fmla="*/ 45079 w 3654961"/>
                <a:gd name="connsiteY5" fmla="*/ 41565 h 4979298"/>
                <a:gd name="connsiteX6" fmla="*/ 3591845 w 3654961"/>
                <a:gd name="connsiteY6" fmla="*/ 0 h 4979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54961" h="4979298">
                  <a:moveTo>
                    <a:pt x="3591845" y="0"/>
                  </a:moveTo>
                  <a:cubicBezTo>
                    <a:pt x="3704991" y="635000"/>
                    <a:pt x="3704988" y="1196111"/>
                    <a:pt x="3259333" y="1579420"/>
                  </a:cubicBezTo>
                  <a:cubicBezTo>
                    <a:pt x="2813678" y="1962729"/>
                    <a:pt x="1229642" y="1888838"/>
                    <a:pt x="917915" y="2299856"/>
                  </a:cubicBezTo>
                  <a:cubicBezTo>
                    <a:pt x="606188" y="2710874"/>
                    <a:pt x="1532133" y="3639129"/>
                    <a:pt x="1388970" y="4045529"/>
                  </a:cubicBezTo>
                  <a:cubicBezTo>
                    <a:pt x="1245807" y="4451929"/>
                    <a:pt x="185461" y="5430703"/>
                    <a:pt x="58934" y="4738255"/>
                  </a:cubicBezTo>
                  <a:cubicBezTo>
                    <a:pt x="-67593" y="4045807"/>
                    <a:pt x="49697" y="1602510"/>
                    <a:pt x="45079" y="41565"/>
                  </a:cubicBezTo>
                  <a:lnTo>
                    <a:pt x="3591845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4407" tIns="42203" rIns="84407" bIns="4220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th-TH" sz="1661"/>
            </a:p>
          </p:txBody>
        </p:sp>
        <p:sp>
          <p:nvSpPr>
            <p:cNvPr id="23" name="รูปแบบอิสระ: รูปร่าง 22">
              <a:extLst>
                <a:ext uri="{FF2B5EF4-FFF2-40B4-BE49-F238E27FC236}">
                  <a16:creationId xmlns:a16="http://schemas.microsoft.com/office/drawing/2014/main" id="{D9CEDDBE-8C27-4A8F-9572-814A7BE126F2}"/>
                </a:ext>
              </a:extLst>
            </p:cNvPr>
            <p:cNvSpPr/>
            <p:nvPr/>
          </p:nvSpPr>
          <p:spPr>
            <a:xfrm>
              <a:off x="-13854" y="-53779"/>
              <a:ext cx="5988928" cy="3844532"/>
            </a:xfrm>
            <a:custGeom>
              <a:avLst/>
              <a:gdLst>
                <a:gd name="connsiteX0" fmla="*/ 5791200 w 5791200"/>
                <a:gd name="connsiteY0" fmla="*/ 13854 h 3574472"/>
                <a:gd name="connsiteX1" fmla="*/ 3061855 w 5791200"/>
                <a:gd name="connsiteY1" fmla="*/ 678872 h 3574472"/>
                <a:gd name="connsiteX2" fmla="*/ 2992582 w 5791200"/>
                <a:gd name="connsiteY2" fmla="*/ 1607127 h 3574472"/>
                <a:gd name="connsiteX3" fmla="*/ 1413164 w 5791200"/>
                <a:gd name="connsiteY3" fmla="*/ 1870363 h 3574472"/>
                <a:gd name="connsiteX4" fmla="*/ 0 w 5791200"/>
                <a:gd name="connsiteY4" fmla="*/ 3574472 h 3574472"/>
                <a:gd name="connsiteX5" fmla="*/ 55418 w 5791200"/>
                <a:gd name="connsiteY5" fmla="*/ 0 h 3574472"/>
                <a:gd name="connsiteX6" fmla="*/ 5791200 w 5791200"/>
                <a:gd name="connsiteY6" fmla="*/ 13854 h 3574472"/>
                <a:gd name="connsiteX0" fmla="*/ 5822003 w 5822003"/>
                <a:gd name="connsiteY0" fmla="*/ 28151 h 3588769"/>
                <a:gd name="connsiteX1" fmla="*/ 3092658 w 5822003"/>
                <a:gd name="connsiteY1" fmla="*/ 693169 h 3588769"/>
                <a:gd name="connsiteX2" fmla="*/ 3023385 w 5822003"/>
                <a:gd name="connsiteY2" fmla="*/ 1621424 h 3588769"/>
                <a:gd name="connsiteX3" fmla="*/ 1443967 w 5822003"/>
                <a:gd name="connsiteY3" fmla="*/ 1884660 h 3588769"/>
                <a:gd name="connsiteX4" fmla="*/ 30803 w 5822003"/>
                <a:gd name="connsiteY4" fmla="*/ 3588769 h 3588769"/>
                <a:gd name="connsiteX5" fmla="*/ 0 w 5822003"/>
                <a:gd name="connsiteY5" fmla="*/ 0 h 3588769"/>
                <a:gd name="connsiteX6" fmla="*/ 5822003 w 5822003"/>
                <a:gd name="connsiteY6" fmla="*/ 28151 h 3588769"/>
                <a:gd name="connsiteX0" fmla="*/ 5879484 w 5879484"/>
                <a:gd name="connsiteY0" fmla="*/ 42449 h 3603067"/>
                <a:gd name="connsiteX1" fmla="*/ 3150139 w 5879484"/>
                <a:gd name="connsiteY1" fmla="*/ 707467 h 3603067"/>
                <a:gd name="connsiteX2" fmla="*/ 3080866 w 5879484"/>
                <a:gd name="connsiteY2" fmla="*/ 1635722 h 3603067"/>
                <a:gd name="connsiteX3" fmla="*/ 1501448 w 5879484"/>
                <a:gd name="connsiteY3" fmla="*/ 1898958 h 3603067"/>
                <a:gd name="connsiteX4" fmla="*/ 88284 w 5879484"/>
                <a:gd name="connsiteY4" fmla="*/ 3603067 h 3603067"/>
                <a:gd name="connsiteX5" fmla="*/ 0 w 5879484"/>
                <a:gd name="connsiteY5" fmla="*/ 0 h 3603067"/>
                <a:gd name="connsiteX6" fmla="*/ 5879484 w 5879484"/>
                <a:gd name="connsiteY6" fmla="*/ 42449 h 3603067"/>
                <a:gd name="connsiteX0" fmla="*/ 5879484 w 5879484"/>
                <a:gd name="connsiteY0" fmla="*/ 42449 h 3603067"/>
                <a:gd name="connsiteX1" fmla="*/ 3150139 w 5879484"/>
                <a:gd name="connsiteY1" fmla="*/ 707467 h 3603067"/>
                <a:gd name="connsiteX2" fmla="*/ 3080866 w 5879484"/>
                <a:gd name="connsiteY2" fmla="*/ 1635722 h 3603067"/>
                <a:gd name="connsiteX3" fmla="*/ 1501448 w 5879484"/>
                <a:gd name="connsiteY3" fmla="*/ 1898958 h 3603067"/>
                <a:gd name="connsiteX4" fmla="*/ 2063 w 5879484"/>
                <a:gd name="connsiteY4" fmla="*/ 3603067 h 3603067"/>
                <a:gd name="connsiteX5" fmla="*/ 0 w 5879484"/>
                <a:gd name="connsiteY5" fmla="*/ 0 h 3603067"/>
                <a:gd name="connsiteX6" fmla="*/ 5879484 w 5879484"/>
                <a:gd name="connsiteY6" fmla="*/ 42449 h 3603067"/>
                <a:gd name="connsiteX0" fmla="*/ 6021126 w 6021126"/>
                <a:gd name="connsiteY0" fmla="*/ 42449 h 3688855"/>
                <a:gd name="connsiteX1" fmla="*/ 3291781 w 6021126"/>
                <a:gd name="connsiteY1" fmla="*/ 707467 h 3688855"/>
                <a:gd name="connsiteX2" fmla="*/ 3222508 w 6021126"/>
                <a:gd name="connsiteY2" fmla="*/ 1635722 h 3688855"/>
                <a:gd name="connsiteX3" fmla="*/ 1643090 w 6021126"/>
                <a:gd name="connsiteY3" fmla="*/ 1898958 h 3688855"/>
                <a:gd name="connsiteX4" fmla="*/ 2 w 6021126"/>
                <a:gd name="connsiteY4" fmla="*/ 3688855 h 3688855"/>
                <a:gd name="connsiteX5" fmla="*/ 141642 w 6021126"/>
                <a:gd name="connsiteY5" fmla="*/ 0 h 3688855"/>
                <a:gd name="connsiteX6" fmla="*/ 6021126 w 6021126"/>
                <a:gd name="connsiteY6" fmla="*/ 42449 h 3688855"/>
                <a:gd name="connsiteX0" fmla="*/ 6109408 w 6109408"/>
                <a:gd name="connsiteY0" fmla="*/ 128236 h 3774642"/>
                <a:gd name="connsiteX1" fmla="*/ 3380063 w 6109408"/>
                <a:gd name="connsiteY1" fmla="*/ 793254 h 3774642"/>
                <a:gd name="connsiteX2" fmla="*/ 3310790 w 6109408"/>
                <a:gd name="connsiteY2" fmla="*/ 1721509 h 3774642"/>
                <a:gd name="connsiteX3" fmla="*/ 1731372 w 6109408"/>
                <a:gd name="connsiteY3" fmla="*/ 1984745 h 3774642"/>
                <a:gd name="connsiteX4" fmla="*/ 88284 w 6109408"/>
                <a:gd name="connsiteY4" fmla="*/ 3774642 h 3774642"/>
                <a:gd name="connsiteX5" fmla="*/ 0 w 6109408"/>
                <a:gd name="connsiteY5" fmla="*/ 0 h 3774642"/>
                <a:gd name="connsiteX6" fmla="*/ 6109408 w 6109408"/>
                <a:gd name="connsiteY6" fmla="*/ 128236 h 3774642"/>
                <a:gd name="connsiteX0" fmla="*/ 6109408 w 6109408"/>
                <a:gd name="connsiteY0" fmla="*/ 128236 h 3774642"/>
                <a:gd name="connsiteX1" fmla="*/ 3380063 w 6109408"/>
                <a:gd name="connsiteY1" fmla="*/ 793254 h 3774642"/>
                <a:gd name="connsiteX2" fmla="*/ 3310790 w 6109408"/>
                <a:gd name="connsiteY2" fmla="*/ 1721509 h 3774642"/>
                <a:gd name="connsiteX3" fmla="*/ 1731372 w 6109408"/>
                <a:gd name="connsiteY3" fmla="*/ 1984745 h 3774642"/>
                <a:gd name="connsiteX4" fmla="*/ 88284 w 6109408"/>
                <a:gd name="connsiteY4" fmla="*/ 3774642 h 3774642"/>
                <a:gd name="connsiteX5" fmla="*/ 0 w 6109408"/>
                <a:gd name="connsiteY5" fmla="*/ 0 h 3774642"/>
                <a:gd name="connsiteX6" fmla="*/ 6109408 w 6109408"/>
                <a:gd name="connsiteY6" fmla="*/ 128236 h 3774642"/>
                <a:gd name="connsiteX0" fmla="*/ 6109408 w 6109408"/>
                <a:gd name="connsiteY0" fmla="*/ 128236 h 3774642"/>
                <a:gd name="connsiteX1" fmla="*/ 3380063 w 6109408"/>
                <a:gd name="connsiteY1" fmla="*/ 793254 h 3774642"/>
                <a:gd name="connsiteX2" fmla="*/ 3310790 w 6109408"/>
                <a:gd name="connsiteY2" fmla="*/ 1721509 h 3774642"/>
                <a:gd name="connsiteX3" fmla="*/ 1731372 w 6109408"/>
                <a:gd name="connsiteY3" fmla="*/ 1984745 h 3774642"/>
                <a:gd name="connsiteX4" fmla="*/ 88284 w 6109408"/>
                <a:gd name="connsiteY4" fmla="*/ 3774642 h 3774642"/>
                <a:gd name="connsiteX5" fmla="*/ 0 w 6109408"/>
                <a:gd name="connsiteY5" fmla="*/ 0 h 3774642"/>
                <a:gd name="connsiteX6" fmla="*/ 6109408 w 6109408"/>
                <a:gd name="connsiteY6" fmla="*/ 128236 h 3774642"/>
                <a:gd name="connsiteX0" fmla="*/ 6037557 w 6037557"/>
                <a:gd name="connsiteY0" fmla="*/ 142533 h 3788939"/>
                <a:gd name="connsiteX1" fmla="*/ 3308212 w 6037557"/>
                <a:gd name="connsiteY1" fmla="*/ 807551 h 3788939"/>
                <a:gd name="connsiteX2" fmla="*/ 3238939 w 6037557"/>
                <a:gd name="connsiteY2" fmla="*/ 1735806 h 3788939"/>
                <a:gd name="connsiteX3" fmla="*/ 1659521 w 6037557"/>
                <a:gd name="connsiteY3" fmla="*/ 1999042 h 3788939"/>
                <a:gd name="connsiteX4" fmla="*/ 16433 w 6037557"/>
                <a:gd name="connsiteY4" fmla="*/ 3788939 h 3788939"/>
                <a:gd name="connsiteX5" fmla="*/ 0 w 6037557"/>
                <a:gd name="connsiteY5" fmla="*/ 0 h 3788939"/>
                <a:gd name="connsiteX6" fmla="*/ 6037557 w 6037557"/>
                <a:gd name="connsiteY6" fmla="*/ 142533 h 3788939"/>
                <a:gd name="connsiteX0" fmla="*/ 6037557 w 6037557"/>
                <a:gd name="connsiteY0" fmla="*/ 142533 h 3788939"/>
                <a:gd name="connsiteX1" fmla="*/ 3308212 w 6037557"/>
                <a:gd name="connsiteY1" fmla="*/ 807551 h 3788939"/>
                <a:gd name="connsiteX2" fmla="*/ 3238939 w 6037557"/>
                <a:gd name="connsiteY2" fmla="*/ 1735806 h 3788939"/>
                <a:gd name="connsiteX3" fmla="*/ 1659521 w 6037557"/>
                <a:gd name="connsiteY3" fmla="*/ 1999042 h 3788939"/>
                <a:gd name="connsiteX4" fmla="*/ 16433 w 6037557"/>
                <a:gd name="connsiteY4" fmla="*/ 3788939 h 3788939"/>
                <a:gd name="connsiteX5" fmla="*/ 0 w 6037557"/>
                <a:gd name="connsiteY5" fmla="*/ 0 h 3788939"/>
                <a:gd name="connsiteX6" fmla="*/ 6037557 w 6037557"/>
                <a:gd name="connsiteY6" fmla="*/ 142533 h 3788939"/>
                <a:gd name="connsiteX0" fmla="*/ 6109407 w 6109407"/>
                <a:gd name="connsiteY0" fmla="*/ 0 h 3789385"/>
                <a:gd name="connsiteX1" fmla="*/ 3308212 w 6109407"/>
                <a:gd name="connsiteY1" fmla="*/ 807997 h 3789385"/>
                <a:gd name="connsiteX2" fmla="*/ 3238939 w 6109407"/>
                <a:gd name="connsiteY2" fmla="*/ 1736252 h 3789385"/>
                <a:gd name="connsiteX3" fmla="*/ 1659521 w 6109407"/>
                <a:gd name="connsiteY3" fmla="*/ 1999488 h 3789385"/>
                <a:gd name="connsiteX4" fmla="*/ 16433 w 6109407"/>
                <a:gd name="connsiteY4" fmla="*/ 3789385 h 3789385"/>
                <a:gd name="connsiteX5" fmla="*/ 0 w 6109407"/>
                <a:gd name="connsiteY5" fmla="*/ 446 h 3789385"/>
                <a:gd name="connsiteX6" fmla="*/ 6109407 w 6109407"/>
                <a:gd name="connsiteY6" fmla="*/ 0 h 3789385"/>
                <a:gd name="connsiteX0" fmla="*/ 6109407 w 6179364"/>
                <a:gd name="connsiteY0" fmla="*/ 0 h 3789385"/>
                <a:gd name="connsiteX1" fmla="*/ 3308212 w 6179364"/>
                <a:gd name="connsiteY1" fmla="*/ 807997 h 3789385"/>
                <a:gd name="connsiteX2" fmla="*/ 3238939 w 6179364"/>
                <a:gd name="connsiteY2" fmla="*/ 1736252 h 3789385"/>
                <a:gd name="connsiteX3" fmla="*/ 1659521 w 6179364"/>
                <a:gd name="connsiteY3" fmla="*/ 1999488 h 3789385"/>
                <a:gd name="connsiteX4" fmla="*/ 16433 w 6179364"/>
                <a:gd name="connsiteY4" fmla="*/ 3789385 h 3789385"/>
                <a:gd name="connsiteX5" fmla="*/ 0 w 6179364"/>
                <a:gd name="connsiteY5" fmla="*/ 446 h 3789385"/>
                <a:gd name="connsiteX6" fmla="*/ 6109407 w 6179364"/>
                <a:gd name="connsiteY6" fmla="*/ 0 h 3789385"/>
                <a:gd name="connsiteX0" fmla="*/ 6109407 w 6179364"/>
                <a:gd name="connsiteY0" fmla="*/ 0 h 3789385"/>
                <a:gd name="connsiteX1" fmla="*/ 3308212 w 6179364"/>
                <a:gd name="connsiteY1" fmla="*/ 807997 h 3789385"/>
                <a:gd name="connsiteX2" fmla="*/ 3238939 w 6179364"/>
                <a:gd name="connsiteY2" fmla="*/ 1736252 h 3789385"/>
                <a:gd name="connsiteX3" fmla="*/ 1659521 w 6179364"/>
                <a:gd name="connsiteY3" fmla="*/ 1999488 h 3789385"/>
                <a:gd name="connsiteX4" fmla="*/ 16433 w 6179364"/>
                <a:gd name="connsiteY4" fmla="*/ 3789385 h 3789385"/>
                <a:gd name="connsiteX5" fmla="*/ 0 w 6179364"/>
                <a:gd name="connsiteY5" fmla="*/ 446 h 3789385"/>
                <a:gd name="connsiteX6" fmla="*/ 6109407 w 6179364"/>
                <a:gd name="connsiteY6" fmla="*/ 0 h 3789385"/>
                <a:gd name="connsiteX0" fmla="*/ 6109407 w 6179364"/>
                <a:gd name="connsiteY0" fmla="*/ 0 h 3826203"/>
                <a:gd name="connsiteX1" fmla="*/ 3308212 w 6179364"/>
                <a:gd name="connsiteY1" fmla="*/ 807997 h 3826203"/>
                <a:gd name="connsiteX2" fmla="*/ 3238939 w 6179364"/>
                <a:gd name="connsiteY2" fmla="*/ 1736252 h 3826203"/>
                <a:gd name="connsiteX3" fmla="*/ 1659521 w 6179364"/>
                <a:gd name="connsiteY3" fmla="*/ 1999488 h 3826203"/>
                <a:gd name="connsiteX4" fmla="*/ 16433 w 6179364"/>
                <a:gd name="connsiteY4" fmla="*/ 3789385 h 3826203"/>
                <a:gd name="connsiteX5" fmla="*/ 0 w 6179364"/>
                <a:gd name="connsiteY5" fmla="*/ 446 h 3826203"/>
                <a:gd name="connsiteX6" fmla="*/ 6109407 w 6179364"/>
                <a:gd name="connsiteY6" fmla="*/ 0 h 3826203"/>
                <a:gd name="connsiteX0" fmla="*/ 6109407 w 6194666"/>
                <a:gd name="connsiteY0" fmla="*/ 0 h 3826203"/>
                <a:gd name="connsiteX1" fmla="*/ 3897392 w 6194666"/>
                <a:gd name="connsiteY1" fmla="*/ 636422 h 3826203"/>
                <a:gd name="connsiteX2" fmla="*/ 3238939 w 6194666"/>
                <a:gd name="connsiteY2" fmla="*/ 1736252 h 3826203"/>
                <a:gd name="connsiteX3" fmla="*/ 1659521 w 6194666"/>
                <a:gd name="connsiteY3" fmla="*/ 1999488 h 3826203"/>
                <a:gd name="connsiteX4" fmla="*/ 16433 w 6194666"/>
                <a:gd name="connsiteY4" fmla="*/ 3789385 h 3826203"/>
                <a:gd name="connsiteX5" fmla="*/ 0 w 6194666"/>
                <a:gd name="connsiteY5" fmla="*/ 446 h 3826203"/>
                <a:gd name="connsiteX6" fmla="*/ 6109407 w 6194666"/>
                <a:gd name="connsiteY6" fmla="*/ 0 h 3826203"/>
                <a:gd name="connsiteX0" fmla="*/ 6109407 w 6195622"/>
                <a:gd name="connsiteY0" fmla="*/ 0 h 3830610"/>
                <a:gd name="connsiteX1" fmla="*/ 3897392 w 6195622"/>
                <a:gd name="connsiteY1" fmla="*/ 636422 h 3830610"/>
                <a:gd name="connsiteX2" fmla="*/ 3052127 w 6195622"/>
                <a:gd name="connsiteY2" fmla="*/ 1764848 h 3830610"/>
                <a:gd name="connsiteX3" fmla="*/ 1659521 w 6195622"/>
                <a:gd name="connsiteY3" fmla="*/ 1999488 h 3830610"/>
                <a:gd name="connsiteX4" fmla="*/ 16433 w 6195622"/>
                <a:gd name="connsiteY4" fmla="*/ 3789385 h 3830610"/>
                <a:gd name="connsiteX5" fmla="*/ 0 w 6195622"/>
                <a:gd name="connsiteY5" fmla="*/ 446 h 3830610"/>
                <a:gd name="connsiteX6" fmla="*/ 6109407 w 6195622"/>
                <a:gd name="connsiteY6" fmla="*/ 0 h 3830610"/>
                <a:gd name="connsiteX0" fmla="*/ 6109407 w 6200522"/>
                <a:gd name="connsiteY0" fmla="*/ 0 h 3830610"/>
                <a:gd name="connsiteX1" fmla="*/ 4041094 w 6200522"/>
                <a:gd name="connsiteY1" fmla="*/ 893784 h 3830610"/>
                <a:gd name="connsiteX2" fmla="*/ 3052127 w 6200522"/>
                <a:gd name="connsiteY2" fmla="*/ 1764848 h 3830610"/>
                <a:gd name="connsiteX3" fmla="*/ 1659521 w 6200522"/>
                <a:gd name="connsiteY3" fmla="*/ 1999488 h 3830610"/>
                <a:gd name="connsiteX4" fmla="*/ 16433 w 6200522"/>
                <a:gd name="connsiteY4" fmla="*/ 3789385 h 3830610"/>
                <a:gd name="connsiteX5" fmla="*/ 0 w 6200522"/>
                <a:gd name="connsiteY5" fmla="*/ 446 h 3830610"/>
                <a:gd name="connsiteX6" fmla="*/ 6109407 w 6200522"/>
                <a:gd name="connsiteY6" fmla="*/ 0 h 3830610"/>
                <a:gd name="connsiteX0" fmla="*/ 6109407 w 6200522"/>
                <a:gd name="connsiteY0" fmla="*/ 0 h 3906887"/>
                <a:gd name="connsiteX1" fmla="*/ 4041094 w 6200522"/>
                <a:gd name="connsiteY1" fmla="*/ 893784 h 3906887"/>
                <a:gd name="connsiteX2" fmla="*/ 3052127 w 6200522"/>
                <a:gd name="connsiteY2" fmla="*/ 1764848 h 3906887"/>
                <a:gd name="connsiteX3" fmla="*/ 1659521 w 6200522"/>
                <a:gd name="connsiteY3" fmla="*/ 1999488 h 3906887"/>
                <a:gd name="connsiteX4" fmla="*/ 921756 w 6200522"/>
                <a:gd name="connsiteY4" fmla="*/ 2860023 h 3906887"/>
                <a:gd name="connsiteX5" fmla="*/ 16433 w 6200522"/>
                <a:gd name="connsiteY5" fmla="*/ 3789385 h 3906887"/>
                <a:gd name="connsiteX6" fmla="*/ 0 w 6200522"/>
                <a:gd name="connsiteY6" fmla="*/ 446 h 3906887"/>
                <a:gd name="connsiteX7" fmla="*/ 6109407 w 6200522"/>
                <a:gd name="connsiteY7" fmla="*/ 0 h 3906887"/>
                <a:gd name="connsiteX0" fmla="*/ 6109407 w 6210247"/>
                <a:gd name="connsiteY0" fmla="*/ 0 h 3906887"/>
                <a:gd name="connsiteX1" fmla="*/ 4285388 w 6210247"/>
                <a:gd name="connsiteY1" fmla="*/ 793699 h 3906887"/>
                <a:gd name="connsiteX2" fmla="*/ 3052127 w 6210247"/>
                <a:gd name="connsiteY2" fmla="*/ 1764848 h 3906887"/>
                <a:gd name="connsiteX3" fmla="*/ 1659521 w 6210247"/>
                <a:gd name="connsiteY3" fmla="*/ 1999488 h 3906887"/>
                <a:gd name="connsiteX4" fmla="*/ 921756 w 6210247"/>
                <a:gd name="connsiteY4" fmla="*/ 2860023 h 3906887"/>
                <a:gd name="connsiteX5" fmla="*/ 16433 w 6210247"/>
                <a:gd name="connsiteY5" fmla="*/ 3789385 h 3906887"/>
                <a:gd name="connsiteX6" fmla="*/ 0 w 6210247"/>
                <a:gd name="connsiteY6" fmla="*/ 446 h 3906887"/>
                <a:gd name="connsiteX7" fmla="*/ 6109407 w 6210247"/>
                <a:gd name="connsiteY7" fmla="*/ 0 h 3906887"/>
                <a:gd name="connsiteX0" fmla="*/ 6109407 w 6214422"/>
                <a:gd name="connsiteY0" fmla="*/ 0 h 3906887"/>
                <a:gd name="connsiteX1" fmla="*/ 4285388 w 6214422"/>
                <a:gd name="connsiteY1" fmla="*/ 793699 h 3906887"/>
                <a:gd name="connsiteX2" fmla="*/ 2477318 w 6214422"/>
                <a:gd name="connsiteY2" fmla="*/ 964165 h 3906887"/>
                <a:gd name="connsiteX3" fmla="*/ 1659521 w 6214422"/>
                <a:gd name="connsiteY3" fmla="*/ 1999488 h 3906887"/>
                <a:gd name="connsiteX4" fmla="*/ 921756 w 6214422"/>
                <a:gd name="connsiteY4" fmla="*/ 2860023 h 3906887"/>
                <a:gd name="connsiteX5" fmla="*/ 16433 w 6214422"/>
                <a:gd name="connsiteY5" fmla="*/ 3789385 h 3906887"/>
                <a:gd name="connsiteX6" fmla="*/ 0 w 6214422"/>
                <a:gd name="connsiteY6" fmla="*/ 446 h 3906887"/>
                <a:gd name="connsiteX7" fmla="*/ 6109407 w 6214422"/>
                <a:gd name="connsiteY7" fmla="*/ 0 h 3906887"/>
                <a:gd name="connsiteX0" fmla="*/ 6109407 w 6214422"/>
                <a:gd name="connsiteY0" fmla="*/ 0 h 3906887"/>
                <a:gd name="connsiteX1" fmla="*/ 4285388 w 6214422"/>
                <a:gd name="connsiteY1" fmla="*/ 793699 h 3906887"/>
                <a:gd name="connsiteX2" fmla="*/ 2477318 w 6214422"/>
                <a:gd name="connsiteY2" fmla="*/ 964165 h 3906887"/>
                <a:gd name="connsiteX3" fmla="*/ 2033147 w 6214422"/>
                <a:gd name="connsiteY3" fmla="*/ 2285446 h 3906887"/>
                <a:gd name="connsiteX4" fmla="*/ 921756 w 6214422"/>
                <a:gd name="connsiteY4" fmla="*/ 2860023 h 3906887"/>
                <a:gd name="connsiteX5" fmla="*/ 16433 w 6214422"/>
                <a:gd name="connsiteY5" fmla="*/ 3789385 h 3906887"/>
                <a:gd name="connsiteX6" fmla="*/ 0 w 6214422"/>
                <a:gd name="connsiteY6" fmla="*/ 446 h 3906887"/>
                <a:gd name="connsiteX7" fmla="*/ 6109407 w 6214422"/>
                <a:gd name="connsiteY7" fmla="*/ 0 h 3906887"/>
                <a:gd name="connsiteX0" fmla="*/ 6109407 w 6214422"/>
                <a:gd name="connsiteY0" fmla="*/ 0 h 3903573"/>
                <a:gd name="connsiteX1" fmla="*/ 4285388 w 6214422"/>
                <a:gd name="connsiteY1" fmla="*/ 793699 h 3903573"/>
                <a:gd name="connsiteX2" fmla="*/ 2477318 w 6214422"/>
                <a:gd name="connsiteY2" fmla="*/ 964165 h 3903573"/>
                <a:gd name="connsiteX3" fmla="*/ 2033147 w 6214422"/>
                <a:gd name="connsiteY3" fmla="*/ 2285446 h 3903573"/>
                <a:gd name="connsiteX4" fmla="*/ 849905 w 6214422"/>
                <a:gd name="connsiteY4" fmla="*/ 2817129 h 3903573"/>
                <a:gd name="connsiteX5" fmla="*/ 16433 w 6214422"/>
                <a:gd name="connsiteY5" fmla="*/ 3789385 h 3903573"/>
                <a:gd name="connsiteX6" fmla="*/ 0 w 6214422"/>
                <a:gd name="connsiteY6" fmla="*/ 446 h 3903573"/>
                <a:gd name="connsiteX7" fmla="*/ 6109407 w 6214422"/>
                <a:gd name="connsiteY7" fmla="*/ 0 h 3903573"/>
                <a:gd name="connsiteX0" fmla="*/ 6109407 w 6214422"/>
                <a:gd name="connsiteY0" fmla="*/ 0 h 3912056"/>
                <a:gd name="connsiteX1" fmla="*/ 4285388 w 6214422"/>
                <a:gd name="connsiteY1" fmla="*/ 793699 h 3912056"/>
                <a:gd name="connsiteX2" fmla="*/ 2477318 w 6214422"/>
                <a:gd name="connsiteY2" fmla="*/ 964165 h 3912056"/>
                <a:gd name="connsiteX3" fmla="*/ 2033147 w 6214422"/>
                <a:gd name="connsiteY3" fmla="*/ 2285446 h 3912056"/>
                <a:gd name="connsiteX4" fmla="*/ 849905 w 6214422"/>
                <a:gd name="connsiteY4" fmla="*/ 2817129 h 3912056"/>
                <a:gd name="connsiteX5" fmla="*/ 16433 w 6214422"/>
                <a:gd name="connsiteY5" fmla="*/ 3789385 h 3912056"/>
                <a:gd name="connsiteX6" fmla="*/ 0 w 6214422"/>
                <a:gd name="connsiteY6" fmla="*/ 446 h 3912056"/>
                <a:gd name="connsiteX7" fmla="*/ 6109407 w 6214422"/>
                <a:gd name="connsiteY7" fmla="*/ 0 h 3912056"/>
                <a:gd name="connsiteX0" fmla="*/ 6109407 w 6220180"/>
                <a:gd name="connsiteY0" fmla="*/ 0 h 3912056"/>
                <a:gd name="connsiteX1" fmla="*/ 4400350 w 6220180"/>
                <a:gd name="connsiteY1" fmla="*/ 993869 h 3912056"/>
                <a:gd name="connsiteX2" fmla="*/ 2477318 w 6220180"/>
                <a:gd name="connsiteY2" fmla="*/ 964165 h 3912056"/>
                <a:gd name="connsiteX3" fmla="*/ 2033147 w 6220180"/>
                <a:gd name="connsiteY3" fmla="*/ 2285446 h 3912056"/>
                <a:gd name="connsiteX4" fmla="*/ 849905 w 6220180"/>
                <a:gd name="connsiteY4" fmla="*/ 2817129 h 3912056"/>
                <a:gd name="connsiteX5" fmla="*/ 16433 w 6220180"/>
                <a:gd name="connsiteY5" fmla="*/ 3789385 h 3912056"/>
                <a:gd name="connsiteX6" fmla="*/ 0 w 6220180"/>
                <a:gd name="connsiteY6" fmla="*/ 446 h 3912056"/>
                <a:gd name="connsiteX7" fmla="*/ 6109407 w 6220180"/>
                <a:gd name="connsiteY7" fmla="*/ 0 h 3912056"/>
                <a:gd name="connsiteX0" fmla="*/ 6109407 w 6221637"/>
                <a:gd name="connsiteY0" fmla="*/ 0 h 3912056"/>
                <a:gd name="connsiteX1" fmla="*/ 4400350 w 6221637"/>
                <a:gd name="connsiteY1" fmla="*/ 993869 h 3912056"/>
                <a:gd name="connsiteX2" fmla="*/ 2477318 w 6221637"/>
                <a:gd name="connsiteY2" fmla="*/ 964165 h 3912056"/>
                <a:gd name="connsiteX3" fmla="*/ 2033147 w 6221637"/>
                <a:gd name="connsiteY3" fmla="*/ 2285446 h 3912056"/>
                <a:gd name="connsiteX4" fmla="*/ 849905 w 6221637"/>
                <a:gd name="connsiteY4" fmla="*/ 2817129 h 3912056"/>
                <a:gd name="connsiteX5" fmla="*/ 16433 w 6221637"/>
                <a:gd name="connsiteY5" fmla="*/ 3789385 h 3912056"/>
                <a:gd name="connsiteX6" fmla="*/ 0 w 6221637"/>
                <a:gd name="connsiteY6" fmla="*/ 446 h 3912056"/>
                <a:gd name="connsiteX7" fmla="*/ 6109407 w 6221637"/>
                <a:gd name="connsiteY7" fmla="*/ 0 h 3912056"/>
                <a:gd name="connsiteX0" fmla="*/ 6109407 w 6217155"/>
                <a:gd name="connsiteY0" fmla="*/ 0 h 3912056"/>
                <a:gd name="connsiteX1" fmla="*/ 4314129 w 6217155"/>
                <a:gd name="connsiteY1" fmla="*/ 765103 h 3912056"/>
                <a:gd name="connsiteX2" fmla="*/ 2477318 w 6217155"/>
                <a:gd name="connsiteY2" fmla="*/ 964165 h 3912056"/>
                <a:gd name="connsiteX3" fmla="*/ 2033147 w 6217155"/>
                <a:gd name="connsiteY3" fmla="*/ 2285446 h 3912056"/>
                <a:gd name="connsiteX4" fmla="*/ 849905 w 6217155"/>
                <a:gd name="connsiteY4" fmla="*/ 2817129 h 3912056"/>
                <a:gd name="connsiteX5" fmla="*/ 16433 w 6217155"/>
                <a:gd name="connsiteY5" fmla="*/ 3789385 h 3912056"/>
                <a:gd name="connsiteX6" fmla="*/ 0 w 6217155"/>
                <a:gd name="connsiteY6" fmla="*/ 446 h 3912056"/>
                <a:gd name="connsiteX7" fmla="*/ 6109407 w 6217155"/>
                <a:gd name="connsiteY7" fmla="*/ 0 h 3912056"/>
                <a:gd name="connsiteX0" fmla="*/ 6109407 w 6216702"/>
                <a:gd name="connsiteY0" fmla="*/ 0 h 3912056"/>
                <a:gd name="connsiteX1" fmla="*/ 4314129 w 6216702"/>
                <a:gd name="connsiteY1" fmla="*/ 765103 h 3912056"/>
                <a:gd name="connsiteX2" fmla="*/ 2362355 w 6216702"/>
                <a:gd name="connsiteY2" fmla="*/ 721101 h 3912056"/>
                <a:gd name="connsiteX3" fmla="*/ 2033147 w 6216702"/>
                <a:gd name="connsiteY3" fmla="*/ 2285446 h 3912056"/>
                <a:gd name="connsiteX4" fmla="*/ 849905 w 6216702"/>
                <a:gd name="connsiteY4" fmla="*/ 2817129 h 3912056"/>
                <a:gd name="connsiteX5" fmla="*/ 16433 w 6216702"/>
                <a:gd name="connsiteY5" fmla="*/ 3789385 h 3912056"/>
                <a:gd name="connsiteX6" fmla="*/ 0 w 6216702"/>
                <a:gd name="connsiteY6" fmla="*/ 446 h 3912056"/>
                <a:gd name="connsiteX7" fmla="*/ 6109407 w 6216702"/>
                <a:gd name="connsiteY7" fmla="*/ 0 h 3912056"/>
                <a:gd name="connsiteX0" fmla="*/ 6109407 w 6212589"/>
                <a:gd name="connsiteY0" fmla="*/ 0 h 3912056"/>
                <a:gd name="connsiteX1" fmla="*/ 4227908 w 6212589"/>
                <a:gd name="connsiteY1" fmla="*/ 622123 h 3912056"/>
                <a:gd name="connsiteX2" fmla="*/ 2362355 w 6212589"/>
                <a:gd name="connsiteY2" fmla="*/ 721101 h 3912056"/>
                <a:gd name="connsiteX3" fmla="*/ 2033147 w 6212589"/>
                <a:gd name="connsiteY3" fmla="*/ 2285446 h 3912056"/>
                <a:gd name="connsiteX4" fmla="*/ 849905 w 6212589"/>
                <a:gd name="connsiteY4" fmla="*/ 2817129 h 3912056"/>
                <a:gd name="connsiteX5" fmla="*/ 16433 w 6212589"/>
                <a:gd name="connsiteY5" fmla="*/ 3789385 h 3912056"/>
                <a:gd name="connsiteX6" fmla="*/ 0 w 6212589"/>
                <a:gd name="connsiteY6" fmla="*/ 446 h 3912056"/>
                <a:gd name="connsiteX7" fmla="*/ 6109407 w 6212589"/>
                <a:gd name="connsiteY7" fmla="*/ 0 h 3912056"/>
                <a:gd name="connsiteX0" fmla="*/ 6109407 w 6213116"/>
                <a:gd name="connsiteY0" fmla="*/ 0 h 3912056"/>
                <a:gd name="connsiteX1" fmla="*/ 4227908 w 6213116"/>
                <a:gd name="connsiteY1" fmla="*/ 622123 h 3912056"/>
                <a:gd name="connsiteX2" fmla="*/ 2290505 w 6213116"/>
                <a:gd name="connsiteY2" fmla="*/ 721102 h 3912056"/>
                <a:gd name="connsiteX3" fmla="*/ 2033147 w 6213116"/>
                <a:gd name="connsiteY3" fmla="*/ 2285446 h 3912056"/>
                <a:gd name="connsiteX4" fmla="*/ 849905 w 6213116"/>
                <a:gd name="connsiteY4" fmla="*/ 2817129 h 3912056"/>
                <a:gd name="connsiteX5" fmla="*/ 16433 w 6213116"/>
                <a:gd name="connsiteY5" fmla="*/ 3789385 h 3912056"/>
                <a:gd name="connsiteX6" fmla="*/ 0 w 6213116"/>
                <a:gd name="connsiteY6" fmla="*/ 446 h 3912056"/>
                <a:gd name="connsiteX7" fmla="*/ 6109407 w 6213116"/>
                <a:gd name="connsiteY7" fmla="*/ 0 h 3912056"/>
                <a:gd name="connsiteX0" fmla="*/ 6109407 w 6214399"/>
                <a:gd name="connsiteY0" fmla="*/ 0 h 3912056"/>
                <a:gd name="connsiteX1" fmla="*/ 4227908 w 6214399"/>
                <a:gd name="connsiteY1" fmla="*/ 622123 h 3912056"/>
                <a:gd name="connsiteX2" fmla="*/ 2290505 w 6214399"/>
                <a:gd name="connsiteY2" fmla="*/ 721102 h 3912056"/>
                <a:gd name="connsiteX3" fmla="*/ 2033147 w 6214399"/>
                <a:gd name="connsiteY3" fmla="*/ 2285446 h 3912056"/>
                <a:gd name="connsiteX4" fmla="*/ 849905 w 6214399"/>
                <a:gd name="connsiteY4" fmla="*/ 2817129 h 3912056"/>
                <a:gd name="connsiteX5" fmla="*/ 16433 w 6214399"/>
                <a:gd name="connsiteY5" fmla="*/ 3789385 h 3912056"/>
                <a:gd name="connsiteX6" fmla="*/ 0 w 6214399"/>
                <a:gd name="connsiteY6" fmla="*/ 446 h 3912056"/>
                <a:gd name="connsiteX7" fmla="*/ 6109407 w 6214399"/>
                <a:gd name="connsiteY7" fmla="*/ 0 h 3912056"/>
                <a:gd name="connsiteX0" fmla="*/ 6109407 w 6231869"/>
                <a:gd name="connsiteY0" fmla="*/ 0 h 3912056"/>
                <a:gd name="connsiteX1" fmla="*/ 4227908 w 6231869"/>
                <a:gd name="connsiteY1" fmla="*/ 622123 h 3912056"/>
                <a:gd name="connsiteX2" fmla="*/ 2290505 w 6231869"/>
                <a:gd name="connsiteY2" fmla="*/ 721102 h 3912056"/>
                <a:gd name="connsiteX3" fmla="*/ 2033147 w 6231869"/>
                <a:gd name="connsiteY3" fmla="*/ 2285446 h 3912056"/>
                <a:gd name="connsiteX4" fmla="*/ 849905 w 6231869"/>
                <a:gd name="connsiteY4" fmla="*/ 2817129 h 3912056"/>
                <a:gd name="connsiteX5" fmla="*/ 16433 w 6231869"/>
                <a:gd name="connsiteY5" fmla="*/ 3789385 h 3912056"/>
                <a:gd name="connsiteX6" fmla="*/ 0 w 6231869"/>
                <a:gd name="connsiteY6" fmla="*/ 446 h 3912056"/>
                <a:gd name="connsiteX7" fmla="*/ 6109407 w 6231869"/>
                <a:gd name="connsiteY7" fmla="*/ 0 h 3912056"/>
                <a:gd name="connsiteX0" fmla="*/ 6109407 w 6263187"/>
                <a:gd name="connsiteY0" fmla="*/ 0 h 3912056"/>
                <a:gd name="connsiteX1" fmla="*/ 4227908 w 6263187"/>
                <a:gd name="connsiteY1" fmla="*/ 622123 h 3912056"/>
                <a:gd name="connsiteX2" fmla="*/ 2290505 w 6263187"/>
                <a:gd name="connsiteY2" fmla="*/ 721102 h 3912056"/>
                <a:gd name="connsiteX3" fmla="*/ 2033147 w 6263187"/>
                <a:gd name="connsiteY3" fmla="*/ 2285446 h 3912056"/>
                <a:gd name="connsiteX4" fmla="*/ 849905 w 6263187"/>
                <a:gd name="connsiteY4" fmla="*/ 2817129 h 3912056"/>
                <a:gd name="connsiteX5" fmla="*/ 16433 w 6263187"/>
                <a:gd name="connsiteY5" fmla="*/ 3789385 h 3912056"/>
                <a:gd name="connsiteX6" fmla="*/ 0 w 6263187"/>
                <a:gd name="connsiteY6" fmla="*/ 446 h 3912056"/>
                <a:gd name="connsiteX7" fmla="*/ 6109407 w 6263187"/>
                <a:gd name="connsiteY7" fmla="*/ 0 h 3912056"/>
                <a:gd name="connsiteX0" fmla="*/ 6109407 w 6251157"/>
                <a:gd name="connsiteY0" fmla="*/ 53381 h 3965437"/>
                <a:gd name="connsiteX1" fmla="*/ 4141687 w 6251157"/>
                <a:gd name="connsiteY1" fmla="*/ 775590 h 3965437"/>
                <a:gd name="connsiteX2" fmla="*/ 2290505 w 6251157"/>
                <a:gd name="connsiteY2" fmla="*/ 774483 h 3965437"/>
                <a:gd name="connsiteX3" fmla="*/ 2033147 w 6251157"/>
                <a:gd name="connsiteY3" fmla="*/ 2338827 h 3965437"/>
                <a:gd name="connsiteX4" fmla="*/ 849905 w 6251157"/>
                <a:gd name="connsiteY4" fmla="*/ 2870510 h 3965437"/>
                <a:gd name="connsiteX5" fmla="*/ 16433 w 6251157"/>
                <a:gd name="connsiteY5" fmla="*/ 3842766 h 3965437"/>
                <a:gd name="connsiteX6" fmla="*/ 0 w 6251157"/>
                <a:gd name="connsiteY6" fmla="*/ 53827 h 3965437"/>
                <a:gd name="connsiteX7" fmla="*/ 6109407 w 6251157"/>
                <a:gd name="connsiteY7" fmla="*/ 53381 h 3965437"/>
                <a:gd name="connsiteX0" fmla="*/ 6109407 w 6249177"/>
                <a:gd name="connsiteY0" fmla="*/ 53381 h 3965437"/>
                <a:gd name="connsiteX1" fmla="*/ 4141687 w 6249177"/>
                <a:gd name="connsiteY1" fmla="*/ 775590 h 3965437"/>
                <a:gd name="connsiteX2" fmla="*/ 2520428 w 6249177"/>
                <a:gd name="connsiteY2" fmla="*/ 1131930 h 3965437"/>
                <a:gd name="connsiteX3" fmla="*/ 2033147 w 6249177"/>
                <a:gd name="connsiteY3" fmla="*/ 2338827 h 3965437"/>
                <a:gd name="connsiteX4" fmla="*/ 849905 w 6249177"/>
                <a:gd name="connsiteY4" fmla="*/ 2870510 h 3965437"/>
                <a:gd name="connsiteX5" fmla="*/ 16433 w 6249177"/>
                <a:gd name="connsiteY5" fmla="*/ 3842766 h 3965437"/>
                <a:gd name="connsiteX6" fmla="*/ 0 w 6249177"/>
                <a:gd name="connsiteY6" fmla="*/ 53827 h 3965437"/>
                <a:gd name="connsiteX7" fmla="*/ 6109407 w 6249177"/>
                <a:gd name="connsiteY7" fmla="*/ 53381 h 3965437"/>
                <a:gd name="connsiteX0" fmla="*/ 6109407 w 6258571"/>
                <a:gd name="connsiteY0" fmla="*/ 72445 h 3984501"/>
                <a:gd name="connsiteX1" fmla="*/ 4227908 w 6258571"/>
                <a:gd name="connsiteY1" fmla="*/ 1052016 h 3984501"/>
                <a:gd name="connsiteX2" fmla="*/ 2520428 w 6258571"/>
                <a:gd name="connsiteY2" fmla="*/ 1150994 h 3984501"/>
                <a:gd name="connsiteX3" fmla="*/ 2033147 w 6258571"/>
                <a:gd name="connsiteY3" fmla="*/ 2357891 h 3984501"/>
                <a:gd name="connsiteX4" fmla="*/ 849905 w 6258571"/>
                <a:gd name="connsiteY4" fmla="*/ 2889574 h 3984501"/>
                <a:gd name="connsiteX5" fmla="*/ 16433 w 6258571"/>
                <a:gd name="connsiteY5" fmla="*/ 3861830 h 3984501"/>
                <a:gd name="connsiteX6" fmla="*/ 0 w 6258571"/>
                <a:gd name="connsiteY6" fmla="*/ 72891 h 3984501"/>
                <a:gd name="connsiteX7" fmla="*/ 6109407 w 6258571"/>
                <a:gd name="connsiteY7" fmla="*/ 72445 h 3984501"/>
                <a:gd name="connsiteX0" fmla="*/ 6109407 w 6224172"/>
                <a:gd name="connsiteY0" fmla="*/ 72445 h 3984501"/>
                <a:gd name="connsiteX1" fmla="*/ 4227908 w 6224172"/>
                <a:gd name="connsiteY1" fmla="*/ 1052016 h 3984501"/>
                <a:gd name="connsiteX2" fmla="*/ 2520428 w 6224172"/>
                <a:gd name="connsiteY2" fmla="*/ 1150994 h 3984501"/>
                <a:gd name="connsiteX3" fmla="*/ 2033147 w 6224172"/>
                <a:gd name="connsiteY3" fmla="*/ 2357891 h 3984501"/>
                <a:gd name="connsiteX4" fmla="*/ 849905 w 6224172"/>
                <a:gd name="connsiteY4" fmla="*/ 2889574 h 3984501"/>
                <a:gd name="connsiteX5" fmla="*/ 16433 w 6224172"/>
                <a:gd name="connsiteY5" fmla="*/ 3861830 h 3984501"/>
                <a:gd name="connsiteX6" fmla="*/ 0 w 6224172"/>
                <a:gd name="connsiteY6" fmla="*/ 72891 h 3984501"/>
                <a:gd name="connsiteX7" fmla="*/ 6109407 w 6224172"/>
                <a:gd name="connsiteY7" fmla="*/ 72445 h 3984501"/>
                <a:gd name="connsiteX0" fmla="*/ 6109407 w 6241461"/>
                <a:gd name="connsiteY0" fmla="*/ 72445 h 3984501"/>
                <a:gd name="connsiteX1" fmla="*/ 4227908 w 6241461"/>
                <a:gd name="connsiteY1" fmla="*/ 1052016 h 3984501"/>
                <a:gd name="connsiteX2" fmla="*/ 2520428 w 6241461"/>
                <a:gd name="connsiteY2" fmla="*/ 1150994 h 3984501"/>
                <a:gd name="connsiteX3" fmla="*/ 2033147 w 6241461"/>
                <a:gd name="connsiteY3" fmla="*/ 2357891 h 3984501"/>
                <a:gd name="connsiteX4" fmla="*/ 849905 w 6241461"/>
                <a:gd name="connsiteY4" fmla="*/ 2889574 h 3984501"/>
                <a:gd name="connsiteX5" fmla="*/ 16433 w 6241461"/>
                <a:gd name="connsiteY5" fmla="*/ 3861830 h 3984501"/>
                <a:gd name="connsiteX6" fmla="*/ 0 w 6241461"/>
                <a:gd name="connsiteY6" fmla="*/ 72891 h 3984501"/>
                <a:gd name="connsiteX7" fmla="*/ 6109407 w 6241461"/>
                <a:gd name="connsiteY7" fmla="*/ 72445 h 3984501"/>
                <a:gd name="connsiteX0" fmla="*/ 6109407 w 6201346"/>
                <a:gd name="connsiteY0" fmla="*/ 55500 h 3967556"/>
                <a:gd name="connsiteX1" fmla="*/ 3739321 w 6201346"/>
                <a:gd name="connsiteY1" fmla="*/ 806305 h 3967556"/>
                <a:gd name="connsiteX2" fmla="*/ 2520428 w 6201346"/>
                <a:gd name="connsiteY2" fmla="*/ 1134049 h 3967556"/>
                <a:gd name="connsiteX3" fmla="*/ 2033147 w 6201346"/>
                <a:gd name="connsiteY3" fmla="*/ 2340946 h 3967556"/>
                <a:gd name="connsiteX4" fmla="*/ 849905 w 6201346"/>
                <a:gd name="connsiteY4" fmla="*/ 2872629 h 3967556"/>
                <a:gd name="connsiteX5" fmla="*/ 16433 w 6201346"/>
                <a:gd name="connsiteY5" fmla="*/ 3844885 h 3967556"/>
                <a:gd name="connsiteX6" fmla="*/ 0 w 6201346"/>
                <a:gd name="connsiteY6" fmla="*/ 55946 h 3967556"/>
                <a:gd name="connsiteX7" fmla="*/ 6109407 w 6201346"/>
                <a:gd name="connsiteY7" fmla="*/ 55500 h 3967556"/>
                <a:gd name="connsiteX0" fmla="*/ 6109407 w 6211840"/>
                <a:gd name="connsiteY0" fmla="*/ 55500 h 3967556"/>
                <a:gd name="connsiteX1" fmla="*/ 3739321 w 6211840"/>
                <a:gd name="connsiteY1" fmla="*/ 806305 h 3967556"/>
                <a:gd name="connsiteX2" fmla="*/ 2549169 w 6211840"/>
                <a:gd name="connsiteY2" fmla="*/ 1405710 h 3967556"/>
                <a:gd name="connsiteX3" fmla="*/ 2033147 w 6211840"/>
                <a:gd name="connsiteY3" fmla="*/ 2340946 h 3967556"/>
                <a:gd name="connsiteX4" fmla="*/ 849905 w 6211840"/>
                <a:gd name="connsiteY4" fmla="*/ 2872629 h 3967556"/>
                <a:gd name="connsiteX5" fmla="*/ 16433 w 6211840"/>
                <a:gd name="connsiteY5" fmla="*/ 3844885 h 3967556"/>
                <a:gd name="connsiteX6" fmla="*/ 0 w 6211840"/>
                <a:gd name="connsiteY6" fmla="*/ 55946 h 3967556"/>
                <a:gd name="connsiteX7" fmla="*/ 6109407 w 6211840"/>
                <a:gd name="connsiteY7" fmla="*/ 55500 h 3967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211840" h="3967556">
                  <a:moveTo>
                    <a:pt x="6109407" y="55500"/>
                  </a:moveTo>
                  <a:cubicBezTo>
                    <a:pt x="6732627" y="180560"/>
                    <a:pt x="4332694" y="581270"/>
                    <a:pt x="3739321" y="806305"/>
                  </a:cubicBezTo>
                  <a:cubicBezTo>
                    <a:pt x="3145948" y="1031340"/>
                    <a:pt x="2833531" y="1149936"/>
                    <a:pt x="2549169" y="1405710"/>
                  </a:cubicBezTo>
                  <a:cubicBezTo>
                    <a:pt x="2264807" y="1661484"/>
                    <a:pt x="2316358" y="2096460"/>
                    <a:pt x="2033147" y="2340946"/>
                  </a:cubicBezTo>
                  <a:cubicBezTo>
                    <a:pt x="1749936" y="2585432"/>
                    <a:pt x="1123753" y="2574313"/>
                    <a:pt x="849905" y="2872629"/>
                  </a:cubicBezTo>
                  <a:cubicBezTo>
                    <a:pt x="576057" y="3170945"/>
                    <a:pt x="16720" y="4345629"/>
                    <a:pt x="16433" y="3844885"/>
                  </a:cubicBezTo>
                  <a:cubicBezTo>
                    <a:pt x="15745" y="2643863"/>
                    <a:pt x="15057" y="1171182"/>
                    <a:pt x="0" y="55946"/>
                  </a:cubicBezTo>
                  <a:cubicBezTo>
                    <a:pt x="2036469" y="55797"/>
                    <a:pt x="5486187" y="-69560"/>
                    <a:pt x="6109407" y="5550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 dirty="0"/>
            </a:p>
          </p:txBody>
        </p:sp>
      </p:grpSp>
      <p:grpSp>
        <p:nvGrpSpPr>
          <p:cNvPr id="26" name="กลุ่ม 25">
            <a:extLst>
              <a:ext uri="{FF2B5EF4-FFF2-40B4-BE49-F238E27FC236}">
                <a16:creationId xmlns:a16="http://schemas.microsoft.com/office/drawing/2014/main" id="{7DAAD41E-889A-4C7E-AFE1-4E5DAD90ABFC}"/>
              </a:ext>
            </a:extLst>
          </p:cNvPr>
          <p:cNvGrpSpPr/>
          <p:nvPr/>
        </p:nvGrpSpPr>
        <p:grpSpPr>
          <a:xfrm flipH="1" flipV="1">
            <a:off x="3659829" y="569056"/>
            <a:ext cx="5503933" cy="4625727"/>
            <a:chOff x="-13854" y="-53779"/>
            <a:chExt cx="5988928" cy="5448712"/>
          </a:xfrm>
          <a:gradFill>
            <a:gsLst>
              <a:gs pos="0">
                <a:srgbClr val="FEE882"/>
              </a:gs>
              <a:gs pos="73000">
                <a:srgbClr val="FEE882"/>
              </a:gs>
              <a:gs pos="100000">
                <a:srgbClr val="FEE882"/>
              </a:gs>
            </a:gsLst>
            <a:path path="circle">
              <a:fillToRect l="50000" t="50000" r="50000" b="50000"/>
            </a:path>
          </a:gradFill>
        </p:grpSpPr>
        <p:sp>
          <p:nvSpPr>
            <p:cNvPr id="27" name="รูปแบบอิสระ: รูปร่าง 26">
              <a:extLst>
                <a:ext uri="{FF2B5EF4-FFF2-40B4-BE49-F238E27FC236}">
                  <a16:creationId xmlns:a16="http://schemas.microsoft.com/office/drawing/2014/main" id="{639E2FCE-E179-4B4B-B31A-9307FD1A748F}"/>
                </a:ext>
              </a:extLst>
            </p:cNvPr>
            <p:cNvSpPr/>
            <p:nvPr/>
          </p:nvSpPr>
          <p:spPr>
            <a:xfrm>
              <a:off x="-13854" y="415635"/>
              <a:ext cx="3654961" cy="4979298"/>
            </a:xfrm>
            <a:custGeom>
              <a:avLst/>
              <a:gdLst>
                <a:gd name="connsiteX0" fmla="*/ 3034146 w 3034146"/>
                <a:gd name="connsiteY0" fmla="*/ 0 h 4724400"/>
                <a:gd name="connsiteX1" fmla="*/ 1676400 w 3034146"/>
                <a:gd name="connsiteY1" fmla="*/ 1939636 h 4724400"/>
                <a:gd name="connsiteX2" fmla="*/ 831273 w 3034146"/>
                <a:gd name="connsiteY2" fmla="*/ 2521527 h 4724400"/>
                <a:gd name="connsiteX3" fmla="*/ 498764 w 3034146"/>
                <a:gd name="connsiteY3" fmla="*/ 4322618 h 4724400"/>
                <a:gd name="connsiteX4" fmla="*/ 13855 w 3034146"/>
                <a:gd name="connsiteY4" fmla="*/ 4724400 h 4724400"/>
                <a:gd name="connsiteX5" fmla="*/ 0 w 3034146"/>
                <a:gd name="connsiteY5" fmla="*/ 41564 h 4724400"/>
                <a:gd name="connsiteX6" fmla="*/ 3034146 w 3034146"/>
                <a:gd name="connsiteY6" fmla="*/ 0 h 4724400"/>
                <a:gd name="connsiteX0" fmla="*/ 3034146 w 3034146"/>
                <a:gd name="connsiteY0" fmla="*/ 0 h 5021667"/>
                <a:gd name="connsiteX1" fmla="*/ 1676400 w 3034146"/>
                <a:gd name="connsiteY1" fmla="*/ 1939636 h 5021667"/>
                <a:gd name="connsiteX2" fmla="*/ 831273 w 3034146"/>
                <a:gd name="connsiteY2" fmla="*/ 2521527 h 5021667"/>
                <a:gd name="connsiteX3" fmla="*/ 498764 w 3034146"/>
                <a:gd name="connsiteY3" fmla="*/ 4322618 h 5021667"/>
                <a:gd name="connsiteX4" fmla="*/ 13855 w 3034146"/>
                <a:gd name="connsiteY4" fmla="*/ 4724400 h 5021667"/>
                <a:gd name="connsiteX5" fmla="*/ 0 w 3034146"/>
                <a:gd name="connsiteY5" fmla="*/ 41564 h 5021667"/>
                <a:gd name="connsiteX6" fmla="*/ 3034146 w 3034146"/>
                <a:gd name="connsiteY6" fmla="*/ 0 h 5021667"/>
                <a:gd name="connsiteX0" fmla="*/ 3034146 w 3034146"/>
                <a:gd name="connsiteY0" fmla="*/ 0 h 5021667"/>
                <a:gd name="connsiteX1" fmla="*/ 1676400 w 3034146"/>
                <a:gd name="connsiteY1" fmla="*/ 1939636 h 5021667"/>
                <a:gd name="connsiteX2" fmla="*/ 831273 w 3034146"/>
                <a:gd name="connsiteY2" fmla="*/ 2521527 h 5021667"/>
                <a:gd name="connsiteX3" fmla="*/ 498764 w 3034146"/>
                <a:gd name="connsiteY3" fmla="*/ 4322618 h 5021667"/>
                <a:gd name="connsiteX4" fmla="*/ 13855 w 3034146"/>
                <a:gd name="connsiteY4" fmla="*/ 4724400 h 5021667"/>
                <a:gd name="connsiteX5" fmla="*/ 0 w 3034146"/>
                <a:gd name="connsiteY5" fmla="*/ 41564 h 5021667"/>
                <a:gd name="connsiteX6" fmla="*/ 3034146 w 3034146"/>
                <a:gd name="connsiteY6" fmla="*/ 0 h 5021667"/>
                <a:gd name="connsiteX0" fmla="*/ 3034146 w 3073956"/>
                <a:gd name="connsiteY0" fmla="*/ 0 h 5021667"/>
                <a:gd name="connsiteX1" fmla="*/ 1676400 w 3073956"/>
                <a:gd name="connsiteY1" fmla="*/ 1939636 h 5021667"/>
                <a:gd name="connsiteX2" fmla="*/ 831273 w 3073956"/>
                <a:gd name="connsiteY2" fmla="*/ 2521527 h 5021667"/>
                <a:gd name="connsiteX3" fmla="*/ 498764 w 3073956"/>
                <a:gd name="connsiteY3" fmla="*/ 4322618 h 5021667"/>
                <a:gd name="connsiteX4" fmla="*/ 13855 w 3073956"/>
                <a:gd name="connsiteY4" fmla="*/ 4724400 h 5021667"/>
                <a:gd name="connsiteX5" fmla="*/ 0 w 3073956"/>
                <a:gd name="connsiteY5" fmla="*/ 41564 h 5021667"/>
                <a:gd name="connsiteX6" fmla="*/ 3034146 w 3073956"/>
                <a:gd name="connsiteY6" fmla="*/ 0 h 5021667"/>
                <a:gd name="connsiteX0" fmla="*/ 3034146 w 3101237"/>
                <a:gd name="connsiteY0" fmla="*/ 0 h 5021667"/>
                <a:gd name="connsiteX1" fmla="*/ 2286000 w 3101237"/>
                <a:gd name="connsiteY1" fmla="*/ 2119745 h 5021667"/>
                <a:gd name="connsiteX2" fmla="*/ 831273 w 3101237"/>
                <a:gd name="connsiteY2" fmla="*/ 2521527 h 5021667"/>
                <a:gd name="connsiteX3" fmla="*/ 498764 w 3101237"/>
                <a:gd name="connsiteY3" fmla="*/ 4322618 h 5021667"/>
                <a:gd name="connsiteX4" fmla="*/ 13855 w 3101237"/>
                <a:gd name="connsiteY4" fmla="*/ 4724400 h 5021667"/>
                <a:gd name="connsiteX5" fmla="*/ 0 w 3101237"/>
                <a:gd name="connsiteY5" fmla="*/ 41564 h 5021667"/>
                <a:gd name="connsiteX6" fmla="*/ 3034146 w 3101237"/>
                <a:gd name="connsiteY6" fmla="*/ 0 h 5021667"/>
                <a:gd name="connsiteX0" fmla="*/ 3740728 w 3780989"/>
                <a:gd name="connsiteY0" fmla="*/ 13854 h 4980103"/>
                <a:gd name="connsiteX1" fmla="*/ 2286000 w 3780989"/>
                <a:gd name="connsiteY1" fmla="*/ 2078181 h 4980103"/>
                <a:gd name="connsiteX2" fmla="*/ 831273 w 3780989"/>
                <a:gd name="connsiteY2" fmla="*/ 2479963 h 4980103"/>
                <a:gd name="connsiteX3" fmla="*/ 498764 w 3780989"/>
                <a:gd name="connsiteY3" fmla="*/ 4281054 h 4980103"/>
                <a:gd name="connsiteX4" fmla="*/ 13855 w 3780989"/>
                <a:gd name="connsiteY4" fmla="*/ 4682836 h 4980103"/>
                <a:gd name="connsiteX5" fmla="*/ 0 w 3780989"/>
                <a:gd name="connsiteY5" fmla="*/ 0 h 4980103"/>
                <a:gd name="connsiteX6" fmla="*/ 3740728 w 3780989"/>
                <a:gd name="connsiteY6" fmla="*/ 13854 h 4980103"/>
                <a:gd name="connsiteX0" fmla="*/ 3740728 w 3803936"/>
                <a:gd name="connsiteY0" fmla="*/ 13854 h 4980103"/>
                <a:gd name="connsiteX1" fmla="*/ 2826327 w 3803936"/>
                <a:gd name="connsiteY1" fmla="*/ 1884217 h 4980103"/>
                <a:gd name="connsiteX2" fmla="*/ 831273 w 3803936"/>
                <a:gd name="connsiteY2" fmla="*/ 2479963 h 4980103"/>
                <a:gd name="connsiteX3" fmla="*/ 498764 w 3803936"/>
                <a:gd name="connsiteY3" fmla="*/ 4281054 h 4980103"/>
                <a:gd name="connsiteX4" fmla="*/ 13855 w 3803936"/>
                <a:gd name="connsiteY4" fmla="*/ 4682836 h 4980103"/>
                <a:gd name="connsiteX5" fmla="*/ 0 w 3803936"/>
                <a:gd name="connsiteY5" fmla="*/ 0 h 4980103"/>
                <a:gd name="connsiteX6" fmla="*/ 3740728 w 3803936"/>
                <a:gd name="connsiteY6" fmla="*/ 13854 h 4980103"/>
                <a:gd name="connsiteX0" fmla="*/ 3740728 w 3819518"/>
                <a:gd name="connsiteY0" fmla="*/ 13854 h 4980103"/>
                <a:gd name="connsiteX1" fmla="*/ 2826327 w 3819518"/>
                <a:gd name="connsiteY1" fmla="*/ 1884217 h 4980103"/>
                <a:gd name="connsiteX2" fmla="*/ 831273 w 3819518"/>
                <a:gd name="connsiteY2" fmla="*/ 2479963 h 4980103"/>
                <a:gd name="connsiteX3" fmla="*/ 498764 w 3819518"/>
                <a:gd name="connsiteY3" fmla="*/ 4281054 h 4980103"/>
                <a:gd name="connsiteX4" fmla="*/ 13855 w 3819518"/>
                <a:gd name="connsiteY4" fmla="*/ 4682836 h 4980103"/>
                <a:gd name="connsiteX5" fmla="*/ 0 w 3819518"/>
                <a:gd name="connsiteY5" fmla="*/ 0 h 4980103"/>
                <a:gd name="connsiteX6" fmla="*/ 3740728 w 3819518"/>
                <a:gd name="connsiteY6" fmla="*/ 13854 h 4980103"/>
                <a:gd name="connsiteX0" fmla="*/ 3699165 w 3764759"/>
                <a:gd name="connsiteY0" fmla="*/ 0 h 4980103"/>
                <a:gd name="connsiteX1" fmla="*/ 2826327 w 3764759"/>
                <a:gd name="connsiteY1" fmla="*/ 1884217 h 4980103"/>
                <a:gd name="connsiteX2" fmla="*/ 831273 w 3764759"/>
                <a:gd name="connsiteY2" fmla="*/ 2479963 h 4980103"/>
                <a:gd name="connsiteX3" fmla="*/ 498764 w 3764759"/>
                <a:gd name="connsiteY3" fmla="*/ 4281054 h 4980103"/>
                <a:gd name="connsiteX4" fmla="*/ 13855 w 3764759"/>
                <a:gd name="connsiteY4" fmla="*/ 4682836 h 4980103"/>
                <a:gd name="connsiteX5" fmla="*/ 0 w 3764759"/>
                <a:gd name="connsiteY5" fmla="*/ 0 h 4980103"/>
                <a:gd name="connsiteX6" fmla="*/ 3699165 w 3764759"/>
                <a:gd name="connsiteY6" fmla="*/ 0 h 4980103"/>
                <a:gd name="connsiteX0" fmla="*/ 3408220 w 3496956"/>
                <a:gd name="connsiteY0" fmla="*/ 0 h 4993957"/>
                <a:gd name="connsiteX1" fmla="*/ 2826327 w 3496956"/>
                <a:gd name="connsiteY1" fmla="*/ 1898071 h 4993957"/>
                <a:gd name="connsiteX2" fmla="*/ 831273 w 3496956"/>
                <a:gd name="connsiteY2" fmla="*/ 2493817 h 4993957"/>
                <a:gd name="connsiteX3" fmla="*/ 498764 w 3496956"/>
                <a:gd name="connsiteY3" fmla="*/ 4294908 h 4993957"/>
                <a:gd name="connsiteX4" fmla="*/ 13855 w 3496956"/>
                <a:gd name="connsiteY4" fmla="*/ 4696690 h 4993957"/>
                <a:gd name="connsiteX5" fmla="*/ 0 w 3496956"/>
                <a:gd name="connsiteY5" fmla="*/ 13854 h 4993957"/>
                <a:gd name="connsiteX6" fmla="*/ 3408220 w 3496956"/>
                <a:gd name="connsiteY6" fmla="*/ 0 h 4993957"/>
                <a:gd name="connsiteX0" fmla="*/ 3408220 w 3460882"/>
                <a:gd name="connsiteY0" fmla="*/ 0 h 4993957"/>
                <a:gd name="connsiteX1" fmla="*/ 2355272 w 3460882"/>
                <a:gd name="connsiteY1" fmla="*/ 1787235 h 4993957"/>
                <a:gd name="connsiteX2" fmla="*/ 831273 w 3460882"/>
                <a:gd name="connsiteY2" fmla="*/ 2493817 h 4993957"/>
                <a:gd name="connsiteX3" fmla="*/ 498764 w 3460882"/>
                <a:gd name="connsiteY3" fmla="*/ 4294908 h 4993957"/>
                <a:gd name="connsiteX4" fmla="*/ 13855 w 3460882"/>
                <a:gd name="connsiteY4" fmla="*/ 4696690 h 4993957"/>
                <a:gd name="connsiteX5" fmla="*/ 0 w 3460882"/>
                <a:gd name="connsiteY5" fmla="*/ 13854 h 4993957"/>
                <a:gd name="connsiteX6" fmla="*/ 3408220 w 3460882"/>
                <a:gd name="connsiteY6" fmla="*/ 0 h 4993957"/>
                <a:gd name="connsiteX0" fmla="*/ 3408220 w 3461814"/>
                <a:gd name="connsiteY0" fmla="*/ 0 h 4997951"/>
                <a:gd name="connsiteX1" fmla="*/ 2355272 w 3461814"/>
                <a:gd name="connsiteY1" fmla="*/ 1787235 h 4997951"/>
                <a:gd name="connsiteX2" fmla="*/ 706582 w 3461814"/>
                <a:gd name="connsiteY2" fmla="*/ 2369126 h 4997951"/>
                <a:gd name="connsiteX3" fmla="*/ 498764 w 3461814"/>
                <a:gd name="connsiteY3" fmla="*/ 4294908 h 4997951"/>
                <a:gd name="connsiteX4" fmla="*/ 13855 w 3461814"/>
                <a:gd name="connsiteY4" fmla="*/ 4696690 h 4997951"/>
                <a:gd name="connsiteX5" fmla="*/ 0 w 3461814"/>
                <a:gd name="connsiteY5" fmla="*/ 13854 h 4997951"/>
                <a:gd name="connsiteX6" fmla="*/ 3408220 w 3461814"/>
                <a:gd name="connsiteY6" fmla="*/ 0 h 4997951"/>
                <a:gd name="connsiteX0" fmla="*/ 3505202 w 3555152"/>
                <a:gd name="connsiteY0" fmla="*/ 13855 h 4984097"/>
                <a:gd name="connsiteX1" fmla="*/ 2355272 w 3555152"/>
                <a:gd name="connsiteY1" fmla="*/ 1773381 h 4984097"/>
                <a:gd name="connsiteX2" fmla="*/ 706582 w 3555152"/>
                <a:gd name="connsiteY2" fmla="*/ 2355272 h 4984097"/>
                <a:gd name="connsiteX3" fmla="*/ 498764 w 3555152"/>
                <a:gd name="connsiteY3" fmla="*/ 4281054 h 4984097"/>
                <a:gd name="connsiteX4" fmla="*/ 13855 w 3555152"/>
                <a:gd name="connsiteY4" fmla="*/ 4682836 h 4984097"/>
                <a:gd name="connsiteX5" fmla="*/ 0 w 3555152"/>
                <a:gd name="connsiteY5" fmla="*/ 0 h 4984097"/>
                <a:gd name="connsiteX6" fmla="*/ 3505202 w 3555152"/>
                <a:gd name="connsiteY6" fmla="*/ 13855 h 4984097"/>
                <a:gd name="connsiteX0" fmla="*/ 3505202 w 3509945"/>
                <a:gd name="connsiteY0" fmla="*/ 13855 h 4984097"/>
                <a:gd name="connsiteX1" fmla="*/ 2355272 w 3509945"/>
                <a:gd name="connsiteY1" fmla="*/ 1773381 h 4984097"/>
                <a:gd name="connsiteX2" fmla="*/ 706582 w 3509945"/>
                <a:gd name="connsiteY2" fmla="*/ 2355272 h 4984097"/>
                <a:gd name="connsiteX3" fmla="*/ 498764 w 3509945"/>
                <a:gd name="connsiteY3" fmla="*/ 4281054 h 4984097"/>
                <a:gd name="connsiteX4" fmla="*/ 13855 w 3509945"/>
                <a:gd name="connsiteY4" fmla="*/ 4682836 h 4984097"/>
                <a:gd name="connsiteX5" fmla="*/ 0 w 3509945"/>
                <a:gd name="connsiteY5" fmla="*/ 0 h 4984097"/>
                <a:gd name="connsiteX6" fmla="*/ 3505202 w 3509945"/>
                <a:gd name="connsiteY6" fmla="*/ 13855 h 4984097"/>
                <a:gd name="connsiteX0" fmla="*/ 3505202 w 3510195"/>
                <a:gd name="connsiteY0" fmla="*/ 13855 h 4984097"/>
                <a:gd name="connsiteX1" fmla="*/ 2355272 w 3510195"/>
                <a:gd name="connsiteY1" fmla="*/ 1773381 h 4984097"/>
                <a:gd name="connsiteX2" fmla="*/ 706582 w 3510195"/>
                <a:gd name="connsiteY2" fmla="*/ 2355272 h 4984097"/>
                <a:gd name="connsiteX3" fmla="*/ 498764 w 3510195"/>
                <a:gd name="connsiteY3" fmla="*/ 4281054 h 4984097"/>
                <a:gd name="connsiteX4" fmla="*/ 13855 w 3510195"/>
                <a:gd name="connsiteY4" fmla="*/ 4682836 h 4984097"/>
                <a:gd name="connsiteX5" fmla="*/ 0 w 3510195"/>
                <a:gd name="connsiteY5" fmla="*/ 0 h 4984097"/>
                <a:gd name="connsiteX6" fmla="*/ 3505202 w 3510195"/>
                <a:gd name="connsiteY6" fmla="*/ 13855 h 4984097"/>
                <a:gd name="connsiteX0" fmla="*/ 3505202 w 3510379"/>
                <a:gd name="connsiteY0" fmla="*/ 13855 h 4984097"/>
                <a:gd name="connsiteX1" fmla="*/ 2382981 w 3510379"/>
                <a:gd name="connsiteY1" fmla="*/ 1911927 h 4984097"/>
                <a:gd name="connsiteX2" fmla="*/ 706582 w 3510379"/>
                <a:gd name="connsiteY2" fmla="*/ 2355272 h 4984097"/>
                <a:gd name="connsiteX3" fmla="*/ 498764 w 3510379"/>
                <a:gd name="connsiteY3" fmla="*/ 4281054 h 4984097"/>
                <a:gd name="connsiteX4" fmla="*/ 13855 w 3510379"/>
                <a:gd name="connsiteY4" fmla="*/ 4682836 h 4984097"/>
                <a:gd name="connsiteX5" fmla="*/ 0 w 3510379"/>
                <a:gd name="connsiteY5" fmla="*/ 0 h 4984097"/>
                <a:gd name="connsiteX6" fmla="*/ 3505202 w 3510379"/>
                <a:gd name="connsiteY6" fmla="*/ 13855 h 4984097"/>
                <a:gd name="connsiteX0" fmla="*/ 3865420 w 3868973"/>
                <a:gd name="connsiteY0" fmla="*/ 13855 h 4984097"/>
                <a:gd name="connsiteX1" fmla="*/ 2382981 w 3868973"/>
                <a:gd name="connsiteY1" fmla="*/ 1911927 h 4984097"/>
                <a:gd name="connsiteX2" fmla="*/ 706582 w 3868973"/>
                <a:gd name="connsiteY2" fmla="*/ 2355272 h 4984097"/>
                <a:gd name="connsiteX3" fmla="*/ 498764 w 3868973"/>
                <a:gd name="connsiteY3" fmla="*/ 4281054 h 4984097"/>
                <a:gd name="connsiteX4" fmla="*/ 13855 w 3868973"/>
                <a:gd name="connsiteY4" fmla="*/ 4682836 h 4984097"/>
                <a:gd name="connsiteX5" fmla="*/ 0 w 3868973"/>
                <a:gd name="connsiteY5" fmla="*/ 0 h 4984097"/>
                <a:gd name="connsiteX6" fmla="*/ 3865420 w 3868973"/>
                <a:gd name="connsiteY6" fmla="*/ 13855 h 4984097"/>
                <a:gd name="connsiteX0" fmla="*/ 3865420 w 3873426"/>
                <a:gd name="connsiteY0" fmla="*/ 13855 h 4984097"/>
                <a:gd name="connsiteX1" fmla="*/ 2992581 w 3873426"/>
                <a:gd name="connsiteY1" fmla="*/ 1717964 h 4984097"/>
                <a:gd name="connsiteX2" fmla="*/ 706582 w 3873426"/>
                <a:gd name="connsiteY2" fmla="*/ 2355272 h 4984097"/>
                <a:gd name="connsiteX3" fmla="*/ 498764 w 3873426"/>
                <a:gd name="connsiteY3" fmla="*/ 4281054 h 4984097"/>
                <a:gd name="connsiteX4" fmla="*/ 13855 w 3873426"/>
                <a:gd name="connsiteY4" fmla="*/ 4682836 h 4984097"/>
                <a:gd name="connsiteX5" fmla="*/ 0 w 3873426"/>
                <a:gd name="connsiteY5" fmla="*/ 0 h 4984097"/>
                <a:gd name="connsiteX6" fmla="*/ 3865420 w 3873426"/>
                <a:gd name="connsiteY6" fmla="*/ 13855 h 4984097"/>
                <a:gd name="connsiteX0" fmla="*/ 3865420 w 3873179"/>
                <a:gd name="connsiteY0" fmla="*/ 13855 h 4980543"/>
                <a:gd name="connsiteX1" fmla="*/ 2992581 w 3873179"/>
                <a:gd name="connsiteY1" fmla="*/ 1717964 h 4980543"/>
                <a:gd name="connsiteX2" fmla="*/ 803564 w 3873179"/>
                <a:gd name="connsiteY2" fmla="*/ 2466109 h 4980543"/>
                <a:gd name="connsiteX3" fmla="*/ 498764 w 3873179"/>
                <a:gd name="connsiteY3" fmla="*/ 4281054 h 4980543"/>
                <a:gd name="connsiteX4" fmla="*/ 13855 w 3873179"/>
                <a:gd name="connsiteY4" fmla="*/ 4682836 h 4980543"/>
                <a:gd name="connsiteX5" fmla="*/ 0 w 3873179"/>
                <a:gd name="connsiteY5" fmla="*/ 0 h 4980543"/>
                <a:gd name="connsiteX6" fmla="*/ 3865420 w 3873179"/>
                <a:gd name="connsiteY6" fmla="*/ 13855 h 4980543"/>
                <a:gd name="connsiteX0" fmla="*/ 3532911 w 3549464"/>
                <a:gd name="connsiteY0" fmla="*/ 138545 h 4980543"/>
                <a:gd name="connsiteX1" fmla="*/ 2992581 w 3549464"/>
                <a:gd name="connsiteY1" fmla="*/ 1717964 h 4980543"/>
                <a:gd name="connsiteX2" fmla="*/ 803564 w 3549464"/>
                <a:gd name="connsiteY2" fmla="*/ 2466109 h 4980543"/>
                <a:gd name="connsiteX3" fmla="*/ 498764 w 3549464"/>
                <a:gd name="connsiteY3" fmla="*/ 4281054 h 4980543"/>
                <a:gd name="connsiteX4" fmla="*/ 13855 w 3549464"/>
                <a:gd name="connsiteY4" fmla="*/ 4682836 h 4980543"/>
                <a:gd name="connsiteX5" fmla="*/ 0 w 3549464"/>
                <a:gd name="connsiteY5" fmla="*/ 0 h 4980543"/>
                <a:gd name="connsiteX6" fmla="*/ 3532911 w 3549464"/>
                <a:gd name="connsiteY6" fmla="*/ 138545 h 4980543"/>
                <a:gd name="connsiteX0" fmla="*/ 3546766 w 3562611"/>
                <a:gd name="connsiteY0" fmla="*/ 0 h 5008253"/>
                <a:gd name="connsiteX1" fmla="*/ 2992581 w 3562611"/>
                <a:gd name="connsiteY1" fmla="*/ 1745674 h 5008253"/>
                <a:gd name="connsiteX2" fmla="*/ 803564 w 3562611"/>
                <a:gd name="connsiteY2" fmla="*/ 2493819 h 5008253"/>
                <a:gd name="connsiteX3" fmla="*/ 498764 w 3562611"/>
                <a:gd name="connsiteY3" fmla="*/ 4308764 h 5008253"/>
                <a:gd name="connsiteX4" fmla="*/ 13855 w 3562611"/>
                <a:gd name="connsiteY4" fmla="*/ 4710546 h 5008253"/>
                <a:gd name="connsiteX5" fmla="*/ 0 w 3562611"/>
                <a:gd name="connsiteY5" fmla="*/ 27710 h 5008253"/>
                <a:gd name="connsiteX6" fmla="*/ 3546766 w 3562611"/>
                <a:gd name="connsiteY6" fmla="*/ 0 h 5008253"/>
                <a:gd name="connsiteX0" fmla="*/ 3546766 w 3706909"/>
                <a:gd name="connsiteY0" fmla="*/ 0 h 5008253"/>
                <a:gd name="connsiteX1" fmla="*/ 2992581 w 3706909"/>
                <a:gd name="connsiteY1" fmla="*/ 1745674 h 5008253"/>
                <a:gd name="connsiteX2" fmla="*/ 803564 w 3706909"/>
                <a:gd name="connsiteY2" fmla="*/ 2493819 h 5008253"/>
                <a:gd name="connsiteX3" fmla="*/ 498764 w 3706909"/>
                <a:gd name="connsiteY3" fmla="*/ 4308764 h 5008253"/>
                <a:gd name="connsiteX4" fmla="*/ 13855 w 3706909"/>
                <a:gd name="connsiteY4" fmla="*/ 4710546 h 5008253"/>
                <a:gd name="connsiteX5" fmla="*/ 0 w 3706909"/>
                <a:gd name="connsiteY5" fmla="*/ 27710 h 5008253"/>
                <a:gd name="connsiteX6" fmla="*/ 3546766 w 3706909"/>
                <a:gd name="connsiteY6" fmla="*/ 0 h 5008253"/>
                <a:gd name="connsiteX0" fmla="*/ 3546766 w 3576888"/>
                <a:gd name="connsiteY0" fmla="*/ 0 h 5008253"/>
                <a:gd name="connsiteX1" fmla="*/ 2992581 w 3576888"/>
                <a:gd name="connsiteY1" fmla="*/ 1745674 h 5008253"/>
                <a:gd name="connsiteX2" fmla="*/ 803564 w 3576888"/>
                <a:gd name="connsiteY2" fmla="*/ 2493819 h 5008253"/>
                <a:gd name="connsiteX3" fmla="*/ 498764 w 3576888"/>
                <a:gd name="connsiteY3" fmla="*/ 4308764 h 5008253"/>
                <a:gd name="connsiteX4" fmla="*/ 13855 w 3576888"/>
                <a:gd name="connsiteY4" fmla="*/ 4710546 h 5008253"/>
                <a:gd name="connsiteX5" fmla="*/ 0 w 3576888"/>
                <a:gd name="connsiteY5" fmla="*/ 27710 h 5008253"/>
                <a:gd name="connsiteX6" fmla="*/ 3546766 w 3576888"/>
                <a:gd name="connsiteY6" fmla="*/ 0 h 5008253"/>
                <a:gd name="connsiteX0" fmla="*/ 3546766 w 3560729"/>
                <a:gd name="connsiteY0" fmla="*/ 0 h 5008253"/>
                <a:gd name="connsiteX1" fmla="*/ 2604653 w 3560729"/>
                <a:gd name="connsiteY1" fmla="*/ 1814947 h 5008253"/>
                <a:gd name="connsiteX2" fmla="*/ 803564 w 3560729"/>
                <a:gd name="connsiteY2" fmla="*/ 2493819 h 5008253"/>
                <a:gd name="connsiteX3" fmla="*/ 498764 w 3560729"/>
                <a:gd name="connsiteY3" fmla="*/ 4308764 h 5008253"/>
                <a:gd name="connsiteX4" fmla="*/ 13855 w 3560729"/>
                <a:gd name="connsiteY4" fmla="*/ 4710546 h 5008253"/>
                <a:gd name="connsiteX5" fmla="*/ 0 w 3560729"/>
                <a:gd name="connsiteY5" fmla="*/ 27710 h 5008253"/>
                <a:gd name="connsiteX6" fmla="*/ 3546766 w 3560729"/>
                <a:gd name="connsiteY6" fmla="*/ 0 h 5008253"/>
                <a:gd name="connsiteX0" fmla="*/ 3546766 w 3560729"/>
                <a:gd name="connsiteY0" fmla="*/ 0 h 5022108"/>
                <a:gd name="connsiteX1" fmla="*/ 2604653 w 3560729"/>
                <a:gd name="connsiteY1" fmla="*/ 1828802 h 5022108"/>
                <a:gd name="connsiteX2" fmla="*/ 803564 w 3560729"/>
                <a:gd name="connsiteY2" fmla="*/ 2507674 h 5022108"/>
                <a:gd name="connsiteX3" fmla="*/ 498764 w 3560729"/>
                <a:gd name="connsiteY3" fmla="*/ 4322619 h 5022108"/>
                <a:gd name="connsiteX4" fmla="*/ 13855 w 3560729"/>
                <a:gd name="connsiteY4" fmla="*/ 4724401 h 5022108"/>
                <a:gd name="connsiteX5" fmla="*/ 0 w 3560729"/>
                <a:gd name="connsiteY5" fmla="*/ 41565 h 5022108"/>
                <a:gd name="connsiteX6" fmla="*/ 3546766 w 3560729"/>
                <a:gd name="connsiteY6" fmla="*/ 0 h 5022108"/>
                <a:gd name="connsiteX0" fmla="*/ 3546766 w 3560729"/>
                <a:gd name="connsiteY0" fmla="*/ 0 h 5028368"/>
                <a:gd name="connsiteX1" fmla="*/ 2604653 w 3560729"/>
                <a:gd name="connsiteY1" fmla="*/ 1828802 h 5028368"/>
                <a:gd name="connsiteX2" fmla="*/ 803564 w 3560729"/>
                <a:gd name="connsiteY2" fmla="*/ 2313710 h 5028368"/>
                <a:gd name="connsiteX3" fmla="*/ 498764 w 3560729"/>
                <a:gd name="connsiteY3" fmla="*/ 4322619 h 5028368"/>
                <a:gd name="connsiteX4" fmla="*/ 13855 w 3560729"/>
                <a:gd name="connsiteY4" fmla="*/ 4724401 h 5028368"/>
                <a:gd name="connsiteX5" fmla="*/ 0 w 3560729"/>
                <a:gd name="connsiteY5" fmla="*/ 41565 h 5028368"/>
                <a:gd name="connsiteX6" fmla="*/ 3546766 w 3560729"/>
                <a:gd name="connsiteY6" fmla="*/ 0 h 5028368"/>
                <a:gd name="connsiteX0" fmla="*/ 3546766 w 3567061"/>
                <a:gd name="connsiteY0" fmla="*/ 0 h 5028368"/>
                <a:gd name="connsiteX1" fmla="*/ 2826326 w 3567061"/>
                <a:gd name="connsiteY1" fmla="*/ 1731820 h 5028368"/>
                <a:gd name="connsiteX2" fmla="*/ 803564 w 3567061"/>
                <a:gd name="connsiteY2" fmla="*/ 2313710 h 5028368"/>
                <a:gd name="connsiteX3" fmla="*/ 498764 w 3567061"/>
                <a:gd name="connsiteY3" fmla="*/ 4322619 h 5028368"/>
                <a:gd name="connsiteX4" fmla="*/ 13855 w 3567061"/>
                <a:gd name="connsiteY4" fmla="*/ 4724401 h 5028368"/>
                <a:gd name="connsiteX5" fmla="*/ 0 w 3567061"/>
                <a:gd name="connsiteY5" fmla="*/ 41565 h 5028368"/>
                <a:gd name="connsiteX6" fmla="*/ 3546766 w 3567061"/>
                <a:gd name="connsiteY6" fmla="*/ 0 h 5028368"/>
                <a:gd name="connsiteX0" fmla="*/ 3546766 w 3567061"/>
                <a:gd name="connsiteY0" fmla="*/ 0 h 4939815"/>
                <a:gd name="connsiteX1" fmla="*/ 2826326 w 3567061"/>
                <a:gd name="connsiteY1" fmla="*/ 1731820 h 4939815"/>
                <a:gd name="connsiteX2" fmla="*/ 803564 w 3567061"/>
                <a:gd name="connsiteY2" fmla="*/ 2313710 h 4939815"/>
                <a:gd name="connsiteX3" fmla="*/ 1066801 w 3567061"/>
                <a:gd name="connsiteY3" fmla="*/ 3782292 h 4939815"/>
                <a:gd name="connsiteX4" fmla="*/ 13855 w 3567061"/>
                <a:gd name="connsiteY4" fmla="*/ 4724401 h 4939815"/>
                <a:gd name="connsiteX5" fmla="*/ 0 w 3567061"/>
                <a:gd name="connsiteY5" fmla="*/ 41565 h 4939815"/>
                <a:gd name="connsiteX6" fmla="*/ 3546766 w 3567061"/>
                <a:gd name="connsiteY6" fmla="*/ 0 h 4939815"/>
                <a:gd name="connsiteX0" fmla="*/ 3546766 w 3567427"/>
                <a:gd name="connsiteY0" fmla="*/ 0 h 4944652"/>
                <a:gd name="connsiteX1" fmla="*/ 2826326 w 3567427"/>
                <a:gd name="connsiteY1" fmla="*/ 1731820 h 4944652"/>
                <a:gd name="connsiteX2" fmla="*/ 748145 w 3567427"/>
                <a:gd name="connsiteY2" fmla="*/ 2050474 h 4944652"/>
                <a:gd name="connsiteX3" fmla="*/ 1066801 w 3567427"/>
                <a:gd name="connsiteY3" fmla="*/ 3782292 h 4944652"/>
                <a:gd name="connsiteX4" fmla="*/ 13855 w 3567427"/>
                <a:gd name="connsiteY4" fmla="*/ 4724401 h 4944652"/>
                <a:gd name="connsiteX5" fmla="*/ 0 w 3567427"/>
                <a:gd name="connsiteY5" fmla="*/ 41565 h 4944652"/>
                <a:gd name="connsiteX6" fmla="*/ 3546766 w 3567427"/>
                <a:gd name="connsiteY6" fmla="*/ 0 h 4944652"/>
                <a:gd name="connsiteX0" fmla="*/ 3546766 w 3566619"/>
                <a:gd name="connsiteY0" fmla="*/ 0 h 4940065"/>
                <a:gd name="connsiteX1" fmla="*/ 2826326 w 3566619"/>
                <a:gd name="connsiteY1" fmla="*/ 1731820 h 4940065"/>
                <a:gd name="connsiteX2" fmla="*/ 872836 w 3566619"/>
                <a:gd name="connsiteY2" fmla="*/ 2299856 h 4940065"/>
                <a:gd name="connsiteX3" fmla="*/ 1066801 w 3566619"/>
                <a:gd name="connsiteY3" fmla="*/ 3782292 h 4940065"/>
                <a:gd name="connsiteX4" fmla="*/ 13855 w 3566619"/>
                <a:gd name="connsiteY4" fmla="*/ 4724401 h 4940065"/>
                <a:gd name="connsiteX5" fmla="*/ 0 w 3566619"/>
                <a:gd name="connsiteY5" fmla="*/ 41565 h 4940065"/>
                <a:gd name="connsiteX6" fmla="*/ 3546766 w 3566619"/>
                <a:gd name="connsiteY6" fmla="*/ 0 h 4940065"/>
                <a:gd name="connsiteX0" fmla="*/ 3546766 w 3566619"/>
                <a:gd name="connsiteY0" fmla="*/ 0 h 4943391"/>
                <a:gd name="connsiteX1" fmla="*/ 2826326 w 3566619"/>
                <a:gd name="connsiteY1" fmla="*/ 1731820 h 4943391"/>
                <a:gd name="connsiteX2" fmla="*/ 872836 w 3566619"/>
                <a:gd name="connsiteY2" fmla="*/ 2299856 h 4943391"/>
                <a:gd name="connsiteX3" fmla="*/ 1343891 w 3566619"/>
                <a:gd name="connsiteY3" fmla="*/ 3810001 h 4943391"/>
                <a:gd name="connsiteX4" fmla="*/ 13855 w 3566619"/>
                <a:gd name="connsiteY4" fmla="*/ 4724401 h 4943391"/>
                <a:gd name="connsiteX5" fmla="*/ 0 w 3566619"/>
                <a:gd name="connsiteY5" fmla="*/ 41565 h 4943391"/>
                <a:gd name="connsiteX6" fmla="*/ 3546766 w 3566619"/>
                <a:gd name="connsiteY6" fmla="*/ 0 h 4943391"/>
                <a:gd name="connsiteX0" fmla="*/ 3546766 w 3566619"/>
                <a:gd name="connsiteY0" fmla="*/ 0 h 4955848"/>
                <a:gd name="connsiteX1" fmla="*/ 2826326 w 3566619"/>
                <a:gd name="connsiteY1" fmla="*/ 1731820 h 4955848"/>
                <a:gd name="connsiteX2" fmla="*/ 872836 w 3566619"/>
                <a:gd name="connsiteY2" fmla="*/ 2299856 h 4955848"/>
                <a:gd name="connsiteX3" fmla="*/ 1136073 w 3566619"/>
                <a:gd name="connsiteY3" fmla="*/ 3906983 h 4955848"/>
                <a:gd name="connsiteX4" fmla="*/ 13855 w 3566619"/>
                <a:gd name="connsiteY4" fmla="*/ 4724401 h 4955848"/>
                <a:gd name="connsiteX5" fmla="*/ 0 w 3566619"/>
                <a:gd name="connsiteY5" fmla="*/ 41565 h 4955848"/>
                <a:gd name="connsiteX6" fmla="*/ 3546766 w 3566619"/>
                <a:gd name="connsiteY6" fmla="*/ 0 h 4955848"/>
                <a:gd name="connsiteX0" fmla="*/ 3546766 w 3609882"/>
                <a:gd name="connsiteY0" fmla="*/ 0 h 4955848"/>
                <a:gd name="connsiteX1" fmla="*/ 3214254 w 3609882"/>
                <a:gd name="connsiteY1" fmla="*/ 1579420 h 4955848"/>
                <a:gd name="connsiteX2" fmla="*/ 872836 w 3609882"/>
                <a:gd name="connsiteY2" fmla="*/ 2299856 h 4955848"/>
                <a:gd name="connsiteX3" fmla="*/ 1136073 w 3609882"/>
                <a:gd name="connsiteY3" fmla="*/ 3906983 h 4955848"/>
                <a:gd name="connsiteX4" fmla="*/ 13855 w 3609882"/>
                <a:gd name="connsiteY4" fmla="*/ 4724401 h 4955848"/>
                <a:gd name="connsiteX5" fmla="*/ 0 w 3609882"/>
                <a:gd name="connsiteY5" fmla="*/ 41565 h 4955848"/>
                <a:gd name="connsiteX6" fmla="*/ 3546766 w 3609882"/>
                <a:gd name="connsiteY6" fmla="*/ 0 h 4955848"/>
                <a:gd name="connsiteX0" fmla="*/ 3546766 w 3609882"/>
                <a:gd name="connsiteY0" fmla="*/ 0 h 4957825"/>
                <a:gd name="connsiteX1" fmla="*/ 3214254 w 3609882"/>
                <a:gd name="connsiteY1" fmla="*/ 1579420 h 4957825"/>
                <a:gd name="connsiteX2" fmla="*/ 872836 w 3609882"/>
                <a:gd name="connsiteY2" fmla="*/ 2299856 h 4957825"/>
                <a:gd name="connsiteX3" fmla="*/ 1136073 w 3609882"/>
                <a:gd name="connsiteY3" fmla="*/ 3906983 h 4957825"/>
                <a:gd name="connsiteX4" fmla="*/ 13855 w 3609882"/>
                <a:gd name="connsiteY4" fmla="*/ 4724401 h 4957825"/>
                <a:gd name="connsiteX5" fmla="*/ 0 w 3609882"/>
                <a:gd name="connsiteY5" fmla="*/ 41565 h 4957825"/>
                <a:gd name="connsiteX6" fmla="*/ 3546766 w 3609882"/>
                <a:gd name="connsiteY6" fmla="*/ 0 h 4957825"/>
                <a:gd name="connsiteX0" fmla="*/ 3635098 w 3698214"/>
                <a:gd name="connsiteY0" fmla="*/ 0 h 4956688"/>
                <a:gd name="connsiteX1" fmla="*/ 3302586 w 3698214"/>
                <a:gd name="connsiteY1" fmla="*/ 1579420 h 4956688"/>
                <a:gd name="connsiteX2" fmla="*/ 961168 w 3698214"/>
                <a:gd name="connsiteY2" fmla="*/ 2299856 h 4956688"/>
                <a:gd name="connsiteX3" fmla="*/ 1432223 w 3698214"/>
                <a:gd name="connsiteY3" fmla="*/ 4045529 h 4956688"/>
                <a:gd name="connsiteX4" fmla="*/ 102187 w 3698214"/>
                <a:gd name="connsiteY4" fmla="*/ 4724401 h 4956688"/>
                <a:gd name="connsiteX5" fmla="*/ 88332 w 3698214"/>
                <a:gd name="connsiteY5" fmla="*/ 41565 h 4956688"/>
                <a:gd name="connsiteX6" fmla="*/ 3635098 w 3698214"/>
                <a:gd name="connsiteY6" fmla="*/ 0 h 4956688"/>
                <a:gd name="connsiteX0" fmla="*/ 3635098 w 3698214"/>
                <a:gd name="connsiteY0" fmla="*/ 0 h 4956688"/>
                <a:gd name="connsiteX1" fmla="*/ 3302586 w 3698214"/>
                <a:gd name="connsiteY1" fmla="*/ 1579420 h 4956688"/>
                <a:gd name="connsiteX2" fmla="*/ 961168 w 3698214"/>
                <a:gd name="connsiteY2" fmla="*/ 2299856 h 4956688"/>
                <a:gd name="connsiteX3" fmla="*/ 1432223 w 3698214"/>
                <a:gd name="connsiteY3" fmla="*/ 4045529 h 4956688"/>
                <a:gd name="connsiteX4" fmla="*/ 102187 w 3698214"/>
                <a:gd name="connsiteY4" fmla="*/ 4724401 h 4956688"/>
                <a:gd name="connsiteX5" fmla="*/ 88332 w 3698214"/>
                <a:gd name="connsiteY5" fmla="*/ 41565 h 4956688"/>
                <a:gd name="connsiteX6" fmla="*/ 3635098 w 3698214"/>
                <a:gd name="connsiteY6" fmla="*/ 0 h 4956688"/>
                <a:gd name="connsiteX0" fmla="*/ 3635098 w 3698214"/>
                <a:gd name="connsiteY0" fmla="*/ 0 h 4956688"/>
                <a:gd name="connsiteX1" fmla="*/ 3302586 w 3698214"/>
                <a:gd name="connsiteY1" fmla="*/ 1579420 h 4956688"/>
                <a:gd name="connsiteX2" fmla="*/ 961168 w 3698214"/>
                <a:gd name="connsiteY2" fmla="*/ 2299856 h 4956688"/>
                <a:gd name="connsiteX3" fmla="*/ 1432223 w 3698214"/>
                <a:gd name="connsiteY3" fmla="*/ 4045529 h 4956688"/>
                <a:gd name="connsiteX4" fmla="*/ 102187 w 3698214"/>
                <a:gd name="connsiteY4" fmla="*/ 4724401 h 4956688"/>
                <a:gd name="connsiteX5" fmla="*/ 88332 w 3698214"/>
                <a:gd name="connsiteY5" fmla="*/ 41565 h 4956688"/>
                <a:gd name="connsiteX6" fmla="*/ 3635098 w 3698214"/>
                <a:gd name="connsiteY6" fmla="*/ 0 h 4956688"/>
                <a:gd name="connsiteX0" fmla="*/ 3591845 w 3654961"/>
                <a:gd name="connsiteY0" fmla="*/ 0 h 4968373"/>
                <a:gd name="connsiteX1" fmla="*/ 3259333 w 3654961"/>
                <a:gd name="connsiteY1" fmla="*/ 1579420 h 4968373"/>
                <a:gd name="connsiteX2" fmla="*/ 917915 w 3654961"/>
                <a:gd name="connsiteY2" fmla="*/ 2299856 h 4968373"/>
                <a:gd name="connsiteX3" fmla="*/ 1388970 w 3654961"/>
                <a:gd name="connsiteY3" fmla="*/ 4045529 h 4968373"/>
                <a:gd name="connsiteX4" fmla="*/ 58934 w 3654961"/>
                <a:gd name="connsiteY4" fmla="*/ 4724401 h 4968373"/>
                <a:gd name="connsiteX5" fmla="*/ 45079 w 3654961"/>
                <a:gd name="connsiteY5" fmla="*/ 41565 h 4968373"/>
                <a:gd name="connsiteX6" fmla="*/ 3591845 w 3654961"/>
                <a:gd name="connsiteY6" fmla="*/ 0 h 4968373"/>
                <a:gd name="connsiteX0" fmla="*/ 3591845 w 3654961"/>
                <a:gd name="connsiteY0" fmla="*/ 0 h 4967280"/>
                <a:gd name="connsiteX1" fmla="*/ 3259333 w 3654961"/>
                <a:gd name="connsiteY1" fmla="*/ 1579420 h 4967280"/>
                <a:gd name="connsiteX2" fmla="*/ 917915 w 3654961"/>
                <a:gd name="connsiteY2" fmla="*/ 2299856 h 4967280"/>
                <a:gd name="connsiteX3" fmla="*/ 1388970 w 3654961"/>
                <a:gd name="connsiteY3" fmla="*/ 4045529 h 4967280"/>
                <a:gd name="connsiteX4" fmla="*/ 58934 w 3654961"/>
                <a:gd name="connsiteY4" fmla="*/ 4724401 h 4967280"/>
                <a:gd name="connsiteX5" fmla="*/ 45079 w 3654961"/>
                <a:gd name="connsiteY5" fmla="*/ 41565 h 4967280"/>
                <a:gd name="connsiteX6" fmla="*/ 3591845 w 3654961"/>
                <a:gd name="connsiteY6" fmla="*/ 0 h 4967280"/>
                <a:gd name="connsiteX0" fmla="*/ 3591845 w 3654961"/>
                <a:gd name="connsiteY0" fmla="*/ 0 h 4979298"/>
                <a:gd name="connsiteX1" fmla="*/ 3259333 w 3654961"/>
                <a:gd name="connsiteY1" fmla="*/ 1579420 h 4979298"/>
                <a:gd name="connsiteX2" fmla="*/ 917915 w 3654961"/>
                <a:gd name="connsiteY2" fmla="*/ 2299856 h 4979298"/>
                <a:gd name="connsiteX3" fmla="*/ 1388970 w 3654961"/>
                <a:gd name="connsiteY3" fmla="*/ 4045529 h 4979298"/>
                <a:gd name="connsiteX4" fmla="*/ 58934 w 3654961"/>
                <a:gd name="connsiteY4" fmla="*/ 4738255 h 4979298"/>
                <a:gd name="connsiteX5" fmla="*/ 45079 w 3654961"/>
                <a:gd name="connsiteY5" fmla="*/ 41565 h 4979298"/>
                <a:gd name="connsiteX6" fmla="*/ 3591845 w 3654961"/>
                <a:gd name="connsiteY6" fmla="*/ 0 h 4979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54961" h="4979298">
                  <a:moveTo>
                    <a:pt x="3591845" y="0"/>
                  </a:moveTo>
                  <a:cubicBezTo>
                    <a:pt x="3704991" y="635000"/>
                    <a:pt x="3704988" y="1196111"/>
                    <a:pt x="3259333" y="1579420"/>
                  </a:cubicBezTo>
                  <a:cubicBezTo>
                    <a:pt x="2813678" y="1962729"/>
                    <a:pt x="1229642" y="1888838"/>
                    <a:pt x="917915" y="2299856"/>
                  </a:cubicBezTo>
                  <a:cubicBezTo>
                    <a:pt x="606188" y="2710874"/>
                    <a:pt x="1532133" y="3639129"/>
                    <a:pt x="1388970" y="4045529"/>
                  </a:cubicBezTo>
                  <a:cubicBezTo>
                    <a:pt x="1245807" y="4451929"/>
                    <a:pt x="185461" y="5430703"/>
                    <a:pt x="58934" y="4738255"/>
                  </a:cubicBezTo>
                  <a:cubicBezTo>
                    <a:pt x="-67593" y="4045807"/>
                    <a:pt x="49697" y="1602510"/>
                    <a:pt x="45079" y="41565"/>
                  </a:cubicBezTo>
                  <a:lnTo>
                    <a:pt x="3591845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4407" tIns="42203" rIns="84407" bIns="4220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th-TH" sz="1661"/>
            </a:p>
          </p:txBody>
        </p:sp>
        <p:sp>
          <p:nvSpPr>
            <p:cNvPr id="28" name="รูปแบบอิสระ: รูปร่าง 27">
              <a:extLst>
                <a:ext uri="{FF2B5EF4-FFF2-40B4-BE49-F238E27FC236}">
                  <a16:creationId xmlns:a16="http://schemas.microsoft.com/office/drawing/2014/main" id="{2BA85EDD-0A85-4EA9-8663-73F808501E58}"/>
                </a:ext>
              </a:extLst>
            </p:cNvPr>
            <p:cNvSpPr/>
            <p:nvPr/>
          </p:nvSpPr>
          <p:spPr>
            <a:xfrm>
              <a:off x="-13854" y="-53779"/>
              <a:ext cx="5988928" cy="3844532"/>
            </a:xfrm>
            <a:custGeom>
              <a:avLst/>
              <a:gdLst>
                <a:gd name="connsiteX0" fmla="*/ 5791200 w 5791200"/>
                <a:gd name="connsiteY0" fmla="*/ 13854 h 3574472"/>
                <a:gd name="connsiteX1" fmla="*/ 3061855 w 5791200"/>
                <a:gd name="connsiteY1" fmla="*/ 678872 h 3574472"/>
                <a:gd name="connsiteX2" fmla="*/ 2992582 w 5791200"/>
                <a:gd name="connsiteY2" fmla="*/ 1607127 h 3574472"/>
                <a:gd name="connsiteX3" fmla="*/ 1413164 w 5791200"/>
                <a:gd name="connsiteY3" fmla="*/ 1870363 h 3574472"/>
                <a:gd name="connsiteX4" fmla="*/ 0 w 5791200"/>
                <a:gd name="connsiteY4" fmla="*/ 3574472 h 3574472"/>
                <a:gd name="connsiteX5" fmla="*/ 55418 w 5791200"/>
                <a:gd name="connsiteY5" fmla="*/ 0 h 3574472"/>
                <a:gd name="connsiteX6" fmla="*/ 5791200 w 5791200"/>
                <a:gd name="connsiteY6" fmla="*/ 13854 h 3574472"/>
                <a:gd name="connsiteX0" fmla="*/ 5822003 w 5822003"/>
                <a:gd name="connsiteY0" fmla="*/ 28151 h 3588769"/>
                <a:gd name="connsiteX1" fmla="*/ 3092658 w 5822003"/>
                <a:gd name="connsiteY1" fmla="*/ 693169 h 3588769"/>
                <a:gd name="connsiteX2" fmla="*/ 3023385 w 5822003"/>
                <a:gd name="connsiteY2" fmla="*/ 1621424 h 3588769"/>
                <a:gd name="connsiteX3" fmla="*/ 1443967 w 5822003"/>
                <a:gd name="connsiteY3" fmla="*/ 1884660 h 3588769"/>
                <a:gd name="connsiteX4" fmla="*/ 30803 w 5822003"/>
                <a:gd name="connsiteY4" fmla="*/ 3588769 h 3588769"/>
                <a:gd name="connsiteX5" fmla="*/ 0 w 5822003"/>
                <a:gd name="connsiteY5" fmla="*/ 0 h 3588769"/>
                <a:gd name="connsiteX6" fmla="*/ 5822003 w 5822003"/>
                <a:gd name="connsiteY6" fmla="*/ 28151 h 3588769"/>
                <a:gd name="connsiteX0" fmla="*/ 5879484 w 5879484"/>
                <a:gd name="connsiteY0" fmla="*/ 42449 h 3603067"/>
                <a:gd name="connsiteX1" fmla="*/ 3150139 w 5879484"/>
                <a:gd name="connsiteY1" fmla="*/ 707467 h 3603067"/>
                <a:gd name="connsiteX2" fmla="*/ 3080866 w 5879484"/>
                <a:gd name="connsiteY2" fmla="*/ 1635722 h 3603067"/>
                <a:gd name="connsiteX3" fmla="*/ 1501448 w 5879484"/>
                <a:gd name="connsiteY3" fmla="*/ 1898958 h 3603067"/>
                <a:gd name="connsiteX4" fmla="*/ 88284 w 5879484"/>
                <a:gd name="connsiteY4" fmla="*/ 3603067 h 3603067"/>
                <a:gd name="connsiteX5" fmla="*/ 0 w 5879484"/>
                <a:gd name="connsiteY5" fmla="*/ 0 h 3603067"/>
                <a:gd name="connsiteX6" fmla="*/ 5879484 w 5879484"/>
                <a:gd name="connsiteY6" fmla="*/ 42449 h 3603067"/>
                <a:gd name="connsiteX0" fmla="*/ 5879484 w 5879484"/>
                <a:gd name="connsiteY0" fmla="*/ 42449 h 3603067"/>
                <a:gd name="connsiteX1" fmla="*/ 3150139 w 5879484"/>
                <a:gd name="connsiteY1" fmla="*/ 707467 h 3603067"/>
                <a:gd name="connsiteX2" fmla="*/ 3080866 w 5879484"/>
                <a:gd name="connsiteY2" fmla="*/ 1635722 h 3603067"/>
                <a:gd name="connsiteX3" fmla="*/ 1501448 w 5879484"/>
                <a:gd name="connsiteY3" fmla="*/ 1898958 h 3603067"/>
                <a:gd name="connsiteX4" fmla="*/ 2063 w 5879484"/>
                <a:gd name="connsiteY4" fmla="*/ 3603067 h 3603067"/>
                <a:gd name="connsiteX5" fmla="*/ 0 w 5879484"/>
                <a:gd name="connsiteY5" fmla="*/ 0 h 3603067"/>
                <a:gd name="connsiteX6" fmla="*/ 5879484 w 5879484"/>
                <a:gd name="connsiteY6" fmla="*/ 42449 h 3603067"/>
                <a:gd name="connsiteX0" fmla="*/ 6021126 w 6021126"/>
                <a:gd name="connsiteY0" fmla="*/ 42449 h 3688855"/>
                <a:gd name="connsiteX1" fmla="*/ 3291781 w 6021126"/>
                <a:gd name="connsiteY1" fmla="*/ 707467 h 3688855"/>
                <a:gd name="connsiteX2" fmla="*/ 3222508 w 6021126"/>
                <a:gd name="connsiteY2" fmla="*/ 1635722 h 3688855"/>
                <a:gd name="connsiteX3" fmla="*/ 1643090 w 6021126"/>
                <a:gd name="connsiteY3" fmla="*/ 1898958 h 3688855"/>
                <a:gd name="connsiteX4" fmla="*/ 2 w 6021126"/>
                <a:gd name="connsiteY4" fmla="*/ 3688855 h 3688855"/>
                <a:gd name="connsiteX5" fmla="*/ 141642 w 6021126"/>
                <a:gd name="connsiteY5" fmla="*/ 0 h 3688855"/>
                <a:gd name="connsiteX6" fmla="*/ 6021126 w 6021126"/>
                <a:gd name="connsiteY6" fmla="*/ 42449 h 3688855"/>
                <a:gd name="connsiteX0" fmla="*/ 6109408 w 6109408"/>
                <a:gd name="connsiteY0" fmla="*/ 128236 h 3774642"/>
                <a:gd name="connsiteX1" fmla="*/ 3380063 w 6109408"/>
                <a:gd name="connsiteY1" fmla="*/ 793254 h 3774642"/>
                <a:gd name="connsiteX2" fmla="*/ 3310790 w 6109408"/>
                <a:gd name="connsiteY2" fmla="*/ 1721509 h 3774642"/>
                <a:gd name="connsiteX3" fmla="*/ 1731372 w 6109408"/>
                <a:gd name="connsiteY3" fmla="*/ 1984745 h 3774642"/>
                <a:gd name="connsiteX4" fmla="*/ 88284 w 6109408"/>
                <a:gd name="connsiteY4" fmla="*/ 3774642 h 3774642"/>
                <a:gd name="connsiteX5" fmla="*/ 0 w 6109408"/>
                <a:gd name="connsiteY5" fmla="*/ 0 h 3774642"/>
                <a:gd name="connsiteX6" fmla="*/ 6109408 w 6109408"/>
                <a:gd name="connsiteY6" fmla="*/ 128236 h 3774642"/>
                <a:gd name="connsiteX0" fmla="*/ 6109408 w 6109408"/>
                <a:gd name="connsiteY0" fmla="*/ 128236 h 3774642"/>
                <a:gd name="connsiteX1" fmla="*/ 3380063 w 6109408"/>
                <a:gd name="connsiteY1" fmla="*/ 793254 h 3774642"/>
                <a:gd name="connsiteX2" fmla="*/ 3310790 w 6109408"/>
                <a:gd name="connsiteY2" fmla="*/ 1721509 h 3774642"/>
                <a:gd name="connsiteX3" fmla="*/ 1731372 w 6109408"/>
                <a:gd name="connsiteY3" fmla="*/ 1984745 h 3774642"/>
                <a:gd name="connsiteX4" fmla="*/ 88284 w 6109408"/>
                <a:gd name="connsiteY4" fmla="*/ 3774642 h 3774642"/>
                <a:gd name="connsiteX5" fmla="*/ 0 w 6109408"/>
                <a:gd name="connsiteY5" fmla="*/ 0 h 3774642"/>
                <a:gd name="connsiteX6" fmla="*/ 6109408 w 6109408"/>
                <a:gd name="connsiteY6" fmla="*/ 128236 h 3774642"/>
                <a:gd name="connsiteX0" fmla="*/ 6109408 w 6109408"/>
                <a:gd name="connsiteY0" fmla="*/ 128236 h 3774642"/>
                <a:gd name="connsiteX1" fmla="*/ 3380063 w 6109408"/>
                <a:gd name="connsiteY1" fmla="*/ 793254 h 3774642"/>
                <a:gd name="connsiteX2" fmla="*/ 3310790 w 6109408"/>
                <a:gd name="connsiteY2" fmla="*/ 1721509 h 3774642"/>
                <a:gd name="connsiteX3" fmla="*/ 1731372 w 6109408"/>
                <a:gd name="connsiteY3" fmla="*/ 1984745 h 3774642"/>
                <a:gd name="connsiteX4" fmla="*/ 88284 w 6109408"/>
                <a:gd name="connsiteY4" fmla="*/ 3774642 h 3774642"/>
                <a:gd name="connsiteX5" fmla="*/ 0 w 6109408"/>
                <a:gd name="connsiteY5" fmla="*/ 0 h 3774642"/>
                <a:gd name="connsiteX6" fmla="*/ 6109408 w 6109408"/>
                <a:gd name="connsiteY6" fmla="*/ 128236 h 3774642"/>
                <a:gd name="connsiteX0" fmla="*/ 6037557 w 6037557"/>
                <a:gd name="connsiteY0" fmla="*/ 142533 h 3788939"/>
                <a:gd name="connsiteX1" fmla="*/ 3308212 w 6037557"/>
                <a:gd name="connsiteY1" fmla="*/ 807551 h 3788939"/>
                <a:gd name="connsiteX2" fmla="*/ 3238939 w 6037557"/>
                <a:gd name="connsiteY2" fmla="*/ 1735806 h 3788939"/>
                <a:gd name="connsiteX3" fmla="*/ 1659521 w 6037557"/>
                <a:gd name="connsiteY3" fmla="*/ 1999042 h 3788939"/>
                <a:gd name="connsiteX4" fmla="*/ 16433 w 6037557"/>
                <a:gd name="connsiteY4" fmla="*/ 3788939 h 3788939"/>
                <a:gd name="connsiteX5" fmla="*/ 0 w 6037557"/>
                <a:gd name="connsiteY5" fmla="*/ 0 h 3788939"/>
                <a:gd name="connsiteX6" fmla="*/ 6037557 w 6037557"/>
                <a:gd name="connsiteY6" fmla="*/ 142533 h 3788939"/>
                <a:gd name="connsiteX0" fmla="*/ 6037557 w 6037557"/>
                <a:gd name="connsiteY0" fmla="*/ 142533 h 3788939"/>
                <a:gd name="connsiteX1" fmla="*/ 3308212 w 6037557"/>
                <a:gd name="connsiteY1" fmla="*/ 807551 h 3788939"/>
                <a:gd name="connsiteX2" fmla="*/ 3238939 w 6037557"/>
                <a:gd name="connsiteY2" fmla="*/ 1735806 h 3788939"/>
                <a:gd name="connsiteX3" fmla="*/ 1659521 w 6037557"/>
                <a:gd name="connsiteY3" fmla="*/ 1999042 h 3788939"/>
                <a:gd name="connsiteX4" fmla="*/ 16433 w 6037557"/>
                <a:gd name="connsiteY4" fmla="*/ 3788939 h 3788939"/>
                <a:gd name="connsiteX5" fmla="*/ 0 w 6037557"/>
                <a:gd name="connsiteY5" fmla="*/ 0 h 3788939"/>
                <a:gd name="connsiteX6" fmla="*/ 6037557 w 6037557"/>
                <a:gd name="connsiteY6" fmla="*/ 142533 h 3788939"/>
                <a:gd name="connsiteX0" fmla="*/ 6109407 w 6109407"/>
                <a:gd name="connsiteY0" fmla="*/ 0 h 3789385"/>
                <a:gd name="connsiteX1" fmla="*/ 3308212 w 6109407"/>
                <a:gd name="connsiteY1" fmla="*/ 807997 h 3789385"/>
                <a:gd name="connsiteX2" fmla="*/ 3238939 w 6109407"/>
                <a:gd name="connsiteY2" fmla="*/ 1736252 h 3789385"/>
                <a:gd name="connsiteX3" fmla="*/ 1659521 w 6109407"/>
                <a:gd name="connsiteY3" fmla="*/ 1999488 h 3789385"/>
                <a:gd name="connsiteX4" fmla="*/ 16433 w 6109407"/>
                <a:gd name="connsiteY4" fmla="*/ 3789385 h 3789385"/>
                <a:gd name="connsiteX5" fmla="*/ 0 w 6109407"/>
                <a:gd name="connsiteY5" fmla="*/ 446 h 3789385"/>
                <a:gd name="connsiteX6" fmla="*/ 6109407 w 6109407"/>
                <a:gd name="connsiteY6" fmla="*/ 0 h 3789385"/>
                <a:gd name="connsiteX0" fmla="*/ 6109407 w 6179364"/>
                <a:gd name="connsiteY0" fmla="*/ 0 h 3789385"/>
                <a:gd name="connsiteX1" fmla="*/ 3308212 w 6179364"/>
                <a:gd name="connsiteY1" fmla="*/ 807997 h 3789385"/>
                <a:gd name="connsiteX2" fmla="*/ 3238939 w 6179364"/>
                <a:gd name="connsiteY2" fmla="*/ 1736252 h 3789385"/>
                <a:gd name="connsiteX3" fmla="*/ 1659521 w 6179364"/>
                <a:gd name="connsiteY3" fmla="*/ 1999488 h 3789385"/>
                <a:gd name="connsiteX4" fmla="*/ 16433 w 6179364"/>
                <a:gd name="connsiteY4" fmla="*/ 3789385 h 3789385"/>
                <a:gd name="connsiteX5" fmla="*/ 0 w 6179364"/>
                <a:gd name="connsiteY5" fmla="*/ 446 h 3789385"/>
                <a:gd name="connsiteX6" fmla="*/ 6109407 w 6179364"/>
                <a:gd name="connsiteY6" fmla="*/ 0 h 3789385"/>
                <a:gd name="connsiteX0" fmla="*/ 6109407 w 6179364"/>
                <a:gd name="connsiteY0" fmla="*/ 0 h 3789385"/>
                <a:gd name="connsiteX1" fmla="*/ 3308212 w 6179364"/>
                <a:gd name="connsiteY1" fmla="*/ 807997 h 3789385"/>
                <a:gd name="connsiteX2" fmla="*/ 3238939 w 6179364"/>
                <a:gd name="connsiteY2" fmla="*/ 1736252 h 3789385"/>
                <a:gd name="connsiteX3" fmla="*/ 1659521 w 6179364"/>
                <a:gd name="connsiteY3" fmla="*/ 1999488 h 3789385"/>
                <a:gd name="connsiteX4" fmla="*/ 16433 w 6179364"/>
                <a:gd name="connsiteY4" fmla="*/ 3789385 h 3789385"/>
                <a:gd name="connsiteX5" fmla="*/ 0 w 6179364"/>
                <a:gd name="connsiteY5" fmla="*/ 446 h 3789385"/>
                <a:gd name="connsiteX6" fmla="*/ 6109407 w 6179364"/>
                <a:gd name="connsiteY6" fmla="*/ 0 h 3789385"/>
                <a:gd name="connsiteX0" fmla="*/ 6109407 w 6179364"/>
                <a:gd name="connsiteY0" fmla="*/ 0 h 3826203"/>
                <a:gd name="connsiteX1" fmla="*/ 3308212 w 6179364"/>
                <a:gd name="connsiteY1" fmla="*/ 807997 h 3826203"/>
                <a:gd name="connsiteX2" fmla="*/ 3238939 w 6179364"/>
                <a:gd name="connsiteY2" fmla="*/ 1736252 h 3826203"/>
                <a:gd name="connsiteX3" fmla="*/ 1659521 w 6179364"/>
                <a:gd name="connsiteY3" fmla="*/ 1999488 h 3826203"/>
                <a:gd name="connsiteX4" fmla="*/ 16433 w 6179364"/>
                <a:gd name="connsiteY4" fmla="*/ 3789385 h 3826203"/>
                <a:gd name="connsiteX5" fmla="*/ 0 w 6179364"/>
                <a:gd name="connsiteY5" fmla="*/ 446 h 3826203"/>
                <a:gd name="connsiteX6" fmla="*/ 6109407 w 6179364"/>
                <a:gd name="connsiteY6" fmla="*/ 0 h 3826203"/>
                <a:gd name="connsiteX0" fmla="*/ 6109407 w 6194666"/>
                <a:gd name="connsiteY0" fmla="*/ 0 h 3826203"/>
                <a:gd name="connsiteX1" fmla="*/ 3897392 w 6194666"/>
                <a:gd name="connsiteY1" fmla="*/ 636422 h 3826203"/>
                <a:gd name="connsiteX2" fmla="*/ 3238939 w 6194666"/>
                <a:gd name="connsiteY2" fmla="*/ 1736252 h 3826203"/>
                <a:gd name="connsiteX3" fmla="*/ 1659521 w 6194666"/>
                <a:gd name="connsiteY3" fmla="*/ 1999488 h 3826203"/>
                <a:gd name="connsiteX4" fmla="*/ 16433 w 6194666"/>
                <a:gd name="connsiteY4" fmla="*/ 3789385 h 3826203"/>
                <a:gd name="connsiteX5" fmla="*/ 0 w 6194666"/>
                <a:gd name="connsiteY5" fmla="*/ 446 h 3826203"/>
                <a:gd name="connsiteX6" fmla="*/ 6109407 w 6194666"/>
                <a:gd name="connsiteY6" fmla="*/ 0 h 3826203"/>
                <a:gd name="connsiteX0" fmla="*/ 6109407 w 6195622"/>
                <a:gd name="connsiteY0" fmla="*/ 0 h 3830610"/>
                <a:gd name="connsiteX1" fmla="*/ 3897392 w 6195622"/>
                <a:gd name="connsiteY1" fmla="*/ 636422 h 3830610"/>
                <a:gd name="connsiteX2" fmla="*/ 3052127 w 6195622"/>
                <a:gd name="connsiteY2" fmla="*/ 1764848 h 3830610"/>
                <a:gd name="connsiteX3" fmla="*/ 1659521 w 6195622"/>
                <a:gd name="connsiteY3" fmla="*/ 1999488 h 3830610"/>
                <a:gd name="connsiteX4" fmla="*/ 16433 w 6195622"/>
                <a:gd name="connsiteY4" fmla="*/ 3789385 h 3830610"/>
                <a:gd name="connsiteX5" fmla="*/ 0 w 6195622"/>
                <a:gd name="connsiteY5" fmla="*/ 446 h 3830610"/>
                <a:gd name="connsiteX6" fmla="*/ 6109407 w 6195622"/>
                <a:gd name="connsiteY6" fmla="*/ 0 h 3830610"/>
                <a:gd name="connsiteX0" fmla="*/ 6109407 w 6200522"/>
                <a:gd name="connsiteY0" fmla="*/ 0 h 3830610"/>
                <a:gd name="connsiteX1" fmla="*/ 4041094 w 6200522"/>
                <a:gd name="connsiteY1" fmla="*/ 893784 h 3830610"/>
                <a:gd name="connsiteX2" fmla="*/ 3052127 w 6200522"/>
                <a:gd name="connsiteY2" fmla="*/ 1764848 h 3830610"/>
                <a:gd name="connsiteX3" fmla="*/ 1659521 w 6200522"/>
                <a:gd name="connsiteY3" fmla="*/ 1999488 h 3830610"/>
                <a:gd name="connsiteX4" fmla="*/ 16433 w 6200522"/>
                <a:gd name="connsiteY4" fmla="*/ 3789385 h 3830610"/>
                <a:gd name="connsiteX5" fmla="*/ 0 w 6200522"/>
                <a:gd name="connsiteY5" fmla="*/ 446 h 3830610"/>
                <a:gd name="connsiteX6" fmla="*/ 6109407 w 6200522"/>
                <a:gd name="connsiteY6" fmla="*/ 0 h 3830610"/>
                <a:gd name="connsiteX0" fmla="*/ 6109407 w 6200522"/>
                <a:gd name="connsiteY0" fmla="*/ 0 h 3906887"/>
                <a:gd name="connsiteX1" fmla="*/ 4041094 w 6200522"/>
                <a:gd name="connsiteY1" fmla="*/ 893784 h 3906887"/>
                <a:gd name="connsiteX2" fmla="*/ 3052127 w 6200522"/>
                <a:gd name="connsiteY2" fmla="*/ 1764848 h 3906887"/>
                <a:gd name="connsiteX3" fmla="*/ 1659521 w 6200522"/>
                <a:gd name="connsiteY3" fmla="*/ 1999488 h 3906887"/>
                <a:gd name="connsiteX4" fmla="*/ 921756 w 6200522"/>
                <a:gd name="connsiteY4" fmla="*/ 2860023 h 3906887"/>
                <a:gd name="connsiteX5" fmla="*/ 16433 w 6200522"/>
                <a:gd name="connsiteY5" fmla="*/ 3789385 h 3906887"/>
                <a:gd name="connsiteX6" fmla="*/ 0 w 6200522"/>
                <a:gd name="connsiteY6" fmla="*/ 446 h 3906887"/>
                <a:gd name="connsiteX7" fmla="*/ 6109407 w 6200522"/>
                <a:gd name="connsiteY7" fmla="*/ 0 h 3906887"/>
                <a:gd name="connsiteX0" fmla="*/ 6109407 w 6210247"/>
                <a:gd name="connsiteY0" fmla="*/ 0 h 3906887"/>
                <a:gd name="connsiteX1" fmla="*/ 4285388 w 6210247"/>
                <a:gd name="connsiteY1" fmla="*/ 793699 h 3906887"/>
                <a:gd name="connsiteX2" fmla="*/ 3052127 w 6210247"/>
                <a:gd name="connsiteY2" fmla="*/ 1764848 h 3906887"/>
                <a:gd name="connsiteX3" fmla="*/ 1659521 w 6210247"/>
                <a:gd name="connsiteY3" fmla="*/ 1999488 h 3906887"/>
                <a:gd name="connsiteX4" fmla="*/ 921756 w 6210247"/>
                <a:gd name="connsiteY4" fmla="*/ 2860023 h 3906887"/>
                <a:gd name="connsiteX5" fmla="*/ 16433 w 6210247"/>
                <a:gd name="connsiteY5" fmla="*/ 3789385 h 3906887"/>
                <a:gd name="connsiteX6" fmla="*/ 0 w 6210247"/>
                <a:gd name="connsiteY6" fmla="*/ 446 h 3906887"/>
                <a:gd name="connsiteX7" fmla="*/ 6109407 w 6210247"/>
                <a:gd name="connsiteY7" fmla="*/ 0 h 3906887"/>
                <a:gd name="connsiteX0" fmla="*/ 6109407 w 6214422"/>
                <a:gd name="connsiteY0" fmla="*/ 0 h 3906887"/>
                <a:gd name="connsiteX1" fmla="*/ 4285388 w 6214422"/>
                <a:gd name="connsiteY1" fmla="*/ 793699 h 3906887"/>
                <a:gd name="connsiteX2" fmla="*/ 2477318 w 6214422"/>
                <a:gd name="connsiteY2" fmla="*/ 964165 h 3906887"/>
                <a:gd name="connsiteX3" fmla="*/ 1659521 w 6214422"/>
                <a:gd name="connsiteY3" fmla="*/ 1999488 h 3906887"/>
                <a:gd name="connsiteX4" fmla="*/ 921756 w 6214422"/>
                <a:gd name="connsiteY4" fmla="*/ 2860023 h 3906887"/>
                <a:gd name="connsiteX5" fmla="*/ 16433 w 6214422"/>
                <a:gd name="connsiteY5" fmla="*/ 3789385 h 3906887"/>
                <a:gd name="connsiteX6" fmla="*/ 0 w 6214422"/>
                <a:gd name="connsiteY6" fmla="*/ 446 h 3906887"/>
                <a:gd name="connsiteX7" fmla="*/ 6109407 w 6214422"/>
                <a:gd name="connsiteY7" fmla="*/ 0 h 3906887"/>
                <a:gd name="connsiteX0" fmla="*/ 6109407 w 6214422"/>
                <a:gd name="connsiteY0" fmla="*/ 0 h 3906887"/>
                <a:gd name="connsiteX1" fmla="*/ 4285388 w 6214422"/>
                <a:gd name="connsiteY1" fmla="*/ 793699 h 3906887"/>
                <a:gd name="connsiteX2" fmla="*/ 2477318 w 6214422"/>
                <a:gd name="connsiteY2" fmla="*/ 964165 h 3906887"/>
                <a:gd name="connsiteX3" fmla="*/ 2033147 w 6214422"/>
                <a:gd name="connsiteY3" fmla="*/ 2285446 h 3906887"/>
                <a:gd name="connsiteX4" fmla="*/ 921756 w 6214422"/>
                <a:gd name="connsiteY4" fmla="*/ 2860023 h 3906887"/>
                <a:gd name="connsiteX5" fmla="*/ 16433 w 6214422"/>
                <a:gd name="connsiteY5" fmla="*/ 3789385 h 3906887"/>
                <a:gd name="connsiteX6" fmla="*/ 0 w 6214422"/>
                <a:gd name="connsiteY6" fmla="*/ 446 h 3906887"/>
                <a:gd name="connsiteX7" fmla="*/ 6109407 w 6214422"/>
                <a:gd name="connsiteY7" fmla="*/ 0 h 3906887"/>
                <a:gd name="connsiteX0" fmla="*/ 6109407 w 6214422"/>
                <a:gd name="connsiteY0" fmla="*/ 0 h 3903573"/>
                <a:gd name="connsiteX1" fmla="*/ 4285388 w 6214422"/>
                <a:gd name="connsiteY1" fmla="*/ 793699 h 3903573"/>
                <a:gd name="connsiteX2" fmla="*/ 2477318 w 6214422"/>
                <a:gd name="connsiteY2" fmla="*/ 964165 h 3903573"/>
                <a:gd name="connsiteX3" fmla="*/ 2033147 w 6214422"/>
                <a:gd name="connsiteY3" fmla="*/ 2285446 h 3903573"/>
                <a:gd name="connsiteX4" fmla="*/ 849905 w 6214422"/>
                <a:gd name="connsiteY4" fmla="*/ 2817129 h 3903573"/>
                <a:gd name="connsiteX5" fmla="*/ 16433 w 6214422"/>
                <a:gd name="connsiteY5" fmla="*/ 3789385 h 3903573"/>
                <a:gd name="connsiteX6" fmla="*/ 0 w 6214422"/>
                <a:gd name="connsiteY6" fmla="*/ 446 h 3903573"/>
                <a:gd name="connsiteX7" fmla="*/ 6109407 w 6214422"/>
                <a:gd name="connsiteY7" fmla="*/ 0 h 3903573"/>
                <a:gd name="connsiteX0" fmla="*/ 6109407 w 6214422"/>
                <a:gd name="connsiteY0" fmla="*/ 0 h 3912056"/>
                <a:gd name="connsiteX1" fmla="*/ 4285388 w 6214422"/>
                <a:gd name="connsiteY1" fmla="*/ 793699 h 3912056"/>
                <a:gd name="connsiteX2" fmla="*/ 2477318 w 6214422"/>
                <a:gd name="connsiteY2" fmla="*/ 964165 h 3912056"/>
                <a:gd name="connsiteX3" fmla="*/ 2033147 w 6214422"/>
                <a:gd name="connsiteY3" fmla="*/ 2285446 h 3912056"/>
                <a:gd name="connsiteX4" fmla="*/ 849905 w 6214422"/>
                <a:gd name="connsiteY4" fmla="*/ 2817129 h 3912056"/>
                <a:gd name="connsiteX5" fmla="*/ 16433 w 6214422"/>
                <a:gd name="connsiteY5" fmla="*/ 3789385 h 3912056"/>
                <a:gd name="connsiteX6" fmla="*/ 0 w 6214422"/>
                <a:gd name="connsiteY6" fmla="*/ 446 h 3912056"/>
                <a:gd name="connsiteX7" fmla="*/ 6109407 w 6214422"/>
                <a:gd name="connsiteY7" fmla="*/ 0 h 3912056"/>
                <a:gd name="connsiteX0" fmla="*/ 6109407 w 6220180"/>
                <a:gd name="connsiteY0" fmla="*/ 0 h 3912056"/>
                <a:gd name="connsiteX1" fmla="*/ 4400350 w 6220180"/>
                <a:gd name="connsiteY1" fmla="*/ 993869 h 3912056"/>
                <a:gd name="connsiteX2" fmla="*/ 2477318 w 6220180"/>
                <a:gd name="connsiteY2" fmla="*/ 964165 h 3912056"/>
                <a:gd name="connsiteX3" fmla="*/ 2033147 w 6220180"/>
                <a:gd name="connsiteY3" fmla="*/ 2285446 h 3912056"/>
                <a:gd name="connsiteX4" fmla="*/ 849905 w 6220180"/>
                <a:gd name="connsiteY4" fmla="*/ 2817129 h 3912056"/>
                <a:gd name="connsiteX5" fmla="*/ 16433 w 6220180"/>
                <a:gd name="connsiteY5" fmla="*/ 3789385 h 3912056"/>
                <a:gd name="connsiteX6" fmla="*/ 0 w 6220180"/>
                <a:gd name="connsiteY6" fmla="*/ 446 h 3912056"/>
                <a:gd name="connsiteX7" fmla="*/ 6109407 w 6220180"/>
                <a:gd name="connsiteY7" fmla="*/ 0 h 3912056"/>
                <a:gd name="connsiteX0" fmla="*/ 6109407 w 6221637"/>
                <a:gd name="connsiteY0" fmla="*/ 0 h 3912056"/>
                <a:gd name="connsiteX1" fmla="*/ 4400350 w 6221637"/>
                <a:gd name="connsiteY1" fmla="*/ 993869 h 3912056"/>
                <a:gd name="connsiteX2" fmla="*/ 2477318 w 6221637"/>
                <a:gd name="connsiteY2" fmla="*/ 964165 h 3912056"/>
                <a:gd name="connsiteX3" fmla="*/ 2033147 w 6221637"/>
                <a:gd name="connsiteY3" fmla="*/ 2285446 h 3912056"/>
                <a:gd name="connsiteX4" fmla="*/ 849905 w 6221637"/>
                <a:gd name="connsiteY4" fmla="*/ 2817129 h 3912056"/>
                <a:gd name="connsiteX5" fmla="*/ 16433 w 6221637"/>
                <a:gd name="connsiteY5" fmla="*/ 3789385 h 3912056"/>
                <a:gd name="connsiteX6" fmla="*/ 0 w 6221637"/>
                <a:gd name="connsiteY6" fmla="*/ 446 h 3912056"/>
                <a:gd name="connsiteX7" fmla="*/ 6109407 w 6221637"/>
                <a:gd name="connsiteY7" fmla="*/ 0 h 3912056"/>
                <a:gd name="connsiteX0" fmla="*/ 6109407 w 6217155"/>
                <a:gd name="connsiteY0" fmla="*/ 0 h 3912056"/>
                <a:gd name="connsiteX1" fmla="*/ 4314129 w 6217155"/>
                <a:gd name="connsiteY1" fmla="*/ 765103 h 3912056"/>
                <a:gd name="connsiteX2" fmla="*/ 2477318 w 6217155"/>
                <a:gd name="connsiteY2" fmla="*/ 964165 h 3912056"/>
                <a:gd name="connsiteX3" fmla="*/ 2033147 w 6217155"/>
                <a:gd name="connsiteY3" fmla="*/ 2285446 h 3912056"/>
                <a:gd name="connsiteX4" fmla="*/ 849905 w 6217155"/>
                <a:gd name="connsiteY4" fmla="*/ 2817129 h 3912056"/>
                <a:gd name="connsiteX5" fmla="*/ 16433 w 6217155"/>
                <a:gd name="connsiteY5" fmla="*/ 3789385 h 3912056"/>
                <a:gd name="connsiteX6" fmla="*/ 0 w 6217155"/>
                <a:gd name="connsiteY6" fmla="*/ 446 h 3912056"/>
                <a:gd name="connsiteX7" fmla="*/ 6109407 w 6217155"/>
                <a:gd name="connsiteY7" fmla="*/ 0 h 3912056"/>
                <a:gd name="connsiteX0" fmla="*/ 6109407 w 6216702"/>
                <a:gd name="connsiteY0" fmla="*/ 0 h 3912056"/>
                <a:gd name="connsiteX1" fmla="*/ 4314129 w 6216702"/>
                <a:gd name="connsiteY1" fmla="*/ 765103 h 3912056"/>
                <a:gd name="connsiteX2" fmla="*/ 2362355 w 6216702"/>
                <a:gd name="connsiteY2" fmla="*/ 721101 h 3912056"/>
                <a:gd name="connsiteX3" fmla="*/ 2033147 w 6216702"/>
                <a:gd name="connsiteY3" fmla="*/ 2285446 h 3912056"/>
                <a:gd name="connsiteX4" fmla="*/ 849905 w 6216702"/>
                <a:gd name="connsiteY4" fmla="*/ 2817129 h 3912056"/>
                <a:gd name="connsiteX5" fmla="*/ 16433 w 6216702"/>
                <a:gd name="connsiteY5" fmla="*/ 3789385 h 3912056"/>
                <a:gd name="connsiteX6" fmla="*/ 0 w 6216702"/>
                <a:gd name="connsiteY6" fmla="*/ 446 h 3912056"/>
                <a:gd name="connsiteX7" fmla="*/ 6109407 w 6216702"/>
                <a:gd name="connsiteY7" fmla="*/ 0 h 3912056"/>
                <a:gd name="connsiteX0" fmla="*/ 6109407 w 6212589"/>
                <a:gd name="connsiteY0" fmla="*/ 0 h 3912056"/>
                <a:gd name="connsiteX1" fmla="*/ 4227908 w 6212589"/>
                <a:gd name="connsiteY1" fmla="*/ 622123 h 3912056"/>
                <a:gd name="connsiteX2" fmla="*/ 2362355 w 6212589"/>
                <a:gd name="connsiteY2" fmla="*/ 721101 h 3912056"/>
                <a:gd name="connsiteX3" fmla="*/ 2033147 w 6212589"/>
                <a:gd name="connsiteY3" fmla="*/ 2285446 h 3912056"/>
                <a:gd name="connsiteX4" fmla="*/ 849905 w 6212589"/>
                <a:gd name="connsiteY4" fmla="*/ 2817129 h 3912056"/>
                <a:gd name="connsiteX5" fmla="*/ 16433 w 6212589"/>
                <a:gd name="connsiteY5" fmla="*/ 3789385 h 3912056"/>
                <a:gd name="connsiteX6" fmla="*/ 0 w 6212589"/>
                <a:gd name="connsiteY6" fmla="*/ 446 h 3912056"/>
                <a:gd name="connsiteX7" fmla="*/ 6109407 w 6212589"/>
                <a:gd name="connsiteY7" fmla="*/ 0 h 3912056"/>
                <a:gd name="connsiteX0" fmla="*/ 6109407 w 6213116"/>
                <a:gd name="connsiteY0" fmla="*/ 0 h 3912056"/>
                <a:gd name="connsiteX1" fmla="*/ 4227908 w 6213116"/>
                <a:gd name="connsiteY1" fmla="*/ 622123 h 3912056"/>
                <a:gd name="connsiteX2" fmla="*/ 2290505 w 6213116"/>
                <a:gd name="connsiteY2" fmla="*/ 721102 h 3912056"/>
                <a:gd name="connsiteX3" fmla="*/ 2033147 w 6213116"/>
                <a:gd name="connsiteY3" fmla="*/ 2285446 h 3912056"/>
                <a:gd name="connsiteX4" fmla="*/ 849905 w 6213116"/>
                <a:gd name="connsiteY4" fmla="*/ 2817129 h 3912056"/>
                <a:gd name="connsiteX5" fmla="*/ 16433 w 6213116"/>
                <a:gd name="connsiteY5" fmla="*/ 3789385 h 3912056"/>
                <a:gd name="connsiteX6" fmla="*/ 0 w 6213116"/>
                <a:gd name="connsiteY6" fmla="*/ 446 h 3912056"/>
                <a:gd name="connsiteX7" fmla="*/ 6109407 w 6213116"/>
                <a:gd name="connsiteY7" fmla="*/ 0 h 3912056"/>
                <a:gd name="connsiteX0" fmla="*/ 6109407 w 6214399"/>
                <a:gd name="connsiteY0" fmla="*/ 0 h 3912056"/>
                <a:gd name="connsiteX1" fmla="*/ 4227908 w 6214399"/>
                <a:gd name="connsiteY1" fmla="*/ 622123 h 3912056"/>
                <a:gd name="connsiteX2" fmla="*/ 2290505 w 6214399"/>
                <a:gd name="connsiteY2" fmla="*/ 721102 h 3912056"/>
                <a:gd name="connsiteX3" fmla="*/ 2033147 w 6214399"/>
                <a:gd name="connsiteY3" fmla="*/ 2285446 h 3912056"/>
                <a:gd name="connsiteX4" fmla="*/ 849905 w 6214399"/>
                <a:gd name="connsiteY4" fmla="*/ 2817129 h 3912056"/>
                <a:gd name="connsiteX5" fmla="*/ 16433 w 6214399"/>
                <a:gd name="connsiteY5" fmla="*/ 3789385 h 3912056"/>
                <a:gd name="connsiteX6" fmla="*/ 0 w 6214399"/>
                <a:gd name="connsiteY6" fmla="*/ 446 h 3912056"/>
                <a:gd name="connsiteX7" fmla="*/ 6109407 w 6214399"/>
                <a:gd name="connsiteY7" fmla="*/ 0 h 3912056"/>
                <a:gd name="connsiteX0" fmla="*/ 6109407 w 6231869"/>
                <a:gd name="connsiteY0" fmla="*/ 0 h 3912056"/>
                <a:gd name="connsiteX1" fmla="*/ 4227908 w 6231869"/>
                <a:gd name="connsiteY1" fmla="*/ 622123 h 3912056"/>
                <a:gd name="connsiteX2" fmla="*/ 2290505 w 6231869"/>
                <a:gd name="connsiteY2" fmla="*/ 721102 h 3912056"/>
                <a:gd name="connsiteX3" fmla="*/ 2033147 w 6231869"/>
                <a:gd name="connsiteY3" fmla="*/ 2285446 h 3912056"/>
                <a:gd name="connsiteX4" fmla="*/ 849905 w 6231869"/>
                <a:gd name="connsiteY4" fmla="*/ 2817129 h 3912056"/>
                <a:gd name="connsiteX5" fmla="*/ 16433 w 6231869"/>
                <a:gd name="connsiteY5" fmla="*/ 3789385 h 3912056"/>
                <a:gd name="connsiteX6" fmla="*/ 0 w 6231869"/>
                <a:gd name="connsiteY6" fmla="*/ 446 h 3912056"/>
                <a:gd name="connsiteX7" fmla="*/ 6109407 w 6231869"/>
                <a:gd name="connsiteY7" fmla="*/ 0 h 3912056"/>
                <a:gd name="connsiteX0" fmla="*/ 6109407 w 6263187"/>
                <a:gd name="connsiteY0" fmla="*/ 0 h 3912056"/>
                <a:gd name="connsiteX1" fmla="*/ 4227908 w 6263187"/>
                <a:gd name="connsiteY1" fmla="*/ 622123 h 3912056"/>
                <a:gd name="connsiteX2" fmla="*/ 2290505 w 6263187"/>
                <a:gd name="connsiteY2" fmla="*/ 721102 h 3912056"/>
                <a:gd name="connsiteX3" fmla="*/ 2033147 w 6263187"/>
                <a:gd name="connsiteY3" fmla="*/ 2285446 h 3912056"/>
                <a:gd name="connsiteX4" fmla="*/ 849905 w 6263187"/>
                <a:gd name="connsiteY4" fmla="*/ 2817129 h 3912056"/>
                <a:gd name="connsiteX5" fmla="*/ 16433 w 6263187"/>
                <a:gd name="connsiteY5" fmla="*/ 3789385 h 3912056"/>
                <a:gd name="connsiteX6" fmla="*/ 0 w 6263187"/>
                <a:gd name="connsiteY6" fmla="*/ 446 h 3912056"/>
                <a:gd name="connsiteX7" fmla="*/ 6109407 w 6263187"/>
                <a:gd name="connsiteY7" fmla="*/ 0 h 3912056"/>
                <a:gd name="connsiteX0" fmla="*/ 6109407 w 6251157"/>
                <a:gd name="connsiteY0" fmla="*/ 53381 h 3965437"/>
                <a:gd name="connsiteX1" fmla="*/ 4141687 w 6251157"/>
                <a:gd name="connsiteY1" fmla="*/ 775590 h 3965437"/>
                <a:gd name="connsiteX2" fmla="*/ 2290505 w 6251157"/>
                <a:gd name="connsiteY2" fmla="*/ 774483 h 3965437"/>
                <a:gd name="connsiteX3" fmla="*/ 2033147 w 6251157"/>
                <a:gd name="connsiteY3" fmla="*/ 2338827 h 3965437"/>
                <a:gd name="connsiteX4" fmla="*/ 849905 w 6251157"/>
                <a:gd name="connsiteY4" fmla="*/ 2870510 h 3965437"/>
                <a:gd name="connsiteX5" fmla="*/ 16433 w 6251157"/>
                <a:gd name="connsiteY5" fmla="*/ 3842766 h 3965437"/>
                <a:gd name="connsiteX6" fmla="*/ 0 w 6251157"/>
                <a:gd name="connsiteY6" fmla="*/ 53827 h 3965437"/>
                <a:gd name="connsiteX7" fmla="*/ 6109407 w 6251157"/>
                <a:gd name="connsiteY7" fmla="*/ 53381 h 3965437"/>
                <a:gd name="connsiteX0" fmla="*/ 6109407 w 6249177"/>
                <a:gd name="connsiteY0" fmla="*/ 53381 h 3965437"/>
                <a:gd name="connsiteX1" fmla="*/ 4141687 w 6249177"/>
                <a:gd name="connsiteY1" fmla="*/ 775590 h 3965437"/>
                <a:gd name="connsiteX2" fmla="*/ 2520428 w 6249177"/>
                <a:gd name="connsiteY2" fmla="*/ 1131930 h 3965437"/>
                <a:gd name="connsiteX3" fmla="*/ 2033147 w 6249177"/>
                <a:gd name="connsiteY3" fmla="*/ 2338827 h 3965437"/>
                <a:gd name="connsiteX4" fmla="*/ 849905 w 6249177"/>
                <a:gd name="connsiteY4" fmla="*/ 2870510 h 3965437"/>
                <a:gd name="connsiteX5" fmla="*/ 16433 w 6249177"/>
                <a:gd name="connsiteY5" fmla="*/ 3842766 h 3965437"/>
                <a:gd name="connsiteX6" fmla="*/ 0 w 6249177"/>
                <a:gd name="connsiteY6" fmla="*/ 53827 h 3965437"/>
                <a:gd name="connsiteX7" fmla="*/ 6109407 w 6249177"/>
                <a:gd name="connsiteY7" fmla="*/ 53381 h 3965437"/>
                <a:gd name="connsiteX0" fmla="*/ 6109407 w 6258571"/>
                <a:gd name="connsiteY0" fmla="*/ 72445 h 3984501"/>
                <a:gd name="connsiteX1" fmla="*/ 4227908 w 6258571"/>
                <a:gd name="connsiteY1" fmla="*/ 1052016 h 3984501"/>
                <a:gd name="connsiteX2" fmla="*/ 2520428 w 6258571"/>
                <a:gd name="connsiteY2" fmla="*/ 1150994 h 3984501"/>
                <a:gd name="connsiteX3" fmla="*/ 2033147 w 6258571"/>
                <a:gd name="connsiteY3" fmla="*/ 2357891 h 3984501"/>
                <a:gd name="connsiteX4" fmla="*/ 849905 w 6258571"/>
                <a:gd name="connsiteY4" fmla="*/ 2889574 h 3984501"/>
                <a:gd name="connsiteX5" fmla="*/ 16433 w 6258571"/>
                <a:gd name="connsiteY5" fmla="*/ 3861830 h 3984501"/>
                <a:gd name="connsiteX6" fmla="*/ 0 w 6258571"/>
                <a:gd name="connsiteY6" fmla="*/ 72891 h 3984501"/>
                <a:gd name="connsiteX7" fmla="*/ 6109407 w 6258571"/>
                <a:gd name="connsiteY7" fmla="*/ 72445 h 3984501"/>
                <a:gd name="connsiteX0" fmla="*/ 6109407 w 6224172"/>
                <a:gd name="connsiteY0" fmla="*/ 72445 h 3984501"/>
                <a:gd name="connsiteX1" fmla="*/ 4227908 w 6224172"/>
                <a:gd name="connsiteY1" fmla="*/ 1052016 h 3984501"/>
                <a:gd name="connsiteX2" fmla="*/ 2520428 w 6224172"/>
                <a:gd name="connsiteY2" fmla="*/ 1150994 h 3984501"/>
                <a:gd name="connsiteX3" fmla="*/ 2033147 w 6224172"/>
                <a:gd name="connsiteY3" fmla="*/ 2357891 h 3984501"/>
                <a:gd name="connsiteX4" fmla="*/ 849905 w 6224172"/>
                <a:gd name="connsiteY4" fmla="*/ 2889574 h 3984501"/>
                <a:gd name="connsiteX5" fmla="*/ 16433 w 6224172"/>
                <a:gd name="connsiteY5" fmla="*/ 3861830 h 3984501"/>
                <a:gd name="connsiteX6" fmla="*/ 0 w 6224172"/>
                <a:gd name="connsiteY6" fmla="*/ 72891 h 3984501"/>
                <a:gd name="connsiteX7" fmla="*/ 6109407 w 6224172"/>
                <a:gd name="connsiteY7" fmla="*/ 72445 h 3984501"/>
                <a:gd name="connsiteX0" fmla="*/ 6109407 w 6241461"/>
                <a:gd name="connsiteY0" fmla="*/ 72445 h 3984501"/>
                <a:gd name="connsiteX1" fmla="*/ 4227908 w 6241461"/>
                <a:gd name="connsiteY1" fmla="*/ 1052016 h 3984501"/>
                <a:gd name="connsiteX2" fmla="*/ 2520428 w 6241461"/>
                <a:gd name="connsiteY2" fmla="*/ 1150994 h 3984501"/>
                <a:gd name="connsiteX3" fmla="*/ 2033147 w 6241461"/>
                <a:gd name="connsiteY3" fmla="*/ 2357891 h 3984501"/>
                <a:gd name="connsiteX4" fmla="*/ 849905 w 6241461"/>
                <a:gd name="connsiteY4" fmla="*/ 2889574 h 3984501"/>
                <a:gd name="connsiteX5" fmla="*/ 16433 w 6241461"/>
                <a:gd name="connsiteY5" fmla="*/ 3861830 h 3984501"/>
                <a:gd name="connsiteX6" fmla="*/ 0 w 6241461"/>
                <a:gd name="connsiteY6" fmla="*/ 72891 h 3984501"/>
                <a:gd name="connsiteX7" fmla="*/ 6109407 w 6241461"/>
                <a:gd name="connsiteY7" fmla="*/ 72445 h 3984501"/>
                <a:gd name="connsiteX0" fmla="*/ 6109407 w 6201346"/>
                <a:gd name="connsiteY0" fmla="*/ 55500 h 3967556"/>
                <a:gd name="connsiteX1" fmla="*/ 3739321 w 6201346"/>
                <a:gd name="connsiteY1" fmla="*/ 806305 h 3967556"/>
                <a:gd name="connsiteX2" fmla="*/ 2520428 w 6201346"/>
                <a:gd name="connsiteY2" fmla="*/ 1134049 h 3967556"/>
                <a:gd name="connsiteX3" fmla="*/ 2033147 w 6201346"/>
                <a:gd name="connsiteY3" fmla="*/ 2340946 h 3967556"/>
                <a:gd name="connsiteX4" fmla="*/ 849905 w 6201346"/>
                <a:gd name="connsiteY4" fmla="*/ 2872629 h 3967556"/>
                <a:gd name="connsiteX5" fmla="*/ 16433 w 6201346"/>
                <a:gd name="connsiteY5" fmla="*/ 3844885 h 3967556"/>
                <a:gd name="connsiteX6" fmla="*/ 0 w 6201346"/>
                <a:gd name="connsiteY6" fmla="*/ 55946 h 3967556"/>
                <a:gd name="connsiteX7" fmla="*/ 6109407 w 6201346"/>
                <a:gd name="connsiteY7" fmla="*/ 55500 h 3967556"/>
                <a:gd name="connsiteX0" fmla="*/ 6109407 w 6211840"/>
                <a:gd name="connsiteY0" fmla="*/ 55500 h 3967556"/>
                <a:gd name="connsiteX1" fmla="*/ 3739321 w 6211840"/>
                <a:gd name="connsiteY1" fmla="*/ 806305 h 3967556"/>
                <a:gd name="connsiteX2" fmla="*/ 2549169 w 6211840"/>
                <a:gd name="connsiteY2" fmla="*/ 1405710 h 3967556"/>
                <a:gd name="connsiteX3" fmla="*/ 2033147 w 6211840"/>
                <a:gd name="connsiteY3" fmla="*/ 2340946 h 3967556"/>
                <a:gd name="connsiteX4" fmla="*/ 849905 w 6211840"/>
                <a:gd name="connsiteY4" fmla="*/ 2872629 h 3967556"/>
                <a:gd name="connsiteX5" fmla="*/ 16433 w 6211840"/>
                <a:gd name="connsiteY5" fmla="*/ 3844885 h 3967556"/>
                <a:gd name="connsiteX6" fmla="*/ 0 w 6211840"/>
                <a:gd name="connsiteY6" fmla="*/ 55946 h 3967556"/>
                <a:gd name="connsiteX7" fmla="*/ 6109407 w 6211840"/>
                <a:gd name="connsiteY7" fmla="*/ 55500 h 3967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211840" h="3967556">
                  <a:moveTo>
                    <a:pt x="6109407" y="55500"/>
                  </a:moveTo>
                  <a:cubicBezTo>
                    <a:pt x="6732627" y="180560"/>
                    <a:pt x="4332694" y="581270"/>
                    <a:pt x="3739321" y="806305"/>
                  </a:cubicBezTo>
                  <a:cubicBezTo>
                    <a:pt x="3145948" y="1031340"/>
                    <a:pt x="2833531" y="1149936"/>
                    <a:pt x="2549169" y="1405710"/>
                  </a:cubicBezTo>
                  <a:cubicBezTo>
                    <a:pt x="2264807" y="1661484"/>
                    <a:pt x="2316358" y="2096460"/>
                    <a:pt x="2033147" y="2340946"/>
                  </a:cubicBezTo>
                  <a:cubicBezTo>
                    <a:pt x="1749936" y="2585432"/>
                    <a:pt x="1123753" y="2574313"/>
                    <a:pt x="849905" y="2872629"/>
                  </a:cubicBezTo>
                  <a:cubicBezTo>
                    <a:pt x="576057" y="3170945"/>
                    <a:pt x="16720" y="4345629"/>
                    <a:pt x="16433" y="3844885"/>
                  </a:cubicBezTo>
                  <a:cubicBezTo>
                    <a:pt x="15745" y="2643863"/>
                    <a:pt x="15057" y="1171182"/>
                    <a:pt x="0" y="55946"/>
                  </a:cubicBezTo>
                  <a:cubicBezTo>
                    <a:pt x="2036469" y="55797"/>
                    <a:pt x="5486187" y="-69560"/>
                    <a:pt x="6109407" y="5550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 dirty="0"/>
            </a:p>
          </p:txBody>
        </p:sp>
      </p:grpSp>
      <p:grpSp>
        <p:nvGrpSpPr>
          <p:cNvPr id="60" name="กลุ่ม 59">
            <a:extLst>
              <a:ext uri="{FF2B5EF4-FFF2-40B4-BE49-F238E27FC236}">
                <a16:creationId xmlns:a16="http://schemas.microsoft.com/office/drawing/2014/main" id="{5063384C-1B67-4C48-859F-3B720252A26A}"/>
              </a:ext>
            </a:extLst>
          </p:cNvPr>
          <p:cNvGrpSpPr>
            <a:grpSpLocks noChangeAspect="1"/>
          </p:cNvGrpSpPr>
          <p:nvPr/>
        </p:nvGrpSpPr>
        <p:grpSpPr>
          <a:xfrm>
            <a:off x="7255808" y="373919"/>
            <a:ext cx="376162" cy="907724"/>
            <a:chOff x="6264894" y="1446698"/>
            <a:chExt cx="759640" cy="1984379"/>
          </a:xfrm>
        </p:grpSpPr>
        <p:sp>
          <p:nvSpPr>
            <p:cNvPr id="61" name="วงรี 60">
              <a:extLst>
                <a:ext uri="{FF2B5EF4-FFF2-40B4-BE49-F238E27FC236}">
                  <a16:creationId xmlns:a16="http://schemas.microsoft.com/office/drawing/2014/main" id="{36043F64-AE10-48E1-83C6-E74C5B6505F5}"/>
                </a:ext>
              </a:extLst>
            </p:cNvPr>
            <p:cNvSpPr/>
            <p:nvPr/>
          </p:nvSpPr>
          <p:spPr>
            <a:xfrm>
              <a:off x="6264894" y="1450852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62" name="วงรี 61">
              <a:extLst>
                <a:ext uri="{FF2B5EF4-FFF2-40B4-BE49-F238E27FC236}">
                  <a16:creationId xmlns:a16="http://schemas.microsoft.com/office/drawing/2014/main" id="{CBF52C19-C282-41CB-A7C0-48F1DF132FDC}"/>
                </a:ext>
              </a:extLst>
            </p:cNvPr>
            <p:cNvSpPr/>
            <p:nvPr/>
          </p:nvSpPr>
          <p:spPr>
            <a:xfrm>
              <a:off x="6264894" y="1650877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63" name="วงรี 62">
              <a:extLst>
                <a:ext uri="{FF2B5EF4-FFF2-40B4-BE49-F238E27FC236}">
                  <a16:creationId xmlns:a16="http://schemas.microsoft.com/office/drawing/2014/main" id="{7DDA6A80-4690-4C1B-A94D-40F36F4808BF}"/>
                </a:ext>
              </a:extLst>
            </p:cNvPr>
            <p:cNvSpPr/>
            <p:nvPr/>
          </p:nvSpPr>
          <p:spPr>
            <a:xfrm>
              <a:off x="6264894" y="1850902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64" name="วงรี 63">
              <a:extLst>
                <a:ext uri="{FF2B5EF4-FFF2-40B4-BE49-F238E27FC236}">
                  <a16:creationId xmlns:a16="http://schemas.microsoft.com/office/drawing/2014/main" id="{61A1373D-3938-4F72-AC4E-E968BA8F0228}"/>
                </a:ext>
              </a:extLst>
            </p:cNvPr>
            <p:cNvSpPr/>
            <p:nvPr/>
          </p:nvSpPr>
          <p:spPr>
            <a:xfrm>
              <a:off x="6264894" y="2050927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65" name="วงรี 64">
              <a:extLst>
                <a:ext uri="{FF2B5EF4-FFF2-40B4-BE49-F238E27FC236}">
                  <a16:creationId xmlns:a16="http://schemas.microsoft.com/office/drawing/2014/main" id="{FBB0A0A6-1766-41CD-B47C-B65A5D10B60B}"/>
                </a:ext>
              </a:extLst>
            </p:cNvPr>
            <p:cNvSpPr/>
            <p:nvPr/>
          </p:nvSpPr>
          <p:spPr>
            <a:xfrm>
              <a:off x="6264894" y="2250952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66" name="วงรี 65">
              <a:extLst>
                <a:ext uri="{FF2B5EF4-FFF2-40B4-BE49-F238E27FC236}">
                  <a16:creationId xmlns:a16="http://schemas.microsoft.com/office/drawing/2014/main" id="{F3C923B7-F97B-4F27-B22C-C23479043118}"/>
                </a:ext>
              </a:extLst>
            </p:cNvPr>
            <p:cNvSpPr/>
            <p:nvPr/>
          </p:nvSpPr>
          <p:spPr>
            <a:xfrm>
              <a:off x="6264894" y="2450977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67" name="วงรี 66">
              <a:extLst>
                <a:ext uri="{FF2B5EF4-FFF2-40B4-BE49-F238E27FC236}">
                  <a16:creationId xmlns:a16="http://schemas.microsoft.com/office/drawing/2014/main" id="{3A3D4065-2C55-4581-9E65-7CF7555CDCCD}"/>
                </a:ext>
              </a:extLst>
            </p:cNvPr>
            <p:cNvSpPr/>
            <p:nvPr/>
          </p:nvSpPr>
          <p:spPr>
            <a:xfrm>
              <a:off x="6264894" y="2651002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68" name="วงรี 67">
              <a:extLst>
                <a:ext uri="{FF2B5EF4-FFF2-40B4-BE49-F238E27FC236}">
                  <a16:creationId xmlns:a16="http://schemas.microsoft.com/office/drawing/2014/main" id="{2A971D1F-3270-497F-B94D-4359CFF5097A}"/>
                </a:ext>
              </a:extLst>
            </p:cNvPr>
            <p:cNvSpPr/>
            <p:nvPr/>
          </p:nvSpPr>
          <p:spPr>
            <a:xfrm>
              <a:off x="6264894" y="2851027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69" name="วงรี 68">
              <a:extLst>
                <a:ext uri="{FF2B5EF4-FFF2-40B4-BE49-F238E27FC236}">
                  <a16:creationId xmlns:a16="http://schemas.microsoft.com/office/drawing/2014/main" id="{57687707-7206-4153-B28C-28F63D8AC682}"/>
                </a:ext>
              </a:extLst>
            </p:cNvPr>
            <p:cNvSpPr/>
            <p:nvPr/>
          </p:nvSpPr>
          <p:spPr>
            <a:xfrm>
              <a:off x="6264894" y="3051052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 dirty="0"/>
            </a:p>
          </p:txBody>
        </p:sp>
        <p:sp>
          <p:nvSpPr>
            <p:cNvPr id="70" name="วงรี 69">
              <a:extLst>
                <a:ext uri="{FF2B5EF4-FFF2-40B4-BE49-F238E27FC236}">
                  <a16:creationId xmlns:a16="http://schemas.microsoft.com/office/drawing/2014/main" id="{FE901680-D2A7-41ED-8B46-82035F174F4D}"/>
                </a:ext>
              </a:extLst>
            </p:cNvPr>
            <p:cNvSpPr/>
            <p:nvPr/>
          </p:nvSpPr>
          <p:spPr>
            <a:xfrm>
              <a:off x="6264894" y="3251077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71" name="วงรี 70">
              <a:extLst>
                <a:ext uri="{FF2B5EF4-FFF2-40B4-BE49-F238E27FC236}">
                  <a16:creationId xmlns:a16="http://schemas.microsoft.com/office/drawing/2014/main" id="{43BB84BE-9DA4-444F-A656-778A792D2066}"/>
                </a:ext>
              </a:extLst>
            </p:cNvPr>
            <p:cNvSpPr/>
            <p:nvPr/>
          </p:nvSpPr>
          <p:spPr>
            <a:xfrm>
              <a:off x="6554714" y="1448775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72" name="วงรี 71">
              <a:extLst>
                <a:ext uri="{FF2B5EF4-FFF2-40B4-BE49-F238E27FC236}">
                  <a16:creationId xmlns:a16="http://schemas.microsoft.com/office/drawing/2014/main" id="{B1E54609-962D-49EA-A36B-7EA95D697FF6}"/>
                </a:ext>
              </a:extLst>
            </p:cNvPr>
            <p:cNvSpPr/>
            <p:nvPr/>
          </p:nvSpPr>
          <p:spPr>
            <a:xfrm>
              <a:off x="6554714" y="1648800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73" name="วงรี 72">
              <a:extLst>
                <a:ext uri="{FF2B5EF4-FFF2-40B4-BE49-F238E27FC236}">
                  <a16:creationId xmlns:a16="http://schemas.microsoft.com/office/drawing/2014/main" id="{4249E772-E248-47E2-BBAB-0291054D4720}"/>
                </a:ext>
              </a:extLst>
            </p:cNvPr>
            <p:cNvSpPr/>
            <p:nvPr/>
          </p:nvSpPr>
          <p:spPr>
            <a:xfrm>
              <a:off x="6554714" y="1848825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74" name="วงรี 73">
              <a:extLst>
                <a:ext uri="{FF2B5EF4-FFF2-40B4-BE49-F238E27FC236}">
                  <a16:creationId xmlns:a16="http://schemas.microsoft.com/office/drawing/2014/main" id="{AB119595-6946-4196-9F2E-F14911126934}"/>
                </a:ext>
              </a:extLst>
            </p:cNvPr>
            <p:cNvSpPr/>
            <p:nvPr/>
          </p:nvSpPr>
          <p:spPr>
            <a:xfrm>
              <a:off x="6554714" y="2048850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75" name="วงรี 74">
              <a:extLst>
                <a:ext uri="{FF2B5EF4-FFF2-40B4-BE49-F238E27FC236}">
                  <a16:creationId xmlns:a16="http://schemas.microsoft.com/office/drawing/2014/main" id="{84B47960-2D2B-4ED8-950B-9CE3F526EDB1}"/>
                </a:ext>
              </a:extLst>
            </p:cNvPr>
            <p:cNvSpPr/>
            <p:nvPr/>
          </p:nvSpPr>
          <p:spPr>
            <a:xfrm>
              <a:off x="6554714" y="2248875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76" name="วงรี 75">
              <a:extLst>
                <a:ext uri="{FF2B5EF4-FFF2-40B4-BE49-F238E27FC236}">
                  <a16:creationId xmlns:a16="http://schemas.microsoft.com/office/drawing/2014/main" id="{660F6C5E-ECCA-45B6-973D-3F3237CA3209}"/>
                </a:ext>
              </a:extLst>
            </p:cNvPr>
            <p:cNvSpPr/>
            <p:nvPr/>
          </p:nvSpPr>
          <p:spPr>
            <a:xfrm>
              <a:off x="6554714" y="2448900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77" name="วงรี 76">
              <a:extLst>
                <a:ext uri="{FF2B5EF4-FFF2-40B4-BE49-F238E27FC236}">
                  <a16:creationId xmlns:a16="http://schemas.microsoft.com/office/drawing/2014/main" id="{BAB559BF-9D71-4F40-9506-56E190133E99}"/>
                </a:ext>
              </a:extLst>
            </p:cNvPr>
            <p:cNvSpPr/>
            <p:nvPr/>
          </p:nvSpPr>
          <p:spPr>
            <a:xfrm>
              <a:off x="6554714" y="2648925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78" name="วงรี 77">
              <a:extLst>
                <a:ext uri="{FF2B5EF4-FFF2-40B4-BE49-F238E27FC236}">
                  <a16:creationId xmlns:a16="http://schemas.microsoft.com/office/drawing/2014/main" id="{30A0802E-40FA-4B03-BFF6-642C8184E2DF}"/>
                </a:ext>
              </a:extLst>
            </p:cNvPr>
            <p:cNvSpPr/>
            <p:nvPr/>
          </p:nvSpPr>
          <p:spPr>
            <a:xfrm>
              <a:off x="6554714" y="2848950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79" name="วงรี 78">
              <a:extLst>
                <a:ext uri="{FF2B5EF4-FFF2-40B4-BE49-F238E27FC236}">
                  <a16:creationId xmlns:a16="http://schemas.microsoft.com/office/drawing/2014/main" id="{7AA9AE6D-DBCD-445D-8282-A5A6EF704155}"/>
                </a:ext>
              </a:extLst>
            </p:cNvPr>
            <p:cNvSpPr/>
            <p:nvPr/>
          </p:nvSpPr>
          <p:spPr>
            <a:xfrm>
              <a:off x="6554714" y="3048975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80" name="วงรี 79">
              <a:extLst>
                <a:ext uri="{FF2B5EF4-FFF2-40B4-BE49-F238E27FC236}">
                  <a16:creationId xmlns:a16="http://schemas.microsoft.com/office/drawing/2014/main" id="{E2AA38E1-88E4-4FD3-AB6B-C1C259132217}"/>
                </a:ext>
              </a:extLst>
            </p:cNvPr>
            <p:cNvSpPr/>
            <p:nvPr/>
          </p:nvSpPr>
          <p:spPr>
            <a:xfrm>
              <a:off x="6554714" y="3249000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81" name="วงรี 80">
              <a:extLst>
                <a:ext uri="{FF2B5EF4-FFF2-40B4-BE49-F238E27FC236}">
                  <a16:creationId xmlns:a16="http://schemas.microsoft.com/office/drawing/2014/main" id="{212CA890-9015-456E-98AA-AE1FEAB94E68}"/>
                </a:ext>
              </a:extLst>
            </p:cNvPr>
            <p:cNvSpPr/>
            <p:nvPr/>
          </p:nvSpPr>
          <p:spPr>
            <a:xfrm>
              <a:off x="6844534" y="1446698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82" name="วงรี 81">
              <a:extLst>
                <a:ext uri="{FF2B5EF4-FFF2-40B4-BE49-F238E27FC236}">
                  <a16:creationId xmlns:a16="http://schemas.microsoft.com/office/drawing/2014/main" id="{28142ACE-1576-457B-9FFB-A6E640C94C93}"/>
                </a:ext>
              </a:extLst>
            </p:cNvPr>
            <p:cNvSpPr/>
            <p:nvPr/>
          </p:nvSpPr>
          <p:spPr>
            <a:xfrm>
              <a:off x="6844534" y="1646723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83" name="วงรี 82">
              <a:extLst>
                <a:ext uri="{FF2B5EF4-FFF2-40B4-BE49-F238E27FC236}">
                  <a16:creationId xmlns:a16="http://schemas.microsoft.com/office/drawing/2014/main" id="{9E65A5C0-A1A5-4257-B83F-64DB62AD6D4A}"/>
                </a:ext>
              </a:extLst>
            </p:cNvPr>
            <p:cNvSpPr/>
            <p:nvPr/>
          </p:nvSpPr>
          <p:spPr>
            <a:xfrm>
              <a:off x="6844534" y="1846748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84" name="วงรี 83">
              <a:extLst>
                <a:ext uri="{FF2B5EF4-FFF2-40B4-BE49-F238E27FC236}">
                  <a16:creationId xmlns:a16="http://schemas.microsoft.com/office/drawing/2014/main" id="{F456F59F-3E8B-4A9C-A0A6-9D9A58347391}"/>
                </a:ext>
              </a:extLst>
            </p:cNvPr>
            <p:cNvSpPr/>
            <p:nvPr/>
          </p:nvSpPr>
          <p:spPr>
            <a:xfrm>
              <a:off x="6844534" y="2046773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85" name="วงรี 84">
              <a:extLst>
                <a:ext uri="{FF2B5EF4-FFF2-40B4-BE49-F238E27FC236}">
                  <a16:creationId xmlns:a16="http://schemas.microsoft.com/office/drawing/2014/main" id="{C6C7035C-D720-4782-9889-E7C52F07F731}"/>
                </a:ext>
              </a:extLst>
            </p:cNvPr>
            <p:cNvSpPr/>
            <p:nvPr/>
          </p:nvSpPr>
          <p:spPr>
            <a:xfrm>
              <a:off x="6844534" y="2246798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86" name="วงรี 85">
              <a:extLst>
                <a:ext uri="{FF2B5EF4-FFF2-40B4-BE49-F238E27FC236}">
                  <a16:creationId xmlns:a16="http://schemas.microsoft.com/office/drawing/2014/main" id="{12958C89-FAC6-4D6B-A6BC-89E7F57F49A9}"/>
                </a:ext>
              </a:extLst>
            </p:cNvPr>
            <p:cNvSpPr/>
            <p:nvPr/>
          </p:nvSpPr>
          <p:spPr>
            <a:xfrm>
              <a:off x="6844534" y="2446823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87" name="วงรี 86">
              <a:extLst>
                <a:ext uri="{FF2B5EF4-FFF2-40B4-BE49-F238E27FC236}">
                  <a16:creationId xmlns:a16="http://schemas.microsoft.com/office/drawing/2014/main" id="{0EB9EF5B-9B6B-4CCD-9D23-F1A66E05B5E1}"/>
                </a:ext>
              </a:extLst>
            </p:cNvPr>
            <p:cNvSpPr/>
            <p:nvPr/>
          </p:nvSpPr>
          <p:spPr>
            <a:xfrm>
              <a:off x="6844534" y="2646848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88" name="วงรี 87">
              <a:extLst>
                <a:ext uri="{FF2B5EF4-FFF2-40B4-BE49-F238E27FC236}">
                  <a16:creationId xmlns:a16="http://schemas.microsoft.com/office/drawing/2014/main" id="{4B41C75B-F80A-4FD0-B1BE-56B30ECAE20E}"/>
                </a:ext>
              </a:extLst>
            </p:cNvPr>
            <p:cNvSpPr/>
            <p:nvPr/>
          </p:nvSpPr>
          <p:spPr>
            <a:xfrm>
              <a:off x="6844534" y="2846873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89" name="วงรี 88">
              <a:extLst>
                <a:ext uri="{FF2B5EF4-FFF2-40B4-BE49-F238E27FC236}">
                  <a16:creationId xmlns:a16="http://schemas.microsoft.com/office/drawing/2014/main" id="{6E7786C0-A46F-4381-8D9D-7B9F8A2056D0}"/>
                </a:ext>
              </a:extLst>
            </p:cNvPr>
            <p:cNvSpPr/>
            <p:nvPr/>
          </p:nvSpPr>
          <p:spPr>
            <a:xfrm>
              <a:off x="6844534" y="3046898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90" name="วงรี 89">
              <a:extLst>
                <a:ext uri="{FF2B5EF4-FFF2-40B4-BE49-F238E27FC236}">
                  <a16:creationId xmlns:a16="http://schemas.microsoft.com/office/drawing/2014/main" id="{1E352FA3-EDA1-40E7-926E-C03C10A26667}"/>
                </a:ext>
              </a:extLst>
            </p:cNvPr>
            <p:cNvSpPr/>
            <p:nvPr/>
          </p:nvSpPr>
          <p:spPr>
            <a:xfrm>
              <a:off x="6844534" y="3246923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</p:grpSp>
      <p:grpSp>
        <p:nvGrpSpPr>
          <p:cNvPr id="125" name="กลุ่ม 124">
            <a:extLst>
              <a:ext uri="{FF2B5EF4-FFF2-40B4-BE49-F238E27FC236}">
                <a16:creationId xmlns:a16="http://schemas.microsoft.com/office/drawing/2014/main" id="{2A7EF110-C613-43EC-A91B-8724C8B7B2A1}"/>
              </a:ext>
            </a:extLst>
          </p:cNvPr>
          <p:cNvGrpSpPr>
            <a:grpSpLocks noChangeAspect="1"/>
          </p:cNvGrpSpPr>
          <p:nvPr/>
        </p:nvGrpSpPr>
        <p:grpSpPr>
          <a:xfrm rot="5400000">
            <a:off x="2133939" y="4354181"/>
            <a:ext cx="347486" cy="982634"/>
            <a:chOff x="6264894" y="1446698"/>
            <a:chExt cx="759640" cy="1984379"/>
          </a:xfrm>
        </p:grpSpPr>
        <p:sp>
          <p:nvSpPr>
            <p:cNvPr id="126" name="วงรี 125">
              <a:extLst>
                <a:ext uri="{FF2B5EF4-FFF2-40B4-BE49-F238E27FC236}">
                  <a16:creationId xmlns:a16="http://schemas.microsoft.com/office/drawing/2014/main" id="{087B597C-BD80-4707-83EB-0CA0D38815FA}"/>
                </a:ext>
              </a:extLst>
            </p:cNvPr>
            <p:cNvSpPr/>
            <p:nvPr/>
          </p:nvSpPr>
          <p:spPr>
            <a:xfrm>
              <a:off x="6264894" y="1450852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27" name="วงรี 126">
              <a:extLst>
                <a:ext uri="{FF2B5EF4-FFF2-40B4-BE49-F238E27FC236}">
                  <a16:creationId xmlns:a16="http://schemas.microsoft.com/office/drawing/2014/main" id="{BCDC5252-3B1F-4471-83D6-157DD3488F1D}"/>
                </a:ext>
              </a:extLst>
            </p:cNvPr>
            <p:cNvSpPr/>
            <p:nvPr/>
          </p:nvSpPr>
          <p:spPr>
            <a:xfrm>
              <a:off x="6264894" y="1650877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28" name="วงรี 127">
              <a:extLst>
                <a:ext uri="{FF2B5EF4-FFF2-40B4-BE49-F238E27FC236}">
                  <a16:creationId xmlns:a16="http://schemas.microsoft.com/office/drawing/2014/main" id="{72F01A66-27AA-4D43-B117-96BE8EDDD1AF}"/>
                </a:ext>
              </a:extLst>
            </p:cNvPr>
            <p:cNvSpPr/>
            <p:nvPr/>
          </p:nvSpPr>
          <p:spPr>
            <a:xfrm>
              <a:off x="6264894" y="1850902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29" name="วงรี 128">
              <a:extLst>
                <a:ext uri="{FF2B5EF4-FFF2-40B4-BE49-F238E27FC236}">
                  <a16:creationId xmlns:a16="http://schemas.microsoft.com/office/drawing/2014/main" id="{C442AD09-F6A2-41BE-B9D4-C779372A7A48}"/>
                </a:ext>
              </a:extLst>
            </p:cNvPr>
            <p:cNvSpPr/>
            <p:nvPr/>
          </p:nvSpPr>
          <p:spPr>
            <a:xfrm>
              <a:off x="6264894" y="2050927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30" name="วงรี 129">
              <a:extLst>
                <a:ext uri="{FF2B5EF4-FFF2-40B4-BE49-F238E27FC236}">
                  <a16:creationId xmlns:a16="http://schemas.microsoft.com/office/drawing/2014/main" id="{8F9C1533-F358-403F-9407-C2827AD41DB8}"/>
                </a:ext>
              </a:extLst>
            </p:cNvPr>
            <p:cNvSpPr/>
            <p:nvPr/>
          </p:nvSpPr>
          <p:spPr>
            <a:xfrm>
              <a:off x="6264894" y="2250952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31" name="วงรี 130">
              <a:extLst>
                <a:ext uri="{FF2B5EF4-FFF2-40B4-BE49-F238E27FC236}">
                  <a16:creationId xmlns:a16="http://schemas.microsoft.com/office/drawing/2014/main" id="{E9409C88-8E7C-42F9-AD4C-AC78A21D9EDD}"/>
                </a:ext>
              </a:extLst>
            </p:cNvPr>
            <p:cNvSpPr/>
            <p:nvPr/>
          </p:nvSpPr>
          <p:spPr>
            <a:xfrm>
              <a:off x="6264894" y="2450977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32" name="วงรี 131">
              <a:extLst>
                <a:ext uri="{FF2B5EF4-FFF2-40B4-BE49-F238E27FC236}">
                  <a16:creationId xmlns:a16="http://schemas.microsoft.com/office/drawing/2014/main" id="{4A7409C7-A987-4C36-8B3B-A5AC75002AAA}"/>
                </a:ext>
              </a:extLst>
            </p:cNvPr>
            <p:cNvSpPr/>
            <p:nvPr/>
          </p:nvSpPr>
          <p:spPr>
            <a:xfrm>
              <a:off x="6264894" y="2651002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33" name="วงรี 132">
              <a:extLst>
                <a:ext uri="{FF2B5EF4-FFF2-40B4-BE49-F238E27FC236}">
                  <a16:creationId xmlns:a16="http://schemas.microsoft.com/office/drawing/2014/main" id="{8EE3D0AA-B694-4139-92D2-BD8E66EA6B63}"/>
                </a:ext>
              </a:extLst>
            </p:cNvPr>
            <p:cNvSpPr/>
            <p:nvPr/>
          </p:nvSpPr>
          <p:spPr>
            <a:xfrm>
              <a:off x="6264894" y="2851027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34" name="วงรี 133">
              <a:extLst>
                <a:ext uri="{FF2B5EF4-FFF2-40B4-BE49-F238E27FC236}">
                  <a16:creationId xmlns:a16="http://schemas.microsoft.com/office/drawing/2014/main" id="{2BB0E1F4-1047-4408-8BFD-B5A0D565A2E6}"/>
                </a:ext>
              </a:extLst>
            </p:cNvPr>
            <p:cNvSpPr/>
            <p:nvPr/>
          </p:nvSpPr>
          <p:spPr>
            <a:xfrm>
              <a:off x="6264894" y="3051052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 dirty="0"/>
            </a:p>
          </p:txBody>
        </p:sp>
        <p:sp>
          <p:nvSpPr>
            <p:cNvPr id="135" name="วงรี 134">
              <a:extLst>
                <a:ext uri="{FF2B5EF4-FFF2-40B4-BE49-F238E27FC236}">
                  <a16:creationId xmlns:a16="http://schemas.microsoft.com/office/drawing/2014/main" id="{0EF7C8D2-A0BA-42DF-A4B3-7E8357F14533}"/>
                </a:ext>
              </a:extLst>
            </p:cNvPr>
            <p:cNvSpPr/>
            <p:nvPr/>
          </p:nvSpPr>
          <p:spPr>
            <a:xfrm>
              <a:off x="6264894" y="3251077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36" name="วงรี 135">
              <a:extLst>
                <a:ext uri="{FF2B5EF4-FFF2-40B4-BE49-F238E27FC236}">
                  <a16:creationId xmlns:a16="http://schemas.microsoft.com/office/drawing/2014/main" id="{BE23256E-38DF-49B1-93AC-78B4911E571A}"/>
                </a:ext>
              </a:extLst>
            </p:cNvPr>
            <p:cNvSpPr/>
            <p:nvPr/>
          </p:nvSpPr>
          <p:spPr>
            <a:xfrm>
              <a:off x="6554714" y="1448775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37" name="วงรี 136">
              <a:extLst>
                <a:ext uri="{FF2B5EF4-FFF2-40B4-BE49-F238E27FC236}">
                  <a16:creationId xmlns:a16="http://schemas.microsoft.com/office/drawing/2014/main" id="{D2EBBCA6-A58E-409A-8BB1-46096F953522}"/>
                </a:ext>
              </a:extLst>
            </p:cNvPr>
            <p:cNvSpPr/>
            <p:nvPr/>
          </p:nvSpPr>
          <p:spPr>
            <a:xfrm>
              <a:off x="6554714" y="1648800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38" name="วงรี 137">
              <a:extLst>
                <a:ext uri="{FF2B5EF4-FFF2-40B4-BE49-F238E27FC236}">
                  <a16:creationId xmlns:a16="http://schemas.microsoft.com/office/drawing/2014/main" id="{4EAA18AD-D225-4CAB-A830-06A73C29BA6B}"/>
                </a:ext>
              </a:extLst>
            </p:cNvPr>
            <p:cNvSpPr/>
            <p:nvPr/>
          </p:nvSpPr>
          <p:spPr>
            <a:xfrm>
              <a:off x="6554714" y="1848825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39" name="วงรี 138">
              <a:extLst>
                <a:ext uri="{FF2B5EF4-FFF2-40B4-BE49-F238E27FC236}">
                  <a16:creationId xmlns:a16="http://schemas.microsoft.com/office/drawing/2014/main" id="{0C1FF6D6-BAFB-4890-BDAF-0321109E106E}"/>
                </a:ext>
              </a:extLst>
            </p:cNvPr>
            <p:cNvSpPr/>
            <p:nvPr/>
          </p:nvSpPr>
          <p:spPr>
            <a:xfrm>
              <a:off x="6554714" y="2048850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40" name="วงรี 139">
              <a:extLst>
                <a:ext uri="{FF2B5EF4-FFF2-40B4-BE49-F238E27FC236}">
                  <a16:creationId xmlns:a16="http://schemas.microsoft.com/office/drawing/2014/main" id="{42CAA703-0698-4B2C-89D9-7623CE92359A}"/>
                </a:ext>
              </a:extLst>
            </p:cNvPr>
            <p:cNvSpPr/>
            <p:nvPr/>
          </p:nvSpPr>
          <p:spPr>
            <a:xfrm>
              <a:off x="6554714" y="2248875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41" name="วงรี 140">
              <a:extLst>
                <a:ext uri="{FF2B5EF4-FFF2-40B4-BE49-F238E27FC236}">
                  <a16:creationId xmlns:a16="http://schemas.microsoft.com/office/drawing/2014/main" id="{DA7B4F7D-1D18-420D-8433-F99DF2BFD5EB}"/>
                </a:ext>
              </a:extLst>
            </p:cNvPr>
            <p:cNvSpPr/>
            <p:nvPr/>
          </p:nvSpPr>
          <p:spPr>
            <a:xfrm>
              <a:off x="6554714" y="2448900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42" name="วงรี 141">
              <a:extLst>
                <a:ext uri="{FF2B5EF4-FFF2-40B4-BE49-F238E27FC236}">
                  <a16:creationId xmlns:a16="http://schemas.microsoft.com/office/drawing/2014/main" id="{AE91FF48-3E09-4F8A-AF4D-3AA54B047A9E}"/>
                </a:ext>
              </a:extLst>
            </p:cNvPr>
            <p:cNvSpPr/>
            <p:nvPr/>
          </p:nvSpPr>
          <p:spPr>
            <a:xfrm>
              <a:off x="6554714" y="2648925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43" name="วงรี 142">
              <a:extLst>
                <a:ext uri="{FF2B5EF4-FFF2-40B4-BE49-F238E27FC236}">
                  <a16:creationId xmlns:a16="http://schemas.microsoft.com/office/drawing/2014/main" id="{813DCB89-6B66-45B5-8F7E-7706E9A8160B}"/>
                </a:ext>
              </a:extLst>
            </p:cNvPr>
            <p:cNvSpPr/>
            <p:nvPr/>
          </p:nvSpPr>
          <p:spPr>
            <a:xfrm>
              <a:off x="6554714" y="2848950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44" name="วงรี 143">
              <a:extLst>
                <a:ext uri="{FF2B5EF4-FFF2-40B4-BE49-F238E27FC236}">
                  <a16:creationId xmlns:a16="http://schemas.microsoft.com/office/drawing/2014/main" id="{9795BA4E-5DC0-4DD6-A85F-8EA0857D4AD7}"/>
                </a:ext>
              </a:extLst>
            </p:cNvPr>
            <p:cNvSpPr/>
            <p:nvPr/>
          </p:nvSpPr>
          <p:spPr>
            <a:xfrm>
              <a:off x="6554714" y="3048975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45" name="วงรี 144">
              <a:extLst>
                <a:ext uri="{FF2B5EF4-FFF2-40B4-BE49-F238E27FC236}">
                  <a16:creationId xmlns:a16="http://schemas.microsoft.com/office/drawing/2014/main" id="{E029C643-64FC-489A-961F-BA499DD96B5F}"/>
                </a:ext>
              </a:extLst>
            </p:cNvPr>
            <p:cNvSpPr/>
            <p:nvPr/>
          </p:nvSpPr>
          <p:spPr>
            <a:xfrm>
              <a:off x="6554714" y="3249000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46" name="วงรี 145">
              <a:extLst>
                <a:ext uri="{FF2B5EF4-FFF2-40B4-BE49-F238E27FC236}">
                  <a16:creationId xmlns:a16="http://schemas.microsoft.com/office/drawing/2014/main" id="{30AB53CB-BFBE-474D-AB48-F68DE0EE987E}"/>
                </a:ext>
              </a:extLst>
            </p:cNvPr>
            <p:cNvSpPr/>
            <p:nvPr/>
          </p:nvSpPr>
          <p:spPr>
            <a:xfrm>
              <a:off x="6844534" y="1446698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47" name="วงรี 146">
              <a:extLst>
                <a:ext uri="{FF2B5EF4-FFF2-40B4-BE49-F238E27FC236}">
                  <a16:creationId xmlns:a16="http://schemas.microsoft.com/office/drawing/2014/main" id="{086C549C-08DF-463C-8A3D-A381ADCD4108}"/>
                </a:ext>
              </a:extLst>
            </p:cNvPr>
            <p:cNvSpPr/>
            <p:nvPr/>
          </p:nvSpPr>
          <p:spPr>
            <a:xfrm>
              <a:off x="6844534" y="1646723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48" name="วงรี 147">
              <a:extLst>
                <a:ext uri="{FF2B5EF4-FFF2-40B4-BE49-F238E27FC236}">
                  <a16:creationId xmlns:a16="http://schemas.microsoft.com/office/drawing/2014/main" id="{613A26D6-D114-4DB7-BF7A-3D4A1680BF71}"/>
                </a:ext>
              </a:extLst>
            </p:cNvPr>
            <p:cNvSpPr/>
            <p:nvPr/>
          </p:nvSpPr>
          <p:spPr>
            <a:xfrm>
              <a:off x="6844534" y="1846748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49" name="วงรี 148">
              <a:extLst>
                <a:ext uri="{FF2B5EF4-FFF2-40B4-BE49-F238E27FC236}">
                  <a16:creationId xmlns:a16="http://schemas.microsoft.com/office/drawing/2014/main" id="{E27DDA30-C4D6-4AA2-ACA1-1D3C030E1D72}"/>
                </a:ext>
              </a:extLst>
            </p:cNvPr>
            <p:cNvSpPr/>
            <p:nvPr/>
          </p:nvSpPr>
          <p:spPr>
            <a:xfrm>
              <a:off x="6844534" y="2046773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50" name="วงรี 149">
              <a:extLst>
                <a:ext uri="{FF2B5EF4-FFF2-40B4-BE49-F238E27FC236}">
                  <a16:creationId xmlns:a16="http://schemas.microsoft.com/office/drawing/2014/main" id="{0CA6F531-E93D-4AA4-8F21-C6AB8CC24A7C}"/>
                </a:ext>
              </a:extLst>
            </p:cNvPr>
            <p:cNvSpPr/>
            <p:nvPr/>
          </p:nvSpPr>
          <p:spPr>
            <a:xfrm>
              <a:off x="6844534" y="2246798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51" name="วงรี 150">
              <a:extLst>
                <a:ext uri="{FF2B5EF4-FFF2-40B4-BE49-F238E27FC236}">
                  <a16:creationId xmlns:a16="http://schemas.microsoft.com/office/drawing/2014/main" id="{56D3A951-4DAE-4497-A1BF-9DE01A1283E0}"/>
                </a:ext>
              </a:extLst>
            </p:cNvPr>
            <p:cNvSpPr/>
            <p:nvPr/>
          </p:nvSpPr>
          <p:spPr>
            <a:xfrm>
              <a:off x="6844534" y="2446823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52" name="วงรี 151">
              <a:extLst>
                <a:ext uri="{FF2B5EF4-FFF2-40B4-BE49-F238E27FC236}">
                  <a16:creationId xmlns:a16="http://schemas.microsoft.com/office/drawing/2014/main" id="{56624583-3AF1-434C-947B-DC01822C50CB}"/>
                </a:ext>
              </a:extLst>
            </p:cNvPr>
            <p:cNvSpPr/>
            <p:nvPr/>
          </p:nvSpPr>
          <p:spPr>
            <a:xfrm>
              <a:off x="6844534" y="2646848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53" name="วงรี 152">
              <a:extLst>
                <a:ext uri="{FF2B5EF4-FFF2-40B4-BE49-F238E27FC236}">
                  <a16:creationId xmlns:a16="http://schemas.microsoft.com/office/drawing/2014/main" id="{FFB94250-93F7-44D7-B0D3-00F3B7A4F59C}"/>
                </a:ext>
              </a:extLst>
            </p:cNvPr>
            <p:cNvSpPr/>
            <p:nvPr/>
          </p:nvSpPr>
          <p:spPr>
            <a:xfrm>
              <a:off x="6844534" y="2846873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54" name="วงรี 153">
              <a:extLst>
                <a:ext uri="{FF2B5EF4-FFF2-40B4-BE49-F238E27FC236}">
                  <a16:creationId xmlns:a16="http://schemas.microsoft.com/office/drawing/2014/main" id="{693A4000-C711-4213-881F-46174FD1239A}"/>
                </a:ext>
              </a:extLst>
            </p:cNvPr>
            <p:cNvSpPr/>
            <p:nvPr/>
          </p:nvSpPr>
          <p:spPr>
            <a:xfrm>
              <a:off x="6844534" y="3046898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55" name="วงรี 154">
              <a:extLst>
                <a:ext uri="{FF2B5EF4-FFF2-40B4-BE49-F238E27FC236}">
                  <a16:creationId xmlns:a16="http://schemas.microsoft.com/office/drawing/2014/main" id="{10DCF3F5-3C48-4642-B133-E3CC79C23C10}"/>
                </a:ext>
              </a:extLst>
            </p:cNvPr>
            <p:cNvSpPr/>
            <p:nvPr/>
          </p:nvSpPr>
          <p:spPr>
            <a:xfrm>
              <a:off x="6844534" y="3246923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</p:grpSp>
      <p:grpSp>
        <p:nvGrpSpPr>
          <p:cNvPr id="156" name="กลุ่ม 155">
            <a:extLst>
              <a:ext uri="{FF2B5EF4-FFF2-40B4-BE49-F238E27FC236}">
                <a16:creationId xmlns:a16="http://schemas.microsoft.com/office/drawing/2014/main" id="{B958616B-DD23-408E-8662-7F1436CDCE4F}"/>
              </a:ext>
            </a:extLst>
          </p:cNvPr>
          <p:cNvGrpSpPr>
            <a:grpSpLocks noChangeAspect="1"/>
          </p:cNvGrpSpPr>
          <p:nvPr/>
        </p:nvGrpSpPr>
        <p:grpSpPr>
          <a:xfrm rot="5400000">
            <a:off x="3466326" y="573401"/>
            <a:ext cx="347486" cy="982634"/>
            <a:chOff x="6264894" y="1446698"/>
            <a:chExt cx="759640" cy="1984379"/>
          </a:xfrm>
        </p:grpSpPr>
        <p:sp>
          <p:nvSpPr>
            <p:cNvPr id="157" name="วงรี 156">
              <a:extLst>
                <a:ext uri="{FF2B5EF4-FFF2-40B4-BE49-F238E27FC236}">
                  <a16:creationId xmlns:a16="http://schemas.microsoft.com/office/drawing/2014/main" id="{880946A2-5350-4B72-B3CF-3372A2D75CBF}"/>
                </a:ext>
              </a:extLst>
            </p:cNvPr>
            <p:cNvSpPr/>
            <p:nvPr/>
          </p:nvSpPr>
          <p:spPr>
            <a:xfrm>
              <a:off x="6264894" y="1450852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58" name="วงรี 157">
              <a:extLst>
                <a:ext uri="{FF2B5EF4-FFF2-40B4-BE49-F238E27FC236}">
                  <a16:creationId xmlns:a16="http://schemas.microsoft.com/office/drawing/2014/main" id="{3CE03E15-6C83-422D-BD88-166AD688CF2E}"/>
                </a:ext>
              </a:extLst>
            </p:cNvPr>
            <p:cNvSpPr/>
            <p:nvPr/>
          </p:nvSpPr>
          <p:spPr>
            <a:xfrm>
              <a:off x="6264894" y="1650877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59" name="วงรี 158">
              <a:extLst>
                <a:ext uri="{FF2B5EF4-FFF2-40B4-BE49-F238E27FC236}">
                  <a16:creationId xmlns:a16="http://schemas.microsoft.com/office/drawing/2014/main" id="{908F4668-BA50-42FC-A8E3-4423F5A64ABC}"/>
                </a:ext>
              </a:extLst>
            </p:cNvPr>
            <p:cNvSpPr/>
            <p:nvPr/>
          </p:nvSpPr>
          <p:spPr>
            <a:xfrm>
              <a:off x="6264894" y="1850902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60" name="วงรี 159">
              <a:extLst>
                <a:ext uri="{FF2B5EF4-FFF2-40B4-BE49-F238E27FC236}">
                  <a16:creationId xmlns:a16="http://schemas.microsoft.com/office/drawing/2014/main" id="{524554F2-A4AB-4A2E-91DE-4B0CB4B448EB}"/>
                </a:ext>
              </a:extLst>
            </p:cNvPr>
            <p:cNvSpPr/>
            <p:nvPr/>
          </p:nvSpPr>
          <p:spPr>
            <a:xfrm>
              <a:off x="6264894" y="2050927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61" name="วงรี 160">
              <a:extLst>
                <a:ext uri="{FF2B5EF4-FFF2-40B4-BE49-F238E27FC236}">
                  <a16:creationId xmlns:a16="http://schemas.microsoft.com/office/drawing/2014/main" id="{F3F51107-801F-4372-8E4D-3C58FA1B92B3}"/>
                </a:ext>
              </a:extLst>
            </p:cNvPr>
            <p:cNvSpPr/>
            <p:nvPr/>
          </p:nvSpPr>
          <p:spPr>
            <a:xfrm>
              <a:off x="6264894" y="2250952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62" name="วงรี 161">
              <a:extLst>
                <a:ext uri="{FF2B5EF4-FFF2-40B4-BE49-F238E27FC236}">
                  <a16:creationId xmlns:a16="http://schemas.microsoft.com/office/drawing/2014/main" id="{5D800A4B-1832-4643-A216-53E717B7A80C}"/>
                </a:ext>
              </a:extLst>
            </p:cNvPr>
            <p:cNvSpPr/>
            <p:nvPr/>
          </p:nvSpPr>
          <p:spPr>
            <a:xfrm>
              <a:off x="6264894" y="2450977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63" name="วงรี 162">
              <a:extLst>
                <a:ext uri="{FF2B5EF4-FFF2-40B4-BE49-F238E27FC236}">
                  <a16:creationId xmlns:a16="http://schemas.microsoft.com/office/drawing/2014/main" id="{BCF1EB5A-DBFC-4179-958C-1B9118471259}"/>
                </a:ext>
              </a:extLst>
            </p:cNvPr>
            <p:cNvSpPr/>
            <p:nvPr/>
          </p:nvSpPr>
          <p:spPr>
            <a:xfrm>
              <a:off x="6264894" y="2651002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64" name="วงรี 163">
              <a:extLst>
                <a:ext uri="{FF2B5EF4-FFF2-40B4-BE49-F238E27FC236}">
                  <a16:creationId xmlns:a16="http://schemas.microsoft.com/office/drawing/2014/main" id="{43A2364B-8D4A-4104-BC92-43A3EBCF0585}"/>
                </a:ext>
              </a:extLst>
            </p:cNvPr>
            <p:cNvSpPr/>
            <p:nvPr/>
          </p:nvSpPr>
          <p:spPr>
            <a:xfrm>
              <a:off x="6264894" y="2851027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65" name="วงรี 164">
              <a:extLst>
                <a:ext uri="{FF2B5EF4-FFF2-40B4-BE49-F238E27FC236}">
                  <a16:creationId xmlns:a16="http://schemas.microsoft.com/office/drawing/2014/main" id="{2009CE0F-1418-4A64-9EF9-E61143263B5C}"/>
                </a:ext>
              </a:extLst>
            </p:cNvPr>
            <p:cNvSpPr/>
            <p:nvPr/>
          </p:nvSpPr>
          <p:spPr>
            <a:xfrm>
              <a:off x="6264894" y="3051052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 dirty="0"/>
            </a:p>
          </p:txBody>
        </p:sp>
        <p:sp>
          <p:nvSpPr>
            <p:cNvPr id="166" name="วงรี 165">
              <a:extLst>
                <a:ext uri="{FF2B5EF4-FFF2-40B4-BE49-F238E27FC236}">
                  <a16:creationId xmlns:a16="http://schemas.microsoft.com/office/drawing/2014/main" id="{AD5C2724-F24C-49C5-B5E1-775DEA13487D}"/>
                </a:ext>
              </a:extLst>
            </p:cNvPr>
            <p:cNvSpPr/>
            <p:nvPr/>
          </p:nvSpPr>
          <p:spPr>
            <a:xfrm>
              <a:off x="6264894" y="3251077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67" name="วงรี 166">
              <a:extLst>
                <a:ext uri="{FF2B5EF4-FFF2-40B4-BE49-F238E27FC236}">
                  <a16:creationId xmlns:a16="http://schemas.microsoft.com/office/drawing/2014/main" id="{072B9939-058B-4D80-947C-409EF176F8F8}"/>
                </a:ext>
              </a:extLst>
            </p:cNvPr>
            <p:cNvSpPr/>
            <p:nvPr/>
          </p:nvSpPr>
          <p:spPr>
            <a:xfrm>
              <a:off x="6554714" y="1448775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68" name="วงรี 167">
              <a:extLst>
                <a:ext uri="{FF2B5EF4-FFF2-40B4-BE49-F238E27FC236}">
                  <a16:creationId xmlns:a16="http://schemas.microsoft.com/office/drawing/2014/main" id="{FD8A0C7A-2F21-40E4-A570-653933483C2A}"/>
                </a:ext>
              </a:extLst>
            </p:cNvPr>
            <p:cNvSpPr/>
            <p:nvPr/>
          </p:nvSpPr>
          <p:spPr>
            <a:xfrm>
              <a:off x="6554714" y="1648800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69" name="วงรี 168">
              <a:extLst>
                <a:ext uri="{FF2B5EF4-FFF2-40B4-BE49-F238E27FC236}">
                  <a16:creationId xmlns:a16="http://schemas.microsoft.com/office/drawing/2014/main" id="{4D647E18-E96F-4C4F-8BF3-5C1EA031B938}"/>
                </a:ext>
              </a:extLst>
            </p:cNvPr>
            <p:cNvSpPr/>
            <p:nvPr/>
          </p:nvSpPr>
          <p:spPr>
            <a:xfrm>
              <a:off x="6554714" y="1848825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70" name="วงรี 169">
              <a:extLst>
                <a:ext uri="{FF2B5EF4-FFF2-40B4-BE49-F238E27FC236}">
                  <a16:creationId xmlns:a16="http://schemas.microsoft.com/office/drawing/2014/main" id="{9035A499-ABAB-46EA-A7A5-5E21EF272C51}"/>
                </a:ext>
              </a:extLst>
            </p:cNvPr>
            <p:cNvSpPr/>
            <p:nvPr/>
          </p:nvSpPr>
          <p:spPr>
            <a:xfrm>
              <a:off x="6554714" y="2048850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71" name="วงรี 170">
              <a:extLst>
                <a:ext uri="{FF2B5EF4-FFF2-40B4-BE49-F238E27FC236}">
                  <a16:creationId xmlns:a16="http://schemas.microsoft.com/office/drawing/2014/main" id="{EC45FC70-FF67-4A0B-9F65-AC60DB5DD75A}"/>
                </a:ext>
              </a:extLst>
            </p:cNvPr>
            <p:cNvSpPr/>
            <p:nvPr/>
          </p:nvSpPr>
          <p:spPr>
            <a:xfrm>
              <a:off x="6554714" y="2248875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72" name="วงรี 171">
              <a:extLst>
                <a:ext uri="{FF2B5EF4-FFF2-40B4-BE49-F238E27FC236}">
                  <a16:creationId xmlns:a16="http://schemas.microsoft.com/office/drawing/2014/main" id="{3225911A-5A7F-4A6A-8D60-167EE0612ED8}"/>
                </a:ext>
              </a:extLst>
            </p:cNvPr>
            <p:cNvSpPr/>
            <p:nvPr/>
          </p:nvSpPr>
          <p:spPr>
            <a:xfrm>
              <a:off x="6554714" y="2448900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73" name="วงรี 172">
              <a:extLst>
                <a:ext uri="{FF2B5EF4-FFF2-40B4-BE49-F238E27FC236}">
                  <a16:creationId xmlns:a16="http://schemas.microsoft.com/office/drawing/2014/main" id="{779E656A-5DB3-43FD-A294-C984D27F3ECA}"/>
                </a:ext>
              </a:extLst>
            </p:cNvPr>
            <p:cNvSpPr/>
            <p:nvPr/>
          </p:nvSpPr>
          <p:spPr>
            <a:xfrm>
              <a:off x="6554714" y="2648925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74" name="วงรี 173">
              <a:extLst>
                <a:ext uri="{FF2B5EF4-FFF2-40B4-BE49-F238E27FC236}">
                  <a16:creationId xmlns:a16="http://schemas.microsoft.com/office/drawing/2014/main" id="{A14C5DAE-6A71-40BD-9109-F1EFE7D9D5B1}"/>
                </a:ext>
              </a:extLst>
            </p:cNvPr>
            <p:cNvSpPr/>
            <p:nvPr/>
          </p:nvSpPr>
          <p:spPr>
            <a:xfrm>
              <a:off x="6554714" y="2848950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75" name="วงรี 174">
              <a:extLst>
                <a:ext uri="{FF2B5EF4-FFF2-40B4-BE49-F238E27FC236}">
                  <a16:creationId xmlns:a16="http://schemas.microsoft.com/office/drawing/2014/main" id="{1C726E50-D9AB-44F7-B09D-260EA4A097D2}"/>
                </a:ext>
              </a:extLst>
            </p:cNvPr>
            <p:cNvSpPr/>
            <p:nvPr/>
          </p:nvSpPr>
          <p:spPr>
            <a:xfrm>
              <a:off x="6554714" y="3048975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76" name="วงรี 175">
              <a:extLst>
                <a:ext uri="{FF2B5EF4-FFF2-40B4-BE49-F238E27FC236}">
                  <a16:creationId xmlns:a16="http://schemas.microsoft.com/office/drawing/2014/main" id="{3381DF47-4EEC-4C5D-806D-331FFB99EDBB}"/>
                </a:ext>
              </a:extLst>
            </p:cNvPr>
            <p:cNvSpPr/>
            <p:nvPr/>
          </p:nvSpPr>
          <p:spPr>
            <a:xfrm>
              <a:off x="6554714" y="3249000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77" name="วงรี 176">
              <a:extLst>
                <a:ext uri="{FF2B5EF4-FFF2-40B4-BE49-F238E27FC236}">
                  <a16:creationId xmlns:a16="http://schemas.microsoft.com/office/drawing/2014/main" id="{B1A7197B-B98D-40DE-BF72-B4830EC03030}"/>
                </a:ext>
              </a:extLst>
            </p:cNvPr>
            <p:cNvSpPr/>
            <p:nvPr/>
          </p:nvSpPr>
          <p:spPr>
            <a:xfrm>
              <a:off x="6844534" y="1446698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78" name="วงรี 177">
              <a:extLst>
                <a:ext uri="{FF2B5EF4-FFF2-40B4-BE49-F238E27FC236}">
                  <a16:creationId xmlns:a16="http://schemas.microsoft.com/office/drawing/2014/main" id="{82DF469E-A085-4039-88CB-3969DA384FDB}"/>
                </a:ext>
              </a:extLst>
            </p:cNvPr>
            <p:cNvSpPr/>
            <p:nvPr/>
          </p:nvSpPr>
          <p:spPr>
            <a:xfrm>
              <a:off x="6844534" y="1646723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79" name="วงรี 178">
              <a:extLst>
                <a:ext uri="{FF2B5EF4-FFF2-40B4-BE49-F238E27FC236}">
                  <a16:creationId xmlns:a16="http://schemas.microsoft.com/office/drawing/2014/main" id="{2114E414-B577-4702-8E7D-052C8EB01B12}"/>
                </a:ext>
              </a:extLst>
            </p:cNvPr>
            <p:cNvSpPr/>
            <p:nvPr/>
          </p:nvSpPr>
          <p:spPr>
            <a:xfrm>
              <a:off x="6844534" y="1846748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80" name="วงรี 179">
              <a:extLst>
                <a:ext uri="{FF2B5EF4-FFF2-40B4-BE49-F238E27FC236}">
                  <a16:creationId xmlns:a16="http://schemas.microsoft.com/office/drawing/2014/main" id="{FAE97F4D-3390-442F-BABF-6A9F783CDAC4}"/>
                </a:ext>
              </a:extLst>
            </p:cNvPr>
            <p:cNvSpPr/>
            <p:nvPr/>
          </p:nvSpPr>
          <p:spPr>
            <a:xfrm>
              <a:off x="6844534" y="2046773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81" name="วงรี 180">
              <a:extLst>
                <a:ext uri="{FF2B5EF4-FFF2-40B4-BE49-F238E27FC236}">
                  <a16:creationId xmlns:a16="http://schemas.microsoft.com/office/drawing/2014/main" id="{B7B57EE1-A657-484F-9702-2D432A5836E3}"/>
                </a:ext>
              </a:extLst>
            </p:cNvPr>
            <p:cNvSpPr/>
            <p:nvPr/>
          </p:nvSpPr>
          <p:spPr>
            <a:xfrm>
              <a:off x="6844534" y="2246798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82" name="วงรี 181">
              <a:extLst>
                <a:ext uri="{FF2B5EF4-FFF2-40B4-BE49-F238E27FC236}">
                  <a16:creationId xmlns:a16="http://schemas.microsoft.com/office/drawing/2014/main" id="{C875F0C2-3305-4620-831F-EE6836698F44}"/>
                </a:ext>
              </a:extLst>
            </p:cNvPr>
            <p:cNvSpPr/>
            <p:nvPr/>
          </p:nvSpPr>
          <p:spPr>
            <a:xfrm>
              <a:off x="6844534" y="2446823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83" name="วงรี 182">
              <a:extLst>
                <a:ext uri="{FF2B5EF4-FFF2-40B4-BE49-F238E27FC236}">
                  <a16:creationId xmlns:a16="http://schemas.microsoft.com/office/drawing/2014/main" id="{C1FB343C-CD22-433C-A738-ED6ED98C86CA}"/>
                </a:ext>
              </a:extLst>
            </p:cNvPr>
            <p:cNvSpPr/>
            <p:nvPr/>
          </p:nvSpPr>
          <p:spPr>
            <a:xfrm>
              <a:off x="6844534" y="2646848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84" name="วงรี 183">
              <a:extLst>
                <a:ext uri="{FF2B5EF4-FFF2-40B4-BE49-F238E27FC236}">
                  <a16:creationId xmlns:a16="http://schemas.microsoft.com/office/drawing/2014/main" id="{AD1668AC-CF57-4C3A-B191-3854D89C3822}"/>
                </a:ext>
              </a:extLst>
            </p:cNvPr>
            <p:cNvSpPr/>
            <p:nvPr/>
          </p:nvSpPr>
          <p:spPr>
            <a:xfrm>
              <a:off x="6844534" y="2846873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85" name="วงรี 184">
              <a:extLst>
                <a:ext uri="{FF2B5EF4-FFF2-40B4-BE49-F238E27FC236}">
                  <a16:creationId xmlns:a16="http://schemas.microsoft.com/office/drawing/2014/main" id="{E99753CA-0192-41F6-9B70-A541EFAEA4DB}"/>
                </a:ext>
              </a:extLst>
            </p:cNvPr>
            <p:cNvSpPr/>
            <p:nvPr/>
          </p:nvSpPr>
          <p:spPr>
            <a:xfrm>
              <a:off x="6844534" y="3046898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86" name="วงรี 185">
              <a:extLst>
                <a:ext uri="{FF2B5EF4-FFF2-40B4-BE49-F238E27FC236}">
                  <a16:creationId xmlns:a16="http://schemas.microsoft.com/office/drawing/2014/main" id="{07334C29-3F9C-4309-BFD2-EEC5F7C587A2}"/>
                </a:ext>
              </a:extLst>
            </p:cNvPr>
            <p:cNvSpPr/>
            <p:nvPr/>
          </p:nvSpPr>
          <p:spPr>
            <a:xfrm>
              <a:off x="6844534" y="3246923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</p:grpSp>
      <p:sp>
        <p:nvSpPr>
          <p:cNvPr id="190" name="กากบาท 189">
            <a:extLst>
              <a:ext uri="{FF2B5EF4-FFF2-40B4-BE49-F238E27FC236}">
                <a16:creationId xmlns:a16="http://schemas.microsoft.com/office/drawing/2014/main" id="{5388398A-A471-4266-9A27-E079256CC8C9}"/>
              </a:ext>
            </a:extLst>
          </p:cNvPr>
          <p:cNvSpPr/>
          <p:nvPr/>
        </p:nvSpPr>
        <p:spPr>
          <a:xfrm rot="1087668">
            <a:off x="1191653" y="4451977"/>
            <a:ext cx="368040" cy="320174"/>
          </a:xfrm>
          <a:prstGeom prst="plus">
            <a:avLst>
              <a:gd name="adj" fmla="val 35728"/>
            </a:avLst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661"/>
          </a:p>
        </p:txBody>
      </p:sp>
      <p:sp>
        <p:nvSpPr>
          <p:cNvPr id="191" name="กากบาท 190">
            <a:extLst>
              <a:ext uri="{FF2B5EF4-FFF2-40B4-BE49-F238E27FC236}">
                <a16:creationId xmlns:a16="http://schemas.microsoft.com/office/drawing/2014/main" id="{06CDAA93-E217-4258-9A54-4C325A9332B8}"/>
              </a:ext>
            </a:extLst>
          </p:cNvPr>
          <p:cNvSpPr/>
          <p:nvPr/>
        </p:nvSpPr>
        <p:spPr>
          <a:xfrm rot="1087668">
            <a:off x="6767399" y="1518757"/>
            <a:ext cx="368040" cy="320174"/>
          </a:xfrm>
          <a:prstGeom prst="plus">
            <a:avLst>
              <a:gd name="adj" fmla="val 35728"/>
            </a:avLst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661"/>
          </a:p>
        </p:txBody>
      </p:sp>
      <p:sp>
        <p:nvSpPr>
          <p:cNvPr id="192" name="กากบาท 191">
            <a:extLst>
              <a:ext uri="{FF2B5EF4-FFF2-40B4-BE49-F238E27FC236}">
                <a16:creationId xmlns:a16="http://schemas.microsoft.com/office/drawing/2014/main" id="{E52586BA-A47A-4C67-BE1E-D768E320A5C8}"/>
              </a:ext>
            </a:extLst>
          </p:cNvPr>
          <p:cNvSpPr/>
          <p:nvPr/>
        </p:nvSpPr>
        <p:spPr>
          <a:xfrm rot="1087668">
            <a:off x="684864" y="1581020"/>
            <a:ext cx="620284" cy="500224"/>
          </a:xfrm>
          <a:prstGeom prst="plus">
            <a:avLst>
              <a:gd name="adj" fmla="val 35728"/>
            </a:avLst>
          </a:prstGeom>
          <a:solidFill>
            <a:srgbClr val="FDE92C">
              <a:alpha val="4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661"/>
          </a:p>
        </p:txBody>
      </p:sp>
      <p:sp>
        <p:nvSpPr>
          <p:cNvPr id="193" name="กากบาท 192">
            <a:extLst>
              <a:ext uri="{FF2B5EF4-FFF2-40B4-BE49-F238E27FC236}">
                <a16:creationId xmlns:a16="http://schemas.microsoft.com/office/drawing/2014/main" id="{9279B430-86FD-4915-87E5-58413A3B8599}"/>
              </a:ext>
            </a:extLst>
          </p:cNvPr>
          <p:cNvSpPr/>
          <p:nvPr/>
        </p:nvSpPr>
        <p:spPr>
          <a:xfrm rot="20237040">
            <a:off x="1318434" y="452353"/>
            <a:ext cx="552915" cy="426604"/>
          </a:xfrm>
          <a:prstGeom prst="plus">
            <a:avLst>
              <a:gd name="adj" fmla="val 35728"/>
            </a:avLst>
          </a:prstGeom>
          <a:solidFill>
            <a:schemeClr val="accent4">
              <a:lumMod val="20000"/>
              <a:lumOff val="80000"/>
              <a:alpha val="9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661" dirty="0"/>
          </a:p>
        </p:txBody>
      </p:sp>
      <p:sp>
        <p:nvSpPr>
          <p:cNvPr id="194" name="สี่เหลี่ยมผืนผ้า 193">
            <a:extLst>
              <a:ext uri="{FF2B5EF4-FFF2-40B4-BE49-F238E27FC236}">
                <a16:creationId xmlns:a16="http://schemas.microsoft.com/office/drawing/2014/main" id="{07A72EC4-E108-4388-8109-4BECAA9C8258}"/>
              </a:ext>
            </a:extLst>
          </p:cNvPr>
          <p:cNvSpPr/>
          <p:nvPr/>
        </p:nvSpPr>
        <p:spPr>
          <a:xfrm>
            <a:off x="6241377" y="425127"/>
            <a:ext cx="330847" cy="305625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661"/>
          </a:p>
        </p:txBody>
      </p:sp>
      <p:sp>
        <p:nvSpPr>
          <p:cNvPr id="195" name="สี่เหลี่ยมผืนผ้า 194">
            <a:extLst>
              <a:ext uri="{FF2B5EF4-FFF2-40B4-BE49-F238E27FC236}">
                <a16:creationId xmlns:a16="http://schemas.microsoft.com/office/drawing/2014/main" id="{DB745DB9-E68C-4099-8BC1-067971DA25AE}"/>
              </a:ext>
            </a:extLst>
          </p:cNvPr>
          <p:cNvSpPr/>
          <p:nvPr/>
        </p:nvSpPr>
        <p:spPr>
          <a:xfrm>
            <a:off x="7961308" y="4240268"/>
            <a:ext cx="330847" cy="305625"/>
          </a:xfrm>
          <a:prstGeom prst="rect">
            <a:avLst/>
          </a:prstGeom>
          <a:noFill/>
          <a:ln w="28575">
            <a:solidFill>
              <a:srgbClr val="FEF9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661"/>
          </a:p>
        </p:txBody>
      </p:sp>
      <p:grpSp>
        <p:nvGrpSpPr>
          <p:cNvPr id="196" name="กลุ่ม 195">
            <a:extLst>
              <a:ext uri="{FF2B5EF4-FFF2-40B4-BE49-F238E27FC236}">
                <a16:creationId xmlns:a16="http://schemas.microsoft.com/office/drawing/2014/main" id="{1ED1FCA0-FE85-49B0-B8E6-2709E2BE3F07}"/>
              </a:ext>
            </a:extLst>
          </p:cNvPr>
          <p:cNvGrpSpPr>
            <a:grpSpLocks noChangeAspect="1"/>
          </p:cNvGrpSpPr>
          <p:nvPr/>
        </p:nvGrpSpPr>
        <p:grpSpPr>
          <a:xfrm>
            <a:off x="7010805" y="3407851"/>
            <a:ext cx="376162" cy="907724"/>
            <a:chOff x="6264894" y="1446698"/>
            <a:chExt cx="759640" cy="1984379"/>
          </a:xfrm>
        </p:grpSpPr>
        <p:sp>
          <p:nvSpPr>
            <p:cNvPr id="197" name="วงรี 196">
              <a:extLst>
                <a:ext uri="{FF2B5EF4-FFF2-40B4-BE49-F238E27FC236}">
                  <a16:creationId xmlns:a16="http://schemas.microsoft.com/office/drawing/2014/main" id="{B21C1970-2128-49C3-9C00-8C4D8B5ABB22}"/>
                </a:ext>
              </a:extLst>
            </p:cNvPr>
            <p:cNvSpPr/>
            <p:nvPr/>
          </p:nvSpPr>
          <p:spPr>
            <a:xfrm>
              <a:off x="6264894" y="1450852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98" name="วงรี 197">
              <a:extLst>
                <a:ext uri="{FF2B5EF4-FFF2-40B4-BE49-F238E27FC236}">
                  <a16:creationId xmlns:a16="http://schemas.microsoft.com/office/drawing/2014/main" id="{99D12FE0-9D89-4DCA-BE55-81A666A3DC64}"/>
                </a:ext>
              </a:extLst>
            </p:cNvPr>
            <p:cNvSpPr/>
            <p:nvPr/>
          </p:nvSpPr>
          <p:spPr>
            <a:xfrm>
              <a:off x="6264894" y="1650877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99" name="วงรี 198">
              <a:extLst>
                <a:ext uri="{FF2B5EF4-FFF2-40B4-BE49-F238E27FC236}">
                  <a16:creationId xmlns:a16="http://schemas.microsoft.com/office/drawing/2014/main" id="{497810E9-68CB-444C-B53D-1DA8C12A8AC5}"/>
                </a:ext>
              </a:extLst>
            </p:cNvPr>
            <p:cNvSpPr/>
            <p:nvPr/>
          </p:nvSpPr>
          <p:spPr>
            <a:xfrm>
              <a:off x="6264894" y="1850902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200" name="วงรี 199">
              <a:extLst>
                <a:ext uri="{FF2B5EF4-FFF2-40B4-BE49-F238E27FC236}">
                  <a16:creationId xmlns:a16="http://schemas.microsoft.com/office/drawing/2014/main" id="{A28FF609-F343-47FC-A527-377C8D8A3C93}"/>
                </a:ext>
              </a:extLst>
            </p:cNvPr>
            <p:cNvSpPr/>
            <p:nvPr/>
          </p:nvSpPr>
          <p:spPr>
            <a:xfrm>
              <a:off x="6264894" y="2050927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201" name="วงรี 200">
              <a:extLst>
                <a:ext uri="{FF2B5EF4-FFF2-40B4-BE49-F238E27FC236}">
                  <a16:creationId xmlns:a16="http://schemas.microsoft.com/office/drawing/2014/main" id="{20C4603F-058E-4D02-9D62-323B1BACD948}"/>
                </a:ext>
              </a:extLst>
            </p:cNvPr>
            <p:cNvSpPr/>
            <p:nvPr/>
          </p:nvSpPr>
          <p:spPr>
            <a:xfrm>
              <a:off x="6264894" y="2250952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202" name="วงรี 201">
              <a:extLst>
                <a:ext uri="{FF2B5EF4-FFF2-40B4-BE49-F238E27FC236}">
                  <a16:creationId xmlns:a16="http://schemas.microsoft.com/office/drawing/2014/main" id="{937B6F76-0969-485E-9D13-BFDDA29747B5}"/>
                </a:ext>
              </a:extLst>
            </p:cNvPr>
            <p:cNvSpPr/>
            <p:nvPr/>
          </p:nvSpPr>
          <p:spPr>
            <a:xfrm>
              <a:off x="6264894" y="2450977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203" name="วงรี 202">
              <a:extLst>
                <a:ext uri="{FF2B5EF4-FFF2-40B4-BE49-F238E27FC236}">
                  <a16:creationId xmlns:a16="http://schemas.microsoft.com/office/drawing/2014/main" id="{1DF58B4A-A66B-4699-A37C-3F6987305D84}"/>
                </a:ext>
              </a:extLst>
            </p:cNvPr>
            <p:cNvSpPr/>
            <p:nvPr/>
          </p:nvSpPr>
          <p:spPr>
            <a:xfrm>
              <a:off x="6264894" y="2651002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204" name="วงรี 203">
              <a:extLst>
                <a:ext uri="{FF2B5EF4-FFF2-40B4-BE49-F238E27FC236}">
                  <a16:creationId xmlns:a16="http://schemas.microsoft.com/office/drawing/2014/main" id="{7BB84F2F-07D2-4487-A2CE-362EFBDAEE8E}"/>
                </a:ext>
              </a:extLst>
            </p:cNvPr>
            <p:cNvSpPr/>
            <p:nvPr/>
          </p:nvSpPr>
          <p:spPr>
            <a:xfrm>
              <a:off x="6264894" y="2851027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205" name="วงรี 204">
              <a:extLst>
                <a:ext uri="{FF2B5EF4-FFF2-40B4-BE49-F238E27FC236}">
                  <a16:creationId xmlns:a16="http://schemas.microsoft.com/office/drawing/2014/main" id="{4A16ED61-82D7-4D1C-8262-ED0B118D0E60}"/>
                </a:ext>
              </a:extLst>
            </p:cNvPr>
            <p:cNvSpPr/>
            <p:nvPr/>
          </p:nvSpPr>
          <p:spPr>
            <a:xfrm>
              <a:off x="6264894" y="3051052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 dirty="0"/>
            </a:p>
          </p:txBody>
        </p:sp>
        <p:sp>
          <p:nvSpPr>
            <p:cNvPr id="206" name="วงรี 205">
              <a:extLst>
                <a:ext uri="{FF2B5EF4-FFF2-40B4-BE49-F238E27FC236}">
                  <a16:creationId xmlns:a16="http://schemas.microsoft.com/office/drawing/2014/main" id="{B6E1BE97-4B81-4356-B357-468CBC454F5D}"/>
                </a:ext>
              </a:extLst>
            </p:cNvPr>
            <p:cNvSpPr/>
            <p:nvPr/>
          </p:nvSpPr>
          <p:spPr>
            <a:xfrm>
              <a:off x="6264894" y="3251077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207" name="วงรี 206">
              <a:extLst>
                <a:ext uri="{FF2B5EF4-FFF2-40B4-BE49-F238E27FC236}">
                  <a16:creationId xmlns:a16="http://schemas.microsoft.com/office/drawing/2014/main" id="{1B89C48D-F989-4854-8466-937575850FD9}"/>
                </a:ext>
              </a:extLst>
            </p:cNvPr>
            <p:cNvSpPr/>
            <p:nvPr/>
          </p:nvSpPr>
          <p:spPr>
            <a:xfrm>
              <a:off x="6554714" y="1448775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208" name="วงรี 207">
              <a:extLst>
                <a:ext uri="{FF2B5EF4-FFF2-40B4-BE49-F238E27FC236}">
                  <a16:creationId xmlns:a16="http://schemas.microsoft.com/office/drawing/2014/main" id="{96C63366-8923-47D7-AA38-4C9BB4EF2BD6}"/>
                </a:ext>
              </a:extLst>
            </p:cNvPr>
            <p:cNvSpPr/>
            <p:nvPr/>
          </p:nvSpPr>
          <p:spPr>
            <a:xfrm>
              <a:off x="6554714" y="1648800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209" name="วงรี 208">
              <a:extLst>
                <a:ext uri="{FF2B5EF4-FFF2-40B4-BE49-F238E27FC236}">
                  <a16:creationId xmlns:a16="http://schemas.microsoft.com/office/drawing/2014/main" id="{BF1800A9-E998-48BD-B122-08130C2F9023}"/>
                </a:ext>
              </a:extLst>
            </p:cNvPr>
            <p:cNvSpPr/>
            <p:nvPr/>
          </p:nvSpPr>
          <p:spPr>
            <a:xfrm>
              <a:off x="6554714" y="1848825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210" name="วงรี 209">
              <a:extLst>
                <a:ext uri="{FF2B5EF4-FFF2-40B4-BE49-F238E27FC236}">
                  <a16:creationId xmlns:a16="http://schemas.microsoft.com/office/drawing/2014/main" id="{2E5538F9-9A0A-4AC9-AD17-8BE00BC56514}"/>
                </a:ext>
              </a:extLst>
            </p:cNvPr>
            <p:cNvSpPr/>
            <p:nvPr/>
          </p:nvSpPr>
          <p:spPr>
            <a:xfrm>
              <a:off x="6554714" y="2048850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211" name="วงรี 210">
              <a:extLst>
                <a:ext uri="{FF2B5EF4-FFF2-40B4-BE49-F238E27FC236}">
                  <a16:creationId xmlns:a16="http://schemas.microsoft.com/office/drawing/2014/main" id="{2A9461A3-9C39-423A-A9BE-600880ECBB4A}"/>
                </a:ext>
              </a:extLst>
            </p:cNvPr>
            <p:cNvSpPr/>
            <p:nvPr/>
          </p:nvSpPr>
          <p:spPr>
            <a:xfrm>
              <a:off x="6554714" y="2248875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212" name="วงรี 211">
              <a:extLst>
                <a:ext uri="{FF2B5EF4-FFF2-40B4-BE49-F238E27FC236}">
                  <a16:creationId xmlns:a16="http://schemas.microsoft.com/office/drawing/2014/main" id="{EB19948A-221D-46CD-A226-B92B574D58FD}"/>
                </a:ext>
              </a:extLst>
            </p:cNvPr>
            <p:cNvSpPr/>
            <p:nvPr/>
          </p:nvSpPr>
          <p:spPr>
            <a:xfrm>
              <a:off x="6554714" y="2448900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213" name="วงรี 212">
              <a:extLst>
                <a:ext uri="{FF2B5EF4-FFF2-40B4-BE49-F238E27FC236}">
                  <a16:creationId xmlns:a16="http://schemas.microsoft.com/office/drawing/2014/main" id="{31D69F52-AAA3-49B4-8A41-80F4EF61CEDE}"/>
                </a:ext>
              </a:extLst>
            </p:cNvPr>
            <p:cNvSpPr/>
            <p:nvPr/>
          </p:nvSpPr>
          <p:spPr>
            <a:xfrm>
              <a:off x="6554714" y="2648925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214" name="วงรี 213">
              <a:extLst>
                <a:ext uri="{FF2B5EF4-FFF2-40B4-BE49-F238E27FC236}">
                  <a16:creationId xmlns:a16="http://schemas.microsoft.com/office/drawing/2014/main" id="{94CF82CC-7350-4639-837C-2205CCCD1DB8}"/>
                </a:ext>
              </a:extLst>
            </p:cNvPr>
            <p:cNvSpPr/>
            <p:nvPr/>
          </p:nvSpPr>
          <p:spPr>
            <a:xfrm>
              <a:off x="6554714" y="2848950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215" name="วงรี 214">
              <a:extLst>
                <a:ext uri="{FF2B5EF4-FFF2-40B4-BE49-F238E27FC236}">
                  <a16:creationId xmlns:a16="http://schemas.microsoft.com/office/drawing/2014/main" id="{C49CBAEF-D48F-407B-9D7D-23BA8CBCEE76}"/>
                </a:ext>
              </a:extLst>
            </p:cNvPr>
            <p:cNvSpPr/>
            <p:nvPr/>
          </p:nvSpPr>
          <p:spPr>
            <a:xfrm>
              <a:off x="6554714" y="3048975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216" name="วงรี 215">
              <a:extLst>
                <a:ext uri="{FF2B5EF4-FFF2-40B4-BE49-F238E27FC236}">
                  <a16:creationId xmlns:a16="http://schemas.microsoft.com/office/drawing/2014/main" id="{BDC7FAE8-A9A4-4908-9254-5E8D4C2CB107}"/>
                </a:ext>
              </a:extLst>
            </p:cNvPr>
            <p:cNvSpPr/>
            <p:nvPr/>
          </p:nvSpPr>
          <p:spPr>
            <a:xfrm>
              <a:off x="6554714" y="3249000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217" name="วงรี 216">
              <a:extLst>
                <a:ext uri="{FF2B5EF4-FFF2-40B4-BE49-F238E27FC236}">
                  <a16:creationId xmlns:a16="http://schemas.microsoft.com/office/drawing/2014/main" id="{93BE9E9C-F227-4576-B2C4-1ABD6DFF9755}"/>
                </a:ext>
              </a:extLst>
            </p:cNvPr>
            <p:cNvSpPr/>
            <p:nvPr/>
          </p:nvSpPr>
          <p:spPr>
            <a:xfrm>
              <a:off x="6844534" y="1446698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218" name="วงรี 217">
              <a:extLst>
                <a:ext uri="{FF2B5EF4-FFF2-40B4-BE49-F238E27FC236}">
                  <a16:creationId xmlns:a16="http://schemas.microsoft.com/office/drawing/2014/main" id="{D779A1E4-5D4B-4B22-888D-9049B03829A1}"/>
                </a:ext>
              </a:extLst>
            </p:cNvPr>
            <p:cNvSpPr/>
            <p:nvPr/>
          </p:nvSpPr>
          <p:spPr>
            <a:xfrm>
              <a:off x="6844534" y="1646723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219" name="วงรี 218">
              <a:extLst>
                <a:ext uri="{FF2B5EF4-FFF2-40B4-BE49-F238E27FC236}">
                  <a16:creationId xmlns:a16="http://schemas.microsoft.com/office/drawing/2014/main" id="{E62C645D-CB77-4CF9-91C8-46B04F7C3ECD}"/>
                </a:ext>
              </a:extLst>
            </p:cNvPr>
            <p:cNvSpPr/>
            <p:nvPr/>
          </p:nvSpPr>
          <p:spPr>
            <a:xfrm>
              <a:off x="6844534" y="1846748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220" name="วงรี 219">
              <a:extLst>
                <a:ext uri="{FF2B5EF4-FFF2-40B4-BE49-F238E27FC236}">
                  <a16:creationId xmlns:a16="http://schemas.microsoft.com/office/drawing/2014/main" id="{E0534271-F8DF-4164-A164-FD536E27C050}"/>
                </a:ext>
              </a:extLst>
            </p:cNvPr>
            <p:cNvSpPr/>
            <p:nvPr/>
          </p:nvSpPr>
          <p:spPr>
            <a:xfrm>
              <a:off x="6844534" y="2046773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221" name="วงรี 220">
              <a:extLst>
                <a:ext uri="{FF2B5EF4-FFF2-40B4-BE49-F238E27FC236}">
                  <a16:creationId xmlns:a16="http://schemas.microsoft.com/office/drawing/2014/main" id="{4F5C6CC2-8800-4B01-A9F4-94334A6BA60D}"/>
                </a:ext>
              </a:extLst>
            </p:cNvPr>
            <p:cNvSpPr/>
            <p:nvPr/>
          </p:nvSpPr>
          <p:spPr>
            <a:xfrm>
              <a:off x="6844534" y="2246798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222" name="วงรี 221">
              <a:extLst>
                <a:ext uri="{FF2B5EF4-FFF2-40B4-BE49-F238E27FC236}">
                  <a16:creationId xmlns:a16="http://schemas.microsoft.com/office/drawing/2014/main" id="{4454834D-F961-406D-8699-B4758F68EB12}"/>
                </a:ext>
              </a:extLst>
            </p:cNvPr>
            <p:cNvSpPr/>
            <p:nvPr/>
          </p:nvSpPr>
          <p:spPr>
            <a:xfrm>
              <a:off x="6844534" y="2446823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223" name="วงรี 222">
              <a:extLst>
                <a:ext uri="{FF2B5EF4-FFF2-40B4-BE49-F238E27FC236}">
                  <a16:creationId xmlns:a16="http://schemas.microsoft.com/office/drawing/2014/main" id="{B7092582-A074-4D6F-8DF3-C08625DF8805}"/>
                </a:ext>
              </a:extLst>
            </p:cNvPr>
            <p:cNvSpPr/>
            <p:nvPr/>
          </p:nvSpPr>
          <p:spPr>
            <a:xfrm>
              <a:off x="6844534" y="2646848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224" name="วงรี 223">
              <a:extLst>
                <a:ext uri="{FF2B5EF4-FFF2-40B4-BE49-F238E27FC236}">
                  <a16:creationId xmlns:a16="http://schemas.microsoft.com/office/drawing/2014/main" id="{F36B67CB-1EE8-4810-AB11-2B63DD43C430}"/>
                </a:ext>
              </a:extLst>
            </p:cNvPr>
            <p:cNvSpPr/>
            <p:nvPr/>
          </p:nvSpPr>
          <p:spPr>
            <a:xfrm>
              <a:off x="6844534" y="2846873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225" name="วงรี 224">
              <a:extLst>
                <a:ext uri="{FF2B5EF4-FFF2-40B4-BE49-F238E27FC236}">
                  <a16:creationId xmlns:a16="http://schemas.microsoft.com/office/drawing/2014/main" id="{7143009C-229C-42A1-8F6F-515250F203DF}"/>
                </a:ext>
              </a:extLst>
            </p:cNvPr>
            <p:cNvSpPr/>
            <p:nvPr/>
          </p:nvSpPr>
          <p:spPr>
            <a:xfrm>
              <a:off x="6844534" y="3046898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226" name="วงรี 225">
              <a:extLst>
                <a:ext uri="{FF2B5EF4-FFF2-40B4-BE49-F238E27FC236}">
                  <a16:creationId xmlns:a16="http://schemas.microsoft.com/office/drawing/2014/main" id="{1996C852-8787-421A-8B7A-B535912C8DBC}"/>
                </a:ext>
              </a:extLst>
            </p:cNvPr>
            <p:cNvSpPr/>
            <p:nvPr/>
          </p:nvSpPr>
          <p:spPr>
            <a:xfrm>
              <a:off x="6844534" y="3246923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</p:grpSp>
      <p:pic>
        <p:nvPicPr>
          <p:cNvPr id="230" name="รูปภาพ 229">
            <a:extLst>
              <a:ext uri="{FF2B5EF4-FFF2-40B4-BE49-F238E27FC236}">
                <a16:creationId xmlns:a16="http://schemas.microsoft.com/office/drawing/2014/main" id="{5BCBB62A-289D-4E01-BD9A-836A9963BB09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12710">
            <a:off x="2901771" y="5172733"/>
            <a:ext cx="496270" cy="458438"/>
          </a:xfrm>
          <a:prstGeom prst="rect">
            <a:avLst/>
          </a:prstGeom>
        </p:spPr>
      </p:pic>
      <p:sp>
        <p:nvSpPr>
          <p:cNvPr id="187" name="สี่เหลี่ยมผืนผ้า 186">
            <a:extLst>
              <a:ext uri="{FF2B5EF4-FFF2-40B4-BE49-F238E27FC236}">
                <a16:creationId xmlns:a16="http://schemas.microsoft.com/office/drawing/2014/main" id="{81CEB16B-C5F8-4C72-9027-B12732DEA595}"/>
              </a:ext>
            </a:extLst>
          </p:cNvPr>
          <p:cNvSpPr/>
          <p:nvPr/>
        </p:nvSpPr>
        <p:spPr>
          <a:xfrm>
            <a:off x="399393" y="309383"/>
            <a:ext cx="8441305" cy="4559946"/>
          </a:xfrm>
          <a:prstGeom prst="rect">
            <a:avLst/>
          </a:prstGeom>
          <a:solidFill>
            <a:schemeClr val="accent4">
              <a:lumMod val="20000"/>
              <a:lumOff val="8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89" name="สี่เหลี่ยมผืนผ้า 188">
            <a:extLst>
              <a:ext uri="{FF2B5EF4-FFF2-40B4-BE49-F238E27FC236}">
                <a16:creationId xmlns:a16="http://schemas.microsoft.com/office/drawing/2014/main" id="{43622488-3271-4A7A-88E2-012E06D84B8D}"/>
              </a:ext>
            </a:extLst>
          </p:cNvPr>
          <p:cNvSpPr/>
          <p:nvPr/>
        </p:nvSpPr>
        <p:spPr>
          <a:xfrm>
            <a:off x="48045" y="152396"/>
            <a:ext cx="9143999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4500" b="1" u="sng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เฉลยทบทวนความรู้ก่อนเรียน</a:t>
            </a:r>
          </a:p>
        </p:txBody>
      </p:sp>
      <p:pic>
        <p:nvPicPr>
          <p:cNvPr id="233" name="รูปภาพ 232">
            <a:extLst>
              <a:ext uri="{FF2B5EF4-FFF2-40B4-BE49-F238E27FC236}">
                <a16:creationId xmlns:a16="http://schemas.microsoft.com/office/drawing/2014/main" id="{287D9E4E-1E9D-4C55-BD4F-D07924E99AE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0859" y="320759"/>
            <a:ext cx="487378" cy="487378"/>
          </a:xfrm>
          <a:prstGeom prst="rect">
            <a:avLst/>
          </a:prstGeom>
        </p:spPr>
      </p:pic>
      <p:sp>
        <p:nvSpPr>
          <p:cNvPr id="234" name="สี่เหลี่ยมผืนผ้า 233">
            <a:extLst>
              <a:ext uri="{FF2B5EF4-FFF2-40B4-BE49-F238E27FC236}">
                <a16:creationId xmlns:a16="http://schemas.microsoft.com/office/drawing/2014/main" id="{2F0715EF-BCDC-4F12-B794-31805CDFB470}"/>
              </a:ext>
            </a:extLst>
          </p:cNvPr>
          <p:cNvSpPr/>
          <p:nvPr/>
        </p:nvSpPr>
        <p:spPr>
          <a:xfrm>
            <a:off x="324323" y="823776"/>
            <a:ext cx="868055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เขียนเครื่องหมาย 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  <a:sym typeface="Wingdings" panose="05000000000000000000" pitchFamily="2" charset="2"/>
              </a:rPr>
              <a:t>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หน้าข้อความใต้ภาพ เพื่อระบุว่าภาพใดเป็นการเปลี่ยนแปลงทางกายภาพ หรือการเปลี่ยนแปลงทางเคมี</a:t>
            </a:r>
          </a:p>
        </p:txBody>
      </p:sp>
      <p:sp>
        <p:nvSpPr>
          <p:cNvPr id="235" name="สี่เหลี่ยมผืนผ้า 234">
            <a:extLst>
              <a:ext uri="{FF2B5EF4-FFF2-40B4-BE49-F238E27FC236}">
                <a16:creationId xmlns:a16="http://schemas.microsoft.com/office/drawing/2014/main" id="{9137A7C9-4067-4A3C-8C91-412A23AAC6F8}"/>
              </a:ext>
            </a:extLst>
          </p:cNvPr>
          <p:cNvSpPr/>
          <p:nvPr/>
        </p:nvSpPr>
        <p:spPr>
          <a:xfrm>
            <a:off x="2049505" y="4789655"/>
            <a:ext cx="712807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(อ้างอิงจาก</a:t>
            </a:r>
            <a: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หนังสือเรียนรายวิชาพื้นฐานวิทยาศาสตร์และเทคโนโลยี ชั้นม.3 เล่ม2 สสวท. หน้า 5)</a:t>
            </a:r>
          </a:p>
        </p:txBody>
      </p:sp>
      <p:graphicFrame>
        <p:nvGraphicFramePr>
          <p:cNvPr id="3" name="ตาราง 3">
            <a:extLst>
              <a:ext uri="{FF2B5EF4-FFF2-40B4-BE49-F238E27FC236}">
                <a16:creationId xmlns:a16="http://schemas.microsoft.com/office/drawing/2014/main" id="{36A186F3-2600-4851-9C09-D4A68589B3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1846419"/>
              </p:ext>
            </p:extLst>
          </p:nvPr>
        </p:nvGraphicFramePr>
        <p:xfrm>
          <a:off x="1543478" y="1311971"/>
          <a:ext cx="6370004" cy="3373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14868">
                  <a:extLst>
                    <a:ext uri="{9D8B030D-6E8A-4147-A177-3AD203B41FA5}">
                      <a16:colId xmlns:a16="http://schemas.microsoft.com/office/drawing/2014/main" val="2014481490"/>
                    </a:ext>
                  </a:extLst>
                </a:gridCol>
                <a:gridCol w="2127568">
                  <a:extLst>
                    <a:ext uri="{9D8B030D-6E8A-4147-A177-3AD203B41FA5}">
                      <a16:colId xmlns:a16="http://schemas.microsoft.com/office/drawing/2014/main" val="81074740"/>
                    </a:ext>
                  </a:extLst>
                </a:gridCol>
                <a:gridCol w="2127568">
                  <a:extLst>
                    <a:ext uri="{9D8B030D-6E8A-4147-A177-3AD203B41FA5}">
                      <a16:colId xmlns:a16="http://schemas.microsoft.com/office/drawing/2014/main" val="373096492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th-TH" sz="2800" dirty="0">
                        <a:latin typeface="SW SuwitUPC" panose="020B0604020202020204" pitchFamily="34" charset="-34"/>
                        <a:cs typeface="SW SuwitUPC" panose="020B0604020202020204" pitchFamily="34" charset="-34"/>
                      </a:endParaRPr>
                    </a:p>
                    <a:p>
                      <a:endParaRPr lang="th-TH" sz="2800" dirty="0">
                        <a:latin typeface="SW SuwitUPC" panose="020B0604020202020204" pitchFamily="34" charset="-34"/>
                        <a:cs typeface="SW SuwitUPC" panose="020B0604020202020204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2800" dirty="0">
                        <a:latin typeface="SW SuwitUPC" panose="020B0604020202020204" pitchFamily="34" charset="-34"/>
                        <a:cs typeface="SW SuwitUPC" panose="020B0604020202020204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2800" dirty="0">
                        <a:latin typeface="SW SuwitUPC" panose="020B0604020202020204" pitchFamily="34" charset="-34"/>
                        <a:cs typeface="SW SuwitUPC" panose="020B0604020202020204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18952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17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" panose="05000000000000000000" pitchFamily="2" charset="2"/>
                        </a:rPr>
                        <a:t></a:t>
                      </a:r>
                      <a:r>
                        <a:rPr lang="th-TH" sz="17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การเปลี่ยนแปลงทางกายภาพ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700" u="sng" dirty="0">
                          <a:solidFill>
                            <a:srgbClr val="FF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" panose="05000000000000000000" pitchFamily="2" charset="2"/>
                        </a:rPr>
                        <a:t></a:t>
                      </a:r>
                      <a:r>
                        <a:rPr lang="th-TH" sz="1700" u="sng" dirty="0">
                          <a:solidFill>
                            <a:srgbClr val="FF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การเปลี่ยนแปลงทางกายภาพ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7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" panose="05000000000000000000" pitchFamily="2" charset="2"/>
                        </a:rPr>
                        <a:t></a:t>
                      </a:r>
                      <a:r>
                        <a:rPr lang="th-TH" sz="17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การเปลี่ยนแปลงทางกายภาพ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6341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700" u="sng" dirty="0">
                          <a:solidFill>
                            <a:srgbClr val="FF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" panose="05000000000000000000" pitchFamily="2" charset="2"/>
                        </a:rPr>
                        <a:t></a:t>
                      </a:r>
                      <a:r>
                        <a:rPr lang="th-TH" sz="1700" u="sng" dirty="0">
                          <a:solidFill>
                            <a:srgbClr val="FF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การเปลี่ยนแปลงทางเคมี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7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" panose="05000000000000000000" pitchFamily="2" charset="2"/>
                        </a:rPr>
                        <a:t></a:t>
                      </a:r>
                      <a:r>
                        <a:rPr lang="th-TH" sz="17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การเปลี่ยนแปลงทางเคมี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700" u="sng" dirty="0">
                          <a:solidFill>
                            <a:srgbClr val="FF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" panose="05000000000000000000" pitchFamily="2" charset="2"/>
                        </a:rPr>
                        <a:t></a:t>
                      </a:r>
                      <a:r>
                        <a:rPr lang="th-TH" sz="1700" u="sng" dirty="0">
                          <a:solidFill>
                            <a:srgbClr val="FF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การเปลี่ยนแปลงทางเคมี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01416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th-TH" sz="2800" dirty="0">
                        <a:latin typeface="SW SuwitUPC" panose="020B0604020202020204" pitchFamily="34" charset="-34"/>
                        <a:cs typeface="SW SuwitUPC" panose="020B0604020202020204" pitchFamily="34" charset="-34"/>
                      </a:endParaRPr>
                    </a:p>
                    <a:p>
                      <a:endParaRPr lang="th-TH" sz="2800" dirty="0">
                        <a:latin typeface="SW SuwitUPC" panose="020B0604020202020204" pitchFamily="34" charset="-34"/>
                        <a:cs typeface="SW SuwitUPC" panose="020B0604020202020204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2800" dirty="0">
                        <a:latin typeface="SW SuwitUPC" panose="020B0604020202020204" pitchFamily="34" charset="-34"/>
                        <a:cs typeface="SW SuwitUPC" panose="020B0604020202020204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2800" dirty="0">
                        <a:latin typeface="SW SuwitUPC" panose="020B0604020202020204" pitchFamily="34" charset="-34"/>
                        <a:cs typeface="SW SuwitUPC" panose="020B0604020202020204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79113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1700" u="sng" dirty="0">
                          <a:solidFill>
                            <a:srgbClr val="FF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" panose="05000000000000000000" pitchFamily="2" charset="2"/>
                        </a:rPr>
                        <a:t></a:t>
                      </a:r>
                      <a:r>
                        <a:rPr lang="th-TH" sz="1700" u="sng" dirty="0">
                          <a:solidFill>
                            <a:srgbClr val="FF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การเปลี่ยนแปลงทางกายภาพ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7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" panose="05000000000000000000" pitchFamily="2" charset="2"/>
                        </a:rPr>
                        <a:t></a:t>
                      </a:r>
                      <a:r>
                        <a:rPr lang="th-TH" sz="17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การเปลี่ยนแปลงทางกายภาพ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700" u="sng" dirty="0">
                          <a:solidFill>
                            <a:srgbClr val="FF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" panose="05000000000000000000" pitchFamily="2" charset="2"/>
                        </a:rPr>
                        <a:t></a:t>
                      </a:r>
                      <a:r>
                        <a:rPr lang="th-TH" sz="1700" u="sng" dirty="0">
                          <a:solidFill>
                            <a:srgbClr val="FF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การเปลี่ยนแปลงทางกายภาพ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96946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7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" panose="05000000000000000000" pitchFamily="2" charset="2"/>
                        </a:rPr>
                        <a:t></a:t>
                      </a:r>
                      <a:r>
                        <a:rPr lang="th-TH" sz="17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การเปลี่ยนแปลงทางเคมี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700" u="sng" dirty="0">
                          <a:solidFill>
                            <a:srgbClr val="FF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" panose="05000000000000000000" pitchFamily="2" charset="2"/>
                        </a:rPr>
                        <a:t></a:t>
                      </a:r>
                      <a:r>
                        <a:rPr lang="th-TH" sz="1700" u="sng" dirty="0">
                          <a:solidFill>
                            <a:srgbClr val="FF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การเปลี่ยนแปลงทางเคมี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7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" panose="05000000000000000000" pitchFamily="2" charset="2"/>
                        </a:rPr>
                        <a:t></a:t>
                      </a:r>
                      <a:r>
                        <a:rPr lang="th-TH" sz="17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การเปลี่ยนแปลงทางเคมี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8051230"/>
                  </a:ext>
                </a:extLst>
              </a:tr>
            </a:tbl>
          </a:graphicData>
        </a:graphic>
      </p:graphicFrame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E824B3DD-6419-4CDC-886D-EDF0673BDD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1569" y="1330237"/>
            <a:ext cx="1414509" cy="918537"/>
          </a:xfrm>
          <a:prstGeom prst="rect">
            <a:avLst/>
          </a:prstGeom>
        </p:spPr>
      </p:pic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E78861DE-0BEA-48E4-8517-23187331BE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21592" y="1323209"/>
            <a:ext cx="1416114" cy="925565"/>
          </a:xfrm>
          <a:prstGeom prst="rect">
            <a:avLst/>
          </a:prstGeom>
        </p:spPr>
      </p:pic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5D183AB1-0967-4DB8-933E-740DD8FF267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5023" y="1323663"/>
            <a:ext cx="1434230" cy="936000"/>
          </a:xfrm>
          <a:prstGeom prst="rect">
            <a:avLst/>
          </a:prstGeom>
        </p:spPr>
      </p:pic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B782B418-8C9E-4A19-84EE-2FD0BCE250F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22401" y="3016942"/>
            <a:ext cx="1440000" cy="918486"/>
          </a:xfrm>
          <a:prstGeom prst="rect">
            <a:avLst/>
          </a:prstGeom>
        </p:spPr>
      </p:pic>
      <p:pic>
        <p:nvPicPr>
          <p:cNvPr id="9" name="รูปภาพ 8">
            <a:extLst>
              <a:ext uri="{FF2B5EF4-FFF2-40B4-BE49-F238E27FC236}">
                <a16:creationId xmlns:a16="http://schemas.microsoft.com/office/drawing/2014/main" id="{93E2ED4E-E881-4819-A091-9743A6D4CDE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42987" y="3007865"/>
            <a:ext cx="1433250" cy="930707"/>
          </a:xfrm>
          <a:prstGeom prst="rect">
            <a:avLst/>
          </a:prstGeom>
        </p:spPr>
      </p:pic>
      <p:pic>
        <p:nvPicPr>
          <p:cNvPr id="10" name="รูปภาพ 9">
            <a:extLst>
              <a:ext uri="{FF2B5EF4-FFF2-40B4-BE49-F238E27FC236}">
                <a16:creationId xmlns:a16="http://schemas.microsoft.com/office/drawing/2014/main" id="{A5641B86-1A9D-4B16-A60D-E40F8988AC7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66684" y="3010915"/>
            <a:ext cx="1440789" cy="926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90853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วงรี 123">
            <a:extLst>
              <a:ext uri="{FF2B5EF4-FFF2-40B4-BE49-F238E27FC236}">
                <a16:creationId xmlns:a16="http://schemas.microsoft.com/office/drawing/2014/main" id="{4D749C6A-B85E-4128-A4F5-3C008CE3256F}"/>
              </a:ext>
            </a:extLst>
          </p:cNvPr>
          <p:cNvSpPr/>
          <p:nvPr/>
        </p:nvSpPr>
        <p:spPr>
          <a:xfrm rot="2025166">
            <a:off x="4547239" y="3641871"/>
            <a:ext cx="1654232" cy="1528124"/>
          </a:xfrm>
          <a:prstGeom prst="ellipse">
            <a:avLst/>
          </a:prstGeom>
          <a:pattFill prst="dkHorz">
            <a:fgClr>
              <a:srgbClr val="3DADD4"/>
            </a:fgClr>
            <a:bgClr>
              <a:schemeClr val="accent5">
                <a:lumMod val="40000"/>
                <a:lumOff val="6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661" dirty="0"/>
          </a:p>
        </p:txBody>
      </p:sp>
      <p:sp>
        <p:nvSpPr>
          <p:cNvPr id="123" name="วงรี 122">
            <a:extLst>
              <a:ext uri="{FF2B5EF4-FFF2-40B4-BE49-F238E27FC236}">
                <a16:creationId xmlns:a16="http://schemas.microsoft.com/office/drawing/2014/main" id="{4547BB5D-980C-49C6-8DD2-5EBB553E6D2E}"/>
              </a:ext>
            </a:extLst>
          </p:cNvPr>
          <p:cNvSpPr/>
          <p:nvPr/>
        </p:nvSpPr>
        <p:spPr>
          <a:xfrm rot="2025166">
            <a:off x="248763" y="2075931"/>
            <a:ext cx="1654232" cy="1528124"/>
          </a:xfrm>
          <a:prstGeom prst="ellipse">
            <a:avLst/>
          </a:prstGeom>
          <a:pattFill prst="dkHorz">
            <a:fgClr>
              <a:srgbClr val="3DADD4"/>
            </a:fgClr>
            <a:bgClr>
              <a:schemeClr val="accent5">
                <a:lumMod val="40000"/>
                <a:lumOff val="6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661" dirty="0"/>
          </a:p>
        </p:txBody>
      </p:sp>
      <p:sp>
        <p:nvSpPr>
          <p:cNvPr id="122" name="วงรี 121">
            <a:extLst>
              <a:ext uri="{FF2B5EF4-FFF2-40B4-BE49-F238E27FC236}">
                <a16:creationId xmlns:a16="http://schemas.microsoft.com/office/drawing/2014/main" id="{136E3BA7-F06D-4AEC-9D6F-42B890E5616A}"/>
              </a:ext>
            </a:extLst>
          </p:cNvPr>
          <p:cNvSpPr/>
          <p:nvPr/>
        </p:nvSpPr>
        <p:spPr>
          <a:xfrm rot="2025166">
            <a:off x="6990495" y="1782658"/>
            <a:ext cx="1654232" cy="1528124"/>
          </a:xfrm>
          <a:prstGeom prst="ellipse">
            <a:avLst/>
          </a:prstGeom>
          <a:pattFill prst="dkHorz">
            <a:fgClr>
              <a:srgbClr val="3DADD4"/>
            </a:fgClr>
            <a:bgClr>
              <a:schemeClr val="accent5">
                <a:lumMod val="40000"/>
                <a:lumOff val="6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661" dirty="0"/>
          </a:p>
        </p:txBody>
      </p:sp>
      <p:grpSp>
        <p:nvGrpSpPr>
          <p:cNvPr id="25" name="กลุ่ม 24">
            <a:extLst>
              <a:ext uri="{FF2B5EF4-FFF2-40B4-BE49-F238E27FC236}">
                <a16:creationId xmlns:a16="http://schemas.microsoft.com/office/drawing/2014/main" id="{C3AE868D-FBBA-4B74-B214-3D8230C10F4E}"/>
              </a:ext>
            </a:extLst>
          </p:cNvPr>
          <p:cNvGrpSpPr/>
          <p:nvPr/>
        </p:nvGrpSpPr>
        <p:grpSpPr>
          <a:xfrm>
            <a:off x="-24524" y="-71791"/>
            <a:ext cx="5503933" cy="4625727"/>
            <a:chOff x="-13854" y="-53779"/>
            <a:chExt cx="5988928" cy="5448712"/>
          </a:xfrm>
          <a:gradFill>
            <a:gsLst>
              <a:gs pos="0">
                <a:srgbClr val="FEE882"/>
              </a:gs>
              <a:gs pos="73000">
                <a:srgbClr val="FEE882"/>
              </a:gs>
              <a:gs pos="100000">
                <a:srgbClr val="FEE882"/>
              </a:gs>
            </a:gsLst>
            <a:path path="circle">
              <a:fillToRect l="50000" t="50000" r="50000" b="50000"/>
            </a:path>
          </a:gradFill>
        </p:grpSpPr>
        <p:sp>
          <p:nvSpPr>
            <p:cNvPr id="24" name="รูปแบบอิสระ: รูปร่าง 23">
              <a:extLst>
                <a:ext uri="{FF2B5EF4-FFF2-40B4-BE49-F238E27FC236}">
                  <a16:creationId xmlns:a16="http://schemas.microsoft.com/office/drawing/2014/main" id="{8532D37F-FCA3-4BF8-BDEE-30A101219801}"/>
                </a:ext>
              </a:extLst>
            </p:cNvPr>
            <p:cNvSpPr/>
            <p:nvPr/>
          </p:nvSpPr>
          <p:spPr>
            <a:xfrm>
              <a:off x="-13854" y="415635"/>
              <a:ext cx="3654961" cy="4979298"/>
            </a:xfrm>
            <a:custGeom>
              <a:avLst/>
              <a:gdLst>
                <a:gd name="connsiteX0" fmla="*/ 3034146 w 3034146"/>
                <a:gd name="connsiteY0" fmla="*/ 0 h 4724400"/>
                <a:gd name="connsiteX1" fmla="*/ 1676400 w 3034146"/>
                <a:gd name="connsiteY1" fmla="*/ 1939636 h 4724400"/>
                <a:gd name="connsiteX2" fmla="*/ 831273 w 3034146"/>
                <a:gd name="connsiteY2" fmla="*/ 2521527 h 4724400"/>
                <a:gd name="connsiteX3" fmla="*/ 498764 w 3034146"/>
                <a:gd name="connsiteY3" fmla="*/ 4322618 h 4724400"/>
                <a:gd name="connsiteX4" fmla="*/ 13855 w 3034146"/>
                <a:gd name="connsiteY4" fmla="*/ 4724400 h 4724400"/>
                <a:gd name="connsiteX5" fmla="*/ 0 w 3034146"/>
                <a:gd name="connsiteY5" fmla="*/ 41564 h 4724400"/>
                <a:gd name="connsiteX6" fmla="*/ 3034146 w 3034146"/>
                <a:gd name="connsiteY6" fmla="*/ 0 h 4724400"/>
                <a:gd name="connsiteX0" fmla="*/ 3034146 w 3034146"/>
                <a:gd name="connsiteY0" fmla="*/ 0 h 5021667"/>
                <a:gd name="connsiteX1" fmla="*/ 1676400 w 3034146"/>
                <a:gd name="connsiteY1" fmla="*/ 1939636 h 5021667"/>
                <a:gd name="connsiteX2" fmla="*/ 831273 w 3034146"/>
                <a:gd name="connsiteY2" fmla="*/ 2521527 h 5021667"/>
                <a:gd name="connsiteX3" fmla="*/ 498764 w 3034146"/>
                <a:gd name="connsiteY3" fmla="*/ 4322618 h 5021667"/>
                <a:gd name="connsiteX4" fmla="*/ 13855 w 3034146"/>
                <a:gd name="connsiteY4" fmla="*/ 4724400 h 5021667"/>
                <a:gd name="connsiteX5" fmla="*/ 0 w 3034146"/>
                <a:gd name="connsiteY5" fmla="*/ 41564 h 5021667"/>
                <a:gd name="connsiteX6" fmla="*/ 3034146 w 3034146"/>
                <a:gd name="connsiteY6" fmla="*/ 0 h 5021667"/>
                <a:gd name="connsiteX0" fmla="*/ 3034146 w 3034146"/>
                <a:gd name="connsiteY0" fmla="*/ 0 h 5021667"/>
                <a:gd name="connsiteX1" fmla="*/ 1676400 w 3034146"/>
                <a:gd name="connsiteY1" fmla="*/ 1939636 h 5021667"/>
                <a:gd name="connsiteX2" fmla="*/ 831273 w 3034146"/>
                <a:gd name="connsiteY2" fmla="*/ 2521527 h 5021667"/>
                <a:gd name="connsiteX3" fmla="*/ 498764 w 3034146"/>
                <a:gd name="connsiteY3" fmla="*/ 4322618 h 5021667"/>
                <a:gd name="connsiteX4" fmla="*/ 13855 w 3034146"/>
                <a:gd name="connsiteY4" fmla="*/ 4724400 h 5021667"/>
                <a:gd name="connsiteX5" fmla="*/ 0 w 3034146"/>
                <a:gd name="connsiteY5" fmla="*/ 41564 h 5021667"/>
                <a:gd name="connsiteX6" fmla="*/ 3034146 w 3034146"/>
                <a:gd name="connsiteY6" fmla="*/ 0 h 5021667"/>
                <a:gd name="connsiteX0" fmla="*/ 3034146 w 3073956"/>
                <a:gd name="connsiteY0" fmla="*/ 0 h 5021667"/>
                <a:gd name="connsiteX1" fmla="*/ 1676400 w 3073956"/>
                <a:gd name="connsiteY1" fmla="*/ 1939636 h 5021667"/>
                <a:gd name="connsiteX2" fmla="*/ 831273 w 3073956"/>
                <a:gd name="connsiteY2" fmla="*/ 2521527 h 5021667"/>
                <a:gd name="connsiteX3" fmla="*/ 498764 w 3073956"/>
                <a:gd name="connsiteY3" fmla="*/ 4322618 h 5021667"/>
                <a:gd name="connsiteX4" fmla="*/ 13855 w 3073956"/>
                <a:gd name="connsiteY4" fmla="*/ 4724400 h 5021667"/>
                <a:gd name="connsiteX5" fmla="*/ 0 w 3073956"/>
                <a:gd name="connsiteY5" fmla="*/ 41564 h 5021667"/>
                <a:gd name="connsiteX6" fmla="*/ 3034146 w 3073956"/>
                <a:gd name="connsiteY6" fmla="*/ 0 h 5021667"/>
                <a:gd name="connsiteX0" fmla="*/ 3034146 w 3101237"/>
                <a:gd name="connsiteY0" fmla="*/ 0 h 5021667"/>
                <a:gd name="connsiteX1" fmla="*/ 2286000 w 3101237"/>
                <a:gd name="connsiteY1" fmla="*/ 2119745 h 5021667"/>
                <a:gd name="connsiteX2" fmla="*/ 831273 w 3101237"/>
                <a:gd name="connsiteY2" fmla="*/ 2521527 h 5021667"/>
                <a:gd name="connsiteX3" fmla="*/ 498764 w 3101237"/>
                <a:gd name="connsiteY3" fmla="*/ 4322618 h 5021667"/>
                <a:gd name="connsiteX4" fmla="*/ 13855 w 3101237"/>
                <a:gd name="connsiteY4" fmla="*/ 4724400 h 5021667"/>
                <a:gd name="connsiteX5" fmla="*/ 0 w 3101237"/>
                <a:gd name="connsiteY5" fmla="*/ 41564 h 5021667"/>
                <a:gd name="connsiteX6" fmla="*/ 3034146 w 3101237"/>
                <a:gd name="connsiteY6" fmla="*/ 0 h 5021667"/>
                <a:gd name="connsiteX0" fmla="*/ 3740728 w 3780989"/>
                <a:gd name="connsiteY0" fmla="*/ 13854 h 4980103"/>
                <a:gd name="connsiteX1" fmla="*/ 2286000 w 3780989"/>
                <a:gd name="connsiteY1" fmla="*/ 2078181 h 4980103"/>
                <a:gd name="connsiteX2" fmla="*/ 831273 w 3780989"/>
                <a:gd name="connsiteY2" fmla="*/ 2479963 h 4980103"/>
                <a:gd name="connsiteX3" fmla="*/ 498764 w 3780989"/>
                <a:gd name="connsiteY3" fmla="*/ 4281054 h 4980103"/>
                <a:gd name="connsiteX4" fmla="*/ 13855 w 3780989"/>
                <a:gd name="connsiteY4" fmla="*/ 4682836 h 4980103"/>
                <a:gd name="connsiteX5" fmla="*/ 0 w 3780989"/>
                <a:gd name="connsiteY5" fmla="*/ 0 h 4980103"/>
                <a:gd name="connsiteX6" fmla="*/ 3740728 w 3780989"/>
                <a:gd name="connsiteY6" fmla="*/ 13854 h 4980103"/>
                <a:gd name="connsiteX0" fmla="*/ 3740728 w 3803936"/>
                <a:gd name="connsiteY0" fmla="*/ 13854 h 4980103"/>
                <a:gd name="connsiteX1" fmla="*/ 2826327 w 3803936"/>
                <a:gd name="connsiteY1" fmla="*/ 1884217 h 4980103"/>
                <a:gd name="connsiteX2" fmla="*/ 831273 w 3803936"/>
                <a:gd name="connsiteY2" fmla="*/ 2479963 h 4980103"/>
                <a:gd name="connsiteX3" fmla="*/ 498764 w 3803936"/>
                <a:gd name="connsiteY3" fmla="*/ 4281054 h 4980103"/>
                <a:gd name="connsiteX4" fmla="*/ 13855 w 3803936"/>
                <a:gd name="connsiteY4" fmla="*/ 4682836 h 4980103"/>
                <a:gd name="connsiteX5" fmla="*/ 0 w 3803936"/>
                <a:gd name="connsiteY5" fmla="*/ 0 h 4980103"/>
                <a:gd name="connsiteX6" fmla="*/ 3740728 w 3803936"/>
                <a:gd name="connsiteY6" fmla="*/ 13854 h 4980103"/>
                <a:gd name="connsiteX0" fmla="*/ 3740728 w 3819518"/>
                <a:gd name="connsiteY0" fmla="*/ 13854 h 4980103"/>
                <a:gd name="connsiteX1" fmla="*/ 2826327 w 3819518"/>
                <a:gd name="connsiteY1" fmla="*/ 1884217 h 4980103"/>
                <a:gd name="connsiteX2" fmla="*/ 831273 w 3819518"/>
                <a:gd name="connsiteY2" fmla="*/ 2479963 h 4980103"/>
                <a:gd name="connsiteX3" fmla="*/ 498764 w 3819518"/>
                <a:gd name="connsiteY3" fmla="*/ 4281054 h 4980103"/>
                <a:gd name="connsiteX4" fmla="*/ 13855 w 3819518"/>
                <a:gd name="connsiteY4" fmla="*/ 4682836 h 4980103"/>
                <a:gd name="connsiteX5" fmla="*/ 0 w 3819518"/>
                <a:gd name="connsiteY5" fmla="*/ 0 h 4980103"/>
                <a:gd name="connsiteX6" fmla="*/ 3740728 w 3819518"/>
                <a:gd name="connsiteY6" fmla="*/ 13854 h 4980103"/>
                <a:gd name="connsiteX0" fmla="*/ 3699165 w 3764759"/>
                <a:gd name="connsiteY0" fmla="*/ 0 h 4980103"/>
                <a:gd name="connsiteX1" fmla="*/ 2826327 w 3764759"/>
                <a:gd name="connsiteY1" fmla="*/ 1884217 h 4980103"/>
                <a:gd name="connsiteX2" fmla="*/ 831273 w 3764759"/>
                <a:gd name="connsiteY2" fmla="*/ 2479963 h 4980103"/>
                <a:gd name="connsiteX3" fmla="*/ 498764 w 3764759"/>
                <a:gd name="connsiteY3" fmla="*/ 4281054 h 4980103"/>
                <a:gd name="connsiteX4" fmla="*/ 13855 w 3764759"/>
                <a:gd name="connsiteY4" fmla="*/ 4682836 h 4980103"/>
                <a:gd name="connsiteX5" fmla="*/ 0 w 3764759"/>
                <a:gd name="connsiteY5" fmla="*/ 0 h 4980103"/>
                <a:gd name="connsiteX6" fmla="*/ 3699165 w 3764759"/>
                <a:gd name="connsiteY6" fmla="*/ 0 h 4980103"/>
                <a:gd name="connsiteX0" fmla="*/ 3408220 w 3496956"/>
                <a:gd name="connsiteY0" fmla="*/ 0 h 4993957"/>
                <a:gd name="connsiteX1" fmla="*/ 2826327 w 3496956"/>
                <a:gd name="connsiteY1" fmla="*/ 1898071 h 4993957"/>
                <a:gd name="connsiteX2" fmla="*/ 831273 w 3496956"/>
                <a:gd name="connsiteY2" fmla="*/ 2493817 h 4993957"/>
                <a:gd name="connsiteX3" fmla="*/ 498764 w 3496956"/>
                <a:gd name="connsiteY3" fmla="*/ 4294908 h 4993957"/>
                <a:gd name="connsiteX4" fmla="*/ 13855 w 3496956"/>
                <a:gd name="connsiteY4" fmla="*/ 4696690 h 4993957"/>
                <a:gd name="connsiteX5" fmla="*/ 0 w 3496956"/>
                <a:gd name="connsiteY5" fmla="*/ 13854 h 4993957"/>
                <a:gd name="connsiteX6" fmla="*/ 3408220 w 3496956"/>
                <a:gd name="connsiteY6" fmla="*/ 0 h 4993957"/>
                <a:gd name="connsiteX0" fmla="*/ 3408220 w 3460882"/>
                <a:gd name="connsiteY0" fmla="*/ 0 h 4993957"/>
                <a:gd name="connsiteX1" fmla="*/ 2355272 w 3460882"/>
                <a:gd name="connsiteY1" fmla="*/ 1787235 h 4993957"/>
                <a:gd name="connsiteX2" fmla="*/ 831273 w 3460882"/>
                <a:gd name="connsiteY2" fmla="*/ 2493817 h 4993957"/>
                <a:gd name="connsiteX3" fmla="*/ 498764 w 3460882"/>
                <a:gd name="connsiteY3" fmla="*/ 4294908 h 4993957"/>
                <a:gd name="connsiteX4" fmla="*/ 13855 w 3460882"/>
                <a:gd name="connsiteY4" fmla="*/ 4696690 h 4993957"/>
                <a:gd name="connsiteX5" fmla="*/ 0 w 3460882"/>
                <a:gd name="connsiteY5" fmla="*/ 13854 h 4993957"/>
                <a:gd name="connsiteX6" fmla="*/ 3408220 w 3460882"/>
                <a:gd name="connsiteY6" fmla="*/ 0 h 4993957"/>
                <a:gd name="connsiteX0" fmla="*/ 3408220 w 3461814"/>
                <a:gd name="connsiteY0" fmla="*/ 0 h 4997951"/>
                <a:gd name="connsiteX1" fmla="*/ 2355272 w 3461814"/>
                <a:gd name="connsiteY1" fmla="*/ 1787235 h 4997951"/>
                <a:gd name="connsiteX2" fmla="*/ 706582 w 3461814"/>
                <a:gd name="connsiteY2" fmla="*/ 2369126 h 4997951"/>
                <a:gd name="connsiteX3" fmla="*/ 498764 w 3461814"/>
                <a:gd name="connsiteY3" fmla="*/ 4294908 h 4997951"/>
                <a:gd name="connsiteX4" fmla="*/ 13855 w 3461814"/>
                <a:gd name="connsiteY4" fmla="*/ 4696690 h 4997951"/>
                <a:gd name="connsiteX5" fmla="*/ 0 w 3461814"/>
                <a:gd name="connsiteY5" fmla="*/ 13854 h 4997951"/>
                <a:gd name="connsiteX6" fmla="*/ 3408220 w 3461814"/>
                <a:gd name="connsiteY6" fmla="*/ 0 h 4997951"/>
                <a:gd name="connsiteX0" fmla="*/ 3505202 w 3555152"/>
                <a:gd name="connsiteY0" fmla="*/ 13855 h 4984097"/>
                <a:gd name="connsiteX1" fmla="*/ 2355272 w 3555152"/>
                <a:gd name="connsiteY1" fmla="*/ 1773381 h 4984097"/>
                <a:gd name="connsiteX2" fmla="*/ 706582 w 3555152"/>
                <a:gd name="connsiteY2" fmla="*/ 2355272 h 4984097"/>
                <a:gd name="connsiteX3" fmla="*/ 498764 w 3555152"/>
                <a:gd name="connsiteY3" fmla="*/ 4281054 h 4984097"/>
                <a:gd name="connsiteX4" fmla="*/ 13855 w 3555152"/>
                <a:gd name="connsiteY4" fmla="*/ 4682836 h 4984097"/>
                <a:gd name="connsiteX5" fmla="*/ 0 w 3555152"/>
                <a:gd name="connsiteY5" fmla="*/ 0 h 4984097"/>
                <a:gd name="connsiteX6" fmla="*/ 3505202 w 3555152"/>
                <a:gd name="connsiteY6" fmla="*/ 13855 h 4984097"/>
                <a:gd name="connsiteX0" fmla="*/ 3505202 w 3509945"/>
                <a:gd name="connsiteY0" fmla="*/ 13855 h 4984097"/>
                <a:gd name="connsiteX1" fmla="*/ 2355272 w 3509945"/>
                <a:gd name="connsiteY1" fmla="*/ 1773381 h 4984097"/>
                <a:gd name="connsiteX2" fmla="*/ 706582 w 3509945"/>
                <a:gd name="connsiteY2" fmla="*/ 2355272 h 4984097"/>
                <a:gd name="connsiteX3" fmla="*/ 498764 w 3509945"/>
                <a:gd name="connsiteY3" fmla="*/ 4281054 h 4984097"/>
                <a:gd name="connsiteX4" fmla="*/ 13855 w 3509945"/>
                <a:gd name="connsiteY4" fmla="*/ 4682836 h 4984097"/>
                <a:gd name="connsiteX5" fmla="*/ 0 w 3509945"/>
                <a:gd name="connsiteY5" fmla="*/ 0 h 4984097"/>
                <a:gd name="connsiteX6" fmla="*/ 3505202 w 3509945"/>
                <a:gd name="connsiteY6" fmla="*/ 13855 h 4984097"/>
                <a:gd name="connsiteX0" fmla="*/ 3505202 w 3510195"/>
                <a:gd name="connsiteY0" fmla="*/ 13855 h 4984097"/>
                <a:gd name="connsiteX1" fmla="*/ 2355272 w 3510195"/>
                <a:gd name="connsiteY1" fmla="*/ 1773381 h 4984097"/>
                <a:gd name="connsiteX2" fmla="*/ 706582 w 3510195"/>
                <a:gd name="connsiteY2" fmla="*/ 2355272 h 4984097"/>
                <a:gd name="connsiteX3" fmla="*/ 498764 w 3510195"/>
                <a:gd name="connsiteY3" fmla="*/ 4281054 h 4984097"/>
                <a:gd name="connsiteX4" fmla="*/ 13855 w 3510195"/>
                <a:gd name="connsiteY4" fmla="*/ 4682836 h 4984097"/>
                <a:gd name="connsiteX5" fmla="*/ 0 w 3510195"/>
                <a:gd name="connsiteY5" fmla="*/ 0 h 4984097"/>
                <a:gd name="connsiteX6" fmla="*/ 3505202 w 3510195"/>
                <a:gd name="connsiteY6" fmla="*/ 13855 h 4984097"/>
                <a:gd name="connsiteX0" fmla="*/ 3505202 w 3510379"/>
                <a:gd name="connsiteY0" fmla="*/ 13855 h 4984097"/>
                <a:gd name="connsiteX1" fmla="*/ 2382981 w 3510379"/>
                <a:gd name="connsiteY1" fmla="*/ 1911927 h 4984097"/>
                <a:gd name="connsiteX2" fmla="*/ 706582 w 3510379"/>
                <a:gd name="connsiteY2" fmla="*/ 2355272 h 4984097"/>
                <a:gd name="connsiteX3" fmla="*/ 498764 w 3510379"/>
                <a:gd name="connsiteY3" fmla="*/ 4281054 h 4984097"/>
                <a:gd name="connsiteX4" fmla="*/ 13855 w 3510379"/>
                <a:gd name="connsiteY4" fmla="*/ 4682836 h 4984097"/>
                <a:gd name="connsiteX5" fmla="*/ 0 w 3510379"/>
                <a:gd name="connsiteY5" fmla="*/ 0 h 4984097"/>
                <a:gd name="connsiteX6" fmla="*/ 3505202 w 3510379"/>
                <a:gd name="connsiteY6" fmla="*/ 13855 h 4984097"/>
                <a:gd name="connsiteX0" fmla="*/ 3865420 w 3868973"/>
                <a:gd name="connsiteY0" fmla="*/ 13855 h 4984097"/>
                <a:gd name="connsiteX1" fmla="*/ 2382981 w 3868973"/>
                <a:gd name="connsiteY1" fmla="*/ 1911927 h 4984097"/>
                <a:gd name="connsiteX2" fmla="*/ 706582 w 3868973"/>
                <a:gd name="connsiteY2" fmla="*/ 2355272 h 4984097"/>
                <a:gd name="connsiteX3" fmla="*/ 498764 w 3868973"/>
                <a:gd name="connsiteY3" fmla="*/ 4281054 h 4984097"/>
                <a:gd name="connsiteX4" fmla="*/ 13855 w 3868973"/>
                <a:gd name="connsiteY4" fmla="*/ 4682836 h 4984097"/>
                <a:gd name="connsiteX5" fmla="*/ 0 w 3868973"/>
                <a:gd name="connsiteY5" fmla="*/ 0 h 4984097"/>
                <a:gd name="connsiteX6" fmla="*/ 3865420 w 3868973"/>
                <a:gd name="connsiteY6" fmla="*/ 13855 h 4984097"/>
                <a:gd name="connsiteX0" fmla="*/ 3865420 w 3873426"/>
                <a:gd name="connsiteY0" fmla="*/ 13855 h 4984097"/>
                <a:gd name="connsiteX1" fmla="*/ 2992581 w 3873426"/>
                <a:gd name="connsiteY1" fmla="*/ 1717964 h 4984097"/>
                <a:gd name="connsiteX2" fmla="*/ 706582 w 3873426"/>
                <a:gd name="connsiteY2" fmla="*/ 2355272 h 4984097"/>
                <a:gd name="connsiteX3" fmla="*/ 498764 w 3873426"/>
                <a:gd name="connsiteY3" fmla="*/ 4281054 h 4984097"/>
                <a:gd name="connsiteX4" fmla="*/ 13855 w 3873426"/>
                <a:gd name="connsiteY4" fmla="*/ 4682836 h 4984097"/>
                <a:gd name="connsiteX5" fmla="*/ 0 w 3873426"/>
                <a:gd name="connsiteY5" fmla="*/ 0 h 4984097"/>
                <a:gd name="connsiteX6" fmla="*/ 3865420 w 3873426"/>
                <a:gd name="connsiteY6" fmla="*/ 13855 h 4984097"/>
                <a:gd name="connsiteX0" fmla="*/ 3865420 w 3873179"/>
                <a:gd name="connsiteY0" fmla="*/ 13855 h 4980543"/>
                <a:gd name="connsiteX1" fmla="*/ 2992581 w 3873179"/>
                <a:gd name="connsiteY1" fmla="*/ 1717964 h 4980543"/>
                <a:gd name="connsiteX2" fmla="*/ 803564 w 3873179"/>
                <a:gd name="connsiteY2" fmla="*/ 2466109 h 4980543"/>
                <a:gd name="connsiteX3" fmla="*/ 498764 w 3873179"/>
                <a:gd name="connsiteY3" fmla="*/ 4281054 h 4980543"/>
                <a:gd name="connsiteX4" fmla="*/ 13855 w 3873179"/>
                <a:gd name="connsiteY4" fmla="*/ 4682836 h 4980543"/>
                <a:gd name="connsiteX5" fmla="*/ 0 w 3873179"/>
                <a:gd name="connsiteY5" fmla="*/ 0 h 4980543"/>
                <a:gd name="connsiteX6" fmla="*/ 3865420 w 3873179"/>
                <a:gd name="connsiteY6" fmla="*/ 13855 h 4980543"/>
                <a:gd name="connsiteX0" fmla="*/ 3532911 w 3549464"/>
                <a:gd name="connsiteY0" fmla="*/ 138545 h 4980543"/>
                <a:gd name="connsiteX1" fmla="*/ 2992581 w 3549464"/>
                <a:gd name="connsiteY1" fmla="*/ 1717964 h 4980543"/>
                <a:gd name="connsiteX2" fmla="*/ 803564 w 3549464"/>
                <a:gd name="connsiteY2" fmla="*/ 2466109 h 4980543"/>
                <a:gd name="connsiteX3" fmla="*/ 498764 w 3549464"/>
                <a:gd name="connsiteY3" fmla="*/ 4281054 h 4980543"/>
                <a:gd name="connsiteX4" fmla="*/ 13855 w 3549464"/>
                <a:gd name="connsiteY4" fmla="*/ 4682836 h 4980543"/>
                <a:gd name="connsiteX5" fmla="*/ 0 w 3549464"/>
                <a:gd name="connsiteY5" fmla="*/ 0 h 4980543"/>
                <a:gd name="connsiteX6" fmla="*/ 3532911 w 3549464"/>
                <a:gd name="connsiteY6" fmla="*/ 138545 h 4980543"/>
                <a:gd name="connsiteX0" fmla="*/ 3546766 w 3562611"/>
                <a:gd name="connsiteY0" fmla="*/ 0 h 5008253"/>
                <a:gd name="connsiteX1" fmla="*/ 2992581 w 3562611"/>
                <a:gd name="connsiteY1" fmla="*/ 1745674 h 5008253"/>
                <a:gd name="connsiteX2" fmla="*/ 803564 w 3562611"/>
                <a:gd name="connsiteY2" fmla="*/ 2493819 h 5008253"/>
                <a:gd name="connsiteX3" fmla="*/ 498764 w 3562611"/>
                <a:gd name="connsiteY3" fmla="*/ 4308764 h 5008253"/>
                <a:gd name="connsiteX4" fmla="*/ 13855 w 3562611"/>
                <a:gd name="connsiteY4" fmla="*/ 4710546 h 5008253"/>
                <a:gd name="connsiteX5" fmla="*/ 0 w 3562611"/>
                <a:gd name="connsiteY5" fmla="*/ 27710 h 5008253"/>
                <a:gd name="connsiteX6" fmla="*/ 3546766 w 3562611"/>
                <a:gd name="connsiteY6" fmla="*/ 0 h 5008253"/>
                <a:gd name="connsiteX0" fmla="*/ 3546766 w 3706909"/>
                <a:gd name="connsiteY0" fmla="*/ 0 h 5008253"/>
                <a:gd name="connsiteX1" fmla="*/ 2992581 w 3706909"/>
                <a:gd name="connsiteY1" fmla="*/ 1745674 h 5008253"/>
                <a:gd name="connsiteX2" fmla="*/ 803564 w 3706909"/>
                <a:gd name="connsiteY2" fmla="*/ 2493819 h 5008253"/>
                <a:gd name="connsiteX3" fmla="*/ 498764 w 3706909"/>
                <a:gd name="connsiteY3" fmla="*/ 4308764 h 5008253"/>
                <a:gd name="connsiteX4" fmla="*/ 13855 w 3706909"/>
                <a:gd name="connsiteY4" fmla="*/ 4710546 h 5008253"/>
                <a:gd name="connsiteX5" fmla="*/ 0 w 3706909"/>
                <a:gd name="connsiteY5" fmla="*/ 27710 h 5008253"/>
                <a:gd name="connsiteX6" fmla="*/ 3546766 w 3706909"/>
                <a:gd name="connsiteY6" fmla="*/ 0 h 5008253"/>
                <a:gd name="connsiteX0" fmla="*/ 3546766 w 3576888"/>
                <a:gd name="connsiteY0" fmla="*/ 0 h 5008253"/>
                <a:gd name="connsiteX1" fmla="*/ 2992581 w 3576888"/>
                <a:gd name="connsiteY1" fmla="*/ 1745674 h 5008253"/>
                <a:gd name="connsiteX2" fmla="*/ 803564 w 3576888"/>
                <a:gd name="connsiteY2" fmla="*/ 2493819 h 5008253"/>
                <a:gd name="connsiteX3" fmla="*/ 498764 w 3576888"/>
                <a:gd name="connsiteY3" fmla="*/ 4308764 h 5008253"/>
                <a:gd name="connsiteX4" fmla="*/ 13855 w 3576888"/>
                <a:gd name="connsiteY4" fmla="*/ 4710546 h 5008253"/>
                <a:gd name="connsiteX5" fmla="*/ 0 w 3576888"/>
                <a:gd name="connsiteY5" fmla="*/ 27710 h 5008253"/>
                <a:gd name="connsiteX6" fmla="*/ 3546766 w 3576888"/>
                <a:gd name="connsiteY6" fmla="*/ 0 h 5008253"/>
                <a:gd name="connsiteX0" fmla="*/ 3546766 w 3560729"/>
                <a:gd name="connsiteY0" fmla="*/ 0 h 5008253"/>
                <a:gd name="connsiteX1" fmla="*/ 2604653 w 3560729"/>
                <a:gd name="connsiteY1" fmla="*/ 1814947 h 5008253"/>
                <a:gd name="connsiteX2" fmla="*/ 803564 w 3560729"/>
                <a:gd name="connsiteY2" fmla="*/ 2493819 h 5008253"/>
                <a:gd name="connsiteX3" fmla="*/ 498764 w 3560729"/>
                <a:gd name="connsiteY3" fmla="*/ 4308764 h 5008253"/>
                <a:gd name="connsiteX4" fmla="*/ 13855 w 3560729"/>
                <a:gd name="connsiteY4" fmla="*/ 4710546 h 5008253"/>
                <a:gd name="connsiteX5" fmla="*/ 0 w 3560729"/>
                <a:gd name="connsiteY5" fmla="*/ 27710 h 5008253"/>
                <a:gd name="connsiteX6" fmla="*/ 3546766 w 3560729"/>
                <a:gd name="connsiteY6" fmla="*/ 0 h 5008253"/>
                <a:gd name="connsiteX0" fmla="*/ 3546766 w 3560729"/>
                <a:gd name="connsiteY0" fmla="*/ 0 h 5022108"/>
                <a:gd name="connsiteX1" fmla="*/ 2604653 w 3560729"/>
                <a:gd name="connsiteY1" fmla="*/ 1828802 h 5022108"/>
                <a:gd name="connsiteX2" fmla="*/ 803564 w 3560729"/>
                <a:gd name="connsiteY2" fmla="*/ 2507674 h 5022108"/>
                <a:gd name="connsiteX3" fmla="*/ 498764 w 3560729"/>
                <a:gd name="connsiteY3" fmla="*/ 4322619 h 5022108"/>
                <a:gd name="connsiteX4" fmla="*/ 13855 w 3560729"/>
                <a:gd name="connsiteY4" fmla="*/ 4724401 h 5022108"/>
                <a:gd name="connsiteX5" fmla="*/ 0 w 3560729"/>
                <a:gd name="connsiteY5" fmla="*/ 41565 h 5022108"/>
                <a:gd name="connsiteX6" fmla="*/ 3546766 w 3560729"/>
                <a:gd name="connsiteY6" fmla="*/ 0 h 5022108"/>
                <a:gd name="connsiteX0" fmla="*/ 3546766 w 3560729"/>
                <a:gd name="connsiteY0" fmla="*/ 0 h 5028368"/>
                <a:gd name="connsiteX1" fmla="*/ 2604653 w 3560729"/>
                <a:gd name="connsiteY1" fmla="*/ 1828802 h 5028368"/>
                <a:gd name="connsiteX2" fmla="*/ 803564 w 3560729"/>
                <a:gd name="connsiteY2" fmla="*/ 2313710 h 5028368"/>
                <a:gd name="connsiteX3" fmla="*/ 498764 w 3560729"/>
                <a:gd name="connsiteY3" fmla="*/ 4322619 h 5028368"/>
                <a:gd name="connsiteX4" fmla="*/ 13855 w 3560729"/>
                <a:gd name="connsiteY4" fmla="*/ 4724401 h 5028368"/>
                <a:gd name="connsiteX5" fmla="*/ 0 w 3560729"/>
                <a:gd name="connsiteY5" fmla="*/ 41565 h 5028368"/>
                <a:gd name="connsiteX6" fmla="*/ 3546766 w 3560729"/>
                <a:gd name="connsiteY6" fmla="*/ 0 h 5028368"/>
                <a:gd name="connsiteX0" fmla="*/ 3546766 w 3567061"/>
                <a:gd name="connsiteY0" fmla="*/ 0 h 5028368"/>
                <a:gd name="connsiteX1" fmla="*/ 2826326 w 3567061"/>
                <a:gd name="connsiteY1" fmla="*/ 1731820 h 5028368"/>
                <a:gd name="connsiteX2" fmla="*/ 803564 w 3567061"/>
                <a:gd name="connsiteY2" fmla="*/ 2313710 h 5028368"/>
                <a:gd name="connsiteX3" fmla="*/ 498764 w 3567061"/>
                <a:gd name="connsiteY3" fmla="*/ 4322619 h 5028368"/>
                <a:gd name="connsiteX4" fmla="*/ 13855 w 3567061"/>
                <a:gd name="connsiteY4" fmla="*/ 4724401 h 5028368"/>
                <a:gd name="connsiteX5" fmla="*/ 0 w 3567061"/>
                <a:gd name="connsiteY5" fmla="*/ 41565 h 5028368"/>
                <a:gd name="connsiteX6" fmla="*/ 3546766 w 3567061"/>
                <a:gd name="connsiteY6" fmla="*/ 0 h 5028368"/>
                <a:gd name="connsiteX0" fmla="*/ 3546766 w 3567061"/>
                <a:gd name="connsiteY0" fmla="*/ 0 h 4939815"/>
                <a:gd name="connsiteX1" fmla="*/ 2826326 w 3567061"/>
                <a:gd name="connsiteY1" fmla="*/ 1731820 h 4939815"/>
                <a:gd name="connsiteX2" fmla="*/ 803564 w 3567061"/>
                <a:gd name="connsiteY2" fmla="*/ 2313710 h 4939815"/>
                <a:gd name="connsiteX3" fmla="*/ 1066801 w 3567061"/>
                <a:gd name="connsiteY3" fmla="*/ 3782292 h 4939815"/>
                <a:gd name="connsiteX4" fmla="*/ 13855 w 3567061"/>
                <a:gd name="connsiteY4" fmla="*/ 4724401 h 4939815"/>
                <a:gd name="connsiteX5" fmla="*/ 0 w 3567061"/>
                <a:gd name="connsiteY5" fmla="*/ 41565 h 4939815"/>
                <a:gd name="connsiteX6" fmla="*/ 3546766 w 3567061"/>
                <a:gd name="connsiteY6" fmla="*/ 0 h 4939815"/>
                <a:gd name="connsiteX0" fmla="*/ 3546766 w 3567427"/>
                <a:gd name="connsiteY0" fmla="*/ 0 h 4944652"/>
                <a:gd name="connsiteX1" fmla="*/ 2826326 w 3567427"/>
                <a:gd name="connsiteY1" fmla="*/ 1731820 h 4944652"/>
                <a:gd name="connsiteX2" fmla="*/ 748145 w 3567427"/>
                <a:gd name="connsiteY2" fmla="*/ 2050474 h 4944652"/>
                <a:gd name="connsiteX3" fmla="*/ 1066801 w 3567427"/>
                <a:gd name="connsiteY3" fmla="*/ 3782292 h 4944652"/>
                <a:gd name="connsiteX4" fmla="*/ 13855 w 3567427"/>
                <a:gd name="connsiteY4" fmla="*/ 4724401 h 4944652"/>
                <a:gd name="connsiteX5" fmla="*/ 0 w 3567427"/>
                <a:gd name="connsiteY5" fmla="*/ 41565 h 4944652"/>
                <a:gd name="connsiteX6" fmla="*/ 3546766 w 3567427"/>
                <a:gd name="connsiteY6" fmla="*/ 0 h 4944652"/>
                <a:gd name="connsiteX0" fmla="*/ 3546766 w 3566619"/>
                <a:gd name="connsiteY0" fmla="*/ 0 h 4940065"/>
                <a:gd name="connsiteX1" fmla="*/ 2826326 w 3566619"/>
                <a:gd name="connsiteY1" fmla="*/ 1731820 h 4940065"/>
                <a:gd name="connsiteX2" fmla="*/ 872836 w 3566619"/>
                <a:gd name="connsiteY2" fmla="*/ 2299856 h 4940065"/>
                <a:gd name="connsiteX3" fmla="*/ 1066801 w 3566619"/>
                <a:gd name="connsiteY3" fmla="*/ 3782292 h 4940065"/>
                <a:gd name="connsiteX4" fmla="*/ 13855 w 3566619"/>
                <a:gd name="connsiteY4" fmla="*/ 4724401 h 4940065"/>
                <a:gd name="connsiteX5" fmla="*/ 0 w 3566619"/>
                <a:gd name="connsiteY5" fmla="*/ 41565 h 4940065"/>
                <a:gd name="connsiteX6" fmla="*/ 3546766 w 3566619"/>
                <a:gd name="connsiteY6" fmla="*/ 0 h 4940065"/>
                <a:gd name="connsiteX0" fmla="*/ 3546766 w 3566619"/>
                <a:gd name="connsiteY0" fmla="*/ 0 h 4943391"/>
                <a:gd name="connsiteX1" fmla="*/ 2826326 w 3566619"/>
                <a:gd name="connsiteY1" fmla="*/ 1731820 h 4943391"/>
                <a:gd name="connsiteX2" fmla="*/ 872836 w 3566619"/>
                <a:gd name="connsiteY2" fmla="*/ 2299856 h 4943391"/>
                <a:gd name="connsiteX3" fmla="*/ 1343891 w 3566619"/>
                <a:gd name="connsiteY3" fmla="*/ 3810001 h 4943391"/>
                <a:gd name="connsiteX4" fmla="*/ 13855 w 3566619"/>
                <a:gd name="connsiteY4" fmla="*/ 4724401 h 4943391"/>
                <a:gd name="connsiteX5" fmla="*/ 0 w 3566619"/>
                <a:gd name="connsiteY5" fmla="*/ 41565 h 4943391"/>
                <a:gd name="connsiteX6" fmla="*/ 3546766 w 3566619"/>
                <a:gd name="connsiteY6" fmla="*/ 0 h 4943391"/>
                <a:gd name="connsiteX0" fmla="*/ 3546766 w 3566619"/>
                <a:gd name="connsiteY0" fmla="*/ 0 h 4955848"/>
                <a:gd name="connsiteX1" fmla="*/ 2826326 w 3566619"/>
                <a:gd name="connsiteY1" fmla="*/ 1731820 h 4955848"/>
                <a:gd name="connsiteX2" fmla="*/ 872836 w 3566619"/>
                <a:gd name="connsiteY2" fmla="*/ 2299856 h 4955848"/>
                <a:gd name="connsiteX3" fmla="*/ 1136073 w 3566619"/>
                <a:gd name="connsiteY3" fmla="*/ 3906983 h 4955848"/>
                <a:gd name="connsiteX4" fmla="*/ 13855 w 3566619"/>
                <a:gd name="connsiteY4" fmla="*/ 4724401 h 4955848"/>
                <a:gd name="connsiteX5" fmla="*/ 0 w 3566619"/>
                <a:gd name="connsiteY5" fmla="*/ 41565 h 4955848"/>
                <a:gd name="connsiteX6" fmla="*/ 3546766 w 3566619"/>
                <a:gd name="connsiteY6" fmla="*/ 0 h 4955848"/>
                <a:gd name="connsiteX0" fmla="*/ 3546766 w 3609882"/>
                <a:gd name="connsiteY0" fmla="*/ 0 h 4955848"/>
                <a:gd name="connsiteX1" fmla="*/ 3214254 w 3609882"/>
                <a:gd name="connsiteY1" fmla="*/ 1579420 h 4955848"/>
                <a:gd name="connsiteX2" fmla="*/ 872836 w 3609882"/>
                <a:gd name="connsiteY2" fmla="*/ 2299856 h 4955848"/>
                <a:gd name="connsiteX3" fmla="*/ 1136073 w 3609882"/>
                <a:gd name="connsiteY3" fmla="*/ 3906983 h 4955848"/>
                <a:gd name="connsiteX4" fmla="*/ 13855 w 3609882"/>
                <a:gd name="connsiteY4" fmla="*/ 4724401 h 4955848"/>
                <a:gd name="connsiteX5" fmla="*/ 0 w 3609882"/>
                <a:gd name="connsiteY5" fmla="*/ 41565 h 4955848"/>
                <a:gd name="connsiteX6" fmla="*/ 3546766 w 3609882"/>
                <a:gd name="connsiteY6" fmla="*/ 0 h 4955848"/>
                <a:gd name="connsiteX0" fmla="*/ 3546766 w 3609882"/>
                <a:gd name="connsiteY0" fmla="*/ 0 h 4957825"/>
                <a:gd name="connsiteX1" fmla="*/ 3214254 w 3609882"/>
                <a:gd name="connsiteY1" fmla="*/ 1579420 h 4957825"/>
                <a:gd name="connsiteX2" fmla="*/ 872836 w 3609882"/>
                <a:gd name="connsiteY2" fmla="*/ 2299856 h 4957825"/>
                <a:gd name="connsiteX3" fmla="*/ 1136073 w 3609882"/>
                <a:gd name="connsiteY3" fmla="*/ 3906983 h 4957825"/>
                <a:gd name="connsiteX4" fmla="*/ 13855 w 3609882"/>
                <a:gd name="connsiteY4" fmla="*/ 4724401 h 4957825"/>
                <a:gd name="connsiteX5" fmla="*/ 0 w 3609882"/>
                <a:gd name="connsiteY5" fmla="*/ 41565 h 4957825"/>
                <a:gd name="connsiteX6" fmla="*/ 3546766 w 3609882"/>
                <a:gd name="connsiteY6" fmla="*/ 0 h 4957825"/>
                <a:gd name="connsiteX0" fmla="*/ 3635098 w 3698214"/>
                <a:gd name="connsiteY0" fmla="*/ 0 h 4956688"/>
                <a:gd name="connsiteX1" fmla="*/ 3302586 w 3698214"/>
                <a:gd name="connsiteY1" fmla="*/ 1579420 h 4956688"/>
                <a:gd name="connsiteX2" fmla="*/ 961168 w 3698214"/>
                <a:gd name="connsiteY2" fmla="*/ 2299856 h 4956688"/>
                <a:gd name="connsiteX3" fmla="*/ 1432223 w 3698214"/>
                <a:gd name="connsiteY3" fmla="*/ 4045529 h 4956688"/>
                <a:gd name="connsiteX4" fmla="*/ 102187 w 3698214"/>
                <a:gd name="connsiteY4" fmla="*/ 4724401 h 4956688"/>
                <a:gd name="connsiteX5" fmla="*/ 88332 w 3698214"/>
                <a:gd name="connsiteY5" fmla="*/ 41565 h 4956688"/>
                <a:gd name="connsiteX6" fmla="*/ 3635098 w 3698214"/>
                <a:gd name="connsiteY6" fmla="*/ 0 h 4956688"/>
                <a:gd name="connsiteX0" fmla="*/ 3635098 w 3698214"/>
                <a:gd name="connsiteY0" fmla="*/ 0 h 4956688"/>
                <a:gd name="connsiteX1" fmla="*/ 3302586 w 3698214"/>
                <a:gd name="connsiteY1" fmla="*/ 1579420 h 4956688"/>
                <a:gd name="connsiteX2" fmla="*/ 961168 w 3698214"/>
                <a:gd name="connsiteY2" fmla="*/ 2299856 h 4956688"/>
                <a:gd name="connsiteX3" fmla="*/ 1432223 w 3698214"/>
                <a:gd name="connsiteY3" fmla="*/ 4045529 h 4956688"/>
                <a:gd name="connsiteX4" fmla="*/ 102187 w 3698214"/>
                <a:gd name="connsiteY4" fmla="*/ 4724401 h 4956688"/>
                <a:gd name="connsiteX5" fmla="*/ 88332 w 3698214"/>
                <a:gd name="connsiteY5" fmla="*/ 41565 h 4956688"/>
                <a:gd name="connsiteX6" fmla="*/ 3635098 w 3698214"/>
                <a:gd name="connsiteY6" fmla="*/ 0 h 4956688"/>
                <a:gd name="connsiteX0" fmla="*/ 3635098 w 3698214"/>
                <a:gd name="connsiteY0" fmla="*/ 0 h 4956688"/>
                <a:gd name="connsiteX1" fmla="*/ 3302586 w 3698214"/>
                <a:gd name="connsiteY1" fmla="*/ 1579420 h 4956688"/>
                <a:gd name="connsiteX2" fmla="*/ 961168 w 3698214"/>
                <a:gd name="connsiteY2" fmla="*/ 2299856 h 4956688"/>
                <a:gd name="connsiteX3" fmla="*/ 1432223 w 3698214"/>
                <a:gd name="connsiteY3" fmla="*/ 4045529 h 4956688"/>
                <a:gd name="connsiteX4" fmla="*/ 102187 w 3698214"/>
                <a:gd name="connsiteY4" fmla="*/ 4724401 h 4956688"/>
                <a:gd name="connsiteX5" fmla="*/ 88332 w 3698214"/>
                <a:gd name="connsiteY5" fmla="*/ 41565 h 4956688"/>
                <a:gd name="connsiteX6" fmla="*/ 3635098 w 3698214"/>
                <a:gd name="connsiteY6" fmla="*/ 0 h 4956688"/>
                <a:gd name="connsiteX0" fmla="*/ 3591845 w 3654961"/>
                <a:gd name="connsiteY0" fmla="*/ 0 h 4968373"/>
                <a:gd name="connsiteX1" fmla="*/ 3259333 w 3654961"/>
                <a:gd name="connsiteY1" fmla="*/ 1579420 h 4968373"/>
                <a:gd name="connsiteX2" fmla="*/ 917915 w 3654961"/>
                <a:gd name="connsiteY2" fmla="*/ 2299856 h 4968373"/>
                <a:gd name="connsiteX3" fmla="*/ 1388970 w 3654961"/>
                <a:gd name="connsiteY3" fmla="*/ 4045529 h 4968373"/>
                <a:gd name="connsiteX4" fmla="*/ 58934 w 3654961"/>
                <a:gd name="connsiteY4" fmla="*/ 4724401 h 4968373"/>
                <a:gd name="connsiteX5" fmla="*/ 45079 w 3654961"/>
                <a:gd name="connsiteY5" fmla="*/ 41565 h 4968373"/>
                <a:gd name="connsiteX6" fmla="*/ 3591845 w 3654961"/>
                <a:gd name="connsiteY6" fmla="*/ 0 h 4968373"/>
                <a:gd name="connsiteX0" fmla="*/ 3591845 w 3654961"/>
                <a:gd name="connsiteY0" fmla="*/ 0 h 4967280"/>
                <a:gd name="connsiteX1" fmla="*/ 3259333 w 3654961"/>
                <a:gd name="connsiteY1" fmla="*/ 1579420 h 4967280"/>
                <a:gd name="connsiteX2" fmla="*/ 917915 w 3654961"/>
                <a:gd name="connsiteY2" fmla="*/ 2299856 h 4967280"/>
                <a:gd name="connsiteX3" fmla="*/ 1388970 w 3654961"/>
                <a:gd name="connsiteY3" fmla="*/ 4045529 h 4967280"/>
                <a:gd name="connsiteX4" fmla="*/ 58934 w 3654961"/>
                <a:gd name="connsiteY4" fmla="*/ 4724401 h 4967280"/>
                <a:gd name="connsiteX5" fmla="*/ 45079 w 3654961"/>
                <a:gd name="connsiteY5" fmla="*/ 41565 h 4967280"/>
                <a:gd name="connsiteX6" fmla="*/ 3591845 w 3654961"/>
                <a:gd name="connsiteY6" fmla="*/ 0 h 4967280"/>
                <a:gd name="connsiteX0" fmla="*/ 3591845 w 3654961"/>
                <a:gd name="connsiteY0" fmla="*/ 0 h 4979298"/>
                <a:gd name="connsiteX1" fmla="*/ 3259333 w 3654961"/>
                <a:gd name="connsiteY1" fmla="*/ 1579420 h 4979298"/>
                <a:gd name="connsiteX2" fmla="*/ 917915 w 3654961"/>
                <a:gd name="connsiteY2" fmla="*/ 2299856 h 4979298"/>
                <a:gd name="connsiteX3" fmla="*/ 1388970 w 3654961"/>
                <a:gd name="connsiteY3" fmla="*/ 4045529 h 4979298"/>
                <a:gd name="connsiteX4" fmla="*/ 58934 w 3654961"/>
                <a:gd name="connsiteY4" fmla="*/ 4738255 h 4979298"/>
                <a:gd name="connsiteX5" fmla="*/ 45079 w 3654961"/>
                <a:gd name="connsiteY5" fmla="*/ 41565 h 4979298"/>
                <a:gd name="connsiteX6" fmla="*/ 3591845 w 3654961"/>
                <a:gd name="connsiteY6" fmla="*/ 0 h 4979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54961" h="4979298">
                  <a:moveTo>
                    <a:pt x="3591845" y="0"/>
                  </a:moveTo>
                  <a:cubicBezTo>
                    <a:pt x="3704991" y="635000"/>
                    <a:pt x="3704988" y="1196111"/>
                    <a:pt x="3259333" y="1579420"/>
                  </a:cubicBezTo>
                  <a:cubicBezTo>
                    <a:pt x="2813678" y="1962729"/>
                    <a:pt x="1229642" y="1888838"/>
                    <a:pt x="917915" y="2299856"/>
                  </a:cubicBezTo>
                  <a:cubicBezTo>
                    <a:pt x="606188" y="2710874"/>
                    <a:pt x="1532133" y="3639129"/>
                    <a:pt x="1388970" y="4045529"/>
                  </a:cubicBezTo>
                  <a:cubicBezTo>
                    <a:pt x="1245807" y="4451929"/>
                    <a:pt x="185461" y="5430703"/>
                    <a:pt x="58934" y="4738255"/>
                  </a:cubicBezTo>
                  <a:cubicBezTo>
                    <a:pt x="-67593" y="4045807"/>
                    <a:pt x="49697" y="1602510"/>
                    <a:pt x="45079" y="41565"/>
                  </a:cubicBezTo>
                  <a:lnTo>
                    <a:pt x="3591845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4407" tIns="42203" rIns="84407" bIns="4220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th-TH" sz="1661"/>
            </a:p>
          </p:txBody>
        </p:sp>
        <p:sp>
          <p:nvSpPr>
            <p:cNvPr id="23" name="รูปแบบอิสระ: รูปร่าง 22">
              <a:extLst>
                <a:ext uri="{FF2B5EF4-FFF2-40B4-BE49-F238E27FC236}">
                  <a16:creationId xmlns:a16="http://schemas.microsoft.com/office/drawing/2014/main" id="{D9CEDDBE-8C27-4A8F-9572-814A7BE126F2}"/>
                </a:ext>
              </a:extLst>
            </p:cNvPr>
            <p:cNvSpPr/>
            <p:nvPr/>
          </p:nvSpPr>
          <p:spPr>
            <a:xfrm>
              <a:off x="-13854" y="-53779"/>
              <a:ext cx="5988928" cy="3844532"/>
            </a:xfrm>
            <a:custGeom>
              <a:avLst/>
              <a:gdLst>
                <a:gd name="connsiteX0" fmla="*/ 5791200 w 5791200"/>
                <a:gd name="connsiteY0" fmla="*/ 13854 h 3574472"/>
                <a:gd name="connsiteX1" fmla="*/ 3061855 w 5791200"/>
                <a:gd name="connsiteY1" fmla="*/ 678872 h 3574472"/>
                <a:gd name="connsiteX2" fmla="*/ 2992582 w 5791200"/>
                <a:gd name="connsiteY2" fmla="*/ 1607127 h 3574472"/>
                <a:gd name="connsiteX3" fmla="*/ 1413164 w 5791200"/>
                <a:gd name="connsiteY3" fmla="*/ 1870363 h 3574472"/>
                <a:gd name="connsiteX4" fmla="*/ 0 w 5791200"/>
                <a:gd name="connsiteY4" fmla="*/ 3574472 h 3574472"/>
                <a:gd name="connsiteX5" fmla="*/ 55418 w 5791200"/>
                <a:gd name="connsiteY5" fmla="*/ 0 h 3574472"/>
                <a:gd name="connsiteX6" fmla="*/ 5791200 w 5791200"/>
                <a:gd name="connsiteY6" fmla="*/ 13854 h 3574472"/>
                <a:gd name="connsiteX0" fmla="*/ 5822003 w 5822003"/>
                <a:gd name="connsiteY0" fmla="*/ 28151 h 3588769"/>
                <a:gd name="connsiteX1" fmla="*/ 3092658 w 5822003"/>
                <a:gd name="connsiteY1" fmla="*/ 693169 h 3588769"/>
                <a:gd name="connsiteX2" fmla="*/ 3023385 w 5822003"/>
                <a:gd name="connsiteY2" fmla="*/ 1621424 h 3588769"/>
                <a:gd name="connsiteX3" fmla="*/ 1443967 w 5822003"/>
                <a:gd name="connsiteY3" fmla="*/ 1884660 h 3588769"/>
                <a:gd name="connsiteX4" fmla="*/ 30803 w 5822003"/>
                <a:gd name="connsiteY4" fmla="*/ 3588769 h 3588769"/>
                <a:gd name="connsiteX5" fmla="*/ 0 w 5822003"/>
                <a:gd name="connsiteY5" fmla="*/ 0 h 3588769"/>
                <a:gd name="connsiteX6" fmla="*/ 5822003 w 5822003"/>
                <a:gd name="connsiteY6" fmla="*/ 28151 h 3588769"/>
                <a:gd name="connsiteX0" fmla="*/ 5879484 w 5879484"/>
                <a:gd name="connsiteY0" fmla="*/ 42449 h 3603067"/>
                <a:gd name="connsiteX1" fmla="*/ 3150139 w 5879484"/>
                <a:gd name="connsiteY1" fmla="*/ 707467 h 3603067"/>
                <a:gd name="connsiteX2" fmla="*/ 3080866 w 5879484"/>
                <a:gd name="connsiteY2" fmla="*/ 1635722 h 3603067"/>
                <a:gd name="connsiteX3" fmla="*/ 1501448 w 5879484"/>
                <a:gd name="connsiteY3" fmla="*/ 1898958 h 3603067"/>
                <a:gd name="connsiteX4" fmla="*/ 88284 w 5879484"/>
                <a:gd name="connsiteY4" fmla="*/ 3603067 h 3603067"/>
                <a:gd name="connsiteX5" fmla="*/ 0 w 5879484"/>
                <a:gd name="connsiteY5" fmla="*/ 0 h 3603067"/>
                <a:gd name="connsiteX6" fmla="*/ 5879484 w 5879484"/>
                <a:gd name="connsiteY6" fmla="*/ 42449 h 3603067"/>
                <a:gd name="connsiteX0" fmla="*/ 5879484 w 5879484"/>
                <a:gd name="connsiteY0" fmla="*/ 42449 h 3603067"/>
                <a:gd name="connsiteX1" fmla="*/ 3150139 w 5879484"/>
                <a:gd name="connsiteY1" fmla="*/ 707467 h 3603067"/>
                <a:gd name="connsiteX2" fmla="*/ 3080866 w 5879484"/>
                <a:gd name="connsiteY2" fmla="*/ 1635722 h 3603067"/>
                <a:gd name="connsiteX3" fmla="*/ 1501448 w 5879484"/>
                <a:gd name="connsiteY3" fmla="*/ 1898958 h 3603067"/>
                <a:gd name="connsiteX4" fmla="*/ 2063 w 5879484"/>
                <a:gd name="connsiteY4" fmla="*/ 3603067 h 3603067"/>
                <a:gd name="connsiteX5" fmla="*/ 0 w 5879484"/>
                <a:gd name="connsiteY5" fmla="*/ 0 h 3603067"/>
                <a:gd name="connsiteX6" fmla="*/ 5879484 w 5879484"/>
                <a:gd name="connsiteY6" fmla="*/ 42449 h 3603067"/>
                <a:gd name="connsiteX0" fmla="*/ 6021126 w 6021126"/>
                <a:gd name="connsiteY0" fmla="*/ 42449 h 3688855"/>
                <a:gd name="connsiteX1" fmla="*/ 3291781 w 6021126"/>
                <a:gd name="connsiteY1" fmla="*/ 707467 h 3688855"/>
                <a:gd name="connsiteX2" fmla="*/ 3222508 w 6021126"/>
                <a:gd name="connsiteY2" fmla="*/ 1635722 h 3688855"/>
                <a:gd name="connsiteX3" fmla="*/ 1643090 w 6021126"/>
                <a:gd name="connsiteY3" fmla="*/ 1898958 h 3688855"/>
                <a:gd name="connsiteX4" fmla="*/ 2 w 6021126"/>
                <a:gd name="connsiteY4" fmla="*/ 3688855 h 3688855"/>
                <a:gd name="connsiteX5" fmla="*/ 141642 w 6021126"/>
                <a:gd name="connsiteY5" fmla="*/ 0 h 3688855"/>
                <a:gd name="connsiteX6" fmla="*/ 6021126 w 6021126"/>
                <a:gd name="connsiteY6" fmla="*/ 42449 h 3688855"/>
                <a:gd name="connsiteX0" fmla="*/ 6109408 w 6109408"/>
                <a:gd name="connsiteY0" fmla="*/ 128236 h 3774642"/>
                <a:gd name="connsiteX1" fmla="*/ 3380063 w 6109408"/>
                <a:gd name="connsiteY1" fmla="*/ 793254 h 3774642"/>
                <a:gd name="connsiteX2" fmla="*/ 3310790 w 6109408"/>
                <a:gd name="connsiteY2" fmla="*/ 1721509 h 3774642"/>
                <a:gd name="connsiteX3" fmla="*/ 1731372 w 6109408"/>
                <a:gd name="connsiteY3" fmla="*/ 1984745 h 3774642"/>
                <a:gd name="connsiteX4" fmla="*/ 88284 w 6109408"/>
                <a:gd name="connsiteY4" fmla="*/ 3774642 h 3774642"/>
                <a:gd name="connsiteX5" fmla="*/ 0 w 6109408"/>
                <a:gd name="connsiteY5" fmla="*/ 0 h 3774642"/>
                <a:gd name="connsiteX6" fmla="*/ 6109408 w 6109408"/>
                <a:gd name="connsiteY6" fmla="*/ 128236 h 3774642"/>
                <a:gd name="connsiteX0" fmla="*/ 6109408 w 6109408"/>
                <a:gd name="connsiteY0" fmla="*/ 128236 h 3774642"/>
                <a:gd name="connsiteX1" fmla="*/ 3380063 w 6109408"/>
                <a:gd name="connsiteY1" fmla="*/ 793254 h 3774642"/>
                <a:gd name="connsiteX2" fmla="*/ 3310790 w 6109408"/>
                <a:gd name="connsiteY2" fmla="*/ 1721509 h 3774642"/>
                <a:gd name="connsiteX3" fmla="*/ 1731372 w 6109408"/>
                <a:gd name="connsiteY3" fmla="*/ 1984745 h 3774642"/>
                <a:gd name="connsiteX4" fmla="*/ 88284 w 6109408"/>
                <a:gd name="connsiteY4" fmla="*/ 3774642 h 3774642"/>
                <a:gd name="connsiteX5" fmla="*/ 0 w 6109408"/>
                <a:gd name="connsiteY5" fmla="*/ 0 h 3774642"/>
                <a:gd name="connsiteX6" fmla="*/ 6109408 w 6109408"/>
                <a:gd name="connsiteY6" fmla="*/ 128236 h 3774642"/>
                <a:gd name="connsiteX0" fmla="*/ 6109408 w 6109408"/>
                <a:gd name="connsiteY0" fmla="*/ 128236 h 3774642"/>
                <a:gd name="connsiteX1" fmla="*/ 3380063 w 6109408"/>
                <a:gd name="connsiteY1" fmla="*/ 793254 h 3774642"/>
                <a:gd name="connsiteX2" fmla="*/ 3310790 w 6109408"/>
                <a:gd name="connsiteY2" fmla="*/ 1721509 h 3774642"/>
                <a:gd name="connsiteX3" fmla="*/ 1731372 w 6109408"/>
                <a:gd name="connsiteY3" fmla="*/ 1984745 h 3774642"/>
                <a:gd name="connsiteX4" fmla="*/ 88284 w 6109408"/>
                <a:gd name="connsiteY4" fmla="*/ 3774642 h 3774642"/>
                <a:gd name="connsiteX5" fmla="*/ 0 w 6109408"/>
                <a:gd name="connsiteY5" fmla="*/ 0 h 3774642"/>
                <a:gd name="connsiteX6" fmla="*/ 6109408 w 6109408"/>
                <a:gd name="connsiteY6" fmla="*/ 128236 h 3774642"/>
                <a:gd name="connsiteX0" fmla="*/ 6037557 w 6037557"/>
                <a:gd name="connsiteY0" fmla="*/ 142533 h 3788939"/>
                <a:gd name="connsiteX1" fmla="*/ 3308212 w 6037557"/>
                <a:gd name="connsiteY1" fmla="*/ 807551 h 3788939"/>
                <a:gd name="connsiteX2" fmla="*/ 3238939 w 6037557"/>
                <a:gd name="connsiteY2" fmla="*/ 1735806 h 3788939"/>
                <a:gd name="connsiteX3" fmla="*/ 1659521 w 6037557"/>
                <a:gd name="connsiteY3" fmla="*/ 1999042 h 3788939"/>
                <a:gd name="connsiteX4" fmla="*/ 16433 w 6037557"/>
                <a:gd name="connsiteY4" fmla="*/ 3788939 h 3788939"/>
                <a:gd name="connsiteX5" fmla="*/ 0 w 6037557"/>
                <a:gd name="connsiteY5" fmla="*/ 0 h 3788939"/>
                <a:gd name="connsiteX6" fmla="*/ 6037557 w 6037557"/>
                <a:gd name="connsiteY6" fmla="*/ 142533 h 3788939"/>
                <a:gd name="connsiteX0" fmla="*/ 6037557 w 6037557"/>
                <a:gd name="connsiteY0" fmla="*/ 142533 h 3788939"/>
                <a:gd name="connsiteX1" fmla="*/ 3308212 w 6037557"/>
                <a:gd name="connsiteY1" fmla="*/ 807551 h 3788939"/>
                <a:gd name="connsiteX2" fmla="*/ 3238939 w 6037557"/>
                <a:gd name="connsiteY2" fmla="*/ 1735806 h 3788939"/>
                <a:gd name="connsiteX3" fmla="*/ 1659521 w 6037557"/>
                <a:gd name="connsiteY3" fmla="*/ 1999042 h 3788939"/>
                <a:gd name="connsiteX4" fmla="*/ 16433 w 6037557"/>
                <a:gd name="connsiteY4" fmla="*/ 3788939 h 3788939"/>
                <a:gd name="connsiteX5" fmla="*/ 0 w 6037557"/>
                <a:gd name="connsiteY5" fmla="*/ 0 h 3788939"/>
                <a:gd name="connsiteX6" fmla="*/ 6037557 w 6037557"/>
                <a:gd name="connsiteY6" fmla="*/ 142533 h 3788939"/>
                <a:gd name="connsiteX0" fmla="*/ 6109407 w 6109407"/>
                <a:gd name="connsiteY0" fmla="*/ 0 h 3789385"/>
                <a:gd name="connsiteX1" fmla="*/ 3308212 w 6109407"/>
                <a:gd name="connsiteY1" fmla="*/ 807997 h 3789385"/>
                <a:gd name="connsiteX2" fmla="*/ 3238939 w 6109407"/>
                <a:gd name="connsiteY2" fmla="*/ 1736252 h 3789385"/>
                <a:gd name="connsiteX3" fmla="*/ 1659521 w 6109407"/>
                <a:gd name="connsiteY3" fmla="*/ 1999488 h 3789385"/>
                <a:gd name="connsiteX4" fmla="*/ 16433 w 6109407"/>
                <a:gd name="connsiteY4" fmla="*/ 3789385 h 3789385"/>
                <a:gd name="connsiteX5" fmla="*/ 0 w 6109407"/>
                <a:gd name="connsiteY5" fmla="*/ 446 h 3789385"/>
                <a:gd name="connsiteX6" fmla="*/ 6109407 w 6109407"/>
                <a:gd name="connsiteY6" fmla="*/ 0 h 3789385"/>
                <a:gd name="connsiteX0" fmla="*/ 6109407 w 6179364"/>
                <a:gd name="connsiteY0" fmla="*/ 0 h 3789385"/>
                <a:gd name="connsiteX1" fmla="*/ 3308212 w 6179364"/>
                <a:gd name="connsiteY1" fmla="*/ 807997 h 3789385"/>
                <a:gd name="connsiteX2" fmla="*/ 3238939 w 6179364"/>
                <a:gd name="connsiteY2" fmla="*/ 1736252 h 3789385"/>
                <a:gd name="connsiteX3" fmla="*/ 1659521 w 6179364"/>
                <a:gd name="connsiteY3" fmla="*/ 1999488 h 3789385"/>
                <a:gd name="connsiteX4" fmla="*/ 16433 w 6179364"/>
                <a:gd name="connsiteY4" fmla="*/ 3789385 h 3789385"/>
                <a:gd name="connsiteX5" fmla="*/ 0 w 6179364"/>
                <a:gd name="connsiteY5" fmla="*/ 446 h 3789385"/>
                <a:gd name="connsiteX6" fmla="*/ 6109407 w 6179364"/>
                <a:gd name="connsiteY6" fmla="*/ 0 h 3789385"/>
                <a:gd name="connsiteX0" fmla="*/ 6109407 w 6179364"/>
                <a:gd name="connsiteY0" fmla="*/ 0 h 3789385"/>
                <a:gd name="connsiteX1" fmla="*/ 3308212 w 6179364"/>
                <a:gd name="connsiteY1" fmla="*/ 807997 h 3789385"/>
                <a:gd name="connsiteX2" fmla="*/ 3238939 w 6179364"/>
                <a:gd name="connsiteY2" fmla="*/ 1736252 h 3789385"/>
                <a:gd name="connsiteX3" fmla="*/ 1659521 w 6179364"/>
                <a:gd name="connsiteY3" fmla="*/ 1999488 h 3789385"/>
                <a:gd name="connsiteX4" fmla="*/ 16433 w 6179364"/>
                <a:gd name="connsiteY4" fmla="*/ 3789385 h 3789385"/>
                <a:gd name="connsiteX5" fmla="*/ 0 w 6179364"/>
                <a:gd name="connsiteY5" fmla="*/ 446 h 3789385"/>
                <a:gd name="connsiteX6" fmla="*/ 6109407 w 6179364"/>
                <a:gd name="connsiteY6" fmla="*/ 0 h 3789385"/>
                <a:gd name="connsiteX0" fmla="*/ 6109407 w 6179364"/>
                <a:gd name="connsiteY0" fmla="*/ 0 h 3826203"/>
                <a:gd name="connsiteX1" fmla="*/ 3308212 w 6179364"/>
                <a:gd name="connsiteY1" fmla="*/ 807997 h 3826203"/>
                <a:gd name="connsiteX2" fmla="*/ 3238939 w 6179364"/>
                <a:gd name="connsiteY2" fmla="*/ 1736252 h 3826203"/>
                <a:gd name="connsiteX3" fmla="*/ 1659521 w 6179364"/>
                <a:gd name="connsiteY3" fmla="*/ 1999488 h 3826203"/>
                <a:gd name="connsiteX4" fmla="*/ 16433 w 6179364"/>
                <a:gd name="connsiteY4" fmla="*/ 3789385 h 3826203"/>
                <a:gd name="connsiteX5" fmla="*/ 0 w 6179364"/>
                <a:gd name="connsiteY5" fmla="*/ 446 h 3826203"/>
                <a:gd name="connsiteX6" fmla="*/ 6109407 w 6179364"/>
                <a:gd name="connsiteY6" fmla="*/ 0 h 3826203"/>
                <a:gd name="connsiteX0" fmla="*/ 6109407 w 6194666"/>
                <a:gd name="connsiteY0" fmla="*/ 0 h 3826203"/>
                <a:gd name="connsiteX1" fmla="*/ 3897392 w 6194666"/>
                <a:gd name="connsiteY1" fmla="*/ 636422 h 3826203"/>
                <a:gd name="connsiteX2" fmla="*/ 3238939 w 6194666"/>
                <a:gd name="connsiteY2" fmla="*/ 1736252 h 3826203"/>
                <a:gd name="connsiteX3" fmla="*/ 1659521 w 6194666"/>
                <a:gd name="connsiteY3" fmla="*/ 1999488 h 3826203"/>
                <a:gd name="connsiteX4" fmla="*/ 16433 w 6194666"/>
                <a:gd name="connsiteY4" fmla="*/ 3789385 h 3826203"/>
                <a:gd name="connsiteX5" fmla="*/ 0 w 6194666"/>
                <a:gd name="connsiteY5" fmla="*/ 446 h 3826203"/>
                <a:gd name="connsiteX6" fmla="*/ 6109407 w 6194666"/>
                <a:gd name="connsiteY6" fmla="*/ 0 h 3826203"/>
                <a:gd name="connsiteX0" fmla="*/ 6109407 w 6195622"/>
                <a:gd name="connsiteY0" fmla="*/ 0 h 3830610"/>
                <a:gd name="connsiteX1" fmla="*/ 3897392 w 6195622"/>
                <a:gd name="connsiteY1" fmla="*/ 636422 h 3830610"/>
                <a:gd name="connsiteX2" fmla="*/ 3052127 w 6195622"/>
                <a:gd name="connsiteY2" fmla="*/ 1764848 h 3830610"/>
                <a:gd name="connsiteX3" fmla="*/ 1659521 w 6195622"/>
                <a:gd name="connsiteY3" fmla="*/ 1999488 h 3830610"/>
                <a:gd name="connsiteX4" fmla="*/ 16433 w 6195622"/>
                <a:gd name="connsiteY4" fmla="*/ 3789385 h 3830610"/>
                <a:gd name="connsiteX5" fmla="*/ 0 w 6195622"/>
                <a:gd name="connsiteY5" fmla="*/ 446 h 3830610"/>
                <a:gd name="connsiteX6" fmla="*/ 6109407 w 6195622"/>
                <a:gd name="connsiteY6" fmla="*/ 0 h 3830610"/>
                <a:gd name="connsiteX0" fmla="*/ 6109407 w 6200522"/>
                <a:gd name="connsiteY0" fmla="*/ 0 h 3830610"/>
                <a:gd name="connsiteX1" fmla="*/ 4041094 w 6200522"/>
                <a:gd name="connsiteY1" fmla="*/ 893784 h 3830610"/>
                <a:gd name="connsiteX2" fmla="*/ 3052127 w 6200522"/>
                <a:gd name="connsiteY2" fmla="*/ 1764848 h 3830610"/>
                <a:gd name="connsiteX3" fmla="*/ 1659521 w 6200522"/>
                <a:gd name="connsiteY3" fmla="*/ 1999488 h 3830610"/>
                <a:gd name="connsiteX4" fmla="*/ 16433 w 6200522"/>
                <a:gd name="connsiteY4" fmla="*/ 3789385 h 3830610"/>
                <a:gd name="connsiteX5" fmla="*/ 0 w 6200522"/>
                <a:gd name="connsiteY5" fmla="*/ 446 h 3830610"/>
                <a:gd name="connsiteX6" fmla="*/ 6109407 w 6200522"/>
                <a:gd name="connsiteY6" fmla="*/ 0 h 3830610"/>
                <a:gd name="connsiteX0" fmla="*/ 6109407 w 6200522"/>
                <a:gd name="connsiteY0" fmla="*/ 0 h 3906887"/>
                <a:gd name="connsiteX1" fmla="*/ 4041094 w 6200522"/>
                <a:gd name="connsiteY1" fmla="*/ 893784 h 3906887"/>
                <a:gd name="connsiteX2" fmla="*/ 3052127 w 6200522"/>
                <a:gd name="connsiteY2" fmla="*/ 1764848 h 3906887"/>
                <a:gd name="connsiteX3" fmla="*/ 1659521 w 6200522"/>
                <a:gd name="connsiteY3" fmla="*/ 1999488 h 3906887"/>
                <a:gd name="connsiteX4" fmla="*/ 921756 w 6200522"/>
                <a:gd name="connsiteY4" fmla="*/ 2860023 h 3906887"/>
                <a:gd name="connsiteX5" fmla="*/ 16433 w 6200522"/>
                <a:gd name="connsiteY5" fmla="*/ 3789385 h 3906887"/>
                <a:gd name="connsiteX6" fmla="*/ 0 w 6200522"/>
                <a:gd name="connsiteY6" fmla="*/ 446 h 3906887"/>
                <a:gd name="connsiteX7" fmla="*/ 6109407 w 6200522"/>
                <a:gd name="connsiteY7" fmla="*/ 0 h 3906887"/>
                <a:gd name="connsiteX0" fmla="*/ 6109407 w 6210247"/>
                <a:gd name="connsiteY0" fmla="*/ 0 h 3906887"/>
                <a:gd name="connsiteX1" fmla="*/ 4285388 w 6210247"/>
                <a:gd name="connsiteY1" fmla="*/ 793699 h 3906887"/>
                <a:gd name="connsiteX2" fmla="*/ 3052127 w 6210247"/>
                <a:gd name="connsiteY2" fmla="*/ 1764848 h 3906887"/>
                <a:gd name="connsiteX3" fmla="*/ 1659521 w 6210247"/>
                <a:gd name="connsiteY3" fmla="*/ 1999488 h 3906887"/>
                <a:gd name="connsiteX4" fmla="*/ 921756 w 6210247"/>
                <a:gd name="connsiteY4" fmla="*/ 2860023 h 3906887"/>
                <a:gd name="connsiteX5" fmla="*/ 16433 w 6210247"/>
                <a:gd name="connsiteY5" fmla="*/ 3789385 h 3906887"/>
                <a:gd name="connsiteX6" fmla="*/ 0 w 6210247"/>
                <a:gd name="connsiteY6" fmla="*/ 446 h 3906887"/>
                <a:gd name="connsiteX7" fmla="*/ 6109407 w 6210247"/>
                <a:gd name="connsiteY7" fmla="*/ 0 h 3906887"/>
                <a:gd name="connsiteX0" fmla="*/ 6109407 w 6214422"/>
                <a:gd name="connsiteY0" fmla="*/ 0 h 3906887"/>
                <a:gd name="connsiteX1" fmla="*/ 4285388 w 6214422"/>
                <a:gd name="connsiteY1" fmla="*/ 793699 h 3906887"/>
                <a:gd name="connsiteX2" fmla="*/ 2477318 w 6214422"/>
                <a:gd name="connsiteY2" fmla="*/ 964165 h 3906887"/>
                <a:gd name="connsiteX3" fmla="*/ 1659521 w 6214422"/>
                <a:gd name="connsiteY3" fmla="*/ 1999488 h 3906887"/>
                <a:gd name="connsiteX4" fmla="*/ 921756 w 6214422"/>
                <a:gd name="connsiteY4" fmla="*/ 2860023 h 3906887"/>
                <a:gd name="connsiteX5" fmla="*/ 16433 w 6214422"/>
                <a:gd name="connsiteY5" fmla="*/ 3789385 h 3906887"/>
                <a:gd name="connsiteX6" fmla="*/ 0 w 6214422"/>
                <a:gd name="connsiteY6" fmla="*/ 446 h 3906887"/>
                <a:gd name="connsiteX7" fmla="*/ 6109407 w 6214422"/>
                <a:gd name="connsiteY7" fmla="*/ 0 h 3906887"/>
                <a:gd name="connsiteX0" fmla="*/ 6109407 w 6214422"/>
                <a:gd name="connsiteY0" fmla="*/ 0 h 3906887"/>
                <a:gd name="connsiteX1" fmla="*/ 4285388 w 6214422"/>
                <a:gd name="connsiteY1" fmla="*/ 793699 h 3906887"/>
                <a:gd name="connsiteX2" fmla="*/ 2477318 w 6214422"/>
                <a:gd name="connsiteY2" fmla="*/ 964165 h 3906887"/>
                <a:gd name="connsiteX3" fmla="*/ 2033147 w 6214422"/>
                <a:gd name="connsiteY3" fmla="*/ 2285446 h 3906887"/>
                <a:gd name="connsiteX4" fmla="*/ 921756 w 6214422"/>
                <a:gd name="connsiteY4" fmla="*/ 2860023 h 3906887"/>
                <a:gd name="connsiteX5" fmla="*/ 16433 w 6214422"/>
                <a:gd name="connsiteY5" fmla="*/ 3789385 h 3906887"/>
                <a:gd name="connsiteX6" fmla="*/ 0 w 6214422"/>
                <a:gd name="connsiteY6" fmla="*/ 446 h 3906887"/>
                <a:gd name="connsiteX7" fmla="*/ 6109407 w 6214422"/>
                <a:gd name="connsiteY7" fmla="*/ 0 h 3906887"/>
                <a:gd name="connsiteX0" fmla="*/ 6109407 w 6214422"/>
                <a:gd name="connsiteY0" fmla="*/ 0 h 3903573"/>
                <a:gd name="connsiteX1" fmla="*/ 4285388 w 6214422"/>
                <a:gd name="connsiteY1" fmla="*/ 793699 h 3903573"/>
                <a:gd name="connsiteX2" fmla="*/ 2477318 w 6214422"/>
                <a:gd name="connsiteY2" fmla="*/ 964165 h 3903573"/>
                <a:gd name="connsiteX3" fmla="*/ 2033147 w 6214422"/>
                <a:gd name="connsiteY3" fmla="*/ 2285446 h 3903573"/>
                <a:gd name="connsiteX4" fmla="*/ 849905 w 6214422"/>
                <a:gd name="connsiteY4" fmla="*/ 2817129 h 3903573"/>
                <a:gd name="connsiteX5" fmla="*/ 16433 w 6214422"/>
                <a:gd name="connsiteY5" fmla="*/ 3789385 h 3903573"/>
                <a:gd name="connsiteX6" fmla="*/ 0 w 6214422"/>
                <a:gd name="connsiteY6" fmla="*/ 446 h 3903573"/>
                <a:gd name="connsiteX7" fmla="*/ 6109407 w 6214422"/>
                <a:gd name="connsiteY7" fmla="*/ 0 h 3903573"/>
                <a:gd name="connsiteX0" fmla="*/ 6109407 w 6214422"/>
                <a:gd name="connsiteY0" fmla="*/ 0 h 3912056"/>
                <a:gd name="connsiteX1" fmla="*/ 4285388 w 6214422"/>
                <a:gd name="connsiteY1" fmla="*/ 793699 h 3912056"/>
                <a:gd name="connsiteX2" fmla="*/ 2477318 w 6214422"/>
                <a:gd name="connsiteY2" fmla="*/ 964165 h 3912056"/>
                <a:gd name="connsiteX3" fmla="*/ 2033147 w 6214422"/>
                <a:gd name="connsiteY3" fmla="*/ 2285446 h 3912056"/>
                <a:gd name="connsiteX4" fmla="*/ 849905 w 6214422"/>
                <a:gd name="connsiteY4" fmla="*/ 2817129 h 3912056"/>
                <a:gd name="connsiteX5" fmla="*/ 16433 w 6214422"/>
                <a:gd name="connsiteY5" fmla="*/ 3789385 h 3912056"/>
                <a:gd name="connsiteX6" fmla="*/ 0 w 6214422"/>
                <a:gd name="connsiteY6" fmla="*/ 446 h 3912056"/>
                <a:gd name="connsiteX7" fmla="*/ 6109407 w 6214422"/>
                <a:gd name="connsiteY7" fmla="*/ 0 h 3912056"/>
                <a:gd name="connsiteX0" fmla="*/ 6109407 w 6220180"/>
                <a:gd name="connsiteY0" fmla="*/ 0 h 3912056"/>
                <a:gd name="connsiteX1" fmla="*/ 4400350 w 6220180"/>
                <a:gd name="connsiteY1" fmla="*/ 993869 h 3912056"/>
                <a:gd name="connsiteX2" fmla="*/ 2477318 w 6220180"/>
                <a:gd name="connsiteY2" fmla="*/ 964165 h 3912056"/>
                <a:gd name="connsiteX3" fmla="*/ 2033147 w 6220180"/>
                <a:gd name="connsiteY3" fmla="*/ 2285446 h 3912056"/>
                <a:gd name="connsiteX4" fmla="*/ 849905 w 6220180"/>
                <a:gd name="connsiteY4" fmla="*/ 2817129 h 3912056"/>
                <a:gd name="connsiteX5" fmla="*/ 16433 w 6220180"/>
                <a:gd name="connsiteY5" fmla="*/ 3789385 h 3912056"/>
                <a:gd name="connsiteX6" fmla="*/ 0 w 6220180"/>
                <a:gd name="connsiteY6" fmla="*/ 446 h 3912056"/>
                <a:gd name="connsiteX7" fmla="*/ 6109407 w 6220180"/>
                <a:gd name="connsiteY7" fmla="*/ 0 h 3912056"/>
                <a:gd name="connsiteX0" fmla="*/ 6109407 w 6221637"/>
                <a:gd name="connsiteY0" fmla="*/ 0 h 3912056"/>
                <a:gd name="connsiteX1" fmla="*/ 4400350 w 6221637"/>
                <a:gd name="connsiteY1" fmla="*/ 993869 h 3912056"/>
                <a:gd name="connsiteX2" fmla="*/ 2477318 w 6221637"/>
                <a:gd name="connsiteY2" fmla="*/ 964165 h 3912056"/>
                <a:gd name="connsiteX3" fmla="*/ 2033147 w 6221637"/>
                <a:gd name="connsiteY3" fmla="*/ 2285446 h 3912056"/>
                <a:gd name="connsiteX4" fmla="*/ 849905 w 6221637"/>
                <a:gd name="connsiteY4" fmla="*/ 2817129 h 3912056"/>
                <a:gd name="connsiteX5" fmla="*/ 16433 w 6221637"/>
                <a:gd name="connsiteY5" fmla="*/ 3789385 h 3912056"/>
                <a:gd name="connsiteX6" fmla="*/ 0 w 6221637"/>
                <a:gd name="connsiteY6" fmla="*/ 446 h 3912056"/>
                <a:gd name="connsiteX7" fmla="*/ 6109407 w 6221637"/>
                <a:gd name="connsiteY7" fmla="*/ 0 h 3912056"/>
                <a:gd name="connsiteX0" fmla="*/ 6109407 w 6217155"/>
                <a:gd name="connsiteY0" fmla="*/ 0 h 3912056"/>
                <a:gd name="connsiteX1" fmla="*/ 4314129 w 6217155"/>
                <a:gd name="connsiteY1" fmla="*/ 765103 h 3912056"/>
                <a:gd name="connsiteX2" fmla="*/ 2477318 w 6217155"/>
                <a:gd name="connsiteY2" fmla="*/ 964165 h 3912056"/>
                <a:gd name="connsiteX3" fmla="*/ 2033147 w 6217155"/>
                <a:gd name="connsiteY3" fmla="*/ 2285446 h 3912056"/>
                <a:gd name="connsiteX4" fmla="*/ 849905 w 6217155"/>
                <a:gd name="connsiteY4" fmla="*/ 2817129 h 3912056"/>
                <a:gd name="connsiteX5" fmla="*/ 16433 w 6217155"/>
                <a:gd name="connsiteY5" fmla="*/ 3789385 h 3912056"/>
                <a:gd name="connsiteX6" fmla="*/ 0 w 6217155"/>
                <a:gd name="connsiteY6" fmla="*/ 446 h 3912056"/>
                <a:gd name="connsiteX7" fmla="*/ 6109407 w 6217155"/>
                <a:gd name="connsiteY7" fmla="*/ 0 h 3912056"/>
                <a:gd name="connsiteX0" fmla="*/ 6109407 w 6216702"/>
                <a:gd name="connsiteY0" fmla="*/ 0 h 3912056"/>
                <a:gd name="connsiteX1" fmla="*/ 4314129 w 6216702"/>
                <a:gd name="connsiteY1" fmla="*/ 765103 h 3912056"/>
                <a:gd name="connsiteX2" fmla="*/ 2362355 w 6216702"/>
                <a:gd name="connsiteY2" fmla="*/ 721101 h 3912056"/>
                <a:gd name="connsiteX3" fmla="*/ 2033147 w 6216702"/>
                <a:gd name="connsiteY3" fmla="*/ 2285446 h 3912056"/>
                <a:gd name="connsiteX4" fmla="*/ 849905 w 6216702"/>
                <a:gd name="connsiteY4" fmla="*/ 2817129 h 3912056"/>
                <a:gd name="connsiteX5" fmla="*/ 16433 w 6216702"/>
                <a:gd name="connsiteY5" fmla="*/ 3789385 h 3912056"/>
                <a:gd name="connsiteX6" fmla="*/ 0 w 6216702"/>
                <a:gd name="connsiteY6" fmla="*/ 446 h 3912056"/>
                <a:gd name="connsiteX7" fmla="*/ 6109407 w 6216702"/>
                <a:gd name="connsiteY7" fmla="*/ 0 h 3912056"/>
                <a:gd name="connsiteX0" fmla="*/ 6109407 w 6212589"/>
                <a:gd name="connsiteY0" fmla="*/ 0 h 3912056"/>
                <a:gd name="connsiteX1" fmla="*/ 4227908 w 6212589"/>
                <a:gd name="connsiteY1" fmla="*/ 622123 h 3912056"/>
                <a:gd name="connsiteX2" fmla="*/ 2362355 w 6212589"/>
                <a:gd name="connsiteY2" fmla="*/ 721101 h 3912056"/>
                <a:gd name="connsiteX3" fmla="*/ 2033147 w 6212589"/>
                <a:gd name="connsiteY3" fmla="*/ 2285446 h 3912056"/>
                <a:gd name="connsiteX4" fmla="*/ 849905 w 6212589"/>
                <a:gd name="connsiteY4" fmla="*/ 2817129 h 3912056"/>
                <a:gd name="connsiteX5" fmla="*/ 16433 w 6212589"/>
                <a:gd name="connsiteY5" fmla="*/ 3789385 h 3912056"/>
                <a:gd name="connsiteX6" fmla="*/ 0 w 6212589"/>
                <a:gd name="connsiteY6" fmla="*/ 446 h 3912056"/>
                <a:gd name="connsiteX7" fmla="*/ 6109407 w 6212589"/>
                <a:gd name="connsiteY7" fmla="*/ 0 h 3912056"/>
                <a:gd name="connsiteX0" fmla="*/ 6109407 w 6213116"/>
                <a:gd name="connsiteY0" fmla="*/ 0 h 3912056"/>
                <a:gd name="connsiteX1" fmla="*/ 4227908 w 6213116"/>
                <a:gd name="connsiteY1" fmla="*/ 622123 h 3912056"/>
                <a:gd name="connsiteX2" fmla="*/ 2290505 w 6213116"/>
                <a:gd name="connsiteY2" fmla="*/ 721102 h 3912056"/>
                <a:gd name="connsiteX3" fmla="*/ 2033147 w 6213116"/>
                <a:gd name="connsiteY3" fmla="*/ 2285446 h 3912056"/>
                <a:gd name="connsiteX4" fmla="*/ 849905 w 6213116"/>
                <a:gd name="connsiteY4" fmla="*/ 2817129 h 3912056"/>
                <a:gd name="connsiteX5" fmla="*/ 16433 w 6213116"/>
                <a:gd name="connsiteY5" fmla="*/ 3789385 h 3912056"/>
                <a:gd name="connsiteX6" fmla="*/ 0 w 6213116"/>
                <a:gd name="connsiteY6" fmla="*/ 446 h 3912056"/>
                <a:gd name="connsiteX7" fmla="*/ 6109407 w 6213116"/>
                <a:gd name="connsiteY7" fmla="*/ 0 h 3912056"/>
                <a:gd name="connsiteX0" fmla="*/ 6109407 w 6214399"/>
                <a:gd name="connsiteY0" fmla="*/ 0 h 3912056"/>
                <a:gd name="connsiteX1" fmla="*/ 4227908 w 6214399"/>
                <a:gd name="connsiteY1" fmla="*/ 622123 h 3912056"/>
                <a:gd name="connsiteX2" fmla="*/ 2290505 w 6214399"/>
                <a:gd name="connsiteY2" fmla="*/ 721102 h 3912056"/>
                <a:gd name="connsiteX3" fmla="*/ 2033147 w 6214399"/>
                <a:gd name="connsiteY3" fmla="*/ 2285446 h 3912056"/>
                <a:gd name="connsiteX4" fmla="*/ 849905 w 6214399"/>
                <a:gd name="connsiteY4" fmla="*/ 2817129 h 3912056"/>
                <a:gd name="connsiteX5" fmla="*/ 16433 w 6214399"/>
                <a:gd name="connsiteY5" fmla="*/ 3789385 h 3912056"/>
                <a:gd name="connsiteX6" fmla="*/ 0 w 6214399"/>
                <a:gd name="connsiteY6" fmla="*/ 446 h 3912056"/>
                <a:gd name="connsiteX7" fmla="*/ 6109407 w 6214399"/>
                <a:gd name="connsiteY7" fmla="*/ 0 h 3912056"/>
                <a:gd name="connsiteX0" fmla="*/ 6109407 w 6231869"/>
                <a:gd name="connsiteY0" fmla="*/ 0 h 3912056"/>
                <a:gd name="connsiteX1" fmla="*/ 4227908 w 6231869"/>
                <a:gd name="connsiteY1" fmla="*/ 622123 h 3912056"/>
                <a:gd name="connsiteX2" fmla="*/ 2290505 w 6231869"/>
                <a:gd name="connsiteY2" fmla="*/ 721102 h 3912056"/>
                <a:gd name="connsiteX3" fmla="*/ 2033147 w 6231869"/>
                <a:gd name="connsiteY3" fmla="*/ 2285446 h 3912056"/>
                <a:gd name="connsiteX4" fmla="*/ 849905 w 6231869"/>
                <a:gd name="connsiteY4" fmla="*/ 2817129 h 3912056"/>
                <a:gd name="connsiteX5" fmla="*/ 16433 w 6231869"/>
                <a:gd name="connsiteY5" fmla="*/ 3789385 h 3912056"/>
                <a:gd name="connsiteX6" fmla="*/ 0 w 6231869"/>
                <a:gd name="connsiteY6" fmla="*/ 446 h 3912056"/>
                <a:gd name="connsiteX7" fmla="*/ 6109407 w 6231869"/>
                <a:gd name="connsiteY7" fmla="*/ 0 h 3912056"/>
                <a:gd name="connsiteX0" fmla="*/ 6109407 w 6263187"/>
                <a:gd name="connsiteY0" fmla="*/ 0 h 3912056"/>
                <a:gd name="connsiteX1" fmla="*/ 4227908 w 6263187"/>
                <a:gd name="connsiteY1" fmla="*/ 622123 h 3912056"/>
                <a:gd name="connsiteX2" fmla="*/ 2290505 w 6263187"/>
                <a:gd name="connsiteY2" fmla="*/ 721102 h 3912056"/>
                <a:gd name="connsiteX3" fmla="*/ 2033147 w 6263187"/>
                <a:gd name="connsiteY3" fmla="*/ 2285446 h 3912056"/>
                <a:gd name="connsiteX4" fmla="*/ 849905 w 6263187"/>
                <a:gd name="connsiteY4" fmla="*/ 2817129 h 3912056"/>
                <a:gd name="connsiteX5" fmla="*/ 16433 w 6263187"/>
                <a:gd name="connsiteY5" fmla="*/ 3789385 h 3912056"/>
                <a:gd name="connsiteX6" fmla="*/ 0 w 6263187"/>
                <a:gd name="connsiteY6" fmla="*/ 446 h 3912056"/>
                <a:gd name="connsiteX7" fmla="*/ 6109407 w 6263187"/>
                <a:gd name="connsiteY7" fmla="*/ 0 h 3912056"/>
                <a:gd name="connsiteX0" fmla="*/ 6109407 w 6251157"/>
                <a:gd name="connsiteY0" fmla="*/ 53381 h 3965437"/>
                <a:gd name="connsiteX1" fmla="*/ 4141687 w 6251157"/>
                <a:gd name="connsiteY1" fmla="*/ 775590 h 3965437"/>
                <a:gd name="connsiteX2" fmla="*/ 2290505 w 6251157"/>
                <a:gd name="connsiteY2" fmla="*/ 774483 h 3965437"/>
                <a:gd name="connsiteX3" fmla="*/ 2033147 w 6251157"/>
                <a:gd name="connsiteY3" fmla="*/ 2338827 h 3965437"/>
                <a:gd name="connsiteX4" fmla="*/ 849905 w 6251157"/>
                <a:gd name="connsiteY4" fmla="*/ 2870510 h 3965437"/>
                <a:gd name="connsiteX5" fmla="*/ 16433 w 6251157"/>
                <a:gd name="connsiteY5" fmla="*/ 3842766 h 3965437"/>
                <a:gd name="connsiteX6" fmla="*/ 0 w 6251157"/>
                <a:gd name="connsiteY6" fmla="*/ 53827 h 3965437"/>
                <a:gd name="connsiteX7" fmla="*/ 6109407 w 6251157"/>
                <a:gd name="connsiteY7" fmla="*/ 53381 h 3965437"/>
                <a:gd name="connsiteX0" fmla="*/ 6109407 w 6249177"/>
                <a:gd name="connsiteY0" fmla="*/ 53381 h 3965437"/>
                <a:gd name="connsiteX1" fmla="*/ 4141687 w 6249177"/>
                <a:gd name="connsiteY1" fmla="*/ 775590 h 3965437"/>
                <a:gd name="connsiteX2" fmla="*/ 2520428 w 6249177"/>
                <a:gd name="connsiteY2" fmla="*/ 1131930 h 3965437"/>
                <a:gd name="connsiteX3" fmla="*/ 2033147 w 6249177"/>
                <a:gd name="connsiteY3" fmla="*/ 2338827 h 3965437"/>
                <a:gd name="connsiteX4" fmla="*/ 849905 w 6249177"/>
                <a:gd name="connsiteY4" fmla="*/ 2870510 h 3965437"/>
                <a:gd name="connsiteX5" fmla="*/ 16433 w 6249177"/>
                <a:gd name="connsiteY5" fmla="*/ 3842766 h 3965437"/>
                <a:gd name="connsiteX6" fmla="*/ 0 w 6249177"/>
                <a:gd name="connsiteY6" fmla="*/ 53827 h 3965437"/>
                <a:gd name="connsiteX7" fmla="*/ 6109407 w 6249177"/>
                <a:gd name="connsiteY7" fmla="*/ 53381 h 3965437"/>
                <a:gd name="connsiteX0" fmla="*/ 6109407 w 6258571"/>
                <a:gd name="connsiteY0" fmla="*/ 72445 h 3984501"/>
                <a:gd name="connsiteX1" fmla="*/ 4227908 w 6258571"/>
                <a:gd name="connsiteY1" fmla="*/ 1052016 h 3984501"/>
                <a:gd name="connsiteX2" fmla="*/ 2520428 w 6258571"/>
                <a:gd name="connsiteY2" fmla="*/ 1150994 h 3984501"/>
                <a:gd name="connsiteX3" fmla="*/ 2033147 w 6258571"/>
                <a:gd name="connsiteY3" fmla="*/ 2357891 h 3984501"/>
                <a:gd name="connsiteX4" fmla="*/ 849905 w 6258571"/>
                <a:gd name="connsiteY4" fmla="*/ 2889574 h 3984501"/>
                <a:gd name="connsiteX5" fmla="*/ 16433 w 6258571"/>
                <a:gd name="connsiteY5" fmla="*/ 3861830 h 3984501"/>
                <a:gd name="connsiteX6" fmla="*/ 0 w 6258571"/>
                <a:gd name="connsiteY6" fmla="*/ 72891 h 3984501"/>
                <a:gd name="connsiteX7" fmla="*/ 6109407 w 6258571"/>
                <a:gd name="connsiteY7" fmla="*/ 72445 h 3984501"/>
                <a:gd name="connsiteX0" fmla="*/ 6109407 w 6224172"/>
                <a:gd name="connsiteY0" fmla="*/ 72445 h 3984501"/>
                <a:gd name="connsiteX1" fmla="*/ 4227908 w 6224172"/>
                <a:gd name="connsiteY1" fmla="*/ 1052016 h 3984501"/>
                <a:gd name="connsiteX2" fmla="*/ 2520428 w 6224172"/>
                <a:gd name="connsiteY2" fmla="*/ 1150994 h 3984501"/>
                <a:gd name="connsiteX3" fmla="*/ 2033147 w 6224172"/>
                <a:gd name="connsiteY3" fmla="*/ 2357891 h 3984501"/>
                <a:gd name="connsiteX4" fmla="*/ 849905 w 6224172"/>
                <a:gd name="connsiteY4" fmla="*/ 2889574 h 3984501"/>
                <a:gd name="connsiteX5" fmla="*/ 16433 w 6224172"/>
                <a:gd name="connsiteY5" fmla="*/ 3861830 h 3984501"/>
                <a:gd name="connsiteX6" fmla="*/ 0 w 6224172"/>
                <a:gd name="connsiteY6" fmla="*/ 72891 h 3984501"/>
                <a:gd name="connsiteX7" fmla="*/ 6109407 w 6224172"/>
                <a:gd name="connsiteY7" fmla="*/ 72445 h 3984501"/>
                <a:gd name="connsiteX0" fmla="*/ 6109407 w 6241461"/>
                <a:gd name="connsiteY0" fmla="*/ 72445 h 3984501"/>
                <a:gd name="connsiteX1" fmla="*/ 4227908 w 6241461"/>
                <a:gd name="connsiteY1" fmla="*/ 1052016 h 3984501"/>
                <a:gd name="connsiteX2" fmla="*/ 2520428 w 6241461"/>
                <a:gd name="connsiteY2" fmla="*/ 1150994 h 3984501"/>
                <a:gd name="connsiteX3" fmla="*/ 2033147 w 6241461"/>
                <a:gd name="connsiteY3" fmla="*/ 2357891 h 3984501"/>
                <a:gd name="connsiteX4" fmla="*/ 849905 w 6241461"/>
                <a:gd name="connsiteY4" fmla="*/ 2889574 h 3984501"/>
                <a:gd name="connsiteX5" fmla="*/ 16433 w 6241461"/>
                <a:gd name="connsiteY5" fmla="*/ 3861830 h 3984501"/>
                <a:gd name="connsiteX6" fmla="*/ 0 w 6241461"/>
                <a:gd name="connsiteY6" fmla="*/ 72891 h 3984501"/>
                <a:gd name="connsiteX7" fmla="*/ 6109407 w 6241461"/>
                <a:gd name="connsiteY7" fmla="*/ 72445 h 3984501"/>
                <a:gd name="connsiteX0" fmla="*/ 6109407 w 6201346"/>
                <a:gd name="connsiteY0" fmla="*/ 55500 h 3967556"/>
                <a:gd name="connsiteX1" fmla="*/ 3739321 w 6201346"/>
                <a:gd name="connsiteY1" fmla="*/ 806305 h 3967556"/>
                <a:gd name="connsiteX2" fmla="*/ 2520428 w 6201346"/>
                <a:gd name="connsiteY2" fmla="*/ 1134049 h 3967556"/>
                <a:gd name="connsiteX3" fmla="*/ 2033147 w 6201346"/>
                <a:gd name="connsiteY3" fmla="*/ 2340946 h 3967556"/>
                <a:gd name="connsiteX4" fmla="*/ 849905 w 6201346"/>
                <a:gd name="connsiteY4" fmla="*/ 2872629 h 3967556"/>
                <a:gd name="connsiteX5" fmla="*/ 16433 w 6201346"/>
                <a:gd name="connsiteY5" fmla="*/ 3844885 h 3967556"/>
                <a:gd name="connsiteX6" fmla="*/ 0 w 6201346"/>
                <a:gd name="connsiteY6" fmla="*/ 55946 h 3967556"/>
                <a:gd name="connsiteX7" fmla="*/ 6109407 w 6201346"/>
                <a:gd name="connsiteY7" fmla="*/ 55500 h 3967556"/>
                <a:gd name="connsiteX0" fmla="*/ 6109407 w 6211840"/>
                <a:gd name="connsiteY0" fmla="*/ 55500 h 3967556"/>
                <a:gd name="connsiteX1" fmla="*/ 3739321 w 6211840"/>
                <a:gd name="connsiteY1" fmla="*/ 806305 h 3967556"/>
                <a:gd name="connsiteX2" fmla="*/ 2549169 w 6211840"/>
                <a:gd name="connsiteY2" fmla="*/ 1405710 h 3967556"/>
                <a:gd name="connsiteX3" fmla="*/ 2033147 w 6211840"/>
                <a:gd name="connsiteY3" fmla="*/ 2340946 h 3967556"/>
                <a:gd name="connsiteX4" fmla="*/ 849905 w 6211840"/>
                <a:gd name="connsiteY4" fmla="*/ 2872629 h 3967556"/>
                <a:gd name="connsiteX5" fmla="*/ 16433 w 6211840"/>
                <a:gd name="connsiteY5" fmla="*/ 3844885 h 3967556"/>
                <a:gd name="connsiteX6" fmla="*/ 0 w 6211840"/>
                <a:gd name="connsiteY6" fmla="*/ 55946 h 3967556"/>
                <a:gd name="connsiteX7" fmla="*/ 6109407 w 6211840"/>
                <a:gd name="connsiteY7" fmla="*/ 55500 h 3967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211840" h="3967556">
                  <a:moveTo>
                    <a:pt x="6109407" y="55500"/>
                  </a:moveTo>
                  <a:cubicBezTo>
                    <a:pt x="6732627" y="180560"/>
                    <a:pt x="4332694" y="581270"/>
                    <a:pt x="3739321" y="806305"/>
                  </a:cubicBezTo>
                  <a:cubicBezTo>
                    <a:pt x="3145948" y="1031340"/>
                    <a:pt x="2833531" y="1149936"/>
                    <a:pt x="2549169" y="1405710"/>
                  </a:cubicBezTo>
                  <a:cubicBezTo>
                    <a:pt x="2264807" y="1661484"/>
                    <a:pt x="2316358" y="2096460"/>
                    <a:pt x="2033147" y="2340946"/>
                  </a:cubicBezTo>
                  <a:cubicBezTo>
                    <a:pt x="1749936" y="2585432"/>
                    <a:pt x="1123753" y="2574313"/>
                    <a:pt x="849905" y="2872629"/>
                  </a:cubicBezTo>
                  <a:cubicBezTo>
                    <a:pt x="576057" y="3170945"/>
                    <a:pt x="16720" y="4345629"/>
                    <a:pt x="16433" y="3844885"/>
                  </a:cubicBezTo>
                  <a:cubicBezTo>
                    <a:pt x="15745" y="2643863"/>
                    <a:pt x="15057" y="1171182"/>
                    <a:pt x="0" y="55946"/>
                  </a:cubicBezTo>
                  <a:cubicBezTo>
                    <a:pt x="2036469" y="55797"/>
                    <a:pt x="5486187" y="-69560"/>
                    <a:pt x="6109407" y="5550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 dirty="0"/>
            </a:p>
          </p:txBody>
        </p:sp>
      </p:grpSp>
      <p:grpSp>
        <p:nvGrpSpPr>
          <p:cNvPr id="26" name="กลุ่ม 25">
            <a:extLst>
              <a:ext uri="{FF2B5EF4-FFF2-40B4-BE49-F238E27FC236}">
                <a16:creationId xmlns:a16="http://schemas.microsoft.com/office/drawing/2014/main" id="{7DAAD41E-889A-4C7E-AFE1-4E5DAD90ABFC}"/>
              </a:ext>
            </a:extLst>
          </p:cNvPr>
          <p:cNvGrpSpPr/>
          <p:nvPr/>
        </p:nvGrpSpPr>
        <p:grpSpPr>
          <a:xfrm flipH="1" flipV="1">
            <a:off x="3659829" y="569056"/>
            <a:ext cx="5503933" cy="4625727"/>
            <a:chOff x="-13854" y="-53779"/>
            <a:chExt cx="5988928" cy="5448712"/>
          </a:xfrm>
          <a:gradFill>
            <a:gsLst>
              <a:gs pos="0">
                <a:srgbClr val="FEE882"/>
              </a:gs>
              <a:gs pos="73000">
                <a:srgbClr val="FEE882"/>
              </a:gs>
              <a:gs pos="100000">
                <a:srgbClr val="FEE882"/>
              </a:gs>
            </a:gsLst>
            <a:path path="circle">
              <a:fillToRect l="50000" t="50000" r="50000" b="50000"/>
            </a:path>
          </a:gradFill>
        </p:grpSpPr>
        <p:sp>
          <p:nvSpPr>
            <p:cNvPr id="27" name="รูปแบบอิสระ: รูปร่าง 26">
              <a:extLst>
                <a:ext uri="{FF2B5EF4-FFF2-40B4-BE49-F238E27FC236}">
                  <a16:creationId xmlns:a16="http://schemas.microsoft.com/office/drawing/2014/main" id="{639E2FCE-E179-4B4B-B31A-9307FD1A748F}"/>
                </a:ext>
              </a:extLst>
            </p:cNvPr>
            <p:cNvSpPr/>
            <p:nvPr/>
          </p:nvSpPr>
          <p:spPr>
            <a:xfrm>
              <a:off x="-13854" y="415635"/>
              <a:ext cx="3654961" cy="4979298"/>
            </a:xfrm>
            <a:custGeom>
              <a:avLst/>
              <a:gdLst>
                <a:gd name="connsiteX0" fmla="*/ 3034146 w 3034146"/>
                <a:gd name="connsiteY0" fmla="*/ 0 h 4724400"/>
                <a:gd name="connsiteX1" fmla="*/ 1676400 w 3034146"/>
                <a:gd name="connsiteY1" fmla="*/ 1939636 h 4724400"/>
                <a:gd name="connsiteX2" fmla="*/ 831273 w 3034146"/>
                <a:gd name="connsiteY2" fmla="*/ 2521527 h 4724400"/>
                <a:gd name="connsiteX3" fmla="*/ 498764 w 3034146"/>
                <a:gd name="connsiteY3" fmla="*/ 4322618 h 4724400"/>
                <a:gd name="connsiteX4" fmla="*/ 13855 w 3034146"/>
                <a:gd name="connsiteY4" fmla="*/ 4724400 h 4724400"/>
                <a:gd name="connsiteX5" fmla="*/ 0 w 3034146"/>
                <a:gd name="connsiteY5" fmla="*/ 41564 h 4724400"/>
                <a:gd name="connsiteX6" fmla="*/ 3034146 w 3034146"/>
                <a:gd name="connsiteY6" fmla="*/ 0 h 4724400"/>
                <a:gd name="connsiteX0" fmla="*/ 3034146 w 3034146"/>
                <a:gd name="connsiteY0" fmla="*/ 0 h 5021667"/>
                <a:gd name="connsiteX1" fmla="*/ 1676400 w 3034146"/>
                <a:gd name="connsiteY1" fmla="*/ 1939636 h 5021667"/>
                <a:gd name="connsiteX2" fmla="*/ 831273 w 3034146"/>
                <a:gd name="connsiteY2" fmla="*/ 2521527 h 5021667"/>
                <a:gd name="connsiteX3" fmla="*/ 498764 w 3034146"/>
                <a:gd name="connsiteY3" fmla="*/ 4322618 h 5021667"/>
                <a:gd name="connsiteX4" fmla="*/ 13855 w 3034146"/>
                <a:gd name="connsiteY4" fmla="*/ 4724400 h 5021667"/>
                <a:gd name="connsiteX5" fmla="*/ 0 w 3034146"/>
                <a:gd name="connsiteY5" fmla="*/ 41564 h 5021667"/>
                <a:gd name="connsiteX6" fmla="*/ 3034146 w 3034146"/>
                <a:gd name="connsiteY6" fmla="*/ 0 h 5021667"/>
                <a:gd name="connsiteX0" fmla="*/ 3034146 w 3034146"/>
                <a:gd name="connsiteY0" fmla="*/ 0 h 5021667"/>
                <a:gd name="connsiteX1" fmla="*/ 1676400 w 3034146"/>
                <a:gd name="connsiteY1" fmla="*/ 1939636 h 5021667"/>
                <a:gd name="connsiteX2" fmla="*/ 831273 w 3034146"/>
                <a:gd name="connsiteY2" fmla="*/ 2521527 h 5021667"/>
                <a:gd name="connsiteX3" fmla="*/ 498764 w 3034146"/>
                <a:gd name="connsiteY3" fmla="*/ 4322618 h 5021667"/>
                <a:gd name="connsiteX4" fmla="*/ 13855 w 3034146"/>
                <a:gd name="connsiteY4" fmla="*/ 4724400 h 5021667"/>
                <a:gd name="connsiteX5" fmla="*/ 0 w 3034146"/>
                <a:gd name="connsiteY5" fmla="*/ 41564 h 5021667"/>
                <a:gd name="connsiteX6" fmla="*/ 3034146 w 3034146"/>
                <a:gd name="connsiteY6" fmla="*/ 0 h 5021667"/>
                <a:gd name="connsiteX0" fmla="*/ 3034146 w 3073956"/>
                <a:gd name="connsiteY0" fmla="*/ 0 h 5021667"/>
                <a:gd name="connsiteX1" fmla="*/ 1676400 w 3073956"/>
                <a:gd name="connsiteY1" fmla="*/ 1939636 h 5021667"/>
                <a:gd name="connsiteX2" fmla="*/ 831273 w 3073956"/>
                <a:gd name="connsiteY2" fmla="*/ 2521527 h 5021667"/>
                <a:gd name="connsiteX3" fmla="*/ 498764 w 3073956"/>
                <a:gd name="connsiteY3" fmla="*/ 4322618 h 5021667"/>
                <a:gd name="connsiteX4" fmla="*/ 13855 w 3073956"/>
                <a:gd name="connsiteY4" fmla="*/ 4724400 h 5021667"/>
                <a:gd name="connsiteX5" fmla="*/ 0 w 3073956"/>
                <a:gd name="connsiteY5" fmla="*/ 41564 h 5021667"/>
                <a:gd name="connsiteX6" fmla="*/ 3034146 w 3073956"/>
                <a:gd name="connsiteY6" fmla="*/ 0 h 5021667"/>
                <a:gd name="connsiteX0" fmla="*/ 3034146 w 3101237"/>
                <a:gd name="connsiteY0" fmla="*/ 0 h 5021667"/>
                <a:gd name="connsiteX1" fmla="*/ 2286000 w 3101237"/>
                <a:gd name="connsiteY1" fmla="*/ 2119745 h 5021667"/>
                <a:gd name="connsiteX2" fmla="*/ 831273 w 3101237"/>
                <a:gd name="connsiteY2" fmla="*/ 2521527 h 5021667"/>
                <a:gd name="connsiteX3" fmla="*/ 498764 w 3101237"/>
                <a:gd name="connsiteY3" fmla="*/ 4322618 h 5021667"/>
                <a:gd name="connsiteX4" fmla="*/ 13855 w 3101237"/>
                <a:gd name="connsiteY4" fmla="*/ 4724400 h 5021667"/>
                <a:gd name="connsiteX5" fmla="*/ 0 w 3101237"/>
                <a:gd name="connsiteY5" fmla="*/ 41564 h 5021667"/>
                <a:gd name="connsiteX6" fmla="*/ 3034146 w 3101237"/>
                <a:gd name="connsiteY6" fmla="*/ 0 h 5021667"/>
                <a:gd name="connsiteX0" fmla="*/ 3740728 w 3780989"/>
                <a:gd name="connsiteY0" fmla="*/ 13854 h 4980103"/>
                <a:gd name="connsiteX1" fmla="*/ 2286000 w 3780989"/>
                <a:gd name="connsiteY1" fmla="*/ 2078181 h 4980103"/>
                <a:gd name="connsiteX2" fmla="*/ 831273 w 3780989"/>
                <a:gd name="connsiteY2" fmla="*/ 2479963 h 4980103"/>
                <a:gd name="connsiteX3" fmla="*/ 498764 w 3780989"/>
                <a:gd name="connsiteY3" fmla="*/ 4281054 h 4980103"/>
                <a:gd name="connsiteX4" fmla="*/ 13855 w 3780989"/>
                <a:gd name="connsiteY4" fmla="*/ 4682836 h 4980103"/>
                <a:gd name="connsiteX5" fmla="*/ 0 w 3780989"/>
                <a:gd name="connsiteY5" fmla="*/ 0 h 4980103"/>
                <a:gd name="connsiteX6" fmla="*/ 3740728 w 3780989"/>
                <a:gd name="connsiteY6" fmla="*/ 13854 h 4980103"/>
                <a:gd name="connsiteX0" fmla="*/ 3740728 w 3803936"/>
                <a:gd name="connsiteY0" fmla="*/ 13854 h 4980103"/>
                <a:gd name="connsiteX1" fmla="*/ 2826327 w 3803936"/>
                <a:gd name="connsiteY1" fmla="*/ 1884217 h 4980103"/>
                <a:gd name="connsiteX2" fmla="*/ 831273 w 3803936"/>
                <a:gd name="connsiteY2" fmla="*/ 2479963 h 4980103"/>
                <a:gd name="connsiteX3" fmla="*/ 498764 w 3803936"/>
                <a:gd name="connsiteY3" fmla="*/ 4281054 h 4980103"/>
                <a:gd name="connsiteX4" fmla="*/ 13855 w 3803936"/>
                <a:gd name="connsiteY4" fmla="*/ 4682836 h 4980103"/>
                <a:gd name="connsiteX5" fmla="*/ 0 w 3803936"/>
                <a:gd name="connsiteY5" fmla="*/ 0 h 4980103"/>
                <a:gd name="connsiteX6" fmla="*/ 3740728 w 3803936"/>
                <a:gd name="connsiteY6" fmla="*/ 13854 h 4980103"/>
                <a:gd name="connsiteX0" fmla="*/ 3740728 w 3819518"/>
                <a:gd name="connsiteY0" fmla="*/ 13854 h 4980103"/>
                <a:gd name="connsiteX1" fmla="*/ 2826327 w 3819518"/>
                <a:gd name="connsiteY1" fmla="*/ 1884217 h 4980103"/>
                <a:gd name="connsiteX2" fmla="*/ 831273 w 3819518"/>
                <a:gd name="connsiteY2" fmla="*/ 2479963 h 4980103"/>
                <a:gd name="connsiteX3" fmla="*/ 498764 w 3819518"/>
                <a:gd name="connsiteY3" fmla="*/ 4281054 h 4980103"/>
                <a:gd name="connsiteX4" fmla="*/ 13855 w 3819518"/>
                <a:gd name="connsiteY4" fmla="*/ 4682836 h 4980103"/>
                <a:gd name="connsiteX5" fmla="*/ 0 w 3819518"/>
                <a:gd name="connsiteY5" fmla="*/ 0 h 4980103"/>
                <a:gd name="connsiteX6" fmla="*/ 3740728 w 3819518"/>
                <a:gd name="connsiteY6" fmla="*/ 13854 h 4980103"/>
                <a:gd name="connsiteX0" fmla="*/ 3699165 w 3764759"/>
                <a:gd name="connsiteY0" fmla="*/ 0 h 4980103"/>
                <a:gd name="connsiteX1" fmla="*/ 2826327 w 3764759"/>
                <a:gd name="connsiteY1" fmla="*/ 1884217 h 4980103"/>
                <a:gd name="connsiteX2" fmla="*/ 831273 w 3764759"/>
                <a:gd name="connsiteY2" fmla="*/ 2479963 h 4980103"/>
                <a:gd name="connsiteX3" fmla="*/ 498764 w 3764759"/>
                <a:gd name="connsiteY3" fmla="*/ 4281054 h 4980103"/>
                <a:gd name="connsiteX4" fmla="*/ 13855 w 3764759"/>
                <a:gd name="connsiteY4" fmla="*/ 4682836 h 4980103"/>
                <a:gd name="connsiteX5" fmla="*/ 0 w 3764759"/>
                <a:gd name="connsiteY5" fmla="*/ 0 h 4980103"/>
                <a:gd name="connsiteX6" fmla="*/ 3699165 w 3764759"/>
                <a:gd name="connsiteY6" fmla="*/ 0 h 4980103"/>
                <a:gd name="connsiteX0" fmla="*/ 3408220 w 3496956"/>
                <a:gd name="connsiteY0" fmla="*/ 0 h 4993957"/>
                <a:gd name="connsiteX1" fmla="*/ 2826327 w 3496956"/>
                <a:gd name="connsiteY1" fmla="*/ 1898071 h 4993957"/>
                <a:gd name="connsiteX2" fmla="*/ 831273 w 3496956"/>
                <a:gd name="connsiteY2" fmla="*/ 2493817 h 4993957"/>
                <a:gd name="connsiteX3" fmla="*/ 498764 w 3496956"/>
                <a:gd name="connsiteY3" fmla="*/ 4294908 h 4993957"/>
                <a:gd name="connsiteX4" fmla="*/ 13855 w 3496956"/>
                <a:gd name="connsiteY4" fmla="*/ 4696690 h 4993957"/>
                <a:gd name="connsiteX5" fmla="*/ 0 w 3496956"/>
                <a:gd name="connsiteY5" fmla="*/ 13854 h 4993957"/>
                <a:gd name="connsiteX6" fmla="*/ 3408220 w 3496956"/>
                <a:gd name="connsiteY6" fmla="*/ 0 h 4993957"/>
                <a:gd name="connsiteX0" fmla="*/ 3408220 w 3460882"/>
                <a:gd name="connsiteY0" fmla="*/ 0 h 4993957"/>
                <a:gd name="connsiteX1" fmla="*/ 2355272 w 3460882"/>
                <a:gd name="connsiteY1" fmla="*/ 1787235 h 4993957"/>
                <a:gd name="connsiteX2" fmla="*/ 831273 w 3460882"/>
                <a:gd name="connsiteY2" fmla="*/ 2493817 h 4993957"/>
                <a:gd name="connsiteX3" fmla="*/ 498764 w 3460882"/>
                <a:gd name="connsiteY3" fmla="*/ 4294908 h 4993957"/>
                <a:gd name="connsiteX4" fmla="*/ 13855 w 3460882"/>
                <a:gd name="connsiteY4" fmla="*/ 4696690 h 4993957"/>
                <a:gd name="connsiteX5" fmla="*/ 0 w 3460882"/>
                <a:gd name="connsiteY5" fmla="*/ 13854 h 4993957"/>
                <a:gd name="connsiteX6" fmla="*/ 3408220 w 3460882"/>
                <a:gd name="connsiteY6" fmla="*/ 0 h 4993957"/>
                <a:gd name="connsiteX0" fmla="*/ 3408220 w 3461814"/>
                <a:gd name="connsiteY0" fmla="*/ 0 h 4997951"/>
                <a:gd name="connsiteX1" fmla="*/ 2355272 w 3461814"/>
                <a:gd name="connsiteY1" fmla="*/ 1787235 h 4997951"/>
                <a:gd name="connsiteX2" fmla="*/ 706582 w 3461814"/>
                <a:gd name="connsiteY2" fmla="*/ 2369126 h 4997951"/>
                <a:gd name="connsiteX3" fmla="*/ 498764 w 3461814"/>
                <a:gd name="connsiteY3" fmla="*/ 4294908 h 4997951"/>
                <a:gd name="connsiteX4" fmla="*/ 13855 w 3461814"/>
                <a:gd name="connsiteY4" fmla="*/ 4696690 h 4997951"/>
                <a:gd name="connsiteX5" fmla="*/ 0 w 3461814"/>
                <a:gd name="connsiteY5" fmla="*/ 13854 h 4997951"/>
                <a:gd name="connsiteX6" fmla="*/ 3408220 w 3461814"/>
                <a:gd name="connsiteY6" fmla="*/ 0 h 4997951"/>
                <a:gd name="connsiteX0" fmla="*/ 3505202 w 3555152"/>
                <a:gd name="connsiteY0" fmla="*/ 13855 h 4984097"/>
                <a:gd name="connsiteX1" fmla="*/ 2355272 w 3555152"/>
                <a:gd name="connsiteY1" fmla="*/ 1773381 h 4984097"/>
                <a:gd name="connsiteX2" fmla="*/ 706582 w 3555152"/>
                <a:gd name="connsiteY2" fmla="*/ 2355272 h 4984097"/>
                <a:gd name="connsiteX3" fmla="*/ 498764 w 3555152"/>
                <a:gd name="connsiteY3" fmla="*/ 4281054 h 4984097"/>
                <a:gd name="connsiteX4" fmla="*/ 13855 w 3555152"/>
                <a:gd name="connsiteY4" fmla="*/ 4682836 h 4984097"/>
                <a:gd name="connsiteX5" fmla="*/ 0 w 3555152"/>
                <a:gd name="connsiteY5" fmla="*/ 0 h 4984097"/>
                <a:gd name="connsiteX6" fmla="*/ 3505202 w 3555152"/>
                <a:gd name="connsiteY6" fmla="*/ 13855 h 4984097"/>
                <a:gd name="connsiteX0" fmla="*/ 3505202 w 3509945"/>
                <a:gd name="connsiteY0" fmla="*/ 13855 h 4984097"/>
                <a:gd name="connsiteX1" fmla="*/ 2355272 w 3509945"/>
                <a:gd name="connsiteY1" fmla="*/ 1773381 h 4984097"/>
                <a:gd name="connsiteX2" fmla="*/ 706582 w 3509945"/>
                <a:gd name="connsiteY2" fmla="*/ 2355272 h 4984097"/>
                <a:gd name="connsiteX3" fmla="*/ 498764 w 3509945"/>
                <a:gd name="connsiteY3" fmla="*/ 4281054 h 4984097"/>
                <a:gd name="connsiteX4" fmla="*/ 13855 w 3509945"/>
                <a:gd name="connsiteY4" fmla="*/ 4682836 h 4984097"/>
                <a:gd name="connsiteX5" fmla="*/ 0 w 3509945"/>
                <a:gd name="connsiteY5" fmla="*/ 0 h 4984097"/>
                <a:gd name="connsiteX6" fmla="*/ 3505202 w 3509945"/>
                <a:gd name="connsiteY6" fmla="*/ 13855 h 4984097"/>
                <a:gd name="connsiteX0" fmla="*/ 3505202 w 3510195"/>
                <a:gd name="connsiteY0" fmla="*/ 13855 h 4984097"/>
                <a:gd name="connsiteX1" fmla="*/ 2355272 w 3510195"/>
                <a:gd name="connsiteY1" fmla="*/ 1773381 h 4984097"/>
                <a:gd name="connsiteX2" fmla="*/ 706582 w 3510195"/>
                <a:gd name="connsiteY2" fmla="*/ 2355272 h 4984097"/>
                <a:gd name="connsiteX3" fmla="*/ 498764 w 3510195"/>
                <a:gd name="connsiteY3" fmla="*/ 4281054 h 4984097"/>
                <a:gd name="connsiteX4" fmla="*/ 13855 w 3510195"/>
                <a:gd name="connsiteY4" fmla="*/ 4682836 h 4984097"/>
                <a:gd name="connsiteX5" fmla="*/ 0 w 3510195"/>
                <a:gd name="connsiteY5" fmla="*/ 0 h 4984097"/>
                <a:gd name="connsiteX6" fmla="*/ 3505202 w 3510195"/>
                <a:gd name="connsiteY6" fmla="*/ 13855 h 4984097"/>
                <a:gd name="connsiteX0" fmla="*/ 3505202 w 3510379"/>
                <a:gd name="connsiteY0" fmla="*/ 13855 h 4984097"/>
                <a:gd name="connsiteX1" fmla="*/ 2382981 w 3510379"/>
                <a:gd name="connsiteY1" fmla="*/ 1911927 h 4984097"/>
                <a:gd name="connsiteX2" fmla="*/ 706582 w 3510379"/>
                <a:gd name="connsiteY2" fmla="*/ 2355272 h 4984097"/>
                <a:gd name="connsiteX3" fmla="*/ 498764 w 3510379"/>
                <a:gd name="connsiteY3" fmla="*/ 4281054 h 4984097"/>
                <a:gd name="connsiteX4" fmla="*/ 13855 w 3510379"/>
                <a:gd name="connsiteY4" fmla="*/ 4682836 h 4984097"/>
                <a:gd name="connsiteX5" fmla="*/ 0 w 3510379"/>
                <a:gd name="connsiteY5" fmla="*/ 0 h 4984097"/>
                <a:gd name="connsiteX6" fmla="*/ 3505202 w 3510379"/>
                <a:gd name="connsiteY6" fmla="*/ 13855 h 4984097"/>
                <a:gd name="connsiteX0" fmla="*/ 3865420 w 3868973"/>
                <a:gd name="connsiteY0" fmla="*/ 13855 h 4984097"/>
                <a:gd name="connsiteX1" fmla="*/ 2382981 w 3868973"/>
                <a:gd name="connsiteY1" fmla="*/ 1911927 h 4984097"/>
                <a:gd name="connsiteX2" fmla="*/ 706582 w 3868973"/>
                <a:gd name="connsiteY2" fmla="*/ 2355272 h 4984097"/>
                <a:gd name="connsiteX3" fmla="*/ 498764 w 3868973"/>
                <a:gd name="connsiteY3" fmla="*/ 4281054 h 4984097"/>
                <a:gd name="connsiteX4" fmla="*/ 13855 w 3868973"/>
                <a:gd name="connsiteY4" fmla="*/ 4682836 h 4984097"/>
                <a:gd name="connsiteX5" fmla="*/ 0 w 3868973"/>
                <a:gd name="connsiteY5" fmla="*/ 0 h 4984097"/>
                <a:gd name="connsiteX6" fmla="*/ 3865420 w 3868973"/>
                <a:gd name="connsiteY6" fmla="*/ 13855 h 4984097"/>
                <a:gd name="connsiteX0" fmla="*/ 3865420 w 3873426"/>
                <a:gd name="connsiteY0" fmla="*/ 13855 h 4984097"/>
                <a:gd name="connsiteX1" fmla="*/ 2992581 w 3873426"/>
                <a:gd name="connsiteY1" fmla="*/ 1717964 h 4984097"/>
                <a:gd name="connsiteX2" fmla="*/ 706582 w 3873426"/>
                <a:gd name="connsiteY2" fmla="*/ 2355272 h 4984097"/>
                <a:gd name="connsiteX3" fmla="*/ 498764 w 3873426"/>
                <a:gd name="connsiteY3" fmla="*/ 4281054 h 4984097"/>
                <a:gd name="connsiteX4" fmla="*/ 13855 w 3873426"/>
                <a:gd name="connsiteY4" fmla="*/ 4682836 h 4984097"/>
                <a:gd name="connsiteX5" fmla="*/ 0 w 3873426"/>
                <a:gd name="connsiteY5" fmla="*/ 0 h 4984097"/>
                <a:gd name="connsiteX6" fmla="*/ 3865420 w 3873426"/>
                <a:gd name="connsiteY6" fmla="*/ 13855 h 4984097"/>
                <a:gd name="connsiteX0" fmla="*/ 3865420 w 3873179"/>
                <a:gd name="connsiteY0" fmla="*/ 13855 h 4980543"/>
                <a:gd name="connsiteX1" fmla="*/ 2992581 w 3873179"/>
                <a:gd name="connsiteY1" fmla="*/ 1717964 h 4980543"/>
                <a:gd name="connsiteX2" fmla="*/ 803564 w 3873179"/>
                <a:gd name="connsiteY2" fmla="*/ 2466109 h 4980543"/>
                <a:gd name="connsiteX3" fmla="*/ 498764 w 3873179"/>
                <a:gd name="connsiteY3" fmla="*/ 4281054 h 4980543"/>
                <a:gd name="connsiteX4" fmla="*/ 13855 w 3873179"/>
                <a:gd name="connsiteY4" fmla="*/ 4682836 h 4980543"/>
                <a:gd name="connsiteX5" fmla="*/ 0 w 3873179"/>
                <a:gd name="connsiteY5" fmla="*/ 0 h 4980543"/>
                <a:gd name="connsiteX6" fmla="*/ 3865420 w 3873179"/>
                <a:gd name="connsiteY6" fmla="*/ 13855 h 4980543"/>
                <a:gd name="connsiteX0" fmla="*/ 3532911 w 3549464"/>
                <a:gd name="connsiteY0" fmla="*/ 138545 h 4980543"/>
                <a:gd name="connsiteX1" fmla="*/ 2992581 w 3549464"/>
                <a:gd name="connsiteY1" fmla="*/ 1717964 h 4980543"/>
                <a:gd name="connsiteX2" fmla="*/ 803564 w 3549464"/>
                <a:gd name="connsiteY2" fmla="*/ 2466109 h 4980543"/>
                <a:gd name="connsiteX3" fmla="*/ 498764 w 3549464"/>
                <a:gd name="connsiteY3" fmla="*/ 4281054 h 4980543"/>
                <a:gd name="connsiteX4" fmla="*/ 13855 w 3549464"/>
                <a:gd name="connsiteY4" fmla="*/ 4682836 h 4980543"/>
                <a:gd name="connsiteX5" fmla="*/ 0 w 3549464"/>
                <a:gd name="connsiteY5" fmla="*/ 0 h 4980543"/>
                <a:gd name="connsiteX6" fmla="*/ 3532911 w 3549464"/>
                <a:gd name="connsiteY6" fmla="*/ 138545 h 4980543"/>
                <a:gd name="connsiteX0" fmla="*/ 3546766 w 3562611"/>
                <a:gd name="connsiteY0" fmla="*/ 0 h 5008253"/>
                <a:gd name="connsiteX1" fmla="*/ 2992581 w 3562611"/>
                <a:gd name="connsiteY1" fmla="*/ 1745674 h 5008253"/>
                <a:gd name="connsiteX2" fmla="*/ 803564 w 3562611"/>
                <a:gd name="connsiteY2" fmla="*/ 2493819 h 5008253"/>
                <a:gd name="connsiteX3" fmla="*/ 498764 w 3562611"/>
                <a:gd name="connsiteY3" fmla="*/ 4308764 h 5008253"/>
                <a:gd name="connsiteX4" fmla="*/ 13855 w 3562611"/>
                <a:gd name="connsiteY4" fmla="*/ 4710546 h 5008253"/>
                <a:gd name="connsiteX5" fmla="*/ 0 w 3562611"/>
                <a:gd name="connsiteY5" fmla="*/ 27710 h 5008253"/>
                <a:gd name="connsiteX6" fmla="*/ 3546766 w 3562611"/>
                <a:gd name="connsiteY6" fmla="*/ 0 h 5008253"/>
                <a:gd name="connsiteX0" fmla="*/ 3546766 w 3706909"/>
                <a:gd name="connsiteY0" fmla="*/ 0 h 5008253"/>
                <a:gd name="connsiteX1" fmla="*/ 2992581 w 3706909"/>
                <a:gd name="connsiteY1" fmla="*/ 1745674 h 5008253"/>
                <a:gd name="connsiteX2" fmla="*/ 803564 w 3706909"/>
                <a:gd name="connsiteY2" fmla="*/ 2493819 h 5008253"/>
                <a:gd name="connsiteX3" fmla="*/ 498764 w 3706909"/>
                <a:gd name="connsiteY3" fmla="*/ 4308764 h 5008253"/>
                <a:gd name="connsiteX4" fmla="*/ 13855 w 3706909"/>
                <a:gd name="connsiteY4" fmla="*/ 4710546 h 5008253"/>
                <a:gd name="connsiteX5" fmla="*/ 0 w 3706909"/>
                <a:gd name="connsiteY5" fmla="*/ 27710 h 5008253"/>
                <a:gd name="connsiteX6" fmla="*/ 3546766 w 3706909"/>
                <a:gd name="connsiteY6" fmla="*/ 0 h 5008253"/>
                <a:gd name="connsiteX0" fmla="*/ 3546766 w 3576888"/>
                <a:gd name="connsiteY0" fmla="*/ 0 h 5008253"/>
                <a:gd name="connsiteX1" fmla="*/ 2992581 w 3576888"/>
                <a:gd name="connsiteY1" fmla="*/ 1745674 h 5008253"/>
                <a:gd name="connsiteX2" fmla="*/ 803564 w 3576888"/>
                <a:gd name="connsiteY2" fmla="*/ 2493819 h 5008253"/>
                <a:gd name="connsiteX3" fmla="*/ 498764 w 3576888"/>
                <a:gd name="connsiteY3" fmla="*/ 4308764 h 5008253"/>
                <a:gd name="connsiteX4" fmla="*/ 13855 w 3576888"/>
                <a:gd name="connsiteY4" fmla="*/ 4710546 h 5008253"/>
                <a:gd name="connsiteX5" fmla="*/ 0 w 3576888"/>
                <a:gd name="connsiteY5" fmla="*/ 27710 h 5008253"/>
                <a:gd name="connsiteX6" fmla="*/ 3546766 w 3576888"/>
                <a:gd name="connsiteY6" fmla="*/ 0 h 5008253"/>
                <a:gd name="connsiteX0" fmla="*/ 3546766 w 3560729"/>
                <a:gd name="connsiteY0" fmla="*/ 0 h 5008253"/>
                <a:gd name="connsiteX1" fmla="*/ 2604653 w 3560729"/>
                <a:gd name="connsiteY1" fmla="*/ 1814947 h 5008253"/>
                <a:gd name="connsiteX2" fmla="*/ 803564 w 3560729"/>
                <a:gd name="connsiteY2" fmla="*/ 2493819 h 5008253"/>
                <a:gd name="connsiteX3" fmla="*/ 498764 w 3560729"/>
                <a:gd name="connsiteY3" fmla="*/ 4308764 h 5008253"/>
                <a:gd name="connsiteX4" fmla="*/ 13855 w 3560729"/>
                <a:gd name="connsiteY4" fmla="*/ 4710546 h 5008253"/>
                <a:gd name="connsiteX5" fmla="*/ 0 w 3560729"/>
                <a:gd name="connsiteY5" fmla="*/ 27710 h 5008253"/>
                <a:gd name="connsiteX6" fmla="*/ 3546766 w 3560729"/>
                <a:gd name="connsiteY6" fmla="*/ 0 h 5008253"/>
                <a:gd name="connsiteX0" fmla="*/ 3546766 w 3560729"/>
                <a:gd name="connsiteY0" fmla="*/ 0 h 5022108"/>
                <a:gd name="connsiteX1" fmla="*/ 2604653 w 3560729"/>
                <a:gd name="connsiteY1" fmla="*/ 1828802 h 5022108"/>
                <a:gd name="connsiteX2" fmla="*/ 803564 w 3560729"/>
                <a:gd name="connsiteY2" fmla="*/ 2507674 h 5022108"/>
                <a:gd name="connsiteX3" fmla="*/ 498764 w 3560729"/>
                <a:gd name="connsiteY3" fmla="*/ 4322619 h 5022108"/>
                <a:gd name="connsiteX4" fmla="*/ 13855 w 3560729"/>
                <a:gd name="connsiteY4" fmla="*/ 4724401 h 5022108"/>
                <a:gd name="connsiteX5" fmla="*/ 0 w 3560729"/>
                <a:gd name="connsiteY5" fmla="*/ 41565 h 5022108"/>
                <a:gd name="connsiteX6" fmla="*/ 3546766 w 3560729"/>
                <a:gd name="connsiteY6" fmla="*/ 0 h 5022108"/>
                <a:gd name="connsiteX0" fmla="*/ 3546766 w 3560729"/>
                <a:gd name="connsiteY0" fmla="*/ 0 h 5028368"/>
                <a:gd name="connsiteX1" fmla="*/ 2604653 w 3560729"/>
                <a:gd name="connsiteY1" fmla="*/ 1828802 h 5028368"/>
                <a:gd name="connsiteX2" fmla="*/ 803564 w 3560729"/>
                <a:gd name="connsiteY2" fmla="*/ 2313710 h 5028368"/>
                <a:gd name="connsiteX3" fmla="*/ 498764 w 3560729"/>
                <a:gd name="connsiteY3" fmla="*/ 4322619 h 5028368"/>
                <a:gd name="connsiteX4" fmla="*/ 13855 w 3560729"/>
                <a:gd name="connsiteY4" fmla="*/ 4724401 h 5028368"/>
                <a:gd name="connsiteX5" fmla="*/ 0 w 3560729"/>
                <a:gd name="connsiteY5" fmla="*/ 41565 h 5028368"/>
                <a:gd name="connsiteX6" fmla="*/ 3546766 w 3560729"/>
                <a:gd name="connsiteY6" fmla="*/ 0 h 5028368"/>
                <a:gd name="connsiteX0" fmla="*/ 3546766 w 3567061"/>
                <a:gd name="connsiteY0" fmla="*/ 0 h 5028368"/>
                <a:gd name="connsiteX1" fmla="*/ 2826326 w 3567061"/>
                <a:gd name="connsiteY1" fmla="*/ 1731820 h 5028368"/>
                <a:gd name="connsiteX2" fmla="*/ 803564 w 3567061"/>
                <a:gd name="connsiteY2" fmla="*/ 2313710 h 5028368"/>
                <a:gd name="connsiteX3" fmla="*/ 498764 w 3567061"/>
                <a:gd name="connsiteY3" fmla="*/ 4322619 h 5028368"/>
                <a:gd name="connsiteX4" fmla="*/ 13855 w 3567061"/>
                <a:gd name="connsiteY4" fmla="*/ 4724401 h 5028368"/>
                <a:gd name="connsiteX5" fmla="*/ 0 w 3567061"/>
                <a:gd name="connsiteY5" fmla="*/ 41565 h 5028368"/>
                <a:gd name="connsiteX6" fmla="*/ 3546766 w 3567061"/>
                <a:gd name="connsiteY6" fmla="*/ 0 h 5028368"/>
                <a:gd name="connsiteX0" fmla="*/ 3546766 w 3567061"/>
                <a:gd name="connsiteY0" fmla="*/ 0 h 4939815"/>
                <a:gd name="connsiteX1" fmla="*/ 2826326 w 3567061"/>
                <a:gd name="connsiteY1" fmla="*/ 1731820 h 4939815"/>
                <a:gd name="connsiteX2" fmla="*/ 803564 w 3567061"/>
                <a:gd name="connsiteY2" fmla="*/ 2313710 h 4939815"/>
                <a:gd name="connsiteX3" fmla="*/ 1066801 w 3567061"/>
                <a:gd name="connsiteY3" fmla="*/ 3782292 h 4939815"/>
                <a:gd name="connsiteX4" fmla="*/ 13855 w 3567061"/>
                <a:gd name="connsiteY4" fmla="*/ 4724401 h 4939815"/>
                <a:gd name="connsiteX5" fmla="*/ 0 w 3567061"/>
                <a:gd name="connsiteY5" fmla="*/ 41565 h 4939815"/>
                <a:gd name="connsiteX6" fmla="*/ 3546766 w 3567061"/>
                <a:gd name="connsiteY6" fmla="*/ 0 h 4939815"/>
                <a:gd name="connsiteX0" fmla="*/ 3546766 w 3567427"/>
                <a:gd name="connsiteY0" fmla="*/ 0 h 4944652"/>
                <a:gd name="connsiteX1" fmla="*/ 2826326 w 3567427"/>
                <a:gd name="connsiteY1" fmla="*/ 1731820 h 4944652"/>
                <a:gd name="connsiteX2" fmla="*/ 748145 w 3567427"/>
                <a:gd name="connsiteY2" fmla="*/ 2050474 h 4944652"/>
                <a:gd name="connsiteX3" fmla="*/ 1066801 w 3567427"/>
                <a:gd name="connsiteY3" fmla="*/ 3782292 h 4944652"/>
                <a:gd name="connsiteX4" fmla="*/ 13855 w 3567427"/>
                <a:gd name="connsiteY4" fmla="*/ 4724401 h 4944652"/>
                <a:gd name="connsiteX5" fmla="*/ 0 w 3567427"/>
                <a:gd name="connsiteY5" fmla="*/ 41565 h 4944652"/>
                <a:gd name="connsiteX6" fmla="*/ 3546766 w 3567427"/>
                <a:gd name="connsiteY6" fmla="*/ 0 h 4944652"/>
                <a:gd name="connsiteX0" fmla="*/ 3546766 w 3566619"/>
                <a:gd name="connsiteY0" fmla="*/ 0 h 4940065"/>
                <a:gd name="connsiteX1" fmla="*/ 2826326 w 3566619"/>
                <a:gd name="connsiteY1" fmla="*/ 1731820 h 4940065"/>
                <a:gd name="connsiteX2" fmla="*/ 872836 w 3566619"/>
                <a:gd name="connsiteY2" fmla="*/ 2299856 h 4940065"/>
                <a:gd name="connsiteX3" fmla="*/ 1066801 w 3566619"/>
                <a:gd name="connsiteY3" fmla="*/ 3782292 h 4940065"/>
                <a:gd name="connsiteX4" fmla="*/ 13855 w 3566619"/>
                <a:gd name="connsiteY4" fmla="*/ 4724401 h 4940065"/>
                <a:gd name="connsiteX5" fmla="*/ 0 w 3566619"/>
                <a:gd name="connsiteY5" fmla="*/ 41565 h 4940065"/>
                <a:gd name="connsiteX6" fmla="*/ 3546766 w 3566619"/>
                <a:gd name="connsiteY6" fmla="*/ 0 h 4940065"/>
                <a:gd name="connsiteX0" fmla="*/ 3546766 w 3566619"/>
                <a:gd name="connsiteY0" fmla="*/ 0 h 4943391"/>
                <a:gd name="connsiteX1" fmla="*/ 2826326 w 3566619"/>
                <a:gd name="connsiteY1" fmla="*/ 1731820 h 4943391"/>
                <a:gd name="connsiteX2" fmla="*/ 872836 w 3566619"/>
                <a:gd name="connsiteY2" fmla="*/ 2299856 h 4943391"/>
                <a:gd name="connsiteX3" fmla="*/ 1343891 w 3566619"/>
                <a:gd name="connsiteY3" fmla="*/ 3810001 h 4943391"/>
                <a:gd name="connsiteX4" fmla="*/ 13855 w 3566619"/>
                <a:gd name="connsiteY4" fmla="*/ 4724401 h 4943391"/>
                <a:gd name="connsiteX5" fmla="*/ 0 w 3566619"/>
                <a:gd name="connsiteY5" fmla="*/ 41565 h 4943391"/>
                <a:gd name="connsiteX6" fmla="*/ 3546766 w 3566619"/>
                <a:gd name="connsiteY6" fmla="*/ 0 h 4943391"/>
                <a:gd name="connsiteX0" fmla="*/ 3546766 w 3566619"/>
                <a:gd name="connsiteY0" fmla="*/ 0 h 4955848"/>
                <a:gd name="connsiteX1" fmla="*/ 2826326 w 3566619"/>
                <a:gd name="connsiteY1" fmla="*/ 1731820 h 4955848"/>
                <a:gd name="connsiteX2" fmla="*/ 872836 w 3566619"/>
                <a:gd name="connsiteY2" fmla="*/ 2299856 h 4955848"/>
                <a:gd name="connsiteX3" fmla="*/ 1136073 w 3566619"/>
                <a:gd name="connsiteY3" fmla="*/ 3906983 h 4955848"/>
                <a:gd name="connsiteX4" fmla="*/ 13855 w 3566619"/>
                <a:gd name="connsiteY4" fmla="*/ 4724401 h 4955848"/>
                <a:gd name="connsiteX5" fmla="*/ 0 w 3566619"/>
                <a:gd name="connsiteY5" fmla="*/ 41565 h 4955848"/>
                <a:gd name="connsiteX6" fmla="*/ 3546766 w 3566619"/>
                <a:gd name="connsiteY6" fmla="*/ 0 h 4955848"/>
                <a:gd name="connsiteX0" fmla="*/ 3546766 w 3609882"/>
                <a:gd name="connsiteY0" fmla="*/ 0 h 4955848"/>
                <a:gd name="connsiteX1" fmla="*/ 3214254 w 3609882"/>
                <a:gd name="connsiteY1" fmla="*/ 1579420 h 4955848"/>
                <a:gd name="connsiteX2" fmla="*/ 872836 w 3609882"/>
                <a:gd name="connsiteY2" fmla="*/ 2299856 h 4955848"/>
                <a:gd name="connsiteX3" fmla="*/ 1136073 w 3609882"/>
                <a:gd name="connsiteY3" fmla="*/ 3906983 h 4955848"/>
                <a:gd name="connsiteX4" fmla="*/ 13855 w 3609882"/>
                <a:gd name="connsiteY4" fmla="*/ 4724401 h 4955848"/>
                <a:gd name="connsiteX5" fmla="*/ 0 w 3609882"/>
                <a:gd name="connsiteY5" fmla="*/ 41565 h 4955848"/>
                <a:gd name="connsiteX6" fmla="*/ 3546766 w 3609882"/>
                <a:gd name="connsiteY6" fmla="*/ 0 h 4955848"/>
                <a:gd name="connsiteX0" fmla="*/ 3546766 w 3609882"/>
                <a:gd name="connsiteY0" fmla="*/ 0 h 4957825"/>
                <a:gd name="connsiteX1" fmla="*/ 3214254 w 3609882"/>
                <a:gd name="connsiteY1" fmla="*/ 1579420 h 4957825"/>
                <a:gd name="connsiteX2" fmla="*/ 872836 w 3609882"/>
                <a:gd name="connsiteY2" fmla="*/ 2299856 h 4957825"/>
                <a:gd name="connsiteX3" fmla="*/ 1136073 w 3609882"/>
                <a:gd name="connsiteY3" fmla="*/ 3906983 h 4957825"/>
                <a:gd name="connsiteX4" fmla="*/ 13855 w 3609882"/>
                <a:gd name="connsiteY4" fmla="*/ 4724401 h 4957825"/>
                <a:gd name="connsiteX5" fmla="*/ 0 w 3609882"/>
                <a:gd name="connsiteY5" fmla="*/ 41565 h 4957825"/>
                <a:gd name="connsiteX6" fmla="*/ 3546766 w 3609882"/>
                <a:gd name="connsiteY6" fmla="*/ 0 h 4957825"/>
                <a:gd name="connsiteX0" fmla="*/ 3635098 w 3698214"/>
                <a:gd name="connsiteY0" fmla="*/ 0 h 4956688"/>
                <a:gd name="connsiteX1" fmla="*/ 3302586 w 3698214"/>
                <a:gd name="connsiteY1" fmla="*/ 1579420 h 4956688"/>
                <a:gd name="connsiteX2" fmla="*/ 961168 w 3698214"/>
                <a:gd name="connsiteY2" fmla="*/ 2299856 h 4956688"/>
                <a:gd name="connsiteX3" fmla="*/ 1432223 w 3698214"/>
                <a:gd name="connsiteY3" fmla="*/ 4045529 h 4956688"/>
                <a:gd name="connsiteX4" fmla="*/ 102187 w 3698214"/>
                <a:gd name="connsiteY4" fmla="*/ 4724401 h 4956688"/>
                <a:gd name="connsiteX5" fmla="*/ 88332 w 3698214"/>
                <a:gd name="connsiteY5" fmla="*/ 41565 h 4956688"/>
                <a:gd name="connsiteX6" fmla="*/ 3635098 w 3698214"/>
                <a:gd name="connsiteY6" fmla="*/ 0 h 4956688"/>
                <a:gd name="connsiteX0" fmla="*/ 3635098 w 3698214"/>
                <a:gd name="connsiteY0" fmla="*/ 0 h 4956688"/>
                <a:gd name="connsiteX1" fmla="*/ 3302586 w 3698214"/>
                <a:gd name="connsiteY1" fmla="*/ 1579420 h 4956688"/>
                <a:gd name="connsiteX2" fmla="*/ 961168 w 3698214"/>
                <a:gd name="connsiteY2" fmla="*/ 2299856 h 4956688"/>
                <a:gd name="connsiteX3" fmla="*/ 1432223 w 3698214"/>
                <a:gd name="connsiteY3" fmla="*/ 4045529 h 4956688"/>
                <a:gd name="connsiteX4" fmla="*/ 102187 w 3698214"/>
                <a:gd name="connsiteY4" fmla="*/ 4724401 h 4956688"/>
                <a:gd name="connsiteX5" fmla="*/ 88332 w 3698214"/>
                <a:gd name="connsiteY5" fmla="*/ 41565 h 4956688"/>
                <a:gd name="connsiteX6" fmla="*/ 3635098 w 3698214"/>
                <a:gd name="connsiteY6" fmla="*/ 0 h 4956688"/>
                <a:gd name="connsiteX0" fmla="*/ 3635098 w 3698214"/>
                <a:gd name="connsiteY0" fmla="*/ 0 h 4956688"/>
                <a:gd name="connsiteX1" fmla="*/ 3302586 w 3698214"/>
                <a:gd name="connsiteY1" fmla="*/ 1579420 h 4956688"/>
                <a:gd name="connsiteX2" fmla="*/ 961168 w 3698214"/>
                <a:gd name="connsiteY2" fmla="*/ 2299856 h 4956688"/>
                <a:gd name="connsiteX3" fmla="*/ 1432223 w 3698214"/>
                <a:gd name="connsiteY3" fmla="*/ 4045529 h 4956688"/>
                <a:gd name="connsiteX4" fmla="*/ 102187 w 3698214"/>
                <a:gd name="connsiteY4" fmla="*/ 4724401 h 4956688"/>
                <a:gd name="connsiteX5" fmla="*/ 88332 w 3698214"/>
                <a:gd name="connsiteY5" fmla="*/ 41565 h 4956688"/>
                <a:gd name="connsiteX6" fmla="*/ 3635098 w 3698214"/>
                <a:gd name="connsiteY6" fmla="*/ 0 h 4956688"/>
                <a:gd name="connsiteX0" fmla="*/ 3591845 w 3654961"/>
                <a:gd name="connsiteY0" fmla="*/ 0 h 4968373"/>
                <a:gd name="connsiteX1" fmla="*/ 3259333 w 3654961"/>
                <a:gd name="connsiteY1" fmla="*/ 1579420 h 4968373"/>
                <a:gd name="connsiteX2" fmla="*/ 917915 w 3654961"/>
                <a:gd name="connsiteY2" fmla="*/ 2299856 h 4968373"/>
                <a:gd name="connsiteX3" fmla="*/ 1388970 w 3654961"/>
                <a:gd name="connsiteY3" fmla="*/ 4045529 h 4968373"/>
                <a:gd name="connsiteX4" fmla="*/ 58934 w 3654961"/>
                <a:gd name="connsiteY4" fmla="*/ 4724401 h 4968373"/>
                <a:gd name="connsiteX5" fmla="*/ 45079 w 3654961"/>
                <a:gd name="connsiteY5" fmla="*/ 41565 h 4968373"/>
                <a:gd name="connsiteX6" fmla="*/ 3591845 w 3654961"/>
                <a:gd name="connsiteY6" fmla="*/ 0 h 4968373"/>
                <a:gd name="connsiteX0" fmla="*/ 3591845 w 3654961"/>
                <a:gd name="connsiteY0" fmla="*/ 0 h 4967280"/>
                <a:gd name="connsiteX1" fmla="*/ 3259333 w 3654961"/>
                <a:gd name="connsiteY1" fmla="*/ 1579420 h 4967280"/>
                <a:gd name="connsiteX2" fmla="*/ 917915 w 3654961"/>
                <a:gd name="connsiteY2" fmla="*/ 2299856 h 4967280"/>
                <a:gd name="connsiteX3" fmla="*/ 1388970 w 3654961"/>
                <a:gd name="connsiteY3" fmla="*/ 4045529 h 4967280"/>
                <a:gd name="connsiteX4" fmla="*/ 58934 w 3654961"/>
                <a:gd name="connsiteY4" fmla="*/ 4724401 h 4967280"/>
                <a:gd name="connsiteX5" fmla="*/ 45079 w 3654961"/>
                <a:gd name="connsiteY5" fmla="*/ 41565 h 4967280"/>
                <a:gd name="connsiteX6" fmla="*/ 3591845 w 3654961"/>
                <a:gd name="connsiteY6" fmla="*/ 0 h 4967280"/>
                <a:gd name="connsiteX0" fmla="*/ 3591845 w 3654961"/>
                <a:gd name="connsiteY0" fmla="*/ 0 h 4979298"/>
                <a:gd name="connsiteX1" fmla="*/ 3259333 w 3654961"/>
                <a:gd name="connsiteY1" fmla="*/ 1579420 h 4979298"/>
                <a:gd name="connsiteX2" fmla="*/ 917915 w 3654961"/>
                <a:gd name="connsiteY2" fmla="*/ 2299856 h 4979298"/>
                <a:gd name="connsiteX3" fmla="*/ 1388970 w 3654961"/>
                <a:gd name="connsiteY3" fmla="*/ 4045529 h 4979298"/>
                <a:gd name="connsiteX4" fmla="*/ 58934 w 3654961"/>
                <a:gd name="connsiteY4" fmla="*/ 4738255 h 4979298"/>
                <a:gd name="connsiteX5" fmla="*/ 45079 w 3654961"/>
                <a:gd name="connsiteY5" fmla="*/ 41565 h 4979298"/>
                <a:gd name="connsiteX6" fmla="*/ 3591845 w 3654961"/>
                <a:gd name="connsiteY6" fmla="*/ 0 h 4979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54961" h="4979298">
                  <a:moveTo>
                    <a:pt x="3591845" y="0"/>
                  </a:moveTo>
                  <a:cubicBezTo>
                    <a:pt x="3704991" y="635000"/>
                    <a:pt x="3704988" y="1196111"/>
                    <a:pt x="3259333" y="1579420"/>
                  </a:cubicBezTo>
                  <a:cubicBezTo>
                    <a:pt x="2813678" y="1962729"/>
                    <a:pt x="1229642" y="1888838"/>
                    <a:pt x="917915" y="2299856"/>
                  </a:cubicBezTo>
                  <a:cubicBezTo>
                    <a:pt x="606188" y="2710874"/>
                    <a:pt x="1532133" y="3639129"/>
                    <a:pt x="1388970" y="4045529"/>
                  </a:cubicBezTo>
                  <a:cubicBezTo>
                    <a:pt x="1245807" y="4451929"/>
                    <a:pt x="185461" y="5430703"/>
                    <a:pt x="58934" y="4738255"/>
                  </a:cubicBezTo>
                  <a:cubicBezTo>
                    <a:pt x="-67593" y="4045807"/>
                    <a:pt x="49697" y="1602510"/>
                    <a:pt x="45079" y="41565"/>
                  </a:cubicBezTo>
                  <a:lnTo>
                    <a:pt x="3591845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4407" tIns="42203" rIns="84407" bIns="4220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th-TH" sz="1661"/>
            </a:p>
          </p:txBody>
        </p:sp>
        <p:sp>
          <p:nvSpPr>
            <p:cNvPr id="28" name="รูปแบบอิสระ: รูปร่าง 27">
              <a:extLst>
                <a:ext uri="{FF2B5EF4-FFF2-40B4-BE49-F238E27FC236}">
                  <a16:creationId xmlns:a16="http://schemas.microsoft.com/office/drawing/2014/main" id="{2BA85EDD-0A85-4EA9-8663-73F808501E58}"/>
                </a:ext>
              </a:extLst>
            </p:cNvPr>
            <p:cNvSpPr/>
            <p:nvPr/>
          </p:nvSpPr>
          <p:spPr>
            <a:xfrm>
              <a:off x="-13854" y="-53779"/>
              <a:ext cx="5988928" cy="3844532"/>
            </a:xfrm>
            <a:custGeom>
              <a:avLst/>
              <a:gdLst>
                <a:gd name="connsiteX0" fmla="*/ 5791200 w 5791200"/>
                <a:gd name="connsiteY0" fmla="*/ 13854 h 3574472"/>
                <a:gd name="connsiteX1" fmla="*/ 3061855 w 5791200"/>
                <a:gd name="connsiteY1" fmla="*/ 678872 h 3574472"/>
                <a:gd name="connsiteX2" fmla="*/ 2992582 w 5791200"/>
                <a:gd name="connsiteY2" fmla="*/ 1607127 h 3574472"/>
                <a:gd name="connsiteX3" fmla="*/ 1413164 w 5791200"/>
                <a:gd name="connsiteY3" fmla="*/ 1870363 h 3574472"/>
                <a:gd name="connsiteX4" fmla="*/ 0 w 5791200"/>
                <a:gd name="connsiteY4" fmla="*/ 3574472 h 3574472"/>
                <a:gd name="connsiteX5" fmla="*/ 55418 w 5791200"/>
                <a:gd name="connsiteY5" fmla="*/ 0 h 3574472"/>
                <a:gd name="connsiteX6" fmla="*/ 5791200 w 5791200"/>
                <a:gd name="connsiteY6" fmla="*/ 13854 h 3574472"/>
                <a:gd name="connsiteX0" fmla="*/ 5822003 w 5822003"/>
                <a:gd name="connsiteY0" fmla="*/ 28151 h 3588769"/>
                <a:gd name="connsiteX1" fmla="*/ 3092658 w 5822003"/>
                <a:gd name="connsiteY1" fmla="*/ 693169 h 3588769"/>
                <a:gd name="connsiteX2" fmla="*/ 3023385 w 5822003"/>
                <a:gd name="connsiteY2" fmla="*/ 1621424 h 3588769"/>
                <a:gd name="connsiteX3" fmla="*/ 1443967 w 5822003"/>
                <a:gd name="connsiteY3" fmla="*/ 1884660 h 3588769"/>
                <a:gd name="connsiteX4" fmla="*/ 30803 w 5822003"/>
                <a:gd name="connsiteY4" fmla="*/ 3588769 h 3588769"/>
                <a:gd name="connsiteX5" fmla="*/ 0 w 5822003"/>
                <a:gd name="connsiteY5" fmla="*/ 0 h 3588769"/>
                <a:gd name="connsiteX6" fmla="*/ 5822003 w 5822003"/>
                <a:gd name="connsiteY6" fmla="*/ 28151 h 3588769"/>
                <a:gd name="connsiteX0" fmla="*/ 5879484 w 5879484"/>
                <a:gd name="connsiteY0" fmla="*/ 42449 h 3603067"/>
                <a:gd name="connsiteX1" fmla="*/ 3150139 w 5879484"/>
                <a:gd name="connsiteY1" fmla="*/ 707467 h 3603067"/>
                <a:gd name="connsiteX2" fmla="*/ 3080866 w 5879484"/>
                <a:gd name="connsiteY2" fmla="*/ 1635722 h 3603067"/>
                <a:gd name="connsiteX3" fmla="*/ 1501448 w 5879484"/>
                <a:gd name="connsiteY3" fmla="*/ 1898958 h 3603067"/>
                <a:gd name="connsiteX4" fmla="*/ 88284 w 5879484"/>
                <a:gd name="connsiteY4" fmla="*/ 3603067 h 3603067"/>
                <a:gd name="connsiteX5" fmla="*/ 0 w 5879484"/>
                <a:gd name="connsiteY5" fmla="*/ 0 h 3603067"/>
                <a:gd name="connsiteX6" fmla="*/ 5879484 w 5879484"/>
                <a:gd name="connsiteY6" fmla="*/ 42449 h 3603067"/>
                <a:gd name="connsiteX0" fmla="*/ 5879484 w 5879484"/>
                <a:gd name="connsiteY0" fmla="*/ 42449 h 3603067"/>
                <a:gd name="connsiteX1" fmla="*/ 3150139 w 5879484"/>
                <a:gd name="connsiteY1" fmla="*/ 707467 h 3603067"/>
                <a:gd name="connsiteX2" fmla="*/ 3080866 w 5879484"/>
                <a:gd name="connsiteY2" fmla="*/ 1635722 h 3603067"/>
                <a:gd name="connsiteX3" fmla="*/ 1501448 w 5879484"/>
                <a:gd name="connsiteY3" fmla="*/ 1898958 h 3603067"/>
                <a:gd name="connsiteX4" fmla="*/ 2063 w 5879484"/>
                <a:gd name="connsiteY4" fmla="*/ 3603067 h 3603067"/>
                <a:gd name="connsiteX5" fmla="*/ 0 w 5879484"/>
                <a:gd name="connsiteY5" fmla="*/ 0 h 3603067"/>
                <a:gd name="connsiteX6" fmla="*/ 5879484 w 5879484"/>
                <a:gd name="connsiteY6" fmla="*/ 42449 h 3603067"/>
                <a:gd name="connsiteX0" fmla="*/ 6021126 w 6021126"/>
                <a:gd name="connsiteY0" fmla="*/ 42449 h 3688855"/>
                <a:gd name="connsiteX1" fmla="*/ 3291781 w 6021126"/>
                <a:gd name="connsiteY1" fmla="*/ 707467 h 3688855"/>
                <a:gd name="connsiteX2" fmla="*/ 3222508 w 6021126"/>
                <a:gd name="connsiteY2" fmla="*/ 1635722 h 3688855"/>
                <a:gd name="connsiteX3" fmla="*/ 1643090 w 6021126"/>
                <a:gd name="connsiteY3" fmla="*/ 1898958 h 3688855"/>
                <a:gd name="connsiteX4" fmla="*/ 2 w 6021126"/>
                <a:gd name="connsiteY4" fmla="*/ 3688855 h 3688855"/>
                <a:gd name="connsiteX5" fmla="*/ 141642 w 6021126"/>
                <a:gd name="connsiteY5" fmla="*/ 0 h 3688855"/>
                <a:gd name="connsiteX6" fmla="*/ 6021126 w 6021126"/>
                <a:gd name="connsiteY6" fmla="*/ 42449 h 3688855"/>
                <a:gd name="connsiteX0" fmla="*/ 6109408 w 6109408"/>
                <a:gd name="connsiteY0" fmla="*/ 128236 h 3774642"/>
                <a:gd name="connsiteX1" fmla="*/ 3380063 w 6109408"/>
                <a:gd name="connsiteY1" fmla="*/ 793254 h 3774642"/>
                <a:gd name="connsiteX2" fmla="*/ 3310790 w 6109408"/>
                <a:gd name="connsiteY2" fmla="*/ 1721509 h 3774642"/>
                <a:gd name="connsiteX3" fmla="*/ 1731372 w 6109408"/>
                <a:gd name="connsiteY3" fmla="*/ 1984745 h 3774642"/>
                <a:gd name="connsiteX4" fmla="*/ 88284 w 6109408"/>
                <a:gd name="connsiteY4" fmla="*/ 3774642 h 3774642"/>
                <a:gd name="connsiteX5" fmla="*/ 0 w 6109408"/>
                <a:gd name="connsiteY5" fmla="*/ 0 h 3774642"/>
                <a:gd name="connsiteX6" fmla="*/ 6109408 w 6109408"/>
                <a:gd name="connsiteY6" fmla="*/ 128236 h 3774642"/>
                <a:gd name="connsiteX0" fmla="*/ 6109408 w 6109408"/>
                <a:gd name="connsiteY0" fmla="*/ 128236 h 3774642"/>
                <a:gd name="connsiteX1" fmla="*/ 3380063 w 6109408"/>
                <a:gd name="connsiteY1" fmla="*/ 793254 h 3774642"/>
                <a:gd name="connsiteX2" fmla="*/ 3310790 w 6109408"/>
                <a:gd name="connsiteY2" fmla="*/ 1721509 h 3774642"/>
                <a:gd name="connsiteX3" fmla="*/ 1731372 w 6109408"/>
                <a:gd name="connsiteY3" fmla="*/ 1984745 h 3774642"/>
                <a:gd name="connsiteX4" fmla="*/ 88284 w 6109408"/>
                <a:gd name="connsiteY4" fmla="*/ 3774642 h 3774642"/>
                <a:gd name="connsiteX5" fmla="*/ 0 w 6109408"/>
                <a:gd name="connsiteY5" fmla="*/ 0 h 3774642"/>
                <a:gd name="connsiteX6" fmla="*/ 6109408 w 6109408"/>
                <a:gd name="connsiteY6" fmla="*/ 128236 h 3774642"/>
                <a:gd name="connsiteX0" fmla="*/ 6109408 w 6109408"/>
                <a:gd name="connsiteY0" fmla="*/ 128236 h 3774642"/>
                <a:gd name="connsiteX1" fmla="*/ 3380063 w 6109408"/>
                <a:gd name="connsiteY1" fmla="*/ 793254 h 3774642"/>
                <a:gd name="connsiteX2" fmla="*/ 3310790 w 6109408"/>
                <a:gd name="connsiteY2" fmla="*/ 1721509 h 3774642"/>
                <a:gd name="connsiteX3" fmla="*/ 1731372 w 6109408"/>
                <a:gd name="connsiteY3" fmla="*/ 1984745 h 3774642"/>
                <a:gd name="connsiteX4" fmla="*/ 88284 w 6109408"/>
                <a:gd name="connsiteY4" fmla="*/ 3774642 h 3774642"/>
                <a:gd name="connsiteX5" fmla="*/ 0 w 6109408"/>
                <a:gd name="connsiteY5" fmla="*/ 0 h 3774642"/>
                <a:gd name="connsiteX6" fmla="*/ 6109408 w 6109408"/>
                <a:gd name="connsiteY6" fmla="*/ 128236 h 3774642"/>
                <a:gd name="connsiteX0" fmla="*/ 6037557 w 6037557"/>
                <a:gd name="connsiteY0" fmla="*/ 142533 h 3788939"/>
                <a:gd name="connsiteX1" fmla="*/ 3308212 w 6037557"/>
                <a:gd name="connsiteY1" fmla="*/ 807551 h 3788939"/>
                <a:gd name="connsiteX2" fmla="*/ 3238939 w 6037557"/>
                <a:gd name="connsiteY2" fmla="*/ 1735806 h 3788939"/>
                <a:gd name="connsiteX3" fmla="*/ 1659521 w 6037557"/>
                <a:gd name="connsiteY3" fmla="*/ 1999042 h 3788939"/>
                <a:gd name="connsiteX4" fmla="*/ 16433 w 6037557"/>
                <a:gd name="connsiteY4" fmla="*/ 3788939 h 3788939"/>
                <a:gd name="connsiteX5" fmla="*/ 0 w 6037557"/>
                <a:gd name="connsiteY5" fmla="*/ 0 h 3788939"/>
                <a:gd name="connsiteX6" fmla="*/ 6037557 w 6037557"/>
                <a:gd name="connsiteY6" fmla="*/ 142533 h 3788939"/>
                <a:gd name="connsiteX0" fmla="*/ 6037557 w 6037557"/>
                <a:gd name="connsiteY0" fmla="*/ 142533 h 3788939"/>
                <a:gd name="connsiteX1" fmla="*/ 3308212 w 6037557"/>
                <a:gd name="connsiteY1" fmla="*/ 807551 h 3788939"/>
                <a:gd name="connsiteX2" fmla="*/ 3238939 w 6037557"/>
                <a:gd name="connsiteY2" fmla="*/ 1735806 h 3788939"/>
                <a:gd name="connsiteX3" fmla="*/ 1659521 w 6037557"/>
                <a:gd name="connsiteY3" fmla="*/ 1999042 h 3788939"/>
                <a:gd name="connsiteX4" fmla="*/ 16433 w 6037557"/>
                <a:gd name="connsiteY4" fmla="*/ 3788939 h 3788939"/>
                <a:gd name="connsiteX5" fmla="*/ 0 w 6037557"/>
                <a:gd name="connsiteY5" fmla="*/ 0 h 3788939"/>
                <a:gd name="connsiteX6" fmla="*/ 6037557 w 6037557"/>
                <a:gd name="connsiteY6" fmla="*/ 142533 h 3788939"/>
                <a:gd name="connsiteX0" fmla="*/ 6109407 w 6109407"/>
                <a:gd name="connsiteY0" fmla="*/ 0 h 3789385"/>
                <a:gd name="connsiteX1" fmla="*/ 3308212 w 6109407"/>
                <a:gd name="connsiteY1" fmla="*/ 807997 h 3789385"/>
                <a:gd name="connsiteX2" fmla="*/ 3238939 w 6109407"/>
                <a:gd name="connsiteY2" fmla="*/ 1736252 h 3789385"/>
                <a:gd name="connsiteX3" fmla="*/ 1659521 w 6109407"/>
                <a:gd name="connsiteY3" fmla="*/ 1999488 h 3789385"/>
                <a:gd name="connsiteX4" fmla="*/ 16433 w 6109407"/>
                <a:gd name="connsiteY4" fmla="*/ 3789385 h 3789385"/>
                <a:gd name="connsiteX5" fmla="*/ 0 w 6109407"/>
                <a:gd name="connsiteY5" fmla="*/ 446 h 3789385"/>
                <a:gd name="connsiteX6" fmla="*/ 6109407 w 6109407"/>
                <a:gd name="connsiteY6" fmla="*/ 0 h 3789385"/>
                <a:gd name="connsiteX0" fmla="*/ 6109407 w 6179364"/>
                <a:gd name="connsiteY0" fmla="*/ 0 h 3789385"/>
                <a:gd name="connsiteX1" fmla="*/ 3308212 w 6179364"/>
                <a:gd name="connsiteY1" fmla="*/ 807997 h 3789385"/>
                <a:gd name="connsiteX2" fmla="*/ 3238939 w 6179364"/>
                <a:gd name="connsiteY2" fmla="*/ 1736252 h 3789385"/>
                <a:gd name="connsiteX3" fmla="*/ 1659521 w 6179364"/>
                <a:gd name="connsiteY3" fmla="*/ 1999488 h 3789385"/>
                <a:gd name="connsiteX4" fmla="*/ 16433 w 6179364"/>
                <a:gd name="connsiteY4" fmla="*/ 3789385 h 3789385"/>
                <a:gd name="connsiteX5" fmla="*/ 0 w 6179364"/>
                <a:gd name="connsiteY5" fmla="*/ 446 h 3789385"/>
                <a:gd name="connsiteX6" fmla="*/ 6109407 w 6179364"/>
                <a:gd name="connsiteY6" fmla="*/ 0 h 3789385"/>
                <a:gd name="connsiteX0" fmla="*/ 6109407 w 6179364"/>
                <a:gd name="connsiteY0" fmla="*/ 0 h 3789385"/>
                <a:gd name="connsiteX1" fmla="*/ 3308212 w 6179364"/>
                <a:gd name="connsiteY1" fmla="*/ 807997 h 3789385"/>
                <a:gd name="connsiteX2" fmla="*/ 3238939 w 6179364"/>
                <a:gd name="connsiteY2" fmla="*/ 1736252 h 3789385"/>
                <a:gd name="connsiteX3" fmla="*/ 1659521 w 6179364"/>
                <a:gd name="connsiteY3" fmla="*/ 1999488 h 3789385"/>
                <a:gd name="connsiteX4" fmla="*/ 16433 w 6179364"/>
                <a:gd name="connsiteY4" fmla="*/ 3789385 h 3789385"/>
                <a:gd name="connsiteX5" fmla="*/ 0 w 6179364"/>
                <a:gd name="connsiteY5" fmla="*/ 446 h 3789385"/>
                <a:gd name="connsiteX6" fmla="*/ 6109407 w 6179364"/>
                <a:gd name="connsiteY6" fmla="*/ 0 h 3789385"/>
                <a:gd name="connsiteX0" fmla="*/ 6109407 w 6179364"/>
                <a:gd name="connsiteY0" fmla="*/ 0 h 3826203"/>
                <a:gd name="connsiteX1" fmla="*/ 3308212 w 6179364"/>
                <a:gd name="connsiteY1" fmla="*/ 807997 h 3826203"/>
                <a:gd name="connsiteX2" fmla="*/ 3238939 w 6179364"/>
                <a:gd name="connsiteY2" fmla="*/ 1736252 h 3826203"/>
                <a:gd name="connsiteX3" fmla="*/ 1659521 w 6179364"/>
                <a:gd name="connsiteY3" fmla="*/ 1999488 h 3826203"/>
                <a:gd name="connsiteX4" fmla="*/ 16433 w 6179364"/>
                <a:gd name="connsiteY4" fmla="*/ 3789385 h 3826203"/>
                <a:gd name="connsiteX5" fmla="*/ 0 w 6179364"/>
                <a:gd name="connsiteY5" fmla="*/ 446 h 3826203"/>
                <a:gd name="connsiteX6" fmla="*/ 6109407 w 6179364"/>
                <a:gd name="connsiteY6" fmla="*/ 0 h 3826203"/>
                <a:gd name="connsiteX0" fmla="*/ 6109407 w 6194666"/>
                <a:gd name="connsiteY0" fmla="*/ 0 h 3826203"/>
                <a:gd name="connsiteX1" fmla="*/ 3897392 w 6194666"/>
                <a:gd name="connsiteY1" fmla="*/ 636422 h 3826203"/>
                <a:gd name="connsiteX2" fmla="*/ 3238939 w 6194666"/>
                <a:gd name="connsiteY2" fmla="*/ 1736252 h 3826203"/>
                <a:gd name="connsiteX3" fmla="*/ 1659521 w 6194666"/>
                <a:gd name="connsiteY3" fmla="*/ 1999488 h 3826203"/>
                <a:gd name="connsiteX4" fmla="*/ 16433 w 6194666"/>
                <a:gd name="connsiteY4" fmla="*/ 3789385 h 3826203"/>
                <a:gd name="connsiteX5" fmla="*/ 0 w 6194666"/>
                <a:gd name="connsiteY5" fmla="*/ 446 h 3826203"/>
                <a:gd name="connsiteX6" fmla="*/ 6109407 w 6194666"/>
                <a:gd name="connsiteY6" fmla="*/ 0 h 3826203"/>
                <a:gd name="connsiteX0" fmla="*/ 6109407 w 6195622"/>
                <a:gd name="connsiteY0" fmla="*/ 0 h 3830610"/>
                <a:gd name="connsiteX1" fmla="*/ 3897392 w 6195622"/>
                <a:gd name="connsiteY1" fmla="*/ 636422 h 3830610"/>
                <a:gd name="connsiteX2" fmla="*/ 3052127 w 6195622"/>
                <a:gd name="connsiteY2" fmla="*/ 1764848 h 3830610"/>
                <a:gd name="connsiteX3" fmla="*/ 1659521 w 6195622"/>
                <a:gd name="connsiteY3" fmla="*/ 1999488 h 3830610"/>
                <a:gd name="connsiteX4" fmla="*/ 16433 w 6195622"/>
                <a:gd name="connsiteY4" fmla="*/ 3789385 h 3830610"/>
                <a:gd name="connsiteX5" fmla="*/ 0 w 6195622"/>
                <a:gd name="connsiteY5" fmla="*/ 446 h 3830610"/>
                <a:gd name="connsiteX6" fmla="*/ 6109407 w 6195622"/>
                <a:gd name="connsiteY6" fmla="*/ 0 h 3830610"/>
                <a:gd name="connsiteX0" fmla="*/ 6109407 w 6200522"/>
                <a:gd name="connsiteY0" fmla="*/ 0 h 3830610"/>
                <a:gd name="connsiteX1" fmla="*/ 4041094 w 6200522"/>
                <a:gd name="connsiteY1" fmla="*/ 893784 h 3830610"/>
                <a:gd name="connsiteX2" fmla="*/ 3052127 w 6200522"/>
                <a:gd name="connsiteY2" fmla="*/ 1764848 h 3830610"/>
                <a:gd name="connsiteX3" fmla="*/ 1659521 w 6200522"/>
                <a:gd name="connsiteY3" fmla="*/ 1999488 h 3830610"/>
                <a:gd name="connsiteX4" fmla="*/ 16433 w 6200522"/>
                <a:gd name="connsiteY4" fmla="*/ 3789385 h 3830610"/>
                <a:gd name="connsiteX5" fmla="*/ 0 w 6200522"/>
                <a:gd name="connsiteY5" fmla="*/ 446 h 3830610"/>
                <a:gd name="connsiteX6" fmla="*/ 6109407 w 6200522"/>
                <a:gd name="connsiteY6" fmla="*/ 0 h 3830610"/>
                <a:gd name="connsiteX0" fmla="*/ 6109407 w 6200522"/>
                <a:gd name="connsiteY0" fmla="*/ 0 h 3906887"/>
                <a:gd name="connsiteX1" fmla="*/ 4041094 w 6200522"/>
                <a:gd name="connsiteY1" fmla="*/ 893784 h 3906887"/>
                <a:gd name="connsiteX2" fmla="*/ 3052127 w 6200522"/>
                <a:gd name="connsiteY2" fmla="*/ 1764848 h 3906887"/>
                <a:gd name="connsiteX3" fmla="*/ 1659521 w 6200522"/>
                <a:gd name="connsiteY3" fmla="*/ 1999488 h 3906887"/>
                <a:gd name="connsiteX4" fmla="*/ 921756 w 6200522"/>
                <a:gd name="connsiteY4" fmla="*/ 2860023 h 3906887"/>
                <a:gd name="connsiteX5" fmla="*/ 16433 w 6200522"/>
                <a:gd name="connsiteY5" fmla="*/ 3789385 h 3906887"/>
                <a:gd name="connsiteX6" fmla="*/ 0 w 6200522"/>
                <a:gd name="connsiteY6" fmla="*/ 446 h 3906887"/>
                <a:gd name="connsiteX7" fmla="*/ 6109407 w 6200522"/>
                <a:gd name="connsiteY7" fmla="*/ 0 h 3906887"/>
                <a:gd name="connsiteX0" fmla="*/ 6109407 w 6210247"/>
                <a:gd name="connsiteY0" fmla="*/ 0 h 3906887"/>
                <a:gd name="connsiteX1" fmla="*/ 4285388 w 6210247"/>
                <a:gd name="connsiteY1" fmla="*/ 793699 h 3906887"/>
                <a:gd name="connsiteX2" fmla="*/ 3052127 w 6210247"/>
                <a:gd name="connsiteY2" fmla="*/ 1764848 h 3906887"/>
                <a:gd name="connsiteX3" fmla="*/ 1659521 w 6210247"/>
                <a:gd name="connsiteY3" fmla="*/ 1999488 h 3906887"/>
                <a:gd name="connsiteX4" fmla="*/ 921756 w 6210247"/>
                <a:gd name="connsiteY4" fmla="*/ 2860023 h 3906887"/>
                <a:gd name="connsiteX5" fmla="*/ 16433 w 6210247"/>
                <a:gd name="connsiteY5" fmla="*/ 3789385 h 3906887"/>
                <a:gd name="connsiteX6" fmla="*/ 0 w 6210247"/>
                <a:gd name="connsiteY6" fmla="*/ 446 h 3906887"/>
                <a:gd name="connsiteX7" fmla="*/ 6109407 w 6210247"/>
                <a:gd name="connsiteY7" fmla="*/ 0 h 3906887"/>
                <a:gd name="connsiteX0" fmla="*/ 6109407 w 6214422"/>
                <a:gd name="connsiteY0" fmla="*/ 0 h 3906887"/>
                <a:gd name="connsiteX1" fmla="*/ 4285388 w 6214422"/>
                <a:gd name="connsiteY1" fmla="*/ 793699 h 3906887"/>
                <a:gd name="connsiteX2" fmla="*/ 2477318 w 6214422"/>
                <a:gd name="connsiteY2" fmla="*/ 964165 h 3906887"/>
                <a:gd name="connsiteX3" fmla="*/ 1659521 w 6214422"/>
                <a:gd name="connsiteY3" fmla="*/ 1999488 h 3906887"/>
                <a:gd name="connsiteX4" fmla="*/ 921756 w 6214422"/>
                <a:gd name="connsiteY4" fmla="*/ 2860023 h 3906887"/>
                <a:gd name="connsiteX5" fmla="*/ 16433 w 6214422"/>
                <a:gd name="connsiteY5" fmla="*/ 3789385 h 3906887"/>
                <a:gd name="connsiteX6" fmla="*/ 0 w 6214422"/>
                <a:gd name="connsiteY6" fmla="*/ 446 h 3906887"/>
                <a:gd name="connsiteX7" fmla="*/ 6109407 w 6214422"/>
                <a:gd name="connsiteY7" fmla="*/ 0 h 3906887"/>
                <a:gd name="connsiteX0" fmla="*/ 6109407 w 6214422"/>
                <a:gd name="connsiteY0" fmla="*/ 0 h 3906887"/>
                <a:gd name="connsiteX1" fmla="*/ 4285388 w 6214422"/>
                <a:gd name="connsiteY1" fmla="*/ 793699 h 3906887"/>
                <a:gd name="connsiteX2" fmla="*/ 2477318 w 6214422"/>
                <a:gd name="connsiteY2" fmla="*/ 964165 h 3906887"/>
                <a:gd name="connsiteX3" fmla="*/ 2033147 w 6214422"/>
                <a:gd name="connsiteY3" fmla="*/ 2285446 h 3906887"/>
                <a:gd name="connsiteX4" fmla="*/ 921756 w 6214422"/>
                <a:gd name="connsiteY4" fmla="*/ 2860023 h 3906887"/>
                <a:gd name="connsiteX5" fmla="*/ 16433 w 6214422"/>
                <a:gd name="connsiteY5" fmla="*/ 3789385 h 3906887"/>
                <a:gd name="connsiteX6" fmla="*/ 0 w 6214422"/>
                <a:gd name="connsiteY6" fmla="*/ 446 h 3906887"/>
                <a:gd name="connsiteX7" fmla="*/ 6109407 w 6214422"/>
                <a:gd name="connsiteY7" fmla="*/ 0 h 3906887"/>
                <a:gd name="connsiteX0" fmla="*/ 6109407 w 6214422"/>
                <a:gd name="connsiteY0" fmla="*/ 0 h 3903573"/>
                <a:gd name="connsiteX1" fmla="*/ 4285388 w 6214422"/>
                <a:gd name="connsiteY1" fmla="*/ 793699 h 3903573"/>
                <a:gd name="connsiteX2" fmla="*/ 2477318 w 6214422"/>
                <a:gd name="connsiteY2" fmla="*/ 964165 h 3903573"/>
                <a:gd name="connsiteX3" fmla="*/ 2033147 w 6214422"/>
                <a:gd name="connsiteY3" fmla="*/ 2285446 h 3903573"/>
                <a:gd name="connsiteX4" fmla="*/ 849905 w 6214422"/>
                <a:gd name="connsiteY4" fmla="*/ 2817129 h 3903573"/>
                <a:gd name="connsiteX5" fmla="*/ 16433 w 6214422"/>
                <a:gd name="connsiteY5" fmla="*/ 3789385 h 3903573"/>
                <a:gd name="connsiteX6" fmla="*/ 0 w 6214422"/>
                <a:gd name="connsiteY6" fmla="*/ 446 h 3903573"/>
                <a:gd name="connsiteX7" fmla="*/ 6109407 w 6214422"/>
                <a:gd name="connsiteY7" fmla="*/ 0 h 3903573"/>
                <a:gd name="connsiteX0" fmla="*/ 6109407 w 6214422"/>
                <a:gd name="connsiteY0" fmla="*/ 0 h 3912056"/>
                <a:gd name="connsiteX1" fmla="*/ 4285388 w 6214422"/>
                <a:gd name="connsiteY1" fmla="*/ 793699 h 3912056"/>
                <a:gd name="connsiteX2" fmla="*/ 2477318 w 6214422"/>
                <a:gd name="connsiteY2" fmla="*/ 964165 h 3912056"/>
                <a:gd name="connsiteX3" fmla="*/ 2033147 w 6214422"/>
                <a:gd name="connsiteY3" fmla="*/ 2285446 h 3912056"/>
                <a:gd name="connsiteX4" fmla="*/ 849905 w 6214422"/>
                <a:gd name="connsiteY4" fmla="*/ 2817129 h 3912056"/>
                <a:gd name="connsiteX5" fmla="*/ 16433 w 6214422"/>
                <a:gd name="connsiteY5" fmla="*/ 3789385 h 3912056"/>
                <a:gd name="connsiteX6" fmla="*/ 0 w 6214422"/>
                <a:gd name="connsiteY6" fmla="*/ 446 h 3912056"/>
                <a:gd name="connsiteX7" fmla="*/ 6109407 w 6214422"/>
                <a:gd name="connsiteY7" fmla="*/ 0 h 3912056"/>
                <a:gd name="connsiteX0" fmla="*/ 6109407 w 6220180"/>
                <a:gd name="connsiteY0" fmla="*/ 0 h 3912056"/>
                <a:gd name="connsiteX1" fmla="*/ 4400350 w 6220180"/>
                <a:gd name="connsiteY1" fmla="*/ 993869 h 3912056"/>
                <a:gd name="connsiteX2" fmla="*/ 2477318 w 6220180"/>
                <a:gd name="connsiteY2" fmla="*/ 964165 h 3912056"/>
                <a:gd name="connsiteX3" fmla="*/ 2033147 w 6220180"/>
                <a:gd name="connsiteY3" fmla="*/ 2285446 h 3912056"/>
                <a:gd name="connsiteX4" fmla="*/ 849905 w 6220180"/>
                <a:gd name="connsiteY4" fmla="*/ 2817129 h 3912056"/>
                <a:gd name="connsiteX5" fmla="*/ 16433 w 6220180"/>
                <a:gd name="connsiteY5" fmla="*/ 3789385 h 3912056"/>
                <a:gd name="connsiteX6" fmla="*/ 0 w 6220180"/>
                <a:gd name="connsiteY6" fmla="*/ 446 h 3912056"/>
                <a:gd name="connsiteX7" fmla="*/ 6109407 w 6220180"/>
                <a:gd name="connsiteY7" fmla="*/ 0 h 3912056"/>
                <a:gd name="connsiteX0" fmla="*/ 6109407 w 6221637"/>
                <a:gd name="connsiteY0" fmla="*/ 0 h 3912056"/>
                <a:gd name="connsiteX1" fmla="*/ 4400350 w 6221637"/>
                <a:gd name="connsiteY1" fmla="*/ 993869 h 3912056"/>
                <a:gd name="connsiteX2" fmla="*/ 2477318 w 6221637"/>
                <a:gd name="connsiteY2" fmla="*/ 964165 h 3912056"/>
                <a:gd name="connsiteX3" fmla="*/ 2033147 w 6221637"/>
                <a:gd name="connsiteY3" fmla="*/ 2285446 h 3912056"/>
                <a:gd name="connsiteX4" fmla="*/ 849905 w 6221637"/>
                <a:gd name="connsiteY4" fmla="*/ 2817129 h 3912056"/>
                <a:gd name="connsiteX5" fmla="*/ 16433 w 6221637"/>
                <a:gd name="connsiteY5" fmla="*/ 3789385 h 3912056"/>
                <a:gd name="connsiteX6" fmla="*/ 0 w 6221637"/>
                <a:gd name="connsiteY6" fmla="*/ 446 h 3912056"/>
                <a:gd name="connsiteX7" fmla="*/ 6109407 w 6221637"/>
                <a:gd name="connsiteY7" fmla="*/ 0 h 3912056"/>
                <a:gd name="connsiteX0" fmla="*/ 6109407 w 6217155"/>
                <a:gd name="connsiteY0" fmla="*/ 0 h 3912056"/>
                <a:gd name="connsiteX1" fmla="*/ 4314129 w 6217155"/>
                <a:gd name="connsiteY1" fmla="*/ 765103 h 3912056"/>
                <a:gd name="connsiteX2" fmla="*/ 2477318 w 6217155"/>
                <a:gd name="connsiteY2" fmla="*/ 964165 h 3912056"/>
                <a:gd name="connsiteX3" fmla="*/ 2033147 w 6217155"/>
                <a:gd name="connsiteY3" fmla="*/ 2285446 h 3912056"/>
                <a:gd name="connsiteX4" fmla="*/ 849905 w 6217155"/>
                <a:gd name="connsiteY4" fmla="*/ 2817129 h 3912056"/>
                <a:gd name="connsiteX5" fmla="*/ 16433 w 6217155"/>
                <a:gd name="connsiteY5" fmla="*/ 3789385 h 3912056"/>
                <a:gd name="connsiteX6" fmla="*/ 0 w 6217155"/>
                <a:gd name="connsiteY6" fmla="*/ 446 h 3912056"/>
                <a:gd name="connsiteX7" fmla="*/ 6109407 w 6217155"/>
                <a:gd name="connsiteY7" fmla="*/ 0 h 3912056"/>
                <a:gd name="connsiteX0" fmla="*/ 6109407 w 6216702"/>
                <a:gd name="connsiteY0" fmla="*/ 0 h 3912056"/>
                <a:gd name="connsiteX1" fmla="*/ 4314129 w 6216702"/>
                <a:gd name="connsiteY1" fmla="*/ 765103 h 3912056"/>
                <a:gd name="connsiteX2" fmla="*/ 2362355 w 6216702"/>
                <a:gd name="connsiteY2" fmla="*/ 721101 h 3912056"/>
                <a:gd name="connsiteX3" fmla="*/ 2033147 w 6216702"/>
                <a:gd name="connsiteY3" fmla="*/ 2285446 h 3912056"/>
                <a:gd name="connsiteX4" fmla="*/ 849905 w 6216702"/>
                <a:gd name="connsiteY4" fmla="*/ 2817129 h 3912056"/>
                <a:gd name="connsiteX5" fmla="*/ 16433 w 6216702"/>
                <a:gd name="connsiteY5" fmla="*/ 3789385 h 3912056"/>
                <a:gd name="connsiteX6" fmla="*/ 0 w 6216702"/>
                <a:gd name="connsiteY6" fmla="*/ 446 h 3912056"/>
                <a:gd name="connsiteX7" fmla="*/ 6109407 w 6216702"/>
                <a:gd name="connsiteY7" fmla="*/ 0 h 3912056"/>
                <a:gd name="connsiteX0" fmla="*/ 6109407 w 6212589"/>
                <a:gd name="connsiteY0" fmla="*/ 0 h 3912056"/>
                <a:gd name="connsiteX1" fmla="*/ 4227908 w 6212589"/>
                <a:gd name="connsiteY1" fmla="*/ 622123 h 3912056"/>
                <a:gd name="connsiteX2" fmla="*/ 2362355 w 6212589"/>
                <a:gd name="connsiteY2" fmla="*/ 721101 h 3912056"/>
                <a:gd name="connsiteX3" fmla="*/ 2033147 w 6212589"/>
                <a:gd name="connsiteY3" fmla="*/ 2285446 h 3912056"/>
                <a:gd name="connsiteX4" fmla="*/ 849905 w 6212589"/>
                <a:gd name="connsiteY4" fmla="*/ 2817129 h 3912056"/>
                <a:gd name="connsiteX5" fmla="*/ 16433 w 6212589"/>
                <a:gd name="connsiteY5" fmla="*/ 3789385 h 3912056"/>
                <a:gd name="connsiteX6" fmla="*/ 0 w 6212589"/>
                <a:gd name="connsiteY6" fmla="*/ 446 h 3912056"/>
                <a:gd name="connsiteX7" fmla="*/ 6109407 w 6212589"/>
                <a:gd name="connsiteY7" fmla="*/ 0 h 3912056"/>
                <a:gd name="connsiteX0" fmla="*/ 6109407 w 6213116"/>
                <a:gd name="connsiteY0" fmla="*/ 0 h 3912056"/>
                <a:gd name="connsiteX1" fmla="*/ 4227908 w 6213116"/>
                <a:gd name="connsiteY1" fmla="*/ 622123 h 3912056"/>
                <a:gd name="connsiteX2" fmla="*/ 2290505 w 6213116"/>
                <a:gd name="connsiteY2" fmla="*/ 721102 h 3912056"/>
                <a:gd name="connsiteX3" fmla="*/ 2033147 w 6213116"/>
                <a:gd name="connsiteY3" fmla="*/ 2285446 h 3912056"/>
                <a:gd name="connsiteX4" fmla="*/ 849905 w 6213116"/>
                <a:gd name="connsiteY4" fmla="*/ 2817129 h 3912056"/>
                <a:gd name="connsiteX5" fmla="*/ 16433 w 6213116"/>
                <a:gd name="connsiteY5" fmla="*/ 3789385 h 3912056"/>
                <a:gd name="connsiteX6" fmla="*/ 0 w 6213116"/>
                <a:gd name="connsiteY6" fmla="*/ 446 h 3912056"/>
                <a:gd name="connsiteX7" fmla="*/ 6109407 w 6213116"/>
                <a:gd name="connsiteY7" fmla="*/ 0 h 3912056"/>
                <a:gd name="connsiteX0" fmla="*/ 6109407 w 6214399"/>
                <a:gd name="connsiteY0" fmla="*/ 0 h 3912056"/>
                <a:gd name="connsiteX1" fmla="*/ 4227908 w 6214399"/>
                <a:gd name="connsiteY1" fmla="*/ 622123 h 3912056"/>
                <a:gd name="connsiteX2" fmla="*/ 2290505 w 6214399"/>
                <a:gd name="connsiteY2" fmla="*/ 721102 h 3912056"/>
                <a:gd name="connsiteX3" fmla="*/ 2033147 w 6214399"/>
                <a:gd name="connsiteY3" fmla="*/ 2285446 h 3912056"/>
                <a:gd name="connsiteX4" fmla="*/ 849905 w 6214399"/>
                <a:gd name="connsiteY4" fmla="*/ 2817129 h 3912056"/>
                <a:gd name="connsiteX5" fmla="*/ 16433 w 6214399"/>
                <a:gd name="connsiteY5" fmla="*/ 3789385 h 3912056"/>
                <a:gd name="connsiteX6" fmla="*/ 0 w 6214399"/>
                <a:gd name="connsiteY6" fmla="*/ 446 h 3912056"/>
                <a:gd name="connsiteX7" fmla="*/ 6109407 w 6214399"/>
                <a:gd name="connsiteY7" fmla="*/ 0 h 3912056"/>
                <a:gd name="connsiteX0" fmla="*/ 6109407 w 6231869"/>
                <a:gd name="connsiteY0" fmla="*/ 0 h 3912056"/>
                <a:gd name="connsiteX1" fmla="*/ 4227908 w 6231869"/>
                <a:gd name="connsiteY1" fmla="*/ 622123 h 3912056"/>
                <a:gd name="connsiteX2" fmla="*/ 2290505 w 6231869"/>
                <a:gd name="connsiteY2" fmla="*/ 721102 h 3912056"/>
                <a:gd name="connsiteX3" fmla="*/ 2033147 w 6231869"/>
                <a:gd name="connsiteY3" fmla="*/ 2285446 h 3912056"/>
                <a:gd name="connsiteX4" fmla="*/ 849905 w 6231869"/>
                <a:gd name="connsiteY4" fmla="*/ 2817129 h 3912056"/>
                <a:gd name="connsiteX5" fmla="*/ 16433 w 6231869"/>
                <a:gd name="connsiteY5" fmla="*/ 3789385 h 3912056"/>
                <a:gd name="connsiteX6" fmla="*/ 0 w 6231869"/>
                <a:gd name="connsiteY6" fmla="*/ 446 h 3912056"/>
                <a:gd name="connsiteX7" fmla="*/ 6109407 w 6231869"/>
                <a:gd name="connsiteY7" fmla="*/ 0 h 3912056"/>
                <a:gd name="connsiteX0" fmla="*/ 6109407 w 6263187"/>
                <a:gd name="connsiteY0" fmla="*/ 0 h 3912056"/>
                <a:gd name="connsiteX1" fmla="*/ 4227908 w 6263187"/>
                <a:gd name="connsiteY1" fmla="*/ 622123 h 3912056"/>
                <a:gd name="connsiteX2" fmla="*/ 2290505 w 6263187"/>
                <a:gd name="connsiteY2" fmla="*/ 721102 h 3912056"/>
                <a:gd name="connsiteX3" fmla="*/ 2033147 w 6263187"/>
                <a:gd name="connsiteY3" fmla="*/ 2285446 h 3912056"/>
                <a:gd name="connsiteX4" fmla="*/ 849905 w 6263187"/>
                <a:gd name="connsiteY4" fmla="*/ 2817129 h 3912056"/>
                <a:gd name="connsiteX5" fmla="*/ 16433 w 6263187"/>
                <a:gd name="connsiteY5" fmla="*/ 3789385 h 3912056"/>
                <a:gd name="connsiteX6" fmla="*/ 0 w 6263187"/>
                <a:gd name="connsiteY6" fmla="*/ 446 h 3912056"/>
                <a:gd name="connsiteX7" fmla="*/ 6109407 w 6263187"/>
                <a:gd name="connsiteY7" fmla="*/ 0 h 3912056"/>
                <a:gd name="connsiteX0" fmla="*/ 6109407 w 6251157"/>
                <a:gd name="connsiteY0" fmla="*/ 53381 h 3965437"/>
                <a:gd name="connsiteX1" fmla="*/ 4141687 w 6251157"/>
                <a:gd name="connsiteY1" fmla="*/ 775590 h 3965437"/>
                <a:gd name="connsiteX2" fmla="*/ 2290505 w 6251157"/>
                <a:gd name="connsiteY2" fmla="*/ 774483 h 3965437"/>
                <a:gd name="connsiteX3" fmla="*/ 2033147 w 6251157"/>
                <a:gd name="connsiteY3" fmla="*/ 2338827 h 3965437"/>
                <a:gd name="connsiteX4" fmla="*/ 849905 w 6251157"/>
                <a:gd name="connsiteY4" fmla="*/ 2870510 h 3965437"/>
                <a:gd name="connsiteX5" fmla="*/ 16433 w 6251157"/>
                <a:gd name="connsiteY5" fmla="*/ 3842766 h 3965437"/>
                <a:gd name="connsiteX6" fmla="*/ 0 w 6251157"/>
                <a:gd name="connsiteY6" fmla="*/ 53827 h 3965437"/>
                <a:gd name="connsiteX7" fmla="*/ 6109407 w 6251157"/>
                <a:gd name="connsiteY7" fmla="*/ 53381 h 3965437"/>
                <a:gd name="connsiteX0" fmla="*/ 6109407 w 6249177"/>
                <a:gd name="connsiteY0" fmla="*/ 53381 h 3965437"/>
                <a:gd name="connsiteX1" fmla="*/ 4141687 w 6249177"/>
                <a:gd name="connsiteY1" fmla="*/ 775590 h 3965437"/>
                <a:gd name="connsiteX2" fmla="*/ 2520428 w 6249177"/>
                <a:gd name="connsiteY2" fmla="*/ 1131930 h 3965437"/>
                <a:gd name="connsiteX3" fmla="*/ 2033147 w 6249177"/>
                <a:gd name="connsiteY3" fmla="*/ 2338827 h 3965437"/>
                <a:gd name="connsiteX4" fmla="*/ 849905 w 6249177"/>
                <a:gd name="connsiteY4" fmla="*/ 2870510 h 3965437"/>
                <a:gd name="connsiteX5" fmla="*/ 16433 w 6249177"/>
                <a:gd name="connsiteY5" fmla="*/ 3842766 h 3965437"/>
                <a:gd name="connsiteX6" fmla="*/ 0 w 6249177"/>
                <a:gd name="connsiteY6" fmla="*/ 53827 h 3965437"/>
                <a:gd name="connsiteX7" fmla="*/ 6109407 w 6249177"/>
                <a:gd name="connsiteY7" fmla="*/ 53381 h 3965437"/>
                <a:gd name="connsiteX0" fmla="*/ 6109407 w 6258571"/>
                <a:gd name="connsiteY0" fmla="*/ 72445 h 3984501"/>
                <a:gd name="connsiteX1" fmla="*/ 4227908 w 6258571"/>
                <a:gd name="connsiteY1" fmla="*/ 1052016 h 3984501"/>
                <a:gd name="connsiteX2" fmla="*/ 2520428 w 6258571"/>
                <a:gd name="connsiteY2" fmla="*/ 1150994 h 3984501"/>
                <a:gd name="connsiteX3" fmla="*/ 2033147 w 6258571"/>
                <a:gd name="connsiteY3" fmla="*/ 2357891 h 3984501"/>
                <a:gd name="connsiteX4" fmla="*/ 849905 w 6258571"/>
                <a:gd name="connsiteY4" fmla="*/ 2889574 h 3984501"/>
                <a:gd name="connsiteX5" fmla="*/ 16433 w 6258571"/>
                <a:gd name="connsiteY5" fmla="*/ 3861830 h 3984501"/>
                <a:gd name="connsiteX6" fmla="*/ 0 w 6258571"/>
                <a:gd name="connsiteY6" fmla="*/ 72891 h 3984501"/>
                <a:gd name="connsiteX7" fmla="*/ 6109407 w 6258571"/>
                <a:gd name="connsiteY7" fmla="*/ 72445 h 3984501"/>
                <a:gd name="connsiteX0" fmla="*/ 6109407 w 6224172"/>
                <a:gd name="connsiteY0" fmla="*/ 72445 h 3984501"/>
                <a:gd name="connsiteX1" fmla="*/ 4227908 w 6224172"/>
                <a:gd name="connsiteY1" fmla="*/ 1052016 h 3984501"/>
                <a:gd name="connsiteX2" fmla="*/ 2520428 w 6224172"/>
                <a:gd name="connsiteY2" fmla="*/ 1150994 h 3984501"/>
                <a:gd name="connsiteX3" fmla="*/ 2033147 w 6224172"/>
                <a:gd name="connsiteY3" fmla="*/ 2357891 h 3984501"/>
                <a:gd name="connsiteX4" fmla="*/ 849905 w 6224172"/>
                <a:gd name="connsiteY4" fmla="*/ 2889574 h 3984501"/>
                <a:gd name="connsiteX5" fmla="*/ 16433 w 6224172"/>
                <a:gd name="connsiteY5" fmla="*/ 3861830 h 3984501"/>
                <a:gd name="connsiteX6" fmla="*/ 0 w 6224172"/>
                <a:gd name="connsiteY6" fmla="*/ 72891 h 3984501"/>
                <a:gd name="connsiteX7" fmla="*/ 6109407 w 6224172"/>
                <a:gd name="connsiteY7" fmla="*/ 72445 h 3984501"/>
                <a:gd name="connsiteX0" fmla="*/ 6109407 w 6241461"/>
                <a:gd name="connsiteY0" fmla="*/ 72445 h 3984501"/>
                <a:gd name="connsiteX1" fmla="*/ 4227908 w 6241461"/>
                <a:gd name="connsiteY1" fmla="*/ 1052016 h 3984501"/>
                <a:gd name="connsiteX2" fmla="*/ 2520428 w 6241461"/>
                <a:gd name="connsiteY2" fmla="*/ 1150994 h 3984501"/>
                <a:gd name="connsiteX3" fmla="*/ 2033147 w 6241461"/>
                <a:gd name="connsiteY3" fmla="*/ 2357891 h 3984501"/>
                <a:gd name="connsiteX4" fmla="*/ 849905 w 6241461"/>
                <a:gd name="connsiteY4" fmla="*/ 2889574 h 3984501"/>
                <a:gd name="connsiteX5" fmla="*/ 16433 w 6241461"/>
                <a:gd name="connsiteY5" fmla="*/ 3861830 h 3984501"/>
                <a:gd name="connsiteX6" fmla="*/ 0 w 6241461"/>
                <a:gd name="connsiteY6" fmla="*/ 72891 h 3984501"/>
                <a:gd name="connsiteX7" fmla="*/ 6109407 w 6241461"/>
                <a:gd name="connsiteY7" fmla="*/ 72445 h 3984501"/>
                <a:gd name="connsiteX0" fmla="*/ 6109407 w 6201346"/>
                <a:gd name="connsiteY0" fmla="*/ 55500 h 3967556"/>
                <a:gd name="connsiteX1" fmla="*/ 3739321 w 6201346"/>
                <a:gd name="connsiteY1" fmla="*/ 806305 h 3967556"/>
                <a:gd name="connsiteX2" fmla="*/ 2520428 w 6201346"/>
                <a:gd name="connsiteY2" fmla="*/ 1134049 h 3967556"/>
                <a:gd name="connsiteX3" fmla="*/ 2033147 w 6201346"/>
                <a:gd name="connsiteY3" fmla="*/ 2340946 h 3967556"/>
                <a:gd name="connsiteX4" fmla="*/ 849905 w 6201346"/>
                <a:gd name="connsiteY4" fmla="*/ 2872629 h 3967556"/>
                <a:gd name="connsiteX5" fmla="*/ 16433 w 6201346"/>
                <a:gd name="connsiteY5" fmla="*/ 3844885 h 3967556"/>
                <a:gd name="connsiteX6" fmla="*/ 0 w 6201346"/>
                <a:gd name="connsiteY6" fmla="*/ 55946 h 3967556"/>
                <a:gd name="connsiteX7" fmla="*/ 6109407 w 6201346"/>
                <a:gd name="connsiteY7" fmla="*/ 55500 h 3967556"/>
                <a:gd name="connsiteX0" fmla="*/ 6109407 w 6211840"/>
                <a:gd name="connsiteY0" fmla="*/ 55500 h 3967556"/>
                <a:gd name="connsiteX1" fmla="*/ 3739321 w 6211840"/>
                <a:gd name="connsiteY1" fmla="*/ 806305 h 3967556"/>
                <a:gd name="connsiteX2" fmla="*/ 2549169 w 6211840"/>
                <a:gd name="connsiteY2" fmla="*/ 1405710 h 3967556"/>
                <a:gd name="connsiteX3" fmla="*/ 2033147 w 6211840"/>
                <a:gd name="connsiteY3" fmla="*/ 2340946 h 3967556"/>
                <a:gd name="connsiteX4" fmla="*/ 849905 w 6211840"/>
                <a:gd name="connsiteY4" fmla="*/ 2872629 h 3967556"/>
                <a:gd name="connsiteX5" fmla="*/ 16433 w 6211840"/>
                <a:gd name="connsiteY5" fmla="*/ 3844885 h 3967556"/>
                <a:gd name="connsiteX6" fmla="*/ 0 w 6211840"/>
                <a:gd name="connsiteY6" fmla="*/ 55946 h 3967556"/>
                <a:gd name="connsiteX7" fmla="*/ 6109407 w 6211840"/>
                <a:gd name="connsiteY7" fmla="*/ 55500 h 3967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211840" h="3967556">
                  <a:moveTo>
                    <a:pt x="6109407" y="55500"/>
                  </a:moveTo>
                  <a:cubicBezTo>
                    <a:pt x="6732627" y="180560"/>
                    <a:pt x="4332694" y="581270"/>
                    <a:pt x="3739321" y="806305"/>
                  </a:cubicBezTo>
                  <a:cubicBezTo>
                    <a:pt x="3145948" y="1031340"/>
                    <a:pt x="2833531" y="1149936"/>
                    <a:pt x="2549169" y="1405710"/>
                  </a:cubicBezTo>
                  <a:cubicBezTo>
                    <a:pt x="2264807" y="1661484"/>
                    <a:pt x="2316358" y="2096460"/>
                    <a:pt x="2033147" y="2340946"/>
                  </a:cubicBezTo>
                  <a:cubicBezTo>
                    <a:pt x="1749936" y="2585432"/>
                    <a:pt x="1123753" y="2574313"/>
                    <a:pt x="849905" y="2872629"/>
                  </a:cubicBezTo>
                  <a:cubicBezTo>
                    <a:pt x="576057" y="3170945"/>
                    <a:pt x="16720" y="4345629"/>
                    <a:pt x="16433" y="3844885"/>
                  </a:cubicBezTo>
                  <a:cubicBezTo>
                    <a:pt x="15745" y="2643863"/>
                    <a:pt x="15057" y="1171182"/>
                    <a:pt x="0" y="55946"/>
                  </a:cubicBezTo>
                  <a:cubicBezTo>
                    <a:pt x="2036469" y="55797"/>
                    <a:pt x="5486187" y="-69560"/>
                    <a:pt x="6109407" y="5550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 dirty="0"/>
            </a:p>
          </p:txBody>
        </p:sp>
      </p:grpSp>
      <p:grpSp>
        <p:nvGrpSpPr>
          <p:cNvPr id="60" name="กลุ่ม 59">
            <a:extLst>
              <a:ext uri="{FF2B5EF4-FFF2-40B4-BE49-F238E27FC236}">
                <a16:creationId xmlns:a16="http://schemas.microsoft.com/office/drawing/2014/main" id="{5063384C-1B67-4C48-859F-3B720252A26A}"/>
              </a:ext>
            </a:extLst>
          </p:cNvPr>
          <p:cNvGrpSpPr>
            <a:grpSpLocks noChangeAspect="1"/>
          </p:cNvGrpSpPr>
          <p:nvPr/>
        </p:nvGrpSpPr>
        <p:grpSpPr>
          <a:xfrm>
            <a:off x="7255808" y="373919"/>
            <a:ext cx="376162" cy="907724"/>
            <a:chOff x="6264894" y="1446698"/>
            <a:chExt cx="759640" cy="1984379"/>
          </a:xfrm>
        </p:grpSpPr>
        <p:sp>
          <p:nvSpPr>
            <p:cNvPr id="61" name="วงรี 60">
              <a:extLst>
                <a:ext uri="{FF2B5EF4-FFF2-40B4-BE49-F238E27FC236}">
                  <a16:creationId xmlns:a16="http://schemas.microsoft.com/office/drawing/2014/main" id="{36043F64-AE10-48E1-83C6-E74C5B6505F5}"/>
                </a:ext>
              </a:extLst>
            </p:cNvPr>
            <p:cNvSpPr/>
            <p:nvPr/>
          </p:nvSpPr>
          <p:spPr>
            <a:xfrm>
              <a:off x="6264894" y="1450852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62" name="วงรี 61">
              <a:extLst>
                <a:ext uri="{FF2B5EF4-FFF2-40B4-BE49-F238E27FC236}">
                  <a16:creationId xmlns:a16="http://schemas.microsoft.com/office/drawing/2014/main" id="{CBF52C19-C282-41CB-A7C0-48F1DF132FDC}"/>
                </a:ext>
              </a:extLst>
            </p:cNvPr>
            <p:cNvSpPr/>
            <p:nvPr/>
          </p:nvSpPr>
          <p:spPr>
            <a:xfrm>
              <a:off x="6264894" y="1650877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63" name="วงรี 62">
              <a:extLst>
                <a:ext uri="{FF2B5EF4-FFF2-40B4-BE49-F238E27FC236}">
                  <a16:creationId xmlns:a16="http://schemas.microsoft.com/office/drawing/2014/main" id="{7DDA6A80-4690-4C1B-A94D-40F36F4808BF}"/>
                </a:ext>
              </a:extLst>
            </p:cNvPr>
            <p:cNvSpPr/>
            <p:nvPr/>
          </p:nvSpPr>
          <p:spPr>
            <a:xfrm>
              <a:off x="6264894" y="1850902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64" name="วงรี 63">
              <a:extLst>
                <a:ext uri="{FF2B5EF4-FFF2-40B4-BE49-F238E27FC236}">
                  <a16:creationId xmlns:a16="http://schemas.microsoft.com/office/drawing/2014/main" id="{61A1373D-3938-4F72-AC4E-E968BA8F0228}"/>
                </a:ext>
              </a:extLst>
            </p:cNvPr>
            <p:cNvSpPr/>
            <p:nvPr/>
          </p:nvSpPr>
          <p:spPr>
            <a:xfrm>
              <a:off x="6264894" y="2050927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65" name="วงรี 64">
              <a:extLst>
                <a:ext uri="{FF2B5EF4-FFF2-40B4-BE49-F238E27FC236}">
                  <a16:creationId xmlns:a16="http://schemas.microsoft.com/office/drawing/2014/main" id="{FBB0A0A6-1766-41CD-B47C-B65A5D10B60B}"/>
                </a:ext>
              </a:extLst>
            </p:cNvPr>
            <p:cNvSpPr/>
            <p:nvPr/>
          </p:nvSpPr>
          <p:spPr>
            <a:xfrm>
              <a:off x="6264894" y="2250952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66" name="วงรี 65">
              <a:extLst>
                <a:ext uri="{FF2B5EF4-FFF2-40B4-BE49-F238E27FC236}">
                  <a16:creationId xmlns:a16="http://schemas.microsoft.com/office/drawing/2014/main" id="{F3C923B7-F97B-4F27-B22C-C23479043118}"/>
                </a:ext>
              </a:extLst>
            </p:cNvPr>
            <p:cNvSpPr/>
            <p:nvPr/>
          </p:nvSpPr>
          <p:spPr>
            <a:xfrm>
              <a:off x="6264894" y="2450977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67" name="วงรี 66">
              <a:extLst>
                <a:ext uri="{FF2B5EF4-FFF2-40B4-BE49-F238E27FC236}">
                  <a16:creationId xmlns:a16="http://schemas.microsoft.com/office/drawing/2014/main" id="{3A3D4065-2C55-4581-9E65-7CF7555CDCCD}"/>
                </a:ext>
              </a:extLst>
            </p:cNvPr>
            <p:cNvSpPr/>
            <p:nvPr/>
          </p:nvSpPr>
          <p:spPr>
            <a:xfrm>
              <a:off x="6264894" y="2651002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68" name="วงรี 67">
              <a:extLst>
                <a:ext uri="{FF2B5EF4-FFF2-40B4-BE49-F238E27FC236}">
                  <a16:creationId xmlns:a16="http://schemas.microsoft.com/office/drawing/2014/main" id="{2A971D1F-3270-497F-B94D-4359CFF5097A}"/>
                </a:ext>
              </a:extLst>
            </p:cNvPr>
            <p:cNvSpPr/>
            <p:nvPr/>
          </p:nvSpPr>
          <p:spPr>
            <a:xfrm>
              <a:off x="6264894" y="2851027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69" name="วงรี 68">
              <a:extLst>
                <a:ext uri="{FF2B5EF4-FFF2-40B4-BE49-F238E27FC236}">
                  <a16:creationId xmlns:a16="http://schemas.microsoft.com/office/drawing/2014/main" id="{57687707-7206-4153-B28C-28F63D8AC682}"/>
                </a:ext>
              </a:extLst>
            </p:cNvPr>
            <p:cNvSpPr/>
            <p:nvPr/>
          </p:nvSpPr>
          <p:spPr>
            <a:xfrm>
              <a:off x="6264894" y="3051052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 dirty="0"/>
            </a:p>
          </p:txBody>
        </p:sp>
        <p:sp>
          <p:nvSpPr>
            <p:cNvPr id="70" name="วงรี 69">
              <a:extLst>
                <a:ext uri="{FF2B5EF4-FFF2-40B4-BE49-F238E27FC236}">
                  <a16:creationId xmlns:a16="http://schemas.microsoft.com/office/drawing/2014/main" id="{FE901680-D2A7-41ED-8B46-82035F174F4D}"/>
                </a:ext>
              </a:extLst>
            </p:cNvPr>
            <p:cNvSpPr/>
            <p:nvPr/>
          </p:nvSpPr>
          <p:spPr>
            <a:xfrm>
              <a:off x="6264894" y="3251077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71" name="วงรี 70">
              <a:extLst>
                <a:ext uri="{FF2B5EF4-FFF2-40B4-BE49-F238E27FC236}">
                  <a16:creationId xmlns:a16="http://schemas.microsoft.com/office/drawing/2014/main" id="{43BB84BE-9DA4-444F-A656-778A792D2066}"/>
                </a:ext>
              </a:extLst>
            </p:cNvPr>
            <p:cNvSpPr/>
            <p:nvPr/>
          </p:nvSpPr>
          <p:spPr>
            <a:xfrm>
              <a:off x="6554714" y="1448775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72" name="วงรี 71">
              <a:extLst>
                <a:ext uri="{FF2B5EF4-FFF2-40B4-BE49-F238E27FC236}">
                  <a16:creationId xmlns:a16="http://schemas.microsoft.com/office/drawing/2014/main" id="{B1E54609-962D-49EA-A36B-7EA95D697FF6}"/>
                </a:ext>
              </a:extLst>
            </p:cNvPr>
            <p:cNvSpPr/>
            <p:nvPr/>
          </p:nvSpPr>
          <p:spPr>
            <a:xfrm>
              <a:off x="6554714" y="1648800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73" name="วงรี 72">
              <a:extLst>
                <a:ext uri="{FF2B5EF4-FFF2-40B4-BE49-F238E27FC236}">
                  <a16:creationId xmlns:a16="http://schemas.microsoft.com/office/drawing/2014/main" id="{4249E772-E248-47E2-BBAB-0291054D4720}"/>
                </a:ext>
              </a:extLst>
            </p:cNvPr>
            <p:cNvSpPr/>
            <p:nvPr/>
          </p:nvSpPr>
          <p:spPr>
            <a:xfrm>
              <a:off x="6554714" y="1848825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74" name="วงรี 73">
              <a:extLst>
                <a:ext uri="{FF2B5EF4-FFF2-40B4-BE49-F238E27FC236}">
                  <a16:creationId xmlns:a16="http://schemas.microsoft.com/office/drawing/2014/main" id="{AB119595-6946-4196-9F2E-F14911126934}"/>
                </a:ext>
              </a:extLst>
            </p:cNvPr>
            <p:cNvSpPr/>
            <p:nvPr/>
          </p:nvSpPr>
          <p:spPr>
            <a:xfrm>
              <a:off x="6554714" y="2048850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75" name="วงรี 74">
              <a:extLst>
                <a:ext uri="{FF2B5EF4-FFF2-40B4-BE49-F238E27FC236}">
                  <a16:creationId xmlns:a16="http://schemas.microsoft.com/office/drawing/2014/main" id="{84B47960-2D2B-4ED8-950B-9CE3F526EDB1}"/>
                </a:ext>
              </a:extLst>
            </p:cNvPr>
            <p:cNvSpPr/>
            <p:nvPr/>
          </p:nvSpPr>
          <p:spPr>
            <a:xfrm>
              <a:off x="6554714" y="2248875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76" name="วงรี 75">
              <a:extLst>
                <a:ext uri="{FF2B5EF4-FFF2-40B4-BE49-F238E27FC236}">
                  <a16:creationId xmlns:a16="http://schemas.microsoft.com/office/drawing/2014/main" id="{660F6C5E-ECCA-45B6-973D-3F3237CA3209}"/>
                </a:ext>
              </a:extLst>
            </p:cNvPr>
            <p:cNvSpPr/>
            <p:nvPr/>
          </p:nvSpPr>
          <p:spPr>
            <a:xfrm>
              <a:off x="6554714" y="2448900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77" name="วงรี 76">
              <a:extLst>
                <a:ext uri="{FF2B5EF4-FFF2-40B4-BE49-F238E27FC236}">
                  <a16:creationId xmlns:a16="http://schemas.microsoft.com/office/drawing/2014/main" id="{BAB559BF-9D71-4F40-9506-56E190133E99}"/>
                </a:ext>
              </a:extLst>
            </p:cNvPr>
            <p:cNvSpPr/>
            <p:nvPr/>
          </p:nvSpPr>
          <p:spPr>
            <a:xfrm>
              <a:off x="6554714" y="2648925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78" name="วงรี 77">
              <a:extLst>
                <a:ext uri="{FF2B5EF4-FFF2-40B4-BE49-F238E27FC236}">
                  <a16:creationId xmlns:a16="http://schemas.microsoft.com/office/drawing/2014/main" id="{30A0802E-40FA-4B03-BFF6-642C8184E2DF}"/>
                </a:ext>
              </a:extLst>
            </p:cNvPr>
            <p:cNvSpPr/>
            <p:nvPr/>
          </p:nvSpPr>
          <p:spPr>
            <a:xfrm>
              <a:off x="6554714" y="2848950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79" name="วงรี 78">
              <a:extLst>
                <a:ext uri="{FF2B5EF4-FFF2-40B4-BE49-F238E27FC236}">
                  <a16:creationId xmlns:a16="http://schemas.microsoft.com/office/drawing/2014/main" id="{7AA9AE6D-DBCD-445D-8282-A5A6EF704155}"/>
                </a:ext>
              </a:extLst>
            </p:cNvPr>
            <p:cNvSpPr/>
            <p:nvPr/>
          </p:nvSpPr>
          <p:spPr>
            <a:xfrm>
              <a:off x="6554714" y="3048975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80" name="วงรี 79">
              <a:extLst>
                <a:ext uri="{FF2B5EF4-FFF2-40B4-BE49-F238E27FC236}">
                  <a16:creationId xmlns:a16="http://schemas.microsoft.com/office/drawing/2014/main" id="{E2AA38E1-88E4-4FD3-AB6B-C1C259132217}"/>
                </a:ext>
              </a:extLst>
            </p:cNvPr>
            <p:cNvSpPr/>
            <p:nvPr/>
          </p:nvSpPr>
          <p:spPr>
            <a:xfrm>
              <a:off x="6554714" y="3249000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81" name="วงรี 80">
              <a:extLst>
                <a:ext uri="{FF2B5EF4-FFF2-40B4-BE49-F238E27FC236}">
                  <a16:creationId xmlns:a16="http://schemas.microsoft.com/office/drawing/2014/main" id="{212CA890-9015-456E-98AA-AE1FEAB94E68}"/>
                </a:ext>
              </a:extLst>
            </p:cNvPr>
            <p:cNvSpPr/>
            <p:nvPr/>
          </p:nvSpPr>
          <p:spPr>
            <a:xfrm>
              <a:off x="6844534" y="1446698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82" name="วงรี 81">
              <a:extLst>
                <a:ext uri="{FF2B5EF4-FFF2-40B4-BE49-F238E27FC236}">
                  <a16:creationId xmlns:a16="http://schemas.microsoft.com/office/drawing/2014/main" id="{28142ACE-1576-457B-9FFB-A6E640C94C93}"/>
                </a:ext>
              </a:extLst>
            </p:cNvPr>
            <p:cNvSpPr/>
            <p:nvPr/>
          </p:nvSpPr>
          <p:spPr>
            <a:xfrm>
              <a:off x="6844534" y="1646723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83" name="วงรี 82">
              <a:extLst>
                <a:ext uri="{FF2B5EF4-FFF2-40B4-BE49-F238E27FC236}">
                  <a16:creationId xmlns:a16="http://schemas.microsoft.com/office/drawing/2014/main" id="{9E65A5C0-A1A5-4257-B83F-64DB62AD6D4A}"/>
                </a:ext>
              </a:extLst>
            </p:cNvPr>
            <p:cNvSpPr/>
            <p:nvPr/>
          </p:nvSpPr>
          <p:spPr>
            <a:xfrm>
              <a:off x="6844534" y="1846748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84" name="วงรี 83">
              <a:extLst>
                <a:ext uri="{FF2B5EF4-FFF2-40B4-BE49-F238E27FC236}">
                  <a16:creationId xmlns:a16="http://schemas.microsoft.com/office/drawing/2014/main" id="{F456F59F-3E8B-4A9C-A0A6-9D9A58347391}"/>
                </a:ext>
              </a:extLst>
            </p:cNvPr>
            <p:cNvSpPr/>
            <p:nvPr/>
          </p:nvSpPr>
          <p:spPr>
            <a:xfrm>
              <a:off x="6844534" y="2046773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85" name="วงรี 84">
              <a:extLst>
                <a:ext uri="{FF2B5EF4-FFF2-40B4-BE49-F238E27FC236}">
                  <a16:creationId xmlns:a16="http://schemas.microsoft.com/office/drawing/2014/main" id="{C6C7035C-D720-4782-9889-E7C52F07F731}"/>
                </a:ext>
              </a:extLst>
            </p:cNvPr>
            <p:cNvSpPr/>
            <p:nvPr/>
          </p:nvSpPr>
          <p:spPr>
            <a:xfrm>
              <a:off x="6844534" y="2246798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86" name="วงรี 85">
              <a:extLst>
                <a:ext uri="{FF2B5EF4-FFF2-40B4-BE49-F238E27FC236}">
                  <a16:creationId xmlns:a16="http://schemas.microsoft.com/office/drawing/2014/main" id="{12958C89-FAC6-4D6B-A6BC-89E7F57F49A9}"/>
                </a:ext>
              </a:extLst>
            </p:cNvPr>
            <p:cNvSpPr/>
            <p:nvPr/>
          </p:nvSpPr>
          <p:spPr>
            <a:xfrm>
              <a:off x="6844534" y="2446823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87" name="วงรี 86">
              <a:extLst>
                <a:ext uri="{FF2B5EF4-FFF2-40B4-BE49-F238E27FC236}">
                  <a16:creationId xmlns:a16="http://schemas.microsoft.com/office/drawing/2014/main" id="{0EB9EF5B-9B6B-4CCD-9D23-F1A66E05B5E1}"/>
                </a:ext>
              </a:extLst>
            </p:cNvPr>
            <p:cNvSpPr/>
            <p:nvPr/>
          </p:nvSpPr>
          <p:spPr>
            <a:xfrm>
              <a:off x="6844534" y="2646848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88" name="วงรี 87">
              <a:extLst>
                <a:ext uri="{FF2B5EF4-FFF2-40B4-BE49-F238E27FC236}">
                  <a16:creationId xmlns:a16="http://schemas.microsoft.com/office/drawing/2014/main" id="{4B41C75B-F80A-4FD0-B1BE-56B30ECAE20E}"/>
                </a:ext>
              </a:extLst>
            </p:cNvPr>
            <p:cNvSpPr/>
            <p:nvPr/>
          </p:nvSpPr>
          <p:spPr>
            <a:xfrm>
              <a:off x="6844534" y="2846873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89" name="วงรี 88">
              <a:extLst>
                <a:ext uri="{FF2B5EF4-FFF2-40B4-BE49-F238E27FC236}">
                  <a16:creationId xmlns:a16="http://schemas.microsoft.com/office/drawing/2014/main" id="{6E7786C0-A46F-4381-8D9D-7B9F8A2056D0}"/>
                </a:ext>
              </a:extLst>
            </p:cNvPr>
            <p:cNvSpPr/>
            <p:nvPr/>
          </p:nvSpPr>
          <p:spPr>
            <a:xfrm>
              <a:off x="6844534" y="3046898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90" name="วงรี 89">
              <a:extLst>
                <a:ext uri="{FF2B5EF4-FFF2-40B4-BE49-F238E27FC236}">
                  <a16:creationId xmlns:a16="http://schemas.microsoft.com/office/drawing/2014/main" id="{1E352FA3-EDA1-40E7-926E-C03C10A26667}"/>
                </a:ext>
              </a:extLst>
            </p:cNvPr>
            <p:cNvSpPr/>
            <p:nvPr/>
          </p:nvSpPr>
          <p:spPr>
            <a:xfrm>
              <a:off x="6844534" y="3246923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</p:grpSp>
      <p:grpSp>
        <p:nvGrpSpPr>
          <p:cNvPr id="125" name="กลุ่ม 124">
            <a:extLst>
              <a:ext uri="{FF2B5EF4-FFF2-40B4-BE49-F238E27FC236}">
                <a16:creationId xmlns:a16="http://schemas.microsoft.com/office/drawing/2014/main" id="{2A7EF110-C613-43EC-A91B-8724C8B7B2A1}"/>
              </a:ext>
            </a:extLst>
          </p:cNvPr>
          <p:cNvGrpSpPr>
            <a:grpSpLocks noChangeAspect="1"/>
          </p:cNvGrpSpPr>
          <p:nvPr/>
        </p:nvGrpSpPr>
        <p:grpSpPr>
          <a:xfrm rot="5400000">
            <a:off x="2133939" y="4354181"/>
            <a:ext cx="347486" cy="982634"/>
            <a:chOff x="6264894" y="1446698"/>
            <a:chExt cx="759640" cy="1984379"/>
          </a:xfrm>
        </p:grpSpPr>
        <p:sp>
          <p:nvSpPr>
            <p:cNvPr id="126" name="วงรี 125">
              <a:extLst>
                <a:ext uri="{FF2B5EF4-FFF2-40B4-BE49-F238E27FC236}">
                  <a16:creationId xmlns:a16="http://schemas.microsoft.com/office/drawing/2014/main" id="{087B597C-BD80-4707-83EB-0CA0D38815FA}"/>
                </a:ext>
              </a:extLst>
            </p:cNvPr>
            <p:cNvSpPr/>
            <p:nvPr/>
          </p:nvSpPr>
          <p:spPr>
            <a:xfrm>
              <a:off x="6264894" y="1450852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27" name="วงรี 126">
              <a:extLst>
                <a:ext uri="{FF2B5EF4-FFF2-40B4-BE49-F238E27FC236}">
                  <a16:creationId xmlns:a16="http://schemas.microsoft.com/office/drawing/2014/main" id="{BCDC5252-3B1F-4471-83D6-157DD3488F1D}"/>
                </a:ext>
              </a:extLst>
            </p:cNvPr>
            <p:cNvSpPr/>
            <p:nvPr/>
          </p:nvSpPr>
          <p:spPr>
            <a:xfrm>
              <a:off x="6264894" y="1650877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28" name="วงรี 127">
              <a:extLst>
                <a:ext uri="{FF2B5EF4-FFF2-40B4-BE49-F238E27FC236}">
                  <a16:creationId xmlns:a16="http://schemas.microsoft.com/office/drawing/2014/main" id="{72F01A66-27AA-4D43-B117-96BE8EDDD1AF}"/>
                </a:ext>
              </a:extLst>
            </p:cNvPr>
            <p:cNvSpPr/>
            <p:nvPr/>
          </p:nvSpPr>
          <p:spPr>
            <a:xfrm>
              <a:off x="6264894" y="1850902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29" name="วงรี 128">
              <a:extLst>
                <a:ext uri="{FF2B5EF4-FFF2-40B4-BE49-F238E27FC236}">
                  <a16:creationId xmlns:a16="http://schemas.microsoft.com/office/drawing/2014/main" id="{C442AD09-F6A2-41BE-B9D4-C779372A7A48}"/>
                </a:ext>
              </a:extLst>
            </p:cNvPr>
            <p:cNvSpPr/>
            <p:nvPr/>
          </p:nvSpPr>
          <p:spPr>
            <a:xfrm>
              <a:off x="6264894" y="2050927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30" name="วงรี 129">
              <a:extLst>
                <a:ext uri="{FF2B5EF4-FFF2-40B4-BE49-F238E27FC236}">
                  <a16:creationId xmlns:a16="http://schemas.microsoft.com/office/drawing/2014/main" id="{8F9C1533-F358-403F-9407-C2827AD41DB8}"/>
                </a:ext>
              </a:extLst>
            </p:cNvPr>
            <p:cNvSpPr/>
            <p:nvPr/>
          </p:nvSpPr>
          <p:spPr>
            <a:xfrm>
              <a:off x="6264894" y="2250952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31" name="วงรี 130">
              <a:extLst>
                <a:ext uri="{FF2B5EF4-FFF2-40B4-BE49-F238E27FC236}">
                  <a16:creationId xmlns:a16="http://schemas.microsoft.com/office/drawing/2014/main" id="{E9409C88-8E7C-42F9-AD4C-AC78A21D9EDD}"/>
                </a:ext>
              </a:extLst>
            </p:cNvPr>
            <p:cNvSpPr/>
            <p:nvPr/>
          </p:nvSpPr>
          <p:spPr>
            <a:xfrm>
              <a:off x="6264894" y="2450977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32" name="วงรี 131">
              <a:extLst>
                <a:ext uri="{FF2B5EF4-FFF2-40B4-BE49-F238E27FC236}">
                  <a16:creationId xmlns:a16="http://schemas.microsoft.com/office/drawing/2014/main" id="{4A7409C7-A987-4C36-8B3B-A5AC75002AAA}"/>
                </a:ext>
              </a:extLst>
            </p:cNvPr>
            <p:cNvSpPr/>
            <p:nvPr/>
          </p:nvSpPr>
          <p:spPr>
            <a:xfrm>
              <a:off x="6264894" y="2651002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33" name="วงรี 132">
              <a:extLst>
                <a:ext uri="{FF2B5EF4-FFF2-40B4-BE49-F238E27FC236}">
                  <a16:creationId xmlns:a16="http://schemas.microsoft.com/office/drawing/2014/main" id="{8EE3D0AA-B694-4139-92D2-BD8E66EA6B63}"/>
                </a:ext>
              </a:extLst>
            </p:cNvPr>
            <p:cNvSpPr/>
            <p:nvPr/>
          </p:nvSpPr>
          <p:spPr>
            <a:xfrm>
              <a:off x="6264894" y="2851027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34" name="วงรี 133">
              <a:extLst>
                <a:ext uri="{FF2B5EF4-FFF2-40B4-BE49-F238E27FC236}">
                  <a16:creationId xmlns:a16="http://schemas.microsoft.com/office/drawing/2014/main" id="{2BB0E1F4-1047-4408-8BFD-B5A0D565A2E6}"/>
                </a:ext>
              </a:extLst>
            </p:cNvPr>
            <p:cNvSpPr/>
            <p:nvPr/>
          </p:nvSpPr>
          <p:spPr>
            <a:xfrm>
              <a:off x="6264894" y="3051052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 dirty="0"/>
            </a:p>
          </p:txBody>
        </p:sp>
        <p:sp>
          <p:nvSpPr>
            <p:cNvPr id="135" name="วงรี 134">
              <a:extLst>
                <a:ext uri="{FF2B5EF4-FFF2-40B4-BE49-F238E27FC236}">
                  <a16:creationId xmlns:a16="http://schemas.microsoft.com/office/drawing/2014/main" id="{0EF7C8D2-A0BA-42DF-A4B3-7E8357F14533}"/>
                </a:ext>
              </a:extLst>
            </p:cNvPr>
            <p:cNvSpPr/>
            <p:nvPr/>
          </p:nvSpPr>
          <p:spPr>
            <a:xfrm>
              <a:off x="6264894" y="3251077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36" name="วงรี 135">
              <a:extLst>
                <a:ext uri="{FF2B5EF4-FFF2-40B4-BE49-F238E27FC236}">
                  <a16:creationId xmlns:a16="http://schemas.microsoft.com/office/drawing/2014/main" id="{BE23256E-38DF-49B1-93AC-78B4911E571A}"/>
                </a:ext>
              </a:extLst>
            </p:cNvPr>
            <p:cNvSpPr/>
            <p:nvPr/>
          </p:nvSpPr>
          <p:spPr>
            <a:xfrm>
              <a:off x="6554714" y="1448775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37" name="วงรี 136">
              <a:extLst>
                <a:ext uri="{FF2B5EF4-FFF2-40B4-BE49-F238E27FC236}">
                  <a16:creationId xmlns:a16="http://schemas.microsoft.com/office/drawing/2014/main" id="{D2EBBCA6-A58E-409A-8BB1-46096F953522}"/>
                </a:ext>
              </a:extLst>
            </p:cNvPr>
            <p:cNvSpPr/>
            <p:nvPr/>
          </p:nvSpPr>
          <p:spPr>
            <a:xfrm>
              <a:off x="6554714" y="1648800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38" name="วงรี 137">
              <a:extLst>
                <a:ext uri="{FF2B5EF4-FFF2-40B4-BE49-F238E27FC236}">
                  <a16:creationId xmlns:a16="http://schemas.microsoft.com/office/drawing/2014/main" id="{4EAA18AD-D225-4CAB-A830-06A73C29BA6B}"/>
                </a:ext>
              </a:extLst>
            </p:cNvPr>
            <p:cNvSpPr/>
            <p:nvPr/>
          </p:nvSpPr>
          <p:spPr>
            <a:xfrm>
              <a:off x="6554714" y="1848825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39" name="วงรี 138">
              <a:extLst>
                <a:ext uri="{FF2B5EF4-FFF2-40B4-BE49-F238E27FC236}">
                  <a16:creationId xmlns:a16="http://schemas.microsoft.com/office/drawing/2014/main" id="{0C1FF6D6-BAFB-4890-BDAF-0321109E106E}"/>
                </a:ext>
              </a:extLst>
            </p:cNvPr>
            <p:cNvSpPr/>
            <p:nvPr/>
          </p:nvSpPr>
          <p:spPr>
            <a:xfrm>
              <a:off x="6554714" y="2048850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40" name="วงรี 139">
              <a:extLst>
                <a:ext uri="{FF2B5EF4-FFF2-40B4-BE49-F238E27FC236}">
                  <a16:creationId xmlns:a16="http://schemas.microsoft.com/office/drawing/2014/main" id="{42CAA703-0698-4B2C-89D9-7623CE92359A}"/>
                </a:ext>
              </a:extLst>
            </p:cNvPr>
            <p:cNvSpPr/>
            <p:nvPr/>
          </p:nvSpPr>
          <p:spPr>
            <a:xfrm>
              <a:off x="6554714" y="2248875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41" name="วงรี 140">
              <a:extLst>
                <a:ext uri="{FF2B5EF4-FFF2-40B4-BE49-F238E27FC236}">
                  <a16:creationId xmlns:a16="http://schemas.microsoft.com/office/drawing/2014/main" id="{DA7B4F7D-1D18-420D-8433-F99DF2BFD5EB}"/>
                </a:ext>
              </a:extLst>
            </p:cNvPr>
            <p:cNvSpPr/>
            <p:nvPr/>
          </p:nvSpPr>
          <p:spPr>
            <a:xfrm>
              <a:off x="6554714" y="2448900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42" name="วงรี 141">
              <a:extLst>
                <a:ext uri="{FF2B5EF4-FFF2-40B4-BE49-F238E27FC236}">
                  <a16:creationId xmlns:a16="http://schemas.microsoft.com/office/drawing/2014/main" id="{AE91FF48-3E09-4F8A-AF4D-3AA54B047A9E}"/>
                </a:ext>
              </a:extLst>
            </p:cNvPr>
            <p:cNvSpPr/>
            <p:nvPr/>
          </p:nvSpPr>
          <p:spPr>
            <a:xfrm>
              <a:off x="6554714" y="2648925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43" name="วงรี 142">
              <a:extLst>
                <a:ext uri="{FF2B5EF4-FFF2-40B4-BE49-F238E27FC236}">
                  <a16:creationId xmlns:a16="http://schemas.microsoft.com/office/drawing/2014/main" id="{813DCB89-6B66-45B5-8F7E-7706E9A8160B}"/>
                </a:ext>
              </a:extLst>
            </p:cNvPr>
            <p:cNvSpPr/>
            <p:nvPr/>
          </p:nvSpPr>
          <p:spPr>
            <a:xfrm>
              <a:off x="6554714" y="2848950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44" name="วงรี 143">
              <a:extLst>
                <a:ext uri="{FF2B5EF4-FFF2-40B4-BE49-F238E27FC236}">
                  <a16:creationId xmlns:a16="http://schemas.microsoft.com/office/drawing/2014/main" id="{9795BA4E-5DC0-4DD6-A85F-8EA0857D4AD7}"/>
                </a:ext>
              </a:extLst>
            </p:cNvPr>
            <p:cNvSpPr/>
            <p:nvPr/>
          </p:nvSpPr>
          <p:spPr>
            <a:xfrm>
              <a:off x="6554714" y="3048975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45" name="วงรี 144">
              <a:extLst>
                <a:ext uri="{FF2B5EF4-FFF2-40B4-BE49-F238E27FC236}">
                  <a16:creationId xmlns:a16="http://schemas.microsoft.com/office/drawing/2014/main" id="{E029C643-64FC-489A-961F-BA499DD96B5F}"/>
                </a:ext>
              </a:extLst>
            </p:cNvPr>
            <p:cNvSpPr/>
            <p:nvPr/>
          </p:nvSpPr>
          <p:spPr>
            <a:xfrm>
              <a:off x="6554714" y="3249000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46" name="วงรี 145">
              <a:extLst>
                <a:ext uri="{FF2B5EF4-FFF2-40B4-BE49-F238E27FC236}">
                  <a16:creationId xmlns:a16="http://schemas.microsoft.com/office/drawing/2014/main" id="{30AB53CB-BFBE-474D-AB48-F68DE0EE987E}"/>
                </a:ext>
              </a:extLst>
            </p:cNvPr>
            <p:cNvSpPr/>
            <p:nvPr/>
          </p:nvSpPr>
          <p:spPr>
            <a:xfrm>
              <a:off x="6844534" y="1446698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47" name="วงรี 146">
              <a:extLst>
                <a:ext uri="{FF2B5EF4-FFF2-40B4-BE49-F238E27FC236}">
                  <a16:creationId xmlns:a16="http://schemas.microsoft.com/office/drawing/2014/main" id="{086C549C-08DF-463C-8A3D-A381ADCD4108}"/>
                </a:ext>
              </a:extLst>
            </p:cNvPr>
            <p:cNvSpPr/>
            <p:nvPr/>
          </p:nvSpPr>
          <p:spPr>
            <a:xfrm>
              <a:off x="6844534" y="1646723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48" name="วงรี 147">
              <a:extLst>
                <a:ext uri="{FF2B5EF4-FFF2-40B4-BE49-F238E27FC236}">
                  <a16:creationId xmlns:a16="http://schemas.microsoft.com/office/drawing/2014/main" id="{613A26D6-D114-4DB7-BF7A-3D4A1680BF71}"/>
                </a:ext>
              </a:extLst>
            </p:cNvPr>
            <p:cNvSpPr/>
            <p:nvPr/>
          </p:nvSpPr>
          <p:spPr>
            <a:xfrm>
              <a:off x="6844534" y="1846748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49" name="วงรี 148">
              <a:extLst>
                <a:ext uri="{FF2B5EF4-FFF2-40B4-BE49-F238E27FC236}">
                  <a16:creationId xmlns:a16="http://schemas.microsoft.com/office/drawing/2014/main" id="{E27DDA30-C4D6-4AA2-ACA1-1D3C030E1D72}"/>
                </a:ext>
              </a:extLst>
            </p:cNvPr>
            <p:cNvSpPr/>
            <p:nvPr/>
          </p:nvSpPr>
          <p:spPr>
            <a:xfrm>
              <a:off x="6844534" y="2046773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50" name="วงรี 149">
              <a:extLst>
                <a:ext uri="{FF2B5EF4-FFF2-40B4-BE49-F238E27FC236}">
                  <a16:creationId xmlns:a16="http://schemas.microsoft.com/office/drawing/2014/main" id="{0CA6F531-E93D-4AA4-8F21-C6AB8CC24A7C}"/>
                </a:ext>
              </a:extLst>
            </p:cNvPr>
            <p:cNvSpPr/>
            <p:nvPr/>
          </p:nvSpPr>
          <p:spPr>
            <a:xfrm>
              <a:off x="6844534" y="2246798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51" name="วงรี 150">
              <a:extLst>
                <a:ext uri="{FF2B5EF4-FFF2-40B4-BE49-F238E27FC236}">
                  <a16:creationId xmlns:a16="http://schemas.microsoft.com/office/drawing/2014/main" id="{56D3A951-4DAE-4497-A1BF-9DE01A1283E0}"/>
                </a:ext>
              </a:extLst>
            </p:cNvPr>
            <p:cNvSpPr/>
            <p:nvPr/>
          </p:nvSpPr>
          <p:spPr>
            <a:xfrm>
              <a:off x="6844534" y="2446823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52" name="วงรี 151">
              <a:extLst>
                <a:ext uri="{FF2B5EF4-FFF2-40B4-BE49-F238E27FC236}">
                  <a16:creationId xmlns:a16="http://schemas.microsoft.com/office/drawing/2014/main" id="{56624583-3AF1-434C-947B-DC01822C50CB}"/>
                </a:ext>
              </a:extLst>
            </p:cNvPr>
            <p:cNvSpPr/>
            <p:nvPr/>
          </p:nvSpPr>
          <p:spPr>
            <a:xfrm>
              <a:off x="6844534" y="2646848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53" name="วงรี 152">
              <a:extLst>
                <a:ext uri="{FF2B5EF4-FFF2-40B4-BE49-F238E27FC236}">
                  <a16:creationId xmlns:a16="http://schemas.microsoft.com/office/drawing/2014/main" id="{FFB94250-93F7-44D7-B0D3-00F3B7A4F59C}"/>
                </a:ext>
              </a:extLst>
            </p:cNvPr>
            <p:cNvSpPr/>
            <p:nvPr/>
          </p:nvSpPr>
          <p:spPr>
            <a:xfrm>
              <a:off x="6844534" y="2846873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54" name="วงรี 153">
              <a:extLst>
                <a:ext uri="{FF2B5EF4-FFF2-40B4-BE49-F238E27FC236}">
                  <a16:creationId xmlns:a16="http://schemas.microsoft.com/office/drawing/2014/main" id="{693A4000-C711-4213-881F-46174FD1239A}"/>
                </a:ext>
              </a:extLst>
            </p:cNvPr>
            <p:cNvSpPr/>
            <p:nvPr/>
          </p:nvSpPr>
          <p:spPr>
            <a:xfrm>
              <a:off x="6844534" y="3046898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55" name="วงรี 154">
              <a:extLst>
                <a:ext uri="{FF2B5EF4-FFF2-40B4-BE49-F238E27FC236}">
                  <a16:creationId xmlns:a16="http://schemas.microsoft.com/office/drawing/2014/main" id="{10DCF3F5-3C48-4642-B133-E3CC79C23C10}"/>
                </a:ext>
              </a:extLst>
            </p:cNvPr>
            <p:cNvSpPr/>
            <p:nvPr/>
          </p:nvSpPr>
          <p:spPr>
            <a:xfrm>
              <a:off x="6844534" y="3246923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</p:grpSp>
      <p:grpSp>
        <p:nvGrpSpPr>
          <p:cNvPr id="156" name="กลุ่ม 155">
            <a:extLst>
              <a:ext uri="{FF2B5EF4-FFF2-40B4-BE49-F238E27FC236}">
                <a16:creationId xmlns:a16="http://schemas.microsoft.com/office/drawing/2014/main" id="{B958616B-DD23-408E-8662-7F1436CDCE4F}"/>
              </a:ext>
            </a:extLst>
          </p:cNvPr>
          <p:cNvGrpSpPr>
            <a:grpSpLocks noChangeAspect="1"/>
          </p:cNvGrpSpPr>
          <p:nvPr/>
        </p:nvGrpSpPr>
        <p:grpSpPr>
          <a:xfrm rot="5400000">
            <a:off x="3466326" y="573401"/>
            <a:ext cx="347486" cy="982634"/>
            <a:chOff x="6264894" y="1446698"/>
            <a:chExt cx="759640" cy="1984379"/>
          </a:xfrm>
        </p:grpSpPr>
        <p:sp>
          <p:nvSpPr>
            <p:cNvPr id="157" name="วงรี 156">
              <a:extLst>
                <a:ext uri="{FF2B5EF4-FFF2-40B4-BE49-F238E27FC236}">
                  <a16:creationId xmlns:a16="http://schemas.microsoft.com/office/drawing/2014/main" id="{880946A2-5350-4B72-B3CF-3372A2D75CBF}"/>
                </a:ext>
              </a:extLst>
            </p:cNvPr>
            <p:cNvSpPr/>
            <p:nvPr/>
          </p:nvSpPr>
          <p:spPr>
            <a:xfrm>
              <a:off x="6264894" y="1450852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58" name="วงรี 157">
              <a:extLst>
                <a:ext uri="{FF2B5EF4-FFF2-40B4-BE49-F238E27FC236}">
                  <a16:creationId xmlns:a16="http://schemas.microsoft.com/office/drawing/2014/main" id="{3CE03E15-6C83-422D-BD88-166AD688CF2E}"/>
                </a:ext>
              </a:extLst>
            </p:cNvPr>
            <p:cNvSpPr/>
            <p:nvPr/>
          </p:nvSpPr>
          <p:spPr>
            <a:xfrm>
              <a:off x="6264894" y="1650877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59" name="วงรี 158">
              <a:extLst>
                <a:ext uri="{FF2B5EF4-FFF2-40B4-BE49-F238E27FC236}">
                  <a16:creationId xmlns:a16="http://schemas.microsoft.com/office/drawing/2014/main" id="{908F4668-BA50-42FC-A8E3-4423F5A64ABC}"/>
                </a:ext>
              </a:extLst>
            </p:cNvPr>
            <p:cNvSpPr/>
            <p:nvPr/>
          </p:nvSpPr>
          <p:spPr>
            <a:xfrm>
              <a:off x="6264894" y="1850902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60" name="วงรี 159">
              <a:extLst>
                <a:ext uri="{FF2B5EF4-FFF2-40B4-BE49-F238E27FC236}">
                  <a16:creationId xmlns:a16="http://schemas.microsoft.com/office/drawing/2014/main" id="{524554F2-A4AB-4A2E-91DE-4B0CB4B448EB}"/>
                </a:ext>
              </a:extLst>
            </p:cNvPr>
            <p:cNvSpPr/>
            <p:nvPr/>
          </p:nvSpPr>
          <p:spPr>
            <a:xfrm>
              <a:off x="6264894" y="2050927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61" name="วงรี 160">
              <a:extLst>
                <a:ext uri="{FF2B5EF4-FFF2-40B4-BE49-F238E27FC236}">
                  <a16:creationId xmlns:a16="http://schemas.microsoft.com/office/drawing/2014/main" id="{F3F51107-801F-4372-8E4D-3C58FA1B92B3}"/>
                </a:ext>
              </a:extLst>
            </p:cNvPr>
            <p:cNvSpPr/>
            <p:nvPr/>
          </p:nvSpPr>
          <p:spPr>
            <a:xfrm>
              <a:off x="6264894" y="2250952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62" name="วงรี 161">
              <a:extLst>
                <a:ext uri="{FF2B5EF4-FFF2-40B4-BE49-F238E27FC236}">
                  <a16:creationId xmlns:a16="http://schemas.microsoft.com/office/drawing/2014/main" id="{5D800A4B-1832-4643-A216-53E717B7A80C}"/>
                </a:ext>
              </a:extLst>
            </p:cNvPr>
            <p:cNvSpPr/>
            <p:nvPr/>
          </p:nvSpPr>
          <p:spPr>
            <a:xfrm>
              <a:off x="6264894" y="2450977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63" name="วงรี 162">
              <a:extLst>
                <a:ext uri="{FF2B5EF4-FFF2-40B4-BE49-F238E27FC236}">
                  <a16:creationId xmlns:a16="http://schemas.microsoft.com/office/drawing/2014/main" id="{BCF1EB5A-DBFC-4179-958C-1B9118471259}"/>
                </a:ext>
              </a:extLst>
            </p:cNvPr>
            <p:cNvSpPr/>
            <p:nvPr/>
          </p:nvSpPr>
          <p:spPr>
            <a:xfrm>
              <a:off x="6264894" y="2651002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64" name="วงรี 163">
              <a:extLst>
                <a:ext uri="{FF2B5EF4-FFF2-40B4-BE49-F238E27FC236}">
                  <a16:creationId xmlns:a16="http://schemas.microsoft.com/office/drawing/2014/main" id="{43A2364B-8D4A-4104-BC92-43A3EBCF0585}"/>
                </a:ext>
              </a:extLst>
            </p:cNvPr>
            <p:cNvSpPr/>
            <p:nvPr/>
          </p:nvSpPr>
          <p:spPr>
            <a:xfrm>
              <a:off x="6264894" y="2851027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65" name="วงรี 164">
              <a:extLst>
                <a:ext uri="{FF2B5EF4-FFF2-40B4-BE49-F238E27FC236}">
                  <a16:creationId xmlns:a16="http://schemas.microsoft.com/office/drawing/2014/main" id="{2009CE0F-1418-4A64-9EF9-E61143263B5C}"/>
                </a:ext>
              </a:extLst>
            </p:cNvPr>
            <p:cNvSpPr/>
            <p:nvPr/>
          </p:nvSpPr>
          <p:spPr>
            <a:xfrm>
              <a:off x="6264894" y="3051052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 dirty="0"/>
            </a:p>
          </p:txBody>
        </p:sp>
        <p:sp>
          <p:nvSpPr>
            <p:cNvPr id="166" name="วงรี 165">
              <a:extLst>
                <a:ext uri="{FF2B5EF4-FFF2-40B4-BE49-F238E27FC236}">
                  <a16:creationId xmlns:a16="http://schemas.microsoft.com/office/drawing/2014/main" id="{AD5C2724-F24C-49C5-B5E1-775DEA13487D}"/>
                </a:ext>
              </a:extLst>
            </p:cNvPr>
            <p:cNvSpPr/>
            <p:nvPr/>
          </p:nvSpPr>
          <p:spPr>
            <a:xfrm>
              <a:off x="6264894" y="3251077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67" name="วงรี 166">
              <a:extLst>
                <a:ext uri="{FF2B5EF4-FFF2-40B4-BE49-F238E27FC236}">
                  <a16:creationId xmlns:a16="http://schemas.microsoft.com/office/drawing/2014/main" id="{072B9939-058B-4D80-947C-409EF176F8F8}"/>
                </a:ext>
              </a:extLst>
            </p:cNvPr>
            <p:cNvSpPr/>
            <p:nvPr/>
          </p:nvSpPr>
          <p:spPr>
            <a:xfrm>
              <a:off x="6554714" y="1448775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68" name="วงรี 167">
              <a:extLst>
                <a:ext uri="{FF2B5EF4-FFF2-40B4-BE49-F238E27FC236}">
                  <a16:creationId xmlns:a16="http://schemas.microsoft.com/office/drawing/2014/main" id="{FD8A0C7A-2F21-40E4-A570-653933483C2A}"/>
                </a:ext>
              </a:extLst>
            </p:cNvPr>
            <p:cNvSpPr/>
            <p:nvPr/>
          </p:nvSpPr>
          <p:spPr>
            <a:xfrm>
              <a:off x="6554714" y="1648800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69" name="วงรี 168">
              <a:extLst>
                <a:ext uri="{FF2B5EF4-FFF2-40B4-BE49-F238E27FC236}">
                  <a16:creationId xmlns:a16="http://schemas.microsoft.com/office/drawing/2014/main" id="{4D647E18-E96F-4C4F-8BF3-5C1EA031B938}"/>
                </a:ext>
              </a:extLst>
            </p:cNvPr>
            <p:cNvSpPr/>
            <p:nvPr/>
          </p:nvSpPr>
          <p:spPr>
            <a:xfrm>
              <a:off x="6554714" y="1848825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70" name="วงรี 169">
              <a:extLst>
                <a:ext uri="{FF2B5EF4-FFF2-40B4-BE49-F238E27FC236}">
                  <a16:creationId xmlns:a16="http://schemas.microsoft.com/office/drawing/2014/main" id="{9035A499-ABAB-46EA-A7A5-5E21EF272C51}"/>
                </a:ext>
              </a:extLst>
            </p:cNvPr>
            <p:cNvSpPr/>
            <p:nvPr/>
          </p:nvSpPr>
          <p:spPr>
            <a:xfrm>
              <a:off x="6554714" y="2048850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71" name="วงรี 170">
              <a:extLst>
                <a:ext uri="{FF2B5EF4-FFF2-40B4-BE49-F238E27FC236}">
                  <a16:creationId xmlns:a16="http://schemas.microsoft.com/office/drawing/2014/main" id="{EC45FC70-FF67-4A0B-9F65-AC60DB5DD75A}"/>
                </a:ext>
              </a:extLst>
            </p:cNvPr>
            <p:cNvSpPr/>
            <p:nvPr/>
          </p:nvSpPr>
          <p:spPr>
            <a:xfrm>
              <a:off x="6554714" y="2248875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72" name="วงรี 171">
              <a:extLst>
                <a:ext uri="{FF2B5EF4-FFF2-40B4-BE49-F238E27FC236}">
                  <a16:creationId xmlns:a16="http://schemas.microsoft.com/office/drawing/2014/main" id="{3225911A-5A7F-4A6A-8D60-167EE0612ED8}"/>
                </a:ext>
              </a:extLst>
            </p:cNvPr>
            <p:cNvSpPr/>
            <p:nvPr/>
          </p:nvSpPr>
          <p:spPr>
            <a:xfrm>
              <a:off x="6554714" y="2448900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73" name="วงรี 172">
              <a:extLst>
                <a:ext uri="{FF2B5EF4-FFF2-40B4-BE49-F238E27FC236}">
                  <a16:creationId xmlns:a16="http://schemas.microsoft.com/office/drawing/2014/main" id="{779E656A-5DB3-43FD-A294-C984D27F3ECA}"/>
                </a:ext>
              </a:extLst>
            </p:cNvPr>
            <p:cNvSpPr/>
            <p:nvPr/>
          </p:nvSpPr>
          <p:spPr>
            <a:xfrm>
              <a:off x="6554714" y="2648925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74" name="วงรี 173">
              <a:extLst>
                <a:ext uri="{FF2B5EF4-FFF2-40B4-BE49-F238E27FC236}">
                  <a16:creationId xmlns:a16="http://schemas.microsoft.com/office/drawing/2014/main" id="{A14C5DAE-6A71-40BD-9109-F1EFE7D9D5B1}"/>
                </a:ext>
              </a:extLst>
            </p:cNvPr>
            <p:cNvSpPr/>
            <p:nvPr/>
          </p:nvSpPr>
          <p:spPr>
            <a:xfrm>
              <a:off x="6554714" y="2848950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75" name="วงรี 174">
              <a:extLst>
                <a:ext uri="{FF2B5EF4-FFF2-40B4-BE49-F238E27FC236}">
                  <a16:creationId xmlns:a16="http://schemas.microsoft.com/office/drawing/2014/main" id="{1C726E50-D9AB-44F7-B09D-260EA4A097D2}"/>
                </a:ext>
              </a:extLst>
            </p:cNvPr>
            <p:cNvSpPr/>
            <p:nvPr/>
          </p:nvSpPr>
          <p:spPr>
            <a:xfrm>
              <a:off x="6554714" y="3048975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76" name="วงรี 175">
              <a:extLst>
                <a:ext uri="{FF2B5EF4-FFF2-40B4-BE49-F238E27FC236}">
                  <a16:creationId xmlns:a16="http://schemas.microsoft.com/office/drawing/2014/main" id="{3381DF47-4EEC-4C5D-806D-331FFB99EDBB}"/>
                </a:ext>
              </a:extLst>
            </p:cNvPr>
            <p:cNvSpPr/>
            <p:nvPr/>
          </p:nvSpPr>
          <p:spPr>
            <a:xfrm>
              <a:off x="6554714" y="3249000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77" name="วงรี 176">
              <a:extLst>
                <a:ext uri="{FF2B5EF4-FFF2-40B4-BE49-F238E27FC236}">
                  <a16:creationId xmlns:a16="http://schemas.microsoft.com/office/drawing/2014/main" id="{B1A7197B-B98D-40DE-BF72-B4830EC03030}"/>
                </a:ext>
              </a:extLst>
            </p:cNvPr>
            <p:cNvSpPr/>
            <p:nvPr/>
          </p:nvSpPr>
          <p:spPr>
            <a:xfrm>
              <a:off x="6844534" y="1446698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78" name="วงรี 177">
              <a:extLst>
                <a:ext uri="{FF2B5EF4-FFF2-40B4-BE49-F238E27FC236}">
                  <a16:creationId xmlns:a16="http://schemas.microsoft.com/office/drawing/2014/main" id="{82DF469E-A085-4039-88CB-3969DA384FDB}"/>
                </a:ext>
              </a:extLst>
            </p:cNvPr>
            <p:cNvSpPr/>
            <p:nvPr/>
          </p:nvSpPr>
          <p:spPr>
            <a:xfrm>
              <a:off x="6844534" y="1646723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79" name="วงรี 178">
              <a:extLst>
                <a:ext uri="{FF2B5EF4-FFF2-40B4-BE49-F238E27FC236}">
                  <a16:creationId xmlns:a16="http://schemas.microsoft.com/office/drawing/2014/main" id="{2114E414-B577-4702-8E7D-052C8EB01B12}"/>
                </a:ext>
              </a:extLst>
            </p:cNvPr>
            <p:cNvSpPr/>
            <p:nvPr/>
          </p:nvSpPr>
          <p:spPr>
            <a:xfrm>
              <a:off x="6844534" y="1846748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80" name="วงรี 179">
              <a:extLst>
                <a:ext uri="{FF2B5EF4-FFF2-40B4-BE49-F238E27FC236}">
                  <a16:creationId xmlns:a16="http://schemas.microsoft.com/office/drawing/2014/main" id="{FAE97F4D-3390-442F-BABF-6A9F783CDAC4}"/>
                </a:ext>
              </a:extLst>
            </p:cNvPr>
            <p:cNvSpPr/>
            <p:nvPr/>
          </p:nvSpPr>
          <p:spPr>
            <a:xfrm>
              <a:off x="6844534" y="2046773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81" name="วงรี 180">
              <a:extLst>
                <a:ext uri="{FF2B5EF4-FFF2-40B4-BE49-F238E27FC236}">
                  <a16:creationId xmlns:a16="http://schemas.microsoft.com/office/drawing/2014/main" id="{B7B57EE1-A657-484F-9702-2D432A5836E3}"/>
                </a:ext>
              </a:extLst>
            </p:cNvPr>
            <p:cNvSpPr/>
            <p:nvPr/>
          </p:nvSpPr>
          <p:spPr>
            <a:xfrm>
              <a:off x="6844534" y="2246798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82" name="วงรี 181">
              <a:extLst>
                <a:ext uri="{FF2B5EF4-FFF2-40B4-BE49-F238E27FC236}">
                  <a16:creationId xmlns:a16="http://schemas.microsoft.com/office/drawing/2014/main" id="{C875F0C2-3305-4620-831F-EE6836698F44}"/>
                </a:ext>
              </a:extLst>
            </p:cNvPr>
            <p:cNvSpPr/>
            <p:nvPr/>
          </p:nvSpPr>
          <p:spPr>
            <a:xfrm>
              <a:off x="6844534" y="2446823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83" name="วงรี 182">
              <a:extLst>
                <a:ext uri="{FF2B5EF4-FFF2-40B4-BE49-F238E27FC236}">
                  <a16:creationId xmlns:a16="http://schemas.microsoft.com/office/drawing/2014/main" id="{C1FB343C-CD22-433C-A738-ED6ED98C86CA}"/>
                </a:ext>
              </a:extLst>
            </p:cNvPr>
            <p:cNvSpPr/>
            <p:nvPr/>
          </p:nvSpPr>
          <p:spPr>
            <a:xfrm>
              <a:off x="6844534" y="2646848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84" name="วงรี 183">
              <a:extLst>
                <a:ext uri="{FF2B5EF4-FFF2-40B4-BE49-F238E27FC236}">
                  <a16:creationId xmlns:a16="http://schemas.microsoft.com/office/drawing/2014/main" id="{AD1668AC-CF57-4C3A-B191-3854D89C3822}"/>
                </a:ext>
              </a:extLst>
            </p:cNvPr>
            <p:cNvSpPr/>
            <p:nvPr/>
          </p:nvSpPr>
          <p:spPr>
            <a:xfrm>
              <a:off x="6844534" y="2846873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85" name="วงรี 184">
              <a:extLst>
                <a:ext uri="{FF2B5EF4-FFF2-40B4-BE49-F238E27FC236}">
                  <a16:creationId xmlns:a16="http://schemas.microsoft.com/office/drawing/2014/main" id="{E99753CA-0192-41F6-9B70-A541EFAEA4DB}"/>
                </a:ext>
              </a:extLst>
            </p:cNvPr>
            <p:cNvSpPr/>
            <p:nvPr/>
          </p:nvSpPr>
          <p:spPr>
            <a:xfrm>
              <a:off x="6844534" y="3046898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86" name="วงรี 185">
              <a:extLst>
                <a:ext uri="{FF2B5EF4-FFF2-40B4-BE49-F238E27FC236}">
                  <a16:creationId xmlns:a16="http://schemas.microsoft.com/office/drawing/2014/main" id="{07334C29-3F9C-4309-BFD2-EEC5F7C587A2}"/>
                </a:ext>
              </a:extLst>
            </p:cNvPr>
            <p:cNvSpPr/>
            <p:nvPr/>
          </p:nvSpPr>
          <p:spPr>
            <a:xfrm>
              <a:off x="6844534" y="3246923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</p:grpSp>
      <p:sp>
        <p:nvSpPr>
          <p:cNvPr id="190" name="กากบาท 189">
            <a:extLst>
              <a:ext uri="{FF2B5EF4-FFF2-40B4-BE49-F238E27FC236}">
                <a16:creationId xmlns:a16="http://schemas.microsoft.com/office/drawing/2014/main" id="{5388398A-A471-4266-9A27-E079256CC8C9}"/>
              </a:ext>
            </a:extLst>
          </p:cNvPr>
          <p:cNvSpPr/>
          <p:nvPr/>
        </p:nvSpPr>
        <p:spPr>
          <a:xfrm rot="1087668">
            <a:off x="1191653" y="4451977"/>
            <a:ext cx="368040" cy="320174"/>
          </a:xfrm>
          <a:prstGeom prst="plus">
            <a:avLst>
              <a:gd name="adj" fmla="val 35728"/>
            </a:avLst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661"/>
          </a:p>
        </p:txBody>
      </p:sp>
      <p:sp>
        <p:nvSpPr>
          <p:cNvPr id="191" name="กากบาท 190">
            <a:extLst>
              <a:ext uri="{FF2B5EF4-FFF2-40B4-BE49-F238E27FC236}">
                <a16:creationId xmlns:a16="http://schemas.microsoft.com/office/drawing/2014/main" id="{06CDAA93-E217-4258-9A54-4C325A9332B8}"/>
              </a:ext>
            </a:extLst>
          </p:cNvPr>
          <p:cNvSpPr/>
          <p:nvPr/>
        </p:nvSpPr>
        <p:spPr>
          <a:xfrm rot="1087668">
            <a:off x="6767399" y="1518757"/>
            <a:ext cx="368040" cy="320174"/>
          </a:xfrm>
          <a:prstGeom prst="plus">
            <a:avLst>
              <a:gd name="adj" fmla="val 35728"/>
            </a:avLst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661"/>
          </a:p>
        </p:txBody>
      </p:sp>
      <p:sp>
        <p:nvSpPr>
          <p:cNvPr id="192" name="กากบาท 191">
            <a:extLst>
              <a:ext uri="{FF2B5EF4-FFF2-40B4-BE49-F238E27FC236}">
                <a16:creationId xmlns:a16="http://schemas.microsoft.com/office/drawing/2014/main" id="{E52586BA-A47A-4C67-BE1E-D768E320A5C8}"/>
              </a:ext>
            </a:extLst>
          </p:cNvPr>
          <p:cNvSpPr/>
          <p:nvPr/>
        </p:nvSpPr>
        <p:spPr>
          <a:xfrm rot="1087668">
            <a:off x="684864" y="1581020"/>
            <a:ext cx="620284" cy="500224"/>
          </a:xfrm>
          <a:prstGeom prst="plus">
            <a:avLst>
              <a:gd name="adj" fmla="val 35728"/>
            </a:avLst>
          </a:prstGeom>
          <a:solidFill>
            <a:srgbClr val="FDE92C">
              <a:alpha val="4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661"/>
          </a:p>
        </p:txBody>
      </p:sp>
      <p:sp>
        <p:nvSpPr>
          <p:cNvPr id="193" name="กากบาท 192">
            <a:extLst>
              <a:ext uri="{FF2B5EF4-FFF2-40B4-BE49-F238E27FC236}">
                <a16:creationId xmlns:a16="http://schemas.microsoft.com/office/drawing/2014/main" id="{9279B430-86FD-4915-87E5-58413A3B8599}"/>
              </a:ext>
            </a:extLst>
          </p:cNvPr>
          <p:cNvSpPr/>
          <p:nvPr/>
        </p:nvSpPr>
        <p:spPr>
          <a:xfrm rot="20237040">
            <a:off x="1318434" y="452353"/>
            <a:ext cx="552915" cy="426604"/>
          </a:xfrm>
          <a:prstGeom prst="plus">
            <a:avLst>
              <a:gd name="adj" fmla="val 35728"/>
            </a:avLst>
          </a:prstGeom>
          <a:solidFill>
            <a:schemeClr val="accent4">
              <a:lumMod val="20000"/>
              <a:lumOff val="80000"/>
              <a:alpha val="9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661" dirty="0"/>
          </a:p>
        </p:txBody>
      </p:sp>
      <p:sp>
        <p:nvSpPr>
          <p:cNvPr id="194" name="สี่เหลี่ยมผืนผ้า 193">
            <a:extLst>
              <a:ext uri="{FF2B5EF4-FFF2-40B4-BE49-F238E27FC236}">
                <a16:creationId xmlns:a16="http://schemas.microsoft.com/office/drawing/2014/main" id="{07A72EC4-E108-4388-8109-4BECAA9C8258}"/>
              </a:ext>
            </a:extLst>
          </p:cNvPr>
          <p:cNvSpPr/>
          <p:nvPr/>
        </p:nvSpPr>
        <p:spPr>
          <a:xfrm>
            <a:off x="6241377" y="425127"/>
            <a:ext cx="330847" cy="305625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661"/>
          </a:p>
        </p:txBody>
      </p:sp>
      <p:sp>
        <p:nvSpPr>
          <p:cNvPr id="195" name="สี่เหลี่ยมผืนผ้า 194">
            <a:extLst>
              <a:ext uri="{FF2B5EF4-FFF2-40B4-BE49-F238E27FC236}">
                <a16:creationId xmlns:a16="http://schemas.microsoft.com/office/drawing/2014/main" id="{DB745DB9-E68C-4099-8BC1-067971DA25AE}"/>
              </a:ext>
            </a:extLst>
          </p:cNvPr>
          <p:cNvSpPr/>
          <p:nvPr/>
        </p:nvSpPr>
        <p:spPr>
          <a:xfrm>
            <a:off x="7961308" y="4240268"/>
            <a:ext cx="330847" cy="305625"/>
          </a:xfrm>
          <a:prstGeom prst="rect">
            <a:avLst/>
          </a:prstGeom>
          <a:noFill/>
          <a:ln w="28575">
            <a:solidFill>
              <a:srgbClr val="FEF9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661"/>
          </a:p>
        </p:txBody>
      </p:sp>
      <p:grpSp>
        <p:nvGrpSpPr>
          <p:cNvPr id="196" name="กลุ่ม 195">
            <a:extLst>
              <a:ext uri="{FF2B5EF4-FFF2-40B4-BE49-F238E27FC236}">
                <a16:creationId xmlns:a16="http://schemas.microsoft.com/office/drawing/2014/main" id="{1ED1FCA0-FE85-49B0-B8E6-2709E2BE3F07}"/>
              </a:ext>
            </a:extLst>
          </p:cNvPr>
          <p:cNvGrpSpPr>
            <a:grpSpLocks noChangeAspect="1"/>
          </p:cNvGrpSpPr>
          <p:nvPr/>
        </p:nvGrpSpPr>
        <p:grpSpPr>
          <a:xfrm>
            <a:off x="7010805" y="3407851"/>
            <a:ext cx="376162" cy="907724"/>
            <a:chOff x="6264894" y="1446698"/>
            <a:chExt cx="759640" cy="1984379"/>
          </a:xfrm>
        </p:grpSpPr>
        <p:sp>
          <p:nvSpPr>
            <p:cNvPr id="197" name="วงรี 196">
              <a:extLst>
                <a:ext uri="{FF2B5EF4-FFF2-40B4-BE49-F238E27FC236}">
                  <a16:creationId xmlns:a16="http://schemas.microsoft.com/office/drawing/2014/main" id="{B21C1970-2128-49C3-9C00-8C4D8B5ABB22}"/>
                </a:ext>
              </a:extLst>
            </p:cNvPr>
            <p:cNvSpPr/>
            <p:nvPr/>
          </p:nvSpPr>
          <p:spPr>
            <a:xfrm>
              <a:off x="6264894" y="1450852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98" name="วงรี 197">
              <a:extLst>
                <a:ext uri="{FF2B5EF4-FFF2-40B4-BE49-F238E27FC236}">
                  <a16:creationId xmlns:a16="http://schemas.microsoft.com/office/drawing/2014/main" id="{99D12FE0-9D89-4DCA-BE55-81A666A3DC64}"/>
                </a:ext>
              </a:extLst>
            </p:cNvPr>
            <p:cNvSpPr/>
            <p:nvPr/>
          </p:nvSpPr>
          <p:spPr>
            <a:xfrm>
              <a:off x="6264894" y="1650877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99" name="วงรี 198">
              <a:extLst>
                <a:ext uri="{FF2B5EF4-FFF2-40B4-BE49-F238E27FC236}">
                  <a16:creationId xmlns:a16="http://schemas.microsoft.com/office/drawing/2014/main" id="{497810E9-68CB-444C-B53D-1DA8C12A8AC5}"/>
                </a:ext>
              </a:extLst>
            </p:cNvPr>
            <p:cNvSpPr/>
            <p:nvPr/>
          </p:nvSpPr>
          <p:spPr>
            <a:xfrm>
              <a:off x="6264894" y="1850902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200" name="วงรี 199">
              <a:extLst>
                <a:ext uri="{FF2B5EF4-FFF2-40B4-BE49-F238E27FC236}">
                  <a16:creationId xmlns:a16="http://schemas.microsoft.com/office/drawing/2014/main" id="{A28FF609-F343-47FC-A527-377C8D8A3C93}"/>
                </a:ext>
              </a:extLst>
            </p:cNvPr>
            <p:cNvSpPr/>
            <p:nvPr/>
          </p:nvSpPr>
          <p:spPr>
            <a:xfrm>
              <a:off x="6264894" y="2050927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201" name="วงรี 200">
              <a:extLst>
                <a:ext uri="{FF2B5EF4-FFF2-40B4-BE49-F238E27FC236}">
                  <a16:creationId xmlns:a16="http://schemas.microsoft.com/office/drawing/2014/main" id="{20C4603F-058E-4D02-9D62-323B1BACD948}"/>
                </a:ext>
              </a:extLst>
            </p:cNvPr>
            <p:cNvSpPr/>
            <p:nvPr/>
          </p:nvSpPr>
          <p:spPr>
            <a:xfrm>
              <a:off x="6264894" y="2250952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202" name="วงรี 201">
              <a:extLst>
                <a:ext uri="{FF2B5EF4-FFF2-40B4-BE49-F238E27FC236}">
                  <a16:creationId xmlns:a16="http://schemas.microsoft.com/office/drawing/2014/main" id="{937B6F76-0969-485E-9D13-BFDDA29747B5}"/>
                </a:ext>
              </a:extLst>
            </p:cNvPr>
            <p:cNvSpPr/>
            <p:nvPr/>
          </p:nvSpPr>
          <p:spPr>
            <a:xfrm>
              <a:off x="6264894" y="2450977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203" name="วงรี 202">
              <a:extLst>
                <a:ext uri="{FF2B5EF4-FFF2-40B4-BE49-F238E27FC236}">
                  <a16:creationId xmlns:a16="http://schemas.microsoft.com/office/drawing/2014/main" id="{1DF58B4A-A66B-4699-A37C-3F6987305D84}"/>
                </a:ext>
              </a:extLst>
            </p:cNvPr>
            <p:cNvSpPr/>
            <p:nvPr/>
          </p:nvSpPr>
          <p:spPr>
            <a:xfrm>
              <a:off x="6264894" y="2651002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204" name="วงรี 203">
              <a:extLst>
                <a:ext uri="{FF2B5EF4-FFF2-40B4-BE49-F238E27FC236}">
                  <a16:creationId xmlns:a16="http://schemas.microsoft.com/office/drawing/2014/main" id="{7BB84F2F-07D2-4487-A2CE-362EFBDAEE8E}"/>
                </a:ext>
              </a:extLst>
            </p:cNvPr>
            <p:cNvSpPr/>
            <p:nvPr/>
          </p:nvSpPr>
          <p:spPr>
            <a:xfrm>
              <a:off x="6264894" y="2851027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205" name="วงรี 204">
              <a:extLst>
                <a:ext uri="{FF2B5EF4-FFF2-40B4-BE49-F238E27FC236}">
                  <a16:creationId xmlns:a16="http://schemas.microsoft.com/office/drawing/2014/main" id="{4A16ED61-82D7-4D1C-8262-ED0B118D0E60}"/>
                </a:ext>
              </a:extLst>
            </p:cNvPr>
            <p:cNvSpPr/>
            <p:nvPr/>
          </p:nvSpPr>
          <p:spPr>
            <a:xfrm>
              <a:off x="6264894" y="3051052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 dirty="0"/>
            </a:p>
          </p:txBody>
        </p:sp>
        <p:sp>
          <p:nvSpPr>
            <p:cNvPr id="206" name="วงรี 205">
              <a:extLst>
                <a:ext uri="{FF2B5EF4-FFF2-40B4-BE49-F238E27FC236}">
                  <a16:creationId xmlns:a16="http://schemas.microsoft.com/office/drawing/2014/main" id="{B6E1BE97-4B81-4356-B357-468CBC454F5D}"/>
                </a:ext>
              </a:extLst>
            </p:cNvPr>
            <p:cNvSpPr/>
            <p:nvPr/>
          </p:nvSpPr>
          <p:spPr>
            <a:xfrm>
              <a:off x="6264894" y="3251077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207" name="วงรี 206">
              <a:extLst>
                <a:ext uri="{FF2B5EF4-FFF2-40B4-BE49-F238E27FC236}">
                  <a16:creationId xmlns:a16="http://schemas.microsoft.com/office/drawing/2014/main" id="{1B89C48D-F989-4854-8466-937575850FD9}"/>
                </a:ext>
              </a:extLst>
            </p:cNvPr>
            <p:cNvSpPr/>
            <p:nvPr/>
          </p:nvSpPr>
          <p:spPr>
            <a:xfrm>
              <a:off x="6554714" y="1448775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208" name="วงรี 207">
              <a:extLst>
                <a:ext uri="{FF2B5EF4-FFF2-40B4-BE49-F238E27FC236}">
                  <a16:creationId xmlns:a16="http://schemas.microsoft.com/office/drawing/2014/main" id="{96C63366-8923-47D7-AA38-4C9BB4EF2BD6}"/>
                </a:ext>
              </a:extLst>
            </p:cNvPr>
            <p:cNvSpPr/>
            <p:nvPr/>
          </p:nvSpPr>
          <p:spPr>
            <a:xfrm>
              <a:off x="6554714" y="1648800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209" name="วงรี 208">
              <a:extLst>
                <a:ext uri="{FF2B5EF4-FFF2-40B4-BE49-F238E27FC236}">
                  <a16:creationId xmlns:a16="http://schemas.microsoft.com/office/drawing/2014/main" id="{BF1800A9-E998-48BD-B122-08130C2F9023}"/>
                </a:ext>
              </a:extLst>
            </p:cNvPr>
            <p:cNvSpPr/>
            <p:nvPr/>
          </p:nvSpPr>
          <p:spPr>
            <a:xfrm>
              <a:off x="6554714" y="1848825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210" name="วงรี 209">
              <a:extLst>
                <a:ext uri="{FF2B5EF4-FFF2-40B4-BE49-F238E27FC236}">
                  <a16:creationId xmlns:a16="http://schemas.microsoft.com/office/drawing/2014/main" id="{2E5538F9-9A0A-4AC9-AD17-8BE00BC56514}"/>
                </a:ext>
              </a:extLst>
            </p:cNvPr>
            <p:cNvSpPr/>
            <p:nvPr/>
          </p:nvSpPr>
          <p:spPr>
            <a:xfrm>
              <a:off x="6554714" y="2048850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211" name="วงรี 210">
              <a:extLst>
                <a:ext uri="{FF2B5EF4-FFF2-40B4-BE49-F238E27FC236}">
                  <a16:creationId xmlns:a16="http://schemas.microsoft.com/office/drawing/2014/main" id="{2A9461A3-9C39-423A-A9BE-600880ECBB4A}"/>
                </a:ext>
              </a:extLst>
            </p:cNvPr>
            <p:cNvSpPr/>
            <p:nvPr/>
          </p:nvSpPr>
          <p:spPr>
            <a:xfrm>
              <a:off x="6554714" y="2248875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212" name="วงรี 211">
              <a:extLst>
                <a:ext uri="{FF2B5EF4-FFF2-40B4-BE49-F238E27FC236}">
                  <a16:creationId xmlns:a16="http://schemas.microsoft.com/office/drawing/2014/main" id="{EB19948A-221D-46CD-A226-B92B574D58FD}"/>
                </a:ext>
              </a:extLst>
            </p:cNvPr>
            <p:cNvSpPr/>
            <p:nvPr/>
          </p:nvSpPr>
          <p:spPr>
            <a:xfrm>
              <a:off x="6554714" y="2448900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213" name="วงรี 212">
              <a:extLst>
                <a:ext uri="{FF2B5EF4-FFF2-40B4-BE49-F238E27FC236}">
                  <a16:creationId xmlns:a16="http://schemas.microsoft.com/office/drawing/2014/main" id="{31D69F52-AAA3-49B4-8A41-80F4EF61CEDE}"/>
                </a:ext>
              </a:extLst>
            </p:cNvPr>
            <p:cNvSpPr/>
            <p:nvPr/>
          </p:nvSpPr>
          <p:spPr>
            <a:xfrm>
              <a:off x="6554714" y="2648925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214" name="วงรี 213">
              <a:extLst>
                <a:ext uri="{FF2B5EF4-FFF2-40B4-BE49-F238E27FC236}">
                  <a16:creationId xmlns:a16="http://schemas.microsoft.com/office/drawing/2014/main" id="{94CF82CC-7350-4639-837C-2205CCCD1DB8}"/>
                </a:ext>
              </a:extLst>
            </p:cNvPr>
            <p:cNvSpPr/>
            <p:nvPr/>
          </p:nvSpPr>
          <p:spPr>
            <a:xfrm>
              <a:off x="6554714" y="2848950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215" name="วงรี 214">
              <a:extLst>
                <a:ext uri="{FF2B5EF4-FFF2-40B4-BE49-F238E27FC236}">
                  <a16:creationId xmlns:a16="http://schemas.microsoft.com/office/drawing/2014/main" id="{C49CBAEF-D48F-407B-9D7D-23BA8CBCEE76}"/>
                </a:ext>
              </a:extLst>
            </p:cNvPr>
            <p:cNvSpPr/>
            <p:nvPr/>
          </p:nvSpPr>
          <p:spPr>
            <a:xfrm>
              <a:off x="6554714" y="3048975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216" name="วงรี 215">
              <a:extLst>
                <a:ext uri="{FF2B5EF4-FFF2-40B4-BE49-F238E27FC236}">
                  <a16:creationId xmlns:a16="http://schemas.microsoft.com/office/drawing/2014/main" id="{BDC7FAE8-A9A4-4908-9254-5E8D4C2CB107}"/>
                </a:ext>
              </a:extLst>
            </p:cNvPr>
            <p:cNvSpPr/>
            <p:nvPr/>
          </p:nvSpPr>
          <p:spPr>
            <a:xfrm>
              <a:off x="6554714" y="3249000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217" name="วงรี 216">
              <a:extLst>
                <a:ext uri="{FF2B5EF4-FFF2-40B4-BE49-F238E27FC236}">
                  <a16:creationId xmlns:a16="http://schemas.microsoft.com/office/drawing/2014/main" id="{93BE9E9C-F227-4576-B2C4-1ABD6DFF9755}"/>
                </a:ext>
              </a:extLst>
            </p:cNvPr>
            <p:cNvSpPr/>
            <p:nvPr/>
          </p:nvSpPr>
          <p:spPr>
            <a:xfrm>
              <a:off x="6844534" y="1446698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218" name="วงรี 217">
              <a:extLst>
                <a:ext uri="{FF2B5EF4-FFF2-40B4-BE49-F238E27FC236}">
                  <a16:creationId xmlns:a16="http://schemas.microsoft.com/office/drawing/2014/main" id="{D779A1E4-5D4B-4B22-888D-9049B03829A1}"/>
                </a:ext>
              </a:extLst>
            </p:cNvPr>
            <p:cNvSpPr/>
            <p:nvPr/>
          </p:nvSpPr>
          <p:spPr>
            <a:xfrm>
              <a:off x="6844534" y="1646723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219" name="วงรี 218">
              <a:extLst>
                <a:ext uri="{FF2B5EF4-FFF2-40B4-BE49-F238E27FC236}">
                  <a16:creationId xmlns:a16="http://schemas.microsoft.com/office/drawing/2014/main" id="{E62C645D-CB77-4CF9-91C8-46B04F7C3ECD}"/>
                </a:ext>
              </a:extLst>
            </p:cNvPr>
            <p:cNvSpPr/>
            <p:nvPr/>
          </p:nvSpPr>
          <p:spPr>
            <a:xfrm>
              <a:off x="6844534" y="1846748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220" name="วงรี 219">
              <a:extLst>
                <a:ext uri="{FF2B5EF4-FFF2-40B4-BE49-F238E27FC236}">
                  <a16:creationId xmlns:a16="http://schemas.microsoft.com/office/drawing/2014/main" id="{E0534271-F8DF-4164-A164-FD536E27C050}"/>
                </a:ext>
              </a:extLst>
            </p:cNvPr>
            <p:cNvSpPr/>
            <p:nvPr/>
          </p:nvSpPr>
          <p:spPr>
            <a:xfrm>
              <a:off x="6844534" y="2046773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221" name="วงรี 220">
              <a:extLst>
                <a:ext uri="{FF2B5EF4-FFF2-40B4-BE49-F238E27FC236}">
                  <a16:creationId xmlns:a16="http://schemas.microsoft.com/office/drawing/2014/main" id="{4F5C6CC2-8800-4B01-A9F4-94334A6BA60D}"/>
                </a:ext>
              </a:extLst>
            </p:cNvPr>
            <p:cNvSpPr/>
            <p:nvPr/>
          </p:nvSpPr>
          <p:spPr>
            <a:xfrm>
              <a:off x="6844534" y="2246798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222" name="วงรี 221">
              <a:extLst>
                <a:ext uri="{FF2B5EF4-FFF2-40B4-BE49-F238E27FC236}">
                  <a16:creationId xmlns:a16="http://schemas.microsoft.com/office/drawing/2014/main" id="{4454834D-F961-406D-8699-B4758F68EB12}"/>
                </a:ext>
              </a:extLst>
            </p:cNvPr>
            <p:cNvSpPr/>
            <p:nvPr/>
          </p:nvSpPr>
          <p:spPr>
            <a:xfrm>
              <a:off x="6844534" y="2446823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223" name="วงรี 222">
              <a:extLst>
                <a:ext uri="{FF2B5EF4-FFF2-40B4-BE49-F238E27FC236}">
                  <a16:creationId xmlns:a16="http://schemas.microsoft.com/office/drawing/2014/main" id="{B7092582-A074-4D6F-8DF3-C08625DF8805}"/>
                </a:ext>
              </a:extLst>
            </p:cNvPr>
            <p:cNvSpPr/>
            <p:nvPr/>
          </p:nvSpPr>
          <p:spPr>
            <a:xfrm>
              <a:off x="6844534" y="2646848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224" name="วงรี 223">
              <a:extLst>
                <a:ext uri="{FF2B5EF4-FFF2-40B4-BE49-F238E27FC236}">
                  <a16:creationId xmlns:a16="http://schemas.microsoft.com/office/drawing/2014/main" id="{F36B67CB-1EE8-4810-AB11-2B63DD43C430}"/>
                </a:ext>
              </a:extLst>
            </p:cNvPr>
            <p:cNvSpPr/>
            <p:nvPr/>
          </p:nvSpPr>
          <p:spPr>
            <a:xfrm>
              <a:off x="6844534" y="2846873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225" name="วงรี 224">
              <a:extLst>
                <a:ext uri="{FF2B5EF4-FFF2-40B4-BE49-F238E27FC236}">
                  <a16:creationId xmlns:a16="http://schemas.microsoft.com/office/drawing/2014/main" id="{7143009C-229C-42A1-8F6F-515250F203DF}"/>
                </a:ext>
              </a:extLst>
            </p:cNvPr>
            <p:cNvSpPr/>
            <p:nvPr/>
          </p:nvSpPr>
          <p:spPr>
            <a:xfrm>
              <a:off x="6844534" y="3046898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226" name="วงรี 225">
              <a:extLst>
                <a:ext uri="{FF2B5EF4-FFF2-40B4-BE49-F238E27FC236}">
                  <a16:creationId xmlns:a16="http://schemas.microsoft.com/office/drawing/2014/main" id="{1996C852-8787-421A-8B7A-B535912C8DBC}"/>
                </a:ext>
              </a:extLst>
            </p:cNvPr>
            <p:cNvSpPr/>
            <p:nvPr/>
          </p:nvSpPr>
          <p:spPr>
            <a:xfrm>
              <a:off x="6844534" y="3246923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</p:grpSp>
      <p:pic>
        <p:nvPicPr>
          <p:cNvPr id="230" name="รูปภาพ 229">
            <a:extLst>
              <a:ext uri="{FF2B5EF4-FFF2-40B4-BE49-F238E27FC236}">
                <a16:creationId xmlns:a16="http://schemas.microsoft.com/office/drawing/2014/main" id="{5BCBB62A-289D-4E01-BD9A-836A9963BB09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12710">
            <a:off x="2901771" y="5172733"/>
            <a:ext cx="496270" cy="458438"/>
          </a:xfrm>
          <a:prstGeom prst="rect">
            <a:avLst/>
          </a:prstGeom>
        </p:spPr>
      </p:pic>
      <p:sp>
        <p:nvSpPr>
          <p:cNvPr id="187" name="สี่เหลี่ยมผืนผ้า 186">
            <a:extLst>
              <a:ext uri="{FF2B5EF4-FFF2-40B4-BE49-F238E27FC236}">
                <a16:creationId xmlns:a16="http://schemas.microsoft.com/office/drawing/2014/main" id="{EEEA021F-FE91-4991-A9F4-6B54B83EBB5E}"/>
              </a:ext>
            </a:extLst>
          </p:cNvPr>
          <p:cNvSpPr/>
          <p:nvPr/>
        </p:nvSpPr>
        <p:spPr>
          <a:xfrm>
            <a:off x="399393" y="309383"/>
            <a:ext cx="8441305" cy="4709858"/>
          </a:xfrm>
          <a:prstGeom prst="rect">
            <a:avLst/>
          </a:prstGeom>
          <a:solidFill>
            <a:schemeClr val="accent4">
              <a:lumMod val="20000"/>
              <a:lumOff val="8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2" name="สี่เหลี่ยมผืนผ้า 1">
            <a:extLst>
              <a:ext uri="{FF2B5EF4-FFF2-40B4-BE49-F238E27FC236}">
                <a16:creationId xmlns:a16="http://schemas.microsoft.com/office/drawing/2014/main" id="{823F2461-C6A2-415D-BC23-E283FF6630FD}"/>
              </a:ext>
            </a:extLst>
          </p:cNvPr>
          <p:cNvSpPr/>
          <p:nvPr/>
        </p:nvSpPr>
        <p:spPr>
          <a:xfrm>
            <a:off x="1447350" y="465467"/>
            <a:ext cx="743791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000" b="1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พอลิเมอร์ </a:t>
            </a:r>
            <a:r>
              <a:rPr lang="en-US" sz="4000" b="1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(polymer)</a:t>
            </a:r>
            <a:r>
              <a:rPr lang="en-US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</a:t>
            </a:r>
            <a:r>
              <a:rPr lang="th-TH" sz="4000" b="1" dirty="0">
                <a:solidFill>
                  <a:srgbClr val="8D161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พลาสติก </a:t>
            </a:r>
            <a:r>
              <a:rPr lang="en-US" sz="4000" b="1" dirty="0">
                <a:solidFill>
                  <a:srgbClr val="8D161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(plastic) </a:t>
            </a:r>
            <a:endParaRPr lang="th-TH" sz="4000" b="1" dirty="0">
              <a:solidFill>
                <a:srgbClr val="8D1612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D66D8C-08F9-42FB-9CF3-3FB38DB7AA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711" y="420884"/>
            <a:ext cx="720000" cy="720000"/>
          </a:xfrm>
          <a:prstGeom prst="rect">
            <a:avLst/>
          </a:prstGeom>
        </p:spPr>
      </p:pic>
      <p:sp>
        <p:nvSpPr>
          <p:cNvPr id="188" name="ลูกศร: ขวา 5">
            <a:extLst>
              <a:ext uri="{FF2B5EF4-FFF2-40B4-BE49-F238E27FC236}">
                <a16:creationId xmlns:a16="http://schemas.microsoft.com/office/drawing/2014/main" id="{3C57F138-02C1-40B7-AB7C-8951760473ED}"/>
              </a:ext>
            </a:extLst>
          </p:cNvPr>
          <p:cNvSpPr/>
          <p:nvPr/>
        </p:nvSpPr>
        <p:spPr>
          <a:xfrm>
            <a:off x="4797772" y="674679"/>
            <a:ext cx="647797" cy="313463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89" name="TextBox 188">
            <a:extLst>
              <a:ext uri="{FF2B5EF4-FFF2-40B4-BE49-F238E27FC236}">
                <a16:creationId xmlns:a16="http://schemas.microsoft.com/office/drawing/2014/main" id="{7C1F45F9-D910-49E1-83EC-6B349F7FD75A}"/>
              </a:ext>
            </a:extLst>
          </p:cNvPr>
          <p:cNvSpPr txBox="1"/>
          <p:nvPr/>
        </p:nvSpPr>
        <p:spPr>
          <a:xfrm>
            <a:off x="1871475" y="1232044"/>
            <a:ext cx="654862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พลาสติก</a:t>
            </a:r>
            <a:r>
              <a:rPr lang="th-TH" sz="2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เป็นพอลิเมอร์ที่มีสมบัติหลากหลายขึ้นอยู่กับโครงสร้างของพลาสติก </a:t>
            </a:r>
          </a:p>
          <a:p>
            <a:r>
              <a:rPr lang="th-TH" sz="2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การพิจารณาเลือกใช้พลาสติก จึงควรพิจารณาจากสมบัติของพลาสติก</a:t>
            </a:r>
          </a:p>
        </p:txBody>
      </p:sp>
      <p:pic>
        <p:nvPicPr>
          <p:cNvPr id="227" name="รูปภาพ 227">
            <a:extLst>
              <a:ext uri="{FF2B5EF4-FFF2-40B4-BE49-F238E27FC236}">
                <a16:creationId xmlns:a16="http://schemas.microsoft.com/office/drawing/2014/main" id="{3BE9AC01-9125-485C-BEF4-A509B8579A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348" y="1321111"/>
            <a:ext cx="360000" cy="360000"/>
          </a:xfrm>
          <a:prstGeom prst="rect">
            <a:avLst/>
          </a:prstGeom>
        </p:spPr>
      </p:pic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E5EB1BD6-14CB-4A77-8CC4-F07A1345AB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1872012"/>
              </p:ext>
            </p:extLst>
          </p:nvPr>
        </p:nvGraphicFramePr>
        <p:xfrm>
          <a:off x="863005" y="2123495"/>
          <a:ext cx="7655043" cy="2392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78978">
                  <a:extLst>
                    <a:ext uri="{9D8B030D-6E8A-4147-A177-3AD203B41FA5}">
                      <a16:colId xmlns:a16="http://schemas.microsoft.com/office/drawing/2014/main" val="2378372844"/>
                    </a:ext>
                  </a:extLst>
                </a:gridCol>
                <a:gridCol w="2671638">
                  <a:extLst>
                    <a:ext uri="{9D8B030D-6E8A-4147-A177-3AD203B41FA5}">
                      <a16:colId xmlns:a16="http://schemas.microsoft.com/office/drawing/2014/main" val="2637737049"/>
                    </a:ext>
                  </a:extLst>
                </a:gridCol>
                <a:gridCol w="2904427">
                  <a:extLst>
                    <a:ext uri="{9D8B030D-6E8A-4147-A177-3AD203B41FA5}">
                      <a16:colId xmlns:a16="http://schemas.microsoft.com/office/drawing/2014/main" val="1348911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>
                          <a:solidFill>
                            <a:srgbClr val="0070C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ตัวอย่างประเภทพลาสติก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>
                          <a:solidFill>
                            <a:srgbClr val="0070C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คุณสมบัติ</a:t>
                      </a: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>
                          <a:solidFill>
                            <a:srgbClr val="0070C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การนำไปใช้งาน</a:t>
                      </a: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27768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18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พอลิเอทิลีนความหนาแน่นต่ำ </a:t>
                      </a:r>
                      <a:r>
                        <a:rPr lang="en-US" sz="18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(LDPE)</a:t>
                      </a:r>
                      <a:endParaRPr lang="th-TH" sz="18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sz="1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เป็นฟิล์มพลาสติกที่ยืดหยุ่นได้</a:t>
                      </a: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sz="1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ถุงพลาสติกมีหูหิ้ว หลอดพลาสติกแรปห่ออาหาร</a:t>
                      </a: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25365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18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โพลีโพพีลีน (</a:t>
                      </a:r>
                      <a:r>
                        <a:rPr lang="en-US" sz="18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PP) </a:t>
                      </a:r>
                      <a:endParaRPr lang="th-TH" sz="18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sz="1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พลาสติกแข็ง ถูกใช้เป็นบรรจุภัณฑ์อาหาร</a:t>
                      </a: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sz="1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ถ้วยโยเกิร์ต ถ้วยบะหมีกึ่งสำเร็จรูปแบบแข็ง</a:t>
                      </a: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18573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18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โพลีสไตรีน (</a:t>
                      </a:r>
                      <a:r>
                        <a:rPr lang="en-US" sz="18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PS)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sz="1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มีลักษณะแข็ง มันวาว แต่เปราะแตกง่าย</a:t>
                      </a: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sz="1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ช้อน ส้อมพลาสติก ภาชนะโฟม ฝาแก้วกาแฟ</a:t>
                      </a: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598130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th-TH" sz="18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พอลิเมลามีนฟอร์มาลดีไฮด์ (เมลามีน)</a:t>
                      </a:r>
                      <a:endParaRPr lang="en-US" sz="18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sz="1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มีลักษณะ ทนความร้อน ทนน้ำ ทนสารเคมี</a:t>
                      </a: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sz="1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เครื่องใช้ในครัว ช้อน ส้อม ตะเกียบ จาน ชาม</a:t>
                      </a: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9051053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F8B95F6B-A42F-40DE-845F-1E45C29D6B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263" y="4269919"/>
            <a:ext cx="816420" cy="816420"/>
          </a:xfrm>
          <a:prstGeom prst="rect">
            <a:avLst/>
          </a:prstGeom>
        </p:spPr>
      </p:pic>
      <p:pic>
        <p:nvPicPr>
          <p:cNvPr id="228" name="Picture 227">
            <a:extLst>
              <a:ext uri="{FF2B5EF4-FFF2-40B4-BE49-F238E27FC236}">
                <a16:creationId xmlns:a16="http://schemas.microsoft.com/office/drawing/2014/main" id="{CD4305C2-24DB-4DF9-949C-E080ACA39A5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2612" y="1417257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61423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1835E5EE-E9B6-4259-BD57-E1921D7FCB7B}"/>
              </a:ext>
            </a:extLst>
          </p:cNvPr>
          <p:cNvGrpSpPr/>
          <p:nvPr/>
        </p:nvGrpSpPr>
        <p:grpSpPr>
          <a:xfrm>
            <a:off x="-24524" y="-71791"/>
            <a:ext cx="9188286" cy="5702962"/>
            <a:chOff x="-24524" y="-71791"/>
            <a:chExt cx="9188286" cy="5702962"/>
          </a:xfrm>
        </p:grpSpPr>
        <p:sp>
          <p:nvSpPr>
            <p:cNvPr id="124" name="วงรี 123">
              <a:extLst>
                <a:ext uri="{FF2B5EF4-FFF2-40B4-BE49-F238E27FC236}">
                  <a16:creationId xmlns:a16="http://schemas.microsoft.com/office/drawing/2014/main" id="{4D749C6A-B85E-4128-A4F5-3C008CE3256F}"/>
                </a:ext>
              </a:extLst>
            </p:cNvPr>
            <p:cNvSpPr/>
            <p:nvPr/>
          </p:nvSpPr>
          <p:spPr>
            <a:xfrm rot="2025166">
              <a:off x="4547239" y="3641871"/>
              <a:ext cx="1654232" cy="1528124"/>
            </a:xfrm>
            <a:prstGeom prst="ellipse">
              <a:avLst/>
            </a:prstGeom>
            <a:pattFill prst="dkHorz">
              <a:fgClr>
                <a:srgbClr val="3DADD4"/>
              </a:fgClr>
              <a:bgClr>
                <a:schemeClr val="accent5">
                  <a:lumMod val="40000"/>
                  <a:lumOff val="6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 dirty="0"/>
            </a:p>
          </p:txBody>
        </p:sp>
        <p:sp>
          <p:nvSpPr>
            <p:cNvPr id="123" name="วงรี 122">
              <a:extLst>
                <a:ext uri="{FF2B5EF4-FFF2-40B4-BE49-F238E27FC236}">
                  <a16:creationId xmlns:a16="http://schemas.microsoft.com/office/drawing/2014/main" id="{4547BB5D-980C-49C6-8DD2-5EBB553E6D2E}"/>
                </a:ext>
              </a:extLst>
            </p:cNvPr>
            <p:cNvSpPr/>
            <p:nvPr/>
          </p:nvSpPr>
          <p:spPr>
            <a:xfrm rot="2025166">
              <a:off x="248763" y="2075931"/>
              <a:ext cx="1654232" cy="1528124"/>
            </a:xfrm>
            <a:prstGeom prst="ellipse">
              <a:avLst/>
            </a:prstGeom>
            <a:pattFill prst="dkHorz">
              <a:fgClr>
                <a:srgbClr val="3DADD4"/>
              </a:fgClr>
              <a:bgClr>
                <a:schemeClr val="accent5">
                  <a:lumMod val="40000"/>
                  <a:lumOff val="6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 dirty="0"/>
            </a:p>
          </p:txBody>
        </p:sp>
        <p:sp>
          <p:nvSpPr>
            <p:cNvPr id="122" name="วงรี 121">
              <a:extLst>
                <a:ext uri="{FF2B5EF4-FFF2-40B4-BE49-F238E27FC236}">
                  <a16:creationId xmlns:a16="http://schemas.microsoft.com/office/drawing/2014/main" id="{136E3BA7-F06D-4AEC-9D6F-42B890E5616A}"/>
                </a:ext>
              </a:extLst>
            </p:cNvPr>
            <p:cNvSpPr/>
            <p:nvPr/>
          </p:nvSpPr>
          <p:spPr>
            <a:xfrm rot="2025166">
              <a:off x="6990495" y="1782658"/>
              <a:ext cx="1654232" cy="1528124"/>
            </a:xfrm>
            <a:prstGeom prst="ellipse">
              <a:avLst/>
            </a:prstGeom>
            <a:pattFill prst="dkHorz">
              <a:fgClr>
                <a:srgbClr val="3DADD4"/>
              </a:fgClr>
              <a:bgClr>
                <a:schemeClr val="accent5">
                  <a:lumMod val="40000"/>
                  <a:lumOff val="6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 dirty="0"/>
            </a:p>
          </p:txBody>
        </p:sp>
        <p:grpSp>
          <p:nvGrpSpPr>
            <p:cNvPr id="25" name="กลุ่ม 24">
              <a:extLst>
                <a:ext uri="{FF2B5EF4-FFF2-40B4-BE49-F238E27FC236}">
                  <a16:creationId xmlns:a16="http://schemas.microsoft.com/office/drawing/2014/main" id="{C3AE868D-FBBA-4B74-B214-3D8230C10F4E}"/>
                </a:ext>
              </a:extLst>
            </p:cNvPr>
            <p:cNvGrpSpPr/>
            <p:nvPr/>
          </p:nvGrpSpPr>
          <p:grpSpPr>
            <a:xfrm>
              <a:off x="-24524" y="-71791"/>
              <a:ext cx="5503933" cy="4625727"/>
              <a:chOff x="-13854" y="-53779"/>
              <a:chExt cx="5988928" cy="5448712"/>
            </a:xfrm>
            <a:gradFill>
              <a:gsLst>
                <a:gs pos="0">
                  <a:srgbClr val="FEE882"/>
                </a:gs>
                <a:gs pos="73000">
                  <a:srgbClr val="FEE882"/>
                </a:gs>
                <a:gs pos="100000">
                  <a:srgbClr val="FEE882"/>
                </a:gs>
              </a:gsLst>
              <a:path path="circle">
                <a:fillToRect l="50000" t="50000" r="50000" b="50000"/>
              </a:path>
            </a:gradFill>
          </p:grpSpPr>
          <p:sp>
            <p:nvSpPr>
              <p:cNvPr id="24" name="รูปแบบอิสระ: รูปร่าง 23">
                <a:extLst>
                  <a:ext uri="{FF2B5EF4-FFF2-40B4-BE49-F238E27FC236}">
                    <a16:creationId xmlns:a16="http://schemas.microsoft.com/office/drawing/2014/main" id="{8532D37F-FCA3-4BF8-BDEE-30A101219801}"/>
                  </a:ext>
                </a:extLst>
              </p:cNvPr>
              <p:cNvSpPr/>
              <p:nvPr/>
            </p:nvSpPr>
            <p:spPr>
              <a:xfrm>
                <a:off x="-13854" y="415635"/>
                <a:ext cx="3654961" cy="4979298"/>
              </a:xfrm>
              <a:custGeom>
                <a:avLst/>
                <a:gdLst>
                  <a:gd name="connsiteX0" fmla="*/ 3034146 w 3034146"/>
                  <a:gd name="connsiteY0" fmla="*/ 0 h 4724400"/>
                  <a:gd name="connsiteX1" fmla="*/ 1676400 w 3034146"/>
                  <a:gd name="connsiteY1" fmla="*/ 1939636 h 4724400"/>
                  <a:gd name="connsiteX2" fmla="*/ 831273 w 3034146"/>
                  <a:gd name="connsiteY2" fmla="*/ 2521527 h 4724400"/>
                  <a:gd name="connsiteX3" fmla="*/ 498764 w 3034146"/>
                  <a:gd name="connsiteY3" fmla="*/ 4322618 h 4724400"/>
                  <a:gd name="connsiteX4" fmla="*/ 13855 w 3034146"/>
                  <a:gd name="connsiteY4" fmla="*/ 4724400 h 4724400"/>
                  <a:gd name="connsiteX5" fmla="*/ 0 w 3034146"/>
                  <a:gd name="connsiteY5" fmla="*/ 41564 h 4724400"/>
                  <a:gd name="connsiteX6" fmla="*/ 3034146 w 3034146"/>
                  <a:gd name="connsiteY6" fmla="*/ 0 h 4724400"/>
                  <a:gd name="connsiteX0" fmla="*/ 3034146 w 3034146"/>
                  <a:gd name="connsiteY0" fmla="*/ 0 h 5021667"/>
                  <a:gd name="connsiteX1" fmla="*/ 1676400 w 3034146"/>
                  <a:gd name="connsiteY1" fmla="*/ 1939636 h 5021667"/>
                  <a:gd name="connsiteX2" fmla="*/ 831273 w 3034146"/>
                  <a:gd name="connsiteY2" fmla="*/ 2521527 h 5021667"/>
                  <a:gd name="connsiteX3" fmla="*/ 498764 w 3034146"/>
                  <a:gd name="connsiteY3" fmla="*/ 4322618 h 5021667"/>
                  <a:gd name="connsiteX4" fmla="*/ 13855 w 3034146"/>
                  <a:gd name="connsiteY4" fmla="*/ 4724400 h 5021667"/>
                  <a:gd name="connsiteX5" fmla="*/ 0 w 3034146"/>
                  <a:gd name="connsiteY5" fmla="*/ 41564 h 5021667"/>
                  <a:gd name="connsiteX6" fmla="*/ 3034146 w 3034146"/>
                  <a:gd name="connsiteY6" fmla="*/ 0 h 5021667"/>
                  <a:gd name="connsiteX0" fmla="*/ 3034146 w 3034146"/>
                  <a:gd name="connsiteY0" fmla="*/ 0 h 5021667"/>
                  <a:gd name="connsiteX1" fmla="*/ 1676400 w 3034146"/>
                  <a:gd name="connsiteY1" fmla="*/ 1939636 h 5021667"/>
                  <a:gd name="connsiteX2" fmla="*/ 831273 w 3034146"/>
                  <a:gd name="connsiteY2" fmla="*/ 2521527 h 5021667"/>
                  <a:gd name="connsiteX3" fmla="*/ 498764 w 3034146"/>
                  <a:gd name="connsiteY3" fmla="*/ 4322618 h 5021667"/>
                  <a:gd name="connsiteX4" fmla="*/ 13855 w 3034146"/>
                  <a:gd name="connsiteY4" fmla="*/ 4724400 h 5021667"/>
                  <a:gd name="connsiteX5" fmla="*/ 0 w 3034146"/>
                  <a:gd name="connsiteY5" fmla="*/ 41564 h 5021667"/>
                  <a:gd name="connsiteX6" fmla="*/ 3034146 w 3034146"/>
                  <a:gd name="connsiteY6" fmla="*/ 0 h 5021667"/>
                  <a:gd name="connsiteX0" fmla="*/ 3034146 w 3073956"/>
                  <a:gd name="connsiteY0" fmla="*/ 0 h 5021667"/>
                  <a:gd name="connsiteX1" fmla="*/ 1676400 w 3073956"/>
                  <a:gd name="connsiteY1" fmla="*/ 1939636 h 5021667"/>
                  <a:gd name="connsiteX2" fmla="*/ 831273 w 3073956"/>
                  <a:gd name="connsiteY2" fmla="*/ 2521527 h 5021667"/>
                  <a:gd name="connsiteX3" fmla="*/ 498764 w 3073956"/>
                  <a:gd name="connsiteY3" fmla="*/ 4322618 h 5021667"/>
                  <a:gd name="connsiteX4" fmla="*/ 13855 w 3073956"/>
                  <a:gd name="connsiteY4" fmla="*/ 4724400 h 5021667"/>
                  <a:gd name="connsiteX5" fmla="*/ 0 w 3073956"/>
                  <a:gd name="connsiteY5" fmla="*/ 41564 h 5021667"/>
                  <a:gd name="connsiteX6" fmla="*/ 3034146 w 3073956"/>
                  <a:gd name="connsiteY6" fmla="*/ 0 h 5021667"/>
                  <a:gd name="connsiteX0" fmla="*/ 3034146 w 3101237"/>
                  <a:gd name="connsiteY0" fmla="*/ 0 h 5021667"/>
                  <a:gd name="connsiteX1" fmla="*/ 2286000 w 3101237"/>
                  <a:gd name="connsiteY1" fmla="*/ 2119745 h 5021667"/>
                  <a:gd name="connsiteX2" fmla="*/ 831273 w 3101237"/>
                  <a:gd name="connsiteY2" fmla="*/ 2521527 h 5021667"/>
                  <a:gd name="connsiteX3" fmla="*/ 498764 w 3101237"/>
                  <a:gd name="connsiteY3" fmla="*/ 4322618 h 5021667"/>
                  <a:gd name="connsiteX4" fmla="*/ 13855 w 3101237"/>
                  <a:gd name="connsiteY4" fmla="*/ 4724400 h 5021667"/>
                  <a:gd name="connsiteX5" fmla="*/ 0 w 3101237"/>
                  <a:gd name="connsiteY5" fmla="*/ 41564 h 5021667"/>
                  <a:gd name="connsiteX6" fmla="*/ 3034146 w 3101237"/>
                  <a:gd name="connsiteY6" fmla="*/ 0 h 5021667"/>
                  <a:gd name="connsiteX0" fmla="*/ 3740728 w 3780989"/>
                  <a:gd name="connsiteY0" fmla="*/ 13854 h 4980103"/>
                  <a:gd name="connsiteX1" fmla="*/ 2286000 w 3780989"/>
                  <a:gd name="connsiteY1" fmla="*/ 2078181 h 4980103"/>
                  <a:gd name="connsiteX2" fmla="*/ 831273 w 3780989"/>
                  <a:gd name="connsiteY2" fmla="*/ 2479963 h 4980103"/>
                  <a:gd name="connsiteX3" fmla="*/ 498764 w 3780989"/>
                  <a:gd name="connsiteY3" fmla="*/ 4281054 h 4980103"/>
                  <a:gd name="connsiteX4" fmla="*/ 13855 w 3780989"/>
                  <a:gd name="connsiteY4" fmla="*/ 4682836 h 4980103"/>
                  <a:gd name="connsiteX5" fmla="*/ 0 w 3780989"/>
                  <a:gd name="connsiteY5" fmla="*/ 0 h 4980103"/>
                  <a:gd name="connsiteX6" fmla="*/ 3740728 w 3780989"/>
                  <a:gd name="connsiteY6" fmla="*/ 13854 h 4980103"/>
                  <a:gd name="connsiteX0" fmla="*/ 3740728 w 3803936"/>
                  <a:gd name="connsiteY0" fmla="*/ 13854 h 4980103"/>
                  <a:gd name="connsiteX1" fmla="*/ 2826327 w 3803936"/>
                  <a:gd name="connsiteY1" fmla="*/ 1884217 h 4980103"/>
                  <a:gd name="connsiteX2" fmla="*/ 831273 w 3803936"/>
                  <a:gd name="connsiteY2" fmla="*/ 2479963 h 4980103"/>
                  <a:gd name="connsiteX3" fmla="*/ 498764 w 3803936"/>
                  <a:gd name="connsiteY3" fmla="*/ 4281054 h 4980103"/>
                  <a:gd name="connsiteX4" fmla="*/ 13855 w 3803936"/>
                  <a:gd name="connsiteY4" fmla="*/ 4682836 h 4980103"/>
                  <a:gd name="connsiteX5" fmla="*/ 0 w 3803936"/>
                  <a:gd name="connsiteY5" fmla="*/ 0 h 4980103"/>
                  <a:gd name="connsiteX6" fmla="*/ 3740728 w 3803936"/>
                  <a:gd name="connsiteY6" fmla="*/ 13854 h 4980103"/>
                  <a:gd name="connsiteX0" fmla="*/ 3740728 w 3819518"/>
                  <a:gd name="connsiteY0" fmla="*/ 13854 h 4980103"/>
                  <a:gd name="connsiteX1" fmla="*/ 2826327 w 3819518"/>
                  <a:gd name="connsiteY1" fmla="*/ 1884217 h 4980103"/>
                  <a:gd name="connsiteX2" fmla="*/ 831273 w 3819518"/>
                  <a:gd name="connsiteY2" fmla="*/ 2479963 h 4980103"/>
                  <a:gd name="connsiteX3" fmla="*/ 498764 w 3819518"/>
                  <a:gd name="connsiteY3" fmla="*/ 4281054 h 4980103"/>
                  <a:gd name="connsiteX4" fmla="*/ 13855 w 3819518"/>
                  <a:gd name="connsiteY4" fmla="*/ 4682836 h 4980103"/>
                  <a:gd name="connsiteX5" fmla="*/ 0 w 3819518"/>
                  <a:gd name="connsiteY5" fmla="*/ 0 h 4980103"/>
                  <a:gd name="connsiteX6" fmla="*/ 3740728 w 3819518"/>
                  <a:gd name="connsiteY6" fmla="*/ 13854 h 4980103"/>
                  <a:gd name="connsiteX0" fmla="*/ 3699165 w 3764759"/>
                  <a:gd name="connsiteY0" fmla="*/ 0 h 4980103"/>
                  <a:gd name="connsiteX1" fmla="*/ 2826327 w 3764759"/>
                  <a:gd name="connsiteY1" fmla="*/ 1884217 h 4980103"/>
                  <a:gd name="connsiteX2" fmla="*/ 831273 w 3764759"/>
                  <a:gd name="connsiteY2" fmla="*/ 2479963 h 4980103"/>
                  <a:gd name="connsiteX3" fmla="*/ 498764 w 3764759"/>
                  <a:gd name="connsiteY3" fmla="*/ 4281054 h 4980103"/>
                  <a:gd name="connsiteX4" fmla="*/ 13855 w 3764759"/>
                  <a:gd name="connsiteY4" fmla="*/ 4682836 h 4980103"/>
                  <a:gd name="connsiteX5" fmla="*/ 0 w 3764759"/>
                  <a:gd name="connsiteY5" fmla="*/ 0 h 4980103"/>
                  <a:gd name="connsiteX6" fmla="*/ 3699165 w 3764759"/>
                  <a:gd name="connsiteY6" fmla="*/ 0 h 4980103"/>
                  <a:gd name="connsiteX0" fmla="*/ 3408220 w 3496956"/>
                  <a:gd name="connsiteY0" fmla="*/ 0 h 4993957"/>
                  <a:gd name="connsiteX1" fmla="*/ 2826327 w 3496956"/>
                  <a:gd name="connsiteY1" fmla="*/ 1898071 h 4993957"/>
                  <a:gd name="connsiteX2" fmla="*/ 831273 w 3496956"/>
                  <a:gd name="connsiteY2" fmla="*/ 2493817 h 4993957"/>
                  <a:gd name="connsiteX3" fmla="*/ 498764 w 3496956"/>
                  <a:gd name="connsiteY3" fmla="*/ 4294908 h 4993957"/>
                  <a:gd name="connsiteX4" fmla="*/ 13855 w 3496956"/>
                  <a:gd name="connsiteY4" fmla="*/ 4696690 h 4993957"/>
                  <a:gd name="connsiteX5" fmla="*/ 0 w 3496956"/>
                  <a:gd name="connsiteY5" fmla="*/ 13854 h 4993957"/>
                  <a:gd name="connsiteX6" fmla="*/ 3408220 w 3496956"/>
                  <a:gd name="connsiteY6" fmla="*/ 0 h 4993957"/>
                  <a:gd name="connsiteX0" fmla="*/ 3408220 w 3460882"/>
                  <a:gd name="connsiteY0" fmla="*/ 0 h 4993957"/>
                  <a:gd name="connsiteX1" fmla="*/ 2355272 w 3460882"/>
                  <a:gd name="connsiteY1" fmla="*/ 1787235 h 4993957"/>
                  <a:gd name="connsiteX2" fmla="*/ 831273 w 3460882"/>
                  <a:gd name="connsiteY2" fmla="*/ 2493817 h 4993957"/>
                  <a:gd name="connsiteX3" fmla="*/ 498764 w 3460882"/>
                  <a:gd name="connsiteY3" fmla="*/ 4294908 h 4993957"/>
                  <a:gd name="connsiteX4" fmla="*/ 13855 w 3460882"/>
                  <a:gd name="connsiteY4" fmla="*/ 4696690 h 4993957"/>
                  <a:gd name="connsiteX5" fmla="*/ 0 w 3460882"/>
                  <a:gd name="connsiteY5" fmla="*/ 13854 h 4993957"/>
                  <a:gd name="connsiteX6" fmla="*/ 3408220 w 3460882"/>
                  <a:gd name="connsiteY6" fmla="*/ 0 h 4993957"/>
                  <a:gd name="connsiteX0" fmla="*/ 3408220 w 3461814"/>
                  <a:gd name="connsiteY0" fmla="*/ 0 h 4997951"/>
                  <a:gd name="connsiteX1" fmla="*/ 2355272 w 3461814"/>
                  <a:gd name="connsiteY1" fmla="*/ 1787235 h 4997951"/>
                  <a:gd name="connsiteX2" fmla="*/ 706582 w 3461814"/>
                  <a:gd name="connsiteY2" fmla="*/ 2369126 h 4997951"/>
                  <a:gd name="connsiteX3" fmla="*/ 498764 w 3461814"/>
                  <a:gd name="connsiteY3" fmla="*/ 4294908 h 4997951"/>
                  <a:gd name="connsiteX4" fmla="*/ 13855 w 3461814"/>
                  <a:gd name="connsiteY4" fmla="*/ 4696690 h 4997951"/>
                  <a:gd name="connsiteX5" fmla="*/ 0 w 3461814"/>
                  <a:gd name="connsiteY5" fmla="*/ 13854 h 4997951"/>
                  <a:gd name="connsiteX6" fmla="*/ 3408220 w 3461814"/>
                  <a:gd name="connsiteY6" fmla="*/ 0 h 4997951"/>
                  <a:gd name="connsiteX0" fmla="*/ 3505202 w 3555152"/>
                  <a:gd name="connsiteY0" fmla="*/ 13855 h 4984097"/>
                  <a:gd name="connsiteX1" fmla="*/ 2355272 w 3555152"/>
                  <a:gd name="connsiteY1" fmla="*/ 1773381 h 4984097"/>
                  <a:gd name="connsiteX2" fmla="*/ 706582 w 3555152"/>
                  <a:gd name="connsiteY2" fmla="*/ 2355272 h 4984097"/>
                  <a:gd name="connsiteX3" fmla="*/ 498764 w 3555152"/>
                  <a:gd name="connsiteY3" fmla="*/ 4281054 h 4984097"/>
                  <a:gd name="connsiteX4" fmla="*/ 13855 w 3555152"/>
                  <a:gd name="connsiteY4" fmla="*/ 4682836 h 4984097"/>
                  <a:gd name="connsiteX5" fmla="*/ 0 w 3555152"/>
                  <a:gd name="connsiteY5" fmla="*/ 0 h 4984097"/>
                  <a:gd name="connsiteX6" fmla="*/ 3505202 w 3555152"/>
                  <a:gd name="connsiteY6" fmla="*/ 13855 h 4984097"/>
                  <a:gd name="connsiteX0" fmla="*/ 3505202 w 3509945"/>
                  <a:gd name="connsiteY0" fmla="*/ 13855 h 4984097"/>
                  <a:gd name="connsiteX1" fmla="*/ 2355272 w 3509945"/>
                  <a:gd name="connsiteY1" fmla="*/ 1773381 h 4984097"/>
                  <a:gd name="connsiteX2" fmla="*/ 706582 w 3509945"/>
                  <a:gd name="connsiteY2" fmla="*/ 2355272 h 4984097"/>
                  <a:gd name="connsiteX3" fmla="*/ 498764 w 3509945"/>
                  <a:gd name="connsiteY3" fmla="*/ 4281054 h 4984097"/>
                  <a:gd name="connsiteX4" fmla="*/ 13855 w 3509945"/>
                  <a:gd name="connsiteY4" fmla="*/ 4682836 h 4984097"/>
                  <a:gd name="connsiteX5" fmla="*/ 0 w 3509945"/>
                  <a:gd name="connsiteY5" fmla="*/ 0 h 4984097"/>
                  <a:gd name="connsiteX6" fmla="*/ 3505202 w 3509945"/>
                  <a:gd name="connsiteY6" fmla="*/ 13855 h 4984097"/>
                  <a:gd name="connsiteX0" fmla="*/ 3505202 w 3510195"/>
                  <a:gd name="connsiteY0" fmla="*/ 13855 h 4984097"/>
                  <a:gd name="connsiteX1" fmla="*/ 2355272 w 3510195"/>
                  <a:gd name="connsiteY1" fmla="*/ 1773381 h 4984097"/>
                  <a:gd name="connsiteX2" fmla="*/ 706582 w 3510195"/>
                  <a:gd name="connsiteY2" fmla="*/ 2355272 h 4984097"/>
                  <a:gd name="connsiteX3" fmla="*/ 498764 w 3510195"/>
                  <a:gd name="connsiteY3" fmla="*/ 4281054 h 4984097"/>
                  <a:gd name="connsiteX4" fmla="*/ 13855 w 3510195"/>
                  <a:gd name="connsiteY4" fmla="*/ 4682836 h 4984097"/>
                  <a:gd name="connsiteX5" fmla="*/ 0 w 3510195"/>
                  <a:gd name="connsiteY5" fmla="*/ 0 h 4984097"/>
                  <a:gd name="connsiteX6" fmla="*/ 3505202 w 3510195"/>
                  <a:gd name="connsiteY6" fmla="*/ 13855 h 4984097"/>
                  <a:gd name="connsiteX0" fmla="*/ 3505202 w 3510379"/>
                  <a:gd name="connsiteY0" fmla="*/ 13855 h 4984097"/>
                  <a:gd name="connsiteX1" fmla="*/ 2382981 w 3510379"/>
                  <a:gd name="connsiteY1" fmla="*/ 1911927 h 4984097"/>
                  <a:gd name="connsiteX2" fmla="*/ 706582 w 3510379"/>
                  <a:gd name="connsiteY2" fmla="*/ 2355272 h 4984097"/>
                  <a:gd name="connsiteX3" fmla="*/ 498764 w 3510379"/>
                  <a:gd name="connsiteY3" fmla="*/ 4281054 h 4984097"/>
                  <a:gd name="connsiteX4" fmla="*/ 13855 w 3510379"/>
                  <a:gd name="connsiteY4" fmla="*/ 4682836 h 4984097"/>
                  <a:gd name="connsiteX5" fmla="*/ 0 w 3510379"/>
                  <a:gd name="connsiteY5" fmla="*/ 0 h 4984097"/>
                  <a:gd name="connsiteX6" fmla="*/ 3505202 w 3510379"/>
                  <a:gd name="connsiteY6" fmla="*/ 13855 h 4984097"/>
                  <a:gd name="connsiteX0" fmla="*/ 3865420 w 3868973"/>
                  <a:gd name="connsiteY0" fmla="*/ 13855 h 4984097"/>
                  <a:gd name="connsiteX1" fmla="*/ 2382981 w 3868973"/>
                  <a:gd name="connsiteY1" fmla="*/ 1911927 h 4984097"/>
                  <a:gd name="connsiteX2" fmla="*/ 706582 w 3868973"/>
                  <a:gd name="connsiteY2" fmla="*/ 2355272 h 4984097"/>
                  <a:gd name="connsiteX3" fmla="*/ 498764 w 3868973"/>
                  <a:gd name="connsiteY3" fmla="*/ 4281054 h 4984097"/>
                  <a:gd name="connsiteX4" fmla="*/ 13855 w 3868973"/>
                  <a:gd name="connsiteY4" fmla="*/ 4682836 h 4984097"/>
                  <a:gd name="connsiteX5" fmla="*/ 0 w 3868973"/>
                  <a:gd name="connsiteY5" fmla="*/ 0 h 4984097"/>
                  <a:gd name="connsiteX6" fmla="*/ 3865420 w 3868973"/>
                  <a:gd name="connsiteY6" fmla="*/ 13855 h 4984097"/>
                  <a:gd name="connsiteX0" fmla="*/ 3865420 w 3873426"/>
                  <a:gd name="connsiteY0" fmla="*/ 13855 h 4984097"/>
                  <a:gd name="connsiteX1" fmla="*/ 2992581 w 3873426"/>
                  <a:gd name="connsiteY1" fmla="*/ 1717964 h 4984097"/>
                  <a:gd name="connsiteX2" fmla="*/ 706582 w 3873426"/>
                  <a:gd name="connsiteY2" fmla="*/ 2355272 h 4984097"/>
                  <a:gd name="connsiteX3" fmla="*/ 498764 w 3873426"/>
                  <a:gd name="connsiteY3" fmla="*/ 4281054 h 4984097"/>
                  <a:gd name="connsiteX4" fmla="*/ 13855 w 3873426"/>
                  <a:gd name="connsiteY4" fmla="*/ 4682836 h 4984097"/>
                  <a:gd name="connsiteX5" fmla="*/ 0 w 3873426"/>
                  <a:gd name="connsiteY5" fmla="*/ 0 h 4984097"/>
                  <a:gd name="connsiteX6" fmla="*/ 3865420 w 3873426"/>
                  <a:gd name="connsiteY6" fmla="*/ 13855 h 4984097"/>
                  <a:gd name="connsiteX0" fmla="*/ 3865420 w 3873179"/>
                  <a:gd name="connsiteY0" fmla="*/ 13855 h 4980543"/>
                  <a:gd name="connsiteX1" fmla="*/ 2992581 w 3873179"/>
                  <a:gd name="connsiteY1" fmla="*/ 1717964 h 4980543"/>
                  <a:gd name="connsiteX2" fmla="*/ 803564 w 3873179"/>
                  <a:gd name="connsiteY2" fmla="*/ 2466109 h 4980543"/>
                  <a:gd name="connsiteX3" fmla="*/ 498764 w 3873179"/>
                  <a:gd name="connsiteY3" fmla="*/ 4281054 h 4980543"/>
                  <a:gd name="connsiteX4" fmla="*/ 13855 w 3873179"/>
                  <a:gd name="connsiteY4" fmla="*/ 4682836 h 4980543"/>
                  <a:gd name="connsiteX5" fmla="*/ 0 w 3873179"/>
                  <a:gd name="connsiteY5" fmla="*/ 0 h 4980543"/>
                  <a:gd name="connsiteX6" fmla="*/ 3865420 w 3873179"/>
                  <a:gd name="connsiteY6" fmla="*/ 13855 h 4980543"/>
                  <a:gd name="connsiteX0" fmla="*/ 3532911 w 3549464"/>
                  <a:gd name="connsiteY0" fmla="*/ 138545 h 4980543"/>
                  <a:gd name="connsiteX1" fmla="*/ 2992581 w 3549464"/>
                  <a:gd name="connsiteY1" fmla="*/ 1717964 h 4980543"/>
                  <a:gd name="connsiteX2" fmla="*/ 803564 w 3549464"/>
                  <a:gd name="connsiteY2" fmla="*/ 2466109 h 4980543"/>
                  <a:gd name="connsiteX3" fmla="*/ 498764 w 3549464"/>
                  <a:gd name="connsiteY3" fmla="*/ 4281054 h 4980543"/>
                  <a:gd name="connsiteX4" fmla="*/ 13855 w 3549464"/>
                  <a:gd name="connsiteY4" fmla="*/ 4682836 h 4980543"/>
                  <a:gd name="connsiteX5" fmla="*/ 0 w 3549464"/>
                  <a:gd name="connsiteY5" fmla="*/ 0 h 4980543"/>
                  <a:gd name="connsiteX6" fmla="*/ 3532911 w 3549464"/>
                  <a:gd name="connsiteY6" fmla="*/ 138545 h 4980543"/>
                  <a:gd name="connsiteX0" fmla="*/ 3546766 w 3562611"/>
                  <a:gd name="connsiteY0" fmla="*/ 0 h 5008253"/>
                  <a:gd name="connsiteX1" fmla="*/ 2992581 w 3562611"/>
                  <a:gd name="connsiteY1" fmla="*/ 1745674 h 5008253"/>
                  <a:gd name="connsiteX2" fmla="*/ 803564 w 3562611"/>
                  <a:gd name="connsiteY2" fmla="*/ 2493819 h 5008253"/>
                  <a:gd name="connsiteX3" fmla="*/ 498764 w 3562611"/>
                  <a:gd name="connsiteY3" fmla="*/ 4308764 h 5008253"/>
                  <a:gd name="connsiteX4" fmla="*/ 13855 w 3562611"/>
                  <a:gd name="connsiteY4" fmla="*/ 4710546 h 5008253"/>
                  <a:gd name="connsiteX5" fmla="*/ 0 w 3562611"/>
                  <a:gd name="connsiteY5" fmla="*/ 27710 h 5008253"/>
                  <a:gd name="connsiteX6" fmla="*/ 3546766 w 3562611"/>
                  <a:gd name="connsiteY6" fmla="*/ 0 h 5008253"/>
                  <a:gd name="connsiteX0" fmla="*/ 3546766 w 3706909"/>
                  <a:gd name="connsiteY0" fmla="*/ 0 h 5008253"/>
                  <a:gd name="connsiteX1" fmla="*/ 2992581 w 3706909"/>
                  <a:gd name="connsiteY1" fmla="*/ 1745674 h 5008253"/>
                  <a:gd name="connsiteX2" fmla="*/ 803564 w 3706909"/>
                  <a:gd name="connsiteY2" fmla="*/ 2493819 h 5008253"/>
                  <a:gd name="connsiteX3" fmla="*/ 498764 w 3706909"/>
                  <a:gd name="connsiteY3" fmla="*/ 4308764 h 5008253"/>
                  <a:gd name="connsiteX4" fmla="*/ 13855 w 3706909"/>
                  <a:gd name="connsiteY4" fmla="*/ 4710546 h 5008253"/>
                  <a:gd name="connsiteX5" fmla="*/ 0 w 3706909"/>
                  <a:gd name="connsiteY5" fmla="*/ 27710 h 5008253"/>
                  <a:gd name="connsiteX6" fmla="*/ 3546766 w 3706909"/>
                  <a:gd name="connsiteY6" fmla="*/ 0 h 5008253"/>
                  <a:gd name="connsiteX0" fmla="*/ 3546766 w 3576888"/>
                  <a:gd name="connsiteY0" fmla="*/ 0 h 5008253"/>
                  <a:gd name="connsiteX1" fmla="*/ 2992581 w 3576888"/>
                  <a:gd name="connsiteY1" fmla="*/ 1745674 h 5008253"/>
                  <a:gd name="connsiteX2" fmla="*/ 803564 w 3576888"/>
                  <a:gd name="connsiteY2" fmla="*/ 2493819 h 5008253"/>
                  <a:gd name="connsiteX3" fmla="*/ 498764 w 3576888"/>
                  <a:gd name="connsiteY3" fmla="*/ 4308764 h 5008253"/>
                  <a:gd name="connsiteX4" fmla="*/ 13855 w 3576888"/>
                  <a:gd name="connsiteY4" fmla="*/ 4710546 h 5008253"/>
                  <a:gd name="connsiteX5" fmla="*/ 0 w 3576888"/>
                  <a:gd name="connsiteY5" fmla="*/ 27710 h 5008253"/>
                  <a:gd name="connsiteX6" fmla="*/ 3546766 w 3576888"/>
                  <a:gd name="connsiteY6" fmla="*/ 0 h 5008253"/>
                  <a:gd name="connsiteX0" fmla="*/ 3546766 w 3560729"/>
                  <a:gd name="connsiteY0" fmla="*/ 0 h 5008253"/>
                  <a:gd name="connsiteX1" fmla="*/ 2604653 w 3560729"/>
                  <a:gd name="connsiteY1" fmla="*/ 1814947 h 5008253"/>
                  <a:gd name="connsiteX2" fmla="*/ 803564 w 3560729"/>
                  <a:gd name="connsiteY2" fmla="*/ 2493819 h 5008253"/>
                  <a:gd name="connsiteX3" fmla="*/ 498764 w 3560729"/>
                  <a:gd name="connsiteY3" fmla="*/ 4308764 h 5008253"/>
                  <a:gd name="connsiteX4" fmla="*/ 13855 w 3560729"/>
                  <a:gd name="connsiteY4" fmla="*/ 4710546 h 5008253"/>
                  <a:gd name="connsiteX5" fmla="*/ 0 w 3560729"/>
                  <a:gd name="connsiteY5" fmla="*/ 27710 h 5008253"/>
                  <a:gd name="connsiteX6" fmla="*/ 3546766 w 3560729"/>
                  <a:gd name="connsiteY6" fmla="*/ 0 h 5008253"/>
                  <a:gd name="connsiteX0" fmla="*/ 3546766 w 3560729"/>
                  <a:gd name="connsiteY0" fmla="*/ 0 h 5022108"/>
                  <a:gd name="connsiteX1" fmla="*/ 2604653 w 3560729"/>
                  <a:gd name="connsiteY1" fmla="*/ 1828802 h 5022108"/>
                  <a:gd name="connsiteX2" fmla="*/ 803564 w 3560729"/>
                  <a:gd name="connsiteY2" fmla="*/ 2507674 h 5022108"/>
                  <a:gd name="connsiteX3" fmla="*/ 498764 w 3560729"/>
                  <a:gd name="connsiteY3" fmla="*/ 4322619 h 5022108"/>
                  <a:gd name="connsiteX4" fmla="*/ 13855 w 3560729"/>
                  <a:gd name="connsiteY4" fmla="*/ 4724401 h 5022108"/>
                  <a:gd name="connsiteX5" fmla="*/ 0 w 3560729"/>
                  <a:gd name="connsiteY5" fmla="*/ 41565 h 5022108"/>
                  <a:gd name="connsiteX6" fmla="*/ 3546766 w 3560729"/>
                  <a:gd name="connsiteY6" fmla="*/ 0 h 5022108"/>
                  <a:gd name="connsiteX0" fmla="*/ 3546766 w 3560729"/>
                  <a:gd name="connsiteY0" fmla="*/ 0 h 5028368"/>
                  <a:gd name="connsiteX1" fmla="*/ 2604653 w 3560729"/>
                  <a:gd name="connsiteY1" fmla="*/ 1828802 h 5028368"/>
                  <a:gd name="connsiteX2" fmla="*/ 803564 w 3560729"/>
                  <a:gd name="connsiteY2" fmla="*/ 2313710 h 5028368"/>
                  <a:gd name="connsiteX3" fmla="*/ 498764 w 3560729"/>
                  <a:gd name="connsiteY3" fmla="*/ 4322619 h 5028368"/>
                  <a:gd name="connsiteX4" fmla="*/ 13855 w 3560729"/>
                  <a:gd name="connsiteY4" fmla="*/ 4724401 h 5028368"/>
                  <a:gd name="connsiteX5" fmla="*/ 0 w 3560729"/>
                  <a:gd name="connsiteY5" fmla="*/ 41565 h 5028368"/>
                  <a:gd name="connsiteX6" fmla="*/ 3546766 w 3560729"/>
                  <a:gd name="connsiteY6" fmla="*/ 0 h 5028368"/>
                  <a:gd name="connsiteX0" fmla="*/ 3546766 w 3567061"/>
                  <a:gd name="connsiteY0" fmla="*/ 0 h 5028368"/>
                  <a:gd name="connsiteX1" fmla="*/ 2826326 w 3567061"/>
                  <a:gd name="connsiteY1" fmla="*/ 1731820 h 5028368"/>
                  <a:gd name="connsiteX2" fmla="*/ 803564 w 3567061"/>
                  <a:gd name="connsiteY2" fmla="*/ 2313710 h 5028368"/>
                  <a:gd name="connsiteX3" fmla="*/ 498764 w 3567061"/>
                  <a:gd name="connsiteY3" fmla="*/ 4322619 h 5028368"/>
                  <a:gd name="connsiteX4" fmla="*/ 13855 w 3567061"/>
                  <a:gd name="connsiteY4" fmla="*/ 4724401 h 5028368"/>
                  <a:gd name="connsiteX5" fmla="*/ 0 w 3567061"/>
                  <a:gd name="connsiteY5" fmla="*/ 41565 h 5028368"/>
                  <a:gd name="connsiteX6" fmla="*/ 3546766 w 3567061"/>
                  <a:gd name="connsiteY6" fmla="*/ 0 h 5028368"/>
                  <a:gd name="connsiteX0" fmla="*/ 3546766 w 3567061"/>
                  <a:gd name="connsiteY0" fmla="*/ 0 h 4939815"/>
                  <a:gd name="connsiteX1" fmla="*/ 2826326 w 3567061"/>
                  <a:gd name="connsiteY1" fmla="*/ 1731820 h 4939815"/>
                  <a:gd name="connsiteX2" fmla="*/ 803564 w 3567061"/>
                  <a:gd name="connsiteY2" fmla="*/ 2313710 h 4939815"/>
                  <a:gd name="connsiteX3" fmla="*/ 1066801 w 3567061"/>
                  <a:gd name="connsiteY3" fmla="*/ 3782292 h 4939815"/>
                  <a:gd name="connsiteX4" fmla="*/ 13855 w 3567061"/>
                  <a:gd name="connsiteY4" fmla="*/ 4724401 h 4939815"/>
                  <a:gd name="connsiteX5" fmla="*/ 0 w 3567061"/>
                  <a:gd name="connsiteY5" fmla="*/ 41565 h 4939815"/>
                  <a:gd name="connsiteX6" fmla="*/ 3546766 w 3567061"/>
                  <a:gd name="connsiteY6" fmla="*/ 0 h 4939815"/>
                  <a:gd name="connsiteX0" fmla="*/ 3546766 w 3567427"/>
                  <a:gd name="connsiteY0" fmla="*/ 0 h 4944652"/>
                  <a:gd name="connsiteX1" fmla="*/ 2826326 w 3567427"/>
                  <a:gd name="connsiteY1" fmla="*/ 1731820 h 4944652"/>
                  <a:gd name="connsiteX2" fmla="*/ 748145 w 3567427"/>
                  <a:gd name="connsiteY2" fmla="*/ 2050474 h 4944652"/>
                  <a:gd name="connsiteX3" fmla="*/ 1066801 w 3567427"/>
                  <a:gd name="connsiteY3" fmla="*/ 3782292 h 4944652"/>
                  <a:gd name="connsiteX4" fmla="*/ 13855 w 3567427"/>
                  <a:gd name="connsiteY4" fmla="*/ 4724401 h 4944652"/>
                  <a:gd name="connsiteX5" fmla="*/ 0 w 3567427"/>
                  <a:gd name="connsiteY5" fmla="*/ 41565 h 4944652"/>
                  <a:gd name="connsiteX6" fmla="*/ 3546766 w 3567427"/>
                  <a:gd name="connsiteY6" fmla="*/ 0 h 4944652"/>
                  <a:gd name="connsiteX0" fmla="*/ 3546766 w 3566619"/>
                  <a:gd name="connsiteY0" fmla="*/ 0 h 4940065"/>
                  <a:gd name="connsiteX1" fmla="*/ 2826326 w 3566619"/>
                  <a:gd name="connsiteY1" fmla="*/ 1731820 h 4940065"/>
                  <a:gd name="connsiteX2" fmla="*/ 872836 w 3566619"/>
                  <a:gd name="connsiteY2" fmla="*/ 2299856 h 4940065"/>
                  <a:gd name="connsiteX3" fmla="*/ 1066801 w 3566619"/>
                  <a:gd name="connsiteY3" fmla="*/ 3782292 h 4940065"/>
                  <a:gd name="connsiteX4" fmla="*/ 13855 w 3566619"/>
                  <a:gd name="connsiteY4" fmla="*/ 4724401 h 4940065"/>
                  <a:gd name="connsiteX5" fmla="*/ 0 w 3566619"/>
                  <a:gd name="connsiteY5" fmla="*/ 41565 h 4940065"/>
                  <a:gd name="connsiteX6" fmla="*/ 3546766 w 3566619"/>
                  <a:gd name="connsiteY6" fmla="*/ 0 h 4940065"/>
                  <a:gd name="connsiteX0" fmla="*/ 3546766 w 3566619"/>
                  <a:gd name="connsiteY0" fmla="*/ 0 h 4943391"/>
                  <a:gd name="connsiteX1" fmla="*/ 2826326 w 3566619"/>
                  <a:gd name="connsiteY1" fmla="*/ 1731820 h 4943391"/>
                  <a:gd name="connsiteX2" fmla="*/ 872836 w 3566619"/>
                  <a:gd name="connsiteY2" fmla="*/ 2299856 h 4943391"/>
                  <a:gd name="connsiteX3" fmla="*/ 1343891 w 3566619"/>
                  <a:gd name="connsiteY3" fmla="*/ 3810001 h 4943391"/>
                  <a:gd name="connsiteX4" fmla="*/ 13855 w 3566619"/>
                  <a:gd name="connsiteY4" fmla="*/ 4724401 h 4943391"/>
                  <a:gd name="connsiteX5" fmla="*/ 0 w 3566619"/>
                  <a:gd name="connsiteY5" fmla="*/ 41565 h 4943391"/>
                  <a:gd name="connsiteX6" fmla="*/ 3546766 w 3566619"/>
                  <a:gd name="connsiteY6" fmla="*/ 0 h 4943391"/>
                  <a:gd name="connsiteX0" fmla="*/ 3546766 w 3566619"/>
                  <a:gd name="connsiteY0" fmla="*/ 0 h 4955848"/>
                  <a:gd name="connsiteX1" fmla="*/ 2826326 w 3566619"/>
                  <a:gd name="connsiteY1" fmla="*/ 1731820 h 4955848"/>
                  <a:gd name="connsiteX2" fmla="*/ 872836 w 3566619"/>
                  <a:gd name="connsiteY2" fmla="*/ 2299856 h 4955848"/>
                  <a:gd name="connsiteX3" fmla="*/ 1136073 w 3566619"/>
                  <a:gd name="connsiteY3" fmla="*/ 3906983 h 4955848"/>
                  <a:gd name="connsiteX4" fmla="*/ 13855 w 3566619"/>
                  <a:gd name="connsiteY4" fmla="*/ 4724401 h 4955848"/>
                  <a:gd name="connsiteX5" fmla="*/ 0 w 3566619"/>
                  <a:gd name="connsiteY5" fmla="*/ 41565 h 4955848"/>
                  <a:gd name="connsiteX6" fmla="*/ 3546766 w 3566619"/>
                  <a:gd name="connsiteY6" fmla="*/ 0 h 4955848"/>
                  <a:gd name="connsiteX0" fmla="*/ 3546766 w 3609882"/>
                  <a:gd name="connsiteY0" fmla="*/ 0 h 4955848"/>
                  <a:gd name="connsiteX1" fmla="*/ 3214254 w 3609882"/>
                  <a:gd name="connsiteY1" fmla="*/ 1579420 h 4955848"/>
                  <a:gd name="connsiteX2" fmla="*/ 872836 w 3609882"/>
                  <a:gd name="connsiteY2" fmla="*/ 2299856 h 4955848"/>
                  <a:gd name="connsiteX3" fmla="*/ 1136073 w 3609882"/>
                  <a:gd name="connsiteY3" fmla="*/ 3906983 h 4955848"/>
                  <a:gd name="connsiteX4" fmla="*/ 13855 w 3609882"/>
                  <a:gd name="connsiteY4" fmla="*/ 4724401 h 4955848"/>
                  <a:gd name="connsiteX5" fmla="*/ 0 w 3609882"/>
                  <a:gd name="connsiteY5" fmla="*/ 41565 h 4955848"/>
                  <a:gd name="connsiteX6" fmla="*/ 3546766 w 3609882"/>
                  <a:gd name="connsiteY6" fmla="*/ 0 h 4955848"/>
                  <a:gd name="connsiteX0" fmla="*/ 3546766 w 3609882"/>
                  <a:gd name="connsiteY0" fmla="*/ 0 h 4957825"/>
                  <a:gd name="connsiteX1" fmla="*/ 3214254 w 3609882"/>
                  <a:gd name="connsiteY1" fmla="*/ 1579420 h 4957825"/>
                  <a:gd name="connsiteX2" fmla="*/ 872836 w 3609882"/>
                  <a:gd name="connsiteY2" fmla="*/ 2299856 h 4957825"/>
                  <a:gd name="connsiteX3" fmla="*/ 1136073 w 3609882"/>
                  <a:gd name="connsiteY3" fmla="*/ 3906983 h 4957825"/>
                  <a:gd name="connsiteX4" fmla="*/ 13855 w 3609882"/>
                  <a:gd name="connsiteY4" fmla="*/ 4724401 h 4957825"/>
                  <a:gd name="connsiteX5" fmla="*/ 0 w 3609882"/>
                  <a:gd name="connsiteY5" fmla="*/ 41565 h 4957825"/>
                  <a:gd name="connsiteX6" fmla="*/ 3546766 w 3609882"/>
                  <a:gd name="connsiteY6" fmla="*/ 0 h 4957825"/>
                  <a:gd name="connsiteX0" fmla="*/ 3635098 w 3698214"/>
                  <a:gd name="connsiteY0" fmla="*/ 0 h 4956688"/>
                  <a:gd name="connsiteX1" fmla="*/ 3302586 w 3698214"/>
                  <a:gd name="connsiteY1" fmla="*/ 1579420 h 4956688"/>
                  <a:gd name="connsiteX2" fmla="*/ 961168 w 3698214"/>
                  <a:gd name="connsiteY2" fmla="*/ 2299856 h 4956688"/>
                  <a:gd name="connsiteX3" fmla="*/ 1432223 w 3698214"/>
                  <a:gd name="connsiteY3" fmla="*/ 4045529 h 4956688"/>
                  <a:gd name="connsiteX4" fmla="*/ 102187 w 3698214"/>
                  <a:gd name="connsiteY4" fmla="*/ 4724401 h 4956688"/>
                  <a:gd name="connsiteX5" fmla="*/ 88332 w 3698214"/>
                  <a:gd name="connsiteY5" fmla="*/ 41565 h 4956688"/>
                  <a:gd name="connsiteX6" fmla="*/ 3635098 w 3698214"/>
                  <a:gd name="connsiteY6" fmla="*/ 0 h 4956688"/>
                  <a:gd name="connsiteX0" fmla="*/ 3635098 w 3698214"/>
                  <a:gd name="connsiteY0" fmla="*/ 0 h 4956688"/>
                  <a:gd name="connsiteX1" fmla="*/ 3302586 w 3698214"/>
                  <a:gd name="connsiteY1" fmla="*/ 1579420 h 4956688"/>
                  <a:gd name="connsiteX2" fmla="*/ 961168 w 3698214"/>
                  <a:gd name="connsiteY2" fmla="*/ 2299856 h 4956688"/>
                  <a:gd name="connsiteX3" fmla="*/ 1432223 w 3698214"/>
                  <a:gd name="connsiteY3" fmla="*/ 4045529 h 4956688"/>
                  <a:gd name="connsiteX4" fmla="*/ 102187 w 3698214"/>
                  <a:gd name="connsiteY4" fmla="*/ 4724401 h 4956688"/>
                  <a:gd name="connsiteX5" fmla="*/ 88332 w 3698214"/>
                  <a:gd name="connsiteY5" fmla="*/ 41565 h 4956688"/>
                  <a:gd name="connsiteX6" fmla="*/ 3635098 w 3698214"/>
                  <a:gd name="connsiteY6" fmla="*/ 0 h 4956688"/>
                  <a:gd name="connsiteX0" fmla="*/ 3635098 w 3698214"/>
                  <a:gd name="connsiteY0" fmla="*/ 0 h 4956688"/>
                  <a:gd name="connsiteX1" fmla="*/ 3302586 w 3698214"/>
                  <a:gd name="connsiteY1" fmla="*/ 1579420 h 4956688"/>
                  <a:gd name="connsiteX2" fmla="*/ 961168 w 3698214"/>
                  <a:gd name="connsiteY2" fmla="*/ 2299856 h 4956688"/>
                  <a:gd name="connsiteX3" fmla="*/ 1432223 w 3698214"/>
                  <a:gd name="connsiteY3" fmla="*/ 4045529 h 4956688"/>
                  <a:gd name="connsiteX4" fmla="*/ 102187 w 3698214"/>
                  <a:gd name="connsiteY4" fmla="*/ 4724401 h 4956688"/>
                  <a:gd name="connsiteX5" fmla="*/ 88332 w 3698214"/>
                  <a:gd name="connsiteY5" fmla="*/ 41565 h 4956688"/>
                  <a:gd name="connsiteX6" fmla="*/ 3635098 w 3698214"/>
                  <a:gd name="connsiteY6" fmla="*/ 0 h 4956688"/>
                  <a:gd name="connsiteX0" fmla="*/ 3591845 w 3654961"/>
                  <a:gd name="connsiteY0" fmla="*/ 0 h 4968373"/>
                  <a:gd name="connsiteX1" fmla="*/ 3259333 w 3654961"/>
                  <a:gd name="connsiteY1" fmla="*/ 1579420 h 4968373"/>
                  <a:gd name="connsiteX2" fmla="*/ 917915 w 3654961"/>
                  <a:gd name="connsiteY2" fmla="*/ 2299856 h 4968373"/>
                  <a:gd name="connsiteX3" fmla="*/ 1388970 w 3654961"/>
                  <a:gd name="connsiteY3" fmla="*/ 4045529 h 4968373"/>
                  <a:gd name="connsiteX4" fmla="*/ 58934 w 3654961"/>
                  <a:gd name="connsiteY4" fmla="*/ 4724401 h 4968373"/>
                  <a:gd name="connsiteX5" fmla="*/ 45079 w 3654961"/>
                  <a:gd name="connsiteY5" fmla="*/ 41565 h 4968373"/>
                  <a:gd name="connsiteX6" fmla="*/ 3591845 w 3654961"/>
                  <a:gd name="connsiteY6" fmla="*/ 0 h 4968373"/>
                  <a:gd name="connsiteX0" fmla="*/ 3591845 w 3654961"/>
                  <a:gd name="connsiteY0" fmla="*/ 0 h 4967280"/>
                  <a:gd name="connsiteX1" fmla="*/ 3259333 w 3654961"/>
                  <a:gd name="connsiteY1" fmla="*/ 1579420 h 4967280"/>
                  <a:gd name="connsiteX2" fmla="*/ 917915 w 3654961"/>
                  <a:gd name="connsiteY2" fmla="*/ 2299856 h 4967280"/>
                  <a:gd name="connsiteX3" fmla="*/ 1388970 w 3654961"/>
                  <a:gd name="connsiteY3" fmla="*/ 4045529 h 4967280"/>
                  <a:gd name="connsiteX4" fmla="*/ 58934 w 3654961"/>
                  <a:gd name="connsiteY4" fmla="*/ 4724401 h 4967280"/>
                  <a:gd name="connsiteX5" fmla="*/ 45079 w 3654961"/>
                  <a:gd name="connsiteY5" fmla="*/ 41565 h 4967280"/>
                  <a:gd name="connsiteX6" fmla="*/ 3591845 w 3654961"/>
                  <a:gd name="connsiteY6" fmla="*/ 0 h 4967280"/>
                  <a:gd name="connsiteX0" fmla="*/ 3591845 w 3654961"/>
                  <a:gd name="connsiteY0" fmla="*/ 0 h 4979298"/>
                  <a:gd name="connsiteX1" fmla="*/ 3259333 w 3654961"/>
                  <a:gd name="connsiteY1" fmla="*/ 1579420 h 4979298"/>
                  <a:gd name="connsiteX2" fmla="*/ 917915 w 3654961"/>
                  <a:gd name="connsiteY2" fmla="*/ 2299856 h 4979298"/>
                  <a:gd name="connsiteX3" fmla="*/ 1388970 w 3654961"/>
                  <a:gd name="connsiteY3" fmla="*/ 4045529 h 4979298"/>
                  <a:gd name="connsiteX4" fmla="*/ 58934 w 3654961"/>
                  <a:gd name="connsiteY4" fmla="*/ 4738255 h 4979298"/>
                  <a:gd name="connsiteX5" fmla="*/ 45079 w 3654961"/>
                  <a:gd name="connsiteY5" fmla="*/ 41565 h 4979298"/>
                  <a:gd name="connsiteX6" fmla="*/ 3591845 w 3654961"/>
                  <a:gd name="connsiteY6" fmla="*/ 0 h 4979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654961" h="4979298">
                    <a:moveTo>
                      <a:pt x="3591845" y="0"/>
                    </a:moveTo>
                    <a:cubicBezTo>
                      <a:pt x="3704991" y="635000"/>
                      <a:pt x="3704988" y="1196111"/>
                      <a:pt x="3259333" y="1579420"/>
                    </a:cubicBezTo>
                    <a:cubicBezTo>
                      <a:pt x="2813678" y="1962729"/>
                      <a:pt x="1229642" y="1888838"/>
                      <a:pt x="917915" y="2299856"/>
                    </a:cubicBezTo>
                    <a:cubicBezTo>
                      <a:pt x="606188" y="2710874"/>
                      <a:pt x="1532133" y="3639129"/>
                      <a:pt x="1388970" y="4045529"/>
                    </a:cubicBezTo>
                    <a:cubicBezTo>
                      <a:pt x="1245807" y="4451929"/>
                      <a:pt x="185461" y="5430703"/>
                      <a:pt x="58934" y="4738255"/>
                    </a:cubicBezTo>
                    <a:cubicBezTo>
                      <a:pt x="-67593" y="4045807"/>
                      <a:pt x="49697" y="1602510"/>
                      <a:pt x="45079" y="41565"/>
                    </a:cubicBezTo>
                    <a:lnTo>
                      <a:pt x="359184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84407" tIns="42203" rIns="84407" bIns="42203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th-TH" sz="1661"/>
              </a:p>
            </p:txBody>
          </p:sp>
          <p:sp>
            <p:nvSpPr>
              <p:cNvPr id="23" name="รูปแบบอิสระ: รูปร่าง 22">
                <a:extLst>
                  <a:ext uri="{FF2B5EF4-FFF2-40B4-BE49-F238E27FC236}">
                    <a16:creationId xmlns:a16="http://schemas.microsoft.com/office/drawing/2014/main" id="{D9CEDDBE-8C27-4A8F-9572-814A7BE126F2}"/>
                  </a:ext>
                </a:extLst>
              </p:cNvPr>
              <p:cNvSpPr/>
              <p:nvPr/>
            </p:nvSpPr>
            <p:spPr>
              <a:xfrm>
                <a:off x="-13854" y="-53779"/>
                <a:ext cx="5988928" cy="3844532"/>
              </a:xfrm>
              <a:custGeom>
                <a:avLst/>
                <a:gdLst>
                  <a:gd name="connsiteX0" fmla="*/ 5791200 w 5791200"/>
                  <a:gd name="connsiteY0" fmla="*/ 13854 h 3574472"/>
                  <a:gd name="connsiteX1" fmla="*/ 3061855 w 5791200"/>
                  <a:gd name="connsiteY1" fmla="*/ 678872 h 3574472"/>
                  <a:gd name="connsiteX2" fmla="*/ 2992582 w 5791200"/>
                  <a:gd name="connsiteY2" fmla="*/ 1607127 h 3574472"/>
                  <a:gd name="connsiteX3" fmla="*/ 1413164 w 5791200"/>
                  <a:gd name="connsiteY3" fmla="*/ 1870363 h 3574472"/>
                  <a:gd name="connsiteX4" fmla="*/ 0 w 5791200"/>
                  <a:gd name="connsiteY4" fmla="*/ 3574472 h 3574472"/>
                  <a:gd name="connsiteX5" fmla="*/ 55418 w 5791200"/>
                  <a:gd name="connsiteY5" fmla="*/ 0 h 3574472"/>
                  <a:gd name="connsiteX6" fmla="*/ 5791200 w 5791200"/>
                  <a:gd name="connsiteY6" fmla="*/ 13854 h 3574472"/>
                  <a:gd name="connsiteX0" fmla="*/ 5822003 w 5822003"/>
                  <a:gd name="connsiteY0" fmla="*/ 28151 h 3588769"/>
                  <a:gd name="connsiteX1" fmla="*/ 3092658 w 5822003"/>
                  <a:gd name="connsiteY1" fmla="*/ 693169 h 3588769"/>
                  <a:gd name="connsiteX2" fmla="*/ 3023385 w 5822003"/>
                  <a:gd name="connsiteY2" fmla="*/ 1621424 h 3588769"/>
                  <a:gd name="connsiteX3" fmla="*/ 1443967 w 5822003"/>
                  <a:gd name="connsiteY3" fmla="*/ 1884660 h 3588769"/>
                  <a:gd name="connsiteX4" fmla="*/ 30803 w 5822003"/>
                  <a:gd name="connsiteY4" fmla="*/ 3588769 h 3588769"/>
                  <a:gd name="connsiteX5" fmla="*/ 0 w 5822003"/>
                  <a:gd name="connsiteY5" fmla="*/ 0 h 3588769"/>
                  <a:gd name="connsiteX6" fmla="*/ 5822003 w 5822003"/>
                  <a:gd name="connsiteY6" fmla="*/ 28151 h 3588769"/>
                  <a:gd name="connsiteX0" fmla="*/ 5879484 w 5879484"/>
                  <a:gd name="connsiteY0" fmla="*/ 42449 h 3603067"/>
                  <a:gd name="connsiteX1" fmla="*/ 3150139 w 5879484"/>
                  <a:gd name="connsiteY1" fmla="*/ 707467 h 3603067"/>
                  <a:gd name="connsiteX2" fmla="*/ 3080866 w 5879484"/>
                  <a:gd name="connsiteY2" fmla="*/ 1635722 h 3603067"/>
                  <a:gd name="connsiteX3" fmla="*/ 1501448 w 5879484"/>
                  <a:gd name="connsiteY3" fmla="*/ 1898958 h 3603067"/>
                  <a:gd name="connsiteX4" fmla="*/ 88284 w 5879484"/>
                  <a:gd name="connsiteY4" fmla="*/ 3603067 h 3603067"/>
                  <a:gd name="connsiteX5" fmla="*/ 0 w 5879484"/>
                  <a:gd name="connsiteY5" fmla="*/ 0 h 3603067"/>
                  <a:gd name="connsiteX6" fmla="*/ 5879484 w 5879484"/>
                  <a:gd name="connsiteY6" fmla="*/ 42449 h 3603067"/>
                  <a:gd name="connsiteX0" fmla="*/ 5879484 w 5879484"/>
                  <a:gd name="connsiteY0" fmla="*/ 42449 h 3603067"/>
                  <a:gd name="connsiteX1" fmla="*/ 3150139 w 5879484"/>
                  <a:gd name="connsiteY1" fmla="*/ 707467 h 3603067"/>
                  <a:gd name="connsiteX2" fmla="*/ 3080866 w 5879484"/>
                  <a:gd name="connsiteY2" fmla="*/ 1635722 h 3603067"/>
                  <a:gd name="connsiteX3" fmla="*/ 1501448 w 5879484"/>
                  <a:gd name="connsiteY3" fmla="*/ 1898958 h 3603067"/>
                  <a:gd name="connsiteX4" fmla="*/ 2063 w 5879484"/>
                  <a:gd name="connsiteY4" fmla="*/ 3603067 h 3603067"/>
                  <a:gd name="connsiteX5" fmla="*/ 0 w 5879484"/>
                  <a:gd name="connsiteY5" fmla="*/ 0 h 3603067"/>
                  <a:gd name="connsiteX6" fmla="*/ 5879484 w 5879484"/>
                  <a:gd name="connsiteY6" fmla="*/ 42449 h 3603067"/>
                  <a:gd name="connsiteX0" fmla="*/ 6021126 w 6021126"/>
                  <a:gd name="connsiteY0" fmla="*/ 42449 h 3688855"/>
                  <a:gd name="connsiteX1" fmla="*/ 3291781 w 6021126"/>
                  <a:gd name="connsiteY1" fmla="*/ 707467 h 3688855"/>
                  <a:gd name="connsiteX2" fmla="*/ 3222508 w 6021126"/>
                  <a:gd name="connsiteY2" fmla="*/ 1635722 h 3688855"/>
                  <a:gd name="connsiteX3" fmla="*/ 1643090 w 6021126"/>
                  <a:gd name="connsiteY3" fmla="*/ 1898958 h 3688855"/>
                  <a:gd name="connsiteX4" fmla="*/ 2 w 6021126"/>
                  <a:gd name="connsiteY4" fmla="*/ 3688855 h 3688855"/>
                  <a:gd name="connsiteX5" fmla="*/ 141642 w 6021126"/>
                  <a:gd name="connsiteY5" fmla="*/ 0 h 3688855"/>
                  <a:gd name="connsiteX6" fmla="*/ 6021126 w 6021126"/>
                  <a:gd name="connsiteY6" fmla="*/ 42449 h 3688855"/>
                  <a:gd name="connsiteX0" fmla="*/ 6109408 w 6109408"/>
                  <a:gd name="connsiteY0" fmla="*/ 128236 h 3774642"/>
                  <a:gd name="connsiteX1" fmla="*/ 3380063 w 6109408"/>
                  <a:gd name="connsiteY1" fmla="*/ 793254 h 3774642"/>
                  <a:gd name="connsiteX2" fmla="*/ 3310790 w 6109408"/>
                  <a:gd name="connsiteY2" fmla="*/ 1721509 h 3774642"/>
                  <a:gd name="connsiteX3" fmla="*/ 1731372 w 6109408"/>
                  <a:gd name="connsiteY3" fmla="*/ 1984745 h 3774642"/>
                  <a:gd name="connsiteX4" fmla="*/ 88284 w 6109408"/>
                  <a:gd name="connsiteY4" fmla="*/ 3774642 h 3774642"/>
                  <a:gd name="connsiteX5" fmla="*/ 0 w 6109408"/>
                  <a:gd name="connsiteY5" fmla="*/ 0 h 3774642"/>
                  <a:gd name="connsiteX6" fmla="*/ 6109408 w 6109408"/>
                  <a:gd name="connsiteY6" fmla="*/ 128236 h 3774642"/>
                  <a:gd name="connsiteX0" fmla="*/ 6109408 w 6109408"/>
                  <a:gd name="connsiteY0" fmla="*/ 128236 h 3774642"/>
                  <a:gd name="connsiteX1" fmla="*/ 3380063 w 6109408"/>
                  <a:gd name="connsiteY1" fmla="*/ 793254 h 3774642"/>
                  <a:gd name="connsiteX2" fmla="*/ 3310790 w 6109408"/>
                  <a:gd name="connsiteY2" fmla="*/ 1721509 h 3774642"/>
                  <a:gd name="connsiteX3" fmla="*/ 1731372 w 6109408"/>
                  <a:gd name="connsiteY3" fmla="*/ 1984745 h 3774642"/>
                  <a:gd name="connsiteX4" fmla="*/ 88284 w 6109408"/>
                  <a:gd name="connsiteY4" fmla="*/ 3774642 h 3774642"/>
                  <a:gd name="connsiteX5" fmla="*/ 0 w 6109408"/>
                  <a:gd name="connsiteY5" fmla="*/ 0 h 3774642"/>
                  <a:gd name="connsiteX6" fmla="*/ 6109408 w 6109408"/>
                  <a:gd name="connsiteY6" fmla="*/ 128236 h 3774642"/>
                  <a:gd name="connsiteX0" fmla="*/ 6109408 w 6109408"/>
                  <a:gd name="connsiteY0" fmla="*/ 128236 h 3774642"/>
                  <a:gd name="connsiteX1" fmla="*/ 3380063 w 6109408"/>
                  <a:gd name="connsiteY1" fmla="*/ 793254 h 3774642"/>
                  <a:gd name="connsiteX2" fmla="*/ 3310790 w 6109408"/>
                  <a:gd name="connsiteY2" fmla="*/ 1721509 h 3774642"/>
                  <a:gd name="connsiteX3" fmla="*/ 1731372 w 6109408"/>
                  <a:gd name="connsiteY3" fmla="*/ 1984745 h 3774642"/>
                  <a:gd name="connsiteX4" fmla="*/ 88284 w 6109408"/>
                  <a:gd name="connsiteY4" fmla="*/ 3774642 h 3774642"/>
                  <a:gd name="connsiteX5" fmla="*/ 0 w 6109408"/>
                  <a:gd name="connsiteY5" fmla="*/ 0 h 3774642"/>
                  <a:gd name="connsiteX6" fmla="*/ 6109408 w 6109408"/>
                  <a:gd name="connsiteY6" fmla="*/ 128236 h 3774642"/>
                  <a:gd name="connsiteX0" fmla="*/ 6037557 w 6037557"/>
                  <a:gd name="connsiteY0" fmla="*/ 142533 h 3788939"/>
                  <a:gd name="connsiteX1" fmla="*/ 3308212 w 6037557"/>
                  <a:gd name="connsiteY1" fmla="*/ 807551 h 3788939"/>
                  <a:gd name="connsiteX2" fmla="*/ 3238939 w 6037557"/>
                  <a:gd name="connsiteY2" fmla="*/ 1735806 h 3788939"/>
                  <a:gd name="connsiteX3" fmla="*/ 1659521 w 6037557"/>
                  <a:gd name="connsiteY3" fmla="*/ 1999042 h 3788939"/>
                  <a:gd name="connsiteX4" fmla="*/ 16433 w 6037557"/>
                  <a:gd name="connsiteY4" fmla="*/ 3788939 h 3788939"/>
                  <a:gd name="connsiteX5" fmla="*/ 0 w 6037557"/>
                  <a:gd name="connsiteY5" fmla="*/ 0 h 3788939"/>
                  <a:gd name="connsiteX6" fmla="*/ 6037557 w 6037557"/>
                  <a:gd name="connsiteY6" fmla="*/ 142533 h 3788939"/>
                  <a:gd name="connsiteX0" fmla="*/ 6037557 w 6037557"/>
                  <a:gd name="connsiteY0" fmla="*/ 142533 h 3788939"/>
                  <a:gd name="connsiteX1" fmla="*/ 3308212 w 6037557"/>
                  <a:gd name="connsiteY1" fmla="*/ 807551 h 3788939"/>
                  <a:gd name="connsiteX2" fmla="*/ 3238939 w 6037557"/>
                  <a:gd name="connsiteY2" fmla="*/ 1735806 h 3788939"/>
                  <a:gd name="connsiteX3" fmla="*/ 1659521 w 6037557"/>
                  <a:gd name="connsiteY3" fmla="*/ 1999042 h 3788939"/>
                  <a:gd name="connsiteX4" fmla="*/ 16433 w 6037557"/>
                  <a:gd name="connsiteY4" fmla="*/ 3788939 h 3788939"/>
                  <a:gd name="connsiteX5" fmla="*/ 0 w 6037557"/>
                  <a:gd name="connsiteY5" fmla="*/ 0 h 3788939"/>
                  <a:gd name="connsiteX6" fmla="*/ 6037557 w 6037557"/>
                  <a:gd name="connsiteY6" fmla="*/ 142533 h 3788939"/>
                  <a:gd name="connsiteX0" fmla="*/ 6109407 w 6109407"/>
                  <a:gd name="connsiteY0" fmla="*/ 0 h 3789385"/>
                  <a:gd name="connsiteX1" fmla="*/ 3308212 w 6109407"/>
                  <a:gd name="connsiteY1" fmla="*/ 807997 h 3789385"/>
                  <a:gd name="connsiteX2" fmla="*/ 3238939 w 6109407"/>
                  <a:gd name="connsiteY2" fmla="*/ 1736252 h 3789385"/>
                  <a:gd name="connsiteX3" fmla="*/ 1659521 w 6109407"/>
                  <a:gd name="connsiteY3" fmla="*/ 1999488 h 3789385"/>
                  <a:gd name="connsiteX4" fmla="*/ 16433 w 6109407"/>
                  <a:gd name="connsiteY4" fmla="*/ 3789385 h 3789385"/>
                  <a:gd name="connsiteX5" fmla="*/ 0 w 6109407"/>
                  <a:gd name="connsiteY5" fmla="*/ 446 h 3789385"/>
                  <a:gd name="connsiteX6" fmla="*/ 6109407 w 6109407"/>
                  <a:gd name="connsiteY6" fmla="*/ 0 h 3789385"/>
                  <a:gd name="connsiteX0" fmla="*/ 6109407 w 6179364"/>
                  <a:gd name="connsiteY0" fmla="*/ 0 h 3789385"/>
                  <a:gd name="connsiteX1" fmla="*/ 3308212 w 6179364"/>
                  <a:gd name="connsiteY1" fmla="*/ 807997 h 3789385"/>
                  <a:gd name="connsiteX2" fmla="*/ 3238939 w 6179364"/>
                  <a:gd name="connsiteY2" fmla="*/ 1736252 h 3789385"/>
                  <a:gd name="connsiteX3" fmla="*/ 1659521 w 6179364"/>
                  <a:gd name="connsiteY3" fmla="*/ 1999488 h 3789385"/>
                  <a:gd name="connsiteX4" fmla="*/ 16433 w 6179364"/>
                  <a:gd name="connsiteY4" fmla="*/ 3789385 h 3789385"/>
                  <a:gd name="connsiteX5" fmla="*/ 0 w 6179364"/>
                  <a:gd name="connsiteY5" fmla="*/ 446 h 3789385"/>
                  <a:gd name="connsiteX6" fmla="*/ 6109407 w 6179364"/>
                  <a:gd name="connsiteY6" fmla="*/ 0 h 3789385"/>
                  <a:gd name="connsiteX0" fmla="*/ 6109407 w 6179364"/>
                  <a:gd name="connsiteY0" fmla="*/ 0 h 3789385"/>
                  <a:gd name="connsiteX1" fmla="*/ 3308212 w 6179364"/>
                  <a:gd name="connsiteY1" fmla="*/ 807997 h 3789385"/>
                  <a:gd name="connsiteX2" fmla="*/ 3238939 w 6179364"/>
                  <a:gd name="connsiteY2" fmla="*/ 1736252 h 3789385"/>
                  <a:gd name="connsiteX3" fmla="*/ 1659521 w 6179364"/>
                  <a:gd name="connsiteY3" fmla="*/ 1999488 h 3789385"/>
                  <a:gd name="connsiteX4" fmla="*/ 16433 w 6179364"/>
                  <a:gd name="connsiteY4" fmla="*/ 3789385 h 3789385"/>
                  <a:gd name="connsiteX5" fmla="*/ 0 w 6179364"/>
                  <a:gd name="connsiteY5" fmla="*/ 446 h 3789385"/>
                  <a:gd name="connsiteX6" fmla="*/ 6109407 w 6179364"/>
                  <a:gd name="connsiteY6" fmla="*/ 0 h 3789385"/>
                  <a:gd name="connsiteX0" fmla="*/ 6109407 w 6179364"/>
                  <a:gd name="connsiteY0" fmla="*/ 0 h 3826203"/>
                  <a:gd name="connsiteX1" fmla="*/ 3308212 w 6179364"/>
                  <a:gd name="connsiteY1" fmla="*/ 807997 h 3826203"/>
                  <a:gd name="connsiteX2" fmla="*/ 3238939 w 6179364"/>
                  <a:gd name="connsiteY2" fmla="*/ 1736252 h 3826203"/>
                  <a:gd name="connsiteX3" fmla="*/ 1659521 w 6179364"/>
                  <a:gd name="connsiteY3" fmla="*/ 1999488 h 3826203"/>
                  <a:gd name="connsiteX4" fmla="*/ 16433 w 6179364"/>
                  <a:gd name="connsiteY4" fmla="*/ 3789385 h 3826203"/>
                  <a:gd name="connsiteX5" fmla="*/ 0 w 6179364"/>
                  <a:gd name="connsiteY5" fmla="*/ 446 h 3826203"/>
                  <a:gd name="connsiteX6" fmla="*/ 6109407 w 6179364"/>
                  <a:gd name="connsiteY6" fmla="*/ 0 h 3826203"/>
                  <a:gd name="connsiteX0" fmla="*/ 6109407 w 6194666"/>
                  <a:gd name="connsiteY0" fmla="*/ 0 h 3826203"/>
                  <a:gd name="connsiteX1" fmla="*/ 3897392 w 6194666"/>
                  <a:gd name="connsiteY1" fmla="*/ 636422 h 3826203"/>
                  <a:gd name="connsiteX2" fmla="*/ 3238939 w 6194666"/>
                  <a:gd name="connsiteY2" fmla="*/ 1736252 h 3826203"/>
                  <a:gd name="connsiteX3" fmla="*/ 1659521 w 6194666"/>
                  <a:gd name="connsiteY3" fmla="*/ 1999488 h 3826203"/>
                  <a:gd name="connsiteX4" fmla="*/ 16433 w 6194666"/>
                  <a:gd name="connsiteY4" fmla="*/ 3789385 h 3826203"/>
                  <a:gd name="connsiteX5" fmla="*/ 0 w 6194666"/>
                  <a:gd name="connsiteY5" fmla="*/ 446 h 3826203"/>
                  <a:gd name="connsiteX6" fmla="*/ 6109407 w 6194666"/>
                  <a:gd name="connsiteY6" fmla="*/ 0 h 3826203"/>
                  <a:gd name="connsiteX0" fmla="*/ 6109407 w 6195622"/>
                  <a:gd name="connsiteY0" fmla="*/ 0 h 3830610"/>
                  <a:gd name="connsiteX1" fmla="*/ 3897392 w 6195622"/>
                  <a:gd name="connsiteY1" fmla="*/ 636422 h 3830610"/>
                  <a:gd name="connsiteX2" fmla="*/ 3052127 w 6195622"/>
                  <a:gd name="connsiteY2" fmla="*/ 1764848 h 3830610"/>
                  <a:gd name="connsiteX3" fmla="*/ 1659521 w 6195622"/>
                  <a:gd name="connsiteY3" fmla="*/ 1999488 h 3830610"/>
                  <a:gd name="connsiteX4" fmla="*/ 16433 w 6195622"/>
                  <a:gd name="connsiteY4" fmla="*/ 3789385 h 3830610"/>
                  <a:gd name="connsiteX5" fmla="*/ 0 w 6195622"/>
                  <a:gd name="connsiteY5" fmla="*/ 446 h 3830610"/>
                  <a:gd name="connsiteX6" fmla="*/ 6109407 w 6195622"/>
                  <a:gd name="connsiteY6" fmla="*/ 0 h 3830610"/>
                  <a:gd name="connsiteX0" fmla="*/ 6109407 w 6200522"/>
                  <a:gd name="connsiteY0" fmla="*/ 0 h 3830610"/>
                  <a:gd name="connsiteX1" fmla="*/ 4041094 w 6200522"/>
                  <a:gd name="connsiteY1" fmla="*/ 893784 h 3830610"/>
                  <a:gd name="connsiteX2" fmla="*/ 3052127 w 6200522"/>
                  <a:gd name="connsiteY2" fmla="*/ 1764848 h 3830610"/>
                  <a:gd name="connsiteX3" fmla="*/ 1659521 w 6200522"/>
                  <a:gd name="connsiteY3" fmla="*/ 1999488 h 3830610"/>
                  <a:gd name="connsiteX4" fmla="*/ 16433 w 6200522"/>
                  <a:gd name="connsiteY4" fmla="*/ 3789385 h 3830610"/>
                  <a:gd name="connsiteX5" fmla="*/ 0 w 6200522"/>
                  <a:gd name="connsiteY5" fmla="*/ 446 h 3830610"/>
                  <a:gd name="connsiteX6" fmla="*/ 6109407 w 6200522"/>
                  <a:gd name="connsiteY6" fmla="*/ 0 h 3830610"/>
                  <a:gd name="connsiteX0" fmla="*/ 6109407 w 6200522"/>
                  <a:gd name="connsiteY0" fmla="*/ 0 h 3906887"/>
                  <a:gd name="connsiteX1" fmla="*/ 4041094 w 6200522"/>
                  <a:gd name="connsiteY1" fmla="*/ 893784 h 3906887"/>
                  <a:gd name="connsiteX2" fmla="*/ 3052127 w 6200522"/>
                  <a:gd name="connsiteY2" fmla="*/ 1764848 h 3906887"/>
                  <a:gd name="connsiteX3" fmla="*/ 1659521 w 6200522"/>
                  <a:gd name="connsiteY3" fmla="*/ 1999488 h 3906887"/>
                  <a:gd name="connsiteX4" fmla="*/ 921756 w 6200522"/>
                  <a:gd name="connsiteY4" fmla="*/ 2860023 h 3906887"/>
                  <a:gd name="connsiteX5" fmla="*/ 16433 w 6200522"/>
                  <a:gd name="connsiteY5" fmla="*/ 3789385 h 3906887"/>
                  <a:gd name="connsiteX6" fmla="*/ 0 w 6200522"/>
                  <a:gd name="connsiteY6" fmla="*/ 446 h 3906887"/>
                  <a:gd name="connsiteX7" fmla="*/ 6109407 w 6200522"/>
                  <a:gd name="connsiteY7" fmla="*/ 0 h 3906887"/>
                  <a:gd name="connsiteX0" fmla="*/ 6109407 w 6210247"/>
                  <a:gd name="connsiteY0" fmla="*/ 0 h 3906887"/>
                  <a:gd name="connsiteX1" fmla="*/ 4285388 w 6210247"/>
                  <a:gd name="connsiteY1" fmla="*/ 793699 h 3906887"/>
                  <a:gd name="connsiteX2" fmla="*/ 3052127 w 6210247"/>
                  <a:gd name="connsiteY2" fmla="*/ 1764848 h 3906887"/>
                  <a:gd name="connsiteX3" fmla="*/ 1659521 w 6210247"/>
                  <a:gd name="connsiteY3" fmla="*/ 1999488 h 3906887"/>
                  <a:gd name="connsiteX4" fmla="*/ 921756 w 6210247"/>
                  <a:gd name="connsiteY4" fmla="*/ 2860023 h 3906887"/>
                  <a:gd name="connsiteX5" fmla="*/ 16433 w 6210247"/>
                  <a:gd name="connsiteY5" fmla="*/ 3789385 h 3906887"/>
                  <a:gd name="connsiteX6" fmla="*/ 0 w 6210247"/>
                  <a:gd name="connsiteY6" fmla="*/ 446 h 3906887"/>
                  <a:gd name="connsiteX7" fmla="*/ 6109407 w 6210247"/>
                  <a:gd name="connsiteY7" fmla="*/ 0 h 3906887"/>
                  <a:gd name="connsiteX0" fmla="*/ 6109407 w 6214422"/>
                  <a:gd name="connsiteY0" fmla="*/ 0 h 3906887"/>
                  <a:gd name="connsiteX1" fmla="*/ 4285388 w 6214422"/>
                  <a:gd name="connsiteY1" fmla="*/ 793699 h 3906887"/>
                  <a:gd name="connsiteX2" fmla="*/ 2477318 w 6214422"/>
                  <a:gd name="connsiteY2" fmla="*/ 964165 h 3906887"/>
                  <a:gd name="connsiteX3" fmla="*/ 1659521 w 6214422"/>
                  <a:gd name="connsiteY3" fmla="*/ 1999488 h 3906887"/>
                  <a:gd name="connsiteX4" fmla="*/ 921756 w 6214422"/>
                  <a:gd name="connsiteY4" fmla="*/ 2860023 h 3906887"/>
                  <a:gd name="connsiteX5" fmla="*/ 16433 w 6214422"/>
                  <a:gd name="connsiteY5" fmla="*/ 3789385 h 3906887"/>
                  <a:gd name="connsiteX6" fmla="*/ 0 w 6214422"/>
                  <a:gd name="connsiteY6" fmla="*/ 446 h 3906887"/>
                  <a:gd name="connsiteX7" fmla="*/ 6109407 w 6214422"/>
                  <a:gd name="connsiteY7" fmla="*/ 0 h 3906887"/>
                  <a:gd name="connsiteX0" fmla="*/ 6109407 w 6214422"/>
                  <a:gd name="connsiteY0" fmla="*/ 0 h 3906887"/>
                  <a:gd name="connsiteX1" fmla="*/ 4285388 w 6214422"/>
                  <a:gd name="connsiteY1" fmla="*/ 793699 h 3906887"/>
                  <a:gd name="connsiteX2" fmla="*/ 2477318 w 6214422"/>
                  <a:gd name="connsiteY2" fmla="*/ 964165 h 3906887"/>
                  <a:gd name="connsiteX3" fmla="*/ 2033147 w 6214422"/>
                  <a:gd name="connsiteY3" fmla="*/ 2285446 h 3906887"/>
                  <a:gd name="connsiteX4" fmla="*/ 921756 w 6214422"/>
                  <a:gd name="connsiteY4" fmla="*/ 2860023 h 3906887"/>
                  <a:gd name="connsiteX5" fmla="*/ 16433 w 6214422"/>
                  <a:gd name="connsiteY5" fmla="*/ 3789385 h 3906887"/>
                  <a:gd name="connsiteX6" fmla="*/ 0 w 6214422"/>
                  <a:gd name="connsiteY6" fmla="*/ 446 h 3906887"/>
                  <a:gd name="connsiteX7" fmla="*/ 6109407 w 6214422"/>
                  <a:gd name="connsiteY7" fmla="*/ 0 h 3906887"/>
                  <a:gd name="connsiteX0" fmla="*/ 6109407 w 6214422"/>
                  <a:gd name="connsiteY0" fmla="*/ 0 h 3903573"/>
                  <a:gd name="connsiteX1" fmla="*/ 4285388 w 6214422"/>
                  <a:gd name="connsiteY1" fmla="*/ 793699 h 3903573"/>
                  <a:gd name="connsiteX2" fmla="*/ 2477318 w 6214422"/>
                  <a:gd name="connsiteY2" fmla="*/ 964165 h 3903573"/>
                  <a:gd name="connsiteX3" fmla="*/ 2033147 w 6214422"/>
                  <a:gd name="connsiteY3" fmla="*/ 2285446 h 3903573"/>
                  <a:gd name="connsiteX4" fmla="*/ 849905 w 6214422"/>
                  <a:gd name="connsiteY4" fmla="*/ 2817129 h 3903573"/>
                  <a:gd name="connsiteX5" fmla="*/ 16433 w 6214422"/>
                  <a:gd name="connsiteY5" fmla="*/ 3789385 h 3903573"/>
                  <a:gd name="connsiteX6" fmla="*/ 0 w 6214422"/>
                  <a:gd name="connsiteY6" fmla="*/ 446 h 3903573"/>
                  <a:gd name="connsiteX7" fmla="*/ 6109407 w 6214422"/>
                  <a:gd name="connsiteY7" fmla="*/ 0 h 3903573"/>
                  <a:gd name="connsiteX0" fmla="*/ 6109407 w 6214422"/>
                  <a:gd name="connsiteY0" fmla="*/ 0 h 3912056"/>
                  <a:gd name="connsiteX1" fmla="*/ 4285388 w 6214422"/>
                  <a:gd name="connsiteY1" fmla="*/ 793699 h 3912056"/>
                  <a:gd name="connsiteX2" fmla="*/ 2477318 w 6214422"/>
                  <a:gd name="connsiteY2" fmla="*/ 964165 h 3912056"/>
                  <a:gd name="connsiteX3" fmla="*/ 2033147 w 6214422"/>
                  <a:gd name="connsiteY3" fmla="*/ 2285446 h 3912056"/>
                  <a:gd name="connsiteX4" fmla="*/ 849905 w 6214422"/>
                  <a:gd name="connsiteY4" fmla="*/ 2817129 h 3912056"/>
                  <a:gd name="connsiteX5" fmla="*/ 16433 w 6214422"/>
                  <a:gd name="connsiteY5" fmla="*/ 3789385 h 3912056"/>
                  <a:gd name="connsiteX6" fmla="*/ 0 w 6214422"/>
                  <a:gd name="connsiteY6" fmla="*/ 446 h 3912056"/>
                  <a:gd name="connsiteX7" fmla="*/ 6109407 w 6214422"/>
                  <a:gd name="connsiteY7" fmla="*/ 0 h 3912056"/>
                  <a:gd name="connsiteX0" fmla="*/ 6109407 w 6220180"/>
                  <a:gd name="connsiteY0" fmla="*/ 0 h 3912056"/>
                  <a:gd name="connsiteX1" fmla="*/ 4400350 w 6220180"/>
                  <a:gd name="connsiteY1" fmla="*/ 993869 h 3912056"/>
                  <a:gd name="connsiteX2" fmla="*/ 2477318 w 6220180"/>
                  <a:gd name="connsiteY2" fmla="*/ 964165 h 3912056"/>
                  <a:gd name="connsiteX3" fmla="*/ 2033147 w 6220180"/>
                  <a:gd name="connsiteY3" fmla="*/ 2285446 h 3912056"/>
                  <a:gd name="connsiteX4" fmla="*/ 849905 w 6220180"/>
                  <a:gd name="connsiteY4" fmla="*/ 2817129 h 3912056"/>
                  <a:gd name="connsiteX5" fmla="*/ 16433 w 6220180"/>
                  <a:gd name="connsiteY5" fmla="*/ 3789385 h 3912056"/>
                  <a:gd name="connsiteX6" fmla="*/ 0 w 6220180"/>
                  <a:gd name="connsiteY6" fmla="*/ 446 h 3912056"/>
                  <a:gd name="connsiteX7" fmla="*/ 6109407 w 6220180"/>
                  <a:gd name="connsiteY7" fmla="*/ 0 h 3912056"/>
                  <a:gd name="connsiteX0" fmla="*/ 6109407 w 6221637"/>
                  <a:gd name="connsiteY0" fmla="*/ 0 h 3912056"/>
                  <a:gd name="connsiteX1" fmla="*/ 4400350 w 6221637"/>
                  <a:gd name="connsiteY1" fmla="*/ 993869 h 3912056"/>
                  <a:gd name="connsiteX2" fmla="*/ 2477318 w 6221637"/>
                  <a:gd name="connsiteY2" fmla="*/ 964165 h 3912056"/>
                  <a:gd name="connsiteX3" fmla="*/ 2033147 w 6221637"/>
                  <a:gd name="connsiteY3" fmla="*/ 2285446 h 3912056"/>
                  <a:gd name="connsiteX4" fmla="*/ 849905 w 6221637"/>
                  <a:gd name="connsiteY4" fmla="*/ 2817129 h 3912056"/>
                  <a:gd name="connsiteX5" fmla="*/ 16433 w 6221637"/>
                  <a:gd name="connsiteY5" fmla="*/ 3789385 h 3912056"/>
                  <a:gd name="connsiteX6" fmla="*/ 0 w 6221637"/>
                  <a:gd name="connsiteY6" fmla="*/ 446 h 3912056"/>
                  <a:gd name="connsiteX7" fmla="*/ 6109407 w 6221637"/>
                  <a:gd name="connsiteY7" fmla="*/ 0 h 3912056"/>
                  <a:gd name="connsiteX0" fmla="*/ 6109407 w 6217155"/>
                  <a:gd name="connsiteY0" fmla="*/ 0 h 3912056"/>
                  <a:gd name="connsiteX1" fmla="*/ 4314129 w 6217155"/>
                  <a:gd name="connsiteY1" fmla="*/ 765103 h 3912056"/>
                  <a:gd name="connsiteX2" fmla="*/ 2477318 w 6217155"/>
                  <a:gd name="connsiteY2" fmla="*/ 964165 h 3912056"/>
                  <a:gd name="connsiteX3" fmla="*/ 2033147 w 6217155"/>
                  <a:gd name="connsiteY3" fmla="*/ 2285446 h 3912056"/>
                  <a:gd name="connsiteX4" fmla="*/ 849905 w 6217155"/>
                  <a:gd name="connsiteY4" fmla="*/ 2817129 h 3912056"/>
                  <a:gd name="connsiteX5" fmla="*/ 16433 w 6217155"/>
                  <a:gd name="connsiteY5" fmla="*/ 3789385 h 3912056"/>
                  <a:gd name="connsiteX6" fmla="*/ 0 w 6217155"/>
                  <a:gd name="connsiteY6" fmla="*/ 446 h 3912056"/>
                  <a:gd name="connsiteX7" fmla="*/ 6109407 w 6217155"/>
                  <a:gd name="connsiteY7" fmla="*/ 0 h 3912056"/>
                  <a:gd name="connsiteX0" fmla="*/ 6109407 w 6216702"/>
                  <a:gd name="connsiteY0" fmla="*/ 0 h 3912056"/>
                  <a:gd name="connsiteX1" fmla="*/ 4314129 w 6216702"/>
                  <a:gd name="connsiteY1" fmla="*/ 765103 h 3912056"/>
                  <a:gd name="connsiteX2" fmla="*/ 2362355 w 6216702"/>
                  <a:gd name="connsiteY2" fmla="*/ 721101 h 3912056"/>
                  <a:gd name="connsiteX3" fmla="*/ 2033147 w 6216702"/>
                  <a:gd name="connsiteY3" fmla="*/ 2285446 h 3912056"/>
                  <a:gd name="connsiteX4" fmla="*/ 849905 w 6216702"/>
                  <a:gd name="connsiteY4" fmla="*/ 2817129 h 3912056"/>
                  <a:gd name="connsiteX5" fmla="*/ 16433 w 6216702"/>
                  <a:gd name="connsiteY5" fmla="*/ 3789385 h 3912056"/>
                  <a:gd name="connsiteX6" fmla="*/ 0 w 6216702"/>
                  <a:gd name="connsiteY6" fmla="*/ 446 h 3912056"/>
                  <a:gd name="connsiteX7" fmla="*/ 6109407 w 6216702"/>
                  <a:gd name="connsiteY7" fmla="*/ 0 h 3912056"/>
                  <a:gd name="connsiteX0" fmla="*/ 6109407 w 6212589"/>
                  <a:gd name="connsiteY0" fmla="*/ 0 h 3912056"/>
                  <a:gd name="connsiteX1" fmla="*/ 4227908 w 6212589"/>
                  <a:gd name="connsiteY1" fmla="*/ 622123 h 3912056"/>
                  <a:gd name="connsiteX2" fmla="*/ 2362355 w 6212589"/>
                  <a:gd name="connsiteY2" fmla="*/ 721101 h 3912056"/>
                  <a:gd name="connsiteX3" fmla="*/ 2033147 w 6212589"/>
                  <a:gd name="connsiteY3" fmla="*/ 2285446 h 3912056"/>
                  <a:gd name="connsiteX4" fmla="*/ 849905 w 6212589"/>
                  <a:gd name="connsiteY4" fmla="*/ 2817129 h 3912056"/>
                  <a:gd name="connsiteX5" fmla="*/ 16433 w 6212589"/>
                  <a:gd name="connsiteY5" fmla="*/ 3789385 h 3912056"/>
                  <a:gd name="connsiteX6" fmla="*/ 0 w 6212589"/>
                  <a:gd name="connsiteY6" fmla="*/ 446 h 3912056"/>
                  <a:gd name="connsiteX7" fmla="*/ 6109407 w 6212589"/>
                  <a:gd name="connsiteY7" fmla="*/ 0 h 3912056"/>
                  <a:gd name="connsiteX0" fmla="*/ 6109407 w 6213116"/>
                  <a:gd name="connsiteY0" fmla="*/ 0 h 3912056"/>
                  <a:gd name="connsiteX1" fmla="*/ 4227908 w 6213116"/>
                  <a:gd name="connsiteY1" fmla="*/ 622123 h 3912056"/>
                  <a:gd name="connsiteX2" fmla="*/ 2290505 w 6213116"/>
                  <a:gd name="connsiteY2" fmla="*/ 721102 h 3912056"/>
                  <a:gd name="connsiteX3" fmla="*/ 2033147 w 6213116"/>
                  <a:gd name="connsiteY3" fmla="*/ 2285446 h 3912056"/>
                  <a:gd name="connsiteX4" fmla="*/ 849905 w 6213116"/>
                  <a:gd name="connsiteY4" fmla="*/ 2817129 h 3912056"/>
                  <a:gd name="connsiteX5" fmla="*/ 16433 w 6213116"/>
                  <a:gd name="connsiteY5" fmla="*/ 3789385 h 3912056"/>
                  <a:gd name="connsiteX6" fmla="*/ 0 w 6213116"/>
                  <a:gd name="connsiteY6" fmla="*/ 446 h 3912056"/>
                  <a:gd name="connsiteX7" fmla="*/ 6109407 w 6213116"/>
                  <a:gd name="connsiteY7" fmla="*/ 0 h 3912056"/>
                  <a:gd name="connsiteX0" fmla="*/ 6109407 w 6214399"/>
                  <a:gd name="connsiteY0" fmla="*/ 0 h 3912056"/>
                  <a:gd name="connsiteX1" fmla="*/ 4227908 w 6214399"/>
                  <a:gd name="connsiteY1" fmla="*/ 622123 h 3912056"/>
                  <a:gd name="connsiteX2" fmla="*/ 2290505 w 6214399"/>
                  <a:gd name="connsiteY2" fmla="*/ 721102 h 3912056"/>
                  <a:gd name="connsiteX3" fmla="*/ 2033147 w 6214399"/>
                  <a:gd name="connsiteY3" fmla="*/ 2285446 h 3912056"/>
                  <a:gd name="connsiteX4" fmla="*/ 849905 w 6214399"/>
                  <a:gd name="connsiteY4" fmla="*/ 2817129 h 3912056"/>
                  <a:gd name="connsiteX5" fmla="*/ 16433 w 6214399"/>
                  <a:gd name="connsiteY5" fmla="*/ 3789385 h 3912056"/>
                  <a:gd name="connsiteX6" fmla="*/ 0 w 6214399"/>
                  <a:gd name="connsiteY6" fmla="*/ 446 h 3912056"/>
                  <a:gd name="connsiteX7" fmla="*/ 6109407 w 6214399"/>
                  <a:gd name="connsiteY7" fmla="*/ 0 h 3912056"/>
                  <a:gd name="connsiteX0" fmla="*/ 6109407 w 6231869"/>
                  <a:gd name="connsiteY0" fmla="*/ 0 h 3912056"/>
                  <a:gd name="connsiteX1" fmla="*/ 4227908 w 6231869"/>
                  <a:gd name="connsiteY1" fmla="*/ 622123 h 3912056"/>
                  <a:gd name="connsiteX2" fmla="*/ 2290505 w 6231869"/>
                  <a:gd name="connsiteY2" fmla="*/ 721102 h 3912056"/>
                  <a:gd name="connsiteX3" fmla="*/ 2033147 w 6231869"/>
                  <a:gd name="connsiteY3" fmla="*/ 2285446 h 3912056"/>
                  <a:gd name="connsiteX4" fmla="*/ 849905 w 6231869"/>
                  <a:gd name="connsiteY4" fmla="*/ 2817129 h 3912056"/>
                  <a:gd name="connsiteX5" fmla="*/ 16433 w 6231869"/>
                  <a:gd name="connsiteY5" fmla="*/ 3789385 h 3912056"/>
                  <a:gd name="connsiteX6" fmla="*/ 0 w 6231869"/>
                  <a:gd name="connsiteY6" fmla="*/ 446 h 3912056"/>
                  <a:gd name="connsiteX7" fmla="*/ 6109407 w 6231869"/>
                  <a:gd name="connsiteY7" fmla="*/ 0 h 3912056"/>
                  <a:gd name="connsiteX0" fmla="*/ 6109407 w 6263187"/>
                  <a:gd name="connsiteY0" fmla="*/ 0 h 3912056"/>
                  <a:gd name="connsiteX1" fmla="*/ 4227908 w 6263187"/>
                  <a:gd name="connsiteY1" fmla="*/ 622123 h 3912056"/>
                  <a:gd name="connsiteX2" fmla="*/ 2290505 w 6263187"/>
                  <a:gd name="connsiteY2" fmla="*/ 721102 h 3912056"/>
                  <a:gd name="connsiteX3" fmla="*/ 2033147 w 6263187"/>
                  <a:gd name="connsiteY3" fmla="*/ 2285446 h 3912056"/>
                  <a:gd name="connsiteX4" fmla="*/ 849905 w 6263187"/>
                  <a:gd name="connsiteY4" fmla="*/ 2817129 h 3912056"/>
                  <a:gd name="connsiteX5" fmla="*/ 16433 w 6263187"/>
                  <a:gd name="connsiteY5" fmla="*/ 3789385 h 3912056"/>
                  <a:gd name="connsiteX6" fmla="*/ 0 w 6263187"/>
                  <a:gd name="connsiteY6" fmla="*/ 446 h 3912056"/>
                  <a:gd name="connsiteX7" fmla="*/ 6109407 w 6263187"/>
                  <a:gd name="connsiteY7" fmla="*/ 0 h 3912056"/>
                  <a:gd name="connsiteX0" fmla="*/ 6109407 w 6251157"/>
                  <a:gd name="connsiteY0" fmla="*/ 53381 h 3965437"/>
                  <a:gd name="connsiteX1" fmla="*/ 4141687 w 6251157"/>
                  <a:gd name="connsiteY1" fmla="*/ 775590 h 3965437"/>
                  <a:gd name="connsiteX2" fmla="*/ 2290505 w 6251157"/>
                  <a:gd name="connsiteY2" fmla="*/ 774483 h 3965437"/>
                  <a:gd name="connsiteX3" fmla="*/ 2033147 w 6251157"/>
                  <a:gd name="connsiteY3" fmla="*/ 2338827 h 3965437"/>
                  <a:gd name="connsiteX4" fmla="*/ 849905 w 6251157"/>
                  <a:gd name="connsiteY4" fmla="*/ 2870510 h 3965437"/>
                  <a:gd name="connsiteX5" fmla="*/ 16433 w 6251157"/>
                  <a:gd name="connsiteY5" fmla="*/ 3842766 h 3965437"/>
                  <a:gd name="connsiteX6" fmla="*/ 0 w 6251157"/>
                  <a:gd name="connsiteY6" fmla="*/ 53827 h 3965437"/>
                  <a:gd name="connsiteX7" fmla="*/ 6109407 w 6251157"/>
                  <a:gd name="connsiteY7" fmla="*/ 53381 h 3965437"/>
                  <a:gd name="connsiteX0" fmla="*/ 6109407 w 6249177"/>
                  <a:gd name="connsiteY0" fmla="*/ 53381 h 3965437"/>
                  <a:gd name="connsiteX1" fmla="*/ 4141687 w 6249177"/>
                  <a:gd name="connsiteY1" fmla="*/ 775590 h 3965437"/>
                  <a:gd name="connsiteX2" fmla="*/ 2520428 w 6249177"/>
                  <a:gd name="connsiteY2" fmla="*/ 1131930 h 3965437"/>
                  <a:gd name="connsiteX3" fmla="*/ 2033147 w 6249177"/>
                  <a:gd name="connsiteY3" fmla="*/ 2338827 h 3965437"/>
                  <a:gd name="connsiteX4" fmla="*/ 849905 w 6249177"/>
                  <a:gd name="connsiteY4" fmla="*/ 2870510 h 3965437"/>
                  <a:gd name="connsiteX5" fmla="*/ 16433 w 6249177"/>
                  <a:gd name="connsiteY5" fmla="*/ 3842766 h 3965437"/>
                  <a:gd name="connsiteX6" fmla="*/ 0 w 6249177"/>
                  <a:gd name="connsiteY6" fmla="*/ 53827 h 3965437"/>
                  <a:gd name="connsiteX7" fmla="*/ 6109407 w 6249177"/>
                  <a:gd name="connsiteY7" fmla="*/ 53381 h 3965437"/>
                  <a:gd name="connsiteX0" fmla="*/ 6109407 w 6258571"/>
                  <a:gd name="connsiteY0" fmla="*/ 72445 h 3984501"/>
                  <a:gd name="connsiteX1" fmla="*/ 4227908 w 6258571"/>
                  <a:gd name="connsiteY1" fmla="*/ 1052016 h 3984501"/>
                  <a:gd name="connsiteX2" fmla="*/ 2520428 w 6258571"/>
                  <a:gd name="connsiteY2" fmla="*/ 1150994 h 3984501"/>
                  <a:gd name="connsiteX3" fmla="*/ 2033147 w 6258571"/>
                  <a:gd name="connsiteY3" fmla="*/ 2357891 h 3984501"/>
                  <a:gd name="connsiteX4" fmla="*/ 849905 w 6258571"/>
                  <a:gd name="connsiteY4" fmla="*/ 2889574 h 3984501"/>
                  <a:gd name="connsiteX5" fmla="*/ 16433 w 6258571"/>
                  <a:gd name="connsiteY5" fmla="*/ 3861830 h 3984501"/>
                  <a:gd name="connsiteX6" fmla="*/ 0 w 6258571"/>
                  <a:gd name="connsiteY6" fmla="*/ 72891 h 3984501"/>
                  <a:gd name="connsiteX7" fmla="*/ 6109407 w 6258571"/>
                  <a:gd name="connsiteY7" fmla="*/ 72445 h 3984501"/>
                  <a:gd name="connsiteX0" fmla="*/ 6109407 w 6224172"/>
                  <a:gd name="connsiteY0" fmla="*/ 72445 h 3984501"/>
                  <a:gd name="connsiteX1" fmla="*/ 4227908 w 6224172"/>
                  <a:gd name="connsiteY1" fmla="*/ 1052016 h 3984501"/>
                  <a:gd name="connsiteX2" fmla="*/ 2520428 w 6224172"/>
                  <a:gd name="connsiteY2" fmla="*/ 1150994 h 3984501"/>
                  <a:gd name="connsiteX3" fmla="*/ 2033147 w 6224172"/>
                  <a:gd name="connsiteY3" fmla="*/ 2357891 h 3984501"/>
                  <a:gd name="connsiteX4" fmla="*/ 849905 w 6224172"/>
                  <a:gd name="connsiteY4" fmla="*/ 2889574 h 3984501"/>
                  <a:gd name="connsiteX5" fmla="*/ 16433 w 6224172"/>
                  <a:gd name="connsiteY5" fmla="*/ 3861830 h 3984501"/>
                  <a:gd name="connsiteX6" fmla="*/ 0 w 6224172"/>
                  <a:gd name="connsiteY6" fmla="*/ 72891 h 3984501"/>
                  <a:gd name="connsiteX7" fmla="*/ 6109407 w 6224172"/>
                  <a:gd name="connsiteY7" fmla="*/ 72445 h 3984501"/>
                  <a:gd name="connsiteX0" fmla="*/ 6109407 w 6241461"/>
                  <a:gd name="connsiteY0" fmla="*/ 72445 h 3984501"/>
                  <a:gd name="connsiteX1" fmla="*/ 4227908 w 6241461"/>
                  <a:gd name="connsiteY1" fmla="*/ 1052016 h 3984501"/>
                  <a:gd name="connsiteX2" fmla="*/ 2520428 w 6241461"/>
                  <a:gd name="connsiteY2" fmla="*/ 1150994 h 3984501"/>
                  <a:gd name="connsiteX3" fmla="*/ 2033147 w 6241461"/>
                  <a:gd name="connsiteY3" fmla="*/ 2357891 h 3984501"/>
                  <a:gd name="connsiteX4" fmla="*/ 849905 w 6241461"/>
                  <a:gd name="connsiteY4" fmla="*/ 2889574 h 3984501"/>
                  <a:gd name="connsiteX5" fmla="*/ 16433 w 6241461"/>
                  <a:gd name="connsiteY5" fmla="*/ 3861830 h 3984501"/>
                  <a:gd name="connsiteX6" fmla="*/ 0 w 6241461"/>
                  <a:gd name="connsiteY6" fmla="*/ 72891 h 3984501"/>
                  <a:gd name="connsiteX7" fmla="*/ 6109407 w 6241461"/>
                  <a:gd name="connsiteY7" fmla="*/ 72445 h 3984501"/>
                  <a:gd name="connsiteX0" fmla="*/ 6109407 w 6201346"/>
                  <a:gd name="connsiteY0" fmla="*/ 55500 h 3967556"/>
                  <a:gd name="connsiteX1" fmla="*/ 3739321 w 6201346"/>
                  <a:gd name="connsiteY1" fmla="*/ 806305 h 3967556"/>
                  <a:gd name="connsiteX2" fmla="*/ 2520428 w 6201346"/>
                  <a:gd name="connsiteY2" fmla="*/ 1134049 h 3967556"/>
                  <a:gd name="connsiteX3" fmla="*/ 2033147 w 6201346"/>
                  <a:gd name="connsiteY3" fmla="*/ 2340946 h 3967556"/>
                  <a:gd name="connsiteX4" fmla="*/ 849905 w 6201346"/>
                  <a:gd name="connsiteY4" fmla="*/ 2872629 h 3967556"/>
                  <a:gd name="connsiteX5" fmla="*/ 16433 w 6201346"/>
                  <a:gd name="connsiteY5" fmla="*/ 3844885 h 3967556"/>
                  <a:gd name="connsiteX6" fmla="*/ 0 w 6201346"/>
                  <a:gd name="connsiteY6" fmla="*/ 55946 h 3967556"/>
                  <a:gd name="connsiteX7" fmla="*/ 6109407 w 6201346"/>
                  <a:gd name="connsiteY7" fmla="*/ 55500 h 3967556"/>
                  <a:gd name="connsiteX0" fmla="*/ 6109407 w 6211840"/>
                  <a:gd name="connsiteY0" fmla="*/ 55500 h 3967556"/>
                  <a:gd name="connsiteX1" fmla="*/ 3739321 w 6211840"/>
                  <a:gd name="connsiteY1" fmla="*/ 806305 h 3967556"/>
                  <a:gd name="connsiteX2" fmla="*/ 2549169 w 6211840"/>
                  <a:gd name="connsiteY2" fmla="*/ 1405710 h 3967556"/>
                  <a:gd name="connsiteX3" fmla="*/ 2033147 w 6211840"/>
                  <a:gd name="connsiteY3" fmla="*/ 2340946 h 3967556"/>
                  <a:gd name="connsiteX4" fmla="*/ 849905 w 6211840"/>
                  <a:gd name="connsiteY4" fmla="*/ 2872629 h 3967556"/>
                  <a:gd name="connsiteX5" fmla="*/ 16433 w 6211840"/>
                  <a:gd name="connsiteY5" fmla="*/ 3844885 h 3967556"/>
                  <a:gd name="connsiteX6" fmla="*/ 0 w 6211840"/>
                  <a:gd name="connsiteY6" fmla="*/ 55946 h 3967556"/>
                  <a:gd name="connsiteX7" fmla="*/ 6109407 w 6211840"/>
                  <a:gd name="connsiteY7" fmla="*/ 55500 h 39675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211840" h="3967556">
                    <a:moveTo>
                      <a:pt x="6109407" y="55500"/>
                    </a:moveTo>
                    <a:cubicBezTo>
                      <a:pt x="6732627" y="180560"/>
                      <a:pt x="4332694" y="581270"/>
                      <a:pt x="3739321" y="806305"/>
                    </a:cubicBezTo>
                    <a:cubicBezTo>
                      <a:pt x="3145948" y="1031340"/>
                      <a:pt x="2833531" y="1149936"/>
                      <a:pt x="2549169" y="1405710"/>
                    </a:cubicBezTo>
                    <a:cubicBezTo>
                      <a:pt x="2264807" y="1661484"/>
                      <a:pt x="2316358" y="2096460"/>
                      <a:pt x="2033147" y="2340946"/>
                    </a:cubicBezTo>
                    <a:cubicBezTo>
                      <a:pt x="1749936" y="2585432"/>
                      <a:pt x="1123753" y="2574313"/>
                      <a:pt x="849905" y="2872629"/>
                    </a:cubicBezTo>
                    <a:cubicBezTo>
                      <a:pt x="576057" y="3170945"/>
                      <a:pt x="16720" y="4345629"/>
                      <a:pt x="16433" y="3844885"/>
                    </a:cubicBezTo>
                    <a:cubicBezTo>
                      <a:pt x="15745" y="2643863"/>
                      <a:pt x="15057" y="1171182"/>
                      <a:pt x="0" y="55946"/>
                    </a:cubicBezTo>
                    <a:cubicBezTo>
                      <a:pt x="2036469" y="55797"/>
                      <a:pt x="5486187" y="-69560"/>
                      <a:pt x="6109407" y="5550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 dirty="0"/>
              </a:p>
            </p:txBody>
          </p:sp>
        </p:grpSp>
        <p:grpSp>
          <p:nvGrpSpPr>
            <p:cNvPr id="26" name="กลุ่ม 25">
              <a:extLst>
                <a:ext uri="{FF2B5EF4-FFF2-40B4-BE49-F238E27FC236}">
                  <a16:creationId xmlns:a16="http://schemas.microsoft.com/office/drawing/2014/main" id="{7DAAD41E-889A-4C7E-AFE1-4E5DAD90ABFC}"/>
                </a:ext>
              </a:extLst>
            </p:cNvPr>
            <p:cNvGrpSpPr/>
            <p:nvPr/>
          </p:nvGrpSpPr>
          <p:grpSpPr>
            <a:xfrm flipH="1" flipV="1">
              <a:off x="3659829" y="569056"/>
              <a:ext cx="5503933" cy="4625727"/>
              <a:chOff x="-13854" y="-53779"/>
              <a:chExt cx="5988928" cy="5448712"/>
            </a:xfrm>
            <a:gradFill>
              <a:gsLst>
                <a:gs pos="0">
                  <a:srgbClr val="FEE882"/>
                </a:gs>
                <a:gs pos="73000">
                  <a:srgbClr val="FEE882"/>
                </a:gs>
                <a:gs pos="100000">
                  <a:srgbClr val="FEE882"/>
                </a:gs>
              </a:gsLst>
              <a:path path="circle">
                <a:fillToRect l="50000" t="50000" r="50000" b="50000"/>
              </a:path>
            </a:gradFill>
          </p:grpSpPr>
          <p:sp>
            <p:nvSpPr>
              <p:cNvPr id="27" name="รูปแบบอิสระ: รูปร่าง 26">
                <a:extLst>
                  <a:ext uri="{FF2B5EF4-FFF2-40B4-BE49-F238E27FC236}">
                    <a16:creationId xmlns:a16="http://schemas.microsoft.com/office/drawing/2014/main" id="{639E2FCE-E179-4B4B-B31A-9307FD1A748F}"/>
                  </a:ext>
                </a:extLst>
              </p:cNvPr>
              <p:cNvSpPr/>
              <p:nvPr/>
            </p:nvSpPr>
            <p:spPr>
              <a:xfrm>
                <a:off x="-13854" y="415635"/>
                <a:ext cx="3654961" cy="4979298"/>
              </a:xfrm>
              <a:custGeom>
                <a:avLst/>
                <a:gdLst>
                  <a:gd name="connsiteX0" fmla="*/ 3034146 w 3034146"/>
                  <a:gd name="connsiteY0" fmla="*/ 0 h 4724400"/>
                  <a:gd name="connsiteX1" fmla="*/ 1676400 w 3034146"/>
                  <a:gd name="connsiteY1" fmla="*/ 1939636 h 4724400"/>
                  <a:gd name="connsiteX2" fmla="*/ 831273 w 3034146"/>
                  <a:gd name="connsiteY2" fmla="*/ 2521527 h 4724400"/>
                  <a:gd name="connsiteX3" fmla="*/ 498764 w 3034146"/>
                  <a:gd name="connsiteY3" fmla="*/ 4322618 h 4724400"/>
                  <a:gd name="connsiteX4" fmla="*/ 13855 w 3034146"/>
                  <a:gd name="connsiteY4" fmla="*/ 4724400 h 4724400"/>
                  <a:gd name="connsiteX5" fmla="*/ 0 w 3034146"/>
                  <a:gd name="connsiteY5" fmla="*/ 41564 h 4724400"/>
                  <a:gd name="connsiteX6" fmla="*/ 3034146 w 3034146"/>
                  <a:gd name="connsiteY6" fmla="*/ 0 h 4724400"/>
                  <a:gd name="connsiteX0" fmla="*/ 3034146 w 3034146"/>
                  <a:gd name="connsiteY0" fmla="*/ 0 h 5021667"/>
                  <a:gd name="connsiteX1" fmla="*/ 1676400 w 3034146"/>
                  <a:gd name="connsiteY1" fmla="*/ 1939636 h 5021667"/>
                  <a:gd name="connsiteX2" fmla="*/ 831273 w 3034146"/>
                  <a:gd name="connsiteY2" fmla="*/ 2521527 h 5021667"/>
                  <a:gd name="connsiteX3" fmla="*/ 498764 w 3034146"/>
                  <a:gd name="connsiteY3" fmla="*/ 4322618 h 5021667"/>
                  <a:gd name="connsiteX4" fmla="*/ 13855 w 3034146"/>
                  <a:gd name="connsiteY4" fmla="*/ 4724400 h 5021667"/>
                  <a:gd name="connsiteX5" fmla="*/ 0 w 3034146"/>
                  <a:gd name="connsiteY5" fmla="*/ 41564 h 5021667"/>
                  <a:gd name="connsiteX6" fmla="*/ 3034146 w 3034146"/>
                  <a:gd name="connsiteY6" fmla="*/ 0 h 5021667"/>
                  <a:gd name="connsiteX0" fmla="*/ 3034146 w 3034146"/>
                  <a:gd name="connsiteY0" fmla="*/ 0 h 5021667"/>
                  <a:gd name="connsiteX1" fmla="*/ 1676400 w 3034146"/>
                  <a:gd name="connsiteY1" fmla="*/ 1939636 h 5021667"/>
                  <a:gd name="connsiteX2" fmla="*/ 831273 w 3034146"/>
                  <a:gd name="connsiteY2" fmla="*/ 2521527 h 5021667"/>
                  <a:gd name="connsiteX3" fmla="*/ 498764 w 3034146"/>
                  <a:gd name="connsiteY3" fmla="*/ 4322618 h 5021667"/>
                  <a:gd name="connsiteX4" fmla="*/ 13855 w 3034146"/>
                  <a:gd name="connsiteY4" fmla="*/ 4724400 h 5021667"/>
                  <a:gd name="connsiteX5" fmla="*/ 0 w 3034146"/>
                  <a:gd name="connsiteY5" fmla="*/ 41564 h 5021667"/>
                  <a:gd name="connsiteX6" fmla="*/ 3034146 w 3034146"/>
                  <a:gd name="connsiteY6" fmla="*/ 0 h 5021667"/>
                  <a:gd name="connsiteX0" fmla="*/ 3034146 w 3073956"/>
                  <a:gd name="connsiteY0" fmla="*/ 0 h 5021667"/>
                  <a:gd name="connsiteX1" fmla="*/ 1676400 w 3073956"/>
                  <a:gd name="connsiteY1" fmla="*/ 1939636 h 5021667"/>
                  <a:gd name="connsiteX2" fmla="*/ 831273 w 3073956"/>
                  <a:gd name="connsiteY2" fmla="*/ 2521527 h 5021667"/>
                  <a:gd name="connsiteX3" fmla="*/ 498764 w 3073956"/>
                  <a:gd name="connsiteY3" fmla="*/ 4322618 h 5021667"/>
                  <a:gd name="connsiteX4" fmla="*/ 13855 w 3073956"/>
                  <a:gd name="connsiteY4" fmla="*/ 4724400 h 5021667"/>
                  <a:gd name="connsiteX5" fmla="*/ 0 w 3073956"/>
                  <a:gd name="connsiteY5" fmla="*/ 41564 h 5021667"/>
                  <a:gd name="connsiteX6" fmla="*/ 3034146 w 3073956"/>
                  <a:gd name="connsiteY6" fmla="*/ 0 h 5021667"/>
                  <a:gd name="connsiteX0" fmla="*/ 3034146 w 3101237"/>
                  <a:gd name="connsiteY0" fmla="*/ 0 h 5021667"/>
                  <a:gd name="connsiteX1" fmla="*/ 2286000 w 3101237"/>
                  <a:gd name="connsiteY1" fmla="*/ 2119745 h 5021667"/>
                  <a:gd name="connsiteX2" fmla="*/ 831273 w 3101237"/>
                  <a:gd name="connsiteY2" fmla="*/ 2521527 h 5021667"/>
                  <a:gd name="connsiteX3" fmla="*/ 498764 w 3101237"/>
                  <a:gd name="connsiteY3" fmla="*/ 4322618 h 5021667"/>
                  <a:gd name="connsiteX4" fmla="*/ 13855 w 3101237"/>
                  <a:gd name="connsiteY4" fmla="*/ 4724400 h 5021667"/>
                  <a:gd name="connsiteX5" fmla="*/ 0 w 3101237"/>
                  <a:gd name="connsiteY5" fmla="*/ 41564 h 5021667"/>
                  <a:gd name="connsiteX6" fmla="*/ 3034146 w 3101237"/>
                  <a:gd name="connsiteY6" fmla="*/ 0 h 5021667"/>
                  <a:gd name="connsiteX0" fmla="*/ 3740728 w 3780989"/>
                  <a:gd name="connsiteY0" fmla="*/ 13854 h 4980103"/>
                  <a:gd name="connsiteX1" fmla="*/ 2286000 w 3780989"/>
                  <a:gd name="connsiteY1" fmla="*/ 2078181 h 4980103"/>
                  <a:gd name="connsiteX2" fmla="*/ 831273 w 3780989"/>
                  <a:gd name="connsiteY2" fmla="*/ 2479963 h 4980103"/>
                  <a:gd name="connsiteX3" fmla="*/ 498764 w 3780989"/>
                  <a:gd name="connsiteY3" fmla="*/ 4281054 h 4980103"/>
                  <a:gd name="connsiteX4" fmla="*/ 13855 w 3780989"/>
                  <a:gd name="connsiteY4" fmla="*/ 4682836 h 4980103"/>
                  <a:gd name="connsiteX5" fmla="*/ 0 w 3780989"/>
                  <a:gd name="connsiteY5" fmla="*/ 0 h 4980103"/>
                  <a:gd name="connsiteX6" fmla="*/ 3740728 w 3780989"/>
                  <a:gd name="connsiteY6" fmla="*/ 13854 h 4980103"/>
                  <a:gd name="connsiteX0" fmla="*/ 3740728 w 3803936"/>
                  <a:gd name="connsiteY0" fmla="*/ 13854 h 4980103"/>
                  <a:gd name="connsiteX1" fmla="*/ 2826327 w 3803936"/>
                  <a:gd name="connsiteY1" fmla="*/ 1884217 h 4980103"/>
                  <a:gd name="connsiteX2" fmla="*/ 831273 w 3803936"/>
                  <a:gd name="connsiteY2" fmla="*/ 2479963 h 4980103"/>
                  <a:gd name="connsiteX3" fmla="*/ 498764 w 3803936"/>
                  <a:gd name="connsiteY3" fmla="*/ 4281054 h 4980103"/>
                  <a:gd name="connsiteX4" fmla="*/ 13855 w 3803936"/>
                  <a:gd name="connsiteY4" fmla="*/ 4682836 h 4980103"/>
                  <a:gd name="connsiteX5" fmla="*/ 0 w 3803936"/>
                  <a:gd name="connsiteY5" fmla="*/ 0 h 4980103"/>
                  <a:gd name="connsiteX6" fmla="*/ 3740728 w 3803936"/>
                  <a:gd name="connsiteY6" fmla="*/ 13854 h 4980103"/>
                  <a:gd name="connsiteX0" fmla="*/ 3740728 w 3819518"/>
                  <a:gd name="connsiteY0" fmla="*/ 13854 h 4980103"/>
                  <a:gd name="connsiteX1" fmla="*/ 2826327 w 3819518"/>
                  <a:gd name="connsiteY1" fmla="*/ 1884217 h 4980103"/>
                  <a:gd name="connsiteX2" fmla="*/ 831273 w 3819518"/>
                  <a:gd name="connsiteY2" fmla="*/ 2479963 h 4980103"/>
                  <a:gd name="connsiteX3" fmla="*/ 498764 w 3819518"/>
                  <a:gd name="connsiteY3" fmla="*/ 4281054 h 4980103"/>
                  <a:gd name="connsiteX4" fmla="*/ 13855 w 3819518"/>
                  <a:gd name="connsiteY4" fmla="*/ 4682836 h 4980103"/>
                  <a:gd name="connsiteX5" fmla="*/ 0 w 3819518"/>
                  <a:gd name="connsiteY5" fmla="*/ 0 h 4980103"/>
                  <a:gd name="connsiteX6" fmla="*/ 3740728 w 3819518"/>
                  <a:gd name="connsiteY6" fmla="*/ 13854 h 4980103"/>
                  <a:gd name="connsiteX0" fmla="*/ 3699165 w 3764759"/>
                  <a:gd name="connsiteY0" fmla="*/ 0 h 4980103"/>
                  <a:gd name="connsiteX1" fmla="*/ 2826327 w 3764759"/>
                  <a:gd name="connsiteY1" fmla="*/ 1884217 h 4980103"/>
                  <a:gd name="connsiteX2" fmla="*/ 831273 w 3764759"/>
                  <a:gd name="connsiteY2" fmla="*/ 2479963 h 4980103"/>
                  <a:gd name="connsiteX3" fmla="*/ 498764 w 3764759"/>
                  <a:gd name="connsiteY3" fmla="*/ 4281054 h 4980103"/>
                  <a:gd name="connsiteX4" fmla="*/ 13855 w 3764759"/>
                  <a:gd name="connsiteY4" fmla="*/ 4682836 h 4980103"/>
                  <a:gd name="connsiteX5" fmla="*/ 0 w 3764759"/>
                  <a:gd name="connsiteY5" fmla="*/ 0 h 4980103"/>
                  <a:gd name="connsiteX6" fmla="*/ 3699165 w 3764759"/>
                  <a:gd name="connsiteY6" fmla="*/ 0 h 4980103"/>
                  <a:gd name="connsiteX0" fmla="*/ 3408220 w 3496956"/>
                  <a:gd name="connsiteY0" fmla="*/ 0 h 4993957"/>
                  <a:gd name="connsiteX1" fmla="*/ 2826327 w 3496956"/>
                  <a:gd name="connsiteY1" fmla="*/ 1898071 h 4993957"/>
                  <a:gd name="connsiteX2" fmla="*/ 831273 w 3496956"/>
                  <a:gd name="connsiteY2" fmla="*/ 2493817 h 4993957"/>
                  <a:gd name="connsiteX3" fmla="*/ 498764 w 3496956"/>
                  <a:gd name="connsiteY3" fmla="*/ 4294908 h 4993957"/>
                  <a:gd name="connsiteX4" fmla="*/ 13855 w 3496956"/>
                  <a:gd name="connsiteY4" fmla="*/ 4696690 h 4993957"/>
                  <a:gd name="connsiteX5" fmla="*/ 0 w 3496956"/>
                  <a:gd name="connsiteY5" fmla="*/ 13854 h 4993957"/>
                  <a:gd name="connsiteX6" fmla="*/ 3408220 w 3496956"/>
                  <a:gd name="connsiteY6" fmla="*/ 0 h 4993957"/>
                  <a:gd name="connsiteX0" fmla="*/ 3408220 w 3460882"/>
                  <a:gd name="connsiteY0" fmla="*/ 0 h 4993957"/>
                  <a:gd name="connsiteX1" fmla="*/ 2355272 w 3460882"/>
                  <a:gd name="connsiteY1" fmla="*/ 1787235 h 4993957"/>
                  <a:gd name="connsiteX2" fmla="*/ 831273 w 3460882"/>
                  <a:gd name="connsiteY2" fmla="*/ 2493817 h 4993957"/>
                  <a:gd name="connsiteX3" fmla="*/ 498764 w 3460882"/>
                  <a:gd name="connsiteY3" fmla="*/ 4294908 h 4993957"/>
                  <a:gd name="connsiteX4" fmla="*/ 13855 w 3460882"/>
                  <a:gd name="connsiteY4" fmla="*/ 4696690 h 4993957"/>
                  <a:gd name="connsiteX5" fmla="*/ 0 w 3460882"/>
                  <a:gd name="connsiteY5" fmla="*/ 13854 h 4993957"/>
                  <a:gd name="connsiteX6" fmla="*/ 3408220 w 3460882"/>
                  <a:gd name="connsiteY6" fmla="*/ 0 h 4993957"/>
                  <a:gd name="connsiteX0" fmla="*/ 3408220 w 3461814"/>
                  <a:gd name="connsiteY0" fmla="*/ 0 h 4997951"/>
                  <a:gd name="connsiteX1" fmla="*/ 2355272 w 3461814"/>
                  <a:gd name="connsiteY1" fmla="*/ 1787235 h 4997951"/>
                  <a:gd name="connsiteX2" fmla="*/ 706582 w 3461814"/>
                  <a:gd name="connsiteY2" fmla="*/ 2369126 h 4997951"/>
                  <a:gd name="connsiteX3" fmla="*/ 498764 w 3461814"/>
                  <a:gd name="connsiteY3" fmla="*/ 4294908 h 4997951"/>
                  <a:gd name="connsiteX4" fmla="*/ 13855 w 3461814"/>
                  <a:gd name="connsiteY4" fmla="*/ 4696690 h 4997951"/>
                  <a:gd name="connsiteX5" fmla="*/ 0 w 3461814"/>
                  <a:gd name="connsiteY5" fmla="*/ 13854 h 4997951"/>
                  <a:gd name="connsiteX6" fmla="*/ 3408220 w 3461814"/>
                  <a:gd name="connsiteY6" fmla="*/ 0 h 4997951"/>
                  <a:gd name="connsiteX0" fmla="*/ 3505202 w 3555152"/>
                  <a:gd name="connsiteY0" fmla="*/ 13855 h 4984097"/>
                  <a:gd name="connsiteX1" fmla="*/ 2355272 w 3555152"/>
                  <a:gd name="connsiteY1" fmla="*/ 1773381 h 4984097"/>
                  <a:gd name="connsiteX2" fmla="*/ 706582 w 3555152"/>
                  <a:gd name="connsiteY2" fmla="*/ 2355272 h 4984097"/>
                  <a:gd name="connsiteX3" fmla="*/ 498764 w 3555152"/>
                  <a:gd name="connsiteY3" fmla="*/ 4281054 h 4984097"/>
                  <a:gd name="connsiteX4" fmla="*/ 13855 w 3555152"/>
                  <a:gd name="connsiteY4" fmla="*/ 4682836 h 4984097"/>
                  <a:gd name="connsiteX5" fmla="*/ 0 w 3555152"/>
                  <a:gd name="connsiteY5" fmla="*/ 0 h 4984097"/>
                  <a:gd name="connsiteX6" fmla="*/ 3505202 w 3555152"/>
                  <a:gd name="connsiteY6" fmla="*/ 13855 h 4984097"/>
                  <a:gd name="connsiteX0" fmla="*/ 3505202 w 3509945"/>
                  <a:gd name="connsiteY0" fmla="*/ 13855 h 4984097"/>
                  <a:gd name="connsiteX1" fmla="*/ 2355272 w 3509945"/>
                  <a:gd name="connsiteY1" fmla="*/ 1773381 h 4984097"/>
                  <a:gd name="connsiteX2" fmla="*/ 706582 w 3509945"/>
                  <a:gd name="connsiteY2" fmla="*/ 2355272 h 4984097"/>
                  <a:gd name="connsiteX3" fmla="*/ 498764 w 3509945"/>
                  <a:gd name="connsiteY3" fmla="*/ 4281054 h 4984097"/>
                  <a:gd name="connsiteX4" fmla="*/ 13855 w 3509945"/>
                  <a:gd name="connsiteY4" fmla="*/ 4682836 h 4984097"/>
                  <a:gd name="connsiteX5" fmla="*/ 0 w 3509945"/>
                  <a:gd name="connsiteY5" fmla="*/ 0 h 4984097"/>
                  <a:gd name="connsiteX6" fmla="*/ 3505202 w 3509945"/>
                  <a:gd name="connsiteY6" fmla="*/ 13855 h 4984097"/>
                  <a:gd name="connsiteX0" fmla="*/ 3505202 w 3510195"/>
                  <a:gd name="connsiteY0" fmla="*/ 13855 h 4984097"/>
                  <a:gd name="connsiteX1" fmla="*/ 2355272 w 3510195"/>
                  <a:gd name="connsiteY1" fmla="*/ 1773381 h 4984097"/>
                  <a:gd name="connsiteX2" fmla="*/ 706582 w 3510195"/>
                  <a:gd name="connsiteY2" fmla="*/ 2355272 h 4984097"/>
                  <a:gd name="connsiteX3" fmla="*/ 498764 w 3510195"/>
                  <a:gd name="connsiteY3" fmla="*/ 4281054 h 4984097"/>
                  <a:gd name="connsiteX4" fmla="*/ 13855 w 3510195"/>
                  <a:gd name="connsiteY4" fmla="*/ 4682836 h 4984097"/>
                  <a:gd name="connsiteX5" fmla="*/ 0 w 3510195"/>
                  <a:gd name="connsiteY5" fmla="*/ 0 h 4984097"/>
                  <a:gd name="connsiteX6" fmla="*/ 3505202 w 3510195"/>
                  <a:gd name="connsiteY6" fmla="*/ 13855 h 4984097"/>
                  <a:gd name="connsiteX0" fmla="*/ 3505202 w 3510379"/>
                  <a:gd name="connsiteY0" fmla="*/ 13855 h 4984097"/>
                  <a:gd name="connsiteX1" fmla="*/ 2382981 w 3510379"/>
                  <a:gd name="connsiteY1" fmla="*/ 1911927 h 4984097"/>
                  <a:gd name="connsiteX2" fmla="*/ 706582 w 3510379"/>
                  <a:gd name="connsiteY2" fmla="*/ 2355272 h 4984097"/>
                  <a:gd name="connsiteX3" fmla="*/ 498764 w 3510379"/>
                  <a:gd name="connsiteY3" fmla="*/ 4281054 h 4984097"/>
                  <a:gd name="connsiteX4" fmla="*/ 13855 w 3510379"/>
                  <a:gd name="connsiteY4" fmla="*/ 4682836 h 4984097"/>
                  <a:gd name="connsiteX5" fmla="*/ 0 w 3510379"/>
                  <a:gd name="connsiteY5" fmla="*/ 0 h 4984097"/>
                  <a:gd name="connsiteX6" fmla="*/ 3505202 w 3510379"/>
                  <a:gd name="connsiteY6" fmla="*/ 13855 h 4984097"/>
                  <a:gd name="connsiteX0" fmla="*/ 3865420 w 3868973"/>
                  <a:gd name="connsiteY0" fmla="*/ 13855 h 4984097"/>
                  <a:gd name="connsiteX1" fmla="*/ 2382981 w 3868973"/>
                  <a:gd name="connsiteY1" fmla="*/ 1911927 h 4984097"/>
                  <a:gd name="connsiteX2" fmla="*/ 706582 w 3868973"/>
                  <a:gd name="connsiteY2" fmla="*/ 2355272 h 4984097"/>
                  <a:gd name="connsiteX3" fmla="*/ 498764 w 3868973"/>
                  <a:gd name="connsiteY3" fmla="*/ 4281054 h 4984097"/>
                  <a:gd name="connsiteX4" fmla="*/ 13855 w 3868973"/>
                  <a:gd name="connsiteY4" fmla="*/ 4682836 h 4984097"/>
                  <a:gd name="connsiteX5" fmla="*/ 0 w 3868973"/>
                  <a:gd name="connsiteY5" fmla="*/ 0 h 4984097"/>
                  <a:gd name="connsiteX6" fmla="*/ 3865420 w 3868973"/>
                  <a:gd name="connsiteY6" fmla="*/ 13855 h 4984097"/>
                  <a:gd name="connsiteX0" fmla="*/ 3865420 w 3873426"/>
                  <a:gd name="connsiteY0" fmla="*/ 13855 h 4984097"/>
                  <a:gd name="connsiteX1" fmla="*/ 2992581 w 3873426"/>
                  <a:gd name="connsiteY1" fmla="*/ 1717964 h 4984097"/>
                  <a:gd name="connsiteX2" fmla="*/ 706582 w 3873426"/>
                  <a:gd name="connsiteY2" fmla="*/ 2355272 h 4984097"/>
                  <a:gd name="connsiteX3" fmla="*/ 498764 w 3873426"/>
                  <a:gd name="connsiteY3" fmla="*/ 4281054 h 4984097"/>
                  <a:gd name="connsiteX4" fmla="*/ 13855 w 3873426"/>
                  <a:gd name="connsiteY4" fmla="*/ 4682836 h 4984097"/>
                  <a:gd name="connsiteX5" fmla="*/ 0 w 3873426"/>
                  <a:gd name="connsiteY5" fmla="*/ 0 h 4984097"/>
                  <a:gd name="connsiteX6" fmla="*/ 3865420 w 3873426"/>
                  <a:gd name="connsiteY6" fmla="*/ 13855 h 4984097"/>
                  <a:gd name="connsiteX0" fmla="*/ 3865420 w 3873179"/>
                  <a:gd name="connsiteY0" fmla="*/ 13855 h 4980543"/>
                  <a:gd name="connsiteX1" fmla="*/ 2992581 w 3873179"/>
                  <a:gd name="connsiteY1" fmla="*/ 1717964 h 4980543"/>
                  <a:gd name="connsiteX2" fmla="*/ 803564 w 3873179"/>
                  <a:gd name="connsiteY2" fmla="*/ 2466109 h 4980543"/>
                  <a:gd name="connsiteX3" fmla="*/ 498764 w 3873179"/>
                  <a:gd name="connsiteY3" fmla="*/ 4281054 h 4980543"/>
                  <a:gd name="connsiteX4" fmla="*/ 13855 w 3873179"/>
                  <a:gd name="connsiteY4" fmla="*/ 4682836 h 4980543"/>
                  <a:gd name="connsiteX5" fmla="*/ 0 w 3873179"/>
                  <a:gd name="connsiteY5" fmla="*/ 0 h 4980543"/>
                  <a:gd name="connsiteX6" fmla="*/ 3865420 w 3873179"/>
                  <a:gd name="connsiteY6" fmla="*/ 13855 h 4980543"/>
                  <a:gd name="connsiteX0" fmla="*/ 3532911 w 3549464"/>
                  <a:gd name="connsiteY0" fmla="*/ 138545 h 4980543"/>
                  <a:gd name="connsiteX1" fmla="*/ 2992581 w 3549464"/>
                  <a:gd name="connsiteY1" fmla="*/ 1717964 h 4980543"/>
                  <a:gd name="connsiteX2" fmla="*/ 803564 w 3549464"/>
                  <a:gd name="connsiteY2" fmla="*/ 2466109 h 4980543"/>
                  <a:gd name="connsiteX3" fmla="*/ 498764 w 3549464"/>
                  <a:gd name="connsiteY3" fmla="*/ 4281054 h 4980543"/>
                  <a:gd name="connsiteX4" fmla="*/ 13855 w 3549464"/>
                  <a:gd name="connsiteY4" fmla="*/ 4682836 h 4980543"/>
                  <a:gd name="connsiteX5" fmla="*/ 0 w 3549464"/>
                  <a:gd name="connsiteY5" fmla="*/ 0 h 4980543"/>
                  <a:gd name="connsiteX6" fmla="*/ 3532911 w 3549464"/>
                  <a:gd name="connsiteY6" fmla="*/ 138545 h 4980543"/>
                  <a:gd name="connsiteX0" fmla="*/ 3546766 w 3562611"/>
                  <a:gd name="connsiteY0" fmla="*/ 0 h 5008253"/>
                  <a:gd name="connsiteX1" fmla="*/ 2992581 w 3562611"/>
                  <a:gd name="connsiteY1" fmla="*/ 1745674 h 5008253"/>
                  <a:gd name="connsiteX2" fmla="*/ 803564 w 3562611"/>
                  <a:gd name="connsiteY2" fmla="*/ 2493819 h 5008253"/>
                  <a:gd name="connsiteX3" fmla="*/ 498764 w 3562611"/>
                  <a:gd name="connsiteY3" fmla="*/ 4308764 h 5008253"/>
                  <a:gd name="connsiteX4" fmla="*/ 13855 w 3562611"/>
                  <a:gd name="connsiteY4" fmla="*/ 4710546 h 5008253"/>
                  <a:gd name="connsiteX5" fmla="*/ 0 w 3562611"/>
                  <a:gd name="connsiteY5" fmla="*/ 27710 h 5008253"/>
                  <a:gd name="connsiteX6" fmla="*/ 3546766 w 3562611"/>
                  <a:gd name="connsiteY6" fmla="*/ 0 h 5008253"/>
                  <a:gd name="connsiteX0" fmla="*/ 3546766 w 3706909"/>
                  <a:gd name="connsiteY0" fmla="*/ 0 h 5008253"/>
                  <a:gd name="connsiteX1" fmla="*/ 2992581 w 3706909"/>
                  <a:gd name="connsiteY1" fmla="*/ 1745674 h 5008253"/>
                  <a:gd name="connsiteX2" fmla="*/ 803564 w 3706909"/>
                  <a:gd name="connsiteY2" fmla="*/ 2493819 h 5008253"/>
                  <a:gd name="connsiteX3" fmla="*/ 498764 w 3706909"/>
                  <a:gd name="connsiteY3" fmla="*/ 4308764 h 5008253"/>
                  <a:gd name="connsiteX4" fmla="*/ 13855 w 3706909"/>
                  <a:gd name="connsiteY4" fmla="*/ 4710546 h 5008253"/>
                  <a:gd name="connsiteX5" fmla="*/ 0 w 3706909"/>
                  <a:gd name="connsiteY5" fmla="*/ 27710 h 5008253"/>
                  <a:gd name="connsiteX6" fmla="*/ 3546766 w 3706909"/>
                  <a:gd name="connsiteY6" fmla="*/ 0 h 5008253"/>
                  <a:gd name="connsiteX0" fmla="*/ 3546766 w 3576888"/>
                  <a:gd name="connsiteY0" fmla="*/ 0 h 5008253"/>
                  <a:gd name="connsiteX1" fmla="*/ 2992581 w 3576888"/>
                  <a:gd name="connsiteY1" fmla="*/ 1745674 h 5008253"/>
                  <a:gd name="connsiteX2" fmla="*/ 803564 w 3576888"/>
                  <a:gd name="connsiteY2" fmla="*/ 2493819 h 5008253"/>
                  <a:gd name="connsiteX3" fmla="*/ 498764 w 3576888"/>
                  <a:gd name="connsiteY3" fmla="*/ 4308764 h 5008253"/>
                  <a:gd name="connsiteX4" fmla="*/ 13855 w 3576888"/>
                  <a:gd name="connsiteY4" fmla="*/ 4710546 h 5008253"/>
                  <a:gd name="connsiteX5" fmla="*/ 0 w 3576888"/>
                  <a:gd name="connsiteY5" fmla="*/ 27710 h 5008253"/>
                  <a:gd name="connsiteX6" fmla="*/ 3546766 w 3576888"/>
                  <a:gd name="connsiteY6" fmla="*/ 0 h 5008253"/>
                  <a:gd name="connsiteX0" fmla="*/ 3546766 w 3560729"/>
                  <a:gd name="connsiteY0" fmla="*/ 0 h 5008253"/>
                  <a:gd name="connsiteX1" fmla="*/ 2604653 w 3560729"/>
                  <a:gd name="connsiteY1" fmla="*/ 1814947 h 5008253"/>
                  <a:gd name="connsiteX2" fmla="*/ 803564 w 3560729"/>
                  <a:gd name="connsiteY2" fmla="*/ 2493819 h 5008253"/>
                  <a:gd name="connsiteX3" fmla="*/ 498764 w 3560729"/>
                  <a:gd name="connsiteY3" fmla="*/ 4308764 h 5008253"/>
                  <a:gd name="connsiteX4" fmla="*/ 13855 w 3560729"/>
                  <a:gd name="connsiteY4" fmla="*/ 4710546 h 5008253"/>
                  <a:gd name="connsiteX5" fmla="*/ 0 w 3560729"/>
                  <a:gd name="connsiteY5" fmla="*/ 27710 h 5008253"/>
                  <a:gd name="connsiteX6" fmla="*/ 3546766 w 3560729"/>
                  <a:gd name="connsiteY6" fmla="*/ 0 h 5008253"/>
                  <a:gd name="connsiteX0" fmla="*/ 3546766 w 3560729"/>
                  <a:gd name="connsiteY0" fmla="*/ 0 h 5022108"/>
                  <a:gd name="connsiteX1" fmla="*/ 2604653 w 3560729"/>
                  <a:gd name="connsiteY1" fmla="*/ 1828802 h 5022108"/>
                  <a:gd name="connsiteX2" fmla="*/ 803564 w 3560729"/>
                  <a:gd name="connsiteY2" fmla="*/ 2507674 h 5022108"/>
                  <a:gd name="connsiteX3" fmla="*/ 498764 w 3560729"/>
                  <a:gd name="connsiteY3" fmla="*/ 4322619 h 5022108"/>
                  <a:gd name="connsiteX4" fmla="*/ 13855 w 3560729"/>
                  <a:gd name="connsiteY4" fmla="*/ 4724401 h 5022108"/>
                  <a:gd name="connsiteX5" fmla="*/ 0 w 3560729"/>
                  <a:gd name="connsiteY5" fmla="*/ 41565 h 5022108"/>
                  <a:gd name="connsiteX6" fmla="*/ 3546766 w 3560729"/>
                  <a:gd name="connsiteY6" fmla="*/ 0 h 5022108"/>
                  <a:gd name="connsiteX0" fmla="*/ 3546766 w 3560729"/>
                  <a:gd name="connsiteY0" fmla="*/ 0 h 5028368"/>
                  <a:gd name="connsiteX1" fmla="*/ 2604653 w 3560729"/>
                  <a:gd name="connsiteY1" fmla="*/ 1828802 h 5028368"/>
                  <a:gd name="connsiteX2" fmla="*/ 803564 w 3560729"/>
                  <a:gd name="connsiteY2" fmla="*/ 2313710 h 5028368"/>
                  <a:gd name="connsiteX3" fmla="*/ 498764 w 3560729"/>
                  <a:gd name="connsiteY3" fmla="*/ 4322619 h 5028368"/>
                  <a:gd name="connsiteX4" fmla="*/ 13855 w 3560729"/>
                  <a:gd name="connsiteY4" fmla="*/ 4724401 h 5028368"/>
                  <a:gd name="connsiteX5" fmla="*/ 0 w 3560729"/>
                  <a:gd name="connsiteY5" fmla="*/ 41565 h 5028368"/>
                  <a:gd name="connsiteX6" fmla="*/ 3546766 w 3560729"/>
                  <a:gd name="connsiteY6" fmla="*/ 0 h 5028368"/>
                  <a:gd name="connsiteX0" fmla="*/ 3546766 w 3567061"/>
                  <a:gd name="connsiteY0" fmla="*/ 0 h 5028368"/>
                  <a:gd name="connsiteX1" fmla="*/ 2826326 w 3567061"/>
                  <a:gd name="connsiteY1" fmla="*/ 1731820 h 5028368"/>
                  <a:gd name="connsiteX2" fmla="*/ 803564 w 3567061"/>
                  <a:gd name="connsiteY2" fmla="*/ 2313710 h 5028368"/>
                  <a:gd name="connsiteX3" fmla="*/ 498764 w 3567061"/>
                  <a:gd name="connsiteY3" fmla="*/ 4322619 h 5028368"/>
                  <a:gd name="connsiteX4" fmla="*/ 13855 w 3567061"/>
                  <a:gd name="connsiteY4" fmla="*/ 4724401 h 5028368"/>
                  <a:gd name="connsiteX5" fmla="*/ 0 w 3567061"/>
                  <a:gd name="connsiteY5" fmla="*/ 41565 h 5028368"/>
                  <a:gd name="connsiteX6" fmla="*/ 3546766 w 3567061"/>
                  <a:gd name="connsiteY6" fmla="*/ 0 h 5028368"/>
                  <a:gd name="connsiteX0" fmla="*/ 3546766 w 3567061"/>
                  <a:gd name="connsiteY0" fmla="*/ 0 h 4939815"/>
                  <a:gd name="connsiteX1" fmla="*/ 2826326 w 3567061"/>
                  <a:gd name="connsiteY1" fmla="*/ 1731820 h 4939815"/>
                  <a:gd name="connsiteX2" fmla="*/ 803564 w 3567061"/>
                  <a:gd name="connsiteY2" fmla="*/ 2313710 h 4939815"/>
                  <a:gd name="connsiteX3" fmla="*/ 1066801 w 3567061"/>
                  <a:gd name="connsiteY3" fmla="*/ 3782292 h 4939815"/>
                  <a:gd name="connsiteX4" fmla="*/ 13855 w 3567061"/>
                  <a:gd name="connsiteY4" fmla="*/ 4724401 h 4939815"/>
                  <a:gd name="connsiteX5" fmla="*/ 0 w 3567061"/>
                  <a:gd name="connsiteY5" fmla="*/ 41565 h 4939815"/>
                  <a:gd name="connsiteX6" fmla="*/ 3546766 w 3567061"/>
                  <a:gd name="connsiteY6" fmla="*/ 0 h 4939815"/>
                  <a:gd name="connsiteX0" fmla="*/ 3546766 w 3567427"/>
                  <a:gd name="connsiteY0" fmla="*/ 0 h 4944652"/>
                  <a:gd name="connsiteX1" fmla="*/ 2826326 w 3567427"/>
                  <a:gd name="connsiteY1" fmla="*/ 1731820 h 4944652"/>
                  <a:gd name="connsiteX2" fmla="*/ 748145 w 3567427"/>
                  <a:gd name="connsiteY2" fmla="*/ 2050474 h 4944652"/>
                  <a:gd name="connsiteX3" fmla="*/ 1066801 w 3567427"/>
                  <a:gd name="connsiteY3" fmla="*/ 3782292 h 4944652"/>
                  <a:gd name="connsiteX4" fmla="*/ 13855 w 3567427"/>
                  <a:gd name="connsiteY4" fmla="*/ 4724401 h 4944652"/>
                  <a:gd name="connsiteX5" fmla="*/ 0 w 3567427"/>
                  <a:gd name="connsiteY5" fmla="*/ 41565 h 4944652"/>
                  <a:gd name="connsiteX6" fmla="*/ 3546766 w 3567427"/>
                  <a:gd name="connsiteY6" fmla="*/ 0 h 4944652"/>
                  <a:gd name="connsiteX0" fmla="*/ 3546766 w 3566619"/>
                  <a:gd name="connsiteY0" fmla="*/ 0 h 4940065"/>
                  <a:gd name="connsiteX1" fmla="*/ 2826326 w 3566619"/>
                  <a:gd name="connsiteY1" fmla="*/ 1731820 h 4940065"/>
                  <a:gd name="connsiteX2" fmla="*/ 872836 w 3566619"/>
                  <a:gd name="connsiteY2" fmla="*/ 2299856 h 4940065"/>
                  <a:gd name="connsiteX3" fmla="*/ 1066801 w 3566619"/>
                  <a:gd name="connsiteY3" fmla="*/ 3782292 h 4940065"/>
                  <a:gd name="connsiteX4" fmla="*/ 13855 w 3566619"/>
                  <a:gd name="connsiteY4" fmla="*/ 4724401 h 4940065"/>
                  <a:gd name="connsiteX5" fmla="*/ 0 w 3566619"/>
                  <a:gd name="connsiteY5" fmla="*/ 41565 h 4940065"/>
                  <a:gd name="connsiteX6" fmla="*/ 3546766 w 3566619"/>
                  <a:gd name="connsiteY6" fmla="*/ 0 h 4940065"/>
                  <a:gd name="connsiteX0" fmla="*/ 3546766 w 3566619"/>
                  <a:gd name="connsiteY0" fmla="*/ 0 h 4943391"/>
                  <a:gd name="connsiteX1" fmla="*/ 2826326 w 3566619"/>
                  <a:gd name="connsiteY1" fmla="*/ 1731820 h 4943391"/>
                  <a:gd name="connsiteX2" fmla="*/ 872836 w 3566619"/>
                  <a:gd name="connsiteY2" fmla="*/ 2299856 h 4943391"/>
                  <a:gd name="connsiteX3" fmla="*/ 1343891 w 3566619"/>
                  <a:gd name="connsiteY3" fmla="*/ 3810001 h 4943391"/>
                  <a:gd name="connsiteX4" fmla="*/ 13855 w 3566619"/>
                  <a:gd name="connsiteY4" fmla="*/ 4724401 h 4943391"/>
                  <a:gd name="connsiteX5" fmla="*/ 0 w 3566619"/>
                  <a:gd name="connsiteY5" fmla="*/ 41565 h 4943391"/>
                  <a:gd name="connsiteX6" fmla="*/ 3546766 w 3566619"/>
                  <a:gd name="connsiteY6" fmla="*/ 0 h 4943391"/>
                  <a:gd name="connsiteX0" fmla="*/ 3546766 w 3566619"/>
                  <a:gd name="connsiteY0" fmla="*/ 0 h 4955848"/>
                  <a:gd name="connsiteX1" fmla="*/ 2826326 w 3566619"/>
                  <a:gd name="connsiteY1" fmla="*/ 1731820 h 4955848"/>
                  <a:gd name="connsiteX2" fmla="*/ 872836 w 3566619"/>
                  <a:gd name="connsiteY2" fmla="*/ 2299856 h 4955848"/>
                  <a:gd name="connsiteX3" fmla="*/ 1136073 w 3566619"/>
                  <a:gd name="connsiteY3" fmla="*/ 3906983 h 4955848"/>
                  <a:gd name="connsiteX4" fmla="*/ 13855 w 3566619"/>
                  <a:gd name="connsiteY4" fmla="*/ 4724401 h 4955848"/>
                  <a:gd name="connsiteX5" fmla="*/ 0 w 3566619"/>
                  <a:gd name="connsiteY5" fmla="*/ 41565 h 4955848"/>
                  <a:gd name="connsiteX6" fmla="*/ 3546766 w 3566619"/>
                  <a:gd name="connsiteY6" fmla="*/ 0 h 4955848"/>
                  <a:gd name="connsiteX0" fmla="*/ 3546766 w 3609882"/>
                  <a:gd name="connsiteY0" fmla="*/ 0 h 4955848"/>
                  <a:gd name="connsiteX1" fmla="*/ 3214254 w 3609882"/>
                  <a:gd name="connsiteY1" fmla="*/ 1579420 h 4955848"/>
                  <a:gd name="connsiteX2" fmla="*/ 872836 w 3609882"/>
                  <a:gd name="connsiteY2" fmla="*/ 2299856 h 4955848"/>
                  <a:gd name="connsiteX3" fmla="*/ 1136073 w 3609882"/>
                  <a:gd name="connsiteY3" fmla="*/ 3906983 h 4955848"/>
                  <a:gd name="connsiteX4" fmla="*/ 13855 w 3609882"/>
                  <a:gd name="connsiteY4" fmla="*/ 4724401 h 4955848"/>
                  <a:gd name="connsiteX5" fmla="*/ 0 w 3609882"/>
                  <a:gd name="connsiteY5" fmla="*/ 41565 h 4955848"/>
                  <a:gd name="connsiteX6" fmla="*/ 3546766 w 3609882"/>
                  <a:gd name="connsiteY6" fmla="*/ 0 h 4955848"/>
                  <a:gd name="connsiteX0" fmla="*/ 3546766 w 3609882"/>
                  <a:gd name="connsiteY0" fmla="*/ 0 h 4957825"/>
                  <a:gd name="connsiteX1" fmla="*/ 3214254 w 3609882"/>
                  <a:gd name="connsiteY1" fmla="*/ 1579420 h 4957825"/>
                  <a:gd name="connsiteX2" fmla="*/ 872836 w 3609882"/>
                  <a:gd name="connsiteY2" fmla="*/ 2299856 h 4957825"/>
                  <a:gd name="connsiteX3" fmla="*/ 1136073 w 3609882"/>
                  <a:gd name="connsiteY3" fmla="*/ 3906983 h 4957825"/>
                  <a:gd name="connsiteX4" fmla="*/ 13855 w 3609882"/>
                  <a:gd name="connsiteY4" fmla="*/ 4724401 h 4957825"/>
                  <a:gd name="connsiteX5" fmla="*/ 0 w 3609882"/>
                  <a:gd name="connsiteY5" fmla="*/ 41565 h 4957825"/>
                  <a:gd name="connsiteX6" fmla="*/ 3546766 w 3609882"/>
                  <a:gd name="connsiteY6" fmla="*/ 0 h 4957825"/>
                  <a:gd name="connsiteX0" fmla="*/ 3635098 w 3698214"/>
                  <a:gd name="connsiteY0" fmla="*/ 0 h 4956688"/>
                  <a:gd name="connsiteX1" fmla="*/ 3302586 w 3698214"/>
                  <a:gd name="connsiteY1" fmla="*/ 1579420 h 4956688"/>
                  <a:gd name="connsiteX2" fmla="*/ 961168 w 3698214"/>
                  <a:gd name="connsiteY2" fmla="*/ 2299856 h 4956688"/>
                  <a:gd name="connsiteX3" fmla="*/ 1432223 w 3698214"/>
                  <a:gd name="connsiteY3" fmla="*/ 4045529 h 4956688"/>
                  <a:gd name="connsiteX4" fmla="*/ 102187 w 3698214"/>
                  <a:gd name="connsiteY4" fmla="*/ 4724401 h 4956688"/>
                  <a:gd name="connsiteX5" fmla="*/ 88332 w 3698214"/>
                  <a:gd name="connsiteY5" fmla="*/ 41565 h 4956688"/>
                  <a:gd name="connsiteX6" fmla="*/ 3635098 w 3698214"/>
                  <a:gd name="connsiteY6" fmla="*/ 0 h 4956688"/>
                  <a:gd name="connsiteX0" fmla="*/ 3635098 w 3698214"/>
                  <a:gd name="connsiteY0" fmla="*/ 0 h 4956688"/>
                  <a:gd name="connsiteX1" fmla="*/ 3302586 w 3698214"/>
                  <a:gd name="connsiteY1" fmla="*/ 1579420 h 4956688"/>
                  <a:gd name="connsiteX2" fmla="*/ 961168 w 3698214"/>
                  <a:gd name="connsiteY2" fmla="*/ 2299856 h 4956688"/>
                  <a:gd name="connsiteX3" fmla="*/ 1432223 w 3698214"/>
                  <a:gd name="connsiteY3" fmla="*/ 4045529 h 4956688"/>
                  <a:gd name="connsiteX4" fmla="*/ 102187 w 3698214"/>
                  <a:gd name="connsiteY4" fmla="*/ 4724401 h 4956688"/>
                  <a:gd name="connsiteX5" fmla="*/ 88332 w 3698214"/>
                  <a:gd name="connsiteY5" fmla="*/ 41565 h 4956688"/>
                  <a:gd name="connsiteX6" fmla="*/ 3635098 w 3698214"/>
                  <a:gd name="connsiteY6" fmla="*/ 0 h 4956688"/>
                  <a:gd name="connsiteX0" fmla="*/ 3635098 w 3698214"/>
                  <a:gd name="connsiteY0" fmla="*/ 0 h 4956688"/>
                  <a:gd name="connsiteX1" fmla="*/ 3302586 w 3698214"/>
                  <a:gd name="connsiteY1" fmla="*/ 1579420 h 4956688"/>
                  <a:gd name="connsiteX2" fmla="*/ 961168 w 3698214"/>
                  <a:gd name="connsiteY2" fmla="*/ 2299856 h 4956688"/>
                  <a:gd name="connsiteX3" fmla="*/ 1432223 w 3698214"/>
                  <a:gd name="connsiteY3" fmla="*/ 4045529 h 4956688"/>
                  <a:gd name="connsiteX4" fmla="*/ 102187 w 3698214"/>
                  <a:gd name="connsiteY4" fmla="*/ 4724401 h 4956688"/>
                  <a:gd name="connsiteX5" fmla="*/ 88332 w 3698214"/>
                  <a:gd name="connsiteY5" fmla="*/ 41565 h 4956688"/>
                  <a:gd name="connsiteX6" fmla="*/ 3635098 w 3698214"/>
                  <a:gd name="connsiteY6" fmla="*/ 0 h 4956688"/>
                  <a:gd name="connsiteX0" fmla="*/ 3591845 w 3654961"/>
                  <a:gd name="connsiteY0" fmla="*/ 0 h 4968373"/>
                  <a:gd name="connsiteX1" fmla="*/ 3259333 w 3654961"/>
                  <a:gd name="connsiteY1" fmla="*/ 1579420 h 4968373"/>
                  <a:gd name="connsiteX2" fmla="*/ 917915 w 3654961"/>
                  <a:gd name="connsiteY2" fmla="*/ 2299856 h 4968373"/>
                  <a:gd name="connsiteX3" fmla="*/ 1388970 w 3654961"/>
                  <a:gd name="connsiteY3" fmla="*/ 4045529 h 4968373"/>
                  <a:gd name="connsiteX4" fmla="*/ 58934 w 3654961"/>
                  <a:gd name="connsiteY4" fmla="*/ 4724401 h 4968373"/>
                  <a:gd name="connsiteX5" fmla="*/ 45079 w 3654961"/>
                  <a:gd name="connsiteY5" fmla="*/ 41565 h 4968373"/>
                  <a:gd name="connsiteX6" fmla="*/ 3591845 w 3654961"/>
                  <a:gd name="connsiteY6" fmla="*/ 0 h 4968373"/>
                  <a:gd name="connsiteX0" fmla="*/ 3591845 w 3654961"/>
                  <a:gd name="connsiteY0" fmla="*/ 0 h 4967280"/>
                  <a:gd name="connsiteX1" fmla="*/ 3259333 w 3654961"/>
                  <a:gd name="connsiteY1" fmla="*/ 1579420 h 4967280"/>
                  <a:gd name="connsiteX2" fmla="*/ 917915 w 3654961"/>
                  <a:gd name="connsiteY2" fmla="*/ 2299856 h 4967280"/>
                  <a:gd name="connsiteX3" fmla="*/ 1388970 w 3654961"/>
                  <a:gd name="connsiteY3" fmla="*/ 4045529 h 4967280"/>
                  <a:gd name="connsiteX4" fmla="*/ 58934 w 3654961"/>
                  <a:gd name="connsiteY4" fmla="*/ 4724401 h 4967280"/>
                  <a:gd name="connsiteX5" fmla="*/ 45079 w 3654961"/>
                  <a:gd name="connsiteY5" fmla="*/ 41565 h 4967280"/>
                  <a:gd name="connsiteX6" fmla="*/ 3591845 w 3654961"/>
                  <a:gd name="connsiteY6" fmla="*/ 0 h 4967280"/>
                  <a:gd name="connsiteX0" fmla="*/ 3591845 w 3654961"/>
                  <a:gd name="connsiteY0" fmla="*/ 0 h 4979298"/>
                  <a:gd name="connsiteX1" fmla="*/ 3259333 w 3654961"/>
                  <a:gd name="connsiteY1" fmla="*/ 1579420 h 4979298"/>
                  <a:gd name="connsiteX2" fmla="*/ 917915 w 3654961"/>
                  <a:gd name="connsiteY2" fmla="*/ 2299856 h 4979298"/>
                  <a:gd name="connsiteX3" fmla="*/ 1388970 w 3654961"/>
                  <a:gd name="connsiteY3" fmla="*/ 4045529 h 4979298"/>
                  <a:gd name="connsiteX4" fmla="*/ 58934 w 3654961"/>
                  <a:gd name="connsiteY4" fmla="*/ 4738255 h 4979298"/>
                  <a:gd name="connsiteX5" fmla="*/ 45079 w 3654961"/>
                  <a:gd name="connsiteY5" fmla="*/ 41565 h 4979298"/>
                  <a:gd name="connsiteX6" fmla="*/ 3591845 w 3654961"/>
                  <a:gd name="connsiteY6" fmla="*/ 0 h 4979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654961" h="4979298">
                    <a:moveTo>
                      <a:pt x="3591845" y="0"/>
                    </a:moveTo>
                    <a:cubicBezTo>
                      <a:pt x="3704991" y="635000"/>
                      <a:pt x="3704988" y="1196111"/>
                      <a:pt x="3259333" y="1579420"/>
                    </a:cubicBezTo>
                    <a:cubicBezTo>
                      <a:pt x="2813678" y="1962729"/>
                      <a:pt x="1229642" y="1888838"/>
                      <a:pt x="917915" y="2299856"/>
                    </a:cubicBezTo>
                    <a:cubicBezTo>
                      <a:pt x="606188" y="2710874"/>
                      <a:pt x="1532133" y="3639129"/>
                      <a:pt x="1388970" y="4045529"/>
                    </a:cubicBezTo>
                    <a:cubicBezTo>
                      <a:pt x="1245807" y="4451929"/>
                      <a:pt x="185461" y="5430703"/>
                      <a:pt x="58934" y="4738255"/>
                    </a:cubicBezTo>
                    <a:cubicBezTo>
                      <a:pt x="-67593" y="4045807"/>
                      <a:pt x="49697" y="1602510"/>
                      <a:pt x="45079" y="41565"/>
                    </a:cubicBezTo>
                    <a:lnTo>
                      <a:pt x="359184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84407" tIns="42203" rIns="84407" bIns="42203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th-TH" sz="1661"/>
              </a:p>
            </p:txBody>
          </p:sp>
          <p:sp>
            <p:nvSpPr>
              <p:cNvPr id="28" name="รูปแบบอิสระ: รูปร่าง 27">
                <a:extLst>
                  <a:ext uri="{FF2B5EF4-FFF2-40B4-BE49-F238E27FC236}">
                    <a16:creationId xmlns:a16="http://schemas.microsoft.com/office/drawing/2014/main" id="{2BA85EDD-0A85-4EA9-8663-73F808501E58}"/>
                  </a:ext>
                </a:extLst>
              </p:cNvPr>
              <p:cNvSpPr/>
              <p:nvPr/>
            </p:nvSpPr>
            <p:spPr>
              <a:xfrm>
                <a:off x="-13854" y="-53779"/>
                <a:ext cx="5988928" cy="3844532"/>
              </a:xfrm>
              <a:custGeom>
                <a:avLst/>
                <a:gdLst>
                  <a:gd name="connsiteX0" fmla="*/ 5791200 w 5791200"/>
                  <a:gd name="connsiteY0" fmla="*/ 13854 h 3574472"/>
                  <a:gd name="connsiteX1" fmla="*/ 3061855 w 5791200"/>
                  <a:gd name="connsiteY1" fmla="*/ 678872 h 3574472"/>
                  <a:gd name="connsiteX2" fmla="*/ 2992582 w 5791200"/>
                  <a:gd name="connsiteY2" fmla="*/ 1607127 h 3574472"/>
                  <a:gd name="connsiteX3" fmla="*/ 1413164 w 5791200"/>
                  <a:gd name="connsiteY3" fmla="*/ 1870363 h 3574472"/>
                  <a:gd name="connsiteX4" fmla="*/ 0 w 5791200"/>
                  <a:gd name="connsiteY4" fmla="*/ 3574472 h 3574472"/>
                  <a:gd name="connsiteX5" fmla="*/ 55418 w 5791200"/>
                  <a:gd name="connsiteY5" fmla="*/ 0 h 3574472"/>
                  <a:gd name="connsiteX6" fmla="*/ 5791200 w 5791200"/>
                  <a:gd name="connsiteY6" fmla="*/ 13854 h 3574472"/>
                  <a:gd name="connsiteX0" fmla="*/ 5822003 w 5822003"/>
                  <a:gd name="connsiteY0" fmla="*/ 28151 h 3588769"/>
                  <a:gd name="connsiteX1" fmla="*/ 3092658 w 5822003"/>
                  <a:gd name="connsiteY1" fmla="*/ 693169 h 3588769"/>
                  <a:gd name="connsiteX2" fmla="*/ 3023385 w 5822003"/>
                  <a:gd name="connsiteY2" fmla="*/ 1621424 h 3588769"/>
                  <a:gd name="connsiteX3" fmla="*/ 1443967 w 5822003"/>
                  <a:gd name="connsiteY3" fmla="*/ 1884660 h 3588769"/>
                  <a:gd name="connsiteX4" fmla="*/ 30803 w 5822003"/>
                  <a:gd name="connsiteY4" fmla="*/ 3588769 h 3588769"/>
                  <a:gd name="connsiteX5" fmla="*/ 0 w 5822003"/>
                  <a:gd name="connsiteY5" fmla="*/ 0 h 3588769"/>
                  <a:gd name="connsiteX6" fmla="*/ 5822003 w 5822003"/>
                  <a:gd name="connsiteY6" fmla="*/ 28151 h 3588769"/>
                  <a:gd name="connsiteX0" fmla="*/ 5879484 w 5879484"/>
                  <a:gd name="connsiteY0" fmla="*/ 42449 h 3603067"/>
                  <a:gd name="connsiteX1" fmla="*/ 3150139 w 5879484"/>
                  <a:gd name="connsiteY1" fmla="*/ 707467 h 3603067"/>
                  <a:gd name="connsiteX2" fmla="*/ 3080866 w 5879484"/>
                  <a:gd name="connsiteY2" fmla="*/ 1635722 h 3603067"/>
                  <a:gd name="connsiteX3" fmla="*/ 1501448 w 5879484"/>
                  <a:gd name="connsiteY3" fmla="*/ 1898958 h 3603067"/>
                  <a:gd name="connsiteX4" fmla="*/ 88284 w 5879484"/>
                  <a:gd name="connsiteY4" fmla="*/ 3603067 h 3603067"/>
                  <a:gd name="connsiteX5" fmla="*/ 0 w 5879484"/>
                  <a:gd name="connsiteY5" fmla="*/ 0 h 3603067"/>
                  <a:gd name="connsiteX6" fmla="*/ 5879484 w 5879484"/>
                  <a:gd name="connsiteY6" fmla="*/ 42449 h 3603067"/>
                  <a:gd name="connsiteX0" fmla="*/ 5879484 w 5879484"/>
                  <a:gd name="connsiteY0" fmla="*/ 42449 h 3603067"/>
                  <a:gd name="connsiteX1" fmla="*/ 3150139 w 5879484"/>
                  <a:gd name="connsiteY1" fmla="*/ 707467 h 3603067"/>
                  <a:gd name="connsiteX2" fmla="*/ 3080866 w 5879484"/>
                  <a:gd name="connsiteY2" fmla="*/ 1635722 h 3603067"/>
                  <a:gd name="connsiteX3" fmla="*/ 1501448 w 5879484"/>
                  <a:gd name="connsiteY3" fmla="*/ 1898958 h 3603067"/>
                  <a:gd name="connsiteX4" fmla="*/ 2063 w 5879484"/>
                  <a:gd name="connsiteY4" fmla="*/ 3603067 h 3603067"/>
                  <a:gd name="connsiteX5" fmla="*/ 0 w 5879484"/>
                  <a:gd name="connsiteY5" fmla="*/ 0 h 3603067"/>
                  <a:gd name="connsiteX6" fmla="*/ 5879484 w 5879484"/>
                  <a:gd name="connsiteY6" fmla="*/ 42449 h 3603067"/>
                  <a:gd name="connsiteX0" fmla="*/ 6021126 w 6021126"/>
                  <a:gd name="connsiteY0" fmla="*/ 42449 h 3688855"/>
                  <a:gd name="connsiteX1" fmla="*/ 3291781 w 6021126"/>
                  <a:gd name="connsiteY1" fmla="*/ 707467 h 3688855"/>
                  <a:gd name="connsiteX2" fmla="*/ 3222508 w 6021126"/>
                  <a:gd name="connsiteY2" fmla="*/ 1635722 h 3688855"/>
                  <a:gd name="connsiteX3" fmla="*/ 1643090 w 6021126"/>
                  <a:gd name="connsiteY3" fmla="*/ 1898958 h 3688855"/>
                  <a:gd name="connsiteX4" fmla="*/ 2 w 6021126"/>
                  <a:gd name="connsiteY4" fmla="*/ 3688855 h 3688855"/>
                  <a:gd name="connsiteX5" fmla="*/ 141642 w 6021126"/>
                  <a:gd name="connsiteY5" fmla="*/ 0 h 3688855"/>
                  <a:gd name="connsiteX6" fmla="*/ 6021126 w 6021126"/>
                  <a:gd name="connsiteY6" fmla="*/ 42449 h 3688855"/>
                  <a:gd name="connsiteX0" fmla="*/ 6109408 w 6109408"/>
                  <a:gd name="connsiteY0" fmla="*/ 128236 h 3774642"/>
                  <a:gd name="connsiteX1" fmla="*/ 3380063 w 6109408"/>
                  <a:gd name="connsiteY1" fmla="*/ 793254 h 3774642"/>
                  <a:gd name="connsiteX2" fmla="*/ 3310790 w 6109408"/>
                  <a:gd name="connsiteY2" fmla="*/ 1721509 h 3774642"/>
                  <a:gd name="connsiteX3" fmla="*/ 1731372 w 6109408"/>
                  <a:gd name="connsiteY3" fmla="*/ 1984745 h 3774642"/>
                  <a:gd name="connsiteX4" fmla="*/ 88284 w 6109408"/>
                  <a:gd name="connsiteY4" fmla="*/ 3774642 h 3774642"/>
                  <a:gd name="connsiteX5" fmla="*/ 0 w 6109408"/>
                  <a:gd name="connsiteY5" fmla="*/ 0 h 3774642"/>
                  <a:gd name="connsiteX6" fmla="*/ 6109408 w 6109408"/>
                  <a:gd name="connsiteY6" fmla="*/ 128236 h 3774642"/>
                  <a:gd name="connsiteX0" fmla="*/ 6109408 w 6109408"/>
                  <a:gd name="connsiteY0" fmla="*/ 128236 h 3774642"/>
                  <a:gd name="connsiteX1" fmla="*/ 3380063 w 6109408"/>
                  <a:gd name="connsiteY1" fmla="*/ 793254 h 3774642"/>
                  <a:gd name="connsiteX2" fmla="*/ 3310790 w 6109408"/>
                  <a:gd name="connsiteY2" fmla="*/ 1721509 h 3774642"/>
                  <a:gd name="connsiteX3" fmla="*/ 1731372 w 6109408"/>
                  <a:gd name="connsiteY3" fmla="*/ 1984745 h 3774642"/>
                  <a:gd name="connsiteX4" fmla="*/ 88284 w 6109408"/>
                  <a:gd name="connsiteY4" fmla="*/ 3774642 h 3774642"/>
                  <a:gd name="connsiteX5" fmla="*/ 0 w 6109408"/>
                  <a:gd name="connsiteY5" fmla="*/ 0 h 3774642"/>
                  <a:gd name="connsiteX6" fmla="*/ 6109408 w 6109408"/>
                  <a:gd name="connsiteY6" fmla="*/ 128236 h 3774642"/>
                  <a:gd name="connsiteX0" fmla="*/ 6109408 w 6109408"/>
                  <a:gd name="connsiteY0" fmla="*/ 128236 h 3774642"/>
                  <a:gd name="connsiteX1" fmla="*/ 3380063 w 6109408"/>
                  <a:gd name="connsiteY1" fmla="*/ 793254 h 3774642"/>
                  <a:gd name="connsiteX2" fmla="*/ 3310790 w 6109408"/>
                  <a:gd name="connsiteY2" fmla="*/ 1721509 h 3774642"/>
                  <a:gd name="connsiteX3" fmla="*/ 1731372 w 6109408"/>
                  <a:gd name="connsiteY3" fmla="*/ 1984745 h 3774642"/>
                  <a:gd name="connsiteX4" fmla="*/ 88284 w 6109408"/>
                  <a:gd name="connsiteY4" fmla="*/ 3774642 h 3774642"/>
                  <a:gd name="connsiteX5" fmla="*/ 0 w 6109408"/>
                  <a:gd name="connsiteY5" fmla="*/ 0 h 3774642"/>
                  <a:gd name="connsiteX6" fmla="*/ 6109408 w 6109408"/>
                  <a:gd name="connsiteY6" fmla="*/ 128236 h 3774642"/>
                  <a:gd name="connsiteX0" fmla="*/ 6037557 w 6037557"/>
                  <a:gd name="connsiteY0" fmla="*/ 142533 h 3788939"/>
                  <a:gd name="connsiteX1" fmla="*/ 3308212 w 6037557"/>
                  <a:gd name="connsiteY1" fmla="*/ 807551 h 3788939"/>
                  <a:gd name="connsiteX2" fmla="*/ 3238939 w 6037557"/>
                  <a:gd name="connsiteY2" fmla="*/ 1735806 h 3788939"/>
                  <a:gd name="connsiteX3" fmla="*/ 1659521 w 6037557"/>
                  <a:gd name="connsiteY3" fmla="*/ 1999042 h 3788939"/>
                  <a:gd name="connsiteX4" fmla="*/ 16433 w 6037557"/>
                  <a:gd name="connsiteY4" fmla="*/ 3788939 h 3788939"/>
                  <a:gd name="connsiteX5" fmla="*/ 0 w 6037557"/>
                  <a:gd name="connsiteY5" fmla="*/ 0 h 3788939"/>
                  <a:gd name="connsiteX6" fmla="*/ 6037557 w 6037557"/>
                  <a:gd name="connsiteY6" fmla="*/ 142533 h 3788939"/>
                  <a:gd name="connsiteX0" fmla="*/ 6037557 w 6037557"/>
                  <a:gd name="connsiteY0" fmla="*/ 142533 h 3788939"/>
                  <a:gd name="connsiteX1" fmla="*/ 3308212 w 6037557"/>
                  <a:gd name="connsiteY1" fmla="*/ 807551 h 3788939"/>
                  <a:gd name="connsiteX2" fmla="*/ 3238939 w 6037557"/>
                  <a:gd name="connsiteY2" fmla="*/ 1735806 h 3788939"/>
                  <a:gd name="connsiteX3" fmla="*/ 1659521 w 6037557"/>
                  <a:gd name="connsiteY3" fmla="*/ 1999042 h 3788939"/>
                  <a:gd name="connsiteX4" fmla="*/ 16433 w 6037557"/>
                  <a:gd name="connsiteY4" fmla="*/ 3788939 h 3788939"/>
                  <a:gd name="connsiteX5" fmla="*/ 0 w 6037557"/>
                  <a:gd name="connsiteY5" fmla="*/ 0 h 3788939"/>
                  <a:gd name="connsiteX6" fmla="*/ 6037557 w 6037557"/>
                  <a:gd name="connsiteY6" fmla="*/ 142533 h 3788939"/>
                  <a:gd name="connsiteX0" fmla="*/ 6109407 w 6109407"/>
                  <a:gd name="connsiteY0" fmla="*/ 0 h 3789385"/>
                  <a:gd name="connsiteX1" fmla="*/ 3308212 w 6109407"/>
                  <a:gd name="connsiteY1" fmla="*/ 807997 h 3789385"/>
                  <a:gd name="connsiteX2" fmla="*/ 3238939 w 6109407"/>
                  <a:gd name="connsiteY2" fmla="*/ 1736252 h 3789385"/>
                  <a:gd name="connsiteX3" fmla="*/ 1659521 w 6109407"/>
                  <a:gd name="connsiteY3" fmla="*/ 1999488 h 3789385"/>
                  <a:gd name="connsiteX4" fmla="*/ 16433 w 6109407"/>
                  <a:gd name="connsiteY4" fmla="*/ 3789385 h 3789385"/>
                  <a:gd name="connsiteX5" fmla="*/ 0 w 6109407"/>
                  <a:gd name="connsiteY5" fmla="*/ 446 h 3789385"/>
                  <a:gd name="connsiteX6" fmla="*/ 6109407 w 6109407"/>
                  <a:gd name="connsiteY6" fmla="*/ 0 h 3789385"/>
                  <a:gd name="connsiteX0" fmla="*/ 6109407 w 6179364"/>
                  <a:gd name="connsiteY0" fmla="*/ 0 h 3789385"/>
                  <a:gd name="connsiteX1" fmla="*/ 3308212 w 6179364"/>
                  <a:gd name="connsiteY1" fmla="*/ 807997 h 3789385"/>
                  <a:gd name="connsiteX2" fmla="*/ 3238939 w 6179364"/>
                  <a:gd name="connsiteY2" fmla="*/ 1736252 h 3789385"/>
                  <a:gd name="connsiteX3" fmla="*/ 1659521 w 6179364"/>
                  <a:gd name="connsiteY3" fmla="*/ 1999488 h 3789385"/>
                  <a:gd name="connsiteX4" fmla="*/ 16433 w 6179364"/>
                  <a:gd name="connsiteY4" fmla="*/ 3789385 h 3789385"/>
                  <a:gd name="connsiteX5" fmla="*/ 0 w 6179364"/>
                  <a:gd name="connsiteY5" fmla="*/ 446 h 3789385"/>
                  <a:gd name="connsiteX6" fmla="*/ 6109407 w 6179364"/>
                  <a:gd name="connsiteY6" fmla="*/ 0 h 3789385"/>
                  <a:gd name="connsiteX0" fmla="*/ 6109407 w 6179364"/>
                  <a:gd name="connsiteY0" fmla="*/ 0 h 3789385"/>
                  <a:gd name="connsiteX1" fmla="*/ 3308212 w 6179364"/>
                  <a:gd name="connsiteY1" fmla="*/ 807997 h 3789385"/>
                  <a:gd name="connsiteX2" fmla="*/ 3238939 w 6179364"/>
                  <a:gd name="connsiteY2" fmla="*/ 1736252 h 3789385"/>
                  <a:gd name="connsiteX3" fmla="*/ 1659521 w 6179364"/>
                  <a:gd name="connsiteY3" fmla="*/ 1999488 h 3789385"/>
                  <a:gd name="connsiteX4" fmla="*/ 16433 w 6179364"/>
                  <a:gd name="connsiteY4" fmla="*/ 3789385 h 3789385"/>
                  <a:gd name="connsiteX5" fmla="*/ 0 w 6179364"/>
                  <a:gd name="connsiteY5" fmla="*/ 446 h 3789385"/>
                  <a:gd name="connsiteX6" fmla="*/ 6109407 w 6179364"/>
                  <a:gd name="connsiteY6" fmla="*/ 0 h 3789385"/>
                  <a:gd name="connsiteX0" fmla="*/ 6109407 w 6179364"/>
                  <a:gd name="connsiteY0" fmla="*/ 0 h 3826203"/>
                  <a:gd name="connsiteX1" fmla="*/ 3308212 w 6179364"/>
                  <a:gd name="connsiteY1" fmla="*/ 807997 h 3826203"/>
                  <a:gd name="connsiteX2" fmla="*/ 3238939 w 6179364"/>
                  <a:gd name="connsiteY2" fmla="*/ 1736252 h 3826203"/>
                  <a:gd name="connsiteX3" fmla="*/ 1659521 w 6179364"/>
                  <a:gd name="connsiteY3" fmla="*/ 1999488 h 3826203"/>
                  <a:gd name="connsiteX4" fmla="*/ 16433 w 6179364"/>
                  <a:gd name="connsiteY4" fmla="*/ 3789385 h 3826203"/>
                  <a:gd name="connsiteX5" fmla="*/ 0 w 6179364"/>
                  <a:gd name="connsiteY5" fmla="*/ 446 h 3826203"/>
                  <a:gd name="connsiteX6" fmla="*/ 6109407 w 6179364"/>
                  <a:gd name="connsiteY6" fmla="*/ 0 h 3826203"/>
                  <a:gd name="connsiteX0" fmla="*/ 6109407 w 6194666"/>
                  <a:gd name="connsiteY0" fmla="*/ 0 h 3826203"/>
                  <a:gd name="connsiteX1" fmla="*/ 3897392 w 6194666"/>
                  <a:gd name="connsiteY1" fmla="*/ 636422 h 3826203"/>
                  <a:gd name="connsiteX2" fmla="*/ 3238939 w 6194666"/>
                  <a:gd name="connsiteY2" fmla="*/ 1736252 h 3826203"/>
                  <a:gd name="connsiteX3" fmla="*/ 1659521 w 6194666"/>
                  <a:gd name="connsiteY3" fmla="*/ 1999488 h 3826203"/>
                  <a:gd name="connsiteX4" fmla="*/ 16433 w 6194666"/>
                  <a:gd name="connsiteY4" fmla="*/ 3789385 h 3826203"/>
                  <a:gd name="connsiteX5" fmla="*/ 0 w 6194666"/>
                  <a:gd name="connsiteY5" fmla="*/ 446 h 3826203"/>
                  <a:gd name="connsiteX6" fmla="*/ 6109407 w 6194666"/>
                  <a:gd name="connsiteY6" fmla="*/ 0 h 3826203"/>
                  <a:gd name="connsiteX0" fmla="*/ 6109407 w 6195622"/>
                  <a:gd name="connsiteY0" fmla="*/ 0 h 3830610"/>
                  <a:gd name="connsiteX1" fmla="*/ 3897392 w 6195622"/>
                  <a:gd name="connsiteY1" fmla="*/ 636422 h 3830610"/>
                  <a:gd name="connsiteX2" fmla="*/ 3052127 w 6195622"/>
                  <a:gd name="connsiteY2" fmla="*/ 1764848 h 3830610"/>
                  <a:gd name="connsiteX3" fmla="*/ 1659521 w 6195622"/>
                  <a:gd name="connsiteY3" fmla="*/ 1999488 h 3830610"/>
                  <a:gd name="connsiteX4" fmla="*/ 16433 w 6195622"/>
                  <a:gd name="connsiteY4" fmla="*/ 3789385 h 3830610"/>
                  <a:gd name="connsiteX5" fmla="*/ 0 w 6195622"/>
                  <a:gd name="connsiteY5" fmla="*/ 446 h 3830610"/>
                  <a:gd name="connsiteX6" fmla="*/ 6109407 w 6195622"/>
                  <a:gd name="connsiteY6" fmla="*/ 0 h 3830610"/>
                  <a:gd name="connsiteX0" fmla="*/ 6109407 w 6200522"/>
                  <a:gd name="connsiteY0" fmla="*/ 0 h 3830610"/>
                  <a:gd name="connsiteX1" fmla="*/ 4041094 w 6200522"/>
                  <a:gd name="connsiteY1" fmla="*/ 893784 h 3830610"/>
                  <a:gd name="connsiteX2" fmla="*/ 3052127 w 6200522"/>
                  <a:gd name="connsiteY2" fmla="*/ 1764848 h 3830610"/>
                  <a:gd name="connsiteX3" fmla="*/ 1659521 w 6200522"/>
                  <a:gd name="connsiteY3" fmla="*/ 1999488 h 3830610"/>
                  <a:gd name="connsiteX4" fmla="*/ 16433 w 6200522"/>
                  <a:gd name="connsiteY4" fmla="*/ 3789385 h 3830610"/>
                  <a:gd name="connsiteX5" fmla="*/ 0 w 6200522"/>
                  <a:gd name="connsiteY5" fmla="*/ 446 h 3830610"/>
                  <a:gd name="connsiteX6" fmla="*/ 6109407 w 6200522"/>
                  <a:gd name="connsiteY6" fmla="*/ 0 h 3830610"/>
                  <a:gd name="connsiteX0" fmla="*/ 6109407 w 6200522"/>
                  <a:gd name="connsiteY0" fmla="*/ 0 h 3906887"/>
                  <a:gd name="connsiteX1" fmla="*/ 4041094 w 6200522"/>
                  <a:gd name="connsiteY1" fmla="*/ 893784 h 3906887"/>
                  <a:gd name="connsiteX2" fmla="*/ 3052127 w 6200522"/>
                  <a:gd name="connsiteY2" fmla="*/ 1764848 h 3906887"/>
                  <a:gd name="connsiteX3" fmla="*/ 1659521 w 6200522"/>
                  <a:gd name="connsiteY3" fmla="*/ 1999488 h 3906887"/>
                  <a:gd name="connsiteX4" fmla="*/ 921756 w 6200522"/>
                  <a:gd name="connsiteY4" fmla="*/ 2860023 h 3906887"/>
                  <a:gd name="connsiteX5" fmla="*/ 16433 w 6200522"/>
                  <a:gd name="connsiteY5" fmla="*/ 3789385 h 3906887"/>
                  <a:gd name="connsiteX6" fmla="*/ 0 w 6200522"/>
                  <a:gd name="connsiteY6" fmla="*/ 446 h 3906887"/>
                  <a:gd name="connsiteX7" fmla="*/ 6109407 w 6200522"/>
                  <a:gd name="connsiteY7" fmla="*/ 0 h 3906887"/>
                  <a:gd name="connsiteX0" fmla="*/ 6109407 w 6210247"/>
                  <a:gd name="connsiteY0" fmla="*/ 0 h 3906887"/>
                  <a:gd name="connsiteX1" fmla="*/ 4285388 w 6210247"/>
                  <a:gd name="connsiteY1" fmla="*/ 793699 h 3906887"/>
                  <a:gd name="connsiteX2" fmla="*/ 3052127 w 6210247"/>
                  <a:gd name="connsiteY2" fmla="*/ 1764848 h 3906887"/>
                  <a:gd name="connsiteX3" fmla="*/ 1659521 w 6210247"/>
                  <a:gd name="connsiteY3" fmla="*/ 1999488 h 3906887"/>
                  <a:gd name="connsiteX4" fmla="*/ 921756 w 6210247"/>
                  <a:gd name="connsiteY4" fmla="*/ 2860023 h 3906887"/>
                  <a:gd name="connsiteX5" fmla="*/ 16433 w 6210247"/>
                  <a:gd name="connsiteY5" fmla="*/ 3789385 h 3906887"/>
                  <a:gd name="connsiteX6" fmla="*/ 0 w 6210247"/>
                  <a:gd name="connsiteY6" fmla="*/ 446 h 3906887"/>
                  <a:gd name="connsiteX7" fmla="*/ 6109407 w 6210247"/>
                  <a:gd name="connsiteY7" fmla="*/ 0 h 3906887"/>
                  <a:gd name="connsiteX0" fmla="*/ 6109407 w 6214422"/>
                  <a:gd name="connsiteY0" fmla="*/ 0 h 3906887"/>
                  <a:gd name="connsiteX1" fmla="*/ 4285388 w 6214422"/>
                  <a:gd name="connsiteY1" fmla="*/ 793699 h 3906887"/>
                  <a:gd name="connsiteX2" fmla="*/ 2477318 w 6214422"/>
                  <a:gd name="connsiteY2" fmla="*/ 964165 h 3906887"/>
                  <a:gd name="connsiteX3" fmla="*/ 1659521 w 6214422"/>
                  <a:gd name="connsiteY3" fmla="*/ 1999488 h 3906887"/>
                  <a:gd name="connsiteX4" fmla="*/ 921756 w 6214422"/>
                  <a:gd name="connsiteY4" fmla="*/ 2860023 h 3906887"/>
                  <a:gd name="connsiteX5" fmla="*/ 16433 w 6214422"/>
                  <a:gd name="connsiteY5" fmla="*/ 3789385 h 3906887"/>
                  <a:gd name="connsiteX6" fmla="*/ 0 w 6214422"/>
                  <a:gd name="connsiteY6" fmla="*/ 446 h 3906887"/>
                  <a:gd name="connsiteX7" fmla="*/ 6109407 w 6214422"/>
                  <a:gd name="connsiteY7" fmla="*/ 0 h 3906887"/>
                  <a:gd name="connsiteX0" fmla="*/ 6109407 w 6214422"/>
                  <a:gd name="connsiteY0" fmla="*/ 0 h 3906887"/>
                  <a:gd name="connsiteX1" fmla="*/ 4285388 w 6214422"/>
                  <a:gd name="connsiteY1" fmla="*/ 793699 h 3906887"/>
                  <a:gd name="connsiteX2" fmla="*/ 2477318 w 6214422"/>
                  <a:gd name="connsiteY2" fmla="*/ 964165 h 3906887"/>
                  <a:gd name="connsiteX3" fmla="*/ 2033147 w 6214422"/>
                  <a:gd name="connsiteY3" fmla="*/ 2285446 h 3906887"/>
                  <a:gd name="connsiteX4" fmla="*/ 921756 w 6214422"/>
                  <a:gd name="connsiteY4" fmla="*/ 2860023 h 3906887"/>
                  <a:gd name="connsiteX5" fmla="*/ 16433 w 6214422"/>
                  <a:gd name="connsiteY5" fmla="*/ 3789385 h 3906887"/>
                  <a:gd name="connsiteX6" fmla="*/ 0 w 6214422"/>
                  <a:gd name="connsiteY6" fmla="*/ 446 h 3906887"/>
                  <a:gd name="connsiteX7" fmla="*/ 6109407 w 6214422"/>
                  <a:gd name="connsiteY7" fmla="*/ 0 h 3906887"/>
                  <a:gd name="connsiteX0" fmla="*/ 6109407 w 6214422"/>
                  <a:gd name="connsiteY0" fmla="*/ 0 h 3903573"/>
                  <a:gd name="connsiteX1" fmla="*/ 4285388 w 6214422"/>
                  <a:gd name="connsiteY1" fmla="*/ 793699 h 3903573"/>
                  <a:gd name="connsiteX2" fmla="*/ 2477318 w 6214422"/>
                  <a:gd name="connsiteY2" fmla="*/ 964165 h 3903573"/>
                  <a:gd name="connsiteX3" fmla="*/ 2033147 w 6214422"/>
                  <a:gd name="connsiteY3" fmla="*/ 2285446 h 3903573"/>
                  <a:gd name="connsiteX4" fmla="*/ 849905 w 6214422"/>
                  <a:gd name="connsiteY4" fmla="*/ 2817129 h 3903573"/>
                  <a:gd name="connsiteX5" fmla="*/ 16433 w 6214422"/>
                  <a:gd name="connsiteY5" fmla="*/ 3789385 h 3903573"/>
                  <a:gd name="connsiteX6" fmla="*/ 0 w 6214422"/>
                  <a:gd name="connsiteY6" fmla="*/ 446 h 3903573"/>
                  <a:gd name="connsiteX7" fmla="*/ 6109407 w 6214422"/>
                  <a:gd name="connsiteY7" fmla="*/ 0 h 3903573"/>
                  <a:gd name="connsiteX0" fmla="*/ 6109407 w 6214422"/>
                  <a:gd name="connsiteY0" fmla="*/ 0 h 3912056"/>
                  <a:gd name="connsiteX1" fmla="*/ 4285388 w 6214422"/>
                  <a:gd name="connsiteY1" fmla="*/ 793699 h 3912056"/>
                  <a:gd name="connsiteX2" fmla="*/ 2477318 w 6214422"/>
                  <a:gd name="connsiteY2" fmla="*/ 964165 h 3912056"/>
                  <a:gd name="connsiteX3" fmla="*/ 2033147 w 6214422"/>
                  <a:gd name="connsiteY3" fmla="*/ 2285446 h 3912056"/>
                  <a:gd name="connsiteX4" fmla="*/ 849905 w 6214422"/>
                  <a:gd name="connsiteY4" fmla="*/ 2817129 h 3912056"/>
                  <a:gd name="connsiteX5" fmla="*/ 16433 w 6214422"/>
                  <a:gd name="connsiteY5" fmla="*/ 3789385 h 3912056"/>
                  <a:gd name="connsiteX6" fmla="*/ 0 w 6214422"/>
                  <a:gd name="connsiteY6" fmla="*/ 446 h 3912056"/>
                  <a:gd name="connsiteX7" fmla="*/ 6109407 w 6214422"/>
                  <a:gd name="connsiteY7" fmla="*/ 0 h 3912056"/>
                  <a:gd name="connsiteX0" fmla="*/ 6109407 w 6220180"/>
                  <a:gd name="connsiteY0" fmla="*/ 0 h 3912056"/>
                  <a:gd name="connsiteX1" fmla="*/ 4400350 w 6220180"/>
                  <a:gd name="connsiteY1" fmla="*/ 993869 h 3912056"/>
                  <a:gd name="connsiteX2" fmla="*/ 2477318 w 6220180"/>
                  <a:gd name="connsiteY2" fmla="*/ 964165 h 3912056"/>
                  <a:gd name="connsiteX3" fmla="*/ 2033147 w 6220180"/>
                  <a:gd name="connsiteY3" fmla="*/ 2285446 h 3912056"/>
                  <a:gd name="connsiteX4" fmla="*/ 849905 w 6220180"/>
                  <a:gd name="connsiteY4" fmla="*/ 2817129 h 3912056"/>
                  <a:gd name="connsiteX5" fmla="*/ 16433 w 6220180"/>
                  <a:gd name="connsiteY5" fmla="*/ 3789385 h 3912056"/>
                  <a:gd name="connsiteX6" fmla="*/ 0 w 6220180"/>
                  <a:gd name="connsiteY6" fmla="*/ 446 h 3912056"/>
                  <a:gd name="connsiteX7" fmla="*/ 6109407 w 6220180"/>
                  <a:gd name="connsiteY7" fmla="*/ 0 h 3912056"/>
                  <a:gd name="connsiteX0" fmla="*/ 6109407 w 6221637"/>
                  <a:gd name="connsiteY0" fmla="*/ 0 h 3912056"/>
                  <a:gd name="connsiteX1" fmla="*/ 4400350 w 6221637"/>
                  <a:gd name="connsiteY1" fmla="*/ 993869 h 3912056"/>
                  <a:gd name="connsiteX2" fmla="*/ 2477318 w 6221637"/>
                  <a:gd name="connsiteY2" fmla="*/ 964165 h 3912056"/>
                  <a:gd name="connsiteX3" fmla="*/ 2033147 w 6221637"/>
                  <a:gd name="connsiteY3" fmla="*/ 2285446 h 3912056"/>
                  <a:gd name="connsiteX4" fmla="*/ 849905 w 6221637"/>
                  <a:gd name="connsiteY4" fmla="*/ 2817129 h 3912056"/>
                  <a:gd name="connsiteX5" fmla="*/ 16433 w 6221637"/>
                  <a:gd name="connsiteY5" fmla="*/ 3789385 h 3912056"/>
                  <a:gd name="connsiteX6" fmla="*/ 0 w 6221637"/>
                  <a:gd name="connsiteY6" fmla="*/ 446 h 3912056"/>
                  <a:gd name="connsiteX7" fmla="*/ 6109407 w 6221637"/>
                  <a:gd name="connsiteY7" fmla="*/ 0 h 3912056"/>
                  <a:gd name="connsiteX0" fmla="*/ 6109407 w 6217155"/>
                  <a:gd name="connsiteY0" fmla="*/ 0 h 3912056"/>
                  <a:gd name="connsiteX1" fmla="*/ 4314129 w 6217155"/>
                  <a:gd name="connsiteY1" fmla="*/ 765103 h 3912056"/>
                  <a:gd name="connsiteX2" fmla="*/ 2477318 w 6217155"/>
                  <a:gd name="connsiteY2" fmla="*/ 964165 h 3912056"/>
                  <a:gd name="connsiteX3" fmla="*/ 2033147 w 6217155"/>
                  <a:gd name="connsiteY3" fmla="*/ 2285446 h 3912056"/>
                  <a:gd name="connsiteX4" fmla="*/ 849905 w 6217155"/>
                  <a:gd name="connsiteY4" fmla="*/ 2817129 h 3912056"/>
                  <a:gd name="connsiteX5" fmla="*/ 16433 w 6217155"/>
                  <a:gd name="connsiteY5" fmla="*/ 3789385 h 3912056"/>
                  <a:gd name="connsiteX6" fmla="*/ 0 w 6217155"/>
                  <a:gd name="connsiteY6" fmla="*/ 446 h 3912056"/>
                  <a:gd name="connsiteX7" fmla="*/ 6109407 w 6217155"/>
                  <a:gd name="connsiteY7" fmla="*/ 0 h 3912056"/>
                  <a:gd name="connsiteX0" fmla="*/ 6109407 w 6216702"/>
                  <a:gd name="connsiteY0" fmla="*/ 0 h 3912056"/>
                  <a:gd name="connsiteX1" fmla="*/ 4314129 w 6216702"/>
                  <a:gd name="connsiteY1" fmla="*/ 765103 h 3912056"/>
                  <a:gd name="connsiteX2" fmla="*/ 2362355 w 6216702"/>
                  <a:gd name="connsiteY2" fmla="*/ 721101 h 3912056"/>
                  <a:gd name="connsiteX3" fmla="*/ 2033147 w 6216702"/>
                  <a:gd name="connsiteY3" fmla="*/ 2285446 h 3912056"/>
                  <a:gd name="connsiteX4" fmla="*/ 849905 w 6216702"/>
                  <a:gd name="connsiteY4" fmla="*/ 2817129 h 3912056"/>
                  <a:gd name="connsiteX5" fmla="*/ 16433 w 6216702"/>
                  <a:gd name="connsiteY5" fmla="*/ 3789385 h 3912056"/>
                  <a:gd name="connsiteX6" fmla="*/ 0 w 6216702"/>
                  <a:gd name="connsiteY6" fmla="*/ 446 h 3912056"/>
                  <a:gd name="connsiteX7" fmla="*/ 6109407 w 6216702"/>
                  <a:gd name="connsiteY7" fmla="*/ 0 h 3912056"/>
                  <a:gd name="connsiteX0" fmla="*/ 6109407 w 6212589"/>
                  <a:gd name="connsiteY0" fmla="*/ 0 h 3912056"/>
                  <a:gd name="connsiteX1" fmla="*/ 4227908 w 6212589"/>
                  <a:gd name="connsiteY1" fmla="*/ 622123 h 3912056"/>
                  <a:gd name="connsiteX2" fmla="*/ 2362355 w 6212589"/>
                  <a:gd name="connsiteY2" fmla="*/ 721101 h 3912056"/>
                  <a:gd name="connsiteX3" fmla="*/ 2033147 w 6212589"/>
                  <a:gd name="connsiteY3" fmla="*/ 2285446 h 3912056"/>
                  <a:gd name="connsiteX4" fmla="*/ 849905 w 6212589"/>
                  <a:gd name="connsiteY4" fmla="*/ 2817129 h 3912056"/>
                  <a:gd name="connsiteX5" fmla="*/ 16433 w 6212589"/>
                  <a:gd name="connsiteY5" fmla="*/ 3789385 h 3912056"/>
                  <a:gd name="connsiteX6" fmla="*/ 0 w 6212589"/>
                  <a:gd name="connsiteY6" fmla="*/ 446 h 3912056"/>
                  <a:gd name="connsiteX7" fmla="*/ 6109407 w 6212589"/>
                  <a:gd name="connsiteY7" fmla="*/ 0 h 3912056"/>
                  <a:gd name="connsiteX0" fmla="*/ 6109407 w 6213116"/>
                  <a:gd name="connsiteY0" fmla="*/ 0 h 3912056"/>
                  <a:gd name="connsiteX1" fmla="*/ 4227908 w 6213116"/>
                  <a:gd name="connsiteY1" fmla="*/ 622123 h 3912056"/>
                  <a:gd name="connsiteX2" fmla="*/ 2290505 w 6213116"/>
                  <a:gd name="connsiteY2" fmla="*/ 721102 h 3912056"/>
                  <a:gd name="connsiteX3" fmla="*/ 2033147 w 6213116"/>
                  <a:gd name="connsiteY3" fmla="*/ 2285446 h 3912056"/>
                  <a:gd name="connsiteX4" fmla="*/ 849905 w 6213116"/>
                  <a:gd name="connsiteY4" fmla="*/ 2817129 h 3912056"/>
                  <a:gd name="connsiteX5" fmla="*/ 16433 w 6213116"/>
                  <a:gd name="connsiteY5" fmla="*/ 3789385 h 3912056"/>
                  <a:gd name="connsiteX6" fmla="*/ 0 w 6213116"/>
                  <a:gd name="connsiteY6" fmla="*/ 446 h 3912056"/>
                  <a:gd name="connsiteX7" fmla="*/ 6109407 w 6213116"/>
                  <a:gd name="connsiteY7" fmla="*/ 0 h 3912056"/>
                  <a:gd name="connsiteX0" fmla="*/ 6109407 w 6214399"/>
                  <a:gd name="connsiteY0" fmla="*/ 0 h 3912056"/>
                  <a:gd name="connsiteX1" fmla="*/ 4227908 w 6214399"/>
                  <a:gd name="connsiteY1" fmla="*/ 622123 h 3912056"/>
                  <a:gd name="connsiteX2" fmla="*/ 2290505 w 6214399"/>
                  <a:gd name="connsiteY2" fmla="*/ 721102 h 3912056"/>
                  <a:gd name="connsiteX3" fmla="*/ 2033147 w 6214399"/>
                  <a:gd name="connsiteY3" fmla="*/ 2285446 h 3912056"/>
                  <a:gd name="connsiteX4" fmla="*/ 849905 w 6214399"/>
                  <a:gd name="connsiteY4" fmla="*/ 2817129 h 3912056"/>
                  <a:gd name="connsiteX5" fmla="*/ 16433 w 6214399"/>
                  <a:gd name="connsiteY5" fmla="*/ 3789385 h 3912056"/>
                  <a:gd name="connsiteX6" fmla="*/ 0 w 6214399"/>
                  <a:gd name="connsiteY6" fmla="*/ 446 h 3912056"/>
                  <a:gd name="connsiteX7" fmla="*/ 6109407 w 6214399"/>
                  <a:gd name="connsiteY7" fmla="*/ 0 h 3912056"/>
                  <a:gd name="connsiteX0" fmla="*/ 6109407 w 6231869"/>
                  <a:gd name="connsiteY0" fmla="*/ 0 h 3912056"/>
                  <a:gd name="connsiteX1" fmla="*/ 4227908 w 6231869"/>
                  <a:gd name="connsiteY1" fmla="*/ 622123 h 3912056"/>
                  <a:gd name="connsiteX2" fmla="*/ 2290505 w 6231869"/>
                  <a:gd name="connsiteY2" fmla="*/ 721102 h 3912056"/>
                  <a:gd name="connsiteX3" fmla="*/ 2033147 w 6231869"/>
                  <a:gd name="connsiteY3" fmla="*/ 2285446 h 3912056"/>
                  <a:gd name="connsiteX4" fmla="*/ 849905 w 6231869"/>
                  <a:gd name="connsiteY4" fmla="*/ 2817129 h 3912056"/>
                  <a:gd name="connsiteX5" fmla="*/ 16433 w 6231869"/>
                  <a:gd name="connsiteY5" fmla="*/ 3789385 h 3912056"/>
                  <a:gd name="connsiteX6" fmla="*/ 0 w 6231869"/>
                  <a:gd name="connsiteY6" fmla="*/ 446 h 3912056"/>
                  <a:gd name="connsiteX7" fmla="*/ 6109407 w 6231869"/>
                  <a:gd name="connsiteY7" fmla="*/ 0 h 3912056"/>
                  <a:gd name="connsiteX0" fmla="*/ 6109407 w 6263187"/>
                  <a:gd name="connsiteY0" fmla="*/ 0 h 3912056"/>
                  <a:gd name="connsiteX1" fmla="*/ 4227908 w 6263187"/>
                  <a:gd name="connsiteY1" fmla="*/ 622123 h 3912056"/>
                  <a:gd name="connsiteX2" fmla="*/ 2290505 w 6263187"/>
                  <a:gd name="connsiteY2" fmla="*/ 721102 h 3912056"/>
                  <a:gd name="connsiteX3" fmla="*/ 2033147 w 6263187"/>
                  <a:gd name="connsiteY3" fmla="*/ 2285446 h 3912056"/>
                  <a:gd name="connsiteX4" fmla="*/ 849905 w 6263187"/>
                  <a:gd name="connsiteY4" fmla="*/ 2817129 h 3912056"/>
                  <a:gd name="connsiteX5" fmla="*/ 16433 w 6263187"/>
                  <a:gd name="connsiteY5" fmla="*/ 3789385 h 3912056"/>
                  <a:gd name="connsiteX6" fmla="*/ 0 w 6263187"/>
                  <a:gd name="connsiteY6" fmla="*/ 446 h 3912056"/>
                  <a:gd name="connsiteX7" fmla="*/ 6109407 w 6263187"/>
                  <a:gd name="connsiteY7" fmla="*/ 0 h 3912056"/>
                  <a:gd name="connsiteX0" fmla="*/ 6109407 w 6251157"/>
                  <a:gd name="connsiteY0" fmla="*/ 53381 h 3965437"/>
                  <a:gd name="connsiteX1" fmla="*/ 4141687 w 6251157"/>
                  <a:gd name="connsiteY1" fmla="*/ 775590 h 3965437"/>
                  <a:gd name="connsiteX2" fmla="*/ 2290505 w 6251157"/>
                  <a:gd name="connsiteY2" fmla="*/ 774483 h 3965437"/>
                  <a:gd name="connsiteX3" fmla="*/ 2033147 w 6251157"/>
                  <a:gd name="connsiteY3" fmla="*/ 2338827 h 3965437"/>
                  <a:gd name="connsiteX4" fmla="*/ 849905 w 6251157"/>
                  <a:gd name="connsiteY4" fmla="*/ 2870510 h 3965437"/>
                  <a:gd name="connsiteX5" fmla="*/ 16433 w 6251157"/>
                  <a:gd name="connsiteY5" fmla="*/ 3842766 h 3965437"/>
                  <a:gd name="connsiteX6" fmla="*/ 0 w 6251157"/>
                  <a:gd name="connsiteY6" fmla="*/ 53827 h 3965437"/>
                  <a:gd name="connsiteX7" fmla="*/ 6109407 w 6251157"/>
                  <a:gd name="connsiteY7" fmla="*/ 53381 h 3965437"/>
                  <a:gd name="connsiteX0" fmla="*/ 6109407 w 6249177"/>
                  <a:gd name="connsiteY0" fmla="*/ 53381 h 3965437"/>
                  <a:gd name="connsiteX1" fmla="*/ 4141687 w 6249177"/>
                  <a:gd name="connsiteY1" fmla="*/ 775590 h 3965437"/>
                  <a:gd name="connsiteX2" fmla="*/ 2520428 w 6249177"/>
                  <a:gd name="connsiteY2" fmla="*/ 1131930 h 3965437"/>
                  <a:gd name="connsiteX3" fmla="*/ 2033147 w 6249177"/>
                  <a:gd name="connsiteY3" fmla="*/ 2338827 h 3965437"/>
                  <a:gd name="connsiteX4" fmla="*/ 849905 w 6249177"/>
                  <a:gd name="connsiteY4" fmla="*/ 2870510 h 3965437"/>
                  <a:gd name="connsiteX5" fmla="*/ 16433 w 6249177"/>
                  <a:gd name="connsiteY5" fmla="*/ 3842766 h 3965437"/>
                  <a:gd name="connsiteX6" fmla="*/ 0 w 6249177"/>
                  <a:gd name="connsiteY6" fmla="*/ 53827 h 3965437"/>
                  <a:gd name="connsiteX7" fmla="*/ 6109407 w 6249177"/>
                  <a:gd name="connsiteY7" fmla="*/ 53381 h 3965437"/>
                  <a:gd name="connsiteX0" fmla="*/ 6109407 w 6258571"/>
                  <a:gd name="connsiteY0" fmla="*/ 72445 h 3984501"/>
                  <a:gd name="connsiteX1" fmla="*/ 4227908 w 6258571"/>
                  <a:gd name="connsiteY1" fmla="*/ 1052016 h 3984501"/>
                  <a:gd name="connsiteX2" fmla="*/ 2520428 w 6258571"/>
                  <a:gd name="connsiteY2" fmla="*/ 1150994 h 3984501"/>
                  <a:gd name="connsiteX3" fmla="*/ 2033147 w 6258571"/>
                  <a:gd name="connsiteY3" fmla="*/ 2357891 h 3984501"/>
                  <a:gd name="connsiteX4" fmla="*/ 849905 w 6258571"/>
                  <a:gd name="connsiteY4" fmla="*/ 2889574 h 3984501"/>
                  <a:gd name="connsiteX5" fmla="*/ 16433 w 6258571"/>
                  <a:gd name="connsiteY5" fmla="*/ 3861830 h 3984501"/>
                  <a:gd name="connsiteX6" fmla="*/ 0 w 6258571"/>
                  <a:gd name="connsiteY6" fmla="*/ 72891 h 3984501"/>
                  <a:gd name="connsiteX7" fmla="*/ 6109407 w 6258571"/>
                  <a:gd name="connsiteY7" fmla="*/ 72445 h 3984501"/>
                  <a:gd name="connsiteX0" fmla="*/ 6109407 w 6224172"/>
                  <a:gd name="connsiteY0" fmla="*/ 72445 h 3984501"/>
                  <a:gd name="connsiteX1" fmla="*/ 4227908 w 6224172"/>
                  <a:gd name="connsiteY1" fmla="*/ 1052016 h 3984501"/>
                  <a:gd name="connsiteX2" fmla="*/ 2520428 w 6224172"/>
                  <a:gd name="connsiteY2" fmla="*/ 1150994 h 3984501"/>
                  <a:gd name="connsiteX3" fmla="*/ 2033147 w 6224172"/>
                  <a:gd name="connsiteY3" fmla="*/ 2357891 h 3984501"/>
                  <a:gd name="connsiteX4" fmla="*/ 849905 w 6224172"/>
                  <a:gd name="connsiteY4" fmla="*/ 2889574 h 3984501"/>
                  <a:gd name="connsiteX5" fmla="*/ 16433 w 6224172"/>
                  <a:gd name="connsiteY5" fmla="*/ 3861830 h 3984501"/>
                  <a:gd name="connsiteX6" fmla="*/ 0 w 6224172"/>
                  <a:gd name="connsiteY6" fmla="*/ 72891 h 3984501"/>
                  <a:gd name="connsiteX7" fmla="*/ 6109407 w 6224172"/>
                  <a:gd name="connsiteY7" fmla="*/ 72445 h 3984501"/>
                  <a:gd name="connsiteX0" fmla="*/ 6109407 w 6241461"/>
                  <a:gd name="connsiteY0" fmla="*/ 72445 h 3984501"/>
                  <a:gd name="connsiteX1" fmla="*/ 4227908 w 6241461"/>
                  <a:gd name="connsiteY1" fmla="*/ 1052016 h 3984501"/>
                  <a:gd name="connsiteX2" fmla="*/ 2520428 w 6241461"/>
                  <a:gd name="connsiteY2" fmla="*/ 1150994 h 3984501"/>
                  <a:gd name="connsiteX3" fmla="*/ 2033147 w 6241461"/>
                  <a:gd name="connsiteY3" fmla="*/ 2357891 h 3984501"/>
                  <a:gd name="connsiteX4" fmla="*/ 849905 w 6241461"/>
                  <a:gd name="connsiteY4" fmla="*/ 2889574 h 3984501"/>
                  <a:gd name="connsiteX5" fmla="*/ 16433 w 6241461"/>
                  <a:gd name="connsiteY5" fmla="*/ 3861830 h 3984501"/>
                  <a:gd name="connsiteX6" fmla="*/ 0 w 6241461"/>
                  <a:gd name="connsiteY6" fmla="*/ 72891 h 3984501"/>
                  <a:gd name="connsiteX7" fmla="*/ 6109407 w 6241461"/>
                  <a:gd name="connsiteY7" fmla="*/ 72445 h 3984501"/>
                  <a:gd name="connsiteX0" fmla="*/ 6109407 w 6201346"/>
                  <a:gd name="connsiteY0" fmla="*/ 55500 h 3967556"/>
                  <a:gd name="connsiteX1" fmla="*/ 3739321 w 6201346"/>
                  <a:gd name="connsiteY1" fmla="*/ 806305 h 3967556"/>
                  <a:gd name="connsiteX2" fmla="*/ 2520428 w 6201346"/>
                  <a:gd name="connsiteY2" fmla="*/ 1134049 h 3967556"/>
                  <a:gd name="connsiteX3" fmla="*/ 2033147 w 6201346"/>
                  <a:gd name="connsiteY3" fmla="*/ 2340946 h 3967556"/>
                  <a:gd name="connsiteX4" fmla="*/ 849905 w 6201346"/>
                  <a:gd name="connsiteY4" fmla="*/ 2872629 h 3967556"/>
                  <a:gd name="connsiteX5" fmla="*/ 16433 w 6201346"/>
                  <a:gd name="connsiteY5" fmla="*/ 3844885 h 3967556"/>
                  <a:gd name="connsiteX6" fmla="*/ 0 w 6201346"/>
                  <a:gd name="connsiteY6" fmla="*/ 55946 h 3967556"/>
                  <a:gd name="connsiteX7" fmla="*/ 6109407 w 6201346"/>
                  <a:gd name="connsiteY7" fmla="*/ 55500 h 3967556"/>
                  <a:gd name="connsiteX0" fmla="*/ 6109407 w 6211840"/>
                  <a:gd name="connsiteY0" fmla="*/ 55500 h 3967556"/>
                  <a:gd name="connsiteX1" fmla="*/ 3739321 w 6211840"/>
                  <a:gd name="connsiteY1" fmla="*/ 806305 h 3967556"/>
                  <a:gd name="connsiteX2" fmla="*/ 2549169 w 6211840"/>
                  <a:gd name="connsiteY2" fmla="*/ 1405710 h 3967556"/>
                  <a:gd name="connsiteX3" fmla="*/ 2033147 w 6211840"/>
                  <a:gd name="connsiteY3" fmla="*/ 2340946 h 3967556"/>
                  <a:gd name="connsiteX4" fmla="*/ 849905 w 6211840"/>
                  <a:gd name="connsiteY4" fmla="*/ 2872629 h 3967556"/>
                  <a:gd name="connsiteX5" fmla="*/ 16433 w 6211840"/>
                  <a:gd name="connsiteY5" fmla="*/ 3844885 h 3967556"/>
                  <a:gd name="connsiteX6" fmla="*/ 0 w 6211840"/>
                  <a:gd name="connsiteY6" fmla="*/ 55946 h 3967556"/>
                  <a:gd name="connsiteX7" fmla="*/ 6109407 w 6211840"/>
                  <a:gd name="connsiteY7" fmla="*/ 55500 h 39675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211840" h="3967556">
                    <a:moveTo>
                      <a:pt x="6109407" y="55500"/>
                    </a:moveTo>
                    <a:cubicBezTo>
                      <a:pt x="6732627" y="180560"/>
                      <a:pt x="4332694" y="581270"/>
                      <a:pt x="3739321" y="806305"/>
                    </a:cubicBezTo>
                    <a:cubicBezTo>
                      <a:pt x="3145948" y="1031340"/>
                      <a:pt x="2833531" y="1149936"/>
                      <a:pt x="2549169" y="1405710"/>
                    </a:cubicBezTo>
                    <a:cubicBezTo>
                      <a:pt x="2264807" y="1661484"/>
                      <a:pt x="2316358" y="2096460"/>
                      <a:pt x="2033147" y="2340946"/>
                    </a:cubicBezTo>
                    <a:cubicBezTo>
                      <a:pt x="1749936" y="2585432"/>
                      <a:pt x="1123753" y="2574313"/>
                      <a:pt x="849905" y="2872629"/>
                    </a:cubicBezTo>
                    <a:cubicBezTo>
                      <a:pt x="576057" y="3170945"/>
                      <a:pt x="16720" y="4345629"/>
                      <a:pt x="16433" y="3844885"/>
                    </a:cubicBezTo>
                    <a:cubicBezTo>
                      <a:pt x="15745" y="2643863"/>
                      <a:pt x="15057" y="1171182"/>
                      <a:pt x="0" y="55946"/>
                    </a:cubicBezTo>
                    <a:cubicBezTo>
                      <a:pt x="2036469" y="55797"/>
                      <a:pt x="5486187" y="-69560"/>
                      <a:pt x="6109407" y="5550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 dirty="0"/>
              </a:p>
            </p:txBody>
          </p:sp>
        </p:grpSp>
        <p:grpSp>
          <p:nvGrpSpPr>
            <p:cNvPr id="60" name="กลุ่ม 59">
              <a:extLst>
                <a:ext uri="{FF2B5EF4-FFF2-40B4-BE49-F238E27FC236}">
                  <a16:creationId xmlns:a16="http://schemas.microsoft.com/office/drawing/2014/main" id="{5063384C-1B67-4C48-859F-3B720252A26A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255808" y="373919"/>
              <a:ext cx="376162" cy="907724"/>
              <a:chOff x="6264894" y="1446698"/>
              <a:chExt cx="759640" cy="1984379"/>
            </a:xfrm>
          </p:grpSpPr>
          <p:sp>
            <p:nvSpPr>
              <p:cNvPr id="61" name="วงรี 60">
                <a:extLst>
                  <a:ext uri="{FF2B5EF4-FFF2-40B4-BE49-F238E27FC236}">
                    <a16:creationId xmlns:a16="http://schemas.microsoft.com/office/drawing/2014/main" id="{36043F64-AE10-48E1-83C6-E74C5B6505F5}"/>
                  </a:ext>
                </a:extLst>
              </p:cNvPr>
              <p:cNvSpPr/>
              <p:nvPr/>
            </p:nvSpPr>
            <p:spPr>
              <a:xfrm>
                <a:off x="6264894" y="14508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62" name="วงรี 61">
                <a:extLst>
                  <a:ext uri="{FF2B5EF4-FFF2-40B4-BE49-F238E27FC236}">
                    <a16:creationId xmlns:a16="http://schemas.microsoft.com/office/drawing/2014/main" id="{CBF52C19-C282-41CB-A7C0-48F1DF132FDC}"/>
                  </a:ext>
                </a:extLst>
              </p:cNvPr>
              <p:cNvSpPr/>
              <p:nvPr/>
            </p:nvSpPr>
            <p:spPr>
              <a:xfrm>
                <a:off x="6264894" y="16508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63" name="วงรี 62">
                <a:extLst>
                  <a:ext uri="{FF2B5EF4-FFF2-40B4-BE49-F238E27FC236}">
                    <a16:creationId xmlns:a16="http://schemas.microsoft.com/office/drawing/2014/main" id="{7DDA6A80-4690-4C1B-A94D-40F36F4808BF}"/>
                  </a:ext>
                </a:extLst>
              </p:cNvPr>
              <p:cNvSpPr/>
              <p:nvPr/>
            </p:nvSpPr>
            <p:spPr>
              <a:xfrm>
                <a:off x="6264894" y="185090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64" name="วงรี 63">
                <a:extLst>
                  <a:ext uri="{FF2B5EF4-FFF2-40B4-BE49-F238E27FC236}">
                    <a16:creationId xmlns:a16="http://schemas.microsoft.com/office/drawing/2014/main" id="{61A1373D-3938-4F72-AC4E-E968BA8F0228}"/>
                  </a:ext>
                </a:extLst>
              </p:cNvPr>
              <p:cNvSpPr/>
              <p:nvPr/>
            </p:nvSpPr>
            <p:spPr>
              <a:xfrm>
                <a:off x="6264894" y="205092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65" name="วงรี 64">
                <a:extLst>
                  <a:ext uri="{FF2B5EF4-FFF2-40B4-BE49-F238E27FC236}">
                    <a16:creationId xmlns:a16="http://schemas.microsoft.com/office/drawing/2014/main" id="{FBB0A0A6-1766-41CD-B47C-B65A5D10B60B}"/>
                  </a:ext>
                </a:extLst>
              </p:cNvPr>
              <p:cNvSpPr/>
              <p:nvPr/>
            </p:nvSpPr>
            <p:spPr>
              <a:xfrm>
                <a:off x="6264894" y="22509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66" name="วงรี 65">
                <a:extLst>
                  <a:ext uri="{FF2B5EF4-FFF2-40B4-BE49-F238E27FC236}">
                    <a16:creationId xmlns:a16="http://schemas.microsoft.com/office/drawing/2014/main" id="{F3C923B7-F97B-4F27-B22C-C23479043118}"/>
                  </a:ext>
                </a:extLst>
              </p:cNvPr>
              <p:cNvSpPr/>
              <p:nvPr/>
            </p:nvSpPr>
            <p:spPr>
              <a:xfrm>
                <a:off x="6264894" y="24509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67" name="วงรี 66">
                <a:extLst>
                  <a:ext uri="{FF2B5EF4-FFF2-40B4-BE49-F238E27FC236}">
                    <a16:creationId xmlns:a16="http://schemas.microsoft.com/office/drawing/2014/main" id="{3A3D4065-2C55-4581-9E65-7CF7555CDCCD}"/>
                  </a:ext>
                </a:extLst>
              </p:cNvPr>
              <p:cNvSpPr/>
              <p:nvPr/>
            </p:nvSpPr>
            <p:spPr>
              <a:xfrm>
                <a:off x="6264894" y="265100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68" name="วงรี 67">
                <a:extLst>
                  <a:ext uri="{FF2B5EF4-FFF2-40B4-BE49-F238E27FC236}">
                    <a16:creationId xmlns:a16="http://schemas.microsoft.com/office/drawing/2014/main" id="{2A971D1F-3270-497F-B94D-4359CFF5097A}"/>
                  </a:ext>
                </a:extLst>
              </p:cNvPr>
              <p:cNvSpPr/>
              <p:nvPr/>
            </p:nvSpPr>
            <p:spPr>
              <a:xfrm>
                <a:off x="6264894" y="285102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69" name="วงรี 68">
                <a:extLst>
                  <a:ext uri="{FF2B5EF4-FFF2-40B4-BE49-F238E27FC236}">
                    <a16:creationId xmlns:a16="http://schemas.microsoft.com/office/drawing/2014/main" id="{57687707-7206-4153-B28C-28F63D8AC682}"/>
                  </a:ext>
                </a:extLst>
              </p:cNvPr>
              <p:cNvSpPr/>
              <p:nvPr/>
            </p:nvSpPr>
            <p:spPr>
              <a:xfrm>
                <a:off x="6264894" y="30510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 dirty="0"/>
              </a:p>
            </p:txBody>
          </p:sp>
          <p:sp>
            <p:nvSpPr>
              <p:cNvPr id="70" name="วงรี 69">
                <a:extLst>
                  <a:ext uri="{FF2B5EF4-FFF2-40B4-BE49-F238E27FC236}">
                    <a16:creationId xmlns:a16="http://schemas.microsoft.com/office/drawing/2014/main" id="{FE901680-D2A7-41ED-8B46-82035F174F4D}"/>
                  </a:ext>
                </a:extLst>
              </p:cNvPr>
              <p:cNvSpPr/>
              <p:nvPr/>
            </p:nvSpPr>
            <p:spPr>
              <a:xfrm>
                <a:off x="6264894" y="32510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71" name="วงรี 70">
                <a:extLst>
                  <a:ext uri="{FF2B5EF4-FFF2-40B4-BE49-F238E27FC236}">
                    <a16:creationId xmlns:a16="http://schemas.microsoft.com/office/drawing/2014/main" id="{43BB84BE-9DA4-444F-A656-778A792D2066}"/>
                  </a:ext>
                </a:extLst>
              </p:cNvPr>
              <p:cNvSpPr/>
              <p:nvPr/>
            </p:nvSpPr>
            <p:spPr>
              <a:xfrm>
                <a:off x="6554714" y="14487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72" name="วงรี 71">
                <a:extLst>
                  <a:ext uri="{FF2B5EF4-FFF2-40B4-BE49-F238E27FC236}">
                    <a16:creationId xmlns:a16="http://schemas.microsoft.com/office/drawing/2014/main" id="{B1E54609-962D-49EA-A36B-7EA95D697FF6}"/>
                  </a:ext>
                </a:extLst>
              </p:cNvPr>
              <p:cNvSpPr/>
              <p:nvPr/>
            </p:nvSpPr>
            <p:spPr>
              <a:xfrm>
                <a:off x="6554714" y="16488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73" name="วงรี 72">
                <a:extLst>
                  <a:ext uri="{FF2B5EF4-FFF2-40B4-BE49-F238E27FC236}">
                    <a16:creationId xmlns:a16="http://schemas.microsoft.com/office/drawing/2014/main" id="{4249E772-E248-47E2-BBAB-0291054D4720}"/>
                  </a:ext>
                </a:extLst>
              </p:cNvPr>
              <p:cNvSpPr/>
              <p:nvPr/>
            </p:nvSpPr>
            <p:spPr>
              <a:xfrm>
                <a:off x="6554714" y="184882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74" name="วงรี 73">
                <a:extLst>
                  <a:ext uri="{FF2B5EF4-FFF2-40B4-BE49-F238E27FC236}">
                    <a16:creationId xmlns:a16="http://schemas.microsoft.com/office/drawing/2014/main" id="{AB119595-6946-4196-9F2E-F14911126934}"/>
                  </a:ext>
                </a:extLst>
              </p:cNvPr>
              <p:cNvSpPr/>
              <p:nvPr/>
            </p:nvSpPr>
            <p:spPr>
              <a:xfrm>
                <a:off x="6554714" y="204885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75" name="วงรี 74">
                <a:extLst>
                  <a:ext uri="{FF2B5EF4-FFF2-40B4-BE49-F238E27FC236}">
                    <a16:creationId xmlns:a16="http://schemas.microsoft.com/office/drawing/2014/main" id="{84B47960-2D2B-4ED8-950B-9CE3F526EDB1}"/>
                  </a:ext>
                </a:extLst>
              </p:cNvPr>
              <p:cNvSpPr/>
              <p:nvPr/>
            </p:nvSpPr>
            <p:spPr>
              <a:xfrm>
                <a:off x="6554714" y="22488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76" name="วงรี 75">
                <a:extLst>
                  <a:ext uri="{FF2B5EF4-FFF2-40B4-BE49-F238E27FC236}">
                    <a16:creationId xmlns:a16="http://schemas.microsoft.com/office/drawing/2014/main" id="{660F6C5E-ECCA-45B6-973D-3F3237CA3209}"/>
                  </a:ext>
                </a:extLst>
              </p:cNvPr>
              <p:cNvSpPr/>
              <p:nvPr/>
            </p:nvSpPr>
            <p:spPr>
              <a:xfrm>
                <a:off x="6554714" y="24489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77" name="วงรี 76">
                <a:extLst>
                  <a:ext uri="{FF2B5EF4-FFF2-40B4-BE49-F238E27FC236}">
                    <a16:creationId xmlns:a16="http://schemas.microsoft.com/office/drawing/2014/main" id="{BAB559BF-9D71-4F40-9506-56E190133E99}"/>
                  </a:ext>
                </a:extLst>
              </p:cNvPr>
              <p:cNvSpPr/>
              <p:nvPr/>
            </p:nvSpPr>
            <p:spPr>
              <a:xfrm>
                <a:off x="6554714" y="264892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78" name="วงรี 77">
                <a:extLst>
                  <a:ext uri="{FF2B5EF4-FFF2-40B4-BE49-F238E27FC236}">
                    <a16:creationId xmlns:a16="http://schemas.microsoft.com/office/drawing/2014/main" id="{30A0802E-40FA-4B03-BFF6-642C8184E2DF}"/>
                  </a:ext>
                </a:extLst>
              </p:cNvPr>
              <p:cNvSpPr/>
              <p:nvPr/>
            </p:nvSpPr>
            <p:spPr>
              <a:xfrm>
                <a:off x="6554714" y="284895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79" name="วงรี 78">
                <a:extLst>
                  <a:ext uri="{FF2B5EF4-FFF2-40B4-BE49-F238E27FC236}">
                    <a16:creationId xmlns:a16="http://schemas.microsoft.com/office/drawing/2014/main" id="{7AA9AE6D-DBCD-445D-8282-A5A6EF704155}"/>
                  </a:ext>
                </a:extLst>
              </p:cNvPr>
              <p:cNvSpPr/>
              <p:nvPr/>
            </p:nvSpPr>
            <p:spPr>
              <a:xfrm>
                <a:off x="6554714" y="30489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80" name="วงรี 79">
                <a:extLst>
                  <a:ext uri="{FF2B5EF4-FFF2-40B4-BE49-F238E27FC236}">
                    <a16:creationId xmlns:a16="http://schemas.microsoft.com/office/drawing/2014/main" id="{E2AA38E1-88E4-4FD3-AB6B-C1C259132217}"/>
                  </a:ext>
                </a:extLst>
              </p:cNvPr>
              <p:cNvSpPr/>
              <p:nvPr/>
            </p:nvSpPr>
            <p:spPr>
              <a:xfrm>
                <a:off x="6554714" y="32490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81" name="วงรี 80">
                <a:extLst>
                  <a:ext uri="{FF2B5EF4-FFF2-40B4-BE49-F238E27FC236}">
                    <a16:creationId xmlns:a16="http://schemas.microsoft.com/office/drawing/2014/main" id="{212CA890-9015-456E-98AA-AE1FEAB94E68}"/>
                  </a:ext>
                </a:extLst>
              </p:cNvPr>
              <p:cNvSpPr/>
              <p:nvPr/>
            </p:nvSpPr>
            <p:spPr>
              <a:xfrm>
                <a:off x="6844534" y="14466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82" name="วงรี 81">
                <a:extLst>
                  <a:ext uri="{FF2B5EF4-FFF2-40B4-BE49-F238E27FC236}">
                    <a16:creationId xmlns:a16="http://schemas.microsoft.com/office/drawing/2014/main" id="{28142ACE-1576-457B-9FFB-A6E640C94C93}"/>
                  </a:ext>
                </a:extLst>
              </p:cNvPr>
              <p:cNvSpPr/>
              <p:nvPr/>
            </p:nvSpPr>
            <p:spPr>
              <a:xfrm>
                <a:off x="6844534" y="16467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83" name="วงรี 82">
                <a:extLst>
                  <a:ext uri="{FF2B5EF4-FFF2-40B4-BE49-F238E27FC236}">
                    <a16:creationId xmlns:a16="http://schemas.microsoft.com/office/drawing/2014/main" id="{9E65A5C0-A1A5-4257-B83F-64DB62AD6D4A}"/>
                  </a:ext>
                </a:extLst>
              </p:cNvPr>
              <p:cNvSpPr/>
              <p:nvPr/>
            </p:nvSpPr>
            <p:spPr>
              <a:xfrm>
                <a:off x="6844534" y="184674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84" name="วงรี 83">
                <a:extLst>
                  <a:ext uri="{FF2B5EF4-FFF2-40B4-BE49-F238E27FC236}">
                    <a16:creationId xmlns:a16="http://schemas.microsoft.com/office/drawing/2014/main" id="{F456F59F-3E8B-4A9C-A0A6-9D9A58347391}"/>
                  </a:ext>
                </a:extLst>
              </p:cNvPr>
              <p:cNvSpPr/>
              <p:nvPr/>
            </p:nvSpPr>
            <p:spPr>
              <a:xfrm>
                <a:off x="6844534" y="204677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85" name="วงรี 84">
                <a:extLst>
                  <a:ext uri="{FF2B5EF4-FFF2-40B4-BE49-F238E27FC236}">
                    <a16:creationId xmlns:a16="http://schemas.microsoft.com/office/drawing/2014/main" id="{C6C7035C-D720-4782-9889-E7C52F07F731}"/>
                  </a:ext>
                </a:extLst>
              </p:cNvPr>
              <p:cNvSpPr/>
              <p:nvPr/>
            </p:nvSpPr>
            <p:spPr>
              <a:xfrm>
                <a:off x="6844534" y="22467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86" name="วงรี 85">
                <a:extLst>
                  <a:ext uri="{FF2B5EF4-FFF2-40B4-BE49-F238E27FC236}">
                    <a16:creationId xmlns:a16="http://schemas.microsoft.com/office/drawing/2014/main" id="{12958C89-FAC6-4D6B-A6BC-89E7F57F49A9}"/>
                  </a:ext>
                </a:extLst>
              </p:cNvPr>
              <p:cNvSpPr/>
              <p:nvPr/>
            </p:nvSpPr>
            <p:spPr>
              <a:xfrm>
                <a:off x="6844534" y="24468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87" name="วงรี 86">
                <a:extLst>
                  <a:ext uri="{FF2B5EF4-FFF2-40B4-BE49-F238E27FC236}">
                    <a16:creationId xmlns:a16="http://schemas.microsoft.com/office/drawing/2014/main" id="{0EB9EF5B-9B6B-4CCD-9D23-F1A66E05B5E1}"/>
                  </a:ext>
                </a:extLst>
              </p:cNvPr>
              <p:cNvSpPr/>
              <p:nvPr/>
            </p:nvSpPr>
            <p:spPr>
              <a:xfrm>
                <a:off x="6844534" y="264684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88" name="วงรี 87">
                <a:extLst>
                  <a:ext uri="{FF2B5EF4-FFF2-40B4-BE49-F238E27FC236}">
                    <a16:creationId xmlns:a16="http://schemas.microsoft.com/office/drawing/2014/main" id="{4B41C75B-F80A-4FD0-B1BE-56B30ECAE20E}"/>
                  </a:ext>
                </a:extLst>
              </p:cNvPr>
              <p:cNvSpPr/>
              <p:nvPr/>
            </p:nvSpPr>
            <p:spPr>
              <a:xfrm>
                <a:off x="6844534" y="284687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89" name="วงรี 88">
                <a:extLst>
                  <a:ext uri="{FF2B5EF4-FFF2-40B4-BE49-F238E27FC236}">
                    <a16:creationId xmlns:a16="http://schemas.microsoft.com/office/drawing/2014/main" id="{6E7786C0-A46F-4381-8D9D-7B9F8A2056D0}"/>
                  </a:ext>
                </a:extLst>
              </p:cNvPr>
              <p:cNvSpPr/>
              <p:nvPr/>
            </p:nvSpPr>
            <p:spPr>
              <a:xfrm>
                <a:off x="6844534" y="30468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90" name="วงรี 89">
                <a:extLst>
                  <a:ext uri="{FF2B5EF4-FFF2-40B4-BE49-F238E27FC236}">
                    <a16:creationId xmlns:a16="http://schemas.microsoft.com/office/drawing/2014/main" id="{1E352FA3-EDA1-40E7-926E-C03C10A26667}"/>
                  </a:ext>
                </a:extLst>
              </p:cNvPr>
              <p:cNvSpPr/>
              <p:nvPr/>
            </p:nvSpPr>
            <p:spPr>
              <a:xfrm>
                <a:off x="6844534" y="32469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</p:grpSp>
        <p:grpSp>
          <p:nvGrpSpPr>
            <p:cNvPr id="125" name="กลุ่ม 124">
              <a:extLst>
                <a:ext uri="{FF2B5EF4-FFF2-40B4-BE49-F238E27FC236}">
                  <a16:creationId xmlns:a16="http://schemas.microsoft.com/office/drawing/2014/main" id="{2A7EF110-C613-43EC-A91B-8724C8B7B2A1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2133939" y="4354181"/>
              <a:ext cx="347486" cy="982634"/>
              <a:chOff x="6264894" y="1446698"/>
              <a:chExt cx="759640" cy="1984379"/>
            </a:xfrm>
          </p:grpSpPr>
          <p:sp>
            <p:nvSpPr>
              <p:cNvPr id="126" name="วงรี 125">
                <a:extLst>
                  <a:ext uri="{FF2B5EF4-FFF2-40B4-BE49-F238E27FC236}">
                    <a16:creationId xmlns:a16="http://schemas.microsoft.com/office/drawing/2014/main" id="{087B597C-BD80-4707-83EB-0CA0D38815FA}"/>
                  </a:ext>
                </a:extLst>
              </p:cNvPr>
              <p:cNvSpPr/>
              <p:nvPr/>
            </p:nvSpPr>
            <p:spPr>
              <a:xfrm>
                <a:off x="6264894" y="14508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27" name="วงรี 126">
                <a:extLst>
                  <a:ext uri="{FF2B5EF4-FFF2-40B4-BE49-F238E27FC236}">
                    <a16:creationId xmlns:a16="http://schemas.microsoft.com/office/drawing/2014/main" id="{BCDC5252-3B1F-4471-83D6-157DD3488F1D}"/>
                  </a:ext>
                </a:extLst>
              </p:cNvPr>
              <p:cNvSpPr/>
              <p:nvPr/>
            </p:nvSpPr>
            <p:spPr>
              <a:xfrm>
                <a:off x="6264894" y="16508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28" name="วงรี 127">
                <a:extLst>
                  <a:ext uri="{FF2B5EF4-FFF2-40B4-BE49-F238E27FC236}">
                    <a16:creationId xmlns:a16="http://schemas.microsoft.com/office/drawing/2014/main" id="{72F01A66-27AA-4D43-B117-96BE8EDDD1AF}"/>
                  </a:ext>
                </a:extLst>
              </p:cNvPr>
              <p:cNvSpPr/>
              <p:nvPr/>
            </p:nvSpPr>
            <p:spPr>
              <a:xfrm>
                <a:off x="6264894" y="185090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29" name="วงรี 128">
                <a:extLst>
                  <a:ext uri="{FF2B5EF4-FFF2-40B4-BE49-F238E27FC236}">
                    <a16:creationId xmlns:a16="http://schemas.microsoft.com/office/drawing/2014/main" id="{C442AD09-F6A2-41BE-B9D4-C779372A7A48}"/>
                  </a:ext>
                </a:extLst>
              </p:cNvPr>
              <p:cNvSpPr/>
              <p:nvPr/>
            </p:nvSpPr>
            <p:spPr>
              <a:xfrm>
                <a:off x="6264894" y="205092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30" name="วงรี 129">
                <a:extLst>
                  <a:ext uri="{FF2B5EF4-FFF2-40B4-BE49-F238E27FC236}">
                    <a16:creationId xmlns:a16="http://schemas.microsoft.com/office/drawing/2014/main" id="{8F9C1533-F358-403F-9407-C2827AD41DB8}"/>
                  </a:ext>
                </a:extLst>
              </p:cNvPr>
              <p:cNvSpPr/>
              <p:nvPr/>
            </p:nvSpPr>
            <p:spPr>
              <a:xfrm>
                <a:off x="6264894" y="22509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31" name="วงรี 130">
                <a:extLst>
                  <a:ext uri="{FF2B5EF4-FFF2-40B4-BE49-F238E27FC236}">
                    <a16:creationId xmlns:a16="http://schemas.microsoft.com/office/drawing/2014/main" id="{E9409C88-8E7C-42F9-AD4C-AC78A21D9EDD}"/>
                  </a:ext>
                </a:extLst>
              </p:cNvPr>
              <p:cNvSpPr/>
              <p:nvPr/>
            </p:nvSpPr>
            <p:spPr>
              <a:xfrm>
                <a:off x="6264894" y="24509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32" name="วงรี 131">
                <a:extLst>
                  <a:ext uri="{FF2B5EF4-FFF2-40B4-BE49-F238E27FC236}">
                    <a16:creationId xmlns:a16="http://schemas.microsoft.com/office/drawing/2014/main" id="{4A7409C7-A987-4C36-8B3B-A5AC75002AAA}"/>
                  </a:ext>
                </a:extLst>
              </p:cNvPr>
              <p:cNvSpPr/>
              <p:nvPr/>
            </p:nvSpPr>
            <p:spPr>
              <a:xfrm>
                <a:off x="6264894" y="265100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33" name="วงรี 132">
                <a:extLst>
                  <a:ext uri="{FF2B5EF4-FFF2-40B4-BE49-F238E27FC236}">
                    <a16:creationId xmlns:a16="http://schemas.microsoft.com/office/drawing/2014/main" id="{8EE3D0AA-B694-4139-92D2-BD8E66EA6B63}"/>
                  </a:ext>
                </a:extLst>
              </p:cNvPr>
              <p:cNvSpPr/>
              <p:nvPr/>
            </p:nvSpPr>
            <p:spPr>
              <a:xfrm>
                <a:off x="6264894" y="285102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34" name="วงรี 133">
                <a:extLst>
                  <a:ext uri="{FF2B5EF4-FFF2-40B4-BE49-F238E27FC236}">
                    <a16:creationId xmlns:a16="http://schemas.microsoft.com/office/drawing/2014/main" id="{2BB0E1F4-1047-4408-8BFD-B5A0D565A2E6}"/>
                  </a:ext>
                </a:extLst>
              </p:cNvPr>
              <p:cNvSpPr/>
              <p:nvPr/>
            </p:nvSpPr>
            <p:spPr>
              <a:xfrm>
                <a:off x="6264894" y="30510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 dirty="0"/>
              </a:p>
            </p:txBody>
          </p:sp>
          <p:sp>
            <p:nvSpPr>
              <p:cNvPr id="135" name="วงรี 134">
                <a:extLst>
                  <a:ext uri="{FF2B5EF4-FFF2-40B4-BE49-F238E27FC236}">
                    <a16:creationId xmlns:a16="http://schemas.microsoft.com/office/drawing/2014/main" id="{0EF7C8D2-A0BA-42DF-A4B3-7E8357F14533}"/>
                  </a:ext>
                </a:extLst>
              </p:cNvPr>
              <p:cNvSpPr/>
              <p:nvPr/>
            </p:nvSpPr>
            <p:spPr>
              <a:xfrm>
                <a:off x="6264894" y="32510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36" name="วงรี 135">
                <a:extLst>
                  <a:ext uri="{FF2B5EF4-FFF2-40B4-BE49-F238E27FC236}">
                    <a16:creationId xmlns:a16="http://schemas.microsoft.com/office/drawing/2014/main" id="{BE23256E-38DF-49B1-93AC-78B4911E571A}"/>
                  </a:ext>
                </a:extLst>
              </p:cNvPr>
              <p:cNvSpPr/>
              <p:nvPr/>
            </p:nvSpPr>
            <p:spPr>
              <a:xfrm>
                <a:off x="6554714" y="14487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37" name="วงรี 136">
                <a:extLst>
                  <a:ext uri="{FF2B5EF4-FFF2-40B4-BE49-F238E27FC236}">
                    <a16:creationId xmlns:a16="http://schemas.microsoft.com/office/drawing/2014/main" id="{D2EBBCA6-A58E-409A-8BB1-46096F953522}"/>
                  </a:ext>
                </a:extLst>
              </p:cNvPr>
              <p:cNvSpPr/>
              <p:nvPr/>
            </p:nvSpPr>
            <p:spPr>
              <a:xfrm>
                <a:off x="6554714" y="16488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38" name="วงรี 137">
                <a:extLst>
                  <a:ext uri="{FF2B5EF4-FFF2-40B4-BE49-F238E27FC236}">
                    <a16:creationId xmlns:a16="http://schemas.microsoft.com/office/drawing/2014/main" id="{4EAA18AD-D225-4CAB-A830-06A73C29BA6B}"/>
                  </a:ext>
                </a:extLst>
              </p:cNvPr>
              <p:cNvSpPr/>
              <p:nvPr/>
            </p:nvSpPr>
            <p:spPr>
              <a:xfrm>
                <a:off x="6554714" y="184882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39" name="วงรี 138">
                <a:extLst>
                  <a:ext uri="{FF2B5EF4-FFF2-40B4-BE49-F238E27FC236}">
                    <a16:creationId xmlns:a16="http://schemas.microsoft.com/office/drawing/2014/main" id="{0C1FF6D6-BAFB-4890-BDAF-0321109E106E}"/>
                  </a:ext>
                </a:extLst>
              </p:cNvPr>
              <p:cNvSpPr/>
              <p:nvPr/>
            </p:nvSpPr>
            <p:spPr>
              <a:xfrm>
                <a:off x="6554714" y="204885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40" name="วงรี 139">
                <a:extLst>
                  <a:ext uri="{FF2B5EF4-FFF2-40B4-BE49-F238E27FC236}">
                    <a16:creationId xmlns:a16="http://schemas.microsoft.com/office/drawing/2014/main" id="{42CAA703-0698-4B2C-89D9-7623CE92359A}"/>
                  </a:ext>
                </a:extLst>
              </p:cNvPr>
              <p:cNvSpPr/>
              <p:nvPr/>
            </p:nvSpPr>
            <p:spPr>
              <a:xfrm>
                <a:off x="6554714" y="22488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41" name="วงรี 140">
                <a:extLst>
                  <a:ext uri="{FF2B5EF4-FFF2-40B4-BE49-F238E27FC236}">
                    <a16:creationId xmlns:a16="http://schemas.microsoft.com/office/drawing/2014/main" id="{DA7B4F7D-1D18-420D-8433-F99DF2BFD5EB}"/>
                  </a:ext>
                </a:extLst>
              </p:cNvPr>
              <p:cNvSpPr/>
              <p:nvPr/>
            </p:nvSpPr>
            <p:spPr>
              <a:xfrm>
                <a:off x="6554714" y="24489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42" name="วงรี 141">
                <a:extLst>
                  <a:ext uri="{FF2B5EF4-FFF2-40B4-BE49-F238E27FC236}">
                    <a16:creationId xmlns:a16="http://schemas.microsoft.com/office/drawing/2014/main" id="{AE91FF48-3E09-4F8A-AF4D-3AA54B047A9E}"/>
                  </a:ext>
                </a:extLst>
              </p:cNvPr>
              <p:cNvSpPr/>
              <p:nvPr/>
            </p:nvSpPr>
            <p:spPr>
              <a:xfrm>
                <a:off x="6554714" y="264892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43" name="วงรี 142">
                <a:extLst>
                  <a:ext uri="{FF2B5EF4-FFF2-40B4-BE49-F238E27FC236}">
                    <a16:creationId xmlns:a16="http://schemas.microsoft.com/office/drawing/2014/main" id="{813DCB89-6B66-45B5-8F7E-7706E9A8160B}"/>
                  </a:ext>
                </a:extLst>
              </p:cNvPr>
              <p:cNvSpPr/>
              <p:nvPr/>
            </p:nvSpPr>
            <p:spPr>
              <a:xfrm>
                <a:off x="6554714" y="284895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44" name="วงรี 143">
                <a:extLst>
                  <a:ext uri="{FF2B5EF4-FFF2-40B4-BE49-F238E27FC236}">
                    <a16:creationId xmlns:a16="http://schemas.microsoft.com/office/drawing/2014/main" id="{9795BA4E-5DC0-4DD6-A85F-8EA0857D4AD7}"/>
                  </a:ext>
                </a:extLst>
              </p:cNvPr>
              <p:cNvSpPr/>
              <p:nvPr/>
            </p:nvSpPr>
            <p:spPr>
              <a:xfrm>
                <a:off x="6554714" y="30489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45" name="วงรี 144">
                <a:extLst>
                  <a:ext uri="{FF2B5EF4-FFF2-40B4-BE49-F238E27FC236}">
                    <a16:creationId xmlns:a16="http://schemas.microsoft.com/office/drawing/2014/main" id="{E029C643-64FC-489A-961F-BA499DD96B5F}"/>
                  </a:ext>
                </a:extLst>
              </p:cNvPr>
              <p:cNvSpPr/>
              <p:nvPr/>
            </p:nvSpPr>
            <p:spPr>
              <a:xfrm>
                <a:off x="6554714" y="32490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46" name="วงรี 145">
                <a:extLst>
                  <a:ext uri="{FF2B5EF4-FFF2-40B4-BE49-F238E27FC236}">
                    <a16:creationId xmlns:a16="http://schemas.microsoft.com/office/drawing/2014/main" id="{30AB53CB-BFBE-474D-AB48-F68DE0EE987E}"/>
                  </a:ext>
                </a:extLst>
              </p:cNvPr>
              <p:cNvSpPr/>
              <p:nvPr/>
            </p:nvSpPr>
            <p:spPr>
              <a:xfrm>
                <a:off x="6844534" y="14466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47" name="วงรี 146">
                <a:extLst>
                  <a:ext uri="{FF2B5EF4-FFF2-40B4-BE49-F238E27FC236}">
                    <a16:creationId xmlns:a16="http://schemas.microsoft.com/office/drawing/2014/main" id="{086C549C-08DF-463C-8A3D-A381ADCD4108}"/>
                  </a:ext>
                </a:extLst>
              </p:cNvPr>
              <p:cNvSpPr/>
              <p:nvPr/>
            </p:nvSpPr>
            <p:spPr>
              <a:xfrm>
                <a:off x="6844534" y="16467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48" name="วงรี 147">
                <a:extLst>
                  <a:ext uri="{FF2B5EF4-FFF2-40B4-BE49-F238E27FC236}">
                    <a16:creationId xmlns:a16="http://schemas.microsoft.com/office/drawing/2014/main" id="{613A26D6-D114-4DB7-BF7A-3D4A1680BF71}"/>
                  </a:ext>
                </a:extLst>
              </p:cNvPr>
              <p:cNvSpPr/>
              <p:nvPr/>
            </p:nvSpPr>
            <p:spPr>
              <a:xfrm>
                <a:off x="6844534" y="184674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49" name="วงรี 148">
                <a:extLst>
                  <a:ext uri="{FF2B5EF4-FFF2-40B4-BE49-F238E27FC236}">
                    <a16:creationId xmlns:a16="http://schemas.microsoft.com/office/drawing/2014/main" id="{E27DDA30-C4D6-4AA2-ACA1-1D3C030E1D72}"/>
                  </a:ext>
                </a:extLst>
              </p:cNvPr>
              <p:cNvSpPr/>
              <p:nvPr/>
            </p:nvSpPr>
            <p:spPr>
              <a:xfrm>
                <a:off x="6844534" y="204677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50" name="วงรี 149">
                <a:extLst>
                  <a:ext uri="{FF2B5EF4-FFF2-40B4-BE49-F238E27FC236}">
                    <a16:creationId xmlns:a16="http://schemas.microsoft.com/office/drawing/2014/main" id="{0CA6F531-E93D-4AA4-8F21-C6AB8CC24A7C}"/>
                  </a:ext>
                </a:extLst>
              </p:cNvPr>
              <p:cNvSpPr/>
              <p:nvPr/>
            </p:nvSpPr>
            <p:spPr>
              <a:xfrm>
                <a:off x="6844534" y="22467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51" name="วงรี 150">
                <a:extLst>
                  <a:ext uri="{FF2B5EF4-FFF2-40B4-BE49-F238E27FC236}">
                    <a16:creationId xmlns:a16="http://schemas.microsoft.com/office/drawing/2014/main" id="{56D3A951-4DAE-4497-A1BF-9DE01A1283E0}"/>
                  </a:ext>
                </a:extLst>
              </p:cNvPr>
              <p:cNvSpPr/>
              <p:nvPr/>
            </p:nvSpPr>
            <p:spPr>
              <a:xfrm>
                <a:off x="6844534" y="24468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52" name="วงรี 151">
                <a:extLst>
                  <a:ext uri="{FF2B5EF4-FFF2-40B4-BE49-F238E27FC236}">
                    <a16:creationId xmlns:a16="http://schemas.microsoft.com/office/drawing/2014/main" id="{56624583-3AF1-434C-947B-DC01822C50CB}"/>
                  </a:ext>
                </a:extLst>
              </p:cNvPr>
              <p:cNvSpPr/>
              <p:nvPr/>
            </p:nvSpPr>
            <p:spPr>
              <a:xfrm>
                <a:off x="6844534" y="264684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53" name="วงรี 152">
                <a:extLst>
                  <a:ext uri="{FF2B5EF4-FFF2-40B4-BE49-F238E27FC236}">
                    <a16:creationId xmlns:a16="http://schemas.microsoft.com/office/drawing/2014/main" id="{FFB94250-93F7-44D7-B0D3-00F3B7A4F59C}"/>
                  </a:ext>
                </a:extLst>
              </p:cNvPr>
              <p:cNvSpPr/>
              <p:nvPr/>
            </p:nvSpPr>
            <p:spPr>
              <a:xfrm>
                <a:off x="6844534" y="284687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54" name="วงรี 153">
                <a:extLst>
                  <a:ext uri="{FF2B5EF4-FFF2-40B4-BE49-F238E27FC236}">
                    <a16:creationId xmlns:a16="http://schemas.microsoft.com/office/drawing/2014/main" id="{693A4000-C711-4213-881F-46174FD1239A}"/>
                  </a:ext>
                </a:extLst>
              </p:cNvPr>
              <p:cNvSpPr/>
              <p:nvPr/>
            </p:nvSpPr>
            <p:spPr>
              <a:xfrm>
                <a:off x="6844534" y="30468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55" name="วงรี 154">
                <a:extLst>
                  <a:ext uri="{FF2B5EF4-FFF2-40B4-BE49-F238E27FC236}">
                    <a16:creationId xmlns:a16="http://schemas.microsoft.com/office/drawing/2014/main" id="{10DCF3F5-3C48-4642-B133-E3CC79C23C10}"/>
                  </a:ext>
                </a:extLst>
              </p:cNvPr>
              <p:cNvSpPr/>
              <p:nvPr/>
            </p:nvSpPr>
            <p:spPr>
              <a:xfrm>
                <a:off x="6844534" y="32469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</p:grpSp>
        <p:grpSp>
          <p:nvGrpSpPr>
            <p:cNvPr id="156" name="กลุ่ม 155">
              <a:extLst>
                <a:ext uri="{FF2B5EF4-FFF2-40B4-BE49-F238E27FC236}">
                  <a16:creationId xmlns:a16="http://schemas.microsoft.com/office/drawing/2014/main" id="{B958616B-DD23-408E-8662-7F1436CDCE4F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3466326" y="573401"/>
              <a:ext cx="347486" cy="982634"/>
              <a:chOff x="6264894" y="1446698"/>
              <a:chExt cx="759640" cy="1984379"/>
            </a:xfrm>
          </p:grpSpPr>
          <p:sp>
            <p:nvSpPr>
              <p:cNvPr id="157" name="วงรี 156">
                <a:extLst>
                  <a:ext uri="{FF2B5EF4-FFF2-40B4-BE49-F238E27FC236}">
                    <a16:creationId xmlns:a16="http://schemas.microsoft.com/office/drawing/2014/main" id="{880946A2-5350-4B72-B3CF-3372A2D75CBF}"/>
                  </a:ext>
                </a:extLst>
              </p:cNvPr>
              <p:cNvSpPr/>
              <p:nvPr/>
            </p:nvSpPr>
            <p:spPr>
              <a:xfrm>
                <a:off x="6264894" y="14508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58" name="วงรี 157">
                <a:extLst>
                  <a:ext uri="{FF2B5EF4-FFF2-40B4-BE49-F238E27FC236}">
                    <a16:creationId xmlns:a16="http://schemas.microsoft.com/office/drawing/2014/main" id="{3CE03E15-6C83-422D-BD88-166AD688CF2E}"/>
                  </a:ext>
                </a:extLst>
              </p:cNvPr>
              <p:cNvSpPr/>
              <p:nvPr/>
            </p:nvSpPr>
            <p:spPr>
              <a:xfrm>
                <a:off x="6264894" y="16508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59" name="วงรี 158">
                <a:extLst>
                  <a:ext uri="{FF2B5EF4-FFF2-40B4-BE49-F238E27FC236}">
                    <a16:creationId xmlns:a16="http://schemas.microsoft.com/office/drawing/2014/main" id="{908F4668-BA50-42FC-A8E3-4423F5A64ABC}"/>
                  </a:ext>
                </a:extLst>
              </p:cNvPr>
              <p:cNvSpPr/>
              <p:nvPr/>
            </p:nvSpPr>
            <p:spPr>
              <a:xfrm>
                <a:off x="6264894" y="185090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60" name="วงรี 159">
                <a:extLst>
                  <a:ext uri="{FF2B5EF4-FFF2-40B4-BE49-F238E27FC236}">
                    <a16:creationId xmlns:a16="http://schemas.microsoft.com/office/drawing/2014/main" id="{524554F2-A4AB-4A2E-91DE-4B0CB4B448EB}"/>
                  </a:ext>
                </a:extLst>
              </p:cNvPr>
              <p:cNvSpPr/>
              <p:nvPr/>
            </p:nvSpPr>
            <p:spPr>
              <a:xfrm>
                <a:off x="6264894" y="205092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61" name="วงรี 160">
                <a:extLst>
                  <a:ext uri="{FF2B5EF4-FFF2-40B4-BE49-F238E27FC236}">
                    <a16:creationId xmlns:a16="http://schemas.microsoft.com/office/drawing/2014/main" id="{F3F51107-801F-4372-8E4D-3C58FA1B92B3}"/>
                  </a:ext>
                </a:extLst>
              </p:cNvPr>
              <p:cNvSpPr/>
              <p:nvPr/>
            </p:nvSpPr>
            <p:spPr>
              <a:xfrm>
                <a:off x="6264894" y="22509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62" name="วงรี 161">
                <a:extLst>
                  <a:ext uri="{FF2B5EF4-FFF2-40B4-BE49-F238E27FC236}">
                    <a16:creationId xmlns:a16="http://schemas.microsoft.com/office/drawing/2014/main" id="{5D800A4B-1832-4643-A216-53E717B7A80C}"/>
                  </a:ext>
                </a:extLst>
              </p:cNvPr>
              <p:cNvSpPr/>
              <p:nvPr/>
            </p:nvSpPr>
            <p:spPr>
              <a:xfrm>
                <a:off x="6264894" y="24509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63" name="วงรี 162">
                <a:extLst>
                  <a:ext uri="{FF2B5EF4-FFF2-40B4-BE49-F238E27FC236}">
                    <a16:creationId xmlns:a16="http://schemas.microsoft.com/office/drawing/2014/main" id="{BCF1EB5A-DBFC-4179-958C-1B9118471259}"/>
                  </a:ext>
                </a:extLst>
              </p:cNvPr>
              <p:cNvSpPr/>
              <p:nvPr/>
            </p:nvSpPr>
            <p:spPr>
              <a:xfrm>
                <a:off x="6264894" y="265100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64" name="วงรี 163">
                <a:extLst>
                  <a:ext uri="{FF2B5EF4-FFF2-40B4-BE49-F238E27FC236}">
                    <a16:creationId xmlns:a16="http://schemas.microsoft.com/office/drawing/2014/main" id="{43A2364B-8D4A-4104-BC92-43A3EBCF0585}"/>
                  </a:ext>
                </a:extLst>
              </p:cNvPr>
              <p:cNvSpPr/>
              <p:nvPr/>
            </p:nvSpPr>
            <p:spPr>
              <a:xfrm>
                <a:off x="6264894" y="285102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65" name="วงรี 164">
                <a:extLst>
                  <a:ext uri="{FF2B5EF4-FFF2-40B4-BE49-F238E27FC236}">
                    <a16:creationId xmlns:a16="http://schemas.microsoft.com/office/drawing/2014/main" id="{2009CE0F-1418-4A64-9EF9-E61143263B5C}"/>
                  </a:ext>
                </a:extLst>
              </p:cNvPr>
              <p:cNvSpPr/>
              <p:nvPr/>
            </p:nvSpPr>
            <p:spPr>
              <a:xfrm>
                <a:off x="6264894" y="30510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 dirty="0"/>
              </a:p>
            </p:txBody>
          </p:sp>
          <p:sp>
            <p:nvSpPr>
              <p:cNvPr id="166" name="วงรี 165">
                <a:extLst>
                  <a:ext uri="{FF2B5EF4-FFF2-40B4-BE49-F238E27FC236}">
                    <a16:creationId xmlns:a16="http://schemas.microsoft.com/office/drawing/2014/main" id="{AD5C2724-F24C-49C5-B5E1-775DEA13487D}"/>
                  </a:ext>
                </a:extLst>
              </p:cNvPr>
              <p:cNvSpPr/>
              <p:nvPr/>
            </p:nvSpPr>
            <p:spPr>
              <a:xfrm>
                <a:off x="6264894" y="32510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67" name="วงรี 166">
                <a:extLst>
                  <a:ext uri="{FF2B5EF4-FFF2-40B4-BE49-F238E27FC236}">
                    <a16:creationId xmlns:a16="http://schemas.microsoft.com/office/drawing/2014/main" id="{072B9939-058B-4D80-947C-409EF176F8F8}"/>
                  </a:ext>
                </a:extLst>
              </p:cNvPr>
              <p:cNvSpPr/>
              <p:nvPr/>
            </p:nvSpPr>
            <p:spPr>
              <a:xfrm>
                <a:off x="6554714" y="14487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68" name="วงรี 167">
                <a:extLst>
                  <a:ext uri="{FF2B5EF4-FFF2-40B4-BE49-F238E27FC236}">
                    <a16:creationId xmlns:a16="http://schemas.microsoft.com/office/drawing/2014/main" id="{FD8A0C7A-2F21-40E4-A570-653933483C2A}"/>
                  </a:ext>
                </a:extLst>
              </p:cNvPr>
              <p:cNvSpPr/>
              <p:nvPr/>
            </p:nvSpPr>
            <p:spPr>
              <a:xfrm>
                <a:off x="6554714" y="16488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69" name="วงรี 168">
                <a:extLst>
                  <a:ext uri="{FF2B5EF4-FFF2-40B4-BE49-F238E27FC236}">
                    <a16:creationId xmlns:a16="http://schemas.microsoft.com/office/drawing/2014/main" id="{4D647E18-E96F-4C4F-8BF3-5C1EA031B938}"/>
                  </a:ext>
                </a:extLst>
              </p:cNvPr>
              <p:cNvSpPr/>
              <p:nvPr/>
            </p:nvSpPr>
            <p:spPr>
              <a:xfrm>
                <a:off x="6554714" y="184882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70" name="วงรี 169">
                <a:extLst>
                  <a:ext uri="{FF2B5EF4-FFF2-40B4-BE49-F238E27FC236}">
                    <a16:creationId xmlns:a16="http://schemas.microsoft.com/office/drawing/2014/main" id="{9035A499-ABAB-46EA-A7A5-5E21EF272C51}"/>
                  </a:ext>
                </a:extLst>
              </p:cNvPr>
              <p:cNvSpPr/>
              <p:nvPr/>
            </p:nvSpPr>
            <p:spPr>
              <a:xfrm>
                <a:off x="6554714" y="204885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71" name="วงรี 170">
                <a:extLst>
                  <a:ext uri="{FF2B5EF4-FFF2-40B4-BE49-F238E27FC236}">
                    <a16:creationId xmlns:a16="http://schemas.microsoft.com/office/drawing/2014/main" id="{EC45FC70-FF67-4A0B-9F65-AC60DB5DD75A}"/>
                  </a:ext>
                </a:extLst>
              </p:cNvPr>
              <p:cNvSpPr/>
              <p:nvPr/>
            </p:nvSpPr>
            <p:spPr>
              <a:xfrm>
                <a:off x="6554714" y="22488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72" name="วงรี 171">
                <a:extLst>
                  <a:ext uri="{FF2B5EF4-FFF2-40B4-BE49-F238E27FC236}">
                    <a16:creationId xmlns:a16="http://schemas.microsoft.com/office/drawing/2014/main" id="{3225911A-5A7F-4A6A-8D60-167EE0612ED8}"/>
                  </a:ext>
                </a:extLst>
              </p:cNvPr>
              <p:cNvSpPr/>
              <p:nvPr/>
            </p:nvSpPr>
            <p:spPr>
              <a:xfrm>
                <a:off x="6554714" y="24489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73" name="วงรี 172">
                <a:extLst>
                  <a:ext uri="{FF2B5EF4-FFF2-40B4-BE49-F238E27FC236}">
                    <a16:creationId xmlns:a16="http://schemas.microsoft.com/office/drawing/2014/main" id="{779E656A-5DB3-43FD-A294-C984D27F3ECA}"/>
                  </a:ext>
                </a:extLst>
              </p:cNvPr>
              <p:cNvSpPr/>
              <p:nvPr/>
            </p:nvSpPr>
            <p:spPr>
              <a:xfrm>
                <a:off x="6554714" y="264892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74" name="วงรี 173">
                <a:extLst>
                  <a:ext uri="{FF2B5EF4-FFF2-40B4-BE49-F238E27FC236}">
                    <a16:creationId xmlns:a16="http://schemas.microsoft.com/office/drawing/2014/main" id="{A14C5DAE-6A71-40BD-9109-F1EFE7D9D5B1}"/>
                  </a:ext>
                </a:extLst>
              </p:cNvPr>
              <p:cNvSpPr/>
              <p:nvPr/>
            </p:nvSpPr>
            <p:spPr>
              <a:xfrm>
                <a:off x="6554714" y="284895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75" name="วงรี 174">
                <a:extLst>
                  <a:ext uri="{FF2B5EF4-FFF2-40B4-BE49-F238E27FC236}">
                    <a16:creationId xmlns:a16="http://schemas.microsoft.com/office/drawing/2014/main" id="{1C726E50-D9AB-44F7-B09D-260EA4A097D2}"/>
                  </a:ext>
                </a:extLst>
              </p:cNvPr>
              <p:cNvSpPr/>
              <p:nvPr/>
            </p:nvSpPr>
            <p:spPr>
              <a:xfrm>
                <a:off x="6554714" y="30489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76" name="วงรี 175">
                <a:extLst>
                  <a:ext uri="{FF2B5EF4-FFF2-40B4-BE49-F238E27FC236}">
                    <a16:creationId xmlns:a16="http://schemas.microsoft.com/office/drawing/2014/main" id="{3381DF47-4EEC-4C5D-806D-331FFB99EDBB}"/>
                  </a:ext>
                </a:extLst>
              </p:cNvPr>
              <p:cNvSpPr/>
              <p:nvPr/>
            </p:nvSpPr>
            <p:spPr>
              <a:xfrm>
                <a:off x="6554714" y="32490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77" name="วงรี 176">
                <a:extLst>
                  <a:ext uri="{FF2B5EF4-FFF2-40B4-BE49-F238E27FC236}">
                    <a16:creationId xmlns:a16="http://schemas.microsoft.com/office/drawing/2014/main" id="{B1A7197B-B98D-40DE-BF72-B4830EC03030}"/>
                  </a:ext>
                </a:extLst>
              </p:cNvPr>
              <p:cNvSpPr/>
              <p:nvPr/>
            </p:nvSpPr>
            <p:spPr>
              <a:xfrm>
                <a:off x="6844534" y="14466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78" name="วงรี 177">
                <a:extLst>
                  <a:ext uri="{FF2B5EF4-FFF2-40B4-BE49-F238E27FC236}">
                    <a16:creationId xmlns:a16="http://schemas.microsoft.com/office/drawing/2014/main" id="{82DF469E-A085-4039-88CB-3969DA384FDB}"/>
                  </a:ext>
                </a:extLst>
              </p:cNvPr>
              <p:cNvSpPr/>
              <p:nvPr/>
            </p:nvSpPr>
            <p:spPr>
              <a:xfrm>
                <a:off x="6844534" y="16467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79" name="วงรี 178">
                <a:extLst>
                  <a:ext uri="{FF2B5EF4-FFF2-40B4-BE49-F238E27FC236}">
                    <a16:creationId xmlns:a16="http://schemas.microsoft.com/office/drawing/2014/main" id="{2114E414-B577-4702-8E7D-052C8EB01B12}"/>
                  </a:ext>
                </a:extLst>
              </p:cNvPr>
              <p:cNvSpPr/>
              <p:nvPr/>
            </p:nvSpPr>
            <p:spPr>
              <a:xfrm>
                <a:off x="6844534" y="184674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80" name="วงรี 179">
                <a:extLst>
                  <a:ext uri="{FF2B5EF4-FFF2-40B4-BE49-F238E27FC236}">
                    <a16:creationId xmlns:a16="http://schemas.microsoft.com/office/drawing/2014/main" id="{FAE97F4D-3390-442F-BABF-6A9F783CDAC4}"/>
                  </a:ext>
                </a:extLst>
              </p:cNvPr>
              <p:cNvSpPr/>
              <p:nvPr/>
            </p:nvSpPr>
            <p:spPr>
              <a:xfrm>
                <a:off x="6844534" y="204677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81" name="วงรี 180">
                <a:extLst>
                  <a:ext uri="{FF2B5EF4-FFF2-40B4-BE49-F238E27FC236}">
                    <a16:creationId xmlns:a16="http://schemas.microsoft.com/office/drawing/2014/main" id="{B7B57EE1-A657-484F-9702-2D432A5836E3}"/>
                  </a:ext>
                </a:extLst>
              </p:cNvPr>
              <p:cNvSpPr/>
              <p:nvPr/>
            </p:nvSpPr>
            <p:spPr>
              <a:xfrm>
                <a:off x="6844534" y="22467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82" name="วงรี 181">
                <a:extLst>
                  <a:ext uri="{FF2B5EF4-FFF2-40B4-BE49-F238E27FC236}">
                    <a16:creationId xmlns:a16="http://schemas.microsoft.com/office/drawing/2014/main" id="{C875F0C2-3305-4620-831F-EE6836698F44}"/>
                  </a:ext>
                </a:extLst>
              </p:cNvPr>
              <p:cNvSpPr/>
              <p:nvPr/>
            </p:nvSpPr>
            <p:spPr>
              <a:xfrm>
                <a:off x="6844534" y="24468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83" name="วงรี 182">
                <a:extLst>
                  <a:ext uri="{FF2B5EF4-FFF2-40B4-BE49-F238E27FC236}">
                    <a16:creationId xmlns:a16="http://schemas.microsoft.com/office/drawing/2014/main" id="{C1FB343C-CD22-433C-A738-ED6ED98C86CA}"/>
                  </a:ext>
                </a:extLst>
              </p:cNvPr>
              <p:cNvSpPr/>
              <p:nvPr/>
            </p:nvSpPr>
            <p:spPr>
              <a:xfrm>
                <a:off x="6844534" y="264684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84" name="วงรี 183">
                <a:extLst>
                  <a:ext uri="{FF2B5EF4-FFF2-40B4-BE49-F238E27FC236}">
                    <a16:creationId xmlns:a16="http://schemas.microsoft.com/office/drawing/2014/main" id="{AD1668AC-CF57-4C3A-B191-3854D89C3822}"/>
                  </a:ext>
                </a:extLst>
              </p:cNvPr>
              <p:cNvSpPr/>
              <p:nvPr/>
            </p:nvSpPr>
            <p:spPr>
              <a:xfrm>
                <a:off x="6844534" y="284687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85" name="วงรี 184">
                <a:extLst>
                  <a:ext uri="{FF2B5EF4-FFF2-40B4-BE49-F238E27FC236}">
                    <a16:creationId xmlns:a16="http://schemas.microsoft.com/office/drawing/2014/main" id="{E99753CA-0192-41F6-9B70-A541EFAEA4DB}"/>
                  </a:ext>
                </a:extLst>
              </p:cNvPr>
              <p:cNvSpPr/>
              <p:nvPr/>
            </p:nvSpPr>
            <p:spPr>
              <a:xfrm>
                <a:off x="6844534" y="30468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86" name="วงรี 185">
                <a:extLst>
                  <a:ext uri="{FF2B5EF4-FFF2-40B4-BE49-F238E27FC236}">
                    <a16:creationId xmlns:a16="http://schemas.microsoft.com/office/drawing/2014/main" id="{07334C29-3F9C-4309-BFD2-EEC5F7C587A2}"/>
                  </a:ext>
                </a:extLst>
              </p:cNvPr>
              <p:cNvSpPr/>
              <p:nvPr/>
            </p:nvSpPr>
            <p:spPr>
              <a:xfrm>
                <a:off x="6844534" y="32469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</p:grpSp>
        <p:sp>
          <p:nvSpPr>
            <p:cNvPr id="190" name="กากบาท 189">
              <a:extLst>
                <a:ext uri="{FF2B5EF4-FFF2-40B4-BE49-F238E27FC236}">
                  <a16:creationId xmlns:a16="http://schemas.microsoft.com/office/drawing/2014/main" id="{5388398A-A471-4266-9A27-E079256CC8C9}"/>
                </a:ext>
              </a:extLst>
            </p:cNvPr>
            <p:cNvSpPr/>
            <p:nvPr/>
          </p:nvSpPr>
          <p:spPr>
            <a:xfrm rot="1087668">
              <a:off x="1191653" y="4451977"/>
              <a:ext cx="368040" cy="320174"/>
            </a:xfrm>
            <a:prstGeom prst="plus">
              <a:avLst>
                <a:gd name="adj" fmla="val 35728"/>
              </a:avLst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91" name="กากบาท 190">
              <a:extLst>
                <a:ext uri="{FF2B5EF4-FFF2-40B4-BE49-F238E27FC236}">
                  <a16:creationId xmlns:a16="http://schemas.microsoft.com/office/drawing/2014/main" id="{06CDAA93-E217-4258-9A54-4C325A9332B8}"/>
                </a:ext>
              </a:extLst>
            </p:cNvPr>
            <p:cNvSpPr/>
            <p:nvPr/>
          </p:nvSpPr>
          <p:spPr>
            <a:xfrm rot="1087668">
              <a:off x="6767399" y="1518757"/>
              <a:ext cx="368040" cy="320174"/>
            </a:xfrm>
            <a:prstGeom prst="plus">
              <a:avLst>
                <a:gd name="adj" fmla="val 35728"/>
              </a:avLst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92" name="กากบาท 191">
              <a:extLst>
                <a:ext uri="{FF2B5EF4-FFF2-40B4-BE49-F238E27FC236}">
                  <a16:creationId xmlns:a16="http://schemas.microsoft.com/office/drawing/2014/main" id="{E52586BA-A47A-4C67-BE1E-D768E320A5C8}"/>
                </a:ext>
              </a:extLst>
            </p:cNvPr>
            <p:cNvSpPr/>
            <p:nvPr/>
          </p:nvSpPr>
          <p:spPr>
            <a:xfrm rot="1087668">
              <a:off x="684864" y="1581020"/>
              <a:ext cx="620284" cy="500224"/>
            </a:xfrm>
            <a:prstGeom prst="plus">
              <a:avLst>
                <a:gd name="adj" fmla="val 35728"/>
              </a:avLst>
            </a:prstGeom>
            <a:solidFill>
              <a:srgbClr val="FDE92C">
                <a:alpha val="40000"/>
              </a:srgb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93" name="กากบาท 192">
              <a:extLst>
                <a:ext uri="{FF2B5EF4-FFF2-40B4-BE49-F238E27FC236}">
                  <a16:creationId xmlns:a16="http://schemas.microsoft.com/office/drawing/2014/main" id="{9279B430-86FD-4915-87E5-58413A3B8599}"/>
                </a:ext>
              </a:extLst>
            </p:cNvPr>
            <p:cNvSpPr/>
            <p:nvPr/>
          </p:nvSpPr>
          <p:spPr>
            <a:xfrm rot="20237040">
              <a:off x="1318434" y="452353"/>
              <a:ext cx="552915" cy="426604"/>
            </a:xfrm>
            <a:prstGeom prst="plus">
              <a:avLst>
                <a:gd name="adj" fmla="val 35728"/>
              </a:avLst>
            </a:prstGeom>
            <a:solidFill>
              <a:schemeClr val="accent4">
                <a:lumMod val="20000"/>
                <a:lumOff val="80000"/>
                <a:alpha val="90000"/>
              </a:scheme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 dirty="0"/>
            </a:p>
          </p:txBody>
        </p:sp>
        <p:sp>
          <p:nvSpPr>
            <p:cNvPr id="194" name="สี่เหลี่ยมผืนผ้า 193">
              <a:extLst>
                <a:ext uri="{FF2B5EF4-FFF2-40B4-BE49-F238E27FC236}">
                  <a16:creationId xmlns:a16="http://schemas.microsoft.com/office/drawing/2014/main" id="{07A72EC4-E108-4388-8109-4BECAA9C8258}"/>
                </a:ext>
              </a:extLst>
            </p:cNvPr>
            <p:cNvSpPr/>
            <p:nvPr/>
          </p:nvSpPr>
          <p:spPr>
            <a:xfrm>
              <a:off x="6241377" y="425127"/>
              <a:ext cx="330847" cy="305625"/>
            </a:xfrm>
            <a:prstGeom prst="rect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95" name="สี่เหลี่ยมผืนผ้า 194">
              <a:extLst>
                <a:ext uri="{FF2B5EF4-FFF2-40B4-BE49-F238E27FC236}">
                  <a16:creationId xmlns:a16="http://schemas.microsoft.com/office/drawing/2014/main" id="{DB745DB9-E68C-4099-8BC1-067971DA25AE}"/>
                </a:ext>
              </a:extLst>
            </p:cNvPr>
            <p:cNvSpPr/>
            <p:nvPr/>
          </p:nvSpPr>
          <p:spPr>
            <a:xfrm>
              <a:off x="7961308" y="4240268"/>
              <a:ext cx="330847" cy="305625"/>
            </a:xfrm>
            <a:prstGeom prst="rect">
              <a:avLst/>
            </a:prstGeom>
            <a:noFill/>
            <a:ln w="28575">
              <a:solidFill>
                <a:srgbClr val="FEF9B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grpSp>
          <p:nvGrpSpPr>
            <p:cNvPr id="196" name="กลุ่ม 195">
              <a:extLst>
                <a:ext uri="{FF2B5EF4-FFF2-40B4-BE49-F238E27FC236}">
                  <a16:creationId xmlns:a16="http://schemas.microsoft.com/office/drawing/2014/main" id="{1ED1FCA0-FE85-49B0-B8E6-2709E2BE3F0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010805" y="3407851"/>
              <a:ext cx="376162" cy="907724"/>
              <a:chOff x="6264894" y="1446698"/>
              <a:chExt cx="759640" cy="1984379"/>
            </a:xfrm>
          </p:grpSpPr>
          <p:sp>
            <p:nvSpPr>
              <p:cNvPr id="197" name="วงรี 196">
                <a:extLst>
                  <a:ext uri="{FF2B5EF4-FFF2-40B4-BE49-F238E27FC236}">
                    <a16:creationId xmlns:a16="http://schemas.microsoft.com/office/drawing/2014/main" id="{B21C1970-2128-49C3-9C00-8C4D8B5ABB22}"/>
                  </a:ext>
                </a:extLst>
              </p:cNvPr>
              <p:cNvSpPr/>
              <p:nvPr/>
            </p:nvSpPr>
            <p:spPr>
              <a:xfrm>
                <a:off x="6264894" y="14508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98" name="วงรี 197">
                <a:extLst>
                  <a:ext uri="{FF2B5EF4-FFF2-40B4-BE49-F238E27FC236}">
                    <a16:creationId xmlns:a16="http://schemas.microsoft.com/office/drawing/2014/main" id="{99D12FE0-9D89-4DCA-BE55-81A666A3DC64}"/>
                  </a:ext>
                </a:extLst>
              </p:cNvPr>
              <p:cNvSpPr/>
              <p:nvPr/>
            </p:nvSpPr>
            <p:spPr>
              <a:xfrm>
                <a:off x="6264894" y="16508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99" name="วงรี 198">
                <a:extLst>
                  <a:ext uri="{FF2B5EF4-FFF2-40B4-BE49-F238E27FC236}">
                    <a16:creationId xmlns:a16="http://schemas.microsoft.com/office/drawing/2014/main" id="{497810E9-68CB-444C-B53D-1DA8C12A8AC5}"/>
                  </a:ext>
                </a:extLst>
              </p:cNvPr>
              <p:cNvSpPr/>
              <p:nvPr/>
            </p:nvSpPr>
            <p:spPr>
              <a:xfrm>
                <a:off x="6264894" y="185090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00" name="วงรี 199">
                <a:extLst>
                  <a:ext uri="{FF2B5EF4-FFF2-40B4-BE49-F238E27FC236}">
                    <a16:creationId xmlns:a16="http://schemas.microsoft.com/office/drawing/2014/main" id="{A28FF609-F343-47FC-A527-377C8D8A3C93}"/>
                  </a:ext>
                </a:extLst>
              </p:cNvPr>
              <p:cNvSpPr/>
              <p:nvPr/>
            </p:nvSpPr>
            <p:spPr>
              <a:xfrm>
                <a:off x="6264894" y="205092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01" name="วงรี 200">
                <a:extLst>
                  <a:ext uri="{FF2B5EF4-FFF2-40B4-BE49-F238E27FC236}">
                    <a16:creationId xmlns:a16="http://schemas.microsoft.com/office/drawing/2014/main" id="{20C4603F-058E-4D02-9D62-323B1BACD948}"/>
                  </a:ext>
                </a:extLst>
              </p:cNvPr>
              <p:cNvSpPr/>
              <p:nvPr/>
            </p:nvSpPr>
            <p:spPr>
              <a:xfrm>
                <a:off x="6264894" y="22509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02" name="วงรี 201">
                <a:extLst>
                  <a:ext uri="{FF2B5EF4-FFF2-40B4-BE49-F238E27FC236}">
                    <a16:creationId xmlns:a16="http://schemas.microsoft.com/office/drawing/2014/main" id="{937B6F76-0969-485E-9D13-BFDDA29747B5}"/>
                  </a:ext>
                </a:extLst>
              </p:cNvPr>
              <p:cNvSpPr/>
              <p:nvPr/>
            </p:nvSpPr>
            <p:spPr>
              <a:xfrm>
                <a:off x="6264894" y="24509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03" name="วงรี 202">
                <a:extLst>
                  <a:ext uri="{FF2B5EF4-FFF2-40B4-BE49-F238E27FC236}">
                    <a16:creationId xmlns:a16="http://schemas.microsoft.com/office/drawing/2014/main" id="{1DF58B4A-A66B-4699-A37C-3F6987305D84}"/>
                  </a:ext>
                </a:extLst>
              </p:cNvPr>
              <p:cNvSpPr/>
              <p:nvPr/>
            </p:nvSpPr>
            <p:spPr>
              <a:xfrm>
                <a:off x="6264894" y="265100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04" name="วงรี 203">
                <a:extLst>
                  <a:ext uri="{FF2B5EF4-FFF2-40B4-BE49-F238E27FC236}">
                    <a16:creationId xmlns:a16="http://schemas.microsoft.com/office/drawing/2014/main" id="{7BB84F2F-07D2-4487-A2CE-362EFBDAEE8E}"/>
                  </a:ext>
                </a:extLst>
              </p:cNvPr>
              <p:cNvSpPr/>
              <p:nvPr/>
            </p:nvSpPr>
            <p:spPr>
              <a:xfrm>
                <a:off x="6264894" y="285102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05" name="วงรี 204">
                <a:extLst>
                  <a:ext uri="{FF2B5EF4-FFF2-40B4-BE49-F238E27FC236}">
                    <a16:creationId xmlns:a16="http://schemas.microsoft.com/office/drawing/2014/main" id="{4A16ED61-82D7-4D1C-8262-ED0B118D0E60}"/>
                  </a:ext>
                </a:extLst>
              </p:cNvPr>
              <p:cNvSpPr/>
              <p:nvPr/>
            </p:nvSpPr>
            <p:spPr>
              <a:xfrm>
                <a:off x="6264894" y="30510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 dirty="0"/>
              </a:p>
            </p:txBody>
          </p:sp>
          <p:sp>
            <p:nvSpPr>
              <p:cNvPr id="206" name="วงรี 205">
                <a:extLst>
                  <a:ext uri="{FF2B5EF4-FFF2-40B4-BE49-F238E27FC236}">
                    <a16:creationId xmlns:a16="http://schemas.microsoft.com/office/drawing/2014/main" id="{B6E1BE97-4B81-4356-B357-468CBC454F5D}"/>
                  </a:ext>
                </a:extLst>
              </p:cNvPr>
              <p:cNvSpPr/>
              <p:nvPr/>
            </p:nvSpPr>
            <p:spPr>
              <a:xfrm>
                <a:off x="6264894" y="32510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07" name="วงรี 206">
                <a:extLst>
                  <a:ext uri="{FF2B5EF4-FFF2-40B4-BE49-F238E27FC236}">
                    <a16:creationId xmlns:a16="http://schemas.microsoft.com/office/drawing/2014/main" id="{1B89C48D-F989-4854-8466-937575850FD9}"/>
                  </a:ext>
                </a:extLst>
              </p:cNvPr>
              <p:cNvSpPr/>
              <p:nvPr/>
            </p:nvSpPr>
            <p:spPr>
              <a:xfrm>
                <a:off x="6554714" y="14487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08" name="วงรี 207">
                <a:extLst>
                  <a:ext uri="{FF2B5EF4-FFF2-40B4-BE49-F238E27FC236}">
                    <a16:creationId xmlns:a16="http://schemas.microsoft.com/office/drawing/2014/main" id="{96C63366-8923-47D7-AA38-4C9BB4EF2BD6}"/>
                  </a:ext>
                </a:extLst>
              </p:cNvPr>
              <p:cNvSpPr/>
              <p:nvPr/>
            </p:nvSpPr>
            <p:spPr>
              <a:xfrm>
                <a:off x="6554714" y="16488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09" name="วงรี 208">
                <a:extLst>
                  <a:ext uri="{FF2B5EF4-FFF2-40B4-BE49-F238E27FC236}">
                    <a16:creationId xmlns:a16="http://schemas.microsoft.com/office/drawing/2014/main" id="{BF1800A9-E998-48BD-B122-08130C2F9023}"/>
                  </a:ext>
                </a:extLst>
              </p:cNvPr>
              <p:cNvSpPr/>
              <p:nvPr/>
            </p:nvSpPr>
            <p:spPr>
              <a:xfrm>
                <a:off x="6554714" y="184882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10" name="วงรี 209">
                <a:extLst>
                  <a:ext uri="{FF2B5EF4-FFF2-40B4-BE49-F238E27FC236}">
                    <a16:creationId xmlns:a16="http://schemas.microsoft.com/office/drawing/2014/main" id="{2E5538F9-9A0A-4AC9-AD17-8BE00BC56514}"/>
                  </a:ext>
                </a:extLst>
              </p:cNvPr>
              <p:cNvSpPr/>
              <p:nvPr/>
            </p:nvSpPr>
            <p:spPr>
              <a:xfrm>
                <a:off x="6554714" y="204885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11" name="วงรี 210">
                <a:extLst>
                  <a:ext uri="{FF2B5EF4-FFF2-40B4-BE49-F238E27FC236}">
                    <a16:creationId xmlns:a16="http://schemas.microsoft.com/office/drawing/2014/main" id="{2A9461A3-9C39-423A-A9BE-600880ECBB4A}"/>
                  </a:ext>
                </a:extLst>
              </p:cNvPr>
              <p:cNvSpPr/>
              <p:nvPr/>
            </p:nvSpPr>
            <p:spPr>
              <a:xfrm>
                <a:off x="6554714" y="22488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12" name="วงรี 211">
                <a:extLst>
                  <a:ext uri="{FF2B5EF4-FFF2-40B4-BE49-F238E27FC236}">
                    <a16:creationId xmlns:a16="http://schemas.microsoft.com/office/drawing/2014/main" id="{EB19948A-221D-46CD-A226-B92B574D58FD}"/>
                  </a:ext>
                </a:extLst>
              </p:cNvPr>
              <p:cNvSpPr/>
              <p:nvPr/>
            </p:nvSpPr>
            <p:spPr>
              <a:xfrm>
                <a:off x="6554714" y="24489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13" name="วงรี 212">
                <a:extLst>
                  <a:ext uri="{FF2B5EF4-FFF2-40B4-BE49-F238E27FC236}">
                    <a16:creationId xmlns:a16="http://schemas.microsoft.com/office/drawing/2014/main" id="{31D69F52-AAA3-49B4-8A41-80F4EF61CEDE}"/>
                  </a:ext>
                </a:extLst>
              </p:cNvPr>
              <p:cNvSpPr/>
              <p:nvPr/>
            </p:nvSpPr>
            <p:spPr>
              <a:xfrm>
                <a:off x="6554714" y="264892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14" name="วงรี 213">
                <a:extLst>
                  <a:ext uri="{FF2B5EF4-FFF2-40B4-BE49-F238E27FC236}">
                    <a16:creationId xmlns:a16="http://schemas.microsoft.com/office/drawing/2014/main" id="{94CF82CC-7350-4639-837C-2205CCCD1DB8}"/>
                  </a:ext>
                </a:extLst>
              </p:cNvPr>
              <p:cNvSpPr/>
              <p:nvPr/>
            </p:nvSpPr>
            <p:spPr>
              <a:xfrm>
                <a:off x="6554714" y="284895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15" name="วงรี 214">
                <a:extLst>
                  <a:ext uri="{FF2B5EF4-FFF2-40B4-BE49-F238E27FC236}">
                    <a16:creationId xmlns:a16="http://schemas.microsoft.com/office/drawing/2014/main" id="{C49CBAEF-D48F-407B-9D7D-23BA8CBCEE76}"/>
                  </a:ext>
                </a:extLst>
              </p:cNvPr>
              <p:cNvSpPr/>
              <p:nvPr/>
            </p:nvSpPr>
            <p:spPr>
              <a:xfrm>
                <a:off x="6554714" y="30489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16" name="วงรี 215">
                <a:extLst>
                  <a:ext uri="{FF2B5EF4-FFF2-40B4-BE49-F238E27FC236}">
                    <a16:creationId xmlns:a16="http://schemas.microsoft.com/office/drawing/2014/main" id="{BDC7FAE8-A9A4-4908-9254-5E8D4C2CB107}"/>
                  </a:ext>
                </a:extLst>
              </p:cNvPr>
              <p:cNvSpPr/>
              <p:nvPr/>
            </p:nvSpPr>
            <p:spPr>
              <a:xfrm>
                <a:off x="6554714" y="32490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17" name="วงรี 216">
                <a:extLst>
                  <a:ext uri="{FF2B5EF4-FFF2-40B4-BE49-F238E27FC236}">
                    <a16:creationId xmlns:a16="http://schemas.microsoft.com/office/drawing/2014/main" id="{93BE9E9C-F227-4576-B2C4-1ABD6DFF9755}"/>
                  </a:ext>
                </a:extLst>
              </p:cNvPr>
              <p:cNvSpPr/>
              <p:nvPr/>
            </p:nvSpPr>
            <p:spPr>
              <a:xfrm>
                <a:off x="6844534" y="14466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18" name="วงรี 217">
                <a:extLst>
                  <a:ext uri="{FF2B5EF4-FFF2-40B4-BE49-F238E27FC236}">
                    <a16:creationId xmlns:a16="http://schemas.microsoft.com/office/drawing/2014/main" id="{D779A1E4-5D4B-4B22-888D-9049B03829A1}"/>
                  </a:ext>
                </a:extLst>
              </p:cNvPr>
              <p:cNvSpPr/>
              <p:nvPr/>
            </p:nvSpPr>
            <p:spPr>
              <a:xfrm>
                <a:off x="6844534" y="16467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19" name="วงรี 218">
                <a:extLst>
                  <a:ext uri="{FF2B5EF4-FFF2-40B4-BE49-F238E27FC236}">
                    <a16:creationId xmlns:a16="http://schemas.microsoft.com/office/drawing/2014/main" id="{E62C645D-CB77-4CF9-91C8-46B04F7C3ECD}"/>
                  </a:ext>
                </a:extLst>
              </p:cNvPr>
              <p:cNvSpPr/>
              <p:nvPr/>
            </p:nvSpPr>
            <p:spPr>
              <a:xfrm>
                <a:off x="6844534" y="184674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20" name="วงรี 219">
                <a:extLst>
                  <a:ext uri="{FF2B5EF4-FFF2-40B4-BE49-F238E27FC236}">
                    <a16:creationId xmlns:a16="http://schemas.microsoft.com/office/drawing/2014/main" id="{E0534271-F8DF-4164-A164-FD536E27C050}"/>
                  </a:ext>
                </a:extLst>
              </p:cNvPr>
              <p:cNvSpPr/>
              <p:nvPr/>
            </p:nvSpPr>
            <p:spPr>
              <a:xfrm>
                <a:off x="6844534" y="204677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21" name="วงรี 220">
                <a:extLst>
                  <a:ext uri="{FF2B5EF4-FFF2-40B4-BE49-F238E27FC236}">
                    <a16:creationId xmlns:a16="http://schemas.microsoft.com/office/drawing/2014/main" id="{4F5C6CC2-8800-4B01-A9F4-94334A6BA60D}"/>
                  </a:ext>
                </a:extLst>
              </p:cNvPr>
              <p:cNvSpPr/>
              <p:nvPr/>
            </p:nvSpPr>
            <p:spPr>
              <a:xfrm>
                <a:off x="6844534" y="22467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22" name="วงรี 221">
                <a:extLst>
                  <a:ext uri="{FF2B5EF4-FFF2-40B4-BE49-F238E27FC236}">
                    <a16:creationId xmlns:a16="http://schemas.microsoft.com/office/drawing/2014/main" id="{4454834D-F961-406D-8699-B4758F68EB12}"/>
                  </a:ext>
                </a:extLst>
              </p:cNvPr>
              <p:cNvSpPr/>
              <p:nvPr/>
            </p:nvSpPr>
            <p:spPr>
              <a:xfrm>
                <a:off x="6844534" y="24468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23" name="วงรี 222">
                <a:extLst>
                  <a:ext uri="{FF2B5EF4-FFF2-40B4-BE49-F238E27FC236}">
                    <a16:creationId xmlns:a16="http://schemas.microsoft.com/office/drawing/2014/main" id="{B7092582-A074-4D6F-8DF3-C08625DF8805}"/>
                  </a:ext>
                </a:extLst>
              </p:cNvPr>
              <p:cNvSpPr/>
              <p:nvPr/>
            </p:nvSpPr>
            <p:spPr>
              <a:xfrm>
                <a:off x="6844534" y="264684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24" name="วงรี 223">
                <a:extLst>
                  <a:ext uri="{FF2B5EF4-FFF2-40B4-BE49-F238E27FC236}">
                    <a16:creationId xmlns:a16="http://schemas.microsoft.com/office/drawing/2014/main" id="{F36B67CB-1EE8-4810-AB11-2B63DD43C430}"/>
                  </a:ext>
                </a:extLst>
              </p:cNvPr>
              <p:cNvSpPr/>
              <p:nvPr/>
            </p:nvSpPr>
            <p:spPr>
              <a:xfrm>
                <a:off x="6844534" y="284687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25" name="วงรี 224">
                <a:extLst>
                  <a:ext uri="{FF2B5EF4-FFF2-40B4-BE49-F238E27FC236}">
                    <a16:creationId xmlns:a16="http://schemas.microsoft.com/office/drawing/2014/main" id="{7143009C-229C-42A1-8F6F-515250F203DF}"/>
                  </a:ext>
                </a:extLst>
              </p:cNvPr>
              <p:cNvSpPr/>
              <p:nvPr/>
            </p:nvSpPr>
            <p:spPr>
              <a:xfrm>
                <a:off x="6844534" y="30468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26" name="วงรี 225">
                <a:extLst>
                  <a:ext uri="{FF2B5EF4-FFF2-40B4-BE49-F238E27FC236}">
                    <a16:creationId xmlns:a16="http://schemas.microsoft.com/office/drawing/2014/main" id="{1996C852-8787-421A-8B7A-B535912C8DBC}"/>
                  </a:ext>
                </a:extLst>
              </p:cNvPr>
              <p:cNvSpPr/>
              <p:nvPr/>
            </p:nvSpPr>
            <p:spPr>
              <a:xfrm>
                <a:off x="6844534" y="32469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</p:grpSp>
        <p:pic>
          <p:nvPicPr>
            <p:cNvPr id="230" name="รูปภาพ 229">
              <a:extLst>
                <a:ext uri="{FF2B5EF4-FFF2-40B4-BE49-F238E27FC236}">
                  <a16:creationId xmlns:a16="http://schemas.microsoft.com/office/drawing/2014/main" id="{5BCBB62A-289D-4E01-BD9A-836A9963BB0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412710">
              <a:off x="2901771" y="5172733"/>
              <a:ext cx="496270" cy="458438"/>
            </a:xfrm>
            <a:prstGeom prst="rect">
              <a:avLst/>
            </a:prstGeom>
          </p:spPr>
        </p:pic>
        <p:sp>
          <p:nvSpPr>
            <p:cNvPr id="187" name="สี่เหลี่ยมผืนผ้า 186">
              <a:extLst>
                <a:ext uri="{FF2B5EF4-FFF2-40B4-BE49-F238E27FC236}">
                  <a16:creationId xmlns:a16="http://schemas.microsoft.com/office/drawing/2014/main" id="{EEEA021F-FE91-4991-A9F4-6B54B83EBB5E}"/>
                </a:ext>
              </a:extLst>
            </p:cNvPr>
            <p:cNvSpPr/>
            <p:nvPr/>
          </p:nvSpPr>
          <p:spPr>
            <a:xfrm>
              <a:off x="399393" y="309383"/>
              <a:ext cx="8441305" cy="4559946"/>
            </a:xfrm>
            <a:prstGeom prst="rect">
              <a:avLst/>
            </a:prstGeom>
            <a:solidFill>
              <a:schemeClr val="accent4">
                <a:lumMod val="20000"/>
                <a:lumOff val="80000"/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sp>
          <p:nvSpPr>
            <p:cNvPr id="2" name="สี่เหลี่ยมผืนผ้า 1">
              <a:extLst>
                <a:ext uri="{FF2B5EF4-FFF2-40B4-BE49-F238E27FC236}">
                  <a16:creationId xmlns:a16="http://schemas.microsoft.com/office/drawing/2014/main" id="{823F2461-C6A2-415D-BC23-E283FF6630FD}"/>
                </a:ext>
              </a:extLst>
            </p:cNvPr>
            <p:cNvSpPr/>
            <p:nvPr/>
          </p:nvSpPr>
          <p:spPr>
            <a:xfrm>
              <a:off x="1447350" y="465467"/>
              <a:ext cx="7437915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h-TH" sz="4000" b="1" u="sng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พอลิเมอร์ </a:t>
              </a:r>
              <a:r>
                <a:rPr lang="en-US" sz="4000" b="1" u="sng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(polymer)</a:t>
              </a:r>
              <a:r>
                <a:rPr lang="en-US" sz="40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         </a:t>
              </a:r>
              <a:r>
                <a:rPr lang="th-TH" sz="4000" b="1" dirty="0">
                  <a:solidFill>
                    <a:srgbClr val="8D1612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ยาง </a:t>
              </a:r>
              <a:r>
                <a:rPr lang="en-US" sz="4000" b="1" dirty="0">
                  <a:solidFill>
                    <a:srgbClr val="8D1612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(rubber) </a:t>
              </a:r>
              <a:endParaRPr lang="th-TH" sz="4000" b="1" dirty="0">
                <a:solidFill>
                  <a:srgbClr val="8D1612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4D66D8C-08F9-42FB-9CF3-3FB38DB7AA9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6711" y="420884"/>
              <a:ext cx="720000" cy="720000"/>
            </a:xfrm>
            <a:prstGeom prst="rect">
              <a:avLst/>
            </a:prstGeom>
          </p:spPr>
        </p:pic>
        <p:sp>
          <p:nvSpPr>
            <p:cNvPr id="188" name="ลูกศร: ขวา 5">
              <a:extLst>
                <a:ext uri="{FF2B5EF4-FFF2-40B4-BE49-F238E27FC236}">
                  <a16:creationId xmlns:a16="http://schemas.microsoft.com/office/drawing/2014/main" id="{3C57F138-02C1-40B7-AB7C-8951760473ED}"/>
                </a:ext>
              </a:extLst>
            </p:cNvPr>
            <p:cNvSpPr/>
            <p:nvPr/>
          </p:nvSpPr>
          <p:spPr>
            <a:xfrm>
              <a:off x="4797772" y="674679"/>
              <a:ext cx="647797" cy="313463"/>
            </a:xfrm>
            <a:prstGeom prst="rightArrow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89" name="TextBox 188">
              <a:extLst>
                <a:ext uri="{FF2B5EF4-FFF2-40B4-BE49-F238E27FC236}">
                  <a16:creationId xmlns:a16="http://schemas.microsoft.com/office/drawing/2014/main" id="{E301E436-3995-48C1-9929-A72603ECDB59}"/>
                </a:ext>
              </a:extLst>
            </p:cNvPr>
            <p:cNvSpPr txBox="1"/>
            <p:nvPr/>
          </p:nvSpPr>
          <p:spPr>
            <a:xfrm>
              <a:off x="1901553" y="1128287"/>
              <a:ext cx="6548620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th-TH" sz="2200" b="1" dirty="0">
                  <a:solidFill>
                    <a:srgbClr val="0070C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ยาง</a:t>
              </a:r>
              <a:r>
                <a:rPr lang="th-TH" sz="22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 เป็นพอลิเมอร์ที่มีสมบัติไม่นำไฟฟ้าและไม่นำความร้อน ทนต่อแรงดึงได้ดี มีสภาพยืดหยุ่นสูง สามารถคืนกลับสู่สภาพเดิมได้อย่างรวดเร็วภายหลังจากที่ได้รับแรงกระทำ </a:t>
              </a:r>
            </a:p>
          </p:txBody>
        </p:sp>
        <p:pic>
          <p:nvPicPr>
            <p:cNvPr id="227" name="รูปภาพ 227">
              <a:extLst>
                <a:ext uri="{FF2B5EF4-FFF2-40B4-BE49-F238E27FC236}">
                  <a16:creationId xmlns:a16="http://schemas.microsoft.com/office/drawing/2014/main" id="{E8D8F57E-817E-4728-840A-B0691E37B3B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3459" y="1229825"/>
              <a:ext cx="360000" cy="360000"/>
            </a:xfrm>
            <a:prstGeom prst="rect">
              <a:avLst/>
            </a:prstGeom>
          </p:spPr>
        </p:pic>
        <p:sp>
          <p:nvSpPr>
            <p:cNvPr id="228" name="TextBox 227">
              <a:extLst>
                <a:ext uri="{FF2B5EF4-FFF2-40B4-BE49-F238E27FC236}">
                  <a16:creationId xmlns:a16="http://schemas.microsoft.com/office/drawing/2014/main" id="{75A3DFB4-C90E-45F0-979D-80906E236197}"/>
                </a:ext>
              </a:extLst>
            </p:cNvPr>
            <p:cNvSpPr txBox="1"/>
            <p:nvPr/>
          </p:nvSpPr>
          <p:spPr>
            <a:xfrm>
              <a:off x="1104727" y="1949883"/>
              <a:ext cx="2742269" cy="430887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th-TH" sz="22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ยางธรรมชาติ (natural rubber)</a:t>
              </a:r>
            </a:p>
          </p:txBody>
        </p:sp>
        <p:sp>
          <p:nvSpPr>
            <p:cNvPr id="229" name="TextBox 228">
              <a:extLst>
                <a:ext uri="{FF2B5EF4-FFF2-40B4-BE49-F238E27FC236}">
                  <a16:creationId xmlns:a16="http://schemas.microsoft.com/office/drawing/2014/main" id="{8AE19A9A-F169-4187-B9F0-023B8E2F398D}"/>
                </a:ext>
              </a:extLst>
            </p:cNvPr>
            <p:cNvSpPr txBox="1"/>
            <p:nvPr/>
          </p:nvSpPr>
          <p:spPr>
            <a:xfrm>
              <a:off x="5222408" y="1954653"/>
              <a:ext cx="2979574" cy="430887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th-TH" sz="22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ยางสังเคราะห์ (synthetic rubber)</a:t>
              </a:r>
            </a:p>
          </p:txBody>
        </p:sp>
        <p:cxnSp>
          <p:nvCxnSpPr>
            <p:cNvPr id="231" name="Straight Connector 230">
              <a:extLst>
                <a:ext uri="{FF2B5EF4-FFF2-40B4-BE49-F238E27FC236}">
                  <a16:creationId xmlns:a16="http://schemas.microsoft.com/office/drawing/2014/main" id="{4D6957E3-7A3C-4B15-A207-069CAE33C47A}"/>
                </a:ext>
              </a:extLst>
            </p:cNvPr>
            <p:cNvCxnSpPr/>
            <p:nvPr/>
          </p:nvCxnSpPr>
          <p:spPr>
            <a:xfrm>
              <a:off x="4572000" y="2024848"/>
              <a:ext cx="0" cy="2772000"/>
            </a:xfrm>
            <a:prstGeom prst="line">
              <a:avLst/>
            </a:prstGeom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2" name="TextBox 231">
              <a:extLst>
                <a:ext uri="{FF2B5EF4-FFF2-40B4-BE49-F238E27FC236}">
                  <a16:creationId xmlns:a16="http://schemas.microsoft.com/office/drawing/2014/main" id="{F7275E31-311A-4D68-9D85-ED4C791679EE}"/>
                </a:ext>
              </a:extLst>
            </p:cNvPr>
            <p:cNvSpPr txBox="1"/>
            <p:nvPr/>
          </p:nvSpPr>
          <p:spPr>
            <a:xfrm>
              <a:off x="502994" y="2415719"/>
              <a:ext cx="4021691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th-TH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เป็นพอลิเมอร์ที่ประกอบด้วยธาตุคาร์บอนและไฮโดรเจน  เรียกว่า พอลิไอโซพรีน น้ำยางสดจะมีลักษณะข้น สีขาวขุ่นคล้ายน้ำนม เมื่อแยกเนื้อยางออกมาจากน้ำยางจะเรียกว่า ยางดิบ</a:t>
              </a:r>
            </a:p>
          </p:txBody>
        </p:sp>
        <p:sp>
          <p:nvSpPr>
            <p:cNvPr id="233" name="TextBox 232">
              <a:extLst>
                <a:ext uri="{FF2B5EF4-FFF2-40B4-BE49-F238E27FC236}">
                  <a16:creationId xmlns:a16="http://schemas.microsoft.com/office/drawing/2014/main" id="{9E7F5A5A-C7A1-4851-8471-F6D3C56436B9}"/>
                </a:ext>
              </a:extLst>
            </p:cNvPr>
            <p:cNvSpPr txBox="1"/>
            <p:nvPr/>
          </p:nvSpPr>
          <p:spPr>
            <a:xfrm>
              <a:off x="4691874" y="2438651"/>
              <a:ext cx="3982735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th-TH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เป็นพอลิเมอร์ที่สังเคราะห์ขึ้นจากมอนอเมอร์ที่ได้จากการ</a:t>
              </a:r>
            </a:p>
            <a:p>
              <a:pPr algn="ctr"/>
              <a:r>
                <a:rPr lang="th-TH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กลั่นปิโตรเลียม ยางสังเคราะห์มีความทนทานต่อการขัดถู</a:t>
              </a:r>
            </a:p>
            <a:p>
              <a:pPr algn="ctr"/>
              <a:r>
                <a:rPr lang="th-TH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และการสึกกร่อน มีความยืดหยุ่นแม้มีอุณหภูมิต่ำ</a:t>
              </a:r>
            </a:p>
          </p:txBody>
        </p:sp>
        <p:pic>
          <p:nvPicPr>
            <p:cNvPr id="26626" name="Picture 2" descr="การตรวจเลือด, ตัวอย่างเลือด, เทคโนโลยีทางการแพทย์">
              <a:extLst>
                <a:ext uri="{FF2B5EF4-FFF2-40B4-BE49-F238E27FC236}">
                  <a16:creationId xmlns:a16="http://schemas.microsoft.com/office/drawing/2014/main" id="{60E4E4A1-70C5-4F38-82C8-EE11D781523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8984" y="3464426"/>
              <a:ext cx="1750768" cy="11671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4" name="TextBox 233">
              <a:extLst>
                <a:ext uri="{FF2B5EF4-FFF2-40B4-BE49-F238E27FC236}">
                  <a16:creationId xmlns:a16="http://schemas.microsoft.com/office/drawing/2014/main" id="{AF906618-4B7C-4F11-AA6F-8FFACB0D6AE5}"/>
                </a:ext>
              </a:extLst>
            </p:cNvPr>
            <p:cNvSpPr txBox="1"/>
            <p:nvPr/>
          </p:nvSpPr>
          <p:spPr>
            <a:xfrm>
              <a:off x="3002906" y="4256357"/>
              <a:ext cx="1392743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th-TH" sz="20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ถุงมือแพทย์ </a:t>
              </a:r>
            </a:p>
          </p:txBody>
        </p:sp>
        <p:pic>
          <p:nvPicPr>
            <p:cNvPr id="26628" name="Picture 4" descr="ยาง, ล้อ, วงดนตรี, รถ">
              <a:extLst>
                <a:ext uri="{FF2B5EF4-FFF2-40B4-BE49-F238E27FC236}">
                  <a16:creationId xmlns:a16="http://schemas.microsoft.com/office/drawing/2014/main" id="{87F23E9D-5785-4F64-87B7-93BC6613252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73765" y="3475742"/>
              <a:ext cx="1762950" cy="1175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5" name="TextBox 234">
              <a:extLst>
                <a:ext uri="{FF2B5EF4-FFF2-40B4-BE49-F238E27FC236}">
                  <a16:creationId xmlns:a16="http://schemas.microsoft.com/office/drawing/2014/main" id="{9E525BE7-8101-4058-8490-EB6314EC3BF8}"/>
                </a:ext>
              </a:extLst>
            </p:cNvPr>
            <p:cNvSpPr txBox="1"/>
            <p:nvPr/>
          </p:nvSpPr>
          <p:spPr>
            <a:xfrm>
              <a:off x="7047231" y="4224455"/>
              <a:ext cx="1392743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th-TH" sz="20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ยางรถยนต์</a:t>
              </a:r>
            </a:p>
          </p:txBody>
        </p:sp>
      </p:grpSp>
      <p:pic>
        <p:nvPicPr>
          <p:cNvPr id="236" name="Picture 235">
            <a:extLst>
              <a:ext uri="{FF2B5EF4-FFF2-40B4-BE49-F238E27FC236}">
                <a16:creationId xmlns:a16="http://schemas.microsoft.com/office/drawing/2014/main" id="{8D77D731-BF53-483D-85B9-FA1B47161BB3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8FAFB"/>
              </a:clrFrom>
              <a:clrTo>
                <a:srgbClr val="F8FAF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77043" y="358283"/>
            <a:ext cx="1126054" cy="922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56274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458F386-6574-4D05-AAAB-40E2CD565813}"/>
              </a:ext>
            </a:extLst>
          </p:cNvPr>
          <p:cNvGrpSpPr/>
          <p:nvPr/>
        </p:nvGrpSpPr>
        <p:grpSpPr>
          <a:xfrm>
            <a:off x="-24524" y="-71791"/>
            <a:ext cx="9188286" cy="5702962"/>
            <a:chOff x="-24524" y="-71791"/>
            <a:chExt cx="9188286" cy="5702962"/>
          </a:xfrm>
        </p:grpSpPr>
        <p:sp>
          <p:nvSpPr>
            <p:cNvPr id="124" name="วงรี 123">
              <a:extLst>
                <a:ext uri="{FF2B5EF4-FFF2-40B4-BE49-F238E27FC236}">
                  <a16:creationId xmlns:a16="http://schemas.microsoft.com/office/drawing/2014/main" id="{4D749C6A-B85E-4128-A4F5-3C008CE3256F}"/>
                </a:ext>
              </a:extLst>
            </p:cNvPr>
            <p:cNvSpPr/>
            <p:nvPr/>
          </p:nvSpPr>
          <p:spPr>
            <a:xfrm rot="2025166">
              <a:off x="4547239" y="3641871"/>
              <a:ext cx="1654232" cy="1528124"/>
            </a:xfrm>
            <a:prstGeom prst="ellipse">
              <a:avLst/>
            </a:prstGeom>
            <a:pattFill prst="dkHorz">
              <a:fgClr>
                <a:srgbClr val="3DADD4"/>
              </a:fgClr>
              <a:bgClr>
                <a:schemeClr val="accent5">
                  <a:lumMod val="40000"/>
                  <a:lumOff val="6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 dirty="0"/>
            </a:p>
          </p:txBody>
        </p:sp>
        <p:sp>
          <p:nvSpPr>
            <p:cNvPr id="123" name="วงรี 122">
              <a:extLst>
                <a:ext uri="{FF2B5EF4-FFF2-40B4-BE49-F238E27FC236}">
                  <a16:creationId xmlns:a16="http://schemas.microsoft.com/office/drawing/2014/main" id="{4547BB5D-980C-49C6-8DD2-5EBB553E6D2E}"/>
                </a:ext>
              </a:extLst>
            </p:cNvPr>
            <p:cNvSpPr/>
            <p:nvPr/>
          </p:nvSpPr>
          <p:spPr>
            <a:xfrm rot="2025166">
              <a:off x="248763" y="2075931"/>
              <a:ext cx="1654232" cy="1528124"/>
            </a:xfrm>
            <a:prstGeom prst="ellipse">
              <a:avLst/>
            </a:prstGeom>
            <a:pattFill prst="dkHorz">
              <a:fgClr>
                <a:srgbClr val="3DADD4"/>
              </a:fgClr>
              <a:bgClr>
                <a:schemeClr val="accent5">
                  <a:lumMod val="40000"/>
                  <a:lumOff val="6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 dirty="0"/>
            </a:p>
          </p:txBody>
        </p:sp>
        <p:sp>
          <p:nvSpPr>
            <p:cNvPr id="122" name="วงรี 121">
              <a:extLst>
                <a:ext uri="{FF2B5EF4-FFF2-40B4-BE49-F238E27FC236}">
                  <a16:creationId xmlns:a16="http://schemas.microsoft.com/office/drawing/2014/main" id="{136E3BA7-F06D-4AEC-9D6F-42B890E5616A}"/>
                </a:ext>
              </a:extLst>
            </p:cNvPr>
            <p:cNvSpPr/>
            <p:nvPr/>
          </p:nvSpPr>
          <p:spPr>
            <a:xfrm rot="2025166">
              <a:off x="6990495" y="1782658"/>
              <a:ext cx="1654232" cy="1528124"/>
            </a:xfrm>
            <a:prstGeom prst="ellipse">
              <a:avLst/>
            </a:prstGeom>
            <a:pattFill prst="dkHorz">
              <a:fgClr>
                <a:srgbClr val="3DADD4"/>
              </a:fgClr>
              <a:bgClr>
                <a:schemeClr val="accent5">
                  <a:lumMod val="40000"/>
                  <a:lumOff val="6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 dirty="0"/>
            </a:p>
          </p:txBody>
        </p:sp>
        <p:grpSp>
          <p:nvGrpSpPr>
            <p:cNvPr id="25" name="กลุ่ม 24">
              <a:extLst>
                <a:ext uri="{FF2B5EF4-FFF2-40B4-BE49-F238E27FC236}">
                  <a16:creationId xmlns:a16="http://schemas.microsoft.com/office/drawing/2014/main" id="{C3AE868D-FBBA-4B74-B214-3D8230C10F4E}"/>
                </a:ext>
              </a:extLst>
            </p:cNvPr>
            <p:cNvGrpSpPr/>
            <p:nvPr/>
          </p:nvGrpSpPr>
          <p:grpSpPr>
            <a:xfrm>
              <a:off x="-24524" y="-71791"/>
              <a:ext cx="5503933" cy="4625727"/>
              <a:chOff x="-13854" y="-53779"/>
              <a:chExt cx="5988928" cy="5448712"/>
            </a:xfrm>
            <a:gradFill>
              <a:gsLst>
                <a:gs pos="0">
                  <a:srgbClr val="FEE882"/>
                </a:gs>
                <a:gs pos="73000">
                  <a:srgbClr val="FEE882"/>
                </a:gs>
                <a:gs pos="100000">
                  <a:srgbClr val="FEE882"/>
                </a:gs>
              </a:gsLst>
              <a:path path="circle">
                <a:fillToRect l="50000" t="50000" r="50000" b="50000"/>
              </a:path>
            </a:gradFill>
          </p:grpSpPr>
          <p:sp>
            <p:nvSpPr>
              <p:cNvPr id="24" name="รูปแบบอิสระ: รูปร่าง 23">
                <a:extLst>
                  <a:ext uri="{FF2B5EF4-FFF2-40B4-BE49-F238E27FC236}">
                    <a16:creationId xmlns:a16="http://schemas.microsoft.com/office/drawing/2014/main" id="{8532D37F-FCA3-4BF8-BDEE-30A101219801}"/>
                  </a:ext>
                </a:extLst>
              </p:cNvPr>
              <p:cNvSpPr/>
              <p:nvPr/>
            </p:nvSpPr>
            <p:spPr>
              <a:xfrm>
                <a:off x="-13854" y="415635"/>
                <a:ext cx="3654961" cy="4979298"/>
              </a:xfrm>
              <a:custGeom>
                <a:avLst/>
                <a:gdLst>
                  <a:gd name="connsiteX0" fmla="*/ 3034146 w 3034146"/>
                  <a:gd name="connsiteY0" fmla="*/ 0 h 4724400"/>
                  <a:gd name="connsiteX1" fmla="*/ 1676400 w 3034146"/>
                  <a:gd name="connsiteY1" fmla="*/ 1939636 h 4724400"/>
                  <a:gd name="connsiteX2" fmla="*/ 831273 w 3034146"/>
                  <a:gd name="connsiteY2" fmla="*/ 2521527 h 4724400"/>
                  <a:gd name="connsiteX3" fmla="*/ 498764 w 3034146"/>
                  <a:gd name="connsiteY3" fmla="*/ 4322618 h 4724400"/>
                  <a:gd name="connsiteX4" fmla="*/ 13855 w 3034146"/>
                  <a:gd name="connsiteY4" fmla="*/ 4724400 h 4724400"/>
                  <a:gd name="connsiteX5" fmla="*/ 0 w 3034146"/>
                  <a:gd name="connsiteY5" fmla="*/ 41564 h 4724400"/>
                  <a:gd name="connsiteX6" fmla="*/ 3034146 w 3034146"/>
                  <a:gd name="connsiteY6" fmla="*/ 0 h 4724400"/>
                  <a:gd name="connsiteX0" fmla="*/ 3034146 w 3034146"/>
                  <a:gd name="connsiteY0" fmla="*/ 0 h 5021667"/>
                  <a:gd name="connsiteX1" fmla="*/ 1676400 w 3034146"/>
                  <a:gd name="connsiteY1" fmla="*/ 1939636 h 5021667"/>
                  <a:gd name="connsiteX2" fmla="*/ 831273 w 3034146"/>
                  <a:gd name="connsiteY2" fmla="*/ 2521527 h 5021667"/>
                  <a:gd name="connsiteX3" fmla="*/ 498764 w 3034146"/>
                  <a:gd name="connsiteY3" fmla="*/ 4322618 h 5021667"/>
                  <a:gd name="connsiteX4" fmla="*/ 13855 w 3034146"/>
                  <a:gd name="connsiteY4" fmla="*/ 4724400 h 5021667"/>
                  <a:gd name="connsiteX5" fmla="*/ 0 w 3034146"/>
                  <a:gd name="connsiteY5" fmla="*/ 41564 h 5021667"/>
                  <a:gd name="connsiteX6" fmla="*/ 3034146 w 3034146"/>
                  <a:gd name="connsiteY6" fmla="*/ 0 h 5021667"/>
                  <a:gd name="connsiteX0" fmla="*/ 3034146 w 3034146"/>
                  <a:gd name="connsiteY0" fmla="*/ 0 h 5021667"/>
                  <a:gd name="connsiteX1" fmla="*/ 1676400 w 3034146"/>
                  <a:gd name="connsiteY1" fmla="*/ 1939636 h 5021667"/>
                  <a:gd name="connsiteX2" fmla="*/ 831273 w 3034146"/>
                  <a:gd name="connsiteY2" fmla="*/ 2521527 h 5021667"/>
                  <a:gd name="connsiteX3" fmla="*/ 498764 w 3034146"/>
                  <a:gd name="connsiteY3" fmla="*/ 4322618 h 5021667"/>
                  <a:gd name="connsiteX4" fmla="*/ 13855 w 3034146"/>
                  <a:gd name="connsiteY4" fmla="*/ 4724400 h 5021667"/>
                  <a:gd name="connsiteX5" fmla="*/ 0 w 3034146"/>
                  <a:gd name="connsiteY5" fmla="*/ 41564 h 5021667"/>
                  <a:gd name="connsiteX6" fmla="*/ 3034146 w 3034146"/>
                  <a:gd name="connsiteY6" fmla="*/ 0 h 5021667"/>
                  <a:gd name="connsiteX0" fmla="*/ 3034146 w 3073956"/>
                  <a:gd name="connsiteY0" fmla="*/ 0 h 5021667"/>
                  <a:gd name="connsiteX1" fmla="*/ 1676400 w 3073956"/>
                  <a:gd name="connsiteY1" fmla="*/ 1939636 h 5021667"/>
                  <a:gd name="connsiteX2" fmla="*/ 831273 w 3073956"/>
                  <a:gd name="connsiteY2" fmla="*/ 2521527 h 5021667"/>
                  <a:gd name="connsiteX3" fmla="*/ 498764 w 3073956"/>
                  <a:gd name="connsiteY3" fmla="*/ 4322618 h 5021667"/>
                  <a:gd name="connsiteX4" fmla="*/ 13855 w 3073956"/>
                  <a:gd name="connsiteY4" fmla="*/ 4724400 h 5021667"/>
                  <a:gd name="connsiteX5" fmla="*/ 0 w 3073956"/>
                  <a:gd name="connsiteY5" fmla="*/ 41564 h 5021667"/>
                  <a:gd name="connsiteX6" fmla="*/ 3034146 w 3073956"/>
                  <a:gd name="connsiteY6" fmla="*/ 0 h 5021667"/>
                  <a:gd name="connsiteX0" fmla="*/ 3034146 w 3101237"/>
                  <a:gd name="connsiteY0" fmla="*/ 0 h 5021667"/>
                  <a:gd name="connsiteX1" fmla="*/ 2286000 w 3101237"/>
                  <a:gd name="connsiteY1" fmla="*/ 2119745 h 5021667"/>
                  <a:gd name="connsiteX2" fmla="*/ 831273 w 3101237"/>
                  <a:gd name="connsiteY2" fmla="*/ 2521527 h 5021667"/>
                  <a:gd name="connsiteX3" fmla="*/ 498764 w 3101237"/>
                  <a:gd name="connsiteY3" fmla="*/ 4322618 h 5021667"/>
                  <a:gd name="connsiteX4" fmla="*/ 13855 w 3101237"/>
                  <a:gd name="connsiteY4" fmla="*/ 4724400 h 5021667"/>
                  <a:gd name="connsiteX5" fmla="*/ 0 w 3101237"/>
                  <a:gd name="connsiteY5" fmla="*/ 41564 h 5021667"/>
                  <a:gd name="connsiteX6" fmla="*/ 3034146 w 3101237"/>
                  <a:gd name="connsiteY6" fmla="*/ 0 h 5021667"/>
                  <a:gd name="connsiteX0" fmla="*/ 3740728 w 3780989"/>
                  <a:gd name="connsiteY0" fmla="*/ 13854 h 4980103"/>
                  <a:gd name="connsiteX1" fmla="*/ 2286000 w 3780989"/>
                  <a:gd name="connsiteY1" fmla="*/ 2078181 h 4980103"/>
                  <a:gd name="connsiteX2" fmla="*/ 831273 w 3780989"/>
                  <a:gd name="connsiteY2" fmla="*/ 2479963 h 4980103"/>
                  <a:gd name="connsiteX3" fmla="*/ 498764 w 3780989"/>
                  <a:gd name="connsiteY3" fmla="*/ 4281054 h 4980103"/>
                  <a:gd name="connsiteX4" fmla="*/ 13855 w 3780989"/>
                  <a:gd name="connsiteY4" fmla="*/ 4682836 h 4980103"/>
                  <a:gd name="connsiteX5" fmla="*/ 0 w 3780989"/>
                  <a:gd name="connsiteY5" fmla="*/ 0 h 4980103"/>
                  <a:gd name="connsiteX6" fmla="*/ 3740728 w 3780989"/>
                  <a:gd name="connsiteY6" fmla="*/ 13854 h 4980103"/>
                  <a:gd name="connsiteX0" fmla="*/ 3740728 w 3803936"/>
                  <a:gd name="connsiteY0" fmla="*/ 13854 h 4980103"/>
                  <a:gd name="connsiteX1" fmla="*/ 2826327 w 3803936"/>
                  <a:gd name="connsiteY1" fmla="*/ 1884217 h 4980103"/>
                  <a:gd name="connsiteX2" fmla="*/ 831273 w 3803936"/>
                  <a:gd name="connsiteY2" fmla="*/ 2479963 h 4980103"/>
                  <a:gd name="connsiteX3" fmla="*/ 498764 w 3803936"/>
                  <a:gd name="connsiteY3" fmla="*/ 4281054 h 4980103"/>
                  <a:gd name="connsiteX4" fmla="*/ 13855 w 3803936"/>
                  <a:gd name="connsiteY4" fmla="*/ 4682836 h 4980103"/>
                  <a:gd name="connsiteX5" fmla="*/ 0 w 3803936"/>
                  <a:gd name="connsiteY5" fmla="*/ 0 h 4980103"/>
                  <a:gd name="connsiteX6" fmla="*/ 3740728 w 3803936"/>
                  <a:gd name="connsiteY6" fmla="*/ 13854 h 4980103"/>
                  <a:gd name="connsiteX0" fmla="*/ 3740728 w 3819518"/>
                  <a:gd name="connsiteY0" fmla="*/ 13854 h 4980103"/>
                  <a:gd name="connsiteX1" fmla="*/ 2826327 w 3819518"/>
                  <a:gd name="connsiteY1" fmla="*/ 1884217 h 4980103"/>
                  <a:gd name="connsiteX2" fmla="*/ 831273 w 3819518"/>
                  <a:gd name="connsiteY2" fmla="*/ 2479963 h 4980103"/>
                  <a:gd name="connsiteX3" fmla="*/ 498764 w 3819518"/>
                  <a:gd name="connsiteY3" fmla="*/ 4281054 h 4980103"/>
                  <a:gd name="connsiteX4" fmla="*/ 13855 w 3819518"/>
                  <a:gd name="connsiteY4" fmla="*/ 4682836 h 4980103"/>
                  <a:gd name="connsiteX5" fmla="*/ 0 w 3819518"/>
                  <a:gd name="connsiteY5" fmla="*/ 0 h 4980103"/>
                  <a:gd name="connsiteX6" fmla="*/ 3740728 w 3819518"/>
                  <a:gd name="connsiteY6" fmla="*/ 13854 h 4980103"/>
                  <a:gd name="connsiteX0" fmla="*/ 3699165 w 3764759"/>
                  <a:gd name="connsiteY0" fmla="*/ 0 h 4980103"/>
                  <a:gd name="connsiteX1" fmla="*/ 2826327 w 3764759"/>
                  <a:gd name="connsiteY1" fmla="*/ 1884217 h 4980103"/>
                  <a:gd name="connsiteX2" fmla="*/ 831273 w 3764759"/>
                  <a:gd name="connsiteY2" fmla="*/ 2479963 h 4980103"/>
                  <a:gd name="connsiteX3" fmla="*/ 498764 w 3764759"/>
                  <a:gd name="connsiteY3" fmla="*/ 4281054 h 4980103"/>
                  <a:gd name="connsiteX4" fmla="*/ 13855 w 3764759"/>
                  <a:gd name="connsiteY4" fmla="*/ 4682836 h 4980103"/>
                  <a:gd name="connsiteX5" fmla="*/ 0 w 3764759"/>
                  <a:gd name="connsiteY5" fmla="*/ 0 h 4980103"/>
                  <a:gd name="connsiteX6" fmla="*/ 3699165 w 3764759"/>
                  <a:gd name="connsiteY6" fmla="*/ 0 h 4980103"/>
                  <a:gd name="connsiteX0" fmla="*/ 3408220 w 3496956"/>
                  <a:gd name="connsiteY0" fmla="*/ 0 h 4993957"/>
                  <a:gd name="connsiteX1" fmla="*/ 2826327 w 3496956"/>
                  <a:gd name="connsiteY1" fmla="*/ 1898071 h 4993957"/>
                  <a:gd name="connsiteX2" fmla="*/ 831273 w 3496956"/>
                  <a:gd name="connsiteY2" fmla="*/ 2493817 h 4993957"/>
                  <a:gd name="connsiteX3" fmla="*/ 498764 w 3496956"/>
                  <a:gd name="connsiteY3" fmla="*/ 4294908 h 4993957"/>
                  <a:gd name="connsiteX4" fmla="*/ 13855 w 3496956"/>
                  <a:gd name="connsiteY4" fmla="*/ 4696690 h 4993957"/>
                  <a:gd name="connsiteX5" fmla="*/ 0 w 3496956"/>
                  <a:gd name="connsiteY5" fmla="*/ 13854 h 4993957"/>
                  <a:gd name="connsiteX6" fmla="*/ 3408220 w 3496956"/>
                  <a:gd name="connsiteY6" fmla="*/ 0 h 4993957"/>
                  <a:gd name="connsiteX0" fmla="*/ 3408220 w 3460882"/>
                  <a:gd name="connsiteY0" fmla="*/ 0 h 4993957"/>
                  <a:gd name="connsiteX1" fmla="*/ 2355272 w 3460882"/>
                  <a:gd name="connsiteY1" fmla="*/ 1787235 h 4993957"/>
                  <a:gd name="connsiteX2" fmla="*/ 831273 w 3460882"/>
                  <a:gd name="connsiteY2" fmla="*/ 2493817 h 4993957"/>
                  <a:gd name="connsiteX3" fmla="*/ 498764 w 3460882"/>
                  <a:gd name="connsiteY3" fmla="*/ 4294908 h 4993957"/>
                  <a:gd name="connsiteX4" fmla="*/ 13855 w 3460882"/>
                  <a:gd name="connsiteY4" fmla="*/ 4696690 h 4993957"/>
                  <a:gd name="connsiteX5" fmla="*/ 0 w 3460882"/>
                  <a:gd name="connsiteY5" fmla="*/ 13854 h 4993957"/>
                  <a:gd name="connsiteX6" fmla="*/ 3408220 w 3460882"/>
                  <a:gd name="connsiteY6" fmla="*/ 0 h 4993957"/>
                  <a:gd name="connsiteX0" fmla="*/ 3408220 w 3461814"/>
                  <a:gd name="connsiteY0" fmla="*/ 0 h 4997951"/>
                  <a:gd name="connsiteX1" fmla="*/ 2355272 w 3461814"/>
                  <a:gd name="connsiteY1" fmla="*/ 1787235 h 4997951"/>
                  <a:gd name="connsiteX2" fmla="*/ 706582 w 3461814"/>
                  <a:gd name="connsiteY2" fmla="*/ 2369126 h 4997951"/>
                  <a:gd name="connsiteX3" fmla="*/ 498764 w 3461814"/>
                  <a:gd name="connsiteY3" fmla="*/ 4294908 h 4997951"/>
                  <a:gd name="connsiteX4" fmla="*/ 13855 w 3461814"/>
                  <a:gd name="connsiteY4" fmla="*/ 4696690 h 4997951"/>
                  <a:gd name="connsiteX5" fmla="*/ 0 w 3461814"/>
                  <a:gd name="connsiteY5" fmla="*/ 13854 h 4997951"/>
                  <a:gd name="connsiteX6" fmla="*/ 3408220 w 3461814"/>
                  <a:gd name="connsiteY6" fmla="*/ 0 h 4997951"/>
                  <a:gd name="connsiteX0" fmla="*/ 3505202 w 3555152"/>
                  <a:gd name="connsiteY0" fmla="*/ 13855 h 4984097"/>
                  <a:gd name="connsiteX1" fmla="*/ 2355272 w 3555152"/>
                  <a:gd name="connsiteY1" fmla="*/ 1773381 h 4984097"/>
                  <a:gd name="connsiteX2" fmla="*/ 706582 w 3555152"/>
                  <a:gd name="connsiteY2" fmla="*/ 2355272 h 4984097"/>
                  <a:gd name="connsiteX3" fmla="*/ 498764 w 3555152"/>
                  <a:gd name="connsiteY3" fmla="*/ 4281054 h 4984097"/>
                  <a:gd name="connsiteX4" fmla="*/ 13855 w 3555152"/>
                  <a:gd name="connsiteY4" fmla="*/ 4682836 h 4984097"/>
                  <a:gd name="connsiteX5" fmla="*/ 0 w 3555152"/>
                  <a:gd name="connsiteY5" fmla="*/ 0 h 4984097"/>
                  <a:gd name="connsiteX6" fmla="*/ 3505202 w 3555152"/>
                  <a:gd name="connsiteY6" fmla="*/ 13855 h 4984097"/>
                  <a:gd name="connsiteX0" fmla="*/ 3505202 w 3509945"/>
                  <a:gd name="connsiteY0" fmla="*/ 13855 h 4984097"/>
                  <a:gd name="connsiteX1" fmla="*/ 2355272 w 3509945"/>
                  <a:gd name="connsiteY1" fmla="*/ 1773381 h 4984097"/>
                  <a:gd name="connsiteX2" fmla="*/ 706582 w 3509945"/>
                  <a:gd name="connsiteY2" fmla="*/ 2355272 h 4984097"/>
                  <a:gd name="connsiteX3" fmla="*/ 498764 w 3509945"/>
                  <a:gd name="connsiteY3" fmla="*/ 4281054 h 4984097"/>
                  <a:gd name="connsiteX4" fmla="*/ 13855 w 3509945"/>
                  <a:gd name="connsiteY4" fmla="*/ 4682836 h 4984097"/>
                  <a:gd name="connsiteX5" fmla="*/ 0 w 3509945"/>
                  <a:gd name="connsiteY5" fmla="*/ 0 h 4984097"/>
                  <a:gd name="connsiteX6" fmla="*/ 3505202 w 3509945"/>
                  <a:gd name="connsiteY6" fmla="*/ 13855 h 4984097"/>
                  <a:gd name="connsiteX0" fmla="*/ 3505202 w 3510195"/>
                  <a:gd name="connsiteY0" fmla="*/ 13855 h 4984097"/>
                  <a:gd name="connsiteX1" fmla="*/ 2355272 w 3510195"/>
                  <a:gd name="connsiteY1" fmla="*/ 1773381 h 4984097"/>
                  <a:gd name="connsiteX2" fmla="*/ 706582 w 3510195"/>
                  <a:gd name="connsiteY2" fmla="*/ 2355272 h 4984097"/>
                  <a:gd name="connsiteX3" fmla="*/ 498764 w 3510195"/>
                  <a:gd name="connsiteY3" fmla="*/ 4281054 h 4984097"/>
                  <a:gd name="connsiteX4" fmla="*/ 13855 w 3510195"/>
                  <a:gd name="connsiteY4" fmla="*/ 4682836 h 4984097"/>
                  <a:gd name="connsiteX5" fmla="*/ 0 w 3510195"/>
                  <a:gd name="connsiteY5" fmla="*/ 0 h 4984097"/>
                  <a:gd name="connsiteX6" fmla="*/ 3505202 w 3510195"/>
                  <a:gd name="connsiteY6" fmla="*/ 13855 h 4984097"/>
                  <a:gd name="connsiteX0" fmla="*/ 3505202 w 3510379"/>
                  <a:gd name="connsiteY0" fmla="*/ 13855 h 4984097"/>
                  <a:gd name="connsiteX1" fmla="*/ 2382981 w 3510379"/>
                  <a:gd name="connsiteY1" fmla="*/ 1911927 h 4984097"/>
                  <a:gd name="connsiteX2" fmla="*/ 706582 w 3510379"/>
                  <a:gd name="connsiteY2" fmla="*/ 2355272 h 4984097"/>
                  <a:gd name="connsiteX3" fmla="*/ 498764 w 3510379"/>
                  <a:gd name="connsiteY3" fmla="*/ 4281054 h 4984097"/>
                  <a:gd name="connsiteX4" fmla="*/ 13855 w 3510379"/>
                  <a:gd name="connsiteY4" fmla="*/ 4682836 h 4984097"/>
                  <a:gd name="connsiteX5" fmla="*/ 0 w 3510379"/>
                  <a:gd name="connsiteY5" fmla="*/ 0 h 4984097"/>
                  <a:gd name="connsiteX6" fmla="*/ 3505202 w 3510379"/>
                  <a:gd name="connsiteY6" fmla="*/ 13855 h 4984097"/>
                  <a:gd name="connsiteX0" fmla="*/ 3865420 w 3868973"/>
                  <a:gd name="connsiteY0" fmla="*/ 13855 h 4984097"/>
                  <a:gd name="connsiteX1" fmla="*/ 2382981 w 3868973"/>
                  <a:gd name="connsiteY1" fmla="*/ 1911927 h 4984097"/>
                  <a:gd name="connsiteX2" fmla="*/ 706582 w 3868973"/>
                  <a:gd name="connsiteY2" fmla="*/ 2355272 h 4984097"/>
                  <a:gd name="connsiteX3" fmla="*/ 498764 w 3868973"/>
                  <a:gd name="connsiteY3" fmla="*/ 4281054 h 4984097"/>
                  <a:gd name="connsiteX4" fmla="*/ 13855 w 3868973"/>
                  <a:gd name="connsiteY4" fmla="*/ 4682836 h 4984097"/>
                  <a:gd name="connsiteX5" fmla="*/ 0 w 3868973"/>
                  <a:gd name="connsiteY5" fmla="*/ 0 h 4984097"/>
                  <a:gd name="connsiteX6" fmla="*/ 3865420 w 3868973"/>
                  <a:gd name="connsiteY6" fmla="*/ 13855 h 4984097"/>
                  <a:gd name="connsiteX0" fmla="*/ 3865420 w 3873426"/>
                  <a:gd name="connsiteY0" fmla="*/ 13855 h 4984097"/>
                  <a:gd name="connsiteX1" fmla="*/ 2992581 w 3873426"/>
                  <a:gd name="connsiteY1" fmla="*/ 1717964 h 4984097"/>
                  <a:gd name="connsiteX2" fmla="*/ 706582 w 3873426"/>
                  <a:gd name="connsiteY2" fmla="*/ 2355272 h 4984097"/>
                  <a:gd name="connsiteX3" fmla="*/ 498764 w 3873426"/>
                  <a:gd name="connsiteY3" fmla="*/ 4281054 h 4984097"/>
                  <a:gd name="connsiteX4" fmla="*/ 13855 w 3873426"/>
                  <a:gd name="connsiteY4" fmla="*/ 4682836 h 4984097"/>
                  <a:gd name="connsiteX5" fmla="*/ 0 w 3873426"/>
                  <a:gd name="connsiteY5" fmla="*/ 0 h 4984097"/>
                  <a:gd name="connsiteX6" fmla="*/ 3865420 w 3873426"/>
                  <a:gd name="connsiteY6" fmla="*/ 13855 h 4984097"/>
                  <a:gd name="connsiteX0" fmla="*/ 3865420 w 3873179"/>
                  <a:gd name="connsiteY0" fmla="*/ 13855 h 4980543"/>
                  <a:gd name="connsiteX1" fmla="*/ 2992581 w 3873179"/>
                  <a:gd name="connsiteY1" fmla="*/ 1717964 h 4980543"/>
                  <a:gd name="connsiteX2" fmla="*/ 803564 w 3873179"/>
                  <a:gd name="connsiteY2" fmla="*/ 2466109 h 4980543"/>
                  <a:gd name="connsiteX3" fmla="*/ 498764 w 3873179"/>
                  <a:gd name="connsiteY3" fmla="*/ 4281054 h 4980543"/>
                  <a:gd name="connsiteX4" fmla="*/ 13855 w 3873179"/>
                  <a:gd name="connsiteY4" fmla="*/ 4682836 h 4980543"/>
                  <a:gd name="connsiteX5" fmla="*/ 0 w 3873179"/>
                  <a:gd name="connsiteY5" fmla="*/ 0 h 4980543"/>
                  <a:gd name="connsiteX6" fmla="*/ 3865420 w 3873179"/>
                  <a:gd name="connsiteY6" fmla="*/ 13855 h 4980543"/>
                  <a:gd name="connsiteX0" fmla="*/ 3532911 w 3549464"/>
                  <a:gd name="connsiteY0" fmla="*/ 138545 h 4980543"/>
                  <a:gd name="connsiteX1" fmla="*/ 2992581 w 3549464"/>
                  <a:gd name="connsiteY1" fmla="*/ 1717964 h 4980543"/>
                  <a:gd name="connsiteX2" fmla="*/ 803564 w 3549464"/>
                  <a:gd name="connsiteY2" fmla="*/ 2466109 h 4980543"/>
                  <a:gd name="connsiteX3" fmla="*/ 498764 w 3549464"/>
                  <a:gd name="connsiteY3" fmla="*/ 4281054 h 4980543"/>
                  <a:gd name="connsiteX4" fmla="*/ 13855 w 3549464"/>
                  <a:gd name="connsiteY4" fmla="*/ 4682836 h 4980543"/>
                  <a:gd name="connsiteX5" fmla="*/ 0 w 3549464"/>
                  <a:gd name="connsiteY5" fmla="*/ 0 h 4980543"/>
                  <a:gd name="connsiteX6" fmla="*/ 3532911 w 3549464"/>
                  <a:gd name="connsiteY6" fmla="*/ 138545 h 4980543"/>
                  <a:gd name="connsiteX0" fmla="*/ 3546766 w 3562611"/>
                  <a:gd name="connsiteY0" fmla="*/ 0 h 5008253"/>
                  <a:gd name="connsiteX1" fmla="*/ 2992581 w 3562611"/>
                  <a:gd name="connsiteY1" fmla="*/ 1745674 h 5008253"/>
                  <a:gd name="connsiteX2" fmla="*/ 803564 w 3562611"/>
                  <a:gd name="connsiteY2" fmla="*/ 2493819 h 5008253"/>
                  <a:gd name="connsiteX3" fmla="*/ 498764 w 3562611"/>
                  <a:gd name="connsiteY3" fmla="*/ 4308764 h 5008253"/>
                  <a:gd name="connsiteX4" fmla="*/ 13855 w 3562611"/>
                  <a:gd name="connsiteY4" fmla="*/ 4710546 h 5008253"/>
                  <a:gd name="connsiteX5" fmla="*/ 0 w 3562611"/>
                  <a:gd name="connsiteY5" fmla="*/ 27710 h 5008253"/>
                  <a:gd name="connsiteX6" fmla="*/ 3546766 w 3562611"/>
                  <a:gd name="connsiteY6" fmla="*/ 0 h 5008253"/>
                  <a:gd name="connsiteX0" fmla="*/ 3546766 w 3706909"/>
                  <a:gd name="connsiteY0" fmla="*/ 0 h 5008253"/>
                  <a:gd name="connsiteX1" fmla="*/ 2992581 w 3706909"/>
                  <a:gd name="connsiteY1" fmla="*/ 1745674 h 5008253"/>
                  <a:gd name="connsiteX2" fmla="*/ 803564 w 3706909"/>
                  <a:gd name="connsiteY2" fmla="*/ 2493819 h 5008253"/>
                  <a:gd name="connsiteX3" fmla="*/ 498764 w 3706909"/>
                  <a:gd name="connsiteY3" fmla="*/ 4308764 h 5008253"/>
                  <a:gd name="connsiteX4" fmla="*/ 13855 w 3706909"/>
                  <a:gd name="connsiteY4" fmla="*/ 4710546 h 5008253"/>
                  <a:gd name="connsiteX5" fmla="*/ 0 w 3706909"/>
                  <a:gd name="connsiteY5" fmla="*/ 27710 h 5008253"/>
                  <a:gd name="connsiteX6" fmla="*/ 3546766 w 3706909"/>
                  <a:gd name="connsiteY6" fmla="*/ 0 h 5008253"/>
                  <a:gd name="connsiteX0" fmla="*/ 3546766 w 3576888"/>
                  <a:gd name="connsiteY0" fmla="*/ 0 h 5008253"/>
                  <a:gd name="connsiteX1" fmla="*/ 2992581 w 3576888"/>
                  <a:gd name="connsiteY1" fmla="*/ 1745674 h 5008253"/>
                  <a:gd name="connsiteX2" fmla="*/ 803564 w 3576888"/>
                  <a:gd name="connsiteY2" fmla="*/ 2493819 h 5008253"/>
                  <a:gd name="connsiteX3" fmla="*/ 498764 w 3576888"/>
                  <a:gd name="connsiteY3" fmla="*/ 4308764 h 5008253"/>
                  <a:gd name="connsiteX4" fmla="*/ 13855 w 3576888"/>
                  <a:gd name="connsiteY4" fmla="*/ 4710546 h 5008253"/>
                  <a:gd name="connsiteX5" fmla="*/ 0 w 3576888"/>
                  <a:gd name="connsiteY5" fmla="*/ 27710 h 5008253"/>
                  <a:gd name="connsiteX6" fmla="*/ 3546766 w 3576888"/>
                  <a:gd name="connsiteY6" fmla="*/ 0 h 5008253"/>
                  <a:gd name="connsiteX0" fmla="*/ 3546766 w 3560729"/>
                  <a:gd name="connsiteY0" fmla="*/ 0 h 5008253"/>
                  <a:gd name="connsiteX1" fmla="*/ 2604653 w 3560729"/>
                  <a:gd name="connsiteY1" fmla="*/ 1814947 h 5008253"/>
                  <a:gd name="connsiteX2" fmla="*/ 803564 w 3560729"/>
                  <a:gd name="connsiteY2" fmla="*/ 2493819 h 5008253"/>
                  <a:gd name="connsiteX3" fmla="*/ 498764 w 3560729"/>
                  <a:gd name="connsiteY3" fmla="*/ 4308764 h 5008253"/>
                  <a:gd name="connsiteX4" fmla="*/ 13855 w 3560729"/>
                  <a:gd name="connsiteY4" fmla="*/ 4710546 h 5008253"/>
                  <a:gd name="connsiteX5" fmla="*/ 0 w 3560729"/>
                  <a:gd name="connsiteY5" fmla="*/ 27710 h 5008253"/>
                  <a:gd name="connsiteX6" fmla="*/ 3546766 w 3560729"/>
                  <a:gd name="connsiteY6" fmla="*/ 0 h 5008253"/>
                  <a:gd name="connsiteX0" fmla="*/ 3546766 w 3560729"/>
                  <a:gd name="connsiteY0" fmla="*/ 0 h 5022108"/>
                  <a:gd name="connsiteX1" fmla="*/ 2604653 w 3560729"/>
                  <a:gd name="connsiteY1" fmla="*/ 1828802 h 5022108"/>
                  <a:gd name="connsiteX2" fmla="*/ 803564 w 3560729"/>
                  <a:gd name="connsiteY2" fmla="*/ 2507674 h 5022108"/>
                  <a:gd name="connsiteX3" fmla="*/ 498764 w 3560729"/>
                  <a:gd name="connsiteY3" fmla="*/ 4322619 h 5022108"/>
                  <a:gd name="connsiteX4" fmla="*/ 13855 w 3560729"/>
                  <a:gd name="connsiteY4" fmla="*/ 4724401 h 5022108"/>
                  <a:gd name="connsiteX5" fmla="*/ 0 w 3560729"/>
                  <a:gd name="connsiteY5" fmla="*/ 41565 h 5022108"/>
                  <a:gd name="connsiteX6" fmla="*/ 3546766 w 3560729"/>
                  <a:gd name="connsiteY6" fmla="*/ 0 h 5022108"/>
                  <a:gd name="connsiteX0" fmla="*/ 3546766 w 3560729"/>
                  <a:gd name="connsiteY0" fmla="*/ 0 h 5028368"/>
                  <a:gd name="connsiteX1" fmla="*/ 2604653 w 3560729"/>
                  <a:gd name="connsiteY1" fmla="*/ 1828802 h 5028368"/>
                  <a:gd name="connsiteX2" fmla="*/ 803564 w 3560729"/>
                  <a:gd name="connsiteY2" fmla="*/ 2313710 h 5028368"/>
                  <a:gd name="connsiteX3" fmla="*/ 498764 w 3560729"/>
                  <a:gd name="connsiteY3" fmla="*/ 4322619 h 5028368"/>
                  <a:gd name="connsiteX4" fmla="*/ 13855 w 3560729"/>
                  <a:gd name="connsiteY4" fmla="*/ 4724401 h 5028368"/>
                  <a:gd name="connsiteX5" fmla="*/ 0 w 3560729"/>
                  <a:gd name="connsiteY5" fmla="*/ 41565 h 5028368"/>
                  <a:gd name="connsiteX6" fmla="*/ 3546766 w 3560729"/>
                  <a:gd name="connsiteY6" fmla="*/ 0 h 5028368"/>
                  <a:gd name="connsiteX0" fmla="*/ 3546766 w 3567061"/>
                  <a:gd name="connsiteY0" fmla="*/ 0 h 5028368"/>
                  <a:gd name="connsiteX1" fmla="*/ 2826326 w 3567061"/>
                  <a:gd name="connsiteY1" fmla="*/ 1731820 h 5028368"/>
                  <a:gd name="connsiteX2" fmla="*/ 803564 w 3567061"/>
                  <a:gd name="connsiteY2" fmla="*/ 2313710 h 5028368"/>
                  <a:gd name="connsiteX3" fmla="*/ 498764 w 3567061"/>
                  <a:gd name="connsiteY3" fmla="*/ 4322619 h 5028368"/>
                  <a:gd name="connsiteX4" fmla="*/ 13855 w 3567061"/>
                  <a:gd name="connsiteY4" fmla="*/ 4724401 h 5028368"/>
                  <a:gd name="connsiteX5" fmla="*/ 0 w 3567061"/>
                  <a:gd name="connsiteY5" fmla="*/ 41565 h 5028368"/>
                  <a:gd name="connsiteX6" fmla="*/ 3546766 w 3567061"/>
                  <a:gd name="connsiteY6" fmla="*/ 0 h 5028368"/>
                  <a:gd name="connsiteX0" fmla="*/ 3546766 w 3567061"/>
                  <a:gd name="connsiteY0" fmla="*/ 0 h 4939815"/>
                  <a:gd name="connsiteX1" fmla="*/ 2826326 w 3567061"/>
                  <a:gd name="connsiteY1" fmla="*/ 1731820 h 4939815"/>
                  <a:gd name="connsiteX2" fmla="*/ 803564 w 3567061"/>
                  <a:gd name="connsiteY2" fmla="*/ 2313710 h 4939815"/>
                  <a:gd name="connsiteX3" fmla="*/ 1066801 w 3567061"/>
                  <a:gd name="connsiteY3" fmla="*/ 3782292 h 4939815"/>
                  <a:gd name="connsiteX4" fmla="*/ 13855 w 3567061"/>
                  <a:gd name="connsiteY4" fmla="*/ 4724401 h 4939815"/>
                  <a:gd name="connsiteX5" fmla="*/ 0 w 3567061"/>
                  <a:gd name="connsiteY5" fmla="*/ 41565 h 4939815"/>
                  <a:gd name="connsiteX6" fmla="*/ 3546766 w 3567061"/>
                  <a:gd name="connsiteY6" fmla="*/ 0 h 4939815"/>
                  <a:gd name="connsiteX0" fmla="*/ 3546766 w 3567427"/>
                  <a:gd name="connsiteY0" fmla="*/ 0 h 4944652"/>
                  <a:gd name="connsiteX1" fmla="*/ 2826326 w 3567427"/>
                  <a:gd name="connsiteY1" fmla="*/ 1731820 h 4944652"/>
                  <a:gd name="connsiteX2" fmla="*/ 748145 w 3567427"/>
                  <a:gd name="connsiteY2" fmla="*/ 2050474 h 4944652"/>
                  <a:gd name="connsiteX3" fmla="*/ 1066801 w 3567427"/>
                  <a:gd name="connsiteY3" fmla="*/ 3782292 h 4944652"/>
                  <a:gd name="connsiteX4" fmla="*/ 13855 w 3567427"/>
                  <a:gd name="connsiteY4" fmla="*/ 4724401 h 4944652"/>
                  <a:gd name="connsiteX5" fmla="*/ 0 w 3567427"/>
                  <a:gd name="connsiteY5" fmla="*/ 41565 h 4944652"/>
                  <a:gd name="connsiteX6" fmla="*/ 3546766 w 3567427"/>
                  <a:gd name="connsiteY6" fmla="*/ 0 h 4944652"/>
                  <a:gd name="connsiteX0" fmla="*/ 3546766 w 3566619"/>
                  <a:gd name="connsiteY0" fmla="*/ 0 h 4940065"/>
                  <a:gd name="connsiteX1" fmla="*/ 2826326 w 3566619"/>
                  <a:gd name="connsiteY1" fmla="*/ 1731820 h 4940065"/>
                  <a:gd name="connsiteX2" fmla="*/ 872836 w 3566619"/>
                  <a:gd name="connsiteY2" fmla="*/ 2299856 h 4940065"/>
                  <a:gd name="connsiteX3" fmla="*/ 1066801 w 3566619"/>
                  <a:gd name="connsiteY3" fmla="*/ 3782292 h 4940065"/>
                  <a:gd name="connsiteX4" fmla="*/ 13855 w 3566619"/>
                  <a:gd name="connsiteY4" fmla="*/ 4724401 h 4940065"/>
                  <a:gd name="connsiteX5" fmla="*/ 0 w 3566619"/>
                  <a:gd name="connsiteY5" fmla="*/ 41565 h 4940065"/>
                  <a:gd name="connsiteX6" fmla="*/ 3546766 w 3566619"/>
                  <a:gd name="connsiteY6" fmla="*/ 0 h 4940065"/>
                  <a:gd name="connsiteX0" fmla="*/ 3546766 w 3566619"/>
                  <a:gd name="connsiteY0" fmla="*/ 0 h 4943391"/>
                  <a:gd name="connsiteX1" fmla="*/ 2826326 w 3566619"/>
                  <a:gd name="connsiteY1" fmla="*/ 1731820 h 4943391"/>
                  <a:gd name="connsiteX2" fmla="*/ 872836 w 3566619"/>
                  <a:gd name="connsiteY2" fmla="*/ 2299856 h 4943391"/>
                  <a:gd name="connsiteX3" fmla="*/ 1343891 w 3566619"/>
                  <a:gd name="connsiteY3" fmla="*/ 3810001 h 4943391"/>
                  <a:gd name="connsiteX4" fmla="*/ 13855 w 3566619"/>
                  <a:gd name="connsiteY4" fmla="*/ 4724401 h 4943391"/>
                  <a:gd name="connsiteX5" fmla="*/ 0 w 3566619"/>
                  <a:gd name="connsiteY5" fmla="*/ 41565 h 4943391"/>
                  <a:gd name="connsiteX6" fmla="*/ 3546766 w 3566619"/>
                  <a:gd name="connsiteY6" fmla="*/ 0 h 4943391"/>
                  <a:gd name="connsiteX0" fmla="*/ 3546766 w 3566619"/>
                  <a:gd name="connsiteY0" fmla="*/ 0 h 4955848"/>
                  <a:gd name="connsiteX1" fmla="*/ 2826326 w 3566619"/>
                  <a:gd name="connsiteY1" fmla="*/ 1731820 h 4955848"/>
                  <a:gd name="connsiteX2" fmla="*/ 872836 w 3566619"/>
                  <a:gd name="connsiteY2" fmla="*/ 2299856 h 4955848"/>
                  <a:gd name="connsiteX3" fmla="*/ 1136073 w 3566619"/>
                  <a:gd name="connsiteY3" fmla="*/ 3906983 h 4955848"/>
                  <a:gd name="connsiteX4" fmla="*/ 13855 w 3566619"/>
                  <a:gd name="connsiteY4" fmla="*/ 4724401 h 4955848"/>
                  <a:gd name="connsiteX5" fmla="*/ 0 w 3566619"/>
                  <a:gd name="connsiteY5" fmla="*/ 41565 h 4955848"/>
                  <a:gd name="connsiteX6" fmla="*/ 3546766 w 3566619"/>
                  <a:gd name="connsiteY6" fmla="*/ 0 h 4955848"/>
                  <a:gd name="connsiteX0" fmla="*/ 3546766 w 3609882"/>
                  <a:gd name="connsiteY0" fmla="*/ 0 h 4955848"/>
                  <a:gd name="connsiteX1" fmla="*/ 3214254 w 3609882"/>
                  <a:gd name="connsiteY1" fmla="*/ 1579420 h 4955848"/>
                  <a:gd name="connsiteX2" fmla="*/ 872836 w 3609882"/>
                  <a:gd name="connsiteY2" fmla="*/ 2299856 h 4955848"/>
                  <a:gd name="connsiteX3" fmla="*/ 1136073 w 3609882"/>
                  <a:gd name="connsiteY3" fmla="*/ 3906983 h 4955848"/>
                  <a:gd name="connsiteX4" fmla="*/ 13855 w 3609882"/>
                  <a:gd name="connsiteY4" fmla="*/ 4724401 h 4955848"/>
                  <a:gd name="connsiteX5" fmla="*/ 0 w 3609882"/>
                  <a:gd name="connsiteY5" fmla="*/ 41565 h 4955848"/>
                  <a:gd name="connsiteX6" fmla="*/ 3546766 w 3609882"/>
                  <a:gd name="connsiteY6" fmla="*/ 0 h 4955848"/>
                  <a:gd name="connsiteX0" fmla="*/ 3546766 w 3609882"/>
                  <a:gd name="connsiteY0" fmla="*/ 0 h 4957825"/>
                  <a:gd name="connsiteX1" fmla="*/ 3214254 w 3609882"/>
                  <a:gd name="connsiteY1" fmla="*/ 1579420 h 4957825"/>
                  <a:gd name="connsiteX2" fmla="*/ 872836 w 3609882"/>
                  <a:gd name="connsiteY2" fmla="*/ 2299856 h 4957825"/>
                  <a:gd name="connsiteX3" fmla="*/ 1136073 w 3609882"/>
                  <a:gd name="connsiteY3" fmla="*/ 3906983 h 4957825"/>
                  <a:gd name="connsiteX4" fmla="*/ 13855 w 3609882"/>
                  <a:gd name="connsiteY4" fmla="*/ 4724401 h 4957825"/>
                  <a:gd name="connsiteX5" fmla="*/ 0 w 3609882"/>
                  <a:gd name="connsiteY5" fmla="*/ 41565 h 4957825"/>
                  <a:gd name="connsiteX6" fmla="*/ 3546766 w 3609882"/>
                  <a:gd name="connsiteY6" fmla="*/ 0 h 4957825"/>
                  <a:gd name="connsiteX0" fmla="*/ 3635098 w 3698214"/>
                  <a:gd name="connsiteY0" fmla="*/ 0 h 4956688"/>
                  <a:gd name="connsiteX1" fmla="*/ 3302586 w 3698214"/>
                  <a:gd name="connsiteY1" fmla="*/ 1579420 h 4956688"/>
                  <a:gd name="connsiteX2" fmla="*/ 961168 w 3698214"/>
                  <a:gd name="connsiteY2" fmla="*/ 2299856 h 4956688"/>
                  <a:gd name="connsiteX3" fmla="*/ 1432223 w 3698214"/>
                  <a:gd name="connsiteY3" fmla="*/ 4045529 h 4956688"/>
                  <a:gd name="connsiteX4" fmla="*/ 102187 w 3698214"/>
                  <a:gd name="connsiteY4" fmla="*/ 4724401 h 4956688"/>
                  <a:gd name="connsiteX5" fmla="*/ 88332 w 3698214"/>
                  <a:gd name="connsiteY5" fmla="*/ 41565 h 4956688"/>
                  <a:gd name="connsiteX6" fmla="*/ 3635098 w 3698214"/>
                  <a:gd name="connsiteY6" fmla="*/ 0 h 4956688"/>
                  <a:gd name="connsiteX0" fmla="*/ 3635098 w 3698214"/>
                  <a:gd name="connsiteY0" fmla="*/ 0 h 4956688"/>
                  <a:gd name="connsiteX1" fmla="*/ 3302586 w 3698214"/>
                  <a:gd name="connsiteY1" fmla="*/ 1579420 h 4956688"/>
                  <a:gd name="connsiteX2" fmla="*/ 961168 w 3698214"/>
                  <a:gd name="connsiteY2" fmla="*/ 2299856 h 4956688"/>
                  <a:gd name="connsiteX3" fmla="*/ 1432223 w 3698214"/>
                  <a:gd name="connsiteY3" fmla="*/ 4045529 h 4956688"/>
                  <a:gd name="connsiteX4" fmla="*/ 102187 w 3698214"/>
                  <a:gd name="connsiteY4" fmla="*/ 4724401 h 4956688"/>
                  <a:gd name="connsiteX5" fmla="*/ 88332 w 3698214"/>
                  <a:gd name="connsiteY5" fmla="*/ 41565 h 4956688"/>
                  <a:gd name="connsiteX6" fmla="*/ 3635098 w 3698214"/>
                  <a:gd name="connsiteY6" fmla="*/ 0 h 4956688"/>
                  <a:gd name="connsiteX0" fmla="*/ 3635098 w 3698214"/>
                  <a:gd name="connsiteY0" fmla="*/ 0 h 4956688"/>
                  <a:gd name="connsiteX1" fmla="*/ 3302586 w 3698214"/>
                  <a:gd name="connsiteY1" fmla="*/ 1579420 h 4956688"/>
                  <a:gd name="connsiteX2" fmla="*/ 961168 w 3698214"/>
                  <a:gd name="connsiteY2" fmla="*/ 2299856 h 4956688"/>
                  <a:gd name="connsiteX3" fmla="*/ 1432223 w 3698214"/>
                  <a:gd name="connsiteY3" fmla="*/ 4045529 h 4956688"/>
                  <a:gd name="connsiteX4" fmla="*/ 102187 w 3698214"/>
                  <a:gd name="connsiteY4" fmla="*/ 4724401 h 4956688"/>
                  <a:gd name="connsiteX5" fmla="*/ 88332 w 3698214"/>
                  <a:gd name="connsiteY5" fmla="*/ 41565 h 4956688"/>
                  <a:gd name="connsiteX6" fmla="*/ 3635098 w 3698214"/>
                  <a:gd name="connsiteY6" fmla="*/ 0 h 4956688"/>
                  <a:gd name="connsiteX0" fmla="*/ 3591845 w 3654961"/>
                  <a:gd name="connsiteY0" fmla="*/ 0 h 4968373"/>
                  <a:gd name="connsiteX1" fmla="*/ 3259333 w 3654961"/>
                  <a:gd name="connsiteY1" fmla="*/ 1579420 h 4968373"/>
                  <a:gd name="connsiteX2" fmla="*/ 917915 w 3654961"/>
                  <a:gd name="connsiteY2" fmla="*/ 2299856 h 4968373"/>
                  <a:gd name="connsiteX3" fmla="*/ 1388970 w 3654961"/>
                  <a:gd name="connsiteY3" fmla="*/ 4045529 h 4968373"/>
                  <a:gd name="connsiteX4" fmla="*/ 58934 w 3654961"/>
                  <a:gd name="connsiteY4" fmla="*/ 4724401 h 4968373"/>
                  <a:gd name="connsiteX5" fmla="*/ 45079 w 3654961"/>
                  <a:gd name="connsiteY5" fmla="*/ 41565 h 4968373"/>
                  <a:gd name="connsiteX6" fmla="*/ 3591845 w 3654961"/>
                  <a:gd name="connsiteY6" fmla="*/ 0 h 4968373"/>
                  <a:gd name="connsiteX0" fmla="*/ 3591845 w 3654961"/>
                  <a:gd name="connsiteY0" fmla="*/ 0 h 4967280"/>
                  <a:gd name="connsiteX1" fmla="*/ 3259333 w 3654961"/>
                  <a:gd name="connsiteY1" fmla="*/ 1579420 h 4967280"/>
                  <a:gd name="connsiteX2" fmla="*/ 917915 w 3654961"/>
                  <a:gd name="connsiteY2" fmla="*/ 2299856 h 4967280"/>
                  <a:gd name="connsiteX3" fmla="*/ 1388970 w 3654961"/>
                  <a:gd name="connsiteY3" fmla="*/ 4045529 h 4967280"/>
                  <a:gd name="connsiteX4" fmla="*/ 58934 w 3654961"/>
                  <a:gd name="connsiteY4" fmla="*/ 4724401 h 4967280"/>
                  <a:gd name="connsiteX5" fmla="*/ 45079 w 3654961"/>
                  <a:gd name="connsiteY5" fmla="*/ 41565 h 4967280"/>
                  <a:gd name="connsiteX6" fmla="*/ 3591845 w 3654961"/>
                  <a:gd name="connsiteY6" fmla="*/ 0 h 4967280"/>
                  <a:gd name="connsiteX0" fmla="*/ 3591845 w 3654961"/>
                  <a:gd name="connsiteY0" fmla="*/ 0 h 4979298"/>
                  <a:gd name="connsiteX1" fmla="*/ 3259333 w 3654961"/>
                  <a:gd name="connsiteY1" fmla="*/ 1579420 h 4979298"/>
                  <a:gd name="connsiteX2" fmla="*/ 917915 w 3654961"/>
                  <a:gd name="connsiteY2" fmla="*/ 2299856 h 4979298"/>
                  <a:gd name="connsiteX3" fmla="*/ 1388970 w 3654961"/>
                  <a:gd name="connsiteY3" fmla="*/ 4045529 h 4979298"/>
                  <a:gd name="connsiteX4" fmla="*/ 58934 w 3654961"/>
                  <a:gd name="connsiteY4" fmla="*/ 4738255 h 4979298"/>
                  <a:gd name="connsiteX5" fmla="*/ 45079 w 3654961"/>
                  <a:gd name="connsiteY5" fmla="*/ 41565 h 4979298"/>
                  <a:gd name="connsiteX6" fmla="*/ 3591845 w 3654961"/>
                  <a:gd name="connsiteY6" fmla="*/ 0 h 4979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654961" h="4979298">
                    <a:moveTo>
                      <a:pt x="3591845" y="0"/>
                    </a:moveTo>
                    <a:cubicBezTo>
                      <a:pt x="3704991" y="635000"/>
                      <a:pt x="3704988" y="1196111"/>
                      <a:pt x="3259333" y="1579420"/>
                    </a:cubicBezTo>
                    <a:cubicBezTo>
                      <a:pt x="2813678" y="1962729"/>
                      <a:pt x="1229642" y="1888838"/>
                      <a:pt x="917915" y="2299856"/>
                    </a:cubicBezTo>
                    <a:cubicBezTo>
                      <a:pt x="606188" y="2710874"/>
                      <a:pt x="1532133" y="3639129"/>
                      <a:pt x="1388970" y="4045529"/>
                    </a:cubicBezTo>
                    <a:cubicBezTo>
                      <a:pt x="1245807" y="4451929"/>
                      <a:pt x="185461" y="5430703"/>
                      <a:pt x="58934" y="4738255"/>
                    </a:cubicBezTo>
                    <a:cubicBezTo>
                      <a:pt x="-67593" y="4045807"/>
                      <a:pt x="49697" y="1602510"/>
                      <a:pt x="45079" y="41565"/>
                    </a:cubicBezTo>
                    <a:lnTo>
                      <a:pt x="359184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84407" tIns="42203" rIns="84407" bIns="42203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th-TH" sz="1661"/>
              </a:p>
            </p:txBody>
          </p:sp>
          <p:sp>
            <p:nvSpPr>
              <p:cNvPr id="23" name="รูปแบบอิสระ: รูปร่าง 22">
                <a:extLst>
                  <a:ext uri="{FF2B5EF4-FFF2-40B4-BE49-F238E27FC236}">
                    <a16:creationId xmlns:a16="http://schemas.microsoft.com/office/drawing/2014/main" id="{D9CEDDBE-8C27-4A8F-9572-814A7BE126F2}"/>
                  </a:ext>
                </a:extLst>
              </p:cNvPr>
              <p:cNvSpPr/>
              <p:nvPr/>
            </p:nvSpPr>
            <p:spPr>
              <a:xfrm>
                <a:off x="-13854" y="-53779"/>
                <a:ext cx="5988928" cy="3844532"/>
              </a:xfrm>
              <a:custGeom>
                <a:avLst/>
                <a:gdLst>
                  <a:gd name="connsiteX0" fmla="*/ 5791200 w 5791200"/>
                  <a:gd name="connsiteY0" fmla="*/ 13854 h 3574472"/>
                  <a:gd name="connsiteX1" fmla="*/ 3061855 w 5791200"/>
                  <a:gd name="connsiteY1" fmla="*/ 678872 h 3574472"/>
                  <a:gd name="connsiteX2" fmla="*/ 2992582 w 5791200"/>
                  <a:gd name="connsiteY2" fmla="*/ 1607127 h 3574472"/>
                  <a:gd name="connsiteX3" fmla="*/ 1413164 w 5791200"/>
                  <a:gd name="connsiteY3" fmla="*/ 1870363 h 3574472"/>
                  <a:gd name="connsiteX4" fmla="*/ 0 w 5791200"/>
                  <a:gd name="connsiteY4" fmla="*/ 3574472 h 3574472"/>
                  <a:gd name="connsiteX5" fmla="*/ 55418 w 5791200"/>
                  <a:gd name="connsiteY5" fmla="*/ 0 h 3574472"/>
                  <a:gd name="connsiteX6" fmla="*/ 5791200 w 5791200"/>
                  <a:gd name="connsiteY6" fmla="*/ 13854 h 3574472"/>
                  <a:gd name="connsiteX0" fmla="*/ 5822003 w 5822003"/>
                  <a:gd name="connsiteY0" fmla="*/ 28151 h 3588769"/>
                  <a:gd name="connsiteX1" fmla="*/ 3092658 w 5822003"/>
                  <a:gd name="connsiteY1" fmla="*/ 693169 h 3588769"/>
                  <a:gd name="connsiteX2" fmla="*/ 3023385 w 5822003"/>
                  <a:gd name="connsiteY2" fmla="*/ 1621424 h 3588769"/>
                  <a:gd name="connsiteX3" fmla="*/ 1443967 w 5822003"/>
                  <a:gd name="connsiteY3" fmla="*/ 1884660 h 3588769"/>
                  <a:gd name="connsiteX4" fmla="*/ 30803 w 5822003"/>
                  <a:gd name="connsiteY4" fmla="*/ 3588769 h 3588769"/>
                  <a:gd name="connsiteX5" fmla="*/ 0 w 5822003"/>
                  <a:gd name="connsiteY5" fmla="*/ 0 h 3588769"/>
                  <a:gd name="connsiteX6" fmla="*/ 5822003 w 5822003"/>
                  <a:gd name="connsiteY6" fmla="*/ 28151 h 3588769"/>
                  <a:gd name="connsiteX0" fmla="*/ 5879484 w 5879484"/>
                  <a:gd name="connsiteY0" fmla="*/ 42449 h 3603067"/>
                  <a:gd name="connsiteX1" fmla="*/ 3150139 w 5879484"/>
                  <a:gd name="connsiteY1" fmla="*/ 707467 h 3603067"/>
                  <a:gd name="connsiteX2" fmla="*/ 3080866 w 5879484"/>
                  <a:gd name="connsiteY2" fmla="*/ 1635722 h 3603067"/>
                  <a:gd name="connsiteX3" fmla="*/ 1501448 w 5879484"/>
                  <a:gd name="connsiteY3" fmla="*/ 1898958 h 3603067"/>
                  <a:gd name="connsiteX4" fmla="*/ 88284 w 5879484"/>
                  <a:gd name="connsiteY4" fmla="*/ 3603067 h 3603067"/>
                  <a:gd name="connsiteX5" fmla="*/ 0 w 5879484"/>
                  <a:gd name="connsiteY5" fmla="*/ 0 h 3603067"/>
                  <a:gd name="connsiteX6" fmla="*/ 5879484 w 5879484"/>
                  <a:gd name="connsiteY6" fmla="*/ 42449 h 3603067"/>
                  <a:gd name="connsiteX0" fmla="*/ 5879484 w 5879484"/>
                  <a:gd name="connsiteY0" fmla="*/ 42449 h 3603067"/>
                  <a:gd name="connsiteX1" fmla="*/ 3150139 w 5879484"/>
                  <a:gd name="connsiteY1" fmla="*/ 707467 h 3603067"/>
                  <a:gd name="connsiteX2" fmla="*/ 3080866 w 5879484"/>
                  <a:gd name="connsiteY2" fmla="*/ 1635722 h 3603067"/>
                  <a:gd name="connsiteX3" fmla="*/ 1501448 w 5879484"/>
                  <a:gd name="connsiteY3" fmla="*/ 1898958 h 3603067"/>
                  <a:gd name="connsiteX4" fmla="*/ 2063 w 5879484"/>
                  <a:gd name="connsiteY4" fmla="*/ 3603067 h 3603067"/>
                  <a:gd name="connsiteX5" fmla="*/ 0 w 5879484"/>
                  <a:gd name="connsiteY5" fmla="*/ 0 h 3603067"/>
                  <a:gd name="connsiteX6" fmla="*/ 5879484 w 5879484"/>
                  <a:gd name="connsiteY6" fmla="*/ 42449 h 3603067"/>
                  <a:gd name="connsiteX0" fmla="*/ 6021126 w 6021126"/>
                  <a:gd name="connsiteY0" fmla="*/ 42449 h 3688855"/>
                  <a:gd name="connsiteX1" fmla="*/ 3291781 w 6021126"/>
                  <a:gd name="connsiteY1" fmla="*/ 707467 h 3688855"/>
                  <a:gd name="connsiteX2" fmla="*/ 3222508 w 6021126"/>
                  <a:gd name="connsiteY2" fmla="*/ 1635722 h 3688855"/>
                  <a:gd name="connsiteX3" fmla="*/ 1643090 w 6021126"/>
                  <a:gd name="connsiteY3" fmla="*/ 1898958 h 3688855"/>
                  <a:gd name="connsiteX4" fmla="*/ 2 w 6021126"/>
                  <a:gd name="connsiteY4" fmla="*/ 3688855 h 3688855"/>
                  <a:gd name="connsiteX5" fmla="*/ 141642 w 6021126"/>
                  <a:gd name="connsiteY5" fmla="*/ 0 h 3688855"/>
                  <a:gd name="connsiteX6" fmla="*/ 6021126 w 6021126"/>
                  <a:gd name="connsiteY6" fmla="*/ 42449 h 3688855"/>
                  <a:gd name="connsiteX0" fmla="*/ 6109408 w 6109408"/>
                  <a:gd name="connsiteY0" fmla="*/ 128236 h 3774642"/>
                  <a:gd name="connsiteX1" fmla="*/ 3380063 w 6109408"/>
                  <a:gd name="connsiteY1" fmla="*/ 793254 h 3774642"/>
                  <a:gd name="connsiteX2" fmla="*/ 3310790 w 6109408"/>
                  <a:gd name="connsiteY2" fmla="*/ 1721509 h 3774642"/>
                  <a:gd name="connsiteX3" fmla="*/ 1731372 w 6109408"/>
                  <a:gd name="connsiteY3" fmla="*/ 1984745 h 3774642"/>
                  <a:gd name="connsiteX4" fmla="*/ 88284 w 6109408"/>
                  <a:gd name="connsiteY4" fmla="*/ 3774642 h 3774642"/>
                  <a:gd name="connsiteX5" fmla="*/ 0 w 6109408"/>
                  <a:gd name="connsiteY5" fmla="*/ 0 h 3774642"/>
                  <a:gd name="connsiteX6" fmla="*/ 6109408 w 6109408"/>
                  <a:gd name="connsiteY6" fmla="*/ 128236 h 3774642"/>
                  <a:gd name="connsiteX0" fmla="*/ 6109408 w 6109408"/>
                  <a:gd name="connsiteY0" fmla="*/ 128236 h 3774642"/>
                  <a:gd name="connsiteX1" fmla="*/ 3380063 w 6109408"/>
                  <a:gd name="connsiteY1" fmla="*/ 793254 h 3774642"/>
                  <a:gd name="connsiteX2" fmla="*/ 3310790 w 6109408"/>
                  <a:gd name="connsiteY2" fmla="*/ 1721509 h 3774642"/>
                  <a:gd name="connsiteX3" fmla="*/ 1731372 w 6109408"/>
                  <a:gd name="connsiteY3" fmla="*/ 1984745 h 3774642"/>
                  <a:gd name="connsiteX4" fmla="*/ 88284 w 6109408"/>
                  <a:gd name="connsiteY4" fmla="*/ 3774642 h 3774642"/>
                  <a:gd name="connsiteX5" fmla="*/ 0 w 6109408"/>
                  <a:gd name="connsiteY5" fmla="*/ 0 h 3774642"/>
                  <a:gd name="connsiteX6" fmla="*/ 6109408 w 6109408"/>
                  <a:gd name="connsiteY6" fmla="*/ 128236 h 3774642"/>
                  <a:gd name="connsiteX0" fmla="*/ 6109408 w 6109408"/>
                  <a:gd name="connsiteY0" fmla="*/ 128236 h 3774642"/>
                  <a:gd name="connsiteX1" fmla="*/ 3380063 w 6109408"/>
                  <a:gd name="connsiteY1" fmla="*/ 793254 h 3774642"/>
                  <a:gd name="connsiteX2" fmla="*/ 3310790 w 6109408"/>
                  <a:gd name="connsiteY2" fmla="*/ 1721509 h 3774642"/>
                  <a:gd name="connsiteX3" fmla="*/ 1731372 w 6109408"/>
                  <a:gd name="connsiteY3" fmla="*/ 1984745 h 3774642"/>
                  <a:gd name="connsiteX4" fmla="*/ 88284 w 6109408"/>
                  <a:gd name="connsiteY4" fmla="*/ 3774642 h 3774642"/>
                  <a:gd name="connsiteX5" fmla="*/ 0 w 6109408"/>
                  <a:gd name="connsiteY5" fmla="*/ 0 h 3774642"/>
                  <a:gd name="connsiteX6" fmla="*/ 6109408 w 6109408"/>
                  <a:gd name="connsiteY6" fmla="*/ 128236 h 3774642"/>
                  <a:gd name="connsiteX0" fmla="*/ 6037557 w 6037557"/>
                  <a:gd name="connsiteY0" fmla="*/ 142533 h 3788939"/>
                  <a:gd name="connsiteX1" fmla="*/ 3308212 w 6037557"/>
                  <a:gd name="connsiteY1" fmla="*/ 807551 h 3788939"/>
                  <a:gd name="connsiteX2" fmla="*/ 3238939 w 6037557"/>
                  <a:gd name="connsiteY2" fmla="*/ 1735806 h 3788939"/>
                  <a:gd name="connsiteX3" fmla="*/ 1659521 w 6037557"/>
                  <a:gd name="connsiteY3" fmla="*/ 1999042 h 3788939"/>
                  <a:gd name="connsiteX4" fmla="*/ 16433 w 6037557"/>
                  <a:gd name="connsiteY4" fmla="*/ 3788939 h 3788939"/>
                  <a:gd name="connsiteX5" fmla="*/ 0 w 6037557"/>
                  <a:gd name="connsiteY5" fmla="*/ 0 h 3788939"/>
                  <a:gd name="connsiteX6" fmla="*/ 6037557 w 6037557"/>
                  <a:gd name="connsiteY6" fmla="*/ 142533 h 3788939"/>
                  <a:gd name="connsiteX0" fmla="*/ 6037557 w 6037557"/>
                  <a:gd name="connsiteY0" fmla="*/ 142533 h 3788939"/>
                  <a:gd name="connsiteX1" fmla="*/ 3308212 w 6037557"/>
                  <a:gd name="connsiteY1" fmla="*/ 807551 h 3788939"/>
                  <a:gd name="connsiteX2" fmla="*/ 3238939 w 6037557"/>
                  <a:gd name="connsiteY2" fmla="*/ 1735806 h 3788939"/>
                  <a:gd name="connsiteX3" fmla="*/ 1659521 w 6037557"/>
                  <a:gd name="connsiteY3" fmla="*/ 1999042 h 3788939"/>
                  <a:gd name="connsiteX4" fmla="*/ 16433 w 6037557"/>
                  <a:gd name="connsiteY4" fmla="*/ 3788939 h 3788939"/>
                  <a:gd name="connsiteX5" fmla="*/ 0 w 6037557"/>
                  <a:gd name="connsiteY5" fmla="*/ 0 h 3788939"/>
                  <a:gd name="connsiteX6" fmla="*/ 6037557 w 6037557"/>
                  <a:gd name="connsiteY6" fmla="*/ 142533 h 3788939"/>
                  <a:gd name="connsiteX0" fmla="*/ 6109407 w 6109407"/>
                  <a:gd name="connsiteY0" fmla="*/ 0 h 3789385"/>
                  <a:gd name="connsiteX1" fmla="*/ 3308212 w 6109407"/>
                  <a:gd name="connsiteY1" fmla="*/ 807997 h 3789385"/>
                  <a:gd name="connsiteX2" fmla="*/ 3238939 w 6109407"/>
                  <a:gd name="connsiteY2" fmla="*/ 1736252 h 3789385"/>
                  <a:gd name="connsiteX3" fmla="*/ 1659521 w 6109407"/>
                  <a:gd name="connsiteY3" fmla="*/ 1999488 h 3789385"/>
                  <a:gd name="connsiteX4" fmla="*/ 16433 w 6109407"/>
                  <a:gd name="connsiteY4" fmla="*/ 3789385 h 3789385"/>
                  <a:gd name="connsiteX5" fmla="*/ 0 w 6109407"/>
                  <a:gd name="connsiteY5" fmla="*/ 446 h 3789385"/>
                  <a:gd name="connsiteX6" fmla="*/ 6109407 w 6109407"/>
                  <a:gd name="connsiteY6" fmla="*/ 0 h 3789385"/>
                  <a:gd name="connsiteX0" fmla="*/ 6109407 w 6179364"/>
                  <a:gd name="connsiteY0" fmla="*/ 0 h 3789385"/>
                  <a:gd name="connsiteX1" fmla="*/ 3308212 w 6179364"/>
                  <a:gd name="connsiteY1" fmla="*/ 807997 h 3789385"/>
                  <a:gd name="connsiteX2" fmla="*/ 3238939 w 6179364"/>
                  <a:gd name="connsiteY2" fmla="*/ 1736252 h 3789385"/>
                  <a:gd name="connsiteX3" fmla="*/ 1659521 w 6179364"/>
                  <a:gd name="connsiteY3" fmla="*/ 1999488 h 3789385"/>
                  <a:gd name="connsiteX4" fmla="*/ 16433 w 6179364"/>
                  <a:gd name="connsiteY4" fmla="*/ 3789385 h 3789385"/>
                  <a:gd name="connsiteX5" fmla="*/ 0 w 6179364"/>
                  <a:gd name="connsiteY5" fmla="*/ 446 h 3789385"/>
                  <a:gd name="connsiteX6" fmla="*/ 6109407 w 6179364"/>
                  <a:gd name="connsiteY6" fmla="*/ 0 h 3789385"/>
                  <a:gd name="connsiteX0" fmla="*/ 6109407 w 6179364"/>
                  <a:gd name="connsiteY0" fmla="*/ 0 h 3789385"/>
                  <a:gd name="connsiteX1" fmla="*/ 3308212 w 6179364"/>
                  <a:gd name="connsiteY1" fmla="*/ 807997 h 3789385"/>
                  <a:gd name="connsiteX2" fmla="*/ 3238939 w 6179364"/>
                  <a:gd name="connsiteY2" fmla="*/ 1736252 h 3789385"/>
                  <a:gd name="connsiteX3" fmla="*/ 1659521 w 6179364"/>
                  <a:gd name="connsiteY3" fmla="*/ 1999488 h 3789385"/>
                  <a:gd name="connsiteX4" fmla="*/ 16433 w 6179364"/>
                  <a:gd name="connsiteY4" fmla="*/ 3789385 h 3789385"/>
                  <a:gd name="connsiteX5" fmla="*/ 0 w 6179364"/>
                  <a:gd name="connsiteY5" fmla="*/ 446 h 3789385"/>
                  <a:gd name="connsiteX6" fmla="*/ 6109407 w 6179364"/>
                  <a:gd name="connsiteY6" fmla="*/ 0 h 3789385"/>
                  <a:gd name="connsiteX0" fmla="*/ 6109407 w 6179364"/>
                  <a:gd name="connsiteY0" fmla="*/ 0 h 3826203"/>
                  <a:gd name="connsiteX1" fmla="*/ 3308212 w 6179364"/>
                  <a:gd name="connsiteY1" fmla="*/ 807997 h 3826203"/>
                  <a:gd name="connsiteX2" fmla="*/ 3238939 w 6179364"/>
                  <a:gd name="connsiteY2" fmla="*/ 1736252 h 3826203"/>
                  <a:gd name="connsiteX3" fmla="*/ 1659521 w 6179364"/>
                  <a:gd name="connsiteY3" fmla="*/ 1999488 h 3826203"/>
                  <a:gd name="connsiteX4" fmla="*/ 16433 w 6179364"/>
                  <a:gd name="connsiteY4" fmla="*/ 3789385 h 3826203"/>
                  <a:gd name="connsiteX5" fmla="*/ 0 w 6179364"/>
                  <a:gd name="connsiteY5" fmla="*/ 446 h 3826203"/>
                  <a:gd name="connsiteX6" fmla="*/ 6109407 w 6179364"/>
                  <a:gd name="connsiteY6" fmla="*/ 0 h 3826203"/>
                  <a:gd name="connsiteX0" fmla="*/ 6109407 w 6194666"/>
                  <a:gd name="connsiteY0" fmla="*/ 0 h 3826203"/>
                  <a:gd name="connsiteX1" fmla="*/ 3897392 w 6194666"/>
                  <a:gd name="connsiteY1" fmla="*/ 636422 h 3826203"/>
                  <a:gd name="connsiteX2" fmla="*/ 3238939 w 6194666"/>
                  <a:gd name="connsiteY2" fmla="*/ 1736252 h 3826203"/>
                  <a:gd name="connsiteX3" fmla="*/ 1659521 w 6194666"/>
                  <a:gd name="connsiteY3" fmla="*/ 1999488 h 3826203"/>
                  <a:gd name="connsiteX4" fmla="*/ 16433 w 6194666"/>
                  <a:gd name="connsiteY4" fmla="*/ 3789385 h 3826203"/>
                  <a:gd name="connsiteX5" fmla="*/ 0 w 6194666"/>
                  <a:gd name="connsiteY5" fmla="*/ 446 h 3826203"/>
                  <a:gd name="connsiteX6" fmla="*/ 6109407 w 6194666"/>
                  <a:gd name="connsiteY6" fmla="*/ 0 h 3826203"/>
                  <a:gd name="connsiteX0" fmla="*/ 6109407 w 6195622"/>
                  <a:gd name="connsiteY0" fmla="*/ 0 h 3830610"/>
                  <a:gd name="connsiteX1" fmla="*/ 3897392 w 6195622"/>
                  <a:gd name="connsiteY1" fmla="*/ 636422 h 3830610"/>
                  <a:gd name="connsiteX2" fmla="*/ 3052127 w 6195622"/>
                  <a:gd name="connsiteY2" fmla="*/ 1764848 h 3830610"/>
                  <a:gd name="connsiteX3" fmla="*/ 1659521 w 6195622"/>
                  <a:gd name="connsiteY3" fmla="*/ 1999488 h 3830610"/>
                  <a:gd name="connsiteX4" fmla="*/ 16433 w 6195622"/>
                  <a:gd name="connsiteY4" fmla="*/ 3789385 h 3830610"/>
                  <a:gd name="connsiteX5" fmla="*/ 0 w 6195622"/>
                  <a:gd name="connsiteY5" fmla="*/ 446 h 3830610"/>
                  <a:gd name="connsiteX6" fmla="*/ 6109407 w 6195622"/>
                  <a:gd name="connsiteY6" fmla="*/ 0 h 3830610"/>
                  <a:gd name="connsiteX0" fmla="*/ 6109407 w 6200522"/>
                  <a:gd name="connsiteY0" fmla="*/ 0 h 3830610"/>
                  <a:gd name="connsiteX1" fmla="*/ 4041094 w 6200522"/>
                  <a:gd name="connsiteY1" fmla="*/ 893784 h 3830610"/>
                  <a:gd name="connsiteX2" fmla="*/ 3052127 w 6200522"/>
                  <a:gd name="connsiteY2" fmla="*/ 1764848 h 3830610"/>
                  <a:gd name="connsiteX3" fmla="*/ 1659521 w 6200522"/>
                  <a:gd name="connsiteY3" fmla="*/ 1999488 h 3830610"/>
                  <a:gd name="connsiteX4" fmla="*/ 16433 w 6200522"/>
                  <a:gd name="connsiteY4" fmla="*/ 3789385 h 3830610"/>
                  <a:gd name="connsiteX5" fmla="*/ 0 w 6200522"/>
                  <a:gd name="connsiteY5" fmla="*/ 446 h 3830610"/>
                  <a:gd name="connsiteX6" fmla="*/ 6109407 w 6200522"/>
                  <a:gd name="connsiteY6" fmla="*/ 0 h 3830610"/>
                  <a:gd name="connsiteX0" fmla="*/ 6109407 w 6200522"/>
                  <a:gd name="connsiteY0" fmla="*/ 0 h 3906887"/>
                  <a:gd name="connsiteX1" fmla="*/ 4041094 w 6200522"/>
                  <a:gd name="connsiteY1" fmla="*/ 893784 h 3906887"/>
                  <a:gd name="connsiteX2" fmla="*/ 3052127 w 6200522"/>
                  <a:gd name="connsiteY2" fmla="*/ 1764848 h 3906887"/>
                  <a:gd name="connsiteX3" fmla="*/ 1659521 w 6200522"/>
                  <a:gd name="connsiteY3" fmla="*/ 1999488 h 3906887"/>
                  <a:gd name="connsiteX4" fmla="*/ 921756 w 6200522"/>
                  <a:gd name="connsiteY4" fmla="*/ 2860023 h 3906887"/>
                  <a:gd name="connsiteX5" fmla="*/ 16433 w 6200522"/>
                  <a:gd name="connsiteY5" fmla="*/ 3789385 h 3906887"/>
                  <a:gd name="connsiteX6" fmla="*/ 0 w 6200522"/>
                  <a:gd name="connsiteY6" fmla="*/ 446 h 3906887"/>
                  <a:gd name="connsiteX7" fmla="*/ 6109407 w 6200522"/>
                  <a:gd name="connsiteY7" fmla="*/ 0 h 3906887"/>
                  <a:gd name="connsiteX0" fmla="*/ 6109407 w 6210247"/>
                  <a:gd name="connsiteY0" fmla="*/ 0 h 3906887"/>
                  <a:gd name="connsiteX1" fmla="*/ 4285388 w 6210247"/>
                  <a:gd name="connsiteY1" fmla="*/ 793699 h 3906887"/>
                  <a:gd name="connsiteX2" fmla="*/ 3052127 w 6210247"/>
                  <a:gd name="connsiteY2" fmla="*/ 1764848 h 3906887"/>
                  <a:gd name="connsiteX3" fmla="*/ 1659521 w 6210247"/>
                  <a:gd name="connsiteY3" fmla="*/ 1999488 h 3906887"/>
                  <a:gd name="connsiteX4" fmla="*/ 921756 w 6210247"/>
                  <a:gd name="connsiteY4" fmla="*/ 2860023 h 3906887"/>
                  <a:gd name="connsiteX5" fmla="*/ 16433 w 6210247"/>
                  <a:gd name="connsiteY5" fmla="*/ 3789385 h 3906887"/>
                  <a:gd name="connsiteX6" fmla="*/ 0 w 6210247"/>
                  <a:gd name="connsiteY6" fmla="*/ 446 h 3906887"/>
                  <a:gd name="connsiteX7" fmla="*/ 6109407 w 6210247"/>
                  <a:gd name="connsiteY7" fmla="*/ 0 h 3906887"/>
                  <a:gd name="connsiteX0" fmla="*/ 6109407 w 6214422"/>
                  <a:gd name="connsiteY0" fmla="*/ 0 h 3906887"/>
                  <a:gd name="connsiteX1" fmla="*/ 4285388 w 6214422"/>
                  <a:gd name="connsiteY1" fmla="*/ 793699 h 3906887"/>
                  <a:gd name="connsiteX2" fmla="*/ 2477318 w 6214422"/>
                  <a:gd name="connsiteY2" fmla="*/ 964165 h 3906887"/>
                  <a:gd name="connsiteX3" fmla="*/ 1659521 w 6214422"/>
                  <a:gd name="connsiteY3" fmla="*/ 1999488 h 3906887"/>
                  <a:gd name="connsiteX4" fmla="*/ 921756 w 6214422"/>
                  <a:gd name="connsiteY4" fmla="*/ 2860023 h 3906887"/>
                  <a:gd name="connsiteX5" fmla="*/ 16433 w 6214422"/>
                  <a:gd name="connsiteY5" fmla="*/ 3789385 h 3906887"/>
                  <a:gd name="connsiteX6" fmla="*/ 0 w 6214422"/>
                  <a:gd name="connsiteY6" fmla="*/ 446 h 3906887"/>
                  <a:gd name="connsiteX7" fmla="*/ 6109407 w 6214422"/>
                  <a:gd name="connsiteY7" fmla="*/ 0 h 3906887"/>
                  <a:gd name="connsiteX0" fmla="*/ 6109407 w 6214422"/>
                  <a:gd name="connsiteY0" fmla="*/ 0 h 3906887"/>
                  <a:gd name="connsiteX1" fmla="*/ 4285388 w 6214422"/>
                  <a:gd name="connsiteY1" fmla="*/ 793699 h 3906887"/>
                  <a:gd name="connsiteX2" fmla="*/ 2477318 w 6214422"/>
                  <a:gd name="connsiteY2" fmla="*/ 964165 h 3906887"/>
                  <a:gd name="connsiteX3" fmla="*/ 2033147 w 6214422"/>
                  <a:gd name="connsiteY3" fmla="*/ 2285446 h 3906887"/>
                  <a:gd name="connsiteX4" fmla="*/ 921756 w 6214422"/>
                  <a:gd name="connsiteY4" fmla="*/ 2860023 h 3906887"/>
                  <a:gd name="connsiteX5" fmla="*/ 16433 w 6214422"/>
                  <a:gd name="connsiteY5" fmla="*/ 3789385 h 3906887"/>
                  <a:gd name="connsiteX6" fmla="*/ 0 w 6214422"/>
                  <a:gd name="connsiteY6" fmla="*/ 446 h 3906887"/>
                  <a:gd name="connsiteX7" fmla="*/ 6109407 w 6214422"/>
                  <a:gd name="connsiteY7" fmla="*/ 0 h 3906887"/>
                  <a:gd name="connsiteX0" fmla="*/ 6109407 w 6214422"/>
                  <a:gd name="connsiteY0" fmla="*/ 0 h 3903573"/>
                  <a:gd name="connsiteX1" fmla="*/ 4285388 w 6214422"/>
                  <a:gd name="connsiteY1" fmla="*/ 793699 h 3903573"/>
                  <a:gd name="connsiteX2" fmla="*/ 2477318 w 6214422"/>
                  <a:gd name="connsiteY2" fmla="*/ 964165 h 3903573"/>
                  <a:gd name="connsiteX3" fmla="*/ 2033147 w 6214422"/>
                  <a:gd name="connsiteY3" fmla="*/ 2285446 h 3903573"/>
                  <a:gd name="connsiteX4" fmla="*/ 849905 w 6214422"/>
                  <a:gd name="connsiteY4" fmla="*/ 2817129 h 3903573"/>
                  <a:gd name="connsiteX5" fmla="*/ 16433 w 6214422"/>
                  <a:gd name="connsiteY5" fmla="*/ 3789385 h 3903573"/>
                  <a:gd name="connsiteX6" fmla="*/ 0 w 6214422"/>
                  <a:gd name="connsiteY6" fmla="*/ 446 h 3903573"/>
                  <a:gd name="connsiteX7" fmla="*/ 6109407 w 6214422"/>
                  <a:gd name="connsiteY7" fmla="*/ 0 h 3903573"/>
                  <a:gd name="connsiteX0" fmla="*/ 6109407 w 6214422"/>
                  <a:gd name="connsiteY0" fmla="*/ 0 h 3912056"/>
                  <a:gd name="connsiteX1" fmla="*/ 4285388 w 6214422"/>
                  <a:gd name="connsiteY1" fmla="*/ 793699 h 3912056"/>
                  <a:gd name="connsiteX2" fmla="*/ 2477318 w 6214422"/>
                  <a:gd name="connsiteY2" fmla="*/ 964165 h 3912056"/>
                  <a:gd name="connsiteX3" fmla="*/ 2033147 w 6214422"/>
                  <a:gd name="connsiteY3" fmla="*/ 2285446 h 3912056"/>
                  <a:gd name="connsiteX4" fmla="*/ 849905 w 6214422"/>
                  <a:gd name="connsiteY4" fmla="*/ 2817129 h 3912056"/>
                  <a:gd name="connsiteX5" fmla="*/ 16433 w 6214422"/>
                  <a:gd name="connsiteY5" fmla="*/ 3789385 h 3912056"/>
                  <a:gd name="connsiteX6" fmla="*/ 0 w 6214422"/>
                  <a:gd name="connsiteY6" fmla="*/ 446 h 3912056"/>
                  <a:gd name="connsiteX7" fmla="*/ 6109407 w 6214422"/>
                  <a:gd name="connsiteY7" fmla="*/ 0 h 3912056"/>
                  <a:gd name="connsiteX0" fmla="*/ 6109407 w 6220180"/>
                  <a:gd name="connsiteY0" fmla="*/ 0 h 3912056"/>
                  <a:gd name="connsiteX1" fmla="*/ 4400350 w 6220180"/>
                  <a:gd name="connsiteY1" fmla="*/ 993869 h 3912056"/>
                  <a:gd name="connsiteX2" fmla="*/ 2477318 w 6220180"/>
                  <a:gd name="connsiteY2" fmla="*/ 964165 h 3912056"/>
                  <a:gd name="connsiteX3" fmla="*/ 2033147 w 6220180"/>
                  <a:gd name="connsiteY3" fmla="*/ 2285446 h 3912056"/>
                  <a:gd name="connsiteX4" fmla="*/ 849905 w 6220180"/>
                  <a:gd name="connsiteY4" fmla="*/ 2817129 h 3912056"/>
                  <a:gd name="connsiteX5" fmla="*/ 16433 w 6220180"/>
                  <a:gd name="connsiteY5" fmla="*/ 3789385 h 3912056"/>
                  <a:gd name="connsiteX6" fmla="*/ 0 w 6220180"/>
                  <a:gd name="connsiteY6" fmla="*/ 446 h 3912056"/>
                  <a:gd name="connsiteX7" fmla="*/ 6109407 w 6220180"/>
                  <a:gd name="connsiteY7" fmla="*/ 0 h 3912056"/>
                  <a:gd name="connsiteX0" fmla="*/ 6109407 w 6221637"/>
                  <a:gd name="connsiteY0" fmla="*/ 0 h 3912056"/>
                  <a:gd name="connsiteX1" fmla="*/ 4400350 w 6221637"/>
                  <a:gd name="connsiteY1" fmla="*/ 993869 h 3912056"/>
                  <a:gd name="connsiteX2" fmla="*/ 2477318 w 6221637"/>
                  <a:gd name="connsiteY2" fmla="*/ 964165 h 3912056"/>
                  <a:gd name="connsiteX3" fmla="*/ 2033147 w 6221637"/>
                  <a:gd name="connsiteY3" fmla="*/ 2285446 h 3912056"/>
                  <a:gd name="connsiteX4" fmla="*/ 849905 w 6221637"/>
                  <a:gd name="connsiteY4" fmla="*/ 2817129 h 3912056"/>
                  <a:gd name="connsiteX5" fmla="*/ 16433 w 6221637"/>
                  <a:gd name="connsiteY5" fmla="*/ 3789385 h 3912056"/>
                  <a:gd name="connsiteX6" fmla="*/ 0 w 6221637"/>
                  <a:gd name="connsiteY6" fmla="*/ 446 h 3912056"/>
                  <a:gd name="connsiteX7" fmla="*/ 6109407 w 6221637"/>
                  <a:gd name="connsiteY7" fmla="*/ 0 h 3912056"/>
                  <a:gd name="connsiteX0" fmla="*/ 6109407 w 6217155"/>
                  <a:gd name="connsiteY0" fmla="*/ 0 h 3912056"/>
                  <a:gd name="connsiteX1" fmla="*/ 4314129 w 6217155"/>
                  <a:gd name="connsiteY1" fmla="*/ 765103 h 3912056"/>
                  <a:gd name="connsiteX2" fmla="*/ 2477318 w 6217155"/>
                  <a:gd name="connsiteY2" fmla="*/ 964165 h 3912056"/>
                  <a:gd name="connsiteX3" fmla="*/ 2033147 w 6217155"/>
                  <a:gd name="connsiteY3" fmla="*/ 2285446 h 3912056"/>
                  <a:gd name="connsiteX4" fmla="*/ 849905 w 6217155"/>
                  <a:gd name="connsiteY4" fmla="*/ 2817129 h 3912056"/>
                  <a:gd name="connsiteX5" fmla="*/ 16433 w 6217155"/>
                  <a:gd name="connsiteY5" fmla="*/ 3789385 h 3912056"/>
                  <a:gd name="connsiteX6" fmla="*/ 0 w 6217155"/>
                  <a:gd name="connsiteY6" fmla="*/ 446 h 3912056"/>
                  <a:gd name="connsiteX7" fmla="*/ 6109407 w 6217155"/>
                  <a:gd name="connsiteY7" fmla="*/ 0 h 3912056"/>
                  <a:gd name="connsiteX0" fmla="*/ 6109407 w 6216702"/>
                  <a:gd name="connsiteY0" fmla="*/ 0 h 3912056"/>
                  <a:gd name="connsiteX1" fmla="*/ 4314129 w 6216702"/>
                  <a:gd name="connsiteY1" fmla="*/ 765103 h 3912056"/>
                  <a:gd name="connsiteX2" fmla="*/ 2362355 w 6216702"/>
                  <a:gd name="connsiteY2" fmla="*/ 721101 h 3912056"/>
                  <a:gd name="connsiteX3" fmla="*/ 2033147 w 6216702"/>
                  <a:gd name="connsiteY3" fmla="*/ 2285446 h 3912056"/>
                  <a:gd name="connsiteX4" fmla="*/ 849905 w 6216702"/>
                  <a:gd name="connsiteY4" fmla="*/ 2817129 h 3912056"/>
                  <a:gd name="connsiteX5" fmla="*/ 16433 w 6216702"/>
                  <a:gd name="connsiteY5" fmla="*/ 3789385 h 3912056"/>
                  <a:gd name="connsiteX6" fmla="*/ 0 w 6216702"/>
                  <a:gd name="connsiteY6" fmla="*/ 446 h 3912056"/>
                  <a:gd name="connsiteX7" fmla="*/ 6109407 w 6216702"/>
                  <a:gd name="connsiteY7" fmla="*/ 0 h 3912056"/>
                  <a:gd name="connsiteX0" fmla="*/ 6109407 w 6212589"/>
                  <a:gd name="connsiteY0" fmla="*/ 0 h 3912056"/>
                  <a:gd name="connsiteX1" fmla="*/ 4227908 w 6212589"/>
                  <a:gd name="connsiteY1" fmla="*/ 622123 h 3912056"/>
                  <a:gd name="connsiteX2" fmla="*/ 2362355 w 6212589"/>
                  <a:gd name="connsiteY2" fmla="*/ 721101 h 3912056"/>
                  <a:gd name="connsiteX3" fmla="*/ 2033147 w 6212589"/>
                  <a:gd name="connsiteY3" fmla="*/ 2285446 h 3912056"/>
                  <a:gd name="connsiteX4" fmla="*/ 849905 w 6212589"/>
                  <a:gd name="connsiteY4" fmla="*/ 2817129 h 3912056"/>
                  <a:gd name="connsiteX5" fmla="*/ 16433 w 6212589"/>
                  <a:gd name="connsiteY5" fmla="*/ 3789385 h 3912056"/>
                  <a:gd name="connsiteX6" fmla="*/ 0 w 6212589"/>
                  <a:gd name="connsiteY6" fmla="*/ 446 h 3912056"/>
                  <a:gd name="connsiteX7" fmla="*/ 6109407 w 6212589"/>
                  <a:gd name="connsiteY7" fmla="*/ 0 h 3912056"/>
                  <a:gd name="connsiteX0" fmla="*/ 6109407 w 6213116"/>
                  <a:gd name="connsiteY0" fmla="*/ 0 h 3912056"/>
                  <a:gd name="connsiteX1" fmla="*/ 4227908 w 6213116"/>
                  <a:gd name="connsiteY1" fmla="*/ 622123 h 3912056"/>
                  <a:gd name="connsiteX2" fmla="*/ 2290505 w 6213116"/>
                  <a:gd name="connsiteY2" fmla="*/ 721102 h 3912056"/>
                  <a:gd name="connsiteX3" fmla="*/ 2033147 w 6213116"/>
                  <a:gd name="connsiteY3" fmla="*/ 2285446 h 3912056"/>
                  <a:gd name="connsiteX4" fmla="*/ 849905 w 6213116"/>
                  <a:gd name="connsiteY4" fmla="*/ 2817129 h 3912056"/>
                  <a:gd name="connsiteX5" fmla="*/ 16433 w 6213116"/>
                  <a:gd name="connsiteY5" fmla="*/ 3789385 h 3912056"/>
                  <a:gd name="connsiteX6" fmla="*/ 0 w 6213116"/>
                  <a:gd name="connsiteY6" fmla="*/ 446 h 3912056"/>
                  <a:gd name="connsiteX7" fmla="*/ 6109407 w 6213116"/>
                  <a:gd name="connsiteY7" fmla="*/ 0 h 3912056"/>
                  <a:gd name="connsiteX0" fmla="*/ 6109407 w 6214399"/>
                  <a:gd name="connsiteY0" fmla="*/ 0 h 3912056"/>
                  <a:gd name="connsiteX1" fmla="*/ 4227908 w 6214399"/>
                  <a:gd name="connsiteY1" fmla="*/ 622123 h 3912056"/>
                  <a:gd name="connsiteX2" fmla="*/ 2290505 w 6214399"/>
                  <a:gd name="connsiteY2" fmla="*/ 721102 h 3912056"/>
                  <a:gd name="connsiteX3" fmla="*/ 2033147 w 6214399"/>
                  <a:gd name="connsiteY3" fmla="*/ 2285446 h 3912056"/>
                  <a:gd name="connsiteX4" fmla="*/ 849905 w 6214399"/>
                  <a:gd name="connsiteY4" fmla="*/ 2817129 h 3912056"/>
                  <a:gd name="connsiteX5" fmla="*/ 16433 w 6214399"/>
                  <a:gd name="connsiteY5" fmla="*/ 3789385 h 3912056"/>
                  <a:gd name="connsiteX6" fmla="*/ 0 w 6214399"/>
                  <a:gd name="connsiteY6" fmla="*/ 446 h 3912056"/>
                  <a:gd name="connsiteX7" fmla="*/ 6109407 w 6214399"/>
                  <a:gd name="connsiteY7" fmla="*/ 0 h 3912056"/>
                  <a:gd name="connsiteX0" fmla="*/ 6109407 w 6231869"/>
                  <a:gd name="connsiteY0" fmla="*/ 0 h 3912056"/>
                  <a:gd name="connsiteX1" fmla="*/ 4227908 w 6231869"/>
                  <a:gd name="connsiteY1" fmla="*/ 622123 h 3912056"/>
                  <a:gd name="connsiteX2" fmla="*/ 2290505 w 6231869"/>
                  <a:gd name="connsiteY2" fmla="*/ 721102 h 3912056"/>
                  <a:gd name="connsiteX3" fmla="*/ 2033147 w 6231869"/>
                  <a:gd name="connsiteY3" fmla="*/ 2285446 h 3912056"/>
                  <a:gd name="connsiteX4" fmla="*/ 849905 w 6231869"/>
                  <a:gd name="connsiteY4" fmla="*/ 2817129 h 3912056"/>
                  <a:gd name="connsiteX5" fmla="*/ 16433 w 6231869"/>
                  <a:gd name="connsiteY5" fmla="*/ 3789385 h 3912056"/>
                  <a:gd name="connsiteX6" fmla="*/ 0 w 6231869"/>
                  <a:gd name="connsiteY6" fmla="*/ 446 h 3912056"/>
                  <a:gd name="connsiteX7" fmla="*/ 6109407 w 6231869"/>
                  <a:gd name="connsiteY7" fmla="*/ 0 h 3912056"/>
                  <a:gd name="connsiteX0" fmla="*/ 6109407 w 6263187"/>
                  <a:gd name="connsiteY0" fmla="*/ 0 h 3912056"/>
                  <a:gd name="connsiteX1" fmla="*/ 4227908 w 6263187"/>
                  <a:gd name="connsiteY1" fmla="*/ 622123 h 3912056"/>
                  <a:gd name="connsiteX2" fmla="*/ 2290505 w 6263187"/>
                  <a:gd name="connsiteY2" fmla="*/ 721102 h 3912056"/>
                  <a:gd name="connsiteX3" fmla="*/ 2033147 w 6263187"/>
                  <a:gd name="connsiteY3" fmla="*/ 2285446 h 3912056"/>
                  <a:gd name="connsiteX4" fmla="*/ 849905 w 6263187"/>
                  <a:gd name="connsiteY4" fmla="*/ 2817129 h 3912056"/>
                  <a:gd name="connsiteX5" fmla="*/ 16433 w 6263187"/>
                  <a:gd name="connsiteY5" fmla="*/ 3789385 h 3912056"/>
                  <a:gd name="connsiteX6" fmla="*/ 0 w 6263187"/>
                  <a:gd name="connsiteY6" fmla="*/ 446 h 3912056"/>
                  <a:gd name="connsiteX7" fmla="*/ 6109407 w 6263187"/>
                  <a:gd name="connsiteY7" fmla="*/ 0 h 3912056"/>
                  <a:gd name="connsiteX0" fmla="*/ 6109407 w 6251157"/>
                  <a:gd name="connsiteY0" fmla="*/ 53381 h 3965437"/>
                  <a:gd name="connsiteX1" fmla="*/ 4141687 w 6251157"/>
                  <a:gd name="connsiteY1" fmla="*/ 775590 h 3965437"/>
                  <a:gd name="connsiteX2" fmla="*/ 2290505 w 6251157"/>
                  <a:gd name="connsiteY2" fmla="*/ 774483 h 3965437"/>
                  <a:gd name="connsiteX3" fmla="*/ 2033147 w 6251157"/>
                  <a:gd name="connsiteY3" fmla="*/ 2338827 h 3965437"/>
                  <a:gd name="connsiteX4" fmla="*/ 849905 w 6251157"/>
                  <a:gd name="connsiteY4" fmla="*/ 2870510 h 3965437"/>
                  <a:gd name="connsiteX5" fmla="*/ 16433 w 6251157"/>
                  <a:gd name="connsiteY5" fmla="*/ 3842766 h 3965437"/>
                  <a:gd name="connsiteX6" fmla="*/ 0 w 6251157"/>
                  <a:gd name="connsiteY6" fmla="*/ 53827 h 3965437"/>
                  <a:gd name="connsiteX7" fmla="*/ 6109407 w 6251157"/>
                  <a:gd name="connsiteY7" fmla="*/ 53381 h 3965437"/>
                  <a:gd name="connsiteX0" fmla="*/ 6109407 w 6249177"/>
                  <a:gd name="connsiteY0" fmla="*/ 53381 h 3965437"/>
                  <a:gd name="connsiteX1" fmla="*/ 4141687 w 6249177"/>
                  <a:gd name="connsiteY1" fmla="*/ 775590 h 3965437"/>
                  <a:gd name="connsiteX2" fmla="*/ 2520428 w 6249177"/>
                  <a:gd name="connsiteY2" fmla="*/ 1131930 h 3965437"/>
                  <a:gd name="connsiteX3" fmla="*/ 2033147 w 6249177"/>
                  <a:gd name="connsiteY3" fmla="*/ 2338827 h 3965437"/>
                  <a:gd name="connsiteX4" fmla="*/ 849905 w 6249177"/>
                  <a:gd name="connsiteY4" fmla="*/ 2870510 h 3965437"/>
                  <a:gd name="connsiteX5" fmla="*/ 16433 w 6249177"/>
                  <a:gd name="connsiteY5" fmla="*/ 3842766 h 3965437"/>
                  <a:gd name="connsiteX6" fmla="*/ 0 w 6249177"/>
                  <a:gd name="connsiteY6" fmla="*/ 53827 h 3965437"/>
                  <a:gd name="connsiteX7" fmla="*/ 6109407 w 6249177"/>
                  <a:gd name="connsiteY7" fmla="*/ 53381 h 3965437"/>
                  <a:gd name="connsiteX0" fmla="*/ 6109407 w 6258571"/>
                  <a:gd name="connsiteY0" fmla="*/ 72445 h 3984501"/>
                  <a:gd name="connsiteX1" fmla="*/ 4227908 w 6258571"/>
                  <a:gd name="connsiteY1" fmla="*/ 1052016 h 3984501"/>
                  <a:gd name="connsiteX2" fmla="*/ 2520428 w 6258571"/>
                  <a:gd name="connsiteY2" fmla="*/ 1150994 h 3984501"/>
                  <a:gd name="connsiteX3" fmla="*/ 2033147 w 6258571"/>
                  <a:gd name="connsiteY3" fmla="*/ 2357891 h 3984501"/>
                  <a:gd name="connsiteX4" fmla="*/ 849905 w 6258571"/>
                  <a:gd name="connsiteY4" fmla="*/ 2889574 h 3984501"/>
                  <a:gd name="connsiteX5" fmla="*/ 16433 w 6258571"/>
                  <a:gd name="connsiteY5" fmla="*/ 3861830 h 3984501"/>
                  <a:gd name="connsiteX6" fmla="*/ 0 w 6258571"/>
                  <a:gd name="connsiteY6" fmla="*/ 72891 h 3984501"/>
                  <a:gd name="connsiteX7" fmla="*/ 6109407 w 6258571"/>
                  <a:gd name="connsiteY7" fmla="*/ 72445 h 3984501"/>
                  <a:gd name="connsiteX0" fmla="*/ 6109407 w 6224172"/>
                  <a:gd name="connsiteY0" fmla="*/ 72445 h 3984501"/>
                  <a:gd name="connsiteX1" fmla="*/ 4227908 w 6224172"/>
                  <a:gd name="connsiteY1" fmla="*/ 1052016 h 3984501"/>
                  <a:gd name="connsiteX2" fmla="*/ 2520428 w 6224172"/>
                  <a:gd name="connsiteY2" fmla="*/ 1150994 h 3984501"/>
                  <a:gd name="connsiteX3" fmla="*/ 2033147 w 6224172"/>
                  <a:gd name="connsiteY3" fmla="*/ 2357891 h 3984501"/>
                  <a:gd name="connsiteX4" fmla="*/ 849905 w 6224172"/>
                  <a:gd name="connsiteY4" fmla="*/ 2889574 h 3984501"/>
                  <a:gd name="connsiteX5" fmla="*/ 16433 w 6224172"/>
                  <a:gd name="connsiteY5" fmla="*/ 3861830 h 3984501"/>
                  <a:gd name="connsiteX6" fmla="*/ 0 w 6224172"/>
                  <a:gd name="connsiteY6" fmla="*/ 72891 h 3984501"/>
                  <a:gd name="connsiteX7" fmla="*/ 6109407 w 6224172"/>
                  <a:gd name="connsiteY7" fmla="*/ 72445 h 3984501"/>
                  <a:gd name="connsiteX0" fmla="*/ 6109407 w 6241461"/>
                  <a:gd name="connsiteY0" fmla="*/ 72445 h 3984501"/>
                  <a:gd name="connsiteX1" fmla="*/ 4227908 w 6241461"/>
                  <a:gd name="connsiteY1" fmla="*/ 1052016 h 3984501"/>
                  <a:gd name="connsiteX2" fmla="*/ 2520428 w 6241461"/>
                  <a:gd name="connsiteY2" fmla="*/ 1150994 h 3984501"/>
                  <a:gd name="connsiteX3" fmla="*/ 2033147 w 6241461"/>
                  <a:gd name="connsiteY3" fmla="*/ 2357891 h 3984501"/>
                  <a:gd name="connsiteX4" fmla="*/ 849905 w 6241461"/>
                  <a:gd name="connsiteY4" fmla="*/ 2889574 h 3984501"/>
                  <a:gd name="connsiteX5" fmla="*/ 16433 w 6241461"/>
                  <a:gd name="connsiteY5" fmla="*/ 3861830 h 3984501"/>
                  <a:gd name="connsiteX6" fmla="*/ 0 w 6241461"/>
                  <a:gd name="connsiteY6" fmla="*/ 72891 h 3984501"/>
                  <a:gd name="connsiteX7" fmla="*/ 6109407 w 6241461"/>
                  <a:gd name="connsiteY7" fmla="*/ 72445 h 3984501"/>
                  <a:gd name="connsiteX0" fmla="*/ 6109407 w 6201346"/>
                  <a:gd name="connsiteY0" fmla="*/ 55500 h 3967556"/>
                  <a:gd name="connsiteX1" fmla="*/ 3739321 w 6201346"/>
                  <a:gd name="connsiteY1" fmla="*/ 806305 h 3967556"/>
                  <a:gd name="connsiteX2" fmla="*/ 2520428 w 6201346"/>
                  <a:gd name="connsiteY2" fmla="*/ 1134049 h 3967556"/>
                  <a:gd name="connsiteX3" fmla="*/ 2033147 w 6201346"/>
                  <a:gd name="connsiteY3" fmla="*/ 2340946 h 3967556"/>
                  <a:gd name="connsiteX4" fmla="*/ 849905 w 6201346"/>
                  <a:gd name="connsiteY4" fmla="*/ 2872629 h 3967556"/>
                  <a:gd name="connsiteX5" fmla="*/ 16433 w 6201346"/>
                  <a:gd name="connsiteY5" fmla="*/ 3844885 h 3967556"/>
                  <a:gd name="connsiteX6" fmla="*/ 0 w 6201346"/>
                  <a:gd name="connsiteY6" fmla="*/ 55946 h 3967556"/>
                  <a:gd name="connsiteX7" fmla="*/ 6109407 w 6201346"/>
                  <a:gd name="connsiteY7" fmla="*/ 55500 h 3967556"/>
                  <a:gd name="connsiteX0" fmla="*/ 6109407 w 6211840"/>
                  <a:gd name="connsiteY0" fmla="*/ 55500 h 3967556"/>
                  <a:gd name="connsiteX1" fmla="*/ 3739321 w 6211840"/>
                  <a:gd name="connsiteY1" fmla="*/ 806305 h 3967556"/>
                  <a:gd name="connsiteX2" fmla="*/ 2549169 w 6211840"/>
                  <a:gd name="connsiteY2" fmla="*/ 1405710 h 3967556"/>
                  <a:gd name="connsiteX3" fmla="*/ 2033147 w 6211840"/>
                  <a:gd name="connsiteY3" fmla="*/ 2340946 h 3967556"/>
                  <a:gd name="connsiteX4" fmla="*/ 849905 w 6211840"/>
                  <a:gd name="connsiteY4" fmla="*/ 2872629 h 3967556"/>
                  <a:gd name="connsiteX5" fmla="*/ 16433 w 6211840"/>
                  <a:gd name="connsiteY5" fmla="*/ 3844885 h 3967556"/>
                  <a:gd name="connsiteX6" fmla="*/ 0 w 6211840"/>
                  <a:gd name="connsiteY6" fmla="*/ 55946 h 3967556"/>
                  <a:gd name="connsiteX7" fmla="*/ 6109407 w 6211840"/>
                  <a:gd name="connsiteY7" fmla="*/ 55500 h 39675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211840" h="3967556">
                    <a:moveTo>
                      <a:pt x="6109407" y="55500"/>
                    </a:moveTo>
                    <a:cubicBezTo>
                      <a:pt x="6732627" y="180560"/>
                      <a:pt x="4332694" y="581270"/>
                      <a:pt x="3739321" y="806305"/>
                    </a:cubicBezTo>
                    <a:cubicBezTo>
                      <a:pt x="3145948" y="1031340"/>
                      <a:pt x="2833531" y="1149936"/>
                      <a:pt x="2549169" y="1405710"/>
                    </a:cubicBezTo>
                    <a:cubicBezTo>
                      <a:pt x="2264807" y="1661484"/>
                      <a:pt x="2316358" y="2096460"/>
                      <a:pt x="2033147" y="2340946"/>
                    </a:cubicBezTo>
                    <a:cubicBezTo>
                      <a:pt x="1749936" y="2585432"/>
                      <a:pt x="1123753" y="2574313"/>
                      <a:pt x="849905" y="2872629"/>
                    </a:cubicBezTo>
                    <a:cubicBezTo>
                      <a:pt x="576057" y="3170945"/>
                      <a:pt x="16720" y="4345629"/>
                      <a:pt x="16433" y="3844885"/>
                    </a:cubicBezTo>
                    <a:cubicBezTo>
                      <a:pt x="15745" y="2643863"/>
                      <a:pt x="15057" y="1171182"/>
                      <a:pt x="0" y="55946"/>
                    </a:cubicBezTo>
                    <a:cubicBezTo>
                      <a:pt x="2036469" y="55797"/>
                      <a:pt x="5486187" y="-69560"/>
                      <a:pt x="6109407" y="5550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 dirty="0"/>
              </a:p>
            </p:txBody>
          </p:sp>
        </p:grpSp>
        <p:grpSp>
          <p:nvGrpSpPr>
            <p:cNvPr id="26" name="กลุ่ม 25">
              <a:extLst>
                <a:ext uri="{FF2B5EF4-FFF2-40B4-BE49-F238E27FC236}">
                  <a16:creationId xmlns:a16="http://schemas.microsoft.com/office/drawing/2014/main" id="{7DAAD41E-889A-4C7E-AFE1-4E5DAD90ABFC}"/>
                </a:ext>
              </a:extLst>
            </p:cNvPr>
            <p:cNvGrpSpPr/>
            <p:nvPr/>
          </p:nvGrpSpPr>
          <p:grpSpPr>
            <a:xfrm flipH="1" flipV="1">
              <a:off x="3659829" y="569056"/>
              <a:ext cx="5503933" cy="4625727"/>
              <a:chOff x="-13854" y="-53779"/>
              <a:chExt cx="5988928" cy="5448712"/>
            </a:xfrm>
            <a:gradFill>
              <a:gsLst>
                <a:gs pos="0">
                  <a:srgbClr val="FEE882"/>
                </a:gs>
                <a:gs pos="73000">
                  <a:srgbClr val="FEE882"/>
                </a:gs>
                <a:gs pos="100000">
                  <a:srgbClr val="FEE882"/>
                </a:gs>
              </a:gsLst>
              <a:path path="circle">
                <a:fillToRect l="50000" t="50000" r="50000" b="50000"/>
              </a:path>
            </a:gradFill>
          </p:grpSpPr>
          <p:sp>
            <p:nvSpPr>
              <p:cNvPr id="27" name="รูปแบบอิสระ: รูปร่าง 26">
                <a:extLst>
                  <a:ext uri="{FF2B5EF4-FFF2-40B4-BE49-F238E27FC236}">
                    <a16:creationId xmlns:a16="http://schemas.microsoft.com/office/drawing/2014/main" id="{639E2FCE-E179-4B4B-B31A-9307FD1A748F}"/>
                  </a:ext>
                </a:extLst>
              </p:cNvPr>
              <p:cNvSpPr/>
              <p:nvPr/>
            </p:nvSpPr>
            <p:spPr>
              <a:xfrm>
                <a:off x="-13854" y="415635"/>
                <a:ext cx="3654961" cy="4979298"/>
              </a:xfrm>
              <a:custGeom>
                <a:avLst/>
                <a:gdLst>
                  <a:gd name="connsiteX0" fmla="*/ 3034146 w 3034146"/>
                  <a:gd name="connsiteY0" fmla="*/ 0 h 4724400"/>
                  <a:gd name="connsiteX1" fmla="*/ 1676400 w 3034146"/>
                  <a:gd name="connsiteY1" fmla="*/ 1939636 h 4724400"/>
                  <a:gd name="connsiteX2" fmla="*/ 831273 w 3034146"/>
                  <a:gd name="connsiteY2" fmla="*/ 2521527 h 4724400"/>
                  <a:gd name="connsiteX3" fmla="*/ 498764 w 3034146"/>
                  <a:gd name="connsiteY3" fmla="*/ 4322618 h 4724400"/>
                  <a:gd name="connsiteX4" fmla="*/ 13855 w 3034146"/>
                  <a:gd name="connsiteY4" fmla="*/ 4724400 h 4724400"/>
                  <a:gd name="connsiteX5" fmla="*/ 0 w 3034146"/>
                  <a:gd name="connsiteY5" fmla="*/ 41564 h 4724400"/>
                  <a:gd name="connsiteX6" fmla="*/ 3034146 w 3034146"/>
                  <a:gd name="connsiteY6" fmla="*/ 0 h 4724400"/>
                  <a:gd name="connsiteX0" fmla="*/ 3034146 w 3034146"/>
                  <a:gd name="connsiteY0" fmla="*/ 0 h 5021667"/>
                  <a:gd name="connsiteX1" fmla="*/ 1676400 w 3034146"/>
                  <a:gd name="connsiteY1" fmla="*/ 1939636 h 5021667"/>
                  <a:gd name="connsiteX2" fmla="*/ 831273 w 3034146"/>
                  <a:gd name="connsiteY2" fmla="*/ 2521527 h 5021667"/>
                  <a:gd name="connsiteX3" fmla="*/ 498764 w 3034146"/>
                  <a:gd name="connsiteY3" fmla="*/ 4322618 h 5021667"/>
                  <a:gd name="connsiteX4" fmla="*/ 13855 w 3034146"/>
                  <a:gd name="connsiteY4" fmla="*/ 4724400 h 5021667"/>
                  <a:gd name="connsiteX5" fmla="*/ 0 w 3034146"/>
                  <a:gd name="connsiteY5" fmla="*/ 41564 h 5021667"/>
                  <a:gd name="connsiteX6" fmla="*/ 3034146 w 3034146"/>
                  <a:gd name="connsiteY6" fmla="*/ 0 h 5021667"/>
                  <a:gd name="connsiteX0" fmla="*/ 3034146 w 3034146"/>
                  <a:gd name="connsiteY0" fmla="*/ 0 h 5021667"/>
                  <a:gd name="connsiteX1" fmla="*/ 1676400 w 3034146"/>
                  <a:gd name="connsiteY1" fmla="*/ 1939636 h 5021667"/>
                  <a:gd name="connsiteX2" fmla="*/ 831273 w 3034146"/>
                  <a:gd name="connsiteY2" fmla="*/ 2521527 h 5021667"/>
                  <a:gd name="connsiteX3" fmla="*/ 498764 w 3034146"/>
                  <a:gd name="connsiteY3" fmla="*/ 4322618 h 5021667"/>
                  <a:gd name="connsiteX4" fmla="*/ 13855 w 3034146"/>
                  <a:gd name="connsiteY4" fmla="*/ 4724400 h 5021667"/>
                  <a:gd name="connsiteX5" fmla="*/ 0 w 3034146"/>
                  <a:gd name="connsiteY5" fmla="*/ 41564 h 5021667"/>
                  <a:gd name="connsiteX6" fmla="*/ 3034146 w 3034146"/>
                  <a:gd name="connsiteY6" fmla="*/ 0 h 5021667"/>
                  <a:gd name="connsiteX0" fmla="*/ 3034146 w 3073956"/>
                  <a:gd name="connsiteY0" fmla="*/ 0 h 5021667"/>
                  <a:gd name="connsiteX1" fmla="*/ 1676400 w 3073956"/>
                  <a:gd name="connsiteY1" fmla="*/ 1939636 h 5021667"/>
                  <a:gd name="connsiteX2" fmla="*/ 831273 w 3073956"/>
                  <a:gd name="connsiteY2" fmla="*/ 2521527 h 5021667"/>
                  <a:gd name="connsiteX3" fmla="*/ 498764 w 3073956"/>
                  <a:gd name="connsiteY3" fmla="*/ 4322618 h 5021667"/>
                  <a:gd name="connsiteX4" fmla="*/ 13855 w 3073956"/>
                  <a:gd name="connsiteY4" fmla="*/ 4724400 h 5021667"/>
                  <a:gd name="connsiteX5" fmla="*/ 0 w 3073956"/>
                  <a:gd name="connsiteY5" fmla="*/ 41564 h 5021667"/>
                  <a:gd name="connsiteX6" fmla="*/ 3034146 w 3073956"/>
                  <a:gd name="connsiteY6" fmla="*/ 0 h 5021667"/>
                  <a:gd name="connsiteX0" fmla="*/ 3034146 w 3101237"/>
                  <a:gd name="connsiteY0" fmla="*/ 0 h 5021667"/>
                  <a:gd name="connsiteX1" fmla="*/ 2286000 w 3101237"/>
                  <a:gd name="connsiteY1" fmla="*/ 2119745 h 5021667"/>
                  <a:gd name="connsiteX2" fmla="*/ 831273 w 3101237"/>
                  <a:gd name="connsiteY2" fmla="*/ 2521527 h 5021667"/>
                  <a:gd name="connsiteX3" fmla="*/ 498764 w 3101237"/>
                  <a:gd name="connsiteY3" fmla="*/ 4322618 h 5021667"/>
                  <a:gd name="connsiteX4" fmla="*/ 13855 w 3101237"/>
                  <a:gd name="connsiteY4" fmla="*/ 4724400 h 5021667"/>
                  <a:gd name="connsiteX5" fmla="*/ 0 w 3101237"/>
                  <a:gd name="connsiteY5" fmla="*/ 41564 h 5021667"/>
                  <a:gd name="connsiteX6" fmla="*/ 3034146 w 3101237"/>
                  <a:gd name="connsiteY6" fmla="*/ 0 h 5021667"/>
                  <a:gd name="connsiteX0" fmla="*/ 3740728 w 3780989"/>
                  <a:gd name="connsiteY0" fmla="*/ 13854 h 4980103"/>
                  <a:gd name="connsiteX1" fmla="*/ 2286000 w 3780989"/>
                  <a:gd name="connsiteY1" fmla="*/ 2078181 h 4980103"/>
                  <a:gd name="connsiteX2" fmla="*/ 831273 w 3780989"/>
                  <a:gd name="connsiteY2" fmla="*/ 2479963 h 4980103"/>
                  <a:gd name="connsiteX3" fmla="*/ 498764 w 3780989"/>
                  <a:gd name="connsiteY3" fmla="*/ 4281054 h 4980103"/>
                  <a:gd name="connsiteX4" fmla="*/ 13855 w 3780989"/>
                  <a:gd name="connsiteY4" fmla="*/ 4682836 h 4980103"/>
                  <a:gd name="connsiteX5" fmla="*/ 0 w 3780989"/>
                  <a:gd name="connsiteY5" fmla="*/ 0 h 4980103"/>
                  <a:gd name="connsiteX6" fmla="*/ 3740728 w 3780989"/>
                  <a:gd name="connsiteY6" fmla="*/ 13854 h 4980103"/>
                  <a:gd name="connsiteX0" fmla="*/ 3740728 w 3803936"/>
                  <a:gd name="connsiteY0" fmla="*/ 13854 h 4980103"/>
                  <a:gd name="connsiteX1" fmla="*/ 2826327 w 3803936"/>
                  <a:gd name="connsiteY1" fmla="*/ 1884217 h 4980103"/>
                  <a:gd name="connsiteX2" fmla="*/ 831273 w 3803936"/>
                  <a:gd name="connsiteY2" fmla="*/ 2479963 h 4980103"/>
                  <a:gd name="connsiteX3" fmla="*/ 498764 w 3803936"/>
                  <a:gd name="connsiteY3" fmla="*/ 4281054 h 4980103"/>
                  <a:gd name="connsiteX4" fmla="*/ 13855 w 3803936"/>
                  <a:gd name="connsiteY4" fmla="*/ 4682836 h 4980103"/>
                  <a:gd name="connsiteX5" fmla="*/ 0 w 3803936"/>
                  <a:gd name="connsiteY5" fmla="*/ 0 h 4980103"/>
                  <a:gd name="connsiteX6" fmla="*/ 3740728 w 3803936"/>
                  <a:gd name="connsiteY6" fmla="*/ 13854 h 4980103"/>
                  <a:gd name="connsiteX0" fmla="*/ 3740728 w 3819518"/>
                  <a:gd name="connsiteY0" fmla="*/ 13854 h 4980103"/>
                  <a:gd name="connsiteX1" fmla="*/ 2826327 w 3819518"/>
                  <a:gd name="connsiteY1" fmla="*/ 1884217 h 4980103"/>
                  <a:gd name="connsiteX2" fmla="*/ 831273 w 3819518"/>
                  <a:gd name="connsiteY2" fmla="*/ 2479963 h 4980103"/>
                  <a:gd name="connsiteX3" fmla="*/ 498764 w 3819518"/>
                  <a:gd name="connsiteY3" fmla="*/ 4281054 h 4980103"/>
                  <a:gd name="connsiteX4" fmla="*/ 13855 w 3819518"/>
                  <a:gd name="connsiteY4" fmla="*/ 4682836 h 4980103"/>
                  <a:gd name="connsiteX5" fmla="*/ 0 w 3819518"/>
                  <a:gd name="connsiteY5" fmla="*/ 0 h 4980103"/>
                  <a:gd name="connsiteX6" fmla="*/ 3740728 w 3819518"/>
                  <a:gd name="connsiteY6" fmla="*/ 13854 h 4980103"/>
                  <a:gd name="connsiteX0" fmla="*/ 3699165 w 3764759"/>
                  <a:gd name="connsiteY0" fmla="*/ 0 h 4980103"/>
                  <a:gd name="connsiteX1" fmla="*/ 2826327 w 3764759"/>
                  <a:gd name="connsiteY1" fmla="*/ 1884217 h 4980103"/>
                  <a:gd name="connsiteX2" fmla="*/ 831273 w 3764759"/>
                  <a:gd name="connsiteY2" fmla="*/ 2479963 h 4980103"/>
                  <a:gd name="connsiteX3" fmla="*/ 498764 w 3764759"/>
                  <a:gd name="connsiteY3" fmla="*/ 4281054 h 4980103"/>
                  <a:gd name="connsiteX4" fmla="*/ 13855 w 3764759"/>
                  <a:gd name="connsiteY4" fmla="*/ 4682836 h 4980103"/>
                  <a:gd name="connsiteX5" fmla="*/ 0 w 3764759"/>
                  <a:gd name="connsiteY5" fmla="*/ 0 h 4980103"/>
                  <a:gd name="connsiteX6" fmla="*/ 3699165 w 3764759"/>
                  <a:gd name="connsiteY6" fmla="*/ 0 h 4980103"/>
                  <a:gd name="connsiteX0" fmla="*/ 3408220 w 3496956"/>
                  <a:gd name="connsiteY0" fmla="*/ 0 h 4993957"/>
                  <a:gd name="connsiteX1" fmla="*/ 2826327 w 3496956"/>
                  <a:gd name="connsiteY1" fmla="*/ 1898071 h 4993957"/>
                  <a:gd name="connsiteX2" fmla="*/ 831273 w 3496956"/>
                  <a:gd name="connsiteY2" fmla="*/ 2493817 h 4993957"/>
                  <a:gd name="connsiteX3" fmla="*/ 498764 w 3496956"/>
                  <a:gd name="connsiteY3" fmla="*/ 4294908 h 4993957"/>
                  <a:gd name="connsiteX4" fmla="*/ 13855 w 3496956"/>
                  <a:gd name="connsiteY4" fmla="*/ 4696690 h 4993957"/>
                  <a:gd name="connsiteX5" fmla="*/ 0 w 3496956"/>
                  <a:gd name="connsiteY5" fmla="*/ 13854 h 4993957"/>
                  <a:gd name="connsiteX6" fmla="*/ 3408220 w 3496956"/>
                  <a:gd name="connsiteY6" fmla="*/ 0 h 4993957"/>
                  <a:gd name="connsiteX0" fmla="*/ 3408220 w 3460882"/>
                  <a:gd name="connsiteY0" fmla="*/ 0 h 4993957"/>
                  <a:gd name="connsiteX1" fmla="*/ 2355272 w 3460882"/>
                  <a:gd name="connsiteY1" fmla="*/ 1787235 h 4993957"/>
                  <a:gd name="connsiteX2" fmla="*/ 831273 w 3460882"/>
                  <a:gd name="connsiteY2" fmla="*/ 2493817 h 4993957"/>
                  <a:gd name="connsiteX3" fmla="*/ 498764 w 3460882"/>
                  <a:gd name="connsiteY3" fmla="*/ 4294908 h 4993957"/>
                  <a:gd name="connsiteX4" fmla="*/ 13855 w 3460882"/>
                  <a:gd name="connsiteY4" fmla="*/ 4696690 h 4993957"/>
                  <a:gd name="connsiteX5" fmla="*/ 0 w 3460882"/>
                  <a:gd name="connsiteY5" fmla="*/ 13854 h 4993957"/>
                  <a:gd name="connsiteX6" fmla="*/ 3408220 w 3460882"/>
                  <a:gd name="connsiteY6" fmla="*/ 0 h 4993957"/>
                  <a:gd name="connsiteX0" fmla="*/ 3408220 w 3461814"/>
                  <a:gd name="connsiteY0" fmla="*/ 0 h 4997951"/>
                  <a:gd name="connsiteX1" fmla="*/ 2355272 w 3461814"/>
                  <a:gd name="connsiteY1" fmla="*/ 1787235 h 4997951"/>
                  <a:gd name="connsiteX2" fmla="*/ 706582 w 3461814"/>
                  <a:gd name="connsiteY2" fmla="*/ 2369126 h 4997951"/>
                  <a:gd name="connsiteX3" fmla="*/ 498764 w 3461814"/>
                  <a:gd name="connsiteY3" fmla="*/ 4294908 h 4997951"/>
                  <a:gd name="connsiteX4" fmla="*/ 13855 w 3461814"/>
                  <a:gd name="connsiteY4" fmla="*/ 4696690 h 4997951"/>
                  <a:gd name="connsiteX5" fmla="*/ 0 w 3461814"/>
                  <a:gd name="connsiteY5" fmla="*/ 13854 h 4997951"/>
                  <a:gd name="connsiteX6" fmla="*/ 3408220 w 3461814"/>
                  <a:gd name="connsiteY6" fmla="*/ 0 h 4997951"/>
                  <a:gd name="connsiteX0" fmla="*/ 3505202 w 3555152"/>
                  <a:gd name="connsiteY0" fmla="*/ 13855 h 4984097"/>
                  <a:gd name="connsiteX1" fmla="*/ 2355272 w 3555152"/>
                  <a:gd name="connsiteY1" fmla="*/ 1773381 h 4984097"/>
                  <a:gd name="connsiteX2" fmla="*/ 706582 w 3555152"/>
                  <a:gd name="connsiteY2" fmla="*/ 2355272 h 4984097"/>
                  <a:gd name="connsiteX3" fmla="*/ 498764 w 3555152"/>
                  <a:gd name="connsiteY3" fmla="*/ 4281054 h 4984097"/>
                  <a:gd name="connsiteX4" fmla="*/ 13855 w 3555152"/>
                  <a:gd name="connsiteY4" fmla="*/ 4682836 h 4984097"/>
                  <a:gd name="connsiteX5" fmla="*/ 0 w 3555152"/>
                  <a:gd name="connsiteY5" fmla="*/ 0 h 4984097"/>
                  <a:gd name="connsiteX6" fmla="*/ 3505202 w 3555152"/>
                  <a:gd name="connsiteY6" fmla="*/ 13855 h 4984097"/>
                  <a:gd name="connsiteX0" fmla="*/ 3505202 w 3509945"/>
                  <a:gd name="connsiteY0" fmla="*/ 13855 h 4984097"/>
                  <a:gd name="connsiteX1" fmla="*/ 2355272 w 3509945"/>
                  <a:gd name="connsiteY1" fmla="*/ 1773381 h 4984097"/>
                  <a:gd name="connsiteX2" fmla="*/ 706582 w 3509945"/>
                  <a:gd name="connsiteY2" fmla="*/ 2355272 h 4984097"/>
                  <a:gd name="connsiteX3" fmla="*/ 498764 w 3509945"/>
                  <a:gd name="connsiteY3" fmla="*/ 4281054 h 4984097"/>
                  <a:gd name="connsiteX4" fmla="*/ 13855 w 3509945"/>
                  <a:gd name="connsiteY4" fmla="*/ 4682836 h 4984097"/>
                  <a:gd name="connsiteX5" fmla="*/ 0 w 3509945"/>
                  <a:gd name="connsiteY5" fmla="*/ 0 h 4984097"/>
                  <a:gd name="connsiteX6" fmla="*/ 3505202 w 3509945"/>
                  <a:gd name="connsiteY6" fmla="*/ 13855 h 4984097"/>
                  <a:gd name="connsiteX0" fmla="*/ 3505202 w 3510195"/>
                  <a:gd name="connsiteY0" fmla="*/ 13855 h 4984097"/>
                  <a:gd name="connsiteX1" fmla="*/ 2355272 w 3510195"/>
                  <a:gd name="connsiteY1" fmla="*/ 1773381 h 4984097"/>
                  <a:gd name="connsiteX2" fmla="*/ 706582 w 3510195"/>
                  <a:gd name="connsiteY2" fmla="*/ 2355272 h 4984097"/>
                  <a:gd name="connsiteX3" fmla="*/ 498764 w 3510195"/>
                  <a:gd name="connsiteY3" fmla="*/ 4281054 h 4984097"/>
                  <a:gd name="connsiteX4" fmla="*/ 13855 w 3510195"/>
                  <a:gd name="connsiteY4" fmla="*/ 4682836 h 4984097"/>
                  <a:gd name="connsiteX5" fmla="*/ 0 w 3510195"/>
                  <a:gd name="connsiteY5" fmla="*/ 0 h 4984097"/>
                  <a:gd name="connsiteX6" fmla="*/ 3505202 w 3510195"/>
                  <a:gd name="connsiteY6" fmla="*/ 13855 h 4984097"/>
                  <a:gd name="connsiteX0" fmla="*/ 3505202 w 3510379"/>
                  <a:gd name="connsiteY0" fmla="*/ 13855 h 4984097"/>
                  <a:gd name="connsiteX1" fmla="*/ 2382981 w 3510379"/>
                  <a:gd name="connsiteY1" fmla="*/ 1911927 h 4984097"/>
                  <a:gd name="connsiteX2" fmla="*/ 706582 w 3510379"/>
                  <a:gd name="connsiteY2" fmla="*/ 2355272 h 4984097"/>
                  <a:gd name="connsiteX3" fmla="*/ 498764 w 3510379"/>
                  <a:gd name="connsiteY3" fmla="*/ 4281054 h 4984097"/>
                  <a:gd name="connsiteX4" fmla="*/ 13855 w 3510379"/>
                  <a:gd name="connsiteY4" fmla="*/ 4682836 h 4984097"/>
                  <a:gd name="connsiteX5" fmla="*/ 0 w 3510379"/>
                  <a:gd name="connsiteY5" fmla="*/ 0 h 4984097"/>
                  <a:gd name="connsiteX6" fmla="*/ 3505202 w 3510379"/>
                  <a:gd name="connsiteY6" fmla="*/ 13855 h 4984097"/>
                  <a:gd name="connsiteX0" fmla="*/ 3865420 w 3868973"/>
                  <a:gd name="connsiteY0" fmla="*/ 13855 h 4984097"/>
                  <a:gd name="connsiteX1" fmla="*/ 2382981 w 3868973"/>
                  <a:gd name="connsiteY1" fmla="*/ 1911927 h 4984097"/>
                  <a:gd name="connsiteX2" fmla="*/ 706582 w 3868973"/>
                  <a:gd name="connsiteY2" fmla="*/ 2355272 h 4984097"/>
                  <a:gd name="connsiteX3" fmla="*/ 498764 w 3868973"/>
                  <a:gd name="connsiteY3" fmla="*/ 4281054 h 4984097"/>
                  <a:gd name="connsiteX4" fmla="*/ 13855 w 3868973"/>
                  <a:gd name="connsiteY4" fmla="*/ 4682836 h 4984097"/>
                  <a:gd name="connsiteX5" fmla="*/ 0 w 3868973"/>
                  <a:gd name="connsiteY5" fmla="*/ 0 h 4984097"/>
                  <a:gd name="connsiteX6" fmla="*/ 3865420 w 3868973"/>
                  <a:gd name="connsiteY6" fmla="*/ 13855 h 4984097"/>
                  <a:gd name="connsiteX0" fmla="*/ 3865420 w 3873426"/>
                  <a:gd name="connsiteY0" fmla="*/ 13855 h 4984097"/>
                  <a:gd name="connsiteX1" fmla="*/ 2992581 w 3873426"/>
                  <a:gd name="connsiteY1" fmla="*/ 1717964 h 4984097"/>
                  <a:gd name="connsiteX2" fmla="*/ 706582 w 3873426"/>
                  <a:gd name="connsiteY2" fmla="*/ 2355272 h 4984097"/>
                  <a:gd name="connsiteX3" fmla="*/ 498764 w 3873426"/>
                  <a:gd name="connsiteY3" fmla="*/ 4281054 h 4984097"/>
                  <a:gd name="connsiteX4" fmla="*/ 13855 w 3873426"/>
                  <a:gd name="connsiteY4" fmla="*/ 4682836 h 4984097"/>
                  <a:gd name="connsiteX5" fmla="*/ 0 w 3873426"/>
                  <a:gd name="connsiteY5" fmla="*/ 0 h 4984097"/>
                  <a:gd name="connsiteX6" fmla="*/ 3865420 w 3873426"/>
                  <a:gd name="connsiteY6" fmla="*/ 13855 h 4984097"/>
                  <a:gd name="connsiteX0" fmla="*/ 3865420 w 3873179"/>
                  <a:gd name="connsiteY0" fmla="*/ 13855 h 4980543"/>
                  <a:gd name="connsiteX1" fmla="*/ 2992581 w 3873179"/>
                  <a:gd name="connsiteY1" fmla="*/ 1717964 h 4980543"/>
                  <a:gd name="connsiteX2" fmla="*/ 803564 w 3873179"/>
                  <a:gd name="connsiteY2" fmla="*/ 2466109 h 4980543"/>
                  <a:gd name="connsiteX3" fmla="*/ 498764 w 3873179"/>
                  <a:gd name="connsiteY3" fmla="*/ 4281054 h 4980543"/>
                  <a:gd name="connsiteX4" fmla="*/ 13855 w 3873179"/>
                  <a:gd name="connsiteY4" fmla="*/ 4682836 h 4980543"/>
                  <a:gd name="connsiteX5" fmla="*/ 0 w 3873179"/>
                  <a:gd name="connsiteY5" fmla="*/ 0 h 4980543"/>
                  <a:gd name="connsiteX6" fmla="*/ 3865420 w 3873179"/>
                  <a:gd name="connsiteY6" fmla="*/ 13855 h 4980543"/>
                  <a:gd name="connsiteX0" fmla="*/ 3532911 w 3549464"/>
                  <a:gd name="connsiteY0" fmla="*/ 138545 h 4980543"/>
                  <a:gd name="connsiteX1" fmla="*/ 2992581 w 3549464"/>
                  <a:gd name="connsiteY1" fmla="*/ 1717964 h 4980543"/>
                  <a:gd name="connsiteX2" fmla="*/ 803564 w 3549464"/>
                  <a:gd name="connsiteY2" fmla="*/ 2466109 h 4980543"/>
                  <a:gd name="connsiteX3" fmla="*/ 498764 w 3549464"/>
                  <a:gd name="connsiteY3" fmla="*/ 4281054 h 4980543"/>
                  <a:gd name="connsiteX4" fmla="*/ 13855 w 3549464"/>
                  <a:gd name="connsiteY4" fmla="*/ 4682836 h 4980543"/>
                  <a:gd name="connsiteX5" fmla="*/ 0 w 3549464"/>
                  <a:gd name="connsiteY5" fmla="*/ 0 h 4980543"/>
                  <a:gd name="connsiteX6" fmla="*/ 3532911 w 3549464"/>
                  <a:gd name="connsiteY6" fmla="*/ 138545 h 4980543"/>
                  <a:gd name="connsiteX0" fmla="*/ 3546766 w 3562611"/>
                  <a:gd name="connsiteY0" fmla="*/ 0 h 5008253"/>
                  <a:gd name="connsiteX1" fmla="*/ 2992581 w 3562611"/>
                  <a:gd name="connsiteY1" fmla="*/ 1745674 h 5008253"/>
                  <a:gd name="connsiteX2" fmla="*/ 803564 w 3562611"/>
                  <a:gd name="connsiteY2" fmla="*/ 2493819 h 5008253"/>
                  <a:gd name="connsiteX3" fmla="*/ 498764 w 3562611"/>
                  <a:gd name="connsiteY3" fmla="*/ 4308764 h 5008253"/>
                  <a:gd name="connsiteX4" fmla="*/ 13855 w 3562611"/>
                  <a:gd name="connsiteY4" fmla="*/ 4710546 h 5008253"/>
                  <a:gd name="connsiteX5" fmla="*/ 0 w 3562611"/>
                  <a:gd name="connsiteY5" fmla="*/ 27710 h 5008253"/>
                  <a:gd name="connsiteX6" fmla="*/ 3546766 w 3562611"/>
                  <a:gd name="connsiteY6" fmla="*/ 0 h 5008253"/>
                  <a:gd name="connsiteX0" fmla="*/ 3546766 w 3706909"/>
                  <a:gd name="connsiteY0" fmla="*/ 0 h 5008253"/>
                  <a:gd name="connsiteX1" fmla="*/ 2992581 w 3706909"/>
                  <a:gd name="connsiteY1" fmla="*/ 1745674 h 5008253"/>
                  <a:gd name="connsiteX2" fmla="*/ 803564 w 3706909"/>
                  <a:gd name="connsiteY2" fmla="*/ 2493819 h 5008253"/>
                  <a:gd name="connsiteX3" fmla="*/ 498764 w 3706909"/>
                  <a:gd name="connsiteY3" fmla="*/ 4308764 h 5008253"/>
                  <a:gd name="connsiteX4" fmla="*/ 13855 w 3706909"/>
                  <a:gd name="connsiteY4" fmla="*/ 4710546 h 5008253"/>
                  <a:gd name="connsiteX5" fmla="*/ 0 w 3706909"/>
                  <a:gd name="connsiteY5" fmla="*/ 27710 h 5008253"/>
                  <a:gd name="connsiteX6" fmla="*/ 3546766 w 3706909"/>
                  <a:gd name="connsiteY6" fmla="*/ 0 h 5008253"/>
                  <a:gd name="connsiteX0" fmla="*/ 3546766 w 3576888"/>
                  <a:gd name="connsiteY0" fmla="*/ 0 h 5008253"/>
                  <a:gd name="connsiteX1" fmla="*/ 2992581 w 3576888"/>
                  <a:gd name="connsiteY1" fmla="*/ 1745674 h 5008253"/>
                  <a:gd name="connsiteX2" fmla="*/ 803564 w 3576888"/>
                  <a:gd name="connsiteY2" fmla="*/ 2493819 h 5008253"/>
                  <a:gd name="connsiteX3" fmla="*/ 498764 w 3576888"/>
                  <a:gd name="connsiteY3" fmla="*/ 4308764 h 5008253"/>
                  <a:gd name="connsiteX4" fmla="*/ 13855 w 3576888"/>
                  <a:gd name="connsiteY4" fmla="*/ 4710546 h 5008253"/>
                  <a:gd name="connsiteX5" fmla="*/ 0 w 3576888"/>
                  <a:gd name="connsiteY5" fmla="*/ 27710 h 5008253"/>
                  <a:gd name="connsiteX6" fmla="*/ 3546766 w 3576888"/>
                  <a:gd name="connsiteY6" fmla="*/ 0 h 5008253"/>
                  <a:gd name="connsiteX0" fmla="*/ 3546766 w 3560729"/>
                  <a:gd name="connsiteY0" fmla="*/ 0 h 5008253"/>
                  <a:gd name="connsiteX1" fmla="*/ 2604653 w 3560729"/>
                  <a:gd name="connsiteY1" fmla="*/ 1814947 h 5008253"/>
                  <a:gd name="connsiteX2" fmla="*/ 803564 w 3560729"/>
                  <a:gd name="connsiteY2" fmla="*/ 2493819 h 5008253"/>
                  <a:gd name="connsiteX3" fmla="*/ 498764 w 3560729"/>
                  <a:gd name="connsiteY3" fmla="*/ 4308764 h 5008253"/>
                  <a:gd name="connsiteX4" fmla="*/ 13855 w 3560729"/>
                  <a:gd name="connsiteY4" fmla="*/ 4710546 h 5008253"/>
                  <a:gd name="connsiteX5" fmla="*/ 0 w 3560729"/>
                  <a:gd name="connsiteY5" fmla="*/ 27710 h 5008253"/>
                  <a:gd name="connsiteX6" fmla="*/ 3546766 w 3560729"/>
                  <a:gd name="connsiteY6" fmla="*/ 0 h 5008253"/>
                  <a:gd name="connsiteX0" fmla="*/ 3546766 w 3560729"/>
                  <a:gd name="connsiteY0" fmla="*/ 0 h 5022108"/>
                  <a:gd name="connsiteX1" fmla="*/ 2604653 w 3560729"/>
                  <a:gd name="connsiteY1" fmla="*/ 1828802 h 5022108"/>
                  <a:gd name="connsiteX2" fmla="*/ 803564 w 3560729"/>
                  <a:gd name="connsiteY2" fmla="*/ 2507674 h 5022108"/>
                  <a:gd name="connsiteX3" fmla="*/ 498764 w 3560729"/>
                  <a:gd name="connsiteY3" fmla="*/ 4322619 h 5022108"/>
                  <a:gd name="connsiteX4" fmla="*/ 13855 w 3560729"/>
                  <a:gd name="connsiteY4" fmla="*/ 4724401 h 5022108"/>
                  <a:gd name="connsiteX5" fmla="*/ 0 w 3560729"/>
                  <a:gd name="connsiteY5" fmla="*/ 41565 h 5022108"/>
                  <a:gd name="connsiteX6" fmla="*/ 3546766 w 3560729"/>
                  <a:gd name="connsiteY6" fmla="*/ 0 h 5022108"/>
                  <a:gd name="connsiteX0" fmla="*/ 3546766 w 3560729"/>
                  <a:gd name="connsiteY0" fmla="*/ 0 h 5028368"/>
                  <a:gd name="connsiteX1" fmla="*/ 2604653 w 3560729"/>
                  <a:gd name="connsiteY1" fmla="*/ 1828802 h 5028368"/>
                  <a:gd name="connsiteX2" fmla="*/ 803564 w 3560729"/>
                  <a:gd name="connsiteY2" fmla="*/ 2313710 h 5028368"/>
                  <a:gd name="connsiteX3" fmla="*/ 498764 w 3560729"/>
                  <a:gd name="connsiteY3" fmla="*/ 4322619 h 5028368"/>
                  <a:gd name="connsiteX4" fmla="*/ 13855 w 3560729"/>
                  <a:gd name="connsiteY4" fmla="*/ 4724401 h 5028368"/>
                  <a:gd name="connsiteX5" fmla="*/ 0 w 3560729"/>
                  <a:gd name="connsiteY5" fmla="*/ 41565 h 5028368"/>
                  <a:gd name="connsiteX6" fmla="*/ 3546766 w 3560729"/>
                  <a:gd name="connsiteY6" fmla="*/ 0 h 5028368"/>
                  <a:gd name="connsiteX0" fmla="*/ 3546766 w 3567061"/>
                  <a:gd name="connsiteY0" fmla="*/ 0 h 5028368"/>
                  <a:gd name="connsiteX1" fmla="*/ 2826326 w 3567061"/>
                  <a:gd name="connsiteY1" fmla="*/ 1731820 h 5028368"/>
                  <a:gd name="connsiteX2" fmla="*/ 803564 w 3567061"/>
                  <a:gd name="connsiteY2" fmla="*/ 2313710 h 5028368"/>
                  <a:gd name="connsiteX3" fmla="*/ 498764 w 3567061"/>
                  <a:gd name="connsiteY3" fmla="*/ 4322619 h 5028368"/>
                  <a:gd name="connsiteX4" fmla="*/ 13855 w 3567061"/>
                  <a:gd name="connsiteY4" fmla="*/ 4724401 h 5028368"/>
                  <a:gd name="connsiteX5" fmla="*/ 0 w 3567061"/>
                  <a:gd name="connsiteY5" fmla="*/ 41565 h 5028368"/>
                  <a:gd name="connsiteX6" fmla="*/ 3546766 w 3567061"/>
                  <a:gd name="connsiteY6" fmla="*/ 0 h 5028368"/>
                  <a:gd name="connsiteX0" fmla="*/ 3546766 w 3567061"/>
                  <a:gd name="connsiteY0" fmla="*/ 0 h 4939815"/>
                  <a:gd name="connsiteX1" fmla="*/ 2826326 w 3567061"/>
                  <a:gd name="connsiteY1" fmla="*/ 1731820 h 4939815"/>
                  <a:gd name="connsiteX2" fmla="*/ 803564 w 3567061"/>
                  <a:gd name="connsiteY2" fmla="*/ 2313710 h 4939815"/>
                  <a:gd name="connsiteX3" fmla="*/ 1066801 w 3567061"/>
                  <a:gd name="connsiteY3" fmla="*/ 3782292 h 4939815"/>
                  <a:gd name="connsiteX4" fmla="*/ 13855 w 3567061"/>
                  <a:gd name="connsiteY4" fmla="*/ 4724401 h 4939815"/>
                  <a:gd name="connsiteX5" fmla="*/ 0 w 3567061"/>
                  <a:gd name="connsiteY5" fmla="*/ 41565 h 4939815"/>
                  <a:gd name="connsiteX6" fmla="*/ 3546766 w 3567061"/>
                  <a:gd name="connsiteY6" fmla="*/ 0 h 4939815"/>
                  <a:gd name="connsiteX0" fmla="*/ 3546766 w 3567427"/>
                  <a:gd name="connsiteY0" fmla="*/ 0 h 4944652"/>
                  <a:gd name="connsiteX1" fmla="*/ 2826326 w 3567427"/>
                  <a:gd name="connsiteY1" fmla="*/ 1731820 h 4944652"/>
                  <a:gd name="connsiteX2" fmla="*/ 748145 w 3567427"/>
                  <a:gd name="connsiteY2" fmla="*/ 2050474 h 4944652"/>
                  <a:gd name="connsiteX3" fmla="*/ 1066801 w 3567427"/>
                  <a:gd name="connsiteY3" fmla="*/ 3782292 h 4944652"/>
                  <a:gd name="connsiteX4" fmla="*/ 13855 w 3567427"/>
                  <a:gd name="connsiteY4" fmla="*/ 4724401 h 4944652"/>
                  <a:gd name="connsiteX5" fmla="*/ 0 w 3567427"/>
                  <a:gd name="connsiteY5" fmla="*/ 41565 h 4944652"/>
                  <a:gd name="connsiteX6" fmla="*/ 3546766 w 3567427"/>
                  <a:gd name="connsiteY6" fmla="*/ 0 h 4944652"/>
                  <a:gd name="connsiteX0" fmla="*/ 3546766 w 3566619"/>
                  <a:gd name="connsiteY0" fmla="*/ 0 h 4940065"/>
                  <a:gd name="connsiteX1" fmla="*/ 2826326 w 3566619"/>
                  <a:gd name="connsiteY1" fmla="*/ 1731820 h 4940065"/>
                  <a:gd name="connsiteX2" fmla="*/ 872836 w 3566619"/>
                  <a:gd name="connsiteY2" fmla="*/ 2299856 h 4940065"/>
                  <a:gd name="connsiteX3" fmla="*/ 1066801 w 3566619"/>
                  <a:gd name="connsiteY3" fmla="*/ 3782292 h 4940065"/>
                  <a:gd name="connsiteX4" fmla="*/ 13855 w 3566619"/>
                  <a:gd name="connsiteY4" fmla="*/ 4724401 h 4940065"/>
                  <a:gd name="connsiteX5" fmla="*/ 0 w 3566619"/>
                  <a:gd name="connsiteY5" fmla="*/ 41565 h 4940065"/>
                  <a:gd name="connsiteX6" fmla="*/ 3546766 w 3566619"/>
                  <a:gd name="connsiteY6" fmla="*/ 0 h 4940065"/>
                  <a:gd name="connsiteX0" fmla="*/ 3546766 w 3566619"/>
                  <a:gd name="connsiteY0" fmla="*/ 0 h 4943391"/>
                  <a:gd name="connsiteX1" fmla="*/ 2826326 w 3566619"/>
                  <a:gd name="connsiteY1" fmla="*/ 1731820 h 4943391"/>
                  <a:gd name="connsiteX2" fmla="*/ 872836 w 3566619"/>
                  <a:gd name="connsiteY2" fmla="*/ 2299856 h 4943391"/>
                  <a:gd name="connsiteX3" fmla="*/ 1343891 w 3566619"/>
                  <a:gd name="connsiteY3" fmla="*/ 3810001 h 4943391"/>
                  <a:gd name="connsiteX4" fmla="*/ 13855 w 3566619"/>
                  <a:gd name="connsiteY4" fmla="*/ 4724401 h 4943391"/>
                  <a:gd name="connsiteX5" fmla="*/ 0 w 3566619"/>
                  <a:gd name="connsiteY5" fmla="*/ 41565 h 4943391"/>
                  <a:gd name="connsiteX6" fmla="*/ 3546766 w 3566619"/>
                  <a:gd name="connsiteY6" fmla="*/ 0 h 4943391"/>
                  <a:gd name="connsiteX0" fmla="*/ 3546766 w 3566619"/>
                  <a:gd name="connsiteY0" fmla="*/ 0 h 4955848"/>
                  <a:gd name="connsiteX1" fmla="*/ 2826326 w 3566619"/>
                  <a:gd name="connsiteY1" fmla="*/ 1731820 h 4955848"/>
                  <a:gd name="connsiteX2" fmla="*/ 872836 w 3566619"/>
                  <a:gd name="connsiteY2" fmla="*/ 2299856 h 4955848"/>
                  <a:gd name="connsiteX3" fmla="*/ 1136073 w 3566619"/>
                  <a:gd name="connsiteY3" fmla="*/ 3906983 h 4955848"/>
                  <a:gd name="connsiteX4" fmla="*/ 13855 w 3566619"/>
                  <a:gd name="connsiteY4" fmla="*/ 4724401 h 4955848"/>
                  <a:gd name="connsiteX5" fmla="*/ 0 w 3566619"/>
                  <a:gd name="connsiteY5" fmla="*/ 41565 h 4955848"/>
                  <a:gd name="connsiteX6" fmla="*/ 3546766 w 3566619"/>
                  <a:gd name="connsiteY6" fmla="*/ 0 h 4955848"/>
                  <a:gd name="connsiteX0" fmla="*/ 3546766 w 3609882"/>
                  <a:gd name="connsiteY0" fmla="*/ 0 h 4955848"/>
                  <a:gd name="connsiteX1" fmla="*/ 3214254 w 3609882"/>
                  <a:gd name="connsiteY1" fmla="*/ 1579420 h 4955848"/>
                  <a:gd name="connsiteX2" fmla="*/ 872836 w 3609882"/>
                  <a:gd name="connsiteY2" fmla="*/ 2299856 h 4955848"/>
                  <a:gd name="connsiteX3" fmla="*/ 1136073 w 3609882"/>
                  <a:gd name="connsiteY3" fmla="*/ 3906983 h 4955848"/>
                  <a:gd name="connsiteX4" fmla="*/ 13855 w 3609882"/>
                  <a:gd name="connsiteY4" fmla="*/ 4724401 h 4955848"/>
                  <a:gd name="connsiteX5" fmla="*/ 0 w 3609882"/>
                  <a:gd name="connsiteY5" fmla="*/ 41565 h 4955848"/>
                  <a:gd name="connsiteX6" fmla="*/ 3546766 w 3609882"/>
                  <a:gd name="connsiteY6" fmla="*/ 0 h 4955848"/>
                  <a:gd name="connsiteX0" fmla="*/ 3546766 w 3609882"/>
                  <a:gd name="connsiteY0" fmla="*/ 0 h 4957825"/>
                  <a:gd name="connsiteX1" fmla="*/ 3214254 w 3609882"/>
                  <a:gd name="connsiteY1" fmla="*/ 1579420 h 4957825"/>
                  <a:gd name="connsiteX2" fmla="*/ 872836 w 3609882"/>
                  <a:gd name="connsiteY2" fmla="*/ 2299856 h 4957825"/>
                  <a:gd name="connsiteX3" fmla="*/ 1136073 w 3609882"/>
                  <a:gd name="connsiteY3" fmla="*/ 3906983 h 4957825"/>
                  <a:gd name="connsiteX4" fmla="*/ 13855 w 3609882"/>
                  <a:gd name="connsiteY4" fmla="*/ 4724401 h 4957825"/>
                  <a:gd name="connsiteX5" fmla="*/ 0 w 3609882"/>
                  <a:gd name="connsiteY5" fmla="*/ 41565 h 4957825"/>
                  <a:gd name="connsiteX6" fmla="*/ 3546766 w 3609882"/>
                  <a:gd name="connsiteY6" fmla="*/ 0 h 4957825"/>
                  <a:gd name="connsiteX0" fmla="*/ 3635098 w 3698214"/>
                  <a:gd name="connsiteY0" fmla="*/ 0 h 4956688"/>
                  <a:gd name="connsiteX1" fmla="*/ 3302586 w 3698214"/>
                  <a:gd name="connsiteY1" fmla="*/ 1579420 h 4956688"/>
                  <a:gd name="connsiteX2" fmla="*/ 961168 w 3698214"/>
                  <a:gd name="connsiteY2" fmla="*/ 2299856 h 4956688"/>
                  <a:gd name="connsiteX3" fmla="*/ 1432223 w 3698214"/>
                  <a:gd name="connsiteY3" fmla="*/ 4045529 h 4956688"/>
                  <a:gd name="connsiteX4" fmla="*/ 102187 w 3698214"/>
                  <a:gd name="connsiteY4" fmla="*/ 4724401 h 4956688"/>
                  <a:gd name="connsiteX5" fmla="*/ 88332 w 3698214"/>
                  <a:gd name="connsiteY5" fmla="*/ 41565 h 4956688"/>
                  <a:gd name="connsiteX6" fmla="*/ 3635098 w 3698214"/>
                  <a:gd name="connsiteY6" fmla="*/ 0 h 4956688"/>
                  <a:gd name="connsiteX0" fmla="*/ 3635098 w 3698214"/>
                  <a:gd name="connsiteY0" fmla="*/ 0 h 4956688"/>
                  <a:gd name="connsiteX1" fmla="*/ 3302586 w 3698214"/>
                  <a:gd name="connsiteY1" fmla="*/ 1579420 h 4956688"/>
                  <a:gd name="connsiteX2" fmla="*/ 961168 w 3698214"/>
                  <a:gd name="connsiteY2" fmla="*/ 2299856 h 4956688"/>
                  <a:gd name="connsiteX3" fmla="*/ 1432223 w 3698214"/>
                  <a:gd name="connsiteY3" fmla="*/ 4045529 h 4956688"/>
                  <a:gd name="connsiteX4" fmla="*/ 102187 w 3698214"/>
                  <a:gd name="connsiteY4" fmla="*/ 4724401 h 4956688"/>
                  <a:gd name="connsiteX5" fmla="*/ 88332 w 3698214"/>
                  <a:gd name="connsiteY5" fmla="*/ 41565 h 4956688"/>
                  <a:gd name="connsiteX6" fmla="*/ 3635098 w 3698214"/>
                  <a:gd name="connsiteY6" fmla="*/ 0 h 4956688"/>
                  <a:gd name="connsiteX0" fmla="*/ 3635098 w 3698214"/>
                  <a:gd name="connsiteY0" fmla="*/ 0 h 4956688"/>
                  <a:gd name="connsiteX1" fmla="*/ 3302586 w 3698214"/>
                  <a:gd name="connsiteY1" fmla="*/ 1579420 h 4956688"/>
                  <a:gd name="connsiteX2" fmla="*/ 961168 w 3698214"/>
                  <a:gd name="connsiteY2" fmla="*/ 2299856 h 4956688"/>
                  <a:gd name="connsiteX3" fmla="*/ 1432223 w 3698214"/>
                  <a:gd name="connsiteY3" fmla="*/ 4045529 h 4956688"/>
                  <a:gd name="connsiteX4" fmla="*/ 102187 w 3698214"/>
                  <a:gd name="connsiteY4" fmla="*/ 4724401 h 4956688"/>
                  <a:gd name="connsiteX5" fmla="*/ 88332 w 3698214"/>
                  <a:gd name="connsiteY5" fmla="*/ 41565 h 4956688"/>
                  <a:gd name="connsiteX6" fmla="*/ 3635098 w 3698214"/>
                  <a:gd name="connsiteY6" fmla="*/ 0 h 4956688"/>
                  <a:gd name="connsiteX0" fmla="*/ 3591845 w 3654961"/>
                  <a:gd name="connsiteY0" fmla="*/ 0 h 4968373"/>
                  <a:gd name="connsiteX1" fmla="*/ 3259333 w 3654961"/>
                  <a:gd name="connsiteY1" fmla="*/ 1579420 h 4968373"/>
                  <a:gd name="connsiteX2" fmla="*/ 917915 w 3654961"/>
                  <a:gd name="connsiteY2" fmla="*/ 2299856 h 4968373"/>
                  <a:gd name="connsiteX3" fmla="*/ 1388970 w 3654961"/>
                  <a:gd name="connsiteY3" fmla="*/ 4045529 h 4968373"/>
                  <a:gd name="connsiteX4" fmla="*/ 58934 w 3654961"/>
                  <a:gd name="connsiteY4" fmla="*/ 4724401 h 4968373"/>
                  <a:gd name="connsiteX5" fmla="*/ 45079 w 3654961"/>
                  <a:gd name="connsiteY5" fmla="*/ 41565 h 4968373"/>
                  <a:gd name="connsiteX6" fmla="*/ 3591845 w 3654961"/>
                  <a:gd name="connsiteY6" fmla="*/ 0 h 4968373"/>
                  <a:gd name="connsiteX0" fmla="*/ 3591845 w 3654961"/>
                  <a:gd name="connsiteY0" fmla="*/ 0 h 4967280"/>
                  <a:gd name="connsiteX1" fmla="*/ 3259333 w 3654961"/>
                  <a:gd name="connsiteY1" fmla="*/ 1579420 h 4967280"/>
                  <a:gd name="connsiteX2" fmla="*/ 917915 w 3654961"/>
                  <a:gd name="connsiteY2" fmla="*/ 2299856 h 4967280"/>
                  <a:gd name="connsiteX3" fmla="*/ 1388970 w 3654961"/>
                  <a:gd name="connsiteY3" fmla="*/ 4045529 h 4967280"/>
                  <a:gd name="connsiteX4" fmla="*/ 58934 w 3654961"/>
                  <a:gd name="connsiteY4" fmla="*/ 4724401 h 4967280"/>
                  <a:gd name="connsiteX5" fmla="*/ 45079 w 3654961"/>
                  <a:gd name="connsiteY5" fmla="*/ 41565 h 4967280"/>
                  <a:gd name="connsiteX6" fmla="*/ 3591845 w 3654961"/>
                  <a:gd name="connsiteY6" fmla="*/ 0 h 4967280"/>
                  <a:gd name="connsiteX0" fmla="*/ 3591845 w 3654961"/>
                  <a:gd name="connsiteY0" fmla="*/ 0 h 4979298"/>
                  <a:gd name="connsiteX1" fmla="*/ 3259333 w 3654961"/>
                  <a:gd name="connsiteY1" fmla="*/ 1579420 h 4979298"/>
                  <a:gd name="connsiteX2" fmla="*/ 917915 w 3654961"/>
                  <a:gd name="connsiteY2" fmla="*/ 2299856 h 4979298"/>
                  <a:gd name="connsiteX3" fmla="*/ 1388970 w 3654961"/>
                  <a:gd name="connsiteY3" fmla="*/ 4045529 h 4979298"/>
                  <a:gd name="connsiteX4" fmla="*/ 58934 w 3654961"/>
                  <a:gd name="connsiteY4" fmla="*/ 4738255 h 4979298"/>
                  <a:gd name="connsiteX5" fmla="*/ 45079 w 3654961"/>
                  <a:gd name="connsiteY5" fmla="*/ 41565 h 4979298"/>
                  <a:gd name="connsiteX6" fmla="*/ 3591845 w 3654961"/>
                  <a:gd name="connsiteY6" fmla="*/ 0 h 4979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654961" h="4979298">
                    <a:moveTo>
                      <a:pt x="3591845" y="0"/>
                    </a:moveTo>
                    <a:cubicBezTo>
                      <a:pt x="3704991" y="635000"/>
                      <a:pt x="3704988" y="1196111"/>
                      <a:pt x="3259333" y="1579420"/>
                    </a:cubicBezTo>
                    <a:cubicBezTo>
                      <a:pt x="2813678" y="1962729"/>
                      <a:pt x="1229642" y="1888838"/>
                      <a:pt x="917915" y="2299856"/>
                    </a:cubicBezTo>
                    <a:cubicBezTo>
                      <a:pt x="606188" y="2710874"/>
                      <a:pt x="1532133" y="3639129"/>
                      <a:pt x="1388970" y="4045529"/>
                    </a:cubicBezTo>
                    <a:cubicBezTo>
                      <a:pt x="1245807" y="4451929"/>
                      <a:pt x="185461" y="5430703"/>
                      <a:pt x="58934" y="4738255"/>
                    </a:cubicBezTo>
                    <a:cubicBezTo>
                      <a:pt x="-67593" y="4045807"/>
                      <a:pt x="49697" y="1602510"/>
                      <a:pt x="45079" y="41565"/>
                    </a:cubicBezTo>
                    <a:lnTo>
                      <a:pt x="359184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84407" tIns="42203" rIns="84407" bIns="42203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th-TH" sz="1661"/>
              </a:p>
            </p:txBody>
          </p:sp>
          <p:sp>
            <p:nvSpPr>
              <p:cNvPr id="28" name="รูปแบบอิสระ: รูปร่าง 27">
                <a:extLst>
                  <a:ext uri="{FF2B5EF4-FFF2-40B4-BE49-F238E27FC236}">
                    <a16:creationId xmlns:a16="http://schemas.microsoft.com/office/drawing/2014/main" id="{2BA85EDD-0A85-4EA9-8663-73F808501E58}"/>
                  </a:ext>
                </a:extLst>
              </p:cNvPr>
              <p:cNvSpPr/>
              <p:nvPr/>
            </p:nvSpPr>
            <p:spPr>
              <a:xfrm>
                <a:off x="-13854" y="-53779"/>
                <a:ext cx="5988928" cy="3844532"/>
              </a:xfrm>
              <a:custGeom>
                <a:avLst/>
                <a:gdLst>
                  <a:gd name="connsiteX0" fmla="*/ 5791200 w 5791200"/>
                  <a:gd name="connsiteY0" fmla="*/ 13854 h 3574472"/>
                  <a:gd name="connsiteX1" fmla="*/ 3061855 w 5791200"/>
                  <a:gd name="connsiteY1" fmla="*/ 678872 h 3574472"/>
                  <a:gd name="connsiteX2" fmla="*/ 2992582 w 5791200"/>
                  <a:gd name="connsiteY2" fmla="*/ 1607127 h 3574472"/>
                  <a:gd name="connsiteX3" fmla="*/ 1413164 w 5791200"/>
                  <a:gd name="connsiteY3" fmla="*/ 1870363 h 3574472"/>
                  <a:gd name="connsiteX4" fmla="*/ 0 w 5791200"/>
                  <a:gd name="connsiteY4" fmla="*/ 3574472 h 3574472"/>
                  <a:gd name="connsiteX5" fmla="*/ 55418 w 5791200"/>
                  <a:gd name="connsiteY5" fmla="*/ 0 h 3574472"/>
                  <a:gd name="connsiteX6" fmla="*/ 5791200 w 5791200"/>
                  <a:gd name="connsiteY6" fmla="*/ 13854 h 3574472"/>
                  <a:gd name="connsiteX0" fmla="*/ 5822003 w 5822003"/>
                  <a:gd name="connsiteY0" fmla="*/ 28151 h 3588769"/>
                  <a:gd name="connsiteX1" fmla="*/ 3092658 w 5822003"/>
                  <a:gd name="connsiteY1" fmla="*/ 693169 h 3588769"/>
                  <a:gd name="connsiteX2" fmla="*/ 3023385 w 5822003"/>
                  <a:gd name="connsiteY2" fmla="*/ 1621424 h 3588769"/>
                  <a:gd name="connsiteX3" fmla="*/ 1443967 w 5822003"/>
                  <a:gd name="connsiteY3" fmla="*/ 1884660 h 3588769"/>
                  <a:gd name="connsiteX4" fmla="*/ 30803 w 5822003"/>
                  <a:gd name="connsiteY4" fmla="*/ 3588769 h 3588769"/>
                  <a:gd name="connsiteX5" fmla="*/ 0 w 5822003"/>
                  <a:gd name="connsiteY5" fmla="*/ 0 h 3588769"/>
                  <a:gd name="connsiteX6" fmla="*/ 5822003 w 5822003"/>
                  <a:gd name="connsiteY6" fmla="*/ 28151 h 3588769"/>
                  <a:gd name="connsiteX0" fmla="*/ 5879484 w 5879484"/>
                  <a:gd name="connsiteY0" fmla="*/ 42449 h 3603067"/>
                  <a:gd name="connsiteX1" fmla="*/ 3150139 w 5879484"/>
                  <a:gd name="connsiteY1" fmla="*/ 707467 h 3603067"/>
                  <a:gd name="connsiteX2" fmla="*/ 3080866 w 5879484"/>
                  <a:gd name="connsiteY2" fmla="*/ 1635722 h 3603067"/>
                  <a:gd name="connsiteX3" fmla="*/ 1501448 w 5879484"/>
                  <a:gd name="connsiteY3" fmla="*/ 1898958 h 3603067"/>
                  <a:gd name="connsiteX4" fmla="*/ 88284 w 5879484"/>
                  <a:gd name="connsiteY4" fmla="*/ 3603067 h 3603067"/>
                  <a:gd name="connsiteX5" fmla="*/ 0 w 5879484"/>
                  <a:gd name="connsiteY5" fmla="*/ 0 h 3603067"/>
                  <a:gd name="connsiteX6" fmla="*/ 5879484 w 5879484"/>
                  <a:gd name="connsiteY6" fmla="*/ 42449 h 3603067"/>
                  <a:gd name="connsiteX0" fmla="*/ 5879484 w 5879484"/>
                  <a:gd name="connsiteY0" fmla="*/ 42449 h 3603067"/>
                  <a:gd name="connsiteX1" fmla="*/ 3150139 w 5879484"/>
                  <a:gd name="connsiteY1" fmla="*/ 707467 h 3603067"/>
                  <a:gd name="connsiteX2" fmla="*/ 3080866 w 5879484"/>
                  <a:gd name="connsiteY2" fmla="*/ 1635722 h 3603067"/>
                  <a:gd name="connsiteX3" fmla="*/ 1501448 w 5879484"/>
                  <a:gd name="connsiteY3" fmla="*/ 1898958 h 3603067"/>
                  <a:gd name="connsiteX4" fmla="*/ 2063 w 5879484"/>
                  <a:gd name="connsiteY4" fmla="*/ 3603067 h 3603067"/>
                  <a:gd name="connsiteX5" fmla="*/ 0 w 5879484"/>
                  <a:gd name="connsiteY5" fmla="*/ 0 h 3603067"/>
                  <a:gd name="connsiteX6" fmla="*/ 5879484 w 5879484"/>
                  <a:gd name="connsiteY6" fmla="*/ 42449 h 3603067"/>
                  <a:gd name="connsiteX0" fmla="*/ 6021126 w 6021126"/>
                  <a:gd name="connsiteY0" fmla="*/ 42449 h 3688855"/>
                  <a:gd name="connsiteX1" fmla="*/ 3291781 w 6021126"/>
                  <a:gd name="connsiteY1" fmla="*/ 707467 h 3688855"/>
                  <a:gd name="connsiteX2" fmla="*/ 3222508 w 6021126"/>
                  <a:gd name="connsiteY2" fmla="*/ 1635722 h 3688855"/>
                  <a:gd name="connsiteX3" fmla="*/ 1643090 w 6021126"/>
                  <a:gd name="connsiteY3" fmla="*/ 1898958 h 3688855"/>
                  <a:gd name="connsiteX4" fmla="*/ 2 w 6021126"/>
                  <a:gd name="connsiteY4" fmla="*/ 3688855 h 3688855"/>
                  <a:gd name="connsiteX5" fmla="*/ 141642 w 6021126"/>
                  <a:gd name="connsiteY5" fmla="*/ 0 h 3688855"/>
                  <a:gd name="connsiteX6" fmla="*/ 6021126 w 6021126"/>
                  <a:gd name="connsiteY6" fmla="*/ 42449 h 3688855"/>
                  <a:gd name="connsiteX0" fmla="*/ 6109408 w 6109408"/>
                  <a:gd name="connsiteY0" fmla="*/ 128236 h 3774642"/>
                  <a:gd name="connsiteX1" fmla="*/ 3380063 w 6109408"/>
                  <a:gd name="connsiteY1" fmla="*/ 793254 h 3774642"/>
                  <a:gd name="connsiteX2" fmla="*/ 3310790 w 6109408"/>
                  <a:gd name="connsiteY2" fmla="*/ 1721509 h 3774642"/>
                  <a:gd name="connsiteX3" fmla="*/ 1731372 w 6109408"/>
                  <a:gd name="connsiteY3" fmla="*/ 1984745 h 3774642"/>
                  <a:gd name="connsiteX4" fmla="*/ 88284 w 6109408"/>
                  <a:gd name="connsiteY4" fmla="*/ 3774642 h 3774642"/>
                  <a:gd name="connsiteX5" fmla="*/ 0 w 6109408"/>
                  <a:gd name="connsiteY5" fmla="*/ 0 h 3774642"/>
                  <a:gd name="connsiteX6" fmla="*/ 6109408 w 6109408"/>
                  <a:gd name="connsiteY6" fmla="*/ 128236 h 3774642"/>
                  <a:gd name="connsiteX0" fmla="*/ 6109408 w 6109408"/>
                  <a:gd name="connsiteY0" fmla="*/ 128236 h 3774642"/>
                  <a:gd name="connsiteX1" fmla="*/ 3380063 w 6109408"/>
                  <a:gd name="connsiteY1" fmla="*/ 793254 h 3774642"/>
                  <a:gd name="connsiteX2" fmla="*/ 3310790 w 6109408"/>
                  <a:gd name="connsiteY2" fmla="*/ 1721509 h 3774642"/>
                  <a:gd name="connsiteX3" fmla="*/ 1731372 w 6109408"/>
                  <a:gd name="connsiteY3" fmla="*/ 1984745 h 3774642"/>
                  <a:gd name="connsiteX4" fmla="*/ 88284 w 6109408"/>
                  <a:gd name="connsiteY4" fmla="*/ 3774642 h 3774642"/>
                  <a:gd name="connsiteX5" fmla="*/ 0 w 6109408"/>
                  <a:gd name="connsiteY5" fmla="*/ 0 h 3774642"/>
                  <a:gd name="connsiteX6" fmla="*/ 6109408 w 6109408"/>
                  <a:gd name="connsiteY6" fmla="*/ 128236 h 3774642"/>
                  <a:gd name="connsiteX0" fmla="*/ 6109408 w 6109408"/>
                  <a:gd name="connsiteY0" fmla="*/ 128236 h 3774642"/>
                  <a:gd name="connsiteX1" fmla="*/ 3380063 w 6109408"/>
                  <a:gd name="connsiteY1" fmla="*/ 793254 h 3774642"/>
                  <a:gd name="connsiteX2" fmla="*/ 3310790 w 6109408"/>
                  <a:gd name="connsiteY2" fmla="*/ 1721509 h 3774642"/>
                  <a:gd name="connsiteX3" fmla="*/ 1731372 w 6109408"/>
                  <a:gd name="connsiteY3" fmla="*/ 1984745 h 3774642"/>
                  <a:gd name="connsiteX4" fmla="*/ 88284 w 6109408"/>
                  <a:gd name="connsiteY4" fmla="*/ 3774642 h 3774642"/>
                  <a:gd name="connsiteX5" fmla="*/ 0 w 6109408"/>
                  <a:gd name="connsiteY5" fmla="*/ 0 h 3774642"/>
                  <a:gd name="connsiteX6" fmla="*/ 6109408 w 6109408"/>
                  <a:gd name="connsiteY6" fmla="*/ 128236 h 3774642"/>
                  <a:gd name="connsiteX0" fmla="*/ 6037557 w 6037557"/>
                  <a:gd name="connsiteY0" fmla="*/ 142533 h 3788939"/>
                  <a:gd name="connsiteX1" fmla="*/ 3308212 w 6037557"/>
                  <a:gd name="connsiteY1" fmla="*/ 807551 h 3788939"/>
                  <a:gd name="connsiteX2" fmla="*/ 3238939 w 6037557"/>
                  <a:gd name="connsiteY2" fmla="*/ 1735806 h 3788939"/>
                  <a:gd name="connsiteX3" fmla="*/ 1659521 w 6037557"/>
                  <a:gd name="connsiteY3" fmla="*/ 1999042 h 3788939"/>
                  <a:gd name="connsiteX4" fmla="*/ 16433 w 6037557"/>
                  <a:gd name="connsiteY4" fmla="*/ 3788939 h 3788939"/>
                  <a:gd name="connsiteX5" fmla="*/ 0 w 6037557"/>
                  <a:gd name="connsiteY5" fmla="*/ 0 h 3788939"/>
                  <a:gd name="connsiteX6" fmla="*/ 6037557 w 6037557"/>
                  <a:gd name="connsiteY6" fmla="*/ 142533 h 3788939"/>
                  <a:gd name="connsiteX0" fmla="*/ 6037557 w 6037557"/>
                  <a:gd name="connsiteY0" fmla="*/ 142533 h 3788939"/>
                  <a:gd name="connsiteX1" fmla="*/ 3308212 w 6037557"/>
                  <a:gd name="connsiteY1" fmla="*/ 807551 h 3788939"/>
                  <a:gd name="connsiteX2" fmla="*/ 3238939 w 6037557"/>
                  <a:gd name="connsiteY2" fmla="*/ 1735806 h 3788939"/>
                  <a:gd name="connsiteX3" fmla="*/ 1659521 w 6037557"/>
                  <a:gd name="connsiteY3" fmla="*/ 1999042 h 3788939"/>
                  <a:gd name="connsiteX4" fmla="*/ 16433 w 6037557"/>
                  <a:gd name="connsiteY4" fmla="*/ 3788939 h 3788939"/>
                  <a:gd name="connsiteX5" fmla="*/ 0 w 6037557"/>
                  <a:gd name="connsiteY5" fmla="*/ 0 h 3788939"/>
                  <a:gd name="connsiteX6" fmla="*/ 6037557 w 6037557"/>
                  <a:gd name="connsiteY6" fmla="*/ 142533 h 3788939"/>
                  <a:gd name="connsiteX0" fmla="*/ 6109407 w 6109407"/>
                  <a:gd name="connsiteY0" fmla="*/ 0 h 3789385"/>
                  <a:gd name="connsiteX1" fmla="*/ 3308212 w 6109407"/>
                  <a:gd name="connsiteY1" fmla="*/ 807997 h 3789385"/>
                  <a:gd name="connsiteX2" fmla="*/ 3238939 w 6109407"/>
                  <a:gd name="connsiteY2" fmla="*/ 1736252 h 3789385"/>
                  <a:gd name="connsiteX3" fmla="*/ 1659521 w 6109407"/>
                  <a:gd name="connsiteY3" fmla="*/ 1999488 h 3789385"/>
                  <a:gd name="connsiteX4" fmla="*/ 16433 w 6109407"/>
                  <a:gd name="connsiteY4" fmla="*/ 3789385 h 3789385"/>
                  <a:gd name="connsiteX5" fmla="*/ 0 w 6109407"/>
                  <a:gd name="connsiteY5" fmla="*/ 446 h 3789385"/>
                  <a:gd name="connsiteX6" fmla="*/ 6109407 w 6109407"/>
                  <a:gd name="connsiteY6" fmla="*/ 0 h 3789385"/>
                  <a:gd name="connsiteX0" fmla="*/ 6109407 w 6179364"/>
                  <a:gd name="connsiteY0" fmla="*/ 0 h 3789385"/>
                  <a:gd name="connsiteX1" fmla="*/ 3308212 w 6179364"/>
                  <a:gd name="connsiteY1" fmla="*/ 807997 h 3789385"/>
                  <a:gd name="connsiteX2" fmla="*/ 3238939 w 6179364"/>
                  <a:gd name="connsiteY2" fmla="*/ 1736252 h 3789385"/>
                  <a:gd name="connsiteX3" fmla="*/ 1659521 w 6179364"/>
                  <a:gd name="connsiteY3" fmla="*/ 1999488 h 3789385"/>
                  <a:gd name="connsiteX4" fmla="*/ 16433 w 6179364"/>
                  <a:gd name="connsiteY4" fmla="*/ 3789385 h 3789385"/>
                  <a:gd name="connsiteX5" fmla="*/ 0 w 6179364"/>
                  <a:gd name="connsiteY5" fmla="*/ 446 h 3789385"/>
                  <a:gd name="connsiteX6" fmla="*/ 6109407 w 6179364"/>
                  <a:gd name="connsiteY6" fmla="*/ 0 h 3789385"/>
                  <a:gd name="connsiteX0" fmla="*/ 6109407 w 6179364"/>
                  <a:gd name="connsiteY0" fmla="*/ 0 h 3789385"/>
                  <a:gd name="connsiteX1" fmla="*/ 3308212 w 6179364"/>
                  <a:gd name="connsiteY1" fmla="*/ 807997 h 3789385"/>
                  <a:gd name="connsiteX2" fmla="*/ 3238939 w 6179364"/>
                  <a:gd name="connsiteY2" fmla="*/ 1736252 h 3789385"/>
                  <a:gd name="connsiteX3" fmla="*/ 1659521 w 6179364"/>
                  <a:gd name="connsiteY3" fmla="*/ 1999488 h 3789385"/>
                  <a:gd name="connsiteX4" fmla="*/ 16433 w 6179364"/>
                  <a:gd name="connsiteY4" fmla="*/ 3789385 h 3789385"/>
                  <a:gd name="connsiteX5" fmla="*/ 0 w 6179364"/>
                  <a:gd name="connsiteY5" fmla="*/ 446 h 3789385"/>
                  <a:gd name="connsiteX6" fmla="*/ 6109407 w 6179364"/>
                  <a:gd name="connsiteY6" fmla="*/ 0 h 3789385"/>
                  <a:gd name="connsiteX0" fmla="*/ 6109407 w 6179364"/>
                  <a:gd name="connsiteY0" fmla="*/ 0 h 3826203"/>
                  <a:gd name="connsiteX1" fmla="*/ 3308212 w 6179364"/>
                  <a:gd name="connsiteY1" fmla="*/ 807997 h 3826203"/>
                  <a:gd name="connsiteX2" fmla="*/ 3238939 w 6179364"/>
                  <a:gd name="connsiteY2" fmla="*/ 1736252 h 3826203"/>
                  <a:gd name="connsiteX3" fmla="*/ 1659521 w 6179364"/>
                  <a:gd name="connsiteY3" fmla="*/ 1999488 h 3826203"/>
                  <a:gd name="connsiteX4" fmla="*/ 16433 w 6179364"/>
                  <a:gd name="connsiteY4" fmla="*/ 3789385 h 3826203"/>
                  <a:gd name="connsiteX5" fmla="*/ 0 w 6179364"/>
                  <a:gd name="connsiteY5" fmla="*/ 446 h 3826203"/>
                  <a:gd name="connsiteX6" fmla="*/ 6109407 w 6179364"/>
                  <a:gd name="connsiteY6" fmla="*/ 0 h 3826203"/>
                  <a:gd name="connsiteX0" fmla="*/ 6109407 w 6194666"/>
                  <a:gd name="connsiteY0" fmla="*/ 0 h 3826203"/>
                  <a:gd name="connsiteX1" fmla="*/ 3897392 w 6194666"/>
                  <a:gd name="connsiteY1" fmla="*/ 636422 h 3826203"/>
                  <a:gd name="connsiteX2" fmla="*/ 3238939 w 6194666"/>
                  <a:gd name="connsiteY2" fmla="*/ 1736252 h 3826203"/>
                  <a:gd name="connsiteX3" fmla="*/ 1659521 w 6194666"/>
                  <a:gd name="connsiteY3" fmla="*/ 1999488 h 3826203"/>
                  <a:gd name="connsiteX4" fmla="*/ 16433 w 6194666"/>
                  <a:gd name="connsiteY4" fmla="*/ 3789385 h 3826203"/>
                  <a:gd name="connsiteX5" fmla="*/ 0 w 6194666"/>
                  <a:gd name="connsiteY5" fmla="*/ 446 h 3826203"/>
                  <a:gd name="connsiteX6" fmla="*/ 6109407 w 6194666"/>
                  <a:gd name="connsiteY6" fmla="*/ 0 h 3826203"/>
                  <a:gd name="connsiteX0" fmla="*/ 6109407 w 6195622"/>
                  <a:gd name="connsiteY0" fmla="*/ 0 h 3830610"/>
                  <a:gd name="connsiteX1" fmla="*/ 3897392 w 6195622"/>
                  <a:gd name="connsiteY1" fmla="*/ 636422 h 3830610"/>
                  <a:gd name="connsiteX2" fmla="*/ 3052127 w 6195622"/>
                  <a:gd name="connsiteY2" fmla="*/ 1764848 h 3830610"/>
                  <a:gd name="connsiteX3" fmla="*/ 1659521 w 6195622"/>
                  <a:gd name="connsiteY3" fmla="*/ 1999488 h 3830610"/>
                  <a:gd name="connsiteX4" fmla="*/ 16433 w 6195622"/>
                  <a:gd name="connsiteY4" fmla="*/ 3789385 h 3830610"/>
                  <a:gd name="connsiteX5" fmla="*/ 0 w 6195622"/>
                  <a:gd name="connsiteY5" fmla="*/ 446 h 3830610"/>
                  <a:gd name="connsiteX6" fmla="*/ 6109407 w 6195622"/>
                  <a:gd name="connsiteY6" fmla="*/ 0 h 3830610"/>
                  <a:gd name="connsiteX0" fmla="*/ 6109407 w 6200522"/>
                  <a:gd name="connsiteY0" fmla="*/ 0 h 3830610"/>
                  <a:gd name="connsiteX1" fmla="*/ 4041094 w 6200522"/>
                  <a:gd name="connsiteY1" fmla="*/ 893784 h 3830610"/>
                  <a:gd name="connsiteX2" fmla="*/ 3052127 w 6200522"/>
                  <a:gd name="connsiteY2" fmla="*/ 1764848 h 3830610"/>
                  <a:gd name="connsiteX3" fmla="*/ 1659521 w 6200522"/>
                  <a:gd name="connsiteY3" fmla="*/ 1999488 h 3830610"/>
                  <a:gd name="connsiteX4" fmla="*/ 16433 w 6200522"/>
                  <a:gd name="connsiteY4" fmla="*/ 3789385 h 3830610"/>
                  <a:gd name="connsiteX5" fmla="*/ 0 w 6200522"/>
                  <a:gd name="connsiteY5" fmla="*/ 446 h 3830610"/>
                  <a:gd name="connsiteX6" fmla="*/ 6109407 w 6200522"/>
                  <a:gd name="connsiteY6" fmla="*/ 0 h 3830610"/>
                  <a:gd name="connsiteX0" fmla="*/ 6109407 w 6200522"/>
                  <a:gd name="connsiteY0" fmla="*/ 0 h 3906887"/>
                  <a:gd name="connsiteX1" fmla="*/ 4041094 w 6200522"/>
                  <a:gd name="connsiteY1" fmla="*/ 893784 h 3906887"/>
                  <a:gd name="connsiteX2" fmla="*/ 3052127 w 6200522"/>
                  <a:gd name="connsiteY2" fmla="*/ 1764848 h 3906887"/>
                  <a:gd name="connsiteX3" fmla="*/ 1659521 w 6200522"/>
                  <a:gd name="connsiteY3" fmla="*/ 1999488 h 3906887"/>
                  <a:gd name="connsiteX4" fmla="*/ 921756 w 6200522"/>
                  <a:gd name="connsiteY4" fmla="*/ 2860023 h 3906887"/>
                  <a:gd name="connsiteX5" fmla="*/ 16433 w 6200522"/>
                  <a:gd name="connsiteY5" fmla="*/ 3789385 h 3906887"/>
                  <a:gd name="connsiteX6" fmla="*/ 0 w 6200522"/>
                  <a:gd name="connsiteY6" fmla="*/ 446 h 3906887"/>
                  <a:gd name="connsiteX7" fmla="*/ 6109407 w 6200522"/>
                  <a:gd name="connsiteY7" fmla="*/ 0 h 3906887"/>
                  <a:gd name="connsiteX0" fmla="*/ 6109407 w 6210247"/>
                  <a:gd name="connsiteY0" fmla="*/ 0 h 3906887"/>
                  <a:gd name="connsiteX1" fmla="*/ 4285388 w 6210247"/>
                  <a:gd name="connsiteY1" fmla="*/ 793699 h 3906887"/>
                  <a:gd name="connsiteX2" fmla="*/ 3052127 w 6210247"/>
                  <a:gd name="connsiteY2" fmla="*/ 1764848 h 3906887"/>
                  <a:gd name="connsiteX3" fmla="*/ 1659521 w 6210247"/>
                  <a:gd name="connsiteY3" fmla="*/ 1999488 h 3906887"/>
                  <a:gd name="connsiteX4" fmla="*/ 921756 w 6210247"/>
                  <a:gd name="connsiteY4" fmla="*/ 2860023 h 3906887"/>
                  <a:gd name="connsiteX5" fmla="*/ 16433 w 6210247"/>
                  <a:gd name="connsiteY5" fmla="*/ 3789385 h 3906887"/>
                  <a:gd name="connsiteX6" fmla="*/ 0 w 6210247"/>
                  <a:gd name="connsiteY6" fmla="*/ 446 h 3906887"/>
                  <a:gd name="connsiteX7" fmla="*/ 6109407 w 6210247"/>
                  <a:gd name="connsiteY7" fmla="*/ 0 h 3906887"/>
                  <a:gd name="connsiteX0" fmla="*/ 6109407 w 6214422"/>
                  <a:gd name="connsiteY0" fmla="*/ 0 h 3906887"/>
                  <a:gd name="connsiteX1" fmla="*/ 4285388 w 6214422"/>
                  <a:gd name="connsiteY1" fmla="*/ 793699 h 3906887"/>
                  <a:gd name="connsiteX2" fmla="*/ 2477318 w 6214422"/>
                  <a:gd name="connsiteY2" fmla="*/ 964165 h 3906887"/>
                  <a:gd name="connsiteX3" fmla="*/ 1659521 w 6214422"/>
                  <a:gd name="connsiteY3" fmla="*/ 1999488 h 3906887"/>
                  <a:gd name="connsiteX4" fmla="*/ 921756 w 6214422"/>
                  <a:gd name="connsiteY4" fmla="*/ 2860023 h 3906887"/>
                  <a:gd name="connsiteX5" fmla="*/ 16433 w 6214422"/>
                  <a:gd name="connsiteY5" fmla="*/ 3789385 h 3906887"/>
                  <a:gd name="connsiteX6" fmla="*/ 0 w 6214422"/>
                  <a:gd name="connsiteY6" fmla="*/ 446 h 3906887"/>
                  <a:gd name="connsiteX7" fmla="*/ 6109407 w 6214422"/>
                  <a:gd name="connsiteY7" fmla="*/ 0 h 3906887"/>
                  <a:gd name="connsiteX0" fmla="*/ 6109407 w 6214422"/>
                  <a:gd name="connsiteY0" fmla="*/ 0 h 3906887"/>
                  <a:gd name="connsiteX1" fmla="*/ 4285388 w 6214422"/>
                  <a:gd name="connsiteY1" fmla="*/ 793699 h 3906887"/>
                  <a:gd name="connsiteX2" fmla="*/ 2477318 w 6214422"/>
                  <a:gd name="connsiteY2" fmla="*/ 964165 h 3906887"/>
                  <a:gd name="connsiteX3" fmla="*/ 2033147 w 6214422"/>
                  <a:gd name="connsiteY3" fmla="*/ 2285446 h 3906887"/>
                  <a:gd name="connsiteX4" fmla="*/ 921756 w 6214422"/>
                  <a:gd name="connsiteY4" fmla="*/ 2860023 h 3906887"/>
                  <a:gd name="connsiteX5" fmla="*/ 16433 w 6214422"/>
                  <a:gd name="connsiteY5" fmla="*/ 3789385 h 3906887"/>
                  <a:gd name="connsiteX6" fmla="*/ 0 w 6214422"/>
                  <a:gd name="connsiteY6" fmla="*/ 446 h 3906887"/>
                  <a:gd name="connsiteX7" fmla="*/ 6109407 w 6214422"/>
                  <a:gd name="connsiteY7" fmla="*/ 0 h 3906887"/>
                  <a:gd name="connsiteX0" fmla="*/ 6109407 w 6214422"/>
                  <a:gd name="connsiteY0" fmla="*/ 0 h 3903573"/>
                  <a:gd name="connsiteX1" fmla="*/ 4285388 w 6214422"/>
                  <a:gd name="connsiteY1" fmla="*/ 793699 h 3903573"/>
                  <a:gd name="connsiteX2" fmla="*/ 2477318 w 6214422"/>
                  <a:gd name="connsiteY2" fmla="*/ 964165 h 3903573"/>
                  <a:gd name="connsiteX3" fmla="*/ 2033147 w 6214422"/>
                  <a:gd name="connsiteY3" fmla="*/ 2285446 h 3903573"/>
                  <a:gd name="connsiteX4" fmla="*/ 849905 w 6214422"/>
                  <a:gd name="connsiteY4" fmla="*/ 2817129 h 3903573"/>
                  <a:gd name="connsiteX5" fmla="*/ 16433 w 6214422"/>
                  <a:gd name="connsiteY5" fmla="*/ 3789385 h 3903573"/>
                  <a:gd name="connsiteX6" fmla="*/ 0 w 6214422"/>
                  <a:gd name="connsiteY6" fmla="*/ 446 h 3903573"/>
                  <a:gd name="connsiteX7" fmla="*/ 6109407 w 6214422"/>
                  <a:gd name="connsiteY7" fmla="*/ 0 h 3903573"/>
                  <a:gd name="connsiteX0" fmla="*/ 6109407 w 6214422"/>
                  <a:gd name="connsiteY0" fmla="*/ 0 h 3912056"/>
                  <a:gd name="connsiteX1" fmla="*/ 4285388 w 6214422"/>
                  <a:gd name="connsiteY1" fmla="*/ 793699 h 3912056"/>
                  <a:gd name="connsiteX2" fmla="*/ 2477318 w 6214422"/>
                  <a:gd name="connsiteY2" fmla="*/ 964165 h 3912056"/>
                  <a:gd name="connsiteX3" fmla="*/ 2033147 w 6214422"/>
                  <a:gd name="connsiteY3" fmla="*/ 2285446 h 3912056"/>
                  <a:gd name="connsiteX4" fmla="*/ 849905 w 6214422"/>
                  <a:gd name="connsiteY4" fmla="*/ 2817129 h 3912056"/>
                  <a:gd name="connsiteX5" fmla="*/ 16433 w 6214422"/>
                  <a:gd name="connsiteY5" fmla="*/ 3789385 h 3912056"/>
                  <a:gd name="connsiteX6" fmla="*/ 0 w 6214422"/>
                  <a:gd name="connsiteY6" fmla="*/ 446 h 3912056"/>
                  <a:gd name="connsiteX7" fmla="*/ 6109407 w 6214422"/>
                  <a:gd name="connsiteY7" fmla="*/ 0 h 3912056"/>
                  <a:gd name="connsiteX0" fmla="*/ 6109407 w 6220180"/>
                  <a:gd name="connsiteY0" fmla="*/ 0 h 3912056"/>
                  <a:gd name="connsiteX1" fmla="*/ 4400350 w 6220180"/>
                  <a:gd name="connsiteY1" fmla="*/ 993869 h 3912056"/>
                  <a:gd name="connsiteX2" fmla="*/ 2477318 w 6220180"/>
                  <a:gd name="connsiteY2" fmla="*/ 964165 h 3912056"/>
                  <a:gd name="connsiteX3" fmla="*/ 2033147 w 6220180"/>
                  <a:gd name="connsiteY3" fmla="*/ 2285446 h 3912056"/>
                  <a:gd name="connsiteX4" fmla="*/ 849905 w 6220180"/>
                  <a:gd name="connsiteY4" fmla="*/ 2817129 h 3912056"/>
                  <a:gd name="connsiteX5" fmla="*/ 16433 w 6220180"/>
                  <a:gd name="connsiteY5" fmla="*/ 3789385 h 3912056"/>
                  <a:gd name="connsiteX6" fmla="*/ 0 w 6220180"/>
                  <a:gd name="connsiteY6" fmla="*/ 446 h 3912056"/>
                  <a:gd name="connsiteX7" fmla="*/ 6109407 w 6220180"/>
                  <a:gd name="connsiteY7" fmla="*/ 0 h 3912056"/>
                  <a:gd name="connsiteX0" fmla="*/ 6109407 w 6221637"/>
                  <a:gd name="connsiteY0" fmla="*/ 0 h 3912056"/>
                  <a:gd name="connsiteX1" fmla="*/ 4400350 w 6221637"/>
                  <a:gd name="connsiteY1" fmla="*/ 993869 h 3912056"/>
                  <a:gd name="connsiteX2" fmla="*/ 2477318 w 6221637"/>
                  <a:gd name="connsiteY2" fmla="*/ 964165 h 3912056"/>
                  <a:gd name="connsiteX3" fmla="*/ 2033147 w 6221637"/>
                  <a:gd name="connsiteY3" fmla="*/ 2285446 h 3912056"/>
                  <a:gd name="connsiteX4" fmla="*/ 849905 w 6221637"/>
                  <a:gd name="connsiteY4" fmla="*/ 2817129 h 3912056"/>
                  <a:gd name="connsiteX5" fmla="*/ 16433 w 6221637"/>
                  <a:gd name="connsiteY5" fmla="*/ 3789385 h 3912056"/>
                  <a:gd name="connsiteX6" fmla="*/ 0 w 6221637"/>
                  <a:gd name="connsiteY6" fmla="*/ 446 h 3912056"/>
                  <a:gd name="connsiteX7" fmla="*/ 6109407 w 6221637"/>
                  <a:gd name="connsiteY7" fmla="*/ 0 h 3912056"/>
                  <a:gd name="connsiteX0" fmla="*/ 6109407 w 6217155"/>
                  <a:gd name="connsiteY0" fmla="*/ 0 h 3912056"/>
                  <a:gd name="connsiteX1" fmla="*/ 4314129 w 6217155"/>
                  <a:gd name="connsiteY1" fmla="*/ 765103 h 3912056"/>
                  <a:gd name="connsiteX2" fmla="*/ 2477318 w 6217155"/>
                  <a:gd name="connsiteY2" fmla="*/ 964165 h 3912056"/>
                  <a:gd name="connsiteX3" fmla="*/ 2033147 w 6217155"/>
                  <a:gd name="connsiteY3" fmla="*/ 2285446 h 3912056"/>
                  <a:gd name="connsiteX4" fmla="*/ 849905 w 6217155"/>
                  <a:gd name="connsiteY4" fmla="*/ 2817129 h 3912056"/>
                  <a:gd name="connsiteX5" fmla="*/ 16433 w 6217155"/>
                  <a:gd name="connsiteY5" fmla="*/ 3789385 h 3912056"/>
                  <a:gd name="connsiteX6" fmla="*/ 0 w 6217155"/>
                  <a:gd name="connsiteY6" fmla="*/ 446 h 3912056"/>
                  <a:gd name="connsiteX7" fmla="*/ 6109407 w 6217155"/>
                  <a:gd name="connsiteY7" fmla="*/ 0 h 3912056"/>
                  <a:gd name="connsiteX0" fmla="*/ 6109407 w 6216702"/>
                  <a:gd name="connsiteY0" fmla="*/ 0 h 3912056"/>
                  <a:gd name="connsiteX1" fmla="*/ 4314129 w 6216702"/>
                  <a:gd name="connsiteY1" fmla="*/ 765103 h 3912056"/>
                  <a:gd name="connsiteX2" fmla="*/ 2362355 w 6216702"/>
                  <a:gd name="connsiteY2" fmla="*/ 721101 h 3912056"/>
                  <a:gd name="connsiteX3" fmla="*/ 2033147 w 6216702"/>
                  <a:gd name="connsiteY3" fmla="*/ 2285446 h 3912056"/>
                  <a:gd name="connsiteX4" fmla="*/ 849905 w 6216702"/>
                  <a:gd name="connsiteY4" fmla="*/ 2817129 h 3912056"/>
                  <a:gd name="connsiteX5" fmla="*/ 16433 w 6216702"/>
                  <a:gd name="connsiteY5" fmla="*/ 3789385 h 3912056"/>
                  <a:gd name="connsiteX6" fmla="*/ 0 w 6216702"/>
                  <a:gd name="connsiteY6" fmla="*/ 446 h 3912056"/>
                  <a:gd name="connsiteX7" fmla="*/ 6109407 w 6216702"/>
                  <a:gd name="connsiteY7" fmla="*/ 0 h 3912056"/>
                  <a:gd name="connsiteX0" fmla="*/ 6109407 w 6212589"/>
                  <a:gd name="connsiteY0" fmla="*/ 0 h 3912056"/>
                  <a:gd name="connsiteX1" fmla="*/ 4227908 w 6212589"/>
                  <a:gd name="connsiteY1" fmla="*/ 622123 h 3912056"/>
                  <a:gd name="connsiteX2" fmla="*/ 2362355 w 6212589"/>
                  <a:gd name="connsiteY2" fmla="*/ 721101 h 3912056"/>
                  <a:gd name="connsiteX3" fmla="*/ 2033147 w 6212589"/>
                  <a:gd name="connsiteY3" fmla="*/ 2285446 h 3912056"/>
                  <a:gd name="connsiteX4" fmla="*/ 849905 w 6212589"/>
                  <a:gd name="connsiteY4" fmla="*/ 2817129 h 3912056"/>
                  <a:gd name="connsiteX5" fmla="*/ 16433 w 6212589"/>
                  <a:gd name="connsiteY5" fmla="*/ 3789385 h 3912056"/>
                  <a:gd name="connsiteX6" fmla="*/ 0 w 6212589"/>
                  <a:gd name="connsiteY6" fmla="*/ 446 h 3912056"/>
                  <a:gd name="connsiteX7" fmla="*/ 6109407 w 6212589"/>
                  <a:gd name="connsiteY7" fmla="*/ 0 h 3912056"/>
                  <a:gd name="connsiteX0" fmla="*/ 6109407 w 6213116"/>
                  <a:gd name="connsiteY0" fmla="*/ 0 h 3912056"/>
                  <a:gd name="connsiteX1" fmla="*/ 4227908 w 6213116"/>
                  <a:gd name="connsiteY1" fmla="*/ 622123 h 3912056"/>
                  <a:gd name="connsiteX2" fmla="*/ 2290505 w 6213116"/>
                  <a:gd name="connsiteY2" fmla="*/ 721102 h 3912056"/>
                  <a:gd name="connsiteX3" fmla="*/ 2033147 w 6213116"/>
                  <a:gd name="connsiteY3" fmla="*/ 2285446 h 3912056"/>
                  <a:gd name="connsiteX4" fmla="*/ 849905 w 6213116"/>
                  <a:gd name="connsiteY4" fmla="*/ 2817129 h 3912056"/>
                  <a:gd name="connsiteX5" fmla="*/ 16433 w 6213116"/>
                  <a:gd name="connsiteY5" fmla="*/ 3789385 h 3912056"/>
                  <a:gd name="connsiteX6" fmla="*/ 0 w 6213116"/>
                  <a:gd name="connsiteY6" fmla="*/ 446 h 3912056"/>
                  <a:gd name="connsiteX7" fmla="*/ 6109407 w 6213116"/>
                  <a:gd name="connsiteY7" fmla="*/ 0 h 3912056"/>
                  <a:gd name="connsiteX0" fmla="*/ 6109407 w 6214399"/>
                  <a:gd name="connsiteY0" fmla="*/ 0 h 3912056"/>
                  <a:gd name="connsiteX1" fmla="*/ 4227908 w 6214399"/>
                  <a:gd name="connsiteY1" fmla="*/ 622123 h 3912056"/>
                  <a:gd name="connsiteX2" fmla="*/ 2290505 w 6214399"/>
                  <a:gd name="connsiteY2" fmla="*/ 721102 h 3912056"/>
                  <a:gd name="connsiteX3" fmla="*/ 2033147 w 6214399"/>
                  <a:gd name="connsiteY3" fmla="*/ 2285446 h 3912056"/>
                  <a:gd name="connsiteX4" fmla="*/ 849905 w 6214399"/>
                  <a:gd name="connsiteY4" fmla="*/ 2817129 h 3912056"/>
                  <a:gd name="connsiteX5" fmla="*/ 16433 w 6214399"/>
                  <a:gd name="connsiteY5" fmla="*/ 3789385 h 3912056"/>
                  <a:gd name="connsiteX6" fmla="*/ 0 w 6214399"/>
                  <a:gd name="connsiteY6" fmla="*/ 446 h 3912056"/>
                  <a:gd name="connsiteX7" fmla="*/ 6109407 w 6214399"/>
                  <a:gd name="connsiteY7" fmla="*/ 0 h 3912056"/>
                  <a:gd name="connsiteX0" fmla="*/ 6109407 w 6231869"/>
                  <a:gd name="connsiteY0" fmla="*/ 0 h 3912056"/>
                  <a:gd name="connsiteX1" fmla="*/ 4227908 w 6231869"/>
                  <a:gd name="connsiteY1" fmla="*/ 622123 h 3912056"/>
                  <a:gd name="connsiteX2" fmla="*/ 2290505 w 6231869"/>
                  <a:gd name="connsiteY2" fmla="*/ 721102 h 3912056"/>
                  <a:gd name="connsiteX3" fmla="*/ 2033147 w 6231869"/>
                  <a:gd name="connsiteY3" fmla="*/ 2285446 h 3912056"/>
                  <a:gd name="connsiteX4" fmla="*/ 849905 w 6231869"/>
                  <a:gd name="connsiteY4" fmla="*/ 2817129 h 3912056"/>
                  <a:gd name="connsiteX5" fmla="*/ 16433 w 6231869"/>
                  <a:gd name="connsiteY5" fmla="*/ 3789385 h 3912056"/>
                  <a:gd name="connsiteX6" fmla="*/ 0 w 6231869"/>
                  <a:gd name="connsiteY6" fmla="*/ 446 h 3912056"/>
                  <a:gd name="connsiteX7" fmla="*/ 6109407 w 6231869"/>
                  <a:gd name="connsiteY7" fmla="*/ 0 h 3912056"/>
                  <a:gd name="connsiteX0" fmla="*/ 6109407 w 6263187"/>
                  <a:gd name="connsiteY0" fmla="*/ 0 h 3912056"/>
                  <a:gd name="connsiteX1" fmla="*/ 4227908 w 6263187"/>
                  <a:gd name="connsiteY1" fmla="*/ 622123 h 3912056"/>
                  <a:gd name="connsiteX2" fmla="*/ 2290505 w 6263187"/>
                  <a:gd name="connsiteY2" fmla="*/ 721102 h 3912056"/>
                  <a:gd name="connsiteX3" fmla="*/ 2033147 w 6263187"/>
                  <a:gd name="connsiteY3" fmla="*/ 2285446 h 3912056"/>
                  <a:gd name="connsiteX4" fmla="*/ 849905 w 6263187"/>
                  <a:gd name="connsiteY4" fmla="*/ 2817129 h 3912056"/>
                  <a:gd name="connsiteX5" fmla="*/ 16433 w 6263187"/>
                  <a:gd name="connsiteY5" fmla="*/ 3789385 h 3912056"/>
                  <a:gd name="connsiteX6" fmla="*/ 0 w 6263187"/>
                  <a:gd name="connsiteY6" fmla="*/ 446 h 3912056"/>
                  <a:gd name="connsiteX7" fmla="*/ 6109407 w 6263187"/>
                  <a:gd name="connsiteY7" fmla="*/ 0 h 3912056"/>
                  <a:gd name="connsiteX0" fmla="*/ 6109407 w 6251157"/>
                  <a:gd name="connsiteY0" fmla="*/ 53381 h 3965437"/>
                  <a:gd name="connsiteX1" fmla="*/ 4141687 w 6251157"/>
                  <a:gd name="connsiteY1" fmla="*/ 775590 h 3965437"/>
                  <a:gd name="connsiteX2" fmla="*/ 2290505 w 6251157"/>
                  <a:gd name="connsiteY2" fmla="*/ 774483 h 3965437"/>
                  <a:gd name="connsiteX3" fmla="*/ 2033147 w 6251157"/>
                  <a:gd name="connsiteY3" fmla="*/ 2338827 h 3965437"/>
                  <a:gd name="connsiteX4" fmla="*/ 849905 w 6251157"/>
                  <a:gd name="connsiteY4" fmla="*/ 2870510 h 3965437"/>
                  <a:gd name="connsiteX5" fmla="*/ 16433 w 6251157"/>
                  <a:gd name="connsiteY5" fmla="*/ 3842766 h 3965437"/>
                  <a:gd name="connsiteX6" fmla="*/ 0 w 6251157"/>
                  <a:gd name="connsiteY6" fmla="*/ 53827 h 3965437"/>
                  <a:gd name="connsiteX7" fmla="*/ 6109407 w 6251157"/>
                  <a:gd name="connsiteY7" fmla="*/ 53381 h 3965437"/>
                  <a:gd name="connsiteX0" fmla="*/ 6109407 w 6249177"/>
                  <a:gd name="connsiteY0" fmla="*/ 53381 h 3965437"/>
                  <a:gd name="connsiteX1" fmla="*/ 4141687 w 6249177"/>
                  <a:gd name="connsiteY1" fmla="*/ 775590 h 3965437"/>
                  <a:gd name="connsiteX2" fmla="*/ 2520428 w 6249177"/>
                  <a:gd name="connsiteY2" fmla="*/ 1131930 h 3965437"/>
                  <a:gd name="connsiteX3" fmla="*/ 2033147 w 6249177"/>
                  <a:gd name="connsiteY3" fmla="*/ 2338827 h 3965437"/>
                  <a:gd name="connsiteX4" fmla="*/ 849905 w 6249177"/>
                  <a:gd name="connsiteY4" fmla="*/ 2870510 h 3965437"/>
                  <a:gd name="connsiteX5" fmla="*/ 16433 w 6249177"/>
                  <a:gd name="connsiteY5" fmla="*/ 3842766 h 3965437"/>
                  <a:gd name="connsiteX6" fmla="*/ 0 w 6249177"/>
                  <a:gd name="connsiteY6" fmla="*/ 53827 h 3965437"/>
                  <a:gd name="connsiteX7" fmla="*/ 6109407 w 6249177"/>
                  <a:gd name="connsiteY7" fmla="*/ 53381 h 3965437"/>
                  <a:gd name="connsiteX0" fmla="*/ 6109407 w 6258571"/>
                  <a:gd name="connsiteY0" fmla="*/ 72445 h 3984501"/>
                  <a:gd name="connsiteX1" fmla="*/ 4227908 w 6258571"/>
                  <a:gd name="connsiteY1" fmla="*/ 1052016 h 3984501"/>
                  <a:gd name="connsiteX2" fmla="*/ 2520428 w 6258571"/>
                  <a:gd name="connsiteY2" fmla="*/ 1150994 h 3984501"/>
                  <a:gd name="connsiteX3" fmla="*/ 2033147 w 6258571"/>
                  <a:gd name="connsiteY3" fmla="*/ 2357891 h 3984501"/>
                  <a:gd name="connsiteX4" fmla="*/ 849905 w 6258571"/>
                  <a:gd name="connsiteY4" fmla="*/ 2889574 h 3984501"/>
                  <a:gd name="connsiteX5" fmla="*/ 16433 w 6258571"/>
                  <a:gd name="connsiteY5" fmla="*/ 3861830 h 3984501"/>
                  <a:gd name="connsiteX6" fmla="*/ 0 w 6258571"/>
                  <a:gd name="connsiteY6" fmla="*/ 72891 h 3984501"/>
                  <a:gd name="connsiteX7" fmla="*/ 6109407 w 6258571"/>
                  <a:gd name="connsiteY7" fmla="*/ 72445 h 3984501"/>
                  <a:gd name="connsiteX0" fmla="*/ 6109407 w 6224172"/>
                  <a:gd name="connsiteY0" fmla="*/ 72445 h 3984501"/>
                  <a:gd name="connsiteX1" fmla="*/ 4227908 w 6224172"/>
                  <a:gd name="connsiteY1" fmla="*/ 1052016 h 3984501"/>
                  <a:gd name="connsiteX2" fmla="*/ 2520428 w 6224172"/>
                  <a:gd name="connsiteY2" fmla="*/ 1150994 h 3984501"/>
                  <a:gd name="connsiteX3" fmla="*/ 2033147 w 6224172"/>
                  <a:gd name="connsiteY3" fmla="*/ 2357891 h 3984501"/>
                  <a:gd name="connsiteX4" fmla="*/ 849905 w 6224172"/>
                  <a:gd name="connsiteY4" fmla="*/ 2889574 h 3984501"/>
                  <a:gd name="connsiteX5" fmla="*/ 16433 w 6224172"/>
                  <a:gd name="connsiteY5" fmla="*/ 3861830 h 3984501"/>
                  <a:gd name="connsiteX6" fmla="*/ 0 w 6224172"/>
                  <a:gd name="connsiteY6" fmla="*/ 72891 h 3984501"/>
                  <a:gd name="connsiteX7" fmla="*/ 6109407 w 6224172"/>
                  <a:gd name="connsiteY7" fmla="*/ 72445 h 3984501"/>
                  <a:gd name="connsiteX0" fmla="*/ 6109407 w 6241461"/>
                  <a:gd name="connsiteY0" fmla="*/ 72445 h 3984501"/>
                  <a:gd name="connsiteX1" fmla="*/ 4227908 w 6241461"/>
                  <a:gd name="connsiteY1" fmla="*/ 1052016 h 3984501"/>
                  <a:gd name="connsiteX2" fmla="*/ 2520428 w 6241461"/>
                  <a:gd name="connsiteY2" fmla="*/ 1150994 h 3984501"/>
                  <a:gd name="connsiteX3" fmla="*/ 2033147 w 6241461"/>
                  <a:gd name="connsiteY3" fmla="*/ 2357891 h 3984501"/>
                  <a:gd name="connsiteX4" fmla="*/ 849905 w 6241461"/>
                  <a:gd name="connsiteY4" fmla="*/ 2889574 h 3984501"/>
                  <a:gd name="connsiteX5" fmla="*/ 16433 w 6241461"/>
                  <a:gd name="connsiteY5" fmla="*/ 3861830 h 3984501"/>
                  <a:gd name="connsiteX6" fmla="*/ 0 w 6241461"/>
                  <a:gd name="connsiteY6" fmla="*/ 72891 h 3984501"/>
                  <a:gd name="connsiteX7" fmla="*/ 6109407 w 6241461"/>
                  <a:gd name="connsiteY7" fmla="*/ 72445 h 3984501"/>
                  <a:gd name="connsiteX0" fmla="*/ 6109407 w 6201346"/>
                  <a:gd name="connsiteY0" fmla="*/ 55500 h 3967556"/>
                  <a:gd name="connsiteX1" fmla="*/ 3739321 w 6201346"/>
                  <a:gd name="connsiteY1" fmla="*/ 806305 h 3967556"/>
                  <a:gd name="connsiteX2" fmla="*/ 2520428 w 6201346"/>
                  <a:gd name="connsiteY2" fmla="*/ 1134049 h 3967556"/>
                  <a:gd name="connsiteX3" fmla="*/ 2033147 w 6201346"/>
                  <a:gd name="connsiteY3" fmla="*/ 2340946 h 3967556"/>
                  <a:gd name="connsiteX4" fmla="*/ 849905 w 6201346"/>
                  <a:gd name="connsiteY4" fmla="*/ 2872629 h 3967556"/>
                  <a:gd name="connsiteX5" fmla="*/ 16433 w 6201346"/>
                  <a:gd name="connsiteY5" fmla="*/ 3844885 h 3967556"/>
                  <a:gd name="connsiteX6" fmla="*/ 0 w 6201346"/>
                  <a:gd name="connsiteY6" fmla="*/ 55946 h 3967556"/>
                  <a:gd name="connsiteX7" fmla="*/ 6109407 w 6201346"/>
                  <a:gd name="connsiteY7" fmla="*/ 55500 h 3967556"/>
                  <a:gd name="connsiteX0" fmla="*/ 6109407 w 6211840"/>
                  <a:gd name="connsiteY0" fmla="*/ 55500 h 3967556"/>
                  <a:gd name="connsiteX1" fmla="*/ 3739321 w 6211840"/>
                  <a:gd name="connsiteY1" fmla="*/ 806305 h 3967556"/>
                  <a:gd name="connsiteX2" fmla="*/ 2549169 w 6211840"/>
                  <a:gd name="connsiteY2" fmla="*/ 1405710 h 3967556"/>
                  <a:gd name="connsiteX3" fmla="*/ 2033147 w 6211840"/>
                  <a:gd name="connsiteY3" fmla="*/ 2340946 h 3967556"/>
                  <a:gd name="connsiteX4" fmla="*/ 849905 w 6211840"/>
                  <a:gd name="connsiteY4" fmla="*/ 2872629 h 3967556"/>
                  <a:gd name="connsiteX5" fmla="*/ 16433 w 6211840"/>
                  <a:gd name="connsiteY5" fmla="*/ 3844885 h 3967556"/>
                  <a:gd name="connsiteX6" fmla="*/ 0 w 6211840"/>
                  <a:gd name="connsiteY6" fmla="*/ 55946 h 3967556"/>
                  <a:gd name="connsiteX7" fmla="*/ 6109407 w 6211840"/>
                  <a:gd name="connsiteY7" fmla="*/ 55500 h 39675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211840" h="3967556">
                    <a:moveTo>
                      <a:pt x="6109407" y="55500"/>
                    </a:moveTo>
                    <a:cubicBezTo>
                      <a:pt x="6732627" y="180560"/>
                      <a:pt x="4332694" y="581270"/>
                      <a:pt x="3739321" y="806305"/>
                    </a:cubicBezTo>
                    <a:cubicBezTo>
                      <a:pt x="3145948" y="1031340"/>
                      <a:pt x="2833531" y="1149936"/>
                      <a:pt x="2549169" y="1405710"/>
                    </a:cubicBezTo>
                    <a:cubicBezTo>
                      <a:pt x="2264807" y="1661484"/>
                      <a:pt x="2316358" y="2096460"/>
                      <a:pt x="2033147" y="2340946"/>
                    </a:cubicBezTo>
                    <a:cubicBezTo>
                      <a:pt x="1749936" y="2585432"/>
                      <a:pt x="1123753" y="2574313"/>
                      <a:pt x="849905" y="2872629"/>
                    </a:cubicBezTo>
                    <a:cubicBezTo>
                      <a:pt x="576057" y="3170945"/>
                      <a:pt x="16720" y="4345629"/>
                      <a:pt x="16433" y="3844885"/>
                    </a:cubicBezTo>
                    <a:cubicBezTo>
                      <a:pt x="15745" y="2643863"/>
                      <a:pt x="15057" y="1171182"/>
                      <a:pt x="0" y="55946"/>
                    </a:cubicBezTo>
                    <a:cubicBezTo>
                      <a:pt x="2036469" y="55797"/>
                      <a:pt x="5486187" y="-69560"/>
                      <a:pt x="6109407" y="5550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 dirty="0"/>
              </a:p>
            </p:txBody>
          </p:sp>
        </p:grpSp>
        <p:grpSp>
          <p:nvGrpSpPr>
            <p:cNvPr id="60" name="กลุ่ม 59">
              <a:extLst>
                <a:ext uri="{FF2B5EF4-FFF2-40B4-BE49-F238E27FC236}">
                  <a16:creationId xmlns:a16="http://schemas.microsoft.com/office/drawing/2014/main" id="{5063384C-1B67-4C48-859F-3B720252A26A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255808" y="373919"/>
              <a:ext cx="376162" cy="907724"/>
              <a:chOff x="6264894" y="1446698"/>
              <a:chExt cx="759640" cy="1984379"/>
            </a:xfrm>
          </p:grpSpPr>
          <p:sp>
            <p:nvSpPr>
              <p:cNvPr id="61" name="วงรี 60">
                <a:extLst>
                  <a:ext uri="{FF2B5EF4-FFF2-40B4-BE49-F238E27FC236}">
                    <a16:creationId xmlns:a16="http://schemas.microsoft.com/office/drawing/2014/main" id="{36043F64-AE10-48E1-83C6-E74C5B6505F5}"/>
                  </a:ext>
                </a:extLst>
              </p:cNvPr>
              <p:cNvSpPr/>
              <p:nvPr/>
            </p:nvSpPr>
            <p:spPr>
              <a:xfrm>
                <a:off x="6264894" y="14508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62" name="วงรี 61">
                <a:extLst>
                  <a:ext uri="{FF2B5EF4-FFF2-40B4-BE49-F238E27FC236}">
                    <a16:creationId xmlns:a16="http://schemas.microsoft.com/office/drawing/2014/main" id="{CBF52C19-C282-41CB-A7C0-48F1DF132FDC}"/>
                  </a:ext>
                </a:extLst>
              </p:cNvPr>
              <p:cNvSpPr/>
              <p:nvPr/>
            </p:nvSpPr>
            <p:spPr>
              <a:xfrm>
                <a:off x="6264894" y="16508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63" name="วงรี 62">
                <a:extLst>
                  <a:ext uri="{FF2B5EF4-FFF2-40B4-BE49-F238E27FC236}">
                    <a16:creationId xmlns:a16="http://schemas.microsoft.com/office/drawing/2014/main" id="{7DDA6A80-4690-4C1B-A94D-40F36F4808BF}"/>
                  </a:ext>
                </a:extLst>
              </p:cNvPr>
              <p:cNvSpPr/>
              <p:nvPr/>
            </p:nvSpPr>
            <p:spPr>
              <a:xfrm>
                <a:off x="6264894" y="185090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64" name="วงรี 63">
                <a:extLst>
                  <a:ext uri="{FF2B5EF4-FFF2-40B4-BE49-F238E27FC236}">
                    <a16:creationId xmlns:a16="http://schemas.microsoft.com/office/drawing/2014/main" id="{61A1373D-3938-4F72-AC4E-E968BA8F0228}"/>
                  </a:ext>
                </a:extLst>
              </p:cNvPr>
              <p:cNvSpPr/>
              <p:nvPr/>
            </p:nvSpPr>
            <p:spPr>
              <a:xfrm>
                <a:off x="6264894" y="205092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65" name="วงรี 64">
                <a:extLst>
                  <a:ext uri="{FF2B5EF4-FFF2-40B4-BE49-F238E27FC236}">
                    <a16:creationId xmlns:a16="http://schemas.microsoft.com/office/drawing/2014/main" id="{FBB0A0A6-1766-41CD-B47C-B65A5D10B60B}"/>
                  </a:ext>
                </a:extLst>
              </p:cNvPr>
              <p:cNvSpPr/>
              <p:nvPr/>
            </p:nvSpPr>
            <p:spPr>
              <a:xfrm>
                <a:off x="6264894" y="22509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66" name="วงรี 65">
                <a:extLst>
                  <a:ext uri="{FF2B5EF4-FFF2-40B4-BE49-F238E27FC236}">
                    <a16:creationId xmlns:a16="http://schemas.microsoft.com/office/drawing/2014/main" id="{F3C923B7-F97B-4F27-B22C-C23479043118}"/>
                  </a:ext>
                </a:extLst>
              </p:cNvPr>
              <p:cNvSpPr/>
              <p:nvPr/>
            </p:nvSpPr>
            <p:spPr>
              <a:xfrm>
                <a:off x="6264894" y="24509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67" name="วงรี 66">
                <a:extLst>
                  <a:ext uri="{FF2B5EF4-FFF2-40B4-BE49-F238E27FC236}">
                    <a16:creationId xmlns:a16="http://schemas.microsoft.com/office/drawing/2014/main" id="{3A3D4065-2C55-4581-9E65-7CF7555CDCCD}"/>
                  </a:ext>
                </a:extLst>
              </p:cNvPr>
              <p:cNvSpPr/>
              <p:nvPr/>
            </p:nvSpPr>
            <p:spPr>
              <a:xfrm>
                <a:off x="6264894" y="265100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68" name="วงรี 67">
                <a:extLst>
                  <a:ext uri="{FF2B5EF4-FFF2-40B4-BE49-F238E27FC236}">
                    <a16:creationId xmlns:a16="http://schemas.microsoft.com/office/drawing/2014/main" id="{2A971D1F-3270-497F-B94D-4359CFF5097A}"/>
                  </a:ext>
                </a:extLst>
              </p:cNvPr>
              <p:cNvSpPr/>
              <p:nvPr/>
            </p:nvSpPr>
            <p:spPr>
              <a:xfrm>
                <a:off x="6264894" y="285102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69" name="วงรี 68">
                <a:extLst>
                  <a:ext uri="{FF2B5EF4-FFF2-40B4-BE49-F238E27FC236}">
                    <a16:creationId xmlns:a16="http://schemas.microsoft.com/office/drawing/2014/main" id="{57687707-7206-4153-B28C-28F63D8AC682}"/>
                  </a:ext>
                </a:extLst>
              </p:cNvPr>
              <p:cNvSpPr/>
              <p:nvPr/>
            </p:nvSpPr>
            <p:spPr>
              <a:xfrm>
                <a:off x="6264894" y="30510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 dirty="0"/>
              </a:p>
            </p:txBody>
          </p:sp>
          <p:sp>
            <p:nvSpPr>
              <p:cNvPr id="70" name="วงรี 69">
                <a:extLst>
                  <a:ext uri="{FF2B5EF4-FFF2-40B4-BE49-F238E27FC236}">
                    <a16:creationId xmlns:a16="http://schemas.microsoft.com/office/drawing/2014/main" id="{FE901680-D2A7-41ED-8B46-82035F174F4D}"/>
                  </a:ext>
                </a:extLst>
              </p:cNvPr>
              <p:cNvSpPr/>
              <p:nvPr/>
            </p:nvSpPr>
            <p:spPr>
              <a:xfrm>
                <a:off x="6264894" y="32510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71" name="วงรี 70">
                <a:extLst>
                  <a:ext uri="{FF2B5EF4-FFF2-40B4-BE49-F238E27FC236}">
                    <a16:creationId xmlns:a16="http://schemas.microsoft.com/office/drawing/2014/main" id="{43BB84BE-9DA4-444F-A656-778A792D2066}"/>
                  </a:ext>
                </a:extLst>
              </p:cNvPr>
              <p:cNvSpPr/>
              <p:nvPr/>
            </p:nvSpPr>
            <p:spPr>
              <a:xfrm>
                <a:off x="6554714" y="14487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72" name="วงรี 71">
                <a:extLst>
                  <a:ext uri="{FF2B5EF4-FFF2-40B4-BE49-F238E27FC236}">
                    <a16:creationId xmlns:a16="http://schemas.microsoft.com/office/drawing/2014/main" id="{B1E54609-962D-49EA-A36B-7EA95D697FF6}"/>
                  </a:ext>
                </a:extLst>
              </p:cNvPr>
              <p:cNvSpPr/>
              <p:nvPr/>
            </p:nvSpPr>
            <p:spPr>
              <a:xfrm>
                <a:off x="6554714" y="16488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73" name="วงรี 72">
                <a:extLst>
                  <a:ext uri="{FF2B5EF4-FFF2-40B4-BE49-F238E27FC236}">
                    <a16:creationId xmlns:a16="http://schemas.microsoft.com/office/drawing/2014/main" id="{4249E772-E248-47E2-BBAB-0291054D4720}"/>
                  </a:ext>
                </a:extLst>
              </p:cNvPr>
              <p:cNvSpPr/>
              <p:nvPr/>
            </p:nvSpPr>
            <p:spPr>
              <a:xfrm>
                <a:off x="6554714" y="184882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74" name="วงรี 73">
                <a:extLst>
                  <a:ext uri="{FF2B5EF4-FFF2-40B4-BE49-F238E27FC236}">
                    <a16:creationId xmlns:a16="http://schemas.microsoft.com/office/drawing/2014/main" id="{AB119595-6946-4196-9F2E-F14911126934}"/>
                  </a:ext>
                </a:extLst>
              </p:cNvPr>
              <p:cNvSpPr/>
              <p:nvPr/>
            </p:nvSpPr>
            <p:spPr>
              <a:xfrm>
                <a:off x="6554714" y="204885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75" name="วงรี 74">
                <a:extLst>
                  <a:ext uri="{FF2B5EF4-FFF2-40B4-BE49-F238E27FC236}">
                    <a16:creationId xmlns:a16="http://schemas.microsoft.com/office/drawing/2014/main" id="{84B47960-2D2B-4ED8-950B-9CE3F526EDB1}"/>
                  </a:ext>
                </a:extLst>
              </p:cNvPr>
              <p:cNvSpPr/>
              <p:nvPr/>
            </p:nvSpPr>
            <p:spPr>
              <a:xfrm>
                <a:off x="6554714" y="22488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76" name="วงรี 75">
                <a:extLst>
                  <a:ext uri="{FF2B5EF4-FFF2-40B4-BE49-F238E27FC236}">
                    <a16:creationId xmlns:a16="http://schemas.microsoft.com/office/drawing/2014/main" id="{660F6C5E-ECCA-45B6-973D-3F3237CA3209}"/>
                  </a:ext>
                </a:extLst>
              </p:cNvPr>
              <p:cNvSpPr/>
              <p:nvPr/>
            </p:nvSpPr>
            <p:spPr>
              <a:xfrm>
                <a:off x="6554714" y="24489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77" name="วงรี 76">
                <a:extLst>
                  <a:ext uri="{FF2B5EF4-FFF2-40B4-BE49-F238E27FC236}">
                    <a16:creationId xmlns:a16="http://schemas.microsoft.com/office/drawing/2014/main" id="{BAB559BF-9D71-4F40-9506-56E190133E99}"/>
                  </a:ext>
                </a:extLst>
              </p:cNvPr>
              <p:cNvSpPr/>
              <p:nvPr/>
            </p:nvSpPr>
            <p:spPr>
              <a:xfrm>
                <a:off x="6554714" y="264892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78" name="วงรี 77">
                <a:extLst>
                  <a:ext uri="{FF2B5EF4-FFF2-40B4-BE49-F238E27FC236}">
                    <a16:creationId xmlns:a16="http://schemas.microsoft.com/office/drawing/2014/main" id="{30A0802E-40FA-4B03-BFF6-642C8184E2DF}"/>
                  </a:ext>
                </a:extLst>
              </p:cNvPr>
              <p:cNvSpPr/>
              <p:nvPr/>
            </p:nvSpPr>
            <p:spPr>
              <a:xfrm>
                <a:off x="6554714" y="284895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79" name="วงรี 78">
                <a:extLst>
                  <a:ext uri="{FF2B5EF4-FFF2-40B4-BE49-F238E27FC236}">
                    <a16:creationId xmlns:a16="http://schemas.microsoft.com/office/drawing/2014/main" id="{7AA9AE6D-DBCD-445D-8282-A5A6EF704155}"/>
                  </a:ext>
                </a:extLst>
              </p:cNvPr>
              <p:cNvSpPr/>
              <p:nvPr/>
            </p:nvSpPr>
            <p:spPr>
              <a:xfrm>
                <a:off x="6554714" y="30489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80" name="วงรี 79">
                <a:extLst>
                  <a:ext uri="{FF2B5EF4-FFF2-40B4-BE49-F238E27FC236}">
                    <a16:creationId xmlns:a16="http://schemas.microsoft.com/office/drawing/2014/main" id="{E2AA38E1-88E4-4FD3-AB6B-C1C259132217}"/>
                  </a:ext>
                </a:extLst>
              </p:cNvPr>
              <p:cNvSpPr/>
              <p:nvPr/>
            </p:nvSpPr>
            <p:spPr>
              <a:xfrm>
                <a:off x="6554714" y="32490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81" name="วงรี 80">
                <a:extLst>
                  <a:ext uri="{FF2B5EF4-FFF2-40B4-BE49-F238E27FC236}">
                    <a16:creationId xmlns:a16="http://schemas.microsoft.com/office/drawing/2014/main" id="{212CA890-9015-456E-98AA-AE1FEAB94E68}"/>
                  </a:ext>
                </a:extLst>
              </p:cNvPr>
              <p:cNvSpPr/>
              <p:nvPr/>
            </p:nvSpPr>
            <p:spPr>
              <a:xfrm>
                <a:off x="6844534" y="14466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82" name="วงรี 81">
                <a:extLst>
                  <a:ext uri="{FF2B5EF4-FFF2-40B4-BE49-F238E27FC236}">
                    <a16:creationId xmlns:a16="http://schemas.microsoft.com/office/drawing/2014/main" id="{28142ACE-1576-457B-9FFB-A6E640C94C93}"/>
                  </a:ext>
                </a:extLst>
              </p:cNvPr>
              <p:cNvSpPr/>
              <p:nvPr/>
            </p:nvSpPr>
            <p:spPr>
              <a:xfrm>
                <a:off x="6844534" y="16467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83" name="วงรี 82">
                <a:extLst>
                  <a:ext uri="{FF2B5EF4-FFF2-40B4-BE49-F238E27FC236}">
                    <a16:creationId xmlns:a16="http://schemas.microsoft.com/office/drawing/2014/main" id="{9E65A5C0-A1A5-4257-B83F-64DB62AD6D4A}"/>
                  </a:ext>
                </a:extLst>
              </p:cNvPr>
              <p:cNvSpPr/>
              <p:nvPr/>
            </p:nvSpPr>
            <p:spPr>
              <a:xfrm>
                <a:off x="6844534" y="184674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84" name="วงรี 83">
                <a:extLst>
                  <a:ext uri="{FF2B5EF4-FFF2-40B4-BE49-F238E27FC236}">
                    <a16:creationId xmlns:a16="http://schemas.microsoft.com/office/drawing/2014/main" id="{F456F59F-3E8B-4A9C-A0A6-9D9A58347391}"/>
                  </a:ext>
                </a:extLst>
              </p:cNvPr>
              <p:cNvSpPr/>
              <p:nvPr/>
            </p:nvSpPr>
            <p:spPr>
              <a:xfrm>
                <a:off x="6844534" y="204677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85" name="วงรี 84">
                <a:extLst>
                  <a:ext uri="{FF2B5EF4-FFF2-40B4-BE49-F238E27FC236}">
                    <a16:creationId xmlns:a16="http://schemas.microsoft.com/office/drawing/2014/main" id="{C6C7035C-D720-4782-9889-E7C52F07F731}"/>
                  </a:ext>
                </a:extLst>
              </p:cNvPr>
              <p:cNvSpPr/>
              <p:nvPr/>
            </p:nvSpPr>
            <p:spPr>
              <a:xfrm>
                <a:off x="6844534" y="22467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86" name="วงรี 85">
                <a:extLst>
                  <a:ext uri="{FF2B5EF4-FFF2-40B4-BE49-F238E27FC236}">
                    <a16:creationId xmlns:a16="http://schemas.microsoft.com/office/drawing/2014/main" id="{12958C89-FAC6-4D6B-A6BC-89E7F57F49A9}"/>
                  </a:ext>
                </a:extLst>
              </p:cNvPr>
              <p:cNvSpPr/>
              <p:nvPr/>
            </p:nvSpPr>
            <p:spPr>
              <a:xfrm>
                <a:off x="6844534" y="24468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87" name="วงรี 86">
                <a:extLst>
                  <a:ext uri="{FF2B5EF4-FFF2-40B4-BE49-F238E27FC236}">
                    <a16:creationId xmlns:a16="http://schemas.microsoft.com/office/drawing/2014/main" id="{0EB9EF5B-9B6B-4CCD-9D23-F1A66E05B5E1}"/>
                  </a:ext>
                </a:extLst>
              </p:cNvPr>
              <p:cNvSpPr/>
              <p:nvPr/>
            </p:nvSpPr>
            <p:spPr>
              <a:xfrm>
                <a:off x="6844534" y="264684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88" name="วงรี 87">
                <a:extLst>
                  <a:ext uri="{FF2B5EF4-FFF2-40B4-BE49-F238E27FC236}">
                    <a16:creationId xmlns:a16="http://schemas.microsoft.com/office/drawing/2014/main" id="{4B41C75B-F80A-4FD0-B1BE-56B30ECAE20E}"/>
                  </a:ext>
                </a:extLst>
              </p:cNvPr>
              <p:cNvSpPr/>
              <p:nvPr/>
            </p:nvSpPr>
            <p:spPr>
              <a:xfrm>
                <a:off x="6844534" y="284687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89" name="วงรี 88">
                <a:extLst>
                  <a:ext uri="{FF2B5EF4-FFF2-40B4-BE49-F238E27FC236}">
                    <a16:creationId xmlns:a16="http://schemas.microsoft.com/office/drawing/2014/main" id="{6E7786C0-A46F-4381-8D9D-7B9F8A2056D0}"/>
                  </a:ext>
                </a:extLst>
              </p:cNvPr>
              <p:cNvSpPr/>
              <p:nvPr/>
            </p:nvSpPr>
            <p:spPr>
              <a:xfrm>
                <a:off x="6844534" y="30468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90" name="วงรี 89">
                <a:extLst>
                  <a:ext uri="{FF2B5EF4-FFF2-40B4-BE49-F238E27FC236}">
                    <a16:creationId xmlns:a16="http://schemas.microsoft.com/office/drawing/2014/main" id="{1E352FA3-EDA1-40E7-926E-C03C10A26667}"/>
                  </a:ext>
                </a:extLst>
              </p:cNvPr>
              <p:cNvSpPr/>
              <p:nvPr/>
            </p:nvSpPr>
            <p:spPr>
              <a:xfrm>
                <a:off x="6844534" y="32469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</p:grpSp>
        <p:grpSp>
          <p:nvGrpSpPr>
            <p:cNvPr id="125" name="กลุ่ม 124">
              <a:extLst>
                <a:ext uri="{FF2B5EF4-FFF2-40B4-BE49-F238E27FC236}">
                  <a16:creationId xmlns:a16="http://schemas.microsoft.com/office/drawing/2014/main" id="{2A7EF110-C613-43EC-A91B-8724C8B7B2A1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2133939" y="4354181"/>
              <a:ext cx="347486" cy="982634"/>
              <a:chOff x="6264894" y="1446698"/>
              <a:chExt cx="759640" cy="1984379"/>
            </a:xfrm>
          </p:grpSpPr>
          <p:sp>
            <p:nvSpPr>
              <p:cNvPr id="126" name="วงรี 125">
                <a:extLst>
                  <a:ext uri="{FF2B5EF4-FFF2-40B4-BE49-F238E27FC236}">
                    <a16:creationId xmlns:a16="http://schemas.microsoft.com/office/drawing/2014/main" id="{087B597C-BD80-4707-83EB-0CA0D38815FA}"/>
                  </a:ext>
                </a:extLst>
              </p:cNvPr>
              <p:cNvSpPr/>
              <p:nvPr/>
            </p:nvSpPr>
            <p:spPr>
              <a:xfrm>
                <a:off x="6264894" y="14508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27" name="วงรี 126">
                <a:extLst>
                  <a:ext uri="{FF2B5EF4-FFF2-40B4-BE49-F238E27FC236}">
                    <a16:creationId xmlns:a16="http://schemas.microsoft.com/office/drawing/2014/main" id="{BCDC5252-3B1F-4471-83D6-157DD3488F1D}"/>
                  </a:ext>
                </a:extLst>
              </p:cNvPr>
              <p:cNvSpPr/>
              <p:nvPr/>
            </p:nvSpPr>
            <p:spPr>
              <a:xfrm>
                <a:off x="6264894" y="16508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28" name="วงรี 127">
                <a:extLst>
                  <a:ext uri="{FF2B5EF4-FFF2-40B4-BE49-F238E27FC236}">
                    <a16:creationId xmlns:a16="http://schemas.microsoft.com/office/drawing/2014/main" id="{72F01A66-27AA-4D43-B117-96BE8EDDD1AF}"/>
                  </a:ext>
                </a:extLst>
              </p:cNvPr>
              <p:cNvSpPr/>
              <p:nvPr/>
            </p:nvSpPr>
            <p:spPr>
              <a:xfrm>
                <a:off x="6264894" y="185090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29" name="วงรี 128">
                <a:extLst>
                  <a:ext uri="{FF2B5EF4-FFF2-40B4-BE49-F238E27FC236}">
                    <a16:creationId xmlns:a16="http://schemas.microsoft.com/office/drawing/2014/main" id="{C442AD09-F6A2-41BE-B9D4-C779372A7A48}"/>
                  </a:ext>
                </a:extLst>
              </p:cNvPr>
              <p:cNvSpPr/>
              <p:nvPr/>
            </p:nvSpPr>
            <p:spPr>
              <a:xfrm>
                <a:off x="6264894" y="205092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30" name="วงรี 129">
                <a:extLst>
                  <a:ext uri="{FF2B5EF4-FFF2-40B4-BE49-F238E27FC236}">
                    <a16:creationId xmlns:a16="http://schemas.microsoft.com/office/drawing/2014/main" id="{8F9C1533-F358-403F-9407-C2827AD41DB8}"/>
                  </a:ext>
                </a:extLst>
              </p:cNvPr>
              <p:cNvSpPr/>
              <p:nvPr/>
            </p:nvSpPr>
            <p:spPr>
              <a:xfrm>
                <a:off x="6264894" y="22509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31" name="วงรี 130">
                <a:extLst>
                  <a:ext uri="{FF2B5EF4-FFF2-40B4-BE49-F238E27FC236}">
                    <a16:creationId xmlns:a16="http://schemas.microsoft.com/office/drawing/2014/main" id="{E9409C88-8E7C-42F9-AD4C-AC78A21D9EDD}"/>
                  </a:ext>
                </a:extLst>
              </p:cNvPr>
              <p:cNvSpPr/>
              <p:nvPr/>
            </p:nvSpPr>
            <p:spPr>
              <a:xfrm>
                <a:off x="6264894" y="24509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32" name="วงรี 131">
                <a:extLst>
                  <a:ext uri="{FF2B5EF4-FFF2-40B4-BE49-F238E27FC236}">
                    <a16:creationId xmlns:a16="http://schemas.microsoft.com/office/drawing/2014/main" id="{4A7409C7-A987-4C36-8B3B-A5AC75002AAA}"/>
                  </a:ext>
                </a:extLst>
              </p:cNvPr>
              <p:cNvSpPr/>
              <p:nvPr/>
            </p:nvSpPr>
            <p:spPr>
              <a:xfrm>
                <a:off x="6264894" y="265100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33" name="วงรี 132">
                <a:extLst>
                  <a:ext uri="{FF2B5EF4-FFF2-40B4-BE49-F238E27FC236}">
                    <a16:creationId xmlns:a16="http://schemas.microsoft.com/office/drawing/2014/main" id="{8EE3D0AA-B694-4139-92D2-BD8E66EA6B63}"/>
                  </a:ext>
                </a:extLst>
              </p:cNvPr>
              <p:cNvSpPr/>
              <p:nvPr/>
            </p:nvSpPr>
            <p:spPr>
              <a:xfrm>
                <a:off x="6264894" y="285102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34" name="วงรี 133">
                <a:extLst>
                  <a:ext uri="{FF2B5EF4-FFF2-40B4-BE49-F238E27FC236}">
                    <a16:creationId xmlns:a16="http://schemas.microsoft.com/office/drawing/2014/main" id="{2BB0E1F4-1047-4408-8BFD-B5A0D565A2E6}"/>
                  </a:ext>
                </a:extLst>
              </p:cNvPr>
              <p:cNvSpPr/>
              <p:nvPr/>
            </p:nvSpPr>
            <p:spPr>
              <a:xfrm>
                <a:off x="6264894" y="30510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 dirty="0"/>
              </a:p>
            </p:txBody>
          </p:sp>
          <p:sp>
            <p:nvSpPr>
              <p:cNvPr id="135" name="วงรี 134">
                <a:extLst>
                  <a:ext uri="{FF2B5EF4-FFF2-40B4-BE49-F238E27FC236}">
                    <a16:creationId xmlns:a16="http://schemas.microsoft.com/office/drawing/2014/main" id="{0EF7C8D2-A0BA-42DF-A4B3-7E8357F14533}"/>
                  </a:ext>
                </a:extLst>
              </p:cNvPr>
              <p:cNvSpPr/>
              <p:nvPr/>
            </p:nvSpPr>
            <p:spPr>
              <a:xfrm>
                <a:off x="6264894" y="32510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36" name="วงรี 135">
                <a:extLst>
                  <a:ext uri="{FF2B5EF4-FFF2-40B4-BE49-F238E27FC236}">
                    <a16:creationId xmlns:a16="http://schemas.microsoft.com/office/drawing/2014/main" id="{BE23256E-38DF-49B1-93AC-78B4911E571A}"/>
                  </a:ext>
                </a:extLst>
              </p:cNvPr>
              <p:cNvSpPr/>
              <p:nvPr/>
            </p:nvSpPr>
            <p:spPr>
              <a:xfrm>
                <a:off x="6554714" y="14487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37" name="วงรี 136">
                <a:extLst>
                  <a:ext uri="{FF2B5EF4-FFF2-40B4-BE49-F238E27FC236}">
                    <a16:creationId xmlns:a16="http://schemas.microsoft.com/office/drawing/2014/main" id="{D2EBBCA6-A58E-409A-8BB1-46096F953522}"/>
                  </a:ext>
                </a:extLst>
              </p:cNvPr>
              <p:cNvSpPr/>
              <p:nvPr/>
            </p:nvSpPr>
            <p:spPr>
              <a:xfrm>
                <a:off x="6554714" y="16488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38" name="วงรี 137">
                <a:extLst>
                  <a:ext uri="{FF2B5EF4-FFF2-40B4-BE49-F238E27FC236}">
                    <a16:creationId xmlns:a16="http://schemas.microsoft.com/office/drawing/2014/main" id="{4EAA18AD-D225-4CAB-A830-06A73C29BA6B}"/>
                  </a:ext>
                </a:extLst>
              </p:cNvPr>
              <p:cNvSpPr/>
              <p:nvPr/>
            </p:nvSpPr>
            <p:spPr>
              <a:xfrm>
                <a:off x="6554714" y="184882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39" name="วงรี 138">
                <a:extLst>
                  <a:ext uri="{FF2B5EF4-FFF2-40B4-BE49-F238E27FC236}">
                    <a16:creationId xmlns:a16="http://schemas.microsoft.com/office/drawing/2014/main" id="{0C1FF6D6-BAFB-4890-BDAF-0321109E106E}"/>
                  </a:ext>
                </a:extLst>
              </p:cNvPr>
              <p:cNvSpPr/>
              <p:nvPr/>
            </p:nvSpPr>
            <p:spPr>
              <a:xfrm>
                <a:off x="6554714" y="204885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40" name="วงรี 139">
                <a:extLst>
                  <a:ext uri="{FF2B5EF4-FFF2-40B4-BE49-F238E27FC236}">
                    <a16:creationId xmlns:a16="http://schemas.microsoft.com/office/drawing/2014/main" id="{42CAA703-0698-4B2C-89D9-7623CE92359A}"/>
                  </a:ext>
                </a:extLst>
              </p:cNvPr>
              <p:cNvSpPr/>
              <p:nvPr/>
            </p:nvSpPr>
            <p:spPr>
              <a:xfrm>
                <a:off x="6554714" y="22488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41" name="วงรี 140">
                <a:extLst>
                  <a:ext uri="{FF2B5EF4-FFF2-40B4-BE49-F238E27FC236}">
                    <a16:creationId xmlns:a16="http://schemas.microsoft.com/office/drawing/2014/main" id="{DA7B4F7D-1D18-420D-8433-F99DF2BFD5EB}"/>
                  </a:ext>
                </a:extLst>
              </p:cNvPr>
              <p:cNvSpPr/>
              <p:nvPr/>
            </p:nvSpPr>
            <p:spPr>
              <a:xfrm>
                <a:off x="6554714" y="24489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42" name="วงรี 141">
                <a:extLst>
                  <a:ext uri="{FF2B5EF4-FFF2-40B4-BE49-F238E27FC236}">
                    <a16:creationId xmlns:a16="http://schemas.microsoft.com/office/drawing/2014/main" id="{AE91FF48-3E09-4F8A-AF4D-3AA54B047A9E}"/>
                  </a:ext>
                </a:extLst>
              </p:cNvPr>
              <p:cNvSpPr/>
              <p:nvPr/>
            </p:nvSpPr>
            <p:spPr>
              <a:xfrm>
                <a:off x="6554714" y="264892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43" name="วงรี 142">
                <a:extLst>
                  <a:ext uri="{FF2B5EF4-FFF2-40B4-BE49-F238E27FC236}">
                    <a16:creationId xmlns:a16="http://schemas.microsoft.com/office/drawing/2014/main" id="{813DCB89-6B66-45B5-8F7E-7706E9A8160B}"/>
                  </a:ext>
                </a:extLst>
              </p:cNvPr>
              <p:cNvSpPr/>
              <p:nvPr/>
            </p:nvSpPr>
            <p:spPr>
              <a:xfrm>
                <a:off x="6554714" y="284895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44" name="วงรี 143">
                <a:extLst>
                  <a:ext uri="{FF2B5EF4-FFF2-40B4-BE49-F238E27FC236}">
                    <a16:creationId xmlns:a16="http://schemas.microsoft.com/office/drawing/2014/main" id="{9795BA4E-5DC0-4DD6-A85F-8EA0857D4AD7}"/>
                  </a:ext>
                </a:extLst>
              </p:cNvPr>
              <p:cNvSpPr/>
              <p:nvPr/>
            </p:nvSpPr>
            <p:spPr>
              <a:xfrm>
                <a:off x="6554714" y="30489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45" name="วงรี 144">
                <a:extLst>
                  <a:ext uri="{FF2B5EF4-FFF2-40B4-BE49-F238E27FC236}">
                    <a16:creationId xmlns:a16="http://schemas.microsoft.com/office/drawing/2014/main" id="{E029C643-64FC-489A-961F-BA499DD96B5F}"/>
                  </a:ext>
                </a:extLst>
              </p:cNvPr>
              <p:cNvSpPr/>
              <p:nvPr/>
            </p:nvSpPr>
            <p:spPr>
              <a:xfrm>
                <a:off x="6554714" y="32490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46" name="วงรี 145">
                <a:extLst>
                  <a:ext uri="{FF2B5EF4-FFF2-40B4-BE49-F238E27FC236}">
                    <a16:creationId xmlns:a16="http://schemas.microsoft.com/office/drawing/2014/main" id="{30AB53CB-BFBE-474D-AB48-F68DE0EE987E}"/>
                  </a:ext>
                </a:extLst>
              </p:cNvPr>
              <p:cNvSpPr/>
              <p:nvPr/>
            </p:nvSpPr>
            <p:spPr>
              <a:xfrm>
                <a:off x="6844534" y="14466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47" name="วงรี 146">
                <a:extLst>
                  <a:ext uri="{FF2B5EF4-FFF2-40B4-BE49-F238E27FC236}">
                    <a16:creationId xmlns:a16="http://schemas.microsoft.com/office/drawing/2014/main" id="{086C549C-08DF-463C-8A3D-A381ADCD4108}"/>
                  </a:ext>
                </a:extLst>
              </p:cNvPr>
              <p:cNvSpPr/>
              <p:nvPr/>
            </p:nvSpPr>
            <p:spPr>
              <a:xfrm>
                <a:off x="6844534" y="16467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48" name="วงรี 147">
                <a:extLst>
                  <a:ext uri="{FF2B5EF4-FFF2-40B4-BE49-F238E27FC236}">
                    <a16:creationId xmlns:a16="http://schemas.microsoft.com/office/drawing/2014/main" id="{613A26D6-D114-4DB7-BF7A-3D4A1680BF71}"/>
                  </a:ext>
                </a:extLst>
              </p:cNvPr>
              <p:cNvSpPr/>
              <p:nvPr/>
            </p:nvSpPr>
            <p:spPr>
              <a:xfrm>
                <a:off x="6844534" y="184674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49" name="วงรี 148">
                <a:extLst>
                  <a:ext uri="{FF2B5EF4-FFF2-40B4-BE49-F238E27FC236}">
                    <a16:creationId xmlns:a16="http://schemas.microsoft.com/office/drawing/2014/main" id="{E27DDA30-C4D6-4AA2-ACA1-1D3C030E1D72}"/>
                  </a:ext>
                </a:extLst>
              </p:cNvPr>
              <p:cNvSpPr/>
              <p:nvPr/>
            </p:nvSpPr>
            <p:spPr>
              <a:xfrm>
                <a:off x="6844534" y="204677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50" name="วงรี 149">
                <a:extLst>
                  <a:ext uri="{FF2B5EF4-FFF2-40B4-BE49-F238E27FC236}">
                    <a16:creationId xmlns:a16="http://schemas.microsoft.com/office/drawing/2014/main" id="{0CA6F531-E93D-4AA4-8F21-C6AB8CC24A7C}"/>
                  </a:ext>
                </a:extLst>
              </p:cNvPr>
              <p:cNvSpPr/>
              <p:nvPr/>
            </p:nvSpPr>
            <p:spPr>
              <a:xfrm>
                <a:off x="6844534" y="22467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51" name="วงรี 150">
                <a:extLst>
                  <a:ext uri="{FF2B5EF4-FFF2-40B4-BE49-F238E27FC236}">
                    <a16:creationId xmlns:a16="http://schemas.microsoft.com/office/drawing/2014/main" id="{56D3A951-4DAE-4497-A1BF-9DE01A1283E0}"/>
                  </a:ext>
                </a:extLst>
              </p:cNvPr>
              <p:cNvSpPr/>
              <p:nvPr/>
            </p:nvSpPr>
            <p:spPr>
              <a:xfrm>
                <a:off x="6844534" y="24468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52" name="วงรี 151">
                <a:extLst>
                  <a:ext uri="{FF2B5EF4-FFF2-40B4-BE49-F238E27FC236}">
                    <a16:creationId xmlns:a16="http://schemas.microsoft.com/office/drawing/2014/main" id="{56624583-3AF1-434C-947B-DC01822C50CB}"/>
                  </a:ext>
                </a:extLst>
              </p:cNvPr>
              <p:cNvSpPr/>
              <p:nvPr/>
            </p:nvSpPr>
            <p:spPr>
              <a:xfrm>
                <a:off x="6844534" y="264684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53" name="วงรี 152">
                <a:extLst>
                  <a:ext uri="{FF2B5EF4-FFF2-40B4-BE49-F238E27FC236}">
                    <a16:creationId xmlns:a16="http://schemas.microsoft.com/office/drawing/2014/main" id="{FFB94250-93F7-44D7-B0D3-00F3B7A4F59C}"/>
                  </a:ext>
                </a:extLst>
              </p:cNvPr>
              <p:cNvSpPr/>
              <p:nvPr/>
            </p:nvSpPr>
            <p:spPr>
              <a:xfrm>
                <a:off x="6844534" y="284687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54" name="วงรี 153">
                <a:extLst>
                  <a:ext uri="{FF2B5EF4-FFF2-40B4-BE49-F238E27FC236}">
                    <a16:creationId xmlns:a16="http://schemas.microsoft.com/office/drawing/2014/main" id="{693A4000-C711-4213-881F-46174FD1239A}"/>
                  </a:ext>
                </a:extLst>
              </p:cNvPr>
              <p:cNvSpPr/>
              <p:nvPr/>
            </p:nvSpPr>
            <p:spPr>
              <a:xfrm>
                <a:off x="6844534" y="30468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55" name="วงรี 154">
                <a:extLst>
                  <a:ext uri="{FF2B5EF4-FFF2-40B4-BE49-F238E27FC236}">
                    <a16:creationId xmlns:a16="http://schemas.microsoft.com/office/drawing/2014/main" id="{10DCF3F5-3C48-4642-B133-E3CC79C23C10}"/>
                  </a:ext>
                </a:extLst>
              </p:cNvPr>
              <p:cNvSpPr/>
              <p:nvPr/>
            </p:nvSpPr>
            <p:spPr>
              <a:xfrm>
                <a:off x="6844534" y="32469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</p:grpSp>
        <p:grpSp>
          <p:nvGrpSpPr>
            <p:cNvPr id="156" name="กลุ่ม 155">
              <a:extLst>
                <a:ext uri="{FF2B5EF4-FFF2-40B4-BE49-F238E27FC236}">
                  <a16:creationId xmlns:a16="http://schemas.microsoft.com/office/drawing/2014/main" id="{B958616B-DD23-408E-8662-7F1436CDCE4F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3466326" y="573401"/>
              <a:ext cx="347486" cy="982634"/>
              <a:chOff x="6264894" y="1446698"/>
              <a:chExt cx="759640" cy="1984379"/>
            </a:xfrm>
          </p:grpSpPr>
          <p:sp>
            <p:nvSpPr>
              <p:cNvPr id="157" name="วงรี 156">
                <a:extLst>
                  <a:ext uri="{FF2B5EF4-FFF2-40B4-BE49-F238E27FC236}">
                    <a16:creationId xmlns:a16="http://schemas.microsoft.com/office/drawing/2014/main" id="{880946A2-5350-4B72-B3CF-3372A2D75CBF}"/>
                  </a:ext>
                </a:extLst>
              </p:cNvPr>
              <p:cNvSpPr/>
              <p:nvPr/>
            </p:nvSpPr>
            <p:spPr>
              <a:xfrm>
                <a:off x="6264894" y="14508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58" name="วงรี 157">
                <a:extLst>
                  <a:ext uri="{FF2B5EF4-FFF2-40B4-BE49-F238E27FC236}">
                    <a16:creationId xmlns:a16="http://schemas.microsoft.com/office/drawing/2014/main" id="{3CE03E15-6C83-422D-BD88-166AD688CF2E}"/>
                  </a:ext>
                </a:extLst>
              </p:cNvPr>
              <p:cNvSpPr/>
              <p:nvPr/>
            </p:nvSpPr>
            <p:spPr>
              <a:xfrm>
                <a:off x="6264894" y="16508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59" name="วงรี 158">
                <a:extLst>
                  <a:ext uri="{FF2B5EF4-FFF2-40B4-BE49-F238E27FC236}">
                    <a16:creationId xmlns:a16="http://schemas.microsoft.com/office/drawing/2014/main" id="{908F4668-BA50-42FC-A8E3-4423F5A64ABC}"/>
                  </a:ext>
                </a:extLst>
              </p:cNvPr>
              <p:cNvSpPr/>
              <p:nvPr/>
            </p:nvSpPr>
            <p:spPr>
              <a:xfrm>
                <a:off x="6264894" y="185090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60" name="วงรี 159">
                <a:extLst>
                  <a:ext uri="{FF2B5EF4-FFF2-40B4-BE49-F238E27FC236}">
                    <a16:creationId xmlns:a16="http://schemas.microsoft.com/office/drawing/2014/main" id="{524554F2-A4AB-4A2E-91DE-4B0CB4B448EB}"/>
                  </a:ext>
                </a:extLst>
              </p:cNvPr>
              <p:cNvSpPr/>
              <p:nvPr/>
            </p:nvSpPr>
            <p:spPr>
              <a:xfrm>
                <a:off x="6264894" y="205092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61" name="วงรี 160">
                <a:extLst>
                  <a:ext uri="{FF2B5EF4-FFF2-40B4-BE49-F238E27FC236}">
                    <a16:creationId xmlns:a16="http://schemas.microsoft.com/office/drawing/2014/main" id="{F3F51107-801F-4372-8E4D-3C58FA1B92B3}"/>
                  </a:ext>
                </a:extLst>
              </p:cNvPr>
              <p:cNvSpPr/>
              <p:nvPr/>
            </p:nvSpPr>
            <p:spPr>
              <a:xfrm>
                <a:off x="6264894" y="22509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62" name="วงรี 161">
                <a:extLst>
                  <a:ext uri="{FF2B5EF4-FFF2-40B4-BE49-F238E27FC236}">
                    <a16:creationId xmlns:a16="http://schemas.microsoft.com/office/drawing/2014/main" id="{5D800A4B-1832-4643-A216-53E717B7A80C}"/>
                  </a:ext>
                </a:extLst>
              </p:cNvPr>
              <p:cNvSpPr/>
              <p:nvPr/>
            </p:nvSpPr>
            <p:spPr>
              <a:xfrm>
                <a:off x="6264894" y="24509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63" name="วงรี 162">
                <a:extLst>
                  <a:ext uri="{FF2B5EF4-FFF2-40B4-BE49-F238E27FC236}">
                    <a16:creationId xmlns:a16="http://schemas.microsoft.com/office/drawing/2014/main" id="{BCF1EB5A-DBFC-4179-958C-1B9118471259}"/>
                  </a:ext>
                </a:extLst>
              </p:cNvPr>
              <p:cNvSpPr/>
              <p:nvPr/>
            </p:nvSpPr>
            <p:spPr>
              <a:xfrm>
                <a:off x="6264894" y="265100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64" name="วงรี 163">
                <a:extLst>
                  <a:ext uri="{FF2B5EF4-FFF2-40B4-BE49-F238E27FC236}">
                    <a16:creationId xmlns:a16="http://schemas.microsoft.com/office/drawing/2014/main" id="{43A2364B-8D4A-4104-BC92-43A3EBCF0585}"/>
                  </a:ext>
                </a:extLst>
              </p:cNvPr>
              <p:cNvSpPr/>
              <p:nvPr/>
            </p:nvSpPr>
            <p:spPr>
              <a:xfrm>
                <a:off x="6264894" y="285102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65" name="วงรี 164">
                <a:extLst>
                  <a:ext uri="{FF2B5EF4-FFF2-40B4-BE49-F238E27FC236}">
                    <a16:creationId xmlns:a16="http://schemas.microsoft.com/office/drawing/2014/main" id="{2009CE0F-1418-4A64-9EF9-E61143263B5C}"/>
                  </a:ext>
                </a:extLst>
              </p:cNvPr>
              <p:cNvSpPr/>
              <p:nvPr/>
            </p:nvSpPr>
            <p:spPr>
              <a:xfrm>
                <a:off x="6264894" y="30510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 dirty="0"/>
              </a:p>
            </p:txBody>
          </p:sp>
          <p:sp>
            <p:nvSpPr>
              <p:cNvPr id="166" name="วงรี 165">
                <a:extLst>
                  <a:ext uri="{FF2B5EF4-FFF2-40B4-BE49-F238E27FC236}">
                    <a16:creationId xmlns:a16="http://schemas.microsoft.com/office/drawing/2014/main" id="{AD5C2724-F24C-49C5-B5E1-775DEA13487D}"/>
                  </a:ext>
                </a:extLst>
              </p:cNvPr>
              <p:cNvSpPr/>
              <p:nvPr/>
            </p:nvSpPr>
            <p:spPr>
              <a:xfrm>
                <a:off x="6264894" y="32510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67" name="วงรี 166">
                <a:extLst>
                  <a:ext uri="{FF2B5EF4-FFF2-40B4-BE49-F238E27FC236}">
                    <a16:creationId xmlns:a16="http://schemas.microsoft.com/office/drawing/2014/main" id="{072B9939-058B-4D80-947C-409EF176F8F8}"/>
                  </a:ext>
                </a:extLst>
              </p:cNvPr>
              <p:cNvSpPr/>
              <p:nvPr/>
            </p:nvSpPr>
            <p:spPr>
              <a:xfrm>
                <a:off x="6554714" y="14487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68" name="วงรี 167">
                <a:extLst>
                  <a:ext uri="{FF2B5EF4-FFF2-40B4-BE49-F238E27FC236}">
                    <a16:creationId xmlns:a16="http://schemas.microsoft.com/office/drawing/2014/main" id="{FD8A0C7A-2F21-40E4-A570-653933483C2A}"/>
                  </a:ext>
                </a:extLst>
              </p:cNvPr>
              <p:cNvSpPr/>
              <p:nvPr/>
            </p:nvSpPr>
            <p:spPr>
              <a:xfrm>
                <a:off x="6554714" y="16488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69" name="วงรี 168">
                <a:extLst>
                  <a:ext uri="{FF2B5EF4-FFF2-40B4-BE49-F238E27FC236}">
                    <a16:creationId xmlns:a16="http://schemas.microsoft.com/office/drawing/2014/main" id="{4D647E18-E96F-4C4F-8BF3-5C1EA031B938}"/>
                  </a:ext>
                </a:extLst>
              </p:cNvPr>
              <p:cNvSpPr/>
              <p:nvPr/>
            </p:nvSpPr>
            <p:spPr>
              <a:xfrm>
                <a:off x="6554714" y="184882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70" name="วงรี 169">
                <a:extLst>
                  <a:ext uri="{FF2B5EF4-FFF2-40B4-BE49-F238E27FC236}">
                    <a16:creationId xmlns:a16="http://schemas.microsoft.com/office/drawing/2014/main" id="{9035A499-ABAB-46EA-A7A5-5E21EF272C51}"/>
                  </a:ext>
                </a:extLst>
              </p:cNvPr>
              <p:cNvSpPr/>
              <p:nvPr/>
            </p:nvSpPr>
            <p:spPr>
              <a:xfrm>
                <a:off x="6554714" y="204885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71" name="วงรี 170">
                <a:extLst>
                  <a:ext uri="{FF2B5EF4-FFF2-40B4-BE49-F238E27FC236}">
                    <a16:creationId xmlns:a16="http://schemas.microsoft.com/office/drawing/2014/main" id="{EC45FC70-FF67-4A0B-9F65-AC60DB5DD75A}"/>
                  </a:ext>
                </a:extLst>
              </p:cNvPr>
              <p:cNvSpPr/>
              <p:nvPr/>
            </p:nvSpPr>
            <p:spPr>
              <a:xfrm>
                <a:off x="6554714" y="22488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72" name="วงรี 171">
                <a:extLst>
                  <a:ext uri="{FF2B5EF4-FFF2-40B4-BE49-F238E27FC236}">
                    <a16:creationId xmlns:a16="http://schemas.microsoft.com/office/drawing/2014/main" id="{3225911A-5A7F-4A6A-8D60-167EE0612ED8}"/>
                  </a:ext>
                </a:extLst>
              </p:cNvPr>
              <p:cNvSpPr/>
              <p:nvPr/>
            </p:nvSpPr>
            <p:spPr>
              <a:xfrm>
                <a:off x="6554714" y="24489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73" name="วงรี 172">
                <a:extLst>
                  <a:ext uri="{FF2B5EF4-FFF2-40B4-BE49-F238E27FC236}">
                    <a16:creationId xmlns:a16="http://schemas.microsoft.com/office/drawing/2014/main" id="{779E656A-5DB3-43FD-A294-C984D27F3ECA}"/>
                  </a:ext>
                </a:extLst>
              </p:cNvPr>
              <p:cNvSpPr/>
              <p:nvPr/>
            </p:nvSpPr>
            <p:spPr>
              <a:xfrm>
                <a:off x="6554714" y="264892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74" name="วงรี 173">
                <a:extLst>
                  <a:ext uri="{FF2B5EF4-FFF2-40B4-BE49-F238E27FC236}">
                    <a16:creationId xmlns:a16="http://schemas.microsoft.com/office/drawing/2014/main" id="{A14C5DAE-6A71-40BD-9109-F1EFE7D9D5B1}"/>
                  </a:ext>
                </a:extLst>
              </p:cNvPr>
              <p:cNvSpPr/>
              <p:nvPr/>
            </p:nvSpPr>
            <p:spPr>
              <a:xfrm>
                <a:off x="6554714" y="284895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75" name="วงรี 174">
                <a:extLst>
                  <a:ext uri="{FF2B5EF4-FFF2-40B4-BE49-F238E27FC236}">
                    <a16:creationId xmlns:a16="http://schemas.microsoft.com/office/drawing/2014/main" id="{1C726E50-D9AB-44F7-B09D-260EA4A097D2}"/>
                  </a:ext>
                </a:extLst>
              </p:cNvPr>
              <p:cNvSpPr/>
              <p:nvPr/>
            </p:nvSpPr>
            <p:spPr>
              <a:xfrm>
                <a:off x="6554714" y="30489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76" name="วงรี 175">
                <a:extLst>
                  <a:ext uri="{FF2B5EF4-FFF2-40B4-BE49-F238E27FC236}">
                    <a16:creationId xmlns:a16="http://schemas.microsoft.com/office/drawing/2014/main" id="{3381DF47-4EEC-4C5D-806D-331FFB99EDBB}"/>
                  </a:ext>
                </a:extLst>
              </p:cNvPr>
              <p:cNvSpPr/>
              <p:nvPr/>
            </p:nvSpPr>
            <p:spPr>
              <a:xfrm>
                <a:off x="6554714" y="32490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77" name="วงรี 176">
                <a:extLst>
                  <a:ext uri="{FF2B5EF4-FFF2-40B4-BE49-F238E27FC236}">
                    <a16:creationId xmlns:a16="http://schemas.microsoft.com/office/drawing/2014/main" id="{B1A7197B-B98D-40DE-BF72-B4830EC03030}"/>
                  </a:ext>
                </a:extLst>
              </p:cNvPr>
              <p:cNvSpPr/>
              <p:nvPr/>
            </p:nvSpPr>
            <p:spPr>
              <a:xfrm>
                <a:off x="6844534" y="14466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78" name="วงรี 177">
                <a:extLst>
                  <a:ext uri="{FF2B5EF4-FFF2-40B4-BE49-F238E27FC236}">
                    <a16:creationId xmlns:a16="http://schemas.microsoft.com/office/drawing/2014/main" id="{82DF469E-A085-4039-88CB-3969DA384FDB}"/>
                  </a:ext>
                </a:extLst>
              </p:cNvPr>
              <p:cNvSpPr/>
              <p:nvPr/>
            </p:nvSpPr>
            <p:spPr>
              <a:xfrm>
                <a:off x="6844534" y="16467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79" name="วงรี 178">
                <a:extLst>
                  <a:ext uri="{FF2B5EF4-FFF2-40B4-BE49-F238E27FC236}">
                    <a16:creationId xmlns:a16="http://schemas.microsoft.com/office/drawing/2014/main" id="{2114E414-B577-4702-8E7D-052C8EB01B12}"/>
                  </a:ext>
                </a:extLst>
              </p:cNvPr>
              <p:cNvSpPr/>
              <p:nvPr/>
            </p:nvSpPr>
            <p:spPr>
              <a:xfrm>
                <a:off x="6844534" y="184674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80" name="วงรี 179">
                <a:extLst>
                  <a:ext uri="{FF2B5EF4-FFF2-40B4-BE49-F238E27FC236}">
                    <a16:creationId xmlns:a16="http://schemas.microsoft.com/office/drawing/2014/main" id="{FAE97F4D-3390-442F-BABF-6A9F783CDAC4}"/>
                  </a:ext>
                </a:extLst>
              </p:cNvPr>
              <p:cNvSpPr/>
              <p:nvPr/>
            </p:nvSpPr>
            <p:spPr>
              <a:xfrm>
                <a:off x="6844534" y="204677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81" name="วงรี 180">
                <a:extLst>
                  <a:ext uri="{FF2B5EF4-FFF2-40B4-BE49-F238E27FC236}">
                    <a16:creationId xmlns:a16="http://schemas.microsoft.com/office/drawing/2014/main" id="{B7B57EE1-A657-484F-9702-2D432A5836E3}"/>
                  </a:ext>
                </a:extLst>
              </p:cNvPr>
              <p:cNvSpPr/>
              <p:nvPr/>
            </p:nvSpPr>
            <p:spPr>
              <a:xfrm>
                <a:off x="6844534" y="22467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82" name="วงรี 181">
                <a:extLst>
                  <a:ext uri="{FF2B5EF4-FFF2-40B4-BE49-F238E27FC236}">
                    <a16:creationId xmlns:a16="http://schemas.microsoft.com/office/drawing/2014/main" id="{C875F0C2-3305-4620-831F-EE6836698F44}"/>
                  </a:ext>
                </a:extLst>
              </p:cNvPr>
              <p:cNvSpPr/>
              <p:nvPr/>
            </p:nvSpPr>
            <p:spPr>
              <a:xfrm>
                <a:off x="6844534" y="24468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83" name="วงรี 182">
                <a:extLst>
                  <a:ext uri="{FF2B5EF4-FFF2-40B4-BE49-F238E27FC236}">
                    <a16:creationId xmlns:a16="http://schemas.microsoft.com/office/drawing/2014/main" id="{C1FB343C-CD22-433C-A738-ED6ED98C86CA}"/>
                  </a:ext>
                </a:extLst>
              </p:cNvPr>
              <p:cNvSpPr/>
              <p:nvPr/>
            </p:nvSpPr>
            <p:spPr>
              <a:xfrm>
                <a:off x="6844534" y="264684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84" name="วงรี 183">
                <a:extLst>
                  <a:ext uri="{FF2B5EF4-FFF2-40B4-BE49-F238E27FC236}">
                    <a16:creationId xmlns:a16="http://schemas.microsoft.com/office/drawing/2014/main" id="{AD1668AC-CF57-4C3A-B191-3854D89C3822}"/>
                  </a:ext>
                </a:extLst>
              </p:cNvPr>
              <p:cNvSpPr/>
              <p:nvPr/>
            </p:nvSpPr>
            <p:spPr>
              <a:xfrm>
                <a:off x="6844534" y="284687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85" name="วงรี 184">
                <a:extLst>
                  <a:ext uri="{FF2B5EF4-FFF2-40B4-BE49-F238E27FC236}">
                    <a16:creationId xmlns:a16="http://schemas.microsoft.com/office/drawing/2014/main" id="{E99753CA-0192-41F6-9B70-A541EFAEA4DB}"/>
                  </a:ext>
                </a:extLst>
              </p:cNvPr>
              <p:cNvSpPr/>
              <p:nvPr/>
            </p:nvSpPr>
            <p:spPr>
              <a:xfrm>
                <a:off x="6844534" y="30468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86" name="วงรี 185">
                <a:extLst>
                  <a:ext uri="{FF2B5EF4-FFF2-40B4-BE49-F238E27FC236}">
                    <a16:creationId xmlns:a16="http://schemas.microsoft.com/office/drawing/2014/main" id="{07334C29-3F9C-4309-BFD2-EEC5F7C587A2}"/>
                  </a:ext>
                </a:extLst>
              </p:cNvPr>
              <p:cNvSpPr/>
              <p:nvPr/>
            </p:nvSpPr>
            <p:spPr>
              <a:xfrm>
                <a:off x="6844534" y="32469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</p:grpSp>
        <p:sp>
          <p:nvSpPr>
            <p:cNvPr id="190" name="กากบาท 189">
              <a:extLst>
                <a:ext uri="{FF2B5EF4-FFF2-40B4-BE49-F238E27FC236}">
                  <a16:creationId xmlns:a16="http://schemas.microsoft.com/office/drawing/2014/main" id="{5388398A-A471-4266-9A27-E079256CC8C9}"/>
                </a:ext>
              </a:extLst>
            </p:cNvPr>
            <p:cNvSpPr/>
            <p:nvPr/>
          </p:nvSpPr>
          <p:spPr>
            <a:xfrm rot="1087668">
              <a:off x="1191653" y="4451977"/>
              <a:ext cx="368040" cy="320174"/>
            </a:xfrm>
            <a:prstGeom prst="plus">
              <a:avLst>
                <a:gd name="adj" fmla="val 35728"/>
              </a:avLst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91" name="กากบาท 190">
              <a:extLst>
                <a:ext uri="{FF2B5EF4-FFF2-40B4-BE49-F238E27FC236}">
                  <a16:creationId xmlns:a16="http://schemas.microsoft.com/office/drawing/2014/main" id="{06CDAA93-E217-4258-9A54-4C325A9332B8}"/>
                </a:ext>
              </a:extLst>
            </p:cNvPr>
            <p:cNvSpPr/>
            <p:nvPr/>
          </p:nvSpPr>
          <p:spPr>
            <a:xfrm rot="1087668">
              <a:off x="6767399" y="1518757"/>
              <a:ext cx="368040" cy="320174"/>
            </a:xfrm>
            <a:prstGeom prst="plus">
              <a:avLst>
                <a:gd name="adj" fmla="val 35728"/>
              </a:avLst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92" name="กากบาท 191">
              <a:extLst>
                <a:ext uri="{FF2B5EF4-FFF2-40B4-BE49-F238E27FC236}">
                  <a16:creationId xmlns:a16="http://schemas.microsoft.com/office/drawing/2014/main" id="{E52586BA-A47A-4C67-BE1E-D768E320A5C8}"/>
                </a:ext>
              </a:extLst>
            </p:cNvPr>
            <p:cNvSpPr/>
            <p:nvPr/>
          </p:nvSpPr>
          <p:spPr>
            <a:xfrm rot="1087668">
              <a:off x="684864" y="1581020"/>
              <a:ext cx="620284" cy="500224"/>
            </a:xfrm>
            <a:prstGeom prst="plus">
              <a:avLst>
                <a:gd name="adj" fmla="val 35728"/>
              </a:avLst>
            </a:prstGeom>
            <a:solidFill>
              <a:srgbClr val="FDE92C">
                <a:alpha val="40000"/>
              </a:srgb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93" name="กากบาท 192">
              <a:extLst>
                <a:ext uri="{FF2B5EF4-FFF2-40B4-BE49-F238E27FC236}">
                  <a16:creationId xmlns:a16="http://schemas.microsoft.com/office/drawing/2014/main" id="{9279B430-86FD-4915-87E5-58413A3B8599}"/>
                </a:ext>
              </a:extLst>
            </p:cNvPr>
            <p:cNvSpPr/>
            <p:nvPr/>
          </p:nvSpPr>
          <p:spPr>
            <a:xfrm rot="20237040">
              <a:off x="1318434" y="452353"/>
              <a:ext cx="552915" cy="426604"/>
            </a:xfrm>
            <a:prstGeom prst="plus">
              <a:avLst>
                <a:gd name="adj" fmla="val 35728"/>
              </a:avLst>
            </a:prstGeom>
            <a:solidFill>
              <a:schemeClr val="accent4">
                <a:lumMod val="20000"/>
                <a:lumOff val="80000"/>
                <a:alpha val="90000"/>
              </a:scheme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 dirty="0"/>
            </a:p>
          </p:txBody>
        </p:sp>
        <p:sp>
          <p:nvSpPr>
            <p:cNvPr id="194" name="สี่เหลี่ยมผืนผ้า 193">
              <a:extLst>
                <a:ext uri="{FF2B5EF4-FFF2-40B4-BE49-F238E27FC236}">
                  <a16:creationId xmlns:a16="http://schemas.microsoft.com/office/drawing/2014/main" id="{07A72EC4-E108-4388-8109-4BECAA9C8258}"/>
                </a:ext>
              </a:extLst>
            </p:cNvPr>
            <p:cNvSpPr/>
            <p:nvPr/>
          </p:nvSpPr>
          <p:spPr>
            <a:xfrm>
              <a:off x="6241377" y="425127"/>
              <a:ext cx="330847" cy="305625"/>
            </a:xfrm>
            <a:prstGeom prst="rect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95" name="สี่เหลี่ยมผืนผ้า 194">
              <a:extLst>
                <a:ext uri="{FF2B5EF4-FFF2-40B4-BE49-F238E27FC236}">
                  <a16:creationId xmlns:a16="http://schemas.microsoft.com/office/drawing/2014/main" id="{DB745DB9-E68C-4099-8BC1-067971DA25AE}"/>
                </a:ext>
              </a:extLst>
            </p:cNvPr>
            <p:cNvSpPr/>
            <p:nvPr/>
          </p:nvSpPr>
          <p:spPr>
            <a:xfrm>
              <a:off x="7961308" y="4240268"/>
              <a:ext cx="330847" cy="305625"/>
            </a:xfrm>
            <a:prstGeom prst="rect">
              <a:avLst/>
            </a:prstGeom>
            <a:noFill/>
            <a:ln w="28575">
              <a:solidFill>
                <a:srgbClr val="FEF9B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grpSp>
          <p:nvGrpSpPr>
            <p:cNvPr id="196" name="กลุ่ม 195">
              <a:extLst>
                <a:ext uri="{FF2B5EF4-FFF2-40B4-BE49-F238E27FC236}">
                  <a16:creationId xmlns:a16="http://schemas.microsoft.com/office/drawing/2014/main" id="{1ED1FCA0-FE85-49B0-B8E6-2709E2BE3F0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010805" y="3407851"/>
              <a:ext cx="376162" cy="907724"/>
              <a:chOff x="6264894" y="1446698"/>
              <a:chExt cx="759640" cy="1984379"/>
            </a:xfrm>
          </p:grpSpPr>
          <p:sp>
            <p:nvSpPr>
              <p:cNvPr id="197" name="วงรี 196">
                <a:extLst>
                  <a:ext uri="{FF2B5EF4-FFF2-40B4-BE49-F238E27FC236}">
                    <a16:creationId xmlns:a16="http://schemas.microsoft.com/office/drawing/2014/main" id="{B21C1970-2128-49C3-9C00-8C4D8B5ABB22}"/>
                  </a:ext>
                </a:extLst>
              </p:cNvPr>
              <p:cNvSpPr/>
              <p:nvPr/>
            </p:nvSpPr>
            <p:spPr>
              <a:xfrm>
                <a:off x="6264894" y="14508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98" name="วงรี 197">
                <a:extLst>
                  <a:ext uri="{FF2B5EF4-FFF2-40B4-BE49-F238E27FC236}">
                    <a16:creationId xmlns:a16="http://schemas.microsoft.com/office/drawing/2014/main" id="{99D12FE0-9D89-4DCA-BE55-81A666A3DC64}"/>
                  </a:ext>
                </a:extLst>
              </p:cNvPr>
              <p:cNvSpPr/>
              <p:nvPr/>
            </p:nvSpPr>
            <p:spPr>
              <a:xfrm>
                <a:off x="6264894" y="16508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99" name="วงรี 198">
                <a:extLst>
                  <a:ext uri="{FF2B5EF4-FFF2-40B4-BE49-F238E27FC236}">
                    <a16:creationId xmlns:a16="http://schemas.microsoft.com/office/drawing/2014/main" id="{497810E9-68CB-444C-B53D-1DA8C12A8AC5}"/>
                  </a:ext>
                </a:extLst>
              </p:cNvPr>
              <p:cNvSpPr/>
              <p:nvPr/>
            </p:nvSpPr>
            <p:spPr>
              <a:xfrm>
                <a:off x="6264894" y="185090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00" name="วงรี 199">
                <a:extLst>
                  <a:ext uri="{FF2B5EF4-FFF2-40B4-BE49-F238E27FC236}">
                    <a16:creationId xmlns:a16="http://schemas.microsoft.com/office/drawing/2014/main" id="{A28FF609-F343-47FC-A527-377C8D8A3C93}"/>
                  </a:ext>
                </a:extLst>
              </p:cNvPr>
              <p:cNvSpPr/>
              <p:nvPr/>
            </p:nvSpPr>
            <p:spPr>
              <a:xfrm>
                <a:off x="6264894" y="205092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01" name="วงรี 200">
                <a:extLst>
                  <a:ext uri="{FF2B5EF4-FFF2-40B4-BE49-F238E27FC236}">
                    <a16:creationId xmlns:a16="http://schemas.microsoft.com/office/drawing/2014/main" id="{20C4603F-058E-4D02-9D62-323B1BACD948}"/>
                  </a:ext>
                </a:extLst>
              </p:cNvPr>
              <p:cNvSpPr/>
              <p:nvPr/>
            </p:nvSpPr>
            <p:spPr>
              <a:xfrm>
                <a:off x="6264894" y="22509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02" name="วงรี 201">
                <a:extLst>
                  <a:ext uri="{FF2B5EF4-FFF2-40B4-BE49-F238E27FC236}">
                    <a16:creationId xmlns:a16="http://schemas.microsoft.com/office/drawing/2014/main" id="{937B6F76-0969-485E-9D13-BFDDA29747B5}"/>
                  </a:ext>
                </a:extLst>
              </p:cNvPr>
              <p:cNvSpPr/>
              <p:nvPr/>
            </p:nvSpPr>
            <p:spPr>
              <a:xfrm>
                <a:off x="6264894" y="24509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03" name="วงรี 202">
                <a:extLst>
                  <a:ext uri="{FF2B5EF4-FFF2-40B4-BE49-F238E27FC236}">
                    <a16:creationId xmlns:a16="http://schemas.microsoft.com/office/drawing/2014/main" id="{1DF58B4A-A66B-4699-A37C-3F6987305D84}"/>
                  </a:ext>
                </a:extLst>
              </p:cNvPr>
              <p:cNvSpPr/>
              <p:nvPr/>
            </p:nvSpPr>
            <p:spPr>
              <a:xfrm>
                <a:off x="6264894" y="265100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04" name="วงรี 203">
                <a:extLst>
                  <a:ext uri="{FF2B5EF4-FFF2-40B4-BE49-F238E27FC236}">
                    <a16:creationId xmlns:a16="http://schemas.microsoft.com/office/drawing/2014/main" id="{7BB84F2F-07D2-4487-A2CE-362EFBDAEE8E}"/>
                  </a:ext>
                </a:extLst>
              </p:cNvPr>
              <p:cNvSpPr/>
              <p:nvPr/>
            </p:nvSpPr>
            <p:spPr>
              <a:xfrm>
                <a:off x="6264894" y="285102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05" name="วงรี 204">
                <a:extLst>
                  <a:ext uri="{FF2B5EF4-FFF2-40B4-BE49-F238E27FC236}">
                    <a16:creationId xmlns:a16="http://schemas.microsoft.com/office/drawing/2014/main" id="{4A16ED61-82D7-4D1C-8262-ED0B118D0E60}"/>
                  </a:ext>
                </a:extLst>
              </p:cNvPr>
              <p:cNvSpPr/>
              <p:nvPr/>
            </p:nvSpPr>
            <p:spPr>
              <a:xfrm>
                <a:off x="6264894" y="30510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 dirty="0"/>
              </a:p>
            </p:txBody>
          </p:sp>
          <p:sp>
            <p:nvSpPr>
              <p:cNvPr id="206" name="วงรี 205">
                <a:extLst>
                  <a:ext uri="{FF2B5EF4-FFF2-40B4-BE49-F238E27FC236}">
                    <a16:creationId xmlns:a16="http://schemas.microsoft.com/office/drawing/2014/main" id="{B6E1BE97-4B81-4356-B357-468CBC454F5D}"/>
                  </a:ext>
                </a:extLst>
              </p:cNvPr>
              <p:cNvSpPr/>
              <p:nvPr/>
            </p:nvSpPr>
            <p:spPr>
              <a:xfrm>
                <a:off x="6264894" y="32510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07" name="วงรี 206">
                <a:extLst>
                  <a:ext uri="{FF2B5EF4-FFF2-40B4-BE49-F238E27FC236}">
                    <a16:creationId xmlns:a16="http://schemas.microsoft.com/office/drawing/2014/main" id="{1B89C48D-F989-4854-8466-937575850FD9}"/>
                  </a:ext>
                </a:extLst>
              </p:cNvPr>
              <p:cNvSpPr/>
              <p:nvPr/>
            </p:nvSpPr>
            <p:spPr>
              <a:xfrm>
                <a:off x="6554714" y="14487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08" name="วงรี 207">
                <a:extLst>
                  <a:ext uri="{FF2B5EF4-FFF2-40B4-BE49-F238E27FC236}">
                    <a16:creationId xmlns:a16="http://schemas.microsoft.com/office/drawing/2014/main" id="{96C63366-8923-47D7-AA38-4C9BB4EF2BD6}"/>
                  </a:ext>
                </a:extLst>
              </p:cNvPr>
              <p:cNvSpPr/>
              <p:nvPr/>
            </p:nvSpPr>
            <p:spPr>
              <a:xfrm>
                <a:off x="6554714" y="16488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09" name="วงรี 208">
                <a:extLst>
                  <a:ext uri="{FF2B5EF4-FFF2-40B4-BE49-F238E27FC236}">
                    <a16:creationId xmlns:a16="http://schemas.microsoft.com/office/drawing/2014/main" id="{BF1800A9-E998-48BD-B122-08130C2F9023}"/>
                  </a:ext>
                </a:extLst>
              </p:cNvPr>
              <p:cNvSpPr/>
              <p:nvPr/>
            </p:nvSpPr>
            <p:spPr>
              <a:xfrm>
                <a:off x="6554714" y="184882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10" name="วงรี 209">
                <a:extLst>
                  <a:ext uri="{FF2B5EF4-FFF2-40B4-BE49-F238E27FC236}">
                    <a16:creationId xmlns:a16="http://schemas.microsoft.com/office/drawing/2014/main" id="{2E5538F9-9A0A-4AC9-AD17-8BE00BC56514}"/>
                  </a:ext>
                </a:extLst>
              </p:cNvPr>
              <p:cNvSpPr/>
              <p:nvPr/>
            </p:nvSpPr>
            <p:spPr>
              <a:xfrm>
                <a:off x="6554714" y="204885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11" name="วงรี 210">
                <a:extLst>
                  <a:ext uri="{FF2B5EF4-FFF2-40B4-BE49-F238E27FC236}">
                    <a16:creationId xmlns:a16="http://schemas.microsoft.com/office/drawing/2014/main" id="{2A9461A3-9C39-423A-A9BE-600880ECBB4A}"/>
                  </a:ext>
                </a:extLst>
              </p:cNvPr>
              <p:cNvSpPr/>
              <p:nvPr/>
            </p:nvSpPr>
            <p:spPr>
              <a:xfrm>
                <a:off x="6554714" y="22488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12" name="วงรี 211">
                <a:extLst>
                  <a:ext uri="{FF2B5EF4-FFF2-40B4-BE49-F238E27FC236}">
                    <a16:creationId xmlns:a16="http://schemas.microsoft.com/office/drawing/2014/main" id="{EB19948A-221D-46CD-A226-B92B574D58FD}"/>
                  </a:ext>
                </a:extLst>
              </p:cNvPr>
              <p:cNvSpPr/>
              <p:nvPr/>
            </p:nvSpPr>
            <p:spPr>
              <a:xfrm>
                <a:off x="6554714" y="24489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13" name="วงรี 212">
                <a:extLst>
                  <a:ext uri="{FF2B5EF4-FFF2-40B4-BE49-F238E27FC236}">
                    <a16:creationId xmlns:a16="http://schemas.microsoft.com/office/drawing/2014/main" id="{31D69F52-AAA3-49B4-8A41-80F4EF61CEDE}"/>
                  </a:ext>
                </a:extLst>
              </p:cNvPr>
              <p:cNvSpPr/>
              <p:nvPr/>
            </p:nvSpPr>
            <p:spPr>
              <a:xfrm>
                <a:off x="6554714" y="264892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14" name="วงรี 213">
                <a:extLst>
                  <a:ext uri="{FF2B5EF4-FFF2-40B4-BE49-F238E27FC236}">
                    <a16:creationId xmlns:a16="http://schemas.microsoft.com/office/drawing/2014/main" id="{94CF82CC-7350-4639-837C-2205CCCD1DB8}"/>
                  </a:ext>
                </a:extLst>
              </p:cNvPr>
              <p:cNvSpPr/>
              <p:nvPr/>
            </p:nvSpPr>
            <p:spPr>
              <a:xfrm>
                <a:off x="6554714" y="284895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15" name="วงรี 214">
                <a:extLst>
                  <a:ext uri="{FF2B5EF4-FFF2-40B4-BE49-F238E27FC236}">
                    <a16:creationId xmlns:a16="http://schemas.microsoft.com/office/drawing/2014/main" id="{C49CBAEF-D48F-407B-9D7D-23BA8CBCEE76}"/>
                  </a:ext>
                </a:extLst>
              </p:cNvPr>
              <p:cNvSpPr/>
              <p:nvPr/>
            </p:nvSpPr>
            <p:spPr>
              <a:xfrm>
                <a:off x="6554714" y="30489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16" name="วงรี 215">
                <a:extLst>
                  <a:ext uri="{FF2B5EF4-FFF2-40B4-BE49-F238E27FC236}">
                    <a16:creationId xmlns:a16="http://schemas.microsoft.com/office/drawing/2014/main" id="{BDC7FAE8-A9A4-4908-9254-5E8D4C2CB107}"/>
                  </a:ext>
                </a:extLst>
              </p:cNvPr>
              <p:cNvSpPr/>
              <p:nvPr/>
            </p:nvSpPr>
            <p:spPr>
              <a:xfrm>
                <a:off x="6554714" y="32490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17" name="วงรี 216">
                <a:extLst>
                  <a:ext uri="{FF2B5EF4-FFF2-40B4-BE49-F238E27FC236}">
                    <a16:creationId xmlns:a16="http://schemas.microsoft.com/office/drawing/2014/main" id="{93BE9E9C-F227-4576-B2C4-1ABD6DFF9755}"/>
                  </a:ext>
                </a:extLst>
              </p:cNvPr>
              <p:cNvSpPr/>
              <p:nvPr/>
            </p:nvSpPr>
            <p:spPr>
              <a:xfrm>
                <a:off x="6844534" y="14466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18" name="วงรี 217">
                <a:extLst>
                  <a:ext uri="{FF2B5EF4-FFF2-40B4-BE49-F238E27FC236}">
                    <a16:creationId xmlns:a16="http://schemas.microsoft.com/office/drawing/2014/main" id="{D779A1E4-5D4B-4B22-888D-9049B03829A1}"/>
                  </a:ext>
                </a:extLst>
              </p:cNvPr>
              <p:cNvSpPr/>
              <p:nvPr/>
            </p:nvSpPr>
            <p:spPr>
              <a:xfrm>
                <a:off x="6844534" y="16467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19" name="วงรี 218">
                <a:extLst>
                  <a:ext uri="{FF2B5EF4-FFF2-40B4-BE49-F238E27FC236}">
                    <a16:creationId xmlns:a16="http://schemas.microsoft.com/office/drawing/2014/main" id="{E62C645D-CB77-4CF9-91C8-46B04F7C3ECD}"/>
                  </a:ext>
                </a:extLst>
              </p:cNvPr>
              <p:cNvSpPr/>
              <p:nvPr/>
            </p:nvSpPr>
            <p:spPr>
              <a:xfrm>
                <a:off x="6844534" y="184674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20" name="วงรี 219">
                <a:extLst>
                  <a:ext uri="{FF2B5EF4-FFF2-40B4-BE49-F238E27FC236}">
                    <a16:creationId xmlns:a16="http://schemas.microsoft.com/office/drawing/2014/main" id="{E0534271-F8DF-4164-A164-FD536E27C050}"/>
                  </a:ext>
                </a:extLst>
              </p:cNvPr>
              <p:cNvSpPr/>
              <p:nvPr/>
            </p:nvSpPr>
            <p:spPr>
              <a:xfrm>
                <a:off x="6844534" y="204677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21" name="วงรี 220">
                <a:extLst>
                  <a:ext uri="{FF2B5EF4-FFF2-40B4-BE49-F238E27FC236}">
                    <a16:creationId xmlns:a16="http://schemas.microsoft.com/office/drawing/2014/main" id="{4F5C6CC2-8800-4B01-A9F4-94334A6BA60D}"/>
                  </a:ext>
                </a:extLst>
              </p:cNvPr>
              <p:cNvSpPr/>
              <p:nvPr/>
            </p:nvSpPr>
            <p:spPr>
              <a:xfrm>
                <a:off x="6844534" y="22467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22" name="วงรี 221">
                <a:extLst>
                  <a:ext uri="{FF2B5EF4-FFF2-40B4-BE49-F238E27FC236}">
                    <a16:creationId xmlns:a16="http://schemas.microsoft.com/office/drawing/2014/main" id="{4454834D-F961-406D-8699-B4758F68EB12}"/>
                  </a:ext>
                </a:extLst>
              </p:cNvPr>
              <p:cNvSpPr/>
              <p:nvPr/>
            </p:nvSpPr>
            <p:spPr>
              <a:xfrm>
                <a:off x="6844534" y="24468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23" name="วงรี 222">
                <a:extLst>
                  <a:ext uri="{FF2B5EF4-FFF2-40B4-BE49-F238E27FC236}">
                    <a16:creationId xmlns:a16="http://schemas.microsoft.com/office/drawing/2014/main" id="{B7092582-A074-4D6F-8DF3-C08625DF8805}"/>
                  </a:ext>
                </a:extLst>
              </p:cNvPr>
              <p:cNvSpPr/>
              <p:nvPr/>
            </p:nvSpPr>
            <p:spPr>
              <a:xfrm>
                <a:off x="6844534" y="264684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24" name="วงรี 223">
                <a:extLst>
                  <a:ext uri="{FF2B5EF4-FFF2-40B4-BE49-F238E27FC236}">
                    <a16:creationId xmlns:a16="http://schemas.microsoft.com/office/drawing/2014/main" id="{F36B67CB-1EE8-4810-AB11-2B63DD43C430}"/>
                  </a:ext>
                </a:extLst>
              </p:cNvPr>
              <p:cNvSpPr/>
              <p:nvPr/>
            </p:nvSpPr>
            <p:spPr>
              <a:xfrm>
                <a:off x="6844534" y="284687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25" name="วงรี 224">
                <a:extLst>
                  <a:ext uri="{FF2B5EF4-FFF2-40B4-BE49-F238E27FC236}">
                    <a16:creationId xmlns:a16="http://schemas.microsoft.com/office/drawing/2014/main" id="{7143009C-229C-42A1-8F6F-515250F203DF}"/>
                  </a:ext>
                </a:extLst>
              </p:cNvPr>
              <p:cNvSpPr/>
              <p:nvPr/>
            </p:nvSpPr>
            <p:spPr>
              <a:xfrm>
                <a:off x="6844534" y="30468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26" name="วงรี 225">
                <a:extLst>
                  <a:ext uri="{FF2B5EF4-FFF2-40B4-BE49-F238E27FC236}">
                    <a16:creationId xmlns:a16="http://schemas.microsoft.com/office/drawing/2014/main" id="{1996C852-8787-421A-8B7A-B535912C8DBC}"/>
                  </a:ext>
                </a:extLst>
              </p:cNvPr>
              <p:cNvSpPr/>
              <p:nvPr/>
            </p:nvSpPr>
            <p:spPr>
              <a:xfrm>
                <a:off x="6844534" y="32469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</p:grpSp>
        <p:pic>
          <p:nvPicPr>
            <p:cNvPr id="230" name="รูปภาพ 229">
              <a:extLst>
                <a:ext uri="{FF2B5EF4-FFF2-40B4-BE49-F238E27FC236}">
                  <a16:creationId xmlns:a16="http://schemas.microsoft.com/office/drawing/2014/main" id="{5BCBB62A-289D-4E01-BD9A-836A9963BB0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412710">
              <a:off x="2901771" y="5172733"/>
              <a:ext cx="496270" cy="458438"/>
            </a:xfrm>
            <a:prstGeom prst="rect">
              <a:avLst/>
            </a:prstGeom>
          </p:spPr>
        </p:pic>
        <p:sp>
          <p:nvSpPr>
            <p:cNvPr id="187" name="สี่เหลี่ยมผืนผ้า 186">
              <a:extLst>
                <a:ext uri="{FF2B5EF4-FFF2-40B4-BE49-F238E27FC236}">
                  <a16:creationId xmlns:a16="http://schemas.microsoft.com/office/drawing/2014/main" id="{EEEA021F-FE91-4991-A9F4-6B54B83EBB5E}"/>
                </a:ext>
              </a:extLst>
            </p:cNvPr>
            <p:cNvSpPr/>
            <p:nvPr/>
          </p:nvSpPr>
          <p:spPr>
            <a:xfrm>
              <a:off x="399393" y="309383"/>
              <a:ext cx="8441305" cy="4559946"/>
            </a:xfrm>
            <a:prstGeom prst="rect">
              <a:avLst/>
            </a:prstGeom>
            <a:solidFill>
              <a:schemeClr val="accent4">
                <a:lumMod val="20000"/>
                <a:lumOff val="80000"/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sp>
          <p:nvSpPr>
            <p:cNvPr id="2" name="สี่เหลี่ยมผืนผ้า 1">
              <a:extLst>
                <a:ext uri="{FF2B5EF4-FFF2-40B4-BE49-F238E27FC236}">
                  <a16:creationId xmlns:a16="http://schemas.microsoft.com/office/drawing/2014/main" id="{823F2461-C6A2-415D-BC23-E283FF6630FD}"/>
                </a:ext>
              </a:extLst>
            </p:cNvPr>
            <p:cNvSpPr/>
            <p:nvPr/>
          </p:nvSpPr>
          <p:spPr>
            <a:xfrm>
              <a:off x="1447350" y="465467"/>
              <a:ext cx="7437915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h-TH" sz="4000" b="1" u="sng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พอลิเมอร์ </a:t>
              </a:r>
              <a:r>
                <a:rPr lang="en-US" sz="4000" b="1" u="sng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(polymer)</a:t>
              </a:r>
              <a:r>
                <a:rPr lang="en-US" sz="40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         </a:t>
              </a:r>
              <a:r>
                <a:rPr lang="th-TH" sz="4000" b="1" dirty="0">
                  <a:solidFill>
                    <a:srgbClr val="8D1612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ยาง </a:t>
              </a:r>
              <a:r>
                <a:rPr lang="en-US" sz="4000" b="1" dirty="0">
                  <a:solidFill>
                    <a:srgbClr val="8D1612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(rubber) </a:t>
              </a:r>
              <a:endParaRPr lang="th-TH" sz="4000" b="1" dirty="0">
                <a:solidFill>
                  <a:srgbClr val="8D1612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4D66D8C-08F9-42FB-9CF3-3FB38DB7AA9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6711" y="420884"/>
              <a:ext cx="720000" cy="720000"/>
            </a:xfrm>
            <a:prstGeom prst="rect">
              <a:avLst/>
            </a:prstGeom>
          </p:spPr>
        </p:pic>
        <p:sp>
          <p:nvSpPr>
            <p:cNvPr id="188" name="ลูกศร: ขวา 5">
              <a:extLst>
                <a:ext uri="{FF2B5EF4-FFF2-40B4-BE49-F238E27FC236}">
                  <a16:creationId xmlns:a16="http://schemas.microsoft.com/office/drawing/2014/main" id="{3C57F138-02C1-40B7-AB7C-8951760473ED}"/>
                </a:ext>
              </a:extLst>
            </p:cNvPr>
            <p:cNvSpPr/>
            <p:nvPr/>
          </p:nvSpPr>
          <p:spPr>
            <a:xfrm>
              <a:off x="4797772" y="674679"/>
              <a:ext cx="647797" cy="313463"/>
            </a:xfrm>
            <a:prstGeom prst="rightArrow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89" name="TextBox 188">
              <a:extLst>
                <a:ext uri="{FF2B5EF4-FFF2-40B4-BE49-F238E27FC236}">
                  <a16:creationId xmlns:a16="http://schemas.microsoft.com/office/drawing/2014/main" id="{E301E436-3995-48C1-9929-A72603ECDB59}"/>
                </a:ext>
              </a:extLst>
            </p:cNvPr>
            <p:cNvSpPr txBox="1"/>
            <p:nvPr/>
          </p:nvSpPr>
          <p:spPr>
            <a:xfrm>
              <a:off x="1973184" y="1168779"/>
              <a:ext cx="4360925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th-TH" sz="2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การนำยางไปใช้ประโยชน์ของใช้ในชีวิตประจำวัน</a:t>
              </a:r>
            </a:p>
          </p:txBody>
        </p:sp>
        <p:pic>
          <p:nvPicPr>
            <p:cNvPr id="227" name="รูปภาพ 227">
              <a:extLst>
                <a:ext uri="{FF2B5EF4-FFF2-40B4-BE49-F238E27FC236}">
                  <a16:creationId xmlns:a16="http://schemas.microsoft.com/office/drawing/2014/main" id="{E8D8F57E-817E-4728-840A-B0691E37B3B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5414" y="1227275"/>
              <a:ext cx="360000" cy="360000"/>
            </a:xfrm>
            <a:prstGeom prst="rect">
              <a:avLst/>
            </a:prstGeom>
          </p:spPr>
        </p:pic>
        <p:sp>
          <p:nvSpPr>
            <p:cNvPr id="236" name="TextBox 235">
              <a:extLst>
                <a:ext uri="{FF2B5EF4-FFF2-40B4-BE49-F238E27FC236}">
                  <a16:creationId xmlns:a16="http://schemas.microsoft.com/office/drawing/2014/main" id="{36BFD667-7150-4DD0-ABC8-DA6E8504E3EC}"/>
                </a:ext>
              </a:extLst>
            </p:cNvPr>
            <p:cNvSpPr txBox="1"/>
            <p:nvPr/>
          </p:nvSpPr>
          <p:spPr>
            <a:xfrm>
              <a:off x="797599" y="1960704"/>
              <a:ext cx="4879706" cy="230832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th-TH" sz="24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นิยมนำยางไปใช้ในการผลิต ยางรัดของ ลูกโป้ง ถุงมือยาง ยางรถยนต์ อย่างไรก็ตามถ้าเป็นยางธรรมชาติ มีข้อจำกัดในการใช้งาน เนื่องจากที่อุณหภูมิสูงจะอ่อนตัว และที่อุณหภูมิต่ำจะแข็งกระด้าง ไม่ยืดหยุ่น จึงมีการปรับปรุงสมบัติให้เหมาะสมยิ่งขึ้นก่อนนำมาทำผลิตภัณฑ์ต่าง ๆ โดยจะใช้ยางสังเคราะห์ทดแทนในการผลิตวัสดุที่ต้องการความทนทาน</a:t>
              </a:r>
            </a:p>
          </p:txBody>
        </p:sp>
        <p:cxnSp>
          <p:nvCxnSpPr>
            <p:cNvPr id="237" name="Straight Connector 236">
              <a:extLst>
                <a:ext uri="{FF2B5EF4-FFF2-40B4-BE49-F238E27FC236}">
                  <a16:creationId xmlns:a16="http://schemas.microsoft.com/office/drawing/2014/main" id="{38EB46AE-8E3C-4674-8C80-8ED7F461A660}"/>
                </a:ext>
              </a:extLst>
            </p:cNvPr>
            <p:cNvCxnSpPr/>
            <p:nvPr/>
          </p:nvCxnSpPr>
          <p:spPr>
            <a:xfrm>
              <a:off x="741941" y="1982094"/>
              <a:ext cx="0" cy="2304000"/>
            </a:xfrm>
            <a:prstGeom prst="line">
              <a:avLst/>
            </a:prstGeom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2770" name="Picture 2" descr="ลูกโป่ง, สีสัน, หลากสี, ลูกโป่งหลากสี, ลูกโป่งฮีเลียม">
              <a:extLst>
                <a:ext uri="{FF2B5EF4-FFF2-40B4-BE49-F238E27FC236}">
                  <a16:creationId xmlns:a16="http://schemas.microsoft.com/office/drawing/2014/main" id="{94E3B73B-715B-469E-8F33-DA77CAC8B01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73974" y="1691300"/>
              <a:ext cx="2204281" cy="14649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772" name="Picture 4" descr="ยาง, วงดนตรี, ยืดหยุ่น, รัด, สำนักงาน, เครื่องเขียน">
              <a:extLst>
                <a:ext uri="{FF2B5EF4-FFF2-40B4-BE49-F238E27FC236}">
                  <a16:creationId xmlns:a16="http://schemas.microsoft.com/office/drawing/2014/main" id="{168C6A49-4D5D-46E0-978A-4851FE5A214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63770" y="3157683"/>
              <a:ext cx="2204281" cy="16532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E04E6E95-0D80-4576-91AA-60EFA20E9F34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8FAFB"/>
              </a:clrFrom>
              <a:clrTo>
                <a:srgbClr val="F8FAF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00262" y="558279"/>
            <a:ext cx="1126054" cy="922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5017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11651BC9-543A-472A-A14C-D7D051AE642C}"/>
              </a:ext>
            </a:extLst>
          </p:cNvPr>
          <p:cNvGrpSpPr/>
          <p:nvPr/>
        </p:nvGrpSpPr>
        <p:grpSpPr>
          <a:xfrm>
            <a:off x="-24524" y="-71791"/>
            <a:ext cx="9188286" cy="5702962"/>
            <a:chOff x="-24524" y="-71791"/>
            <a:chExt cx="9188286" cy="5702962"/>
          </a:xfrm>
        </p:grpSpPr>
        <p:sp>
          <p:nvSpPr>
            <p:cNvPr id="124" name="วงรี 123">
              <a:extLst>
                <a:ext uri="{FF2B5EF4-FFF2-40B4-BE49-F238E27FC236}">
                  <a16:creationId xmlns:a16="http://schemas.microsoft.com/office/drawing/2014/main" id="{4D749C6A-B85E-4128-A4F5-3C008CE3256F}"/>
                </a:ext>
              </a:extLst>
            </p:cNvPr>
            <p:cNvSpPr/>
            <p:nvPr/>
          </p:nvSpPr>
          <p:spPr>
            <a:xfrm rot="2025166">
              <a:off x="4547239" y="3641871"/>
              <a:ext cx="1654232" cy="1528124"/>
            </a:xfrm>
            <a:prstGeom prst="ellipse">
              <a:avLst/>
            </a:prstGeom>
            <a:pattFill prst="dkHorz">
              <a:fgClr>
                <a:srgbClr val="3DADD4"/>
              </a:fgClr>
              <a:bgClr>
                <a:schemeClr val="accent5">
                  <a:lumMod val="40000"/>
                  <a:lumOff val="6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 dirty="0"/>
            </a:p>
          </p:txBody>
        </p:sp>
        <p:sp>
          <p:nvSpPr>
            <p:cNvPr id="123" name="วงรี 122">
              <a:extLst>
                <a:ext uri="{FF2B5EF4-FFF2-40B4-BE49-F238E27FC236}">
                  <a16:creationId xmlns:a16="http://schemas.microsoft.com/office/drawing/2014/main" id="{4547BB5D-980C-49C6-8DD2-5EBB553E6D2E}"/>
                </a:ext>
              </a:extLst>
            </p:cNvPr>
            <p:cNvSpPr/>
            <p:nvPr/>
          </p:nvSpPr>
          <p:spPr>
            <a:xfrm rot="2025166">
              <a:off x="248763" y="2075931"/>
              <a:ext cx="1654232" cy="1528124"/>
            </a:xfrm>
            <a:prstGeom prst="ellipse">
              <a:avLst/>
            </a:prstGeom>
            <a:pattFill prst="dkHorz">
              <a:fgClr>
                <a:srgbClr val="3DADD4"/>
              </a:fgClr>
              <a:bgClr>
                <a:schemeClr val="accent5">
                  <a:lumMod val="40000"/>
                  <a:lumOff val="6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 dirty="0"/>
            </a:p>
          </p:txBody>
        </p:sp>
        <p:sp>
          <p:nvSpPr>
            <p:cNvPr id="122" name="วงรี 121">
              <a:extLst>
                <a:ext uri="{FF2B5EF4-FFF2-40B4-BE49-F238E27FC236}">
                  <a16:creationId xmlns:a16="http://schemas.microsoft.com/office/drawing/2014/main" id="{136E3BA7-F06D-4AEC-9D6F-42B890E5616A}"/>
                </a:ext>
              </a:extLst>
            </p:cNvPr>
            <p:cNvSpPr/>
            <p:nvPr/>
          </p:nvSpPr>
          <p:spPr>
            <a:xfrm rot="2025166">
              <a:off x="6990495" y="1782658"/>
              <a:ext cx="1654232" cy="1528124"/>
            </a:xfrm>
            <a:prstGeom prst="ellipse">
              <a:avLst/>
            </a:prstGeom>
            <a:pattFill prst="dkHorz">
              <a:fgClr>
                <a:srgbClr val="3DADD4"/>
              </a:fgClr>
              <a:bgClr>
                <a:schemeClr val="accent5">
                  <a:lumMod val="40000"/>
                  <a:lumOff val="6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 dirty="0"/>
            </a:p>
          </p:txBody>
        </p:sp>
        <p:grpSp>
          <p:nvGrpSpPr>
            <p:cNvPr id="25" name="กลุ่ม 24">
              <a:extLst>
                <a:ext uri="{FF2B5EF4-FFF2-40B4-BE49-F238E27FC236}">
                  <a16:creationId xmlns:a16="http://schemas.microsoft.com/office/drawing/2014/main" id="{C3AE868D-FBBA-4B74-B214-3D8230C10F4E}"/>
                </a:ext>
              </a:extLst>
            </p:cNvPr>
            <p:cNvGrpSpPr/>
            <p:nvPr/>
          </p:nvGrpSpPr>
          <p:grpSpPr>
            <a:xfrm>
              <a:off x="-24524" y="-71791"/>
              <a:ext cx="5503933" cy="4625727"/>
              <a:chOff x="-13854" y="-53779"/>
              <a:chExt cx="5988928" cy="5448712"/>
            </a:xfrm>
            <a:gradFill>
              <a:gsLst>
                <a:gs pos="0">
                  <a:srgbClr val="FEE882"/>
                </a:gs>
                <a:gs pos="73000">
                  <a:srgbClr val="FEE882"/>
                </a:gs>
                <a:gs pos="100000">
                  <a:srgbClr val="FEE882"/>
                </a:gs>
              </a:gsLst>
              <a:path path="circle">
                <a:fillToRect l="50000" t="50000" r="50000" b="50000"/>
              </a:path>
            </a:gradFill>
          </p:grpSpPr>
          <p:sp>
            <p:nvSpPr>
              <p:cNvPr id="24" name="รูปแบบอิสระ: รูปร่าง 23">
                <a:extLst>
                  <a:ext uri="{FF2B5EF4-FFF2-40B4-BE49-F238E27FC236}">
                    <a16:creationId xmlns:a16="http://schemas.microsoft.com/office/drawing/2014/main" id="{8532D37F-FCA3-4BF8-BDEE-30A101219801}"/>
                  </a:ext>
                </a:extLst>
              </p:cNvPr>
              <p:cNvSpPr/>
              <p:nvPr/>
            </p:nvSpPr>
            <p:spPr>
              <a:xfrm>
                <a:off x="-13854" y="415635"/>
                <a:ext cx="3654961" cy="4979298"/>
              </a:xfrm>
              <a:custGeom>
                <a:avLst/>
                <a:gdLst>
                  <a:gd name="connsiteX0" fmla="*/ 3034146 w 3034146"/>
                  <a:gd name="connsiteY0" fmla="*/ 0 h 4724400"/>
                  <a:gd name="connsiteX1" fmla="*/ 1676400 w 3034146"/>
                  <a:gd name="connsiteY1" fmla="*/ 1939636 h 4724400"/>
                  <a:gd name="connsiteX2" fmla="*/ 831273 w 3034146"/>
                  <a:gd name="connsiteY2" fmla="*/ 2521527 h 4724400"/>
                  <a:gd name="connsiteX3" fmla="*/ 498764 w 3034146"/>
                  <a:gd name="connsiteY3" fmla="*/ 4322618 h 4724400"/>
                  <a:gd name="connsiteX4" fmla="*/ 13855 w 3034146"/>
                  <a:gd name="connsiteY4" fmla="*/ 4724400 h 4724400"/>
                  <a:gd name="connsiteX5" fmla="*/ 0 w 3034146"/>
                  <a:gd name="connsiteY5" fmla="*/ 41564 h 4724400"/>
                  <a:gd name="connsiteX6" fmla="*/ 3034146 w 3034146"/>
                  <a:gd name="connsiteY6" fmla="*/ 0 h 4724400"/>
                  <a:gd name="connsiteX0" fmla="*/ 3034146 w 3034146"/>
                  <a:gd name="connsiteY0" fmla="*/ 0 h 5021667"/>
                  <a:gd name="connsiteX1" fmla="*/ 1676400 w 3034146"/>
                  <a:gd name="connsiteY1" fmla="*/ 1939636 h 5021667"/>
                  <a:gd name="connsiteX2" fmla="*/ 831273 w 3034146"/>
                  <a:gd name="connsiteY2" fmla="*/ 2521527 h 5021667"/>
                  <a:gd name="connsiteX3" fmla="*/ 498764 w 3034146"/>
                  <a:gd name="connsiteY3" fmla="*/ 4322618 h 5021667"/>
                  <a:gd name="connsiteX4" fmla="*/ 13855 w 3034146"/>
                  <a:gd name="connsiteY4" fmla="*/ 4724400 h 5021667"/>
                  <a:gd name="connsiteX5" fmla="*/ 0 w 3034146"/>
                  <a:gd name="connsiteY5" fmla="*/ 41564 h 5021667"/>
                  <a:gd name="connsiteX6" fmla="*/ 3034146 w 3034146"/>
                  <a:gd name="connsiteY6" fmla="*/ 0 h 5021667"/>
                  <a:gd name="connsiteX0" fmla="*/ 3034146 w 3034146"/>
                  <a:gd name="connsiteY0" fmla="*/ 0 h 5021667"/>
                  <a:gd name="connsiteX1" fmla="*/ 1676400 w 3034146"/>
                  <a:gd name="connsiteY1" fmla="*/ 1939636 h 5021667"/>
                  <a:gd name="connsiteX2" fmla="*/ 831273 w 3034146"/>
                  <a:gd name="connsiteY2" fmla="*/ 2521527 h 5021667"/>
                  <a:gd name="connsiteX3" fmla="*/ 498764 w 3034146"/>
                  <a:gd name="connsiteY3" fmla="*/ 4322618 h 5021667"/>
                  <a:gd name="connsiteX4" fmla="*/ 13855 w 3034146"/>
                  <a:gd name="connsiteY4" fmla="*/ 4724400 h 5021667"/>
                  <a:gd name="connsiteX5" fmla="*/ 0 w 3034146"/>
                  <a:gd name="connsiteY5" fmla="*/ 41564 h 5021667"/>
                  <a:gd name="connsiteX6" fmla="*/ 3034146 w 3034146"/>
                  <a:gd name="connsiteY6" fmla="*/ 0 h 5021667"/>
                  <a:gd name="connsiteX0" fmla="*/ 3034146 w 3073956"/>
                  <a:gd name="connsiteY0" fmla="*/ 0 h 5021667"/>
                  <a:gd name="connsiteX1" fmla="*/ 1676400 w 3073956"/>
                  <a:gd name="connsiteY1" fmla="*/ 1939636 h 5021667"/>
                  <a:gd name="connsiteX2" fmla="*/ 831273 w 3073956"/>
                  <a:gd name="connsiteY2" fmla="*/ 2521527 h 5021667"/>
                  <a:gd name="connsiteX3" fmla="*/ 498764 w 3073956"/>
                  <a:gd name="connsiteY3" fmla="*/ 4322618 h 5021667"/>
                  <a:gd name="connsiteX4" fmla="*/ 13855 w 3073956"/>
                  <a:gd name="connsiteY4" fmla="*/ 4724400 h 5021667"/>
                  <a:gd name="connsiteX5" fmla="*/ 0 w 3073956"/>
                  <a:gd name="connsiteY5" fmla="*/ 41564 h 5021667"/>
                  <a:gd name="connsiteX6" fmla="*/ 3034146 w 3073956"/>
                  <a:gd name="connsiteY6" fmla="*/ 0 h 5021667"/>
                  <a:gd name="connsiteX0" fmla="*/ 3034146 w 3101237"/>
                  <a:gd name="connsiteY0" fmla="*/ 0 h 5021667"/>
                  <a:gd name="connsiteX1" fmla="*/ 2286000 w 3101237"/>
                  <a:gd name="connsiteY1" fmla="*/ 2119745 h 5021667"/>
                  <a:gd name="connsiteX2" fmla="*/ 831273 w 3101237"/>
                  <a:gd name="connsiteY2" fmla="*/ 2521527 h 5021667"/>
                  <a:gd name="connsiteX3" fmla="*/ 498764 w 3101237"/>
                  <a:gd name="connsiteY3" fmla="*/ 4322618 h 5021667"/>
                  <a:gd name="connsiteX4" fmla="*/ 13855 w 3101237"/>
                  <a:gd name="connsiteY4" fmla="*/ 4724400 h 5021667"/>
                  <a:gd name="connsiteX5" fmla="*/ 0 w 3101237"/>
                  <a:gd name="connsiteY5" fmla="*/ 41564 h 5021667"/>
                  <a:gd name="connsiteX6" fmla="*/ 3034146 w 3101237"/>
                  <a:gd name="connsiteY6" fmla="*/ 0 h 5021667"/>
                  <a:gd name="connsiteX0" fmla="*/ 3740728 w 3780989"/>
                  <a:gd name="connsiteY0" fmla="*/ 13854 h 4980103"/>
                  <a:gd name="connsiteX1" fmla="*/ 2286000 w 3780989"/>
                  <a:gd name="connsiteY1" fmla="*/ 2078181 h 4980103"/>
                  <a:gd name="connsiteX2" fmla="*/ 831273 w 3780989"/>
                  <a:gd name="connsiteY2" fmla="*/ 2479963 h 4980103"/>
                  <a:gd name="connsiteX3" fmla="*/ 498764 w 3780989"/>
                  <a:gd name="connsiteY3" fmla="*/ 4281054 h 4980103"/>
                  <a:gd name="connsiteX4" fmla="*/ 13855 w 3780989"/>
                  <a:gd name="connsiteY4" fmla="*/ 4682836 h 4980103"/>
                  <a:gd name="connsiteX5" fmla="*/ 0 w 3780989"/>
                  <a:gd name="connsiteY5" fmla="*/ 0 h 4980103"/>
                  <a:gd name="connsiteX6" fmla="*/ 3740728 w 3780989"/>
                  <a:gd name="connsiteY6" fmla="*/ 13854 h 4980103"/>
                  <a:gd name="connsiteX0" fmla="*/ 3740728 w 3803936"/>
                  <a:gd name="connsiteY0" fmla="*/ 13854 h 4980103"/>
                  <a:gd name="connsiteX1" fmla="*/ 2826327 w 3803936"/>
                  <a:gd name="connsiteY1" fmla="*/ 1884217 h 4980103"/>
                  <a:gd name="connsiteX2" fmla="*/ 831273 w 3803936"/>
                  <a:gd name="connsiteY2" fmla="*/ 2479963 h 4980103"/>
                  <a:gd name="connsiteX3" fmla="*/ 498764 w 3803936"/>
                  <a:gd name="connsiteY3" fmla="*/ 4281054 h 4980103"/>
                  <a:gd name="connsiteX4" fmla="*/ 13855 w 3803936"/>
                  <a:gd name="connsiteY4" fmla="*/ 4682836 h 4980103"/>
                  <a:gd name="connsiteX5" fmla="*/ 0 w 3803936"/>
                  <a:gd name="connsiteY5" fmla="*/ 0 h 4980103"/>
                  <a:gd name="connsiteX6" fmla="*/ 3740728 w 3803936"/>
                  <a:gd name="connsiteY6" fmla="*/ 13854 h 4980103"/>
                  <a:gd name="connsiteX0" fmla="*/ 3740728 w 3819518"/>
                  <a:gd name="connsiteY0" fmla="*/ 13854 h 4980103"/>
                  <a:gd name="connsiteX1" fmla="*/ 2826327 w 3819518"/>
                  <a:gd name="connsiteY1" fmla="*/ 1884217 h 4980103"/>
                  <a:gd name="connsiteX2" fmla="*/ 831273 w 3819518"/>
                  <a:gd name="connsiteY2" fmla="*/ 2479963 h 4980103"/>
                  <a:gd name="connsiteX3" fmla="*/ 498764 w 3819518"/>
                  <a:gd name="connsiteY3" fmla="*/ 4281054 h 4980103"/>
                  <a:gd name="connsiteX4" fmla="*/ 13855 w 3819518"/>
                  <a:gd name="connsiteY4" fmla="*/ 4682836 h 4980103"/>
                  <a:gd name="connsiteX5" fmla="*/ 0 w 3819518"/>
                  <a:gd name="connsiteY5" fmla="*/ 0 h 4980103"/>
                  <a:gd name="connsiteX6" fmla="*/ 3740728 w 3819518"/>
                  <a:gd name="connsiteY6" fmla="*/ 13854 h 4980103"/>
                  <a:gd name="connsiteX0" fmla="*/ 3699165 w 3764759"/>
                  <a:gd name="connsiteY0" fmla="*/ 0 h 4980103"/>
                  <a:gd name="connsiteX1" fmla="*/ 2826327 w 3764759"/>
                  <a:gd name="connsiteY1" fmla="*/ 1884217 h 4980103"/>
                  <a:gd name="connsiteX2" fmla="*/ 831273 w 3764759"/>
                  <a:gd name="connsiteY2" fmla="*/ 2479963 h 4980103"/>
                  <a:gd name="connsiteX3" fmla="*/ 498764 w 3764759"/>
                  <a:gd name="connsiteY3" fmla="*/ 4281054 h 4980103"/>
                  <a:gd name="connsiteX4" fmla="*/ 13855 w 3764759"/>
                  <a:gd name="connsiteY4" fmla="*/ 4682836 h 4980103"/>
                  <a:gd name="connsiteX5" fmla="*/ 0 w 3764759"/>
                  <a:gd name="connsiteY5" fmla="*/ 0 h 4980103"/>
                  <a:gd name="connsiteX6" fmla="*/ 3699165 w 3764759"/>
                  <a:gd name="connsiteY6" fmla="*/ 0 h 4980103"/>
                  <a:gd name="connsiteX0" fmla="*/ 3408220 w 3496956"/>
                  <a:gd name="connsiteY0" fmla="*/ 0 h 4993957"/>
                  <a:gd name="connsiteX1" fmla="*/ 2826327 w 3496956"/>
                  <a:gd name="connsiteY1" fmla="*/ 1898071 h 4993957"/>
                  <a:gd name="connsiteX2" fmla="*/ 831273 w 3496956"/>
                  <a:gd name="connsiteY2" fmla="*/ 2493817 h 4993957"/>
                  <a:gd name="connsiteX3" fmla="*/ 498764 w 3496956"/>
                  <a:gd name="connsiteY3" fmla="*/ 4294908 h 4993957"/>
                  <a:gd name="connsiteX4" fmla="*/ 13855 w 3496956"/>
                  <a:gd name="connsiteY4" fmla="*/ 4696690 h 4993957"/>
                  <a:gd name="connsiteX5" fmla="*/ 0 w 3496956"/>
                  <a:gd name="connsiteY5" fmla="*/ 13854 h 4993957"/>
                  <a:gd name="connsiteX6" fmla="*/ 3408220 w 3496956"/>
                  <a:gd name="connsiteY6" fmla="*/ 0 h 4993957"/>
                  <a:gd name="connsiteX0" fmla="*/ 3408220 w 3460882"/>
                  <a:gd name="connsiteY0" fmla="*/ 0 h 4993957"/>
                  <a:gd name="connsiteX1" fmla="*/ 2355272 w 3460882"/>
                  <a:gd name="connsiteY1" fmla="*/ 1787235 h 4993957"/>
                  <a:gd name="connsiteX2" fmla="*/ 831273 w 3460882"/>
                  <a:gd name="connsiteY2" fmla="*/ 2493817 h 4993957"/>
                  <a:gd name="connsiteX3" fmla="*/ 498764 w 3460882"/>
                  <a:gd name="connsiteY3" fmla="*/ 4294908 h 4993957"/>
                  <a:gd name="connsiteX4" fmla="*/ 13855 w 3460882"/>
                  <a:gd name="connsiteY4" fmla="*/ 4696690 h 4993957"/>
                  <a:gd name="connsiteX5" fmla="*/ 0 w 3460882"/>
                  <a:gd name="connsiteY5" fmla="*/ 13854 h 4993957"/>
                  <a:gd name="connsiteX6" fmla="*/ 3408220 w 3460882"/>
                  <a:gd name="connsiteY6" fmla="*/ 0 h 4993957"/>
                  <a:gd name="connsiteX0" fmla="*/ 3408220 w 3461814"/>
                  <a:gd name="connsiteY0" fmla="*/ 0 h 4997951"/>
                  <a:gd name="connsiteX1" fmla="*/ 2355272 w 3461814"/>
                  <a:gd name="connsiteY1" fmla="*/ 1787235 h 4997951"/>
                  <a:gd name="connsiteX2" fmla="*/ 706582 w 3461814"/>
                  <a:gd name="connsiteY2" fmla="*/ 2369126 h 4997951"/>
                  <a:gd name="connsiteX3" fmla="*/ 498764 w 3461814"/>
                  <a:gd name="connsiteY3" fmla="*/ 4294908 h 4997951"/>
                  <a:gd name="connsiteX4" fmla="*/ 13855 w 3461814"/>
                  <a:gd name="connsiteY4" fmla="*/ 4696690 h 4997951"/>
                  <a:gd name="connsiteX5" fmla="*/ 0 w 3461814"/>
                  <a:gd name="connsiteY5" fmla="*/ 13854 h 4997951"/>
                  <a:gd name="connsiteX6" fmla="*/ 3408220 w 3461814"/>
                  <a:gd name="connsiteY6" fmla="*/ 0 h 4997951"/>
                  <a:gd name="connsiteX0" fmla="*/ 3505202 w 3555152"/>
                  <a:gd name="connsiteY0" fmla="*/ 13855 h 4984097"/>
                  <a:gd name="connsiteX1" fmla="*/ 2355272 w 3555152"/>
                  <a:gd name="connsiteY1" fmla="*/ 1773381 h 4984097"/>
                  <a:gd name="connsiteX2" fmla="*/ 706582 w 3555152"/>
                  <a:gd name="connsiteY2" fmla="*/ 2355272 h 4984097"/>
                  <a:gd name="connsiteX3" fmla="*/ 498764 w 3555152"/>
                  <a:gd name="connsiteY3" fmla="*/ 4281054 h 4984097"/>
                  <a:gd name="connsiteX4" fmla="*/ 13855 w 3555152"/>
                  <a:gd name="connsiteY4" fmla="*/ 4682836 h 4984097"/>
                  <a:gd name="connsiteX5" fmla="*/ 0 w 3555152"/>
                  <a:gd name="connsiteY5" fmla="*/ 0 h 4984097"/>
                  <a:gd name="connsiteX6" fmla="*/ 3505202 w 3555152"/>
                  <a:gd name="connsiteY6" fmla="*/ 13855 h 4984097"/>
                  <a:gd name="connsiteX0" fmla="*/ 3505202 w 3509945"/>
                  <a:gd name="connsiteY0" fmla="*/ 13855 h 4984097"/>
                  <a:gd name="connsiteX1" fmla="*/ 2355272 w 3509945"/>
                  <a:gd name="connsiteY1" fmla="*/ 1773381 h 4984097"/>
                  <a:gd name="connsiteX2" fmla="*/ 706582 w 3509945"/>
                  <a:gd name="connsiteY2" fmla="*/ 2355272 h 4984097"/>
                  <a:gd name="connsiteX3" fmla="*/ 498764 w 3509945"/>
                  <a:gd name="connsiteY3" fmla="*/ 4281054 h 4984097"/>
                  <a:gd name="connsiteX4" fmla="*/ 13855 w 3509945"/>
                  <a:gd name="connsiteY4" fmla="*/ 4682836 h 4984097"/>
                  <a:gd name="connsiteX5" fmla="*/ 0 w 3509945"/>
                  <a:gd name="connsiteY5" fmla="*/ 0 h 4984097"/>
                  <a:gd name="connsiteX6" fmla="*/ 3505202 w 3509945"/>
                  <a:gd name="connsiteY6" fmla="*/ 13855 h 4984097"/>
                  <a:gd name="connsiteX0" fmla="*/ 3505202 w 3510195"/>
                  <a:gd name="connsiteY0" fmla="*/ 13855 h 4984097"/>
                  <a:gd name="connsiteX1" fmla="*/ 2355272 w 3510195"/>
                  <a:gd name="connsiteY1" fmla="*/ 1773381 h 4984097"/>
                  <a:gd name="connsiteX2" fmla="*/ 706582 w 3510195"/>
                  <a:gd name="connsiteY2" fmla="*/ 2355272 h 4984097"/>
                  <a:gd name="connsiteX3" fmla="*/ 498764 w 3510195"/>
                  <a:gd name="connsiteY3" fmla="*/ 4281054 h 4984097"/>
                  <a:gd name="connsiteX4" fmla="*/ 13855 w 3510195"/>
                  <a:gd name="connsiteY4" fmla="*/ 4682836 h 4984097"/>
                  <a:gd name="connsiteX5" fmla="*/ 0 w 3510195"/>
                  <a:gd name="connsiteY5" fmla="*/ 0 h 4984097"/>
                  <a:gd name="connsiteX6" fmla="*/ 3505202 w 3510195"/>
                  <a:gd name="connsiteY6" fmla="*/ 13855 h 4984097"/>
                  <a:gd name="connsiteX0" fmla="*/ 3505202 w 3510379"/>
                  <a:gd name="connsiteY0" fmla="*/ 13855 h 4984097"/>
                  <a:gd name="connsiteX1" fmla="*/ 2382981 w 3510379"/>
                  <a:gd name="connsiteY1" fmla="*/ 1911927 h 4984097"/>
                  <a:gd name="connsiteX2" fmla="*/ 706582 w 3510379"/>
                  <a:gd name="connsiteY2" fmla="*/ 2355272 h 4984097"/>
                  <a:gd name="connsiteX3" fmla="*/ 498764 w 3510379"/>
                  <a:gd name="connsiteY3" fmla="*/ 4281054 h 4984097"/>
                  <a:gd name="connsiteX4" fmla="*/ 13855 w 3510379"/>
                  <a:gd name="connsiteY4" fmla="*/ 4682836 h 4984097"/>
                  <a:gd name="connsiteX5" fmla="*/ 0 w 3510379"/>
                  <a:gd name="connsiteY5" fmla="*/ 0 h 4984097"/>
                  <a:gd name="connsiteX6" fmla="*/ 3505202 w 3510379"/>
                  <a:gd name="connsiteY6" fmla="*/ 13855 h 4984097"/>
                  <a:gd name="connsiteX0" fmla="*/ 3865420 w 3868973"/>
                  <a:gd name="connsiteY0" fmla="*/ 13855 h 4984097"/>
                  <a:gd name="connsiteX1" fmla="*/ 2382981 w 3868973"/>
                  <a:gd name="connsiteY1" fmla="*/ 1911927 h 4984097"/>
                  <a:gd name="connsiteX2" fmla="*/ 706582 w 3868973"/>
                  <a:gd name="connsiteY2" fmla="*/ 2355272 h 4984097"/>
                  <a:gd name="connsiteX3" fmla="*/ 498764 w 3868973"/>
                  <a:gd name="connsiteY3" fmla="*/ 4281054 h 4984097"/>
                  <a:gd name="connsiteX4" fmla="*/ 13855 w 3868973"/>
                  <a:gd name="connsiteY4" fmla="*/ 4682836 h 4984097"/>
                  <a:gd name="connsiteX5" fmla="*/ 0 w 3868973"/>
                  <a:gd name="connsiteY5" fmla="*/ 0 h 4984097"/>
                  <a:gd name="connsiteX6" fmla="*/ 3865420 w 3868973"/>
                  <a:gd name="connsiteY6" fmla="*/ 13855 h 4984097"/>
                  <a:gd name="connsiteX0" fmla="*/ 3865420 w 3873426"/>
                  <a:gd name="connsiteY0" fmla="*/ 13855 h 4984097"/>
                  <a:gd name="connsiteX1" fmla="*/ 2992581 w 3873426"/>
                  <a:gd name="connsiteY1" fmla="*/ 1717964 h 4984097"/>
                  <a:gd name="connsiteX2" fmla="*/ 706582 w 3873426"/>
                  <a:gd name="connsiteY2" fmla="*/ 2355272 h 4984097"/>
                  <a:gd name="connsiteX3" fmla="*/ 498764 w 3873426"/>
                  <a:gd name="connsiteY3" fmla="*/ 4281054 h 4984097"/>
                  <a:gd name="connsiteX4" fmla="*/ 13855 w 3873426"/>
                  <a:gd name="connsiteY4" fmla="*/ 4682836 h 4984097"/>
                  <a:gd name="connsiteX5" fmla="*/ 0 w 3873426"/>
                  <a:gd name="connsiteY5" fmla="*/ 0 h 4984097"/>
                  <a:gd name="connsiteX6" fmla="*/ 3865420 w 3873426"/>
                  <a:gd name="connsiteY6" fmla="*/ 13855 h 4984097"/>
                  <a:gd name="connsiteX0" fmla="*/ 3865420 w 3873179"/>
                  <a:gd name="connsiteY0" fmla="*/ 13855 h 4980543"/>
                  <a:gd name="connsiteX1" fmla="*/ 2992581 w 3873179"/>
                  <a:gd name="connsiteY1" fmla="*/ 1717964 h 4980543"/>
                  <a:gd name="connsiteX2" fmla="*/ 803564 w 3873179"/>
                  <a:gd name="connsiteY2" fmla="*/ 2466109 h 4980543"/>
                  <a:gd name="connsiteX3" fmla="*/ 498764 w 3873179"/>
                  <a:gd name="connsiteY3" fmla="*/ 4281054 h 4980543"/>
                  <a:gd name="connsiteX4" fmla="*/ 13855 w 3873179"/>
                  <a:gd name="connsiteY4" fmla="*/ 4682836 h 4980543"/>
                  <a:gd name="connsiteX5" fmla="*/ 0 w 3873179"/>
                  <a:gd name="connsiteY5" fmla="*/ 0 h 4980543"/>
                  <a:gd name="connsiteX6" fmla="*/ 3865420 w 3873179"/>
                  <a:gd name="connsiteY6" fmla="*/ 13855 h 4980543"/>
                  <a:gd name="connsiteX0" fmla="*/ 3532911 w 3549464"/>
                  <a:gd name="connsiteY0" fmla="*/ 138545 h 4980543"/>
                  <a:gd name="connsiteX1" fmla="*/ 2992581 w 3549464"/>
                  <a:gd name="connsiteY1" fmla="*/ 1717964 h 4980543"/>
                  <a:gd name="connsiteX2" fmla="*/ 803564 w 3549464"/>
                  <a:gd name="connsiteY2" fmla="*/ 2466109 h 4980543"/>
                  <a:gd name="connsiteX3" fmla="*/ 498764 w 3549464"/>
                  <a:gd name="connsiteY3" fmla="*/ 4281054 h 4980543"/>
                  <a:gd name="connsiteX4" fmla="*/ 13855 w 3549464"/>
                  <a:gd name="connsiteY4" fmla="*/ 4682836 h 4980543"/>
                  <a:gd name="connsiteX5" fmla="*/ 0 w 3549464"/>
                  <a:gd name="connsiteY5" fmla="*/ 0 h 4980543"/>
                  <a:gd name="connsiteX6" fmla="*/ 3532911 w 3549464"/>
                  <a:gd name="connsiteY6" fmla="*/ 138545 h 4980543"/>
                  <a:gd name="connsiteX0" fmla="*/ 3546766 w 3562611"/>
                  <a:gd name="connsiteY0" fmla="*/ 0 h 5008253"/>
                  <a:gd name="connsiteX1" fmla="*/ 2992581 w 3562611"/>
                  <a:gd name="connsiteY1" fmla="*/ 1745674 h 5008253"/>
                  <a:gd name="connsiteX2" fmla="*/ 803564 w 3562611"/>
                  <a:gd name="connsiteY2" fmla="*/ 2493819 h 5008253"/>
                  <a:gd name="connsiteX3" fmla="*/ 498764 w 3562611"/>
                  <a:gd name="connsiteY3" fmla="*/ 4308764 h 5008253"/>
                  <a:gd name="connsiteX4" fmla="*/ 13855 w 3562611"/>
                  <a:gd name="connsiteY4" fmla="*/ 4710546 h 5008253"/>
                  <a:gd name="connsiteX5" fmla="*/ 0 w 3562611"/>
                  <a:gd name="connsiteY5" fmla="*/ 27710 h 5008253"/>
                  <a:gd name="connsiteX6" fmla="*/ 3546766 w 3562611"/>
                  <a:gd name="connsiteY6" fmla="*/ 0 h 5008253"/>
                  <a:gd name="connsiteX0" fmla="*/ 3546766 w 3706909"/>
                  <a:gd name="connsiteY0" fmla="*/ 0 h 5008253"/>
                  <a:gd name="connsiteX1" fmla="*/ 2992581 w 3706909"/>
                  <a:gd name="connsiteY1" fmla="*/ 1745674 h 5008253"/>
                  <a:gd name="connsiteX2" fmla="*/ 803564 w 3706909"/>
                  <a:gd name="connsiteY2" fmla="*/ 2493819 h 5008253"/>
                  <a:gd name="connsiteX3" fmla="*/ 498764 w 3706909"/>
                  <a:gd name="connsiteY3" fmla="*/ 4308764 h 5008253"/>
                  <a:gd name="connsiteX4" fmla="*/ 13855 w 3706909"/>
                  <a:gd name="connsiteY4" fmla="*/ 4710546 h 5008253"/>
                  <a:gd name="connsiteX5" fmla="*/ 0 w 3706909"/>
                  <a:gd name="connsiteY5" fmla="*/ 27710 h 5008253"/>
                  <a:gd name="connsiteX6" fmla="*/ 3546766 w 3706909"/>
                  <a:gd name="connsiteY6" fmla="*/ 0 h 5008253"/>
                  <a:gd name="connsiteX0" fmla="*/ 3546766 w 3576888"/>
                  <a:gd name="connsiteY0" fmla="*/ 0 h 5008253"/>
                  <a:gd name="connsiteX1" fmla="*/ 2992581 w 3576888"/>
                  <a:gd name="connsiteY1" fmla="*/ 1745674 h 5008253"/>
                  <a:gd name="connsiteX2" fmla="*/ 803564 w 3576888"/>
                  <a:gd name="connsiteY2" fmla="*/ 2493819 h 5008253"/>
                  <a:gd name="connsiteX3" fmla="*/ 498764 w 3576888"/>
                  <a:gd name="connsiteY3" fmla="*/ 4308764 h 5008253"/>
                  <a:gd name="connsiteX4" fmla="*/ 13855 w 3576888"/>
                  <a:gd name="connsiteY4" fmla="*/ 4710546 h 5008253"/>
                  <a:gd name="connsiteX5" fmla="*/ 0 w 3576888"/>
                  <a:gd name="connsiteY5" fmla="*/ 27710 h 5008253"/>
                  <a:gd name="connsiteX6" fmla="*/ 3546766 w 3576888"/>
                  <a:gd name="connsiteY6" fmla="*/ 0 h 5008253"/>
                  <a:gd name="connsiteX0" fmla="*/ 3546766 w 3560729"/>
                  <a:gd name="connsiteY0" fmla="*/ 0 h 5008253"/>
                  <a:gd name="connsiteX1" fmla="*/ 2604653 w 3560729"/>
                  <a:gd name="connsiteY1" fmla="*/ 1814947 h 5008253"/>
                  <a:gd name="connsiteX2" fmla="*/ 803564 w 3560729"/>
                  <a:gd name="connsiteY2" fmla="*/ 2493819 h 5008253"/>
                  <a:gd name="connsiteX3" fmla="*/ 498764 w 3560729"/>
                  <a:gd name="connsiteY3" fmla="*/ 4308764 h 5008253"/>
                  <a:gd name="connsiteX4" fmla="*/ 13855 w 3560729"/>
                  <a:gd name="connsiteY4" fmla="*/ 4710546 h 5008253"/>
                  <a:gd name="connsiteX5" fmla="*/ 0 w 3560729"/>
                  <a:gd name="connsiteY5" fmla="*/ 27710 h 5008253"/>
                  <a:gd name="connsiteX6" fmla="*/ 3546766 w 3560729"/>
                  <a:gd name="connsiteY6" fmla="*/ 0 h 5008253"/>
                  <a:gd name="connsiteX0" fmla="*/ 3546766 w 3560729"/>
                  <a:gd name="connsiteY0" fmla="*/ 0 h 5022108"/>
                  <a:gd name="connsiteX1" fmla="*/ 2604653 w 3560729"/>
                  <a:gd name="connsiteY1" fmla="*/ 1828802 h 5022108"/>
                  <a:gd name="connsiteX2" fmla="*/ 803564 w 3560729"/>
                  <a:gd name="connsiteY2" fmla="*/ 2507674 h 5022108"/>
                  <a:gd name="connsiteX3" fmla="*/ 498764 w 3560729"/>
                  <a:gd name="connsiteY3" fmla="*/ 4322619 h 5022108"/>
                  <a:gd name="connsiteX4" fmla="*/ 13855 w 3560729"/>
                  <a:gd name="connsiteY4" fmla="*/ 4724401 h 5022108"/>
                  <a:gd name="connsiteX5" fmla="*/ 0 w 3560729"/>
                  <a:gd name="connsiteY5" fmla="*/ 41565 h 5022108"/>
                  <a:gd name="connsiteX6" fmla="*/ 3546766 w 3560729"/>
                  <a:gd name="connsiteY6" fmla="*/ 0 h 5022108"/>
                  <a:gd name="connsiteX0" fmla="*/ 3546766 w 3560729"/>
                  <a:gd name="connsiteY0" fmla="*/ 0 h 5028368"/>
                  <a:gd name="connsiteX1" fmla="*/ 2604653 w 3560729"/>
                  <a:gd name="connsiteY1" fmla="*/ 1828802 h 5028368"/>
                  <a:gd name="connsiteX2" fmla="*/ 803564 w 3560729"/>
                  <a:gd name="connsiteY2" fmla="*/ 2313710 h 5028368"/>
                  <a:gd name="connsiteX3" fmla="*/ 498764 w 3560729"/>
                  <a:gd name="connsiteY3" fmla="*/ 4322619 h 5028368"/>
                  <a:gd name="connsiteX4" fmla="*/ 13855 w 3560729"/>
                  <a:gd name="connsiteY4" fmla="*/ 4724401 h 5028368"/>
                  <a:gd name="connsiteX5" fmla="*/ 0 w 3560729"/>
                  <a:gd name="connsiteY5" fmla="*/ 41565 h 5028368"/>
                  <a:gd name="connsiteX6" fmla="*/ 3546766 w 3560729"/>
                  <a:gd name="connsiteY6" fmla="*/ 0 h 5028368"/>
                  <a:gd name="connsiteX0" fmla="*/ 3546766 w 3567061"/>
                  <a:gd name="connsiteY0" fmla="*/ 0 h 5028368"/>
                  <a:gd name="connsiteX1" fmla="*/ 2826326 w 3567061"/>
                  <a:gd name="connsiteY1" fmla="*/ 1731820 h 5028368"/>
                  <a:gd name="connsiteX2" fmla="*/ 803564 w 3567061"/>
                  <a:gd name="connsiteY2" fmla="*/ 2313710 h 5028368"/>
                  <a:gd name="connsiteX3" fmla="*/ 498764 w 3567061"/>
                  <a:gd name="connsiteY3" fmla="*/ 4322619 h 5028368"/>
                  <a:gd name="connsiteX4" fmla="*/ 13855 w 3567061"/>
                  <a:gd name="connsiteY4" fmla="*/ 4724401 h 5028368"/>
                  <a:gd name="connsiteX5" fmla="*/ 0 w 3567061"/>
                  <a:gd name="connsiteY5" fmla="*/ 41565 h 5028368"/>
                  <a:gd name="connsiteX6" fmla="*/ 3546766 w 3567061"/>
                  <a:gd name="connsiteY6" fmla="*/ 0 h 5028368"/>
                  <a:gd name="connsiteX0" fmla="*/ 3546766 w 3567061"/>
                  <a:gd name="connsiteY0" fmla="*/ 0 h 4939815"/>
                  <a:gd name="connsiteX1" fmla="*/ 2826326 w 3567061"/>
                  <a:gd name="connsiteY1" fmla="*/ 1731820 h 4939815"/>
                  <a:gd name="connsiteX2" fmla="*/ 803564 w 3567061"/>
                  <a:gd name="connsiteY2" fmla="*/ 2313710 h 4939815"/>
                  <a:gd name="connsiteX3" fmla="*/ 1066801 w 3567061"/>
                  <a:gd name="connsiteY3" fmla="*/ 3782292 h 4939815"/>
                  <a:gd name="connsiteX4" fmla="*/ 13855 w 3567061"/>
                  <a:gd name="connsiteY4" fmla="*/ 4724401 h 4939815"/>
                  <a:gd name="connsiteX5" fmla="*/ 0 w 3567061"/>
                  <a:gd name="connsiteY5" fmla="*/ 41565 h 4939815"/>
                  <a:gd name="connsiteX6" fmla="*/ 3546766 w 3567061"/>
                  <a:gd name="connsiteY6" fmla="*/ 0 h 4939815"/>
                  <a:gd name="connsiteX0" fmla="*/ 3546766 w 3567427"/>
                  <a:gd name="connsiteY0" fmla="*/ 0 h 4944652"/>
                  <a:gd name="connsiteX1" fmla="*/ 2826326 w 3567427"/>
                  <a:gd name="connsiteY1" fmla="*/ 1731820 h 4944652"/>
                  <a:gd name="connsiteX2" fmla="*/ 748145 w 3567427"/>
                  <a:gd name="connsiteY2" fmla="*/ 2050474 h 4944652"/>
                  <a:gd name="connsiteX3" fmla="*/ 1066801 w 3567427"/>
                  <a:gd name="connsiteY3" fmla="*/ 3782292 h 4944652"/>
                  <a:gd name="connsiteX4" fmla="*/ 13855 w 3567427"/>
                  <a:gd name="connsiteY4" fmla="*/ 4724401 h 4944652"/>
                  <a:gd name="connsiteX5" fmla="*/ 0 w 3567427"/>
                  <a:gd name="connsiteY5" fmla="*/ 41565 h 4944652"/>
                  <a:gd name="connsiteX6" fmla="*/ 3546766 w 3567427"/>
                  <a:gd name="connsiteY6" fmla="*/ 0 h 4944652"/>
                  <a:gd name="connsiteX0" fmla="*/ 3546766 w 3566619"/>
                  <a:gd name="connsiteY0" fmla="*/ 0 h 4940065"/>
                  <a:gd name="connsiteX1" fmla="*/ 2826326 w 3566619"/>
                  <a:gd name="connsiteY1" fmla="*/ 1731820 h 4940065"/>
                  <a:gd name="connsiteX2" fmla="*/ 872836 w 3566619"/>
                  <a:gd name="connsiteY2" fmla="*/ 2299856 h 4940065"/>
                  <a:gd name="connsiteX3" fmla="*/ 1066801 w 3566619"/>
                  <a:gd name="connsiteY3" fmla="*/ 3782292 h 4940065"/>
                  <a:gd name="connsiteX4" fmla="*/ 13855 w 3566619"/>
                  <a:gd name="connsiteY4" fmla="*/ 4724401 h 4940065"/>
                  <a:gd name="connsiteX5" fmla="*/ 0 w 3566619"/>
                  <a:gd name="connsiteY5" fmla="*/ 41565 h 4940065"/>
                  <a:gd name="connsiteX6" fmla="*/ 3546766 w 3566619"/>
                  <a:gd name="connsiteY6" fmla="*/ 0 h 4940065"/>
                  <a:gd name="connsiteX0" fmla="*/ 3546766 w 3566619"/>
                  <a:gd name="connsiteY0" fmla="*/ 0 h 4943391"/>
                  <a:gd name="connsiteX1" fmla="*/ 2826326 w 3566619"/>
                  <a:gd name="connsiteY1" fmla="*/ 1731820 h 4943391"/>
                  <a:gd name="connsiteX2" fmla="*/ 872836 w 3566619"/>
                  <a:gd name="connsiteY2" fmla="*/ 2299856 h 4943391"/>
                  <a:gd name="connsiteX3" fmla="*/ 1343891 w 3566619"/>
                  <a:gd name="connsiteY3" fmla="*/ 3810001 h 4943391"/>
                  <a:gd name="connsiteX4" fmla="*/ 13855 w 3566619"/>
                  <a:gd name="connsiteY4" fmla="*/ 4724401 h 4943391"/>
                  <a:gd name="connsiteX5" fmla="*/ 0 w 3566619"/>
                  <a:gd name="connsiteY5" fmla="*/ 41565 h 4943391"/>
                  <a:gd name="connsiteX6" fmla="*/ 3546766 w 3566619"/>
                  <a:gd name="connsiteY6" fmla="*/ 0 h 4943391"/>
                  <a:gd name="connsiteX0" fmla="*/ 3546766 w 3566619"/>
                  <a:gd name="connsiteY0" fmla="*/ 0 h 4955848"/>
                  <a:gd name="connsiteX1" fmla="*/ 2826326 w 3566619"/>
                  <a:gd name="connsiteY1" fmla="*/ 1731820 h 4955848"/>
                  <a:gd name="connsiteX2" fmla="*/ 872836 w 3566619"/>
                  <a:gd name="connsiteY2" fmla="*/ 2299856 h 4955848"/>
                  <a:gd name="connsiteX3" fmla="*/ 1136073 w 3566619"/>
                  <a:gd name="connsiteY3" fmla="*/ 3906983 h 4955848"/>
                  <a:gd name="connsiteX4" fmla="*/ 13855 w 3566619"/>
                  <a:gd name="connsiteY4" fmla="*/ 4724401 h 4955848"/>
                  <a:gd name="connsiteX5" fmla="*/ 0 w 3566619"/>
                  <a:gd name="connsiteY5" fmla="*/ 41565 h 4955848"/>
                  <a:gd name="connsiteX6" fmla="*/ 3546766 w 3566619"/>
                  <a:gd name="connsiteY6" fmla="*/ 0 h 4955848"/>
                  <a:gd name="connsiteX0" fmla="*/ 3546766 w 3609882"/>
                  <a:gd name="connsiteY0" fmla="*/ 0 h 4955848"/>
                  <a:gd name="connsiteX1" fmla="*/ 3214254 w 3609882"/>
                  <a:gd name="connsiteY1" fmla="*/ 1579420 h 4955848"/>
                  <a:gd name="connsiteX2" fmla="*/ 872836 w 3609882"/>
                  <a:gd name="connsiteY2" fmla="*/ 2299856 h 4955848"/>
                  <a:gd name="connsiteX3" fmla="*/ 1136073 w 3609882"/>
                  <a:gd name="connsiteY3" fmla="*/ 3906983 h 4955848"/>
                  <a:gd name="connsiteX4" fmla="*/ 13855 w 3609882"/>
                  <a:gd name="connsiteY4" fmla="*/ 4724401 h 4955848"/>
                  <a:gd name="connsiteX5" fmla="*/ 0 w 3609882"/>
                  <a:gd name="connsiteY5" fmla="*/ 41565 h 4955848"/>
                  <a:gd name="connsiteX6" fmla="*/ 3546766 w 3609882"/>
                  <a:gd name="connsiteY6" fmla="*/ 0 h 4955848"/>
                  <a:gd name="connsiteX0" fmla="*/ 3546766 w 3609882"/>
                  <a:gd name="connsiteY0" fmla="*/ 0 h 4957825"/>
                  <a:gd name="connsiteX1" fmla="*/ 3214254 w 3609882"/>
                  <a:gd name="connsiteY1" fmla="*/ 1579420 h 4957825"/>
                  <a:gd name="connsiteX2" fmla="*/ 872836 w 3609882"/>
                  <a:gd name="connsiteY2" fmla="*/ 2299856 h 4957825"/>
                  <a:gd name="connsiteX3" fmla="*/ 1136073 w 3609882"/>
                  <a:gd name="connsiteY3" fmla="*/ 3906983 h 4957825"/>
                  <a:gd name="connsiteX4" fmla="*/ 13855 w 3609882"/>
                  <a:gd name="connsiteY4" fmla="*/ 4724401 h 4957825"/>
                  <a:gd name="connsiteX5" fmla="*/ 0 w 3609882"/>
                  <a:gd name="connsiteY5" fmla="*/ 41565 h 4957825"/>
                  <a:gd name="connsiteX6" fmla="*/ 3546766 w 3609882"/>
                  <a:gd name="connsiteY6" fmla="*/ 0 h 4957825"/>
                  <a:gd name="connsiteX0" fmla="*/ 3635098 w 3698214"/>
                  <a:gd name="connsiteY0" fmla="*/ 0 h 4956688"/>
                  <a:gd name="connsiteX1" fmla="*/ 3302586 w 3698214"/>
                  <a:gd name="connsiteY1" fmla="*/ 1579420 h 4956688"/>
                  <a:gd name="connsiteX2" fmla="*/ 961168 w 3698214"/>
                  <a:gd name="connsiteY2" fmla="*/ 2299856 h 4956688"/>
                  <a:gd name="connsiteX3" fmla="*/ 1432223 w 3698214"/>
                  <a:gd name="connsiteY3" fmla="*/ 4045529 h 4956688"/>
                  <a:gd name="connsiteX4" fmla="*/ 102187 w 3698214"/>
                  <a:gd name="connsiteY4" fmla="*/ 4724401 h 4956688"/>
                  <a:gd name="connsiteX5" fmla="*/ 88332 w 3698214"/>
                  <a:gd name="connsiteY5" fmla="*/ 41565 h 4956688"/>
                  <a:gd name="connsiteX6" fmla="*/ 3635098 w 3698214"/>
                  <a:gd name="connsiteY6" fmla="*/ 0 h 4956688"/>
                  <a:gd name="connsiteX0" fmla="*/ 3635098 w 3698214"/>
                  <a:gd name="connsiteY0" fmla="*/ 0 h 4956688"/>
                  <a:gd name="connsiteX1" fmla="*/ 3302586 w 3698214"/>
                  <a:gd name="connsiteY1" fmla="*/ 1579420 h 4956688"/>
                  <a:gd name="connsiteX2" fmla="*/ 961168 w 3698214"/>
                  <a:gd name="connsiteY2" fmla="*/ 2299856 h 4956688"/>
                  <a:gd name="connsiteX3" fmla="*/ 1432223 w 3698214"/>
                  <a:gd name="connsiteY3" fmla="*/ 4045529 h 4956688"/>
                  <a:gd name="connsiteX4" fmla="*/ 102187 w 3698214"/>
                  <a:gd name="connsiteY4" fmla="*/ 4724401 h 4956688"/>
                  <a:gd name="connsiteX5" fmla="*/ 88332 w 3698214"/>
                  <a:gd name="connsiteY5" fmla="*/ 41565 h 4956688"/>
                  <a:gd name="connsiteX6" fmla="*/ 3635098 w 3698214"/>
                  <a:gd name="connsiteY6" fmla="*/ 0 h 4956688"/>
                  <a:gd name="connsiteX0" fmla="*/ 3635098 w 3698214"/>
                  <a:gd name="connsiteY0" fmla="*/ 0 h 4956688"/>
                  <a:gd name="connsiteX1" fmla="*/ 3302586 w 3698214"/>
                  <a:gd name="connsiteY1" fmla="*/ 1579420 h 4956688"/>
                  <a:gd name="connsiteX2" fmla="*/ 961168 w 3698214"/>
                  <a:gd name="connsiteY2" fmla="*/ 2299856 h 4956688"/>
                  <a:gd name="connsiteX3" fmla="*/ 1432223 w 3698214"/>
                  <a:gd name="connsiteY3" fmla="*/ 4045529 h 4956688"/>
                  <a:gd name="connsiteX4" fmla="*/ 102187 w 3698214"/>
                  <a:gd name="connsiteY4" fmla="*/ 4724401 h 4956688"/>
                  <a:gd name="connsiteX5" fmla="*/ 88332 w 3698214"/>
                  <a:gd name="connsiteY5" fmla="*/ 41565 h 4956688"/>
                  <a:gd name="connsiteX6" fmla="*/ 3635098 w 3698214"/>
                  <a:gd name="connsiteY6" fmla="*/ 0 h 4956688"/>
                  <a:gd name="connsiteX0" fmla="*/ 3591845 w 3654961"/>
                  <a:gd name="connsiteY0" fmla="*/ 0 h 4968373"/>
                  <a:gd name="connsiteX1" fmla="*/ 3259333 w 3654961"/>
                  <a:gd name="connsiteY1" fmla="*/ 1579420 h 4968373"/>
                  <a:gd name="connsiteX2" fmla="*/ 917915 w 3654961"/>
                  <a:gd name="connsiteY2" fmla="*/ 2299856 h 4968373"/>
                  <a:gd name="connsiteX3" fmla="*/ 1388970 w 3654961"/>
                  <a:gd name="connsiteY3" fmla="*/ 4045529 h 4968373"/>
                  <a:gd name="connsiteX4" fmla="*/ 58934 w 3654961"/>
                  <a:gd name="connsiteY4" fmla="*/ 4724401 h 4968373"/>
                  <a:gd name="connsiteX5" fmla="*/ 45079 w 3654961"/>
                  <a:gd name="connsiteY5" fmla="*/ 41565 h 4968373"/>
                  <a:gd name="connsiteX6" fmla="*/ 3591845 w 3654961"/>
                  <a:gd name="connsiteY6" fmla="*/ 0 h 4968373"/>
                  <a:gd name="connsiteX0" fmla="*/ 3591845 w 3654961"/>
                  <a:gd name="connsiteY0" fmla="*/ 0 h 4967280"/>
                  <a:gd name="connsiteX1" fmla="*/ 3259333 w 3654961"/>
                  <a:gd name="connsiteY1" fmla="*/ 1579420 h 4967280"/>
                  <a:gd name="connsiteX2" fmla="*/ 917915 w 3654961"/>
                  <a:gd name="connsiteY2" fmla="*/ 2299856 h 4967280"/>
                  <a:gd name="connsiteX3" fmla="*/ 1388970 w 3654961"/>
                  <a:gd name="connsiteY3" fmla="*/ 4045529 h 4967280"/>
                  <a:gd name="connsiteX4" fmla="*/ 58934 w 3654961"/>
                  <a:gd name="connsiteY4" fmla="*/ 4724401 h 4967280"/>
                  <a:gd name="connsiteX5" fmla="*/ 45079 w 3654961"/>
                  <a:gd name="connsiteY5" fmla="*/ 41565 h 4967280"/>
                  <a:gd name="connsiteX6" fmla="*/ 3591845 w 3654961"/>
                  <a:gd name="connsiteY6" fmla="*/ 0 h 4967280"/>
                  <a:gd name="connsiteX0" fmla="*/ 3591845 w 3654961"/>
                  <a:gd name="connsiteY0" fmla="*/ 0 h 4979298"/>
                  <a:gd name="connsiteX1" fmla="*/ 3259333 w 3654961"/>
                  <a:gd name="connsiteY1" fmla="*/ 1579420 h 4979298"/>
                  <a:gd name="connsiteX2" fmla="*/ 917915 w 3654961"/>
                  <a:gd name="connsiteY2" fmla="*/ 2299856 h 4979298"/>
                  <a:gd name="connsiteX3" fmla="*/ 1388970 w 3654961"/>
                  <a:gd name="connsiteY3" fmla="*/ 4045529 h 4979298"/>
                  <a:gd name="connsiteX4" fmla="*/ 58934 w 3654961"/>
                  <a:gd name="connsiteY4" fmla="*/ 4738255 h 4979298"/>
                  <a:gd name="connsiteX5" fmla="*/ 45079 w 3654961"/>
                  <a:gd name="connsiteY5" fmla="*/ 41565 h 4979298"/>
                  <a:gd name="connsiteX6" fmla="*/ 3591845 w 3654961"/>
                  <a:gd name="connsiteY6" fmla="*/ 0 h 4979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654961" h="4979298">
                    <a:moveTo>
                      <a:pt x="3591845" y="0"/>
                    </a:moveTo>
                    <a:cubicBezTo>
                      <a:pt x="3704991" y="635000"/>
                      <a:pt x="3704988" y="1196111"/>
                      <a:pt x="3259333" y="1579420"/>
                    </a:cubicBezTo>
                    <a:cubicBezTo>
                      <a:pt x="2813678" y="1962729"/>
                      <a:pt x="1229642" y="1888838"/>
                      <a:pt x="917915" y="2299856"/>
                    </a:cubicBezTo>
                    <a:cubicBezTo>
                      <a:pt x="606188" y="2710874"/>
                      <a:pt x="1532133" y="3639129"/>
                      <a:pt x="1388970" y="4045529"/>
                    </a:cubicBezTo>
                    <a:cubicBezTo>
                      <a:pt x="1245807" y="4451929"/>
                      <a:pt x="185461" y="5430703"/>
                      <a:pt x="58934" y="4738255"/>
                    </a:cubicBezTo>
                    <a:cubicBezTo>
                      <a:pt x="-67593" y="4045807"/>
                      <a:pt x="49697" y="1602510"/>
                      <a:pt x="45079" y="41565"/>
                    </a:cubicBezTo>
                    <a:lnTo>
                      <a:pt x="359184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84407" tIns="42203" rIns="84407" bIns="42203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th-TH" sz="1661"/>
              </a:p>
            </p:txBody>
          </p:sp>
          <p:sp>
            <p:nvSpPr>
              <p:cNvPr id="23" name="รูปแบบอิสระ: รูปร่าง 22">
                <a:extLst>
                  <a:ext uri="{FF2B5EF4-FFF2-40B4-BE49-F238E27FC236}">
                    <a16:creationId xmlns:a16="http://schemas.microsoft.com/office/drawing/2014/main" id="{D9CEDDBE-8C27-4A8F-9572-814A7BE126F2}"/>
                  </a:ext>
                </a:extLst>
              </p:cNvPr>
              <p:cNvSpPr/>
              <p:nvPr/>
            </p:nvSpPr>
            <p:spPr>
              <a:xfrm>
                <a:off x="-13854" y="-53779"/>
                <a:ext cx="5988928" cy="3844532"/>
              </a:xfrm>
              <a:custGeom>
                <a:avLst/>
                <a:gdLst>
                  <a:gd name="connsiteX0" fmla="*/ 5791200 w 5791200"/>
                  <a:gd name="connsiteY0" fmla="*/ 13854 h 3574472"/>
                  <a:gd name="connsiteX1" fmla="*/ 3061855 w 5791200"/>
                  <a:gd name="connsiteY1" fmla="*/ 678872 h 3574472"/>
                  <a:gd name="connsiteX2" fmla="*/ 2992582 w 5791200"/>
                  <a:gd name="connsiteY2" fmla="*/ 1607127 h 3574472"/>
                  <a:gd name="connsiteX3" fmla="*/ 1413164 w 5791200"/>
                  <a:gd name="connsiteY3" fmla="*/ 1870363 h 3574472"/>
                  <a:gd name="connsiteX4" fmla="*/ 0 w 5791200"/>
                  <a:gd name="connsiteY4" fmla="*/ 3574472 h 3574472"/>
                  <a:gd name="connsiteX5" fmla="*/ 55418 w 5791200"/>
                  <a:gd name="connsiteY5" fmla="*/ 0 h 3574472"/>
                  <a:gd name="connsiteX6" fmla="*/ 5791200 w 5791200"/>
                  <a:gd name="connsiteY6" fmla="*/ 13854 h 3574472"/>
                  <a:gd name="connsiteX0" fmla="*/ 5822003 w 5822003"/>
                  <a:gd name="connsiteY0" fmla="*/ 28151 h 3588769"/>
                  <a:gd name="connsiteX1" fmla="*/ 3092658 w 5822003"/>
                  <a:gd name="connsiteY1" fmla="*/ 693169 h 3588769"/>
                  <a:gd name="connsiteX2" fmla="*/ 3023385 w 5822003"/>
                  <a:gd name="connsiteY2" fmla="*/ 1621424 h 3588769"/>
                  <a:gd name="connsiteX3" fmla="*/ 1443967 w 5822003"/>
                  <a:gd name="connsiteY3" fmla="*/ 1884660 h 3588769"/>
                  <a:gd name="connsiteX4" fmla="*/ 30803 w 5822003"/>
                  <a:gd name="connsiteY4" fmla="*/ 3588769 h 3588769"/>
                  <a:gd name="connsiteX5" fmla="*/ 0 w 5822003"/>
                  <a:gd name="connsiteY5" fmla="*/ 0 h 3588769"/>
                  <a:gd name="connsiteX6" fmla="*/ 5822003 w 5822003"/>
                  <a:gd name="connsiteY6" fmla="*/ 28151 h 3588769"/>
                  <a:gd name="connsiteX0" fmla="*/ 5879484 w 5879484"/>
                  <a:gd name="connsiteY0" fmla="*/ 42449 h 3603067"/>
                  <a:gd name="connsiteX1" fmla="*/ 3150139 w 5879484"/>
                  <a:gd name="connsiteY1" fmla="*/ 707467 h 3603067"/>
                  <a:gd name="connsiteX2" fmla="*/ 3080866 w 5879484"/>
                  <a:gd name="connsiteY2" fmla="*/ 1635722 h 3603067"/>
                  <a:gd name="connsiteX3" fmla="*/ 1501448 w 5879484"/>
                  <a:gd name="connsiteY3" fmla="*/ 1898958 h 3603067"/>
                  <a:gd name="connsiteX4" fmla="*/ 88284 w 5879484"/>
                  <a:gd name="connsiteY4" fmla="*/ 3603067 h 3603067"/>
                  <a:gd name="connsiteX5" fmla="*/ 0 w 5879484"/>
                  <a:gd name="connsiteY5" fmla="*/ 0 h 3603067"/>
                  <a:gd name="connsiteX6" fmla="*/ 5879484 w 5879484"/>
                  <a:gd name="connsiteY6" fmla="*/ 42449 h 3603067"/>
                  <a:gd name="connsiteX0" fmla="*/ 5879484 w 5879484"/>
                  <a:gd name="connsiteY0" fmla="*/ 42449 h 3603067"/>
                  <a:gd name="connsiteX1" fmla="*/ 3150139 w 5879484"/>
                  <a:gd name="connsiteY1" fmla="*/ 707467 h 3603067"/>
                  <a:gd name="connsiteX2" fmla="*/ 3080866 w 5879484"/>
                  <a:gd name="connsiteY2" fmla="*/ 1635722 h 3603067"/>
                  <a:gd name="connsiteX3" fmla="*/ 1501448 w 5879484"/>
                  <a:gd name="connsiteY3" fmla="*/ 1898958 h 3603067"/>
                  <a:gd name="connsiteX4" fmla="*/ 2063 w 5879484"/>
                  <a:gd name="connsiteY4" fmla="*/ 3603067 h 3603067"/>
                  <a:gd name="connsiteX5" fmla="*/ 0 w 5879484"/>
                  <a:gd name="connsiteY5" fmla="*/ 0 h 3603067"/>
                  <a:gd name="connsiteX6" fmla="*/ 5879484 w 5879484"/>
                  <a:gd name="connsiteY6" fmla="*/ 42449 h 3603067"/>
                  <a:gd name="connsiteX0" fmla="*/ 6021126 w 6021126"/>
                  <a:gd name="connsiteY0" fmla="*/ 42449 h 3688855"/>
                  <a:gd name="connsiteX1" fmla="*/ 3291781 w 6021126"/>
                  <a:gd name="connsiteY1" fmla="*/ 707467 h 3688855"/>
                  <a:gd name="connsiteX2" fmla="*/ 3222508 w 6021126"/>
                  <a:gd name="connsiteY2" fmla="*/ 1635722 h 3688855"/>
                  <a:gd name="connsiteX3" fmla="*/ 1643090 w 6021126"/>
                  <a:gd name="connsiteY3" fmla="*/ 1898958 h 3688855"/>
                  <a:gd name="connsiteX4" fmla="*/ 2 w 6021126"/>
                  <a:gd name="connsiteY4" fmla="*/ 3688855 h 3688855"/>
                  <a:gd name="connsiteX5" fmla="*/ 141642 w 6021126"/>
                  <a:gd name="connsiteY5" fmla="*/ 0 h 3688855"/>
                  <a:gd name="connsiteX6" fmla="*/ 6021126 w 6021126"/>
                  <a:gd name="connsiteY6" fmla="*/ 42449 h 3688855"/>
                  <a:gd name="connsiteX0" fmla="*/ 6109408 w 6109408"/>
                  <a:gd name="connsiteY0" fmla="*/ 128236 h 3774642"/>
                  <a:gd name="connsiteX1" fmla="*/ 3380063 w 6109408"/>
                  <a:gd name="connsiteY1" fmla="*/ 793254 h 3774642"/>
                  <a:gd name="connsiteX2" fmla="*/ 3310790 w 6109408"/>
                  <a:gd name="connsiteY2" fmla="*/ 1721509 h 3774642"/>
                  <a:gd name="connsiteX3" fmla="*/ 1731372 w 6109408"/>
                  <a:gd name="connsiteY3" fmla="*/ 1984745 h 3774642"/>
                  <a:gd name="connsiteX4" fmla="*/ 88284 w 6109408"/>
                  <a:gd name="connsiteY4" fmla="*/ 3774642 h 3774642"/>
                  <a:gd name="connsiteX5" fmla="*/ 0 w 6109408"/>
                  <a:gd name="connsiteY5" fmla="*/ 0 h 3774642"/>
                  <a:gd name="connsiteX6" fmla="*/ 6109408 w 6109408"/>
                  <a:gd name="connsiteY6" fmla="*/ 128236 h 3774642"/>
                  <a:gd name="connsiteX0" fmla="*/ 6109408 w 6109408"/>
                  <a:gd name="connsiteY0" fmla="*/ 128236 h 3774642"/>
                  <a:gd name="connsiteX1" fmla="*/ 3380063 w 6109408"/>
                  <a:gd name="connsiteY1" fmla="*/ 793254 h 3774642"/>
                  <a:gd name="connsiteX2" fmla="*/ 3310790 w 6109408"/>
                  <a:gd name="connsiteY2" fmla="*/ 1721509 h 3774642"/>
                  <a:gd name="connsiteX3" fmla="*/ 1731372 w 6109408"/>
                  <a:gd name="connsiteY3" fmla="*/ 1984745 h 3774642"/>
                  <a:gd name="connsiteX4" fmla="*/ 88284 w 6109408"/>
                  <a:gd name="connsiteY4" fmla="*/ 3774642 h 3774642"/>
                  <a:gd name="connsiteX5" fmla="*/ 0 w 6109408"/>
                  <a:gd name="connsiteY5" fmla="*/ 0 h 3774642"/>
                  <a:gd name="connsiteX6" fmla="*/ 6109408 w 6109408"/>
                  <a:gd name="connsiteY6" fmla="*/ 128236 h 3774642"/>
                  <a:gd name="connsiteX0" fmla="*/ 6109408 w 6109408"/>
                  <a:gd name="connsiteY0" fmla="*/ 128236 h 3774642"/>
                  <a:gd name="connsiteX1" fmla="*/ 3380063 w 6109408"/>
                  <a:gd name="connsiteY1" fmla="*/ 793254 h 3774642"/>
                  <a:gd name="connsiteX2" fmla="*/ 3310790 w 6109408"/>
                  <a:gd name="connsiteY2" fmla="*/ 1721509 h 3774642"/>
                  <a:gd name="connsiteX3" fmla="*/ 1731372 w 6109408"/>
                  <a:gd name="connsiteY3" fmla="*/ 1984745 h 3774642"/>
                  <a:gd name="connsiteX4" fmla="*/ 88284 w 6109408"/>
                  <a:gd name="connsiteY4" fmla="*/ 3774642 h 3774642"/>
                  <a:gd name="connsiteX5" fmla="*/ 0 w 6109408"/>
                  <a:gd name="connsiteY5" fmla="*/ 0 h 3774642"/>
                  <a:gd name="connsiteX6" fmla="*/ 6109408 w 6109408"/>
                  <a:gd name="connsiteY6" fmla="*/ 128236 h 3774642"/>
                  <a:gd name="connsiteX0" fmla="*/ 6037557 w 6037557"/>
                  <a:gd name="connsiteY0" fmla="*/ 142533 h 3788939"/>
                  <a:gd name="connsiteX1" fmla="*/ 3308212 w 6037557"/>
                  <a:gd name="connsiteY1" fmla="*/ 807551 h 3788939"/>
                  <a:gd name="connsiteX2" fmla="*/ 3238939 w 6037557"/>
                  <a:gd name="connsiteY2" fmla="*/ 1735806 h 3788939"/>
                  <a:gd name="connsiteX3" fmla="*/ 1659521 w 6037557"/>
                  <a:gd name="connsiteY3" fmla="*/ 1999042 h 3788939"/>
                  <a:gd name="connsiteX4" fmla="*/ 16433 w 6037557"/>
                  <a:gd name="connsiteY4" fmla="*/ 3788939 h 3788939"/>
                  <a:gd name="connsiteX5" fmla="*/ 0 w 6037557"/>
                  <a:gd name="connsiteY5" fmla="*/ 0 h 3788939"/>
                  <a:gd name="connsiteX6" fmla="*/ 6037557 w 6037557"/>
                  <a:gd name="connsiteY6" fmla="*/ 142533 h 3788939"/>
                  <a:gd name="connsiteX0" fmla="*/ 6037557 w 6037557"/>
                  <a:gd name="connsiteY0" fmla="*/ 142533 h 3788939"/>
                  <a:gd name="connsiteX1" fmla="*/ 3308212 w 6037557"/>
                  <a:gd name="connsiteY1" fmla="*/ 807551 h 3788939"/>
                  <a:gd name="connsiteX2" fmla="*/ 3238939 w 6037557"/>
                  <a:gd name="connsiteY2" fmla="*/ 1735806 h 3788939"/>
                  <a:gd name="connsiteX3" fmla="*/ 1659521 w 6037557"/>
                  <a:gd name="connsiteY3" fmla="*/ 1999042 h 3788939"/>
                  <a:gd name="connsiteX4" fmla="*/ 16433 w 6037557"/>
                  <a:gd name="connsiteY4" fmla="*/ 3788939 h 3788939"/>
                  <a:gd name="connsiteX5" fmla="*/ 0 w 6037557"/>
                  <a:gd name="connsiteY5" fmla="*/ 0 h 3788939"/>
                  <a:gd name="connsiteX6" fmla="*/ 6037557 w 6037557"/>
                  <a:gd name="connsiteY6" fmla="*/ 142533 h 3788939"/>
                  <a:gd name="connsiteX0" fmla="*/ 6109407 w 6109407"/>
                  <a:gd name="connsiteY0" fmla="*/ 0 h 3789385"/>
                  <a:gd name="connsiteX1" fmla="*/ 3308212 w 6109407"/>
                  <a:gd name="connsiteY1" fmla="*/ 807997 h 3789385"/>
                  <a:gd name="connsiteX2" fmla="*/ 3238939 w 6109407"/>
                  <a:gd name="connsiteY2" fmla="*/ 1736252 h 3789385"/>
                  <a:gd name="connsiteX3" fmla="*/ 1659521 w 6109407"/>
                  <a:gd name="connsiteY3" fmla="*/ 1999488 h 3789385"/>
                  <a:gd name="connsiteX4" fmla="*/ 16433 w 6109407"/>
                  <a:gd name="connsiteY4" fmla="*/ 3789385 h 3789385"/>
                  <a:gd name="connsiteX5" fmla="*/ 0 w 6109407"/>
                  <a:gd name="connsiteY5" fmla="*/ 446 h 3789385"/>
                  <a:gd name="connsiteX6" fmla="*/ 6109407 w 6109407"/>
                  <a:gd name="connsiteY6" fmla="*/ 0 h 3789385"/>
                  <a:gd name="connsiteX0" fmla="*/ 6109407 w 6179364"/>
                  <a:gd name="connsiteY0" fmla="*/ 0 h 3789385"/>
                  <a:gd name="connsiteX1" fmla="*/ 3308212 w 6179364"/>
                  <a:gd name="connsiteY1" fmla="*/ 807997 h 3789385"/>
                  <a:gd name="connsiteX2" fmla="*/ 3238939 w 6179364"/>
                  <a:gd name="connsiteY2" fmla="*/ 1736252 h 3789385"/>
                  <a:gd name="connsiteX3" fmla="*/ 1659521 w 6179364"/>
                  <a:gd name="connsiteY3" fmla="*/ 1999488 h 3789385"/>
                  <a:gd name="connsiteX4" fmla="*/ 16433 w 6179364"/>
                  <a:gd name="connsiteY4" fmla="*/ 3789385 h 3789385"/>
                  <a:gd name="connsiteX5" fmla="*/ 0 w 6179364"/>
                  <a:gd name="connsiteY5" fmla="*/ 446 h 3789385"/>
                  <a:gd name="connsiteX6" fmla="*/ 6109407 w 6179364"/>
                  <a:gd name="connsiteY6" fmla="*/ 0 h 3789385"/>
                  <a:gd name="connsiteX0" fmla="*/ 6109407 w 6179364"/>
                  <a:gd name="connsiteY0" fmla="*/ 0 h 3789385"/>
                  <a:gd name="connsiteX1" fmla="*/ 3308212 w 6179364"/>
                  <a:gd name="connsiteY1" fmla="*/ 807997 h 3789385"/>
                  <a:gd name="connsiteX2" fmla="*/ 3238939 w 6179364"/>
                  <a:gd name="connsiteY2" fmla="*/ 1736252 h 3789385"/>
                  <a:gd name="connsiteX3" fmla="*/ 1659521 w 6179364"/>
                  <a:gd name="connsiteY3" fmla="*/ 1999488 h 3789385"/>
                  <a:gd name="connsiteX4" fmla="*/ 16433 w 6179364"/>
                  <a:gd name="connsiteY4" fmla="*/ 3789385 h 3789385"/>
                  <a:gd name="connsiteX5" fmla="*/ 0 w 6179364"/>
                  <a:gd name="connsiteY5" fmla="*/ 446 h 3789385"/>
                  <a:gd name="connsiteX6" fmla="*/ 6109407 w 6179364"/>
                  <a:gd name="connsiteY6" fmla="*/ 0 h 3789385"/>
                  <a:gd name="connsiteX0" fmla="*/ 6109407 w 6179364"/>
                  <a:gd name="connsiteY0" fmla="*/ 0 h 3826203"/>
                  <a:gd name="connsiteX1" fmla="*/ 3308212 w 6179364"/>
                  <a:gd name="connsiteY1" fmla="*/ 807997 h 3826203"/>
                  <a:gd name="connsiteX2" fmla="*/ 3238939 w 6179364"/>
                  <a:gd name="connsiteY2" fmla="*/ 1736252 h 3826203"/>
                  <a:gd name="connsiteX3" fmla="*/ 1659521 w 6179364"/>
                  <a:gd name="connsiteY3" fmla="*/ 1999488 h 3826203"/>
                  <a:gd name="connsiteX4" fmla="*/ 16433 w 6179364"/>
                  <a:gd name="connsiteY4" fmla="*/ 3789385 h 3826203"/>
                  <a:gd name="connsiteX5" fmla="*/ 0 w 6179364"/>
                  <a:gd name="connsiteY5" fmla="*/ 446 h 3826203"/>
                  <a:gd name="connsiteX6" fmla="*/ 6109407 w 6179364"/>
                  <a:gd name="connsiteY6" fmla="*/ 0 h 3826203"/>
                  <a:gd name="connsiteX0" fmla="*/ 6109407 w 6194666"/>
                  <a:gd name="connsiteY0" fmla="*/ 0 h 3826203"/>
                  <a:gd name="connsiteX1" fmla="*/ 3897392 w 6194666"/>
                  <a:gd name="connsiteY1" fmla="*/ 636422 h 3826203"/>
                  <a:gd name="connsiteX2" fmla="*/ 3238939 w 6194666"/>
                  <a:gd name="connsiteY2" fmla="*/ 1736252 h 3826203"/>
                  <a:gd name="connsiteX3" fmla="*/ 1659521 w 6194666"/>
                  <a:gd name="connsiteY3" fmla="*/ 1999488 h 3826203"/>
                  <a:gd name="connsiteX4" fmla="*/ 16433 w 6194666"/>
                  <a:gd name="connsiteY4" fmla="*/ 3789385 h 3826203"/>
                  <a:gd name="connsiteX5" fmla="*/ 0 w 6194666"/>
                  <a:gd name="connsiteY5" fmla="*/ 446 h 3826203"/>
                  <a:gd name="connsiteX6" fmla="*/ 6109407 w 6194666"/>
                  <a:gd name="connsiteY6" fmla="*/ 0 h 3826203"/>
                  <a:gd name="connsiteX0" fmla="*/ 6109407 w 6195622"/>
                  <a:gd name="connsiteY0" fmla="*/ 0 h 3830610"/>
                  <a:gd name="connsiteX1" fmla="*/ 3897392 w 6195622"/>
                  <a:gd name="connsiteY1" fmla="*/ 636422 h 3830610"/>
                  <a:gd name="connsiteX2" fmla="*/ 3052127 w 6195622"/>
                  <a:gd name="connsiteY2" fmla="*/ 1764848 h 3830610"/>
                  <a:gd name="connsiteX3" fmla="*/ 1659521 w 6195622"/>
                  <a:gd name="connsiteY3" fmla="*/ 1999488 h 3830610"/>
                  <a:gd name="connsiteX4" fmla="*/ 16433 w 6195622"/>
                  <a:gd name="connsiteY4" fmla="*/ 3789385 h 3830610"/>
                  <a:gd name="connsiteX5" fmla="*/ 0 w 6195622"/>
                  <a:gd name="connsiteY5" fmla="*/ 446 h 3830610"/>
                  <a:gd name="connsiteX6" fmla="*/ 6109407 w 6195622"/>
                  <a:gd name="connsiteY6" fmla="*/ 0 h 3830610"/>
                  <a:gd name="connsiteX0" fmla="*/ 6109407 w 6200522"/>
                  <a:gd name="connsiteY0" fmla="*/ 0 h 3830610"/>
                  <a:gd name="connsiteX1" fmla="*/ 4041094 w 6200522"/>
                  <a:gd name="connsiteY1" fmla="*/ 893784 h 3830610"/>
                  <a:gd name="connsiteX2" fmla="*/ 3052127 w 6200522"/>
                  <a:gd name="connsiteY2" fmla="*/ 1764848 h 3830610"/>
                  <a:gd name="connsiteX3" fmla="*/ 1659521 w 6200522"/>
                  <a:gd name="connsiteY3" fmla="*/ 1999488 h 3830610"/>
                  <a:gd name="connsiteX4" fmla="*/ 16433 w 6200522"/>
                  <a:gd name="connsiteY4" fmla="*/ 3789385 h 3830610"/>
                  <a:gd name="connsiteX5" fmla="*/ 0 w 6200522"/>
                  <a:gd name="connsiteY5" fmla="*/ 446 h 3830610"/>
                  <a:gd name="connsiteX6" fmla="*/ 6109407 w 6200522"/>
                  <a:gd name="connsiteY6" fmla="*/ 0 h 3830610"/>
                  <a:gd name="connsiteX0" fmla="*/ 6109407 w 6200522"/>
                  <a:gd name="connsiteY0" fmla="*/ 0 h 3906887"/>
                  <a:gd name="connsiteX1" fmla="*/ 4041094 w 6200522"/>
                  <a:gd name="connsiteY1" fmla="*/ 893784 h 3906887"/>
                  <a:gd name="connsiteX2" fmla="*/ 3052127 w 6200522"/>
                  <a:gd name="connsiteY2" fmla="*/ 1764848 h 3906887"/>
                  <a:gd name="connsiteX3" fmla="*/ 1659521 w 6200522"/>
                  <a:gd name="connsiteY3" fmla="*/ 1999488 h 3906887"/>
                  <a:gd name="connsiteX4" fmla="*/ 921756 w 6200522"/>
                  <a:gd name="connsiteY4" fmla="*/ 2860023 h 3906887"/>
                  <a:gd name="connsiteX5" fmla="*/ 16433 w 6200522"/>
                  <a:gd name="connsiteY5" fmla="*/ 3789385 h 3906887"/>
                  <a:gd name="connsiteX6" fmla="*/ 0 w 6200522"/>
                  <a:gd name="connsiteY6" fmla="*/ 446 h 3906887"/>
                  <a:gd name="connsiteX7" fmla="*/ 6109407 w 6200522"/>
                  <a:gd name="connsiteY7" fmla="*/ 0 h 3906887"/>
                  <a:gd name="connsiteX0" fmla="*/ 6109407 w 6210247"/>
                  <a:gd name="connsiteY0" fmla="*/ 0 h 3906887"/>
                  <a:gd name="connsiteX1" fmla="*/ 4285388 w 6210247"/>
                  <a:gd name="connsiteY1" fmla="*/ 793699 h 3906887"/>
                  <a:gd name="connsiteX2" fmla="*/ 3052127 w 6210247"/>
                  <a:gd name="connsiteY2" fmla="*/ 1764848 h 3906887"/>
                  <a:gd name="connsiteX3" fmla="*/ 1659521 w 6210247"/>
                  <a:gd name="connsiteY3" fmla="*/ 1999488 h 3906887"/>
                  <a:gd name="connsiteX4" fmla="*/ 921756 w 6210247"/>
                  <a:gd name="connsiteY4" fmla="*/ 2860023 h 3906887"/>
                  <a:gd name="connsiteX5" fmla="*/ 16433 w 6210247"/>
                  <a:gd name="connsiteY5" fmla="*/ 3789385 h 3906887"/>
                  <a:gd name="connsiteX6" fmla="*/ 0 w 6210247"/>
                  <a:gd name="connsiteY6" fmla="*/ 446 h 3906887"/>
                  <a:gd name="connsiteX7" fmla="*/ 6109407 w 6210247"/>
                  <a:gd name="connsiteY7" fmla="*/ 0 h 3906887"/>
                  <a:gd name="connsiteX0" fmla="*/ 6109407 w 6214422"/>
                  <a:gd name="connsiteY0" fmla="*/ 0 h 3906887"/>
                  <a:gd name="connsiteX1" fmla="*/ 4285388 w 6214422"/>
                  <a:gd name="connsiteY1" fmla="*/ 793699 h 3906887"/>
                  <a:gd name="connsiteX2" fmla="*/ 2477318 w 6214422"/>
                  <a:gd name="connsiteY2" fmla="*/ 964165 h 3906887"/>
                  <a:gd name="connsiteX3" fmla="*/ 1659521 w 6214422"/>
                  <a:gd name="connsiteY3" fmla="*/ 1999488 h 3906887"/>
                  <a:gd name="connsiteX4" fmla="*/ 921756 w 6214422"/>
                  <a:gd name="connsiteY4" fmla="*/ 2860023 h 3906887"/>
                  <a:gd name="connsiteX5" fmla="*/ 16433 w 6214422"/>
                  <a:gd name="connsiteY5" fmla="*/ 3789385 h 3906887"/>
                  <a:gd name="connsiteX6" fmla="*/ 0 w 6214422"/>
                  <a:gd name="connsiteY6" fmla="*/ 446 h 3906887"/>
                  <a:gd name="connsiteX7" fmla="*/ 6109407 w 6214422"/>
                  <a:gd name="connsiteY7" fmla="*/ 0 h 3906887"/>
                  <a:gd name="connsiteX0" fmla="*/ 6109407 w 6214422"/>
                  <a:gd name="connsiteY0" fmla="*/ 0 h 3906887"/>
                  <a:gd name="connsiteX1" fmla="*/ 4285388 w 6214422"/>
                  <a:gd name="connsiteY1" fmla="*/ 793699 h 3906887"/>
                  <a:gd name="connsiteX2" fmla="*/ 2477318 w 6214422"/>
                  <a:gd name="connsiteY2" fmla="*/ 964165 h 3906887"/>
                  <a:gd name="connsiteX3" fmla="*/ 2033147 w 6214422"/>
                  <a:gd name="connsiteY3" fmla="*/ 2285446 h 3906887"/>
                  <a:gd name="connsiteX4" fmla="*/ 921756 w 6214422"/>
                  <a:gd name="connsiteY4" fmla="*/ 2860023 h 3906887"/>
                  <a:gd name="connsiteX5" fmla="*/ 16433 w 6214422"/>
                  <a:gd name="connsiteY5" fmla="*/ 3789385 h 3906887"/>
                  <a:gd name="connsiteX6" fmla="*/ 0 w 6214422"/>
                  <a:gd name="connsiteY6" fmla="*/ 446 h 3906887"/>
                  <a:gd name="connsiteX7" fmla="*/ 6109407 w 6214422"/>
                  <a:gd name="connsiteY7" fmla="*/ 0 h 3906887"/>
                  <a:gd name="connsiteX0" fmla="*/ 6109407 w 6214422"/>
                  <a:gd name="connsiteY0" fmla="*/ 0 h 3903573"/>
                  <a:gd name="connsiteX1" fmla="*/ 4285388 w 6214422"/>
                  <a:gd name="connsiteY1" fmla="*/ 793699 h 3903573"/>
                  <a:gd name="connsiteX2" fmla="*/ 2477318 w 6214422"/>
                  <a:gd name="connsiteY2" fmla="*/ 964165 h 3903573"/>
                  <a:gd name="connsiteX3" fmla="*/ 2033147 w 6214422"/>
                  <a:gd name="connsiteY3" fmla="*/ 2285446 h 3903573"/>
                  <a:gd name="connsiteX4" fmla="*/ 849905 w 6214422"/>
                  <a:gd name="connsiteY4" fmla="*/ 2817129 h 3903573"/>
                  <a:gd name="connsiteX5" fmla="*/ 16433 w 6214422"/>
                  <a:gd name="connsiteY5" fmla="*/ 3789385 h 3903573"/>
                  <a:gd name="connsiteX6" fmla="*/ 0 w 6214422"/>
                  <a:gd name="connsiteY6" fmla="*/ 446 h 3903573"/>
                  <a:gd name="connsiteX7" fmla="*/ 6109407 w 6214422"/>
                  <a:gd name="connsiteY7" fmla="*/ 0 h 3903573"/>
                  <a:gd name="connsiteX0" fmla="*/ 6109407 w 6214422"/>
                  <a:gd name="connsiteY0" fmla="*/ 0 h 3912056"/>
                  <a:gd name="connsiteX1" fmla="*/ 4285388 w 6214422"/>
                  <a:gd name="connsiteY1" fmla="*/ 793699 h 3912056"/>
                  <a:gd name="connsiteX2" fmla="*/ 2477318 w 6214422"/>
                  <a:gd name="connsiteY2" fmla="*/ 964165 h 3912056"/>
                  <a:gd name="connsiteX3" fmla="*/ 2033147 w 6214422"/>
                  <a:gd name="connsiteY3" fmla="*/ 2285446 h 3912056"/>
                  <a:gd name="connsiteX4" fmla="*/ 849905 w 6214422"/>
                  <a:gd name="connsiteY4" fmla="*/ 2817129 h 3912056"/>
                  <a:gd name="connsiteX5" fmla="*/ 16433 w 6214422"/>
                  <a:gd name="connsiteY5" fmla="*/ 3789385 h 3912056"/>
                  <a:gd name="connsiteX6" fmla="*/ 0 w 6214422"/>
                  <a:gd name="connsiteY6" fmla="*/ 446 h 3912056"/>
                  <a:gd name="connsiteX7" fmla="*/ 6109407 w 6214422"/>
                  <a:gd name="connsiteY7" fmla="*/ 0 h 3912056"/>
                  <a:gd name="connsiteX0" fmla="*/ 6109407 w 6220180"/>
                  <a:gd name="connsiteY0" fmla="*/ 0 h 3912056"/>
                  <a:gd name="connsiteX1" fmla="*/ 4400350 w 6220180"/>
                  <a:gd name="connsiteY1" fmla="*/ 993869 h 3912056"/>
                  <a:gd name="connsiteX2" fmla="*/ 2477318 w 6220180"/>
                  <a:gd name="connsiteY2" fmla="*/ 964165 h 3912056"/>
                  <a:gd name="connsiteX3" fmla="*/ 2033147 w 6220180"/>
                  <a:gd name="connsiteY3" fmla="*/ 2285446 h 3912056"/>
                  <a:gd name="connsiteX4" fmla="*/ 849905 w 6220180"/>
                  <a:gd name="connsiteY4" fmla="*/ 2817129 h 3912056"/>
                  <a:gd name="connsiteX5" fmla="*/ 16433 w 6220180"/>
                  <a:gd name="connsiteY5" fmla="*/ 3789385 h 3912056"/>
                  <a:gd name="connsiteX6" fmla="*/ 0 w 6220180"/>
                  <a:gd name="connsiteY6" fmla="*/ 446 h 3912056"/>
                  <a:gd name="connsiteX7" fmla="*/ 6109407 w 6220180"/>
                  <a:gd name="connsiteY7" fmla="*/ 0 h 3912056"/>
                  <a:gd name="connsiteX0" fmla="*/ 6109407 w 6221637"/>
                  <a:gd name="connsiteY0" fmla="*/ 0 h 3912056"/>
                  <a:gd name="connsiteX1" fmla="*/ 4400350 w 6221637"/>
                  <a:gd name="connsiteY1" fmla="*/ 993869 h 3912056"/>
                  <a:gd name="connsiteX2" fmla="*/ 2477318 w 6221637"/>
                  <a:gd name="connsiteY2" fmla="*/ 964165 h 3912056"/>
                  <a:gd name="connsiteX3" fmla="*/ 2033147 w 6221637"/>
                  <a:gd name="connsiteY3" fmla="*/ 2285446 h 3912056"/>
                  <a:gd name="connsiteX4" fmla="*/ 849905 w 6221637"/>
                  <a:gd name="connsiteY4" fmla="*/ 2817129 h 3912056"/>
                  <a:gd name="connsiteX5" fmla="*/ 16433 w 6221637"/>
                  <a:gd name="connsiteY5" fmla="*/ 3789385 h 3912056"/>
                  <a:gd name="connsiteX6" fmla="*/ 0 w 6221637"/>
                  <a:gd name="connsiteY6" fmla="*/ 446 h 3912056"/>
                  <a:gd name="connsiteX7" fmla="*/ 6109407 w 6221637"/>
                  <a:gd name="connsiteY7" fmla="*/ 0 h 3912056"/>
                  <a:gd name="connsiteX0" fmla="*/ 6109407 w 6217155"/>
                  <a:gd name="connsiteY0" fmla="*/ 0 h 3912056"/>
                  <a:gd name="connsiteX1" fmla="*/ 4314129 w 6217155"/>
                  <a:gd name="connsiteY1" fmla="*/ 765103 h 3912056"/>
                  <a:gd name="connsiteX2" fmla="*/ 2477318 w 6217155"/>
                  <a:gd name="connsiteY2" fmla="*/ 964165 h 3912056"/>
                  <a:gd name="connsiteX3" fmla="*/ 2033147 w 6217155"/>
                  <a:gd name="connsiteY3" fmla="*/ 2285446 h 3912056"/>
                  <a:gd name="connsiteX4" fmla="*/ 849905 w 6217155"/>
                  <a:gd name="connsiteY4" fmla="*/ 2817129 h 3912056"/>
                  <a:gd name="connsiteX5" fmla="*/ 16433 w 6217155"/>
                  <a:gd name="connsiteY5" fmla="*/ 3789385 h 3912056"/>
                  <a:gd name="connsiteX6" fmla="*/ 0 w 6217155"/>
                  <a:gd name="connsiteY6" fmla="*/ 446 h 3912056"/>
                  <a:gd name="connsiteX7" fmla="*/ 6109407 w 6217155"/>
                  <a:gd name="connsiteY7" fmla="*/ 0 h 3912056"/>
                  <a:gd name="connsiteX0" fmla="*/ 6109407 w 6216702"/>
                  <a:gd name="connsiteY0" fmla="*/ 0 h 3912056"/>
                  <a:gd name="connsiteX1" fmla="*/ 4314129 w 6216702"/>
                  <a:gd name="connsiteY1" fmla="*/ 765103 h 3912056"/>
                  <a:gd name="connsiteX2" fmla="*/ 2362355 w 6216702"/>
                  <a:gd name="connsiteY2" fmla="*/ 721101 h 3912056"/>
                  <a:gd name="connsiteX3" fmla="*/ 2033147 w 6216702"/>
                  <a:gd name="connsiteY3" fmla="*/ 2285446 h 3912056"/>
                  <a:gd name="connsiteX4" fmla="*/ 849905 w 6216702"/>
                  <a:gd name="connsiteY4" fmla="*/ 2817129 h 3912056"/>
                  <a:gd name="connsiteX5" fmla="*/ 16433 w 6216702"/>
                  <a:gd name="connsiteY5" fmla="*/ 3789385 h 3912056"/>
                  <a:gd name="connsiteX6" fmla="*/ 0 w 6216702"/>
                  <a:gd name="connsiteY6" fmla="*/ 446 h 3912056"/>
                  <a:gd name="connsiteX7" fmla="*/ 6109407 w 6216702"/>
                  <a:gd name="connsiteY7" fmla="*/ 0 h 3912056"/>
                  <a:gd name="connsiteX0" fmla="*/ 6109407 w 6212589"/>
                  <a:gd name="connsiteY0" fmla="*/ 0 h 3912056"/>
                  <a:gd name="connsiteX1" fmla="*/ 4227908 w 6212589"/>
                  <a:gd name="connsiteY1" fmla="*/ 622123 h 3912056"/>
                  <a:gd name="connsiteX2" fmla="*/ 2362355 w 6212589"/>
                  <a:gd name="connsiteY2" fmla="*/ 721101 h 3912056"/>
                  <a:gd name="connsiteX3" fmla="*/ 2033147 w 6212589"/>
                  <a:gd name="connsiteY3" fmla="*/ 2285446 h 3912056"/>
                  <a:gd name="connsiteX4" fmla="*/ 849905 w 6212589"/>
                  <a:gd name="connsiteY4" fmla="*/ 2817129 h 3912056"/>
                  <a:gd name="connsiteX5" fmla="*/ 16433 w 6212589"/>
                  <a:gd name="connsiteY5" fmla="*/ 3789385 h 3912056"/>
                  <a:gd name="connsiteX6" fmla="*/ 0 w 6212589"/>
                  <a:gd name="connsiteY6" fmla="*/ 446 h 3912056"/>
                  <a:gd name="connsiteX7" fmla="*/ 6109407 w 6212589"/>
                  <a:gd name="connsiteY7" fmla="*/ 0 h 3912056"/>
                  <a:gd name="connsiteX0" fmla="*/ 6109407 w 6213116"/>
                  <a:gd name="connsiteY0" fmla="*/ 0 h 3912056"/>
                  <a:gd name="connsiteX1" fmla="*/ 4227908 w 6213116"/>
                  <a:gd name="connsiteY1" fmla="*/ 622123 h 3912056"/>
                  <a:gd name="connsiteX2" fmla="*/ 2290505 w 6213116"/>
                  <a:gd name="connsiteY2" fmla="*/ 721102 h 3912056"/>
                  <a:gd name="connsiteX3" fmla="*/ 2033147 w 6213116"/>
                  <a:gd name="connsiteY3" fmla="*/ 2285446 h 3912056"/>
                  <a:gd name="connsiteX4" fmla="*/ 849905 w 6213116"/>
                  <a:gd name="connsiteY4" fmla="*/ 2817129 h 3912056"/>
                  <a:gd name="connsiteX5" fmla="*/ 16433 w 6213116"/>
                  <a:gd name="connsiteY5" fmla="*/ 3789385 h 3912056"/>
                  <a:gd name="connsiteX6" fmla="*/ 0 w 6213116"/>
                  <a:gd name="connsiteY6" fmla="*/ 446 h 3912056"/>
                  <a:gd name="connsiteX7" fmla="*/ 6109407 w 6213116"/>
                  <a:gd name="connsiteY7" fmla="*/ 0 h 3912056"/>
                  <a:gd name="connsiteX0" fmla="*/ 6109407 w 6214399"/>
                  <a:gd name="connsiteY0" fmla="*/ 0 h 3912056"/>
                  <a:gd name="connsiteX1" fmla="*/ 4227908 w 6214399"/>
                  <a:gd name="connsiteY1" fmla="*/ 622123 h 3912056"/>
                  <a:gd name="connsiteX2" fmla="*/ 2290505 w 6214399"/>
                  <a:gd name="connsiteY2" fmla="*/ 721102 h 3912056"/>
                  <a:gd name="connsiteX3" fmla="*/ 2033147 w 6214399"/>
                  <a:gd name="connsiteY3" fmla="*/ 2285446 h 3912056"/>
                  <a:gd name="connsiteX4" fmla="*/ 849905 w 6214399"/>
                  <a:gd name="connsiteY4" fmla="*/ 2817129 h 3912056"/>
                  <a:gd name="connsiteX5" fmla="*/ 16433 w 6214399"/>
                  <a:gd name="connsiteY5" fmla="*/ 3789385 h 3912056"/>
                  <a:gd name="connsiteX6" fmla="*/ 0 w 6214399"/>
                  <a:gd name="connsiteY6" fmla="*/ 446 h 3912056"/>
                  <a:gd name="connsiteX7" fmla="*/ 6109407 w 6214399"/>
                  <a:gd name="connsiteY7" fmla="*/ 0 h 3912056"/>
                  <a:gd name="connsiteX0" fmla="*/ 6109407 w 6231869"/>
                  <a:gd name="connsiteY0" fmla="*/ 0 h 3912056"/>
                  <a:gd name="connsiteX1" fmla="*/ 4227908 w 6231869"/>
                  <a:gd name="connsiteY1" fmla="*/ 622123 h 3912056"/>
                  <a:gd name="connsiteX2" fmla="*/ 2290505 w 6231869"/>
                  <a:gd name="connsiteY2" fmla="*/ 721102 h 3912056"/>
                  <a:gd name="connsiteX3" fmla="*/ 2033147 w 6231869"/>
                  <a:gd name="connsiteY3" fmla="*/ 2285446 h 3912056"/>
                  <a:gd name="connsiteX4" fmla="*/ 849905 w 6231869"/>
                  <a:gd name="connsiteY4" fmla="*/ 2817129 h 3912056"/>
                  <a:gd name="connsiteX5" fmla="*/ 16433 w 6231869"/>
                  <a:gd name="connsiteY5" fmla="*/ 3789385 h 3912056"/>
                  <a:gd name="connsiteX6" fmla="*/ 0 w 6231869"/>
                  <a:gd name="connsiteY6" fmla="*/ 446 h 3912056"/>
                  <a:gd name="connsiteX7" fmla="*/ 6109407 w 6231869"/>
                  <a:gd name="connsiteY7" fmla="*/ 0 h 3912056"/>
                  <a:gd name="connsiteX0" fmla="*/ 6109407 w 6263187"/>
                  <a:gd name="connsiteY0" fmla="*/ 0 h 3912056"/>
                  <a:gd name="connsiteX1" fmla="*/ 4227908 w 6263187"/>
                  <a:gd name="connsiteY1" fmla="*/ 622123 h 3912056"/>
                  <a:gd name="connsiteX2" fmla="*/ 2290505 w 6263187"/>
                  <a:gd name="connsiteY2" fmla="*/ 721102 h 3912056"/>
                  <a:gd name="connsiteX3" fmla="*/ 2033147 w 6263187"/>
                  <a:gd name="connsiteY3" fmla="*/ 2285446 h 3912056"/>
                  <a:gd name="connsiteX4" fmla="*/ 849905 w 6263187"/>
                  <a:gd name="connsiteY4" fmla="*/ 2817129 h 3912056"/>
                  <a:gd name="connsiteX5" fmla="*/ 16433 w 6263187"/>
                  <a:gd name="connsiteY5" fmla="*/ 3789385 h 3912056"/>
                  <a:gd name="connsiteX6" fmla="*/ 0 w 6263187"/>
                  <a:gd name="connsiteY6" fmla="*/ 446 h 3912056"/>
                  <a:gd name="connsiteX7" fmla="*/ 6109407 w 6263187"/>
                  <a:gd name="connsiteY7" fmla="*/ 0 h 3912056"/>
                  <a:gd name="connsiteX0" fmla="*/ 6109407 w 6251157"/>
                  <a:gd name="connsiteY0" fmla="*/ 53381 h 3965437"/>
                  <a:gd name="connsiteX1" fmla="*/ 4141687 w 6251157"/>
                  <a:gd name="connsiteY1" fmla="*/ 775590 h 3965437"/>
                  <a:gd name="connsiteX2" fmla="*/ 2290505 w 6251157"/>
                  <a:gd name="connsiteY2" fmla="*/ 774483 h 3965437"/>
                  <a:gd name="connsiteX3" fmla="*/ 2033147 w 6251157"/>
                  <a:gd name="connsiteY3" fmla="*/ 2338827 h 3965437"/>
                  <a:gd name="connsiteX4" fmla="*/ 849905 w 6251157"/>
                  <a:gd name="connsiteY4" fmla="*/ 2870510 h 3965437"/>
                  <a:gd name="connsiteX5" fmla="*/ 16433 w 6251157"/>
                  <a:gd name="connsiteY5" fmla="*/ 3842766 h 3965437"/>
                  <a:gd name="connsiteX6" fmla="*/ 0 w 6251157"/>
                  <a:gd name="connsiteY6" fmla="*/ 53827 h 3965437"/>
                  <a:gd name="connsiteX7" fmla="*/ 6109407 w 6251157"/>
                  <a:gd name="connsiteY7" fmla="*/ 53381 h 3965437"/>
                  <a:gd name="connsiteX0" fmla="*/ 6109407 w 6249177"/>
                  <a:gd name="connsiteY0" fmla="*/ 53381 h 3965437"/>
                  <a:gd name="connsiteX1" fmla="*/ 4141687 w 6249177"/>
                  <a:gd name="connsiteY1" fmla="*/ 775590 h 3965437"/>
                  <a:gd name="connsiteX2" fmla="*/ 2520428 w 6249177"/>
                  <a:gd name="connsiteY2" fmla="*/ 1131930 h 3965437"/>
                  <a:gd name="connsiteX3" fmla="*/ 2033147 w 6249177"/>
                  <a:gd name="connsiteY3" fmla="*/ 2338827 h 3965437"/>
                  <a:gd name="connsiteX4" fmla="*/ 849905 w 6249177"/>
                  <a:gd name="connsiteY4" fmla="*/ 2870510 h 3965437"/>
                  <a:gd name="connsiteX5" fmla="*/ 16433 w 6249177"/>
                  <a:gd name="connsiteY5" fmla="*/ 3842766 h 3965437"/>
                  <a:gd name="connsiteX6" fmla="*/ 0 w 6249177"/>
                  <a:gd name="connsiteY6" fmla="*/ 53827 h 3965437"/>
                  <a:gd name="connsiteX7" fmla="*/ 6109407 w 6249177"/>
                  <a:gd name="connsiteY7" fmla="*/ 53381 h 3965437"/>
                  <a:gd name="connsiteX0" fmla="*/ 6109407 w 6258571"/>
                  <a:gd name="connsiteY0" fmla="*/ 72445 h 3984501"/>
                  <a:gd name="connsiteX1" fmla="*/ 4227908 w 6258571"/>
                  <a:gd name="connsiteY1" fmla="*/ 1052016 h 3984501"/>
                  <a:gd name="connsiteX2" fmla="*/ 2520428 w 6258571"/>
                  <a:gd name="connsiteY2" fmla="*/ 1150994 h 3984501"/>
                  <a:gd name="connsiteX3" fmla="*/ 2033147 w 6258571"/>
                  <a:gd name="connsiteY3" fmla="*/ 2357891 h 3984501"/>
                  <a:gd name="connsiteX4" fmla="*/ 849905 w 6258571"/>
                  <a:gd name="connsiteY4" fmla="*/ 2889574 h 3984501"/>
                  <a:gd name="connsiteX5" fmla="*/ 16433 w 6258571"/>
                  <a:gd name="connsiteY5" fmla="*/ 3861830 h 3984501"/>
                  <a:gd name="connsiteX6" fmla="*/ 0 w 6258571"/>
                  <a:gd name="connsiteY6" fmla="*/ 72891 h 3984501"/>
                  <a:gd name="connsiteX7" fmla="*/ 6109407 w 6258571"/>
                  <a:gd name="connsiteY7" fmla="*/ 72445 h 3984501"/>
                  <a:gd name="connsiteX0" fmla="*/ 6109407 w 6224172"/>
                  <a:gd name="connsiteY0" fmla="*/ 72445 h 3984501"/>
                  <a:gd name="connsiteX1" fmla="*/ 4227908 w 6224172"/>
                  <a:gd name="connsiteY1" fmla="*/ 1052016 h 3984501"/>
                  <a:gd name="connsiteX2" fmla="*/ 2520428 w 6224172"/>
                  <a:gd name="connsiteY2" fmla="*/ 1150994 h 3984501"/>
                  <a:gd name="connsiteX3" fmla="*/ 2033147 w 6224172"/>
                  <a:gd name="connsiteY3" fmla="*/ 2357891 h 3984501"/>
                  <a:gd name="connsiteX4" fmla="*/ 849905 w 6224172"/>
                  <a:gd name="connsiteY4" fmla="*/ 2889574 h 3984501"/>
                  <a:gd name="connsiteX5" fmla="*/ 16433 w 6224172"/>
                  <a:gd name="connsiteY5" fmla="*/ 3861830 h 3984501"/>
                  <a:gd name="connsiteX6" fmla="*/ 0 w 6224172"/>
                  <a:gd name="connsiteY6" fmla="*/ 72891 h 3984501"/>
                  <a:gd name="connsiteX7" fmla="*/ 6109407 w 6224172"/>
                  <a:gd name="connsiteY7" fmla="*/ 72445 h 3984501"/>
                  <a:gd name="connsiteX0" fmla="*/ 6109407 w 6241461"/>
                  <a:gd name="connsiteY0" fmla="*/ 72445 h 3984501"/>
                  <a:gd name="connsiteX1" fmla="*/ 4227908 w 6241461"/>
                  <a:gd name="connsiteY1" fmla="*/ 1052016 h 3984501"/>
                  <a:gd name="connsiteX2" fmla="*/ 2520428 w 6241461"/>
                  <a:gd name="connsiteY2" fmla="*/ 1150994 h 3984501"/>
                  <a:gd name="connsiteX3" fmla="*/ 2033147 w 6241461"/>
                  <a:gd name="connsiteY3" fmla="*/ 2357891 h 3984501"/>
                  <a:gd name="connsiteX4" fmla="*/ 849905 w 6241461"/>
                  <a:gd name="connsiteY4" fmla="*/ 2889574 h 3984501"/>
                  <a:gd name="connsiteX5" fmla="*/ 16433 w 6241461"/>
                  <a:gd name="connsiteY5" fmla="*/ 3861830 h 3984501"/>
                  <a:gd name="connsiteX6" fmla="*/ 0 w 6241461"/>
                  <a:gd name="connsiteY6" fmla="*/ 72891 h 3984501"/>
                  <a:gd name="connsiteX7" fmla="*/ 6109407 w 6241461"/>
                  <a:gd name="connsiteY7" fmla="*/ 72445 h 3984501"/>
                  <a:gd name="connsiteX0" fmla="*/ 6109407 w 6201346"/>
                  <a:gd name="connsiteY0" fmla="*/ 55500 h 3967556"/>
                  <a:gd name="connsiteX1" fmla="*/ 3739321 w 6201346"/>
                  <a:gd name="connsiteY1" fmla="*/ 806305 h 3967556"/>
                  <a:gd name="connsiteX2" fmla="*/ 2520428 w 6201346"/>
                  <a:gd name="connsiteY2" fmla="*/ 1134049 h 3967556"/>
                  <a:gd name="connsiteX3" fmla="*/ 2033147 w 6201346"/>
                  <a:gd name="connsiteY3" fmla="*/ 2340946 h 3967556"/>
                  <a:gd name="connsiteX4" fmla="*/ 849905 w 6201346"/>
                  <a:gd name="connsiteY4" fmla="*/ 2872629 h 3967556"/>
                  <a:gd name="connsiteX5" fmla="*/ 16433 w 6201346"/>
                  <a:gd name="connsiteY5" fmla="*/ 3844885 h 3967556"/>
                  <a:gd name="connsiteX6" fmla="*/ 0 w 6201346"/>
                  <a:gd name="connsiteY6" fmla="*/ 55946 h 3967556"/>
                  <a:gd name="connsiteX7" fmla="*/ 6109407 w 6201346"/>
                  <a:gd name="connsiteY7" fmla="*/ 55500 h 3967556"/>
                  <a:gd name="connsiteX0" fmla="*/ 6109407 w 6211840"/>
                  <a:gd name="connsiteY0" fmla="*/ 55500 h 3967556"/>
                  <a:gd name="connsiteX1" fmla="*/ 3739321 w 6211840"/>
                  <a:gd name="connsiteY1" fmla="*/ 806305 h 3967556"/>
                  <a:gd name="connsiteX2" fmla="*/ 2549169 w 6211840"/>
                  <a:gd name="connsiteY2" fmla="*/ 1405710 h 3967556"/>
                  <a:gd name="connsiteX3" fmla="*/ 2033147 w 6211840"/>
                  <a:gd name="connsiteY3" fmla="*/ 2340946 h 3967556"/>
                  <a:gd name="connsiteX4" fmla="*/ 849905 w 6211840"/>
                  <a:gd name="connsiteY4" fmla="*/ 2872629 h 3967556"/>
                  <a:gd name="connsiteX5" fmla="*/ 16433 w 6211840"/>
                  <a:gd name="connsiteY5" fmla="*/ 3844885 h 3967556"/>
                  <a:gd name="connsiteX6" fmla="*/ 0 w 6211840"/>
                  <a:gd name="connsiteY6" fmla="*/ 55946 h 3967556"/>
                  <a:gd name="connsiteX7" fmla="*/ 6109407 w 6211840"/>
                  <a:gd name="connsiteY7" fmla="*/ 55500 h 39675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211840" h="3967556">
                    <a:moveTo>
                      <a:pt x="6109407" y="55500"/>
                    </a:moveTo>
                    <a:cubicBezTo>
                      <a:pt x="6732627" y="180560"/>
                      <a:pt x="4332694" y="581270"/>
                      <a:pt x="3739321" y="806305"/>
                    </a:cubicBezTo>
                    <a:cubicBezTo>
                      <a:pt x="3145948" y="1031340"/>
                      <a:pt x="2833531" y="1149936"/>
                      <a:pt x="2549169" y="1405710"/>
                    </a:cubicBezTo>
                    <a:cubicBezTo>
                      <a:pt x="2264807" y="1661484"/>
                      <a:pt x="2316358" y="2096460"/>
                      <a:pt x="2033147" y="2340946"/>
                    </a:cubicBezTo>
                    <a:cubicBezTo>
                      <a:pt x="1749936" y="2585432"/>
                      <a:pt x="1123753" y="2574313"/>
                      <a:pt x="849905" y="2872629"/>
                    </a:cubicBezTo>
                    <a:cubicBezTo>
                      <a:pt x="576057" y="3170945"/>
                      <a:pt x="16720" y="4345629"/>
                      <a:pt x="16433" y="3844885"/>
                    </a:cubicBezTo>
                    <a:cubicBezTo>
                      <a:pt x="15745" y="2643863"/>
                      <a:pt x="15057" y="1171182"/>
                      <a:pt x="0" y="55946"/>
                    </a:cubicBezTo>
                    <a:cubicBezTo>
                      <a:pt x="2036469" y="55797"/>
                      <a:pt x="5486187" y="-69560"/>
                      <a:pt x="6109407" y="5550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 dirty="0"/>
              </a:p>
            </p:txBody>
          </p:sp>
        </p:grpSp>
        <p:grpSp>
          <p:nvGrpSpPr>
            <p:cNvPr id="26" name="กลุ่ม 25">
              <a:extLst>
                <a:ext uri="{FF2B5EF4-FFF2-40B4-BE49-F238E27FC236}">
                  <a16:creationId xmlns:a16="http://schemas.microsoft.com/office/drawing/2014/main" id="{7DAAD41E-889A-4C7E-AFE1-4E5DAD90ABFC}"/>
                </a:ext>
              </a:extLst>
            </p:cNvPr>
            <p:cNvGrpSpPr/>
            <p:nvPr/>
          </p:nvGrpSpPr>
          <p:grpSpPr>
            <a:xfrm flipH="1" flipV="1">
              <a:off x="3659829" y="569056"/>
              <a:ext cx="5503933" cy="4625727"/>
              <a:chOff x="-13854" y="-53779"/>
              <a:chExt cx="5988928" cy="5448712"/>
            </a:xfrm>
            <a:gradFill>
              <a:gsLst>
                <a:gs pos="0">
                  <a:srgbClr val="FEE882"/>
                </a:gs>
                <a:gs pos="73000">
                  <a:srgbClr val="FEE882"/>
                </a:gs>
                <a:gs pos="100000">
                  <a:srgbClr val="FEE882"/>
                </a:gs>
              </a:gsLst>
              <a:path path="circle">
                <a:fillToRect l="50000" t="50000" r="50000" b="50000"/>
              </a:path>
            </a:gradFill>
          </p:grpSpPr>
          <p:sp>
            <p:nvSpPr>
              <p:cNvPr id="27" name="รูปแบบอิสระ: รูปร่าง 26">
                <a:extLst>
                  <a:ext uri="{FF2B5EF4-FFF2-40B4-BE49-F238E27FC236}">
                    <a16:creationId xmlns:a16="http://schemas.microsoft.com/office/drawing/2014/main" id="{639E2FCE-E179-4B4B-B31A-9307FD1A748F}"/>
                  </a:ext>
                </a:extLst>
              </p:cNvPr>
              <p:cNvSpPr/>
              <p:nvPr/>
            </p:nvSpPr>
            <p:spPr>
              <a:xfrm>
                <a:off x="-13854" y="415635"/>
                <a:ext cx="3654961" cy="4979298"/>
              </a:xfrm>
              <a:custGeom>
                <a:avLst/>
                <a:gdLst>
                  <a:gd name="connsiteX0" fmla="*/ 3034146 w 3034146"/>
                  <a:gd name="connsiteY0" fmla="*/ 0 h 4724400"/>
                  <a:gd name="connsiteX1" fmla="*/ 1676400 w 3034146"/>
                  <a:gd name="connsiteY1" fmla="*/ 1939636 h 4724400"/>
                  <a:gd name="connsiteX2" fmla="*/ 831273 w 3034146"/>
                  <a:gd name="connsiteY2" fmla="*/ 2521527 h 4724400"/>
                  <a:gd name="connsiteX3" fmla="*/ 498764 w 3034146"/>
                  <a:gd name="connsiteY3" fmla="*/ 4322618 h 4724400"/>
                  <a:gd name="connsiteX4" fmla="*/ 13855 w 3034146"/>
                  <a:gd name="connsiteY4" fmla="*/ 4724400 h 4724400"/>
                  <a:gd name="connsiteX5" fmla="*/ 0 w 3034146"/>
                  <a:gd name="connsiteY5" fmla="*/ 41564 h 4724400"/>
                  <a:gd name="connsiteX6" fmla="*/ 3034146 w 3034146"/>
                  <a:gd name="connsiteY6" fmla="*/ 0 h 4724400"/>
                  <a:gd name="connsiteX0" fmla="*/ 3034146 w 3034146"/>
                  <a:gd name="connsiteY0" fmla="*/ 0 h 5021667"/>
                  <a:gd name="connsiteX1" fmla="*/ 1676400 w 3034146"/>
                  <a:gd name="connsiteY1" fmla="*/ 1939636 h 5021667"/>
                  <a:gd name="connsiteX2" fmla="*/ 831273 w 3034146"/>
                  <a:gd name="connsiteY2" fmla="*/ 2521527 h 5021667"/>
                  <a:gd name="connsiteX3" fmla="*/ 498764 w 3034146"/>
                  <a:gd name="connsiteY3" fmla="*/ 4322618 h 5021667"/>
                  <a:gd name="connsiteX4" fmla="*/ 13855 w 3034146"/>
                  <a:gd name="connsiteY4" fmla="*/ 4724400 h 5021667"/>
                  <a:gd name="connsiteX5" fmla="*/ 0 w 3034146"/>
                  <a:gd name="connsiteY5" fmla="*/ 41564 h 5021667"/>
                  <a:gd name="connsiteX6" fmla="*/ 3034146 w 3034146"/>
                  <a:gd name="connsiteY6" fmla="*/ 0 h 5021667"/>
                  <a:gd name="connsiteX0" fmla="*/ 3034146 w 3034146"/>
                  <a:gd name="connsiteY0" fmla="*/ 0 h 5021667"/>
                  <a:gd name="connsiteX1" fmla="*/ 1676400 w 3034146"/>
                  <a:gd name="connsiteY1" fmla="*/ 1939636 h 5021667"/>
                  <a:gd name="connsiteX2" fmla="*/ 831273 w 3034146"/>
                  <a:gd name="connsiteY2" fmla="*/ 2521527 h 5021667"/>
                  <a:gd name="connsiteX3" fmla="*/ 498764 w 3034146"/>
                  <a:gd name="connsiteY3" fmla="*/ 4322618 h 5021667"/>
                  <a:gd name="connsiteX4" fmla="*/ 13855 w 3034146"/>
                  <a:gd name="connsiteY4" fmla="*/ 4724400 h 5021667"/>
                  <a:gd name="connsiteX5" fmla="*/ 0 w 3034146"/>
                  <a:gd name="connsiteY5" fmla="*/ 41564 h 5021667"/>
                  <a:gd name="connsiteX6" fmla="*/ 3034146 w 3034146"/>
                  <a:gd name="connsiteY6" fmla="*/ 0 h 5021667"/>
                  <a:gd name="connsiteX0" fmla="*/ 3034146 w 3073956"/>
                  <a:gd name="connsiteY0" fmla="*/ 0 h 5021667"/>
                  <a:gd name="connsiteX1" fmla="*/ 1676400 w 3073956"/>
                  <a:gd name="connsiteY1" fmla="*/ 1939636 h 5021667"/>
                  <a:gd name="connsiteX2" fmla="*/ 831273 w 3073956"/>
                  <a:gd name="connsiteY2" fmla="*/ 2521527 h 5021667"/>
                  <a:gd name="connsiteX3" fmla="*/ 498764 w 3073956"/>
                  <a:gd name="connsiteY3" fmla="*/ 4322618 h 5021667"/>
                  <a:gd name="connsiteX4" fmla="*/ 13855 w 3073956"/>
                  <a:gd name="connsiteY4" fmla="*/ 4724400 h 5021667"/>
                  <a:gd name="connsiteX5" fmla="*/ 0 w 3073956"/>
                  <a:gd name="connsiteY5" fmla="*/ 41564 h 5021667"/>
                  <a:gd name="connsiteX6" fmla="*/ 3034146 w 3073956"/>
                  <a:gd name="connsiteY6" fmla="*/ 0 h 5021667"/>
                  <a:gd name="connsiteX0" fmla="*/ 3034146 w 3101237"/>
                  <a:gd name="connsiteY0" fmla="*/ 0 h 5021667"/>
                  <a:gd name="connsiteX1" fmla="*/ 2286000 w 3101237"/>
                  <a:gd name="connsiteY1" fmla="*/ 2119745 h 5021667"/>
                  <a:gd name="connsiteX2" fmla="*/ 831273 w 3101237"/>
                  <a:gd name="connsiteY2" fmla="*/ 2521527 h 5021667"/>
                  <a:gd name="connsiteX3" fmla="*/ 498764 w 3101237"/>
                  <a:gd name="connsiteY3" fmla="*/ 4322618 h 5021667"/>
                  <a:gd name="connsiteX4" fmla="*/ 13855 w 3101237"/>
                  <a:gd name="connsiteY4" fmla="*/ 4724400 h 5021667"/>
                  <a:gd name="connsiteX5" fmla="*/ 0 w 3101237"/>
                  <a:gd name="connsiteY5" fmla="*/ 41564 h 5021667"/>
                  <a:gd name="connsiteX6" fmla="*/ 3034146 w 3101237"/>
                  <a:gd name="connsiteY6" fmla="*/ 0 h 5021667"/>
                  <a:gd name="connsiteX0" fmla="*/ 3740728 w 3780989"/>
                  <a:gd name="connsiteY0" fmla="*/ 13854 h 4980103"/>
                  <a:gd name="connsiteX1" fmla="*/ 2286000 w 3780989"/>
                  <a:gd name="connsiteY1" fmla="*/ 2078181 h 4980103"/>
                  <a:gd name="connsiteX2" fmla="*/ 831273 w 3780989"/>
                  <a:gd name="connsiteY2" fmla="*/ 2479963 h 4980103"/>
                  <a:gd name="connsiteX3" fmla="*/ 498764 w 3780989"/>
                  <a:gd name="connsiteY3" fmla="*/ 4281054 h 4980103"/>
                  <a:gd name="connsiteX4" fmla="*/ 13855 w 3780989"/>
                  <a:gd name="connsiteY4" fmla="*/ 4682836 h 4980103"/>
                  <a:gd name="connsiteX5" fmla="*/ 0 w 3780989"/>
                  <a:gd name="connsiteY5" fmla="*/ 0 h 4980103"/>
                  <a:gd name="connsiteX6" fmla="*/ 3740728 w 3780989"/>
                  <a:gd name="connsiteY6" fmla="*/ 13854 h 4980103"/>
                  <a:gd name="connsiteX0" fmla="*/ 3740728 w 3803936"/>
                  <a:gd name="connsiteY0" fmla="*/ 13854 h 4980103"/>
                  <a:gd name="connsiteX1" fmla="*/ 2826327 w 3803936"/>
                  <a:gd name="connsiteY1" fmla="*/ 1884217 h 4980103"/>
                  <a:gd name="connsiteX2" fmla="*/ 831273 w 3803936"/>
                  <a:gd name="connsiteY2" fmla="*/ 2479963 h 4980103"/>
                  <a:gd name="connsiteX3" fmla="*/ 498764 w 3803936"/>
                  <a:gd name="connsiteY3" fmla="*/ 4281054 h 4980103"/>
                  <a:gd name="connsiteX4" fmla="*/ 13855 w 3803936"/>
                  <a:gd name="connsiteY4" fmla="*/ 4682836 h 4980103"/>
                  <a:gd name="connsiteX5" fmla="*/ 0 w 3803936"/>
                  <a:gd name="connsiteY5" fmla="*/ 0 h 4980103"/>
                  <a:gd name="connsiteX6" fmla="*/ 3740728 w 3803936"/>
                  <a:gd name="connsiteY6" fmla="*/ 13854 h 4980103"/>
                  <a:gd name="connsiteX0" fmla="*/ 3740728 w 3819518"/>
                  <a:gd name="connsiteY0" fmla="*/ 13854 h 4980103"/>
                  <a:gd name="connsiteX1" fmla="*/ 2826327 w 3819518"/>
                  <a:gd name="connsiteY1" fmla="*/ 1884217 h 4980103"/>
                  <a:gd name="connsiteX2" fmla="*/ 831273 w 3819518"/>
                  <a:gd name="connsiteY2" fmla="*/ 2479963 h 4980103"/>
                  <a:gd name="connsiteX3" fmla="*/ 498764 w 3819518"/>
                  <a:gd name="connsiteY3" fmla="*/ 4281054 h 4980103"/>
                  <a:gd name="connsiteX4" fmla="*/ 13855 w 3819518"/>
                  <a:gd name="connsiteY4" fmla="*/ 4682836 h 4980103"/>
                  <a:gd name="connsiteX5" fmla="*/ 0 w 3819518"/>
                  <a:gd name="connsiteY5" fmla="*/ 0 h 4980103"/>
                  <a:gd name="connsiteX6" fmla="*/ 3740728 w 3819518"/>
                  <a:gd name="connsiteY6" fmla="*/ 13854 h 4980103"/>
                  <a:gd name="connsiteX0" fmla="*/ 3699165 w 3764759"/>
                  <a:gd name="connsiteY0" fmla="*/ 0 h 4980103"/>
                  <a:gd name="connsiteX1" fmla="*/ 2826327 w 3764759"/>
                  <a:gd name="connsiteY1" fmla="*/ 1884217 h 4980103"/>
                  <a:gd name="connsiteX2" fmla="*/ 831273 w 3764759"/>
                  <a:gd name="connsiteY2" fmla="*/ 2479963 h 4980103"/>
                  <a:gd name="connsiteX3" fmla="*/ 498764 w 3764759"/>
                  <a:gd name="connsiteY3" fmla="*/ 4281054 h 4980103"/>
                  <a:gd name="connsiteX4" fmla="*/ 13855 w 3764759"/>
                  <a:gd name="connsiteY4" fmla="*/ 4682836 h 4980103"/>
                  <a:gd name="connsiteX5" fmla="*/ 0 w 3764759"/>
                  <a:gd name="connsiteY5" fmla="*/ 0 h 4980103"/>
                  <a:gd name="connsiteX6" fmla="*/ 3699165 w 3764759"/>
                  <a:gd name="connsiteY6" fmla="*/ 0 h 4980103"/>
                  <a:gd name="connsiteX0" fmla="*/ 3408220 w 3496956"/>
                  <a:gd name="connsiteY0" fmla="*/ 0 h 4993957"/>
                  <a:gd name="connsiteX1" fmla="*/ 2826327 w 3496956"/>
                  <a:gd name="connsiteY1" fmla="*/ 1898071 h 4993957"/>
                  <a:gd name="connsiteX2" fmla="*/ 831273 w 3496956"/>
                  <a:gd name="connsiteY2" fmla="*/ 2493817 h 4993957"/>
                  <a:gd name="connsiteX3" fmla="*/ 498764 w 3496956"/>
                  <a:gd name="connsiteY3" fmla="*/ 4294908 h 4993957"/>
                  <a:gd name="connsiteX4" fmla="*/ 13855 w 3496956"/>
                  <a:gd name="connsiteY4" fmla="*/ 4696690 h 4993957"/>
                  <a:gd name="connsiteX5" fmla="*/ 0 w 3496956"/>
                  <a:gd name="connsiteY5" fmla="*/ 13854 h 4993957"/>
                  <a:gd name="connsiteX6" fmla="*/ 3408220 w 3496956"/>
                  <a:gd name="connsiteY6" fmla="*/ 0 h 4993957"/>
                  <a:gd name="connsiteX0" fmla="*/ 3408220 w 3460882"/>
                  <a:gd name="connsiteY0" fmla="*/ 0 h 4993957"/>
                  <a:gd name="connsiteX1" fmla="*/ 2355272 w 3460882"/>
                  <a:gd name="connsiteY1" fmla="*/ 1787235 h 4993957"/>
                  <a:gd name="connsiteX2" fmla="*/ 831273 w 3460882"/>
                  <a:gd name="connsiteY2" fmla="*/ 2493817 h 4993957"/>
                  <a:gd name="connsiteX3" fmla="*/ 498764 w 3460882"/>
                  <a:gd name="connsiteY3" fmla="*/ 4294908 h 4993957"/>
                  <a:gd name="connsiteX4" fmla="*/ 13855 w 3460882"/>
                  <a:gd name="connsiteY4" fmla="*/ 4696690 h 4993957"/>
                  <a:gd name="connsiteX5" fmla="*/ 0 w 3460882"/>
                  <a:gd name="connsiteY5" fmla="*/ 13854 h 4993957"/>
                  <a:gd name="connsiteX6" fmla="*/ 3408220 w 3460882"/>
                  <a:gd name="connsiteY6" fmla="*/ 0 h 4993957"/>
                  <a:gd name="connsiteX0" fmla="*/ 3408220 w 3461814"/>
                  <a:gd name="connsiteY0" fmla="*/ 0 h 4997951"/>
                  <a:gd name="connsiteX1" fmla="*/ 2355272 w 3461814"/>
                  <a:gd name="connsiteY1" fmla="*/ 1787235 h 4997951"/>
                  <a:gd name="connsiteX2" fmla="*/ 706582 w 3461814"/>
                  <a:gd name="connsiteY2" fmla="*/ 2369126 h 4997951"/>
                  <a:gd name="connsiteX3" fmla="*/ 498764 w 3461814"/>
                  <a:gd name="connsiteY3" fmla="*/ 4294908 h 4997951"/>
                  <a:gd name="connsiteX4" fmla="*/ 13855 w 3461814"/>
                  <a:gd name="connsiteY4" fmla="*/ 4696690 h 4997951"/>
                  <a:gd name="connsiteX5" fmla="*/ 0 w 3461814"/>
                  <a:gd name="connsiteY5" fmla="*/ 13854 h 4997951"/>
                  <a:gd name="connsiteX6" fmla="*/ 3408220 w 3461814"/>
                  <a:gd name="connsiteY6" fmla="*/ 0 h 4997951"/>
                  <a:gd name="connsiteX0" fmla="*/ 3505202 w 3555152"/>
                  <a:gd name="connsiteY0" fmla="*/ 13855 h 4984097"/>
                  <a:gd name="connsiteX1" fmla="*/ 2355272 w 3555152"/>
                  <a:gd name="connsiteY1" fmla="*/ 1773381 h 4984097"/>
                  <a:gd name="connsiteX2" fmla="*/ 706582 w 3555152"/>
                  <a:gd name="connsiteY2" fmla="*/ 2355272 h 4984097"/>
                  <a:gd name="connsiteX3" fmla="*/ 498764 w 3555152"/>
                  <a:gd name="connsiteY3" fmla="*/ 4281054 h 4984097"/>
                  <a:gd name="connsiteX4" fmla="*/ 13855 w 3555152"/>
                  <a:gd name="connsiteY4" fmla="*/ 4682836 h 4984097"/>
                  <a:gd name="connsiteX5" fmla="*/ 0 w 3555152"/>
                  <a:gd name="connsiteY5" fmla="*/ 0 h 4984097"/>
                  <a:gd name="connsiteX6" fmla="*/ 3505202 w 3555152"/>
                  <a:gd name="connsiteY6" fmla="*/ 13855 h 4984097"/>
                  <a:gd name="connsiteX0" fmla="*/ 3505202 w 3509945"/>
                  <a:gd name="connsiteY0" fmla="*/ 13855 h 4984097"/>
                  <a:gd name="connsiteX1" fmla="*/ 2355272 w 3509945"/>
                  <a:gd name="connsiteY1" fmla="*/ 1773381 h 4984097"/>
                  <a:gd name="connsiteX2" fmla="*/ 706582 w 3509945"/>
                  <a:gd name="connsiteY2" fmla="*/ 2355272 h 4984097"/>
                  <a:gd name="connsiteX3" fmla="*/ 498764 w 3509945"/>
                  <a:gd name="connsiteY3" fmla="*/ 4281054 h 4984097"/>
                  <a:gd name="connsiteX4" fmla="*/ 13855 w 3509945"/>
                  <a:gd name="connsiteY4" fmla="*/ 4682836 h 4984097"/>
                  <a:gd name="connsiteX5" fmla="*/ 0 w 3509945"/>
                  <a:gd name="connsiteY5" fmla="*/ 0 h 4984097"/>
                  <a:gd name="connsiteX6" fmla="*/ 3505202 w 3509945"/>
                  <a:gd name="connsiteY6" fmla="*/ 13855 h 4984097"/>
                  <a:gd name="connsiteX0" fmla="*/ 3505202 w 3510195"/>
                  <a:gd name="connsiteY0" fmla="*/ 13855 h 4984097"/>
                  <a:gd name="connsiteX1" fmla="*/ 2355272 w 3510195"/>
                  <a:gd name="connsiteY1" fmla="*/ 1773381 h 4984097"/>
                  <a:gd name="connsiteX2" fmla="*/ 706582 w 3510195"/>
                  <a:gd name="connsiteY2" fmla="*/ 2355272 h 4984097"/>
                  <a:gd name="connsiteX3" fmla="*/ 498764 w 3510195"/>
                  <a:gd name="connsiteY3" fmla="*/ 4281054 h 4984097"/>
                  <a:gd name="connsiteX4" fmla="*/ 13855 w 3510195"/>
                  <a:gd name="connsiteY4" fmla="*/ 4682836 h 4984097"/>
                  <a:gd name="connsiteX5" fmla="*/ 0 w 3510195"/>
                  <a:gd name="connsiteY5" fmla="*/ 0 h 4984097"/>
                  <a:gd name="connsiteX6" fmla="*/ 3505202 w 3510195"/>
                  <a:gd name="connsiteY6" fmla="*/ 13855 h 4984097"/>
                  <a:gd name="connsiteX0" fmla="*/ 3505202 w 3510379"/>
                  <a:gd name="connsiteY0" fmla="*/ 13855 h 4984097"/>
                  <a:gd name="connsiteX1" fmla="*/ 2382981 w 3510379"/>
                  <a:gd name="connsiteY1" fmla="*/ 1911927 h 4984097"/>
                  <a:gd name="connsiteX2" fmla="*/ 706582 w 3510379"/>
                  <a:gd name="connsiteY2" fmla="*/ 2355272 h 4984097"/>
                  <a:gd name="connsiteX3" fmla="*/ 498764 w 3510379"/>
                  <a:gd name="connsiteY3" fmla="*/ 4281054 h 4984097"/>
                  <a:gd name="connsiteX4" fmla="*/ 13855 w 3510379"/>
                  <a:gd name="connsiteY4" fmla="*/ 4682836 h 4984097"/>
                  <a:gd name="connsiteX5" fmla="*/ 0 w 3510379"/>
                  <a:gd name="connsiteY5" fmla="*/ 0 h 4984097"/>
                  <a:gd name="connsiteX6" fmla="*/ 3505202 w 3510379"/>
                  <a:gd name="connsiteY6" fmla="*/ 13855 h 4984097"/>
                  <a:gd name="connsiteX0" fmla="*/ 3865420 w 3868973"/>
                  <a:gd name="connsiteY0" fmla="*/ 13855 h 4984097"/>
                  <a:gd name="connsiteX1" fmla="*/ 2382981 w 3868973"/>
                  <a:gd name="connsiteY1" fmla="*/ 1911927 h 4984097"/>
                  <a:gd name="connsiteX2" fmla="*/ 706582 w 3868973"/>
                  <a:gd name="connsiteY2" fmla="*/ 2355272 h 4984097"/>
                  <a:gd name="connsiteX3" fmla="*/ 498764 w 3868973"/>
                  <a:gd name="connsiteY3" fmla="*/ 4281054 h 4984097"/>
                  <a:gd name="connsiteX4" fmla="*/ 13855 w 3868973"/>
                  <a:gd name="connsiteY4" fmla="*/ 4682836 h 4984097"/>
                  <a:gd name="connsiteX5" fmla="*/ 0 w 3868973"/>
                  <a:gd name="connsiteY5" fmla="*/ 0 h 4984097"/>
                  <a:gd name="connsiteX6" fmla="*/ 3865420 w 3868973"/>
                  <a:gd name="connsiteY6" fmla="*/ 13855 h 4984097"/>
                  <a:gd name="connsiteX0" fmla="*/ 3865420 w 3873426"/>
                  <a:gd name="connsiteY0" fmla="*/ 13855 h 4984097"/>
                  <a:gd name="connsiteX1" fmla="*/ 2992581 w 3873426"/>
                  <a:gd name="connsiteY1" fmla="*/ 1717964 h 4984097"/>
                  <a:gd name="connsiteX2" fmla="*/ 706582 w 3873426"/>
                  <a:gd name="connsiteY2" fmla="*/ 2355272 h 4984097"/>
                  <a:gd name="connsiteX3" fmla="*/ 498764 w 3873426"/>
                  <a:gd name="connsiteY3" fmla="*/ 4281054 h 4984097"/>
                  <a:gd name="connsiteX4" fmla="*/ 13855 w 3873426"/>
                  <a:gd name="connsiteY4" fmla="*/ 4682836 h 4984097"/>
                  <a:gd name="connsiteX5" fmla="*/ 0 w 3873426"/>
                  <a:gd name="connsiteY5" fmla="*/ 0 h 4984097"/>
                  <a:gd name="connsiteX6" fmla="*/ 3865420 w 3873426"/>
                  <a:gd name="connsiteY6" fmla="*/ 13855 h 4984097"/>
                  <a:gd name="connsiteX0" fmla="*/ 3865420 w 3873179"/>
                  <a:gd name="connsiteY0" fmla="*/ 13855 h 4980543"/>
                  <a:gd name="connsiteX1" fmla="*/ 2992581 w 3873179"/>
                  <a:gd name="connsiteY1" fmla="*/ 1717964 h 4980543"/>
                  <a:gd name="connsiteX2" fmla="*/ 803564 w 3873179"/>
                  <a:gd name="connsiteY2" fmla="*/ 2466109 h 4980543"/>
                  <a:gd name="connsiteX3" fmla="*/ 498764 w 3873179"/>
                  <a:gd name="connsiteY3" fmla="*/ 4281054 h 4980543"/>
                  <a:gd name="connsiteX4" fmla="*/ 13855 w 3873179"/>
                  <a:gd name="connsiteY4" fmla="*/ 4682836 h 4980543"/>
                  <a:gd name="connsiteX5" fmla="*/ 0 w 3873179"/>
                  <a:gd name="connsiteY5" fmla="*/ 0 h 4980543"/>
                  <a:gd name="connsiteX6" fmla="*/ 3865420 w 3873179"/>
                  <a:gd name="connsiteY6" fmla="*/ 13855 h 4980543"/>
                  <a:gd name="connsiteX0" fmla="*/ 3532911 w 3549464"/>
                  <a:gd name="connsiteY0" fmla="*/ 138545 h 4980543"/>
                  <a:gd name="connsiteX1" fmla="*/ 2992581 w 3549464"/>
                  <a:gd name="connsiteY1" fmla="*/ 1717964 h 4980543"/>
                  <a:gd name="connsiteX2" fmla="*/ 803564 w 3549464"/>
                  <a:gd name="connsiteY2" fmla="*/ 2466109 h 4980543"/>
                  <a:gd name="connsiteX3" fmla="*/ 498764 w 3549464"/>
                  <a:gd name="connsiteY3" fmla="*/ 4281054 h 4980543"/>
                  <a:gd name="connsiteX4" fmla="*/ 13855 w 3549464"/>
                  <a:gd name="connsiteY4" fmla="*/ 4682836 h 4980543"/>
                  <a:gd name="connsiteX5" fmla="*/ 0 w 3549464"/>
                  <a:gd name="connsiteY5" fmla="*/ 0 h 4980543"/>
                  <a:gd name="connsiteX6" fmla="*/ 3532911 w 3549464"/>
                  <a:gd name="connsiteY6" fmla="*/ 138545 h 4980543"/>
                  <a:gd name="connsiteX0" fmla="*/ 3546766 w 3562611"/>
                  <a:gd name="connsiteY0" fmla="*/ 0 h 5008253"/>
                  <a:gd name="connsiteX1" fmla="*/ 2992581 w 3562611"/>
                  <a:gd name="connsiteY1" fmla="*/ 1745674 h 5008253"/>
                  <a:gd name="connsiteX2" fmla="*/ 803564 w 3562611"/>
                  <a:gd name="connsiteY2" fmla="*/ 2493819 h 5008253"/>
                  <a:gd name="connsiteX3" fmla="*/ 498764 w 3562611"/>
                  <a:gd name="connsiteY3" fmla="*/ 4308764 h 5008253"/>
                  <a:gd name="connsiteX4" fmla="*/ 13855 w 3562611"/>
                  <a:gd name="connsiteY4" fmla="*/ 4710546 h 5008253"/>
                  <a:gd name="connsiteX5" fmla="*/ 0 w 3562611"/>
                  <a:gd name="connsiteY5" fmla="*/ 27710 h 5008253"/>
                  <a:gd name="connsiteX6" fmla="*/ 3546766 w 3562611"/>
                  <a:gd name="connsiteY6" fmla="*/ 0 h 5008253"/>
                  <a:gd name="connsiteX0" fmla="*/ 3546766 w 3706909"/>
                  <a:gd name="connsiteY0" fmla="*/ 0 h 5008253"/>
                  <a:gd name="connsiteX1" fmla="*/ 2992581 w 3706909"/>
                  <a:gd name="connsiteY1" fmla="*/ 1745674 h 5008253"/>
                  <a:gd name="connsiteX2" fmla="*/ 803564 w 3706909"/>
                  <a:gd name="connsiteY2" fmla="*/ 2493819 h 5008253"/>
                  <a:gd name="connsiteX3" fmla="*/ 498764 w 3706909"/>
                  <a:gd name="connsiteY3" fmla="*/ 4308764 h 5008253"/>
                  <a:gd name="connsiteX4" fmla="*/ 13855 w 3706909"/>
                  <a:gd name="connsiteY4" fmla="*/ 4710546 h 5008253"/>
                  <a:gd name="connsiteX5" fmla="*/ 0 w 3706909"/>
                  <a:gd name="connsiteY5" fmla="*/ 27710 h 5008253"/>
                  <a:gd name="connsiteX6" fmla="*/ 3546766 w 3706909"/>
                  <a:gd name="connsiteY6" fmla="*/ 0 h 5008253"/>
                  <a:gd name="connsiteX0" fmla="*/ 3546766 w 3576888"/>
                  <a:gd name="connsiteY0" fmla="*/ 0 h 5008253"/>
                  <a:gd name="connsiteX1" fmla="*/ 2992581 w 3576888"/>
                  <a:gd name="connsiteY1" fmla="*/ 1745674 h 5008253"/>
                  <a:gd name="connsiteX2" fmla="*/ 803564 w 3576888"/>
                  <a:gd name="connsiteY2" fmla="*/ 2493819 h 5008253"/>
                  <a:gd name="connsiteX3" fmla="*/ 498764 w 3576888"/>
                  <a:gd name="connsiteY3" fmla="*/ 4308764 h 5008253"/>
                  <a:gd name="connsiteX4" fmla="*/ 13855 w 3576888"/>
                  <a:gd name="connsiteY4" fmla="*/ 4710546 h 5008253"/>
                  <a:gd name="connsiteX5" fmla="*/ 0 w 3576888"/>
                  <a:gd name="connsiteY5" fmla="*/ 27710 h 5008253"/>
                  <a:gd name="connsiteX6" fmla="*/ 3546766 w 3576888"/>
                  <a:gd name="connsiteY6" fmla="*/ 0 h 5008253"/>
                  <a:gd name="connsiteX0" fmla="*/ 3546766 w 3560729"/>
                  <a:gd name="connsiteY0" fmla="*/ 0 h 5008253"/>
                  <a:gd name="connsiteX1" fmla="*/ 2604653 w 3560729"/>
                  <a:gd name="connsiteY1" fmla="*/ 1814947 h 5008253"/>
                  <a:gd name="connsiteX2" fmla="*/ 803564 w 3560729"/>
                  <a:gd name="connsiteY2" fmla="*/ 2493819 h 5008253"/>
                  <a:gd name="connsiteX3" fmla="*/ 498764 w 3560729"/>
                  <a:gd name="connsiteY3" fmla="*/ 4308764 h 5008253"/>
                  <a:gd name="connsiteX4" fmla="*/ 13855 w 3560729"/>
                  <a:gd name="connsiteY4" fmla="*/ 4710546 h 5008253"/>
                  <a:gd name="connsiteX5" fmla="*/ 0 w 3560729"/>
                  <a:gd name="connsiteY5" fmla="*/ 27710 h 5008253"/>
                  <a:gd name="connsiteX6" fmla="*/ 3546766 w 3560729"/>
                  <a:gd name="connsiteY6" fmla="*/ 0 h 5008253"/>
                  <a:gd name="connsiteX0" fmla="*/ 3546766 w 3560729"/>
                  <a:gd name="connsiteY0" fmla="*/ 0 h 5022108"/>
                  <a:gd name="connsiteX1" fmla="*/ 2604653 w 3560729"/>
                  <a:gd name="connsiteY1" fmla="*/ 1828802 h 5022108"/>
                  <a:gd name="connsiteX2" fmla="*/ 803564 w 3560729"/>
                  <a:gd name="connsiteY2" fmla="*/ 2507674 h 5022108"/>
                  <a:gd name="connsiteX3" fmla="*/ 498764 w 3560729"/>
                  <a:gd name="connsiteY3" fmla="*/ 4322619 h 5022108"/>
                  <a:gd name="connsiteX4" fmla="*/ 13855 w 3560729"/>
                  <a:gd name="connsiteY4" fmla="*/ 4724401 h 5022108"/>
                  <a:gd name="connsiteX5" fmla="*/ 0 w 3560729"/>
                  <a:gd name="connsiteY5" fmla="*/ 41565 h 5022108"/>
                  <a:gd name="connsiteX6" fmla="*/ 3546766 w 3560729"/>
                  <a:gd name="connsiteY6" fmla="*/ 0 h 5022108"/>
                  <a:gd name="connsiteX0" fmla="*/ 3546766 w 3560729"/>
                  <a:gd name="connsiteY0" fmla="*/ 0 h 5028368"/>
                  <a:gd name="connsiteX1" fmla="*/ 2604653 w 3560729"/>
                  <a:gd name="connsiteY1" fmla="*/ 1828802 h 5028368"/>
                  <a:gd name="connsiteX2" fmla="*/ 803564 w 3560729"/>
                  <a:gd name="connsiteY2" fmla="*/ 2313710 h 5028368"/>
                  <a:gd name="connsiteX3" fmla="*/ 498764 w 3560729"/>
                  <a:gd name="connsiteY3" fmla="*/ 4322619 h 5028368"/>
                  <a:gd name="connsiteX4" fmla="*/ 13855 w 3560729"/>
                  <a:gd name="connsiteY4" fmla="*/ 4724401 h 5028368"/>
                  <a:gd name="connsiteX5" fmla="*/ 0 w 3560729"/>
                  <a:gd name="connsiteY5" fmla="*/ 41565 h 5028368"/>
                  <a:gd name="connsiteX6" fmla="*/ 3546766 w 3560729"/>
                  <a:gd name="connsiteY6" fmla="*/ 0 h 5028368"/>
                  <a:gd name="connsiteX0" fmla="*/ 3546766 w 3567061"/>
                  <a:gd name="connsiteY0" fmla="*/ 0 h 5028368"/>
                  <a:gd name="connsiteX1" fmla="*/ 2826326 w 3567061"/>
                  <a:gd name="connsiteY1" fmla="*/ 1731820 h 5028368"/>
                  <a:gd name="connsiteX2" fmla="*/ 803564 w 3567061"/>
                  <a:gd name="connsiteY2" fmla="*/ 2313710 h 5028368"/>
                  <a:gd name="connsiteX3" fmla="*/ 498764 w 3567061"/>
                  <a:gd name="connsiteY3" fmla="*/ 4322619 h 5028368"/>
                  <a:gd name="connsiteX4" fmla="*/ 13855 w 3567061"/>
                  <a:gd name="connsiteY4" fmla="*/ 4724401 h 5028368"/>
                  <a:gd name="connsiteX5" fmla="*/ 0 w 3567061"/>
                  <a:gd name="connsiteY5" fmla="*/ 41565 h 5028368"/>
                  <a:gd name="connsiteX6" fmla="*/ 3546766 w 3567061"/>
                  <a:gd name="connsiteY6" fmla="*/ 0 h 5028368"/>
                  <a:gd name="connsiteX0" fmla="*/ 3546766 w 3567061"/>
                  <a:gd name="connsiteY0" fmla="*/ 0 h 4939815"/>
                  <a:gd name="connsiteX1" fmla="*/ 2826326 w 3567061"/>
                  <a:gd name="connsiteY1" fmla="*/ 1731820 h 4939815"/>
                  <a:gd name="connsiteX2" fmla="*/ 803564 w 3567061"/>
                  <a:gd name="connsiteY2" fmla="*/ 2313710 h 4939815"/>
                  <a:gd name="connsiteX3" fmla="*/ 1066801 w 3567061"/>
                  <a:gd name="connsiteY3" fmla="*/ 3782292 h 4939815"/>
                  <a:gd name="connsiteX4" fmla="*/ 13855 w 3567061"/>
                  <a:gd name="connsiteY4" fmla="*/ 4724401 h 4939815"/>
                  <a:gd name="connsiteX5" fmla="*/ 0 w 3567061"/>
                  <a:gd name="connsiteY5" fmla="*/ 41565 h 4939815"/>
                  <a:gd name="connsiteX6" fmla="*/ 3546766 w 3567061"/>
                  <a:gd name="connsiteY6" fmla="*/ 0 h 4939815"/>
                  <a:gd name="connsiteX0" fmla="*/ 3546766 w 3567427"/>
                  <a:gd name="connsiteY0" fmla="*/ 0 h 4944652"/>
                  <a:gd name="connsiteX1" fmla="*/ 2826326 w 3567427"/>
                  <a:gd name="connsiteY1" fmla="*/ 1731820 h 4944652"/>
                  <a:gd name="connsiteX2" fmla="*/ 748145 w 3567427"/>
                  <a:gd name="connsiteY2" fmla="*/ 2050474 h 4944652"/>
                  <a:gd name="connsiteX3" fmla="*/ 1066801 w 3567427"/>
                  <a:gd name="connsiteY3" fmla="*/ 3782292 h 4944652"/>
                  <a:gd name="connsiteX4" fmla="*/ 13855 w 3567427"/>
                  <a:gd name="connsiteY4" fmla="*/ 4724401 h 4944652"/>
                  <a:gd name="connsiteX5" fmla="*/ 0 w 3567427"/>
                  <a:gd name="connsiteY5" fmla="*/ 41565 h 4944652"/>
                  <a:gd name="connsiteX6" fmla="*/ 3546766 w 3567427"/>
                  <a:gd name="connsiteY6" fmla="*/ 0 h 4944652"/>
                  <a:gd name="connsiteX0" fmla="*/ 3546766 w 3566619"/>
                  <a:gd name="connsiteY0" fmla="*/ 0 h 4940065"/>
                  <a:gd name="connsiteX1" fmla="*/ 2826326 w 3566619"/>
                  <a:gd name="connsiteY1" fmla="*/ 1731820 h 4940065"/>
                  <a:gd name="connsiteX2" fmla="*/ 872836 w 3566619"/>
                  <a:gd name="connsiteY2" fmla="*/ 2299856 h 4940065"/>
                  <a:gd name="connsiteX3" fmla="*/ 1066801 w 3566619"/>
                  <a:gd name="connsiteY3" fmla="*/ 3782292 h 4940065"/>
                  <a:gd name="connsiteX4" fmla="*/ 13855 w 3566619"/>
                  <a:gd name="connsiteY4" fmla="*/ 4724401 h 4940065"/>
                  <a:gd name="connsiteX5" fmla="*/ 0 w 3566619"/>
                  <a:gd name="connsiteY5" fmla="*/ 41565 h 4940065"/>
                  <a:gd name="connsiteX6" fmla="*/ 3546766 w 3566619"/>
                  <a:gd name="connsiteY6" fmla="*/ 0 h 4940065"/>
                  <a:gd name="connsiteX0" fmla="*/ 3546766 w 3566619"/>
                  <a:gd name="connsiteY0" fmla="*/ 0 h 4943391"/>
                  <a:gd name="connsiteX1" fmla="*/ 2826326 w 3566619"/>
                  <a:gd name="connsiteY1" fmla="*/ 1731820 h 4943391"/>
                  <a:gd name="connsiteX2" fmla="*/ 872836 w 3566619"/>
                  <a:gd name="connsiteY2" fmla="*/ 2299856 h 4943391"/>
                  <a:gd name="connsiteX3" fmla="*/ 1343891 w 3566619"/>
                  <a:gd name="connsiteY3" fmla="*/ 3810001 h 4943391"/>
                  <a:gd name="connsiteX4" fmla="*/ 13855 w 3566619"/>
                  <a:gd name="connsiteY4" fmla="*/ 4724401 h 4943391"/>
                  <a:gd name="connsiteX5" fmla="*/ 0 w 3566619"/>
                  <a:gd name="connsiteY5" fmla="*/ 41565 h 4943391"/>
                  <a:gd name="connsiteX6" fmla="*/ 3546766 w 3566619"/>
                  <a:gd name="connsiteY6" fmla="*/ 0 h 4943391"/>
                  <a:gd name="connsiteX0" fmla="*/ 3546766 w 3566619"/>
                  <a:gd name="connsiteY0" fmla="*/ 0 h 4955848"/>
                  <a:gd name="connsiteX1" fmla="*/ 2826326 w 3566619"/>
                  <a:gd name="connsiteY1" fmla="*/ 1731820 h 4955848"/>
                  <a:gd name="connsiteX2" fmla="*/ 872836 w 3566619"/>
                  <a:gd name="connsiteY2" fmla="*/ 2299856 h 4955848"/>
                  <a:gd name="connsiteX3" fmla="*/ 1136073 w 3566619"/>
                  <a:gd name="connsiteY3" fmla="*/ 3906983 h 4955848"/>
                  <a:gd name="connsiteX4" fmla="*/ 13855 w 3566619"/>
                  <a:gd name="connsiteY4" fmla="*/ 4724401 h 4955848"/>
                  <a:gd name="connsiteX5" fmla="*/ 0 w 3566619"/>
                  <a:gd name="connsiteY5" fmla="*/ 41565 h 4955848"/>
                  <a:gd name="connsiteX6" fmla="*/ 3546766 w 3566619"/>
                  <a:gd name="connsiteY6" fmla="*/ 0 h 4955848"/>
                  <a:gd name="connsiteX0" fmla="*/ 3546766 w 3609882"/>
                  <a:gd name="connsiteY0" fmla="*/ 0 h 4955848"/>
                  <a:gd name="connsiteX1" fmla="*/ 3214254 w 3609882"/>
                  <a:gd name="connsiteY1" fmla="*/ 1579420 h 4955848"/>
                  <a:gd name="connsiteX2" fmla="*/ 872836 w 3609882"/>
                  <a:gd name="connsiteY2" fmla="*/ 2299856 h 4955848"/>
                  <a:gd name="connsiteX3" fmla="*/ 1136073 w 3609882"/>
                  <a:gd name="connsiteY3" fmla="*/ 3906983 h 4955848"/>
                  <a:gd name="connsiteX4" fmla="*/ 13855 w 3609882"/>
                  <a:gd name="connsiteY4" fmla="*/ 4724401 h 4955848"/>
                  <a:gd name="connsiteX5" fmla="*/ 0 w 3609882"/>
                  <a:gd name="connsiteY5" fmla="*/ 41565 h 4955848"/>
                  <a:gd name="connsiteX6" fmla="*/ 3546766 w 3609882"/>
                  <a:gd name="connsiteY6" fmla="*/ 0 h 4955848"/>
                  <a:gd name="connsiteX0" fmla="*/ 3546766 w 3609882"/>
                  <a:gd name="connsiteY0" fmla="*/ 0 h 4957825"/>
                  <a:gd name="connsiteX1" fmla="*/ 3214254 w 3609882"/>
                  <a:gd name="connsiteY1" fmla="*/ 1579420 h 4957825"/>
                  <a:gd name="connsiteX2" fmla="*/ 872836 w 3609882"/>
                  <a:gd name="connsiteY2" fmla="*/ 2299856 h 4957825"/>
                  <a:gd name="connsiteX3" fmla="*/ 1136073 w 3609882"/>
                  <a:gd name="connsiteY3" fmla="*/ 3906983 h 4957825"/>
                  <a:gd name="connsiteX4" fmla="*/ 13855 w 3609882"/>
                  <a:gd name="connsiteY4" fmla="*/ 4724401 h 4957825"/>
                  <a:gd name="connsiteX5" fmla="*/ 0 w 3609882"/>
                  <a:gd name="connsiteY5" fmla="*/ 41565 h 4957825"/>
                  <a:gd name="connsiteX6" fmla="*/ 3546766 w 3609882"/>
                  <a:gd name="connsiteY6" fmla="*/ 0 h 4957825"/>
                  <a:gd name="connsiteX0" fmla="*/ 3635098 w 3698214"/>
                  <a:gd name="connsiteY0" fmla="*/ 0 h 4956688"/>
                  <a:gd name="connsiteX1" fmla="*/ 3302586 w 3698214"/>
                  <a:gd name="connsiteY1" fmla="*/ 1579420 h 4956688"/>
                  <a:gd name="connsiteX2" fmla="*/ 961168 w 3698214"/>
                  <a:gd name="connsiteY2" fmla="*/ 2299856 h 4956688"/>
                  <a:gd name="connsiteX3" fmla="*/ 1432223 w 3698214"/>
                  <a:gd name="connsiteY3" fmla="*/ 4045529 h 4956688"/>
                  <a:gd name="connsiteX4" fmla="*/ 102187 w 3698214"/>
                  <a:gd name="connsiteY4" fmla="*/ 4724401 h 4956688"/>
                  <a:gd name="connsiteX5" fmla="*/ 88332 w 3698214"/>
                  <a:gd name="connsiteY5" fmla="*/ 41565 h 4956688"/>
                  <a:gd name="connsiteX6" fmla="*/ 3635098 w 3698214"/>
                  <a:gd name="connsiteY6" fmla="*/ 0 h 4956688"/>
                  <a:gd name="connsiteX0" fmla="*/ 3635098 w 3698214"/>
                  <a:gd name="connsiteY0" fmla="*/ 0 h 4956688"/>
                  <a:gd name="connsiteX1" fmla="*/ 3302586 w 3698214"/>
                  <a:gd name="connsiteY1" fmla="*/ 1579420 h 4956688"/>
                  <a:gd name="connsiteX2" fmla="*/ 961168 w 3698214"/>
                  <a:gd name="connsiteY2" fmla="*/ 2299856 h 4956688"/>
                  <a:gd name="connsiteX3" fmla="*/ 1432223 w 3698214"/>
                  <a:gd name="connsiteY3" fmla="*/ 4045529 h 4956688"/>
                  <a:gd name="connsiteX4" fmla="*/ 102187 w 3698214"/>
                  <a:gd name="connsiteY4" fmla="*/ 4724401 h 4956688"/>
                  <a:gd name="connsiteX5" fmla="*/ 88332 w 3698214"/>
                  <a:gd name="connsiteY5" fmla="*/ 41565 h 4956688"/>
                  <a:gd name="connsiteX6" fmla="*/ 3635098 w 3698214"/>
                  <a:gd name="connsiteY6" fmla="*/ 0 h 4956688"/>
                  <a:gd name="connsiteX0" fmla="*/ 3635098 w 3698214"/>
                  <a:gd name="connsiteY0" fmla="*/ 0 h 4956688"/>
                  <a:gd name="connsiteX1" fmla="*/ 3302586 w 3698214"/>
                  <a:gd name="connsiteY1" fmla="*/ 1579420 h 4956688"/>
                  <a:gd name="connsiteX2" fmla="*/ 961168 w 3698214"/>
                  <a:gd name="connsiteY2" fmla="*/ 2299856 h 4956688"/>
                  <a:gd name="connsiteX3" fmla="*/ 1432223 w 3698214"/>
                  <a:gd name="connsiteY3" fmla="*/ 4045529 h 4956688"/>
                  <a:gd name="connsiteX4" fmla="*/ 102187 w 3698214"/>
                  <a:gd name="connsiteY4" fmla="*/ 4724401 h 4956688"/>
                  <a:gd name="connsiteX5" fmla="*/ 88332 w 3698214"/>
                  <a:gd name="connsiteY5" fmla="*/ 41565 h 4956688"/>
                  <a:gd name="connsiteX6" fmla="*/ 3635098 w 3698214"/>
                  <a:gd name="connsiteY6" fmla="*/ 0 h 4956688"/>
                  <a:gd name="connsiteX0" fmla="*/ 3591845 w 3654961"/>
                  <a:gd name="connsiteY0" fmla="*/ 0 h 4968373"/>
                  <a:gd name="connsiteX1" fmla="*/ 3259333 w 3654961"/>
                  <a:gd name="connsiteY1" fmla="*/ 1579420 h 4968373"/>
                  <a:gd name="connsiteX2" fmla="*/ 917915 w 3654961"/>
                  <a:gd name="connsiteY2" fmla="*/ 2299856 h 4968373"/>
                  <a:gd name="connsiteX3" fmla="*/ 1388970 w 3654961"/>
                  <a:gd name="connsiteY3" fmla="*/ 4045529 h 4968373"/>
                  <a:gd name="connsiteX4" fmla="*/ 58934 w 3654961"/>
                  <a:gd name="connsiteY4" fmla="*/ 4724401 h 4968373"/>
                  <a:gd name="connsiteX5" fmla="*/ 45079 w 3654961"/>
                  <a:gd name="connsiteY5" fmla="*/ 41565 h 4968373"/>
                  <a:gd name="connsiteX6" fmla="*/ 3591845 w 3654961"/>
                  <a:gd name="connsiteY6" fmla="*/ 0 h 4968373"/>
                  <a:gd name="connsiteX0" fmla="*/ 3591845 w 3654961"/>
                  <a:gd name="connsiteY0" fmla="*/ 0 h 4967280"/>
                  <a:gd name="connsiteX1" fmla="*/ 3259333 w 3654961"/>
                  <a:gd name="connsiteY1" fmla="*/ 1579420 h 4967280"/>
                  <a:gd name="connsiteX2" fmla="*/ 917915 w 3654961"/>
                  <a:gd name="connsiteY2" fmla="*/ 2299856 h 4967280"/>
                  <a:gd name="connsiteX3" fmla="*/ 1388970 w 3654961"/>
                  <a:gd name="connsiteY3" fmla="*/ 4045529 h 4967280"/>
                  <a:gd name="connsiteX4" fmla="*/ 58934 w 3654961"/>
                  <a:gd name="connsiteY4" fmla="*/ 4724401 h 4967280"/>
                  <a:gd name="connsiteX5" fmla="*/ 45079 w 3654961"/>
                  <a:gd name="connsiteY5" fmla="*/ 41565 h 4967280"/>
                  <a:gd name="connsiteX6" fmla="*/ 3591845 w 3654961"/>
                  <a:gd name="connsiteY6" fmla="*/ 0 h 4967280"/>
                  <a:gd name="connsiteX0" fmla="*/ 3591845 w 3654961"/>
                  <a:gd name="connsiteY0" fmla="*/ 0 h 4979298"/>
                  <a:gd name="connsiteX1" fmla="*/ 3259333 w 3654961"/>
                  <a:gd name="connsiteY1" fmla="*/ 1579420 h 4979298"/>
                  <a:gd name="connsiteX2" fmla="*/ 917915 w 3654961"/>
                  <a:gd name="connsiteY2" fmla="*/ 2299856 h 4979298"/>
                  <a:gd name="connsiteX3" fmla="*/ 1388970 w 3654961"/>
                  <a:gd name="connsiteY3" fmla="*/ 4045529 h 4979298"/>
                  <a:gd name="connsiteX4" fmla="*/ 58934 w 3654961"/>
                  <a:gd name="connsiteY4" fmla="*/ 4738255 h 4979298"/>
                  <a:gd name="connsiteX5" fmla="*/ 45079 w 3654961"/>
                  <a:gd name="connsiteY5" fmla="*/ 41565 h 4979298"/>
                  <a:gd name="connsiteX6" fmla="*/ 3591845 w 3654961"/>
                  <a:gd name="connsiteY6" fmla="*/ 0 h 4979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654961" h="4979298">
                    <a:moveTo>
                      <a:pt x="3591845" y="0"/>
                    </a:moveTo>
                    <a:cubicBezTo>
                      <a:pt x="3704991" y="635000"/>
                      <a:pt x="3704988" y="1196111"/>
                      <a:pt x="3259333" y="1579420"/>
                    </a:cubicBezTo>
                    <a:cubicBezTo>
                      <a:pt x="2813678" y="1962729"/>
                      <a:pt x="1229642" y="1888838"/>
                      <a:pt x="917915" y="2299856"/>
                    </a:cubicBezTo>
                    <a:cubicBezTo>
                      <a:pt x="606188" y="2710874"/>
                      <a:pt x="1532133" y="3639129"/>
                      <a:pt x="1388970" y="4045529"/>
                    </a:cubicBezTo>
                    <a:cubicBezTo>
                      <a:pt x="1245807" y="4451929"/>
                      <a:pt x="185461" y="5430703"/>
                      <a:pt x="58934" y="4738255"/>
                    </a:cubicBezTo>
                    <a:cubicBezTo>
                      <a:pt x="-67593" y="4045807"/>
                      <a:pt x="49697" y="1602510"/>
                      <a:pt x="45079" y="41565"/>
                    </a:cubicBezTo>
                    <a:lnTo>
                      <a:pt x="359184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84407" tIns="42203" rIns="84407" bIns="42203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th-TH" sz="1661"/>
              </a:p>
            </p:txBody>
          </p:sp>
          <p:sp>
            <p:nvSpPr>
              <p:cNvPr id="28" name="รูปแบบอิสระ: รูปร่าง 27">
                <a:extLst>
                  <a:ext uri="{FF2B5EF4-FFF2-40B4-BE49-F238E27FC236}">
                    <a16:creationId xmlns:a16="http://schemas.microsoft.com/office/drawing/2014/main" id="{2BA85EDD-0A85-4EA9-8663-73F808501E58}"/>
                  </a:ext>
                </a:extLst>
              </p:cNvPr>
              <p:cNvSpPr/>
              <p:nvPr/>
            </p:nvSpPr>
            <p:spPr>
              <a:xfrm>
                <a:off x="-13854" y="-53779"/>
                <a:ext cx="5988928" cy="3844532"/>
              </a:xfrm>
              <a:custGeom>
                <a:avLst/>
                <a:gdLst>
                  <a:gd name="connsiteX0" fmla="*/ 5791200 w 5791200"/>
                  <a:gd name="connsiteY0" fmla="*/ 13854 h 3574472"/>
                  <a:gd name="connsiteX1" fmla="*/ 3061855 w 5791200"/>
                  <a:gd name="connsiteY1" fmla="*/ 678872 h 3574472"/>
                  <a:gd name="connsiteX2" fmla="*/ 2992582 w 5791200"/>
                  <a:gd name="connsiteY2" fmla="*/ 1607127 h 3574472"/>
                  <a:gd name="connsiteX3" fmla="*/ 1413164 w 5791200"/>
                  <a:gd name="connsiteY3" fmla="*/ 1870363 h 3574472"/>
                  <a:gd name="connsiteX4" fmla="*/ 0 w 5791200"/>
                  <a:gd name="connsiteY4" fmla="*/ 3574472 h 3574472"/>
                  <a:gd name="connsiteX5" fmla="*/ 55418 w 5791200"/>
                  <a:gd name="connsiteY5" fmla="*/ 0 h 3574472"/>
                  <a:gd name="connsiteX6" fmla="*/ 5791200 w 5791200"/>
                  <a:gd name="connsiteY6" fmla="*/ 13854 h 3574472"/>
                  <a:gd name="connsiteX0" fmla="*/ 5822003 w 5822003"/>
                  <a:gd name="connsiteY0" fmla="*/ 28151 h 3588769"/>
                  <a:gd name="connsiteX1" fmla="*/ 3092658 w 5822003"/>
                  <a:gd name="connsiteY1" fmla="*/ 693169 h 3588769"/>
                  <a:gd name="connsiteX2" fmla="*/ 3023385 w 5822003"/>
                  <a:gd name="connsiteY2" fmla="*/ 1621424 h 3588769"/>
                  <a:gd name="connsiteX3" fmla="*/ 1443967 w 5822003"/>
                  <a:gd name="connsiteY3" fmla="*/ 1884660 h 3588769"/>
                  <a:gd name="connsiteX4" fmla="*/ 30803 w 5822003"/>
                  <a:gd name="connsiteY4" fmla="*/ 3588769 h 3588769"/>
                  <a:gd name="connsiteX5" fmla="*/ 0 w 5822003"/>
                  <a:gd name="connsiteY5" fmla="*/ 0 h 3588769"/>
                  <a:gd name="connsiteX6" fmla="*/ 5822003 w 5822003"/>
                  <a:gd name="connsiteY6" fmla="*/ 28151 h 3588769"/>
                  <a:gd name="connsiteX0" fmla="*/ 5879484 w 5879484"/>
                  <a:gd name="connsiteY0" fmla="*/ 42449 h 3603067"/>
                  <a:gd name="connsiteX1" fmla="*/ 3150139 w 5879484"/>
                  <a:gd name="connsiteY1" fmla="*/ 707467 h 3603067"/>
                  <a:gd name="connsiteX2" fmla="*/ 3080866 w 5879484"/>
                  <a:gd name="connsiteY2" fmla="*/ 1635722 h 3603067"/>
                  <a:gd name="connsiteX3" fmla="*/ 1501448 w 5879484"/>
                  <a:gd name="connsiteY3" fmla="*/ 1898958 h 3603067"/>
                  <a:gd name="connsiteX4" fmla="*/ 88284 w 5879484"/>
                  <a:gd name="connsiteY4" fmla="*/ 3603067 h 3603067"/>
                  <a:gd name="connsiteX5" fmla="*/ 0 w 5879484"/>
                  <a:gd name="connsiteY5" fmla="*/ 0 h 3603067"/>
                  <a:gd name="connsiteX6" fmla="*/ 5879484 w 5879484"/>
                  <a:gd name="connsiteY6" fmla="*/ 42449 h 3603067"/>
                  <a:gd name="connsiteX0" fmla="*/ 5879484 w 5879484"/>
                  <a:gd name="connsiteY0" fmla="*/ 42449 h 3603067"/>
                  <a:gd name="connsiteX1" fmla="*/ 3150139 w 5879484"/>
                  <a:gd name="connsiteY1" fmla="*/ 707467 h 3603067"/>
                  <a:gd name="connsiteX2" fmla="*/ 3080866 w 5879484"/>
                  <a:gd name="connsiteY2" fmla="*/ 1635722 h 3603067"/>
                  <a:gd name="connsiteX3" fmla="*/ 1501448 w 5879484"/>
                  <a:gd name="connsiteY3" fmla="*/ 1898958 h 3603067"/>
                  <a:gd name="connsiteX4" fmla="*/ 2063 w 5879484"/>
                  <a:gd name="connsiteY4" fmla="*/ 3603067 h 3603067"/>
                  <a:gd name="connsiteX5" fmla="*/ 0 w 5879484"/>
                  <a:gd name="connsiteY5" fmla="*/ 0 h 3603067"/>
                  <a:gd name="connsiteX6" fmla="*/ 5879484 w 5879484"/>
                  <a:gd name="connsiteY6" fmla="*/ 42449 h 3603067"/>
                  <a:gd name="connsiteX0" fmla="*/ 6021126 w 6021126"/>
                  <a:gd name="connsiteY0" fmla="*/ 42449 h 3688855"/>
                  <a:gd name="connsiteX1" fmla="*/ 3291781 w 6021126"/>
                  <a:gd name="connsiteY1" fmla="*/ 707467 h 3688855"/>
                  <a:gd name="connsiteX2" fmla="*/ 3222508 w 6021126"/>
                  <a:gd name="connsiteY2" fmla="*/ 1635722 h 3688855"/>
                  <a:gd name="connsiteX3" fmla="*/ 1643090 w 6021126"/>
                  <a:gd name="connsiteY3" fmla="*/ 1898958 h 3688855"/>
                  <a:gd name="connsiteX4" fmla="*/ 2 w 6021126"/>
                  <a:gd name="connsiteY4" fmla="*/ 3688855 h 3688855"/>
                  <a:gd name="connsiteX5" fmla="*/ 141642 w 6021126"/>
                  <a:gd name="connsiteY5" fmla="*/ 0 h 3688855"/>
                  <a:gd name="connsiteX6" fmla="*/ 6021126 w 6021126"/>
                  <a:gd name="connsiteY6" fmla="*/ 42449 h 3688855"/>
                  <a:gd name="connsiteX0" fmla="*/ 6109408 w 6109408"/>
                  <a:gd name="connsiteY0" fmla="*/ 128236 h 3774642"/>
                  <a:gd name="connsiteX1" fmla="*/ 3380063 w 6109408"/>
                  <a:gd name="connsiteY1" fmla="*/ 793254 h 3774642"/>
                  <a:gd name="connsiteX2" fmla="*/ 3310790 w 6109408"/>
                  <a:gd name="connsiteY2" fmla="*/ 1721509 h 3774642"/>
                  <a:gd name="connsiteX3" fmla="*/ 1731372 w 6109408"/>
                  <a:gd name="connsiteY3" fmla="*/ 1984745 h 3774642"/>
                  <a:gd name="connsiteX4" fmla="*/ 88284 w 6109408"/>
                  <a:gd name="connsiteY4" fmla="*/ 3774642 h 3774642"/>
                  <a:gd name="connsiteX5" fmla="*/ 0 w 6109408"/>
                  <a:gd name="connsiteY5" fmla="*/ 0 h 3774642"/>
                  <a:gd name="connsiteX6" fmla="*/ 6109408 w 6109408"/>
                  <a:gd name="connsiteY6" fmla="*/ 128236 h 3774642"/>
                  <a:gd name="connsiteX0" fmla="*/ 6109408 w 6109408"/>
                  <a:gd name="connsiteY0" fmla="*/ 128236 h 3774642"/>
                  <a:gd name="connsiteX1" fmla="*/ 3380063 w 6109408"/>
                  <a:gd name="connsiteY1" fmla="*/ 793254 h 3774642"/>
                  <a:gd name="connsiteX2" fmla="*/ 3310790 w 6109408"/>
                  <a:gd name="connsiteY2" fmla="*/ 1721509 h 3774642"/>
                  <a:gd name="connsiteX3" fmla="*/ 1731372 w 6109408"/>
                  <a:gd name="connsiteY3" fmla="*/ 1984745 h 3774642"/>
                  <a:gd name="connsiteX4" fmla="*/ 88284 w 6109408"/>
                  <a:gd name="connsiteY4" fmla="*/ 3774642 h 3774642"/>
                  <a:gd name="connsiteX5" fmla="*/ 0 w 6109408"/>
                  <a:gd name="connsiteY5" fmla="*/ 0 h 3774642"/>
                  <a:gd name="connsiteX6" fmla="*/ 6109408 w 6109408"/>
                  <a:gd name="connsiteY6" fmla="*/ 128236 h 3774642"/>
                  <a:gd name="connsiteX0" fmla="*/ 6109408 w 6109408"/>
                  <a:gd name="connsiteY0" fmla="*/ 128236 h 3774642"/>
                  <a:gd name="connsiteX1" fmla="*/ 3380063 w 6109408"/>
                  <a:gd name="connsiteY1" fmla="*/ 793254 h 3774642"/>
                  <a:gd name="connsiteX2" fmla="*/ 3310790 w 6109408"/>
                  <a:gd name="connsiteY2" fmla="*/ 1721509 h 3774642"/>
                  <a:gd name="connsiteX3" fmla="*/ 1731372 w 6109408"/>
                  <a:gd name="connsiteY3" fmla="*/ 1984745 h 3774642"/>
                  <a:gd name="connsiteX4" fmla="*/ 88284 w 6109408"/>
                  <a:gd name="connsiteY4" fmla="*/ 3774642 h 3774642"/>
                  <a:gd name="connsiteX5" fmla="*/ 0 w 6109408"/>
                  <a:gd name="connsiteY5" fmla="*/ 0 h 3774642"/>
                  <a:gd name="connsiteX6" fmla="*/ 6109408 w 6109408"/>
                  <a:gd name="connsiteY6" fmla="*/ 128236 h 3774642"/>
                  <a:gd name="connsiteX0" fmla="*/ 6037557 w 6037557"/>
                  <a:gd name="connsiteY0" fmla="*/ 142533 h 3788939"/>
                  <a:gd name="connsiteX1" fmla="*/ 3308212 w 6037557"/>
                  <a:gd name="connsiteY1" fmla="*/ 807551 h 3788939"/>
                  <a:gd name="connsiteX2" fmla="*/ 3238939 w 6037557"/>
                  <a:gd name="connsiteY2" fmla="*/ 1735806 h 3788939"/>
                  <a:gd name="connsiteX3" fmla="*/ 1659521 w 6037557"/>
                  <a:gd name="connsiteY3" fmla="*/ 1999042 h 3788939"/>
                  <a:gd name="connsiteX4" fmla="*/ 16433 w 6037557"/>
                  <a:gd name="connsiteY4" fmla="*/ 3788939 h 3788939"/>
                  <a:gd name="connsiteX5" fmla="*/ 0 w 6037557"/>
                  <a:gd name="connsiteY5" fmla="*/ 0 h 3788939"/>
                  <a:gd name="connsiteX6" fmla="*/ 6037557 w 6037557"/>
                  <a:gd name="connsiteY6" fmla="*/ 142533 h 3788939"/>
                  <a:gd name="connsiteX0" fmla="*/ 6037557 w 6037557"/>
                  <a:gd name="connsiteY0" fmla="*/ 142533 h 3788939"/>
                  <a:gd name="connsiteX1" fmla="*/ 3308212 w 6037557"/>
                  <a:gd name="connsiteY1" fmla="*/ 807551 h 3788939"/>
                  <a:gd name="connsiteX2" fmla="*/ 3238939 w 6037557"/>
                  <a:gd name="connsiteY2" fmla="*/ 1735806 h 3788939"/>
                  <a:gd name="connsiteX3" fmla="*/ 1659521 w 6037557"/>
                  <a:gd name="connsiteY3" fmla="*/ 1999042 h 3788939"/>
                  <a:gd name="connsiteX4" fmla="*/ 16433 w 6037557"/>
                  <a:gd name="connsiteY4" fmla="*/ 3788939 h 3788939"/>
                  <a:gd name="connsiteX5" fmla="*/ 0 w 6037557"/>
                  <a:gd name="connsiteY5" fmla="*/ 0 h 3788939"/>
                  <a:gd name="connsiteX6" fmla="*/ 6037557 w 6037557"/>
                  <a:gd name="connsiteY6" fmla="*/ 142533 h 3788939"/>
                  <a:gd name="connsiteX0" fmla="*/ 6109407 w 6109407"/>
                  <a:gd name="connsiteY0" fmla="*/ 0 h 3789385"/>
                  <a:gd name="connsiteX1" fmla="*/ 3308212 w 6109407"/>
                  <a:gd name="connsiteY1" fmla="*/ 807997 h 3789385"/>
                  <a:gd name="connsiteX2" fmla="*/ 3238939 w 6109407"/>
                  <a:gd name="connsiteY2" fmla="*/ 1736252 h 3789385"/>
                  <a:gd name="connsiteX3" fmla="*/ 1659521 w 6109407"/>
                  <a:gd name="connsiteY3" fmla="*/ 1999488 h 3789385"/>
                  <a:gd name="connsiteX4" fmla="*/ 16433 w 6109407"/>
                  <a:gd name="connsiteY4" fmla="*/ 3789385 h 3789385"/>
                  <a:gd name="connsiteX5" fmla="*/ 0 w 6109407"/>
                  <a:gd name="connsiteY5" fmla="*/ 446 h 3789385"/>
                  <a:gd name="connsiteX6" fmla="*/ 6109407 w 6109407"/>
                  <a:gd name="connsiteY6" fmla="*/ 0 h 3789385"/>
                  <a:gd name="connsiteX0" fmla="*/ 6109407 w 6179364"/>
                  <a:gd name="connsiteY0" fmla="*/ 0 h 3789385"/>
                  <a:gd name="connsiteX1" fmla="*/ 3308212 w 6179364"/>
                  <a:gd name="connsiteY1" fmla="*/ 807997 h 3789385"/>
                  <a:gd name="connsiteX2" fmla="*/ 3238939 w 6179364"/>
                  <a:gd name="connsiteY2" fmla="*/ 1736252 h 3789385"/>
                  <a:gd name="connsiteX3" fmla="*/ 1659521 w 6179364"/>
                  <a:gd name="connsiteY3" fmla="*/ 1999488 h 3789385"/>
                  <a:gd name="connsiteX4" fmla="*/ 16433 w 6179364"/>
                  <a:gd name="connsiteY4" fmla="*/ 3789385 h 3789385"/>
                  <a:gd name="connsiteX5" fmla="*/ 0 w 6179364"/>
                  <a:gd name="connsiteY5" fmla="*/ 446 h 3789385"/>
                  <a:gd name="connsiteX6" fmla="*/ 6109407 w 6179364"/>
                  <a:gd name="connsiteY6" fmla="*/ 0 h 3789385"/>
                  <a:gd name="connsiteX0" fmla="*/ 6109407 w 6179364"/>
                  <a:gd name="connsiteY0" fmla="*/ 0 h 3789385"/>
                  <a:gd name="connsiteX1" fmla="*/ 3308212 w 6179364"/>
                  <a:gd name="connsiteY1" fmla="*/ 807997 h 3789385"/>
                  <a:gd name="connsiteX2" fmla="*/ 3238939 w 6179364"/>
                  <a:gd name="connsiteY2" fmla="*/ 1736252 h 3789385"/>
                  <a:gd name="connsiteX3" fmla="*/ 1659521 w 6179364"/>
                  <a:gd name="connsiteY3" fmla="*/ 1999488 h 3789385"/>
                  <a:gd name="connsiteX4" fmla="*/ 16433 w 6179364"/>
                  <a:gd name="connsiteY4" fmla="*/ 3789385 h 3789385"/>
                  <a:gd name="connsiteX5" fmla="*/ 0 w 6179364"/>
                  <a:gd name="connsiteY5" fmla="*/ 446 h 3789385"/>
                  <a:gd name="connsiteX6" fmla="*/ 6109407 w 6179364"/>
                  <a:gd name="connsiteY6" fmla="*/ 0 h 3789385"/>
                  <a:gd name="connsiteX0" fmla="*/ 6109407 w 6179364"/>
                  <a:gd name="connsiteY0" fmla="*/ 0 h 3826203"/>
                  <a:gd name="connsiteX1" fmla="*/ 3308212 w 6179364"/>
                  <a:gd name="connsiteY1" fmla="*/ 807997 h 3826203"/>
                  <a:gd name="connsiteX2" fmla="*/ 3238939 w 6179364"/>
                  <a:gd name="connsiteY2" fmla="*/ 1736252 h 3826203"/>
                  <a:gd name="connsiteX3" fmla="*/ 1659521 w 6179364"/>
                  <a:gd name="connsiteY3" fmla="*/ 1999488 h 3826203"/>
                  <a:gd name="connsiteX4" fmla="*/ 16433 w 6179364"/>
                  <a:gd name="connsiteY4" fmla="*/ 3789385 h 3826203"/>
                  <a:gd name="connsiteX5" fmla="*/ 0 w 6179364"/>
                  <a:gd name="connsiteY5" fmla="*/ 446 h 3826203"/>
                  <a:gd name="connsiteX6" fmla="*/ 6109407 w 6179364"/>
                  <a:gd name="connsiteY6" fmla="*/ 0 h 3826203"/>
                  <a:gd name="connsiteX0" fmla="*/ 6109407 w 6194666"/>
                  <a:gd name="connsiteY0" fmla="*/ 0 h 3826203"/>
                  <a:gd name="connsiteX1" fmla="*/ 3897392 w 6194666"/>
                  <a:gd name="connsiteY1" fmla="*/ 636422 h 3826203"/>
                  <a:gd name="connsiteX2" fmla="*/ 3238939 w 6194666"/>
                  <a:gd name="connsiteY2" fmla="*/ 1736252 h 3826203"/>
                  <a:gd name="connsiteX3" fmla="*/ 1659521 w 6194666"/>
                  <a:gd name="connsiteY3" fmla="*/ 1999488 h 3826203"/>
                  <a:gd name="connsiteX4" fmla="*/ 16433 w 6194666"/>
                  <a:gd name="connsiteY4" fmla="*/ 3789385 h 3826203"/>
                  <a:gd name="connsiteX5" fmla="*/ 0 w 6194666"/>
                  <a:gd name="connsiteY5" fmla="*/ 446 h 3826203"/>
                  <a:gd name="connsiteX6" fmla="*/ 6109407 w 6194666"/>
                  <a:gd name="connsiteY6" fmla="*/ 0 h 3826203"/>
                  <a:gd name="connsiteX0" fmla="*/ 6109407 w 6195622"/>
                  <a:gd name="connsiteY0" fmla="*/ 0 h 3830610"/>
                  <a:gd name="connsiteX1" fmla="*/ 3897392 w 6195622"/>
                  <a:gd name="connsiteY1" fmla="*/ 636422 h 3830610"/>
                  <a:gd name="connsiteX2" fmla="*/ 3052127 w 6195622"/>
                  <a:gd name="connsiteY2" fmla="*/ 1764848 h 3830610"/>
                  <a:gd name="connsiteX3" fmla="*/ 1659521 w 6195622"/>
                  <a:gd name="connsiteY3" fmla="*/ 1999488 h 3830610"/>
                  <a:gd name="connsiteX4" fmla="*/ 16433 w 6195622"/>
                  <a:gd name="connsiteY4" fmla="*/ 3789385 h 3830610"/>
                  <a:gd name="connsiteX5" fmla="*/ 0 w 6195622"/>
                  <a:gd name="connsiteY5" fmla="*/ 446 h 3830610"/>
                  <a:gd name="connsiteX6" fmla="*/ 6109407 w 6195622"/>
                  <a:gd name="connsiteY6" fmla="*/ 0 h 3830610"/>
                  <a:gd name="connsiteX0" fmla="*/ 6109407 w 6200522"/>
                  <a:gd name="connsiteY0" fmla="*/ 0 h 3830610"/>
                  <a:gd name="connsiteX1" fmla="*/ 4041094 w 6200522"/>
                  <a:gd name="connsiteY1" fmla="*/ 893784 h 3830610"/>
                  <a:gd name="connsiteX2" fmla="*/ 3052127 w 6200522"/>
                  <a:gd name="connsiteY2" fmla="*/ 1764848 h 3830610"/>
                  <a:gd name="connsiteX3" fmla="*/ 1659521 w 6200522"/>
                  <a:gd name="connsiteY3" fmla="*/ 1999488 h 3830610"/>
                  <a:gd name="connsiteX4" fmla="*/ 16433 w 6200522"/>
                  <a:gd name="connsiteY4" fmla="*/ 3789385 h 3830610"/>
                  <a:gd name="connsiteX5" fmla="*/ 0 w 6200522"/>
                  <a:gd name="connsiteY5" fmla="*/ 446 h 3830610"/>
                  <a:gd name="connsiteX6" fmla="*/ 6109407 w 6200522"/>
                  <a:gd name="connsiteY6" fmla="*/ 0 h 3830610"/>
                  <a:gd name="connsiteX0" fmla="*/ 6109407 w 6200522"/>
                  <a:gd name="connsiteY0" fmla="*/ 0 h 3906887"/>
                  <a:gd name="connsiteX1" fmla="*/ 4041094 w 6200522"/>
                  <a:gd name="connsiteY1" fmla="*/ 893784 h 3906887"/>
                  <a:gd name="connsiteX2" fmla="*/ 3052127 w 6200522"/>
                  <a:gd name="connsiteY2" fmla="*/ 1764848 h 3906887"/>
                  <a:gd name="connsiteX3" fmla="*/ 1659521 w 6200522"/>
                  <a:gd name="connsiteY3" fmla="*/ 1999488 h 3906887"/>
                  <a:gd name="connsiteX4" fmla="*/ 921756 w 6200522"/>
                  <a:gd name="connsiteY4" fmla="*/ 2860023 h 3906887"/>
                  <a:gd name="connsiteX5" fmla="*/ 16433 w 6200522"/>
                  <a:gd name="connsiteY5" fmla="*/ 3789385 h 3906887"/>
                  <a:gd name="connsiteX6" fmla="*/ 0 w 6200522"/>
                  <a:gd name="connsiteY6" fmla="*/ 446 h 3906887"/>
                  <a:gd name="connsiteX7" fmla="*/ 6109407 w 6200522"/>
                  <a:gd name="connsiteY7" fmla="*/ 0 h 3906887"/>
                  <a:gd name="connsiteX0" fmla="*/ 6109407 w 6210247"/>
                  <a:gd name="connsiteY0" fmla="*/ 0 h 3906887"/>
                  <a:gd name="connsiteX1" fmla="*/ 4285388 w 6210247"/>
                  <a:gd name="connsiteY1" fmla="*/ 793699 h 3906887"/>
                  <a:gd name="connsiteX2" fmla="*/ 3052127 w 6210247"/>
                  <a:gd name="connsiteY2" fmla="*/ 1764848 h 3906887"/>
                  <a:gd name="connsiteX3" fmla="*/ 1659521 w 6210247"/>
                  <a:gd name="connsiteY3" fmla="*/ 1999488 h 3906887"/>
                  <a:gd name="connsiteX4" fmla="*/ 921756 w 6210247"/>
                  <a:gd name="connsiteY4" fmla="*/ 2860023 h 3906887"/>
                  <a:gd name="connsiteX5" fmla="*/ 16433 w 6210247"/>
                  <a:gd name="connsiteY5" fmla="*/ 3789385 h 3906887"/>
                  <a:gd name="connsiteX6" fmla="*/ 0 w 6210247"/>
                  <a:gd name="connsiteY6" fmla="*/ 446 h 3906887"/>
                  <a:gd name="connsiteX7" fmla="*/ 6109407 w 6210247"/>
                  <a:gd name="connsiteY7" fmla="*/ 0 h 3906887"/>
                  <a:gd name="connsiteX0" fmla="*/ 6109407 w 6214422"/>
                  <a:gd name="connsiteY0" fmla="*/ 0 h 3906887"/>
                  <a:gd name="connsiteX1" fmla="*/ 4285388 w 6214422"/>
                  <a:gd name="connsiteY1" fmla="*/ 793699 h 3906887"/>
                  <a:gd name="connsiteX2" fmla="*/ 2477318 w 6214422"/>
                  <a:gd name="connsiteY2" fmla="*/ 964165 h 3906887"/>
                  <a:gd name="connsiteX3" fmla="*/ 1659521 w 6214422"/>
                  <a:gd name="connsiteY3" fmla="*/ 1999488 h 3906887"/>
                  <a:gd name="connsiteX4" fmla="*/ 921756 w 6214422"/>
                  <a:gd name="connsiteY4" fmla="*/ 2860023 h 3906887"/>
                  <a:gd name="connsiteX5" fmla="*/ 16433 w 6214422"/>
                  <a:gd name="connsiteY5" fmla="*/ 3789385 h 3906887"/>
                  <a:gd name="connsiteX6" fmla="*/ 0 w 6214422"/>
                  <a:gd name="connsiteY6" fmla="*/ 446 h 3906887"/>
                  <a:gd name="connsiteX7" fmla="*/ 6109407 w 6214422"/>
                  <a:gd name="connsiteY7" fmla="*/ 0 h 3906887"/>
                  <a:gd name="connsiteX0" fmla="*/ 6109407 w 6214422"/>
                  <a:gd name="connsiteY0" fmla="*/ 0 h 3906887"/>
                  <a:gd name="connsiteX1" fmla="*/ 4285388 w 6214422"/>
                  <a:gd name="connsiteY1" fmla="*/ 793699 h 3906887"/>
                  <a:gd name="connsiteX2" fmla="*/ 2477318 w 6214422"/>
                  <a:gd name="connsiteY2" fmla="*/ 964165 h 3906887"/>
                  <a:gd name="connsiteX3" fmla="*/ 2033147 w 6214422"/>
                  <a:gd name="connsiteY3" fmla="*/ 2285446 h 3906887"/>
                  <a:gd name="connsiteX4" fmla="*/ 921756 w 6214422"/>
                  <a:gd name="connsiteY4" fmla="*/ 2860023 h 3906887"/>
                  <a:gd name="connsiteX5" fmla="*/ 16433 w 6214422"/>
                  <a:gd name="connsiteY5" fmla="*/ 3789385 h 3906887"/>
                  <a:gd name="connsiteX6" fmla="*/ 0 w 6214422"/>
                  <a:gd name="connsiteY6" fmla="*/ 446 h 3906887"/>
                  <a:gd name="connsiteX7" fmla="*/ 6109407 w 6214422"/>
                  <a:gd name="connsiteY7" fmla="*/ 0 h 3906887"/>
                  <a:gd name="connsiteX0" fmla="*/ 6109407 w 6214422"/>
                  <a:gd name="connsiteY0" fmla="*/ 0 h 3903573"/>
                  <a:gd name="connsiteX1" fmla="*/ 4285388 w 6214422"/>
                  <a:gd name="connsiteY1" fmla="*/ 793699 h 3903573"/>
                  <a:gd name="connsiteX2" fmla="*/ 2477318 w 6214422"/>
                  <a:gd name="connsiteY2" fmla="*/ 964165 h 3903573"/>
                  <a:gd name="connsiteX3" fmla="*/ 2033147 w 6214422"/>
                  <a:gd name="connsiteY3" fmla="*/ 2285446 h 3903573"/>
                  <a:gd name="connsiteX4" fmla="*/ 849905 w 6214422"/>
                  <a:gd name="connsiteY4" fmla="*/ 2817129 h 3903573"/>
                  <a:gd name="connsiteX5" fmla="*/ 16433 w 6214422"/>
                  <a:gd name="connsiteY5" fmla="*/ 3789385 h 3903573"/>
                  <a:gd name="connsiteX6" fmla="*/ 0 w 6214422"/>
                  <a:gd name="connsiteY6" fmla="*/ 446 h 3903573"/>
                  <a:gd name="connsiteX7" fmla="*/ 6109407 w 6214422"/>
                  <a:gd name="connsiteY7" fmla="*/ 0 h 3903573"/>
                  <a:gd name="connsiteX0" fmla="*/ 6109407 w 6214422"/>
                  <a:gd name="connsiteY0" fmla="*/ 0 h 3912056"/>
                  <a:gd name="connsiteX1" fmla="*/ 4285388 w 6214422"/>
                  <a:gd name="connsiteY1" fmla="*/ 793699 h 3912056"/>
                  <a:gd name="connsiteX2" fmla="*/ 2477318 w 6214422"/>
                  <a:gd name="connsiteY2" fmla="*/ 964165 h 3912056"/>
                  <a:gd name="connsiteX3" fmla="*/ 2033147 w 6214422"/>
                  <a:gd name="connsiteY3" fmla="*/ 2285446 h 3912056"/>
                  <a:gd name="connsiteX4" fmla="*/ 849905 w 6214422"/>
                  <a:gd name="connsiteY4" fmla="*/ 2817129 h 3912056"/>
                  <a:gd name="connsiteX5" fmla="*/ 16433 w 6214422"/>
                  <a:gd name="connsiteY5" fmla="*/ 3789385 h 3912056"/>
                  <a:gd name="connsiteX6" fmla="*/ 0 w 6214422"/>
                  <a:gd name="connsiteY6" fmla="*/ 446 h 3912056"/>
                  <a:gd name="connsiteX7" fmla="*/ 6109407 w 6214422"/>
                  <a:gd name="connsiteY7" fmla="*/ 0 h 3912056"/>
                  <a:gd name="connsiteX0" fmla="*/ 6109407 w 6220180"/>
                  <a:gd name="connsiteY0" fmla="*/ 0 h 3912056"/>
                  <a:gd name="connsiteX1" fmla="*/ 4400350 w 6220180"/>
                  <a:gd name="connsiteY1" fmla="*/ 993869 h 3912056"/>
                  <a:gd name="connsiteX2" fmla="*/ 2477318 w 6220180"/>
                  <a:gd name="connsiteY2" fmla="*/ 964165 h 3912056"/>
                  <a:gd name="connsiteX3" fmla="*/ 2033147 w 6220180"/>
                  <a:gd name="connsiteY3" fmla="*/ 2285446 h 3912056"/>
                  <a:gd name="connsiteX4" fmla="*/ 849905 w 6220180"/>
                  <a:gd name="connsiteY4" fmla="*/ 2817129 h 3912056"/>
                  <a:gd name="connsiteX5" fmla="*/ 16433 w 6220180"/>
                  <a:gd name="connsiteY5" fmla="*/ 3789385 h 3912056"/>
                  <a:gd name="connsiteX6" fmla="*/ 0 w 6220180"/>
                  <a:gd name="connsiteY6" fmla="*/ 446 h 3912056"/>
                  <a:gd name="connsiteX7" fmla="*/ 6109407 w 6220180"/>
                  <a:gd name="connsiteY7" fmla="*/ 0 h 3912056"/>
                  <a:gd name="connsiteX0" fmla="*/ 6109407 w 6221637"/>
                  <a:gd name="connsiteY0" fmla="*/ 0 h 3912056"/>
                  <a:gd name="connsiteX1" fmla="*/ 4400350 w 6221637"/>
                  <a:gd name="connsiteY1" fmla="*/ 993869 h 3912056"/>
                  <a:gd name="connsiteX2" fmla="*/ 2477318 w 6221637"/>
                  <a:gd name="connsiteY2" fmla="*/ 964165 h 3912056"/>
                  <a:gd name="connsiteX3" fmla="*/ 2033147 w 6221637"/>
                  <a:gd name="connsiteY3" fmla="*/ 2285446 h 3912056"/>
                  <a:gd name="connsiteX4" fmla="*/ 849905 w 6221637"/>
                  <a:gd name="connsiteY4" fmla="*/ 2817129 h 3912056"/>
                  <a:gd name="connsiteX5" fmla="*/ 16433 w 6221637"/>
                  <a:gd name="connsiteY5" fmla="*/ 3789385 h 3912056"/>
                  <a:gd name="connsiteX6" fmla="*/ 0 w 6221637"/>
                  <a:gd name="connsiteY6" fmla="*/ 446 h 3912056"/>
                  <a:gd name="connsiteX7" fmla="*/ 6109407 w 6221637"/>
                  <a:gd name="connsiteY7" fmla="*/ 0 h 3912056"/>
                  <a:gd name="connsiteX0" fmla="*/ 6109407 w 6217155"/>
                  <a:gd name="connsiteY0" fmla="*/ 0 h 3912056"/>
                  <a:gd name="connsiteX1" fmla="*/ 4314129 w 6217155"/>
                  <a:gd name="connsiteY1" fmla="*/ 765103 h 3912056"/>
                  <a:gd name="connsiteX2" fmla="*/ 2477318 w 6217155"/>
                  <a:gd name="connsiteY2" fmla="*/ 964165 h 3912056"/>
                  <a:gd name="connsiteX3" fmla="*/ 2033147 w 6217155"/>
                  <a:gd name="connsiteY3" fmla="*/ 2285446 h 3912056"/>
                  <a:gd name="connsiteX4" fmla="*/ 849905 w 6217155"/>
                  <a:gd name="connsiteY4" fmla="*/ 2817129 h 3912056"/>
                  <a:gd name="connsiteX5" fmla="*/ 16433 w 6217155"/>
                  <a:gd name="connsiteY5" fmla="*/ 3789385 h 3912056"/>
                  <a:gd name="connsiteX6" fmla="*/ 0 w 6217155"/>
                  <a:gd name="connsiteY6" fmla="*/ 446 h 3912056"/>
                  <a:gd name="connsiteX7" fmla="*/ 6109407 w 6217155"/>
                  <a:gd name="connsiteY7" fmla="*/ 0 h 3912056"/>
                  <a:gd name="connsiteX0" fmla="*/ 6109407 w 6216702"/>
                  <a:gd name="connsiteY0" fmla="*/ 0 h 3912056"/>
                  <a:gd name="connsiteX1" fmla="*/ 4314129 w 6216702"/>
                  <a:gd name="connsiteY1" fmla="*/ 765103 h 3912056"/>
                  <a:gd name="connsiteX2" fmla="*/ 2362355 w 6216702"/>
                  <a:gd name="connsiteY2" fmla="*/ 721101 h 3912056"/>
                  <a:gd name="connsiteX3" fmla="*/ 2033147 w 6216702"/>
                  <a:gd name="connsiteY3" fmla="*/ 2285446 h 3912056"/>
                  <a:gd name="connsiteX4" fmla="*/ 849905 w 6216702"/>
                  <a:gd name="connsiteY4" fmla="*/ 2817129 h 3912056"/>
                  <a:gd name="connsiteX5" fmla="*/ 16433 w 6216702"/>
                  <a:gd name="connsiteY5" fmla="*/ 3789385 h 3912056"/>
                  <a:gd name="connsiteX6" fmla="*/ 0 w 6216702"/>
                  <a:gd name="connsiteY6" fmla="*/ 446 h 3912056"/>
                  <a:gd name="connsiteX7" fmla="*/ 6109407 w 6216702"/>
                  <a:gd name="connsiteY7" fmla="*/ 0 h 3912056"/>
                  <a:gd name="connsiteX0" fmla="*/ 6109407 w 6212589"/>
                  <a:gd name="connsiteY0" fmla="*/ 0 h 3912056"/>
                  <a:gd name="connsiteX1" fmla="*/ 4227908 w 6212589"/>
                  <a:gd name="connsiteY1" fmla="*/ 622123 h 3912056"/>
                  <a:gd name="connsiteX2" fmla="*/ 2362355 w 6212589"/>
                  <a:gd name="connsiteY2" fmla="*/ 721101 h 3912056"/>
                  <a:gd name="connsiteX3" fmla="*/ 2033147 w 6212589"/>
                  <a:gd name="connsiteY3" fmla="*/ 2285446 h 3912056"/>
                  <a:gd name="connsiteX4" fmla="*/ 849905 w 6212589"/>
                  <a:gd name="connsiteY4" fmla="*/ 2817129 h 3912056"/>
                  <a:gd name="connsiteX5" fmla="*/ 16433 w 6212589"/>
                  <a:gd name="connsiteY5" fmla="*/ 3789385 h 3912056"/>
                  <a:gd name="connsiteX6" fmla="*/ 0 w 6212589"/>
                  <a:gd name="connsiteY6" fmla="*/ 446 h 3912056"/>
                  <a:gd name="connsiteX7" fmla="*/ 6109407 w 6212589"/>
                  <a:gd name="connsiteY7" fmla="*/ 0 h 3912056"/>
                  <a:gd name="connsiteX0" fmla="*/ 6109407 w 6213116"/>
                  <a:gd name="connsiteY0" fmla="*/ 0 h 3912056"/>
                  <a:gd name="connsiteX1" fmla="*/ 4227908 w 6213116"/>
                  <a:gd name="connsiteY1" fmla="*/ 622123 h 3912056"/>
                  <a:gd name="connsiteX2" fmla="*/ 2290505 w 6213116"/>
                  <a:gd name="connsiteY2" fmla="*/ 721102 h 3912056"/>
                  <a:gd name="connsiteX3" fmla="*/ 2033147 w 6213116"/>
                  <a:gd name="connsiteY3" fmla="*/ 2285446 h 3912056"/>
                  <a:gd name="connsiteX4" fmla="*/ 849905 w 6213116"/>
                  <a:gd name="connsiteY4" fmla="*/ 2817129 h 3912056"/>
                  <a:gd name="connsiteX5" fmla="*/ 16433 w 6213116"/>
                  <a:gd name="connsiteY5" fmla="*/ 3789385 h 3912056"/>
                  <a:gd name="connsiteX6" fmla="*/ 0 w 6213116"/>
                  <a:gd name="connsiteY6" fmla="*/ 446 h 3912056"/>
                  <a:gd name="connsiteX7" fmla="*/ 6109407 w 6213116"/>
                  <a:gd name="connsiteY7" fmla="*/ 0 h 3912056"/>
                  <a:gd name="connsiteX0" fmla="*/ 6109407 w 6214399"/>
                  <a:gd name="connsiteY0" fmla="*/ 0 h 3912056"/>
                  <a:gd name="connsiteX1" fmla="*/ 4227908 w 6214399"/>
                  <a:gd name="connsiteY1" fmla="*/ 622123 h 3912056"/>
                  <a:gd name="connsiteX2" fmla="*/ 2290505 w 6214399"/>
                  <a:gd name="connsiteY2" fmla="*/ 721102 h 3912056"/>
                  <a:gd name="connsiteX3" fmla="*/ 2033147 w 6214399"/>
                  <a:gd name="connsiteY3" fmla="*/ 2285446 h 3912056"/>
                  <a:gd name="connsiteX4" fmla="*/ 849905 w 6214399"/>
                  <a:gd name="connsiteY4" fmla="*/ 2817129 h 3912056"/>
                  <a:gd name="connsiteX5" fmla="*/ 16433 w 6214399"/>
                  <a:gd name="connsiteY5" fmla="*/ 3789385 h 3912056"/>
                  <a:gd name="connsiteX6" fmla="*/ 0 w 6214399"/>
                  <a:gd name="connsiteY6" fmla="*/ 446 h 3912056"/>
                  <a:gd name="connsiteX7" fmla="*/ 6109407 w 6214399"/>
                  <a:gd name="connsiteY7" fmla="*/ 0 h 3912056"/>
                  <a:gd name="connsiteX0" fmla="*/ 6109407 w 6231869"/>
                  <a:gd name="connsiteY0" fmla="*/ 0 h 3912056"/>
                  <a:gd name="connsiteX1" fmla="*/ 4227908 w 6231869"/>
                  <a:gd name="connsiteY1" fmla="*/ 622123 h 3912056"/>
                  <a:gd name="connsiteX2" fmla="*/ 2290505 w 6231869"/>
                  <a:gd name="connsiteY2" fmla="*/ 721102 h 3912056"/>
                  <a:gd name="connsiteX3" fmla="*/ 2033147 w 6231869"/>
                  <a:gd name="connsiteY3" fmla="*/ 2285446 h 3912056"/>
                  <a:gd name="connsiteX4" fmla="*/ 849905 w 6231869"/>
                  <a:gd name="connsiteY4" fmla="*/ 2817129 h 3912056"/>
                  <a:gd name="connsiteX5" fmla="*/ 16433 w 6231869"/>
                  <a:gd name="connsiteY5" fmla="*/ 3789385 h 3912056"/>
                  <a:gd name="connsiteX6" fmla="*/ 0 w 6231869"/>
                  <a:gd name="connsiteY6" fmla="*/ 446 h 3912056"/>
                  <a:gd name="connsiteX7" fmla="*/ 6109407 w 6231869"/>
                  <a:gd name="connsiteY7" fmla="*/ 0 h 3912056"/>
                  <a:gd name="connsiteX0" fmla="*/ 6109407 w 6263187"/>
                  <a:gd name="connsiteY0" fmla="*/ 0 h 3912056"/>
                  <a:gd name="connsiteX1" fmla="*/ 4227908 w 6263187"/>
                  <a:gd name="connsiteY1" fmla="*/ 622123 h 3912056"/>
                  <a:gd name="connsiteX2" fmla="*/ 2290505 w 6263187"/>
                  <a:gd name="connsiteY2" fmla="*/ 721102 h 3912056"/>
                  <a:gd name="connsiteX3" fmla="*/ 2033147 w 6263187"/>
                  <a:gd name="connsiteY3" fmla="*/ 2285446 h 3912056"/>
                  <a:gd name="connsiteX4" fmla="*/ 849905 w 6263187"/>
                  <a:gd name="connsiteY4" fmla="*/ 2817129 h 3912056"/>
                  <a:gd name="connsiteX5" fmla="*/ 16433 w 6263187"/>
                  <a:gd name="connsiteY5" fmla="*/ 3789385 h 3912056"/>
                  <a:gd name="connsiteX6" fmla="*/ 0 w 6263187"/>
                  <a:gd name="connsiteY6" fmla="*/ 446 h 3912056"/>
                  <a:gd name="connsiteX7" fmla="*/ 6109407 w 6263187"/>
                  <a:gd name="connsiteY7" fmla="*/ 0 h 3912056"/>
                  <a:gd name="connsiteX0" fmla="*/ 6109407 w 6251157"/>
                  <a:gd name="connsiteY0" fmla="*/ 53381 h 3965437"/>
                  <a:gd name="connsiteX1" fmla="*/ 4141687 w 6251157"/>
                  <a:gd name="connsiteY1" fmla="*/ 775590 h 3965437"/>
                  <a:gd name="connsiteX2" fmla="*/ 2290505 w 6251157"/>
                  <a:gd name="connsiteY2" fmla="*/ 774483 h 3965437"/>
                  <a:gd name="connsiteX3" fmla="*/ 2033147 w 6251157"/>
                  <a:gd name="connsiteY3" fmla="*/ 2338827 h 3965437"/>
                  <a:gd name="connsiteX4" fmla="*/ 849905 w 6251157"/>
                  <a:gd name="connsiteY4" fmla="*/ 2870510 h 3965437"/>
                  <a:gd name="connsiteX5" fmla="*/ 16433 w 6251157"/>
                  <a:gd name="connsiteY5" fmla="*/ 3842766 h 3965437"/>
                  <a:gd name="connsiteX6" fmla="*/ 0 w 6251157"/>
                  <a:gd name="connsiteY6" fmla="*/ 53827 h 3965437"/>
                  <a:gd name="connsiteX7" fmla="*/ 6109407 w 6251157"/>
                  <a:gd name="connsiteY7" fmla="*/ 53381 h 3965437"/>
                  <a:gd name="connsiteX0" fmla="*/ 6109407 w 6249177"/>
                  <a:gd name="connsiteY0" fmla="*/ 53381 h 3965437"/>
                  <a:gd name="connsiteX1" fmla="*/ 4141687 w 6249177"/>
                  <a:gd name="connsiteY1" fmla="*/ 775590 h 3965437"/>
                  <a:gd name="connsiteX2" fmla="*/ 2520428 w 6249177"/>
                  <a:gd name="connsiteY2" fmla="*/ 1131930 h 3965437"/>
                  <a:gd name="connsiteX3" fmla="*/ 2033147 w 6249177"/>
                  <a:gd name="connsiteY3" fmla="*/ 2338827 h 3965437"/>
                  <a:gd name="connsiteX4" fmla="*/ 849905 w 6249177"/>
                  <a:gd name="connsiteY4" fmla="*/ 2870510 h 3965437"/>
                  <a:gd name="connsiteX5" fmla="*/ 16433 w 6249177"/>
                  <a:gd name="connsiteY5" fmla="*/ 3842766 h 3965437"/>
                  <a:gd name="connsiteX6" fmla="*/ 0 w 6249177"/>
                  <a:gd name="connsiteY6" fmla="*/ 53827 h 3965437"/>
                  <a:gd name="connsiteX7" fmla="*/ 6109407 w 6249177"/>
                  <a:gd name="connsiteY7" fmla="*/ 53381 h 3965437"/>
                  <a:gd name="connsiteX0" fmla="*/ 6109407 w 6258571"/>
                  <a:gd name="connsiteY0" fmla="*/ 72445 h 3984501"/>
                  <a:gd name="connsiteX1" fmla="*/ 4227908 w 6258571"/>
                  <a:gd name="connsiteY1" fmla="*/ 1052016 h 3984501"/>
                  <a:gd name="connsiteX2" fmla="*/ 2520428 w 6258571"/>
                  <a:gd name="connsiteY2" fmla="*/ 1150994 h 3984501"/>
                  <a:gd name="connsiteX3" fmla="*/ 2033147 w 6258571"/>
                  <a:gd name="connsiteY3" fmla="*/ 2357891 h 3984501"/>
                  <a:gd name="connsiteX4" fmla="*/ 849905 w 6258571"/>
                  <a:gd name="connsiteY4" fmla="*/ 2889574 h 3984501"/>
                  <a:gd name="connsiteX5" fmla="*/ 16433 w 6258571"/>
                  <a:gd name="connsiteY5" fmla="*/ 3861830 h 3984501"/>
                  <a:gd name="connsiteX6" fmla="*/ 0 w 6258571"/>
                  <a:gd name="connsiteY6" fmla="*/ 72891 h 3984501"/>
                  <a:gd name="connsiteX7" fmla="*/ 6109407 w 6258571"/>
                  <a:gd name="connsiteY7" fmla="*/ 72445 h 3984501"/>
                  <a:gd name="connsiteX0" fmla="*/ 6109407 w 6224172"/>
                  <a:gd name="connsiteY0" fmla="*/ 72445 h 3984501"/>
                  <a:gd name="connsiteX1" fmla="*/ 4227908 w 6224172"/>
                  <a:gd name="connsiteY1" fmla="*/ 1052016 h 3984501"/>
                  <a:gd name="connsiteX2" fmla="*/ 2520428 w 6224172"/>
                  <a:gd name="connsiteY2" fmla="*/ 1150994 h 3984501"/>
                  <a:gd name="connsiteX3" fmla="*/ 2033147 w 6224172"/>
                  <a:gd name="connsiteY3" fmla="*/ 2357891 h 3984501"/>
                  <a:gd name="connsiteX4" fmla="*/ 849905 w 6224172"/>
                  <a:gd name="connsiteY4" fmla="*/ 2889574 h 3984501"/>
                  <a:gd name="connsiteX5" fmla="*/ 16433 w 6224172"/>
                  <a:gd name="connsiteY5" fmla="*/ 3861830 h 3984501"/>
                  <a:gd name="connsiteX6" fmla="*/ 0 w 6224172"/>
                  <a:gd name="connsiteY6" fmla="*/ 72891 h 3984501"/>
                  <a:gd name="connsiteX7" fmla="*/ 6109407 w 6224172"/>
                  <a:gd name="connsiteY7" fmla="*/ 72445 h 3984501"/>
                  <a:gd name="connsiteX0" fmla="*/ 6109407 w 6241461"/>
                  <a:gd name="connsiteY0" fmla="*/ 72445 h 3984501"/>
                  <a:gd name="connsiteX1" fmla="*/ 4227908 w 6241461"/>
                  <a:gd name="connsiteY1" fmla="*/ 1052016 h 3984501"/>
                  <a:gd name="connsiteX2" fmla="*/ 2520428 w 6241461"/>
                  <a:gd name="connsiteY2" fmla="*/ 1150994 h 3984501"/>
                  <a:gd name="connsiteX3" fmla="*/ 2033147 w 6241461"/>
                  <a:gd name="connsiteY3" fmla="*/ 2357891 h 3984501"/>
                  <a:gd name="connsiteX4" fmla="*/ 849905 w 6241461"/>
                  <a:gd name="connsiteY4" fmla="*/ 2889574 h 3984501"/>
                  <a:gd name="connsiteX5" fmla="*/ 16433 w 6241461"/>
                  <a:gd name="connsiteY5" fmla="*/ 3861830 h 3984501"/>
                  <a:gd name="connsiteX6" fmla="*/ 0 w 6241461"/>
                  <a:gd name="connsiteY6" fmla="*/ 72891 h 3984501"/>
                  <a:gd name="connsiteX7" fmla="*/ 6109407 w 6241461"/>
                  <a:gd name="connsiteY7" fmla="*/ 72445 h 3984501"/>
                  <a:gd name="connsiteX0" fmla="*/ 6109407 w 6201346"/>
                  <a:gd name="connsiteY0" fmla="*/ 55500 h 3967556"/>
                  <a:gd name="connsiteX1" fmla="*/ 3739321 w 6201346"/>
                  <a:gd name="connsiteY1" fmla="*/ 806305 h 3967556"/>
                  <a:gd name="connsiteX2" fmla="*/ 2520428 w 6201346"/>
                  <a:gd name="connsiteY2" fmla="*/ 1134049 h 3967556"/>
                  <a:gd name="connsiteX3" fmla="*/ 2033147 w 6201346"/>
                  <a:gd name="connsiteY3" fmla="*/ 2340946 h 3967556"/>
                  <a:gd name="connsiteX4" fmla="*/ 849905 w 6201346"/>
                  <a:gd name="connsiteY4" fmla="*/ 2872629 h 3967556"/>
                  <a:gd name="connsiteX5" fmla="*/ 16433 w 6201346"/>
                  <a:gd name="connsiteY5" fmla="*/ 3844885 h 3967556"/>
                  <a:gd name="connsiteX6" fmla="*/ 0 w 6201346"/>
                  <a:gd name="connsiteY6" fmla="*/ 55946 h 3967556"/>
                  <a:gd name="connsiteX7" fmla="*/ 6109407 w 6201346"/>
                  <a:gd name="connsiteY7" fmla="*/ 55500 h 3967556"/>
                  <a:gd name="connsiteX0" fmla="*/ 6109407 w 6211840"/>
                  <a:gd name="connsiteY0" fmla="*/ 55500 h 3967556"/>
                  <a:gd name="connsiteX1" fmla="*/ 3739321 w 6211840"/>
                  <a:gd name="connsiteY1" fmla="*/ 806305 h 3967556"/>
                  <a:gd name="connsiteX2" fmla="*/ 2549169 w 6211840"/>
                  <a:gd name="connsiteY2" fmla="*/ 1405710 h 3967556"/>
                  <a:gd name="connsiteX3" fmla="*/ 2033147 w 6211840"/>
                  <a:gd name="connsiteY3" fmla="*/ 2340946 h 3967556"/>
                  <a:gd name="connsiteX4" fmla="*/ 849905 w 6211840"/>
                  <a:gd name="connsiteY4" fmla="*/ 2872629 h 3967556"/>
                  <a:gd name="connsiteX5" fmla="*/ 16433 w 6211840"/>
                  <a:gd name="connsiteY5" fmla="*/ 3844885 h 3967556"/>
                  <a:gd name="connsiteX6" fmla="*/ 0 w 6211840"/>
                  <a:gd name="connsiteY6" fmla="*/ 55946 h 3967556"/>
                  <a:gd name="connsiteX7" fmla="*/ 6109407 w 6211840"/>
                  <a:gd name="connsiteY7" fmla="*/ 55500 h 39675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211840" h="3967556">
                    <a:moveTo>
                      <a:pt x="6109407" y="55500"/>
                    </a:moveTo>
                    <a:cubicBezTo>
                      <a:pt x="6732627" y="180560"/>
                      <a:pt x="4332694" y="581270"/>
                      <a:pt x="3739321" y="806305"/>
                    </a:cubicBezTo>
                    <a:cubicBezTo>
                      <a:pt x="3145948" y="1031340"/>
                      <a:pt x="2833531" y="1149936"/>
                      <a:pt x="2549169" y="1405710"/>
                    </a:cubicBezTo>
                    <a:cubicBezTo>
                      <a:pt x="2264807" y="1661484"/>
                      <a:pt x="2316358" y="2096460"/>
                      <a:pt x="2033147" y="2340946"/>
                    </a:cubicBezTo>
                    <a:cubicBezTo>
                      <a:pt x="1749936" y="2585432"/>
                      <a:pt x="1123753" y="2574313"/>
                      <a:pt x="849905" y="2872629"/>
                    </a:cubicBezTo>
                    <a:cubicBezTo>
                      <a:pt x="576057" y="3170945"/>
                      <a:pt x="16720" y="4345629"/>
                      <a:pt x="16433" y="3844885"/>
                    </a:cubicBezTo>
                    <a:cubicBezTo>
                      <a:pt x="15745" y="2643863"/>
                      <a:pt x="15057" y="1171182"/>
                      <a:pt x="0" y="55946"/>
                    </a:cubicBezTo>
                    <a:cubicBezTo>
                      <a:pt x="2036469" y="55797"/>
                      <a:pt x="5486187" y="-69560"/>
                      <a:pt x="6109407" y="5550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 dirty="0"/>
              </a:p>
            </p:txBody>
          </p:sp>
        </p:grpSp>
        <p:grpSp>
          <p:nvGrpSpPr>
            <p:cNvPr id="60" name="กลุ่ม 59">
              <a:extLst>
                <a:ext uri="{FF2B5EF4-FFF2-40B4-BE49-F238E27FC236}">
                  <a16:creationId xmlns:a16="http://schemas.microsoft.com/office/drawing/2014/main" id="{5063384C-1B67-4C48-859F-3B720252A26A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255808" y="373919"/>
              <a:ext cx="376162" cy="907724"/>
              <a:chOff x="6264894" y="1446698"/>
              <a:chExt cx="759640" cy="1984379"/>
            </a:xfrm>
          </p:grpSpPr>
          <p:sp>
            <p:nvSpPr>
              <p:cNvPr id="61" name="วงรี 60">
                <a:extLst>
                  <a:ext uri="{FF2B5EF4-FFF2-40B4-BE49-F238E27FC236}">
                    <a16:creationId xmlns:a16="http://schemas.microsoft.com/office/drawing/2014/main" id="{36043F64-AE10-48E1-83C6-E74C5B6505F5}"/>
                  </a:ext>
                </a:extLst>
              </p:cNvPr>
              <p:cNvSpPr/>
              <p:nvPr/>
            </p:nvSpPr>
            <p:spPr>
              <a:xfrm>
                <a:off x="6264894" y="14508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62" name="วงรี 61">
                <a:extLst>
                  <a:ext uri="{FF2B5EF4-FFF2-40B4-BE49-F238E27FC236}">
                    <a16:creationId xmlns:a16="http://schemas.microsoft.com/office/drawing/2014/main" id="{CBF52C19-C282-41CB-A7C0-48F1DF132FDC}"/>
                  </a:ext>
                </a:extLst>
              </p:cNvPr>
              <p:cNvSpPr/>
              <p:nvPr/>
            </p:nvSpPr>
            <p:spPr>
              <a:xfrm>
                <a:off x="6264894" y="16508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63" name="วงรี 62">
                <a:extLst>
                  <a:ext uri="{FF2B5EF4-FFF2-40B4-BE49-F238E27FC236}">
                    <a16:creationId xmlns:a16="http://schemas.microsoft.com/office/drawing/2014/main" id="{7DDA6A80-4690-4C1B-A94D-40F36F4808BF}"/>
                  </a:ext>
                </a:extLst>
              </p:cNvPr>
              <p:cNvSpPr/>
              <p:nvPr/>
            </p:nvSpPr>
            <p:spPr>
              <a:xfrm>
                <a:off x="6264894" y="185090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64" name="วงรี 63">
                <a:extLst>
                  <a:ext uri="{FF2B5EF4-FFF2-40B4-BE49-F238E27FC236}">
                    <a16:creationId xmlns:a16="http://schemas.microsoft.com/office/drawing/2014/main" id="{61A1373D-3938-4F72-AC4E-E968BA8F0228}"/>
                  </a:ext>
                </a:extLst>
              </p:cNvPr>
              <p:cNvSpPr/>
              <p:nvPr/>
            </p:nvSpPr>
            <p:spPr>
              <a:xfrm>
                <a:off x="6264894" y="205092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65" name="วงรี 64">
                <a:extLst>
                  <a:ext uri="{FF2B5EF4-FFF2-40B4-BE49-F238E27FC236}">
                    <a16:creationId xmlns:a16="http://schemas.microsoft.com/office/drawing/2014/main" id="{FBB0A0A6-1766-41CD-B47C-B65A5D10B60B}"/>
                  </a:ext>
                </a:extLst>
              </p:cNvPr>
              <p:cNvSpPr/>
              <p:nvPr/>
            </p:nvSpPr>
            <p:spPr>
              <a:xfrm>
                <a:off x="6264894" y="22509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66" name="วงรี 65">
                <a:extLst>
                  <a:ext uri="{FF2B5EF4-FFF2-40B4-BE49-F238E27FC236}">
                    <a16:creationId xmlns:a16="http://schemas.microsoft.com/office/drawing/2014/main" id="{F3C923B7-F97B-4F27-B22C-C23479043118}"/>
                  </a:ext>
                </a:extLst>
              </p:cNvPr>
              <p:cNvSpPr/>
              <p:nvPr/>
            </p:nvSpPr>
            <p:spPr>
              <a:xfrm>
                <a:off x="6264894" y="24509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67" name="วงรี 66">
                <a:extLst>
                  <a:ext uri="{FF2B5EF4-FFF2-40B4-BE49-F238E27FC236}">
                    <a16:creationId xmlns:a16="http://schemas.microsoft.com/office/drawing/2014/main" id="{3A3D4065-2C55-4581-9E65-7CF7555CDCCD}"/>
                  </a:ext>
                </a:extLst>
              </p:cNvPr>
              <p:cNvSpPr/>
              <p:nvPr/>
            </p:nvSpPr>
            <p:spPr>
              <a:xfrm>
                <a:off x="6264894" y="265100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68" name="วงรี 67">
                <a:extLst>
                  <a:ext uri="{FF2B5EF4-FFF2-40B4-BE49-F238E27FC236}">
                    <a16:creationId xmlns:a16="http://schemas.microsoft.com/office/drawing/2014/main" id="{2A971D1F-3270-497F-B94D-4359CFF5097A}"/>
                  </a:ext>
                </a:extLst>
              </p:cNvPr>
              <p:cNvSpPr/>
              <p:nvPr/>
            </p:nvSpPr>
            <p:spPr>
              <a:xfrm>
                <a:off x="6264894" y="285102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69" name="วงรี 68">
                <a:extLst>
                  <a:ext uri="{FF2B5EF4-FFF2-40B4-BE49-F238E27FC236}">
                    <a16:creationId xmlns:a16="http://schemas.microsoft.com/office/drawing/2014/main" id="{57687707-7206-4153-B28C-28F63D8AC682}"/>
                  </a:ext>
                </a:extLst>
              </p:cNvPr>
              <p:cNvSpPr/>
              <p:nvPr/>
            </p:nvSpPr>
            <p:spPr>
              <a:xfrm>
                <a:off x="6264894" y="30510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 dirty="0"/>
              </a:p>
            </p:txBody>
          </p:sp>
          <p:sp>
            <p:nvSpPr>
              <p:cNvPr id="70" name="วงรี 69">
                <a:extLst>
                  <a:ext uri="{FF2B5EF4-FFF2-40B4-BE49-F238E27FC236}">
                    <a16:creationId xmlns:a16="http://schemas.microsoft.com/office/drawing/2014/main" id="{FE901680-D2A7-41ED-8B46-82035F174F4D}"/>
                  </a:ext>
                </a:extLst>
              </p:cNvPr>
              <p:cNvSpPr/>
              <p:nvPr/>
            </p:nvSpPr>
            <p:spPr>
              <a:xfrm>
                <a:off x="6264894" y="32510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71" name="วงรี 70">
                <a:extLst>
                  <a:ext uri="{FF2B5EF4-FFF2-40B4-BE49-F238E27FC236}">
                    <a16:creationId xmlns:a16="http://schemas.microsoft.com/office/drawing/2014/main" id="{43BB84BE-9DA4-444F-A656-778A792D2066}"/>
                  </a:ext>
                </a:extLst>
              </p:cNvPr>
              <p:cNvSpPr/>
              <p:nvPr/>
            </p:nvSpPr>
            <p:spPr>
              <a:xfrm>
                <a:off x="6554714" y="14487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72" name="วงรี 71">
                <a:extLst>
                  <a:ext uri="{FF2B5EF4-FFF2-40B4-BE49-F238E27FC236}">
                    <a16:creationId xmlns:a16="http://schemas.microsoft.com/office/drawing/2014/main" id="{B1E54609-962D-49EA-A36B-7EA95D697FF6}"/>
                  </a:ext>
                </a:extLst>
              </p:cNvPr>
              <p:cNvSpPr/>
              <p:nvPr/>
            </p:nvSpPr>
            <p:spPr>
              <a:xfrm>
                <a:off x="6554714" y="16488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73" name="วงรี 72">
                <a:extLst>
                  <a:ext uri="{FF2B5EF4-FFF2-40B4-BE49-F238E27FC236}">
                    <a16:creationId xmlns:a16="http://schemas.microsoft.com/office/drawing/2014/main" id="{4249E772-E248-47E2-BBAB-0291054D4720}"/>
                  </a:ext>
                </a:extLst>
              </p:cNvPr>
              <p:cNvSpPr/>
              <p:nvPr/>
            </p:nvSpPr>
            <p:spPr>
              <a:xfrm>
                <a:off x="6554714" y="184882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74" name="วงรี 73">
                <a:extLst>
                  <a:ext uri="{FF2B5EF4-FFF2-40B4-BE49-F238E27FC236}">
                    <a16:creationId xmlns:a16="http://schemas.microsoft.com/office/drawing/2014/main" id="{AB119595-6946-4196-9F2E-F14911126934}"/>
                  </a:ext>
                </a:extLst>
              </p:cNvPr>
              <p:cNvSpPr/>
              <p:nvPr/>
            </p:nvSpPr>
            <p:spPr>
              <a:xfrm>
                <a:off x="6554714" y="204885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75" name="วงรี 74">
                <a:extLst>
                  <a:ext uri="{FF2B5EF4-FFF2-40B4-BE49-F238E27FC236}">
                    <a16:creationId xmlns:a16="http://schemas.microsoft.com/office/drawing/2014/main" id="{84B47960-2D2B-4ED8-950B-9CE3F526EDB1}"/>
                  </a:ext>
                </a:extLst>
              </p:cNvPr>
              <p:cNvSpPr/>
              <p:nvPr/>
            </p:nvSpPr>
            <p:spPr>
              <a:xfrm>
                <a:off x="6554714" y="22488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76" name="วงรี 75">
                <a:extLst>
                  <a:ext uri="{FF2B5EF4-FFF2-40B4-BE49-F238E27FC236}">
                    <a16:creationId xmlns:a16="http://schemas.microsoft.com/office/drawing/2014/main" id="{660F6C5E-ECCA-45B6-973D-3F3237CA3209}"/>
                  </a:ext>
                </a:extLst>
              </p:cNvPr>
              <p:cNvSpPr/>
              <p:nvPr/>
            </p:nvSpPr>
            <p:spPr>
              <a:xfrm>
                <a:off x="6554714" y="24489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77" name="วงรี 76">
                <a:extLst>
                  <a:ext uri="{FF2B5EF4-FFF2-40B4-BE49-F238E27FC236}">
                    <a16:creationId xmlns:a16="http://schemas.microsoft.com/office/drawing/2014/main" id="{BAB559BF-9D71-4F40-9506-56E190133E99}"/>
                  </a:ext>
                </a:extLst>
              </p:cNvPr>
              <p:cNvSpPr/>
              <p:nvPr/>
            </p:nvSpPr>
            <p:spPr>
              <a:xfrm>
                <a:off x="6554714" y="264892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78" name="วงรี 77">
                <a:extLst>
                  <a:ext uri="{FF2B5EF4-FFF2-40B4-BE49-F238E27FC236}">
                    <a16:creationId xmlns:a16="http://schemas.microsoft.com/office/drawing/2014/main" id="{30A0802E-40FA-4B03-BFF6-642C8184E2DF}"/>
                  </a:ext>
                </a:extLst>
              </p:cNvPr>
              <p:cNvSpPr/>
              <p:nvPr/>
            </p:nvSpPr>
            <p:spPr>
              <a:xfrm>
                <a:off x="6554714" y="284895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79" name="วงรี 78">
                <a:extLst>
                  <a:ext uri="{FF2B5EF4-FFF2-40B4-BE49-F238E27FC236}">
                    <a16:creationId xmlns:a16="http://schemas.microsoft.com/office/drawing/2014/main" id="{7AA9AE6D-DBCD-445D-8282-A5A6EF704155}"/>
                  </a:ext>
                </a:extLst>
              </p:cNvPr>
              <p:cNvSpPr/>
              <p:nvPr/>
            </p:nvSpPr>
            <p:spPr>
              <a:xfrm>
                <a:off x="6554714" y="30489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80" name="วงรี 79">
                <a:extLst>
                  <a:ext uri="{FF2B5EF4-FFF2-40B4-BE49-F238E27FC236}">
                    <a16:creationId xmlns:a16="http://schemas.microsoft.com/office/drawing/2014/main" id="{E2AA38E1-88E4-4FD3-AB6B-C1C259132217}"/>
                  </a:ext>
                </a:extLst>
              </p:cNvPr>
              <p:cNvSpPr/>
              <p:nvPr/>
            </p:nvSpPr>
            <p:spPr>
              <a:xfrm>
                <a:off x="6554714" y="32490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81" name="วงรี 80">
                <a:extLst>
                  <a:ext uri="{FF2B5EF4-FFF2-40B4-BE49-F238E27FC236}">
                    <a16:creationId xmlns:a16="http://schemas.microsoft.com/office/drawing/2014/main" id="{212CA890-9015-456E-98AA-AE1FEAB94E68}"/>
                  </a:ext>
                </a:extLst>
              </p:cNvPr>
              <p:cNvSpPr/>
              <p:nvPr/>
            </p:nvSpPr>
            <p:spPr>
              <a:xfrm>
                <a:off x="6844534" y="14466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82" name="วงรี 81">
                <a:extLst>
                  <a:ext uri="{FF2B5EF4-FFF2-40B4-BE49-F238E27FC236}">
                    <a16:creationId xmlns:a16="http://schemas.microsoft.com/office/drawing/2014/main" id="{28142ACE-1576-457B-9FFB-A6E640C94C93}"/>
                  </a:ext>
                </a:extLst>
              </p:cNvPr>
              <p:cNvSpPr/>
              <p:nvPr/>
            </p:nvSpPr>
            <p:spPr>
              <a:xfrm>
                <a:off x="6844534" y="16467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83" name="วงรี 82">
                <a:extLst>
                  <a:ext uri="{FF2B5EF4-FFF2-40B4-BE49-F238E27FC236}">
                    <a16:creationId xmlns:a16="http://schemas.microsoft.com/office/drawing/2014/main" id="{9E65A5C0-A1A5-4257-B83F-64DB62AD6D4A}"/>
                  </a:ext>
                </a:extLst>
              </p:cNvPr>
              <p:cNvSpPr/>
              <p:nvPr/>
            </p:nvSpPr>
            <p:spPr>
              <a:xfrm>
                <a:off x="6844534" y="184674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84" name="วงรี 83">
                <a:extLst>
                  <a:ext uri="{FF2B5EF4-FFF2-40B4-BE49-F238E27FC236}">
                    <a16:creationId xmlns:a16="http://schemas.microsoft.com/office/drawing/2014/main" id="{F456F59F-3E8B-4A9C-A0A6-9D9A58347391}"/>
                  </a:ext>
                </a:extLst>
              </p:cNvPr>
              <p:cNvSpPr/>
              <p:nvPr/>
            </p:nvSpPr>
            <p:spPr>
              <a:xfrm>
                <a:off x="6844534" y="204677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85" name="วงรี 84">
                <a:extLst>
                  <a:ext uri="{FF2B5EF4-FFF2-40B4-BE49-F238E27FC236}">
                    <a16:creationId xmlns:a16="http://schemas.microsoft.com/office/drawing/2014/main" id="{C6C7035C-D720-4782-9889-E7C52F07F731}"/>
                  </a:ext>
                </a:extLst>
              </p:cNvPr>
              <p:cNvSpPr/>
              <p:nvPr/>
            </p:nvSpPr>
            <p:spPr>
              <a:xfrm>
                <a:off x="6844534" y="22467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86" name="วงรี 85">
                <a:extLst>
                  <a:ext uri="{FF2B5EF4-FFF2-40B4-BE49-F238E27FC236}">
                    <a16:creationId xmlns:a16="http://schemas.microsoft.com/office/drawing/2014/main" id="{12958C89-FAC6-4D6B-A6BC-89E7F57F49A9}"/>
                  </a:ext>
                </a:extLst>
              </p:cNvPr>
              <p:cNvSpPr/>
              <p:nvPr/>
            </p:nvSpPr>
            <p:spPr>
              <a:xfrm>
                <a:off x="6844534" y="24468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87" name="วงรี 86">
                <a:extLst>
                  <a:ext uri="{FF2B5EF4-FFF2-40B4-BE49-F238E27FC236}">
                    <a16:creationId xmlns:a16="http://schemas.microsoft.com/office/drawing/2014/main" id="{0EB9EF5B-9B6B-4CCD-9D23-F1A66E05B5E1}"/>
                  </a:ext>
                </a:extLst>
              </p:cNvPr>
              <p:cNvSpPr/>
              <p:nvPr/>
            </p:nvSpPr>
            <p:spPr>
              <a:xfrm>
                <a:off x="6844534" y="264684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88" name="วงรี 87">
                <a:extLst>
                  <a:ext uri="{FF2B5EF4-FFF2-40B4-BE49-F238E27FC236}">
                    <a16:creationId xmlns:a16="http://schemas.microsoft.com/office/drawing/2014/main" id="{4B41C75B-F80A-4FD0-B1BE-56B30ECAE20E}"/>
                  </a:ext>
                </a:extLst>
              </p:cNvPr>
              <p:cNvSpPr/>
              <p:nvPr/>
            </p:nvSpPr>
            <p:spPr>
              <a:xfrm>
                <a:off x="6844534" y="284687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89" name="วงรี 88">
                <a:extLst>
                  <a:ext uri="{FF2B5EF4-FFF2-40B4-BE49-F238E27FC236}">
                    <a16:creationId xmlns:a16="http://schemas.microsoft.com/office/drawing/2014/main" id="{6E7786C0-A46F-4381-8D9D-7B9F8A2056D0}"/>
                  </a:ext>
                </a:extLst>
              </p:cNvPr>
              <p:cNvSpPr/>
              <p:nvPr/>
            </p:nvSpPr>
            <p:spPr>
              <a:xfrm>
                <a:off x="6844534" y="30468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90" name="วงรี 89">
                <a:extLst>
                  <a:ext uri="{FF2B5EF4-FFF2-40B4-BE49-F238E27FC236}">
                    <a16:creationId xmlns:a16="http://schemas.microsoft.com/office/drawing/2014/main" id="{1E352FA3-EDA1-40E7-926E-C03C10A26667}"/>
                  </a:ext>
                </a:extLst>
              </p:cNvPr>
              <p:cNvSpPr/>
              <p:nvPr/>
            </p:nvSpPr>
            <p:spPr>
              <a:xfrm>
                <a:off x="6844534" y="32469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</p:grpSp>
        <p:grpSp>
          <p:nvGrpSpPr>
            <p:cNvPr id="125" name="กลุ่ม 124">
              <a:extLst>
                <a:ext uri="{FF2B5EF4-FFF2-40B4-BE49-F238E27FC236}">
                  <a16:creationId xmlns:a16="http://schemas.microsoft.com/office/drawing/2014/main" id="{2A7EF110-C613-43EC-A91B-8724C8B7B2A1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2133939" y="4354181"/>
              <a:ext cx="347486" cy="982634"/>
              <a:chOff x="6264894" y="1446698"/>
              <a:chExt cx="759640" cy="1984379"/>
            </a:xfrm>
          </p:grpSpPr>
          <p:sp>
            <p:nvSpPr>
              <p:cNvPr id="126" name="วงรี 125">
                <a:extLst>
                  <a:ext uri="{FF2B5EF4-FFF2-40B4-BE49-F238E27FC236}">
                    <a16:creationId xmlns:a16="http://schemas.microsoft.com/office/drawing/2014/main" id="{087B597C-BD80-4707-83EB-0CA0D38815FA}"/>
                  </a:ext>
                </a:extLst>
              </p:cNvPr>
              <p:cNvSpPr/>
              <p:nvPr/>
            </p:nvSpPr>
            <p:spPr>
              <a:xfrm>
                <a:off x="6264894" y="14508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27" name="วงรี 126">
                <a:extLst>
                  <a:ext uri="{FF2B5EF4-FFF2-40B4-BE49-F238E27FC236}">
                    <a16:creationId xmlns:a16="http://schemas.microsoft.com/office/drawing/2014/main" id="{BCDC5252-3B1F-4471-83D6-157DD3488F1D}"/>
                  </a:ext>
                </a:extLst>
              </p:cNvPr>
              <p:cNvSpPr/>
              <p:nvPr/>
            </p:nvSpPr>
            <p:spPr>
              <a:xfrm>
                <a:off x="6264894" y="16508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28" name="วงรี 127">
                <a:extLst>
                  <a:ext uri="{FF2B5EF4-FFF2-40B4-BE49-F238E27FC236}">
                    <a16:creationId xmlns:a16="http://schemas.microsoft.com/office/drawing/2014/main" id="{72F01A66-27AA-4D43-B117-96BE8EDDD1AF}"/>
                  </a:ext>
                </a:extLst>
              </p:cNvPr>
              <p:cNvSpPr/>
              <p:nvPr/>
            </p:nvSpPr>
            <p:spPr>
              <a:xfrm>
                <a:off x="6264894" y="185090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29" name="วงรี 128">
                <a:extLst>
                  <a:ext uri="{FF2B5EF4-FFF2-40B4-BE49-F238E27FC236}">
                    <a16:creationId xmlns:a16="http://schemas.microsoft.com/office/drawing/2014/main" id="{C442AD09-F6A2-41BE-B9D4-C779372A7A48}"/>
                  </a:ext>
                </a:extLst>
              </p:cNvPr>
              <p:cNvSpPr/>
              <p:nvPr/>
            </p:nvSpPr>
            <p:spPr>
              <a:xfrm>
                <a:off x="6264894" y="205092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30" name="วงรี 129">
                <a:extLst>
                  <a:ext uri="{FF2B5EF4-FFF2-40B4-BE49-F238E27FC236}">
                    <a16:creationId xmlns:a16="http://schemas.microsoft.com/office/drawing/2014/main" id="{8F9C1533-F358-403F-9407-C2827AD41DB8}"/>
                  </a:ext>
                </a:extLst>
              </p:cNvPr>
              <p:cNvSpPr/>
              <p:nvPr/>
            </p:nvSpPr>
            <p:spPr>
              <a:xfrm>
                <a:off x="6264894" y="22509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31" name="วงรี 130">
                <a:extLst>
                  <a:ext uri="{FF2B5EF4-FFF2-40B4-BE49-F238E27FC236}">
                    <a16:creationId xmlns:a16="http://schemas.microsoft.com/office/drawing/2014/main" id="{E9409C88-8E7C-42F9-AD4C-AC78A21D9EDD}"/>
                  </a:ext>
                </a:extLst>
              </p:cNvPr>
              <p:cNvSpPr/>
              <p:nvPr/>
            </p:nvSpPr>
            <p:spPr>
              <a:xfrm>
                <a:off x="6264894" y="24509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32" name="วงรี 131">
                <a:extLst>
                  <a:ext uri="{FF2B5EF4-FFF2-40B4-BE49-F238E27FC236}">
                    <a16:creationId xmlns:a16="http://schemas.microsoft.com/office/drawing/2014/main" id="{4A7409C7-A987-4C36-8B3B-A5AC75002AAA}"/>
                  </a:ext>
                </a:extLst>
              </p:cNvPr>
              <p:cNvSpPr/>
              <p:nvPr/>
            </p:nvSpPr>
            <p:spPr>
              <a:xfrm>
                <a:off x="6264894" y="265100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33" name="วงรี 132">
                <a:extLst>
                  <a:ext uri="{FF2B5EF4-FFF2-40B4-BE49-F238E27FC236}">
                    <a16:creationId xmlns:a16="http://schemas.microsoft.com/office/drawing/2014/main" id="{8EE3D0AA-B694-4139-92D2-BD8E66EA6B63}"/>
                  </a:ext>
                </a:extLst>
              </p:cNvPr>
              <p:cNvSpPr/>
              <p:nvPr/>
            </p:nvSpPr>
            <p:spPr>
              <a:xfrm>
                <a:off x="6264894" y="285102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34" name="วงรี 133">
                <a:extLst>
                  <a:ext uri="{FF2B5EF4-FFF2-40B4-BE49-F238E27FC236}">
                    <a16:creationId xmlns:a16="http://schemas.microsoft.com/office/drawing/2014/main" id="{2BB0E1F4-1047-4408-8BFD-B5A0D565A2E6}"/>
                  </a:ext>
                </a:extLst>
              </p:cNvPr>
              <p:cNvSpPr/>
              <p:nvPr/>
            </p:nvSpPr>
            <p:spPr>
              <a:xfrm>
                <a:off x="6264894" y="30510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 dirty="0"/>
              </a:p>
            </p:txBody>
          </p:sp>
          <p:sp>
            <p:nvSpPr>
              <p:cNvPr id="135" name="วงรี 134">
                <a:extLst>
                  <a:ext uri="{FF2B5EF4-FFF2-40B4-BE49-F238E27FC236}">
                    <a16:creationId xmlns:a16="http://schemas.microsoft.com/office/drawing/2014/main" id="{0EF7C8D2-A0BA-42DF-A4B3-7E8357F14533}"/>
                  </a:ext>
                </a:extLst>
              </p:cNvPr>
              <p:cNvSpPr/>
              <p:nvPr/>
            </p:nvSpPr>
            <p:spPr>
              <a:xfrm>
                <a:off x="6264894" y="32510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36" name="วงรี 135">
                <a:extLst>
                  <a:ext uri="{FF2B5EF4-FFF2-40B4-BE49-F238E27FC236}">
                    <a16:creationId xmlns:a16="http://schemas.microsoft.com/office/drawing/2014/main" id="{BE23256E-38DF-49B1-93AC-78B4911E571A}"/>
                  </a:ext>
                </a:extLst>
              </p:cNvPr>
              <p:cNvSpPr/>
              <p:nvPr/>
            </p:nvSpPr>
            <p:spPr>
              <a:xfrm>
                <a:off x="6554714" y="14487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37" name="วงรี 136">
                <a:extLst>
                  <a:ext uri="{FF2B5EF4-FFF2-40B4-BE49-F238E27FC236}">
                    <a16:creationId xmlns:a16="http://schemas.microsoft.com/office/drawing/2014/main" id="{D2EBBCA6-A58E-409A-8BB1-46096F953522}"/>
                  </a:ext>
                </a:extLst>
              </p:cNvPr>
              <p:cNvSpPr/>
              <p:nvPr/>
            </p:nvSpPr>
            <p:spPr>
              <a:xfrm>
                <a:off x="6554714" y="16488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38" name="วงรี 137">
                <a:extLst>
                  <a:ext uri="{FF2B5EF4-FFF2-40B4-BE49-F238E27FC236}">
                    <a16:creationId xmlns:a16="http://schemas.microsoft.com/office/drawing/2014/main" id="{4EAA18AD-D225-4CAB-A830-06A73C29BA6B}"/>
                  </a:ext>
                </a:extLst>
              </p:cNvPr>
              <p:cNvSpPr/>
              <p:nvPr/>
            </p:nvSpPr>
            <p:spPr>
              <a:xfrm>
                <a:off x="6554714" y="184882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39" name="วงรี 138">
                <a:extLst>
                  <a:ext uri="{FF2B5EF4-FFF2-40B4-BE49-F238E27FC236}">
                    <a16:creationId xmlns:a16="http://schemas.microsoft.com/office/drawing/2014/main" id="{0C1FF6D6-BAFB-4890-BDAF-0321109E106E}"/>
                  </a:ext>
                </a:extLst>
              </p:cNvPr>
              <p:cNvSpPr/>
              <p:nvPr/>
            </p:nvSpPr>
            <p:spPr>
              <a:xfrm>
                <a:off x="6554714" y="204885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40" name="วงรี 139">
                <a:extLst>
                  <a:ext uri="{FF2B5EF4-FFF2-40B4-BE49-F238E27FC236}">
                    <a16:creationId xmlns:a16="http://schemas.microsoft.com/office/drawing/2014/main" id="{42CAA703-0698-4B2C-89D9-7623CE92359A}"/>
                  </a:ext>
                </a:extLst>
              </p:cNvPr>
              <p:cNvSpPr/>
              <p:nvPr/>
            </p:nvSpPr>
            <p:spPr>
              <a:xfrm>
                <a:off x="6554714" y="22488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41" name="วงรี 140">
                <a:extLst>
                  <a:ext uri="{FF2B5EF4-FFF2-40B4-BE49-F238E27FC236}">
                    <a16:creationId xmlns:a16="http://schemas.microsoft.com/office/drawing/2014/main" id="{DA7B4F7D-1D18-420D-8433-F99DF2BFD5EB}"/>
                  </a:ext>
                </a:extLst>
              </p:cNvPr>
              <p:cNvSpPr/>
              <p:nvPr/>
            </p:nvSpPr>
            <p:spPr>
              <a:xfrm>
                <a:off x="6554714" y="24489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42" name="วงรี 141">
                <a:extLst>
                  <a:ext uri="{FF2B5EF4-FFF2-40B4-BE49-F238E27FC236}">
                    <a16:creationId xmlns:a16="http://schemas.microsoft.com/office/drawing/2014/main" id="{AE91FF48-3E09-4F8A-AF4D-3AA54B047A9E}"/>
                  </a:ext>
                </a:extLst>
              </p:cNvPr>
              <p:cNvSpPr/>
              <p:nvPr/>
            </p:nvSpPr>
            <p:spPr>
              <a:xfrm>
                <a:off x="6554714" y="264892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43" name="วงรี 142">
                <a:extLst>
                  <a:ext uri="{FF2B5EF4-FFF2-40B4-BE49-F238E27FC236}">
                    <a16:creationId xmlns:a16="http://schemas.microsoft.com/office/drawing/2014/main" id="{813DCB89-6B66-45B5-8F7E-7706E9A8160B}"/>
                  </a:ext>
                </a:extLst>
              </p:cNvPr>
              <p:cNvSpPr/>
              <p:nvPr/>
            </p:nvSpPr>
            <p:spPr>
              <a:xfrm>
                <a:off x="6554714" y="284895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44" name="วงรี 143">
                <a:extLst>
                  <a:ext uri="{FF2B5EF4-FFF2-40B4-BE49-F238E27FC236}">
                    <a16:creationId xmlns:a16="http://schemas.microsoft.com/office/drawing/2014/main" id="{9795BA4E-5DC0-4DD6-A85F-8EA0857D4AD7}"/>
                  </a:ext>
                </a:extLst>
              </p:cNvPr>
              <p:cNvSpPr/>
              <p:nvPr/>
            </p:nvSpPr>
            <p:spPr>
              <a:xfrm>
                <a:off x="6554714" y="30489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45" name="วงรี 144">
                <a:extLst>
                  <a:ext uri="{FF2B5EF4-FFF2-40B4-BE49-F238E27FC236}">
                    <a16:creationId xmlns:a16="http://schemas.microsoft.com/office/drawing/2014/main" id="{E029C643-64FC-489A-961F-BA499DD96B5F}"/>
                  </a:ext>
                </a:extLst>
              </p:cNvPr>
              <p:cNvSpPr/>
              <p:nvPr/>
            </p:nvSpPr>
            <p:spPr>
              <a:xfrm>
                <a:off x="6554714" y="32490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46" name="วงรี 145">
                <a:extLst>
                  <a:ext uri="{FF2B5EF4-FFF2-40B4-BE49-F238E27FC236}">
                    <a16:creationId xmlns:a16="http://schemas.microsoft.com/office/drawing/2014/main" id="{30AB53CB-BFBE-474D-AB48-F68DE0EE987E}"/>
                  </a:ext>
                </a:extLst>
              </p:cNvPr>
              <p:cNvSpPr/>
              <p:nvPr/>
            </p:nvSpPr>
            <p:spPr>
              <a:xfrm>
                <a:off x="6844534" y="14466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47" name="วงรี 146">
                <a:extLst>
                  <a:ext uri="{FF2B5EF4-FFF2-40B4-BE49-F238E27FC236}">
                    <a16:creationId xmlns:a16="http://schemas.microsoft.com/office/drawing/2014/main" id="{086C549C-08DF-463C-8A3D-A381ADCD4108}"/>
                  </a:ext>
                </a:extLst>
              </p:cNvPr>
              <p:cNvSpPr/>
              <p:nvPr/>
            </p:nvSpPr>
            <p:spPr>
              <a:xfrm>
                <a:off x="6844534" y="16467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48" name="วงรี 147">
                <a:extLst>
                  <a:ext uri="{FF2B5EF4-FFF2-40B4-BE49-F238E27FC236}">
                    <a16:creationId xmlns:a16="http://schemas.microsoft.com/office/drawing/2014/main" id="{613A26D6-D114-4DB7-BF7A-3D4A1680BF71}"/>
                  </a:ext>
                </a:extLst>
              </p:cNvPr>
              <p:cNvSpPr/>
              <p:nvPr/>
            </p:nvSpPr>
            <p:spPr>
              <a:xfrm>
                <a:off x="6844534" y="184674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49" name="วงรี 148">
                <a:extLst>
                  <a:ext uri="{FF2B5EF4-FFF2-40B4-BE49-F238E27FC236}">
                    <a16:creationId xmlns:a16="http://schemas.microsoft.com/office/drawing/2014/main" id="{E27DDA30-C4D6-4AA2-ACA1-1D3C030E1D72}"/>
                  </a:ext>
                </a:extLst>
              </p:cNvPr>
              <p:cNvSpPr/>
              <p:nvPr/>
            </p:nvSpPr>
            <p:spPr>
              <a:xfrm>
                <a:off x="6844534" y="204677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50" name="วงรี 149">
                <a:extLst>
                  <a:ext uri="{FF2B5EF4-FFF2-40B4-BE49-F238E27FC236}">
                    <a16:creationId xmlns:a16="http://schemas.microsoft.com/office/drawing/2014/main" id="{0CA6F531-E93D-4AA4-8F21-C6AB8CC24A7C}"/>
                  </a:ext>
                </a:extLst>
              </p:cNvPr>
              <p:cNvSpPr/>
              <p:nvPr/>
            </p:nvSpPr>
            <p:spPr>
              <a:xfrm>
                <a:off x="6844534" y="22467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51" name="วงรี 150">
                <a:extLst>
                  <a:ext uri="{FF2B5EF4-FFF2-40B4-BE49-F238E27FC236}">
                    <a16:creationId xmlns:a16="http://schemas.microsoft.com/office/drawing/2014/main" id="{56D3A951-4DAE-4497-A1BF-9DE01A1283E0}"/>
                  </a:ext>
                </a:extLst>
              </p:cNvPr>
              <p:cNvSpPr/>
              <p:nvPr/>
            </p:nvSpPr>
            <p:spPr>
              <a:xfrm>
                <a:off x="6844534" y="24468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52" name="วงรี 151">
                <a:extLst>
                  <a:ext uri="{FF2B5EF4-FFF2-40B4-BE49-F238E27FC236}">
                    <a16:creationId xmlns:a16="http://schemas.microsoft.com/office/drawing/2014/main" id="{56624583-3AF1-434C-947B-DC01822C50CB}"/>
                  </a:ext>
                </a:extLst>
              </p:cNvPr>
              <p:cNvSpPr/>
              <p:nvPr/>
            </p:nvSpPr>
            <p:spPr>
              <a:xfrm>
                <a:off x="6844534" y="264684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53" name="วงรี 152">
                <a:extLst>
                  <a:ext uri="{FF2B5EF4-FFF2-40B4-BE49-F238E27FC236}">
                    <a16:creationId xmlns:a16="http://schemas.microsoft.com/office/drawing/2014/main" id="{FFB94250-93F7-44D7-B0D3-00F3B7A4F59C}"/>
                  </a:ext>
                </a:extLst>
              </p:cNvPr>
              <p:cNvSpPr/>
              <p:nvPr/>
            </p:nvSpPr>
            <p:spPr>
              <a:xfrm>
                <a:off x="6844534" y="284687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54" name="วงรี 153">
                <a:extLst>
                  <a:ext uri="{FF2B5EF4-FFF2-40B4-BE49-F238E27FC236}">
                    <a16:creationId xmlns:a16="http://schemas.microsoft.com/office/drawing/2014/main" id="{693A4000-C711-4213-881F-46174FD1239A}"/>
                  </a:ext>
                </a:extLst>
              </p:cNvPr>
              <p:cNvSpPr/>
              <p:nvPr/>
            </p:nvSpPr>
            <p:spPr>
              <a:xfrm>
                <a:off x="6844534" y="30468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55" name="วงรี 154">
                <a:extLst>
                  <a:ext uri="{FF2B5EF4-FFF2-40B4-BE49-F238E27FC236}">
                    <a16:creationId xmlns:a16="http://schemas.microsoft.com/office/drawing/2014/main" id="{10DCF3F5-3C48-4642-B133-E3CC79C23C10}"/>
                  </a:ext>
                </a:extLst>
              </p:cNvPr>
              <p:cNvSpPr/>
              <p:nvPr/>
            </p:nvSpPr>
            <p:spPr>
              <a:xfrm>
                <a:off x="6844534" y="32469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</p:grpSp>
        <p:grpSp>
          <p:nvGrpSpPr>
            <p:cNvPr id="156" name="กลุ่ม 155">
              <a:extLst>
                <a:ext uri="{FF2B5EF4-FFF2-40B4-BE49-F238E27FC236}">
                  <a16:creationId xmlns:a16="http://schemas.microsoft.com/office/drawing/2014/main" id="{B958616B-DD23-408E-8662-7F1436CDCE4F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3466326" y="573401"/>
              <a:ext cx="347486" cy="982634"/>
              <a:chOff x="6264894" y="1446698"/>
              <a:chExt cx="759640" cy="1984379"/>
            </a:xfrm>
          </p:grpSpPr>
          <p:sp>
            <p:nvSpPr>
              <p:cNvPr id="157" name="วงรี 156">
                <a:extLst>
                  <a:ext uri="{FF2B5EF4-FFF2-40B4-BE49-F238E27FC236}">
                    <a16:creationId xmlns:a16="http://schemas.microsoft.com/office/drawing/2014/main" id="{880946A2-5350-4B72-B3CF-3372A2D75CBF}"/>
                  </a:ext>
                </a:extLst>
              </p:cNvPr>
              <p:cNvSpPr/>
              <p:nvPr/>
            </p:nvSpPr>
            <p:spPr>
              <a:xfrm>
                <a:off x="6264894" y="14508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58" name="วงรี 157">
                <a:extLst>
                  <a:ext uri="{FF2B5EF4-FFF2-40B4-BE49-F238E27FC236}">
                    <a16:creationId xmlns:a16="http://schemas.microsoft.com/office/drawing/2014/main" id="{3CE03E15-6C83-422D-BD88-166AD688CF2E}"/>
                  </a:ext>
                </a:extLst>
              </p:cNvPr>
              <p:cNvSpPr/>
              <p:nvPr/>
            </p:nvSpPr>
            <p:spPr>
              <a:xfrm>
                <a:off x="6264894" y="16508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59" name="วงรี 158">
                <a:extLst>
                  <a:ext uri="{FF2B5EF4-FFF2-40B4-BE49-F238E27FC236}">
                    <a16:creationId xmlns:a16="http://schemas.microsoft.com/office/drawing/2014/main" id="{908F4668-BA50-42FC-A8E3-4423F5A64ABC}"/>
                  </a:ext>
                </a:extLst>
              </p:cNvPr>
              <p:cNvSpPr/>
              <p:nvPr/>
            </p:nvSpPr>
            <p:spPr>
              <a:xfrm>
                <a:off x="6264894" y="185090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60" name="วงรี 159">
                <a:extLst>
                  <a:ext uri="{FF2B5EF4-FFF2-40B4-BE49-F238E27FC236}">
                    <a16:creationId xmlns:a16="http://schemas.microsoft.com/office/drawing/2014/main" id="{524554F2-A4AB-4A2E-91DE-4B0CB4B448EB}"/>
                  </a:ext>
                </a:extLst>
              </p:cNvPr>
              <p:cNvSpPr/>
              <p:nvPr/>
            </p:nvSpPr>
            <p:spPr>
              <a:xfrm>
                <a:off x="6264894" y="205092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61" name="วงรี 160">
                <a:extLst>
                  <a:ext uri="{FF2B5EF4-FFF2-40B4-BE49-F238E27FC236}">
                    <a16:creationId xmlns:a16="http://schemas.microsoft.com/office/drawing/2014/main" id="{F3F51107-801F-4372-8E4D-3C58FA1B92B3}"/>
                  </a:ext>
                </a:extLst>
              </p:cNvPr>
              <p:cNvSpPr/>
              <p:nvPr/>
            </p:nvSpPr>
            <p:spPr>
              <a:xfrm>
                <a:off x="6264894" y="22509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62" name="วงรี 161">
                <a:extLst>
                  <a:ext uri="{FF2B5EF4-FFF2-40B4-BE49-F238E27FC236}">
                    <a16:creationId xmlns:a16="http://schemas.microsoft.com/office/drawing/2014/main" id="{5D800A4B-1832-4643-A216-53E717B7A80C}"/>
                  </a:ext>
                </a:extLst>
              </p:cNvPr>
              <p:cNvSpPr/>
              <p:nvPr/>
            </p:nvSpPr>
            <p:spPr>
              <a:xfrm>
                <a:off x="6264894" y="24509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63" name="วงรี 162">
                <a:extLst>
                  <a:ext uri="{FF2B5EF4-FFF2-40B4-BE49-F238E27FC236}">
                    <a16:creationId xmlns:a16="http://schemas.microsoft.com/office/drawing/2014/main" id="{BCF1EB5A-DBFC-4179-958C-1B9118471259}"/>
                  </a:ext>
                </a:extLst>
              </p:cNvPr>
              <p:cNvSpPr/>
              <p:nvPr/>
            </p:nvSpPr>
            <p:spPr>
              <a:xfrm>
                <a:off x="6264894" y="265100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64" name="วงรี 163">
                <a:extLst>
                  <a:ext uri="{FF2B5EF4-FFF2-40B4-BE49-F238E27FC236}">
                    <a16:creationId xmlns:a16="http://schemas.microsoft.com/office/drawing/2014/main" id="{43A2364B-8D4A-4104-BC92-43A3EBCF0585}"/>
                  </a:ext>
                </a:extLst>
              </p:cNvPr>
              <p:cNvSpPr/>
              <p:nvPr/>
            </p:nvSpPr>
            <p:spPr>
              <a:xfrm>
                <a:off x="6264894" y="285102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65" name="วงรี 164">
                <a:extLst>
                  <a:ext uri="{FF2B5EF4-FFF2-40B4-BE49-F238E27FC236}">
                    <a16:creationId xmlns:a16="http://schemas.microsoft.com/office/drawing/2014/main" id="{2009CE0F-1418-4A64-9EF9-E61143263B5C}"/>
                  </a:ext>
                </a:extLst>
              </p:cNvPr>
              <p:cNvSpPr/>
              <p:nvPr/>
            </p:nvSpPr>
            <p:spPr>
              <a:xfrm>
                <a:off x="6264894" y="30510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 dirty="0"/>
              </a:p>
            </p:txBody>
          </p:sp>
          <p:sp>
            <p:nvSpPr>
              <p:cNvPr id="166" name="วงรี 165">
                <a:extLst>
                  <a:ext uri="{FF2B5EF4-FFF2-40B4-BE49-F238E27FC236}">
                    <a16:creationId xmlns:a16="http://schemas.microsoft.com/office/drawing/2014/main" id="{AD5C2724-F24C-49C5-B5E1-775DEA13487D}"/>
                  </a:ext>
                </a:extLst>
              </p:cNvPr>
              <p:cNvSpPr/>
              <p:nvPr/>
            </p:nvSpPr>
            <p:spPr>
              <a:xfrm>
                <a:off x="6264894" y="32510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67" name="วงรี 166">
                <a:extLst>
                  <a:ext uri="{FF2B5EF4-FFF2-40B4-BE49-F238E27FC236}">
                    <a16:creationId xmlns:a16="http://schemas.microsoft.com/office/drawing/2014/main" id="{072B9939-058B-4D80-947C-409EF176F8F8}"/>
                  </a:ext>
                </a:extLst>
              </p:cNvPr>
              <p:cNvSpPr/>
              <p:nvPr/>
            </p:nvSpPr>
            <p:spPr>
              <a:xfrm>
                <a:off x="6554714" y="14487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68" name="วงรี 167">
                <a:extLst>
                  <a:ext uri="{FF2B5EF4-FFF2-40B4-BE49-F238E27FC236}">
                    <a16:creationId xmlns:a16="http://schemas.microsoft.com/office/drawing/2014/main" id="{FD8A0C7A-2F21-40E4-A570-653933483C2A}"/>
                  </a:ext>
                </a:extLst>
              </p:cNvPr>
              <p:cNvSpPr/>
              <p:nvPr/>
            </p:nvSpPr>
            <p:spPr>
              <a:xfrm>
                <a:off x="6554714" y="16488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69" name="วงรี 168">
                <a:extLst>
                  <a:ext uri="{FF2B5EF4-FFF2-40B4-BE49-F238E27FC236}">
                    <a16:creationId xmlns:a16="http://schemas.microsoft.com/office/drawing/2014/main" id="{4D647E18-E96F-4C4F-8BF3-5C1EA031B938}"/>
                  </a:ext>
                </a:extLst>
              </p:cNvPr>
              <p:cNvSpPr/>
              <p:nvPr/>
            </p:nvSpPr>
            <p:spPr>
              <a:xfrm>
                <a:off x="6554714" y="184882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70" name="วงรี 169">
                <a:extLst>
                  <a:ext uri="{FF2B5EF4-FFF2-40B4-BE49-F238E27FC236}">
                    <a16:creationId xmlns:a16="http://schemas.microsoft.com/office/drawing/2014/main" id="{9035A499-ABAB-46EA-A7A5-5E21EF272C51}"/>
                  </a:ext>
                </a:extLst>
              </p:cNvPr>
              <p:cNvSpPr/>
              <p:nvPr/>
            </p:nvSpPr>
            <p:spPr>
              <a:xfrm>
                <a:off x="6554714" y="204885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71" name="วงรี 170">
                <a:extLst>
                  <a:ext uri="{FF2B5EF4-FFF2-40B4-BE49-F238E27FC236}">
                    <a16:creationId xmlns:a16="http://schemas.microsoft.com/office/drawing/2014/main" id="{EC45FC70-FF67-4A0B-9F65-AC60DB5DD75A}"/>
                  </a:ext>
                </a:extLst>
              </p:cNvPr>
              <p:cNvSpPr/>
              <p:nvPr/>
            </p:nvSpPr>
            <p:spPr>
              <a:xfrm>
                <a:off x="6554714" y="22488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72" name="วงรี 171">
                <a:extLst>
                  <a:ext uri="{FF2B5EF4-FFF2-40B4-BE49-F238E27FC236}">
                    <a16:creationId xmlns:a16="http://schemas.microsoft.com/office/drawing/2014/main" id="{3225911A-5A7F-4A6A-8D60-167EE0612ED8}"/>
                  </a:ext>
                </a:extLst>
              </p:cNvPr>
              <p:cNvSpPr/>
              <p:nvPr/>
            </p:nvSpPr>
            <p:spPr>
              <a:xfrm>
                <a:off x="6554714" y="24489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73" name="วงรี 172">
                <a:extLst>
                  <a:ext uri="{FF2B5EF4-FFF2-40B4-BE49-F238E27FC236}">
                    <a16:creationId xmlns:a16="http://schemas.microsoft.com/office/drawing/2014/main" id="{779E656A-5DB3-43FD-A294-C984D27F3ECA}"/>
                  </a:ext>
                </a:extLst>
              </p:cNvPr>
              <p:cNvSpPr/>
              <p:nvPr/>
            </p:nvSpPr>
            <p:spPr>
              <a:xfrm>
                <a:off x="6554714" y="264892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74" name="วงรี 173">
                <a:extLst>
                  <a:ext uri="{FF2B5EF4-FFF2-40B4-BE49-F238E27FC236}">
                    <a16:creationId xmlns:a16="http://schemas.microsoft.com/office/drawing/2014/main" id="{A14C5DAE-6A71-40BD-9109-F1EFE7D9D5B1}"/>
                  </a:ext>
                </a:extLst>
              </p:cNvPr>
              <p:cNvSpPr/>
              <p:nvPr/>
            </p:nvSpPr>
            <p:spPr>
              <a:xfrm>
                <a:off x="6554714" y="284895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75" name="วงรี 174">
                <a:extLst>
                  <a:ext uri="{FF2B5EF4-FFF2-40B4-BE49-F238E27FC236}">
                    <a16:creationId xmlns:a16="http://schemas.microsoft.com/office/drawing/2014/main" id="{1C726E50-D9AB-44F7-B09D-260EA4A097D2}"/>
                  </a:ext>
                </a:extLst>
              </p:cNvPr>
              <p:cNvSpPr/>
              <p:nvPr/>
            </p:nvSpPr>
            <p:spPr>
              <a:xfrm>
                <a:off x="6554714" y="30489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76" name="วงรี 175">
                <a:extLst>
                  <a:ext uri="{FF2B5EF4-FFF2-40B4-BE49-F238E27FC236}">
                    <a16:creationId xmlns:a16="http://schemas.microsoft.com/office/drawing/2014/main" id="{3381DF47-4EEC-4C5D-806D-331FFB99EDBB}"/>
                  </a:ext>
                </a:extLst>
              </p:cNvPr>
              <p:cNvSpPr/>
              <p:nvPr/>
            </p:nvSpPr>
            <p:spPr>
              <a:xfrm>
                <a:off x="6554714" y="32490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77" name="วงรี 176">
                <a:extLst>
                  <a:ext uri="{FF2B5EF4-FFF2-40B4-BE49-F238E27FC236}">
                    <a16:creationId xmlns:a16="http://schemas.microsoft.com/office/drawing/2014/main" id="{B1A7197B-B98D-40DE-BF72-B4830EC03030}"/>
                  </a:ext>
                </a:extLst>
              </p:cNvPr>
              <p:cNvSpPr/>
              <p:nvPr/>
            </p:nvSpPr>
            <p:spPr>
              <a:xfrm>
                <a:off x="6844534" y="14466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78" name="วงรี 177">
                <a:extLst>
                  <a:ext uri="{FF2B5EF4-FFF2-40B4-BE49-F238E27FC236}">
                    <a16:creationId xmlns:a16="http://schemas.microsoft.com/office/drawing/2014/main" id="{82DF469E-A085-4039-88CB-3969DA384FDB}"/>
                  </a:ext>
                </a:extLst>
              </p:cNvPr>
              <p:cNvSpPr/>
              <p:nvPr/>
            </p:nvSpPr>
            <p:spPr>
              <a:xfrm>
                <a:off x="6844534" y="16467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79" name="วงรี 178">
                <a:extLst>
                  <a:ext uri="{FF2B5EF4-FFF2-40B4-BE49-F238E27FC236}">
                    <a16:creationId xmlns:a16="http://schemas.microsoft.com/office/drawing/2014/main" id="{2114E414-B577-4702-8E7D-052C8EB01B12}"/>
                  </a:ext>
                </a:extLst>
              </p:cNvPr>
              <p:cNvSpPr/>
              <p:nvPr/>
            </p:nvSpPr>
            <p:spPr>
              <a:xfrm>
                <a:off x="6844534" y="184674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80" name="วงรี 179">
                <a:extLst>
                  <a:ext uri="{FF2B5EF4-FFF2-40B4-BE49-F238E27FC236}">
                    <a16:creationId xmlns:a16="http://schemas.microsoft.com/office/drawing/2014/main" id="{FAE97F4D-3390-442F-BABF-6A9F783CDAC4}"/>
                  </a:ext>
                </a:extLst>
              </p:cNvPr>
              <p:cNvSpPr/>
              <p:nvPr/>
            </p:nvSpPr>
            <p:spPr>
              <a:xfrm>
                <a:off x="6844534" y="204677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81" name="วงรี 180">
                <a:extLst>
                  <a:ext uri="{FF2B5EF4-FFF2-40B4-BE49-F238E27FC236}">
                    <a16:creationId xmlns:a16="http://schemas.microsoft.com/office/drawing/2014/main" id="{B7B57EE1-A657-484F-9702-2D432A5836E3}"/>
                  </a:ext>
                </a:extLst>
              </p:cNvPr>
              <p:cNvSpPr/>
              <p:nvPr/>
            </p:nvSpPr>
            <p:spPr>
              <a:xfrm>
                <a:off x="6844534" y="22467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82" name="วงรี 181">
                <a:extLst>
                  <a:ext uri="{FF2B5EF4-FFF2-40B4-BE49-F238E27FC236}">
                    <a16:creationId xmlns:a16="http://schemas.microsoft.com/office/drawing/2014/main" id="{C875F0C2-3305-4620-831F-EE6836698F44}"/>
                  </a:ext>
                </a:extLst>
              </p:cNvPr>
              <p:cNvSpPr/>
              <p:nvPr/>
            </p:nvSpPr>
            <p:spPr>
              <a:xfrm>
                <a:off x="6844534" y="24468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83" name="วงรี 182">
                <a:extLst>
                  <a:ext uri="{FF2B5EF4-FFF2-40B4-BE49-F238E27FC236}">
                    <a16:creationId xmlns:a16="http://schemas.microsoft.com/office/drawing/2014/main" id="{C1FB343C-CD22-433C-A738-ED6ED98C86CA}"/>
                  </a:ext>
                </a:extLst>
              </p:cNvPr>
              <p:cNvSpPr/>
              <p:nvPr/>
            </p:nvSpPr>
            <p:spPr>
              <a:xfrm>
                <a:off x="6844534" y="264684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84" name="วงรี 183">
                <a:extLst>
                  <a:ext uri="{FF2B5EF4-FFF2-40B4-BE49-F238E27FC236}">
                    <a16:creationId xmlns:a16="http://schemas.microsoft.com/office/drawing/2014/main" id="{AD1668AC-CF57-4C3A-B191-3854D89C3822}"/>
                  </a:ext>
                </a:extLst>
              </p:cNvPr>
              <p:cNvSpPr/>
              <p:nvPr/>
            </p:nvSpPr>
            <p:spPr>
              <a:xfrm>
                <a:off x="6844534" y="284687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85" name="วงรี 184">
                <a:extLst>
                  <a:ext uri="{FF2B5EF4-FFF2-40B4-BE49-F238E27FC236}">
                    <a16:creationId xmlns:a16="http://schemas.microsoft.com/office/drawing/2014/main" id="{E99753CA-0192-41F6-9B70-A541EFAEA4DB}"/>
                  </a:ext>
                </a:extLst>
              </p:cNvPr>
              <p:cNvSpPr/>
              <p:nvPr/>
            </p:nvSpPr>
            <p:spPr>
              <a:xfrm>
                <a:off x="6844534" y="30468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86" name="วงรี 185">
                <a:extLst>
                  <a:ext uri="{FF2B5EF4-FFF2-40B4-BE49-F238E27FC236}">
                    <a16:creationId xmlns:a16="http://schemas.microsoft.com/office/drawing/2014/main" id="{07334C29-3F9C-4309-BFD2-EEC5F7C587A2}"/>
                  </a:ext>
                </a:extLst>
              </p:cNvPr>
              <p:cNvSpPr/>
              <p:nvPr/>
            </p:nvSpPr>
            <p:spPr>
              <a:xfrm>
                <a:off x="6844534" y="32469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</p:grpSp>
        <p:sp>
          <p:nvSpPr>
            <p:cNvPr id="190" name="กากบาท 189">
              <a:extLst>
                <a:ext uri="{FF2B5EF4-FFF2-40B4-BE49-F238E27FC236}">
                  <a16:creationId xmlns:a16="http://schemas.microsoft.com/office/drawing/2014/main" id="{5388398A-A471-4266-9A27-E079256CC8C9}"/>
                </a:ext>
              </a:extLst>
            </p:cNvPr>
            <p:cNvSpPr/>
            <p:nvPr/>
          </p:nvSpPr>
          <p:spPr>
            <a:xfrm rot="1087668">
              <a:off x="1191653" y="4451977"/>
              <a:ext cx="368040" cy="320174"/>
            </a:xfrm>
            <a:prstGeom prst="plus">
              <a:avLst>
                <a:gd name="adj" fmla="val 35728"/>
              </a:avLst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91" name="กากบาท 190">
              <a:extLst>
                <a:ext uri="{FF2B5EF4-FFF2-40B4-BE49-F238E27FC236}">
                  <a16:creationId xmlns:a16="http://schemas.microsoft.com/office/drawing/2014/main" id="{06CDAA93-E217-4258-9A54-4C325A9332B8}"/>
                </a:ext>
              </a:extLst>
            </p:cNvPr>
            <p:cNvSpPr/>
            <p:nvPr/>
          </p:nvSpPr>
          <p:spPr>
            <a:xfrm rot="1087668">
              <a:off x="6767399" y="1518757"/>
              <a:ext cx="368040" cy="320174"/>
            </a:xfrm>
            <a:prstGeom prst="plus">
              <a:avLst>
                <a:gd name="adj" fmla="val 35728"/>
              </a:avLst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92" name="กากบาท 191">
              <a:extLst>
                <a:ext uri="{FF2B5EF4-FFF2-40B4-BE49-F238E27FC236}">
                  <a16:creationId xmlns:a16="http://schemas.microsoft.com/office/drawing/2014/main" id="{E52586BA-A47A-4C67-BE1E-D768E320A5C8}"/>
                </a:ext>
              </a:extLst>
            </p:cNvPr>
            <p:cNvSpPr/>
            <p:nvPr/>
          </p:nvSpPr>
          <p:spPr>
            <a:xfrm rot="1087668">
              <a:off x="684864" y="1581020"/>
              <a:ext cx="620284" cy="500224"/>
            </a:xfrm>
            <a:prstGeom prst="plus">
              <a:avLst>
                <a:gd name="adj" fmla="val 35728"/>
              </a:avLst>
            </a:prstGeom>
            <a:solidFill>
              <a:srgbClr val="FDE92C">
                <a:alpha val="40000"/>
              </a:srgb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93" name="กากบาท 192">
              <a:extLst>
                <a:ext uri="{FF2B5EF4-FFF2-40B4-BE49-F238E27FC236}">
                  <a16:creationId xmlns:a16="http://schemas.microsoft.com/office/drawing/2014/main" id="{9279B430-86FD-4915-87E5-58413A3B8599}"/>
                </a:ext>
              </a:extLst>
            </p:cNvPr>
            <p:cNvSpPr/>
            <p:nvPr/>
          </p:nvSpPr>
          <p:spPr>
            <a:xfrm rot="20237040">
              <a:off x="1318434" y="452353"/>
              <a:ext cx="552915" cy="426604"/>
            </a:xfrm>
            <a:prstGeom prst="plus">
              <a:avLst>
                <a:gd name="adj" fmla="val 35728"/>
              </a:avLst>
            </a:prstGeom>
            <a:solidFill>
              <a:schemeClr val="accent4">
                <a:lumMod val="20000"/>
                <a:lumOff val="80000"/>
                <a:alpha val="90000"/>
              </a:scheme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 dirty="0"/>
            </a:p>
          </p:txBody>
        </p:sp>
        <p:sp>
          <p:nvSpPr>
            <p:cNvPr id="194" name="สี่เหลี่ยมผืนผ้า 193">
              <a:extLst>
                <a:ext uri="{FF2B5EF4-FFF2-40B4-BE49-F238E27FC236}">
                  <a16:creationId xmlns:a16="http://schemas.microsoft.com/office/drawing/2014/main" id="{07A72EC4-E108-4388-8109-4BECAA9C8258}"/>
                </a:ext>
              </a:extLst>
            </p:cNvPr>
            <p:cNvSpPr/>
            <p:nvPr/>
          </p:nvSpPr>
          <p:spPr>
            <a:xfrm>
              <a:off x="6241377" y="425127"/>
              <a:ext cx="330847" cy="305625"/>
            </a:xfrm>
            <a:prstGeom prst="rect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95" name="สี่เหลี่ยมผืนผ้า 194">
              <a:extLst>
                <a:ext uri="{FF2B5EF4-FFF2-40B4-BE49-F238E27FC236}">
                  <a16:creationId xmlns:a16="http://schemas.microsoft.com/office/drawing/2014/main" id="{DB745DB9-E68C-4099-8BC1-067971DA25AE}"/>
                </a:ext>
              </a:extLst>
            </p:cNvPr>
            <p:cNvSpPr/>
            <p:nvPr/>
          </p:nvSpPr>
          <p:spPr>
            <a:xfrm>
              <a:off x="7961308" y="4240268"/>
              <a:ext cx="330847" cy="305625"/>
            </a:xfrm>
            <a:prstGeom prst="rect">
              <a:avLst/>
            </a:prstGeom>
            <a:noFill/>
            <a:ln w="28575">
              <a:solidFill>
                <a:srgbClr val="FEF9B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grpSp>
          <p:nvGrpSpPr>
            <p:cNvPr id="196" name="กลุ่ม 195">
              <a:extLst>
                <a:ext uri="{FF2B5EF4-FFF2-40B4-BE49-F238E27FC236}">
                  <a16:creationId xmlns:a16="http://schemas.microsoft.com/office/drawing/2014/main" id="{1ED1FCA0-FE85-49B0-B8E6-2709E2BE3F0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010805" y="3407851"/>
              <a:ext cx="376162" cy="907724"/>
              <a:chOff x="6264894" y="1446698"/>
              <a:chExt cx="759640" cy="1984379"/>
            </a:xfrm>
          </p:grpSpPr>
          <p:sp>
            <p:nvSpPr>
              <p:cNvPr id="197" name="วงรี 196">
                <a:extLst>
                  <a:ext uri="{FF2B5EF4-FFF2-40B4-BE49-F238E27FC236}">
                    <a16:creationId xmlns:a16="http://schemas.microsoft.com/office/drawing/2014/main" id="{B21C1970-2128-49C3-9C00-8C4D8B5ABB22}"/>
                  </a:ext>
                </a:extLst>
              </p:cNvPr>
              <p:cNvSpPr/>
              <p:nvPr/>
            </p:nvSpPr>
            <p:spPr>
              <a:xfrm>
                <a:off x="6264894" y="14508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98" name="วงรี 197">
                <a:extLst>
                  <a:ext uri="{FF2B5EF4-FFF2-40B4-BE49-F238E27FC236}">
                    <a16:creationId xmlns:a16="http://schemas.microsoft.com/office/drawing/2014/main" id="{99D12FE0-9D89-4DCA-BE55-81A666A3DC64}"/>
                  </a:ext>
                </a:extLst>
              </p:cNvPr>
              <p:cNvSpPr/>
              <p:nvPr/>
            </p:nvSpPr>
            <p:spPr>
              <a:xfrm>
                <a:off x="6264894" y="16508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99" name="วงรี 198">
                <a:extLst>
                  <a:ext uri="{FF2B5EF4-FFF2-40B4-BE49-F238E27FC236}">
                    <a16:creationId xmlns:a16="http://schemas.microsoft.com/office/drawing/2014/main" id="{497810E9-68CB-444C-B53D-1DA8C12A8AC5}"/>
                  </a:ext>
                </a:extLst>
              </p:cNvPr>
              <p:cNvSpPr/>
              <p:nvPr/>
            </p:nvSpPr>
            <p:spPr>
              <a:xfrm>
                <a:off x="6264894" y="185090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00" name="วงรี 199">
                <a:extLst>
                  <a:ext uri="{FF2B5EF4-FFF2-40B4-BE49-F238E27FC236}">
                    <a16:creationId xmlns:a16="http://schemas.microsoft.com/office/drawing/2014/main" id="{A28FF609-F343-47FC-A527-377C8D8A3C93}"/>
                  </a:ext>
                </a:extLst>
              </p:cNvPr>
              <p:cNvSpPr/>
              <p:nvPr/>
            </p:nvSpPr>
            <p:spPr>
              <a:xfrm>
                <a:off x="6264894" y="205092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01" name="วงรี 200">
                <a:extLst>
                  <a:ext uri="{FF2B5EF4-FFF2-40B4-BE49-F238E27FC236}">
                    <a16:creationId xmlns:a16="http://schemas.microsoft.com/office/drawing/2014/main" id="{20C4603F-058E-4D02-9D62-323B1BACD948}"/>
                  </a:ext>
                </a:extLst>
              </p:cNvPr>
              <p:cNvSpPr/>
              <p:nvPr/>
            </p:nvSpPr>
            <p:spPr>
              <a:xfrm>
                <a:off x="6264894" y="22509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02" name="วงรี 201">
                <a:extLst>
                  <a:ext uri="{FF2B5EF4-FFF2-40B4-BE49-F238E27FC236}">
                    <a16:creationId xmlns:a16="http://schemas.microsoft.com/office/drawing/2014/main" id="{937B6F76-0969-485E-9D13-BFDDA29747B5}"/>
                  </a:ext>
                </a:extLst>
              </p:cNvPr>
              <p:cNvSpPr/>
              <p:nvPr/>
            </p:nvSpPr>
            <p:spPr>
              <a:xfrm>
                <a:off x="6264894" y="24509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03" name="วงรี 202">
                <a:extLst>
                  <a:ext uri="{FF2B5EF4-FFF2-40B4-BE49-F238E27FC236}">
                    <a16:creationId xmlns:a16="http://schemas.microsoft.com/office/drawing/2014/main" id="{1DF58B4A-A66B-4699-A37C-3F6987305D84}"/>
                  </a:ext>
                </a:extLst>
              </p:cNvPr>
              <p:cNvSpPr/>
              <p:nvPr/>
            </p:nvSpPr>
            <p:spPr>
              <a:xfrm>
                <a:off x="6264894" y="265100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04" name="วงรี 203">
                <a:extLst>
                  <a:ext uri="{FF2B5EF4-FFF2-40B4-BE49-F238E27FC236}">
                    <a16:creationId xmlns:a16="http://schemas.microsoft.com/office/drawing/2014/main" id="{7BB84F2F-07D2-4487-A2CE-362EFBDAEE8E}"/>
                  </a:ext>
                </a:extLst>
              </p:cNvPr>
              <p:cNvSpPr/>
              <p:nvPr/>
            </p:nvSpPr>
            <p:spPr>
              <a:xfrm>
                <a:off x="6264894" y="285102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05" name="วงรี 204">
                <a:extLst>
                  <a:ext uri="{FF2B5EF4-FFF2-40B4-BE49-F238E27FC236}">
                    <a16:creationId xmlns:a16="http://schemas.microsoft.com/office/drawing/2014/main" id="{4A16ED61-82D7-4D1C-8262-ED0B118D0E60}"/>
                  </a:ext>
                </a:extLst>
              </p:cNvPr>
              <p:cNvSpPr/>
              <p:nvPr/>
            </p:nvSpPr>
            <p:spPr>
              <a:xfrm>
                <a:off x="6264894" y="30510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 dirty="0"/>
              </a:p>
            </p:txBody>
          </p:sp>
          <p:sp>
            <p:nvSpPr>
              <p:cNvPr id="206" name="วงรี 205">
                <a:extLst>
                  <a:ext uri="{FF2B5EF4-FFF2-40B4-BE49-F238E27FC236}">
                    <a16:creationId xmlns:a16="http://schemas.microsoft.com/office/drawing/2014/main" id="{B6E1BE97-4B81-4356-B357-468CBC454F5D}"/>
                  </a:ext>
                </a:extLst>
              </p:cNvPr>
              <p:cNvSpPr/>
              <p:nvPr/>
            </p:nvSpPr>
            <p:spPr>
              <a:xfrm>
                <a:off x="6264894" y="32510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07" name="วงรี 206">
                <a:extLst>
                  <a:ext uri="{FF2B5EF4-FFF2-40B4-BE49-F238E27FC236}">
                    <a16:creationId xmlns:a16="http://schemas.microsoft.com/office/drawing/2014/main" id="{1B89C48D-F989-4854-8466-937575850FD9}"/>
                  </a:ext>
                </a:extLst>
              </p:cNvPr>
              <p:cNvSpPr/>
              <p:nvPr/>
            </p:nvSpPr>
            <p:spPr>
              <a:xfrm>
                <a:off x="6554714" y="14487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08" name="วงรี 207">
                <a:extLst>
                  <a:ext uri="{FF2B5EF4-FFF2-40B4-BE49-F238E27FC236}">
                    <a16:creationId xmlns:a16="http://schemas.microsoft.com/office/drawing/2014/main" id="{96C63366-8923-47D7-AA38-4C9BB4EF2BD6}"/>
                  </a:ext>
                </a:extLst>
              </p:cNvPr>
              <p:cNvSpPr/>
              <p:nvPr/>
            </p:nvSpPr>
            <p:spPr>
              <a:xfrm>
                <a:off x="6554714" y="16488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09" name="วงรี 208">
                <a:extLst>
                  <a:ext uri="{FF2B5EF4-FFF2-40B4-BE49-F238E27FC236}">
                    <a16:creationId xmlns:a16="http://schemas.microsoft.com/office/drawing/2014/main" id="{BF1800A9-E998-48BD-B122-08130C2F9023}"/>
                  </a:ext>
                </a:extLst>
              </p:cNvPr>
              <p:cNvSpPr/>
              <p:nvPr/>
            </p:nvSpPr>
            <p:spPr>
              <a:xfrm>
                <a:off x="6554714" y="184882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10" name="วงรี 209">
                <a:extLst>
                  <a:ext uri="{FF2B5EF4-FFF2-40B4-BE49-F238E27FC236}">
                    <a16:creationId xmlns:a16="http://schemas.microsoft.com/office/drawing/2014/main" id="{2E5538F9-9A0A-4AC9-AD17-8BE00BC56514}"/>
                  </a:ext>
                </a:extLst>
              </p:cNvPr>
              <p:cNvSpPr/>
              <p:nvPr/>
            </p:nvSpPr>
            <p:spPr>
              <a:xfrm>
                <a:off x="6554714" y="204885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11" name="วงรี 210">
                <a:extLst>
                  <a:ext uri="{FF2B5EF4-FFF2-40B4-BE49-F238E27FC236}">
                    <a16:creationId xmlns:a16="http://schemas.microsoft.com/office/drawing/2014/main" id="{2A9461A3-9C39-423A-A9BE-600880ECBB4A}"/>
                  </a:ext>
                </a:extLst>
              </p:cNvPr>
              <p:cNvSpPr/>
              <p:nvPr/>
            </p:nvSpPr>
            <p:spPr>
              <a:xfrm>
                <a:off x="6554714" y="22488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12" name="วงรี 211">
                <a:extLst>
                  <a:ext uri="{FF2B5EF4-FFF2-40B4-BE49-F238E27FC236}">
                    <a16:creationId xmlns:a16="http://schemas.microsoft.com/office/drawing/2014/main" id="{EB19948A-221D-46CD-A226-B92B574D58FD}"/>
                  </a:ext>
                </a:extLst>
              </p:cNvPr>
              <p:cNvSpPr/>
              <p:nvPr/>
            </p:nvSpPr>
            <p:spPr>
              <a:xfrm>
                <a:off x="6554714" y="24489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13" name="วงรี 212">
                <a:extLst>
                  <a:ext uri="{FF2B5EF4-FFF2-40B4-BE49-F238E27FC236}">
                    <a16:creationId xmlns:a16="http://schemas.microsoft.com/office/drawing/2014/main" id="{31D69F52-AAA3-49B4-8A41-80F4EF61CEDE}"/>
                  </a:ext>
                </a:extLst>
              </p:cNvPr>
              <p:cNvSpPr/>
              <p:nvPr/>
            </p:nvSpPr>
            <p:spPr>
              <a:xfrm>
                <a:off x="6554714" y="264892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14" name="วงรี 213">
                <a:extLst>
                  <a:ext uri="{FF2B5EF4-FFF2-40B4-BE49-F238E27FC236}">
                    <a16:creationId xmlns:a16="http://schemas.microsoft.com/office/drawing/2014/main" id="{94CF82CC-7350-4639-837C-2205CCCD1DB8}"/>
                  </a:ext>
                </a:extLst>
              </p:cNvPr>
              <p:cNvSpPr/>
              <p:nvPr/>
            </p:nvSpPr>
            <p:spPr>
              <a:xfrm>
                <a:off x="6554714" y="284895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15" name="วงรี 214">
                <a:extLst>
                  <a:ext uri="{FF2B5EF4-FFF2-40B4-BE49-F238E27FC236}">
                    <a16:creationId xmlns:a16="http://schemas.microsoft.com/office/drawing/2014/main" id="{C49CBAEF-D48F-407B-9D7D-23BA8CBCEE76}"/>
                  </a:ext>
                </a:extLst>
              </p:cNvPr>
              <p:cNvSpPr/>
              <p:nvPr/>
            </p:nvSpPr>
            <p:spPr>
              <a:xfrm>
                <a:off x="6554714" y="30489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16" name="วงรี 215">
                <a:extLst>
                  <a:ext uri="{FF2B5EF4-FFF2-40B4-BE49-F238E27FC236}">
                    <a16:creationId xmlns:a16="http://schemas.microsoft.com/office/drawing/2014/main" id="{BDC7FAE8-A9A4-4908-9254-5E8D4C2CB107}"/>
                  </a:ext>
                </a:extLst>
              </p:cNvPr>
              <p:cNvSpPr/>
              <p:nvPr/>
            </p:nvSpPr>
            <p:spPr>
              <a:xfrm>
                <a:off x="6554714" y="32490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17" name="วงรี 216">
                <a:extLst>
                  <a:ext uri="{FF2B5EF4-FFF2-40B4-BE49-F238E27FC236}">
                    <a16:creationId xmlns:a16="http://schemas.microsoft.com/office/drawing/2014/main" id="{93BE9E9C-F227-4576-B2C4-1ABD6DFF9755}"/>
                  </a:ext>
                </a:extLst>
              </p:cNvPr>
              <p:cNvSpPr/>
              <p:nvPr/>
            </p:nvSpPr>
            <p:spPr>
              <a:xfrm>
                <a:off x="6844534" y="14466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18" name="วงรี 217">
                <a:extLst>
                  <a:ext uri="{FF2B5EF4-FFF2-40B4-BE49-F238E27FC236}">
                    <a16:creationId xmlns:a16="http://schemas.microsoft.com/office/drawing/2014/main" id="{D779A1E4-5D4B-4B22-888D-9049B03829A1}"/>
                  </a:ext>
                </a:extLst>
              </p:cNvPr>
              <p:cNvSpPr/>
              <p:nvPr/>
            </p:nvSpPr>
            <p:spPr>
              <a:xfrm>
                <a:off x="6844534" y="16467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19" name="วงรี 218">
                <a:extLst>
                  <a:ext uri="{FF2B5EF4-FFF2-40B4-BE49-F238E27FC236}">
                    <a16:creationId xmlns:a16="http://schemas.microsoft.com/office/drawing/2014/main" id="{E62C645D-CB77-4CF9-91C8-46B04F7C3ECD}"/>
                  </a:ext>
                </a:extLst>
              </p:cNvPr>
              <p:cNvSpPr/>
              <p:nvPr/>
            </p:nvSpPr>
            <p:spPr>
              <a:xfrm>
                <a:off x="6844534" y="184674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20" name="วงรี 219">
                <a:extLst>
                  <a:ext uri="{FF2B5EF4-FFF2-40B4-BE49-F238E27FC236}">
                    <a16:creationId xmlns:a16="http://schemas.microsoft.com/office/drawing/2014/main" id="{E0534271-F8DF-4164-A164-FD536E27C050}"/>
                  </a:ext>
                </a:extLst>
              </p:cNvPr>
              <p:cNvSpPr/>
              <p:nvPr/>
            </p:nvSpPr>
            <p:spPr>
              <a:xfrm>
                <a:off x="6844534" y="204677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21" name="วงรี 220">
                <a:extLst>
                  <a:ext uri="{FF2B5EF4-FFF2-40B4-BE49-F238E27FC236}">
                    <a16:creationId xmlns:a16="http://schemas.microsoft.com/office/drawing/2014/main" id="{4F5C6CC2-8800-4B01-A9F4-94334A6BA60D}"/>
                  </a:ext>
                </a:extLst>
              </p:cNvPr>
              <p:cNvSpPr/>
              <p:nvPr/>
            </p:nvSpPr>
            <p:spPr>
              <a:xfrm>
                <a:off x="6844534" y="22467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22" name="วงรี 221">
                <a:extLst>
                  <a:ext uri="{FF2B5EF4-FFF2-40B4-BE49-F238E27FC236}">
                    <a16:creationId xmlns:a16="http://schemas.microsoft.com/office/drawing/2014/main" id="{4454834D-F961-406D-8699-B4758F68EB12}"/>
                  </a:ext>
                </a:extLst>
              </p:cNvPr>
              <p:cNvSpPr/>
              <p:nvPr/>
            </p:nvSpPr>
            <p:spPr>
              <a:xfrm>
                <a:off x="6844534" y="24468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23" name="วงรี 222">
                <a:extLst>
                  <a:ext uri="{FF2B5EF4-FFF2-40B4-BE49-F238E27FC236}">
                    <a16:creationId xmlns:a16="http://schemas.microsoft.com/office/drawing/2014/main" id="{B7092582-A074-4D6F-8DF3-C08625DF8805}"/>
                  </a:ext>
                </a:extLst>
              </p:cNvPr>
              <p:cNvSpPr/>
              <p:nvPr/>
            </p:nvSpPr>
            <p:spPr>
              <a:xfrm>
                <a:off x="6844534" y="264684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24" name="วงรี 223">
                <a:extLst>
                  <a:ext uri="{FF2B5EF4-FFF2-40B4-BE49-F238E27FC236}">
                    <a16:creationId xmlns:a16="http://schemas.microsoft.com/office/drawing/2014/main" id="{F36B67CB-1EE8-4810-AB11-2B63DD43C430}"/>
                  </a:ext>
                </a:extLst>
              </p:cNvPr>
              <p:cNvSpPr/>
              <p:nvPr/>
            </p:nvSpPr>
            <p:spPr>
              <a:xfrm>
                <a:off x="6844534" y="284687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25" name="วงรี 224">
                <a:extLst>
                  <a:ext uri="{FF2B5EF4-FFF2-40B4-BE49-F238E27FC236}">
                    <a16:creationId xmlns:a16="http://schemas.microsoft.com/office/drawing/2014/main" id="{7143009C-229C-42A1-8F6F-515250F203DF}"/>
                  </a:ext>
                </a:extLst>
              </p:cNvPr>
              <p:cNvSpPr/>
              <p:nvPr/>
            </p:nvSpPr>
            <p:spPr>
              <a:xfrm>
                <a:off x="6844534" y="30468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26" name="วงรี 225">
                <a:extLst>
                  <a:ext uri="{FF2B5EF4-FFF2-40B4-BE49-F238E27FC236}">
                    <a16:creationId xmlns:a16="http://schemas.microsoft.com/office/drawing/2014/main" id="{1996C852-8787-421A-8B7A-B535912C8DBC}"/>
                  </a:ext>
                </a:extLst>
              </p:cNvPr>
              <p:cNvSpPr/>
              <p:nvPr/>
            </p:nvSpPr>
            <p:spPr>
              <a:xfrm>
                <a:off x="6844534" y="32469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</p:grpSp>
        <p:pic>
          <p:nvPicPr>
            <p:cNvPr id="230" name="รูปภาพ 229">
              <a:extLst>
                <a:ext uri="{FF2B5EF4-FFF2-40B4-BE49-F238E27FC236}">
                  <a16:creationId xmlns:a16="http://schemas.microsoft.com/office/drawing/2014/main" id="{5BCBB62A-289D-4E01-BD9A-836A9963BB0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412710">
              <a:off x="2901771" y="5172733"/>
              <a:ext cx="496270" cy="458438"/>
            </a:xfrm>
            <a:prstGeom prst="rect">
              <a:avLst/>
            </a:prstGeom>
          </p:spPr>
        </p:pic>
        <p:sp>
          <p:nvSpPr>
            <p:cNvPr id="187" name="สี่เหลี่ยมผืนผ้า 186">
              <a:extLst>
                <a:ext uri="{FF2B5EF4-FFF2-40B4-BE49-F238E27FC236}">
                  <a16:creationId xmlns:a16="http://schemas.microsoft.com/office/drawing/2014/main" id="{EEEA021F-FE91-4991-A9F4-6B54B83EBB5E}"/>
                </a:ext>
              </a:extLst>
            </p:cNvPr>
            <p:cNvSpPr/>
            <p:nvPr/>
          </p:nvSpPr>
          <p:spPr>
            <a:xfrm>
              <a:off x="399393" y="309383"/>
              <a:ext cx="8441305" cy="4559946"/>
            </a:xfrm>
            <a:prstGeom prst="rect">
              <a:avLst/>
            </a:prstGeom>
            <a:solidFill>
              <a:schemeClr val="accent4">
                <a:lumMod val="20000"/>
                <a:lumOff val="80000"/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sp>
          <p:nvSpPr>
            <p:cNvPr id="2" name="สี่เหลี่ยมผืนผ้า 1">
              <a:extLst>
                <a:ext uri="{FF2B5EF4-FFF2-40B4-BE49-F238E27FC236}">
                  <a16:creationId xmlns:a16="http://schemas.microsoft.com/office/drawing/2014/main" id="{823F2461-C6A2-415D-BC23-E283FF6630FD}"/>
                </a:ext>
              </a:extLst>
            </p:cNvPr>
            <p:cNvSpPr/>
            <p:nvPr/>
          </p:nvSpPr>
          <p:spPr>
            <a:xfrm>
              <a:off x="1447350" y="465467"/>
              <a:ext cx="7437915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h-TH" sz="4000" b="1" u="sng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พอลิเมอร์ </a:t>
              </a:r>
              <a:r>
                <a:rPr lang="en-US" sz="4000" b="1" u="sng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(polymer)</a:t>
              </a:r>
              <a:r>
                <a:rPr lang="en-US" sz="40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         </a:t>
              </a:r>
              <a:r>
                <a:rPr lang="th-TH" sz="4000" b="1" dirty="0">
                  <a:solidFill>
                    <a:srgbClr val="8D1612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เส้นใย </a:t>
              </a:r>
              <a:r>
                <a:rPr lang="en-US" sz="4000" b="1" dirty="0">
                  <a:solidFill>
                    <a:srgbClr val="8D1612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(fiber) </a:t>
              </a:r>
              <a:endParaRPr lang="th-TH" sz="4000" b="1" dirty="0">
                <a:solidFill>
                  <a:srgbClr val="8D1612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4D66D8C-08F9-42FB-9CF3-3FB38DB7AA9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6711" y="420884"/>
              <a:ext cx="720000" cy="720000"/>
            </a:xfrm>
            <a:prstGeom prst="rect">
              <a:avLst/>
            </a:prstGeom>
          </p:spPr>
        </p:pic>
        <p:sp>
          <p:nvSpPr>
            <p:cNvPr id="188" name="ลูกศร: ขวา 5">
              <a:extLst>
                <a:ext uri="{FF2B5EF4-FFF2-40B4-BE49-F238E27FC236}">
                  <a16:creationId xmlns:a16="http://schemas.microsoft.com/office/drawing/2014/main" id="{3C57F138-02C1-40B7-AB7C-8951760473ED}"/>
                </a:ext>
              </a:extLst>
            </p:cNvPr>
            <p:cNvSpPr/>
            <p:nvPr/>
          </p:nvSpPr>
          <p:spPr>
            <a:xfrm>
              <a:off x="4797772" y="674679"/>
              <a:ext cx="647797" cy="313463"/>
            </a:xfrm>
            <a:prstGeom prst="rightArrow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89" name="TextBox 188">
              <a:extLst>
                <a:ext uri="{FF2B5EF4-FFF2-40B4-BE49-F238E27FC236}">
                  <a16:creationId xmlns:a16="http://schemas.microsoft.com/office/drawing/2014/main" id="{A006F7C7-51F8-4509-BD37-3FB4EC261275}"/>
                </a:ext>
              </a:extLst>
            </p:cNvPr>
            <p:cNvSpPr txBox="1"/>
            <p:nvPr/>
          </p:nvSpPr>
          <p:spPr>
            <a:xfrm>
              <a:off x="1757181" y="1199807"/>
              <a:ext cx="6659088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th-TH" sz="2400" b="1" dirty="0">
                  <a:solidFill>
                    <a:srgbClr val="0070C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เส้นใย </a:t>
              </a:r>
              <a:r>
                <a:rPr lang="th-TH" sz="24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เป็นพอลิเมอร์ที่มีสมบัติไม่นำไฟฟ้า และไม่นำความร้อน มีสภาพยืดหยุ่นและความเหนียวแตกต่างกัน </a:t>
              </a:r>
            </a:p>
          </p:txBody>
        </p:sp>
        <p:pic>
          <p:nvPicPr>
            <p:cNvPr id="227" name="รูปภาพ 227">
              <a:extLst>
                <a:ext uri="{FF2B5EF4-FFF2-40B4-BE49-F238E27FC236}">
                  <a16:creationId xmlns:a16="http://schemas.microsoft.com/office/drawing/2014/main" id="{B95CBABA-6EA9-4AF4-9010-17C8F04E3AD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1676" y="1290615"/>
              <a:ext cx="360000" cy="360000"/>
            </a:xfrm>
            <a:prstGeom prst="rect">
              <a:avLst/>
            </a:prstGeom>
          </p:spPr>
        </p:pic>
        <p:sp>
          <p:nvSpPr>
            <p:cNvPr id="228" name="TextBox 227">
              <a:extLst>
                <a:ext uri="{FF2B5EF4-FFF2-40B4-BE49-F238E27FC236}">
                  <a16:creationId xmlns:a16="http://schemas.microsoft.com/office/drawing/2014/main" id="{BB1ED456-B6AA-4427-8FA3-A6DA57408E17}"/>
                </a:ext>
              </a:extLst>
            </p:cNvPr>
            <p:cNvSpPr txBox="1"/>
            <p:nvPr/>
          </p:nvSpPr>
          <p:spPr>
            <a:xfrm>
              <a:off x="747033" y="2101454"/>
              <a:ext cx="4745629" cy="267765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th-TH" sz="2400" b="1" u="sng" dirty="0">
                  <a:solidFill>
                    <a:srgbClr val="0070C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เส้นใยจากธรรมชาติ </a:t>
              </a:r>
              <a:r>
                <a:rPr lang="th-TH" sz="2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เช่น เส้นใยฝ้าย เส้นใยสับปะรด ป่าน ปอ ขนแกะ ใยไหม ซึ่งมีสภาพยืดหยุ่นและ</a:t>
              </a:r>
            </a:p>
            <a:p>
              <a:r>
                <a:rPr lang="th-TH" sz="2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ความเหนียวต่ำ </a:t>
              </a:r>
            </a:p>
            <a:p>
              <a:endPara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  <a:p>
              <a:r>
                <a:rPr lang="th-TH" sz="2400" b="1" u="sng" dirty="0">
                  <a:solidFill>
                    <a:srgbClr val="0070C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เส้นใยสังเคราะห์ </a:t>
              </a:r>
              <a:r>
                <a:rPr lang="th-TH" sz="2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เช่น พอลิเอสเทอร์ ไนลอน ที่มีสภาพยืดหยุ่นและความเหนียวสูง ซึ่งเส้นใยสังเคราะห์เหล่านี้ นิยมนำมาทำเครื่องนุ่งห่ม แห เชือก </a:t>
              </a:r>
            </a:p>
          </p:txBody>
        </p:sp>
        <p:pic>
          <p:nvPicPr>
            <p:cNvPr id="25602" name="Picture 2" descr="สาขาฝ้าย, ฝ้าย, ปลูก, สาขา, สีขาว">
              <a:extLst>
                <a:ext uri="{FF2B5EF4-FFF2-40B4-BE49-F238E27FC236}">
                  <a16:creationId xmlns:a16="http://schemas.microsoft.com/office/drawing/2014/main" id="{CF48C077-65CB-408C-87AC-38C91EB826A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1415" y="1653649"/>
              <a:ext cx="2036220" cy="13574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9" name="TextBox 228">
              <a:extLst>
                <a:ext uri="{FF2B5EF4-FFF2-40B4-BE49-F238E27FC236}">
                  <a16:creationId xmlns:a16="http://schemas.microsoft.com/office/drawing/2014/main" id="{47BF913B-D533-46F7-9485-6BF5941B639B}"/>
                </a:ext>
              </a:extLst>
            </p:cNvPr>
            <p:cNvSpPr txBox="1"/>
            <p:nvPr/>
          </p:nvSpPr>
          <p:spPr>
            <a:xfrm>
              <a:off x="5815693" y="3002884"/>
              <a:ext cx="2147333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th-TH" sz="20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เส้นใยจากธรรมชาติ </a:t>
              </a:r>
              <a:endParaRPr lang="th-TH" sz="2000" dirty="0"/>
            </a:p>
          </p:txBody>
        </p:sp>
        <p:pic>
          <p:nvPicPr>
            <p:cNvPr id="25604" name="Picture 4" descr="ยานการจราจร Jams, เชือก, น้ำค้าง, สายระโยงระยาง">
              <a:extLst>
                <a:ext uri="{FF2B5EF4-FFF2-40B4-BE49-F238E27FC236}">
                  <a16:creationId xmlns:a16="http://schemas.microsoft.com/office/drawing/2014/main" id="{E4F6FC9B-47A5-4AF7-85DA-3965006B4D0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201"/>
            <a:stretch/>
          </p:blipFill>
          <p:spPr bwMode="auto">
            <a:xfrm>
              <a:off x="5934322" y="3390663"/>
              <a:ext cx="2097014" cy="11854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1" name="TextBox 230">
              <a:extLst>
                <a:ext uri="{FF2B5EF4-FFF2-40B4-BE49-F238E27FC236}">
                  <a16:creationId xmlns:a16="http://schemas.microsoft.com/office/drawing/2014/main" id="{B02E52F8-13FD-4D17-92B8-C896D91F343D}"/>
                </a:ext>
              </a:extLst>
            </p:cNvPr>
            <p:cNvSpPr txBox="1"/>
            <p:nvPr/>
          </p:nvSpPr>
          <p:spPr>
            <a:xfrm>
              <a:off x="5894523" y="4546681"/>
              <a:ext cx="2134706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th-TH" sz="20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เส้นใยสังเคราะห์ </a:t>
              </a:r>
              <a:endParaRPr lang="th-TH" sz="2000" dirty="0"/>
            </a:p>
          </p:txBody>
        </p:sp>
        <p:cxnSp>
          <p:nvCxnSpPr>
            <p:cNvPr id="232" name="Straight Connector 231">
              <a:extLst>
                <a:ext uri="{FF2B5EF4-FFF2-40B4-BE49-F238E27FC236}">
                  <a16:creationId xmlns:a16="http://schemas.microsoft.com/office/drawing/2014/main" id="{77557E36-5556-4026-9CCA-FD534835E86C}"/>
                </a:ext>
              </a:extLst>
            </p:cNvPr>
            <p:cNvCxnSpPr/>
            <p:nvPr/>
          </p:nvCxnSpPr>
          <p:spPr>
            <a:xfrm>
              <a:off x="683035" y="2165327"/>
              <a:ext cx="0" cy="1044000"/>
            </a:xfrm>
            <a:prstGeom prst="line">
              <a:avLst/>
            </a:prstGeom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Straight Connector 232">
              <a:extLst>
                <a:ext uri="{FF2B5EF4-FFF2-40B4-BE49-F238E27FC236}">
                  <a16:creationId xmlns:a16="http://schemas.microsoft.com/office/drawing/2014/main" id="{4C8C55C1-1A45-4199-A0AF-21A8290104D1}"/>
                </a:ext>
              </a:extLst>
            </p:cNvPr>
            <p:cNvCxnSpPr/>
            <p:nvPr/>
          </p:nvCxnSpPr>
          <p:spPr>
            <a:xfrm>
              <a:off x="683583" y="3646721"/>
              <a:ext cx="0" cy="1044000"/>
            </a:xfrm>
            <a:prstGeom prst="line">
              <a:avLst/>
            </a:prstGeom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DDDBD6E9-3070-4958-A828-7E03C02D59A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9528" y="4117002"/>
            <a:ext cx="720000" cy="720000"/>
          </a:xfrm>
          <a:prstGeom prst="rect">
            <a:avLst/>
          </a:prstGeom>
        </p:spPr>
      </p:pic>
      <p:pic>
        <p:nvPicPr>
          <p:cNvPr id="234" name="Picture 233">
            <a:extLst>
              <a:ext uri="{FF2B5EF4-FFF2-40B4-BE49-F238E27FC236}">
                <a16:creationId xmlns:a16="http://schemas.microsoft.com/office/drawing/2014/main" id="{F84BC298-5C6A-4884-B83E-526B10DC190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518" y="450599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80299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9F1E024F-111F-4CC5-A43A-95D0142A0872}"/>
              </a:ext>
            </a:extLst>
          </p:cNvPr>
          <p:cNvGrpSpPr/>
          <p:nvPr/>
        </p:nvGrpSpPr>
        <p:grpSpPr>
          <a:xfrm>
            <a:off x="-24524" y="-71791"/>
            <a:ext cx="9188286" cy="5702962"/>
            <a:chOff x="-24524" y="-71791"/>
            <a:chExt cx="9188286" cy="5702962"/>
          </a:xfrm>
        </p:grpSpPr>
        <p:sp>
          <p:nvSpPr>
            <p:cNvPr id="124" name="วงรี 123">
              <a:extLst>
                <a:ext uri="{FF2B5EF4-FFF2-40B4-BE49-F238E27FC236}">
                  <a16:creationId xmlns:a16="http://schemas.microsoft.com/office/drawing/2014/main" id="{4D749C6A-B85E-4128-A4F5-3C008CE3256F}"/>
                </a:ext>
              </a:extLst>
            </p:cNvPr>
            <p:cNvSpPr/>
            <p:nvPr/>
          </p:nvSpPr>
          <p:spPr>
            <a:xfrm rot="2025166">
              <a:off x="4547239" y="3641871"/>
              <a:ext cx="1654232" cy="1528124"/>
            </a:xfrm>
            <a:prstGeom prst="ellipse">
              <a:avLst/>
            </a:prstGeom>
            <a:pattFill prst="dkHorz">
              <a:fgClr>
                <a:srgbClr val="3DADD4"/>
              </a:fgClr>
              <a:bgClr>
                <a:schemeClr val="accent5">
                  <a:lumMod val="40000"/>
                  <a:lumOff val="6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 dirty="0"/>
            </a:p>
          </p:txBody>
        </p:sp>
        <p:sp>
          <p:nvSpPr>
            <p:cNvPr id="123" name="วงรี 122">
              <a:extLst>
                <a:ext uri="{FF2B5EF4-FFF2-40B4-BE49-F238E27FC236}">
                  <a16:creationId xmlns:a16="http://schemas.microsoft.com/office/drawing/2014/main" id="{4547BB5D-980C-49C6-8DD2-5EBB553E6D2E}"/>
                </a:ext>
              </a:extLst>
            </p:cNvPr>
            <p:cNvSpPr/>
            <p:nvPr/>
          </p:nvSpPr>
          <p:spPr>
            <a:xfrm rot="2025166">
              <a:off x="248763" y="2075931"/>
              <a:ext cx="1654232" cy="1528124"/>
            </a:xfrm>
            <a:prstGeom prst="ellipse">
              <a:avLst/>
            </a:prstGeom>
            <a:pattFill prst="dkHorz">
              <a:fgClr>
                <a:srgbClr val="3DADD4"/>
              </a:fgClr>
              <a:bgClr>
                <a:schemeClr val="accent5">
                  <a:lumMod val="40000"/>
                  <a:lumOff val="6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 dirty="0"/>
            </a:p>
          </p:txBody>
        </p:sp>
        <p:sp>
          <p:nvSpPr>
            <p:cNvPr id="122" name="วงรี 121">
              <a:extLst>
                <a:ext uri="{FF2B5EF4-FFF2-40B4-BE49-F238E27FC236}">
                  <a16:creationId xmlns:a16="http://schemas.microsoft.com/office/drawing/2014/main" id="{136E3BA7-F06D-4AEC-9D6F-42B890E5616A}"/>
                </a:ext>
              </a:extLst>
            </p:cNvPr>
            <p:cNvSpPr/>
            <p:nvPr/>
          </p:nvSpPr>
          <p:spPr>
            <a:xfrm rot="2025166">
              <a:off x="6990495" y="1782658"/>
              <a:ext cx="1654232" cy="1528124"/>
            </a:xfrm>
            <a:prstGeom prst="ellipse">
              <a:avLst/>
            </a:prstGeom>
            <a:pattFill prst="dkHorz">
              <a:fgClr>
                <a:srgbClr val="3DADD4"/>
              </a:fgClr>
              <a:bgClr>
                <a:schemeClr val="accent5">
                  <a:lumMod val="40000"/>
                  <a:lumOff val="6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 dirty="0"/>
            </a:p>
          </p:txBody>
        </p:sp>
        <p:grpSp>
          <p:nvGrpSpPr>
            <p:cNvPr id="25" name="กลุ่ม 24">
              <a:extLst>
                <a:ext uri="{FF2B5EF4-FFF2-40B4-BE49-F238E27FC236}">
                  <a16:creationId xmlns:a16="http://schemas.microsoft.com/office/drawing/2014/main" id="{C3AE868D-FBBA-4B74-B214-3D8230C10F4E}"/>
                </a:ext>
              </a:extLst>
            </p:cNvPr>
            <p:cNvGrpSpPr/>
            <p:nvPr/>
          </p:nvGrpSpPr>
          <p:grpSpPr>
            <a:xfrm>
              <a:off x="-24524" y="-71791"/>
              <a:ext cx="5503933" cy="4625727"/>
              <a:chOff x="-13854" y="-53779"/>
              <a:chExt cx="5988928" cy="5448712"/>
            </a:xfrm>
            <a:gradFill>
              <a:gsLst>
                <a:gs pos="0">
                  <a:srgbClr val="FEE882"/>
                </a:gs>
                <a:gs pos="73000">
                  <a:srgbClr val="FEE882"/>
                </a:gs>
                <a:gs pos="100000">
                  <a:srgbClr val="FEE882"/>
                </a:gs>
              </a:gsLst>
              <a:path path="circle">
                <a:fillToRect l="50000" t="50000" r="50000" b="50000"/>
              </a:path>
            </a:gradFill>
          </p:grpSpPr>
          <p:sp>
            <p:nvSpPr>
              <p:cNvPr id="24" name="รูปแบบอิสระ: รูปร่าง 23">
                <a:extLst>
                  <a:ext uri="{FF2B5EF4-FFF2-40B4-BE49-F238E27FC236}">
                    <a16:creationId xmlns:a16="http://schemas.microsoft.com/office/drawing/2014/main" id="{8532D37F-FCA3-4BF8-BDEE-30A101219801}"/>
                  </a:ext>
                </a:extLst>
              </p:cNvPr>
              <p:cNvSpPr/>
              <p:nvPr/>
            </p:nvSpPr>
            <p:spPr>
              <a:xfrm>
                <a:off x="-13854" y="415635"/>
                <a:ext cx="3654961" cy="4979298"/>
              </a:xfrm>
              <a:custGeom>
                <a:avLst/>
                <a:gdLst>
                  <a:gd name="connsiteX0" fmla="*/ 3034146 w 3034146"/>
                  <a:gd name="connsiteY0" fmla="*/ 0 h 4724400"/>
                  <a:gd name="connsiteX1" fmla="*/ 1676400 w 3034146"/>
                  <a:gd name="connsiteY1" fmla="*/ 1939636 h 4724400"/>
                  <a:gd name="connsiteX2" fmla="*/ 831273 w 3034146"/>
                  <a:gd name="connsiteY2" fmla="*/ 2521527 h 4724400"/>
                  <a:gd name="connsiteX3" fmla="*/ 498764 w 3034146"/>
                  <a:gd name="connsiteY3" fmla="*/ 4322618 h 4724400"/>
                  <a:gd name="connsiteX4" fmla="*/ 13855 w 3034146"/>
                  <a:gd name="connsiteY4" fmla="*/ 4724400 h 4724400"/>
                  <a:gd name="connsiteX5" fmla="*/ 0 w 3034146"/>
                  <a:gd name="connsiteY5" fmla="*/ 41564 h 4724400"/>
                  <a:gd name="connsiteX6" fmla="*/ 3034146 w 3034146"/>
                  <a:gd name="connsiteY6" fmla="*/ 0 h 4724400"/>
                  <a:gd name="connsiteX0" fmla="*/ 3034146 w 3034146"/>
                  <a:gd name="connsiteY0" fmla="*/ 0 h 5021667"/>
                  <a:gd name="connsiteX1" fmla="*/ 1676400 w 3034146"/>
                  <a:gd name="connsiteY1" fmla="*/ 1939636 h 5021667"/>
                  <a:gd name="connsiteX2" fmla="*/ 831273 w 3034146"/>
                  <a:gd name="connsiteY2" fmla="*/ 2521527 h 5021667"/>
                  <a:gd name="connsiteX3" fmla="*/ 498764 w 3034146"/>
                  <a:gd name="connsiteY3" fmla="*/ 4322618 h 5021667"/>
                  <a:gd name="connsiteX4" fmla="*/ 13855 w 3034146"/>
                  <a:gd name="connsiteY4" fmla="*/ 4724400 h 5021667"/>
                  <a:gd name="connsiteX5" fmla="*/ 0 w 3034146"/>
                  <a:gd name="connsiteY5" fmla="*/ 41564 h 5021667"/>
                  <a:gd name="connsiteX6" fmla="*/ 3034146 w 3034146"/>
                  <a:gd name="connsiteY6" fmla="*/ 0 h 5021667"/>
                  <a:gd name="connsiteX0" fmla="*/ 3034146 w 3034146"/>
                  <a:gd name="connsiteY0" fmla="*/ 0 h 5021667"/>
                  <a:gd name="connsiteX1" fmla="*/ 1676400 w 3034146"/>
                  <a:gd name="connsiteY1" fmla="*/ 1939636 h 5021667"/>
                  <a:gd name="connsiteX2" fmla="*/ 831273 w 3034146"/>
                  <a:gd name="connsiteY2" fmla="*/ 2521527 h 5021667"/>
                  <a:gd name="connsiteX3" fmla="*/ 498764 w 3034146"/>
                  <a:gd name="connsiteY3" fmla="*/ 4322618 h 5021667"/>
                  <a:gd name="connsiteX4" fmla="*/ 13855 w 3034146"/>
                  <a:gd name="connsiteY4" fmla="*/ 4724400 h 5021667"/>
                  <a:gd name="connsiteX5" fmla="*/ 0 w 3034146"/>
                  <a:gd name="connsiteY5" fmla="*/ 41564 h 5021667"/>
                  <a:gd name="connsiteX6" fmla="*/ 3034146 w 3034146"/>
                  <a:gd name="connsiteY6" fmla="*/ 0 h 5021667"/>
                  <a:gd name="connsiteX0" fmla="*/ 3034146 w 3073956"/>
                  <a:gd name="connsiteY0" fmla="*/ 0 h 5021667"/>
                  <a:gd name="connsiteX1" fmla="*/ 1676400 w 3073956"/>
                  <a:gd name="connsiteY1" fmla="*/ 1939636 h 5021667"/>
                  <a:gd name="connsiteX2" fmla="*/ 831273 w 3073956"/>
                  <a:gd name="connsiteY2" fmla="*/ 2521527 h 5021667"/>
                  <a:gd name="connsiteX3" fmla="*/ 498764 w 3073956"/>
                  <a:gd name="connsiteY3" fmla="*/ 4322618 h 5021667"/>
                  <a:gd name="connsiteX4" fmla="*/ 13855 w 3073956"/>
                  <a:gd name="connsiteY4" fmla="*/ 4724400 h 5021667"/>
                  <a:gd name="connsiteX5" fmla="*/ 0 w 3073956"/>
                  <a:gd name="connsiteY5" fmla="*/ 41564 h 5021667"/>
                  <a:gd name="connsiteX6" fmla="*/ 3034146 w 3073956"/>
                  <a:gd name="connsiteY6" fmla="*/ 0 h 5021667"/>
                  <a:gd name="connsiteX0" fmla="*/ 3034146 w 3101237"/>
                  <a:gd name="connsiteY0" fmla="*/ 0 h 5021667"/>
                  <a:gd name="connsiteX1" fmla="*/ 2286000 w 3101237"/>
                  <a:gd name="connsiteY1" fmla="*/ 2119745 h 5021667"/>
                  <a:gd name="connsiteX2" fmla="*/ 831273 w 3101237"/>
                  <a:gd name="connsiteY2" fmla="*/ 2521527 h 5021667"/>
                  <a:gd name="connsiteX3" fmla="*/ 498764 w 3101237"/>
                  <a:gd name="connsiteY3" fmla="*/ 4322618 h 5021667"/>
                  <a:gd name="connsiteX4" fmla="*/ 13855 w 3101237"/>
                  <a:gd name="connsiteY4" fmla="*/ 4724400 h 5021667"/>
                  <a:gd name="connsiteX5" fmla="*/ 0 w 3101237"/>
                  <a:gd name="connsiteY5" fmla="*/ 41564 h 5021667"/>
                  <a:gd name="connsiteX6" fmla="*/ 3034146 w 3101237"/>
                  <a:gd name="connsiteY6" fmla="*/ 0 h 5021667"/>
                  <a:gd name="connsiteX0" fmla="*/ 3740728 w 3780989"/>
                  <a:gd name="connsiteY0" fmla="*/ 13854 h 4980103"/>
                  <a:gd name="connsiteX1" fmla="*/ 2286000 w 3780989"/>
                  <a:gd name="connsiteY1" fmla="*/ 2078181 h 4980103"/>
                  <a:gd name="connsiteX2" fmla="*/ 831273 w 3780989"/>
                  <a:gd name="connsiteY2" fmla="*/ 2479963 h 4980103"/>
                  <a:gd name="connsiteX3" fmla="*/ 498764 w 3780989"/>
                  <a:gd name="connsiteY3" fmla="*/ 4281054 h 4980103"/>
                  <a:gd name="connsiteX4" fmla="*/ 13855 w 3780989"/>
                  <a:gd name="connsiteY4" fmla="*/ 4682836 h 4980103"/>
                  <a:gd name="connsiteX5" fmla="*/ 0 w 3780989"/>
                  <a:gd name="connsiteY5" fmla="*/ 0 h 4980103"/>
                  <a:gd name="connsiteX6" fmla="*/ 3740728 w 3780989"/>
                  <a:gd name="connsiteY6" fmla="*/ 13854 h 4980103"/>
                  <a:gd name="connsiteX0" fmla="*/ 3740728 w 3803936"/>
                  <a:gd name="connsiteY0" fmla="*/ 13854 h 4980103"/>
                  <a:gd name="connsiteX1" fmla="*/ 2826327 w 3803936"/>
                  <a:gd name="connsiteY1" fmla="*/ 1884217 h 4980103"/>
                  <a:gd name="connsiteX2" fmla="*/ 831273 w 3803936"/>
                  <a:gd name="connsiteY2" fmla="*/ 2479963 h 4980103"/>
                  <a:gd name="connsiteX3" fmla="*/ 498764 w 3803936"/>
                  <a:gd name="connsiteY3" fmla="*/ 4281054 h 4980103"/>
                  <a:gd name="connsiteX4" fmla="*/ 13855 w 3803936"/>
                  <a:gd name="connsiteY4" fmla="*/ 4682836 h 4980103"/>
                  <a:gd name="connsiteX5" fmla="*/ 0 w 3803936"/>
                  <a:gd name="connsiteY5" fmla="*/ 0 h 4980103"/>
                  <a:gd name="connsiteX6" fmla="*/ 3740728 w 3803936"/>
                  <a:gd name="connsiteY6" fmla="*/ 13854 h 4980103"/>
                  <a:gd name="connsiteX0" fmla="*/ 3740728 w 3819518"/>
                  <a:gd name="connsiteY0" fmla="*/ 13854 h 4980103"/>
                  <a:gd name="connsiteX1" fmla="*/ 2826327 w 3819518"/>
                  <a:gd name="connsiteY1" fmla="*/ 1884217 h 4980103"/>
                  <a:gd name="connsiteX2" fmla="*/ 831273 w 3819518"/>
                  <a:gd name="connsiteY2" fmla="*/ 2479963 h 4980103"/>
                  <a:gd name="connsiteX3" fmla="*/ 498764 w 3819518"/>
                  <a:gd name="connsiteY3" fmla="*/ 4281054 h 4980103"/>
                  <a:gd name="connsiteX4" fmla="*/ 13855 w 3819518"/>
                  <a:gd name="connsiteY4" fmla="*/ 4682836 h 4980103"/>
                  <a:gd name="connsiteX5" fmla="*/ 0 w 3819518"/>
                  <a:gd name="connsiteY5" fmla="*/ 0 h 4980103"/>
                  <a:gd name="connsiteX6" fmla="*/ 3740728 w 3819518"/>
                  <a:gd name="connsiteY6" fmla="*/ 13854 h 4980103"/>
                  <a:gd name="connsiteX0" fmla="*/ 3699165 w 3764759"/>
                  <a:gd name="connsiteY0" fmla="*/ 0 h 4980103"/>
                  <a:gd name="connsiteX1" fmla="*/ 2826327 w 3764759"/>
                  <a:gd name="connsiteY1" fmla="*/ 1884217 h 4980103"/>
                  <a:gd name="connsiteX2" fmla="*/ 831273 w 3764759"/>
                  <a:gd name="connsiteY2" fmla="*/ 2479963 h 4980103"/>
                  <a:gd name="connsiteX3" fmla="*/ 498764 w 3764759"/>
                  <a:gd name="connsiteY3" fmla="*/ 4281054 h 4980103"/>
                  <a:gd name="connsiteX4" fmla="*/ 13855 w 3764759"/>
                  <a:gd name="connsiteY4" fmla="*/ 4682836 h 4980103"/>
                  <a:gd name="connsiteX5" fmla="*/ 0 w 3764759"/>
                  <a:gd name="connsiteY5" fmla="*/ 0 h 4980103"/>
                  <a:gd name="connsiteX6" fmla="*/ 3699165 w 3764759"/>
                  <a:gd name="connsiteY6" fmla="*/ 0 h 4980103"/>
                  <a:gd name="connsiteX0" fmla="*/ 3408220 w 3496956"/>
                  <a:gd name="connsiteY0" fmla="*/ 0 h 4993957"/>
                  <a:gd name="connsiteX1" fmla="*/ 2826327 w 3496956"/>
                  <a:gd name="connsiteY1" fmla="*/ 1898071 h 4993957"/>
                  <a:gd name="connsiteX2" fmla="*/ 831273 w 3496956"/>
                  <a:gd name="connsiteY2" fmla="*/ 2493817 h 4993957"/>
                  <a:gd name="connsiteX3" fmla="*/ 498764 w 3496956"/>
                  <a:gd name="connsiteY3" fmla="*/ 4294908 h 4993957"/>
                  <a:gd name="connsiteX4" fmla="*/ 13855 w 3496956"/>
                  <a:gd name="connsiteY4" fmla="*/ 4696690 h 4993957"/>
                  <a:gd name="connsiteX5" fmla="*/ 0 w 3496956"/>
                  <a:gd name="connsiteY5" fmla="*/ 13854 h 4993957"/>
                  <a:gd name="connsiteX6" fmla="*/ 3408220 w 3496956"/>
                  <a:gd name="connsiteY6" fmla="*/ 0 h 4993957"/>
                  <a:gd name="connsiteX0" fmla="*/ 3408220 w 3460882"/>
                  <a:gd name="connsiteY0" fmla="*/ 0 h 4993957"/>
                  <a:gd name="connsiteX1" fmla="*/ 2355272 w 3460882"/>
                  <a:gd name="connsiteY1" fmla="*/ 1787235 h 4993957"/>
                  <a:gd name="connsiteX2" fmla="*/ 831273 w 3460882"/>
                  <a:gd name="connsiteY2" fmla="*/ 2493817 h 4993957"/>
                  <a:gd name="connsiteX3" fmla="*/ 498764 w 3460882"/>
                  <a:gd name="connsiteY3" fmla="*/ 4294908 h 4993957"/>
                  <a:gd name="connsiteX4" fmla="*/ 13855 w 3460882"/>
                  <a:gd name="connsiteY4" fmla="*/ 4696690 h 4993957"/>
                  <a:gd name="connsiteX5" fmla="*/ 0 w 3460882"/>
                  <a:gd name="connsiteY5" fmla="*/ 13854 h 4993957"/>
                  <a:gd name="connsiteX6" fmla="*/ 3408220 w 3460882"/>
                  <a:gd name="connsiteY6" fmla="*/ 0 h 4993957"/>
                  <a:gd name="connsiteX0" fmla="*/ 3408220 w 3461814"/>
                  <a:gd name="connsiteY0" fmla="*/ 0 h 4997951"/>
                  <a:gd name="connsiteX1" fmla="*/ 2355272 w 3461814"/>
                  <a:gd name="connsiteY1" fmla="*/ 1787235 h 4997951"/>
                  <a:gd name="connsiteX2" fmla="*/ 706582 w 3461814"/>
                  <a:gd name="connsiteY2" fmla="*/ 2369126 h 4997951"/>
                  <a:gd name="connsiteX3" fmla="*/ 498764 w 3461814"/>
                  <a:gd name="connsiteY3" fmla="*/ 4294908 h 4997951"/>
                  <a:gd name="connsiteX4" fmla="*/ 13855 w 3461814"/>
                  <a:gd name="connsiteY4" fmla="*/ 4696690 h 4997951"/>
                  <a:gd name="connsiteX5" fmla="*/ 0 w 3461814"/>
                  <a:gd name="connsiteY5" fmla="*/ 13854 h 4997951"/>
                  <a:gd name="connsiteX6" fmla="*/ 3408220 w 3461814"/>
                  <a:gd name="connsiteY6" fmla="*/ 0 h 4997951"/>
                  <a:gd name="connsiteX0" fmla="*/ 3505202 w 3555152"/>
                  <a:gd name="connsiteY0" fmla="*/ 13855 h 4984097"/>
                  <a:gd name="connsiteX1" fmla="*/ 2355272 w 3555152"/>
                  <a:gd name="connsiteY1" fmla="*/ 1773381 h 4984097"/>
                  <a:gd name="connsiteX2" fmla="*/ 706582 w 3555152"/>
                  <a:gd name="connsiteY2" fmla="*/ 2355272 h 4984097"/>
                  <a:gd name="connsiteX3" fmla="*/ 498764 w 3555152"/>
                  <a:gd name="connsiteY3" fmla="*/ 4281054 h 4984097"/>
                  <a:gd name="connsiteX4" fmla="*/ 13855 w 3555152"/>
                  <a:gd name="connsiteY4" fmla="*/ 4682836 h 4984097"/>
                  <a:gd name="connsiteX5" fmla="*/ 0 w 3555152"/>
                  <a:gd name="connsiteY5" fmla="*/ 0 h 4984097"/>
                  <a:gd name="connsiteX6" fmla="*/ 3505202 w 3555152"/>
                  <a:gd name="connsiteY6" fmla="*/ 13855 h 4984097"/>
                  <a:gd name="connsiteX0" fmla="*/ 3505202 w 3509945"/>
                  <a:gd name="connsiteY0" fmla="*/ 13855 h 4984097"/>
                  <a:gd name="connsiteX1" fmla="*/ 2355272 w 3509945"/>
                  <a:gd name="connsiteY1" fmla="*/ 1773381 h 4984097"/>
                  <a:gd name="connsiteX2" fmla="*/ 706582 w 3509945"/>
                  <a:gd name="connsiteY2" fmla="*/ 2355272 h 4984097"/>
                  <a:gd name="connsiteX3" fmla="*/ 498764 w 3509945"/>
                  <a:gd name="connsiteY3" fmla="*/ 4281054 h 4984097"/>
                  <a:gd name="connsiteX4" fmla="*/ 13855 w 3509945"/>
                  <a:gd name="connsiteY4" fmla="*/ 4682836 h 4984097"/>
                  <a:gd name="connsiteX5" fmla="*/ 0 w 3509945"/>
                  <a:gd name="connsiteY5" fmla="*/ 0 h 4984097"/>
                  <a:gd name="connsiteX6" fmla="*/ 3505202 w 3509945"/>
                  <a:gd name="connsiteY6" fmla="*/ 13855 h 4984097"/>
                  <a:gd name="connsiteX0" fmla="*/ 3505202 w 3510195"/>
                  <a:gd name="connsiteY0" fmla="*/ 13855 h 4984097"/>
                  <a:gd name="connsiteX1" fmla="*/ 2355272 w 3510195"/>
                  <a:gd name="connsiteY1" fmla="*/ 1773381 h 4984097"/>
                  <a:gd name="connsiteX2" fmla="*/ 706582 w 3510195"/>
                  <a:gd name="connsiteY2" fmla="*/ 2355272 h 4984097"/>
                  <a:gd name="connsiteX3" fmla="*/ 498764 w 3510195"/>
                  <a:gd name="connsiteY3" fmla="*/ 4281054 h 4984097"/>
                  <a:gd name="connsiteX4" fmla="*/ 13855 w 3510195"/>
                  <a:gd name="connsiteY4" fmla="*/ 4682836 h 4984097"/>
                  <a:gd name="connsiteX5" fmla="*/ 0 w 3510195"/>
                  <a:gd name="connsiteY5" fmla="*/ 0 h 4984097"/>
                  <a:gd name="connsiteX6" fmla="*/ 3505202 w 3510195"/>
                  <a:gd name="connsiteY6" fmla="*/ 13855 h 4984097"/>
                  <a:gd name="connsiteX0" fmla="*/ 3505202 w 3510379"/>
                  <a:gd name="connsiteY0" fmla="*/ 13855 h 4984097"/>
                  <a:gd name="connsiteX1" fmla="*/ 2382981 w 3510379"/>
                  <a:gd name="connsiteY1" fmla="*/ 1911927 h 4984097"/>
                  <a:gd name="connsiteX2" fmla="*/ 706582 w 3510379"/>
                  <a:gd name="connsiteY2" fmla="*/ 2355272 h 4984097"/>
                  <a:gd name="connsiteX3" fmla="*/ 498764 w 3510379"/>
                  <a:gd name="connsiteY3" fmla="*/ 4281054 h 4984097"/>
                  <a:gd name="connsiteX4" fmla="*/ 13855 w 3510379"/>
                  <a:gd name="connsiteY4" fmla="*/ 4682836 h 4984097"/>
                  <a:gd name="connsiteX5" fmla="*/ 0 w 3510379"/>
                  <a:gd name="connsiteY5" fmla="*/ 0 h 4984097"/>
                  <a:gd name="connsiteX6" fmla="*/ 3505202 w 3510379"/>
                  <a:gd name="connsiteY6" fmla="*/ 13855 h 4984097"/>
                  <a:gd name="connsiteX0" fmla="*/ 3865420 w 3868973"/>
                  <a:gd name="connsiteY0" fmla="*/ 13855 h 4984097"/>
                  <a:gd name="connsiteX1" fmla="*/ 2382981 w 3868973"/>
                  <a:gd name="connsiteY1" fmla="*/ 1911927 h 4984097"/>
                  <a:gd name="connsiteX2" fmla="*/ 706582 w 3868973"/>
                  <a:gd name="connsiteY2" fmla="*/ 2355272 h 4984097"/>
                  <a:gd name="connsiteX3" fmla="*/ 498764 w 3868973"/>
                  <a:gd name="connsiteY3" fmla="*/ 4281054 h 4984097"/>
                  <a:gd name="connsiteX4" fmla="*/ 13855 w 3868973"/>
                  <a:gd name="connsiteY4" fmla="*/ 4682836 h 4984097"/>
                  <a:gd name="connsiteX5" fmla="*/ 0 w 3868973"/>
                  <a:gd name="connsiteY5" fmla="*/ 0 h 4984097"/>
                  <a:gd name="connsiteX6" fmla="*/ 3865420 w 3868973"/>
                  <a:gd name="connsiteY6" fmla="*/ 13855 h 4984097"/>
                  <a:gd name="connsiteX0" fmla="*/ 3865420 w 3873426"/>
                  <a:gd name="connsiteY0" fmla="*/ 13855 h 4984097"/>
                  <a:gd name="connsiteX1" fmla="*/ 2992581 w 3873426"/>
                  <a:gd name="connsiteY1" fmla="*/ 1717964 h 4984097"/>
                  <a:gd name="connsiteX2" fmla="*/ 706582 w 3873426"/>
                  <a:gd name="connsiteY2" fmla="*/ 2355272 h 4984097"/>
                  <a:gd name="connsiteX3" fmla="*/ 498764 w 3873426"/>
                  <a:gd name="connsiteY3" fmla="*/ 4281054 h 4984097"/>
                  <a:gd name="connsiteX4" fmla="*/ 13855 w 3873426"/>
                  <a:gd name="connsiteY4" fmla="*/ 4682836 h 4984097"/>
                  <a:gd name="connsiteX5" fmla="*/ 0 w 3873426"/>
                  <a:gd name="connsiteY5" fmla="*/ 0 h 4984097"/>
                  <a:gd name="connsiteX6" fmla="*/ 3865420 w 3873426"/>
                  <a:gd name="connsiteY6" fmla="*/ 13855 h 4984097"/>
                  <a:gd name="connsiteX0" fmla="*/ 3865420 w 3873179"/>
                  <a:gd name="connsiteY0" fmla="*/ 13855 h 4980543"/>
                  <a:gd name="connsiteX1" fmla="*/ 2992581 w 3873179"/>
                  <a:gd name="connsiteY1" fmla="*/ 1717964 h 4980543"/>
                  <a:gd name="connsiteX2" fmla="*/ 803564 w 3873179"/>
                  <a:gd name="connsiteY2" fmla="*/ 2466109 h 4980543"/>
                  <a:gd name="connsiteX3" fmla="*/ 498764 w 3873179"/>
                  <a:gd name="connsiteY3" fmla="*/ 4281054 h 4980543"/>
                  <a:gd name="connsiteX4" fmla="*/ 13855 w 3873179"/>
                  <a:gd name="connsiteY4" fmla="*/ 4682836 h 4980543"/>
                  <a:gd name="connsiteX5" fmla="*/ 0 w 3873179"/>
                  <a:gd name="connsiteY5" fmla="*/ 0 h 4980543"/>
                  <a:gd name="connsiteX6" fmla="*/ 3865420 w 3873179"/>
                  <a:gd name="connsiteY6" fmla="*/ 13855 h 4980543"/>
                  <a:gd name="connsiteX0" fmla="*/ 3532911 w 3549464"/>
                  <a:gd name="connsiteY0" fmla="*/ 138545 h 4980543"/>
                  <a:gd name="connsiteX1" fmla="*/ 2992581 w 3549464"/>
                  <a:gd name="connsiteY1" fmla="*/ 1717964 h 4980543"/>
                  <a:gd name="connsiteX2" fmla="*/ 803564 w 3549464"/>
                  <a:gd name="connsiteY2" fmla="*/ 2466109 h 4980543"/>
                  <a:gd name="connsiteX3" fmla="*/ 498764 w 3549464"/>
                  <a:gd name="connsiteY3" fmla="*/ 4281054 h 4980543"/>
                  <a:gd name="connsiteX4" fmla="*/ 13855 w 3549464"/>
                  <a:gd name="connsiteY4" fmla="*/ 4682836 h 4980543"/>
                  <a:gd name="connsiteX5" fmla="*/ 0 w 3549464"/>
                  <a:gd name="connsiteY5" fmla="*/ 0 h 4980543"/>
                  <a:gd name="connsiteX6" fmla="*/ 3532911 w 3549464"/>
                  <a:gd name="connsiteY6" fmla="*/ 138545 h 4980543"/>
                  <a:gd name="connsiteX0" fmla="*/ 3546766 w 3562611"/>
                  <a:gd name="connsiteY0" fmla="*/ 0 h 5008253"/>
                  <a:gd name="connsiteX1" fmla="*/ 2992581 w 3562611"/>
                  <a:gd name="connsiteY1" fmla="*/ 1745674 h 5008253"/>
                  <a:gd name="connsiteX2" fmla="*/ 803564 w 3562611"/>
                  <a:gd name="connsiteY2" fmla="*/ 2493819 h 5008253"/>
                  <a:gd name="connsiteX3" fmla="*/ 498764 w 3562611"/>
                  <a:gd name="connsiteY3" fmla="*/ 4308764 h 5008253"/>
                  <a:gd name="connsiteX4" fmla="*/ 13855 w 3562611"/>
                  <a:gd name="connsiteY4" fmla="*/ 4710546 h 5008253"/>
                  <a:gd name="connsiteX5" fmla="*/ 0 w 3562611"/>
                  <a:gd name="connsiteY5" fmla="*/ 27710 h 5008253"/>
                  <a:gd name="connsiteX6" fmla="*/ 3546766 w 3562611"/>
                  <a:gd name="connsiteY6" fmla="*/ 0 h 5008253"/>
                  <a:gd name="connsiteX0" fmla="*/ 3546766 w 3706909"/>
                  <a:gd name="connsiteY0" fmla="*/ 0 h 5008253"/>
                  <a:gd name="connsiteX1" fmla="*/ 2992581 w 3706909"/>
                  <a:gd name="connsiteY1" fmla="*/ 1745674 h 5008253"/>
                  <a:gd name="connsiteX2" fmla="*/ 803564 w 3706909"/>
                  <a:gd name="connsiteY2" fmla="*/ 2493819 h 5008253"/>
                  <a:gd name="connsiteX3" fmla="*/ 498764 w 3706909"/>
                  <a:gd name="connsiteY3" fmla="*/ 4308764 h 5008253"/>
                  <a:gd name="connsiteX4" fmla="*/ 13855 w 3706909"/>
                  <a:gd name="connsiteY4" fmla="*/ 4710546 h 5008253"/>
                  <a:gd name="connsiteX5" fmla="*/ 0 w 3706909"/>
                  <a:gd name="connsiteY5" fmla="*/ 27710 h 5008253"/>
                  <a:gd name="connsiteX6" fmla="*/ 3546766 w 3706909"/>
                  <a:gd name="connsiteY6" fmla="*/ 0 h 5008253"/>
                  <a:gd name="connsiteX0" fmla="*/ 3546766 w 3576888"/>
                  <a:gd name="connsiteY0" fmla="*/ 0 h 5008253"/>
                  <a:gd name="connsiteX1" fmla="*/ 2992581 w 3576888"/>
                  <a:gd name="connsiteY1" fmla="*/ 1745674 h 5008253"/>
                  <a:gd name="connsiteX2" fmla="*/ 803564 w 3576888"/>
                  <a:gd name="connsiteY2" fmla="*/ 2493819 h 5008253"/>
                  <a:gd name="connsiteX3" fmla="*/ 498764 w 3576888"/>
                  <a:gd name="connsiteY3" fmla="*/ 4308764 h 5008253"/>
                  <a:gd name="connsiteX4" fmla="*/ 13855 w 3576888"/>
                  <a:gd name="connsiteY4" fmla="*/ 4710546 h 5008253"/>
                  <a:gd name="connsiteX5" fmla="*/ 0 w 3576888"/>
                  <a:gd name="connsiteY5" fmla="*/ 27710 h 5008253"/>
                  <a:gd name="connsiteX6" fmla="*/ 3546766 w 3576888"/>
                  <a:gd name="connsiteY6" fmla="*/ 0 h 5008253"/>
                  <a:gd name="connsiteX0" fmla="*/ 3546766 w 3560729"/>
                  <a:gd name="connsiteY0" fmla="*/ 0 h 5008253"/>
                  <a:gd name="connsiteX1" fmla="*/ 2604653 w 3560729"/>
                  <a:gd name="connsiteY1" fmla="*/ 1814947 h 5008253"/>
                  <a:gd name="connsiteX2" fmla="*/ 803564 w 3560729"/>
                  <a:gd name="connsiteY2" fmla="*/ 2493819 h 5008253"/>
                  <a:gd name="connsiteX3" fmla="*/ 498764 w 3560729"/>
                  <a:gd name="connsiteY3" fmla="*/ 4308764 h 5008253"/>
                  <a:gd name="connsiteX4" fmla="*/ 13855 w 3560729"/>
                  <a:gd name="connsiteY4" fmla="*/ 4710546 h 5008253"/>
                  <a:gd name="connsiteX5" fmla="*/ 0 w 3560729"/>
                  <a:gd name="connsiteY5" fmla="*/ 27710 h 5008253"/>
                  <a:gd name="connsiteX6" fmla="*/ 3546766 w 3560729"/>
                  <a:gd name="connsiteY6" fmla="*/ 0 h 5008253"/>
                  <a:gd name="connsiteX0" fmla="*/ 3546766 w 3560729"/>
                  <a:gd name="connsiteY0" fmla="*/ 0 h 5022108"/>
                  <a:gd name="connsiteX1" fmla="*/ 2604653 w 3560729"/>
                  <a:gd name="connsiteY1" fmla="*/ 1828802 h 5022108"/>
                  <a:gd name="connsiteX2" fmla="*/ 803564 w 3560729"/>
                  <a:gd name="connsiteY2" fmla="*/ 2507674 h 5022108"/>
                  <a:gd name="connsiteX3" fmla="*/ 498764 w 3560729"/>
                  <a:gd name="connsiteY3" fmla="*/ 4322619 h 5022108"/>
                  <a:gd name="connsiteX4" fmla="*/ 13855 w 3560729"/>
                  <a:gd name="connsiteY4" fmla="*/ 4724401 h 5022108"/>
                  <a:gd name="connsiteX5" fmla="*/ 0 w 3560729"/>
                  <a:gd name="connsiteY5" fmla="*/ 41565 h 5022108"/>
                  <a:gd name="connsiteX6" fmla="*/ 3546766 w 3560729"/>
                  <a:gd name="connsiteY6" fmla="*/ 0 h 5022108"/>
                  <a:gd name="connsiteX0" fmla="*/ 3546766 w 3560729"/>
                  <a:gd name="connsiteY0" fmla="*/ 0 h 5028368"/>
                  <a:gd name="connsiteX1" fmla="*/ 2604653 w 3560729"/>
                  <a:gd name="connsiteY1" fmla="*/ 1828802 h 5028368"/>
                  <a:gd name="connsiteX2" fmla="*/ 803564 w 3560729"/>
                  <a:gd name="connsiteY2" fmla="*/ 2313710 h 5028368"/>
                  <a:gd name="connsiteX3" fmla="*/ 498764 w 3560729"/>
                  <a:gd name="connsiteY3" fmla="*/ 4322619 h 5028368"/>
                  <a:gd name="connsiteX4" fmla="*/ 13855 w 3560729"/>
                  <a:gd name="connsiteY4" fmla="*/ 4724401 h 5028368"/>
                  <a:gd name="connsiteX5" fmla="*/ 0 w 3560729"/>
                  <a:gd name="connsiteY5" fmla="*/ 41565 h 5028368"/>
                  <a:gd name="connsiteX6" fmla="*/ 3546766 w 3560729"/>
                  <a:gd name="connsiteY6" fmla="*/ 0 h 5028368"/>
                  <a:gd name="connsiteX0" fmla="*/ 3546766 w 3567061"/>
                  <a:gd name="connsiteY0" fmla="*/ 0 h 5028368"/>
                  <a:gd name="connsiteX1" fmla="*/ 2826326 w 3567061"/>
                  <a:gd name="connsiteY1" fmla="*/ 1731820 h 5028368"/>
                  <a:gd name="connsiteX2" fmla="*/ 803564 w 3567061"/>
                  <a:gd name="connsiteY2" fmla="*/ 2313710 h 5028368"/>
                  <a:gd name="connsiteX3" fmla="*/ 498764 w 3567061"/>
                  <a:gd name="connsiteY3" fmla="*/ 4322619 h 5028368"/>
                  <a:gd name="connsiteX4" fmla="*/ 13855 w 3567061"/>
                  <a:gd name="connsiteY4" fmla="*/ 4724401 h 5028368"/>
                  <a:gd name="connsiteX5" fmla="*/ 0 w 3567061"/>
                  <a:gd name="connsiteY5" fmla="*/ 41565 h 5028368"/>
                  <a:gd name="connsiteX6" fmla="*/ 3546766 w 3567061"/>
                  <a:gd name="connsiteY6" fmla="*/ 0 h 5028368"/>
                  <a:gd name="connsiteX0" fmla="*/ 3546766 w 3567061"/>
                  <a:gd name="connsiteY0" fmla="*/ 0 h 4939815"/>
                  <a:gd name="connsiteX1" fmla="*/ 2826326 w 3567061"/>
                  <a:gd name="connsiteY1" fmla="*/ 1731820 h 4939815"/>
                  <a:gd name="connsiteX2" fmla="*/ 803564 w 3567061"/>
                  <a:gd name="connsiteY2" fmla="*/ 2313710 h 4939815"/>
                  <a:gd name="connsiteX3" fmla="*/ 1066801 w 3567061"/>
                  <a:gd name="connsiteY3" fmla="*/ 3782292 h 4939815"/>
                  <a:gd name="connsiteX4" fmla="*/ 13855 w 3567061"/>
                  <a:gd name="connsiteY4" fmla="*/ 4724401 h 4939815"/>
                  <a:gd name="connsiteX5" fmla="*/ 0 w 3567061"/>
                  <a:gd name="connsiteY5" fmla="*/ 41565 h 4939815"/>
                  <a:gd name="connsiteX6" fmla="*/ 3546766 w 3567061"/>
                  <a:gd name="connsiteY6" fmla="*/ 0 h 4939815"/>
                  <a:gd name="connsiteX0" fmla="*/ 3546766 w 3567427"/>
                  <a:gd name="connsiteY0" fmla="*/ 0 h 4944652"/>
                  <a:gd name="connsiteX1" fmla="*/ 2826326 w 3567427"/>
                  <a:gd name="connsiteY1" fmla="*/ 1731820 h 4944652"/>
                  <a:gd name="connsiteX2" fmla="*/ 748145 w 3567427"/>
                  <a:gd name="connsiteY2" fmla="*/ 2050474 h 4944652"/>
                  <a:gd name="connsiteX3" fmla="*/ 1066801 w 3567427"/>
                  <a:gd name="connsiteY3" fmla="*/ 3782292 h 4944652"/>
                  <a:gd name="connsiteX4" fmla="*/ 13855 w 3567427"/>
                  <a:gd name="connsiteY4" fmla="*/ 4724401 h 4944652"/>
                  <a:gd name="connsiteX5" fmla="*/ 0 w 3567427"/>
                  <a:gd name="connsiteY5" fmla="*/ 41565 h 4944652"/>
                  <a:gd name="connsiteX6" fmla="*/ 3546766 w 3567427"/>
                  <a:gd name="connsiteY6" fmla="*/ 0 h 4944652"/>
                  <a:gd name="connsiteX0" fmla="*/ 3546766 w 3566619"/>
                  <a:gd name="connsiteY0" fmla="*/ 0 h 4940065"/>
                  <a:gd name="connsiteX1" fmla="*/ 2826326 w 3566619"/>
                  <a:gd name="connsiteY1" fmla="*/ 1731820 h 4940065"/>
                  <a:gd name="connsiteX2" fmla="*/ 872836 w 3566619"/>
                  <a:gd name="connsiteY2" fmla="*/ 2299856 h 4940065"/>
                  <a:gd name="connsiteX3" fmla="*/ 1066801 w 3566619"/>
                  <a:gd name="connsiteY3" fmla="*/ 3782292 h 4940065"/>
                  <a:gd name="connsiteX4" fmla="*/ 13855 w 3566619"/>
                  <a:gd name="connsiteY4" fmla="*/ 4724401 h 4940065"/>
                  <a:gd name="connsiteX5" fmla="*/ 0 w 3566619"/>
                  <a:gd name="connsiteY5" fmla="*/ 41565 h 4940065"/>
                  <a:gd name="connsiteX6" fmla="*/ 3546766 w 3566619"/>
                  <a:gd name="connsiteY6" fmla="*/ 0 h 4940065"/>
                  <a:gd name="connsiteX0" fmla="*/ 3546766 w 3566619"/>
                  <a:gd name="connsiteY0" fmla="*/ 0 h 4943391"/>
                  <a:gd name="connsiteX1" fmla="*/ 2826326 w 3566619"/>
                  <a:gd name="connsiteY1" fmla="*/ 1731820 h 4943391"/>
                  <a:gd name="connsiteX2" fmla="*/ 872836 w 3566619"/>
                  <a:gd name="connsiteY2" fmla="*/ 2299856 h 4943391"/>
                  <a:gd name="connsiteX3" fmla="*/ 1343891 w 3566619"/>
                  <a:gd name="connsiteY3" fmla="*/ 3810001 h 4943391"/>
                  <a:gd name="connsiteX4" fmla="*/ 13855 w 3566619"/>
                  <a:gd name="connsiteY4" fmla="*/ 4724401 h 4943391"/>
                  <a:gd name="connsiteX5" fmla="*/ 0 w 3566619"/>
                  <a:gd name="connsiteY5" fmla="*/ 41565 h 4943391"/>
                  <a:gd name="connsiteX6" fmla="*/ 3546766 w 3566619"/>
                  <a:gd name="connsiteY6" fmla="*/ 0 h 4943391"/>
                  <a:gd name="connsiteX0" fmla="*/ 3546766 w 3566619"/>
                  <a:gd name="connsiteY0" fmla="*/ 0 h 4955848"/>
                  <a:gd name="connsiteX1" fmla="*/ 2826326 w 3566619"/>
                  <a:gd name="connsiteY1" fmla="*/ 1731820 h 4955848"/>
                  <a:gd name="connsiteX2" fmla="*/ 872836 w 3566619"/>
                  <a:gd name="connsiteY2" fmla="*/ 2299856 h 4955848"/>
                  <a:gd name="connsiteX3" fmla="*/ 1136073 w 3566619"/>
                  <a:gd name="connsiteY3" fmla="*/ 3906983 h 4955848"/>
                  <a:gd name="connsiteX4" fmla="*/ 13855 w 3566619"/>
                  <a:gd name="connsiteY4" fmla="*/ 4724401 h 4955848"/>
                  <a:gd name="connsiteX5" fmla="*/ 0 w 3566619"/>
                  <a:gd name="connsiteY5" fmla="*/ 41565 h 4955848"/>
                  <a:gd name="connsiteX6" fmla="*/ 3546766 w 3566619"/>
                  <a:gd name="connsiteY6" fmla="*/ 0 h 4955848"/>
                  <a:gd name="connsiteX0" fmla="*/ 3546766 w 3609882"/>
                  <a:gd name="connsiteY0" fmla="*/ 0 h 4955848"/>
                  <a:gd name="connsiteX1" fmla="*/ 3214254 w 3609882"/>
                  <a:gd name="connsiteY1" fmla="*/ 1579420 h 4955848"/>
                  <a:gd name="connsiteX2" fmla="*/ 872836 w 3609882"/>
                  <a:gd name="connsiteY2" fmla="*/ 2299856 h 4955848"/>
                  <a:gd name="connsiteX3" fmla="*/ 1136073 w 3609882"/>
                  <a:gd name="connsiteY3" fmla="*/ 3906983 h 4955848"/>
                  <a:gd name="connsiteX4" fmla="*/ 13855 w 3609882"/>
                  <a:gd name="connsiteY4" fmla="*/ 4724401 h 4955848"/>
                  <a:gd name="connsiteX5" fmla="*/ 0 w 3609882"/>
                  <a:gd name="connsiteY5" fmla="*/ 41565 h 4955848"/>
                  <a:gd name="connsiteX6" fmla="*/ 3546766 w 3609882"/>
                  <a:gd name="connsiteY6" fmla="*/ 0 h 4955848"/>
                  <a:gd name="connsiteX0" fmla="*/ 3546766 w 3609882"/>
                  <a:gd name="connsiteY0" fmla="*/ 0 h 4957825"/>
                  <a:gd name="connsiteX1" fmla="*/ 3214254 w 3609882"/>
                  <a:gd name="connsiteY1" fmla="*/ 1579420 h 4957825"/>
                  <a:gd name="connsiteX2" fmla="*/ 872836 w 3609882"/>
                  <a:gd name="connsiteY2" fmla="*/ 2299856 h 4957825"/>
                  <a:gd name="connsiteX3" fmla="*/ 1136073 w 3609882"/>
                  <a:gd name="connsiteY3" fmla="*/ 3906983 h 4957825"/>
                  <a:gd name="connsiteX4" fmla="*/ 13855 w 3609882"/>
                  <a:gd name="connsiteY4" fmla="*/ 4724401 h 4957825"/>
                  <a:gd name="connsiteX5" fmla="*/ 0 w 3609882"/>
                  <a:gd name="connsiteY5" fmla="*/ 41565 h 4957825"/>
                  <a:gd name="connsiteX6" fmla="*/ 3546766 w 3609882"/>
                  <a:gd name="connsiteY6" fmla="*/ 0 h 4957825"/>
                  <a:gd name="connsiteX0" fmla="*/ 3635098 w 3698214"/>
                  <a:gd name="connsiteY0" fmla="*/ 0 h 4956688"/>
                  <a:gd name="connsiteX1" fmla="*/ 3302586 w 3698214"/>
                  <a:gd name="connsiteY1" fmla="*/ 1579420 h 4956688"/>
                  <a:gd name="connsiteX2" fmla="*/ 961168 w 3698214"/>
                  <a:gd name="connsiteY2" fmla="*/ 2299856 h 4956688"/>
                  <a:gd name="connsiteX3" fmla="*/ 1432223 w 3698214"/>
                  <a:gd name="connsiteY3" fmla="*/ 4045529 h 4956688"/>
                  <a:gd name="connsiteX4" fmla="*/ 102187 w 3698214"/>
                  <a:gd name="connsiteY4" fmla="*/ 4724401 h 4956688"/>
                  <a:gd name="connsiteX5" fmla="*/ 88332 w 3698214"/>
                  <a:gd name="connsiteY5" fmla="*/ 41565 h 4956688"/>
                  <a:gd name="connsiteX6" fmla="*/ 3635098 w 3698214"/>
                  <a:gd name="connsiteY6" fmla="*/ 0 h 4956688"/>
                  <a:gd name="connsiteX0" fmla="*/ 3635098 w 3698214"/>
                  <a:gd name="connsiteY0" fmla="*/ 0 h 4956688"/>
                  <a:gd name="connsiteX1" fmla="*/ 3302586 w 3698214"/>
                  <a:gd name="connsiteY1" fmla="*/ 1579420 h 4956688"/>
                  <a:gd name="connsiteX2" fmla="*/ 961168 w 3698214"/>
                  <a:gd name="connsiteY2" fmla="*/ 2299856 h 4956688"/>
                  <a:gd name="connsiteX3" fmla="*/ 1432223 w 3698214"/>
                  <a:gd name="connsiteY3" fmla="*/ 4045529 h 4956688"/>
                  <a:gd name="connsiteX4" fmla="*/ 102187 w 3698214"/>
                  <a:gd name="connsiteY4" fmla="*/ 4724401 h 4956688"/>
                  <a:gd name="connsiteX5" fmla="*/ 88332 w 3698214"/>
                  <a:gd name="connsiteY5" fmla="*/ 41565 h 4956688"/>
                  <a:gd name="connsiteX6" fmla="*/ 3635098 w 3698214"/>
                  <a:gd name="connsiteY6" fmla="*/ 0 h 4956688"/>
                  <a:gd name="connsiteX0" fmla="*/ 3635098 w 3698214"/>
                  <a:gd name="connsiteY0" fmla="*/ 0 h 4956688"/>
                  <a:gd name="connsiteX1" fmla="*/ 3302586 w 3698214"/>
                  <a:gd name="connsiteY1" fmla="*/ 1579420 h 4956688"/>
                  <a:gd name="connsiteX2" fmla="*/ 961168 w 3698214"/>
                  <a:gd name="connsiteY2" fmla="*/ 2299856 h 4956688"/>
                  <a:gd name="connsiteX3" fmla="*/ 1432223 w 3698214"/>
                  <a:gd name="connsiteY3" fmla="*/ 4045529 h 4956688"/>
                  <a:gd name="connsiteX4" fmla="*/ 102187 w 3698214"/>
                  <a:gd name="connsiteY4" fmla="*/ 4724401 h 4956688"/>
                  <a:gd name="connsiteX5" fmla="*/ 88332 w 3698214"/>
                  <a:gd name="connsiteY5" fmla="*/ 41565 h 4956688"/>
                  <a:gd name="connsiteX6" fmla="*/ 3635098 w 3698214"/>
                  <a:gd name="connsiteY6" fmla="*/ 0 h 4956688"/>
                  <a:gd name="connsiteX0" fmla="*/ 3591845 w 3654961"/>
                  <a:gd name="connsiteY0" fmla="*/ 0 h 4968373"/>
                  <a:gd name="connsiteX1" fmla="*/ 3259333 w 3654961"/>
                  <a:gd name="connsiteY1" fmla="*/ 1579420 h 4968373"/>
                  <a:gd name="connsiteX2" fmla="*/ 917915 w 3654961"/>
                  <a:gd name="connsiteY2" fmla="*/ 2299856 h 4968373"/>
                  <a:gd name="connsiteX3" fmla="*/ 1388970 w 3654961"/>
                  <a:gd name="connsiteY3" fmla="*/ 4045529 h 4968373"/>
                  <a:gd name="connsiteX4" fmla="*/ 58934 w 3654961"/>
                  <a:gd name="connsiteY4" fmla="*/ 4724401 h 4968373"/>
                  <a:gd name="connsiteX5" fmla="*/ 45079 w 3654961"/>
                  <a:gd name="connsiteY5" fmla="*/ 41565 h 4968373"/>
                  <a:gd name="connsiteX6" fmla="*/ 3591845 w 3654961"/>
                  <a:gd name="connsiteY6" fmla="*/ 0 h 4968373"/>
                  <a:gd name="connsiteX0" fmla="*/ 3591845 w 3654961"/>
                  <a:gd name="connsiteY0" fmla="*/ 0 h 4967280"/>
                  <a:gd name="connsiteX1" fmla="*/ 3259333 w 3654961"/>
                  <a:gd name="connsiteY1" fmla="*/ 1579420 h 4967280"/>
                  <a:gd name="connsiteX2" fmla="*/ 917915 w 3654961"/>
                  <a:gd name="connsiteY2" fmla="*/ 2299856 h 4967280"/>
                  <a:gd name="connsiteX3" fmla="*/ 1388970 w 3654961"/>
                  <a:gd name="connsiteY3" fmla="*/ 4045529 h 4967280"/>
                  <a:gd name="connsiteX4" fmla="*/ 58934 w 3654961"/>
                  <a:gd name="connsiteY4" fmla="*/ 4724401 h 4967280"/>
                  <a:gd name="connsiteX5" fmla="*/ 45079 w 3654961"/>
                  <a:gd name="connsiteY5" fmla="*/ 41565 h 4967280"/>
                  <a:gd name="connsiteX6" fmla="*/ 3591845 w 3654961"/>
                  <a:gd name="connsiteY6" fmla="*/ 0 h 4967280"/>
                  <a:gd name="connsiteX0" fmla="*/ 3591845 w 3654961"/>
                  <a:gd name="connsiteY0" fmla="*/ 0 h 4979298"/>
                  <a:gd name="connsiteX1" fmla="*/ 3259333 w 3654961"/>
                  <a:gd name="connsiteY1" fmla="*/ 1579420 h 4979298"/>
                  <a:gd name="connsiteX2" fmla="*/ 917915 w 3654961"/>
                  <a:gd name="connsiteY2" fmla="*/ 2299856 h 4979298"/>
                  <a:gd name="connsiteX3" fmla="*/ 1388970 w 3654961"/>
                  <a:gd name="connsiteY3" fmla="*/ 4045529 h 4979298"/>
                  <a:gd name="connsiteX4" fmla="*/ 58934 w 3654961"/>
                  <a:gd name="connsiteY4" fmla="*/ 4738255 h 4979298"/>
                  <a:gd name="connsiteX5" fmla="*/ 45079 w 3654961"/>
                  <a:gd name="connsiteY5" fmla="*/ 41565 h 4979298"/>
                  <a:gd name="connsiteX6" fmla="*/ 3591845 w 3654961"/>
                  <a:gd name="connsiteY6" fmla="*/ 0 h 4979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654961" h="4979298">
                    <a:moveTo>
                      <a:pt x="3591845" y="0"/>
                    </a:moveTo>
                    <a:cubicBezTo>
                      <a:pt x="3704991" y="635000"/>
                      <a:pt x="3704988" y="1196111"/>
                      <a:pt x="3259333" y="1579420"/>
                    </a:cubicBezTo>
                    <a:cubicBezTo>
                      <a:pt x="2813678" y="1962729"/>
                      <a:pt x="1229642" y="1888838"/>
                      <a:pt x="917915" y="2299856"/>
                    </a:cubicBezTo>
                    <a:cubicBezTo>
                      <a:pt x="606188" y="2710874"/>
                      <a:pt x="1532133" y="3639129"/>
                      <a:pt x="1388970" y="4045529"/>
                    </a:cubicBezTo>
                    <a:cubicBezTo>
                      <a:pt x="1245807" y="4451929"/>
                      <a:pt x="185461" y="5430703"/>
                      <a:pt x="58934" y="4738255"/>
                    </a:cubicBezTo>
                    <a:cubicBezTo>
                      <a:pt x="-67593" y="4045807"/>
                      <a:pt x="49697" y="1602510"/>
                      <a:pt x="45079" y="41565"/>
                    </a:cubicBezTo>
                    <a:lnTo>
                      <a:pt x="359184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84407" tIns="42203" rIns="84407" bIns="42203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th-TH" sz="1661"/>
              </a:p>
            </p:txBody>
          </p:sp>
          <p:sp>
            <p:nvSpPr>
              <p:cNvPr id="23" name="รูปแบบอิสระ: รูปร่าง 22">
                <a:extLst>
                  <a:ext uri="{FF2B5EF4-FFF2-40B4-BE49-F238E27FC236}">
                    <a16:creationId xmlns:a16="http://schemas.microsoft.com/office/drawing/2014/main" id="{D9CEDDBE-8C27-4A8F-9572-814A7BE126F2}"/>
                  </a:ext>
                </a:extLst>
              </p:cNvPr>
              <p:cNvSpPr/>
              <p:nvPr/>
            </p:nvSpPr>
            <p:spPr>
              <a:xfrm>
                <a:off x="-13854" y="-53779"/>
                <a:ext cx="5988928" cy="3844532"/>
              </a:xfrm>
              <a:custGeom>
                <a:avLst/>
                <a:gdLst>
                  <a:gd name="connsiteX0" fmla="*/ 5791200 w 5791200"/>
                  <a:gd name="connsiteY0" fmla="*/ 13854 h 3574472"/>
                  <a:gd name="connsiteX1" fmla="*/ 3061855 w 5791200"/>
                  <a:gd name="connsiteY1" fmla="*/ 678872 h 3574472"/>
                  <a:gd name="connsiteX2" fmla="*/ 2992582 w 5791200"/>
                  <a:gd name="connsiteY2" fmla="*/ 1607127 h 3574472"/>
                  <a:gd name="connsiteX3" fmla="*/ 1413164 w 5791200"/>
                  <a:gd name="connsiteY3" fmla="*/ 1870363 h 3574472"/>
                  <a:gd name="connsiteX4" fmla="*/ 0 w 5791200"/>
                  <a:gd name="connsiteY4" fmla="*/ 3574472 h 3574472"/>
                  <a:gd name="connsiteX5" fmla="*/ 55418 w 5791200"/>
                  <a:gd name="connsiteY5" fmla="*/ 0 h 3574472"/>
                  <a:gd name="connsiteX6" fmla="*/ 5791200 w 5791200"/>
                  <a:gd name="connsiteY6" fmla="*/ 13854 h 3574472"/>
                  <a:gd name="connsiteX0" fmla="*/ 5822003 w 5822003"/>
                  <a:gd name="connsiteY0" fmla="*/ 28151 h 3588769"/>
                  <a:gd name="connsiteX1" fmla="*/ 3092658 w 5822003"/>
                  <a:gd name="connsiteY1" fmla="*/ 693169 h 3588769"/>
                  <a:gd name="connsiteX2" fmla="*/ 3023385 w 5822003"/>
                  <a:gd name="connsiteY2" fmla="*/ 1621424 h 3588769"/>
                  <a:gd name="connsiteX3" fmla="*/ 1443967 w 5822003"/>
                  <a:gd name="connsiteY3" fmla="*/ 1884660 h 3588769"/>
                  <a:gd name="connsiteX4" fmla="*/ 30803 w 5822003"/>
                  <a:gd name="connsiteY4" fmla="*/ 3588769 h 3588769"/>
                  <a:gd name="connsiteX5" fmla="*/ 0 w 5822003"/>
                  <a:gd name="connsiteY5" fmla="*/ 0 h 3588769"/>
                  <a:gd name="connsiteX6" fmla="*/ 5822003 w 5822003"/>
                  <a:gd name="connsiteY6" fmla="*/ 28151 h 3588769"/>
                  <a:gd name="connsiteX0" fmla="*/ 5879484 w 5879484"/>
                  <a:gd name="connsiteY0" fmla="*/ 42449 h 3603067"/>
                  <a:gd name="connsiteX1" fmla="*/ 3150139 w 5879484"/>
                  <a:gd name="connsiteY1" fmla="*/ 707467 h 3603067"/>
                  <a:gd name="connsiteX2" fmla="*/ 3080866 w 5879484"/>
                  <a:gd name="connsiteY2" fmla="*/ 1635722 h 3603067"/>
                  <a:gd name="connsiteX3" fmla="*/ 1501448 w 5879484"/>
                  <a:gd name="connsiteY3" fmla="*/ 1898958 h 3603067"/>
                  <a:gd name="connsiteX4" fmla="*/ 88284 w 5879484"/>
                  <a:gd name="connsiteY4" fmla="*/ 3603067 h 3603067"/>
                  <a:gd name="connsiteX5" fmla="*/ 0 w 5879484"/>
                  <a:gd name="connsiteY5" fmla="*/ 0 h 3603067"/>
                  <a:gd name="connsiteX6" fmla="*/ 5879484 w 5879484"/>
                  <a:gd name="connsiteY6" fmla="*/ 42449 h 3603067"/>
                  <a:gd name="connsiteX0" fmla="*/ 5879484 w 5879484"/>
                  <a:gd name="connsiteY0" fmla="*/ 42449 h 3603067"/>
                  <a:gd name="connsiteX1" fmla="*/ 3150139 w 5879484"/>
                  <a:gd name="connsiteY1" fmla="*/ 707467 h 3603067"/>
                  <a:gd name="connsiteX2" fmla="*/ 3080866 w 5879484"/>
                  <a:gd name="connsiteY2" fmla="*/ 1635722 h 3603067"/>
                  <a:gd name="connsiteX3" fmla="*/ 1501448 w 5879484"/>
                  <a:gd name="connsiteY3" fmla="*/ 1898958 h 3603067"/>
                  <a:gd name="connsiteX4" fmla="*/ 2063 w 5879484"/>
                  <a:gd name="connsiteY4" fmla="*/ 3603067 h 3603067"/>
                  <a:gd name="connsiteX5" fmla="*/ 0 w 5879484"/>
                  <a:gd name="connsiteY5" fmla="*/ 0 h 3603067"/>
                  <a:gd name="connsiteX6" fmla="*/ 5879484 w 5879484"/>
                  <a:gd name="connsiteY6" fmla="*/ 42449 h 3603067"/>
                  <a:gd name="connsiteX0" fmla="*/ 6021126 w 6021126"/>
                  <a:gd name="connsiteY0" fmla="*/ 42449 h 3688855"/>
                  <a:gd name="connsiteX1" fmla="*/ 3291781 w 6021126"/>
                  <a:gd name="connsiteY1" fmla="*/ 707467 h 3688855"/>
                  <a:gd name="connsiteX2" fmla="*/ 3222508 w 6021126"/>
                  <a:gd name="connsiteY2" fmla="*/ 1635722 h 3688855"/>
                  <a:gd name="connsiteX3" fmla="*/ 1643090 w 6021126"/>
                  <a:gd name="connsiteY3" fmla="*/ 1898958 h 3688855"/>
                  <a:gd name="connsiteX4" fmla="*/ 2 w 6021126"/>
                  <a:gd name="connsiteY4" fmla="*/ 3688855 h 3688855"/>
                  <a:gd name="connsiteX5" fmla="*/ 141642 w 6021126"/>
                  <a:gd name="connsiteY5" fmla="*/ 0 h 3688855"/>
                  <a:gd name="connsiteX6" fmla="*/ 6021126 w 6021126"/>
                  <a:gd name="connsiteY6" fmla="*/ 42449 h 3688855"/>
                  <a:gd name="connsiteX0" fmla="*/ 6109408 w 6109408"/>
                  <a:gd name="connsiteY0" fmla="*/ 128236 h 3774642"/>
                  <a:gd name="connsiteX1" fmla="*/ 3380063 w 6109408"/>
                  <a:gd name="connsiteY1" fmla="*/ 793254 h 3774642"/>
                  <a:gd name="connsiteX2" fmla="*/ 3310790 w 6109408"/>
                  <a:gd name="connsiteY2" fmla="*/ 1721509 h 3774642"/>
                  <a:gd name="connsiteX3" fmla="*/ 1731372 w 6109408"/>
                  <a:gd name="connsiteY3" fmla="*/ 1984745 h 3774642"/>
                  <a:gd name="connsiteX4" fmla="*/ 88284 w 6109408"/>
                  <a:gd name="connsiteY4" fmla="*/ 3774642 h 3774642"/>
                  <a:gd name="connsiteX5" fmla="*/ 0 w 6109408"/>
                  <a:gd name="connsiteY5" fmla="*/ 0 h 3774642"/>
                  <a:gd name="connsiteX6" fmla="*/ 6109408 w 6109408"/>
                  <a:gd name="connsiteY6" fmla="*/ 128236 h 3774642"/>
                  <a:gd name="connsiteX0" fmla="*/ 6109408 w 6109408"/>
                  <a:gd name="connsiteY0" fmla="*/ 128236 h 3774642"/>
                  <a:gd name="connsiteX1" fmla="*/ 3380063 w 6109408"/>
                  <a:gd name="connsiteY1" fmla="*/ 793254 h 3774642"/>
                  <a:gd name="connsiteX2" fmla="*/ 3310790 w 6109408"/>
                  <a:gd name="connsiteY2" fmla="*/ 1721509 h 3774642"/>
                  <a:gd name="connsiteX3" fmla="*/ 1731372 w 6109408"/>
                  <a:gd name="connsiteY3" fmla="*/ 1984745 h 3774642"/>
                  <a:gd name="connsiteX4" fmla="*/ 88284 w 6109408"/>
                  <a:gd name="connsiteY4" fmla="*/ 3774642 h 3774642"/>
                  <a:gd name="connsiteX5" fmla="*/ 0 w 6109408"/>
                  <a:gd name="connsiteY5" fmla="*/ 0 h 3774642"/>
                  <a:gd name="connsiteX6" fmla="*/ 6109408 w 6109408"/>
                  <a:gd name="connsiteY6" fmla="*/ 128236 h 3774642"/>
                  <a:gd name="connsiteX0" fmla="*/ 6109408 w 6109408"/>
                  <a:gd name="connsiteY0" fmla="*/ 128236 h 3774642"/>
                  <a:gd name="connsiteX1" fmla="*/ 3380063 w 6109408"/>
                  <a:gd name="connsiteY1" fmla="*/ 793254 h 3774642"/>
                  <a:gd name="connsiteX2" fmla="*/ 3310790 w 6109408"/>
                  <a:gd name="connsiteY2" fmla="*/ 1721509 h 3774642"/>
                  <a:gd name="connsiteX3" fmla="*/ 1731372 w 6109408"/>
                  <a:gd name="connsiteY3" fmla="*/ 1984745 h 3774642"/>
                  <a:gd name="connsiteX4" fmla="*/ 88284 w 6109408"/>
                  <a:gd name="connsiteY4" fmla="*/ 3774642 h 3774642"/>
                  <a:gd name="connsiteX5" fmla="*/ 0 w 6109408"/>
                  <a:gd name="connsiteY5" fmla="*/ 0 h 3774642"/>
                  <a:gd name="connsiteX6" fmla="*/ 6109408 w 6109408"/>
                  <a:gd name="connsiteY6" fmla="*/ 128236 h 3774642"/>
                  <a:gd name="connsiteX0" fmla="*/ 6037557 w 6037557"/>
                  <a:gd name="connsiteY0" fmla="*/ 142533 h 3788939"/>
                  <a:gd name="connsiteX1" fmla="*/ 3308212 w 6037557"/>
                  <a:gd name="connsiteY1" fmla="*/ 807551 h 3788939"/>
                  <a:gd name="connsiteX2" fmla="*/ 3238939 w 6037557"/>
                  <a:gd name="connsiteY2" fmla="*/ 1735806 h 3788939"/>
                  <a:gd name="connsiteX3" fmla="*/ 1659521 w 6037557"/>
                  <a:gd name="connsiteY3" fmla="*/ 1999042 h 3788939"/>
                  <a:gd name="connsiteX4" fmla="*/ 16433 w 6037557"/>
                  <a:gd name="connsiteY4" fmla="*/ 3788939 h 3788939"/>
                  <a:gd name="connsiteX5" fmla="*/ 0 w 6037557"/>
                  <a:gd name="connsiteY5" fmla="*/ 0 h 3788939"/>
                  <a:gd name="connsiteX6" fmla="*/ 6037557 w 6037557"/>
                  <a:gd name="connsiteY6" fmla="*/ 142533 h 3788939"/>
                  <a:gd name="connsiteX0" fmla="*/ 6037557 w 6037557"/>
                  <a:gd name="connsiteY0" fmla="*/ 142533 h 3788939"/>
                  <a:gd name="connsiteX1" fmla="*/ 3308212 w 6037557"/>
                  <a:gd name="connsiteY1" fmla="*/ 807551 h 3788939"/>
                  <a:gd name="connsiteX2" fmla="*/ 3238939 w 6037557"/>
                  <a:gd name="connsiteY2" fmla="*/ 1735806 h 3788939"/>
                  <a:gd name="connsiteX3" fmla="*/ 1659521 w 6037557"/>
                  <a:gd name="connsiteY3" fmla="*/ 1999042 h 3788939"/>
                  <a:gd name="connsiteX4" fmla="*/ 16433 w 6037557"/>
                  <a:gd name="connsiteY4" fmla="*/ 3788939 h 3788939"/>
                  <a:gd name="connsiteX5" fmla="*/ 0 w 6037557"/>
                  <a:gd name="connsiteY5" fmla="*/ 0 h 3788939"/>
                  <a:gd name="connsiteX6" fmla="*/ 6037557 w 6037557"/>
                  <a:gd name="connsiteY6" fmla="*/ 142533 h 3788939"/>
                  <a:gd name="connsiteX0" fmla="*/ 6109407 w 6109407"/>
                  <a:gd name="connsiteY0" fmla="*/ 0 h 3789385"/>
                  <a:gd name="connsiteX1" fmla="*/ 3308212 w 6109407"/>
                  <a:gd name="connsiteY1" fmla="*/ 807997 h 3789385"/>
                  <a:gd name="connsiteX2" fmla="*/ 3238939 w 6109407"/>
                  <a:gd name="connsiteY2" fmla="*/ 1736252 h 3789385"/>
                  <a:gd name="connsiteX3" fmla="*/ 1659521 w 6109407"/>
                  <a:gd name="connsiteY3" fmla="*/ 1999488 h 3789385"/>
                  <a:gd name="connsiteX4" fmla="*/ 16433 w 6109407"/>
                  <a:gd name="connsiteY4" fmla="*/ 3789385 h 3789385"/>
                  <a:gd name="connsiteX5" fmla="*/ 0 w 6109407"/>
                  <a:gd name="connsiteY5" fmla="*/ 446 h 3789385"/>
                  <a:gd name="connsiteX6" fmla="*/ 6109407 w 6109407"/>
                  <a:gd name="connsiteY6" fmla="*/ 0 h 3789385"/>
                  <a:gd name="connsiteX0" fmla="*/ 6109407 w 6179364"/>
                  <a:gd name="connsiteY0" fmla="*/ 0 h 3789385"/>
                  <a:gd name="connsiteX1" fmla="*/ 3308212 w 6179364"/>
                  <a:gd name="connsiteY1" fmla="*/ 807997 h 3789385"/>
                  <a:gd name="connsiteX2" fmla="*/ 3238939 w 6179364"/>
                  <a:gd name="connsiteY2" fmla="*/ 1736252 h 3789385"/>
                  <a:gd name="connsiteX3" fmla="*/ 1659521 w 6179364"/>
                  <a:gd name="connsiteY3" fmla="*/ 1999488 h 3789385"/>
                  <a:gd name="connsiteX4" fmla="*/ 16433 w 6179364"/>
                  <a:gd name="connsiteY4" fmla="*/ 3789385 h 3789385"/>
                  <a:gd name="connsiteX5" fmla="*/ 0 w 6179364"/>
                  <a:gd name="connsiteY5" fmla="*/ 446 h 3789385"/>
                  <a:gd name="connsiteX6" fmla="*/ 6109407 w 6179364"/>
                  <a:gd name="connsiteY6" fmla="*/ 0 h 3789385"/>
                  <a:gd name="connsiteX0" fmla="*/ 6109407 w 6179364"/>
                  <a:gd name="connsiteY0" fmla="*/ 0 h 3789385"/>
                  <a:gd name="connsiteX1" fmla="*/ 3308212 w 6179364"/>
                  <a:gd name="connsiteY1" fmla="*/ 807997 h 3789385"/>
                  <a:gd name="connsiteX2" fmla="*/ 3238939 w 6179364"/>
                  <a:gd name="connsiteY2" fmla="*/ 1736252 h 3789385"/>
                  <a:gd name="connsiteX3" fmla="*/ 1659521 w 6179364"/>
                  <a:gd name="connsiteY3" fmla="*/ 1999488 h 3789385"/>
                  <a:gd name="connsiteX4" fmla="*/ 16433 w 6179364"/>
                  <a:gd name="connsiteY4" fmla="*/ 3789385 h 3789385"/>
                  <a:gd name="connsiteX5" fmla="*/ 0 w 6179364"/>
                  <a:gd name="connsiteY5" fmla="*/ 446 h 3789385"/>
                  <a:gd name="connsiteX6" fmla="*/ 6109407 w 6179364"/>
                  <a:gd name="connsiteY6" fmla="*/ 0 h 3789385"/>
                  <a:gd name="connsiteX0" fmla="*/ 6109407 w 6179364"/>
                  <a:gd name="connsiteY0" fmla="*/ 0 h 3826203"/>
                  <a:gd name="connsiteX1" fmla="*/ 3308212 w 6179364"/>
                  <a:gd name="connsiteY1" fmla="*/ 807997 h 3826203"/>
                  <a:gd name="connsiteX2" fmla="*/ 3238939 w 6179364"/>
                  <a:gd name="connsiteY2" fmla="*/ 1736252 h 3826203"/>
                  <a:gd name="connsiteX3" fmla="*/ 1659521 w 6179364"/>
                  <a:gd name="connsiteY3" fmla="*/ 1999488 h 3826203"/>
                  <a:gd name="connsiteX4" fmla="*/ 16433 w 6179364"/>
                  <a:gd name="connsiteY4" fmla="*/ 3789385 h 3826203"/>
                  <a:gd name="connsiteX5" fmla="*/ 0 w 6179364"/>
                  <a:gd name="connsiteY5" fmla="*/ 446 h 3826203"/>
                  <a:gd name="connsiteX6" fmla="*/ 6109407 w 6179364"/>
                  <a:gd name="connsiteY6" fmla="*/ 0 h 3826203"/>
                  <a:gd name="connsiteX0" fmla="*/ 6109407 w 6194666"/>
                  <a:gd name="connsiteY0" fmla="*/ 0 h 3826203"/>
                  <a:gd name="connsiteX1" fmla="*/ 3897392 w 6194666"/>
                  <a:gd name="connsiteY1" fmla="*/ 636422 h 3826203"/>
                  <a:gd name="connsiteX2" fmla="*/ 3238939 w 6194666"/>
                  <a:gd name="connsiteY2" fmla="*/ 1736252 h 3826203"/>
                  <a:gd name="connsiteX3" fmla="*/ 1659521 w 6194666"/>
                  <a:gd name="connsiteY3" fmla="*/ 1999488 h 3826203"/>
                  <a:gd name="connsiteX4" fmla="*/ 16433 w 6194666"/>
                  <a:gd name="connsiteY4" fmla="*/ 3789385 h 3826203"/>
                  <a:gd name="connsiteX5" fmla="*/ 0 w 6194666"/>
                  <a:gd name="connsiteY5" fmla="*/ 446 h 3826203"/>
                  <a:gd name="connsiteX6" fmla="*/ 6109407 w 6194666"/>
                  <a:gd name="connsiteY6" fmla="*/ 0 h 3826203"/>
                  <a:gd name="connsiteX0" fmla="*/ 6109407 w 6195622"/>
                  <a:gd name="connsiteY0" fmla="*/ 0 h 3830610"/>
                  <a:gd name="connsiteX1" fmla="*/ 3897392 w 6195622"/>
                  <a:gd name="connsiteY1" fmla="*/ 636422 h 3830610"/>
                  <a:gd name="connsiteX2" fmla="*/ 3052127 w 6195622"/>
                  <a:gd name="connsiteY2" fmla="*/ 1764848 h 3830610"/>
                  <a:gd name="connsiteX3" fmla="*/ 1659521 w 6195622"/>
                  <a:gd name="connsiteY3" fmla="*/ 1999488 h 3830610"/>
                  <a:gd name="connsiteX4" fmla="*/ 16433 w 6195622"/>
                  <a:gd name="connsiteY4" fmla="*/ 3789385 h 3830610"/>
                  <a:gd name="connsiteX5" fmla="*/ 0 w 6195622"/>
                  <a:gd name="connsiteY5" fmla="*/ 446 h 3830610"/>
                  <a:gd name="connsiteX6" fmla="*/ 6109407 w 6195622"/>
                  <a:gd name="connsiteY6" fmla="*/ 0 h 3830610"/>
                  <a:gd name="connsiteX0" fmla="*/ 6109407 w 6200522"/>
                  <a:gd name="connsiteY0" fmla="*/ 0 h 3830610"/>
                  <a:gd name="connsiteX1" fmla="*/ 4041094 w 6200522"/>
                  <a:gd name="connsiteY1" fmla="*/ 893784 h 3830610"/>
                  <a:gd name="connsiteX2" fmla="*/ 3052127 w 6200522"/>
                  <a:gd name="connsiteY2" fmla="*/ 1764848 h 3830610"/>
                  <a:gd name="connsiteX3" fmla="*/ 1659521 w 6200522"/>
                  <a:gd name="connsiteY3" fmla="*/ 1999488 h 3830610"/>
                  <a:gd name="connsiteX4" fmla="*/ 16433 w 6200522"/>
                  <a:gd name="connsiteY4" fmla="*/ 3789385 h 3830610"/>
                  <a:gd name="connsiteX5" fmla="*/ 0 w 6200522"/>
                  <a:gd name="connsiteY5" fmla="*/ 446 h 3830610"/>
                  <a:gd name="connsiteX6" fmla="*/ 6109407 w 6200522"/>
                  <a:gd name="connsiteY6" fmla="*/ 0 h 3830610"/>
                  <a:gd name="connsiteX0" fmla="*/ 6109407 w 6200522"/>
                  <a:gd name="connsiteY0" fmla="*/ 0 h 3906887"/>
                  <a:gd name="connsiteX1" fmla="*/ 4041094 w 6200522"/>
                  <a:gd name="connsiteY1" fmla="*/ 893784 h 3906887"/>
                  <a:gd name="connsiteX2" fmla="*/ 3052127 w 6200522"/>
                  <a:gd name="connsiteY2" fmla="*/ 1764848 h 3906887"/>
                  <a:gd name="connsiteX3" fmla="*/ 1659521 w 6200522"/>
                  <a:gd name="connsiteY3" fmla="*/ 1999488 h 3906887"/>
                  <a:gd name="connsiteX4" fmla="*/ 921756 w 6200522"/>
                  <a:gd name="connsiteY4" fmla="*/ 2860023 h 3906887"/>
                  <a:gd name="connsiteX5" fmla="*/ 16433 w 6200522"/>
                  <a:gd name="connsiteY5" fmla="*/ 3789385 h 3906887"/>
                  <a:gd name="connsiteX6" fmla="*/ 0 w 6200522"/>
                  <a:gd name="connsiteY6" fmla="*/ 446 h 3906887"/>
                  <a:gd name="connsiteX7" fmla="*/ 6109407 w 6200522"/>
                  <a:gd name="connsiteY7" fmla="*/ 0 h 3906887"/>
                  <a:gd name="connsiteX0" fmla="*/ 6109407 w 6210247"/>
                  <a:gd name="connsiteY0" fmla="*/ 0 h 3906887"/>
                  <a:gd name="connsiteX1" fmla="*/ 4285388 w 6210247"/>
                  <a:gd name="connsiteY1" fmla="*/ 793699 h 3906887"/>
                  <a:gd name="connsiteX2" fmla="*/ 3052127 w 6210247"/>
                  <a:gd name="connsiteY2" fmla="*/ 1764848 h 3906887"/>
                  <a:gd name="connsiteX3" fmla="*/ 1659521 w 6210247"/>
                  <a:gd name="connsiteY3" fmla="*/ 1999488 h 3906887"/>
                  <a:gd name="connsiteX4" fmla="*/ 921756 w 6210247"/>
                  <a:gd name="connsiteY4" fmla="*/ 2860023 h 3906887"/>
                  <a:gd name="connsiteX5" fmla="*/ 16433 w 6210247"/>
                  <a:gd name="connsiteY5" fmla="*/ 3789385 h 3906887"/>
                  <a:gd name="connsiteX6" fmla="*/ 0 w 6210247"/>
                  <a:gd name="connsiteY6" fmla="*/ 446 h 3906887"/>
                  <a:gd name="connsiteX7" fmla="*/ 6109407 w 6210247"/>
                  <a:gd name="connsiteY7" fmla="*/ 0 h 3906887"/>
                  <a:gd name="connsiteX0" fmla="*/ 6109407 w 6214422"/>
                  <a:gd name="connsiteY0" fmla="*/ 0 h 3906887"/>
                  <a:gd name="connsiteX1" fmla="*/ 4285388 w 6214422"/>
                  <a:gd name="connsiteY1" fmla="*/ 793699 h 3906887"/>
                  <a:gd name="connsiteX2" fmla="*/ 2477318 w 6214422"/>
                  <a:gd name="connsiteY2" fmla="*/ 964165 h 3906887"/>
                  <a:gd name="connsiteX3" fmla="*/ 1659521 w 6214422"/>
                  <a:gd name="connsiteY3" fmla="*/ 1999488 h 3906887"/>
                  <a:gd name="connsiteX4" fmla="*/ 921756 w 6214422"/>
                  <a:gd name="connsiteY4" fmla="*/ 2860023 h 3906887"/>
                  <a:gd name="connsiteX5" fmla="*/ 16433 w 6214422"/>
                  <a:gd name="connsiteY5" fmla="*/ 3789385 h 3906887"/>
                  <a:gd name="connsiteX6" fmla="*/ 0 w 6214422"/>
                  <a:gd name="connsiteY6" fmla="*/ 446 h 3906887"/>
                  <a:gd name="connsiteX7" fmla="*/ 6109407 w 6214422"/>
                  <a:gd name="connsiteY7" fmla="*/ 0 h 3906887"/>
                  <a:gd name="connsiteX0" fmla="*/ 6109407 w 6214422"/>
                  <a:gd name="connsiteY0" fmla="*/ 0 h 3906887"/>
                  <a:gd name="connsiteX1" fmla="*/ 4285388 w 6214422"/>
                  <a:gd name="connsiteY1" fmla="*/ 793699 h 3906887"/>
                  <a:gd name="connsiteX2" fmla="*/ 2477318 w 6214422"/>
                  <a:gd name="connsiteY2" fmla="*/ 964165 h 3906887"/>
                  <a:gd name="connsiteX3" fmla="*/ 2033147 w 6214422"/>
                  <a:gd name="connsiteY3" fmla="*/ 2285446 h 3906887"/>
                  <a:gd name="connsiteX4" fmla="*/ 921756 w 6214422"/>
                  <a:gd name="connsiteY4" fmla="*/ 2860023 h 3906887"/>
                  <a:gd name="connsiteX5" fmla="*/ 16433 w 6214422"/>
                  <a:gd name="connsiteY5" fmla="*/ 3789385 h 3906887"/>
                  <a:gd name="connsiteX6" fmla="*/ 0 w 6214422"/>
                  <a:gd name="connsiteY6" fmla="*/ 446 h 3906887"/>
                  <a:gd name="connsiteX7" fmla="*/ 6109407 w 6214422"/>
                  <a:gd name="connsiteY7" fmla="*/ 0 h 3906887"/>
                  <a:gd name="connsiteX0" fmla="*/ 6109407 w 6214422"/>
                  <a:gd name="connsiteY0" fmla="*/ 0 h 3903573"/>
                  <a:gd name="connsiteX1" fmla="*/ 4285388 w 6214422"/>
                  <a:gd name="connsiteY1" fmla="*/ 793699 h 3903573"/>
                  <a:gd name="connsiteX2" fmla="*/ 2477318 w 6214422"/>
                  <a:gd name="connsiteY2" fmla="*/ 964165 h 3903573"/>
                  <a:gd name="connsiteX3" fmla="*/ 2033147 w 6214422"/>
                  <a:gd name="connsiteY3" fmla="*/ 2285446 h 3903573"/>
                  <a:gd name="connsiteX4" fmla="*/ 849905 w 6214422"/>
                  <a:gd name="connsiteY4" fmla="*/ 2817129 h 3903573"/>
                  <a:gd name="connsiteX5" fmla="*/ 16433 w 6214422"/>
                  <a:gd name="connsiteY5" fmla="*/ 3789385 h 3903573"/>
                  <a:gd name="connsiteX6" fmla="*/ 0 w 6214422"/>
                  <a:gd name="connsiteY6" fmla="*/ 446 h 3903573"/>
                  <a:gd name="connsiteX7" fmla="*/ 6109407 w 6214422"/>
                  <a:gd name="connsiteY7" fmla="*/ 0 h 3903573"/>
                  <a:gd name="connsiteX0" fmla="*/ 6109407 w 6214422"/>
                  <a:gd name="connsiteY0" fmla="*/ 0 h 3912056"/>
                  <a:gd name="connsiteX1" fmla="*/ 4285388 w 6214422"/>
                  <a:gd name="connsiteY1" fmla="*/ 793699 h 3912056"/>
                  <a:gd name="connsiteX2" fmla="*/ 2477318 w 6214422"/>
                  <a:gd name="connsiteY2" fmla="*/ 964165 h 3912056"/>
                  <a:gd name="connsiteX3" fmla="*/ 2033147 w 6214422"/>
                  <a:gd name="connsiteY3" fmla="*/ 2285446 h 3912056"/>
                  <a:gd name="connsiteX4" fmla="*/ 849905 w 6214422"/>
                  <a:gd name="connsiteY4" fmla="*/ 2817129 h 3912056"/>
                  <a:gd name="connsiteX5" fmla="*/ 16433 w 6214422"/>
                  <a:gd name="connsiteY5" fmla="*/ 3789385 h 3912056"/>
                  <a:gd name="connsiteX6" fmla="*/ 0 w 6214422"/>
                  <a:gd name="connsiteY6" fmla="*/ 446 h 3912056"/>
                  <a:gd name="connsiteX7" fmla="*/ 6109407 w 6214422"/>
                  <a:gd name="connsiteY7" fmla="*/ 0 h 3912056"/>
                  <a:gd name="connsiteX0" fmla="*/ 6109407 w 6220180"/>
                  <a:gd name="connsiteY0" fmla="*/ 0 h 3912056"/>
                  <a:gd name="connsiteX1" fmla="*/ 4400350 w 6220180"/>
                  <a:gd name="connsiteY1" fmla="*/ 993869 h 3912056"/>
                  <a:gd name="connsiteX2" fmla="*/ 2477318 w 6220180"/>
                  <a:gd name="connsiteY2" fmla="*/ 964165 h 3912056"/>
                  <a:gd name="connsiteX3" fmla="*/ 2033147 w 6220180"/>
                  <a:gd name="connsiteY3" fmla="*/ 2285446 h 3912056"/>
                  <a:gd name="connsiteX4" fmla="*/ 849905 w 6220180"/>
                  <a:gd name="connsiteY4" fmla="*/ 2817129 h 3912056"/>
                  <a:gd name="connsiteX5" fmla="*/ 16433 w 6220180"/>
                  <a:gd name="connsiteY5" fmla="*/ 3789385 h 3912056"/>
                  <a:gd name="connsiteX6" fmla="*/ 0 w 6220180"/>
                  <a:gd name="connsiteY6" fmla="*/ 446 h 3912056"/>
                  <a:gd name="connsiteX7" fmla="*/ 6109407 w 6220180"/>
                  <a:gd name="connsiteY7" fmla="*/ 0 h 3912056"/>
                  <a:gd name="connsiteX0" fmla="*/ 6109407 w 6221637"/>
                  <a:gd name="connsiteY0" fmla="*/ 0 h 3912056"/>
                  <a:gd name="connsiteX1" fmla="*/ 4400350 w 6221637"/>
                  <a:gd name="connsiteY1" fmla="*/ 993869 h 3912056"/>
                  <a:gd name="connsiteX2" fmla="*/ 2477318 w 6221637"/>
                  <a:gd name="connsiteY2" fmla="*/ 964165 h 3912056"/>
                  <a:gd name="connsiteX3" fmla="*/ 2033147 w 6221637"/>
                  <a:gd name="connsiteY3" fmla="*/ 2285446 h 3912056"/>
                  <a:gd name="connsiteX4" fmla="*/ 849905 w 6221637"/>
                  <a:gd name="connsiteY4" fmla="*/ 2817129 h 3912056"/>
                  <a:gd name="connsiteX5" fmla="*/ 16433 w 6221637"/>
                  <a:gd name="connsiteY5" fmla="*/ 3789385 h 3912056"/>
                  <a:gd name="connsiteX6" fmla="*/ 0 w 6221637"/>
                  <a:gd name="connsiteY6" fmla="*/ 446 h 3912056"/>
                  <a:gd name="connsiteX7" fmla="*/ 6109407 w 6221637"/>
                  <a:gd name="connsiteY7" fmla="*/ 0 h 3912056"/>
                  <a:gd name="connsiteX0" fmla="*/ 6109407 w 6217155"/>
                  <a:gd name="connsiteY0" fmla="*/ 0 h 3912056"/>
                  <a:gd name="connsiteX1" fmla="*/ 4314129 w 6217155"/>
                  <a:gd name="connsiteY1" fmla="*/ 765103 h 3912056"/>
                  <a:gd name="connsiteX2" fmla="*/ 2477318 w 6217155"/>
                  <a:gd name="connsiteY2" fmla="*/ 964165 h 3912056"/>
                  <a:gd name="connsiteX3" fmla="*/ 2033147 w 6217155"/>
                  <a:gd name="connsiteY3" fmla="*/ 2285446 h 3912056"/>
                  <a:gd name="connsiteX4" fmla="*/ 849905 w 6217155"/>
                  <a:gd name="connsiteY4" fmla="*/ 2817129 h 3912056"/>
                  <a:gd name="connsiteX5" fmla="*/ 16433 w 6217155"/>
                  <a:gd name="connsiteY5" fmla="*/ 3789385 h 3912056"/>
                  <a:gd name="connsiteX6" fmla="*/ 0 w 6217155"/>
                  <a:gd name="connsiteY6" fmla="*/ 446 h 3912056"/>
                  <a:gd name="connsiteX7" fmla="*/ 6109407 w 6217155"/>
                  <a:gd name="connsiteY7" fmla="*/ 0 h 3912056"/>
                  <a:gd name="connsiteX0" fmla="*/ 6109407 w 6216702"/>
                  <a:gd name="connsiteY0" fmla="*/ 0 h 3912056"/>
                  <a:gd name="connsiteX1" fmla="*/ 4314129 w 6216702"/>
                  <a:gd name="connsiteY1" fmla="*/ 765103 h 3912056"/>
                  <a:gd name="connsiteX2" fmla="*/ 2362355 w 6216702"/>
                  <a:gd name="connsiteY2" fmla="*/ 721101 h 3912056"/>
                  <a:gd name="connsiteX3" fmla="*/ 2033147 w 6216702"/>
                  <a:gd name="connsiteY3" fmla="*/ 2285446 h 3912056"/>
                  <a:gd name="connsiteX4" fmla="*/ 849905 w 6216702"/>
                  <a:gd name="connsiteY4" fmla="*/ 2817129 h 3912056"/>
                  <a:gd name="connsiteX5" fmla="*/ 16433 w 6216702"/>
                  <a:gd name="connsiteY5" fmla="*/ 3789385 h 3912056"/>
                  <a:gd name="connsiteX6" fmla="*/ 0 w 6216702"/>
                  <a:gd name="connsiteY6" fmla="*/ 446 h 3912056"/>
                  <a:gd name="connsiteX7" fmla="*/ 6109407 w 6216702"/>
                  <a:gd name="connsiteY7" fmla="*/ 0 h 3912056"/>
                  <a:gd name="connsiteX0" fmla="*/ 6109407 w 6212589"/>
                  <a:gd name="connsiteY0" fmla="*/ 0 h 3912056"/>
                  <a:gd name="connsiteX1" fmla="*/ 4227908 w 6212589"/>
                  <a:gd name="connsiteY1" fmla="*/ 622123 h 3912056"/>
                  <a:gd name="connsiteX2" fmla="*/ 2362355 w 6212589"/>
                  <a:gd name="connsiteY2" fmla="*/ 721101 h 3912056"/>
                  <a:gd name="connsiteX3" fmla="*/ 2033147 w 6212589"/>
                  <a:gd name="connsiteY3" fmla="*/ 2285446 h 3912056"/>
                  <a:gd name="connsiteX4" fmla="*/ 849905 w 6212589"/>
                  <a:gd name="connsiteY4" fmla="*/ 2817129 h 3912056"/>
                  <a:gd name="connsiteX5" fmla="*/ 16433 w 6212589"/>
                  <a:gd name="connsiteY5" fmla="*/ 3789385 h 3912056"/>
                  <a:gd name="connsiteX6" fmla="*/ 0 w 6212589"/>
                  <a:gd name="connsiteY6" fmla="*/ 446 h 3912056"/>
                  <a:gd name="connsiteX7" fmla="*/ 6109407 w 6212589"/>
                  <a:gd name="connsiteY7" fmla="*/ 0 h 3912056"/>
                  <a:gd name="connsiteX0" fmla="*/ 6109407 w 6213116"/>
                  <a:gd name="connsiteY0" fmla="*/ 0 h 3912056"/>
                  <a:gd name="connsiteX1" fmla="*/ 4227908 w 6213116"/>
                  <a:gd name="connsiteY1" fmla="*/ 622123 h 3912056"/>
                  <a:gd name="connsiteX2" fmla="*/ 2290505 w 6213116"/>
                  <a:gd name="connsiteY2" fmla="*/ 721102 h 3912056"/>
                  <a:gd name="connsiteX3" fmla="*/ 2033147 w 6213116"/>
                  <a:gd name="connsiteY3" fmla="*/ 2285446 h 3912056"/>
                  <a:gd name="connsiteX4" fmla="*/ 849905 w 6213116"/>
                  <a:gd name="connsiteY4" fmla="*/ 2817129 h 3912056"/>
                  <a:gd name="connsiteX5" fmla="*/ 16433 w 6213116"/>
                  <a:gd name="connsiteY5" fmla="*/ 3789385 h 3912056"/>
                  <a:gd name="connsiteX6" fmla="*/ 0 w 6213116"/>
                  <a:gd name="connsiteY6" fmla="*/ 446 h 3912056"/>
                  <a:gd name="connsiteX7" fmla="*/ 6109407 w 6213116"/>
                  <a:gd name="connsiteY7" fmla="*/ 0 h 3912056"/>
                  <a:gd name="connsiteX0" fmla="*/ 6109407 w 6214399"/>
                  <a:gd name="connsiteY0" fmla="*/ 0 h 3912056"/>
                  <a:gd name="connsiteX1" fmla="*/ 4227908 w 6214399"/>
                  <a:gd name="connsiteY1" fmla="*/ 622123 h 3912056"/>
                  <a:gd name="connsiteX2" fmla="*/ 2290505 w 6214399"/>
                  <a:gd name="connsiteY2" fmla="*/ 721102 h 3912056"/>
                  <a:gd name="connsiteX3" fmla="*/ 2033147 w 6214399"/>
                  <a:gd name="connsiteY3" fmla="*/ 2285446 h 3912056"/>
                  <a:gd name="connsiteX4" fmla="*/ 849905 w 6214399"/>
                  <a:gd name="connsiteY4" fmla="*/ 2817129 h 3912056"/>
                  <a:gd name="connsiteX5" fmla="*/ 16433 w 6214399"/>
                  <a:gd name="connsiteY5" fmla="*/ 3789385 h 3912056"/>
                  <a:gd name="connsiteX6" fmla="*/ 0 w 6214399"/>
                  <a:gd name="connsiteY6" fmla="*/ 446 h 3912056"/>
                  <a:gd name="connsiteX7" fmla="*/ 6109407 w 6214399"/>
                  <a:gd name="connsiteY7" fmla="*/ 0 h 3912056"/>
                  <a:gd name="connsiteX0" fmla="*/ 6109407 w 6231869"/>
                  <a:gd name="connsiteY0" fmla="*/ 0 h 3912056"/>
                  <a:gd name="connsiteX1" fmla="*/ 4227908 w 6231869"/>
                  <a:gd name="connsiteY1" fmla="*/ 622123 h 3912056"/>
                  <a:gd name="connsiteX2" fmla="*/ 2290505 w 6231869"/>
                  <a:gd name="connsiteY2" fmla="*/ 721102 h 3912056"/>
                  <a:gd name="connsiteX3" fmla="*/ 2033147 w 6231869"/>
                  <a:gd name="connsiteY3" fmla="*/ 2285446 h 3912056"/>
                  <a:gd name="connsiteX4" fmla="*/ 849905 w 6231869"/>
                  <a:gd name="connsiteY4" fmla="*/ 2817129 h 3912056"/>
                  <a:gd name="connsiteX5" fmla="*/ 16433 w 6231869"/>
                  <a:gd name="connsiteY5" fmla="*/ 3789385 h 3912056"/>
                  <a:gd name="connsiteX6" fmla="*/ 0 w 6231869"/>
                  <a:gd name="connsiteY6" fmla="*/ 446 h 3912056"/>
                  <a:gd name="connsiteX7" fmla="*/ 6109407 w 6231869"/>
                  <a:gd name="connsiteY7" fmla="*/ 0 h 3912056"/>
                  <a:gd name="connsiteX0" fmla="*/ 6109407 w 6263187"/>
                  <a:gd name="connsiteY0" fmla="*/ 0 h 3912056"/>
                  <a:gd name="connsiteX1" fmla="*/ 4227908 w 6263187"/>
                  <a:gd name="connsiteY1" fmla="*/ 622123 h 3912056"/>
                  <a:gd name="connsiteX2" fmla="*/ 2290505 w 6263187"/>
                  <a:gd name="connsiteY2" fmla="*/ 721102 h 3912056"/>
                  <a:gd name="connsiteX3" fmla="*/ 2033147 w 6263187"/>
                  <a:gd name="connsiteY3" fmla="*/ 2285446 h 3912056"/>
                  <a:gd name="connsiteX4" fmla="*/ 849905 w 6263187"/>
                  <a:gd name="connsiteY4" fmla="*/ 2817129 h 3912056"/>
                  <a:gd name="connsiteX5" fmla="*/ 16433 w 6263187"/>
                  <a:gd name="connsiteY5" fmla="*/ 3789385 h 3912056"/>
                  <a:gd name="connsiteX6" fmla="*/ 0 w 6263187"/>
                  <a:gd name="connsiteY6" fmla="*/ 446 h 3912056"/>
                  <a:gd name="connsiteX7" fmla="*/ 6109407 w 6263187"/>
                  <a:gd name="connsiteY7" fmla="*/ 0 h 3912056"/>
                  <a:gd name="connsiteX0" fmla="*/ 6109407 w 6251157"/>
                  <a:gd name="connsiteY0" fmla="*/ 53381 h 3965437"/>
                  <a:gd name="connsiteX1" fmla="*/ 4141687 w 6251157"/>
                  <a:gd name="connsiteY1" fmla="*/ 775590 h 3965437"/>
                  <a:gd name="connsiteX2" fmla="*/ 2290505 w 6251157"/>
                  <a:gd name="connsiteY2" fmla="*/ 774483 h 3965437"/>
                  <a:gd name="connsiteX3" fmla="*/ 2033147 w 6251157"/>
                  <a:gd name="connsiteY3" fmla="*/ 2338827 h 3965437"/>
                  <a:gd name="connsiteX4" fmla="*/ 849905 w 6251157"/>
                  <a:gd name="connsiteY4" fmla="*/ 2870510 h 3965437"/>
                  <a:gd name="connsiteX5" fmla="*/ 16433 w 6251157"/>
                  <a:gd name="connsiteY5" fmla="*/ 3842766 h 3965437"/>
                  <a:gd name="connsiteX6" fmla="*/ 0 w 6251157"/>
                  <a:gd name="connsiteY6" fmla="*/ 53827 h 3965437"/>
                  <a:gd name="connsiteX7" fmla="*/ 6109407 w 6251157"/>
                  <a:gd name="connsiteY7" fmla="*/ 53381 h 3965437"/>
                  <a:gd name="connsiteX0" fmla="*/ 6109407 w 6249177"/>
                  <a:gd name="connsiteY0" fmla="*/ 53381 h 3965437"/>
                  <a:gd name="connsiteX1" fmla="*/ 4141687 w 6249177"/>
                  <a:gd name="connsiteY1" fmla="*/ 775590 h 3965437"/>
                  <a:gd name="connsiteX2" fmla="*/ 2520428 w 6249177"/>
                  <a:gd name="connsiteY2" fmla="*/ 1131930 h 3965437"/>
                  <a:gd name="connsiteX3" fmla="*/ 2033147 w 6249177"/>
                  <a:gd name="connsiteY3" fmla="*/ 2338827 h 3965437"/>
                  <a:gd name="connsiteX4" fmla="*/ 849905 w 6249177"/>
                  <a:gd name="connsiteY4" fmla="*/ 2870510 h 3965437"/>
                  <a:gd name="connsiteX5" fmla="*/ 16433 w 6249177"/>
                  <a:gd name="connsiteY5" fmla="*/ 3842766 h 3965437"/>
                  <a:gd name="connsiteX6" fmla="*/ 0 w 6249177"/>
                  <a:gd name="connsiteY6" fmla="*/ 53827 h 3965437"/>
                  <a:gd name="connsiteX7" fmla="*/ 6109407 w 6249177"/>
                  <a:gd name="connsiteY7" fmla="*/ 53381 h 3965437"/>
                  <a:gd name="connsiteX0" fmla="*/ 6109407 w 6258571"/>
                  <a:gd name="connsiteY0" fmla="*/ 72445 h 3984501"/>
                  <a:gd name="connsiteX1" fmla="*/ 4227908 w 6258571"/>
                  <a:gd name="connsiteY1" fmla="*/ 1052016 h 3984501"/>
                  <a:gd name="connsiteX2" fmla="*/ 2520428 w 6258571"/>
                  <a:gd name="connsiteY2" fmla="*/ 1150994 h 3984501"/>
                  <a:gd name="connsiteX3" fmla="*/ 2033147 w 6258571"/>
                  <a:gd name="connsiteY3" fmla="*/ 2357891 h 3984501"/>
                  <a:gd name="connsiteX4" fmla="*/ 849905 w 6258571"/>
                  <a:gd name="connsiteY4" fmla="*/ 2889574 h 3984501"/>
                  <a:gd name="connsiteX5" fmla="*/ 16433 w 6258571"/>
                  <a:gd name="connsiteY5" fmla="*/ 3861830 h 3984501"/>
                  <a:gd name="connsiteX6" fmla="*/ 0 w 6258571"/>
                  <a:gd name="connsiteY6" fmla="*/ 72891 h 3984501"/>
                  <a:gd name="connsiteX7" fmla="*/ 6109407 w 6258571"/>
                  <a:gd name="connsiteY7" fmla="*/ 72445 h 3984501"/>
                  <a:gd name="connsiteX0" fmla="*/ 6109407 w 6224172"/>
                  <a:gd name="connsiteY0" fmla="*/ 72445 h 3984501"/>
                  <a:gd name="connsiteX1" fmla="*/ 4227908 w 6224172"/>
                  <a:gd name="connsiteY1" fmla="*/ 1052016 h 3984501"/>
                  <a:gd name="connsiteX2" fmla="*/ 2520428 w 6224172"/>
                  <a:gd name="connsiteY2" fmla="*/ 1150994 h 3984501"/>
                  <a:gd name="connsiteX3" fmla="*/ 2033147 w 6224172"/>
                  <a:gd name="connsiteY3" fmla="*/ 2357891 h 3984501"/>
                  <a:gd name="connsiteX4" fmla="*/ 849905 w 6224172"/>
                  <a:gd name="connsiteY4" fmla="*/ 2889574 h 3984501"/>
                  <a:gd name="connsiteX5" fmla="*/ 16433 w 6224172"/>
                  <a:gd name="connsiteY5" fmla="*/ 3861830 h 3984501"/>
                  <a:gd name="connsiteX6" fmla="*/ 0 w 6224172"/>
                  <a:gd name="connsiteY6" fmla="*/ 72891 h 3984501"/>
                  <a:gd name="connsiteX7" fmla="*/ 6109407 w 6224172"/>
                  <a:gd name="connsiteY7" fmla="*/ 72445 h 3984501"/>
                  <a:gd name="connsiteX0" fmla="*/ 6109407 w 6241461"/>
                  <a:gd name="connsiteY0" fmla="*/ 72445 h 3984501"/>
                  <a:gd name="connsiteX1" fmla="*/ 4227908 w 6241461"/>
                  <a:gd name="connsiteY1" fmla="*/ 1052016 h 3984501"/>
                  <a:gd name="connsiteX2" fmla="*/ 2520428 w 6241461"/>
                  <a:gd name="connsiteY2" fmla="*/ 1150994 h 3984501"/>
                  <a:gd name="connsiteX3" fmla="*/ 2033147 w 6241461"/>
                  <a:gd name="connsiteY3" fmla="*/ 2357891 h 3984501"/>
                  <a:gd name="connsiteX4" fmla="*/ 849905 w 6241461"/>
                  <a:gd name="connsiteY4" fmla="*/ 2889574 h 3984501"/>
                  <a:gd name="connsiteX5" fmla="*/ 16433 w 6241461"/>
                  <a:gd name="connsiteY5" fmla="*/ 3861830 h 3984501"/>
                  <a:gd name="connsiteX6" fmla="*/ 0 w 6241461"/>
                  <a:gd name="connsiteY6" fmla="*/ 72891 h 3984501"/>
                  <a:gd name="connsiteX7" fmla="*/ 6109407 w 6241461"/>
                  <a:gd name="connsiteY7" fmla="*/ 72445 h 3984501"/>
                  <a:gd name="connsiteX0" fmla="*/ 6109407 w 6201346"/>
                  <a:gd name="connsiteY0" fmla="*/ 55500 h 3967556"/>
                  <a:gd name="connsiteX1" fmla="*/ 3739321 w 6201346"/>
                  <a:gd name="connsiteY1" fmla="*/ 806305 h 3967556"/>
                  <a:gd name="connsiteX2" fmla="*/ 2520428 w 6201346"/>
                  <a:gd name="connsiteY2" fmla="*/ 1134049 h 3967556"/>
                  <a:gd name="connsiteX3" fmla="*/ 2033147 w 6201346"/>
                  <a:gd name="connsiteY3" fmla="*/ 2340946 h 3967556"/>
                  <a:gd name="connsiteX4" fmla="*/ 849905 w 6201346"/>
                  <a:gd name="connsiteY4" fmla="*/ 2872629 h 3967556"/>
                  <a:gd name="connsiteX5" fmla="*/ 16433 w 6201346"/>
                  <a:gd name="connsiteY5" fmla="*/ 3844885 h 3967556"/>
                  <a:gd name="connsiteX6" fmla="*/ 0 w 6201346"/>
                  <a:gd name="connsiteY6" fmla="*/ 55946 h 3967556"/>
                  <a:gd name="connsiteX7" fmla="*/ 6109407 w 6201346"/>
                  <a:gd name="connsiteY7" fmla="*/ 55500 h 3967556"/>
                  <a:gd name="connsiteX0" fmla="*/ 6109407 w 6211840"/>
                  <a:gd name="connsiteY0" fmla="*/ 55500 h 3967556"/>
                  <a:gd name="connsiteX1" fmla="*/ 3739321 w 6211840"/>
                  <a:gd name="connsiteY1" fmla="*/ 806305 h 3967556"/>
                  <a:gd name="connsiteX2" fmla="*/ 2549169 w 6211840"/>
                  <a:gd name="connsiteY2" fmla="*/ 1405710 h 3967556"/>
                  <a:gd name="connsiteX3" fmla="*/ 2033147 w 6211840"/>
                  <a:gd name="connsiteY3" fmla="*/ 2340946 h 3967556"/>
                  <a:gd name="connsiteX4" fmla="*/ 849905 w 6211840"/>
                  <a:gd name="connsiteY4" fmla="*/ 2872629 h 3967556"/>
                  <a:gd name="connsiteX5" fmla="*/ 16433 w 6211840"/>
                  <a:gd name="connsiteY5" fmla="*/ 3844885 h 3967556"/>
                  <a:gd name="connsiteX6" fmla="*/ 0 w 6211840"/>
                  <a:gd name="connsiteY6" fmla="*/ 55946 h 3967556"/>
                  <a:gd name="connsiteX7" fmla="*/ 6109407 w 6211840"/>
                  <a:gd name="connsiteY7" fmla="*/ 55500 h 39675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211840" h="3967556">
                    <a:moveTo>
                      <a:pt x="6109407" y="55500"/>
                    </a:moveTo>
                    <a:cubicBezTo>
                      <a:pt x="6732627" y="180560"/>
                      <a:pt x="4332694" y="581270"/>
                      <a:pt x="3739321" y="806305"/>
                    </a:cubicBezTo>
                    <a:cubicBezTo>
                      <a:pt x="3145948" y="1031340"/>
                      <a:pt x="2833531" y="1149936"/>
                      <a:pt x="2549169" y="1405710"/>
                    </a:cubicBezTo>
                    <a:cubicBezTo>
                      <a:pt x="2264807" y="1661484"/>
                      <a:pt x="2316358" y="2096460"/>
                      <a:pt x="2033147" y="2340946"/>
                    </a:cubicBezTo>
                    <a:cubicBezTo>
                      <a:pt x="1749936" y="2585432"/>
                      <a:pt x="1123753" y="2574313"/>
                      <a:pt x="849905" y="2872629"/>
                    </a:cubicBezTo>
                    <a:cubicBezTo>
                      <a:pt x="576057" y="3170945"/>
                      <a:pt x="16720" y="4345629"/>
                      <a:pt x="16433" y="3844885"/>
                    </a:cubicBezTo>
                    <a:cubicBezTo>
                      <a:pt x="15745" y="2643863"/>
                      <a:pt x="15057" y="1171182"/>
                      <a:pt x="0" y="55946"/>
                    </a:cubicBezTo>
                    <a:cubicBezTo>
                      <a:pt x="2036469" y="55797"/>
                      <a:pt x="5486187" y="-69560"/>
                      <a:pt x="6109407" y="5550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 dirty="0"/>
              </a:p>
            </p:txBody>
          </p:sp>
        </p:grpSp>
        <p:grpSp>
          <p:nvGrpSpPr>
            <p:cNvPr id="26" name="กลุ่ม 25">
              <a:extLst>
                <a:ext uri="{FF2B5EF4-FFF2-40B4-BE49-F238E27FC236}">
                  <a16:creationId xmlns:a16="http://schemas.microsoft.com/office/drawing/2014/main" id="{7DAAD41E-889A-4C7E-AFE1-4E5DAD90ABFC}"/>
                </a:ext>
              </a:extLst>
            </p:cNvPr>
            <p:cNvGrpSpPr/>
            <p:nvPr/>
          </p:nvGrpSpPr>
          <p:grpSpPr>
            <a:xfrm flipH="1" flipV="1">
              <a:off x="3659829" y="569056"/>
              <a:ext cx="5503933" cy="4625727"/>
              <a:chOff x="-13854" y="-53779"/>
              <a:chExt cx="5988928" cy="5448712"/>
            </a:xfrm>
            <a:gradFill>
              <a:gsLst>
                <a:gs pos="0">
                  <a:srgbClr val="FEE882"/>
                </a:gs>
                <a:gs pos="73000">
                  <a:srgbClr val="FEE882"/>
                </a:gs>
                <a:gs pos="100000">
                  <a:srgbClr val="FEE882"/>
                </a:gs>
              </a:gsLst>
              <a:path path="circle">
                <a:fillToRect l="50000" t="50000" r="50000" b="50000"/>
              </a:path>
            </a:gradFill>
          </p:grpSpPr>
          <p:sp>
            <p:nvSpPr>
              <p:cNvPr id="27" name="รูปแบบอิสระ: รูปร่าง 26">
                <a:extLst>
                  <a:ext uri="{FF2B5EF4-FFF2-40B4-BE49-F238E27FC236}">
                    <a16:creationId xmlns:a16="http://schemas.microsoft.com/office/drawing/2014/main" id="{639E2FCE-E179-4B4B-B31A-9307FD1A748F}"/>
                  </a:ext>
                </a:extLst>
              </p:cNvPr>
              <p:cNvSpPr/>
              <p:nvPr/>
            </p:nvSpPr>
            <p:spPr>
              <a:xfrm>
                <a:off x="-13854" y="415635"/>
                <a:ext cx="3654961" cy="4979298"/>
              </a:xfrm>
              <a:custGeom>
                <a:avLst/>
                <a:gdLst>
                  <a:gd name="connsiteX0" fmla="*/ 3034146 w 3034146"/>
                  <a:gd name="connsiteY0" fmla="*/ 0 h 4724400"/>
                  <a:gd name="connsiteX1" fmla="*/ 1676400 w 3034146"/>
                  <a:gd name="connsiteY1" fmla="*/ 1939636 h 4724400"/>
                  <a:gd name="connsiteX2" fmla="*/ 831273 w 3034146"/>
                  <a:gd name="connsiteY2" fmla="*/ 2521527 h 4724400"/>
                  <a:gd name="connsiteX3" fmla="*/ 498764 w 3034146"/>
                  <a:gd name="connsiteY3" fmla="*/ 4322618 h 4724400"/>
                  <a:gd name="connsiteX4" fmla="*/ 13855 w 3034146"/>
                  <a:gd name="connsiteY4" fmla="*/ 4724400 h 4724400"/>
                  <a:gd name="connsiteX5" fmla="*/ 0 w 3034146"/>
                  <a:gd name="connsiteY5" fmla="*/ 41564 h 4724400"/>
                  <a:gd name="connsiteX6" fmla="*/ 3034146 w 3034146"/>
                  <a:gd name="connsiteY6" fmla="*/ 0 h 4724400"/>
                  <a:gd name="connsiteX0" fmla="*/ 3034146 w 3034146"/>
                  <a:gd name="connsiteY0" fmla="*/ 0 h 5021667"/>
                  <a:gd name="connsiteX1" fmla="*/ 1676400 w 3034146"/>
                  <a:gd name="connsiteY1" fmla="*/ 1939636 h 5021667"/>
                  <a:gd name="connsiteX2" fmla="*/ 831273 w 3034146"/>
                  <a:gd name="connsiteY2" fmla="*/ 2521527 h 5021667"/>
                  <a:gd name="connsiteX3" fmla="*/ 498764 w 3034146"/>
                  <a:gd name="connsiteY3" fmla="*/ 4322618 h 5021667"/>
                  <a:gd name="connsiteX4" fmla="*/ 13855 w 3034146"/>
                  <a:gd name="connsiteY4" fmla="*/ 4724400 h 5021667"/>
                  <a:gd name="connsiteX5" fmla="*/ 0 w 3034146"/>
                  <a:gd name="connsiteY5" fmla="*/ 41564 h 5021667"/>
                  <a:gd name="connsiteX6" fmla="*/ 3034146 w 3034146"/>
                  <a:gd name="connsiteY6" fmla="*/ 0 h 5021667"/>
                  <a:gd name="connsiteX0" fmla="*/ 3034146 w 3034146"/>
                  <a:gd name="connsiteY0" fmla="*/ 0 h 5021667"/>
                  <a:gd name="connsiteX1" fmla="*/ 1676400 w 3034146"/>
                  <a:gd name="connsiteY1" fmla="*/ 1939636 h 5021667"/>
                  <a:gd name="connsiteX2" fmla="*/ 831273 w 3034146"/>
                  <a:gd name="connsiteY2" fmla="*/ 2521527 h 5021667"/>
                  <a:gd name="connsiteX3" fmla="*/ 498764 w 3034146"/>
                  <a:gd name="connsiteY3" fmla="*/ 4322618 h 5021667"/>
                  <a:gd name="connsiteX4" fmla="*/ 13855 w 3034146"/>
                  <a:gd name="connsiteY4" fmla="*/ 4724400 h 5021667"/>
                  <a:gd name="connsiteX5" fmla="*/ 0 w 3034146"/>
                  <a:gd name="connsiteY5" fmla="*/ 41564 h 5021667"/>
                  <a:gd name="connsiteX6" fmla="*/ 3034146 w 3034146"/>
                  <a:gd name="connsiteY6" fmla="*/ 0 h 5021667"/>
                  <a:gd name="connsiteX0" fmla="*/ 3034146 w 3073956"/>
                  <a:gd name="connsiteY0" fmla="*/ 0 h 5021667"/>
                  <a:gd name="connsiteX1" fmla="*/ 1676400 w 3073956"/>
                  <a:gd name="connsiteY1" fmla="*/ 1939636 h 5021667"/>
                  <a:gd name="connsiteX2" fmla="*/ 831273 w 3073956"/>
                  <a:gd name="connsiteY2" fmla="*/ 2521527 h 5021667"/>
                  <a:gd name="connsiteX3" fmla="*/ 498764 w 3073956"/>
                  <a:gd name="connsiteY3" fmla="*/ 4322618 h 5021667"/>
                  <a:gd name="connsiteX4" fmla="*/ 13855 w 3073956"/>
                  <a:gd name="connsiteY4" fmla="*/ 4724400 h 5021667"/>
                  <a:gd name="connsiteX5" fmla="*/ 0 w 3073956"/>
                  <a:gd name="connsiteY5" fmla="*/ 41564 h 5021667"/>
                  <a:gd name="connsiteX6" fmla="*/ 3034146 w 3073956"/>
                  <a:gd name="connsiteY6" fmla="*/ 0 h 5021667"/>
                  <a:gd name="connsiteX0" fmla="*/ 3034146 w 3101237"/>
                  <a:gd name="connsiteY0" fmla="*/ 0 h 5021667"/>
                  <a:gd name="connsiteX1" fmla="*/ 2286000 w 3101237"/>
                  <a:gd name="connsiteY1" fmla="*/ 2119745 h 5021667"/>
                  <a:gd name="connsiteX2" fmla="*/ 831273 w 3101237"/>
                  <a:gd name="connsiteY2" fmla="*/ 2521527 h 5021667"/>
                  <a:gd name="connsiteX3" fmla="*/ 498764 w 3101237"/>
                  <a:gd name="connsiteY3" fmla="*/ 4322618 h 5021667"/>
                  <a:gd name="connsiteX4" fmla="*/ 13855 w 3101237"/>
                  <a:gd name="connsiteY4" fmla="*/ 4724400 h 5021667"/>
                  <a:gd name="connsiteX5" fmla="*/ 0 w 3101237"/>
                  <a:gd name="connsiteY5" fmla="*/ 41564 h 5021667"/>
                  <a:gd name="connsiteX6" fmla="*/ 3034146 w 3101237"/>
                  <a:gd name="connsiteY6" fmla="*/ 0 h 5021667"/>
                  <a:gd name="connsiteX0" fmla="*/ 3740728 w 3780989"/>
                  <a:gd name="connsiteY0" fmla="*/ 13854 h 4980103"/>
                  <a:gd name="connsiteX1" fmla="*/ 2286000 w 3780989"/>
                  <a:gd name="connsiteY1" fmla="*/ 2078181 h 4980103"/>
                  <a:gd name="connsiteX2" fmla="*/ 831273 w 3780989"/>
                  <a:gd name="connsiteY2" fmla="*/ 2479963 h 4980103"/>
                  <a:gd name="connsiteX3" fmla="*/ 498764 w 3780989"/>
                  <a:gd name="connsiteY3" fmla="*/ 4281054 h 4980103"/>
                  <a:gd name="connsiteX4" fmla="*/ 13855 w 3780989"/>
                  <a:gd name="connsiteY4" fmla="*/ 4682836 h 4980103"/>
                  <a:gd name="connsiteX5" fmla="*/ 0 w 3780989"/>
                  <a:gd name="connsiteY5" fmla="*/ 0 h 4980103"/>
                  <a:gd name="connsiteX6" fmla="*/ 3740728 w 3780989"/>
                  <a:gd name="connsiteY6" fmla="*/ 13854 h 4980103"/>
                  <a:gd name="connsiteX0" fmla="*/ 3740728 w 3803936"/>
                  <a:gd name="connsiteY0" fmla="*/ 13854 h 4980103"/>
                  <a:gd name="connsiteX1" fmla="*/ 2826327 w 3803936"/>
                  <a:gd name="connsiteY1" fmla="*/ 1884217 h 4980103"/>
                  <a:gd name="connsiteX2" fmla="*/ 831273 w 3803936"/>
                  <a:gd name="connsiteY2" fmla="*/ 2479963 h 4980103"/>
                  <a:gd name="connsiteX3" fmla="*/ 498764 w 3803936"/>
                  <a:gd name="connsiteY3" fmla="*/ 4281054 h 4980103"/>
                  <a:gd name="connsiteX4" fmla="*/ 13855 w 3803936"/>
                  <a:gd name="connsiteY4" fmla="*/ 4682836 h 4980103"/>
                  <a:gd name="connsiteX5" fmla="*/ 0 w 3803936"/>
                  <a:gd name="connsiteY5" fmla="*/ 0 h 4980103"/>
                  <a:gd name="connsiteX6" fmla="*/ 3740728 w 3803936"/>
                  <a:gd name="connsiteY6" fmla="*/ 13854 h 4980103"/>
                  <a:gd name="connsiteX0" fmla="*/ 3740728 w 3819518"/>
                  <a:gd name="connsiteY0" fmla="*/ 13854 h 4980103"/>
                  <a:gd name="connsiteX1" fmla="*/ 2826327 w 3819518"/>
                  <a:gd name="connsiteY1" fmla="*/ 1884217 h 4980103"/>
                  <a:gd name="connsiteX2" fmla="*/ 831273 w 3819518"/>
                  <a:gd name="connsiteY2" fmla="*/ 2479963 h 4980103"/>
                  <a:gd name="connsiteX3" fmla="*/ 498764 w 3819518"/>
                  <a:gd name="connsiteY3" fmla="*/ 4281054 h 4980103"/>
                  <a:gd name="connsiteX4" fmla="*/ 13855 w 3819518"/>
                  <a:gd name="connsiteY4" fmla="*/ 4682836 h 4980103"/>
                  <a:gd name="connsiteX5" fmla="*/ 0 w 3819518"/>
                  <a:gd name="connsiteY5" fmla="*/ 0 h 4980103"/>
                  <a:gd name="connsiteX6" fmla="*/ 3740728 w 3819518"/>
                  <a:gd name="connsiteY6" fmla="*/ 13854 h 4980103"/>
                  <a:gd name="connsiteX0" fmla="*/ 3699165 w 3764759"/>
                  <a:gd name="connsiteY0" fmla="*/ 0 h 4980103"/>
                  <a:gd name="connsiteX1" fmla="*/ 2826327 w 3764759"/>
                  <a:gd name="connsiteY1" fmla="*/ 1884217 h 4980103"/>
                  <a:gd name="connsiteX2" fmla="*/ 831273 w 3764759"/>
                  <a:gd name="connsiteY2" fmla="*/ 2479963 h 4980103"/>
                  <a:gd name="connsiteX3" fmla="*/ 498764 w 3764759"/>
                  <a:gd name="connsiteY3" fmla="*/ 4281054 h 4980103"/>
                  <a:gd name="connsiteX4" fmla="*/ 13855 w 3764759"/>
                  <a:gd name="connsiteY4" fmla="*/ 4682836 h 4980103"/>
                  <a:gd name="connsiteX5" fmla="*/ 0 w 3764759"/>
                  <a:gd name="connsiteY5" fmla="*/ 0 h 4980103"/>
                  <a:gd name="connsiteX6" fmla="*/ 3699165 w 3764759"/>
                  <a:gd name="connsiteY6" fmla="*/ 0 h 4980103"/>
                  <a:gd name="connsiteX0" fmla="*/ 3408220 w 3496956"/>
                  <a:gd name="connsiteY0" fmla="*/ 0 h 4993957"/>
                  <a:gd name="connsiteX1" fmla="*/ 2826327 w 3496956"/>
                  <a:gd name="connsiteY1" fmla="*/ 1898071 h 4993957"/>
                  <a:gd name="connsiteX2" fmla="*/ 831273 w 3496956"/>
                  <a:gd name="connsiteY2" fmla="*/ 2493817 h 4993957"/>
                  <a:gd name="connsiteX3" fmla="*/ 498764 w 3496956"/>
                  <a:gd name="connsiteY3" fmla="*/ 4294908 h 4993957"/>
                  <a:gd name="connsiteX4" fmla="*/ 13855 w 3496956"/>
                  <a:gd name="connsiteY4" fmla="*/ 4696690 h 4993957"/>
                  <a:gd name="connsiteX5" fmla="*/ 0 w 3496956"/>
                  <a:gd name="connsiteY5" fmla="*/ 13854 h 4993957"/>
                  <a:gd name="connsiteX6" fmla="*/ 3408220 w 3496956"/>
                  <a:gd name="connsiteY6" fmla="*/ 0 h 4993957"/>
                  <a:gd name="connsiteX0" fmla="*/ 3408220 w 3460882"/>
                  <a:gd name="connsiteY0" fmla="*/ 0 h 4993957"/>
                  <a:gd name="connsiteX1" fmla="*/ 2355272 w 3460882"/>
                  <a:gd name="connsiteY1" fmla="*/ 1787235 h 4993957"/>
                  <a:gd name="connsiteX2" fmla="*/ 831273 w 3460882"/>
                  <a:gd name="connsiteY2" fmla="*/ 2493817 h 4993957"/>
                  <a:gd name="connsiteX3" fmla="*/ 498764 w 3460882"/>
                  <a:gd name="connsiteY3" fmla="*/ 4294908 h 4993957"/>
                  <a:gd name="connsiteX4" fmla="*/ 13855 w 3460882"/>
                  <a:gd name="connsiteY4" fmla="*/ 4696690 h 4993957"/>
                  <a:gd name="connsiteX5" fmla="*/ 0 w 3460882"/>
                  <a:gd name="connsiteY5" fmla="*/ 13854 h 4993957"/>
                  <a:gd name="connsiteX6" fmla="*/ 3408220 w 3460882"/>
                  <a:gd name="connsiteY6" fmla="*/ 0 h 4993957"/>
                  <a:gd name="connsiteX0" fmla="*/ 3408220 w 3461814"/>
                  <a:gd name="connsiteY0" fmla="*/ 0 h 4997951"/>
                  <a:gd name="connsiteX1" fmla="*/ 2355272 w 3461814"/>
                  <a:gd name="connsiteY1" fmla="*/ 1787235 h 4997951"/>
                  <a:gd name="connsiteX2" fmla="*/ 706582 w 3461814"/>
                  <a:gd name="connsiteY2" fmla="*/ 2369126 h 4997951"/>
                  <a:gd name="connsiteX3" fmla="*/ 498764 w 3461814"/>
                  <a:gd name="connsiteY3" fmla="*/ 4294908 h 4997951"/>
                  <a:gd name="connsiteX4" fmla="*/ 13855 w 3461814"/>
                  <a:gd name="connsiteY4" fmla="*/ 4696690 h 4997951"/>
                  <a:gd name="connsiteX5" fmla="*/ 0 w 3461814"/>
                  <a:gd name="connsiteY5" fmla="*/ 13854 h 4997951"/>
                  <a:gd name="connsiteX6" fmla="*/ 3408220 w 3461814"/>
                  <a:gd name="connsiteY6" fmla="*/ 0 h 4997951"/>
                  <a:gd name="connsiteX0" fmla="*/ 3505202 w 3555152"/>
                  <a:gd name="connsiteY0" fmla="*/ 13855 h 4984097"/>
                  <a:gd name="connsiteX1" fmla="*/ 2355272 w 3555152"/>
                  <a:gd name="connsiteY1" fmla="*/ 1773381 h 4984097"/>
                  <a:gd name="connsiteX2" fmla="*/ 706582 w 3555152"/>
                  <a:gd name="connsiteY2" fmla="*/ 2355272 h 4984097"/>
                  <a:gd name="connsiteX3" fmla="*/ 498764 w 3555152"/>
                  <a:gd name="connsiteY3" fmla="*/ 4281054 h 4984097"/>
                  <a:gd name="connsiteX4" fmla="*/ 13855 w 3555152"/>
                  <a:gd name="connsiteY4" fmla="*/ 4682836 h 4984097"/>
                  <a:gd name="connsiteX5" fmla="*/ 0 w 3555152"/>
                  <a:gd name="connsiteY5" fmla="*/ 0 h 4984097"/>
                  <a:gd name="connsiteX6" fmla="*/ 3505202 w 3555152"/>
                  <a:gd name="connsiteY6" fmla="*/ 13855 h 4984097"/>
                  <a:gd name="connsiteX0" fmla="*/ 3505202 w 3509945"/>
                  <a:gd name="connsiteY0" fmla="*/ 13855 h 4984097"/>
                  <a:gd name="connsiteX1" fmla="*/ 2355272 w 3509945"/>
                  <a:gd name="connsiteY1" fmla="*/ 1773381 h 4984097"/>
                  <a:gd name="connsiteX2" fmla="*/ 706582 w 3509945"/>
                  <a:gd name="connsiteY2" fmla="*/ 2355272 h 4984097"/>
                  <a:gd name="connsiteX3" fmla="*/ 498764 w 3509945"/>
                  <a:gd name="connsiteY3" fmla="*/ 4281054 h 4984097"/>
                  <a:gd name="connsiteX4" fmla="*/ 13855 w 3509945"/>
                  <a:gd name="connsiteY4" fmla="*/ 4682836 h 4984097"/>
                  <a:gd name="connsiteX5" fmla="*/ 0 w 3509945"/>
                  <a:gd name="connsiteY5" fmla="*/ 0 h 4984097"/>
                  <a:gd name="connsiteX6" fmla="*/ 3505202 w 3509945"/>
                  <a:gd name="connsiteY6" fmla="*/ 13855 h 4984097"/>
                  <a:gd name="connsiteX0" fmla="*/ 3505202 w 3510195"/>
                  <a:gd name="connsiteY0" fmla="*/ 13855 h 4984097"/>
                  <a:gd name="connsiteX1" fmla="*/ 2355272 w 3510195"/>
                  <a:gd name="connsiteY1" fmla="*/ 1773381 h 4984097"/>
                  <a:gd name="connsiteX2" fmla="*/ 706582 w 3510195"/>
                  <a:gd name="connsiteY2" fmla="*/ 2355272 h 4984097"/>
                  <a:gd name="connsiteX3" fmla="*/ 498764 w 3510195"/>
                  <a:gd name="connsiteY3" fmla="*/ 4281054 h 4984097"/>
                  <a:gd name="connsiteX4" fmla="*/ 13855 w 3510195"/>
                  <a:gd name="connsiteY4" fmla="*/ 4682836 h 4984097"/>
                  <a:gd name="connsiteX5" fmla="*/ 0 w 3510195"/>
                  <a:gd name="connsiteY5" fmla="*/ 0 h 4984097"/>
                  <a:gd name="connsiteX6" fmla="*/ 3505202 w 3510195"/>
                  <a:gd name="connsiteY6" fmla="*/ 13855 h 4984097"/>
                  <a:gd name="connsiteX0" fmla="*/ 3505202 w 3510379"/>
                  <a:gd name="connsiteY0" fmla="*/ 13855 h 4984097"/>
                  <a:gd name="connsiteX1" fmla="*/ 2382981 w 3510379"/>
                  <a:gd name="connsiteY1" fmla="*/ 1911927 h 4984097"/>
                  <a:gd name="connsiteX2" fmla="*/ 706582 w 3510379"/>
                  <a:gd name="connsiteY2" fmla="*/ 2355272 h 4984097"/>
                  <a:gd name="connsiteX3" fmla="*/ 498764 w 3510379"/>
                  <a:gd name="connsiteY3" fmla="*/ 4281054 h 4984097"/>
                  <a:gd name="connsiteX4" fmla="*/ 13855 w 3510379"/>
                  <a:gd name="connsiteY4" fmla="*/ 4682836 h 4984097"/>
                  <a:gd name="connsiteX5" fmla="*/ 0 w 3510379"/>
                  <a:gd name="connsiteY5" fmla="*/ 0 h 4984097"/>
                  <a:gd name="connsiteX6" fmla="*/ 3505202 w 3510379"/>
                  <a:gd name="connsiteY6" fmla="*/ 13855 h 4984097"/>
                  <a:gd name="connsiteX0" fmla="*/ 3865420 w 3868973"/>
                  <a:gd name="connsiteY0" fmla="*/ 13855 h 4984097"/>
                  <a:gd name="connsiteX1" fmla="*/ 2382981 w 3868973"/>
                  <a:gd name="connsiteY1" fmla="*/ 1911927 h 4984097"/>
                  <a:gd name="connsiteX2" fmla="*/ 706582 w 3868973"/>
                  <a:gd name="connsiteY2" fmla="*/ 2355272 h 4984097"/>
                  <a:gd name="connsiteX3" fmla="*/ 498764 w 3868973"/>
                  <a:gd name="connsiteY3" fmla="*/ 4281054 h 4984097"/>
                  <a:gd name="connsiteX4" fmla="*/ 13855 w 3868973"/>
                  <a:gd name="connsiteY4" fmla="*/ 4682836 h 4984097"/>
                  <a:gd name="connsiteX5" fmla="*/ 0 w 3868973"/>
                  <a:gd name="connsiteY5" fmla="*/ 0 h 4984097"/>
                  <a:gd name="connsiteX6" fmla="*/ 3865420 w 3868973"/>
                  <a:gd name="connsiteY6" fmla="*/ 13855 h 4984097"/>
                  <a:gd name="connsiteX0" fmla="*/ 3865420 w 3873426"/>
                  <a:gd name="connsiteY0" fmla="*/ 13855 h 4984097"/>
                  <a:gd name="connsiteX1" fmla="*/ 2992581 w 3873426"/>
                  <a:gd name="connsiteY1" fmla="*/ 1717964 h 4984097"/>
                  <a:gd name="connsiteX2" fmla="*/ 706582 w 3873426"/>
                  <a:gd name="connsiteY2" fmla="*/ 2355272 h 4984097"/>
                  <a:gd name="connsiteX3" fmla="*/ 498764 w 3873426"/>
                  <a:gd name="connsiteY3" fmla="*/ 4281054 h 4984097"/>
                  <a:gd name="connsiteX4" fmla="*/ 13855 w 3873426"/>
                  <a:gd name="connsiteY4" fmla="*/ 4682836 h 4984097"/>
                  <a:gd name="connsiteX5" fmla="*/ 0 w 3873426"/>
                  <a:gd name="connsiteY5" fmla="*/ 0 h 4984097"/>
                  <a:gd name="connsiteX6" fmla="*/ 3865420 w 3873426"/>
                  <a:gd name="connsiteY6" fmla="*/ 13855 h 4984097"/>
                  <a:gd name="connsiteX0" fmla="*/ 3865420 w 3873179"/>
                  <a:gd name="connsiteY0" fmla="*/ 13855 h 4980543"/>
                  <a:gd name="connsiteX1" fmla="*/ 2992581 w 3873179"/>
                  <a:gd name="connsiteY1" fmla="*/ 1717964 h 4980543"/>
                  <a:gd name="connsiteX2" fmla="*/ 803564 w 3873179"/>
                  <a:gd name="connsiteY2" fmla="*/ 2466109 h 4980543"/>
                  <a:gd name="connsiteX3" fmla="*/ 498764 w 3873179"/>
                  <a:gd name="connsiteY3" fmla="*/ 4281054 h 4980543"/>
                  <a:gd name="connsiteX4" fmla="*/ 13855 w 3873179"/>
                  <a:gd name="connsiteY4" fmla="*/ 4682836 h 4980543"/>
                  <a:gd name="connsiteX5" fmla="*/ 0 w 3873179"/>
                  <a:gd name="connsiteY5" fmla="*/ 0 h 4980543"/>
                  <a:gd name="connsiteX6" fmla="*/ 3865420 w 3873179"/>
                  <a:gd name="connsiteY6" fmla="*/ 13855 h 4980543"/>
                  <a:gd name="connsiteX0" fmla="*/ 3532911 w 3549464"/>
                  <a:gd name="connsiteY0" fmla="*/ 138545 h 4980543"/>
                  <a:gd name="connsiteX1" fmla="*/ 2992581 w 3549464"/>
                  <a:gd name="connsiteY1" fmla="*/ 1717964 h 4980543"/>
                  <a:gd name="connsiteX2" fmla="*/ 803564 w 3549464"/>
                  <a:gd name="connsiteY2" fmla="*/ 2466109 h 4980543"/>
                  <a:gd name="connsiteX3" fmla="*/ 498764 w 3549464"/>
                  <a:gd name="connsiteY3" fmla="*/ 4281054 h 4980543"/>
                  <a:gd name="connsiteX4" fmla="*/ 13855 w 3549464"/>
                  <a:gd name="connsiteY4" fmla="*/ 4682836 h 4980543"/>
                  <a:gd name="connsiteX5" fmla="*/ 0 w 3549464"/>
                  <a:gd name="connsiteY5" fmla="*/ 0 h 4980543"/>
                  <a:gd name="connsiteX6" fmla="*/ 3532911 w 3549464"/>
                  <a:gd name="connsiteY6" fmla="*/ 138545 h 4980543"/>
                  <a:gd name="connsiteX0" fmla="*/ 3546766 w 3562611"/>
                  <a:gd name="connsiteY0" fmla="*/ 0 h 5008253"/>
                  <a:gd name="connsiteX1" fmla="*/ 2992581 w 3562611"/>
                  <a:gd name="connsiteY1" fmla="*/ 1745674 h 5008253"/>
                  <a:gd name="connsiteX2" fmla="*/ 803564 w 3562611"/>
                  <a:gd name="connsiteY2" fmla="*/ 2493819 h 5008253"/>
                  <a:gd name="connsiteX3" fmla="*/ 498764 w 3562611"/>
                  <a:gd name="connsiteY3" fmla="*/ 4308764 h 5008253"/>
                  <a:gd name="connsiteX4" fmla="*/ 13855 w 3562611"/>
                  <a:gd name="connsiteY4" fmla="*/ 4710546 h 5008253"/>
                  <a:gd name="connsiteX5" fmla="*/ 0 w 3562611"/>
                  <a:gd name="connsiteY5" fmla="*/ 27710 h 5008253"/>
                  <a:gd name="connsiteX6" fmla="*/ 3546766 w 3562611"/>
                  <a:gd name="connsiteY6" fmla="*/ 0 h 5008253"/>
                  <a:gd name="connsiteX0" fmla="*/ 3546766 w 3706909"/>
                  <a:gd name="connsiteY0" fmla="*/ 0 h 5008253"/>
                  <a:gd name="connsiteX1" fmla="*/ 2992581 w 3706909"/>
                  <a:gd name="connsiteY1" fmla="*/ 1745674 h 5008253"/>
                  <a:gd name="connsiteX2" fmla="*/ 803564 w 3706909"/>
                  <a:gd name="connsiteY2" fmla="*/ 2493819 h 5008253"/>
                  <a:gd name="connsiteX3" fmla="*/ 498764 w 3706909"/>
                  <a:gd name="connsiteY3" fmla="*/ 4308764 h 5008253"/>
                  <a:gd name="connsiteX4" fmla="*/ 13855 w 3706909"/>
                  <a:gd name="connsiteY4" fmla="*/ 4710546 h 5008253"/>
                  <a:gd name="connsiteX5" fmla="*/ 0 w 3706909"/>
                  <a:gd name="connsiteY5" fmla="*/ 27710 h 5008253"/>
                  <a:gd name="connsiteX6" fmla="*/ 3546766 w 3706909"/>
                  <a:gd name="connsiteY6" fmla="*/ 0 h 5008253"/>
                  <a:gd name="connsiteX0" fmla="*/ 3546766 w 3576888"/>
                  <a:gd name="connsiteY0" fmla="*/ 0 h 5008253"/>
                  <a:gd name="connsiteX1" fmla="*/ 2992581 w 3576888"/>
                  <a:gd name="connsiteY1" fmla="*/ 1745674 h 5008253"/>
                  <a:gd name="connsiteX2" fmla="*/ 803564 w 3576888"/>
                  <a:gd name="connsiteY2" fmla="*/ 2493819 h 5008253"/>
                  <a:gd name="connsiteX3" fmla="*/ 498764 w 3576888"/>
                  <a:gd name="connsiteY3" fmla="*/ 4308764 h 5008253"/>
                  <a:gd name="connsiteX4" fmla="*/ 13855 w 3576888"/>
                  <a:gd name="connsiteY4" fmla="*/ 4710546 h 5008253"/>
                  <a:gd name="connsiteX5" fmla="*/ 0 w 3576888"/>
                  <a:gd name="connsiteY5" fmla="*/ 27710 h 5008253"/>
                  <a:gd name="connsiteX6" fmla="*/ 3546766 w 3576888"/>
                  <a:gd name="connsiteY6" fmla="*/ 0 h 5008253"/>
                  <a:gd name="connsiteX0" fmla="*/ 3546766 w 3560729"/>
                  <a:gd name="connsiteY0" fmla="*/ 0 h 5008253"/>
                  <a:gd name="connsiteX1" fmla="*/ 2604653 w 3560729"/>
                  <a:gd name="connsiteY1" fmla="*/ 1814947 h 5008253"/>
                  <a:gd name="connsiteX2" fmla="*/ 803564 w 3560729"/>
                  <a:gd name="connsiteY2" fmla="*/ 2493819 h 5008253"/>
                  <a:gd name="connsiteX3" fmla="*/ 498764 w 3560729"/>
                  <a:gd name="connsiteY3" fmla="*/ 4308764 h 5008253"/>
                  <a:gd name="connsiteX4" fmla="*/ 13855 w 3560729"/>
                  <a:gd name="connsiteY4" fmla="*/ 4710546 h 5008253"/>
                  <a:gd name="connsiteX5" fmla="*/ 0 w 3560729"/>
                  <a:gd name="connsiteY5" fmla="*/ 27710 h 5008253"/>
                  <a:gd name="connsiteX6" fmla="*/ 3546766 w 3560729"/>
                  <a:gd name="connsiteY6" fmla="*/ 0 h 5008253"/>
                  <a:gd name="connsiteX0" fmla="*/ 3546766 w 3560729"/>
                  <a:gd name="connsiteY0" fmla="*/ 0 h 5022108"/>
                  <a:gd name="connsiteX1" fmla="*/ 2604653 w 3560729"/>
                  <a:gd name="connsiteY1" fmla="*/ 1828802 h 5022108"/>
                  <a:gd name="connsiteX2" fmla="*/ 803564 w 3560729"/>
                  <a:gd name="connsiteY2" fmla="*/ 2507674 h 5022108"/>
                  <a:gd name="connsiteX3" fmla="*/ 498764 w 3560729"/>
                  <a:gd name="connsiteY3" fmla="*/ 4322619 h 5022108"/>
                  <a:gd name="connsiteX4" fmla="*/ 13855 w 3560729"/>
                  <a:gd name="connsiteY4" fmla="*/ 4724401 h 5022108"/>
                  <a:gd name="connsiteX5" fmla="*/ 0 w 3560729"/>
                  <a:gd name="connsiteY5" fmla="*/ 41565 h 5022108"/>
                  <a:gd name="connsiteX6" fmla="*/ 3546766 w 3560729"/>
                  <a:gd name="connsiteY6" fmla="*/ 0 h 5022108"/>
                  <a:gd name="connsiteX0" fmla="*/ 3546766 w 3560729"/>
                  <a:gd name="connsiteY0" fmla="*/ 0 h 5028368"/>
                  <a:gd name="connsiteX1" fmla="*/ 2604653 w 3560729"/>
                  <a:gd name="connsiteY1" fmla="*/ 1828802 h 5028368"/>
                  <a:gd name="connsiteX2" fmla="*/ 803564 w 3560729"/>
                  <a:gd name="connsiteY2" fmla="*/ 2313710 h 5028368"/>
                  <a:gd name="connsiteX3" fmla="*/ 498764 w 3560729"/>
                  <a:gd name="connsiteY3" fmla="*/ 4322619 h 5028368"/>
                  <a:gd name="connsiteX4" fmla="*/ 13855 w 3560729"/>
                  <a:gd name="connsiteY4" fmla="*/ 4724401 h 5028368"/>
                  <a:gd name="connsiteX5" fmla="*/ 0 w 3560729"/>
                  <a:gd name="connsiteY5" fmla="*/ 41565 h 5028368"/>
                  <a:gd name="connsiteX6" fmla="*/ 3546766 w 3560729"/>
                  <a:gd name="connsiteY6" fmla="*/ 0 h 5028368"/>
                  <a:gd name="connsiteX0" fmla="*/ 3546766 w 3567061"/>
                  <a:gd name="connsiteY0" fmla="*/ 0 h 5028368"/>
                  <a:gd name="connsiteX1" fmla="*/ 2826326 w 3567061"/>
                  <a:gd name="connsiteY1" fmla="*/ 1731820 h 5028368"/>
                  <a:gd name="connsiteX2" fmla="*/ 803564 w 3567061"/>
                  <a:gd name="connsiteY2" fmla="*/ 2313710 h 5028368"/>
                  <a:gd name="connsiteX3" fmla="*/ 498764 w 3567061"/>
                  <a:gd name="connsiteY3" fmla="*/ 4322619 h 5028368"/>
                  <a:gd name="connsiteX4" fmla="*/ 13855 w 3567061"/>
                  <a:gd name="connsiteY4" fmla="*/ 4724401 h 5028368"/>
                  <a:gd name="connsiteX5" fmla="*/ 0 w 3567061"/>
                  <a:gd name="connsiteY5" fmla="*/ 41565 h 5028368"/>
                  <a:gd name="connsiteX6" fmla="*/ 3546766 w 3567061"/>
                  <a:gd name="connsiteY6" fmla="*/ 0 h 5028368"/>
                  <a:gd name="connsiteX0" fmla="*/ 3546766 w 3567061"/>
                  <a:gd name="connsiteY0" fmla="*/ 0 h 4939815"/>
                  <a:gd name="connsiteX1" fmla="*/ 2826326 w 3567061"/>
                  <a:gd name="connsiteY1" fmla="*/ 1731820 h 4939815"/>
                  <a:gd name="connsiteX2" fmla="*/ 803564 w 3567061"/>
                  <a:gd name="connsiteY2" fmla="*/ 2313710 h 4939815"/>
                  <a:gd name="connsiteX3" fmla="*/ 1066801 w 3567061"/>
                  <a:gd name="connsiteY3" fmla="*/ 3782292 h 4939815"/>
                  <a:gd name="connsiteX4" fmla="*/ 13855 w 3567061"/>
                  <a:gd name="connsiteY4" fmla="*/ 4724401 h 4939815"/>
                  <a:gd name="connsiteX5" fmla="*/ 0 w 3567061"/>
                  <a:gd name="connsiteY5" fmla="*/ 41565 h 4939815"/>
                  <a:gd name="connsiteX6" fmla="*/ 3546766 w 3567061"/>
                  <a:gd name="connsiteY6" fmla="*/ 0 h 4939815"/>
                  <a:gd name="connsiteX0" fmla="*/ 3546766 w 3567427"/>
                  <a:gd name="connsiteY0" fmla="*/ 0 h 4944652"/>
                  <a:gd name="connsiteX1" fmla="*/ 2826326 w 3567427"/>
                  <a:gd name="connsiteY1" fmla="*/ 1731820 h 4944652"/>
                  <a:gd name="connsiteX2" fmla="*/ 748145 w 3567427"/>
                  <a:gd name="connsiteY2" fmla="*/ 2050474 h 4944652"/>
                  <a:gd name="connsiteX3" fmla="*/ 1066801 w 3567427"/>
                  <a:gd name="connsiteY3" fmla="*/ 3782292 h 4944652"/>
                  <a:gd name="connsiteX4" fmla="*/ 13855 w 3567427"/>
                  <a:gd name="connsiteY4" fmla="*/ 4724401 h 4944652"/>
                  <a:gd name="connsiteX5" fmla="*/ 0 w 3567427"/>
                  <a:gd name="connsiteY5" fmla="*/ 41565 h 4944652"/>
                  <a:gd name="connsiteX6" fmla="*/ 3546766 w 3567427"/>
                  <a:gd name="connsiteY6" fmla="*/ 0 h 4944652"/>
                  <a:gd name="connsiteX0" fmla="*/ 3546766 w 3566619"/>
                  <a:gd name="connsiteY0" fmla="*/ 0 h 4940065"/>
                  <a:gd name="connsiteX1" fmla="*/ 2826326 w 3566619"/>
                  <a:gd name="connsiteY1" fmla="*/ 1731820 h 4940065"/>
                  <a:gd name="connsiteX2" fmla="*/ 872836 w 3566619"/>
                  <a:gd name="connsiteY2" fmla="*/ 2299856 h 4940065"/>
                  <a:gd name="connsiteX3" fmla="*/ 1066801 w 3566619"/>
                  <a:gd name="connsiteY3" fmla="*/ 3782292 h 4940065"/>
                  <a:gd name="connsiteX4" fmla="*/ 13855 w 3566619"/>
                  <a:gd name="connsiteY4" fmla="*/ 4724401 h 4940065"/>
                  <a:gd name="connsiteX5" fmla="*/ 0 w 3566619"/>
                  <a:gd name="connsiteY5" fmla="*/ 41565 h 4940065"/>
                  <a:gd name="connsiteX6" fmla="*/ 3546766 w 3566619"/>
                  <a:gd name="connsiteY6" fmla="*/ 0 h 4940065"/>
                  <a:gd name="connsiteX0" fmla="*/ 3546766 w 3566619"/>
                  <a:gd name="connsiteY0" fmla="*/ 0 h 4943391"/>
                  <a:gd name="connsiteX1" fmla="*/ 2826326 w 3566619"/>
                  <a:gd name="connsiteY1" fmla="*/ 1731820 h 4943391"/>
                  <a:gd name="connsiteX2" fmla="*/ 872836 w 3566619"/>
                  <a:gd name="connsiteY2" fmla="*/ 2299856 h 4943391"/>
                  <a:gd name="connsiteX3" fmla="*/ 1343891 w 3566619"/>
                  <a:gd name="connsiteY3" fmla="*/ 3810001 h 4943391"/>
                  <a:gd name="connsiteX4" fmla="*/ 13855 w 3566619"/>
                  <a:gd name="connsiteY4" fmla="*/ 4724401 h 4943391"/>
                  <a:gd name="connsiteX5" fmla="*/ 0 w 3566619"/>
                  <a:gd name="connsiteY5" fmla="*/ 41565 h 4943391"/>
                  <a:gd name="connsiteX6" fmla="*/ 3546766 w 3566619"/>
                  <a:gd name="connsiteY6" fmla="*/ 0 h 4943391"/>
                  <a:gd name="connsiteX0" fmla="*/ 3546766 w 3566619"/>
                  <a:gd name="connsiteY0" fmla="*/ 0 h 4955848"/>
                  <a:gd name="connsiteX1" fmla="*/ 2826326 w 3566619"/>
                  <a:gd name="connsiteY1" fmla="*/ 1731820 h 4955848"/>
                  <a:gd name="connsiteX2" fmla="*/ 872836 w 3566619"/>
                  <a:gd name="connsiteY2" fmla="*/ 2299856 h 4955848"/>
                  <a:gd name="connsiteX3" fmla="*/ 1136073 w 3566619"/>
                  <a:gd name="connsiteY3" fmla="*/ 3906983 h 4955848"/>
                  <a:gd name="connsiteX4" fmla="*/ 13855 w 3566619"/>
                  <a:gd name="connsiteY4" fmla="*/ 4724401 h 4955848"/>
                  <a:gd name="connsiteX5" fmla="*/ 0 w 3566619"/>
                  <a:gd name="connsiteY5" fmla="*/ 41565 h 4955848"/>
                  <a:gd name="connsiteX6" fmla="*/ 3546766 w 3566619"/>
                  <a:gd name="connsiteY6" fmla="*/ 0 h 4955848"/>
                  <a:gd name="connsiteX0" fmla="*/ 3546766 w 3609882"/>
                  <a:gd name="connsiteY0" fmla="*/ 0 h 4955848"/>
                  <a:gd name="connsiteX1" fmla="*/ 3214254 w 3609882"/>
                  <a:gd name="connsiteY1" fmla="*/ 1579420 h 4955848"/>
                  <a:gd name="connsiteX2" fmla="*/ 872836 w 3609882"/>
                  <a:gd name="connsiteY2" fmla="*/ 2299856 h 4955848"/>
                  <a:gd name="connsiteX3" fmla="*/ 1136073 w 3609882"/>
                  <a:gd name="connsiteY3" fmla="*/ 3906983 h 4955848"/>
                  <a:gd name="connsiteX4" fmla="*/ 13855 w 3609882"/>
                  <a:gd name="connsiteY4" fmla="*/ 4724401 h 4955848"/>
                  <a:gd name="connsiteX5" fmla="*/ 0 w 3609882"/>
                  <a:gd name="connsiteY5" fmla="*/ 41565 h 4955848"/>
                  <a:gd name="connsiteX6" fmla="*/ 3546766 w 3609882"/>
                  <a:gd name="connsiteY6" fmla="*/ 0 h 4955848"/>
                  <a:gd name="connsiteX0" fmla="*/ 3546766 w 3609882"/>
                  <a:gd name="connsiteY0" fmla="*/ 0 h 4957825"/>
                  <a:gd name="connsiteX1" fmla="*/ 3214254 w 3609882"/>
                  <a:gd name="connsiteY1" fmla="*/ 1579420 h 4957825"/>
                  <a:gd name="connsiteX2" fmla="*/ 872836 w 3609882"/>
                  <a:gd name="connsiteY2" fmla="*/ 2299856 h 4957825"/>
                  <a:gd name="connsiteX3" fmla="*/ 1136073 w 3609882"/>
                  <a:gd name="connsiteY3" fmla="*/ 3906983 h 4957825"/>
                  <a:gd name="connsiteX4" fmla="*/ 13855 w 3609882"/>
                  <a:gd name="connsiteY4" fmla="*/ 4724401 h 4957825"/>
                  <a:gd name="connsiteX5" fmla="*/ 0 w 3609882"/>
                  <a:gd name="connsiteY5" fmla="*/ 41565 h 4957825"/>
                  <a:gd name="connsiteX6" fmla="*/ 3546766 w 3609882"/>
                  <a:gd name="connsiteY6" fmla="*/ 0 h 4957825"/>
                  <a:gd name="connsiteX0" fmla="*/ 3635098 w 3698214"/>
                  <a:gd name="connsiteY0" fmla="*/ 0 h 4956688"/>
                  <a:gd name="connsiteX1" fmla="*/ 3302586 w 3698214"/>
                  <a:gd name="connsiteY1" fmla="*/ 1579420 h 4956688"/>
                  <a:gd name="connsiteX2" fmla="*/ 961168 w 3698214"/>
                  <a:gd name="connsiteY2" fmla="*/ 2299856 h 4956688"/>
                  <a:gd name="connsiteX3" fmla="*/ 1432223 w 3698214"/>
                  <a:gd name="connsiteY3" fmla="*/ 4045529 h 4956688"/>
                  <a:gd name="connsiteX4" fmla="*/ 102187 w 3698214"/>
                  <a:gd name="connsiteY4" fmla="*/ 4724401 h 4956688"/>
                  <a:gd name="connsiteX5" fmla="*/ 88332 w 3698214"/>
                  <a:gd name="connsiteY5" fmla="*/ 41565 h 4956688"/>
                  <a:gd name="connsiteX6" fmla="*/ 3635098 w 3698214"/>
                  <a:gd name="connsiteY6" fmla="*/ 0 h 4956688"/>
                  <a:gd name="connsiteX0" fmla="*/ 3635098 w 3698214"/>
                  <a:gd name="connsiteY0" fmla="*/ 0 h 4956688"/>
                  <a:gd name="connsiteX1" fmla="*/ 3302586 w 3698214"/>
                  <a:gd name="connsiteY1" fmla="*/ 1579420 h 4956688"/>
                  <a:gd name="connsiteX2" fmla="*/ 961168 w 3698214"/>
                  <a:gd name="connsiteY2" fmla="*/ 2299856 h 4956688"/>
                  <a:gd name="connsiteX3" fmla="*/ 1432223 w 3698214"/>
                  <a:gd name="connsiteY3" fmla="*/ 4045529 h 4956688"/>
                  <a:gd name="connsiteX4" fmla="*/ 102187 w 3698214"/>
                  <a:gd name="connsiteY4" fmla="*/ 4724401 h 4956688"/>
                  <a:gd name="connsiteX5" fmla="*/ 88332 w 3698214"/>
                  <a:gd name="connsiteY5" fmla="*/ 41565 h 4956688"/>
                  <a:gd name="connsiteX6" fmla="*/ 3635098 w 3698214"/>
                  <a:gd name="connsiteY6" fmla="*/ 0 h 4956688"/>
                  <a:gd name="connsiteX0" fmla="*/ 3635098 w 3698214"/>
                  <a:gd name="connsiteY0" fmla="*/ 0 h 4956688"/>
                  <a:gd name="connsiteX1" fmla="*/ 3302586 w 3698214"/>
                  <a:gd name="connsiteY1" fmla="*/ 1579420 h 4956688"/>
                  <a:gd name="connsiteX2" fmla="*/ 961168 w 3698214"/>
                  <a:gd name="connsiteY2" fmla="*/ 2299856 h 4956688"/>
                  <a:gd name="connsiteX3" fmla="*/ 1432223 w 3698214"/>
                  <a:gd name="connsiteY3" fmla="*/ 4045529 h 4956688"/>
                  <a:gd name="connsiteX4" fmla="*/ 102187 w 3698214"/>
                  <a:gd name="connsiteY4" fmla="*/ 4724401 h 4956688"/>
                  <a:gd name="connsiteX5" fmla="*/ 88332 w 3698214"/>
                  <a:gd name="connsiteY5" fmla="*/ 41565 h 4956688"/>
                  <a:gd name="connsiteX6" fmla="*/ 3635098 w 3698214"/>
                  <a:gd name="connsiteY6" fmla="*/ 0 h 4956688"/>
                  <a:gd name="connsiteX0" fmla="*/ 3591845 w 3654961"/>
                  <a:gd name="connsiteY0" fmla="*/ 0 h 4968373"/>
                  <a:gd name="connsiteX1" fmla="*/ 3259333 w 3654961"/>
                  <a:gd name="connsiteY1" fmla="*/ 1579420 h 4968373"/>
                  <a:gd name="connsiteX2" fmla="*/ 917915 w 3654961"/>
                  <a:gd name="connsiteY2" fmla="*/ 2299856 h 4968373"/>
                  <a:gd name="connsiteX3" fmla="*/ 1388970 w 3654961"/>
                  <a:gd name="connsiteY3" fmla="*/ 4045529 h 4968373"/>
                  <a:gd name="connsiteX4" fmla="*/ 58934 w 3654961"/>
                  <a:gd name="connsiteY4" fmla="*/ 4724401 h 4968373"/>
                  <a:gd name="connsiteX5" fmla="*/ 45079 w 3654961"/>
                  <a:gd name="connsiteY5" fmla="*/ 41565 h 4968373"/>
                  <a:gd name="connsiteX6" fmla="*/ 3591845 w 3654961"/>
                  <a:gd name="connsiteY6" fmla="*/ 0 h 4968373"/>
                  <a:gd name="connsiteX0" fmla="*/ 3591845 w 3654961"/>
                  <a:gd name="connsiteY0" fmla="*/ 0 h 4967280"/>
                  <a:gd name="connsiteX1" fmla="*/ 3259333 w 3654961"/>
                  <a:gd name="connsiteY1" fmla="*/ 1579420 h 4967280"/>
                  <a:gd name="connsiteX2" fmla="*/ 917915 w 3654961"/>
                  <a:gd name="connsiteY2" fmla="*/ 2299856 h 4967280"/>
                  <a:gd name="connsiteX3" fmla="*/ 1388970 w 3654961"/>
                  <a:gd name="connsiteY3" fmla="*/ 4045529 h 4967280"/>
                  <a:gd name="connsiteX4" fmla="*/ 58934 w 3654961"/>
                  <a:gd name="connsiteY4" fmla="*/ 4724401 h 4967280"/>
                  <a:gd name="connsiteX5" fmla="*/ 45079 w 3654961"/>
                  <a:gd name="connsiteY5" fmla="*/ 41565 h 4967280"/>
                  <a:gd name="connsiteX6" fmla="*/ 3591845 w 3654961"/>
                  <a:gd name="connsiteY6" fmla="*/ 0 h 4967280"/>
                  <a:gd name="connsiteX0" fmla="*/ 3591845 w 3654961"/>
                  <a:gd name="connsiteY0" fmla="*/ 0 h 4979298"/>
                  <a:gd name="connsiteX1" fmla="*/ 3259333 w 3654961"/>
                  <a:gd name="connsiteY1" fmla="*/ 1579420 h 4979298"/>
                  <a:gd name="connsiteX2" fmla="*/ 917915 w 3654961"/>
                  <a:gd name="connsiteY2" fmla="*/ 2299856 h 4979298"/>
                  <a:gd name="connsiteX3" fmla="*/ 1388970 w 3654961"/>
                  <a:gd name="connsiteY3" fmla="*/ 4045529 h 4979298"/>
                  <a:gd name="connsiteX4" fmla="*/ 58934 w 3654961"/>
                  <a:gd name="connsiteY4" fmla="*/ 4738255 h 4979298"/>
                  <a:gd name="connsiteX5" fmla="*/ 45079 w 3654961"/>
                  <a:gd name="connsiteY5" fmla="*/ 41565 h 4979298"/>
                  <a:gd name="connsiteX6" fmla="*/ 3591845 w 3654961"/>
                  <a:gd name="connsiteY6" fmla="*/ 0 h 4979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654961" h="4979298">
                    <a:moveTo>
                      <a:pt x="3591845" y="0"/>
                    </a:moveTo>
                    <a:cubicBezTo>
                      <a:pt x="3704991" y="635000"/>
                      <a:pt x="3704988" y="1196111"/>
                      <a:pt x="3259333" y="1579420"/>
                    </a:cubicBezTo>
                    <a:cubicBezTo>
                      <a:pt x="2813678" y="1962729"/>
                      <a:pt x="1229642" y="1888838"/>
                      <a:pt x="917915" y="2299856"/>
                    </a:cubicBezTo>
                    <a:cubicBezTo>
                      <a:pt x="606188" y="2710874"/>
                      <a:pt x="1532133" y="3639129"/>
                      <a:pt x="1388970" y="4045529"/>
                    </a:cubicBezTo>
                    <a:cubicBezTo>
                      <a:pt x="1245807" y="4451929"/>
                      <a:pt x="185461" y="5430703"/>
                      <a:pt x="58934" y="4738255"/>
                    </a:cubicBezTo>
                    <a:cubicBezTo>
                      <a:pt x="-67593" y="4045807"/>
                      <a:pt x="49697" y="1602510"/>
                      <a:pt x="45079" y="41565"/>
                    </a:cubicBezTo>
                    <a:lnTo>
                      <a:pt x="359184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84407" tIns="42203" rIns="84407" bIns="42203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th-TH" sz="1661"/>
              </a:p>
            </p:txBody>
          </p:sp>
          <p:sp>
            <p:nvSpPr>
              <p:cNvPr id="28" name="รูปแบบอิสระ: รูปร่าง 27">
                <a:extLst>
                  <a:ext uri="{FF2B5EF4-FFF2-40B4-BE49-F238E27FC236}">
                    <a16:creationId xmlns:a16="http://schemas.microsoft.com/office/drawing/2014/main" id="{2BA85EDD-0A85-4EA9-8663-73F808501E58}"/>
                  </a:ext>
                </a:extLst>
              </p:cNvPr>
              <p:cNvSpPr/>
              <p:nvPr/>
            </p:nvSpPr>
            <p:spPr>
              <a:xfrm>
                <a:off x="-13854" y="-53779"/>
                <a:ext cx="5988928" cy="3844532"/>
              </a:xfrm>
              <a:custGeom>
                <a:avLst/>
                <a:gdLst>
                  <a:gd name="connsiteX0" fmla="*/ 5791200 w 5791200"/>
                  <a:gd name="connsiteY0" fmla="*/ 13854 h 3574472"/>
                  <a:gd name="connsiteX1" fmla="*/ 3061855 w 5791200"/>
                  <a:gd name="connsiteY1" fmla="*/ 678872 h 3574472"/>
                  <a:gd name="connsiteX2" fmla="*/ 2992582 w 5791200"/>
                  <a:gd name="connsiteY2" fmla="*/ 1607127 h 3574472"/>
                  <a:gd name="connsiteX3" fmla="*/ 1413164 w 5791200"/>
                  <a:gd name="connsiteY3" fmla="*/ 1870363 h 3574472"/>
                  <a:gd name="connsiteX4" fmla="*/ 0 w 5791200"/>
                  <a:gd name="connsiteY4" fmla="*/ 3574472 h 3574472"/>
                  <a:gd name="connsiteX5" fmla="*/ 55418 w 5791200"/>
                  <a:gd name="connsiteY5" fmla="*/ 0 h 3574472"/>
                  <a:gd name="connsiteX6" fmla="*/ 5791200 w 5791200"/>
                  <a:gd name="connsiteY6" fmla="*/ 13854 h 3574472"/>
                  <a:gd name="connsiteX0" fmla="*/ 5822003 w 5822003"/>
                  <a:gd name="connsiteY0" fmla="*/ 28151 h 3588769"/>
                  <a:gd name="connsiteX1" fmla="*/ 3092658 w 5822003"/>
                  <a:gd name="connsiteY1" fmla="*/ 693169 h 3588769"/>
                  <a:gd name="connsiteX2" fmla="*/ 3023385 w 5822003"/>
                  <a:gd name="connsiteY2" fmla="*/ 1621424 h 3588769"/>
                  <a:gd name="connsiteX3" fmla="*/ 1443967 w 5822003"/>
                  <a:gd name="connsiteY3" fmla="*/ 1884660 h 3588769"/>
                  <a:gd name="connsiteX4" fmla="*/ 30803 w 5822003"/>
                  <a:gd name="connsiteY4" fmla="*/ 3588769 h 3588769"/>
                  <a:gd name="connsiteX5" fmla="*/ 0 w 5822003"/>
                  <a:gd name="connsiteY5" fmla="*/ 0 h 3588769"/>
                  <a:gd name="connsiteX6" fmla="*/ 5822003 w 5822003"/>
                  <a:gd name="connsiteY6" fmla="*/ 28151 h 3588769"/>
                  <a:gd name="connsiteX0" fmla="*/ 5879484 w 5879484"/>
                  <a:gd name="connsiteY0" fmla="*/ 42449 h 3603067"/>
                  <a:gd name="connsiteX1" fmla="*/ 3150139 w 5879484"/>
                  <a:gd name="connsiteY1" fmla="*/ 707467 h 3603067"/>
                  <a:gd name="connsiteX2" fmla="*/ 3080866 w 5879484"/>
                  <a:gd name="connsiteY2" fmla="*/ 1635722 h 3603067"/>
                  <a:gd name="connsiteX3" fmla="*/ 1501448 w 5879484"/>
                  <a:gd name="connsiteY3" fmla="*/ 1898958 h 3603067"/>
                  <a:gd name="connsiteX4" fmla="*/ 88284 w 5879484"/>
                  <a:gd name="connsiteY4" fmla="*/ 3603067 h 3603067"/>
                  <a:gd name="connsiteX5" fmla="*/ 0 w 5879484"/>
                  <a:gd name="connsiteY5" fmla="*/ 0 h 3603067"/>
                  <a:gd name="connsiteX6" fmla="*/ 5879484 w 5879484"/>
                  <a:gd name="connsiteY6" fmla="*/ 42449 h 3603067"/>
                  <a:gd name="connsiteX0" fmla="*/ 5879484 w 5879484"/>
                  <a:gd name="connsiteY0" fmla="*/ 42449 h 3603067"/>
                  <a:gd name="connsiteX1" fmla="*/ 3150139 w 5879484"/>
                  <a:gd name="connsiteY1" fmla="*/ 707467 h 3603067"/>
                  <a:gd name="connsiteX2" fmla="*/ 3080866 w 5879484"/>
                  <a:gd name="connsiteY2" fmla="*/ 1635722 h 3603067"/>
                  <a:gd name="connsiteX3" fmla="*/ 1501448 w 5879484"/>
                  <a:gd name="connsiteY3" fmla="*/ 1898958 h 3603067"/>
                  <a:gd name="connsiteX4" fmla="*/ 2063 w 5879484"/>
                  <a:gd name="connsiteY4" fmla="*/ 3603067 h 3603067"/>
                  <a:gd name="connsiteX5" fmla="*/ 0 w 5879484"/>
                  <a:gd name="connsiteY5" fmla="*/ 0 h 3603067"/>
                  <a:gd name="connsiteX6" fmla="*/ 5879484 w 5879484"/>
                  <a:gd name="connsiteY6" fmla="*/ 42449 h 3603067"/>
                  <a:gd name="connsiteX0" fmla="*/ 6021126 w 6021126"/>
                  <a:gd name="connsiteY0" fmla="*/ 42449 h 3688855"/>
                  <a:gd name="connsiteX1" fmla="*/ 3291781 w 6021126"/>
                  <a:gd name="connsiteY1" fmla="*/ 707467 h 3688855"/>
                  <a:gd name="connsiteX2" fmla="*/ 3222508 w 6021126"/>
                  <a:gd name="connsiteY2" fmla="*/ 1635722 h 3688855"/>
                  <a:gd name="connsiteX3" fmla="*/ 1643090 w 6021126"/>
                  <a:gd name="connsiteY3" fmla="*/ 1898958 h 3688855"/>
                  <a:gd name="connsiteX4" fmla="*/ 2 w 6021126"/>
                  <a:gd name="connsiteY4" fmla="*/ 3688855 h 3688855"/>
                  <a:gd name="connsiteX5" fmla="*/ 141642 w 6021126"/>
                  <a:gd name="connsiteY5" fmla="*/ 0 h 3688855"/>
                  <a:gd name="connsiteX6" fmla="*/ 6021126 w 6021126"/>
                  <a:gd name="connsiteY6" fmla="*/ 42449 h 3688855"/>
                  <a:gd name="connsiteX0" fmla="*/ 6109408 w 6109408"/>
                  <a:gd name="connsiteY0" fmla="*/ 128236 h 3774642"/>
                  <a:gd name="connsiteX1" fmla="*/ 3380063 w 6109408"/>
                  <a:gd name="connsiteY1" fmla="*/ 793254 h 3774642"/>
                  <a:gd name="connsiteX2" fmla="*/ 3310790 w 6109408"/>
                  <a:gd name="connsiteY2" fmla="*/ 1721509 h 3774642"/>
                  <a:gd name="connsiteX3" fmla="*/ 1731372 w 6109408"/>
                  <a:gd name="connsiteY3" fmla="*/ 1984745 h 3774642"/>
                  <a:gd name="connsiteX4" fmla="*/ 88284 w 6109408"/>
                  <a:gd name="connsiteY4" fmla="*/ 3774642 h 3774642"/>
                  <a:gd name="connsiteX5" fmla="*/ 0 w 6109408"/>
                  <a:gd name="connsiteY5" fmla="*/ 0 h 3774642"/>
                  <a:gd name="connsiteX6" fmla="*/ 6109408 w 6109408"/>
                  <a:gd name="connsiteY6" fmla="*/ 128236 h 3774642"/>
                  <a:gd name="connsiteX0" fmla="*/ 6109408 w 6109408"/>
                  <a:gd name="connsiteY0" fmla="*/ 128236 h 3774642"/>
                  <a:gd name="connsiteX1" fmla="*/ 3380063 w 6109408"/>
                  <a:gd name="connsiteY1" fmla="*/ 793254 h 3774642"/>
                  <a:gd name="connsiteX2" fmla="*/ 3310790 w 6109408"/>
                  <a:gd name="connsiteY2" fmla="*/ 1721509 h 3774642"/>
                  <a:gd name="connsiteX3" fmla="*/ 1731372 w 6109408"/>
                  <a:gd name="connsiteY3" fmla="*/ 1984745 h 3774642"/>
                  <a:gd name="connsiteX4" fmla="*/ 88284 w 6109408"/>
                  <a:gd name="connsiteY4" fmla="*/ 3774642 h 3774642"/>
                  <a:gd name="connsiteX5" fmla="*/ 0 w 6109408"/>
                  <a:gd name="connsiteY5" fmla="*/ 0 h 3774642"/>
                  <a:gd name="connsiteX6" fmla="*/ 6109408 w 6109408"/>
                  <a:gd name="connsiteY6" fmla="*/ 128236 h 3774642"/>
                  <a:gd name="connsiteX0" fmla="*/ 6109408 w 6109408"/>
                  <a:gd name="connsiteY0" fmla="*/ 128236 h 3774642"/>
                  <a:gd name="connsiteX1" fmla="*/ 3380063 w 6109408"/>
                  <a:gd name="connsiteY1" fmla="*/ 793254 h 3774642"/>
                  <a:gd name="connsiteX2" fmla="*/ 3310790 w 6109408"/>
                  <a:gd name="connsiteY2" fmla="*/ 1721509 h 3774642"/>
                  <a:gd name="connsiteX3" fmla="*/ 1731372 w 6109408"/>
                  <a:gd name="connsiteY3" fmla="*/ 1984745 h 3774642"/>
                  <a:gd name="connsiteX4" fmla="*/ 88284 w 6109408"/>
                  <a:gd name="connsiteY4" fmla="*/ 3774642 h 3774642"/>
                  <a:gd name="connsiteX5" fmla="*/ 0 w 6109408"/>
                  <a:gd name="connsiteY5" fmla="*/ 0 h 3774642"/>
                  <a:gd name="connsiteX6" fmla="*/ 6109408 w 6109408"/>
                  <a:gd name="connsiteY6" fmla="*/ 128236 h 3774642"/>
                  <a:gd name="connsiteX0" fmla="*/ 6037557 w 6037557"/>
                  <a:gd name="connsiteY0" fmla="*/ 142533 h 3788939"/>
                  <a:gd name="connsiteX1" fmla="*/ 3308212 w 6037557"/>
                  <a:gd name="connsiteY1" fmla="*/ 807551 h 3788939"/>
                  <a:gd name="connsiteX2" fmla="*/ 3238939 w 6037557"/>
                  <a:gd name="connsiteY2" fmla="*/ 1735806 h 3788939"/>
                  <a:gd name="connsiteX3" fmla="*/ 1659521 w 6037557"/>
                  <a:gd name="connsiteY3" fmla="*/ 1999042 h 3788939"/>
                  <a:gd name="connsiteX4" fmla="*/ 16433 w 6037557"/>
                  <a:gd name="connsiteY4" fmla="*/ 3788939 h 3788939"/>
                  <a:gd name="connsiteX5" fmla="*/ 0 w 6037557"/>
                  <a:gd name="connsiteY5" fmla="*/ 0 h 3788939"/>
                  <a:gd name="connsiteX6" fmla="*/ 6037557 w 6037557"/>
                  <a:gd name="connsiteY6" fmla="*/ 142533 h 3788939"/>
                  <a:gd name="connsiteX0" fmla="*/ 6037557 w 6037557"/>
                  <a:gd name="connsiteY0" fmla="*/ 142533 h 3788939"/>
                  <a:gd name="connsiteX1" fmla="*/ 3308212 w 6037557"/>
                  <a:gd name="connsiteY1" fmla="*/ 807551 h 3788939"/>
                  <a:gd name="connsiteX2" fmla="*/ 3238939 w 6037557"/>
                  <a:gd name="connsiteY2" fmla="*/ 1735806 h 3788939"/>
                  <a:gd name="connsiteX3" fmla="*/ 1659521 w 6037557"/>
                  <a:gd name="connsiteY3" fmla="*/ 1999042 h 3788939"/>
                  <a:gd name="connsiteX4" fmla="*/ 16433 w 6037557"/>
                  <a:gd name="connsiteY4" fmla="*/ 3788939 h 3788939"/>
                  <a:gd name="connsiteX5" fmla="*/ 0 w 6037557"/>
                  <a:gd name="connsiteY5" fmla="*/ 0 h 3788939"/>
                  <a:gd name="connsiteX6" fmla="*/ 6037557 w 6037557"/>
                  <a:gd name="connsiteY6" fmla="*/ 142533 h 3788939"/>
                  <a:gd name="connsiteX0" fmla="*/ 6109407 w 6109407"/>
                  <a:gd name="connsiteY0" fmla="*/ 0 h 3789385"/>
                  <a:gd name="connsiteX1" fmla="*/ 3308212 w 6109407"/>
                  <a:gd name="connsiteY1" fmla="*/ 807997 h 3789385"/>
                  <a:gd name="connsiteX2" fmla="*/ 3238939 w 6109407"/>
                  <a:gd name="connsiteY2" fmla="*/ 1736252 h 3789385"/>
                  <a:gd name="connsiteX3" fmla="*/ 1659521 w 6109407"/>
                  <a:gd name="connsiteY3" fmla="*/ 1999488 h 3789385"/>
                  <a:gd name="connsiteX4" fmla="*/ 16433 w 6109407"/>
                  <a:gd name="connsiteY4" fmla="*/ 3789385 h 3789385"/>
                  <a:gd name="connsiteX5" fmla="*/ 0 w 6109407"/>
                  <a:gd name="connsiteY5" fmla="*/ 446 h 3789385"/>
                  <a:gd name="connsiteX6" fmla="*/ 6109407 w 6109407"/>
                  <a:gd name="connsiteY6" fmla="*/ 0 h 3789385"/>
                  <a:gd name="connsiteX0" fmla="*/ 6109407 w 6179364"/>
                  <a:gd name="connsiteY0" fmla="*/ 0 h 3789385"/>
                  <a:gd name="connsiteX1" fmla="*/ 3308212 w 6179364"/>
                  <a:gd name="connsiteY1" fmla="*/ 807997 h 3789385"/>
                  <a:gd name="connsiteX2" fmla="*/ 3238939 w 6179364"/>
                  <a:gd name="connsiteY2" fmla="*/ 1736252 h 3789385"/>
                  <a:gd name="connsiteX3" fmla="*/ 1659521 w 6179364"/>
                  <a:gd name="connsiteY3" fmla="*/ 1999488 h 3789385"/>
                  <a:gd name="connsiteX4" fmla="*/ 16433 w 6179364"/>
                  <a:gd name="connsiteY4" fmla="*/ 3789385 h 3789385"/>
                  <a:gd name="connsiteX5" fmla="*/ 0 w 6179364"/>
                  <a:gd name="connsiteY5" fmla="*/ 446 h 3789385"/>
                  <a:gd name="connsiteX6" fmla="*/ 6109407 w 6179364"/>
                  <a:gd name="connsiteY6" fmla="*/ 0 h 3789385"/>
                  <a:gd name="connsiteX0" fmla="*/ 6109407 w 6179364"/>
                  <a:gd name="connsiteY0" fmla="*/ 0 h 3789385"/>
                  <a:gd name="connsiteX1" fmla="*/ 3308212 w 6179364"/>
                  <a:gd name="connsiteY1" fmla="*/ 807997 h 3789385"/>
                  <a:gd name="connsiteX2" fmla="*/ 3238939 w 6179364"/>
                  <a:gd name="connsiteY2" fmla="*/ 1736252 h 3789385"/>
                  <a:gd name="connsiteX3" fmla="*/ 1659521 w 6179364"/>
                  <a:gd name="connsiteY3" fmla="*/ 1999488 h 3789385"/>
                  <a:gd name="connsiteX4" fmla="*/ 16433 w 6179364"/>
                  <a:gd name="connsiteY4" fmla="*/ 3789385 h 3789385"/>
                  <a:gd name="connsiteX5" fmla="*/ 0 w 6179364"/>
                  <a:gd name="connsiteY5" fmla="*/ 446 h 3789385"/>
                  <a:gd name="connsiteX6" fmla="*/ 6109407 w 6179364"/>
                  <a:gd name="connsiteY6" fmla="*/ 0 h 3789385"/>
                  <a:gd name="connsiteX0" fmla="*/ 6109407 w 6179364"/>
                  <a:gd name="connsiteY0" fmla="*/ 0 h 3826203"/>
                  <a:gd name="connsiteX1" fmla="*/ 3308212 w 6179364"/>
                  <a:gd name="connsiteY1" fmla="*/ 807997 h 3826203"/>
                  <a:gd name="connsiteX2" fmla="*/ 3238939 w 6179364"/>
                  <a:gd name="connsiteY2" fmla="*/ 1736252 h 3826203"/>
                  <a:gd name="connsiteX3" fmla="*/ 1659521 w 6179364"/>
                  <a:gd name="connsiteY3" fmla="*/ 1999488 h 3826203"/>
                  <a:gd name="connsiteX4" fmla="*/ 16433 w 6179364"/>
                  <a:gd name="connsiteY4" fmla="*/ 3789385 h 3826203"/>
                  <a:gd name="connsiteX5" fmla="*/ 0 w 6179364"/>
                  <a:gd name="connsiteY5" fmla="*/ 446 h 3826203"/>
                  <a:gd name="connsiteX6" fmla="*/ 6109407 w 6179364"/>
                  <a:gd name="connsiteY6" fmla="*/ 0 h 3826203"/>
                  <a:gd name="connsiteX0" fmla="*/ 6109407 w 6194666"/>
                  <a:gd name="connsiteY0" fmla="*/ 0 h 3826203"/>
                  <a:gd name="connsiteX1" fmla="*/ 3897392 w 6194666"/>
                  <a:gd name="connsiteY1" fmla="*/ 636422 h 3826203"/>
                  <a:gd name="connsiteX2" fmla="*/ 3238939 w 6194666"/>
                  <a:gd name="connsiteY2" fmla="*/ 1736252 h 3826203"/>
                  <a:gd name="connsiteX3" fmla="*/ 1659521 w 6194666"/>
                  <a:gd name="connsiteY3" fmla="*/ 1999488 h 3826203"/>
                  <a:gd name="connsiteX4" fmla="*/ 16433 w 6194666"/>
                  <a:gd name="connsiteY4" fmla="*/ 3789385 h 3826203"/>
                  <a:gd name="connsiteX5" fmla="*/ 0 w 6194666"/>
                  <a:gd name="connsiteY5" fmla="*/ 446 h 3826203"/>
                  <a:gd name="connsiteX6" fmla="*/ 6109407 w 6194666"/>
                  <a:gd name="connsiteY6" fmla="*/ 0 h 3826203"/>
                  <a:gd name="connsiteX0" fmla="*/ 6109407 w 6195622"/>
                  <a:gd name="connsiteY0" fmla="*/ 0 h 3830610"/>
                  <a:gd name="connsiteX1" fmla="*/ 3897392 w 6195622"/>
                  <a:gd name="connsiteY1" fmla="*/ 636422 h 3830610"/>
                  <a:gd name="connsiteX2" fmla="*/ 3052127 w 6195622"/>
                  <a:gd name="connsiteY2" fmla="*/ 1764848 h 3830610"/>
                  <a:gd name="connsiteX3" fmla="*/ 1659521 w 6195622"/>
                  <a:gd name="connsiteY3" fmla="*/ 1999488 h 3830610"/>
                  <a:gd name="connsiteX4" fmla="*/ 16433 w 6195622"/>
                  <a:gd name="connsiteY4" fmla="*/ 3789385 h 3830610"/>
                  <a:gd name="connsiteX5" fmla="*/ 0 w 6195622"/>
                  <a:gd name="connsiteY5" fmla="*/ 446 h 3830610"/>
                  <a:gd name="connsiteX6" fmla="*/ 6109407 w 6195622"/>
                  <a:gd name="connsiteY6" fmla="*/ 0 h 3830610"/>
                  <a:gd name="connsiteX0" fmla="*/ 6109407 w 6200522"/>
                  <a:gd name="connsiteY0" fmla="*/ 0 h 3830610"/>
                  <a:gd name="connsiteX1" fmla="*/ 4041094 w 6200522"/>
                  <a:gd name="connsiteY1" fmla="*/ 893784 h 3830610"/>
                  <a:gd name="connsiteX2" fmla="*/ 3052127 w 6200522"/>
                  <a:gd name="connsiteY2" fmla="*/ 1764848 h 3830610"/>
                  <a:gd name="connsiteX3" fmla="*/ 1659521 w 6200522"/>
                  <a:gd name="connsiteY3" fmla="*/ 1999488 h 3830610"/>
                  <a:gd name="connsiteX4" fmla="*/ 16433 w 6200522"/>
                  <a:gd name="connsiteY4" fmla="*/ 3789385 h 3830610"/>
                  <a:gd name="connsiteX5" fmla="*/ 0 w 6200522"/>
                  <a:gd name="connsiteY5" fmla="*/ 446 h 3830610"/>
                  <a:gd name="connsiteX6" fmla="*/ 6109407 w 6200522"/>
                  <a:gd name="connsiteY6" fmla="*/ 0 h 3830610"/>
                  <a:gd name="connsiteX0" fmla="*/ 6109407 w 6200522"/>
                  <a:gd name="connsiteY0" fmla="*/ 0 h 3906887"/>
                  <a:gd name="connsiteX1" fmla="*/ 4041094 w 6200522"/>
                  <a:gd name="connsiteY1" fmla="*/ 893784 h 3906887"/>
                  <a:gd name="connsiteX2" fmla="*/ 3052127 w 6200522"/>
                  <a:gd name="connsiteY2" fmla="*/ 1764848 h 3906887"/>
                  <a:gd name="connsiteX3" fmla="*/ 1659521 w 6200522"/>
                  <a:gd name="connsiteY3" fmla="*/ 1999488 h 3906887"/>
                  <a:gd name="connsiteX4" fmla="*/ 921756 w 6200522"/>
                  <a:gd name="connsiteY4" fmla="*/ 2860023 h 3906887"/>
                  <a:gd name="connsiteX5" fmla="*/ 16433 w 6200522"/>
                  <a:gd name="connsiteY5" fmla="*/ 3789385 h 3906887"/>
                  <a:gd name="connsiteX6" fmla="*/ 0 w 6200522"/>
                  <a:gd name="connsiteY6" fmla="*/ 446 h 3906887"/>
                  <a:gd name="connsiteX7" fmla="*/ 6109407 w 6200522"/>
                  <a:gd name="connsiteY7" fmla="*/ 0 h 3906887"/>
                  <a:gd name="connsiteX0" fmla="*/ 6109407 w 6210247"/>
                  <a:gd name="connsiteY0" fmla="*/ 0 h 3906887"/>
                  <a:gd name="connsiteX1" fmla="*/ 4285388 w 6210247"/>
                  <a:gd name="connsiteY1" fmla="*/ 793699 h 3906887"/>
                  <a:gd name="connsiteX2" fmla="*/ 3052127 w 6210247"/>
                  <a:gd name="connsiteY2" fmla="*/ 1764848 h 3906887"/>
                  <a:gd name="connsiteX3" fmla="*/ 1659521 w 6210247"/>
                  <a:gd name="connsiteY3" fmla="*/ 1999488 h 3906887"/>
                  <a:gd name="connsiteX4" fmla="*/ 921756 w 6210247"/>
                  <a:gd name="connsiteY4" fmla="*/ 2860023 h 3906887"/>
                  <a:gd name="connsiteX5" fmla="*/ 16433 w 6210247"/>
                  <a:gd name="connsiteY5" fmla="*/ 3789385 h 3906887"/>
                  <a:gd name="connsiteX6" fmla="*/ 0 w 6210247"/>
                  <a:gd name="connsiteY6" fmla="*/ 446 h 3906887"/>
                  <a:gd name="connsiteX7" fmla="*/ 6109407 w 6210247"/>
                  <a:gd name="connsiteY7" fmla="*/ 0 h 3906887"/>
                  <a:gd name="connsiteX0" fmla="*/ 6109407 w 6214422"/>
                  <a:gd name="connsiteY0" fmla="*/ 0 h 3906887"/>
                  <a:gd name="connsiteX1" fmla="*/ 4285388 w 6214422"/>
                  <a:gd name="connsiteY1" fmla="*/ 793699 h 3906887"/>
                  <a:gd name="connsiteX2" fmla="*/ 2477318 w 6214422"/>
                  <a:gd name="connsiteY2" fmla="*/ 964165 h 3906887"/>
                  <a:gd name="connsiteX3" fmla="*/ 1659521 w 6214422"/>
                  <a:gd name="connsiteY3" fmla="*/ 1999488 h 3906887"/>
                  <a:gd name="connsiteX4" fmla="*/ 921756 w 6214422"/>
                  <a:gd name="connsiteY4" fmla="*/ 2860023 h 3906887"/>
                  <a:gd name="connsiteX5" fmla="*/ 16433 w 6214422"/>
                  <a:gd name="connsiteY5" fmla="*/ 3789385 h 3906887"/>
                  <a:gd name="connsiteX6" fmla="*/ 0 w 6214422"/>
                  <a:gd name="connsiteY6" fmla="*/ 446 h 3906887"/>
                  <a:gd name="connsiteX7" fmla="*/ 6109407 w 6214422"/>
                  <a:gd name="connsiteY7" fmla="*/ 0 h 3906887"/>
                  <a:gd name="connsiteX0" fmla="*/ 6109407 w 6214422"/>
                  <a:gd name="connsiteY0" fmla="*/ 0 h 3906887"/>
                  <a:gd name="connsiteX1" fmla="*/ 4285388 w 6214422"/>
                  <a:gd name="connsiteY1" fmla="*/ 793699 h 3906887"/>
                  <a:gd name="connsiteX2" fmla="*/ 2477318 w 6214422"/>
                  <a:gd name="connsiteY2" fmla="*/ 964165 h 3906887"/>
                  <a:gd name="connsiteX3" fmla="*/ 2033147 w 6214422"/>
                  <a:gd name="connsiteY3" fmla="*/ 2285446 h 3906887"/>
                  <a:gd name="connsiteX4" fmla="*/ 921756 w 6214422"/>
                  <a:gd name="connsiteY4" fmla="*/ 2860023 h 3906887"/>
                  <a:gd name="connsiteX5" fmla="*/ 16433 w 6214422"/>
                  <a:gd name="connsiteY5" fmla="*/ 3789385 h 3906887"/>
                  <a:gd name="connsiteX6" fmla="*/ 0 w 6214422"/>
                  <a:gd name="connsiteY6" fmla="*/ 446 h 3906887"/>
                  <a:gd name="connsiteX7" fmla="*/ 6109407 w 6214422"/>
                  <a:gd name="connsiteY7" fmla="*/ 0 h 3906887"/>
                  <a:gd name="connsiteX0" fmla="*/ 6109407 w 6214422"/>
                  <a:gd name="connsiteY0" fmla="*/ 0 h 3903573"/>
                  <a:gd name="connsiteX1" fmla="*/ 4285388 w 6214422"/>
                  <a:gd name="connsiteY1" fmla="*/ 793699 h 3903573"/>
                  <a:gd name="connsiteX2" fmla="*/ 2477318 w 6214422"/>
                  <a:gd name="connsiteY2" fmla="*/ 964165 h 3903573"/>
                  <a:gd name="connsiteX3" fmla="*/ 2033147 w 6214422"/>
                  <a:gd name="connsiteY3" fmla="*/ 2285446 h 3903573"/>
                  <a:gd name="connsiteX4" fmla="*/ 849905 w 6214422"/>
                  <a:gd name="connsiteY4" fmla="*/ 2817129 h 3903573"/>
                  <a:gd name="connsiteX5" fmla="*/ 16433 w 6214422"/>
                  <a:gd name="connsiteY5" fmla="*/ 3789385 h 3903573"/>
                  <a:gd name="connsiteX6" fmla="*/ 0 w 6214422"/>
                  <a:gd name="connsiteY6" fmla="*/ 446 h 3903573"/>
                  <a:gd name="connsiteX7" fmla="*/ 6109407 w 6214422"/>
                  <a:gd name="connsiteY7" fmla="*/ 0 h 3903573"/>
                  <a:gd name="connsiteX0" fmla="*/ 6109407 w 6214422"/>
                  <a:gd name="connsiteY0" fmla="*/ 0 h 3912056"/>
                  <a:gd name="connsiteX1" fmla="*/ 4285388 w 6214422"/>
                  <a:gd name="connsiteY1" fmla="*/ 793699 h 3912056"/>
                  <a:gd name="connsiteX2" fmla="*/ 2477318 w 6214422"/>
                  <a:gd name="connsiteY2" fmla="*/ 964165 h 3912056"/>
                  <a:gd name="connsiteX3" fmla="*/ 2033147 w 6214422"/>
                  <a:gd name="connsiteY3" fmla="*/ 2285446 h 3912056"/>
                  <a:gd name="connsiteX4" fmla="*/ 849905 w 6214422"/>
                  <a:gd name="connsiteY4" fmla="*/ 2817129 h 3912056"/>
                  <a:gd name="connsiteX5" fmla="*/ 16433 w 6214422"/>
                  <a:gd name="connsiteY5" fmla="*/ 3789385 h 3912056"/>
                  <a:gd name="connsiteX6" fmla="*/ 0 w 6214422"/>
                  <a:gd name="connsiteY6" fmla="*/ 446 h 3912056"/>
                  <a:gd name="connsiteX7" fmla="*/ 6109407 w 6214422"/>
                  <a:gd name="connsiteY7" fmla="*/ 0 h 3912056"/>
                  <a:gd name="connsiteX0" fmla="*/ 6109407 w 6220180"/>
                  <a:gd name="connsiteY0" fmla="*/ 0 h 3912056"/>
                  <a:gd name="connsiteX1" fmla="*/ 4400350 w 6220180"/>
                  <a:gd name="connsiteY1" fmla="*/ 993869 h 3912056"/>
                  <a:gd name="connsiteX2" fmla="*/ 2477318 w 6220180"/>
                  <a:gd name="connsiteY2" fmla="*/ 964165 h 3912056"/>
                  <a:gd name="connsiteX3" fmla="*/ 2033147 w 6220180"/>
                  <a:gd name="connsiteY3" fmla="*/ 2285446 h 3912056"/>
                  <a:gd name="connsiteX4" fmla="*/ 849905 w 6220180"/>
                  <a:gd name="connsiteY4" fmla="*/ 2817129 h 3912056"/>
                  <a:gd name="connsiteX5" fmla="*/ 16433 w 6220180"/>
                  <a:gd name="connsiteY5" fmla="*/ 3789385 h 3912056"/>
                  <a:gd name="connsiteX6" fmla="*/ 0 w 6220180"/>
                  <a:gd name="connsiteY6" fmla="*/ 446 h 3912056"/>
                  <a:gd name="connsiteX7" fmla="*/ 6109407 w 6220180"/>
                  <a:gd name="connsiteY7" fmla="*/ 0 h 3912056"/>
                  <a:gd name="connsiteX0" fmla="*/ 6109407 w 6221637"/>
                  <a:gd name="connsiteY0" fmla="*/ 0 h 3912056"/>
                  <a:gd name="connsiteX1" fmla="*/ 4400350 w 6221637"/>
                  <a:gd name="connsiteY1" fmla="*/ 993869 h 3912056"/>
                  <a:gd name="connsiteX2" fmla="*/ 2477318 w 6221637"/>
                  <a:gd name="connsiteY2" fmla="*/ 964165 h 3912056"/>
                  <a:gd name="connsiteX3" fmla="*/ 2033147 w 6221637"/>
                  <a:gd name="connsiteY3" fmla="*/ 2285446 h 3912056"/>
                  <a:gd name="connsiteX4" fmla="*/ 849905 w 6221637"/>
                  <a:gd name="connsiteY4" fmla="*/ 2817129 h 3912056"/>
                  <a:gd name="connsiteX5" fmla="*/ 16433 w 6221637"/>
                  <a:gd name="connsiteY5" fmla="*/ 3789385 h 3912056"/>
                  <a:gd name="connsiteX6" fmla="*/ 0 w 6221637"/>
                  <a:gd name="connsiteY6" fmla="*/ 446 h 3912056"/>
                  <a:gd name="connsiteX7" fmla="*/ 6109407 w 6221637"/>
                  <a:gd name="connsiteY7" fmla="*/ 0 h 3912056"/>
                  <a:gd name="connsiteX0" fmla="*/ 6109407 w 6217155"/>
                  <a:gd name="connsiteY0" fmla="*/ 0 h 3912056"/>
                  <a:gd name="connsiteX1" fmla="*/ 4314129 w 6217155"/>
                  <a:gd name="connsiteY1" fmla="*/ 765103 h 3912056"/>
                  <a:gd name="connsiteX2" fmla="*/ 2477318 w 6217155"/>
                  <a:gd name="connsiteY2" fmla="*/ 964165 h 3912056"/>
                  <a:gd name="connsiteX3" fmla="*/ 2033147 w 6217155"/>
                  <a:gd name="connsiteY3" fmla="*/ 2285446 h 3912056"/>
                  <a:gd name="connsiteX4" fmla="*/ 849905 w 6217155"/>
                  <a:gd name="connsiteY4" fmla="*/ 2817129 h 3912056"/>
                  <a:gd name="connsiteX5" fmla="*/ 16433 w 6217155"/>
                  <a:gd name="connsiteY5" fmla="*/ 3789385 h 3912056"/>
                  <a:gd name="connsiteX6" fmla="*/ 0 w 6217155"/>
                  <a:gd name="connsiteY6" fmla="*/ 446 h 3912056"/>
                  <a:gd name="connsiteX7" fmla="*/ 6109407 w 6217155"/>
                  <a:gd name="connsiteY7" fmla="*/ 0 h 3912056"/>
                  <a:gd name="connsiteX0" fmla="*/ 6109407 w 6216702"/>
                  <a:gd name="connsiteY0" fmla="*/ 0 h 3912056"/>
                  <a:gd name="connsiteX1" fmla="*/ 4314129 w 6216702"/>
                  <a:gd name="connsiteY1" fmla="*/ 765103 h 3912056"/>
                  <a:gd name="connsiteX2" fmla="*/ 2362355 w 6216702"/>
                  <a:gd name="connsiteY2" fmla="*/ 721101 h 3912056"/>
                  <a:gd name="connsiteX3" fmla="*/ 2033147 w 6216702"/>
                  <a:gd name="connsiteY3" fmla="*/ 2285446 h 3912056"/>
                  <a:gd name="connsiteX4" fmla="*/ 849905 w 6216702"/>
                  <a:gd name="connsiteY4" fmla="*/ 2817129 h 3912056"/>
                  <a:gd name="connsiteX5" fmla="*/ 16433 w 6216702"/>
                  <a:gd name="connsiteY5" fmla="*/ 3789385 h 3912056"/>
                  <a:gd name="connsiteX6" fmla="*/ 0 w 6216702"/>
                  <a:gd name="connsiteY6" fmla="*/ 446 h 3912056"/>
                  <a:gd name="connsiteX7" fmla="*/ 6109407 w 6216702"/>
                  <a:gd name="connsiteY7" fmla="*/ 0 h 3912056"/>
                  <a:gd name="connsiteX0" fmla="*/ 6109407 w 6212589"/>
                  <a:gd name="connsiteY0" fmla="*/ 0 h 3912056"/>
                  <a:gd name="connsiteX1" fmla="*/ 4227908 w 6212589"/>
                  <a:gd name="connsiteY1" fmla="*/ 622123 h 3912056"/>
                  <a:gd name="connsiteX2" fmla="*/ 2362355 w 6212589"/>
                  <a:gd name="connsiteY2" fmla="*/ 721101 h 3912056"/>
                  <a:gd name="connsiteX3" fmla="*/ 2033147 w 6212589"/>
                  <a:gd name="connsiteY3" fmla="*/ 2285446 h 3912056"/>
                  <a:gd name="connsiteX4" fmla="*/ 849905 w 6212589"/>
                  <a:gd name="connsiteY4" fmla="*/ 2817129 h 3912056"/>
                  <a:gd name="connsiteX5" fmla="*/ 16433 w 6212589"/>
                  <a:gd name="connsiteY5" fmla="*/ 3789385 h 3912056"/>
                  <a:gd name="connsiteX6" fmla="*/ 0 w 6212589"/>
                  <a:gd name="connsiteY6" fmla="*/ 446 h 3912056"/>
                  <a:gd name="connsiteX7" fmla="*/ 6109407 w 6212589"/>
                  <a:gd name="connsiteY7" fmla="*/ 0 h 3912056"/>
                  <a:gd name="connsiteX0" fmla="*/ 6109407 w 6213116"/>
                  <a:gd name="connsiteY0" fmla="*/ 0 h 3912056"/>
                  <a:gd name="connsiteX1" fmla="*/ 4227908 w 6213116"/>
                  <a:gd name="connsiteY1" fmla="*/ 622123 h 3912056"/>
                  <a:gd name="connsiteX2" fmla="*/ 2290505 w 6213116"/>
                  <a:gd name="connsiteY2" fmla="*/ 721102 h 3912056"/>
                  <a:gd name="connsiteX3" fmla="*/ 2033147 w 6213116"/>
                  <a:gd name="connsiteY3" fmla="*/ 2285446 h 3912056"/>
                  <a:gd name="connsiteX4" fmla="*/ 849905 w 6213116"/>
                  <a:gd name="connsiteY4" fmla="*/ 2817129 h 3912056"/>
                  <a:gd name="connsiteX5" fmla="*/ 16433 w 6213116"/>
                  <a:gd name="connsiteY5" fmla="*/ 3789385 h 3912056"/>
                  <a:gd name="connsiteX6" fmla="*/ 0 w 6213116"/>
                  <a:gd name="connsiteY6" fmla="*/ 446 h 3912056"/>
                  <a:gd name="connsiteX7" fmla="*/ 6109407 w 6213116"/>
                  <a:gd name="connsiteY7" fmla="*/ 0 h 3912056"/>
                  <a:gd name="connsiteX0" fmla="*/ 6109407 w 6214399"/>
                  <a:gd name="connsiteY0" fmla="*/ 0 h 3912056"/>
                  <a:gd name="connsiteX1" fmla="*/ 4227908 w 6214399"/>
                  <a:gd name="connsiteY1" fmla="*/ 622123 h 3912056"/>
                  <a:gd name="connsiteX2" fmla="*/ 2290505 w 6214399"/>
                  <a:gd name="connsiteY2" fmla="*/ 721102 h 3912056"/>
                  <a:gd name="connsiteX3" fmla="*/ 2033147 w 6214399"/>
                  <a:gd name="connsiteY3" fmla="*/ 2285446 h 3912056"/>
                  <a:gd name="connsiteX4" fmla="*/ 849905 w 6214399"/>
                  <a:gd name="connsiteY4" fmla="*/ 2817129 h 3912056"/>
                  <a:gd name="connsiteX5" fmla="*/ 16433 w 6214399"/>
                  <a:gd name="connsiteY5" fmla="*/ 3789385 h 3912056"/>
                  <a:gd name="connsiteX6" fmla="*/ 0 w 6214399"/>
                  <a:gd name="connsiteY6" fmla="*/ 446 h 3912056"/>
                  <a:gd name="connsiteX7" fmla="*/ 6109407 w 6214399"/>
                  <a:gd name="connsiteY7" fmla="*/ 0 h 3912056"/>
                  <a:gd name="connsiteX0" fmla="*/ 6109407 w 6231869"/>
                  <a:gd name="connsiteY0" fmla="*/ 0 h 3912056"/>
                  <a:gd name="connsiteX1" fmla="*/ 4227908 w 6231869"/>
                  <a:gd name="connsiteY1" fmla="*/ 622123 h 3912056"/>
                  <a:gd name="connsiteX2" fmla="*/ 2290505 w 6231869"/>
                  <a:gd name="connsiteY2" fmla="*/ 721102 h 3912056"/>
                  <a:gd name="connsiteX3" fmla="*/ 2033147 w 6231869"/>
                  <a:gd name="connsiteY3" fmla="*/ 2285446 h 3912056"/>
                  <a:gd name="connsiteX4" fmla="*/ 849905 w 6231869"/>
                  <a:gd name="connsiteY4" fmla="*/ 2817129 h 3912056"/>
                  <a:gd name="connsiteX5" fmla="*/ 16433 w 6231869"/>
                  <a:gd name="connsiteY5" fmla="*/ 3789385 h 3912056"/>
                  <a:gd name="connsiteX6" fmla="*/ 0 w 6231869"/>
                  <a:gd name="connsiteY6" fmla="*/ 446 h 3912056"/>
                  <a:gd name="connsiteX7" fmla="*/ 6109407 w 6231869"/>
                  <a:gd name="connsiteY7" fmla="*/ 0 h 3912056"/>
                  <a:gd name="connsiteX0" fmla="*/ 6109407 w 6263187"/>
                  <a:gd name="connsiteY0" fmla="*/ 0 h 3912056"/>
                  <a:gd name="connsiteX1" fmla="*/ 4227908 w 6263187"/>
                  <a:gd name="connsiteY1" fmla="*/ 622123 h 3912056"/>
                  <a:gd name="connsiteX2" fmla="*/ 2290505 w 6263187"/>
                  <a:gd name="connsiteY2" fmla="*/ 721102 h 3912056"/>
                  <a:gd name="connsiteX3" fmla="*/ 2033147 w 6263187"/>
                  <a:gd name="connsiteY3" fmla="*/ 2285446 h 3912056"/>
                  <a:gd name="connsiteX4" fmla="*/ 849905 w 6263187"/>
                  <a:gd name="connsiteY4" fmla="*/ 2817129 h 3912056"/>
                  <a:gd name="connsiteX5" fmla="*/ 16433 w 6263187"/>
                  <a:gd name="connsiteY5" fmla="*/ 3789385 h 3912056"/>
                  <a:gd name="connsiteX6" fmla="*/ 0 w 6263187"/>
                  <a:gd name="connsiteY6" fmla="*/ 446 h 3912056"/>
                  <a:gd name="connsiteX7" fmla="*/ 6109407 w 6263187"/>
                  <a:gd name="connsiteY7" fmla="*/ 0 h 3912056"/>
                  <a:gd name="connsiteX0" fmla="*/ 6109407 w 6251157"/>
                  <a:gd name="connsiteY0" fmla="*/ 53381 h 3965437"/>
                  <a:gd name="connsiteX1" fmla="*/ 4141687 w 6251157"/>
                  <a:gd name="connsiteY1" fmla="*/ 775590 h 3965437"/>
                  <a:gd name="connsiteX2" fmla="*/ 2290505 w 6251157"/>
                  <a:gd name="connsiteY2" fmla="*/ 774483 h 3965437"/>
                  <a:gd name="connsiteX3" fmla="*/ 2033147 w 6251157"/>
                  <a:gd name="connsiteY3" fmla="*/ 2338827 h 3965437"/>
                  <a:gd name="connsiteX4" fmla="*/ 849905 w 6251157"/>
                  <a:gd name="connsiteY4" fmla="*/ 2870510 h 3965437"/>
                  <a:gd name="connsiteX5" fmla="*/ 16433 w 6251157"/>
                  <a:gd name="connsiteY5" fmla="*/ 3842766 h 3965437"/>
                  <a:gd name="connsiteX6" fmla="*/ 0 w 6251157"/>
                  <a:gd name="connsiteY6" fmla="*/ 53827 h 3965437"/>
                  <a:gd name="connsiteX7" fmla="*/ 6109407 w 6251157"/>
                  <a:gd name="connsiteY7" fmla="*/ 53381 h 3965437"/>
                  <a:gd name="connsiteX0" fmla="*/ 6109407 w 6249177"/>
                  <a:gd name="connsiteY0" fmla="*/ 53381 h 3965437"/>
                  <a:gd name="connsiteX1" fmla="*/ 4141687 w 6249177"/>
                  <a:gd name="connsiteY1" fmla="*/ 775590 h 3965437"/>
                  <a:gd name="connsiteX2" fmla="*/ 2520428 w 6249177"/>
                  <a:gd name="connsiteY2" fmla="*/ 1131930 h 3965437"/>
                  <a:gd name="connsiteX3" fmla="*/ 2033147 w 6249177"/>
                  <a:gd name="connsiteY3" fmla="*/ 2338827 h 3965437"/>
                  <a:gd name="connsiteX4" fmla="*/ 849905 w 6249177"/>
                  <a:gd name="connsiteY4" fmla="*/ 2870510 h 3965437"/>
                  <a:gd name="connsiteX5" fmla="*/ 16433 w 6249177"/>
                  <a:gd name="connsiteY5" fmla="*/ 3842766 h 3965437"/>
                  <a:gd name="connsiteX6" fmla="*/ 0 w 6249177"/>
                  <a:gd name="connsiteY6" fmla="*/ 53827 h 3965437"/>
                  <a:gd name="connsiteX7" fmla="*/ 6109407 w 6249177"/>
                  <a:gd name="connsiteY7" fmla="*/ 53381 h 3965437"/>
                  <a:gd name="connsiteX0" fmla="*/ 6109407 w 6258571"/>
                  <a:gd name="connsiteY0" fmla="*/ 72445 h 3984501"/>
                  <a:gd name="connsiteX1" fmla="*/ 4227908 w 6258571"/>
                  <a:gd name="connsiteY1" fmla="*/ 1052016 h 3984501"/>
                  <a:gd name="connsiteX2" fmla="*/ 2520428 w 6258571"/>
                  <a:gd name="connsiteY2" fmla="*/ 1150994 h 3984501"/>
                  <a:gd name="connsiteX3" fmla="*/ 2033147 w 6258571"/>
                  <a:gd name="connsiteY3" fmla="*/ 2357891 h 3984501"/>
                  <a:gd name="connsiteX4" fmla="*/ 849905 w 6258571"/>
                  <a:gd name="connsiteY4" fmla="*/ 2889574 h 3984501"/>
                  <a:gd name="connsiteX5" fmla="*/ 16433 w 6258571"/>
                  <a:gd name="connsiteY5" fmla="*/ 3861830 h 3984501"/>
                  <a:gd name="connsiteX6" fmla="*/ 0 w 6258571"/>
                  <a:gd name="connsiteY6" fmla="*/ 72891 h 3984501"/>
                  <a:gd name="connsiteX7" fmla="*/ 6109407 w 6258571"/>
                  <a:gd name="connsiteY7" fmla="*/ 72445 h 3984501"/>
                  <a:gd name="connsiteX0" fmla="*/ 6109407 w 6224172"/>
                  <a:gd name="connsiteY0" fmla="*/ 72445 h 3984501"/>
                  <a:gd name="connsiteX1" fmla="*/ 4227908 w 6224172"/>
                  <a:gd name="connsiteY1" fmla="*/ 1052016 h 3984501"/>
                  <a:gd name="connsiteX2" fmla="*/ 2520428 w 6224172"/>
                  <a:gd name="connsiteY2" fmla="*/ 1150994 h 3984501"/>
                  <a:gd name="connsiteX3" fmla="*/ 2033147 w 6224172"/>
                  <a:gd name="connsiteY3" fmla="*/ 2357891 h 3984501"/>
                  <a:gd name="connsiteX4" fmla="*/ 849905 w 6224172"/>
                  <a:gd name="connsiteY4" fmla="*/ 2889574 h 3984501"/>
                  <a:gd name="connsiteX5" fmla="*/ 16433 w 6224172"/>
                  <a:gd name="connsiteY5" fmla="*/ 3861830 h 3984501"/>
                  <a:gd name="connsiteX6" fmla="*/ 0 w 6224172"/>
                  <a:gd name="connsiteY6" fmla="*/ 72891 h 3984501"/>
                  <a:gd name="connsiteX7" fmla="*/ 6109407 w 6224172"/>
                  <a:gd name="connsiteY7" fmla="*/ 72445 h 3984501"/>
                  <a:gd name="connsiteX0" fmla="*/ 6109407 w 6241461"/>
                  <a:gd name="connsiteY0" fmla="*/ 72445 h 3984501"/>
                  <a:gd name="connsiteX1" fmla="*/ 4227908 w 6241461"/>
                  <a:gd name="connsiteY1" fmla="*/ 1052016 h 3984501"/>
                  <a:gd name="connsiteX2" fmla="*/ 2520428 w 6241461"/>
                  <a:gd name="connsiteY2" fmla="*/ 1150994 h 3984501"/>
                  <a:gd name="connsiteX3" fmla="*/ 2033147 w 6241461"/>
                  <a:gd name="connsiteY3" fmla="*/ 2357891 h 3984501"/>
                  <a:gd name="connsiteX4" fmla="*/ 849905 w 6241461"/>
                  <a:gd name="connsiteY4" fmla="*/ 2889574 h 3984501"/>
                  <a:gd name="connsiteX5" fmla="*/ 16433 w 6241461"/>
                  <a:gd name="connsiteY5" fmla="*/ 3861830 h 3984501"/>
                  <a:gd name="connsiteX6" fmla="*/ 0 w 6241461"/>
                  <a:gd name="connsiteY6" fmla="*/ 72891 h 3984501"/>
                  <a:gd name="connsiteX7" fmla="*/ 6109407 w 6241461"/>
                  <a:gd name="connsiteY7" fmla="*/ 72445 h 3984501"/>
                  <a:gd name="connsiteX0" fmla="*/ 6109407 w 6201346"/>
                  <a:gd name="connsiteY0" fmla="*/ 55500 h 3967556"/>
                  <a:gd name="connsiteX1" fmla="*/ 3739321 w 6201346"/>
                  <a:gd name="connsiteY1" fmla="*/ 806305 h 3967556"/>
                  <a:gd name="connsiteX2" fmla="*/ 2520428 w 6201346"/>
                  <a:gd name="connsiteY2" fmla="*/ 1134049 h 3967556"/>
                  <a:gd name="connsiteX3" fmla="*/ 2033147 w 6201346"/>
                  <a:gd name="connsiteY3" fmla="*/ 2340946 h 3967556"/>
                  <a:gd name="connsiteX4" fmla="*/ 849905 w 6201346"/>
                  <a:gd name="connsiteY4" fmla="*/ 2872629 h 3967556"/>
                  <a:gd name="connsiteX5" fmla="*/ 16433 w 6201346"/>
                  <a:gd name="connsiteY5" fmla="*/ 3844885 h 3967556"/>
                  <a:gd name="connsiteX6" fmla="*/ 0 w 6201346"/>
                  <a:gd name="connsiteY6" fmla="*/ 55946 h 3967556"/>
                  <a:gd name="connsiteX7" fmla="*/ 6109407 w 6201346"/>
                  <a:gd name="connsiteY7" fmla="*/ 55500 h 3967556"/>
                  <a:gd name="connsiteX0" fmla="*/ 6109407 w 6211840"/>
                  <a:gd name="connsiteY0" fmla="*/ 55500 h 3967556"/>
                  <a:gd name="connsiteX1" fmla="*/ 3739321 w 6211840"/>
                  <a:gd name="connsiteY1" fmla="*/ 806305 h 3967556"/>
                  <a:gd name="connsiteX2" fmla="*/ 2549169 w 6211840"/>
                  <a:gd name="connsiteY2" fmla="*/ 1405710 h 3967556"/>
                  <a:gd name="connsiteX3" fmla="*/ 2033147 w 6211840"/>
                  <a:gd name="connsiteY3" fmla="*/ 2340946 h 3967556"/>
                  <a:gd name="connsiteX4" fmla="*/ 849905 w 6211840"/>
                  <a:gd name="connsiteY4" fmla="*/ 2872629 h 3967556"/>
                  <a:gd name="connsiteX5" fmla="*/ 16433 w 6211840"/>
                  <a:gd name="connsiteY5" fmla="*/ 3844885 h 3967556"/>
                  <a:gd name="connsiteX6" fmla="*/ 0 w 6211840"/>
                  <a:gd name="connsiteY6" fmla="*/ 55946 h 3967556"/>
                  <a:gd name="connsiteX7" fmla="*/ 6109407 w 6211840"/>
                  <a:gd name="connsiteY7" fmla="*/ 55500 h 39675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211840" h="3967556">
                    <a:moveTo>
                      <a:pt x="6109407" y="55500"/>
                    </a:moveTo>
                    <a:cubicBezTo>
                      <a:pt x="6732627" y="180560"/>
                      <a:pt x="4332694" y="581270"/>
                      <a:pt x="3739321" y="806305"/>
                    </a:cubicBezTo>
                    <a:cubicBezTo>
                      <a:pt x="3145948" y="1031340"/>
                      <a:pt x="2833531" y="1149936"/>
                      <a:pt x="2549169" y="1405710"/>
                    </a:cubicBezTo>
                    <a:cubicBezTo>
                      <a:pt x="2264807" y="1661484"/>
                      <a:pt x="2316358" y="2096460"/>
                      <a:pt x="2033147" y="2340946"/>
                    </a:cubicBezTo>
                    <a:cubicBezTo>
                      <a:pt x="1749936" y="2585432"/>
                      <a:pt x="1123753" y="2574313"/>
                      <a:pt x="849905" y="2872629"/>
                    </a:cubicBezTo>
                    <a:cubicBezTo>
                      <a:pt x="576057" y="3170945"/>
                      <a:pt x="16720" y="4345629"/>
                      <a:pt x="16433" y="3844885"/>
                    </a:cubicBezTo>
                    <a:cubicBezTo>
                      <a:pt x="15745" y="2643863"/>
                      <a:pt x="15057" y="1171182"/>
                      <a:pt x="0" y="55946"/>
                    </a:cubicBezTo>
                    <a:cubicBezTo>
                      <a:pt x="2036469" y="55797"/>
                      <a:pt x="5486187" y="-69560"/>
                      <a:pt x="6109407" y="5550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 dirty="0"/>
              </a:p>
            </p:txBody>
          </p:sp>
        </p:grpSp>
        <p:grpSp>
          <p:nvGrpSpPr>
            <p:cNvPr id="60" name="กลุ่ม 59">
              <a:extLst>
                <a:ext uri="{FF2B5EF4-FFF2-40B4-BE49-F238E27FC236}">
                  <a16:creationId xmlns:a16="http://schemas.microsoft.com/office/drawing/2014/main" id="{5063384C-1B67-4C48-859F-3B720252A26A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255808" y="373919"/>
              <a:ext cx="376162" cy="907724"/>
              <a:chOff x="6264894" y="1446698"/>
              <a:chExt cx="759640" cy="1984379"/>
            </a:xfrm>
          </p:grpSpPr>
          <p:sp>
            <p:nvSpPr>
              <p:cNvPr id="61" name="วงรี 60">
                <a:extLst>
                  <a:ext uri="{FF2B5EF4-FFF2-40B4-BE49-F238E27FC236}">
                    <a16:creationId xmlns:a16="http://schemas.microsoft.com/office/drawing/2014/main" id="{36043F64-AE10-48E1-83C6-E74C5B6505F5}"/>
                  </a:ext>
                </a:extLst>
              </p:cNvPr>
              <p:cNvSpPr/>
              <p:nvPr/>
            </p:nvSpPr>
            <p:spPr>
              <a:xfrm>
                <a:off x="6264894" y="14508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62" name="วงรี 61">
                <a:extLst>
                  <a:ext uri="{FF2B5EF4-FFF2-40B4-BE49-F238E27FC236}">
                    <a16:creationId xmlns:a16="http://schemas.microsoft.com/office/drawing/2014/main" id="{CBF52C19-C282-41CB-A7C0-48F1DF132FDC}"/>
                  </a:ext>
                </a:extLst>
              </p:cNvPr>
              <p:cNvSpPr/>
              <p:nvPr/>
            </p:nvSpPr>
            <p:spPr>
              <a:xfrm>
                <a:off x="6264894" y="16508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63" name="วงรี 62">
                <a:extLst>
                  <a:ext uri="{FF2B5EF4-FFF2-40B4-BE49-F238E27FC236}">
                    <a16:creationId xmlns:a16="http://schemas.microsoft.com/office/drawing/2014/main" id="{7DDA6A80-4690-4C1B-A94D-40F36F4808BF}"/>
                  </a:ext>
                </a:extLst>
              </p:cNvPr>
              <p:cNvSpPr/>
              <p:nvPr/>
            </p:nvSpPr>
            <p:spPr>
              <a:xfrm>
                <a:off x="6264894" y="185090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64" name="วงรี 63">
                <a:extLst>
                  <a:ext uri="{FF2B5EF4-FFF2-40B4-BE49-F238E27FC236}">
                    <a16:creationId xmlns:a16="http://schemas.microsoft.com/office/drawing/2014/main" id="{61A1373D-3938-4F72-AC4E-E968BA8F0228}"/>
                  </a:ext>
                </a:extLst>
              </p:cNvPr>
              <p:cNvSpPr/>
              <p:nvPr/>
            </p:nvSpPr>
            <p:spPr>
              <a:xfrm>
                <a:off x="6264894" y="205092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65" name="วงรี 64">
                <a:extLst>
                  <a:ext uri="{FF2B5EF4-FFF2-40B4-BE49-F238E27FC236}">
                    <a16:creationId xmlns:a16="http://schemas.microsoft.com/office/drawing/2014/main" id="{FBB0A0A6-1766-41CD-B47C-B65A5D10B60B}"/>
                  </a:ext>
                </a:extLst>
              </p:cNvPr>
              <p:cNvSpPr/>
              <p:nvPr/>
            </p:nvSpPr>
            <p:spPr>
              <a:xfrm>
                <a:off x="6264894" y="22509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66" name="วงรี 65">
                <a:extLst>
                  <a:ext uri="{FF2B5EF4-FFF2-40B4-BE49-F238E27FC236}">
                    <a16:creationId xmlns:a16="http://schemas.microsoft.com/office/drawing/2014/main" id="{F3C923B7-F97B-4F27-B22C-C23479043118}"/>
                  </a:ext>
                </a:extLst>
              </p:cNvPr>
              <p:cNvSpPr/>
              <p:nvPr/>
            </p:nvSpPr>
            <p:spPr>
              <a:xfrm>
                <a:off x="6264894" y="24509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67" name="วงรี 66">
                <a:extLst>
                  <a:ext uri="{FF2B5EF4-FFF2-40B4-BE49-F238E27FC236}">
                    <a16:creationId xmlns:a16="http://schemas.microsoft.com/office/drawing/2014/main" id="{3A3D4065-2C55-4581-9E65-7CF7555CDCCD}"/>
                  </a:ext>
                </a:extLst>
              </p:cNvPr>
              <p:cNvSpPr/>
              <p:nvPr/>
            </p:nvSpPr>
            <p:spPr>
              <a:xfrm>
                <a:off x="6264894" y="265100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68" name="วงรี 67">
                <a:extLst>
                  <a:ext uri="{FF2B5EF4-FFF2-40B4-BE49-F238E27FC236}">
                    <a16:creationId xmlns:a16="http://schemas.microsoft.com/office/drawing/2014/main" id="{2A971D1F-3270-497F-B94D-4359CFF5097A}"/>
                  </a:ext>
                </a:extLst>
              </p:cNvPr>
              <p:cNvSpPr/>
              <p:nvPr/>
            </p:nvSpPr>
            <p:spPr>
              <a:xfrm>
                <a:off x="6264894" y="285102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69" name="วงรี 68">
                <a:extLst>
                  <a:ext uri="{FF2B5EF4-FFF2-40B4-BE49-F238E27FC236}">
                    <a16:creationId xmlns:a16="http://schemas.microsoft.com/office/drawing/2014/main" id="{57687707-7206-4153-B28C-28F63D8AC682}"/>
                  </a:ext>
                </a:extLst>
              </p:cNvPr>
              <p:cNvSpPr/>
              <p:nvPr/>
            </p:nvSpPr>
            <p:spPr>
              <a:xfrm>
                <a:off x="6264894" y="30510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 dirty="0"/>
              </a:p>
            </p:txBody>
          </p:sp>
          <p:sp>
            <p:nvSpPr>
              <p:cNvPr id="70" name="วงรี 69">
                <a:extLst>
                  <a:ext uri="{FF2B5EF4-FFF2-40B4-BE49-F238E27FC236}">
                    <a16:creationId xmlns:a16="http://schemas.microsoft.com/office/drawing/2014/main" id="{FE901680-D2A7-41ED-8B46-82035F174F4D}"/>
                  </a:ext>
                </a:extLst>
              </p:cNvPr>
              <p:cNvSpPr/>
              <p:nvPr/>
            </p:nvSpPr>
            <p:spPr>
              <a:xfrm>
                <a:off x="6264894" y="32510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71" name="วงรี 70">
                <a:extLst>
                  <a:ext uri="{FF2B5EF4-FFF2-40B4-BE49-F238E27FC236}">
                    <a16:creationId xmlns:a16="http://schemas.microsoft.com/office/drawing/2014/main" id="{43BB84BE-9DA4-444F-A656-778A792D2066}"/>
                  </a:ext>
                </a:extLst>
              </p:cNvPr>
              <p:cNvSpPr/>
              <p:nvPr/>
            </p:nvSpPr>
            <p:spPr>
              <a:xfrm>
                <a:off x="6554714" y="14487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72" name="วงรี 71">
                <a:extLst>
                  <a:ext uri="{FF2B5EF4-FFF2-40B4-BE49-F238E27FC236}">
                    <a16:creationId xmlns:a16="http://schemas.microsoft.com/office/drawing/2014/main" id="{B1E54609-962D-49EA-A36B-7EA95D697FF6}"/>
                  </a:ext>
                </a:extLst>
              </p:cNvPr>
              <p:cNvSpPr/>
              <p:nvPr/>
            </p:nvSpPr>
            <p:spPr>
              <a:xfrm>
                <a:off x="6554714" y="16488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73" name="วงรี 72">
                <a:extLst>
                  <a:ext uri="{FF2B5EF4-FFF2-40B4-BE49-F238E27FC236}">
                    <a16:creationId xmlns:a16="http://schemas.microsoft.com/office/drawing/2014/main" id="{4249E772-E248-47E2-BBAB-0291054D4720}"/>
                  </a:ext>
                </a:extLst>
              </p:cNvPr>
              <p:cNvSpPr/>
              <p:nvPr/>
            </p:nvSpPr>
            <p:spPr>
              <a:xfrm>
                <a:off x="6554714" y="184882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74" name="วงรี 73">
                <a:extLst>
                  <a:ext uri="{FF2B5EF4-FFF2-40B4-BE49-F238E27FC236}">
                    <a16:creationId xmlns:a16="http://schemas.microsoft.com/office/drawing/2014/main" id="{AB119595-6946-4196-9F2E-F14911126934}"/>
                  </a:ext>
                </a:extLst>
              </p:cNvPr>
              <p:cNvSpPr/>
              <p:nvPr/>
            </p:nvSpPr>
            <p:spPr>
              <a:xfrm>
                <a:off x="6554714" y="204885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75" name="วงรี 74">
                <a:extLst>
                  <a:ext uri="{FF2B5EF4-FFF2-40B4-BE49-F238E27FC236}">
                    <a16:creationId xmlns:a16="http://schemas.microsoft.com/office/drawing/2014/main" id="{84B47960-2D2B-4ED8-950B-9CE3F526EDB1}"/>
                  </a:ext>
                </a:extLst>
              </p:cNvPr>
              <p:cNvSpPr/>
              <p:nvPr/>
            </p:nvSpPr>
            <p:spPr>
              <a:xfrm>
                <a:off x="6554714" y="22488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76" name="วงรี 75">
                <a:extLst>
                  <a:ext uri="{FF2B5EF4-FFF2-40B4-BE49-F238E27FC236}">
                    <a16:creationId xmlns:a16="http://schemas.microsoft.com/office/drawing/2014/main" id="{660F6C5E-ECCA-45B6-973D-3F3237CA3209}"/>
                  </a:ext>
                </a:extLst>
              </p:cNvPr>
              <p:cNvSpPr/>
              <p:nvPr/>
            </p:nvSpPr>
            <p:spPr>
              <a:xfrm>
                <a:off x="6554714" y="24489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77" name="วงรี 76">
                <a:extLst>
                  <a:ext uri="{FF2B5EF4-FFF2-40B4-BE49-F238E27FC236}">
                    <a16:creationId xmlns:a16="http://schemas.microsoft.com/office/drawing/2014/main" id="{BAB559BF-9D71-4F40-9506-56E190133E99}"/>
                  </a:ext>
                </a:extLst>
              </p:cNvPr>
              <p:cNvSpPr/>
              <p:nvPr/>
            </p:nvSpPr>
            <p:spPr>
              <a:xfrm>
                <a:off x="6554714" y="264892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78" name="วงรี 77">
                <a:extLst>
                  <a:ext uri="{FF2B5EF4-FFF2-40B4-BE49-F238E27FC236}">
                    <a16:creationId xmlns:a16="http://schemas.microsoft.com/office/drawing/2014/main" id="{30A0802E-40FA-4B03-BFF6-642C8184E2DF}"/>
                  </a:ext>
                </a:extLst>
              </p:cNvPr>
              <p:cNvSpPr/>
              <p:nvPr/>
            </p:nvSpPr>
            <p:spPr>
              <a:xfrm>
                <a:off x="6554714" y="284895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79" name="วงรี 78">
                <a:extLst>
                  <a:ext uri="{FF2B5EF4-FFF2-40B4-BE49-F238E27FC236}">
                    <a16:creationId xmlns:a16="http://schemas.microsoft.com/office/drawing/2014/main" id="{7AA9AE6D-DBCD-445D-8282-A5A6EF704155}"/>
                  </a:ext>
                </a:extLst>
              </p:cNvPr>
              <p:cNvSpPr/>
              <p:nvPr/>
            </p:nvSpPr>
            <p:spPr>
              <a:xfrm>
                <a:off x="6554714" y="30489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80" name="วงรี 79">
                <a:extLst>
                  <a:ext uri="{FF2B5EF4-FFF2-40B4-BE49-F238E27FC236}">
                    <a16:creationId xmlns:a16="http://schemas.microsoft.com/office/drawing/2014/main" id="{E2AA38E1-88E4-4FD3-AB6B-C1C259132217}"/>
                  </a:ext>
                </a:extLst>
              </p:cNvPr>
              <p:cNvSpPr/>
              <p:nvPr/>
            </p:nvSpPr>
            <p:spPr>
              <a:xfrm>
                <a:off x="6554714" y="32490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81" name="วงรี 80">
                <a:extLst>
                  <a:ext uri="{FF2B5EF4-FFF2-40B4-BE49-F238E27FC236}">
                    <a16:creationId xmlns:a16="http://schemas.microsoft.com/office/drawing/2014/main" id="{212CA890-9015-456E-98AA-AE1FEAB94E68}"/>
                  </a:ext>
                </a:extLst>
              </p:cNvPr>
              <p:cNvSpPr/>
              <p:nvPr/>
            </p:nvSpPr>
            <p:spPr>
              <a:xfrm>
                <a:off x="6844534" y="14466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82" name="วงรี 81">
                <a:extLst>
                  <a:ext uri="{FF2B5EF4-FFF2-40B4-BE49-F238E27FC236}">
                    <a16:creationId xmlns:a16="http://schemas.microsoft.com/office/drawing/2014/main" id="{28142ACE-1576-457B-9FFB-A6E640C94C93}"/>
                  </a:ext>
                </a:extLst>
              </p:cNvPr>
              <p:cNvSpPr/>
              <p:nvPr/>
            </p:nvSpPr>
            <p:spPr>
              <a:xfrm>
                <a:off x="6844534" y="16467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83" name="วงรี 82">
                <a:extLst>
                  <a:ext uri="{FF2B5EF4-FFF2-40B4-BE49-F238E27FC236}">
                    <a16:creationId xmlns:a16="http://schemas.microsoft.com/office/drawing/2014/main" id="{9E65A5C0-A1A5-4257-B83F-64DB62AD6D4A}"/>
                  </a:ext>
                </a:extLst>
              </p:cNvPr>
              <p:cNvSpPr/>
              <p:nvPr/>
            </p:nvSpPr>
            <p:spPr>
              <a:xfrm>
                <a:off x="6844534" y="184674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84" name="วงรี 83">
                <a:extLst>
                  <a:ext uri="{FF2B5EF4-FFF2-40B4-BE49-F238E27FC236}">
                    <a16:creationId xmlns:a16="http://schemas.microsoft.com/office/drawing/2014/main" id="{F456F59F-3E8B-4A9C-A0A6-9D9A58347391}"/>
                  </a:ext>
                </a:extLst>
              </p:cNvPr>
              <p:cNvSpPr/>
              <p:nvPr/>
            </p:nvSpPr>
            <p:spPr>
              <a:xfrm>
                <a:off x="6844534" y="204677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85" name="วงรี 84">
                <a:extLst>
                  <a:ext uri="{FF2B5EF4-FFF2-40B4-BE49-F238E27FC236}">
                    <a16:creationId xmlns:a16="http://schemas.microsoft.com/office/drawing/2014/main" id="{C6C7035C-D720-4782-9889-E7C52F07F731}"/>
                  </a:ext>
                </a:extLst>
              </p:cNvPr>
              <p:cNvSpPr/>
              <p:nvPr/>
            </p:nvSpPr>
            <p:spPr>
              <a:xfrm>
                <a:off x="6844534" y="22467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86" name="วงรี 85">
                <a:extLst>
                  <a:ext uri="{FF2B5EF4-FFF2-40B4-BE49-F238E27FC236}">
                    <a16:creationId xmlns:a16="http://schemas.microsoft.com/office/drawing/2014/main" id="{12958C89-FAC6-4D6B-A6BC-89E7F57F49A9}"/>
                  </a:ext>
                </a:extLst>
              </p:cNvPr>
              <p:cNvSpPr/>
              <p:nvPr/>
            </p:nvSpPr>
            <p:spPr>
              <a:xfrm>
                <a:off x="6844534" y="24468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87" name="วงรี 86">
                <a:extLst>
                  <a:ext uri="{FF2B5EF4-FFF2-40B4-BE49-F238E27FC236}">
                    <a16:creationId xmlns:a16="http://schemas.microsoft.com/office/drawing/2014/main" id="{0EB9EF5B-9B6B-4CCD-9D23-F1A66E05B5E1}"/>
                  </a:ext>
                </a:extLst>
              </p:cNvPr>
              <p:cNvSpPr/>
              <p:nvPr/>
            </p:nvSpPr>
            <p:spPr>
              <a:xfrm>
                <a:off x="6844534" y="264684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88" name="วงรี 87">
                <a:extLst>
                  <a:ext uri="{FF2B5EF4-FFF2-40B4-BE49-F238E27FC236}">
                    <a16:creationId xmlns:a16="http://schemas.microsoft.com/office/drawing/2014/main" id="{4B41C75B-F80A-4FD0-B1BE-56B30ECAE20E}"/>
                  </a:ext>
                </a:extLst>
              </p:cNvPr>
              <p:cNvSpPr/>
              <p:nvPr/>
            </p:nvSpPr>
            <p:spPr>
              <a:xfrm>
                <a:off x="6844534" y="284687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89" name="วงรี 88">
                <a:extLst>
                  <a:ext uri="{FF2B5EF4-FFF2-40B4-BE49-F238E27FC236}">
                    <a16:creationId xmlns:a16="http://schemas.microsoft.com/office/drawing/2014/main" id="{6E7786C0-A46F-4381-8D9D-7B9F8A2056D0}"/>
                  </a:ext>
                </a:extLst>
              </p:cNvPr>
              <p:cNvSpPr/>
              <p:nvPr/>
            </p:nvSpPr>
            <p:spPr>
              <a:xfrm>
                <a:off x="6844534" y="30468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90" name="วงรี 89">
                <a:extLst>
                  <a:ext uri="{FF2B5EF4-FFF2-40B4-BE49-F238E27FC236}">
                    <a16:creationId xmlns:a16="http://schemas.microsoft.com/office/drawing/2014/main" id="{1E352FA3-EDA1-40E7-926E-C03C10A26667}"/>
                  </a:ext>
                </a:extLst>
              </p:cNvPr>
              <p:cNvSpPr/>
              <p:nvPr/>
            </p:nvSpPr>
            <p:spPr>
              <a:xfrm>
                <a:off x="6844534" y="32469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</p:grpSp>
        <p:grpSp>
          <p:nvGrpSpPr>
            <p:cNvPr id="125" name="กลุ่ม 124">
              <a:extLst>
                <a:ext uri="{FF2B5EF4-FFF2-40B4-BE49-F238E27FC236}">
                  <a16:creationId xmlns:a16="http://schemas.microsoft.com/office/drawing/2014/main" id="{2A7EF110-C613-43EC-A91B-8724C8B7B2A1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2133939" y="4354181"/>
              <a:ext cx="347486" cy="982634"/>
              <a:chOff x="6264894" y="1446698"/>
              <a:chExt cx="759640" cy="1984379"/>
            </a:xfrm>
          </p:grpSpPr>
          <p:sp>
            <p:nvSpPr>
              <p:cNvPr id="126" name="วงรี 125">
                <a:extLst>
                  <a:ext uri="{FF2B5EF4-FFF2-40B4-BE49-F238E27FC236}">
                    <a16:creationId xmlns:a16="http://schemas.microsoft.com/office/drawing/2014/main" id="{087B597C-BD80-4707-83EB-0CA0D38815FA}"/>
                  </a:ext>
                </a:extLst>
              </p:cNvPr>
              <p:cNvSpPr/>
              <p:nvPr/>
            </p:nvSpPr>
            <p:spPr>
              <a:xfrm>
                <a:off x="6264894" y="14508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27" name="วงรี 126">
                <a:extLst>
                  <a:ext uri="{FF2B5EF4-FFF2-40B4-BE49-F238E27FC236}">
                    <a16:creationId xmlns:a16="http://schemas.microsoft.com/office/drawing/2014/main" id="{BCDC5252-3B1F-4471-83D6-157DD3488F1D}"/>
                  </a:ext>
                </a:extLst>
              </p:cNvPr>
              <p:cNvSpPr/>
              <p:nvPr/>
            </p:nvSpPr>
            <p:spPr>
              <a:xfrm>
                <a:off x="6264894" y="16508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28" name="วงรี 127">
                <a:extLst>
                  <a:ext uri="{FF2B5EF4-FFF2-40B4-BE49-F238E27FC236}">
                    <a16:creationId xmlns:a16="http://schemas.microsoft.com/office/drawing/2014/main" id="{72F01A66-27AA-4D43-B117-96BE8EDDD1AF}"/>
                  </a:ext>
                </a:extLst>
              </p:cNvPr>
              <p:cNvSpPr/>
              <p:nvPr/>
            </p:nvSpPr>
            <p:spPr>
              <a:xfrm>
                <a:off x="6264894" y="185090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29" name="วงรี 128">
                <a:extLst>
                  <a:ext uri="{FF2B5EF4-FFF2-40B4-BE49-F238E27FC236}">
                    <a16:creationId xmlns:a16="http://schemas.microsoft.com/office/drawing/2014/main" id="{C442AD09-F6A2-41BE-B9D4-C779372A7A48}"/>
                  </a:ext>
                </a:extLst>
              </p:cNvPr>
              <p:cNvSpPr/>
              <p:nvPr/>
            </p:nvSpPr>
            <p:spPr>
              <a:xfrm>
                <a:off x="6264894" y="205092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30" name="วงรี 129">
                <a:extLst>
                  <a:ext uri="{FF2B5EF4-FFF2-40B4-BE49-F238E27FC236}">
                    <a16:creationId xmlns:a16="http://schemas.microsoft.com/office/drawing/2014/main" id="{8F9C1533-F358-403F-9407-C2827AD41DB8}"/>
                  </a:ext>
                </a:extLst>
              </p:cNvPr>
              <p:cNvSpPr/>
              <p:nvPr/>
            </p:nvSpPr>
            <p:spPr>
              <a:xfrm>
                <a:off x="6264894" y="22509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31" name="วงรี 130">
                <a:extLst>
                  <a:ext uri="{FF2B5EF4-FFF2-40B4-BE49-F238E27FC236}">
                    <a16:creationId xmlns:a16="http://schemas.microsoft.com/office/drawing/2014/main" id="{E9409C88-8E7C-42F9-AD4C-AC78A21D9EDD}"/>
                  </a:ext>
                </a:extLst>
              </p:cNvPr>
              <p:cNvSpPr/>
              <p:nvPr/>
            </p:nvSpPr>
            <p:spPr>
              <a:xfrm>
                <a:off x="6264894" y="24509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32" name="วงรี 131">
                <a:extLst>
                  <a:ext uri="{FF2B5EF4-FFF2-40B4-BE49-F238E27FC236}">
                    <a16:creationId xmlns:a16="http://schemas.microsoft.com/office/drawing/2014/main" id="{4A7409C7-A987-4C36-8B3B-A5AC75002AAA}"/>
                  </a:ext>
                </a:extLst>
              </p:cNvPr>
              <p:cNvSpPr/>
              <p:nvPr/>
            </p:nvSpPr>
            <p:spPr>
              <a:xfrm>
                <a:off x="6264894" y="265100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33" name="วงรี 132">
                <a:extLst>
                  <a:ext uri="{FF2B5EF4-FFF2-40B4-BE49-F238E27FC236}">
                    <a16:creationId xmlns:a16="http://schemas.microsoft.com/office/drawing/2014/main" id="{8EE3D0AA-B694-4139-92D2-BD8E66EA6B63}"/>
                  </a:ext>
                </a:extLst>
              </p:cNvPr>
              <p:cNvSpPr/>
              <p:nvPr/>
            </p:nvSpPr>
            <p:spPr>
              <a:xfrm>
                <a:off x="6264894" y="285102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34" name="วงรี 133">
                <a:extLst>
                  <a:ext uri="{FF2B5EF4-FFF2-40B4-BE49-F238E27FC236}">
                    <a16:creationId xmlns:a16="http://schemas.microsoft.com/office/drawing/2014/main" id="{2BB0E1F4-1047-4408-8BFD-B5A0D565A2E6}"/>
                  </a:ext>
                </a:extLst>
              </p:cNvPr>
              <p:cNvSpPr/>
              <p:nvPr/>
            </p:nvSpPr>
            <p:spPr>
              <a:xfrm>
                <a:off x="6264894" y="30510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 dirty="0"/>
              </a:p>
            </p:txBody>
          </p:sp>
          <p:sp>
            <p:nvSpPr>
              <p:cNvPr id="135" name="วงรี 134">
                <a:extLst>
                  <a:ext uri="{FF2B5EF4-FFF2-40B4-BE49-F238E27FC236}">
                    <a16:creationId xmlns:a16="http://schemas.microsoft.com/office/drawing/2014/main" id="{0EF7C8D2-A0BA-42DF-A4B3-7E8357F14533}"/>
                  </a:ext>
                </a:extLst>
              </p:cNvPr>
              <p:cNvSpPr/>
              <p:nvPr/>
            </p:nvSpPr>
            <p:spPr>
              <a:xfrm>
                <a:off x="6264894" y="32510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36" name="วงรี 135">
                <a:extLst>
                  <a:ext uri="{FF2B5EF4-FFF2-40B4-BE49-F238E27FC236}">
                    <a16:creationId xmlns:a16="http://schemas.microsoft.com/office/drawing/2014/main" id="{BE23256E-38DF-49B1-93AC-78B4911E571A}"/>
                  </a:ext>
                </a:extLst>
              </p:cNvPr>
              <p:cNvSpPr/>
              <p:nvPr/>
            </p:nvSpPr>
            <p:spPr>
              <a:xfrm>
                <a:off x="6554714" y="14487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37" name="วงรี 136">
                <a:extLst>
                  <a:ext uri="{FF2B5EF4-FFF2-40B4-BE49-F238E27FC236}">
                    <a16:creationId xmlns:a16="http://schemas.microsoft.com/office/drawing/2014/main" id="{D2EBBCA6-A58E-409A-8BB1-46096F953522}"/>
                  </a:ext>
                </a:extLst>
              </p:cNvPr>
              <p:cNvSpPr/>
              <p:nvPr/>
            </p:nvSpPr>
            <p:spPr>
              <a:xfrm>
                <a:off x="6554714" y="16488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38" name="วงรี 137">
                <a:extLst>
                  <a:ext uri="{FF2B5EF4-FFF2-40B4-BE49-F238E27FC236}">
                    <a16:creationId xmlns:a16="http://schemas.microsoft.com/office/drawing/2014/main" id="{4EAA18AD-D225-4CAB-A830-06A73C29BA6B}"/>
                  </a:ext>
                </a:extLst>
              </p:cNvPr>
              <p:cNvSpPr/>
              <p:nvPr/>
            </p:nvSpPr>
            <p:spPr>
              <a:xfrm>
                <a:off x="6554714" y="184882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39" name="วงรี 138">
                <a:extLst>
                  <a:ext uri="{FF2B5EF4-FFF2-40B4-BE49-F238E27FC236}">
                    <a16:creationId xmlns:a16="http://schemas.microsoft.com/office/drawing/2014/main" id="{0C1FF6D6-BAFB-4890-BDAF-0321109E106E}"/>
                  </a:ext>
                </a:extLst>
              </p:cNvPr>
              <p:cNvSpPr/>
              <p:nvPr/>
            </p:nvSpPr>
            <p:spPr>
              <a:xfrm>
                <a:off x="6554714" y="204885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40" name="วงรี 139">
                <a:extLst>
                  <a:ext uri="{FF2B5EF4-FFF2-40B4-BE49-F238E27FC236}">
                    <a16:creationId xmlns:a16="http://schemas.microsoft.com/office/drawing/2014/main" id="{42CAA703-0698-4B2C-89D9-7623CE92359A}"/>
                  </a:ext>
                </a:extLst>
              </p:cNvPr>
              <p:cNvSpPr/>
              <p:nvPr/>
            </p:nvSpPr>
            <p:spPr>
              <a:xfrm>
                <a:off x="6554714" y="22488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41" name="วงรี 140">
                <a:extLst>
                  <a:ext uri="{FF2B5EF4-FFF2-40B4-BE49-F238E27FC236}">
                    <a16:creationId xmlns:a16="http://schemas.microsoft.com/office/drawing/2014/main" id="{DA7B4F7D-1D18-420D-8433-F99DF2BFD5EB}"/>
                  </a:ext>
                </a:extLst>
              </p:cNvPr>
              <p:cNvSpPr/>
              <p:nvPr/>
            </p:nvSpPr>
            <p:spPr>
              <a:xfrm>
                <a:off x="6554714" y="24489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42" name="วงรี 141">
                <a:extLst>
                  <a:ext uri="{FF2B5EF4-FFF2-40B4-BE49-F238E27FC236}">
                    <a16:creationId xmlns:a16="http://schemas.microsoft.com/office/drawing/2014/main" id="{AE91FF48-3E09-4F8A-AF4D-3AA54B047A9E}"/>
                  </a:ext>
                </a:extLst>
              </p:cNvPr>
              <p:cNvSpPr/>
              <p:nvPr/>
            </p:nvSpPr>
            <p:spPr>
              <a:xfrm>
                <a:off x="6554714" y="264892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43" name="วงรี 142">
                <a:extLst>
                  <a:ext uri="{FF2B5EF4-FFF2-40B4-BE49-F238E27FC236}">
                    <a16:creationId xmlns:a16="http://schemas.microsoft.com/office/drawing/2014/main" id="{813DCB89-6B66-45B5-8F7E-7706E9A8160B}"/>
                  </a:ext>
                </a:extLst>
              </p:cNvPr>
              <p:cNvSpPr/>
              <p:nvPr/>
            </p:nvSpPr>
            <p:spPr>
              <a:xfrm>
                <a:off x="6554714" y="284895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44" name="วงรี 143">
                <a:extLst>
                  <a:ext uri="{FF2B5EF4-FFF2-40B4-BE49-F238E27FC236}">
                    <a16:creationId xmlns:a16="http://schemas.microsoft.com/office/drawing/2014/main" id="{9795BA4E-5DC0-4DD6-A85F-8EA0857D4AD7}"/>
                  </a:ext>
                </a:extLst>
              </p:cNvPr>
              <p:cNvSpPr/>
              <p:nvPr/>
            </p:nvSpPr>
            <p:spPr>
              <a:xfrm>
                <a:off x="6554714" y="30489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45" name="วงรี 144">
                <a:extLst>
                  <a:ext uri="{FF2B5EF4-FFF2-40B4-BE49-F238E27FC236}">
                    <a16:creationId xmlns:a16="http://schemas.microsoft.com/office/drawing/2014/main" id="{E029C643-64FC-489A-961F-BA499DD96B5F}"/>
                  </a:ext>
                </a:extLst>
              </p:cNvPr>
              <p:cNvSpPr/>
              <p:nvPr/>
            </p:nvSpPr>
            <p:spPr>
              <a:xfrm>
                <a:off x="6554714" y="32490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46" name="วงรี 145">
                <a:extLst>
                  <a:ext uri="{FF2B5EF4-FFF2-40B4-BE49-F238E27FC236}">
                    <a16:creationId xmlns:a16="http://schemas.microsoft.com/office/drawing/2014/main" id="{30AB53CB-BFBE-474D-AB48-F68DE0EE987E}"/>
                  </a:ext>
                </a:extLst>
              </p:cNvPr>
              <p:cNvSpPr/>
              <p:nvPr/>
            </p:nvSpPr>
            <p:spPr>
              <a:xfrm>
                <a:off x="6844534" y="14466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47" name="วงรี 146">
                <a:extLst>
                  <a:ext uri="{FF2B5EF4-FFF2-40B4-BE49-F238E27FC236}">
                    <a16:creationId xmlns:a16="http://schemas.microsoft.com/office/drawing/2014/main" id="{086C549C-08DF-463C-8A3D-A381ADCD4108}"/>
                  </a:ext>
                </a:extLst>
              </p:cNvPr>
              <p:cNvSpPr/>
              <p:nvPr/>
            </p:nvSpPr>
            <p:spPr>
              <a:xfrm>
                <a:off x="6844534" y="16467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48" name="วงรี 147">
                <a:extLst>
                  <a:ext uri="{FF2B5EF4-FFF2-40B4-BE49-F238E27FC236}">
                    <a16:creationId xmlns:a16="http://schemas.microsoft.com/office/drawing/2014/main" id="{613A26D6-D114-4DB7-BF7A-3D4A1680BF71}"/>
                  </a:ext>
                </a:extLst>
              </p:cNvPr>
              <p:cNvSpPr/>
              <p:nvPr/>
            </p:nvSpPr>
            <p:spPr>
              <a:xfrm>
                <a:off x="6844534" y="184674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49" name="วงรี 148">
                <a:extLst>
                  <a:ext uri="{FF2B5EF4-FFF2-40B4-BE49-F238E27FC236}">
                    <a16:creationId xmlns:a16="http://schemas.microsoft.com/office/drawing/2014/main" id="{E27DDA30-C4D6-4AA2-ACA1-1D3C030E1D72}"/>
                  </a:ext>
                </a:extLst>
              </p:cNvPr>
              <p:cNvSpPr/>
              <p:nvPr/>
            </p:nvSpPr>
            <p:spPr>
              <a:xfrm>
                <a:off x="6844534" y="204677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50" name="วงรี 149">
                <a:extLst>
                  <a:ext uri="{FF2B5EF4-FFF2-40B4-BE49-F238E27FC236}">
                    <a16:creationId xmlns:a16="http://schemas.microsoft.com/office/drawing/2014/main" id="{0CA6F531-E93D-4AA4-8F21-C6AB8CC24A7C}"/>
                  </a:ext>
                </a:extLst>
              </p:cNvPr>
              <p:cNvSpPr/>
              <p:nvPr/>
            </p:nvSpPr>
            <p:spPr>
              <a:xfrm>
                <a:off x="6844534" y="22467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51" name="วงรี 150">
                <a:extLst>
                  <a:ext uri="{FF2B5EF4-FFF2-40B4-BE49-F238E27FC236}">
                    <a16:creationId xmlns:a16="http://schemas.microsoft.com/office/drawing/2014/main" id="{56D3A951-4DAE-4497-A1BF-9DE01A1283E0}"/>
                  </a:ext>
                </a:extLst>
              </p:cNvPr>
              <p:cNvSpPr/>
              <p:nvPr/>
            </p:nvSpPr>
            <p:spPr>
              <a:xfrm>
                <a:off x="6844534" y="24468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52" name="วงรี 151">
                <a:extLst>
                  <a:ext uri="{FF2B5EF4-FFF2-40B4-BE49-F238E27FC236}">
                    <a16:creationId xmlns:a16="http://schemas.microsoft.com/office/drawing/2014/main" id="{56624583-3AF1-434C-947B-DC01822C50CB}"/>
                  </a:ext>
                </a:extLst>
              </p:cNvPr>
              <p:cNvSpPr/>
              <p:nvPr/>
            </p:nvSpPr>
            <p:spPr>
              <a:xfrm>
                <a:off x="6844534" y="264684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53" name="วงรี 152">
                <a:extLst>
                  <a:ext uri="{FF2B5EF4-FFF2-40B4-BE49-F238E27FC236}">
                    <a16:creationId xmlns:a16="http://schemas.microsoft.com/office/drawing/2014/main" id="{FFB94250-93F7-44D7-B0D3-00F3B7A4F59C}"/>
                  </a:ext>
                </a:extLst>
              </p:cNvPr>
              <p:cNvSpPr/>
              <p:nvPr/>
            </p:nvSpPr>
            <p:spPr>
              <a:xfrm>
                <a:off x="6844534" y="284687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54" name="วงรี 153">
                <a:extLst>
                  <a:ext uri="{FF2B5EF4-FFF2-40B4-BE49-F238E27FC236}">
                    <a16:creationId xmlns:a16="http://schemas.microsoft.com/office/drawing/2014/main" id="{693A4000-C711-4213-881F-46174FD1239A}"/>
                  </a:ext>
                </a:extLst>
              </p:cNvPr>
              <p:cNvSpPr/>
              <p:nvPr/>
            </p:nvSpPr>
            <p:spPr>
              <a:xfrm>
                <a:off x="6844534" y="30468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55" name="วงรี 154">
                <a:extLst>
                  <a:ext uri="{FF2B5EF4-FFF2-40B4-BE49-F238E27FC236}">
                    <a16:creationId xmlns:a16="http://schemas.microsoft.com/office/drawing/2014/main" id="{10DCF3F5-3C48-4642-B133-E3CC79C23C10}"/>
                  </a:ext>
                </a:extLst>
              </p:cNvPr>
              <p:cNvSpPr/>
              <p:nvPr/>
            </p:nvSpPr>
            <p:spPr>
              <a:xfrm>
                <a:off x="6844534" y="32469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</p:grpSp>
        <p:grpSp>
          <p:nvGrpSpPr>
            <p:cNvPr id="156" name="กลุ่ม 155">
              <a:extLst>
                <a:ext uri="{FF2B5EF4-FFF2-40B4-BE49-F238E27FC236}">
                  <a16:creationId xmlns:a16="http://schemas.microsoft.com/office/drawing/2014/main" id="{B958616B-DD23-408E-8662-7F1436CDCE4F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3466326" y="573401"/>
              <a:ext cx="347486" cy="982634"/>
              <a:chOff x="6264894" y="1446698"/>
              <a:chExt cx="759640" cy="1984379"/>
            </a:xfrm>
          </p:grpSpPr>
          <p:sp>
            <p:nvSpPr>
              <p:cNvPr id="157" name="วงรี 156">
                <a:extLst>
                  <a:ext uri="{FF2B5EF4-FFF2-40B4-BE49-F238E27FC236}">
                    <a16:creationId xmlns:a16="http://schemas.microsoft.com/office/drawing/2014/main" id="{880946A2-5350-4B72-B3CF-3372A2D75CBF}"/>
                  </a:ext>
                </a:extLst>
              </p:cNvPr>
              <p:cNvSpPr/>
              <p:nvPr/>
            </p:nvSpPr>
            <p:spPr>
              <a:xfrm>
                <a:off x="6264894" y="14508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58" name="วงรี 157">
                <a:extLst>
                  <a:ext uri="{FF2B5EF4-FFF2-40B4-BE49-F238E27FC236}">
                    <a16:creationId xmlns:a16="http://schemas.microsoft.com/office/drawing/2014/main" id="{3CE03E15-6C83-422D-BD88-166AD688CF2E}"/>
                  </a:ext>
                </a:extLst>
              </p:cNvPr>
              <p:cNvSpPr/>
              <p:nvPr/>
            </p:nvSpPr>
            <p:spPr>
              <a:xfrm>
                <a:off x="6264894" y="16508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59" name="วงรี 158">
                <a:extLst>
                  <a:ext uri="{FF2B5EF4-FFF2-40B4-BE49-F238E27FC236}">
                    <a16:creationId xmlns:a16="http://schemas.microsoft.com/office/drawing/2014/main" id="{908F4668-BA50-42FC-A8E3-4423F5A64ABC}"/>
                  </a:ext>
                </a:extLst>
              </p:cNvPr>
              <p:cNvSpPr/>
              <p:nvPr/>
            </p:nvSpPr>
            <p:spPr>
              <a:xfrm>
                <a:off x="6264894" y="185090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60" name="วงรี 159">
                <a:extLst>
                  <a:ext uri="{FF2B5EF4-FFF2-40B4-BE49-F238E27FC236}">
                    <a16:creationId xmlns:a16="http://schemas.microsoft.com/office/drawing/2014/main" id="{524554F2-A4AB-4A2E-91DE-4B0CB4B448EB}"/>
                  </a:ext>
                </a:extLst>
              </p:cNvPr>
              <p:cNvSpPr/>
              <p:nvPr/>
            </p:nvSpPr>
            <p:spPr>
              <a:xfrm>
                <a:off x="6264894" y="205092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61" name="วงรี 160">
                <a:extLst>
                  <a:ext uri="{FF2B5EF4-FFF2-40B4-BE49-F238E27FC236}">
                    <a16:creationId xmlns:a16="http://schemas.microsoft.com/office/drawing/2014/main" id="{F3F51107-801F-4372-8E4D-3C58FA1B92B3}"/>
                  </a:ext>
                </a:extLst>
              </p:cNvPr>
              <p:cNvSpPr/>
              <p:nvPr/>
            </p:nvSpPr>
            <p:spPr>
              <a:xfrm>
                <a:off x="6264894" y="22509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62" name="วงรี 161">
                <a:extLst>
                  <a:ext uri="{FF2B5EF4-FFF2-40B4-BE49-F238E27FC236}">
                    <a16:creationId xmlns:a16="http://schemas.microsoft.com/office/drawing/2014/main" id="{5D800A4B-1832-4643-A216-53E717B7A80C}"/>
                  </a:ext>
                </a:extLst>
              </p:cNvPr>
              <p:cNvSpPr/>
              <p:nvPr/>
            </p:nvSpPr>
            <p:spPr>
              <a:xfrm>
                <a:off x="6264894" y="24509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63" name="วงรี 162">
                <a:extLst>
                  <a:ext uri="{FF2B5EF4-FFF2-40B4-BE49-F238E27FC236}">
                    <a16:creationId xmlns:a16="http://schemas.microsoft.com/office/drawing/2014/main" id="{BCF1EB5A-DBFC-4179-958C-1B9118471259}"/>
                  </a:ext>
                </a:extLst>
              </p:cNvPr>
              <p:cNvSpPr/>
              <p:nvPr/>
            </p:nvSpPr>
            <p:spPr>
              <a:xfrm>
                <a:off x="6264894" y="265100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64" name="วงรี 163">
                <a:extLst>
                  <a:ext uri="{FF2B5EF4-FFF2-40B4-BE49-F238E27FC236}">
                    <a16:creationId xmlns:a16="http://schemas.microsoft.com/office/drawing/2014/main" id="{43A2364B-8D4A-4104-BC92-43A3EBCF0585}"/>
                  </a:ext>
                </a:extLst>
              </p:cNvPr>
              <p:cNvSpPr/>
              <p:nvPr/>
            </p:nvSpPr>
            <p:spPr>
              <a:xfrm>
                <a:off x="6264894" y="285102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65" name="วงรี 164">
                <a:extLst>
                  <a:ext uri="{FF2B5EF4-FFF2-40B4-BE49-F238E27FC236}">
                    <a16:creationId xmlns:a16="http://schemas.microsoft.com/office/drawing/2014/main" id="{2009CE0F-1418-4A64-9EF9-E61143263B5C}"/>
                  </a:ext>
                </a:extLst>
              </p:cNvPr>
              <p:cNvSpPr/>
              <p:nvPr/>
            </p:nvSpPr>
            <p:spPr>
              <a:xfrm>
                <a:off x="6264894" y="30510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 dirty="0"/>
              </a:p>
            </p:txBody>
          </p:sp>
          <p:sp>
            <p:nvSpPr>
              <p:cNvPr id="166" name="วงรี 165">
                <a:extLst>
                  <a:ext uri="{FF2B5EF4-FFF2-40B4-BE49-F238E27FC236}">
                    <a16:creationId xmlns:a16="http://schemas.microsoft.com/office/drawing/2014/main" id="{AD5C2724-F24C-49C5-B5E1-775DEA13487D}"/>
                  </a:ext>
                </a:extLst>
              </p:cNvPr>
              <p:cNvSpPr/>
              <p:nvPr/>
            </p:nvSpPr>
            <p:spPr>
              <a:xfrm>
                <a:off x="6264894" y="32510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67" name="วงรี 166">
                <a:extLst>
                  <a:ext uri="{FF2B5EF4-FFF2-40B4-BE49-F238E27FC236}">
                    <a16:creationId xmlns:a16="http://schemas.microsoft.com/office/drawing/2014/main" id="{072B9939-058B-4D80-947C-409EF176F8F8}"/>
                  </a:ext>
                </a:extLst>
              </p:cNvPr>
              <p:cNvSpPr/>
              <p:nvPr/>
            </p:nvSpPr>
            <p:spPr>
              <a:xfrm>
                <a:off x="6554714" y="14487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68" name="วงรี 167">
                <a:extLst>
                  <a:ext uri="{FF2B5EF4-FFF2-40B4-BE49-F238E27FC236}">
                    <a16:creationId xmlns:a16="http://schemas.microsoft.com/office/drawing/2014/main" id="{FD8A0C7A-2F21-40E4-A570-653933483C2A}"/>
                  </a:ext>
                </a:extLst>
              </p:cNvPr>
              <p:cNvSpPr/>
              <p:nvPr/>
            </p:nvSpPr>
            <p:spPr>
              <a:xfrm>
                <a:off x="6554714" y="16488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69" name="วงรี 168">
                <a:extLst>
                  <a:ext uri="{FF2B5EF4-FFF2-40B4-BE49-F238E27FC236}">
                    <a16:creationId xmlns:a16="http://schemas.microsoft.com/office/drawing/2014/main" id="{4D647E18-E96F-4C4F-8BF3-5C1EA031B938}"/>
                  </a:ext>
                </a:extLst>
              </p:cNvPr>
              <p:cNvSpPr/>
              <p:nvPr/>
            </p:nvSpPr>
            <p:spPr>
              <a:xfrm>
                <a:off x="6554714" y="184882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70" name="วงรี 169">
                <a:extLst>
                  <a:ext uri="{FF2B5EF4-FFF2-40B4-BE49-F238E27FC236}">
                    <a16:creationId xmlns:a16="http://schemas.microsoft.com/office/drawing/2014/main" id="{9035A499-ABAB-46EA-A7A5-5E21EF272C51}"/>
                  </a:ext>
                </a:extLst>
              </p:cNvPr>
              <p:cNvSpPr/>
              <p:nvPr/>
            </p:nvSpPr>
            <p:spPr>
              <a:xfrm>
                <a:off x="6554714" y="204885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71" name="วงรี 170">
                <a:extLst>
                  <a:ext uri="{FF2B5EF4-FFF2-40B4-BE49-F238E27FC236}">
                    <a16:creationId xmlns:a16="http://schemas.microsoft.com/office/drawing/2014/main" id="{EC45FC70-FF67-4A0B-9F65-AC60DB5DD75A}"/>
                  </a:ext>
                </a:extLst>
              </p:cNvPr>
              <p:cNvSpPr/>
              <p:nvPr/>
            </p:nvSpPr>
            <p:spPr>
              <a:xfrm>
                <a:off x="6554714" y="22488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72" name="วงรี 171">
                <a:extLst>
                  <a:ext uri="{FF2B5EF4-FFF2-40B4-BE49-F238E27FC236}">
                    <a16:creationId xmlns:a16="http://schemas.microsoft.com/office/drawing/2014/main" id="{3225911A-5A7F-4A6A-8D60-167EE0612ED8}"/>
                  </a:ext>
                </a:extLst>
              </p:cNvPr>
              <p:cNvSpPr/>
              <p:nvPr/>
            </p:nvSpPr>
            <p:spPr>
              <a:xfrm>
                <a:off x="6554714" y="24489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73" name="วงรี 172">
                <a:extLst>
                  <a:ext uri="{FF2B5EF4-FFF2-40B4-BE49-F238E27FC236}">
                    <a16:creationId xmlns:a16="http://schemas.microsoft.com/office/drawing/2014/main" id="{779E656A-5DB3-43FD-A294-C984D27F3ECA}"/>
                  </a:ext>
                </a:extLst>
              </p:cNvPr>
              <p:cNvSpPr/>
              <p:nvPr/>
            </p:nvSpPr>
            <p:spPr>
              <a:xfrm>
                <a:off x="6554714" y="264892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74" name="วงรี 173">
                <a:extLst>
                  <a:ext uri="{FF2B5EF4-FFF2-40B4-BE49-F238E27FC236}">
                    <a16:creationId xmlns:a16="http://schemas.microsoft.com/office/drawing/2014/main" id="{A14C5DAE-6A71-40BD-9109-F1EFE7D9D5B1}"/>
                  </a:ext>
                </a:extLst>
              </p:cNvPr>
              <p:cNvSpPr/>
              <p:nvPr/>
            </p:nvSpPr>
            <p:spPr>
              <a:xfrm>
                <a:off x="6554714" y="284895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75" name="วงรี 174">
                <a:extLst>
                  <a:ext uri="{FF2B5EF4-FFF2-40B4-BE49-F238E27FC236}">
                    <a16:creationId xmlns:a16="http://schemas.microsoft.com/office/drawing/2014/main" id="{1C726E50-D9AB-44F7-B09D-260EA4A097D2}"/>
                  </a:ext>
                </a:extLst>
              </p:cNvPr>
              <p:cNvSpPr/>
              <p:nvPr/>
            </p:nvSpPr>
            <p:spPr>
              <a:xfrm>
                <a:off x="6554714" y="30489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76" name="วงรี 175">
                <a:extLst>
                  <a:ext uri="{FF2B5EF4-FFF2-40B4-BE49-F238E27FC236}">
                    <a16:creationId xmlns:a16="http://schemas.microsoft.com/office/drawing/2014/main" id="{3381DF47-4EEC-4C5D-806D-331FFB99EDBB}"/>
                  </a:ext>
                </a:extLst>
              </p:cNvPr>
              <p:cNvSpPr/>
              <p:nvPr/>
            </p:nvSpPr>
            <p:spPr>
              <a:xfrm>
                <a:off x="6554714" y="32490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77" name="วงรี 176">
                <a:extLst>
                  <a:ext uri="{FF2B5EF4-FFF2-40B4-BE49-F238E27FC236}">
                    <a16:creationId xmlns:a16="http://schemas.microsoft.com/office/drawing/2014/main" id="{B1A7197B-B98D-40DE-BF72-B4830EC03030}"/>
                  </a:ext>
                </a:extLst>
              </p:cNvPr>
              <p:cNvSpPr/>
              <p:nvPr/>
            </p:nvSpPr>
            <p:spPr>
              <a:xfrm>
                <a:off x="6844534" y="14466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78" name="วงรี 177">
                <a:extLst>
                  <a:ext uri="{FF2B5EF4-FFF2-40B4-BE49-F238E27FC236}">
                    <a16:creationId xmlns:a16="http://schemas.microsoft.com/office/drawing/2014/main" id="{82DF469E-A085-4039-88CB-3969DA384FDB}"/>
                  </a:ext>
                </a:extLst>
              </p:cNvPr>
              <p:cNvSpPr/>
              <p:nvPr/>
            </p:nvSpPr>
            <p:spPr>
              <a:xfrm>
                <a:off x="6844534" y="16467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79" name="วงรี 178">
                <a:extLst>
                  <a:ext uri="{FF2B5EF4-FFF2-40B4-BE49-F238E27FC236}">
                    <a16:creationId xmlns:a16="http://schemas.microsoft.com/office/drawing/2014/main" id="{2114E414-B577-4702-8E7D-052C8EB01B12}"/>
                  </a:ext>
                </a:extLst>
              </p:cNvPr>
              <p:cNvSpPr/>
              <p:nvPr/>
            </p:nvSpPr>
            <p:spPr>
              <a:xfrm>
                <a:off x="6844534" y="184674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80" name="วงรี 179">
                <a:extLst>
                  <a:ext uri="{FF2B5EF4-FFF2-40B4-BE49-F238E27FC236}">
                    <a16:creationId xmlns:a16="http://schemas.microsoft.com/office/drawing/2014/main" id="{FAE97F4D-3390-442F-BABF-6A9F783CDAC4}"/>
                  </a:ext>
                </a:extLst>
              </p:cNvPr>
              <p:cNvSpPr/>
              <p:nvPr/>
            </p:nvSpPr>
            <p:spPr>
              <a:xfrm>
                <a:off x="6844534" y="204677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81" name="วงรี 180">
                <a:extLst>
                  <a:ext uri="{FF2B5EF4-FFF2-40B4-BE49-F238E27FC236}">
                    <a16:creationId xmlns:a16="http://schemas.microsoft.com/office/drawing/2014/main" id="{B7B57EE1-A657-484F-9702-2D432A5836E3}"/>
                  </a:ext>
                </a:extLst>
              </p:cNvPr>
              <p:cNvSpPr/>
              <p:nvPr/>
            </p:nvSpPr>
            <p:spPr>
              <a:xfrm>
                <a:off x="6844534" y="22467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82" name="วงรี 181">
                <a:extLst>
                  <a:ext uri="{FF2B5EF4-FFF2-40B4-BE49-F238E27FC236}">
                    <a16:creationId xmlns:a16="http://schemas.microsoft.com/office/drawing/2014/main" id="{C875F0C2-3305-4620-831F-EE6836698F44}"/>
                  </a:ext>
                </a:extLst>
              </p:cNvPr>
              <p:cNvSpPr/>
              <p:nvPr/>
            </p:nvSpPr>
            <p:spPr>
              <a:xfrm>
                <a:off x="6844534" y="24468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83" name="วงรี 182">
                <a:extLst>
                  <a:ext uri="{FF2B5EF4-FFF2-40B4-BE49-F238E27FC236}">
                    <a16:creationId xmlns:a16="http://schemas.microsoft.com/office/drawing/2014/main" id="{C1FB343C-CD22-433C-A738-ED6ED98C86CA}"/>
                  </a:ext>
                </a:extLst>
              </p:cNvPr>
              <p:cNvSpPr/>
              <p:nvPr/>
            </p:nvSpPr>
            <p:spPr>
              <a:xfrm>
                <a:off x="6844534" y="264684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84" name="วงรี 183">
                <a:extLst>
                  <a:ext uri="{FF2B5EF4-FFF2-40B4-BE49-F238E27FC236}">
                    <a16:creationId xmlns:a16="http://schemas.microsoft.com/office/drawing/2014/main" id="{AD1668AC-CF57-4C3A-B191-3854D89C3822}"/>
                  </a:ext>
                </a:extLst>
              </p:cNvPr>
              <p:cNvSpPr/>
              <p:nvPr/>
            </p:nvSpPr>
            <p:spPr>
              <a:xfrm>
                <a:off x="6844534" y="284687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85" name="วงรี 184">
                <a:extLst>
                  <a:ext uri="{FF2B5EF4-FFF2-40B4-BE49-F238E27FC236}">
                    <a16:creationId xmlns:a16="http://schemas.microsoft.com/office/drawing/2014/main" id="{E99753CA-0192-41F6-9B70-A541EFAEA4DB}"/>
                  </a:ext>
                </a:extLst>
              </p:cNvPr>
              <p:cNvSpPr/>
              <p:nvPr/>
            </p:nvSpPr>
            <p:spPr>
              <a:xfrm>
                <a:off x="6844534" y="30468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86" name="วงรี 185">
                <a:extLst>
                  <a:ext uri="{FF2B5EF4-FFF2-40B4-BE49-F238E27FC236}">
                    <a16:creationId xmlns:a16="http://schemas.microsoft.com/office/drawing/2014/main" id="{07334C29-3F9C-4309-BFD2-EEC5F7C587A2}"/>
                  </a:ext>
                </a:extLst>
              </p:cNvPr>
              <p:cNvSpPr/>
              <p:nvPr/>
            </p:nvSpPr>
            <p:spPr>
              <a:xfrm>
                <a:off x="6844534" y="32469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</p:grpSp>
        <p:sp>
          <p:nvSpPr>
            <p:cNvPr id="190" name="กากบาท 189">
              <a:extLst>
                <a:ext uri="{FF2B5EF4-FFF2-40B4-BE49-F238E27FC236}">
                  <a16:creationId xmlns:a16="http://schemas.microsoft.com/office/drawing/2014/main" id="{5388398A-A471-4266-9A27-E079256CC8C9}"/>
                </a:ext>
              </a:extLst>
            </p:cNvPr>
            <p:cNvSpPr/>
            <p:nvPr/>
          </p:nvSpPr>
          <p:spPr>
            <a:xfrm rot="1087668">
              <a:off x="1191653" y="4451977"/>
              <a:ext cx="368040" cy="320174"/>
            </a:xfrm>
            <a:prstGeom prst="plus">
              <a:avLst>
                <a:gd name="adj" fmla="val 35728"/>
              </a:avLst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91" name="กากบาท 190">
              <a:extLst>
                <a:ext uri="{FF2B5EF4-FFF2-40B4-BE49-F238E27FC236}">
                  <a16:creationId xmlns:a16="http://schemas.microsoft.com/office/drawing/2014/main" id="{06CDAA93-E217-4258-9A54-4C325A9332B8}"/>
                </a:ext>
              </a:extLst>
            </p:cNvPr>
            <p:cNvSpPr/>
            <p:nvPr/>
          </p:nvSpPr>
          <p:spPr>
            <a:xfrm rot="1087668">
              <a:off x="6767399" y="1518757"/>
              <a:ext cx="368040" cy="320174"/>
            </a:xfrm>
            <a:prstGeom prst="plus">
              <a:avLst>
                <a:gd name="adj" fmla="val 35728"/>
              </a:avLst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92" name="กากบาท 191">
              <a:extLst>
                <a:ext uri="{FF2B5EF4-FFF2-40B4-BE49-F238E27FC236}">
                  <a16:creationId xmlns:a16="http://schemas.microsoft.com/office/drawing/2014/main" id="{E52586BA-A47A-4C67-BE1E-D768E320A5C8}"/>
                </a:ext>
              </a:extLst>
            </p:cNvPr>
            <p:cNvSpPr/>
            <p:nvPr/>
          </p:nvSpPr>
          <p:spPr>
            <a:xfrm rot="1087668">
              <a:off x="684864" y="1581020"/>
              <a:ext cx="620284" cy="500224"/>
            </a:xfrm>
            <a:prstGeom prst="plus">
              <a:avLst>
                <a:gd name="adj" fmla="val 35728"/>
              </a:avLst>
            </a:prstGeom>
            <a:solidFill>
              <a:srgbClr val="FDE92C">
                <a:alpha val="40000"/>
              </a:srgb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93" name="กากบาท 192">
              <a:extLst>
                <a:ext uri="{FF2B5EF4-FFF2-40B4-BE49-F238E27FC236}">
                  <a16:creationId xmlns:a16="http://schemas.microsoft.com/office/drawing/2014/main" id="{9279B430-86FD-4915-87E5-58413A3B8599}"/>
                </a:ext>
              </a:extLst>
            </p:cNvPr>
            <p:cNvSpPr/>
            <p:nvPr/>
          </p:nvSpPr>
          <p:spPr>
            <a:xfrm rot="20237040">
              <a:off x="1318434" y="452353"/>
              <a:ext cx="552915" cy="426604"/>
            </a:xfrm>
            <a:prstGeom prst="plus">
              <a:avLst>
                <a:gd name="adj" fmla="val 35728"/>
              </a:avLst>
            </a:prstGeom>
            <a:solidFill>
              <a:schemeClr val="accent4">
                <a:lumMod val="20000"/>
                <a:lumOff val="80000"/>
                <a:alpha val="90000"/>
              </a:scheme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 dirty="0"/>
            </a:p>
          </p:txBody>
        </p:sp>
        <p:sp>
          <p:nvSpPr>
            <p:cNvPr id="194" name="สี่เหลี่ยมผืนผ้า 193">
              <a:extLst>
                <a:ext uri="{FF2B5EF4-FFF2-40B4-BE49-F238E27FC236}">
                  <a16:creationId xmlns:a16="http://schemas.microsoft.com/office/drawing/2014/main" id="{07A72EC4-E108-4388-8109-4BECAA9C8258}"/>
                </a:ext>
              </a:extLst>
            </p:cNvPr>
            <p:cNvSpPr/>
            <p:nvPr/>
          </p:nvSpPr>
          <p:spPr>
            <a:xfrm>
              <a:off x="6241377" y="425127"/>
              <a:ext cx="330847" cy="305625"/>
            </a:xfrm>
            <a:prstGeom prst="rect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95" name="สี่เหลี่ยมผืนผ้า 194">
              <a:extLst>
                <a:ext uri="{FF2B5EF4-FFF2-40B4-BE49-F238E27FC236}">
                  <a16:creationId xmlns:a16="http://schemas.microsoft.com/office/drawing/2014/main" id="{DB745DB9-E68C-4099-8BC1-067971DA25AE}"/>
                </a:ext>
              </a:extLst>
            </p:cNvPr>
            <p:cNvSpPr/>
            <p:nvPr/>
          </p:nvSpPr>
          <p:spPr>
            <a:xfrm>
              <a:off x="7961308" y="4240268"/>
              <a:ext cx="330847" cy="305625"/>
            </a:xfrm>
            <a:prstGeom prst="rect">
              <a:avLst/>
            </a:prstGeom>
            <a:noFill/>
            <a:ln w="28575">
              <a:solidFill>
                <a:srgbClr val="FEF9B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grpSp>
          <p:nvGrpSpPr>
            <p:cNvPr id="196" name="กลุ่ม 195">
              <a:extLst>
                <a:ext uri="{FF2B5EF4-FFF2-40B4-BE49-F238E27FC236}">
                  <a16:creationId xmlns:a16="http://schemas.microsoft.com/office/drawing/2014/main" id="{1ED1FCA0-FE85-49B0-B8E6-2709E2BE3F0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010805" y="3407851"/>
              <a:ext cx="376162" cy="907724"/>
              <a:chOff x="6264894" y="1446698"/>
              <a:chExt cx="759640" cy="1984379"/>
            </a:xfrm>
          </p:grpSpPr>
          <p:sp>
            <p:nvSpPr>
              <p:cNvPr id="197" name="วงรี 196">
                <a:extLst>
                  <a:ext uri="{FF2B5EF4-FFF2-40B4-BE49-F238E27FC236}">
                    <a16:creationId xmlns:a16="http://schemas.microsoft.com/office/drawing/2014/main" id="{B21C1970-2128-49C3-9C00-8C4D8B5ABB22}"/>
                  </a:ext>
                </a:extLst>
              </p:cNvPr>
              <p:cNvSpPr/>
              <p:nvPr/>
            </p:nvSpPr>
            <p:spPr>
              <a:xfrm>
                <a:off x="6264894" y="14508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98" name="วงรี 197">
                <a:extLst>
                  <a:ext uri="{FF2B5EF4-FFF2-40B4-BE49-F238E27FC236}">
                    <a16:creationId xmlns:a16="http://schemas.microsoft.com/office/drawing/2014/main" id="{99D12FE0-9D89-4DCA-BE55-81A666A3DC64}"/>
                  </a:ext>
                </a:extLst>
              </p:cNvPr>
              <p:cNvSpPr/>
              <p:nvPr/>
            </p:nvSpPr>
            <p:spPr>
              <a:xfrm>
                <a:off x="6264894" y="16508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99" name="วงรี 198">
                <a:extLst>
                  <a:ext uri="{FF2B5EF4-FFF2-40B4-BE49-F238E27FC236}">
                    <a16:creationId xmlns:a16="http://schemas.microsoft.com/office/drawing/2014/main" id="{497810E9-68CB-444C-B53D-1DA8C12A8AC5}"/>
                  </a:ext>
                </a:extLst>
              </p:cNvPr>
              <p:cNvSpPr/>
              <p:nvPr/>
            </p:nvSpPr>
            <p:spPr>
              <a:xfrm>
                <a:off x="6264894" y="185090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00" name="วงรี 199">
                <a:extLst>
                  <a:ext uri="{FF2B5EF4-FFF2-40B4-BE49-F238E27FC236}">
                    <a16:creationId xmlns:a16="http://schemas.microsoft.com/office/drawing/2014/main" id="{A28FF609-F343-47FC-A527-377C8D8A3C93}"/>
                  </a:ext>
                </a:extLst>
              </p:cNvPr>
              <p:cNvSpPr/>
              <p:nvPr/>
            </p:nvSpPr>
            <p:spPr>
              <a:xfrm>
                <a:off x="6264894" y="205092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01" name="วงรี 200">
                <a:extLst>
                  <a:ext uri="{FF2B5EF4-FFF2-40B4-BE49-F238E27FC236}">
                    <a16:creationId xmlns:a16="http://schemas.microsoft.com/office/drawing/2014/main" id="{20C4603F-058E-4D02-9D62-323B1BACD948}"/>
                  </a:ext>
                </a:extLst>
              </p:cNvPr>
              <p:cNvSpPr/>
              <p:nvPr/>
            </p:nvSpPr>
            <p:spPr>
              <a:xfrm>
                <a:off x="6264894" y="22509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02" name="วงรี 201">
                <a:extLst>
                  <a:ext uri="{FF2B5EF4-FFF2-40B4-BE49-F238E27FC236}">
                    <a16:creationId xmlns:a16="http://schemas.microsoft.com/office/drawing/2014/main" id="{937B6F76-0969-485E-9D13-BFDDA29747B5}"/>
                  </a:ext>
                </a:extLst>
              </p:cNvPr>
              <p:cNvSpPr/>
              <p:nvPr/>
            </p:nvSpPr>
            <p:spPr>
              <a:xfrm>
                <a:off x="6264894" y="24509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03" name="วงรี 202">
                <a:extLst>
                  <a:ext uri="{FF2B5EF4-FFF2-40B4-BE49-F238E27FC236}">
                    <a16:creationId xmlns:a16="http://schemas.microsoft.com/office/drawing/2014/main" id="{1DF58B4A-A66B-4699-A37C-3F6987305D84}"/>
                  </a:ext>
                </a:extLst>
              </p:cNvPr>
              <p:cNvSpPr/>
              <p:nvPr/>
            </p:nvSpPr>
            <p:spPr>
              <a:xfrm>
                <a:off x="6264894" y="265100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04" name="วงรี 203">
                <a:extLst>
                  <a:ext uri="{FF2B5EF4-FFF2-40B4-BE49-F238E27FC236}">
                    <a16:creationId xmlns:a16="http://schemas.microsoft.com/office/drawing/2014/main" id="{7BB84F2F-07D2-4487-A2CE-362EFBDAEE8E}"/>
                  </a:ext>
                </a:extLst>
              </p:cNvPr>
              <p:cNvSpPr/>
              <p:nvPr/>
            </p:nvSpPr>
            <p:spPr>
              <a:xfrm>
                <a:off x="6264894" y="285102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05" name="วงรี 204">
                <a:extLst>
                  <a:ext uri="{FF2B5EF4-FFF2-40B4-BE49-F238E27FC236}">
                    <a16:creationId xmlns:a16="http://schemas.microsoft.com/office/drawing/2014/main" id="{4A16ED61-82D7-4D1C-8262-ED0B118D0E60}"/>
                  </a:ext>
                </a:extLst>
              </p:cNvPr>
              <p:cNvSpPr/>
              <p:nvPr/>
            </p:nvSpPr>
            <p:spPr>
              <a:xfrm>
                <a:off x="6264894" y="30510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 dirty="0"/>
              </a:p>
            </p:txBody>
          </p:sp>
          <p:sp>
            <p:nvSpPr>
              <p:cNvPr id="206" name="วงรี 205">
                <a:extLst>
                  <a:ext uri="{FF2B5EF4-FFF2-40B4-BE49-F238E27FC236}">
                    <a16:creationId xmlns:a16="http://schemas.microsoft.com/office/drawing/2014/main" id="{B6E1BE97-4B81-4356-B357-468CBC454F5D}"/>
                  </a:ext>
                </a:extLst>
              </p:cNvPr>
              <p:cNvSpPr/>
              <p:nvPr/>
            </p:nvSpPr>
            <p:spPr>
              <a:xfrm>
                <a:off x="6264894" y="32510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07" name="วงรี 206">
                <a:extLst>
                  <a:ext uri="{FF2B5EF4-FFF2-40B4-BE49-F238E27FC236}">
                    <a16:creationId xmlns:a16="http://schemas.microsoft.com/office/drawing/2014/main" id="{1B89C48D-F989-4854-8466-937575850FD9}"/>
                  </a:ext>
                </a:extLst>
              </p:cNvPr>
              <p:cNvSpPr/>
              <p:nvPr/>
            </p:nvSpPr>
            <p:spPr>
              <a:xfrm>
                <a:off x="6554714" y="14487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08" name="วงรี 207">
                <a:extLst>
                  <a:ext uri="{FF2B5EF4-FFF2-40B4-BE49-F238E27FC236}">
                    <a16:creationId xmlns:a16="http://schemas.microsoft.com/office/drawing/2014/main" id="{96C63366-8923-47D7-AA38-4C9BB4EF2BD6}"/>
                  </a:ext>
                </a:extLst>
              </p:cNvPr>
              <p:cNvSpPr/>
              <p:nvPr/>
            </p:nvSpPr>
            <p:spPr>
              <a:xfrm>
                <a:off x="6554714" y="16488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09" name="วงรี 208">
                <a:extLst>
                  <a:ext uri="{FF2B5EF4-FFF2-40B4-BE49-F238E27FC236}">
                    <a16:creationId xmlns:a16="http://schemas.microsoft.com/office/drawing/2014/main" id="{BF1800A9-E998-48BD-B122-08130C2F9023}"/>
                  </a:ext>
                </a:extLst>
              </p:cNvPr>
              <p:cNvSpPr/>
              <p:nvPr/>
            </p:nvSpPr>
            <p:spPr>
              <a:xfrm>
                <a:off x="6554714" y="184882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10" name="วงรี 209">
                <a:extLst>
                  <a:ext uri="{FF2B5EF4-FFF2-40B4-BE49-F238E27FC236}">
                    <a16:creationId xmlns:a16="http://schemas.microsoft.com/office/drawing/2014/main" id="{2E5538F9-9A0A-4AC9-AD17-8BE00BC56514}"/>
                  </a:ext>
                </a:extLst>
              </p:cNvPr>
              <p:cNvSpPr/>
              <p:nvPr/>
            </p:nvSpPr>
            <p:spPr>
              <a:xfrm>
                <a:off x="6554714" y="204885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11" name="วงรี 210">
                <a:extLst>
                  <a:ext uri="{FF2B5EF4-FFF2-40B4-BE49-F238E27FC236}">
                    <a16:creationId xmlns:a16="http://schemas.microsoft.com/office/drawing/2014/main" id="{2A9461A3-9C39-423A-A9BE-600880ECBB4A}"/>
                  </a:ext>
                </a:extLst>
              </p:cNvPr>
              <p:cNvSpPr/>
              <p:nvPr/>
            </p:nvSpPr>
            <p:spPr>
              <a:xfrm>
                <a:off x="6554714" y="22488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12" name="วงรี 211">
                <a:extLst>
                  <a:ext uri="{FF2B5EF4-FFF2-40B4-BE49-F238E27FC236}">
                    <a16:creationId xmlns:a16="http://schemas.microsoft.com/office/drawing/2014/main" id="{EB19948A-221D-46CD-A226-B92B574D58FD}"/>
                  </a:ext>
                </a:extLst>
              </p:cNvPr>
              <p:cNvSpPr/>
              <p:nvPr/>
            </p:nvSpPr>
            <p:spPr>
              <a:xfrm>
                <a:off x="6554714" y="24489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13" name="วงรี 212">
                <a:extLst>
                  <a:ext uri="{FF2B5EF4-FFF2-40B4-BE49-F238E27FC236}">
                    <a16:creationId xmlns:a16="http://schemas.microsoft.com/office/drawing/2014/main" id="{31D69F52-AAA3-49B4-8A41-80F4EF61CEDE}"/>
                  </a:ext>
                </a:extLst>
              </p:cNvPr>
              <p:cNvSpPr/>
              <p:nvPr/>
            </p:nvSpPr>
            <p:spPr>
              <a:xfrm>
                <a:off x="6554714" y="264892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14" name="วงรี 213">
                <a:extLst>
                  <a:ext uri="{FF2B5EF4-FFF2-40B4-BE49-F238E27FC236}">
                    <a16:creationId xmlns:a16="http://schemas.microsoft.com/office/drawing/2014/main" id="{94CF82CC-7350-4639-837C-2205CCCD1DB8}"/>
                  </a:ext>
                </a:extLst>
              </p:cNvPr>
              <p:cNvSpPr/>
              <p:nvPr/>
            </p:nvSpPr>
            <p:spPr>
              <a:xfrm>
                <a:off x="6554714" y="284895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15" name="วงรี 214">
                <a:extLst>
                  <a:ext uri="{FF2B5EF4-FFF2-40B4-BE49-F238E27FC236}">
                    <a16:creationId xmlns:a16="http://schemas.microsoft.com/office/drawing/2014/main" id="{C49CBAEF-D48F-407B-9D7D-23BA8CBCEE76}"/>
                  </a:ext>
                </a:extLst>
              </p:cNvPr>
              <p:cNvSpPr/>
              <p:nvPr/>
            </p:nvSpPr>
            <p:spPr>
              <a:xfrm>
                <a:off x="6554714" y="30489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16" name="วงรี 215">
                <a:extLst>
                  <a:ext uri="{FF2B5EF4-FFF2-40B4-BE49-F238E27FC236}">
                    <a16:creationId xmlns:a16="http://schemas.microsoft.com/office/drawing/2014/main" id="{BDC7FAE8-A9A4-4908-9254-5E8D4C2CB107}"/>
                  </a:ext>
                </a:extLst>
              </p:cNvPr>
              <p:cNvSpPr/>
              <p:nvPr/>
            </p:nvSpPr>
            <p:spPr>
              <a:xfrm>
                <a:off x="6554714" y="32490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17" name="วงรี 216">
                <a:extLst>
                  <a:ext uri="{FF2B5EF4-FFF2-40B4-BE49-F238E27FC236}">
                    <a16:creationId xmlns:a16="http://schemas.microsoft.com/office/drawing/2014/main" id="{93BE9E9C-F227-4576-B2C4-1ABD6DFF9755}"/>
                  </a:ext>
                </a:extLst>
              </p:cNvPr>
              <p:cNvSpPr/>
              <p:nvPr/>
            </p:nvSpPr>
            <p:spPr>
              <a:xfrm>
                <a:off x="6844534" y="14466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18" name="วงรี 217">
                <a:extLst>
                  <a:ext uri="{FF2B5EF4-FFF2-40B4-BE49-F238E27FC236}">
                    <a16:creationId xmlns:a16="http://schemas.microsoft.com/office/drawing/2014/main" id="{D779A1E4-5D4B-4B22-888D-9049B03829A1}"/>
                  </a:ext>
                </a:extLst>
              </p:cNvPr>
              <p:cNvSpPr/>
              <p:nvPr/>
            </p:nvSpPr>
            <p:spPr>
              <a:xfrm>
                <a:off x="6844534" y="16467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19" name="วงรี 218">
                <a:extLst>
                  <a:ext uri="{FF2B5EF4-FFF2-40B4-BE49-F238E27FC236}">
                    <a16:creationId xmlns:a16="http://schemas.microsoft.com/office/drawing/2014/main" id="{E62C645D-CB77-4CF9-91C8-46B04F7C3ECD}"/>
                  </a:ext>
                </a:extLst>
              </p:cNvPr>
              <p:cNvSpPr/>
              <p:nvPr/>
            </p:nvSpPr>
            <p:spPr>
              <a:xfrm>
                <a:off x="6844534" y="184674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20" name="วงรี 219">
                <a:extLst>
                  <a:ext uri="{FF2B5EF4-FFF2-40B4-BE49-F238E27FC236}">
                    <a16:creationId xmlns:a16="http://schemas.microsoft.com/office/drawing/2014/main" id="{E0534271-F8DF-4164-A164-FD536E27C050}"/>
                  </a:ext>
                </a:extLst>
              </p:cNvPr>
              <p:cNvSpPr/>
              <p:nvPr/>
            </p:nvSpPr>
            <p:spPr>
              <a:xfrm>
                <a:off x="6844534" y="204677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21" name="วงรี 220">
                <a:extLst>
                  <a:ext uri="{FF2B5EF4-FFF2-40B4-BE49-F238E27FC236}">
                    <a16:creationId xmlns:a16="http://schemas.microsoft.com/office/drawing/2014/main" id="{4F5C6CC2-8800-4B01-A9F4-94334A6BA60D}"/>
                  </a:ext>
                </a:extLst>
              </p:cNvPr>
              <p:cNvSpPr/>
              <p:nvPr/>
            </p:nvSpPr>
            <p:spPr>
              <a:xfrm>
                <a:off x="6844534" y="22467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22" name="วงรี 221">
                <a:extLst>
                  <a:ext uri="{FF2B5EF4-FFF2-40B4-BE49-F238E27FC236}">
                    <a16:creationId xmlns:a16="http://schemas.microsoft.com/office/drawing/2014/main" id="{4454834D-F961-406D-8699-B4758F68EB12}"/>
                  </a:ext>
                </a:extLst>
              </p:cNvPr>
              <p:cNvSpPr/>
              <p:nvPr/>
            </p:nvSpPr>
            <p:spPr>
              <a:xfrm>
                <a:off x="6844534" y="24468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23" name="วงรี 222">
                <a:extLst>
                  <a:ext uri="{FF2B5EF4-FFF2-40B4-BE49-F238E27FC236}">
                    <a16:creationId xmlns:a16="http://schemas.microsoft.com/office/drawing/2014/main" id="{B7092582-A074-4D6F-8DF3-C08625DF8805}"/>
                  </a:ext>
                </a:extLst>
              </p:cNvPr>
              <p:cNvSpPr/>
              <p:nvPr/>
            </p:nvSpPr>
            <p:spPr>
              <a:xfrm>
                <a:off x="6844534" y="264684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24" name="วงรี 223">
                <a:extLst>
                  <a:ext uri="{FF2B5EF4-FFF2-40B4-BE49-F238E27FC236}">
                    <a16:creationId xmlns:a16="http://schemas.microsoft.com/office/drawing/2014/main" id="{F36B67CB-1EE8-4810-AB11-2B63DD43C430}"/>
                  </a:ext>
                </a:extLst>
              </p:cNvPr>
              <p:cNvSpPr/>
              <p:nvPr/>
            </p:nvSpPr>
            <p:spPr>
              <a:xfrm>
                <a:off x="6844534" y="284687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25" name="วงรี 224">
                <a:extLst>
                  <a:ext uri="{FF2B5EF4-FFF2-40B4-BE49-F238E27FC236}">
                    <a16:creationId xmlns:a16="http://schemas.microsoft.com/office/drawing/2014/main" id="{7143009C-229C-42A1-8F6F-515250F203DF}"/>
                  </a:ext>
                </a:extLst>
              </p:cNvPr>
              <p:cNvSpPr/>
              <p:nvPr/>
            </p:nvSpPr>
            <p:spPr>
              <a:xfrm>
                <a:off x="6844534" y="30468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26" name="วงรี 225">
                <a:extLst>
                  <a:ext uri="{FF2B5EF4-FFF2-40B4-BE49-F238E27FC236}">
                    <a16:creationId xmlns:a16="http://schemas.microsoft.com/office/drawing/2014/main" id="{1996C852-8787-421A-8B7A-B535912C8DBC}"/>
                  </a:ext>
                </a:extLst>
              </p:cNvPr>
              <p:cNvSpPr/>
              <p:nvPr/>
            </p:nvSpPr>
            <p:spPr>
              <a:xfrm>
                <a:off x="6844534" y="32469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</p:grpSp>
        <p:pic>
          <p:nvPicPr>
            <p:cNvPr id="230" name="รูปภาพ 229">
              <a:extLst>
                <a:ext uri="{FF2B5EF4-FFF2-40B4-BE49-F238E27FC236}">
                  <a16:creationId xmlns:a16="http://schemas.microsoft.com/office/drawing/2014/main" id="{5BCBB62A-289D-4E01-BD9A-836A9963BB0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412710">
              <a:off x="2901771" y="5172733"/>
              <a:ext cx="496270" cy="458438"/>
            </a:xfrm>
            <a:prstGeom prst="rect">
              <a:avLst/>
            </a:prstGeom>
          </p:spPr>
        </p:pic>
        <p:sp>
          <p:nvSpPr>
            <p:cNvPr id="187" name="สี่เหลี่ยมผืนผ้า 186">
              <a:extLst>
                <a:ext uri="{FF2B5EF4-FFF2-40B4-BE49-F238E27FC236}">
                  <a16:creationId xmlns:a16="http://schemas.microsoft.com/office/drawing/2014/main" id="{EEEA021F-FE91-4991-A9F4-6B54B83EBB5E}"/>
                </a:ext>
              </a:extLst>
            </p:cNvPr>
            <p:cNvSpPr/>
            <p:nvPr/>
          </p:nvSpPr>
          <p:spPr>
            <a:xfrm>
              <a:off x="399393" y="309383"/>
              <a:ext cx="8441305" cy="4559946"/>
            </a:xfrm>
            <a:prstGeom prst="rect">
              <a:avLst/>
            </a:prstGeom>
            <a:solidFill>
              <a:schemeClr val="accent4">
                <a:lumMod val="20000"/>
                <a:lumOff val="80000"/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sp>
          <p:nvSpPr>
            <p:cNvPr id="2" name="สี่เหลี่ยมผืนผ้า 1">
              <a:extLst>
                <a:ext uri="{FF2B5EF4-FFF2-40B4-BE49-F238E27FC236}">
                  <a16:creationId xmlns:a16="http://schemas.microsoft.com/office/drawing/2014/main" id="{823F2461-C6A2-415D-BC23-E283FF6630FD}"/>
                </a:ext>
              </a:extLst>
            </p:cNvPr>
            <p:cNvSpPr/>
            <p:nvPr/>
          </p:nvSpPr>
          <p:spPr>
            <a:xfrm>
              <a:off x="1447350" y="465467"/>
              <a:ext cx="7437915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h-TH" sz="4000" b="1" u="sng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เซรามิก</a:t>
              </a:r>
              <a:r>
                <a:rPr lang="en-US" sz="4000" b="1" u="sng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 (ceramic)</a:t>
              </a:r>
              <a:endParaRPr lang="th-TH" sz="4000" b="1" u="sng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4D66D8C-08F9-42FB-9CF3-3FB38DB7AA9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6711" y="420884"/>
              <a:ext cx="720000" cy="720000"/>
            </a:xfrm>
            <a:prstGeom prst="rect">
              <a:avLst/>
            </a:prstGeom>
          </p:spPr>
        </p:pic>
        <p:sp>
          <p:nvSpPr>
            <p:cNvPr id="188" name="TextBox 187">
              <a:extLst>
                <a:ext uri="{FF2B5EF4-FFF2-40B4-BE49-F238E27FC236}">
                  <a16:creationId xmlns:a16="http://schemas.microsoft.com/office/drawing/2014/main" id="{33E0FD63-A7AA-4D0E-831E-DBBCB2C02C32}"/>
                </a:ext>
              </a:extLst>
            </p:cNvPr>
            <p:cNvSpPr txBox="1"/>
            <p:nvPr/>
          </p:nvSpPr>
          <p:spPr>
            <a:xfrm>
              <a:off x="1477934" y="1068575"/>
              <a:ext cx="7171864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th-TH" sz="2000" b="1" dirty="0">
                  <a:solidFill>
                    <a:srgbClr val="0070C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เซรามิก </a:t>
              </a:r>
              <a:r>
                <a:rPr lang="th-TH" sz="20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ที่ใช้งานทั่วไปเป็นวัสดุที่ผลิตจากดิน หิน ทราย และแร่ธาตุต่างๆ จากธรรมชาติ </a:t>
              </a:r>
            </a:p>
            <a:p>
              <a:r>
                <a:rPr lang="th-TH" sz="20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ที่ผ่านการขึ้นรูปแล้วนำไปเผาที่อุณหภูมิสูง ทำให้โครงสร้างและสมบัติเปลี่ยนไปจากเดิม </a:t>
              </a:r>
            </a:p>
            <a:p>
              <a:r>
                <a:rPr lang="th-TH" sz="20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เซรามิกส่วนใหญ่มีความแข็งแต่เปราะ ทนต่อการสึกกร่อนได้สูง มีจุดหลอมเหลวสูง </a:t>
              </a:r>
            </a:p>
            <a:p>
              <a:r>
                <a:rPr lang="th-TH" sz="20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ไม่นำความร้อนและไม่นำไฟฟ้า ทนความร้อนได้ดี เมื่อได้รับความร้อนแล้วไม่เปลี่ยนแปลงรูปร่าง </a:t>
              </a:r>
            </a:p>
          </p:txBody>
        </p:sp>
        <p:sp>
          <p:nvSpPr>
            <p:cNvPr id="189" name="TextBox 188">
              <a:extLst>
                <a:ext uri="{FF2B5EF4-FFF2-40B4-BE49-F238E27FC236}">
                  <a16:creationId xmlns:a16="http://schemas.microsoft.com/office/drawing/2014/main" id="{9312C196-52D7-4207-B30D-769FD7FBA6B4}"/>
                </a:ext>
              </a:extLst>
            </p:cNvPr>
            <p:cNvSpPr txBox="1"/>
            <p:nvPr/>
          </p:nvSpPr>
          <p:spPr>
            <a:xfrm>
              <a:off x="642277" y="2466838"/>
              <a:ext cx="8180062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th-TH" sz="2200" b="1" dirty="0">
                  <a:solidFill>
                    <a:srgbClr val="0070C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ตัวอย่างของใช้ที่ทำจากเซรามิก </a:t>
              </a:r>
              <a:r>
                <a:rPr lang="th-TH" sz="22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เช่น จานชามเซรามิก แจกันเซรามิก กระเบื้อง กระจก ลูกถ้วยไฟฟ้า </a:t>
              </a:r>
            </a:p>
            <a:p>
              <a:pPr algn="ctr"/>
              <a:r>
                <a:rPr lang="th-TH" sz="22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ในปัจจุบันมีการนำเซรามิกที่มีความบริสุทธิ์สูง เช่น อะลูมินา มาใช้ในอุตสาหกรรมอิเล็กทรอนิกส์</a:t>
              </a:r>
            </a:p>
          </p:txBody>
        </p:sp>
        <p:cxnSp>
          <p:nvCxnSpPr>
            <p:cNvPr id="227" name="Straight Connector 226">
              <a:extLst>
                <a:ext uri="{FF2B5EF4-FFF2-40B4-BE49-F238E27FC236}">
                  <a16:creationId xmlns:a16="http://schemas.microsoft.com/office/drawing/2014/main" id="{18EA64AB-1F62-4559-8BA4-BAAB65794FE7}"/>
                </a:ext>
              </a:extLst>
            </p:cNvPr>
            <p:cNvCxnSpPr/>
            <p:nvPr/>
          </p:nvCxnSpPr>
          <p:spPr>
            <a:xfrm>
              <a:off x="1408287" y="1208678"/>
              <a:ext cx="0" cy="1044000"/>
            </a:xfrm>
            <a:prstGeom prst="line">
              <a:avLst/>
            </a:prstGeom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28" name="รูปภาพ 227">
              <a:extLst>
                <a:ext uri="{FF2B5EF4-FFF2-40B4-BE49-F238E27FC236}">
                  <a16:creationId xmlns:a16="http://schemas.microsoft.com/office/drawing/2014/main" id="{CD6E5380-7720-4607-9F16-08F002AE915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6292" y="1249364"/>
              <a:ext cx="360000" cy="360000"/>
            </a:xfrm>
            <a:prstGeom prst="rect">
              <a:avLst/>
            </a:prstGeom>
          </p:spPr>
        </p:pic>
        <p:pic>
          <p:nvPicPr>
            <p:cNvPr id="20482" name="Picture 2" descr="เทคโนโลยี, อุตสาหกรรม, ข้อมูลใหญ่, ซีพียู, แผงวงจร">
              <a:extLst>
                <a:ext uri="{FF2B5EF4-FFF2-40B4-BE49-F238E27FC236}">
                  <a16:creationId xmlns:a16="http://schemas.microsoft.com/office/drawing/2014/main" id="{DD7A6F68-AF43-46D5-9131-6F6A36D582D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6842" y="3268844"/>
              <a:ext cx="2294202" cy="1526954"/>
            </a:xfrm>
            <a:prstGeom prst="rect">
              <a:avLst/>
            </a:prstGeom>
            <a:noFill/>
            <a:ln w="12700"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484" name="Picture 4" descr="แก้ว, ถ้วย, ที่ว่างเปล่า, กาแฟแก้ว, เซรามิก, แก้วเปล่า">
              <a:extLst>
                <a:ext uri="{FF2B5EF4-FFF2-40B4-BE49-F238E27FC236}">
                  <a16:creationId xmlns:a16="http://schemas.microsoft.com/office/drawing/2014/main" id="{F9F16430-F28F-4361-AA27-733BC0392A1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9681" y="3249939"/>
              <a:ext cx="2298112" cy="1527361"/>
            </a:xfrm>
            <a:prstGeom prst="rect">
              <a:avLst/>
            </a:prstGeom>
            <a:noFill/>
            <a:ln w="12700"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486" name="Picture 6" descr="แม่แบบ, โมเสก, พื้นหลัง, เรขาคณิต, พื้น, สถาปัตยกรรม">
              <a:extLst>
                <a:ext uri="{FF2B5EF4-FFF2-40B4-BE49-F238E27FC236}">
                  <a16:creationId xmlns:a16="http://schemas.microsoft.com/office/drawing/2014/main" id="{B1F1A816-FB31-40B4-A733-291BBC3D16A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1419" y="3268844"/>
              <a:ext cx="2301271" cy="1526954"/>
            </a:xfrm>
            <a:prstGeom prst="rect">
              <a:avLst/>
            </a:prstGeom>
            <a:noFill/>
            <a:ln w="12700"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BB413152-0322-45C0-9431-142EDB1FBB6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708" y="529997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47279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62DDE2A4-77F5-4914-AF05-BC852C4CB9D4}"/>
              </a:ext>
            </a:extLst>
          </p:cNvPr>
          <p:cNvGrpSpPr/>
          <p:nvPr/>
        </p:nvGrpSpPr>
        <p:grpSpPr>
          <a:xfrm>
            <a:off x="-24524" y="-71791"/>
            <a:ext cx="9188286" cy="5702962"/>
            <a:chOff x="-24524" y="-71791"/>
            <a:chExt cx="9188286" cy="5702962"/>
          </a:xfrm>
        </p:grpSpPr>
        <p:sp>
          <p:nvSpPr>
            <p:cNvPr id="124" name="วงรี 123">
              <a:extLst>
                <a:ext uri="{FF2B5EF4-FFF2-40B4-BE49-F238E27FC236}">
                  <a16:creationId xmlns:a16="http://schemas.microsoft.com/office/drawing/2014/main" id="{4D749C6A-B85E-4128-A4F5-3C008CE3256F}"/>
                </a:ext>
              </a:extLst>
            </p:cNvPr>
            <p:cNvSpPr/>
            <p:nvPr/>
          </p:nvSpPr>
          <p:spPr>
            <a:xfrm rot="2025166">
              <a:off x="4547239" y="3641871"/>
              <a:ext cx="1654232" cy="1528124"/>
            </a:xfrm>
            <a:prstGeom prst="ellipse">
              <a:avLst/>
            </a:prstGeom>
            <a:pattFill prst="dkHorz">
              <a:fgClr>
                <a:srgbClr val="3DADD4"/>
              </a:fgClr>
              <a:bgClr>
                <a:schemeClr val="accent5">
                  <a:lumMod val="40000"/>
                  <a:lumOff val="6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 dirty="0"/>
            </a:p>
          </p:txBody>
        </p:sp>
        <p:sp>
          <p:nvSpPr>
            <p:cNvPr id="123" name="วงรี 122">
              <a:extLst>
                <a:ext uri="{FF2B5EF4-FFF2-40B4-BE49-F238E27FC236}">
                  <a16:creationId xmlns:a16="http://schemas.microsoft.com/office/drawing/2014/main" id="{4547BB5D-980C-49C6-8DD2-5EBB553E6D2E}"/>
                </a:ext>
              </a:extLst>
            </p:cNvPr>
            <p:cNvSpPr/>
            <p:nvPr/>
          </p:nvSpPr>
          <p:spPr>
            <a:xfrm rot="2025166">
              <a:off x="248763" y="2075931"/>
              <a:ext cx="1654232" cy="1528124"/>
            </a:xfrm>
            <a:prstGeom prst="ellipse">
              <a:avLst/>
            </a:prstGeom>
            <a:pattFill prst="dkHorz">
              <a:fgClr>
                <a:srgbClr val="3DADD4"/>
              </a:fgClr>
              <a:bgClr>
                <a:schemeClr val="accent5">
                  <a:lumMod val="40000"/>
                  <a:lumOff val="6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 dirty="0"/>
            </a:p>
          </p:txBody>
        </p:sp>
        <p:sp>
          <p:nvSpPr>
            <p:cNvPr id="122" name="วงรี 121">
              <a:extLst>
                <a:ext uri="{FF2B5EF4-FFF2-40B4-BE49-F238E27FC236}">
                  <a16:creationId xmlns:a16="http://schemas.microsoft.com/office/drawing/2014/main" id="{136E3BA7-F06D-4AEC-9D6F-42B890E5616A}"/>
                </a:ext>
              </a:extLst>
            </p:cNvPr>
            <p:cNvSpPr/>
            <p:nvPr/>
          </p:nvSpPr>
          <p:spPr>
            <a:xfrm rot="2025166">
              <a:off x="6990495" y="1782658"/>
              <a:ext cx="1654232" cy="1528124"/>
            </a:xfrm>
            <a:prstGeom prst="ellipse">
              <a:avLst/>
            </a:prstGeom>
            <a:pattFill prst="dkHorz">
              <a:fgClr>
                <a:srgbClr val="3DADD4"/>
              </a:fgClr>
              <a:bgClr>
                <a:schemeClr val="accent5">
                  <a:lumMod val="40000"/>
                  <a:lumOff val="6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 dirty="0"/>
            </a:p>
          </p:txBody>
        </p:sp>
        <p:grpSp>
          <p:nvGrpSpPr>
            <p:cNvPr id="25" name="กลุ่ม 24">
              <a:extLst>
                <a:ext uri="{FF2B5EF4-FFF2-40B4-BE49-F238E27FC236}">
                  <a16:creationId xmlns:a16="http://schemas.microsoft.com/office/drawing/2014/main" id="{C3AE868D-FBBA-4B74-B214-3D8230C10F4E}"/>
                </a:ext>
              </a:extLst>
            </p:cNvPr>
            <p:cNvGrpSpPr/>
            <p:nvPr/>
          </p:nvGrpSpPr>
          <p:grpSpPr>
            <a:xfrm>
              <a:off x="-24524" y="-71791"/>
              <a:ext cx="5503933" cy="4625727"/>
              <a:chOff x="-13854" y="-53779"/>
              <a:chExt cx="5988928" cy="5448712"/>
            </a:xfrm>
            <a:gradFill>
              <a:gsLst>
                <a:gs pos="0">
                  <a:srgbClr val="FEE882"/>
                </a:gs>
                <a:gs pos="73000">
                  <a:srgbClr val="FEE882"/>
                </a:gs>
                <a:gs pos="100000">
                  <a:srgbClr val="FEE882"/>
                </a:gs>
              </a:gsLst>
              <a:path path="circle">
                <a:fillToRect l="50000" t="50000" r="50000" b="50000"/>
              </a:path>
            </a:gradFill>
          </p:grpSpPr>
          <p:sp>
            <p:nvSpPr>
              <p:cNvPr id="24" name="รูปแบบอิสระ: รูปร่าง 23">
                <a:extLst>
                  <a:ext uri="{FF2B5EF4-FFF2-40B4-BE49-F238E27FC236}">
                    <a16:creationId xmlns:a16="http://schemas.microsoft.com/office/drawing/2014/main" id="{8532D37F-FCA3-4BF8-BDEE-30A101219801}"/>
                  </a:ext>
                </a:extLst>
              </p:cNvPr>
              <p:cNvSpPr/>
              <p:nvPr/>
            </p:nvSpPr>
            <p:spPr>
              <a:xfrm>
                <a:off x="-13854" y="415635"/>
                <a:ext cx="3654961" cy="4979298"/>
              </a:xfrm>
              <a:custGeom>
                <a:avLst/>
                <a:gdLst>
                  <a:gd name="connsiteX0" fmla="*/ 3034146 w 3034146"/>
                  <a:gd name="connsiteY0" fmla="*/ 0 h 4724400"/>
                  <a:gd name="connsiteX1" fmla="*/ 1676400 w 3034146"/>
                  <a:gd name="connsiteY1" fmla="*/ 1939636 h 4724400"/>
                  <a:gd name="connsiteX2" fmla="*/ 831273 w 3034146"/>
                  <a:gd name="connsiteY2" fmla="*/ 2521527 h 4724400"/>
                  <a:gd name="connsiteX3" fmla="*/ 498764 w 3034146"/>
                  <a:gd name="connsiteY3" fmla="*/ 4322618 h 4724400"/>
                  <a:gd name="connsiteX4" fmla="*/ 13855 w 3034146"/>
                  <a:gd name="connsiteY4" fmla="*/ 4724400 h 4724400"/>
                  <a:gd name="connsiteX5" fmla="*/ 0 w 3034146"/>
                  <a:gd name="connsiteY5" fmla="*/ 41564 h 4724400"/>
                  <a:gd name="connsiteX6" fmla="*/ 3034146 w 3034146"/>
                  <a:gd name="connsiteY6" fmla="*/ 0 h 4724400"/>
                  <a:gd name="connsiteX0" fmla="*/ 3034146 w 3034146"/>
                  <a:gd name="connsiteY0" fmla="*/ 0 h 5021667"/>
                  <a:gd name="connsiteX1" fmla="*/ 1676400 w 3034146"/>
                  <a:gd name="connsiteY1" fmla="*/ 1939636 h 5021667"/>
                  <a:gd name="connsiteX2" fmla="*/ 831273 w 3034146"/>
                  <a:gd name="connsiteY2" fmla="*/ 2521527 h 5021667"/>
                  <a:gd name="connsiteX3" fmla="*/ 498764 w 3034146"/>
                  <a:gd name="connsiteY3" fmla="*/ 4322618 h 5021667"/>
                  <a:gd name="connsiteX4" fmla="*/ 13855 w 3034146"/>
                  <a:gd name="connsiteY4" fmla="*/ 4724400 h 5021667"/>
                  <a:gd name="connsiteX5" fmla="*/ 0 w 3034146"/>
                  <a:gd name="connsiteY5" fmla="*/ 41564 h 5021667"/>
                  <a:gd name="connsiteX6" fmla="*/ 3034146 w 3034146"/>
                  <a:gd name="connsiteY6" fmla="*/ 0 h 5021667"/>
                  <a:gd name="connsiteX0" fmla="*/ 3034146 w 3034146"/>
                  <a:gd name="connsiteY0" fmla="*/ 0 h 5021667"/>
                  <a:gd name="connsiteX1" fmla="*/ 1676400 w 3034146"/>
                  <a:gd name="connsiteY1" fmla="*/ 1939636 h 5021667"/>
                  <a:gd name="connsiteX2" fmla="*/ 831273 w 3034146"/>
                  <a:gd name="connsiteY2" fmla="*/ 2521527 h 5021667"/>
                  <a:gd name="connsiteX3" fmla="*/ 498764 w 3034146"/>
                  <a:gd name="connsiteY3" fmla="*/ 4322618 h 5021667"/>
                  <a:gd name="connsiteX4" fmla="*/ 13855 w 3034146"/>
                  <a:gd name="connsiteY4" fmla="*/ 4724400 h 5021667"/>
                  <a:gd name="connsiteX5" fmla="*/ 0 w 3034146"/>
                  <a:gd name="connsiteY5" fmla="*/ 41564 h 5021667"/>
                  <a:gd name="connsiteX6" fmla="*/ 3034146 w 3034146"/>
                  <a:gd name="connsiteY6" fmla="*/ 0 h 5021667"/>
                  <a:gd name="connsiteX0" fmla="*/ 3034146 w 3073956"/>
                  <a:gd name="connsiteY0" fmla="*/ 0 h 5021667"/>
                  <a:gd name="connsiteX1" fmla="*/ 1676400 w 3073956"/>
                  <a:gd name="connsiteY1" fmla="*/ 1939636 h 5021667"/>
                  <a:gd name="connsiteX2" fmla="*/ 831273 w 3073956"/>
                  <a:gd name="connsiteY2" fmla="*/ 2521527 h 5021667"/>
                  <a:gd name="connsiteX3" fmla="*/ 498764 w 3073956"/>
                  <a:gd name="connsiteY3" fmla="*/ 4322618 h 5021667"/>
                  <a:gd name="connsiteX4" fmla="*/ 13855 w 3073956"/>
                  <a:gd name="connsiteY4" fmla="*/ 4724400 h 5021667"/>
                  <a:gd name="connsiteX5" fmla="*/ 0 w 3073956"/>
                  <a:gd name="connsiteY5" fmla="*/ 41564 h 5021667"/>
                  <a:gd name="connsiteX6" fmla="*/ 3034146 w 3073956"/>
                  <a:gd name="connsiteY6" fmla="*/ 0 h 5021667"/>
                  <a:gd name="connsiteX0" fmla="*/ 3034146 w 3101237"/>
                  <a:gd name="connsiteY0" fmla="*/ 0 h 5021667"/>
                  <a:gd name="connsiteX1" fmla="*/ 2286000 w 3101237"/>
                  <a:gd name="connsiteY1" fmla="*/ 2119745 h 5021667"/>
                  <a:gd name="connsiteX2" fmla="*/ 831273 w 3101237"/>
                  <a:gd name="connsiteY2" fmla="*/ 2521527 h 5021667"/>
                  <a:gd name="connsiteX3" fmla="*/ 498764 w 3101237"/>
                  <a:gd name="connsiteY3" fmla="*/ 4322618 h 5021667"/>
                  <a:gd name="connsiteX4" fmla="*/ 13855 w 3101237"/>
                  <a:gd name="connsiteY4" fmla="*/ 4724400 h 5021667"/>
                  <a:gd name="connsiteX5" fmla="*/ 0 w 3101237"/>
                  <a:gd name="connsiteY5" fmla="*/ 41564 h 5021667"/>
                  <a:gd name="connsiteX6" fmla="*/ 3034146 w 3101237"/>
                  <a:gd name="connsiteY6" fmla="*/ 0 h 5021667"/>
                  <a:gd name="connsiteX0" fmla="*/ 3740728 w 3780989"/>
                  <a:gd name="connsiteY0" fmla="*/ 13854 h 4980103"/>
                  <a:gd name="connsiteX1" fmla="*/ 2286000 w 3780989"/>
                  <a:gd name="connsiteY1" fmla="*/ 2078181 h 4980103"/>
                  <a:gd name="connsiteX2" fmla="*/ 831273 w 3780989"/>
                  <a:gd name="connsiteY2" fmla="*/ 2479963 h 4980103"/>
                  <a:gd name="connsiteX3" fmla="*/ 498764 w 3780989"/>
                  <a:gd name="connsiteY3" fmla="*/ 4281054 h 4980103"/>
                  <a:gd name="connsiteX4" fmla="*/ 13855 w 3780989"/>
                  <a:gd name="connsiteY4" fmla="*/ 4682836 h 4980103"/>
                  <a:gd name="connsiteX5" fmla="*/ 0 w 3780989"/>
                  <a:gd name="connsiteY5" fmla="*/ 0 h 4980103"/>
                  <a:gd name="connsiteX6" fmla="*/ 3740728 w 3780989"/>
                  <a:gd name="connsiteY6" fmla="*/ 13854 h 4980103"/>
                  <a:gd name="connsiteX0" fmla="*/ 3740728 w 3803936"/>
                  <a:gd name="connsiteY0" fmla="*/ 13854 h 4980103"/>
                  <a:gd name="connsiteX1" fmla="*/ 2826327 w 3803936"/>
                  <a:gd name="connsiteY1" fmla="*/ 1884217 h 4980103"/>
                  <a:gd name="connsiteX2" fmla="*/ 831273 w 3803936"/>
                  <a:gd name="connsiteY2" fmla="*/ 2479963 h 4980103"/>
                  <a:gd name="connsiteX3" fmla="*/ 498764 w 3803936"/>
                  <a:gd name="connsiteY3" fmla="*/ 4281054 h 4980103"/>
                  <a:gd name="connsiteX4" fmla="*/ 13855 w 3803936"/>
                  <a:gd name="connsiteY4" fmla="*/ 4682836 h 4980103"/>
                  <a:gd name="connsiteX5" fmla="*/ 0 w 3803936"/>
                  <a:gd name="connsiteY5" fmla="*/ 0 h 4980103"/>
                  <a:gd name="connsiteX6" fmla="*/ 3740728 w 3803936"/>
                  <a:gd name="connsiteY6" fmla="*/ 13854 h 4980103"/>
                  <a:gd name="connsiteX0" fmla="*/ 3740728 w 3819518"/>
                  <a:gd name="connsiteY0" fmla="*/ 13854 h 4980103"/>
                  <a:gd name="connsiteX1" fmla="*/ 2826327 w 3819518"/>
                  <a:gd name="connsiteY1" fmla="*/ 1884217 h 4980103"/>
                  <a:gd name="connsiteX2" fmla="*/ 831273 w 3819518"/>
                  <a:gd name="connsiteY2" fmla="*/ 2479963 h 4980103"/>
                  <a:gd name="connsiteX3" fmla="*/ 498764 w 3819518"/>
                  <a:gd name="connsiteY3" fmla="*/ 4281054 h 4980103"/>
                  <a:gd name="connsiteX4" fmla="*/ 13855 w 3819518"/>
                  <a:gd name="connsiteY4" fmla="*/ 4682836 h 4980103"/>
                  <a:gd name="connsiteX5" fmla="*/ 0 w 3819518"/>
                  <a:gd name="connsiteY5" fmla="*/ 0 h 4980103"/>
                  <a:gd name="connsiteX6" fmla="*/ 3740728 w 3819518"/>
                  <a:gd name="connsiteY6" fmla="*/ 13854 h 4980103"/>
                  <a:gd name="connsiteX0" fmla="*/ 3699165 w 3764759"/>
                  <a:gd name="connsiteY0" fmla="*/ 0 h 4980103"/>
                  <a:gd name="connsiteX1" fmla="*/ 2826327 w 3764759"/>
                  <a:gd name="connsiteY1" fmla="*/ 1884217 h 4980103"/>
                  <a:gd name="connsiteX2" fmla="*/ 831273 w 3764759"/>
                  <a:gd name="connsiteY2" fmla="*/ 2479963 h 4980103"/>
                  <a:gd name="connsiteX3" fmla="*/ 498764 w 3764759"/>
                  <a:gd name="connsiteY3" fmla="*/ 4281054 h 4980103"/>
                  <a:gd name="connsiteX4" fmla="*/ 13855 w 3764759"/>
                  <a:gd name="connsiteY4" fmla="*/ 4682836 h 4980103"/>
                  <a:gd name="connsiteX5" fmla="*/ 0 w 3764759"/>
                  <a:gd name="connsiteY5" fmla="*/ 0 h 4980103"/>
                  <a:gd name="connsiteX6" fmla="*/ 3699165 w 3764759"/>
                  <a:gd name="connsiteY6" fmla="*/ 0 h 4980103"/>
                  <a:gd name="connsiteX0" fmla="*/ 3408220 w 3496956"/>
                  <a:gd name="connsiteY0" fmla="*/ 0 h 4993957"/>
                  <a:gd name="connsiteX1" fmla="*/ 2826327 w 3496956"/>
                  <a:gd name="connsiteY1" fmla="*/ 1898071 h 4993957"/>
                  <a:gd name="connsiteX2" fmla="*/ 831273 w 3496956"/>
                  <a:gd name="connsiteY2" fmla="*/ 2493817 h 4993957"/>
                  <a:gd name="connsiteX3" fmla="*/ 498764 w 3496956"/>
                  <a:gd name="connsiteY3" fmla="*/ 4294908 h 4993957"/>
                  <a:gd name="connsiteX4" fmla="*/ 13855 w 3496956"/>
                  <a:gd name="connsiteY4" fmla="*/ 4696690 h 4993957"/>
                  <a:gd name="connsiteX5" fmla="*/ 0 w 3496956"/>
                  <a:gd name="connsiteY5" fmla="*/ 13854 h 4993957"/>
                  <a:gd name="connsiteX6" fmla="*/ 3408220 w 3496956"/>
                  <a:gd name="connsiteY6" fmla="*/ 0 h 4993957"/>
                  <a:gd name="connsiteX0" fmla="*/ 3408220 w 3460882"/>
                  <a:gd name="connsiteY0" fmla="*/ 0 h 4993957"/>
                  <a:gd name="connsiteX1" fmla="*/ 2355272 w 3460882"/>
                  <a:gd name="connsiteY1" fmla="*/ 1787235 h 4993957"/>
                  <a:gd name="connsiteX2" fmla="*/ 831273 w 3460882"/>
                  <a:gd name="connsiteY2" fmla="*/ 2493817 h 4993957"/>
                  <a:gd name="connsiteX3" fmla="*/ 498764 w 3460882"/>
                  <a:gd name="connsiteY3" fmla="*/ 4294908 h 4993957"/>
                  <a:gd name="connsiteX4" fmla="*/ 13855 w 3460882"/>
                  <a:gd name="connsiteY4" fmla="*/ 4696690 h 4993957"/>
                  <a:gd name="connsiteX5" fmla="*/ 0 w 3460882"/>
                  <a:gd name="connsiteY5" fmla="*/ 13854 h 4993957"/>
                  <a:gd name="connsiteX6" fmla="*/ 3408220 w 3460882"/>
                  <a:gd name="connsiteY6" fmla="*/ 0 h 4993957"/>
                  <a:gd name="connsiteX0" fmla="*/ 3408220 w 3461814"/>
                  <a:gd name="connsiteY0" fmla="*/ 0 h 4997951"/>
                  <a:gd name="connsiteX1" fmla="*/ 2355272 w 3461814"/>
                  <a:gd name="connsiteY1" fmla="*/ 1787235 h 4997951"/>
                  <a:gd name="connsiteX2" fmla="*/ 706582 w 3461814"/>
                  <a:gd name="connsiteY2" fmla="*/ 2369126 h 4997951"/>
                  <a:gd name="connsiteX3" fmla="*/ 498764 w 3461814"/>
                  <a:gd name="connsiteY3" fmla="*/ 4294908 h 4997951"/>
                  <a:gd name="connsiteX4" fmla="*/ 13855 w 3461814"/>
                  <a:gd name="connsiteY4" fmla="*/ 4696690 h 4997951"/>
                  <a:gd name="connsiteX5" fmla="*/ 0 w 3461814"/>
                  <a:gd name="connsiteY5" fmla="*/ 13854 h 4997951"/>
                  <a:gd name="connsiteX6" fmla="*/ 3408220 w 3461814"/>
                  <a:gd name="connsiteY6" fmla="*/ 0 h 4997951"/>
                  <a:gd name="connsiteX0" fmla="*/ 3505202 w 3555152"/>
                  <a:gd name="connsiteY0" fmla="*/ 13855 h 4984097"/>
                  <a:gd name="connsiteX1" fmla="*/ 2355272 w 3555152"/>
                  <a:gd name="connsiteY1" fmla="*/ 1773381 h 4984097"/>
                  <a:gd name="connsiteX2" fmla="*/ 706582 w 3555152"/>
                  <a:gd name="connsiteY2" fmla="*/ 2355272 h 4984097"/>
                  <a:gd name="connsiteX3" fmla="*/ 498764 w 3555152"/>
                  <a:gd name="connsiteY3" fmla="*/ 4281054 h 4984097"/>
                  <a:gd name="connsiteX4" fmla="*/ 13855 w 3555152"/>
                  <a:gd name="connsiteY4" fmla="*/ 4682836 h 4984097"/>
                  <a:gd name="connsiteX5" fmla="*/ 0 w 3555152"/>
                  <a:gd name="connsiteY5" fmla="*/ 0 h 4984097"/>
                  <a:gd name="connsiteX6" fmla="*/ 3505202 w 3555152"/>
                  <a:gd name="connsiteY6" fmla="*/ 13855 h 4984097"/>
                  <a:gd name="connsiteX0" fmla="*/ 3505202 w 3509945"/>
                  <a:gd name="connsiteY0" fmla="*/ 13855 h 4984097"/>
                  <a:gd name="connsiteX1" fmla="*/ 2355272 w 3509945"/>
                  <a:gd name="connsiteY1" fmla="*/ 1773381 h 4984097"/>
                  <a:gd name="connsiteX2" fmla="*/ 706582 w 3509945"/>
                  <a:gd name="connsiteY2" fmla="*/ 2355272 h 4984097"/>
                  <a:gd name="connsiteX3" fmla="*/ 498764 w 3509945"/>
                  <a:gd name="connsiteY3" fmla="*/ 4281054 h 4984097"/>
                  <a:gd name="connsiteX4" fmla="*/ 13855 w 3509945"/>
                  <a:gd name="connsiteY4" fmla="*/ 4682836 h 4984097"/>
                  <a:gd name="connsiteX5" fmla="*/ 0 w 3509945"/>
                  <a:gd name="connsiteY5" fmla="*/ 0 h 4984097"/>
                  <a:gd name="connsiteX6" fmla="*/ 3505202 w 3509945"/>
                  <a:gd name="connsiteY6" fmla="*/ 13855 h 4984097"/>
                  <a:gd name="connsiteX0" fmla="*/ 3505202 w 3510195"/>
                  <a:gd name="connsiteY0" fmla="*/ 13855 h 4984097"/>
                  <a:gd name="connsiteX1" fmla="*/ 2355272 w 3510195"/>
                  <a:gd name="connsiteY1" fmla="*/ 1773381 h 4984097"/>
                  <a:gd name="connsiteX2" fmla="*/ 706582 w 3510195"/>
                  <a:gd name="connsiteY2" fmla="*/ 2355272 h 4984097"/>
                  <a:gd name="connsiteX3" fmla="*/ 498764 w 3510195"/>
                  <a:gd name="connsiteY3" fmla="*/ 4281054 h 4984097"/>
                  <a:gd name="connsiteX4" fmla="*/ 13855 w 3510195"/>
                  <a:gd name="connsiteY4" fmla="*/ 4682836 h 4984097"/>
                  <a:gd name="connsiteX5" fmla="*/ 0 w 3510195"/>
                  <a:gd name="connsiteY5" fmla="*/ 0 h 4984097"/>
                  <a:gd name="connsiteX6" fmla="*/ 3505202 w 3510195"/>
                  <a:gd name="connsiteY6" fmla="*/ 13855 h 4984097"/>
                  <a:gd name="connsiteX0" fmla="*/ 3505202 w 3510379"/>
                  <a:gd name="connsiteY0" fmla="*/ 13855 h 4984097"/>
                  <a:gd name="connsiteX1" fmla="*/ 2382981 w 3510379"/>
                  <a:gd name="connsiteY1" fmla="*/ 1911927 h 4984097"/>
                  <a:gd name="connsiteX2" fmla="*/ 706582 w 3510379"/>
                  <a:gd name="connsiteY2" fmla="*/ 2355272 h 4984097"/>
                  <a:gd name="connsiteX3" fmla="*/ 498764 w 3510379"/>
                  <a:gd name="connsiteY3" fmla="*/ 4281054 h 4984097"/>
                  <a:gd name="connsiteX4" fmla="*/ 13855 w 3510379"/>
                  <a:gd name="connsiteY4" fmla="*/ 4682836 h 4984097"/>
                  <a:gd name="connsiteX5" fmla="*/ 0 w 3510379"/>
                  <a:gd name="connsiteY5" fmla="*/ 0 h 4984097"/>
                  <a:gd name="connsiteX6" fmla="*/ 3505202 w 3510379"/>
                  <a:gd name="connsiteY6" fmla="*/ 13855 h 4984097"/>
                  <a:gd name="connsiteX0" fmla="*/ 3865420 w 3868973"/>
                  <a:gd name="connsiteY0" fmla="*/ 13855 h 4984097"/>
                  <a:gd name="connsiteX1" fmla="*/ 2382981 w 3868973"/>
                  <a:gd name="connsiteY1" fmla="*/ 1911927 h 4984097"/>
                  <a:gd name="connsiteX2" fmla="*/ 706582 w 3868973"/>
                  <a:gd name="connsiteY2" fmla="*/ 2355272 h 4984097"/>
                  <a:gd name="connsiteX3" fmla="*/ 498764 w 3868973"/>
                  <a:gd name="connsiteY3" fmla="*/ 4281054 h 4984097"/>
                  <a:gd name="connsiteX4" fmla="*/ 13855 w 3868973"/>
                  <a:gd name="connsiteY4" fmla="*/ 4682836 h 4984097"/>
                  <a:gd name="connsiteX5" fmla="*/ 0 w 3868973"/>
                  <a:gd name="connsiteY5" fmla="*/ 0 h 4984097"/>
                  <a:gd name="connsiteX6" fmla="*/ 3865420 w 3868973"/>
                  <a:gd name="connsiteY6" fmla="*/ 13855 h 4984097"/>
                  <a:gd name="connsiteX0" fmla="*/ 3865420 w 3873426"/>
                  <a:gd name="connsiteY0" fmla="*/ 13855 h 4984097"/>
                  <a:gd name="connsiteX1" fmla="*/ 2992581 w 3873426"/>
                  <a:gd name="connsiteY1" fmla="*/ 1717964 h 4984097"/>
                  <a:gd name="connsiteX2" fmla="*/ 706582 w 3873426"/>
                  <a:gd name="connsiteY2" fmla="*/ 2355272 h 4984097"/>
                  <a:gd name="connsiteX3" fmla="*/ 498764 w 3873426"/>
                  <a:gd name="connsiteY3" fmla="*/ 4281054 h 4984097"/>
                  <a:gd name="connsiteX4" fmla="*/ 13855 w 3873426"/>
                  <a:gd name="connsiteY4" fmla="*/ 4682836 h 4984097"/>
                  <a:gd name="connsiteX5" fmla="*/ 0 w 3873426"/>
                  <a:gd name="connsiteY5" fmla="*/ 0 h 4984097"/>
                  <a:gd name="connsiteX6" fmla="*/ 3865420 w 3873426"/>
                  <a:gd name="connsiteY6" fmla="*/ 13855 h 4984097"/>
                  <a:gd name="connsiteX0" fmla="*/ 3865420 w 3873179"/>
                  <a:gd name="connsiteY0" fmla="*/ 13855 h 4980543"/>
                  <a:gd name="connsiteX1" fmla="*/ 2992581 w 3873179"/>
                  <a:gd name="connsiteY1" fmla="*/ 1717964 h 4980543"/>
                  <a:gd name="connsiteX2" fmla="*/ 803564 w 3873179"/>
                  <a:gd name="connsiteY2" fmla="*/ 2466109 h 4980543"/>
                  <a:gd name="connsiteX3" fmla="*/ 498764 w 3873179"/>
                  <a:gd name="connsiteY3" fmla="*/ 4281054 h 4980543"/>
                  <a:gd name="connsiteX4" fmla="*/ 13855 w 3873179"/>
                  <a:gd name="connsiteY4" fmla="*/ 4682836 h 4980543"/>
                  <a:gd name="connsiteX5" fmla="*/ 0 w 3873179"/>
                  <a:gd name="connsiteY5" fmla="*/ 0 h 4980543"/>
                  <a:gd name="connsiteX6" fmla="*/ 3865420 w 3873179"/>
                  <a:gd name="connsiteY6" fmla="*/ 13855 h 4980543"/>
                  <a:gd name="connsiteX0" fmla="*/ 3532911 w 3549464"/>
                  <a:gd name="connsiteY0" fmla="*/ 138545 h 4980543"/>
                  <a:gd name="connsiteX1" fmla="*/ 2992581 w 3549464"/>
                  <a:gd name="connsiteY1" fmla="*/ 1717964 h 4980543"/>
                  <a:gd name="connsiteX2" fmla="*/ 803564 w 3549464"/>
                  <a:gd name="connsiteY2" fmla="*/ 2466109 h 4980543"/>
                  <a:gd name="connsiteX3" fmla="*/ 498764 w 3549464"/>
                  <a:gd name="connsiteY3" fmla="*/ 4281054 h 4980543"/>
                  <a:gd name="connsiteX4" fmla="*/ 13855 w 3549464"/>
                  <a:gd name="connsiteY4" fmla="*/ 4682836 h 4980543"/>
                  <a:gd name="connsiteX5" fmla="*/ 0 w 3549464"/>
                  <a:gd name="connsiteY5" fmla="*/ 0 h 4980543"/>
                  <a:gd name="connsiteX6" fmla="*/ 3532911 w 3549464"/>
                  <a:gd name="connsiteY6" fmla="*/ 138545 h 4980543"/>
                  <a:gd name="connsiteX0" fmla="*/ 3546766 w 3562611"/>
                  <a:gd name="connsiteY0" fmla="*/ 0 h 5008253"/>
                  <a:gd name="connsiteX1" fmla="*/ 2992581 w 3562611"/>
                  <a:gd name="connsiteY1" fmla="*/ 1745674 h 5008253"/>
                  <a:gd name="connsiteX2" fmla="*/ 803564 w 3562611"/>
                  <a:gd name="connsiteY2" fmla="*/ 2493819 h 5008253"/>
                  <a:gd name="connsiteX3" fmla="*/ 498764 w 3562611"/>
                  <a:gd name="connsiteY3" fmla="*/ 4308764 h 5008253"/>
                  <a:gd name="connsiteX4" fmla="*/ 13855 w 3562611"/>
                  <a:gd name="connsiteY4" fmla="*/ 4710546 h 5008253"/>
                  <a:gd name="connsiteX5" fmla="*/ 0 w 3562611"/>
                  <a:gd name="connsiteY5" fmla="*/ 27710 h 5008253"/>
                  <a:gd name="connsiteX6" fmla="*/ 3546766 w 3562611"/>
                  <a:gd name="connsiteY6" fmla="*/ 0 h 5008253"/>
                  <a:gd name="connsiteX0" fmla="*/ 3546766 w 3706909"/>
                  <a:gd name="connsiteY0" fmla="*/ 0 h 5008253"/>
                  <a:gd name="connsiteX1" fmla="*/ 2992581 w 3706909"/>
                  <a:gd name="connsiteY1" fmla="*/ 1745674 h 5008253"/>
                  <a:gd name="connsiteX2" fmla="*/ 803564 w 3706909"/>
                  <a:gd name="connsiteY2" fmla="*/ 2493819 h 5008253"/>
                  <a:gd name="connsiteX3" fmla="*/ 498764 w 3706909"/>
                  <a:gd name="connsiteY3" fmla="*/ 4308764 h 5008253"/>
                  <a:gd name="connsiteX4" fmla="*/ 13855 w 3706909"/>
                  <a:gd name="connsiteY4" fmla="*/ 4710546 h 5008253"/>
                  <a:gd name="connsiteX5" fmla="*/ 0 w 3706909"/>
                  <a:gd name="connsiteY5" fmla="*/ 27710 h 5008253"/>
                  <a:gd name="connsiteX6" fmla="*/ 3546766 w 3706909"/>
                  <a:gd name="connsiteY6" fmla="*/ 0 h 5008253"/>
                  <a:gd name="connsiteX0" fmla="*/ 3546766 w 3576888"/>
                  <a:gd name="connsiteY0" fmla="*/ 0 h 5008253"/>
                  <a:gd name="connsiteX1" fmla="*/ 2992581 w 3576888"/>
                  <a:gd name="connsiteY1" fmla="*/ 1745674 h 5008253"/>
                  <a:gd name="connsiteX2" fmla="*/ 803564 w 3576888"/>
                  <a:gd name="connsiteY2" fmla="*/ 2493819 h 5008253"/>
                  <a:gd name="connsiteX3" fmla="*/ 498764 w 3576888"/>
                  <a:gd name="connsiteY3" fmla="*/ 4308764 h 5008253"/>
                  <a:gd name="connsiteX4" fmla="*/ 13855 w 3576888"/>
                  <a:gd name="connsiteY4" fmla="*/ 4710546 h 5008253"/>
                  <a:gd name="connsiteX5" fmla="*/ 0 w 3576888"/>
                  <a:gd name="connsiteY5" fmla="*/ 27710 h 5008253"/>
                  <a:gd name="connsiteX6" fmla="*/ 3546766 w 3576888"/>
                  <a:gd name="connsiteY6" fmla="*/ 0 h 5008253"/>
                  <a:gd name="connsiteX0" fmla="*/ 3546766 w 3560729"/>
                  <a:gd name="connsiteY0" fmla="*/ 0 h 5008253"/>
                  <a:gd name="connsiteX1" fmla="*/ 2604653 w 3560729"/>
                  <a:gd name="connsiteY1" fmla="*/ 1814947 h 5008253"/>
                  <a:gd name="connsiteX2" fmla="*/ 803564 w 3560729"/>
                  <a:gd name="connsiteY2" fmla="*/ 2493819 h 5008253"/>
                  <a:gd name="connsiteX3" fmla="*/ 498764 w 3560729"/>
                  <a:gd name="connsiteY3" fmla="*/ 4308764 h 5008253"/>
                  <a:gd name="connsiteX4" fmla="*/ 13855 w 3560729"/>
                  <a:gd name="connsiteY4" fmla="*/ 4710546 h 5008253"/>
                  <a:gd name="connsiteX5" fmla="*/ 0 w 3560729"/>
                  <a:gd name="connsiteY5" fmla="*/ 27710 h 5008253"/>
                  <a:gd name="connsiteX6" fmla="*/ 3546766 w 3560729"/>
                  <a:gd name="connsiteY6" fmla="*/ 0 h 5008253"/>
                  <a:gd name="connsiteX0" fmla="*/ 3546766 w 3560729"/>
                  <a:gd name="connsiteY0" fmla="*/ 0 h 5022108"/>
                  <a:gd name="connsiteX1" fmla="*/ 2604653 w 3560729"/>
                  <a:gd name="connsiteY1" fmla="*/ 1828802 h 5022108"/>
                  <a:gd name="connsiteX2" fmla="*/ 803564 w 3560729"/>
                  <a:gd name="connsiteY2" fmla="*/ 2507674 h 5022108"/>
                  <a:gd name="connsiteX3" fmla="*/ 498764 w 3560729"/>
                  <a:gd name="connsiteY3" fmla="*/ 4322619 h 5022108"/>
                  <a:gd name="connsiteX4" fmla="*/ 13855 w 3560729"/>
                  <a:gd name="connsiteY4" fmla="*/ 4724401 h 5022108"/>
                  <a:gd name="connsiteX5" fmla="*/ 0 w 3560729"/>
                  <a:gd name="connsiteY5" fmla="*/ 41565 h 5022108"/>
                  <a:gd name="connsiteX6" fmla="*/ 3546766 w 3560729"/>
                  <a:gd name="connsiteY6" fmla="*/ 0 h 5022108"/>
                  <a:gd name="connsiteX0" fmla="*/ 3546766 w 3560729"/>
                  <a:gd name="connsiteY0" fmla="*/ 0 h 5028368"/>
                  <a:gd name="connsiteX1" fmla="*/ 2604653 w 3560729"/>
                  <a:gd name="connsiteY1" fmla="*/ 1828802 h 5028368"/>
                  <a:gd name="connsiteX2" fmla="*/ 803564 w 3560729"/>
                  <a:gd name="connsiteY2" fmla="*/ 2313710 h 5028368"/>
                  <a:gd name="connsiteX3" fmla="*/ 498764 w 3560729"/>
                  <a:gd name="connsiteY3" fmla="*/ 4322619 h 5028368"/>
                  <a:gd name="connsiteX4" fmla="*/ 13855 w 3560729"/>
                  <a:gd name="connsiteY4" fmla="*/ 4724401 h 5028368"/>
                  <a:gd name="connsiteX5" fmla="*/ 0 w 3560729"/>
                  <a:gd name="connsiteY5" fmla="*/ 41565 h 5028368"/>
                  <a:gd name="connsiteX6" fmla="*/ 3546766 w 3560729"/>
                  <a:gd name="connsiteY6" fmla="*/ 0 h 5028368"/>
                  <a:gd name="connsiteX0" fmla="*/ 3546766 w 3567061"/>
                  <a:gd name="connsiteY0" fmla="*/ 0 h 5028368"/>
                  <a:gd name="connsiteX1" fmla="*/ 2826326 w 3567061"/>
                  <a:gd name="connsiteY1" fmla="*/ 1731820 h 5028368"/>
                  <a:gd name="connsiteX2" fmla="*/ 803564 w 3567061"/>
                  <a:gd name="connsiteY2" fmla="*/ 2313710 h 5028368"/>
                  <a:gd name="connsiteX3" fmla="*/ 498764 w 3567061"/>
                  <a:gd name="connsiteY3" fmla="*/ 4322619 h 5028368"/>
                  <a:gd name="connsiteX4" fmla="*/ 13855 w 3567061"/>
                  <a:gd name="connsiteY4" fmla="*/ 4724401 h 5028368"/>
                  <a:gd name="connsiteX5" fmla="*/ 0 w 3567061"/>
                  <a:gd name="connsiteY5" fmla="*/ 41565 h 5028368"/>
                  <a:gd name="connsiteX6" fmla="*/ 3546766 w 3567061"/>
                  <a:gd name="connsiteY6" fmla="*/ 0 h 5028368"/>
                  <a:gd name="connsiteX0" fmla="*/ 3546766 w 3567061"/>
                  <a:gd name="connsiteY0" fmla="*/ 0 h 4939815"/>
                  <a:gd name="connsiteX1" fmla="*/ 2826326 w 3567061"/>
                  <a:gd name="connsiteY1" fmla="*/ 1731820 h 4939815"/>
                  <a:gd name="connsiteX2" fmla="*/ 803564 w 3567061"/>
                  <a:gd name="connsiteY2" fmla="*/ 2313710 h 4939815"/>
                  <a:gd name="connsiteX3" fmla="*/ 1066801 w 3567061"/>
                  <a:gd name="connsiteY3" fmla="*/ 3782292 h 4939815"/>
                  <a:gd name="connsiteX4" fmla="*/ 13855 w 3567061"/>
                  <a:gd name="connsiteY4" fmla="*/ 4724401 h 4939815"/>
                  <a:gd name="connsiteX5" fmla="*/ 0 w 3567061"/>
                  <a:gd name="connsiteY5" fmla="*/ 41565 h 4939815"/>
                  <a:gd name="connsiteX6" fmla="*/ 3546766 w 3567061"/>
                  <a:gd name="connsiteY6" fmla="*/ 0 h 4939815"/>
                  <a:gd name="connsiteX0" fmla="*/ 3546766 w 3567427"/>
                  <a:gd name="connsiteY0" fmla="*/ 0 h 4944652"/>
                  <a:gd name="connsiteX1" fmla="*/ 2826326 w 3567427"/>
                  <a:gd name="connsiteY1" fmla="*/ 1731820 h 4944652"/>
                  <a:gd name="connsiteX2" fmla="*/ 748145 w 3567427"/>
                  <a:gd name="connsiteY2" fmla="*/ 2050474 h 4944652"/>
                  <a:gd name="connsiteX3" fmla="*/ 1066801 w 3567427"/>
                  <a:gd name="connsiteY3" fmla="*/ 3782292 h 4944652"/>
                  <a:gd name="connsiteX4" fmla="*/ 13855 w 3567427"/>
                  <a:gd name="connsiteY4" fmla="*/ 4724401 h 4944652"/>
                  <a:gd name="connsiteX5" fmla="*/ 0 w 3567427"/>
                  <a:gd name="connsiteY5" fmla="*/ 41565 h 4944652"/>
                  <a:gd name="connsiteX6" fmla="*/ 3546766 w 3567427"/>
                  <a:gd name="connsiteY6" fmla="*/ 0 h 4944652"/>
                  <a:gd name="connsiteX0" fmla="*/ 3546766 w 3566619"/>
                  <a:gd name="connsiteY0" fmla="*/ 0 h 4940065"/>
                  <a:gd name="connsiteX1" fmla="*/ 2826326 w 3566619"/>
                  <a:gd name="connsiteY1" fmla="*/ 1731820 h 4940065"/>
                  <a:gd name="connsiteX2" fmla="*/ 872836 w 3566619"/>
                  <a:gd name="connsiteY2" fmla="*/ 2299856 h 4940065"/>
                  <a:gd name="connsiteX3" fmla="*/ 1066801 w 3566619"/>
                  <a:gd name="connsiteY3" fmla="*/ 3782292 h 4940065"/>
                  <a:gd name="connsiteX4" fmla="*/ 13855 w 3566619"/>
                  <a:gd name="connsiteY4" fmla="*/ 4724401 h 4940065"/>
                  <a:gd name="connsiteX5" fmla="*/ 0 w 3566619"/>
                  <a:gd name="connsiteY5" fmla="*/ 41565 h 4940065"/>
                  <a:gd name="connsiteX6" fmla="*/ 3546766 w 3566619"/>
                  <a:gd name="connsiteY6" fmla="*/ 0 h 4940065"/>
                  <a:gd name="connsiteX0" fmla="*/ 3546766 w 3566619"/>
                  <a:gd name="connsiteY0" fmla="*/ 0 h 4943391"/>
                  <a:gd name="connsiteX1" fmla="*/ 2826326 w 3566619"/>
                  <a:gd name="connsiteY1" fmla="*/ 1731820 h 4943391"/>
                  <a:gd name="connsiteX2" fmla="*/ 872836 w 3566619"/>
                  <a:gd name="connsiteY2" fmla="*/ 2299856 h 4943391"/>
                  <a:gd name="connsiteX3" fmla="*/ 1343891 w 3566619"/>
                  <a:gd name="connsiteY3" fmla="*/ 3810001 h 4943391"/>
                  <a:gd name="connsiteX4" fmla="*/ 13855 w 3566619"/>
                  <a:gd name="connsiteY4" fmla="*/ 4724401 h 4943391"/>
                  <a:gd name="connsiteX5" fmla="*/ 0 w 3566619"/>
                  <a:gd name="connsiteY5" fmla="*/ 41565 h 4943391"/>
                  <a:gd name="connsiteX6" fmla="*/ 3546766 w 3566619"/>
                  <a:gd name="connsiteY6" fmla="*/ 0 h 4943391"/>
                  <a:gd name="connsiteX0" fmla="*/ 3546766 w 3566619"/>
                  <a:gd name="connsiteY0" fmla="*/ 0 h 4955848"/>
                  <a:gd name="connsiteX1" fmla="*/ 2826326 w 3566619"/>
                  <a:gd name="connsiteY1" fmla="*/ 1731820 h 4955848"/>
                  <a:gd name="connsiteX2" fmla="*/ 872836 w 3566619"/>
                  <a:gd name="connsiteY2" fmla="*/ 2299856 h 4955848"/>
                  <a:gd name="connsiteX3" fmla="*/ 1136073 w 3566619"/>
                  <a:gd name="connsiteY3" fmla="*/ 3906983 h 4955848"/>
                  <a:gd name="connsiteX4" fmla="*/ 13855 w 3566619"/>
                  <a:gd name="connsiteY4" fmla="*/ 4724401 h 4955848"/>
                  <a:gd name="connsiteX5" fmla="*/ 0 w 3566619"/>
                  <a:gd name="connsiteY5" fmla="*/ 41565 h 4955848"/>
                  <a:gd name="connsiteX6" fmla="*/ 3546766 w 3566619"/>
                  <a:gd name="connsiteY6" fmla="*/ 0 h 4955848"/>
                  <a:gd name="connsiteX0" fmla="*/ 3546766 w 3609882"/>
                  <a:gd name="connsiteY0" fmla="*/ 0 h 4955848"/>
                  <a:gd name="connsiteX1" fmla="*/ 3214254 w 3609882"/>
                  <a:gd name="connsiteY1" fmla="*/ 1579420 h 4955848"/>
                  <a:gd name="connsiteX2" fmla="*/ 872836 w 3609882"/>
                  <a:gd name="connsiteY2" fmla="*/ 2299856 h 4955848"/>
                  <a:gd name="connsiteX3" fmla="*/ 1136073 w 3609882"/>
                  <a:gd name="connsiteY3" fmla="*/ 3906983 h 4955848"/>
                  <a:gd name="connsiteX4" fmla="*/ 13855 w 3609882"/>
                  <a:gd name="connsiteY4" fmla="*/ 4724401 h 4955848"/>
                  <a:gd name="connsiteX5" fmla="*/ 0 w 3609882"/>
                  <a:gd name="connsiteY5" fmla="*/ 41565 h 4955848"/>
                  <a:gd name="connsiteX6" fmla="*/ 3546766 w 3609882"/>
                  <a:gd name="connsiteY6" fmla="*/ 0 h 4955848"/>
                  <a:gd name="connsiteX0" fmla="*/ 3546766 w 3609882"/>
                  <a:gd name="connsiteY0" fmla="*/ 0 h 4957825"/>
                  <a:gd name="connsiteX1" fmla="*/ 3214254 w 3609882"/>
                  <a:gd name="connsiteY1" fmla="*/ 1579420 h 4957825"/>
                  <a:gd name="connsiteX2" fmla="*/ 872836 w 3609882"/>
                  <a:gd name="connsiteY2" fmla="*/ 2299856 h 4957825"/>
                  <a:gd name="connsiteX3" fmla="*/ 1136073 w 3609882"/>
                  <a:gd name="connsiteY3" fmla="*/ 3906983 h 4957825"/>
                  <a:gd name="connsiteX4" fmla="*/ 13855 w 3609882"/>
                  <a:gd name="connsiteY4" fmla="*/ 4724401 h 4957825"/>
                  <a:gd name="connsiteX5" fmla="*/ 0 w 3609882"/>
                  <a:gd name="connsiteY5" fmla="*/ 41565 h 4957825"/>
                  <a:gd name="connsiteX6" fmla="*/ 3546766 w 3609882"/>
                  <a:gd name="connsiteY6" fmla="*/ 0 h 4957825"/>
                  <a:gd name="connsiteX0" fmla="*/ 3635098 w 3698214"/>
                  <a:gd name="connsiteY0" fmla="*/ 0 h 4956688"/>
                  <a:gd name="connsiteX1" fmla="*/ 3302586 w 3698214"/>
                  <a:gd name="connsiteY1" fmla="*/ 1579420 h 4956688"/>
                  <a:gd name="connsiteX2" fmla="*/ 961168 w 3698214"/>
                  <a:gd name="connsiteY2" fmla="*/ 2299856 h 4956688"/>
                  <a:gd name="connsiteX3" fmla="*/ 1432223 w 3698214"/>
                  <a:gd name="connsiteY3" fmla="*/ 4045529 h 4956688"/>
                  <a:gd name="connsiteX4" fmla="*/ 102187 w 3698214"/>
                  <a:gd name="connsiteY4" fmla="*/ 4724401 h 4956688"/>
                  <a:gd name="connsiteX5" fmla="*/ 88332 w 3698214"/>
                  <a:gd name="connsiteY5" fmla="*/ 41565 h 4956688"/>
                  <a:gd name="connsiteX6" fmla="*/ 3635098 w 3698214"/>
                  <a:gd name="connsiteY6" fmla="*/ 0 h 4956688"/>
                  <a:gd name="connsiteX0" fmla="*/ 3635098 w 3698214"/>
                  <a:gd name="connsiteY0" fmla="*/ 0 h 4956688"/>
                  <a:gd name="connsiteX1" fmla="*/ 3302586 w 3698214"/>
                  <a:gd name="connsiteY1" fmla="*/ 1579420 h 4956688"/>
                  <a:gd name="connsiteX2" fmla="*/ 961168 w 3698214"/>
                  <a:gd name="connsiteY2" fmla="*/ 2299856 h 4956688"/>
                  <a:gd name="connsiteX3" fmla="*/ 1432223 w 3698214"/>
                  <a:gd name="connsiteY3" fmla="*/ 4045529 h 4956688"/>
                  <a:gd name="connsiteX4" fmla="*/ 102187 w 3698214"/>
                  <a:gd name="connsiteY4" fmla="*/ 4724401 h 4956688"/>
                  <a:gd name="connsiteX5" fmla="*/ 88332 w 3698214"/>
                  <a:gd name="connsiteY5" fmla="*/ 41565 h 4956688"/>
                  <a:gd name="connsiteX6" fmla="*/ 3635098 w 3698214"/>
                  <a:gd name="connsiteY6" fmla="*/ 0 h 4956688"/>
                  <a:gd name="connsiteX0" fmla="*/ 3635098 w 3698214"/>
                  <a:gd name="connsiteY0" fmla="*/ 0 h 4956688"/>
                  <a:gd name="connsiteX1" fmla="*/ 3302586 w 3698214"/>
                  <a:gd name="connsiteY1" fmla="*/ 1579420 h 4956688"/>
                  <a:gd name="connsiteX2" fmla="*/ 961168 w 3698214"/>
                  <a:gd name="connsiteY2" fmla="*/ 2299856 h 4956688"/>
                  <a:gd name="connsiteX3" fmla="*/ 1432223 w 3698214"/>
                  <a:gd name="connsiteY3" fmla="*/ 4045529 h 4956688"/>
                  <a:gd name="connsiteX4" fmla="*/ 102187 w 3698214"/>
                  <a:gd name="connsiteY4" fmla="*/ 4724401 h 4956688"/>
                  <a:gd name="connsiteX5" fmla="*/ 88332 w 3698214"/>
                  <a:gd name="connsiteY5" fmla="*/ 41565 h 4956688"/>
                  <a:gd name="connsiteX6" fmla="*/ 3635098 w 3698214"/>
                  <a:gd name="connsiteY6" fmla="*/ 0 h 4956688"/>
                  <a:gd name="connsiteX0" fmla="*/ 3591845 w 3654961"/>
                  <a:gd name="connsiteY0" fmla="*/ 0 h 4968373"/>
                  <a:gd name="connsiteX1" fmla="*/ 3259333 w 3654961"/>
                  <a:gd name="connsiteY1" fmla="*/ 1579420 h 4968373"/>
                  <a:gd name="connsiteX2" fmla="*/ 917915 w 3654961"/>
                  <a:gd name="connsiteY2" fmla="*/ 2299856 h 4968373"/>
                  <a:gd name="connsiteX3" fmla="*/ 1388970 w 3654961"/>
                  <a:gd name="connsiteY3" fmla="*/ 4045529 h 4968373"/>
                  <a:gd name="connsiteX4" fmla="*/ 58934 w 3654961"/>
                  <a:gd name="connsiteY4" fmla="*/ 4724401 h 4968373"/>
                  <a:gd name="connsiteX5" fmla="*/ 45079 w 3654961"/>
                  <a:gd name="connsiteY5" fmla="*/ 41565 h 4968373"/>
                  <a:gd name="connsiteX6" fmla="*/ 3591845 w 3654961"/>
                  <a:gd name="connsiteY6" fmla="*/ 0 h 4968373"/>
                  <a:gd name="connsiteX0" fmla="*/ 3591845 w 3654961"/>
                  <a:gd name="connsiteY0" fmla="*/ 0 h 4967280"/>
                  <a:gd name="connsiteX1" fmla="*/ 3259333 w 3654961"/>
                  <a:gd name="connsiteY1" fmla="*/ 1579420 h 4967280"/>
                  <a:gd name="connsiteX2" fmla="*/ 917915 w 3654961"/>
                  <a:gd name="connsiteY2" fmla="*/ 2299856 h 4967280"/>
                  <a:gd name="connsiteX3" fmla="*/ 1388970 w 3654961"/>
                  <a:gd name="connsiteY3" fmla="*/ 4045529 h 4967280"/>
                  <a:gd name="connsiteX4" fmla="*/ 58934 w 3654961"/>
                  <a:gd name="connsiteY4" fmla="*/ 4724401 h 4967280"/>
                  <a:gd name="connsiteX5" fmla="*/ 45079 w 3654961"/>
                  <a:gd name="connsiteY5" fmla="*/ 41565 h 4967280"/>
                  <a:gd name="connsiteX6" fmla="*/ 3591845 w 3654961"/>
                  <a:gd name="connsiteY6" fmla="*/ 0 h 4967280"/>
                  <a:gd name="connsiteX0" fmla="*/ 3591845 w 3654961"/>
                  <a:gd name="connsiteY0" fmla="*/ 0 h 4979298"/>
                  <a:gd name="connsiteX1" fmla="*/ 3259333 w 3654961"/>
                  <a:gd name="connsiteY1" fmla="*/ 1579420 h 4979298"/>
                  <a:gd name="connsiteX2" fmla="*/ 917915 w 3654961"/>
                  <a:gd name="connsiteY2" fmla="*/ 2299856 h 4979298"/>
                  <a:gd name="connsiteX3" fmla="*/ 1388970 w 3654961"/>
                  <a:gd name="connsiteY3" fmla="*/ 4045529 h 4979298"/>
                  <a:gd name="connsiteX4" fmla="*/ 58934 w 3654961"/>
                  <a:gd name="connsiteY4" fmla="*/ 4738255 h 4979298"/>
                  <a:gd name="connsiteX5" fmla="*/ 45079 w 3654961"/>
                  <a:gd name="connsiteY5" fmla="*/ 41565 h 4979298"/>
                  <a:gd name="connsiteX6" fmla="*/ 3591845 w 3654961"/>
                  <a:gd name="connsiteY6" fmla="*/ 0 h 4979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654961" h="4979298">
                    <a:moveTo>
                      <a:pt x="3591845" y="0"/>
                    </a:moveTo>
                    <a:cubicBezTo>
                      <a:pt x="3704991" y="635000"/>
                      <a:pt x="3704988" y="1196111"/>
                      <a:pt x="3259333" y="1579420"/>
                    </a:cubicBezTo>
                    <a:cubicBezTo>
                      <a:pt x="2813678" y="1962729"/>
                      <a:pt x="1229642" y="1888838"/>
                      <a:pt x="917915" y="2299856"/>
                    </a:cubicBezTo>
                    <a:cubicBezTo>
                      <a:pt x="606188" y="2710874"/>
                      <a:pt x="1532133" y="3639129"/>
                      <a:pt x="1388970" y="4045529"/>
                    </a:cubicBezTo>
                    <a:cubicBezTo>
                      <a:pt x="1245807" y="4451929"/>
                      <a:pt x="185461" y="5430703"/>
                      <a:pt x="58934" y="4738255"/>
                    </a:cubicBezTo>
                    <a:cubicBezTo>
                      <a:pt x="-67593" y="4045807"/>
                      <a:pt x="49697" y="1602510"/>
                      <a:pt x="45079" y="41565"/>
                    </a:cubicBezTo>
                    <a:lnTo>
                      <a:pt x="359184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84407" tIns="42203" rIns="84407" bIns="42203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th-TH" sz="1661"/>
              </a:p>
            </p:txBody>
          </p:sp>
          <p:sp>
            <p:nvSpPr>
              <p:cNvPr id="23" name="รูปแบบอิสระ: รูปร่าง 22">
                <a:extLst>
                  <a:ext uri="{FF2B5EF4-FFF2-40B4-BE49-F238E27FC236}">
                    <a16:creationId xmlns:a16="http://schemas.microsoft.com/office/drawing/2014/main" id="{D9CEDDBE-8C27-4A8F-9572-814A7BE126F2}"/>
                  </a:ext>
                </a:extLst>
              </p:cNvPr>
              <p:cNvSpPr/>
              <p:nvPr/>
            </p:nvSpPr>
            <p:spPr>
              <a:xfrm>
                <a:off x="-13854" y="-53779"/>
                <a:ext cx="5988928" cy="3844532"/>
              </a:xfrm>
              <a:custGeom>
                <a:avLst/>
                <a:gdLst>
                  <a:gd name="connsiteX0" fmla="*/ 5791200 w 5791200"/>
                  <a:gd name="connsiteY0" fmla="*/ 13854 h 3574472"/>
                  <a:gd name="connsiteX1" fmla="*/ 3061855 w 5791200"/>
                  <a:gd name="connsiteY1" fmla="*/ 678872 h 3574472"/>
                  <a:gd name="connsiteX2" fmla="*/ 2992582 w 5791200"/>
                  <a:gd name="connsiteY2" fmla="*/ 1607127 h 3574472"/>
                  <a:gd name="connsiteX3" fmla="*/ 1413164 w 5791200"/>
                  <a:gd name="connsiteY3" fmla="*/ 1870363 h 3574472"/>
                  <a:gd name="connsiteX4" fmla="*/ 0 w 5791200"/>
                  <a:gd name="connsiteY4" fmla="*/ 3574472 h 3574472"/>
                  <a:gd name="connsiteX5" fmla="*/ 55418 w 5791200"/>
                  <a:gd name="connsiteY5" fmla="*/ 0 h 3574472"/>
                  <a:gd name="connsiteX6" fmla="*/ 5791200 w 5791200"/>
                  <a:gd name="connsiteY6" fmla="*/ 13854 h 3574472"/>
                  <a:gd name="connsiteX0" fmla="*/ 5822003 w 5822003"/>
                  <a:gd name="connsiteY0" fmla="*/ 28151 h 3588769"/>
                  <a:gd name="connsiteX1" fmla="*/ 3092658 w 5822003"/>
                  <a:gd name="connsiteY1" fmla="*/ 693169 h 3588769"/>
                  <a:gd name="connsiteX2" fmla="*/ 3023385 w 5822003"/>
                  <a:gd name="connsiteY2" fmla="*/ 1621424 h 3588769"/>
                  <a:gd name="connsiteX3" fmla="*/ 1443967 w 5822003"/>
                  <a:gd name="connsiteY3" fmla="*/ 1884660 h 3588769"/>
                  <a:gd name="connsiteX4" fmla="*/ 30803 w 5822003"/>
                  <a:gd name="connsiteY4" fmla="*/ 3588769 h 3588769"/>
                  <a:gd name="connsiteX5" fmla="*/ 0 w 5822003"/>
                  <a:gd name="connsiteY5" fmla="*/ 0 h 3588769"/>
                  <a:gd name="connsiteX6" fmla="*/ 5822003 w 5822003"/>
                  <a:gd name="connsiteY6" fmla="*/ 28151 h 3588769"/>
                  <a:gd name="connsiteX0" fmla="*/ 5879484 w 5879484"/>
                  <a:gd name="connsiteY0" fmla="*/ 42449 h 3603067"/>
                  <a:gd name="connsiteX1" fmla="*/ 3150139 w 5879484"/>
                  <a:gd name="connsiteY1" fmla="*/ 707467 h 3603067"/>
                  <a:gd name="connsiteX2" fmla="*/ 3080866 w 5879484"/>
                  <a:gd name="connsiteY2" fmla="*/ 1635722 h 3603067"/>
                  <a:gd name="connsiteX3" fmla="*/ 1501448 w 5879484"/>
                  <a:gd name="connsiteY3" fmla="*/ 1898958 h 3603067"/>
                  <a:gd name="connsiteX4" fmla="*/ 88284 w 5879484"/>
                  <a:gd name="connsiteY4" fmla="*/ 3603067 h 3603067"/>
                  <a:gd name="connsiteX5" fmla="*/ 0 w 5879484"/>
                  <a:gd name="connsiteY5" fmla="*/ 0 h 3603067"/>
                  <a:gd name="connsiteX6" fmla="*/ 5879484 w 5879484"/>
                  <a:gd name="connsiteY6" fmla="*/ 42449 h 3603067"/>
                  <a:gd name="connsiteX0" fmla="*/ 5879484 w 5879484"/>
                  <a:gd name="connsiteY0" fmla="*/ 42449 h 3603067"/>
                  <a:gd name="connsiteX1" fmla="*/ 3150139 w 5879484"/>
                  <a:gd name="connsiteY1" fmla="*/ 707467 h 3603067"/>
                  <a:gd name="connsiteX2" fmla="*/ 3080866 w 5879484"/>
                  <a:gd name="connsiteY2" fmla="*/ 1635722 h 3603067"/>
                  <a:gd name="connsiteX3" fmla="*/ 1501448 w 5879484"/>
                  <a:gd name="connsiteY3" fmla="*/ 1898958 h 3603067"/>
                  <a:gd name="connsiteX4" fmla="*/ 2063 w 5879484"/>
                  <a:gd name="connsiteY4" fmla="*/ 3603067 h 3603067"/>
                  <a:gd name="connsiteX5" fmla="*/ 0 w 5879484"/>
                  <a:gd name="connsiteY5" fmla="*/ 0 h 3603067"/>
                  <a:gd name="connsiteX6" fmla="*/ 5879484 w 5879484"/>
                  <a:gd name="connsiteY6" fmla="*/ 42449 h 3603067"/>
                  <a:gd name="connsiteX0" fmla="*/ 6021126 w 6021126"/>
                  <a:gd name="connsiteY0" fmla="*/ 42449 h 3688855"/>
                  <a:gd name="connsiteX1" fmla="*/ 3291781 w 6021126"/>
                  <a:gd name="connsiteY1" fmla="*/ 707467 h 3688855"/>
                  <a:gd name="connsiteX2" fmla="*/ 3222508 w 6021126"/>
                  <a:gd name="connsiteY2" fmla="*/ 1635722 h 3688855"/>
                  <a:gd name="connsiteX3" fmla="*/ 1643090 w 6021126"/>
                  <a:gd name="connsiteY3" fmla="*/ 1898958 h 3688855"/>
                  <a:gd name="connsiteX4" fmla="*/ 2 w 6021126"/>
                  <a:gd name="connsiteY4" fmla="*/ 3688855 h 3688855"/>
                  <a:gd name="connsiteX5" fmla="*/ 141642 w 6021126"/>
                  <a:gd name="connsiteY5" fmla="*/ 0 h 3688855"/>
                  <a:gd name="connsiteX6" fmla="*/ 6021126 w 6021126"/>
                  <a:gd name="connsiteY6" fmla="*/ 42449 h 3688855"/>
                  <a:gd name="connsiteX0" fmla="*/ 6109408 w 6109408"/>
                  <a:gd name="connsiteY0" fmla="*/ 128236 h 3774642"/>
                  <a:gd name="connsiteX1" fmla="*/ 3380063 w 6109408"/>
                  <a:gd name="connsiteY1" fmla="*/ 793254 h 3774642"/>
                  <a:gd name="connsiteX2" fmla="*/ 3310790 w 6109408"/>
                  <a:gd name="connsiteY2" fmla="*/ 1721509 h 3774642"/>
                  <a:gd name="connsiteX3" fmla="*/ 1731372 w 6109408"/>
                  <a:gd name="connsiteY3" fmla="*/ 1984745 h 3774642"/>
                  <a:gd name="connsiteX4" fmla="*/ 88284 w 6109408"/>
                  <a:gd name="connsiteY4" fmla="*/ 3774642 h 3774642"/>
                  <a:gd name="connsiteX5" fmla="*/ 0 w 6109408"/>
                  <a:gd name="connsiteY5" fmla="*/ 0 h 3774642"/>
                  <a:gd name="connsiteX6" fmla="*/ 6109408 w 6109408"/>
                  <a:gd name="connsiteY6" fmla="*/ 128236 h 3774642"/>
                  <a:gd name="connsiteX0" fmla="*/ 6109408 w 6109408"/>
                  <a:gd name="connsiteY0" fmla="*/ 128236 h 3774642"/>
                  <a:gd name="connsiteX1" fmla="*/ 3380063 w 6109408"/>
                  <a:gd name="connsiteY1" fmla="*/ 793254 h 3774642"/>
                  <a:gd name="connsiteX2" fmla="*/ 3310790 w 6109408"/>
                  <a:gd name="connsiteY2" fmla="*/ 1721509 h 3774642"/>
                  <a:gd name="connsiteX3" fmla="*/ 1731372 w 6109408"/>
                  <a:gd name="connsiteY3" fmla="*/ 1984745 h 3774642"/>
                  <a:gd name="connsiteX4" fmla="*/ 88284 w 6109408"/>
                  <a:gd name="connsiteY4" fmla="*/ 3774642 h 3774642"/>
                  <a:gd name="connsiteX5" fmla="*/ 0 w 6109408"/>
                  <a:gd name="connsiteY5" fmla="*/ 0 h 3774642"/>
                  <a:gd name="connsiteX6" fmla="*/ 6109408 w 6109408"/>
                  <a:gd name="connsiteY6" fmla="*/ 128236 h 3774642"/>
                  <a:gd name="connsiteX0" fmla="*/ 6109408 w 6109408"/>
                  <a:gd name="connsiteY0" fmla="*/ 128236 h 3774642"/>
                  <a:gd name="connsiteX1" fmla="*/ 3380063 w 6109408"/>
                  <a:gd name="connsiteY1" fmla="*/ 793254 h 3774642"/>
                  <a:gd name="connsiteX2" fmla="*/ 3310790 w 6109408"/>
                  <a:gd name="connsiteY2" fmla="*/ 1721509 h 3774642"/>
                  <a:gd name="connsiteX3" fmla="*/ 1731372 w 6109408"/>
                  <a:gd name="connsiteY3" fmla="*/ 1984745 h 3774642"/>
                  <a:gd name="connsiteX4" fmla="*/ 88284 w 6109408"/>
                  <a:gd name="connsiteY4" fmla="*/ 3774642 h 3774642"/>
                  <a:gd name="connsiteX5" fmla="*/ 0 w 6109408"/>
                  <a:gd name="connsiteY5" fmla="*/ 0 h 3774642"/>
                  <a:gd name="connsiteX6" fmla="*/ 6109408 w 6109408"/>
                  <a:gd name="connsiteY6" fmla="*/ 128236 h 3774642"/>
                  <a:gd name="connsiteX0" fmla="*/ 6037557 w 6037557"/>
                  <a:gd name="connsiteY0" fmla="*/ 142533 h 3788939"/>
                  <a:gd name="connsiteX1" fmla="*/ 3308212 w 6037557"/>
                  <a:gd name="connsiteY1" fmla="*/ 807551 h 3788939"/>
                  <a:gd name="connsiteX2" fmla="*/ 3238939 w 6037557"/>
                  <a:gd name="connsiteY2" fmla="*/ 1735806 h 3788939"/>
                  <a:gd name="connsiteX3" fmla="*/ 1659521 w 6037557"/>
                  <a:gd name="connsiteY3" fmla="*/ 1999042 h 3788939"/>
                  <a:gd name="connsiteX4" fmla="*/ 16433 w 6037557"/>
                  <a:gd name="connsiteY4" fmla="*/ 3788939 h 3788939"/>
                  <a:gd name="connsiteX5" fmla="*/ 0 w 6037557"/>
                  <a:gd name="connsiteY5" fmla="*/ 0 h 3788939"/>
                  <a:gd name="connsiteX6" fmla="*/ 6037557 w 6037557"/>
                  <a:gd name="connsiteY6" fmla="*/ 142533 h 3788939"/>
                  <a:gd name="connsiteX0" fmla="*/ 6037557 w 6037557"/>
                  <a:gd name="connsiteY0" fmla="*/ 142533 h 3788939"/>
                  <a:gd name="connsiteX1" fmla="*/ 3308212 w 6037557"/>
                  <a:gd name="connsiteY1" fmla="*/ 807551 h 3788939"/>
                  <a:gd name="connsiteX2" fmla="*/ 3238939 w 6037557"/>
                  <a:gd name="connsiteY2" fmla="*/ 1735806 h 3788939"/>
                  <a:gd name="connsiteX3" fmla="*/ 1659521 w 6037557"/>
                  <a:gd name="connsiteY3" fmla="*/ 1999042 h 3788939"/>
                  <a:gd name="connsiteX4" fmla="*/ 16433 w 6037557"/>
                  <a:gd name="connsiteY4" fmla="*/ 3788939 h 3788939"/>
                  <a:gd name="connsiteX5" fmla="*/ 0 w 6037557"/>
                  <a:gd name="connsiteY5" fmla="*/ 0 h 3788939"/>
                  <a:gd name="connsiteX6" fmla="*/ 6037557 w 6037557"/>
                  <a:gd name="connsiteY6" fmla="*/ 142533 h 3788939"/>
                  <a:gd name="connsiteX0" fmla="*/ 6109407 w 6109407"/>
                  <a:gd name="connsiteY0" fmla="*/ 0 h 3789385"/>
                  <a:gd name="connsiteX1" fmla="*/ 3308212 w 6109407"/>
                  <a:gd name="connsiteY1" fmla="*/ 807997 h 3789385"/>
                  <a:gd name="connsiteX2" fmla="*/ 3238939 w 6109407"/>
                  <a:gd name="connsiteY2" fmla="*/ 1736252 h 3789385"/>
                  <a:gd name="connsiteX3" fmla="*/ 1659521 w 6109407"/>
                  <a:gd name="connsiteY3" fmla="*/ 1999488 h 3789385"/>
                  <a:gd name="connsiteX4" fmla="*/ 16433 w 6109407"/>
                  <a:gd name="connsiteY4" fmla="*/ 3789385 h 3789385"/>
                  <a:gd name="connsiteX5" fmla="*/ 0 w 6109407"/>
                  <a:gd name="connsiteY5" fmla="*/ 446 h 3789385"/>
                  <a:gd name="connsiteX6" fmla="*/ 6109407 w 6109407"/>
                  <a:gd name="connsiteY6" fmla="*/ 0 h 3789385"/>
                  <a:gd name="connsiteX0" fmla="*/ 6109407 w 6179364"/>
                  <a:gd name="connsiteY0" fmla="*/ 0 h 3789385"/>
                  <a:gd name="connsiteX1" fmla="*/ 3308212 w 6179364"/>
                  <a:gd name="connsiteY1" fmla="*/ 807997 h 3789385"/>
                  <a:gd name="connsiteX2" fmla="*/ 3238939 w 6179364"/>
                  <a:gd name="connsiteY2" fmla="*/ 1736252 h 3789385"/>
                  <a:gd name="connsiteX3" fmla="*/ 1659521 w 6179364"/>
                  <a:gd name="connsiteY3" fmla="*/ 1999488 h 3789385"/>
                  <a:gd name="connsiteX4" fmla="*/ 16433 w 6179364"/>
                  <a:gd name="connsiteY4" fmla="*/ 3789385 h 3789385"/>
                  <a:gd name="connsiteX5" fmla="*/ 0 w 6179364"/>
                  <a:gd name="connsiteY5" fmla="*/ 446 h 3789385"/>
                  <a:gd name="connsiteX6" fmla="*/ 6109407 w 6179364"/>
                  <a:gd name="connsiteY6" fmla="*/ 0 h 3789385"/>
                  <a:gd name="connsiteX0" fmla="*/ 6109407 w 6179364"/>
                  <a:gd name="connsiteY0" fmla="*/ 0 h 3789385"/>
                  <a:gd name="connsiteX1" fmla="*/ 3308212 w 6179364"/>
                  <a:gd name="connsiteY1" fmla="*/ 807997 h 3789385"/>
                  <a:gd name="connsiteX2" fmla="*/ 3238939 w 6179364"/>
                  <a:gd name="connsiteY2" fmla="*/ 1736252 h 3789385"/>
                  <a:gd name="connsiteX3" fmla="*/ 1659521 w 6179364"/>
                  <a:gd name="connsiteY3" fmla="*/ 1999488 h 3789385"/>
                  <a:gd name="connsiteX4" fmla="*/ 16433 w 6179364"/>
                  <a:gd name="connsiteY4" fmla="*/ 3789385 h 3789385"/>
                  <a:gd name="connsiteX5" fmla="*/ 0 w 6179364"/>
                  <a:gd name="connsiteY5" fmla="*/ 446 h 3789385"/>
                  <a:gd name="connsiteX6" fmla="*/ 6109407 w 6179364"/>
                  <a:gd name="connsiteY6" fmla="*/ 0 h 3789385"/>
                  <a:gd name="connsiteX0" fmla="*/ 6109407 w 6179364"/>
                  <a:gd name="connsiteY0" fmla="*/ 0 h 3826203"/>
                  <a:gd name="connsiteX1" fmla="*/ 3308212 w 6179364"/>
                  <a:gd name="connsiteY1" fmla="*/ 807997 h 3826203"/>
                  <a:gd name="connsiteX2" fmla="*/ 3238939 w 6179364"/>
                  <a:gd name="connsiteY2" fmla="*/ 1736252 h 3826203"/>
                  <a:gd name="connsiteX3" fmla="*/ 1659521 w 6179364"/>
                  <a:gd name="connsiteY3" fmla="*/ 1999488 h 3826203"/>
                  <a:gd name="connsiteX4" fmla="*/ 16433 w 6179364"/>
                  <a:gd name="connsiteY4" fmla="*/ 3789385 h 3826203"/>
                  <a:gd name="connsiteX5" fmla="*/ 0 w 6179364"/>
                  <a:gd name="connsiteY5" fmla="*/ 446 h 3826203"/>
                  <a:gd name="connsiteX6" fmla="*/ 6109407 w 6179364"/>
                  <a:gd name="connsiteY6" fmla="*/ 0 h 3826203"/>
                  <a:gd name="connsiteX0" fmla="*/ 6109407 w 6194666"/>
                  <a:gd name="connsiteY0" fmla="*/ 0 h 3826203"/>
                  <a:gd name="connsiteX1" fmla="*/ 3897392 w 6194666"/>
                  <a:gd name="connsiteY1" fmla="*/ 636422 h 3826203"/>
                  <a:gd name="connsiteX2" fmla="*/ 3238939 w 6194666"/>
                  <a:gd name="connsiteY2" fmla="*/ 1736252 h 3826203"/>
                  <a:gd name="connsiteX3" fmla="*/ 1659521 w 6194666"/>
                  <a:gd name="connsiteY3" fmla="*/ 1999488 h 3826203"/>
                  <a:gd name="connsiteX4" fmla="*/ 16433 w 6194666"/>
                  <a:gd name="connsiteY4" fmla="*/ 3789385 h 3826203"/>
                  <a:gd name="connsiteX5" fmla="*/ 0 w 6194666"/>
                  <a:gd name="connsiteY5" fmla="*/ 446 h 3826203"/>
                  <a:gd name="connsiteX6" fmla="*/ 6109407 w 6194666"/>
                  <a:gd name="connsiteY6" fmla="*/ 0 h 3826203"/>
                  <a:gd name="connsiteX0" fmla="*/ 6109407 w 6195622"/>
                  <a:gd name="connsiteY0" fmla="*/ 0 h 3830610"/>
                  <a:gd name="connsiteX1" fmla="*/ 3897392 w 6195622"/>
                  <a:gd name="connsiteY1" fmla="*/ 636422 h 3830610"/>
                  <a:gd name="connsiteX2" fmla="*/ 3052127 w 6195622"/>
                  <a:gd name="connsiteY2" fmla="*/ 1764848 h 3830610"/>
                  <a:gd name="connsiteX3" fmla="*/ 1659521 w 6195622"/>
                  <a:gd name="connsiteY3" fmla="*/ 1999488 h 3830610"/>
                  <a:gd name="connsiteX4" fmla="*/ 16433 w 6195622"/>
                  <a:gd name="connsiteY4" fmla="*/ 3789385 h 3830610"/>
                  <a:gd name="connsiteX5" fmla="*/ 0 w 6195622"/>
                  <a:gd name="connsiteY5" fmla="*/ 446 h 3830610"/>
                  <a:gd name="connsiteX6" fmla="*/ 6109407 w 6195622"/>
                  <a:gd name="connsiteY6" fmla="*/ 0 h 3830610"/>
                  <a:gd name="connsiteX0" fmla="*/ 6109407 w 6200522"/>
                  <a:gd name="connsiteY0" fmla="*/ 0 h 3830610"/>
                  <a:gd name="connsiteX1" fmla="*/ 4041094 w 6200522"/>
                  <a:gd name="connsiteY1" fmla="*/ 893784 h 3830610"/>
                  <a:gd name="connsiteX2" fmla="*/ 3052127 w 6200522"/>
                  <a:gd name="connsiteY2" fmla="*/ 1764848 h 3830610"/>
                  <a:gd name="connsiteX3" fmla="*/ 1659521 w 6200522"/>
                  <a:gd name="connsiteY3" fmla="*/ 1999488 h 3830610"/>
                  <a:gd name="connsiteX4" fmla="*/ 16433 w 6200522"/>
                  <a:gd name="connsiteY4" fmla="*/ 3789385 h 3830610"/>
                  <a:gd name="connsiteX5" fmla="*/ 0 w 6200522"/>
                  <a:gd name="connsiteY5" fmla="*/ 446 h 3830610"/>
                  <a:gd name="connsiteX6" fmla="*/ 6109407 w 6200522"/>
                  <a:gd name="connsiteY6" fmla="*/ 0 h 3830610"/>
                  <a:gd name="connsiteX0" fmla="*/ 6109407 w 6200522"/>
                  <a:gd name="connsiteY0" fmla="*/ 0 h 3906887"/>
                  <a:gd name="connsiteX1" fmla="*/ 4041094 w 6200522"/>
                  <a:gd name="connsiteY1" fmla="*/ 893784 h 3906887"/>
                  <a:gd name="connsiteX2" fmla="*/ 3052127 w 6200522"/>
                  <a:gd name="connsiteY2" fmla="*/ 1764848 h 3906887"/>
                  <a:gd name="connsiteX3" fmla="*/ 1659521 w 6200522"/>
                  <a:gd name="connsiteY3" fmla="*/ 1999488 h 3906887"/>
                  <a:gd name="connsiteX4" fmla="*/ 921756 w 6200522"/>
                  <a:gd name="connsiteY4" fmla="*/ 2860023 h 3906887"/>
                  <a:gd name="connsiteX5" fmla="*/ 16433 w 6200522"/>
                  <a:gd name="connsiteY5" fmla="*/ 3789385 h 3906887"/>
                  <a:gd name="connsiteX6" fmla="*/ 0 w 6200522"/>
                  <a:gd name="connsiteY6" fmla="*/ 446 h 3906887"/>
                  <a:gd name="connsiteX7" fmla="*/ 6109407 w 6200522"/>
                  <a:gd name="connsiteY7" fmla="*/ 0 h 3906887"/>
                  <a:gd name="connsiteX0" fmla="*/ 6109407 w 6210247"/>
                  <a:gd name="connsiteY0" fmla="*/ 0 h 3906887"/>
                  <a:gd name="connsiteX1" fmla="*/ 4285388 w 6210247"/>
                  <a:gd name="connsiteY1" fmla="*/ 793699 h 3906887"/>
                  <a:gd name="connsiteX2" fmla="*/ 3052127 w 6210247"/>
                  <a:gd name="connsiteY2" fmla="*/ 1764848 h 3906887"/>
                  <a:gd name="connsiteX3" fmla="*/ 1659521 w 6210247"/>
                  <a:gd name="connsiteY3" fmla="*/ 1999488 h 3906887"/>
                  <a:gd name="connsiteX4" fmla="*/ 921756 w 6210247"/>
                  <a:gd name="connsiteY4" fmla="*/ 2860023 h 3906887"/>
                  <a:gd name="connsiteX5" fmla="*/ 16433 w 6210247"/>
                  <a:gd name="connsiteY5" fmla="*/ 3789385 h 3906887"/>
                  <a:gd name="connsiteX6" fmla="*/ 0 w 6210247"/>
                  <a:gd name="connsiteY6" fmla="*/ 446 h 3906887"/>
                  <a:gd name="connsiteX7" fmla="*/ 6109407 w 6210247"/>
                  <a:gd name="connsiteY7" fmla="*/ 0 h 3906887"/>
                  <a:gd name="connsiteX0" fmla="*/ 6109407 w 6214422"/>
                  <a:gd name="connsiteY0" fmla="*/ 0 h 3906887"/>
                  <a:gd name="connsiteX1" fmla="*/ 4285388 w 6214422"/>
                  <a:gd name="connsiteY1" fmla="*/ 793699 h 3906887"/>
                  <a:gd name="connsiteX2" fmla="*/ 2477318 w 6214422"/>
                  <a:gd name="connsiteY2" fmla="*/ 964165 h 3906887"/>
                  <a:gd name="connsiteX3" fmla="*/ 1659521 w 6214422"/>
                  <a:gd name="connsiteY3" fmla="*/ 1999488 h 3906887"/>
                  <a:gd name="connsiteX4" fmla="*/ 921756 w 6214422"/>
                  <a:gd name="connsiteY4" fmla="*/ 2860023 h 3906887"/>
                  <a:gd name="connsiteX5" fmla="*/ 16433 w 6214422"/>
                  <a:gd name="connsiteY5" fmla="*/ 3789385 h 3906887"/>
                  <a:gd name="connsiteX6" fmla="*/ 0 w 6214422"/>
                  <a:gd name="connsiteY6" fmla="*/ 446 h 3906887"/>
                  <a:gd name="connsiteX7" fmla="*/ 6109407 w 6214422"/>
                  <a:gd name="connsiteY7" fmla="*/ 0 h 3906887"/>
                  <a:gd name="connsiteX0" fmla="*/ 6109407 w 6214422"/>
                  <a:gd name="connsiteY0" fmla="*/ 0 h 3906887"/>
                  <a:gd name="connsiteX1" fmla="*/ 4285388 w 6214422"/>
                  <a:gd name="connsiteY1" fmla="*/ 793699 h 3906887"/>
                  <a:gd name="connsiteX2" fmla="*/ 2477318 w 6214422"/>
                  <a:gd name="connsiteY2" fmla="*/ 964165 h 3906887"/>
                  <a:gd name="connsiteX3" fmla="*/ 2033147 w 6214422"/>
                  <a:gd name="connsiteY3" fmla="*/ 2285446 h 3906887"/>
                  <a:gd name="connsiteX4" fmla="*/ 921756 w 6214422"/>
                  <a:gd name="connsiteY4" fmla="*/ 2860023 h 3906887"/>
                  <a:gd name="connsiteX5" fmla="*/ 16433 w 6214422"/>
                  <a:gd name="connsiteY5" fmla="*/ 3789385 h 3906887"/>
                  <a:gd name="connsiteX6" fmla="*/ 0 w 6214422"/>
                  <a:gd name="connsiteY6" fmla="*/ 446 h 3906887"/>
                  <a:gd name="connsiteX7" fmla="*/ 6109407 w 6214422"/>
                  <a:gd name="connsiteY7" fmla="*/ 0 h 3906887"/>
                  <a:gd name="connsiteX0" fmla="*/ 6109407 w 6214422"/>
                  <a:gd name="connsiteY0" fmla="*/ 0 h 3903573"/>
                  <a:gd name="connsiteX1" fmla="*/ 4285388 w 6214422"/>
                  <a:gd name="connsiteY1" fmla="*/ 793699 h 3903573"/>
                  <a:gd name="connsiteX2" fmla="*/ 2477318 w 6214422"/>
                  <a:gd name="connsiteY2" fmla="*/ 964165 h 3903573"/>
                  <a:gd name="connsiteX3" fmla="*/ 2033147 w 6214422"/>
                  <a:gd name="connsiteY3" fmla="*/ 2285446 h 3903573"/>
                  <a:gd name="connsiteX4" fmla="*/ 849905 w 6214422"/>
                  <a:gd name="connsiteY4" fmla="*/ 2817129 h 3903573"/>
                  <a:gd name="connsiteX5" fmla="*/ 16433 w 6214422"/>
                  <a:gd name="connsiteY5" fmla="*/ 3789385 h 3903573"/>
                  <a:gd name="connsiteX6" fmla="*/ 0 w 6214422"/>
                  <a:gd name="connsiteY6" fmla="*/ 446 h 3903573"/>
                  <a:gd name="connsiteX7" fmla="*/ 6109407 w 6214422"/>
                  <a:gd name="connsiteY7" fmla="*/ 0 h 3903573"/>
                  <a:gd name="connsiteX0" fmla="*/ 6109407 w 6214422"/>
                  <a:gd name="connsiteY0" fmla="*/ 0 h 3912056"/>
                  <a:gd name="connsiteX1" fmla="*/ 4285388 w 6214422"/>
                  <a:gd name="connsiteY1" fmla="*/ 793699 h 3912056"/>
                  <a:gd name="connsiteX2" fmla="*/ 2477318 w 6214422"/>
                  <a:gd name="connsiteY2" fmla="*/ 964165 h 3912056"/>
                  <a:gd name="connsiteX3" fmla="*/ 2033147 w 6214422"/>
                  <a:gd name="connsiteY3" fmla="*/ 2285446 h 3912056"/>
                  <a:gd name="connsiteX4" fmla="*/ 849905 w 6214422"/>
                  <a:gd name="connsiteY4" fmla="*/ 2817129 h 3912056"/>
                  <a:gd name="connsiteX5" fmla="*/ 16433 w 6214422"/>
                  <a:gd name="connsiteY5" fmla="*/ 3789385 h 3912056"/>
                  <a:gd name="connsiteX6" fmla="*/ 0 w 6214422"/>
                  <a:gd name="connsiteY6" fmla="*/ 446 h 3912056"/>
                  <a:gd name="connsiteX7" fmla="*/ 6109407 w 6214422"/>
                  <a:gd name="connsiteY7" fmla="*/ 0 h 3912056"/>
                  <a:gd name="connsiteX0" fmla="*/ 6109407 w 6220180"/>
                  <a:gd name="connsiteY0" fmla="*/ 0 h 3912056"/>
                  <a:gd name="connsiteX1" fmla="*/ 4400350 w 6220180"/>
                  <a:gd name="connsiteY1" fmla="*/ 993869 h 3912056"/>
                  <a:gd name="connsiteX2" fmla="*/ 2477318 w 6220180"/>
                  <a:gd name="connsiteY2" fmla="*/ 964165 h 3912056"/>
                  <a:gd name="connsiteX3" fmla="*/ 2033147 w 6220180"/>
                  <a:gd name="connsiteY3" fmla="*/ 2285446 h 3912056"/>
                  <a:gd name="connsiteX4" fmla="*/ 849905 w 6220180"/>
                  <a:gd name="connsiteY4" fmla="*/ 2817129 h 3912056"/>
                  <a:gd name="connsiteX5" fmla="*/ 16433 w 6220180"/>
                  <a:gd name="connsiteY5" fmla="*/ 3789385 h 3912056"/>
                  <a:gd name="connsiteX6" fmla="*/ 0 w 6220180"/>
                  <a:gd name="connsiteY6" fmla="*/ 446 h 3912056"/>
                  <a:gd name="connsiteX7" fmla="*/ 6109407 w 6220180"/>
                  <a:gd name="connsiteY7" fmla="*/ 0 h 3912056"/>
                  <a:gd name="connsiteX0" fmla="*/ 6109407 w 6221637"/>
                  <a:gd name="connsiteY0" fmla="*/ 0 h 3912056"/>
                  <a:gd name="connsiteX1" fmla="*/ 4400350 w 6221637"/>
                  <a:gd name="connsiteY1" fmla="*/ 993869 h 3912056"/>
                  <a:gd name="connsiteX2" fmla="*/ 2477318 w 6221637"/>
                  <a:gd name="connsiteY2" fmla="*/ 964165 h 3912056"/>
                  <a:gd name="connsiteX3" fmla="*/ 2033147 w 6221637"/>
                  <a:gd name="connsiteY3" fmla="*/ 2285446 h 3912056"/>
                  <a:gd name="connsiteX4" fmla="*/ 849905 w 6221637"/>
                  <a:gd name="connsiteY4" fmla="*/ 2817129 h 3912056"/>
                  <a:gd name="connsiteX5" fmla="*/ 16433 w 6221637"/>
                  <a:gd name="connsiteY5" fmla="*/ 3789385 h 3912056"/>
                  <a:gd name="connsiteX6" fmla="*/ 0 w 6221637"/>
                  <a:gd name="connsiteY6" fmla="*/ 446 h 3912056"/>
                  <a:gd name="connsiteX7" fmla="*/ 6109407 w 6221637"/>
                  <a:gd name="connsiteY7" fmla="*/ 0 h 3912056"/>
                  <a:gd name="connsiteX0" fmla="*/ 6109407 w 6217155"/>
                  <a:gd name="connsiteY0" fmla="*/ 0 h 3912056"/>
                  <a:gd name="connsiteX1" fmla="*/ 4314129 w 6217155"/>
                  <a:gd name="connsiteY1" fmla="*/ 765103 h 3912056"/>
                  <a:gd name="connsiteX2" fmla="*/ 2477318 w 6217155"/>
                  <a:gd name="connsiteY2" fmla="*/ 964165 h 3912056"/>
                  <a:gd name="connsiteX3" fmla="*/ 2033147 w 6217155"/>
                  <a:gd name="connsiteY3" fmla="*/ 2285446 h 3912056"/>
                  <a:gd name="connsiteX4" fmla="*/ 849905 w 6217155"/>
                  <a:gd name="connsiteY4" fmla="*/ 2817129 h 3912056"/>
                  <a:gd name="connsiteX5" fmla="*/ 16433 w 6217155"/>
                  <a:gd name="connsiteY5" fmla="*/ 3789385 h 3912056"/>
                  <a:gd name="connsiteX6" fmla="*/ 0 w 6217155"/>
                  <a:gd name="connsiteY6" fmla="*/ 446 h 3912056"/>
                  <a:gd name="connsiteX7" fmla="*/ 6109407 w 6217155"/>
                  <a:gd name="connsiteY7" fmla="*/ 0 h 3912056"/>
                  <a:gd name="connsiteX0" fmla="*/ 6109407 w 6216702"/>
                  <a:gd name="connsiteY0" fmla="*/ 0 h 3912056"/>
                  <a:gd name="connsiteX1" fmla="*/ 4314129 w 6216702"/>
                  <a:gd name="connsiteY1" fmla="*/ 765103 h 3912056"/>
                  <a:gd name="connsiteX2" fmla="*/ 2362355 w 6216702"/>
                  <a:gd name="connsiteY2" fmla="*/ 721101 h 3912056"/>
                  <a:gd name="connsiteX3" fmla="*/ 2033147 w 6216702"/>
                  <a:gd name="connsiteY3" fmla="*/ 2285446 h 3912056"/>
                  <a:gd name="connsiteX4" fmla="*/ 849905 w 6216702"/>
                  <a:gd name="connsiteY4" fmla="*/ 2817129 h 3912056"/>
                  <a:gd name="connsiteX5" fmla="*/ 16433 w 6216702"/>
                  <a:gd name="connsiteY5" fmla="*/ 3789385 h 3912056"/>
                  <a:gd name="connsiteX6" fmla="*/ 0 w 6216702"/>
                  <a:gd name="connsiteY6" fmla="*/ 446 h 3912056"/>
                  <a:gd name="connsiteX7" fmla="*/ 6109407 w 6216702"/>
                  <a:gd name="connsiteY7" fmla="*/ 0 h 3912056"/>
                  <a:gd name="connsiteX0" fmla="*/ 6109407 w 6212589"/>
                  <a:gd name="connsiteY0" fmla="*/ 0 h 3912056"/>
                  <a:gd name="connsiteX1" fmla="*/ 4227908 w 6212589"/>
                  <a:gd name="connsiteY1" fmla="*/ 622123 h 3912056"/>
                  <a:gd name="connsiteX2" fmla="*/ 2362355 w 6212589"/>
                  <a:gd name="connsiteY2" fmla="*/ 721101 h 3912056"/>
                  <a:gd name="connsiteX3" fmla="*/ 2033147 w 6212589"/>
                  <a:gd name="connsiteY3" fmla="*/ 2285446 h 3912056"/>
                  <a:gd name="connsiteX4" fmla="*/ 849905 w 6212589"/>
                  <a:gd name="connsiteY4" fmla="*/ 2817129 h 3912056"/>
                  <a:gd name="connsiteX5" fmla="*/ 16433 w 6212589"/>
                  <a:gd name="connsiteY5" fmla="*/ 3789385 h 3912056"/>
                  <a:gd name="connsiteX6" fmla="*/ 0 w 6212589"/>
                  <a:gd name="connsiteY6" fmla="*/ 446 h 3912056"/>
                  <a:gd name="connsiteX7" fmla="*/ 6109407 w 6212589"/>
                  <a:gd name="connsiteY7" fmla="*/ 0 h 3912056"/>
                  <a:gd name="connsiteX0" fmla="*/ 6109407 w 6213116"/>
                  <a:gd name="connsiteY0" fmla="*/ 0 h 3912056"/>
                  <a:gd name="connsiteX1" fmla="*/ 4227908 w 6213116"/>
                  <a:gd name="connsiteY1" fmla="*/ 622123 h 3912056"/>
                  <a:gd name="connsiteX2" fmla="*/ 2290505 w 6213116"/>
                  <a:gd name="connsiteY2" fmla="*/ 721102 h 3912056"/>
                  <a:gd name="connsiteX3" fmla="*/ 2033147 w 6213116"/>
                  <a:gd name="connsiteY3" fmla="*/ 2285446 h 3912056"/>
                  <a:gd name="connsiteX4" fmla="*/ 849905 w 6213116"/>
                  <a:gd name="connsiteY4" fmla="*/ 2817129 h 3912056"/>
                  <a:gd name="connsiteX5" fmla="*/ 16433 w 6213116"/>
                  <a:gd name="connsiteY5" fmla="*/ 3789385 h 3912056"/>
                  <a:gd name="connsiteX6" fmla="*/ 0 w 6213116"/>
                  <a:gd name="connsiteY6" fmla="*/ 446 h 3912056"/>
                  <a:gd name="connsiteX7" fmla="*/ 6109407 w 6213116"/>
                  <a:gd name="connsiteY7" fmla="*/ 0 h 3912056"/>
                  <a:gd name="connsiteX0" fmla="*/ 6109407 w 6214399"/>
                  <a:gd name="connsiteY0" fmla="*/ 0 h 3912056"/>
                  <a:gd name="connsiteX1" fmla="*/ 4227908 w 6214399"/>
                  <a:gd name="connsiteY1" fmla="*/ 622123 h 3912056"/>
                  <a:gd name="connsiteX2" fmla="*/ 2290505 w 6214399"/>
                  <a:gd name="connsiteY2" fmla="*/ 721102 h 3912056"/>
                  <a:gd name="connsiteX3" fmla="*/ 2033147 w 6214399"/>
                  <a:gd name="connsiteY3" fmla="*/ 2285446 h 3912056"/>
                  <a:gd name="connsiteX4" fmla="*/ 849905 w 6214399"/>
                  <a:gd name="connsiteY4" fmla="*/ 2817129 h 3912056"/>
                  <a:gd name="connsiteX5" fmla="*/ 16433 w 6214399"/>
                  <a:gd name="connsiteY5" fmla="*/ 3789385 h 3912056"/>
                  <a:gd name="connsiteX6" fmla="*/ 0 w 6214399"/>
                  <a:gd name="connsiteY6" fmla="*/ 446 h 3912056"/>
                  <a:gd name="connsiteX7" fmla="*/ 6109407 w 6214399"/>
                  <a:gd name="connsiteY7" fmla="*/ 0 h 3912056"/>
                  <a:gd name="connsiteX0" fmla="*/ 6109407 w 6231869"/>
                  <a:gd name="connsiteY0" fmla="*/ 0 h 3912056"/>
                  <a:gd name="connsiteX1" fmla="*/ 4227908 w 6231869"/>
                  <a:gd name="connsiteY1" fmla="*/ 622123 h 3912056"/>
                  <a:gd name="connsiteX2" fmla="*/ 2290505 w 6231869"/>
                  <a:gd name="connsiteY2" fmla="*/ 721102 h 3912056"/>
                  <a:gd name="connsiteX3" fmla="*/ 2033147 w 6231869"/>
                  <a:gd name="connsiteY3" fmla="*/ 2285446 h 3912056"/>
                  <a:gd name="connsiteX4" fmla="*/ 849905 w 6231869"/>
                  <a:gd name="connsiteY4" fmla="*/ 2817129 h 3912056"/>
                  <a:gd name="connsiteX5" fmla="*/ 16433 w 6231869"/>
                  <a:gd name="connsiteY5" fmla="*/ 3789385 h 3912056"/>
                  <a:gd name="connsiteX6" fmla="*/ 0 w 6231869"/>
                  <a:gd name="connsiteY6" fmla="*/ 446 h 3912056"/>
                  <a:gd name="connsiteX7" fmla="*/ 6109407 w 6231869"/>
                  <a:gd name="connsiteY7" fmla="*/ 0 h 3912056"/>
                  <a:gd name="connsiteX0" fmla="*/ 6109407 w 6263187"/>
                  <a:gd name="connsiteY0" fmla="*/ 0 h 3912056"/>
                  <a:gd name="connsiteX1" fmla="*/ 4227908 w 6263187"/>
                  <a:gd name="connsiteY1" fmla="*/ 622123 h 3912056"/>
                  <a:gd name="connsiteX2" fmla="*/ 2290505 w 6263187"/>
                  <a:gd name="connsiteY2" fmla="*/ 721102 h 3912056"/>
                  <a:gd name="connsiteX3" fmla="*/ 2033147 w 6263187"/>
                  <a:gd name="connsiteY3" fmla="*/ 2285446 h 3912056"/>
                  <a:gd name="connsiteX4" fmla="*/ 849905 w 6263187"/>
                  <a:gd name="connsiteY4" fmla="*/ 2817129 h 3912056"/>
                  <a:gd name="connsiteX5" fmla="*/ 16433 w 6263187"/>
                  <a:gd name="connsiteY5" fmla="*/ 3789385 h 3912056"/>
                  <a:gd name="connsiteX6" fmla="*/ 0 w 6263187"/>
                  <a:gd name="connsiteY6" fmla="*/ 446 h 3912056"/>
                  <a:gd name="connsiteX7" fmla="*/ 6109407 w 6263187"/>
                  <a:gd name="connsiteY7" fmla="*/ 0 h 3912056"/>
                  <a:gd name="connsiteX0" fmla="*/ 6109407 w 6251157"/>
                  <a:gd name="connsiteY0" fmla="*/ 53381 h 3965437"/>
                  <a:gd name="connsiteX1" fmla="*/ 4141687 w 6251157"/>
                  <a:gd name="connsiteY1" fmla="*/ 775590 h 3965437"/>
                  <a:gd name="connsiteX2" fmla="*/ 2290505 w 6251157"/>
                  <a:gd name="connsiteY2" fmla="*/ 774483 h 3965437"/>
                  <a:gd name="connsiteX3" fmla="*/ 2033147 w 6251157"/>
                  <a:gd name="connsiteY3" fmla="*/ 2338827 h 3965437"/>
                  <a:gd name="connsiteX4" fmla="*/ 849905 w 6251157"/>
                  <a:gd name="connsiteY4" fmla="*/ 2870510 h 3965437"/>
                  <a:gd name="connsiteX5" fmla="*/ 16433 w 6251157"/>
                  <a:gd name="connsiteY5" fmla="*/ 3842766 h 3965437"/>
                  <a:gd name="connsiteX6" fmla="*/ 0 w 6251157"/>
                  <a:gd name="connsiteY6" fmla="*/ 53827 h 3965437"/>
                  <a:gd name="connsiteX7" fmla="*/ 6109407 w 6251157"/>
                  <a:gd name="connsiteY7" fmla="*/ 53381 h 3965437"/>
                  <a:gd name="connsiteX0" fmla="*/ 6109407 w 6249177"/>
                  <a:gd name="connsiteY0" fmla="*/ 53381 h 3965437"/>
                  <a:gd name="connsiteX1" fmla="*/ 4141687 w 6249177"/>
                  <a:gd name="connsiteY1" fmla="*/ 775590 h 3965437"/>
                  <a:gd name="connsiteX2" fmla="*/ 2520428 w 6249177"/>
                  <a:gd name="connsiteY2" fmla="*/ 1131930 h 3965437"/>
                  <a:gd name="connsiteX3" fmla="*/ 2033147 w 6249177"/>
                  <a:gd name="connsiteY3" fmla="*/ 2338827 h 3965437"/>
                  <a:gd name="connsiteX4" fmla="*/ 849905 w 6249177"/>
                  <a:gd name="connsiteY4" fmla="*/ 2870510 h 3965437"/>
                  <a:gd name="connsiteX5" fmla="*/ 16433 w 6249177"/>
                  <a:gd name="connsiteY5" fmla="*/ 3842766 h 3965437"/>
                  <a:gd name="connsiteX6" fmla="*/ 0 w 6249177"/>
                  <a:gd name="connsiteY6" fmla="*/ 53827 h 3965437"/>
                  <a:gd name="connsiteX7" fmla="*/ 6109407 w 6249177"/>
                  <a:gd name="connsiteY7" fmla="*/ 53381 h 3965437"/>
                  <a:gd name="connsiteX0" fmla="*/ 6109407 w 6258571"/>
                  <a:gd name="connsiteY0" fmla="*/ 72445 h 3984501"/>
                  <a:gd name="connsiteX1" fmla="*/ 4227908 w 6258571"/>
                  <a:gd name="connsiteY1" fmla="*/ 1052016 h 3984501"/>
                  <a:gd name="connsiteX2" fmla="*/ 2520428 w 6258571"/>
                  <a:gd name="connsiteY2" fmla="*/ 1150994 h 3984501"/>
                  <a:gd name="connsiteX3" fmla="*/ 2033147 w 6258571"/>
                  <a:gd name="connsiteY3" fmla="*/ 2357891 h 3984501"/>
                  <a:gd name="connsiteX4" fmla="*/ 849905 w 6258571"/>
                  <a:gd name="connsiteY4" fmla="*/ 2889574 h 3984501"/>
                  <a:gd name="connsiteX5" fmla="*/ 16433 w 6258571"/>
                  <a:gd name="connsiteY5" fmla="*/ 3861830 h 3984501"/>
                  <a:gd name="connsiteX6" fmla="*/ 0 w 6258571"/>
                  <a:gd name="connsiteY6" fmla="*/ 72891 h 3984501"/>
                  <a:gd name="connsiteX7" fmla="*/ 6109407 w 6258571"/>
                  <a:gd name="connsiteY7" fmla="*/ 72445 h 3984501"/>
                  <a:gd name="connsiteX0" fmla="*/ 6109407 w 6224172"/>
                  <a:gd name="connsiteY0" fmla="*/ 72445 h 3984501"/>
                  <a:gd name="connsiteX1" fmla="*/ 4227908 w 6224172"/>
                  <a:gd name="connsiteY1" fmla="*/ 1052016 h 3984501"/>
                  <a:gd name="connsiteX2" fmla="*/ 2520428 w 6224172"/>
                  <a:gd name="connsiteY2" fmla="*/ 1150994 h 3984501"/>
                  <a:gd name="connsiteX3" fmla="*/ 2033147 w 6224172"/>
                  <a:gd name="connsiteY3" fmla="*/ 2357891 h 3984501"/>
                  <a:gd name="connsiteX4" fmla="*/ 849905 w 6224172"/>
                  <a:gd name="connsiteY4" fmla="*/ 2889574 h 3984501"/>
                  <a:gd name="connsiteX5" fmla="*/ 16433 w 6224172"/>
                  <a:gd name="connsiteY5" fmla="*/ 3861830 h 3984501"/>
                  <a:gd name="connsiteX6" fmla="*/ 0 w 6224172"/>
                  <a:gd name="connsiteY6" fmla="*/ 72891 h 3984501"/>
                  <a:gd name="connsiteX7" fmla="*/ 6109407 w 6224172"/>
                  <a:gd name="connsiteY7" fmla="*/ 72445 h 3984501"/>
                  <a:gd name="connsiteX0" fmla="*/ 6109407 w 6241461"/>
                  <a:gd name="connsiteY0" fmla="*/ 72445 h 3984501"/>
                  <a:gd name="connsiteX1" fmla="*/ 4227908 w 6241461"/>
                  <a:gd name="connsiteY1" fmla="*/ 1052016 h 3984501"/>
                  <a:gd name="connsiteX2" fmla="*/ 2520428 w 6241461"/>
                  <a:gd name="connsiteY2" fmla="*/ 1150994 h 3984501"/>
                  <a:gd name="connsiteX3" fmla="*/ 2033147 w 6241461"/>
                  <a:gd name="connsiteY3" fmla="*/ 2357891 h 3984501"/>
                  <a:gd name="connsiteX4" fmla="*/ 849905 w 6241461"/>
                  <a:gd name="connsiteY4" fmla="*/ 2889574 h 3984501"/>
                  <a:gd name="connsiteX5" fmla="*/ 16433 w 6241461"/>
                  <a:gd name="connsiteY5" fmla="*/ 3861830 h 3984501"/>
                  <a:gd name="connsiteX6" fmla="*/ 0 w 6241461"/>
                  <a:gd name="connsiteY6" fmla="*/ 72891 h 3984501"/>
                  <a:gd name="connsiteX7" fmla="*/ 6109407 w 6241461"/>
                  <a:gd name="connsiteY7" fmla="*/ 72445 h 3984501"/>
                  <a:gd name="connsiteX0" fmla="*/ 6109407 w 6201346"/>
                  <a:gd name="connsiteY0" fmla="*/ 55500 h 3967556"/>
                  <a:gd name="connsiteX1" fmla="*/ 3739321 w 6201346"/>
                  <a:gd name="connsiteY1" fmla="*/ 806305 h 3967556"/>
                  <a:gd name="connsiteX2" fmla="*/ 2520428 w 6201346"/>
                  <a:gd name="connsiteY2" fmla="*/ 1134049 h 3967556"/>
                  <a:gd name="connsiteX3" fmla="*/ 2033147 w 6201346"/>
                  <a:gd name="connsiteY3" fmla="*/ 2340946 h 3967556"/>
                  <a:gd name="connsiteX4" fmla="*/ 849905 w 6201346"/>
                  <a:gd name="connsiteY4" fmla="*/ 2872629 h 3967556"/>
                  <a:gd name="connsiteX5" fmla="*/ 16433 w 6201346"/>
                  <a:gd name="connsiteY5" fmla="*/ 3844885 h 3967556"/>
                  <a:gd name="connsiteX6" fmla="*/ 0 w 6201346"/>
                  <a:gd name="connsiteY6" fmla="*/ 55946 h 3967556"/>
                  <a:gd name="connsiteX7" fmla="*/ 6109407 w 6201346"/>
                  <a:gd name="connsiteY7" fmla="*/ 55500 h 3967556"/>
                  <a:gd name="connsiteX0" fmla="*/ 6109407 w 6211840"/>
                  <a:gd name="connsiteY0" fmla="*/ 55500 h 3967556"/>
                  <a:gd name="connsiteX1" fmla="*/ 3739321 w 6211840"/>
                  <a:gd name="connsiteY1" fmla="*/ 806305 h 3967556"/>
                  <a:gd name="connsiteX2" fmla="*/ 2549169 w 6211840"/>
                  <a:gd name="connsiteY2" fmla="*/ 1405710 h 3967556"/>
                  <a:gd name="connsiteX3" fmla="*/ 2033147 w 6211840"/>
                  <a:gd name="connsiteY3" fmla="*/ 2340946 h 3967556"/>
                  <a:gd name="connsiteX4" fmla="*/ 849905 w 6211840"/>
                  <a:gd name="connsiteY4" fmla="*/ 2872629 h 3967556"/>
                  <a:gd name="connsiteX5" fmla="*/ 16433 w 6211840"/>
                  <a:gd name="connsiteY5" fmla="*/ 3844885 h 3967556"/>
                  <a:gd name="connsiteX6" fmla="*/ 0 w 6211840"/>
                  <a:gd name="connsiteY6" fmla="*/ 55946 h 3967556"/>
                  <a:gd name="connsiteX7" fmla="*/ 6109407 w 6211840"/>
                  <a:gd name="connsiteY7" fmla="*/ 55500 h 39675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211840" h="3967556">
                    <a:moveTo>
                      <a:pt x="6109407" y="55500"/>
                    </a:moveTo>
                    <a:cubicBezTo>
                      <a:pt x="6732627" y="180560"/>
                      <a:pt x="4332694" y="581270"/>
                      <a:pt x="3739321" y="806305"/>
                    </a:cubicBezTo>
                    <a:cubicBezTo>
                      <a:pt x="3145948" y="1031340"/>
                      <a:pt x="2833531" y="1149936"/>
                      <a:pt x="2549169" y="1405710"/>
                    </a:cubicBezTo>
                    <a:cubicBezTo>
                      <a:pt x="2264807" y="1661484"/>
                      <a:pt x="2316358" y="2096460"/>
                      <a:pt x="2033147" y="2340946"/>
                    </a:cubicBezTo>
                    <a:cubicBezTo>
                      <a:pt x="1749936" y="2585432"/>
                      <a:pt x="1123753" y="2574313"/>
                      <a:pt x="849905" y="2872629"/>
                    </a:cubicBezTo>
                    <a:cubicBezTo>
                      <a:pt x="576057" y="3170945"/>
                      <a:pt x="16720" y="4345629"/>
                      <a:pt x="16433" y="3844885"/>
                    </a:cubicBezTo>
                    <a:cubicBezTo>
                      <a:pt x="15745" y="2643863"/>
                      <a:pt x="15057" y="1171182"/>
                      <a:pt x="0" y="55946"/>
                    </a:cubicBezTo>
                    <a:cubicBezTo>
                      <a:pt x="2036469" y="55797"/>
                      <a:pt x="5486187" y="-69560"/>
                      <a:pt x="6109407" y="5550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 dirty="0"/>
              </a:p>
            </p:txBody>
          </p:sp>
        </p:grpSp>
        <p:grpSp>
          <p:nvGrpSpPr>
            <p:cNvPr id="26" name="กลุ่ม 25">
              <a:extLst>
                <a:ext uri="{FF2B5EF4-FFF2-40B4-BE49-F238E27FC236}">
                  <a16:creationId xmlns:a16="http://schemas.microsoft.com/office/drawing/2014/main" id="{7DAAD41E-889A-4C7E-AFE1-4E5DAD90ABFC}"/>
                </a:ext>
              </a:extLst>
            </p:cNvPr>
            <p:cNvGrpSpPr/>
            <p:nvPr/>
          </p:nvGrpSpPr>
          <p:grpSpPr>
            <a:xfrm flipH="1" flipV="1">
              <a:off x="3659829" y="569056"/>
              <a:ext cx="5503933" cy="4625727"/>
              <a:chOff x="-13854" y="-53779"/>
              <a:chExt cx="5988928" cy="5448712"/>
            </a:xfrm>
            <a:gradFill>
              <a:gsLst>
                <a:gs pos="0">
                  <a:srgbClr val="FEE882"/>
                </a:gs>
                <a:gs pos="73000">
                  <a:srgbClr val="FEE882"/>
                </a:gs>
                <a:gs pos="100000">
                  <a:srgbClr val="FEE882"/>
                </a:gs>
              </a:gsLst>
              <a:path path="circle">
                <a:fillToRect l="50000" t="50000" r="50000" b="50000"/>
              </a:path>
            </a:gradFill>
          </p:grpSpPr>
          <p:sp>
            <p:nvSpPr>
              <p:cNvPr id="27" name="รูปแบบอิสระ: รูปร่าง 26">
                <a:extLst>
                  <a:ext uri="{FF2B5EF4-FFF2-40B4-BE49-F238E27FC236}">
                    <a16:creationId xmlns:a16="http://schemas.microsoft.com/office/drawing/2014/main" id="{639E2FCE-E179-4B4B-B31A-9307FD1A748F}"/>
                  </a:ext>
                </a:extLst>
              </p:cNvPr>
              <p:cNvSpPr/>
              <p:nvPr/>
            </p:nvSpPr>
            <p:spPr>
              <a:xfrm>
                <a:off x="-13854" y="415635"/>
                <a:ext cx="3654961" cy="4979298"/>
              </a:xfrm>
              <a:custGeom>
                <a:avLst/>
                <a:gdLst>
                  <a:gd name="connsiteX0" fmla="*/ 3034146 w 3034146"/>
                  <a:gd name="connsiteY0" fmla="*/ 0 h 4724400"/>
                  <a:gd name="connsiteX1" fmla="*/ 1676400 w 3034146"/>
                  <a:gd name="connsiteY1" fmla="*/ 1939636 h 4724400"/>
                  <a:gd name="connsiteX2" fmla="*/ 831273 w 3034146"/>
                  <a:gd name="connsiteY2" fmla="*/ 2521527 h 4724400"/>
                  <a:gd name="connsiteX3" fmla="*/ 498764 w 3034146"/>
                  <a:gd name="connsiteY3" fmla="*/ 4322618 h 4724400"/>
                  <a:gd name="connsiteX4" fmla="*/ 13855 w 3034146"/>
                  <a:gd name="connsiteY4" fmla="*/ 4724400 h 4724400"/>
                  <a:gd name="connsiteX5" fmla="*/ 0 w 3034146"/>
                  <a:gd name="connsiteY5" fmla="*/ 41564 h 4724400"/>
                  <a:gd name="connsiteX6" fmla="*/ 3034146 w 3034146"/>
                  <a:gd name="connsiteY6" fmla="*/ 0 h 4724400"/>
                  <a:gd name="connsiteX0" fmla="*/ 3034146 w 3034146"/>
                  <a:gd name="connsiteY0" fmla="*/ 0 h 5021667"/>
                  <a:gd name="connsiteX1" fmla="*/ 1676400 w 3034146"/>
                  <a:gd name="connsiteY1" fmla="*/ 1939636 h 5021667"/>
                  <a:gd name="connsiteX2" fmla="*/ 831273 w 3034146"/>
                  <a:gd name="connsiteY2" fmla="*/ 2521527 h 5021667"/>
                  <a:gd name="connsiteX3" fmla="*/ 498764 w 3034146"/>
                  <a:gd name="connsiteY3" fmla="*/ 4322618 h 5021667"/>
                  <a:gd name="connsiteX4" fmla="*/ 13855 w 3034146"/>
                  <a:gd name="connsiteY4" fmla="*/ 4724400 h 5021667"/>
                  <a:gd name="connsiteX5" fmla="*/ 0 w 3034146"/>
                  <a:gd name="connsiteY5" fmla="*/ 41564 h 5021667"/>
                  <a:gd name="connsiteX6" fmla="*/ 3034146 w 3034146"/>
                  <a:gd name="connsiteY6" fmla="*/ 0 h 5021667"/>
                  <a:gd name="connsiteX0" fmla="*/ 3034146 w 3034146"/>
                  <a:gd name="connsiteY0" fmla="*/ 0 h 5021667"/>
                  <a:gd name="connsiteX1" fmla="*/ 1676400 w 3034146"/>
                  <a:gd name="connsiteY1" fmla="*/ 1939636 h 5021667"/>
                  <a:gd name="connsiteX2" fmla="*/ 831273 w 3034146"/>
                  <a:gd name="connsiteY2" fmla="*/ 2521527 h 5021667"/>
                  <a:gd name="connsiteX3" fmla="*/ 498764 w 3034146"/>
                  <a:gd name="connsiteY3" fmla="*/ 4322618 h 5021667"/>
                  <a:gd name="connsiteX4" fmla="*/ 13855 w 3034146"/>
                  <a:gd name="connsiteY4" fmla="*/ 4724400 h 5021667"/>
                  <a:gd name="connsiteX5" fmla="*/ 0 w 3034146"/>
                  <a:gd name="connsiteY5" fmla="*/ 41564 h 5021667"/>
                  <a:gd name="connsiteX6" fmla="*/ 3034146 w 3034146"/>
                  <a:gd name="connsiteY6" fmla="*/ 0 h 5021667"/>
                  <a:gd name="connsiteX0" fmla="*/ 3034146 w 3073956"/>
                  <a:gd name="connsiteY0" fmla="*/ 0 h 5021667"/>
                  <a:gd name="connsiteX1" fmla="*/ 1676400 w 3073956"/>
                  <a:gd name="connsiteY1" fmla="*/ 1939636 h 5021667"/>
                  <a:gd name="connsiteX2" fmla="*/ 831273 w 3073956"/>
                  <a:gd name="connsiteY2" fmla="*/ 2521527 h 5021667"/>
                  <a:gd name="connsiteX3" fmla="*/ 498764 w 3073956"/>
                  <a:gd name="connsiteY3" fmla="*/ 4322618 h 5021667"/>
                  <a:gd name="connsiteX4" fmla="*/ 13855 w 3073956"/>
                  <a:gd name="connsiteY4" fmla="*/ 4724400 h 5021667"/>
                  <a:gd name="connsiteX5" fmla="*/ 0 w 3073956"/>
                  <a:gd name="connsiteY5" fmla="*/ 41564 h 5021667"/>
                  <a:gd name="connsiteX6" fmla="*/ 3034146 w 3073956"/>
                  <a:gd name="connsiteY6" fmla="*/ 0 h 5021667"/>
                  <a:gd name="connsiteX0" fmla="*/ 3034146 w 3101237"/>
                  <a:gd name="connsiteY0" fmla="*/ 0 h 5021667"/>
                  <a:gd name="connsiteX1" fmla="*/ 2286000 w 3101237"/>
                  <a:gd name="connsiteY1" fmla="*/ 2119745 h 5021667"/>
                  <a:gd name="connsiteX2" fmla="*/ 831273 w 3101237"/>
                  <a:gd name="connsiteY2" fmla="*/ 2521527 h 5021667"/>
                  <a:gd name="connsiteX3" fmla="*/ 498764 w 3101237"/>
                  <a:gd name="connsiteY3" fmla="*/ 4322618 h 5021667"/>
                  <a:gd name="connsiteX4" fmla="*/ 13855 w 3101237"/>
                  <a:gd name="connsiteY4" fmla="*/ 4724400 h 5021667"/>
                  <a:gd name="connsiteX5" fmla="*/ 0 w 3101237"/>
                  <a:gd name="connsiteY5" fmla="*/ 41564 h 5021667"/>
                  <a:gd name="connsiteX6" fmla="*/ 3034146 w 3101237"/>
                  <a:gd name="connsiteY6" fmla="*/ 0 h 5021667"/>
                  <a:gd name="connsiteX0" fmla="*/ 3740728 w 3780989"/>
                  <a:gd name="connsiteY0" fmla="*/ 13854 h 4980103"/>
                  <a:gd name="connsiteX1" fmla="*/ 2286000 w 3780989"/>
                  <a:gd name="connsiteY1" fmla="*/ 2078181 h 4980103"/>
                  <a:gd name="connsiteX2" fmla="*/ 831273 w 3780989"/>
                  <a:gd name="connsiteY2" fmla="*/ 2479963 h 4980103"/>
                  <a:gd name="connsiteX3" fmla="*/ 498764 w 3780989"/>
                  <a:gd name="connsiteY3" fmla="*/ 4281054 h 4980103"/>
                  <a:gd name="connsiteX4" fmla="*/ 13855 w 3780989"/>
                  <a:gd name="connsiteY4" fmla="*/ 4682836 h 4980103"/>
                  <a:gd name="connsiteX5" fmla="*/ 0 w 3780989"/>
                  <a:gd name="connsiteY5" fmla="*/ 0 h 4980103"/>
                  <a:gd name="connsiteX6" fmla="*/ 3740728 w 3780989"/>
                  <a:gd name="connsiteY6" fmla="*/ 13854 h 4980103"/>
                  <a:gd name="connsiteX0" fmla="*/ 3740728 w 3803936"/>
                  <a:gd name="connsiteY0" fmla="*/ 13854 h 4980103"/>
                  <a:gd name="connsiteX1" fmla="*/ 2826327 w 3803936"/>
                  <a:gd name="connsiteY1" fmla="*/ 1884217 h 4980103"/>
                  <a:gd name="connsiteX2" fmla="*/ 831273 w 3803936"/>
                  <a:gd name="connsiteY2" fmla="*/ 2479963 h 4980103"/>
                  <a:gd name="connsiteX3" fmla="*/ 498764 w 3803936"/>
                  <a:gd name="connsiteY3" fmla="*/ 4281054 h 4980103"/>
                  <a:gd name="connsiteX4" fmla="*/ 13855 w 3803936"/>
                  <a:gd name="connsiteY4" fmla="*/ 4682836 h 4980103"/>
                  <a:gd name="connsiteX5" fmla="*/ 0 w 3803936"/>
                  <a:gd name="connsiteY5" fmla="*/ 0 h 4980103"/>
                  <a:gd name="connsiteX6" fmla="*/ 3740728 w 3803936"/>
                  <a:gd name="connsiteY6" fmla="*/ 13854 h 4980103"/>
                  <a:gd name="connsiteX0" fmla="*/ 3740728 w 3819518"/>
                  <a:gd name="connsiteY0" fmla="*/ 13854 h 4980103"/>
                  <a:gd name="connsiteX1" fmla="*/ 2826327 w 3819518"/>
                  <a:gd name="connsiteY1" fmla="*/ 1884217 h 4980103"/>
                  <a:gd name="connsiteX2" fmla="*/ 831273 w 3819518"/>
                  <a:gd name="connsiteY2" fmla="*/ 2479963 h 4980103"/>
                  <a:gd name="connsiteX3" fmla="*/ 498764 w 3819518"/>
                  <a:gd name="connsiteY3" fmla="*/ 4281054 h 4980103"/>
                  <a:gd name="connsiteX4" fmla="*/ 13855 w 3819518"/>
                  <a:gd name="connsiteY4" fmla="*/ 4682836 h 4980103"/>
                  <a:gd name="connsiteX5" fmla="*/ 0 w 3819518"/>
                  <a:gd name="connsiteY5" fmla="*/ 0 h 4980103"/>
                  <a:gd name="connsiteX6" fmla="*/ 3740728 w 3819518"/>
                  <a:gd name="connsiteY6" fmla="*/ 13854 h 4980103"/>
                  <a:gd name="connsiteX0" fmla="*/ 3699165 w 3764759"/>
                  <a:gd name="connsiteY0" fmla="*/ 0 h 4980103"/>
                  <a:gd name="connsiteX1" fmla="*/ 2826327 w 3764759"/>
                  <a:gd name="connsiteY1" fmla="*/ 1884217 h 4980103"/>
                  <a:gd name="connsiteX2" fmla="*/ 831273 w 3764759"/>
                  <a:gd name="connsiteY2" fmla="*/ 2479963 h 4980103"/>
                  <a:gd name="connsiteX3" fmla="*/ 498764 w 3764759"/>
                  <a:gd name="connsiteY3" fmla="*/ 4281054 h 4980103"/>
                  <a:gd name="connsiteX4" fmla="*/ 13855 w 3764759"/>
                  <a:gd name="connsiteY4" fmla="*/ 4682836 h 4980103"/>
                  <a:gd name="connsiteX5" fmla="*/ 0 w 3764759"/>
                  <a:gd name="connsiteY5" fmla="*/ 0 h 4980103"/>
                  <a:gd name="connsiteX6" fmla="*/ 3699165 w 3764759"/>
                  <a:gd name="connsiteY6" fmla="*/ 0 h 4980103"/>
                  <a:gd name="connsiteX0" fmla="*/ 3408220 w 3496956"/>
                  <a:gd name="connsiteY0" fmla="*/ 0 h 4993957"/>
                  <a:gd name="connsiteX1" fmla="*/ 2826327 w 3496956"/>
                  <a:gd name="connsiteY1" fmla="*/ 1898071 h 4993957"/>
                  <a:gd name="connsiteX2" fmla="*/ 831273 w 3496956"/>
                  <a:gd name="connsiteY2" fmla="*/ 2493817 h 4993957"/>
                  <a:gd name="connsiteX3" fmla="*/ 498764 w 3496956"/>
                  <a:gd name="connsiteY3" fmla="*/ 4294908 h 4993957"/>
                  <a:gd name="connsiteX4" fmla="*/ 13855 w 3496956"/>
                  <a:gd name="connsiteY4" fmla="*/ 4696690 h 4993957"/>
                  <a:gd name="connsiteX5" fmla="*/ 0 w 3496956"/>
                  <a:gd name="connsiteY5" fmla="*/ 13854 h 4993957"/>
                  <a:gd name="connsiteX6" fmla="*/ 3408220 w 3496956"/>
                  <a:gd name="connsiteY6" fmla="*/ 0 h 4993957"/>
                  <a:gd name="connsiteX0" fmla="*/ 3408220 w 3460882"/>
                  <a:gd name="connsiteY0" fmla="*/ 0 h 4993957"/>
                  <a:gd name="connsiteX1" fmla="*/ 2355272 w 3460882"/>
                  <a:gd name="connsiteY1" fmla="*/ 1787235 h 4993957"/>
                  <a:gd name="connsiteX2" fmla="*/ 831273 w 3460882"/>
                  <a:gd name="connsiteY2" fmla="*/ 2493817 h 4993957"/>
                  <a:gd name="connsiteX3" fmla="*/ 498764 w 3460882"/>
                  <a:gd name="connsiteY3" fmla="*/ 4294908 h 4993957"/>
                  <a:gd name="connsiteX4" fmla="*/ 13855 w 3460882"/>
                  <a:gd name="connsiteY4" fmla="*/ 4696690 h 4993957"/>
                  <a:gd name="connsiteX5" fmla="*/ 0 w 3460882"/>
                  <a:gd name="connsiteY5" fmla="*/ 13854 h 4993957"/>
                  <a:gd name="connsiteX6" fmla="*/ 3408220 w 3460882"/>
                  <a:gd name="connsiteY6" fmla="*/ 0 h 4993957"/>
                  <a:gd name="connsiteX0" fmla="*/ 3408220 w 3461814"/>
                  <a:gd name="connsiteY0" fmla="*/ 0 h 4997951"/>
                  <a:gd name="connsiteX1" fmla="*/ 2355272 w 3461814"/>
                  <a:gd name="connsiteY1" fmla="*/ 1787235 h 4997951"/>
                  <a:gd name="connsiteX2" fmla="*/ 706582 w 3461814"/>
                  <a:gd name="connsiteY2" fmla="*/ 2369126 h 4997951"/>
                  <a:gd name="connsiteX3" fmla="*/ 498764 w 3461814"/>
                  <a:gd name="connsiteY3" fmla="*/ 4294908 h 4997951"/>
                  <a:gd name="connsiteX4" fmla="*/ 13855 w 3461814"/>
                  <a:gd name="connsiteY4" fmla="*/ 4696690 h 4997951"/>
                  <a:gd name="connsiteX5" fmla="*/ 0 w 3461814"/>
                  <a:gd name="connsiteY5" fmla="*/ 13854 h 4997951"/>
                  <a:gd name="connsiteX6" fmla="*/ 3408220 w 3461814"/>
                  <a:gd name="connsiteY6" fmla="*/ 0 h 4997951"/>
                  <a:gd name="connsiteX0" fmla="*/ 3505202 w 3555152"/>
                  <a:gd name="connsiteY0" fmla="*/ 13855 h 4984097"/>
                  <a:gd name="connsiteX1" fmla="*/ 2355272 w 3555152"/>
                  <a:gd name="connsiteY1" fmla="*/ 1773381 h 4984097"/>
                  <a:gd name="connsiteX2" fmla="*/ 706582 w 3555152"/>
                  <a:gd name="connsiteY2" fmla="*/ 2355272 h 4984097"/>
                  <a:gd name="connsiteX3" fmla="*/ 498764 w 3555152"/>
                  <a:gd name="connsiteY3" fmla="*/ 4281054 h 4984097"/>
                  <a:gd name="connsiteX4" fmla="*/ 13855 w 3555152"/>
                  <a:gd name="connsiteY4" fmla="*/ 4682836 h 4984097"/>
                  <a:gd name="connsiteX5" fmla="*/ 0 w 3555152"/>
                  <a:gd name="connsiteY5" fmla="*/ 0 h 4984097"/>
                  <a:gd name="connsiteX6" fmla="*/ 3505202 w 3555152"/>
                  <a:gd name="connsiteY6" fmla="*/ 13855 h 4984097"/>
                  <a:gd name="connsiteX0" fmla="*/ 3505202 w 3509945"/>
                  <a:gd name="connsiteY0" fmla="*/ 13855 h 4984097"/>
                  <a:gd name="connsiteX1" fmla="*/ 2355272 w 3509945"/>
                  <a:gd name="connsiteY1" fmla="*/ 1773381 h 4984097"/>
                  <a:gd name="connsiteX2" fmla="*/ 706582 w 3509945"/>
                  <a:gd name="connsiteY2" fmla="*/ 2355272 h 4984097"/>
                  <a:gd name="connsiteX3" fmla="*/ 498764 w 3509945"/>
                  <a:gd name="connsiteY3" fmla="*/ 4281054 h 4984097"/>
                  <a:gd name="connsiteX4" fmla="*/ 13855 w 3509945"/>
                  <a:gd name="connsiteY4" fmla="*/ 4682836 h 4984097"/>
                  <a:gd name="connsiteX5" fmla="*/ 0 w 3509945"/>
                  <a:gd name="connsiteY5" fmla="*/ 0 h 4984097"/>
                  <a:gd name="connsiteX6" fmla="*/ 3505202 w 3509945"/>
                  <a:gd name="connsiteY6" fmla="*/ 13855 h 4984097"/>
                  <a:gd name="connsiteX0" fmla="*/ 3505202 w 3510195"/>
                  <a:gd name="connsiteY0" fmla="*/ 13855 h 4984097"/>
                  <a:gd name="connsiteX1" fmla="*/ 2355272 w 3510195"/>
                  <a:gd name="connsiteY1" fmla="*/ 1773381 h 4984097"/>
                  <a:gd name="connsiteX2" fmla="*/ 706582 w 3510195"/>
                  <a:gd name="connsiteY2" fmla="*/ 2355272 h 4984097"/>
                  <a:gd name="connsiteX3" fmla="*/ 498764 w 3510195"/>
                  <a:gd name="connsiteY3" fmla="*/ 4281054 h 4984097"/>
                  <a:gd name="connsiteX4" fmla="*/ 13855 w 3510195"/>
                  <a:gd name="connsiteY4" fmla="*/ 4682836 h 4984097"/>
                  <a:gd name="connsiteX5" fmla="*/ 0 w 3510195"/>
                  <a:gd name="connsiteY5" fmla="*/ 0 h 4984097"/>
                  <a:gd name="connsiteX6" fmla="*/ 3505202 w 3510195"/>
                  <a:gd name="connsiteY6" fmla="*/ 13855 h 4984097"/>
                  <a:gd name="connsiteX0" fmla="*/ 3505202 w 3510379"/>
                  <a:gd name="connsiteY0" fmla="*/ 13855 h 4984097"/>
                  <a:gd name="connsiteX1" fmla="*/ 2382981 w 3510379"/>
                  <a:gd name="connsiteY1" fmla="*/ 1911927 h 4984097"/>
                  <a:gd name="connsiteX2" fmla="*/ 706582 w 3510379"/>
                  <a:gd name="connsiteY2" fmla="*/ 2355272 h 4984097"/>
                  <a:gd name="connsiteX3" fmla="*/ 498764 w 3510379"/>
                  <a:gd name="connsiteY3" fmla="*/ 4281054 h 4984097"/>
                  <a:gd name="connsiteX4" fmla="*/ 13855 w 3510379"/>
                  <a:gd name="connsiteY4" fmla="*/ 4682836 h 4984097"/>
                  <a:gd name="connsiteX5" fmla="*/ 0 w 3510379"/>
                  <a:gd name="connsiteY5" fmla="*/ 0 h 4984097"/>
                  <a:gd name="connsiteX6" fmla="*/ 3505202 w 3510379"/>
                  <a:gd name="connsiteY6" fmla="*/ 13855 h 4984097"/>
                  <a:gd name="connsiteX0" fmla="*/ 3865420 w 3868973"/>
                  <a:gd name="connsiteY0" fmla="*/ 13855 h 4984097"/>
                  <a:gd name="connsiteX1" fmla="*/ 2382981 w 3868973"/>
                  <a:gd name="connsiteY1" fmla="*/ 1911927 h 4984097"/>
                  <a:gd name="connsiteX2" fmla="*/ 706582 w 3868973"/>
                  <a:gd name="connsiteY2" fmla="*/ 2355272 h 4984097"/>
                  <a:gd name="connsiteX3" fmla="*/ 498764 w 3868973"/>
                  <a:gd name="connsiteY3" fmla="*/ 4281054 h 4984097"/>
                  <a:gd name="connsiteX4" fmla="*/ 13855 w 3868973"/>
                  <a:gd name="connsiteY4" fmla="*/ 4682836 h 4984097"/>
                  <a:gd name="connsiteX5" fmla="*/ 0 w 3868973"/>
                  <a:gd name="connsiteY5" fmla="*/ 0 h 4984097"/>
                  <a:gd name="connsiteX6" fmla="*/ 3865420 w 3868973"/>
                  <a:gd name="connsiteY6" fmla="*/ 13855 h 4984097"/>
                  <a:gd name="connsiteX0" fmla="*/ 3865420 w 3873426"/>
                  <a:gd name="connsiteY0" fmla="*/ 13855 h 4984097"/>
                  <a:gd name="connsiteX1" fmla="*/ 2992581 w 3873426"/>
                  <a:gd name="connsiteY1" fmla="*/ 1717964 h 4984097"/>
                  <a:gd name="connsiteX2" fmla="*/ 706582 w 3873426"/>
                  <a:gd name="connsiteY2" fmla="*/ 2355272 h 4984097"/>
                  <a:gd name="connsiteX3" fmla="*/ 498764 w 3873426"/>
                  <a:gd name="connsiteY3" fmla="*/ 4281054 h 4984097"/>
                  <a:gd name="connsiteX4" fmla="*/ 13855 w 3873426"/>
                  <a:gd name="connsiteY4" fmla="*/ 4682836 h 4984097"/>
                  <a:gd name="connsiteX5" fmla="*/ 0 w 3873426"/>
                  <a:gd name="connsiteY5" fmla="*/ 0 h 4984097"/>
                  <a:gd name="connsiteX6" fmla="*/ 3865420 w 3873426"/>
                  <a:gd name="connsiteY6" fmla="*/ 13855 h 4984097"/>
                  <a:gd name="connsiteX0" fmla="*/ 3865420 w 3873179"/>
                  <a:gd name="connsiteY0" fmla="*/ 13855 h 4980543"/>
                  <a:gd name="connsiteX1" fmla="*/ 2992581 w 3873179"/>
                  <a:gd name="connsiteY1" fmla="*/ 1717964 h 4980543"/>
                  <a:gd name="connsiteX2" fmla="*/ 803564 w 3873179"/>
                  <a:gd name="connsiteY2" fmla="*/ 2466109 h 4980543"/>
                  <a:gd name="connsiteX3" fmla="*/ 498764 w 3873179"/>
                  <a:gd name="connsiteY3" fmla="*/ 4281054 h 4980543"/>
                  <a:gd name="connsiteX4" fmla="*/ 13855 w 3873179"/>
                  <a:gd name="connsiteY4" fmla="*/ 4682836 h 4980543"/>
                  <a:gd name="connsiteX5" fmla="*/ 0 w 3873179"/>
                  <a:gd name="connsiteY5" fmla="*/ 0 h 4980543"/>
                  <a:gd name="connsiteX6" fmla="*/ 3865420 w 3873179"/>
                  <a:gd name="connsiteY6" fmla="*/ 13855 h 4980543"/>
                  <a:gd name="connsiteX0" fmla="*/ 3532911 w 3549464"/>
                  <a:gd name="connsiteY0" fmla="*/ 138545 h 4980543"/>
                  <a:gd name="connsiteX1" fmla="*/ 2992581 w 3549464"/>
                  <a:gd name="connsiteY1" fmla="*/ 1717964 h 4980543"/>
                  <a:gd name="connsiteX2" fmla="*/ 803564 w 3549464"/>
                  <a:gd name="connsiteY2" fmla="*/ 2466109 h 4980543"/>
                  <a:gd name="connsiteX3" fmla="*/ 498764 w 3549464"/>
                  <a:gd name="connsiteY3" fmla="*/ 4281054 h 4980543"/>
                  <a:gd name="connsiteX4" fmla="*/ 13855 w 3549464"/>
                  <a:gd name="connsiteY4" fmla="*/ 4682836 h 4980543"/>
                  <a:gd name="connsiteX5" fmla="*/ 0 w 3549464"/>
                  <a:gd name="connsiteY5" fmla="*/ 0 h 4980543"/>
                  <a:gd name="connsiteX6" fmla="*/ 3532911 w 3549464"/>
                  <a:gd name="connsiteY6" fmla="*/ 138545 h 4980543"/>
                  <a:gd name="connsiteX0" fmla="*/ 3546766 w 3562611"/>
                  <a:gd name="connsiteY0" fmla="*/ 0 h 5008253"/>
                  <a:gd name="connsiteX1" fmla="*/ 2992581 w 3562611"/>
                  <a:gd name="connsiteY1" fmla="*/ 1745674 h 5008253"/>
                  <a:gd name="connsiteX2" fmla="*/ 803564 w 3562611"/>
                  <a:gd name="connsiteY2" fmla="*/ 2493819 h 5008253"/>
                  <a:gd name="connsiteX3" fmla="*/ 498764 w 3562611"/>
                  <a:gd name="connsiteY3" fmla="*/ 4308764 h 5008253"/>
                  <a:gd name="connsiteX4" fmla="*/ 13855 w 3562611"/>
                  <a:gd name="connsiteY4" fmla="*/ 4710546 h 5008253"/>
                  <a:gd name="connsiteX5" fmla="*/ 0 w 3562611"/>
                  <a:gd name="connsiteY5" fmla="*/ 27710 h 5008253"/>
                  <a:gd name="connsiteX6" fmla="*/ 3546766 w 3562611"/>
                  <a:gd name="connsiteY6" fmla="*/ 0 h 5008253"/>
                  <a:gd name="connsiteX0" fmla="*/ 3546766 w 3706909"/>
                  <a:gd name="connsiteY0" fmla="*/ 0 h 5008253"/>
                  <a:gd name="connsiteX1" fmla="*/ 2992581 w 3706909"/>
                  <a:gd name="connsiteY1" fmla="*/ 1745674 h 5008253"/>
                  <a:gd name="connsiteX2" fmla="*/ 803564 w 3706909"/>
                  <a:gd name="connsiteY2" fmla="*/ 2493819 h 5008253"/>
                  <a:gd name="connsiteX3" fmla="*/ 498764 w 3706909"/>
                  <a:gd name="connsiteY3" fmla="*/ 4308764 h 5008253"/>
                  <a:gd name="connsiteX4" fmla="*/ 13855 w 3706909"/>
                  <a:gd name="connsiteY4" fmla="*/ 4710546 h 5008253"/>
                  <a:gd name="connsiteX5" fmla="*/ 0 w 3706909"/>
                  <a:gd name="connsiteY5" fmla="*/ 27710 h 5008253"/>
                  <a:gd name="connsiteX6" fmla="*/ 3546766 w 3706909"/>
                  <a:gd name="connsiteY6" fmla="*/ 0 h 5008253"/>
                  <a:gd name="connsiteX0" fmla="*/ 3546766 w 3576888"/>
                  <a:gd name="connsiteY0" fmla="*/ 0 h 5008253"/>
                  <a:gd name="connsiteX1" fmla="*/ 2992581 w 3576888"/>
                  <a:gd name="connsiteY1" fmla="*/ 1745674 h 5008253"/>
                  <a:gd name="connsiteX2" fmla="*/ 803564 w 3576888"/>
                  <a:gd name="connsiteY2" fmla="*/ 2493819 h 5008253"/>
                  <a:gd name="connsiteX3" fmla="*/ 498764 w 3576888"/>
                  <a:gd name="connsiteY3" fmla="*/ 4308764 h 5008253"/>
                  <a:gd name="connsiteX4" fmla="*/ 13855 w 3576888"/>
                  <a:gd name="connsiteY4" fmla="*/ 4710546 h 5008253"/>
                  <a:gd name="connsiteX5" fmla="*/ 0 w 3576888"/>
                  <a:gd name="connsiteY5" fmla="*/ 27710 h 5008253"/>
                  <a:gd name="connsiteX6" fmla="*/ 3546766 w 3576888"/>
                  <a:gd name="connsiteY6" fmla="*/ 0 h 5008253"/>
                  <a:gd name="connsiteX0" fmla="*/ 3546766 w 3560729"/>
                  <a:gd name="connsiteY0" fmla="*/ 0 h 5008253"/>
                  <a:gd name="connsiteX1" fmla="*/ 2604653 w 3560729"/>
                  <a:gd name="connsiteY1" fmla="*/ 1814947 h 5008253"/>
                  <a:gd name="connsiteX2" fmla="*/ 803564 w 3560729"/>
                  <a:gd name="connsiteY2" fmla="*/ 2493819 h 5008253"/>
                  <a:gd name="connsiteX3" fmla="*/ 498764 w 3560729"/>
                  <a:gd name="connsiteY3" fmla="*/ 4308764 h 5008253"/>
                  <a:gd name="connsiteX4" fmla="*/ 13855 w 3560729"/>
                  <a:gd name="connsiteY4" fmla="*/ 4710546 h 5008253"/>
                  <a:gd name="connsiteX5" fmla="*/ 0 w 3560729"/>
                  <a:gd name="connsiteY5" fmla="*/ 27710 h 5008253"/>
                  <a:gd name="connsiteX6" fmla="*/ 3546766 w 3560729"/>
                  <a:gd name="connsiteY6" fmla="*/ 0 h 5008253"/>
                  <a:gd name="connsiteX0" fmla="*/ 3546766 w 3560729"/>
                  <a:gd name="connsiteY0" fmla="*/ 0 h 5022108"/>
                  <a:gd name="connsiteX1" fmla="*/ 2604653 w 3560729"/>
                  <a:gd name="connsiteY1" fmla="*/ 1828802 h 5022108"/>
                  <a:gd name="connsiteX2" fmla="*/ 803564 w 3560729"/>
                  <a:gd name="connsiteY2" fmla="*/ 2507674 h 5022108"/>
                  <a:gd name="connsiteX3" fmla="*/ 498764 w 3560729"/>
                  <a:gd name="connsiteY3" fmla="*/ 4322619 h 5022108"/>
                  <a:gd name="connsiteX4" fmla="*/ 13855 w 3560729"/>
                  <a:gd name="connsiteY4" fmla="*/ 4724401 h 5022108"/>
                  <a:gd name="connsiteX5" fmla="*/ 0 w 3560729"/>
                  <a:gd name="connsiteY5" fmla="*/ 41565 h 5022108"/>
                  <a:gd name="connsiteX6" fmla="*/ 3546766 w 3560729"/>
                  <a:gd name="connsiteY6" fmla="*/ 0 h 5022108"/>
                  <a:gd name="connsiteX0" fmla="*/ 3546766 w 3560729"/>
                  <a:gd name="connsiteY0" fmla="*/ 0 h 5028368"/>
                  <a:gd name="connsiteX1" fmla="*/ 2604653 w 3560729"/>
                  <a:gd name="connsiteY1" fmla="*/ 1828802 h 5028368"/>
                  <a:gd name="connsiteX2" fmla="*/ 803564 w 3560729"/>
                  <a:gd name="connsiteY2" fmla="*/ 2313710 h 5028368"/>
                  <a:gd name="connsiteX3" fmla="*/ 498764 w 3560729"/>
                  <a:gd name="connsiteY3" fmla="*/ 4322619 h 5028368"/>
                  <a:gd name="connsiteX4" fmla="*/ 13855 w 3560729"/>
                  <a:gd name="connsiteY4" fmla="*/ 4724401 h 5028368"/>
                  <a:gd name="connsiteX5" fmla="*/ 0 w 3560729"/>
                  <a:gd name="connsiteY5" fmla="*/ 41565 h 5028368"/>
                  <a:gd name="connsiteX6" fmla="*/ 3546766 w 3560729"/>
                  <a:gd name="connsiteY6" fmla="*/ 0 h 5028368"/>
                  <a:gd name="connsiteX0" fmla="*/ 3546766 w 3567061"/>
                  <a:gd name="connsiteY0" fmla="*/ 0 h 5028368"/>
                  <a:gd name="connsiteX1" fmla="*/ 2826326 w 3567061"/>
                  <a:gd name="connsiteY1" fmla="*/ 1731820 h 5028368"/>
                  <a:gd name="connsiteX2" fmla="*/ 803564 w 3567061"/>
                  <a:gd name="connsiteY2" fmla="*/ 2313710 h 5028368"/>
                  <a:gd name="connsiteX3" fmla="*/ 498764 w 3567061"/>
                  <a:gd name="connsiteY3" fmla="*/ 4322619 h 5028368"/>
                  <a:gd name="connsiteX4" fmla="*/ 13855 w 3567061"/>
                  <a:gd name="connsiteY4" fmla="*/ 4724401 h 5028368"/>
                  <a:gd name="connsiteX5" fmla="*/ 0 w 3567061"/>
                  <a:gd name="connsiteY5" fmla="*/ 41565 h 5028368"/>
                  <a:gd name="connsiteX6" fmla="*/ 3546766 w 3567061"/>
                  <a:gd name="connsiteY6" fmla="*/ 0 h 5028368"/>
                  <a:gd name="connsiteX0" fmla="*/ 3546766 w 3567061"/>
                  <a:gd name="connsiteY0" fmla="*/ 0 h 4939815"/>
                  <a:gd name="connsiteX1" fmla="*/ 2826326 w 3567061"/>
                  <a:gd name="connsiteY1" fmla="*/ 1731820 h 4939815"/>
                  <a:gd name="connsiteX2" fmla="*/ 803564 w 3567061"/>
                  <a:gd name="connsiteY2" fmla="*/ 2313710 h 4939815"/>
                  <a:gd name="connsiteX3" fmla="*/ 1066801 w 3567061"/>
                  <a:gd name="connsiteY3" fmla="*/ 3782292 h 4939815"/>
                  <a:gd name="connsiteX4" fmla="*/ 13855 w 3567061"/>
                  <a:gd name="connsiteY4" fmla="*/ 4724401 h 4939815"/>
                  <a:gd name="connsiteX5" fmla="*/ 0 w 3567061"/>
                  <a:gd name="connsiteY5" fmla="*/ 41565 h 4939815"/>
                  <a:gd name="connsiteX6" fmla="*/ 3546766 w 3567061"/>
                  <a:gd name="connsiteY6" fmla="*/ 0 h 4939815"/>
                  <a:gd name="connsiteX0" fmla="*/ 3546766 w 3567427"/>
                  <a:gd name="connsiteY0" fmla="*/ 0 h 4944652"/>
                  <a:gd name="connsiteX1" fmla="*/ 2826326 w 3567427"/>
                  <a:gd name="connsiteY1" fmla="*/ 1731820 h 4944652"/>
                  <a:gd name="connsiteX2" fmla="*/ 748145 w 3567427"/>
                  <a:gd name="connsiteY2" fmla="*/ 2050474 h 4944652"/>
                  <a:gd name="connsiteX3" fmla="*/ 1066801 w 3567427"/>
                  <a:gd name="connsiteY3" fmla="*/ 3782292 h 4944652"/>
                  <a:gd name="connsiteX4" fmla="*/ 13855 w 3567427"/>
                  <a:gd name="connsiteY4" fmla="*/ 4724401 h 4944652"/>
                  <a:gd name="connsiteX5" fmla="*/ 0 w 3567427"/>
                  <a:gd name="connsiteY5" fmla="*/ 41565 h 4944652"/>
                  <a:gd name="connsiteX6" fmla="*/ 3546766 w 3567427"/>
                  <a:gd name="connsiteY6" fmla="*/ 0 h 4944652"/>
                  <a:gd name="connsiteX0" fmla="*/ 3546766 w 3566619"/>
                  <a:gd name="connsiteY0" fmla="*/ 0 h 4940065"/>
                  <a:gd name="connsiteX1" fmla="*/ 2826326 w 3566619"/>
                  <a:gd name="connsiteY1" fmla="*/ 1731820 h 4940065"/>
                  <a:gd name="connsiteX2" fmla="*/ 872836 w 3566619"/>
                  <a:gd name="connsiteY2" fmla="*/ 2299856 h 4940065"/>
                  <a:gd name="connsiteX3" fmla="*/ 1066801 w 3566619"/>
                  <a:gd name="connsiteY3" fmla="*/ 3782292 h 4940065"/>
                  <a:gd name="connsiteX4" fmla="*/ 13855 w 3566619"/>
                  <a:gd name="connsiteY4" fmla="*/ 4724401 h 4940065"/>
                  <a:gd name="connsiteX5" fmla="*/ 0 w 3566619"/>
                  <a:gd name="connsiteY5" fmla="*/ 41565 h 4940065"/>
                  <a:gd name="connsiteX6" fmla="*/ 3546766 w 3566619"/>
                  <a:gd name="connsiteY6" fmla="*/ 0 h 4940065"/>
                  <a:gd name="connsiteX0" fmla="*/ 3546766 w 3566619"/>
                  <a:gd name="connsiteY0" fmla="*/ 0 h 4943391"/>
                  <a:gd name="connsiteX1" fmla="*/ 2826326 w 3566619"/>
                  <a:gd name="connsiteY1" fmla="*/ 1731820 h 4943391"/>
                  <a:gd name="connsiteX2" fmla="*/ 872836 w 3566619"/>
                  <a:gd name="connsiteY2" fmla="*/ 2299856 h 4943391"/>
                  <a:gd name="connsiteX3" fmla="*/ 1343891 w 3566619"/>
                  <a:gd name="connsiteY3" fmla="*/ 3810001 h 4943391"/>
                  <a:gd name="connsiteX4" fmla="*/ 13855 w 3566619"/>
                  <a:gd name="connsiteY4" fmla="*/ 4724401 h 4943391"/>
                  <a:gd name="connsiteX5" fmla="*/ 0 w 3566619"/>
                  <a:gd name="connsiteY5" fmla="*/ 41565 h 4943391"/>
                  <a:gd name="connsiteX6" fmla="*/ 3546766 w 3566619"/>
                  <a:gd name="connsiteY6" fmla="*/ 0 h 4943391"/>
                  <a:gd name="connsiteX0" fmla="*/ 3546766 w 3566619"/>
                  <a:gd name="connsiteY0" fmla="*/ 0 h 4955848"/>
                  <a:gd name="connsiteX1" fmla="*/ 2826326 w 3566619"/>
                  <a:gd name="connsiteY1" fmla="*/ 1731820 h 4955848"/>
                  <a:gd name="connsiteX2" fmla="*/ 872836 w 3566619"/>
                  <a:gd name="connsiteY2" fmla="*/ 2299856 h 4955848"/>
                  <a:gd name="connsiteX3" fmla="*/ 1136073 w 3566619"/>
                  <a:gd name="connsiteY3" fmla="*/ 3906983 h 4955848"/>
                  <a:gd name="connsiteX4" fmla="*/ 13855 w 3566619"/>
                  <a:gd name="connsiteY4" fmla="*/ 4724401 h 4955848"/>
                  <a:gd name="connsiteX5" fmla="*/ 0 w 3566619"/>
                  <a:gd name="connsiteY5" fmla="*/ 41565 h 4955848"/>
                  <a:gd name="connsiteX6" fmla="*/ 3546766 w 3566619"/>
                  <a:gd name="connsiteY6" fmla="*/ 0 h 4955848"/>
                  <a:gd name="connsiteX0" fmla="*/ 3546766 w 3609882"/>
                  <a:gd name="connsiteY0" fmla="*/ 0 h 4955848"/>
                  <a:gd name="connsiteX1" fmla="*/ 3214254 w 3609882"/>
                  <a:gd name="connsiteY1" fmla="*/ 1579420 h 4955848"/>
                  <a:gd name="connsiteX2" fmla="*/ 872836 w 3609882"/>
                  <a:gd name="connsiteY2" fmla="*/ 2299856 h 4955848"/>
                  <a:gd name="connsiteX3" fmla="*/ 1136073 w 3609882"/>
                  <a:gd name="connsiteY3" fmla="*/ 3906983 h 4955848"/>
                  <a:gd name="connsiteX4" fmla="*/ 13855 w 3609882"/>
                  <a:gd name="connsiteY4" fmla="*/ 4724401 h 4955848"/>
                  <a:gd name="connsiteX5" fmla="*/ 0 w 3609882"/>
                  <a:gd name="connsiteY5" fmla="*/ 41565 h 4955848"/>
                  <a:gd name="connsiteX6" fmla="*/ 3546766 w 3609882"/>
                  <a:gd name="connsiteY6" fmla="*/ 0 h 4955848"/>
                  <a:gd name="connsiteX0" fmla="*/ 3546766 w 3609882"/>
                  <a:gd name="connsiteY0" fmla="*/ 0 h 4957825"/>
                  <a:gd name="connsiteX1" fmla="*/ 3214254 w 3609882"/>
                  <a:gd name="connsiteY1" fmla="*/ 1579420 h 4957825"/>
                  <a:gd name="connsiteX2" fmla="*/ 872836 w 3609882"/>
                  <a:gd name="connsiteY2" fmla="*/ 2299856 h 4957825"/>
                  <a:gd name="connsiteX3" fmla="*/ 1136073 w 3609882"/>
                  <a:gd name="connsiteY3" fmla="*/ 3906983 h 4957825"/>
                  <a:gd name="connsiteX4" fmla="*/ 13855 w 3609882"/>
                  <a:gd name="connsiteY4" fmla="*/ 4724401 h 4957825"/>
                  <a:gd name="connsiteX5" fmla="*/ 0 w 3609882"/>
                  <a:gd name="connsiteY5" fmla="*/ 41565 h 4957825"/>
                  <a:gd name="connsiteX6" fmla="*/ 3546766 w 3609882"/>
                  <a:gd name="connsiteY6" fmla="*/ 0 h 4957825"/>
                  <a:gd name="connsiteX0" fmla="*/ 3635098 w 3698214"/>
                  <a:gd name="connsiteY0" fmla="*/ 0 h 4956688"/>
                  <a:gd name="connsiteX1" fmla="*/ 3302586 w 3698214"/>
                  <a:gd name="connsiteY1" fmla="*/ 1579420 h 4956688"/>
                  <a:gd name="connsiteX2" fmla="*/ 961168 w 3698214"/>
                  <a:gd name="connsiteY2" fmla="*/ 2299856 h 4956688"/>
                  <a:gd name="connsiteX3" fmla="*/ 1432223 w 3698214"/>
                  <a:gd name="connsiteY3" fmla="*/ 4045529 h 4956688"/>
                  <a:gd name="connsiteX4" fmla="*/ 102187 w 3698214"/>
                  <a:gd name="connsiteY4" fmla="*/ 4724401 h 4956688"/>
                  <a:gd name="connsiteX5" fmla="*/ 88332 w 3698214"/>
                  <a:gd name="connsiteY5" fmla="*/ 41565 h 4956688"/>
                  <a:gd name="connsiteX6" fmla="*/ 3635098 w 3698214"/>
                  <a:gd name="connsiteY6" fmla="*/ 0 h 4956688"/>
                  <a:gd name="connsiteX0" fmla="*/ 3635098 w 3698214"/>
                  <a:gd name="connsiteY0" fmla="*/ 0 h 4956688"/>
                  <a:gd name="connsiteX1" fmla="*/ 3302586 w 3698214"/>
                  <a:gd name="connsiteY1" fmla="*/ 1579420 h 4956688"/>
                  <a:gd name="connsiteX2" fmla="*/ 961168 w 3698214"/>
                  <a:gd name="connsiteY2" fmla="*/ 2299856 h 4956688"/>
                  <a:gd name="connsiteX3" fmla="*/ 1432223 w 3698214"/>
                  <a:gd name="connsiteY3" fmla="*/ 4045529 h 4956688"/>
                  <a:gd name="connsiteX4" fmla="*/ 102187 w 3698214"/>
                  <a:gd name="connsiteY4" fmla="*/ 4724401 h 4956688"/>
                  <a:gd name="connsiteX5" fmla="*/ 88332 w 3698214"/>
                  <a:gd name="connsiteY5" fmla="*/ 41565 h 4956688"/>
                  <a:gd name="connsiteX6" fmla="*/ 3635098 w 3698214"/>
                  <a:gd name="connsiteY6" fmla="*/ 0 h 4956688"/>
                  <a:gd name="connsiteX0" fmla="*/ 3635098 w 3698214"/>
                  <a:gd name="connsiteY0" fmla="*/ 0 h 4956688"/>
                  <a:gd name="connsiteX1" fmla="*/ 3302586 w 3698214"/>
                  <a:gd name="connsiteY1" fmla="*/ 1579420 h 4956688"/>
                  <a:gd name="connsiteX2" fmla="*/ 961168 w 3698214"/>
                  <a:gd name="connsiteY2" fmla="*/ 2299856 h 4956688"/>
                  <a:gd name="connsiteX3" fmla="*/ 1432223 w 3698214"/>
                  <a:gd name="connsiteY3" fmla="*/ 4045529 h 4956688"/>
                  <a:gd name="connsiteX4" fmla="*/ 102187 w 3698214"/>
                  <a:gd name="connsiteY4" fmla="*/ 4724401 h 4956688"/>
                  <a:gd name="connsiteX5" fmla="*/ 88332 w 3698214"/>
                  <a:gd name="connsiteY5" fmla="*/ 41565 h 4956688"/>
                  <a:gd name="connsiteX6" fmla="*/ 3635098 w 3698214"/>
                  <a:gd name="connsiteY6" fmla="*/ 0 h 4956688"/>
                  <a:gd name="connsiteX0" fmla="*/ 3591845 w 3654961"/>
                  <a:gd name="connsiteY0" fmla="*/ 0 h 4968373"/>
                  <a:gd name="connsiteX1" fmla="*/ 3259333 w 3654961"/>
                  <a:gd name="connsiteY1" fmla="*/ 1579420 h 4968373"/>
                  <a:gd name="connsiteX2" fmla="*/ 917915 w 3654961"/>
                  <a:gd name="connsiteY2" fmla="*/ 2299856 h 4968373"/>
                  <a:gd name="connsiteX3" fmla="*/ 1388970 w 3654961"/>
                  <a:gd name="connsiteY3" fmla="*/ 4045529 h 4968373"/>
                  <a:gd name="connsiteX4" fmla="*/ 58934 w 3654961"/>
                  <a:gd name="connsiteY4" fmla="*/ 4724401 h 4968373"/>
                  <a:gd name="connsiteX5" fmla="*/ 45079 w 3654961"/>
                  <a:gd name="connsiteY5" fmla="*/ 41565 h 4968373"/>
                  <a:gd name="connsiteX6" fmla="*/ 3591845 w 3654961"/>
                  <a:gd name="connsiteY6" fmla="*/ 0 h 4968373"/>
                  <a:gd name="connsiteX0" fmla="*/ 3591845 w 3654961"/>
                  <a:gd name="connsiteY0" fmla="*/ 0 h 4967280"/>
                  <a:gd name="connsiteX1" fmla="*/ 3259333 w 3654961"/>
                  <a:gd name="connsiteY1" fmla="*/ 1579420 h 4967280"/>
                  <a:gd name="connsiteX2" fmla="*/ 917915 w 3654961"/>
                  <a:gd name="connsiteY2" fmla="*/ 2299856 h 4967280"/>
                  <a:gd name="connsiteX3" fmla="*/ 1388970 w 3654961"/>
                  <a:gd name="connsiteY3" fmla="*/ 4045529 h 4967280"/>
                  <a:gd name="connsiteX4" fmla="*/ 58934 w 3654961"/>
                  <a:gd name="connsiteY4" fmla="*/ 4724401 h 4967280"/>
                  <a:gd name="connsiteX5" fmla="*/ 45079 w 3654961"/>
                  <a:gd name="connsiteY5" fmla="*/ 41565 h 4967280"/>
                  <a:gd name="connsiteX6" fmla="*/ 3591845 w 3654961"/>
                  <a:gd name="connsiteY6" fmla="*/ 0 h 4967280"/>
                  <a:gd name="connsiteX0" fmla="*/ 3591845 w 3654961"/>
                  <a:gd name="connsiteY0" fmla="*/ 0 h 4979298"/>
                  <a:gd name="connsiteX1" fmla="*/ 3259333 w 3654961"/>
                  <a:gd name="connsiteY1" fmla="*/ 1579420 h 4979298"/>
                  <a:gd name="connsiteX2" fmla="*/ 917915 w 3654961"/>
                  <a:gd name="connsiteY2" fmla="*/ 2299856 h 4979298"/>
                  <a:gd name="connsiteX3" fmla="*/ 1388970 w 3654961"/>
                  <a:gd name="connsiteY3" fmla="*/ 4045529 h 4979298"/>
                  <a:gd name="connsiteX4" fmla="*/ 58934 w 3654961"/>
                  <a:gd name="connsiteY4" fmla="*/ 4738255 h 4979298"/>
                  <a:gd name="connsiteX5" fmla="*/ 45079 w 3654961"/>
                  <a:gd name="connsiteY5" fmla="*/ 41565 h 4979298"/>
                  <a:gd name="connsiteX6" fmla="*/ 3591845 w 3654961"/>
                  <a:gd name="connsiteY6" fmla="*/ 0 h 4979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654961" h="4979298">
                    <a:moveTo>
                      <a:pt x="3591845" y="0"/>
                    </a:moveTo>
                    <a:cubicBezTo>
                      <a:pt x="3704991" y="635000"/>
                      <a:pt x="3704988" y="1196111"/>
                      <a:pt x="3259333" y="1579420"/>
                    </a:cubicBezTo>
                    <a:cubicBezTo>
                      <a:pt x="2813678" y="1962729"/>
                      <a:pt x="1229642" y="1888838"/>
                      <a:pt x="917915" y="2299856"/>
                    </a:cubicBezTo>
                    <a:cubicBezTo>
                      <a:pt x="606188" y="2710874"/>
                      <a:pt x="1532133" y="3639129"/>
                      <a:pt x="1388970" y="4045529"/>
                    </a:cubicBezTo>
                    <a:cubicBezTo>
                      <a:pt x="1245807" y="4451929"/>
                      <a:pt x="185461" y="5430703"/>
                      <a:pt x="58934" y="4738255"/>
                    </a:cubicBezTo>
                    <a:cubicBezTo>
                      <a:pt x="-67593" y="4045807"/>
                      <a:pt x="49697" y="1602510"/>
                      <a:pt x="45079" y="41565"/>
                    </a:cubicBezTo>
                    <a:lnTo>
                      <a:pt x="359184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84407" tIns="42203" rIns="84407" bIns="42203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th-TH" sz="1661"/>
              </a:p>
            </p:txBody>
          </p:sp>
          <p:sp>
            <p:nvSpPr>
              <p:cNvPr id="28" name="รูปแบบอิสระ: รูปร่าง 27">
                <a:extLst>
                  <a:ext uri="{FF2B5EF4-FFF2-40B4-BE49-F238E27FC236}">
                    <a16:creationId xmlns:a16="http://schemas.microsoft.com/office/drawing/2014/main" id="{2BA85EDD-0A85-4EA9-8663-73F808501E58}"/>
                  </a:ext>
                </a:extLst>
              </p:cNvPr>
              <p:cNvSpPr/>
              <p:nvPr/>
            </p:nvSpPr>
            <p:spPr>
              <a:xfrm>
                <a:off x="-13854" y="-53779"/>
                <a:ext cx="5988928" cy="3844532"/>
              </a:xfrm>
              <a:custGeom>
                <a:avLst/>
                <a:gdLst>
                  <a:gd name="connsiteX0" fmla="*/ 5791200 w 5791200"/>
                  <a:gd name="connsiteY0" fmla="*/ 13854 h 3574472"/>
                  <a:gd name="connsiteX1" fmla="*/ 3061855 w 5791200"/>
                  <a:gd name="connsiteY1" fmla="*/ 678872 h 3574472"/>
                  <a:gd name="connsiteX2" fmla="*/ 2992582 w 5791200"/>
                  <a:gd name="connsiteY2" fmla="*/ 1607127 h 3574472"/>
                  <a:gd name="connsiteX3" fmla="*/ 1413164 w 5791200"/>
                  <a:gd name="connsiteY3" fmla="*/ 1870363 h 3574472"/>
                  <a:gd name="connsiteX4" fmla="*/ 0 w 5791200"/>
                  <a:gd name="connsiteY4" fmla="*/ 3574472 h 3574472"/>
                  <a:gd name="connsiteX5" fmla="*/ 55418 w 5791200"/>
                  <a:gd name="connsiteY5" fmla="*/ 0 h 3574472"/>
                  <a:gd name="connsiteX6" fmla="*/ 5791200 w 5791200"/>
                  <a:gd name="connsiteY6" fmla="*/ 13854 h 3574472"/>
                  <a:gd name="connsiteX0" fmla="*/ 5822003 w 5822003"/>
                  <a:gd name="connsiteY0" fmla="*/ 28151 h 3588769"/>
                  <a:gd name="connsiteX1" fmla="*/ 3092658 w 5822003"/>
                  <a:gd name="connsiteY1" fmla="*/ 693169 h 3588769"/>
                  <a:gd name="connsiteX2" fmla="*/ 3023385 w 5822003"/>
                  <a:gd name="connsiteY2" fmla="*/ 1621424 h 3588769"/>
                  <a:gd name="connsiteX3" fmla="*/ 1443967 w 5822003"/>
                  <a:gd name="connsiteY3" fmla="*/ 1884660 h 3588769"/>
                  <a:gd name="connsiteX4" fmla="*/ 30803 w 5822003"/>
                  <a:gd name="connsiteY4" fmla="*/ 3588769 h 3588769"/>
                  <a:gd name="connsiteX5" fmla="*/ 0 w 5822003"/>
                  <a:gd name="connsiteY5" fmla="*/ 0 h 3588769"/>
                  <a:gd name="connsiteX6" fmla="*/ 5822003 w 5822003"/>
                  <a:gd name="connsiteY6" fmla="*/ 28151 h 3588769"/>
                  <a:gd name="connsiteX0" fmla="*/ 5879484 w 5879484"/>
                  <a:gd name="connsiteY0" fmla="*/ 42449 h 3603067"/>
                  <a:gd name="connsiteX1" fmla="*/ 3150139 w 5879484"/>
                  <a:gd name="connsiteY1" fmla="*/ 707467 h 3603067"/>
                  <a:gd name="connsiteX2" fmla="*/ 3080866 w 5879484"/>
                  <a:gd name="connsiteY2" fmla="*/ 1635722 h 3603067"/>
                  <a:gd name="connsiteX3" fmla="*/ 1501448 w 5879484"/>
                  <a:gd name="connsiteY3" fmla="*/ 1898958 h 3603067"/>
                  <a:gd name="connsiteX4" fmla="*/ 88284 w 5879484"/>
                  <a:gd name="connsiteY4" fmla="*/ 3603067 h 3603067"/>
                  <a:gd name="connsiteX5" fmla="*/ 0 w 5879484"/>
                  <a:gd name="connsiteY5" fmla="*/ 0 h 3603067"/>
                  <a:gd name="connsiteX6" fmla="*/ 5879484 w 5879484"/>
                  <a:gd name="connsiteY6" fmla="*/ 42449 h 3603067"/>
                  <a:gd name="connsiteX0" fmla="*/ 5879484 w 5879484"/>
                  <a:gd name="connsiteY0" fmla="*/ 42449 h 3603067"/>
                  <a:gd name="connsiteX1" fmla="*/ 3150139 w 5879484"/>
                  <a:gd name="connsiteY1" fmla="*/ 707467 h 3603067"/>
                  <a:gd name="connsiteX2" fmla="*/ 3080866 w 5879484"/>
                  <a:gd name="connsiteY2" fmla="*/ 1635722 h 3603067"/>
                  <a:gd name="connsiteX3" fmla="*/ 1501448 w 5879484"/>
                  <a:gd name="connsiteY3" fmla="*/ 1898958 h 3603067"/>
                  <a:gd name="connsiteX4" fmla="*/ 2063 w 5879484"/>
                  <a:gd name="connsiteY4" fmla="*/ 3603067 h 3603067"/>
                  <a:gd name="connsiteX5" fmla="*/ 0 w 5879484"/>
                  <a:gd name="connsiteY5" fmla="*/ 0 h 3603067"/>
                  <a:gd name="connsiteX6" fmla="*/ 5879484 w 5879484"/>
                  <a:gd name="connsiteY6" fmla="*/ 42449 h 3603067"/>
                  <a:gd name="connsiteX0" fmla="*/ 6021126 w 6021126"/>
                  <a:gd name="connsiteY0" fmla="*/ 42449 h 3688855"/>
                  <a:gd name="connsiteX1" fmla="*/ 3291781 w 6021126"/>
                  <a:gd name="connsiteY1" fmla="*/ 707467 h 3688855"/>
                  <a:gd name="connsiteX2" fmla="*/ 3222508 w 6021126"/>
                  <a:gd name="connsiteY2" fmla="*/ 1635722 h 3688855"/>
                  <a:gd name="connsiteX3" fmla="*/ 1643090 w 6021126"/>
                  <a:gd name="connsiteY3" fmla="*/ 1898958 h 3688855"/>
                  <a:gd name="connsiteX4" fmla="*/ 2 w 6021126"/>
                  <a:gd name="connsiteY4" fmla="*/ 3688855 h 3688855"/>
                  <a:gd name="connsiteX5" fmla="*/ 141642 w 6021126"/>
                  <a:gd name="connsiteY5" fmla="*/ 0 h 3688855"/>
                  <a:gd name="connsiteX6" fmla="*/ 6021126 w 6021126"/>
                  <a:gd name="connsiteY6" fmla="*/ 42449 h 3688855"/>
                  <a:gd name="connsiteX0" fmla="*/ 6109408 w 6109408"/>
                  <a:gd name="connsiteY0" fmla="*/ 128236 h 3774642"/>
                  <a:gd name="connsiteX1" fmla="*/ 3380063 w 6109408"/>
                  <a:gd name="connsiteY1" fmla="*/ 793254 h 3774642"/>
                  <a:gd name="connsiteX2" fmla="*/ 3310790 w 6109408"/>
                  <a:gd name="connsiteY2" fmla="*/ 1721509 h 3774642"/>
                  <a:gd name="connsiteX3" fmla="*/ 1731372 w 6109408"/>
                  <a:gd name="connsiteY3" fmla="*/ 1984745 h 3774642"/>
                  <a:gd name="connsiteX4" fmla="*/ 88284 w 6109408"/>
                  <a:gd name="connsiteY4" fmla="*/ 3774642 h 3774642"/>
                  <a:gd name="connsiteX5" fmla="*/ 0 w 6109408"/>
                  <a:gd name="connsiteY5" fmla="*/ 0 h 3774642"/>
                  <a:gd name="connsiteX6" fmla="*/ 6109408 w 6109408"/>
                  <a:gd name="connsiteY6" fmla="*/ 128236 h 3774642"/>
                  <a:gd name="connsiteX0" fmla="*/ 6109408 w 6109408"/>
                  <a:gd name="connsiteY0" fmla="*/ 128236 h 3774642"/>
                  <a:gd name="connsiteX1" fmla="*/ 3380063 w 6109408"/>
                  <a:gd name="connsiteY1" fmla="*/ 793254 h 3774642"/>
                  <a:gd name="connsiteX2" fmla="*/ 3310790 w 6109408"/>
                  <a:gd name="connsiteY2" fmla="*/ 1721509 h 3774642"/>
                  <a:gd name="connsiteX3" fmla="*/ 1731372 w 6109408"/>
                  <a:gd name="connsiteY3" fmla="*/ 1984745 h 3774642"/>
                  <a:gd name="connsiteX4" fmla="*/ 88284 w 6109408"/>
                  <a:gd name="connsiteY4" fmla="*/ 3774642 h 3774642"/>
                  <a:gd name="connsiteX5" fmla="*/ 0 w 6109408"/>
                  <a:gd name="connsiteY5" fmla="*/ 0 h 3774642"/>
                  <a:gd name="connsiteX6" fmla="*/ 6109408 w 6109408"/>
                  <a:gd name="connsiteY6" fmla="*/ 128236 h 3774642"/>
                  <a:gd name="connsiteX0" fmla="*/ 6109408 w 6109408"/>
                  <a:gd name="connsiteY0" fmla="*/ 128236 h 3774642"/>
                  <a:gd name="connsiteX1" fmla="*/ 3380063 w 6109408"/>
                  <a:gd name="connsiteY1" fmla="*/ 793254 h 3774642"/>
                  <a:gd name="connsiteX2" fmla="*/ 3310790 w 6109408"/>
                  <a:gd name="connsiteY2" fmla="*/ 1721509 h 3774642"/>
                  <a:gd name="connsiteX3" fmla="*/ 1731372 w 6109408"/>
                  <a:gd name="connsiteY3" fmla="*/ 1984745 h 3774642"/>
                  <a:gd name="connsiteX4" fmla="*/ 88284 w 6109408"/>
                  <a:gd name="connsiteY4" fmla="*/ 3774642 h 3774642"/>
                  <a:gd name="connsiteX5" fmla="*/ 0 w 6109408"/>
                  <a:gd name="connsiteY5" fmla="*/ 0 h 3774642"/>
                  <a:gd name="connsiteX6" fmla="*/ 6109408 w 6109408"/>
                  <a:gd name="connsiteY6" fmla="*/ 128236 h 3774642"/>
                  <a:gd name="connsiteX0" fmla="*/ 6037557 w 6037557"/>
                  <a:gd name="connsiteY0" fmla="*/ 142533 h 3788939"/>
                  <a:gd name="connsiteX1" fmla="*/ 3308212 w 6037557"/>
                  <a:gd name="connsiteY1" fmla="*/ 807551 h 3788939"/>
                  <a:gd name="connsiteX2" fmla="*/ 3238939 w 6037557"/>
                  <a:gd name="connsiteY2" fmla="*/ 1735806 h 3788939"/>
                  <a:gd name="connsiteX3" fmla="*/ 1659521 w 6037557"/>
                  <a:gd name="connsiteY3" fmla="*/ 1999042 h 3788939"/>
                  <a:gd name="connsiteX4" fmla="*/ 16433 w 6037557"/>
                  <a:gd name="connsiteY4" fmla="*/ 3788939 h 3788939"/>
                  <a:gd name="connsiteX5" fmla="*/ 0 w 6037557"/>
                  <a:gd name="connsiteY5" fmla="*/ 0 h 3788939"/>
                  <a:gd name="connsiteX6" fmla="*/ 6037557 w 6037557"/>
                  <a:gd name="connsiteY6" fmla="*/ 142533 h 3788939"/>
                  <a:gd name="connsiteX0" fmla="*/ 6037557 w 6037557"/>
                  <a:gd name="connsiteY0" fmla="*/ 142533 h 3788939"/>
                  <a:gd name="connsiteX1" fmla="*/ 3308212 w 6037557"/>
                  <a:gd name="connsiteY1" fmla="*/ 807551 h 3788939"/>
                  <a:gd name="connsiteX2" fmla="*/ 3238939 w 6037557"/>
                  <a:gd name="connsiteY2" fmla="*/ 1735806 h 3788939"/>
                  <a:gd name="connsiteX3" fmla="*/ 1659521 w 6037557"/>
                  <a:gd name="connsiteY3" fmla="*/ 1999042 h 3788939"/>
                  <a:gd name="connsiteX4" fmla="*/ 16433 w 6037557"/>
                  <a:gd name="connsiteY4" fmla="*/ 3788939 h 3788939"/>
                  <a:gd name="connsiteX5" fmla="*/ 0 w 6037557"/>
                  <a:gd name="connsiteY5" fmla="*/ 0 h 3788939"/>
                  <a:gd name="connsiteX6" fmla="*/ 6037557 w 6037557"/>
                  <a:gd name="connsiteY6" fmla="*/ 142533 h 3788939"/>
                  <a:gd name="connsiteX0" fmla="*/ 6109407 w 6109407"/>
                  <a:gd name="connsiteY0" fmla="*/ 0 h 3789385"/>
                  <a:gd name="connsiteX1" fmla="*/ 3308212 w 6109407"/>
                  <a:gd name="connsiteY1" fmla="*/ 807997 h 3789385"/>
                  <a:gd name="connsiteX2" fmla="*/ 3238939 w 6109407"/>
                  <a:gd name="connsiteY2" fmla="*/ 1736252 h 3789385"/>
                  <a:gd name="connsiteX3" fmla="*/ 1659521 w 6109407"/>
                  <a:gd name="connsiteY3" fmla="*/ 1999488 h 3789385"/>
                  <a:gd name="connsiteX4" fmla="*/ 16433 w 6109407"/>
                  <a:gd name="connsiteY4" fmla="*/ 3789385 h 3789385"/>
                  <a:gd name="connsiteX5" fmla="*/ 0 w 6109407"/>
                  <a:gd name="connsiteY5" fmla="*/ 446 h 3789385"/>
                  <a:gd name="connsiteX6" fmla="*/ 6109407 w 6109407"/>
                  <a:gd name="connsiteY6" fmla="*/ 0 h 3789385"/>
                  <a:gd name="connsiteX0" fmla="*/ 6109407 w 6179364"/>
                  <a:gd name="connsiteY0" fmla="*/ 0 h 3789385"/>
                  <a:gd name="connsiteX1" fmla="*/ 3308212 w 6179364"/>
                  <a:gd name="connsiteY1" fmla="*/ 807997 h 3789385"/>
                  <a:gd name="connsiteX2" fmla="*/ 3238939 w 6179364"/>
                  <a:gd name="connsiteY2" fmla="*/ 1736252 h 3789385"/>
                  <a:gd name="connsiteX3" fmla="*/ 1659521 w 6179364"/>
                  <a:gd name="connsiteY3" fmla="*/ 1999488 h 3789385"/>
                  <a:gd name="connsiteX4" fmla="*/ 16433 w 6179364"/>
                  <a:gd name="connsiteY4" fmla="*/ 3789385 h 3789385"/>
                  <a:gd name="connsiteX5" fmla="*/ 0 w 6179364"/>
                  <a:gd name="connsiteY5" fmla="*/ 446 h 3789385"/>
                  <a:gd name="connsiteX6" fmla="*/ 6109407 w 6179364"/>
                  <a:gd name="connsiteY6" fmla="*/ 0 h 3789385"/>
                  <a:gd name="connsiteX0" fmla="*/ 6109407 w 6179364"/>
                  <a:gd name="connsiteY0" fmla="*/ 0 h 3789385"/>
                  <a:gd name="connsiteX1" fmla="*/ 3308212 w 6179364"/>
                  <a:gd name="connsiteY1" fmla="*/ 807997 h 3789385"/>
                  <a:gd name="connsiteX2" fmla="*/ 3238939 w 6179364"/>
                  <a:gd name="connsiteY2" fmla="*/ 1736252 h 3789385"/>
                  <a:gd name="connsiteX3" fmla="*/ 1659521 w 6179364"/>
                  <a:gd name="connsiteY3" fmla="*/ 1999488 h 3789385"/>
                  <a:gd name="connsiteX4" fmla="*/ 16433 w 6179364"/>
                  <a:gd name="connsiteY4" fmla="*/ 3789385 h 3789385"/>
                  <a:gd name="connsiteX5" fmla="*/ 0 w 6179364"/>
                  <a:gd name="connsiteY5" fmla="*/ 446 h 3789385"/>
                  <a:gd name="connsiteX6" fmla="*/ 6109407 w 6179364"/>
                  <a:gd name="connsiteY6" fmla="*/ 0 h 3789385"/>
                  <a:gd name="connsiteX0" fmla="*/ 6109407 w 6179364"/>
                  <a:gd name="connsiteY0" fmla="*/ 0 h 3826203"/>
                  <a:gd name="connsiteX1" fmla="*/ 3308212 w 6179364"/>
                  <a:gd name="connsiteY1" fmla="*/ 807997 h 3826203"/>
                  <a:gd name="connsiteX2" fmla="*/ 3238939 w 6179364"/>
                  <a:gd name="connsiteY2" fmla="*/ 1736252 h 3826203"/>
                  <a:gd name="connsiteX3" fmla="*/ 1659521 w 6179364"/>
                  <a:gd name="connsiteY3" fmla="*/ 1999488 h 3826203"/>
                  <a:gd name="connsiteX4" fmla="*/ 16433 w 6179364"/>
                  <a:gd name="connsiteY4" fmla="*/ 3789385 h 3826203"/>
                  <a:gd name="connsiteX5" fmla="*/ 0 w 6179364"/>
                  <a:gd name="connsiteY5" fmla="*/ 446 h 3826203"/>
                  <a:gd name="connsiteX6" fmla="*/ 6109407 w 6179364"/>
                  <a:gd name="connsiteY6" fmla="*/ 0 h 3826203"/>
                  <a:gd name="connsiteX0" fmla="*/ 6109407 w 6194666"/>
                  <a:gd name="connsiteY0" fmla="*/ 0 h 3826203"/>
                  <a:gd name="connsiteX1" fmla="*/ 3897392 w 6194666"/>
                  <a:gd name="connsiteY1" fmla="*/ 636422 h 3826203"/>
                  <a:gd name="connsiteX2" fmla="*/ 3238939 w 6194666"/>
                  <a:gd name="connsiteY2" fmla="*/ 1736252 h 3826203"/>
                  <a:gd name="connsiteX3" fmla="*/ 1659521 w 6194666"/>
                  <a:gd name="connsiteY3" fmla="*/ 1999488 h 3826203"/>
                  <a:gd name="connsiteX4" fmla="*/ 16433 w 6194666"/>
                  <a:gd name="connsiteY4" fmla="*/ 3789385 h 3826203"/>
                  <a:gd name="connsiteX5" fmla="*/ 0 w 6194666"/>
                  <a:gd name="connsiteY5" fmla="*/ 446 h 3826203"/>
                  <a:gd name="connsiteX6" fmla="*/ 6109407 w 6194666"/>
                  <a:gd name="connsiteY6" fmla="*/ 0 h 3826203"/>
                  <a:gd name="connsiteX0" fmla="*/ 6109407 w 6195622"/>
                  <a:gd name="connsiteY0" fmla="*/ 0 h 3830610"/>
                  <a:gd name="connsiteX1" fmla="*/ 3897392 w 6195622"/>
                  <a:gd name="connsiteY1" fmla="*/ 636422 h 3830610"/>
                  <a:gd name="connsiteX2" fmla="*/ 3052127 w 6195622"/>
                  <a:gd name="connsiteY2" fmla="*/ 1764848 h 3830610"/>
                  <a:gd name="connsiteX3" fmla="*/ 1659521 w 6195622"/>
                  <a:gd name="connsiteY3" fmla="*/ 1999488 h 3830610"/>
                  <a:gd name="connsiteX4" fmla="*/ 16433 w 6195622"/>
                  <a:gd name="connsiteY4" fmla="*/ 3789385 h 3830610"/>
                  <a:gd name="connsiteX5" fmla="*/ 0 w 6195622"/>
                  <a:gd name="connsiteY5" fmla="*/ 446 h 3830610"/>
                  <a:gd name="connsiteX6" fmla="*/ 6109407 w 6195622"/>
                  <a:gd name="connsiteY6" fmla="*/ 0 h 3830610"/>
                  <a:gd name="connsiteX0" fmla="*/ 6109407 w 6200522"/>
                  <a:gd name="connsiteY0" fmla="*/ 0 h 3830610"/>
                  <a:gd name="connsiteX1" fmla="*/ 4041094 w 6200522"/>
                  <a:gd name="connsiteY1" fmla="*/ 893784 h 3830610"/>
                  <a:gd name="connsiteX2" fmla="*/ 3052127 w 6200522"/>
                  <a:gd name="connsiteY2" fmla="*/ 1764848 h 3830610"/>
                  <a:gd name="connsiteX3" fmla="*/ 1659521 w 6200522"/>
                  <a:gd name="connsiteY3" fmla="*/ 1999488 h 3830610"/>
                  <a:gd name="connsiteX4" fmla="*/ 16433 w 6200522"/>
                  <a:gd name="connsiteY4" fmla="*/ 3789385 h 3830610"/>
                  <a:gd name="connsiteX5" fmla="*/ 0 w 6200522"/>
                  <a:gd name="connsiteY5" fmla="*/ 446 h 3830610"/>
                  <a:gd name="connsiteX6" fmla="*/ 6109407 w 6200522"/>
                  <a:gd name="connsiteY6" fmla="*/ 0 h 3830610"/>
                  <a:gd name="connsiteX0" fmla="*/ 6109407 w 6200522"/>
                  <a:gd name="connsiteY0" fmla="*/ 0 h 3906887"/>
                  <a:gd name="connsiteX1" fmla="*/ 4041094 w 6200522"/>
                  <a:gd name="connsiteY1" fmla="*/ 893784 h 3906887"/>
                  <a:gd name="connsiteX2" fmla="*/ 3052127 w 6200522"/>
                  <a:gd name="connsiteY2" fmla="*/ 1764848 h 3906887"/>
                  <a:gd name="connsiteX3" fmla="*/ 1659521 w 6200522"/>
                  <a:gd name="connsiteY3" fmla="*/ 1999488 h 3906887"/>
                  <a:gd name="connsiteX4" fmla="*/ 921756 w 6200522"/>
                  <a:gd name="connsiteY4" fmla="*/ 2860023 h 3906887"/>
                  <a:gd name="connsiteX5" fmla="*/ 16433 w 6200522"/>
                  <a:gd name="connsiteY5" fmla="*/ 3789385 h 3906887"/>
                  <a:gd name="connsiteX6" fmla="*/ 0 w 6200522"/>
                  <a:gd name="connsiteY6" fmla="*/ 446 h 3906887"/>
                  <a:gd name="connsiteX7" fmla="*/ 6109407 w 6200522"/>
                  <a:gd name="connsiteY7" fmla="*/ 0 h 3906887"/>
                  <a:gd name="connsiteX0" fmla="*/ 6109407 w 6210247"/>
                  <a:gd name="connsiteY0" fmla="*/ 0 h 3906887"/>
                  <a:gd name="connsiteX1" fmla="*/ 4285388 w 6210247"/>
                  <a:gd name="connsiteY1" fmla="*/ 793699 h 3906887"/>
                  <a:gd name="connsiteX2" fmla="*/ 3052127 w 6210247"/>
                  <a:gd name="connsiteY2" fmla="*/ 1764848 h 3906887"/>
                  <a:gd name="connsiteX3" fmla="*/ 1659521 w 6210247"/>
                  <a:gd name="connsiteY3" fmla="*/ 1999488 h 3906887"/>
                  <a:gd name="connsiteX4" fmla="*/ 921756 w 6210247"/>
                  <a:gd name="connsiteY4" fmla="*/ 2860023 h 3906887"/>
                  <a:gd name="connsiteX5" fmla="*/ 16433 w 6210247"/>
                  <a:gd name="connsiteY5" fmla="*/ 3789385 h 3906887"/>
                  <a:gd name="connsiteX6" fmla="*/ 0 w 6210247"/>
                  <a:gd name="connsiteY6" fmla="*/ 446 h 3906887"/>
                  <a:gd name="connsiteX7" fmla="*/ 6109407 w 6210247"/>
                  <a:gd name="connsiteY7" fmla="*/ 0 h 3906887"/>
                  <a:gd name="connsiteX0" fmla="*/ 6109407 w 6214422"/>
                  <a:gd name="connsiteY0" fmla="*/ 0 h 3906887"/>
                  <a:gd name="connsiteX1" fmla="*/ 4285388 w 6214422"/>
                  <a:gd name="connsiteY1" fmla="*/ 793699 h 3906887"/>
                  <a:gd name="connsiteX2" fmla="*/ 2477318 w 6214422"/>
                  <a:gd name="connsiteY2" fmla="*/ 964165 h 3906887"/>
                  <a:gd name="connsiteX3" fmla="*/ 1659521 w 6214422"/>
                  <a:gd name="connsiteY3" fmla="*/ 1999488 h 3906887"/>
                  <a:gd name="connsiteX4" fmla="*/ 921756 w 6214422"/>
                  <a:gd name="connsiteY4" fmla="*/ 2860023 h 3906887"/>
                  <a:gd name="connsiteX5" fmla="*/ 16433 w 6214422"/>
                  <a:gd name="connsiteY5" fmla="*/ 3789385 h 3906887"/>
                  <a:gd name="connsiteX6" fmla="*/ 0 w 6214422"/>
                  <a:gd name="connsiteY6" fmla="*/ 446 h 3906887"/>
                  <a:gd name="connsiteX7" fmla="*/ 6109407 w 6214422"/>
                  <a:gd name="connsiteY7" fmla="*/ 0 h 3906887"/>
                  <a:gd name="connsiteX0" fmla="*/ 6109407 w 6214422"/>
                  <a:gd name="connsiteY0" fmla="*/ 0 h 3906887"/>
                  <a:gd name="connsiteX1" fmla="*/ 4285388 w 6214422"/>
                  <a:gd name="connsiteY1" fmla="*/ 793699 h 3906887"/>
                  <a:gd name="connsiteX2" fmla="*/ 2477318 w 6214422"/>
                  <a:gd name="connsiteY2" fmla="*/ 964165 h 3906887"/>
                  <a:gd name="connsiteX3" fmla="*/ 2033147 w 6214422"/>
                  <a:gd name="connsiteY3" fmla="*/ 2285446 h 3906887"/>
                  <a:gd name="connsiteX4" fmla="*/ 921756 w 6214422"/>
                  <a:gd name="connsiteY4" fmla="*/ 2860023 h 3906887"/>
                  <a:gd name="connsiteX5" fmla="*/ 16433 w 6214422"/>
                  <a:gd name="connsiteY5" fmla="*/ 3789385 h 3906887"/>
                  <a:gd name="connsiteX6" fmla="*/ 0 w 6214422"/>
                  <a:gd name="connsiteY6" fmla="*/ 446 h 3906887"/>
                  <a:gd name="connsiteX7" fmla="*/ 6109407 w 6214422"/>
                  <a:gd name="connsiteY7" fmla="*/ 0 h 3906887"/>
                  <a:gd name="connsiteX0" fmla="*/ 6109407 w 6214422"/>
                  <a:gd name="connsiteY0" fmla="*/ 0 h 3903573"/>
                  <a:gd name="connsiteX1" fmla="*/ 4285388 w 6214422"/>
                  <a:gd name="connsiteY1" fmla="*/ 793699 h 3903573"/>
                  <a:gd name="connsiteX2" fmla="*/ 2477318 w 6214422"/>
                  <a:gd name="connsiteY2" fmla="*/ 964165 h 3903573"/>
                  <a:gd name="connsiteX3" fmla="*/ 2033147 w 6214422"/>
                  <a:gd name="connsiteY3" fmla="*/ 2285446 h 3903573"/>
                  <a:gd name="connsiteX4" fmla="*/ 849905 w 6214422"/>
                  <a:gd name="connsiteY4" fmla="*/ 2817129 h 3903573"/>
                  <a:gd name="connsiteX5" fmla="*/ 16433 w 6214422"/>
                  <a:gd name="connsiteY5" fmla="*/ 3789385 h 3903573"/>
                  <a:gd name="connsiteX6" fmla="*/ 0 w 6214422"/>
                  <a:gd name="connsiteY6" fmla="*/ 446 h 3903573"/>
                  <a:gd name="connsiteX7" fmla="*/ 6109407 w 6214422"/>
                  <a:gd name="connsiteY7" fmla="*/ 0 h 3903573"/>
                  <a:gd name="connsiteX0" fmla="*/ 6109407 w 6214422"/>
                  <a:gd name="connsiteY0" fmla="*/ 0 h 3912056"/>
                  <a:gd name="connsiteX1" fmla="*/ 4285388 w 6214422"/>
                  <a:gd name="connsiteY1" fmla="*/ 793699 h 3912056"/>
                  <a:gd name="connsiteX2" fmla="*/ 2477318 w 6214422"/>
                  <a:gd name="connsiteY2" fmla="*/ 964165 h 3912056"/>
                  <a:gd name="connsiteX3" fmla="*/ 2033147 w 6214422"/>
                  <a:gd name="connsiteY3" fmla="*/ 2285446 h 3912056"/>
                  <a:gd name="connsiteX4" fmla="*/ 849905 w 6214422"/>
                  <a:gd name="connsiteY4" fmla="*/ 2817129 h 3912056"/>
                  <a:gd name="connsiteX5" fmla="*/ 16433 w 6214422"/>
                  <a:gd name="connsiteY5" fmla="*/ 3789385 h 3912056"/>
                  <a:gd name="connsiteX6" fmla="*/ 0 w 6214422"/>
                  <a:gd name="connsiteY6" fmla="*/ 446 h 3912056"/>
                  <a:gd name="connsiteX7" fmla="*/ 6109407 w 6214422"/>
                  <a:gd name="connsiteY7" fmla="*/ 0 h 3912056"/>
                  <a:gd name="connsiteX0" fmla="*/ 6109407 w 6220180"/>
                  <a:gd name="connsiteY0" fmla="*/ 0 h 3912056"/>
                  <a:gd name="connsiteX1" fmla="*/ 4400350 w 6220180"/>
                  <a:gd name="connsiteY1" fmla="*/ 993869 h 3912056"/>
                  <a:gd name="connsiteX2" fmla="*/ 2477318 w 6220180"/>
                  <a:gd name="connsiteY2" fmla="*/ 964165 h 3912056"/>
                  <a:gd name="connsiteX3" fmla="*/ 2033147 w 6220180"/>
                  <a:gd name="connsiteY3" fmla="*/ 2285446 h 3912056"/>
                  <a:gd name="connsiteX4" fmla="*/ 849905 w 6220180"/>
                  <a:gd name="connsiteY4" fmla="*/ 2817129 h 3912056"/>
                  <a:gd name="connsiteX5" fmla="*/ 16433 w 6220180"/>
                  <a:gd name="connsiteY5" fmla="*/ 3789385 h 3912056"/>
                  <a:gd name="connsiteX6" fmla="*/ 0 w 6220180"/>
                  <a:gd name="connsiteY6" fmla="*/ 446 h 3912056"/>
                  <a:gd name="connsiteX7" fmla="*/ 6109407 w 6220180"/>
                  <a:gd name="connsiteY7" fmla="*/ 0 h 3912056"/>
                  <a:gd name="connsiteX0" fmla="*/ 6109407 w 6221637"/>
                  <a:gd name="connsiteY0" fmla="*/ 0 h 3912056"/>
                  <a:gd name="connsiteX1" fmla="*/ 4400350 w 6221637"/>
                  <a:gd name="connsiteY1" fmla="*/ 993869 h 3912056"/>
                  <a:gd name="connsiteX2" fmla="*/ 2477318 w 6221637"/>
                  <a:gd name="connsiteY2" fmla="*/ 964165 h 3912056"/>
                  <a:gd name="connsiteX3" fmla="*/ 2033147 w 6221637"/>
                  <a:gd name="connsiteY3" fmla="*/ 2285446 h 3912056"/>
                  <a:gd name="connsiteX4" fmla="*/ 849905 w 6221637"/>
                  <a:gd name="connsiteY4" fmla="*/ 2817129 h 3912056"/>
                  <a:gd name="connsiteX5" fmla="*/ 16433 w 6221637"/>
                  <a:gd name="connsiteY5" fmla="*/ 3789385 h 3912056"/>
                  <a:gd name="connsiteX6" fmla="*/ 0 w 6221637"/>
                  <a:gd name="connsiteY6" fmla="*/ 446 h 3912056"/>
                  <a:gd name="connsiteX7" fmla="*/ 6109407 w 6221637"/>
                  <a:gd name="connsiteY7" fmla="*/ 0 h 3912056"/>
                  <a:gd name="connsiteX0" fmla="*/ 6109407 w 6217155"/>
                  <a:gd name="connsiteY0" fmla="*/ 0 h 3912056"/>
                  <a:gd name="connsiteX1" fmla="*/ 4314129 w 6217155"/>
                  <a:gd name="connsiteY1" fmla="*/ 765103 h 3912056"/>
                  <a:gd name="connsiteX2" fmla="*/ 2477318 w 6217155"/>
                  <a:gd name="connsiteY2" fmla="*/ 964165 h 3912056"/>
                  <a:gd name="connsiteX3" fmla="*/ 2033147 w 6217155"/>
                  <a:gd name="connsiteY3" fmla="*/ 2285446 h 3912056"/>
                  <a:gd name="connsiteX4" fmla="*/ 849905 w 6217155"/>
                  <a:gd name="connsiteY4" fmla="*/ 2817129 h 3912056"/>
                  <a:gd name="connsiteX5" fmla="*/ 16433 w 6217155"/>
                  <a:gd name="connsiteY5" fmla="*/ 3789385 h 3912056"/>
                  <a:gd name="connsiteX6" fmla="*/ 0 w 6217155"/>
                  <a:gd name="connsiteY6" fmla="*/ 446 h 3912056"/>
                  <a:gd name="connsiteX7" fmla="*/ 6109407 w 6217155"/>
                  <a:gd name="connsiteY7" fmla="*/ 0 h 3912056"/>
                  <a:gd name="connsiteX0" fmla="*/ 6109407 w 6216702"/>
                  <a:gd name="connsiteY0" fmla="*/ 0 h 3912056"/>
                  <a:gd name="connsiteX1" fmla="*/ 4314129 w 6216702"/>
                  <a:gd name="connsiteY1" fmla="*/ 765103 h 3912056"/>
                  <a:gd name="connsiteX2" fmla="*/ 2362355 w 6216702"/>
                  <a:gd name="connsiteY2" fmla="*/ 721101 h 3912056"/>
                  <a:gd name="connsiteX3" fmla="*/ 2033147 w 6216702"/>
                  <a:gd name="connsiteY3" fmla="*/ 2285446 h 3912056"/>
                  <a:gd name="connsiteX4" fmla="*/ 849905 w 6216702"/>
                  <a:gd name="connsiteY4" fmla="*/ 2817129 h 3912056"/>
                  <a:gd name="connsiteX5" fmla="*/ 16433 w 6216702"/>
                  <a:gd name="connsiteY5" fmla="*/ 3789385 h 3912056"/>
                  <a:gd name="connsiteX6" fmla="*/ 0 w 6216702"/>
                  <a:gd name="connsiteY6" fmla="*/ 446 h 3912056"/>
                  <a:gd name="connsiteX7" fmla="*/ 6109407 w 6216702"/>
                  <a:gd name="connsiteY7" fmla="*/ 0 h 3912056"/>
                  <a:gd name="connsiteX0" fmla="*/ 6109407 w 6212589"/>
                  <a:gd name="connsiteY0" fmla="*/ 0 h 3912056"/>
                  <a:gd name="connsiteX1" fmla="*/ 4227908 w 6212589"/>
                  <a:gd name="connsiteY1" fmla="*/ 622123 h 3912056"/>
                  <a:gd name="connsiteX2" fmla="*/ 2362355 w 6212589"/>
                  <a:gd name="connsiteY2" fmla="*/ 721101 h 3912056"/>
                  <a:gd name="connsiteX3" fmla="*/ 2033147 w 6212589"/>
                  <a:gd name="connsiteY3" fmla="*/ 2285446 h 3912056"/>
                  <a:gd name="connsiteX4" fmla="*/ 849905 w 6212589"/>
                  <a:gd name="connsiteY4" fmla="*/ 2817129 h 3912056"/>
                  <a:gd name="connsiteX5" fmla="*/ 16433 w 6212589"/>
                  <a:gd name="connsiteY5" fmla="*/ 3789385 h 3912056"/>
                  <a:gd name="connsiteX6" fmla="*/ 0 w 6212589"/>
                  <a:gd name="connsiteY6" fmla="*/ 446 h 3912056"/>
                  <a:gd name="connsiteX7" fmla="*/ 6109407 w 6212589"/>
                  <a:gd name="connsiteY7" fmla="*/ 0 h 3912056"/>
                  <a:gd name="connsiteX0" fmla="*/ 6109407 w 6213116"/>
                  <a:gd name="connsiteY0" fmla="*/ 0 h 3912056"/>
                  <a:gd name="connsiteX1" fmla="*/ 4227908 w 6213116"/>
                  <a:gd name="connsiteY1" fmla="*/ 622123 h 3912056"/>
                  <a:gd name="connsiteX2" fmla="*/ 2290505 w 6213116"/>
                  <a:gd name="connsiteY2" fmla="*/ 721102 h 3912056"/>
                  <a:gd name="connsiteX3" fmla="*/ 2033147 w 6213116"/>
                  <a:gd name="connsiteY3" fmla="*/ 2285446 h 3912056"/>
                  <a:gd name="connsiteX4" fmla="*/ 849905 w 6213116"/>
                  <a:gd name="connsiteY4" fmla="*/ 2817129 h 3912056"/>
                  <a:gd name="connsiteX5" fmla="*/ 16433 w 6213116"/>
                  <a:gd name="connsiteY5" fmla="*/ 3789385 h 3912056"/>
                  <a:gd name="connsiteX6" fmla="*/ 0 w 6213116"/>
                  <a:gd name="connsiteY6" fmla="*/ 446 h 3912056"/>
                  <a:gd name="connsiteX7" fmla="*/ 6109407 w 6213116"/>
                  <a:gd name="connsiteY7" fmla="*/ 0 h 3912056"/>
                  <a:gd name="connsiteX0" fmla="*/ 6109407 w 6214399"/>
                  <a:gd name="connsiteY0" fmla="*/ 0 h 3912056"/>
                  <a:gd name="connsiteX1" fmla="*/ 4227908 w 6214399"/>
                  <a:gd name="connsiteY1" fmla="*/ 622123 h 3912056"/>
                  <a:gd name="connsiteX2" fmla="*/ 2290505 w 6214399"/>
                  <a:gd name="connsiteY2" fmla="*/ 721102 h 3912056"/>
                  <a:gd name="connsiteX3" fmla="*/ 2033147 w 6214399"/>
                  <a:gd name="connsiteY3" fmla="*/ 2285446 h 3912056"/>
                  <a:gd name="connsiteX4" fmla="*/ 849905 w 6214399"/>
                  <a:gd name="connsiteY4" fmla="*/ 2817129 h 3912056"/>
                  <a:gd name="connsiteX5" fmla="*/ 16433 w 6214399"/>
                  <a:gd name="connsiteY5" fmla="*/ 3789385 h 3912056"/>
                  <a:gd name="connsiteX6" fmla="*/ 0 w 6214399"/>
                  <a:gd name="connsiteY6" fmla="*/ 446 h 3912056"/>
                  <a:gd name="connsiteX7" fmla="*/ 6109407 w 6214399"/>
                  <a:gd name="connsiteY7" fmla="*/ 0 h 3912056"/>
                  <a:gd name="connsiteX0" fmla="*/ 6109407 w 6231869"/>
                  <a:gd name="connsiteY0" fmla="*/ 0 h 3912056"/>
                  <a:gd name="connsiteX1" fmla="*/ 4227908 w 6231869"/>
                  <a:gd name="connsiteY1" fmla="*/ 622123 h 3912056"/>
                  <a:gd name="connsiteX2" fmla="*/ 2290505 w 6231869"/>
                  <a:gd name="connsiteY2" fmla="*/ 721102 h 3912056"/>
                  <a:gd name="connsiteX3" fmla="*/ 2033147 w 6231869"/>
                  <a:gd name="connsiteY3" fmla="*/ 2285446 h 3912056"/>
                  <a:gd name="connsiteX4" fmla="*/ 849905 w 6231869"/>
                  <a:gd name="connsiteY4" fmla="*/ 2817129 h 3912056"/>
                  <a:gd name="connsiteX5" fmla="*/ 16433 w 6231869"/>
                  <a:gd name="connsiteY5" fmla="*/ 3789385 h 3912056"/>
                  <a:gd name="connsiteX6" fmla="*/ 0 w 6231869"/>
                  <a:gd name="connsiteY6" fmla="*/ 446 h 3912056"/>
                  <a:gd name="connsiteX7" fmla="*/ 6109407 w 6231869"/>
                  <a:gd name="connsiteY7" fmla="*/ 0 h 3912056"/>
                  <a:gd name="connsiteX0" fmla="*/ 6109407 w 6263187"/>
                  <a:gd name="connsiteY0" fmla="*/ 0 h 3912056"/>
                  <a:gd name="connsiteX1" fmla="*/ 4227908 w 6263187"/>
                  <a:gd name="connsiteY1" fmla="*/ 622123 h 3912056"/>
                  <a:gd name="connsiteX2" fmla="*/ 2290505 w 6263187"/>
                  <a:gd name="connsiteY2" fmla="*/ 721102 h 3912056"/>
                  <a:gd name="connsiteX3" fmla="*/ 2033147 w 6263187"/>
                  <a:gd name="connsiteY3" fmla="*/ 2285446 h 3912056"/>
                  <a:gd name="connsiteX4" fmla="*/ 849905 w 6263187"/>
                  <a:gd name="connsiteY4" fmla="*/ 2817129 h 3912056"/>
                  <a:gd name="connsiteX5" fmla="*/ 16433 w 6263187"/>
                  <a:gd name="connsiteY5" fmla="*/ 3789385 h 3912056"/>
                  <a:gd name="connsiteX6" fmla="*/ 0 w 6263187"/>
                  <a:gd name="connsiteY6" fmla="*/ 446 h 3912056"/>
                  <a:gd name="connsiteX7" fmla="*/ 6109407 w 6263187"/>
                  <a:gd name="connsiteY7" fmla="*/ 0 h 3912056"/>
                  <a:gd name="connsiteX0" fmla="*/ 6109407 w 6251157"/>
                  <a:gd name="connsiteY0" fmla="*/ 53381 h 3965437"/>
                  <a:gd name="connsiteX1" fmla="*/ 4141687 w 6251157"/>
                  <a:gd name="connsiteY1" fmla="*/ 775590 h 3965437"/>
                  <a:gd name="connsiteX2" fmla="*/ 2290505 w 6251157"/>
                  <a:gd name="connsiteY2" fmla="*/ 774483 h 3965437"/>
                  <a:gd name="connsiteX3" fmla="*/ 2033147 w 6251157"/>
                  <a:gd name="connsiteY3" fmla="*/ 2338827 h 3965437"/>
                  <a:gd name="connsiteX4" fmla="*/ 849905 w 6251157"/>
                  <a:gd name="connsiteY4" fmla="*/ 2870510 h 3965437"/>
                  <a:gd name="connsiteX5" fmla="*/ 16433 w 6251157"/>
                  <a:gd name="connsiteY5" fmla="*/ 3842766 h 3965437"/>
                  <a:gd name="connsiteX6" fmla="*/ 0 w 6251157"/>
                  <a:gd name="connsiteY6" fmla="*/ 53827 h 3965437"/>
                  <a:gd name="connsiteX7" fmla="*/ 6109407 w 6251157"/>
                  <a:gd name="connsiteY7" fmla="*/ 53381 h 3965437"/>
                  <a:gd name="connsiteX0" fmla="*/ 6109407 w 6249177"/>
                  <a:gd name="connsiteY0" fmla="*/ 53381 h 3965437"/>
                  <a:gd name="connsiteX1" fmla="*/ 4141687 w 6249177"/>
                  <a:gd name="connsiteY1" fmla="*/ 775590 h 3965437"/>
                  <a:gd name="connsiteX2" fmla="*/ 2520428 w 6249177"/>
                  <a:gd name="connsiteY2" fmla="*/ 1131930 h 3965437"/>
                  <a:gd name="connsiteX3" fmla="*/ 2033147 w 6249177"/>
                  <a:gd name="connsiteY3" fmla="*/ 2338827 h 3965437"/>
                  <a:gd name="connsiteX4" fmla="*/ 849905 w 6249177"/>
                  <a:gd name="connsiteY4" fmla="*/ 2870510 h 3965437"/>
                  <a:gd name="connsiteX5" fmla="*/ 16433 w 6249177"/>
                  <a:gd name="connsiteY5" fmla="*/ 3842766 h 3965437"/>
                  <a:gd name="connsiteX6" fmla="*/ 0 w 6249177"/>
                  <a:gd name="connsiteY6" fmla="*/ 53827 h 3965437"/>
                  <a:gd name="connsiteX7" fmla="*/ 6109407 w 6249177"/>
                  <a:gd name="connsiteY7" fmla="*/ 53381 h 3965437"/>
                  <a:gd name="connsiteX0" fmla="*/ 6109407 w 6258571"/>
                  <a:gd name="connsiteY0" fmla="*/ 72445 h 3984501"/>
                  <a:gd name="connsiteX1" fmla="*/ 4227908 w 6258571"/>
                  <a:gd name="connsiteY1" fmla="*/ 1052016 h 3984501"/>
                  <a:gd name="connsiteX2" fmla="*/ 2520428 w 6258571"/>
                  <a:gd name="connsiteY2" fmla="*/ 1150994 h 3984501"/>
                  <a:gd name="connsiteX3" fmla="*/ 2033147 w 6258571"/>
                  <a:gd name="connsiteY3" fmla="*/ 2357891 h 3984501"/>
                  <a:gd name="connsiteX4" fmla="*/ 849905 w 6258571"/>
                  <a:gd name="connsiteY4" fmla="*/ 2889574 h 3984501"/>
                  <a:gd name="connsiteX5" fmla="*/ 16433 w 6258571"/>
                  <a:gd name="connsiteY5" fmla="*/ 3861830 h 3984501"/>
                  <a:gd name="connsiteX6" fmla="*/ 0 w 6258571"/>
                  <a:gd name="connsiteY6" fmla="*/ 72891 h 3984501"/>
                  <a:gd name="connsiteX7" fmla="*/ 6109407 w 6258571"/>
                  <a:gd name="connsiteY7" fmla="*/ 72445 h 3984501"/>
                  <a:gd name="connsiteX0" fmla="*/ 6109407 w 6224172"/>
                  <a:gd name="connsiteY0" fmla="*/ 72445 h 3984501"/>
                  <a:gd name="connsiteX1" fmla="*/ 4227908 w 6224172"/>
                  <a:gd name="connsiteY1" fmla="*/ 1052016 h 3984501"/>
                  <a:gd name="connsiteX2" fmla="*/ 2520428 w 6224172"/>
                  <a:gd name="connsiteY2" fmla="*/ 1150994 h 3984501"/>
                  <a:gd name="connsiteX3" fmla="*/ 2033147 w 6224172"/>
                  <a:gd name="connsiteY3" fmla="*/ 2357891 h 3984501"/>
                  <a:gd name="connsiteX4" fmla="*/ 849905 w 6224172"/>
                  <a:gd name="connsiteY4" fmla="*/ 2889574 h 3984501"/>
                  <a:gd name="connsiteX5" fmla="*/ 16433 w 6224172"/>
                  <a:gd name="connsiteY5" fmla="*/ 3861830 h 3984501"/>
                  <a:gd name="connsiteX6" fmla="*/ 0 w 6224172"/>
                  <a:gd name="connsiteY6" fmla="*/ 72891 h 3984501"/>
                  <a:gd name="connsiteX7" fmla="*/ 6109407 w 6224172"/>
                  <a:gd name="connsiteY7" fmla="*/ 72445 h 3984501"/>
                  <a:gd name="connsiteX0" fmla="*/ 6109407 w 6241461"/>
                  <a:gd name="connsiteY0" fmla="*/ 72445 h 3984501"/>
                  <a:gd name="connsiteX1" fmla="*/ 4227908 w 6241461"/>
                  <a:gd name="connsiteY1" fmla="*/ 1052016 h 3984501"/>
                  <a:gd name="connsiteX2" fmla="*/ 2520428 w 6241461"/>
                  <a:gd name="connsiteY2" fmla="*/ 1150994 h 3984501"/>
                  <a:gd name="connsiteX3" fmla="*/ 2033147 w 6241461"/>
                  <a:gd name="connsiteY3" fmla="*/ 2357891 h 3984501"/>
                  <a:gd name="connsiteX4" fmla="*/ 849905 w 6241461"/>
                  <a:gd name="connsiteY4" fmla="*/ 2889574 h 3984501"/>
                  <a:gd name="connsiteX5" fmla="*/ 16433 w 6241461"/>
                  <a:gd name="connsiteY5" fmla="*/ 3861830 h 3984501"/>
                  <a:gd name="connsiteX6" fmla="*/ 0 w 6241461"/>
                  <a:gd name="connsiteY6" fmla="*/ 72891 h 3984501"/>
                  <a:gd name="connsiteX7" fmla="*/ 6109407 w 6241461"/>
                  <a:gd name="connsiteY7" fmla="*/ 72445 h 3984501"/>
                  <a:gd name="connsiteX0" fmla="*/ 6109407 w 6201346"/>
                  <a:gd name="connsiteY0" fmla="*/ 55500 h 3967556"/>
                  <a:gd name="connsiteX1" fmla="*/ 3739321 w 6201346"/>
                  <a:gd name="connsiteY1" fmla="*/ 806305 h 3967556"/>
                  <a:gd name="connsiteX2" fmla="*/ 2520428 w 6201346"/>
                  <a:gd name="connsiteY2" fmla="*/ 1134049 h 3967556"/>
                  <a:gd name="connsiteX3" fmla="*/ 2033147 w 6201346"/>
                  <a:gd name="connsiteY3" fmla="*/ 2340946 h 3967556"/>
                  <a:gd name="connsiteX4" fmla="*/ 849905 w 6201346"/>
                  <a:gd name="connsiteY4" fmla="*/ 2872629 h 3967556"/>
                  <a:gd name="connsiteX5" fmla="*/ 16433 w 6201346"/>
                  <a:gd name="connsiteY5" fmla="*/ 3844885 h 3967556"/>
                  <a:gd name="connsiteX6" fmla="*/ 0 w 6201346"/>
                  <a:gd name="connsiteY6" fmla="*/ 55946 h 3967556"/>
                  <a:gd name="connsiteX7" fmla="*/ 6109407 w 6201346"/>
                  <a:gd name="connsiteY7" fmla="*/ 55500 h 3967556"/>
                  <a:gd name="connsiteX0" fmla="*/ 6109407 w 6211840"/>
                  <a:gd name="connsiteY0" fmla="*/ 55500 h 3967556"/>
                  <a:gd name="connsiteX1" fmla="*/ 3739321 w 6211840"/>
                  <a:gd name="connsiteY1" fmla="*/ 806305 h 3967556"/>
                  <a:gd name="connsiteX2" fmla="*/ 2549169 w 6211840"/>
                  <a:gd name="connsiteY2" fmla="*/ 1405710 h 3967556"/>
                  <a:gd name="connsiteX3" fmla="*/ 2033147 w 6211840"/>
                  <a:gd name="connsiteY3" fmla="*/ 2340946 h 3967556"/>
                  <a:gd name="connsiteX4" fmla="*/ 849905 w 6211840"/>
                  <a:gd name="connsiteY4" fmla="*/ 2872629 h 3967556"/>
                  <a:gd name="connsiteX5" fmla="*/ 16433 w 6211840"/>
                  <a:gd name="connsiteY5" fmla="*/ 3844885 h 3967556"/>
                  <a:gd name="connsiteX6" fmla="*/ 0 w 6211840"/>
                  <a:gd name="connsiteY6" fmla="*/ 55946 h 3967556"/>
                  <a:gd name="connsiteX7" fmla="*/ 6109407 w 6211840"/>
                  <a:gd name="connsiteY7" fmla="*/ 55500 h 39675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211840" h="3967556">
                    <a:moveTo>
                      <a:pt x="6109407" y="55500"/>
                    </a:moveTo>
                    <a:cubicBezTo>
                      <a:pt x="6732627" y="180560"/>
                      <a:pt x="4332694" y="581270"/>
                      <a:pt x="3739321" y="806305"/>
                    </a:cubicBezTo>
                    <a:cubicBezTo>
                      <a:pt x="3145948" y="1031340"/>
                      <a:pt x="2833531" y="1149936"/>
                      <a:pt x="2549169" y="1405710"/>
                    </a:cubicBezTo>
                    <a:cubicBezTo>
                      <a:pt x="2264807" y="1661484"/>
                      <a:pt x="2316358" y="2096460"/>
                      <a:pt x="2033147" y="2340946"/>
                    </a:cubicBezTo>
                    <a:cubicBezTo>
                      <a:pt x="1749936" y="2585432"/>
                      <a:pt x="1123753" y="2574313"/>
                      <a:pt x="849905" y="2872629"/>
                    </a:cubicBezTo>
                    <a:cubicBezTo>
                      <a:pt x="576057" y="3170945"/>
                      <a:pt x="16720" y="4345629"/>
                      <a:pt x="16433" y="3844885"/>
                    </a:cubicBezTo>
                    <a:cubicBezTo>
                      <a:pt x="15745" y="2643863"/>
                      <a:pt x="15057" y="1171182"/>
                      <a:pt x="0" y="55946"/>
                    </a:cubicBezTo>
                    <a:cubicBezTo>
                      <a:pt x="2036469" y="55797"/>
                      <a:pt x="5486187" y="-69560"/>
                      <a:pt x="6109407" y="5550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 dirty="0"/>
              </a:p>
            </p:txBody>
          </p:sp>
        </p:grpSp>
        <p:grpSp>
          <p:nvGrpSpPr>
            <p:cNvPr id="60" name="กลุ่ม 59">
              <a:extLst>
                <a:ext uri="{FF2B5EF4-FFF2-40B4-BE49-F238E27FC236}">
                  <a16:creationId xmlns:a16="http://schemas.microsoft.com/office/drawing/2014/main" id="{5063384C-1B67-4C48-859F-3B720252A26A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255808" y="373919"/>
              <a:ext cx="376162" cy="907724"/>
              <a:chOff x="6264894" y="1446698"/>
              <a:chExt cx="759640" cy="1984379"/>
            </a:xfrm>
          </p:grpSpPr>
          <p:sp>
            <p:nvSpPr>
              <p:cNvPr id="61" name="วงรี 60">
                <a:extLst>
                  <a:ext uri="{FF2B5EF4-FFF2-40B4-BE49-F238E27FC236}">
                    <a16:creationId xmlns:a16="http://schemas.microsoft.com/office/drawing/2014/main" id="{36043F64-AE10-48E1-83C6-E74C5B6505F5}"/>
                  </a:ext>
                </a:extLst>
              </p:cNvPr>
              <p:cNvSpPr/>
              <p:nvPr/>
            </p:nvSpPr>
            <p:spPr>
              <a:xfrm>
                <a:off x="6264894" y="14508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62" name="วงรี 61">
                <a:extLst>
                  <a:ext uri="{FF2B5EF4-FFF2-40B4-BE49-F238E27FC236}">
                    <a16:creationId xmlns:a16="http://schemas.microsoft.com/office/drawing/2014/main" id="{CBF52C19-C282-41CB-A7C0-48F1DF132FDC}"/>
                  </a:ext>
                </a:extLst>
              </p:cNvPr>
              <p:cNvSpPr/>
              <p:nvPr/>
            </p:nvSpPr>
            <p:spPr>
              <a:xfrm>
                <a:off x="6264894" y="16508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63" name="วงรี 62">
                <a:extLst>
                  <a:ext uri="{FF2B5EF4-FFF2-40B4-BE49-F238E27FC236}">
                    <a16:creationId xmlns:a16="http://schemas.microsoft.com/office/drawing/2014/main" id="{7DDA6A80-4690-4C1B-A94D-40F36F4808BF}"/>
                  </a:ext>
                </a:extLst>
              </p:cNvPr>
              <p:cNvSpPr/>
              <p:nvPr/>
            </p:nvSpPr>
            <p:spPr>
              <a:xfrm>
                <a:off x="6264894" y="185090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64" name="วงรี 63">
                <a:extLst>
                  <a:ext uri="{FF2B5EF4-FFF2-40B4-BE49-F238E27FC236}">
                    <a16:creationId xmlns:a16="http://schemas.microsoft.com/office/drawing/2014/main" id="{61A1373D-3938-4F72-AC4E-E968BA8F0228}"/>
                  </a:ext>
                </a:extLst>
              </p:cNvPr>
              <p:cNvSpPr/>
              <p:nvPr/>
            </p:nvSpPr>
            <p:spPr>
              <a:xfrm>
                <a:off x="6264894" y="205092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65" name="วงรี 64">
                <a:extLst>
                  <a:ext uri="{FF2B5EF4-FFF2-40B4-BE49-F238E27FC236}">
                    <a16:creationId xmlns:a16="http://schemas.microsoft.com/office/drawing/2014/main" id="{FBB0A0A6-1766-41CD-B47C-B65A5D10B60B}"/>
                  </a:ext>
                </a:extLst>
              </p:cNvPr>
              <p:cNvSpPr/>
              <p:nvPr/>
            </p:nvSpPr>
            <p:spPr>
              <a:xfrm>
                <a:off x="6264894" y="22509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66" name="วงรี 65">
                <a:extLst>
                  <a:ext uri="{FF2B5EF4-FFF2-40B4-BE49-F238E27FC236}">
                    <a16:creationId xmlns:a16="http://schemas.microsoft.com/office/drawing/2014/main" id="{F3C923B7-F97B-4F27-B22C-C23479043118}"/>
                  </a:ext>
                </a:extLst>
              </p:cNvPr>
              <p:cNvSpPr/>
              <p:nvPr/>
            </p:nvSpPr>
            <p:spPr>
              <a:xfrm>
                <a:off x="6264894" y="24509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67" name="วงรี 66">
                <a:extLst>
                  <a:ext uri="{FF2B5EF4-FFF2-40B4-BE49-F238E27FC236}">
                    <a16:creationId xmlns:a16="http://schemas.microsoft.com/office/drawing/2014/main" id="{3A3D4065-2C55-4581-9E65-7CF7555CDCCD}"/>
                  </a:ext>
                </a:extLst>
              </p:cNvPr>
              <p:cNvSpPr/>
              <p:nvPr/>
            </p:nvSpPr>
            <p:spPr>
              <a:xfrm>
                <a:off x="6264894" y="265100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68" name="วงรี 67">
                <a:extLst>
                  <a:ext uri="{FF2B5EF4-FFF2-40B4-BE49-F238E27FC236}">
                    <a16:creationId xmlns:a16="http://schemas.microsoft.com/office/drawing/2014/main" id="{2A971D1F-3270-497F-B94D-4359CFF5097A}"/>
                  </a:ext>
                </a:extLst>
              </p:cNvPr>
              <p:cNvSpPr/>
              <p:nvPr/>
            </p:nvSpPr>
            <p:spPr>
              <a:xfrm>
                <a:off x="6264894" y="285102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69" name="วงรี 68">
                <a:extLst>
                  <a:ext uri="{FF2B5EF4-FFF2-40B4-BE49-F238E27FC236}">
                    <a16:creationId xmlns:a16="http://schemas.microsoft.com/office/drawing/2014/main" id="{57687707-7206-4153-B28C-28F63D8AC682}"/>
                  </a:ext>
                </a:extLst>
              </p:cNvPr>
              <p:cNvSpPr/>
              <p:nvPr/>
            </p:nvSpPr>
            <p:spPr>
              <a:xfrm>
                <a:off x="6264894" y="30510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 dirty="0"/>
              </a:p>
            </p:txBody>
          </p:sp>
          <p:sp>
            <p:nvSpPr>
              <p:cNvPr id="70" name="วงรี 69">
                <a:extLst>
                  <a:ext uri="{FF2B5EF4-FFF2-40B4-BE49-F238E27FC236}">
                    <a16:creationId xmlns:a16="http://schemas.microsoft.com/office/drawing/2014/main" id="{FE901680-D2A7-41ED-8B46-82035F174F4D}"/>
                  </a:ext>
                </a:extLst>
              </p:cNvPr>
              <p:cNvSpPr/>
              <p:nvPr/>
            </p:nvSpPr>
            <p:spPr>
              <a:xfrm>
                <a:off x="6264894" y="32510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71" name="วงรี 70">
                <a:extLst>
                  <a:ext uri="{FF2B5EF4-FFF2-40B4-BE49-F238E27FC236}">
                    <a16:creationId xmlns:a16="http://schemas.microsoft.com/office/drawing/2014/main" id="{43BB84BE-9DA4-444F-A656-778A792D2066}"/>
                  </a:ext>
                </a:extLst>
              </p:cNvPr>
              <p:cNvSpPr/>
              <p:nvPr/>
            </p:nvSpPr>
            <p:spPr>
              <a:xfrm>
                <a:off x="6554714" y="14487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72" name="วงรี 71">
                <a:extLst>
                  <a:ext uri="{FF2B5EF4-FFF2-40B4-BE49-F238E27FC236}">
                    <a16:creationId xmlns:a16="http://schemas.microsoft.com/office/drawing/2014/main" id="{B1E54609-962D-49EA-A36B-7EA95D697FF6}"/>
                  </a:ext>
                </a:extLst>
              </p:cNvPr>
              <p:cNvSpPr/>
              <p:nvPr/>
            </p:nvSpPr>
            <p:spPr>
              <a:xfrm>
                <a:off x="6554714" y="16488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73" name="วงรี 72">
                <a:extLst>
                  <a:ext uri="{FF2B5EF4-FFF2-40B4-BE49-F238E27FC236}">
                    <a16:creationId xmlns:a16="http://schemas.microsoft.com/office/drawing/2014/main" id="{4249E772-E248-47E2-BBAB-0291054D4720}"/>
                  </a:ext>
                </a:extLst>
              </p:cNvPr>
              <p:cNvSpPr/>
              <p:nvPr/>
            </p:nvSpPr>
            <p:spPr>
              <a:xfrm>
                <a:off x="6554714" y="184882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74" name="วงรี 73">
                <a:extLst>
                  <a:ext uri="{FF2B5EF4-FFF2-40B4-BE49-F238E27FC236}">
                    <a16:creationId xmlns:a16="http://schemas.microsoft.com/office/drawing/2014/main" id="{AB119595-6946-4196-9F2E-F14911126934}"/>
                  </a:ext>
                </a:extLst>
              </p:cNvPr>
              <p:cNvSpPr/>
              <p:nvPr/>
            </p:nvSpPr>
            <p:spPr>
              <a:xfrm>
                <a:off x="6554714" y="204885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75" name="วงรี 74">
                <a:extLst>
                  <a:ext uri="{FF2B5EF4-FFF2-40B4-BE49-F238E27FC236}">
                    <a16:creationId xmlns:a16="http://schemas.microsoft.com/office/drawing/2014/main" id="{84B47960-2D2B-4ED8-950B-9CE3F526EDB1}"/>
                  </a:ext>
                </a:extLst>
              </p:cNvPr>
              <p:cNvSpPr/>
              <p:nvPr/>
            </p:nvSpPr>
            <p:spPr>
              <a:xfrm>
                <a:off x="6554714" y="22488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76" name="วงรี 75">
                <a:extLst>
                  <a:ext uri="{FF2B5EF4-FFF2-40B4-BE49-F238E27FC236}">
                    <a16:creationId xmlns:a16="http://schemas.microsoft.com/office/drawing/2014/main" id="{660F6C5E-ECCA-45B6-973D-3F3237CA3209}"/>
                  </a:ext>
                </a:extLst>
              </p:cNvPr>
              <p:cNvSpPr/>
              <p:nvPr/>
            </p:nvSpPr>
            <p:spPr>
              <a:xfrm>
                <a:off x="6554714" y="24489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77" name="วงรี 76">
                <a:extLst>
                  <a:ext uri="{FF2B5EF4-FFF2-40B4-BE49-F238E27FC236}">
                    <a16:creationId xmlns:a16="http://schemas.microsoft.com/office/drawing/2014/main" id="{BAB559BF-9D71-4F40-9506-56E190133E99}"/>
                  </a:ext>
                </a:extLst>
              </p:cNvPr>
              <p:cNvSpPr/>
              <p:nvPr/>
            </p:nvSpPr>
            <p:spPr>
              <a:xfrm>
                <a:off x="6554714" y="264892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78" name="วงรี 77">
                <a:extLst>
                  <a:ext uri="{FF2B5EF4-FFF2-40B4-BE49-F238E27FC236}">
                    <a16:creationId xmlns:a16="http://schemas.microsoft.com/office/drawing/2014/main" id="{30A0802E-40FA-4B03-BFF6-642C8184E2DF}"/>
                  </a:ext>
                </a:extLst>
              </p:cNvPr>
              <p:cNvSpPr/>
              <p:nvPr/>
            </p:nvSpPr>
            <p:spPr>
              <a:xfrm>
                <a:off x="6554714" y="284895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79" name="วงรี 78">
                <a:extLst>
                  <a:ext uri="{FF2B5EF4-FFF2-40B4-BE49-F238E27FC236}">
                    <a16:creationId xmlns:a16="http://schemas.microsoft.com/office/drawing/2014/main" id="{7AA9AE6D-DBCD-445D-8282-A5A6EF704155}"/>
                  </a:ext>
                </a:extLst>
              </p:cNvPr>
              <p:cNvSpPr/>
              <p:nvPr/>
            </p:nvSpPr>
            <p:spPr>
              <a:xfrm>
                <a:off x="6554714" y="30489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80" name="วงรี 79">
                <a:extLst>
                  <a:ext uri="{FF2B5EF4-FFF2-40B4-BE49-F238E27FC236}">
                    <a16:creationId xmlns:a16="http://schemas.microsoft.com/office/drawing/2014/main" id="{E2AA38E1-88E4-4FD3-AB6B-C1C259132217}"/>
                  </a:ext>
                </a:extLst>
              </p:cNvPr>
              <p:cNvSpPr/>
              <p:nvPr/>
            </p:nvSpPr>
            <p:spPr>
              <a:xfrm>
                <a:off x="6554714" y="32490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81" name="วงรี 80">
                <a:extLst>
                  <a:ext uri="{FF2B5EF4-FFF2-40B4-BE49-F238E27FC236}">
                    <a16:creationId xmlns:a16="http://schemas.microsoft.com/office/drawing/2014/main" id="{212CA890-9015-456E-98AA-AE1FEAB94E68}"/>
                  </a:ext>
                </a:extLst>
              </p:cNvPr>
              <p:cNvSpPr/>
              <p:nvPr/>
            </p:nvSpPr>
            <p:spPr>
              <a:xfrm>
                <a:off x="6844534" y="14466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82" name="วงรี 81">
                <a:extLst>
                  <a:ext uri="{FF2B5EF4-FFF2-40B4-BE49-F238E27FC236}">
                    <a16:creationId xmlns:a16="http://schemas.microsoft.com/office/drawing/2014/main" id="{28142ACE-1576-457B-9FFB-A6E640C94C93}"/>
                  </a:ext>
                </a:extLst>
              </p:cNvPr>
              <p:cNvSpPr/>
              <p:nvPr/>
            </p:nvSpPr>
            <p:spPr>
              <a:xfrm>
                <a:off x="6844534" y="16467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83" name="วงรี 82">
                <a:extLst>
                  <a:ext uri="{FF2B5EF4-FFF2-40B4-BE49-F238E27FC236}">
                    <a16:creationId xmlns:a16="http://schemas.microsoft.com/office/drawing/2014/main" id="{9E65A5C0-A1A5-4257-B83F-64DB62AD6D4A}"/>
                  </a:ext>
                </a:extLst>
              </p:cNvPr>
              <p:cNvSpPr/>
              <p:nvPr/>
            </p:nvSpPr>
            <p:spPr>
              <a:xfrm>
                <a:off x="6844534" y="184674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84" name="วงรี 83">
                <a:extLst>
                  <a:ext uri="{FF2B5EF4-FFF2-40B4-BE49-F238E27FC236}">
                    <a16:creationId xmlns:a16="http://schemas.microsoft.com/office/drawing/2014/main" id="{F456F59F-3E8B-4A9C-A0A6-9D9A58347391}"/>
                  </a:ext>
                </a:extLst>
              </p:cNvPr>
              <p:cNvSpPr/>
              <p:nvPr/>
            </p:nvSpPr>
            <p:spPr>
              <a:xfrm>
                <a:off x="6844534" y="204677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85" name="วงรี 84">
                <a:extLst>
                  <a:ext uri="{FF2B5EF4-FFF2-40B4-BE49-F238E27FC236}">
                    <a16:creationId xmlns:a16="http://schemas.microsoft.com/office/drawing/2014/main" id="{C6C7035C-D720-4782-9889-E7C52F07F731}"/>
                  </a:ext>
                </a:extLst>
              </p:cNvPr>
              <p:cNvSpPr/>
              <p:nvPr/>
            </p:nvSpPr>
            <p:spPr>
              <a:xfrm>
                <a:off x="6844534" y="22467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86" name="วงรี 85">
                <a:extLst>
                  <a:ext uri="{FF2B5EF4-FFF2-40B4-BE49-F238E27FC236}">
                    <a16:creationId xmlns:a16="http://schemas.microsoft.com/office/drawing/2014/main" id="{12958C89-FAC6-4D6B-A6BC-89E7F57F49A9}"/>
                  </a:ext>
                </a:extLst>
              </p:cNvPr>
              <p:cNvSpPr/>
              <p:nvPr/>
            </p:nvSpPr>
            <p:spPr>
              <a:xfrm>
                <a:off x="6844534" y="24468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87" name="วงรี 86">
                <a:extLst>
                  <a:ext uri="{FF2B5EF4-FFF2-40B4-BE49-F238E27FC236}">
                    <a16:creationId xmlns:a16="http://schemas.microsoft.com/office/drawing/2014/main" id="{0EB9EF5B-9B6B-4CCD-9D23-F1A66E05B5E1}"/>
                  </a:ext>
                </a:extLst>
              </p:cNvPr>
              <p:cNvSpPr/>
              <p:nvPr/>
            </p:nvSpPr>
            <p:spPr>
              <a:xfrm>
                <a:off x="6844534" y="264684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88" name="วงรี 87">
                <a:extLst>
                  <a:ext uri="{FF2B5EF4-FFF2-40B4-BE49-F238E27FC236}">
                    <a16:creationId xmlns:a16="http://schemas.microsoft.com/office/drawing/2014/main" id="{4B41C75B-F80A-4FD0-B1BE-56B30ECAE20E}"/>
                  </a:ext>
                </a:extLst>
              </p:cNvPr>
              <p:cNvSpPr/>
              <p:nvPr/>
            </p:nvSpPr>
            <p:spPr>
              <a:xfrm>
                <a:off x="6844534" y="284687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89" name="วงรี 88">
                <a:extLst>
                  <a:ext uri="{FF2B5EF4-FFF2-40B4-BE49-F238E27FC236}">
                    <a16:creationId xmlns:a16="http://schemas.microsoft.com/office/drawing/2014/main" id="{6E7786C0-A46F-4381-8D9D-7B9F8A2056D0}"/>
                  </a:ext>
                </a:extLst>
              </p:cNvPr>
              <p:cNvSpPr/>
              <p:nvPr/>
            </p:nvSpPr>
            <p:spPr>
              <a:xfrm>
                <a:off x="6844534" y="30468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90" name="วงรี 89">
                <a:extLst>
                  <a:ext uri="{FF2B5EF4-FFF2-40B4-BE49-F238E27FC236}">
                    <a16:creationId xmlns:a16="http://schemas.microsoft.com/office/drawing/2014/main" id="{1E352FA3-EDA1-40E7-926E-C03C10A26667}"/>
                  </a:ext>
                </a:extLst>
              </p:cNvPr>
              <p:cNvSpPr/>
              <p:nvPr/>
            </p:nvSpPr>
            <p:spPr>
              <a:xfrm>
                <a:off x="6844534" y="32469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</p:grpSp>
        <p:grpSp>
          <p:nvGrpSpPr>
            <p:cNvPr id="125" name="กลุ่ม 124">
              <a:extLst>
                <a:ext uri="{FF2B5EF4-FFF2-40B4-BE49-F238E27FC236}">
                  <a16:creationId xmlns:a16="http://schemas.microsoft.com/office/drawing/2014/main" id="{2A7EF110-C613-43EC-A91B-8724C8B7B2A1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2133939" y="4354181"/>
              <a:ext cx="347486" cy="982634"/>
              <a:chOff x="6264894" y="1446698"/>
              <a:chExt cx="759640" cy="1984379"/>
            </a:xfrm>
          </p:grpSpPr>
          <p:sp>
            <p:nvSpPr>
              <p:cNvPr id="126" name="วงรี 125">
                <a:extLst>
                  <a:ext uri="{FF2B5EF4-FFF2-40B4-BE49-F238E27FC236}">
                    <a16:creationId xmlns:a16="http://schemas.microsoft.com/office/drawing/2014/main" id="{087B597C-BD80-4707-83EB-0CA0D38815FA}"/>
                  </a:ext>
                </a:extLst>
              </p:cNvPr>
              <p:cNvSpPr/>
              <p:nvPr/>
            </p:nvSpPr>
            <p:spPr>
              <a:xfrm>
                <a:off x="6264894" y="14508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27" name="วงรี 126">
                <a:extLst>
                  <a:ext uri="{FF2B5EF4-FFF2-40B4-BE49-F238E27FC236}">
                    <a16:creationId xmlns:a16="http://schemas.microsoft.com/office/drawing/2014/main" id="{BCDC5252-3B1F-4471-83D6-157DD3488F1D}"/>
                  </a:ext>
                </a:extLst>
              </p:cNvPr>
              <p:cNvSpPr/>
              <p:nvPr/>
            </p:nvSpPr>
            <p:spPr>
              <a:xfrm>
                <a:off x="6264894" y="16508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28" name="วงรี 127">
                <a:extLst>
                  <a:ext uri="{FF2B5EF4-FFF2-40B4-BE49-F238E27FC236}">
                    <a16:creationId xmlns:a16="http://schemas.microsoft.com/office/drawing/2014/main" id="{72F01A66-27AA-4D43-B117-96BE8EDDD1AF}"/>
                  </a:ext>
                </a:extLst>
              </p:cNvPr>
              <p:cNvSpPr/>
              <p:nvPr/>
            </p:nvSpPr>
            <p:spPr>
              <a:xfrm>
                <a:off x="6264894" y="185090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29" name="วงรี 128">
                <a:extLst>
                  <a:ext uri="{FF2B5EF4-FFF2-40B4-BE49-F238E27FC236}">
                    <a16:creationId xmlns:a16="http://schemas.microsoft.com/office/drawing/2014/main" id="{C442AD09-F6A2-41BE-B9D4-C779372A7A48}"/>
                  </a:ext>
                </a:extLst>
              </p:cNvPr>
              <p:cNvSpPr/>
              <p:nvPr/>
            </p:nvSpPr>
            <p:spPr>
              <a:xfrm>
                <a:off x="6264894" y="205092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30" name="วงรี 129">
                <a:extLst>
                  <a:ext uri="{FF2B5EF4-FFF2-40B4-BE49-F238E27FC236}">
                    <a16:creationId xmlns:a16="http://schemas.microsoft.com/office/drawing/2014/main" id="{8F9C1533-F358-403F-9407-C2827AD41DB8}"/>
                  </a:ext>
                </a:extLst>
              </p:cNvPr>
              <p:cNvSpPr/>
              <p:nvPr/>
            </p:nvSpPr>
            <p:spPr>
              <a:xfrm>
                <a:off x="6264894" y="22509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31" name="วงรี 130">
                <a:extLst>
                  <a:ext uri="{FF2B5EF4-FFF2-40B4-BE49-F238E27FC236}">
                    <a16:creationId xmlns:a16="http://schemas.microsoft.com/office/drawing/2014/main" id="{E9409C88-8E7C-42F9-AD4C-AC78A21D9EDD}"/>
                  </a:ext>
                </a:extLst>
              </p:cNvPr>
              <p:cNvSpPr/>
              <p:nvPr/>
            </p:nvSpPr>
            <p:spPr>
              <a:xfrm>
                <a:off x="6264894" y="24509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32" name="วงรี 131">
                <a:extLst>
                  <a:ext uri="{FF2B5EF4-FFF2-40B4-BE49-F238E27FC236}">
                    <a16:creationId xmlns:a16="http://schemas.microsoft.com/office/drawing/2014/main" id="{4A7409C7-A987-4C36-8B3B-A5AC75002AAA}"/>
                  </a:ext>
                </a:extLst>
              </p:cNvPr>
              <p:cNvSpPr/>
              <p:nvPr/>
            </p:nvSpPr>
            <p:spPr>
              <a:xfrm>
                <a:off x="6264894" y="265100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33" name="วงรี 132">
                <a:extLst>
                  <a:ext uri="{FF2B5EF4-FFF2-40B4-BE49-F238E27FC236}">
                    <a16:creationId xmlns:a16="http://schemas.microsoft.com/office/drawing/2014/main" id="{8EE3D0AA-B694-4139-92D2-BD8E66EA6B63}"/>
                  </a:ext>
                </a:extLst>
              </p:cNvPr>
              <p:cNvSpPr/>
              <p:nvPr/>
            </p:nvSpPr>
            <p:spPr>
              <a:xfrm>
                <a:off x="6264894" y="285102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34" name="วงรี 133">
                <a:extLst>
                  <a:ext uri="{FF2B5EF4-FFF2-40B4-BE49-F238E27FC236}">
                    <a16:creationId xmlns:a16="http://schemas.microsoft.com/office/drawing/2014/main" id="{2BB0E1F4-1047-4408-8BFD-B5A0D565A2E6}"/>
                  </a:ext>
                </a:extLst>
              </p:cNvPr>
              <p:cNvSpPr/>
              <p:nvPr/>
            </p:nvSpPr>
            <p:spPr>
              <a:xfrm>
                <a:off x="6264894" y="30510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 dirty="0"/>
              </a:p>
            </p:txBody>
          </p:sp>
          <p:sp>
            <p:nvSpPr>
              <p:cNvPr id="135" name="วงรี 134">
                <a:extLst>
                  <a:ext uri="{FF2B5EF4-FFF2-40B4-BE49-F238E27FC236}">
                    <a16:creationId xmlns:a16="http://schemas.microsoft.com/office/drawing/2014/main" id="{0EF7C8D2-A0BA-42DF-A4B3-7E8357F14533}"/>
                  </a:ext>
                </a:extLst>
              </p:cNvPr>
              <p:cNvSpPr/>
              <p:nvPr/>
            </p:nvSpPr>
            <p:spPr>
              <a:xfrm>
                <a:off x="6264894" y="32510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36" name="วงรี 135">
                <a:extLst>
                  <a:ext uri="{FF2B5EF4-FFF2-40B4-BE49-F238E27FC236}">
                    <a16:creationId xmlns:a16="http://schemas.microsoft.com/office/drawing/2014/main" id="{BE23256E-38DF-49B1-93AC-78B4911E571A}"/>
                  </a:ext>
                </a:extLst>
              </p:cNvPr>
              <p:cNvSpPr/>
              <p:nvPr/>
            </p:nvSpPr>
            <p:spPr>
              <a:xfrm>
                <a:off x="6554714" y="14487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37" name="วงรี 136">
                <a:extLst>
                  <a:ext uri="{FF2B5EF4-FFF2-40B4-BE49-F238E27FC236}">
                    <a16:creationId xmlns:a16="http://schemas.microsoft.com/office/drawing/2014/main" id="{D2EBBCA6-A58E-409A-8BB1-46096F953522}"/>
                  </a:ext>
                </a:extLst>
              </p:cNvPr>
              <p:cNvSpPr/>
              <p:nvPr/>
            </p:nvSpPr>
            <p:spPr>
              <a:xfrm>
                <a:off x="6554714" y="16488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38" name="วงรี 137">
                <a:extLst>
                  <a:ext uri="{FF2B5EF4-FFF2-40B4-BE49-F238E27FC236}">
                    <a16:creationId xmlns:a16="http://schemas.microsoft.com/office/drawing/2014/main" id="{4EAA18AD-D225-4CAB-A830-06A73C29BA6B}"/>
                  </a:ext>
                </a:extLst>
              </p:cNvPr>
              <p:cNvSpPr/>
              <p:nvPr/>
            </p:nvSpPr>
            <p:spPr>
              <a:xfrm>
                <a:off x="6554714" y="184882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39" name="วงรี 138">
                <a:extLst>
                  <a:ext uri="{FF2B5EF4-FFF2-40B4-BE49-F238E27FC236}">
                    <a16:creationId xmlns:a16="http://schemas.microsoft.com/office/drawing/2014/main" id="{0C1FF6D6-BAFB-4890-BDAF-0321109E106E}"/>
                  </a:ext>
                </a:extLst>
              </p:cNvPr>
              <p:cNvSpPr/>
              <p:nvPr/>
            </p:nvSpPr>
            <p:spPr>
              <a:xfrm>
                <a:off x="6554714" y="204885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40" name="วงรี 139">
                <a:extLst>
                  <a:ext uri="{FF2B5EF4-FFF2-40B4-BE49-F238E27FC236}">
                    <a16:creationId xmlns:a16="http://schemas.microsoft.com/office/drawing/2014/main" id="{42CAA703-0698-4B2C-89D9-7623CE92359A}"/>
                  </a:ext>
                </a:extLst>
              </p:cNvPr>
              <p:cNvSpPr/>
              <p:nvPr/>
            </p:nvSpPr>
            <p:spPr>
              <a:xfrm>
                <a:off x="6554714" y="22488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41" name="วงรี 140">
                <a:extLst>
                  <a:ext uri="{FF2B5EF4-FFF2-40B4-BE49-F238E27FC236}">
                    <a16:creationId xmlns:a16="http://schemas.microsoft.com/office/drawing/2014/main" id="{DA7B4F7D-1D18-420D-8433-F99DF2BFD5EB}"/>
                  </a:ext>
                </a:extLst>
              </p:cNvPr>
              <p:cNvSpPr/>
              <p:nvPr/>
            </p:nvSpPr>
            <p:spPr>
              <a:xfrm>
                <a:off x="6554714" y="24489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42" name="วงรี 141">
                <a:extLst>
                  <a:ext uri="{FF2B5EF4-FFF2-40B4-BE49-F238E27FC236}">
                    <a16:creationId xmlns:a16="http://schemas.microsoft.com/office/drawing/2014/main" id="{AE91FF48-3E09-4F8A-AF4D-3AA54B047A9E}"/>
                  </a:ext>
                </a:extLst>
              </p:cNvPr>
              <p:cNvSpPr/>
              <p:nvPr/>
            </p:nvSpPr>
            <p:spPr>
              <a:xfrm>
                <a:off x="6554714" y="264892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43" name="วงรี 142">
                <a:extLst>
                  <a:ext uri="{FF2B5EF4-FFF2-40B4-BE49-F238E27FC236}">
                    <a16:creationId xmlns:a16="http://schemas.microsoft.com/office/drawing/2014/main" id="{813DCB89-6B66-45B5-8F7E-7706E9A8160B}"/>
                  </a:ext>
                </a:extLst>
              </p:cNvPr>
              <p:cNvSpPr/>
              <p:nvPr/>
            </p:nvSpPr>
            <p:spPr>
              <a:xfrm>
                <a:off x="6554714" y="284895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44" name="วงรี 143">
                <a:extLst>
                  <a:ext uri="{FF2B5EF4-FFF2-40B4-BE49-F238E27FC236}">
                    <a16:creationId xmlns:a16="http://schemas.microsoft.com/office/drawing/2014/main" id="{9795BA4E-5DC0-4DD6-A85F-8EA0857D4AD7}"/>
                  </a:ext>
                </a:extLst>
              </p:cNvPr>
              <p:cNvSpPr/>
              <p:nvPr/>
            </p:nvSpPr>
            <p:spPr>
              <a:xfrm>
                <a:off x="6554714" y="30489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45" name="วงรี 144">
                <a:extLst>
                  <a:ext uri="{FF2B5EF4-FFF2-40B4-BE49-F238E27FC236}">
                    <a16:creationId xmlns:a16="http://schemas.microsoft.com/office/drawing/2014/main" id="{E029C643-64FC-489A-961F-BA499DD96B5F}"/>
                  </a:ext>
                </a:extLst>
              </p:cNvPr>
              <p:cNvSpPr/>
              <p:nvPr/>
            </p:nvSpPr>
            <p:spPr>
              <a:xfrm>
                <a:off x="6554714" y="32490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46" name="วงรี 145">
                <a:extLst>
                  <a:ext uri="{FF2B5EF4-FFF2-40B4-BE49-F238E27FC236}">
                    <a16:creationId xmlns:a16="http://schemas.microsoft.com/office/drawing/2014/main" id="{30AB53CB-BFBE-474D-AB48-F68DE0EE987E}"/>
                  </a:ext>
                </a:extLst>
              </p:cNvPr>
              <p:cNvSpPr/>
              <p:nvPr/>
            </p:nvSpPr>
            <p:spPr>
              <a:xfrm>
                <a:off x="6844534" y="14466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47" name="วงรี 146">
                <a:extLst>
                  <a:ext uri="{FF2B5EF4-FFF2-40B4-BE49-F238E27FC236}">
                    <a16:creationId xmlns:a16="http://schemas.microsoft.com/office/drawing/2014/main" id="{086C549C-08DF-463C-8A3D-A381ADCD4108}"/>
                  </a:ext>
                </a:extLst>
              </p:cNvPr>
              <p:cNvSpPr/>
              <p:nvPr/>
            </p:nvSpPr>
            <p:spPr>
              <a:xfrm>
                <a:off x="6844534" y="16467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48" name="วงรี 147">
                <a:extLst>
                  <a:ext uri="{FF2B5EF4-FFF2-40B4-BE49-F238E27FC236}">
                    <a16:creationId xmlns:a16="http://schemas.microsoft.com/office/drawing/2014/main" id="{613A26D6-D114-4DB7-BF7A-3D4A1680BF71}"/>
                  </a:ext>
                </a:extLst>
              </p:cNvPr>
              <p:cNvSpPr/>
              <p:nvPr/>
            </p:nvSpPr>
            <p:spPr>
              <a:xfrm>
                <a:off x="6844534" y="184674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49" name="วงรี 148">
                <a:extLst>
                  <a:ext uri="{FF2B5EF4-FFF2-40B4-BE49-F238E27FC236}">
                    <a16:creationId xmlns:a16="http://schemas.microsoft.com/office/drawing/2014/main" id="{E27DDA30-C4D6-4AA2-ACA1-1D3C030E1D72}"/>
                  </a:ext>
                </a:extLst>
              </p:cNvPr>
              <p:cNvSpPr/>
              <p:nvPr/>
            </p:nvSpPr>
            <p:spPr>
              <a:xfrm>
                <a:off x="6844534" y="204677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50" name="วงรี 149">
                <a:extLst>
                  <a:ext uri="{FF2B5EF4-FFF2-40B4-BE49-F238E27FC236}">
                    <a16:creationId xmlns:a16="http://schemas.microsoft.com/office/drawing/2014/main" id="{0CA6F531-E93D-4AA4-8F21-C6AB8CC24A7C}"/>
                  </a:ext>
                </a:extLst>
              </p:cNvPr>
              <p:cNvSpPr/>
              <p:nvPr/>
            </p:nvSpPr>
            <p:spPr>
              <a:xfrm>
                <a:off x="6844534" y="22467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51" name="วงรี 150">
                <a:extLst>
                  <a:ext uri="{FF2B5EF4-FFF2-40B4-BE49-F238E27FC236}">
                    <a16:creationId xmlns:a16="http://schemas.microsoft.com/office/drawing/2014/main" id="{56D3A951-4DAE-4497-A1BF-9DE01A1283E0}"/>
                  </a:ext>
                </a:extLst>
              </p:cNvPr>
              <p:cNvSpPr/>
              <p:nvPr/>
            </p:nvSpPr>
            <p:spPr>
              <a:xfrm>
                <a:off x="6844534" y="24468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52" name="วงรี 151">
                <a:extLst>
                  <a:ext uri="{FF2B5EF4-FFF2-40B4-BE49-F238E27FC236}">
                    <a16:creationId xmlns:a16="http://schemas.microsoft.com/office/drawing/2014/main" id="{56624583-3AF1-434C-947B-DC01822C50CB}"/>
                  </a:ext>
                </a:extLst>
              </p:cNvPr>
              <p:cNvSpPr/>
              <p:nvPr/>
            </p:nvSpPr>
            <p:spPr>
              <a:xfrm>
                <a:off x="6844534" y="264684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53" name="วงรี 152">
                <a:extLst>
                  <a:ext uri="{FF2B5EF4-FFF2-40B4-BE49-F238E27FC236}">
                    <a16:creationId xmlns:a16="http://schemas.microsoft.com/office/drawing/2014/main" id="{FFB94250-93F7-44D7-B0D3-00F3B7A4F59C}"/>
                  </a:ext>
                </a:extLst>
              </p:cNvPr>
              <p:cNvSpPr/>
              <p:nvPr/>
            </p:nvSpPr>
            <p:spPr>
              <a:xfrm>
                <a:off x="6844534" y="284687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54" name="วงรี 153">
                <a:extLst>
                  <a:ext uri="{FF2B5EF4-FFF2-40B4-BE49-F238E27FC236}">
                    <a16:creationId xmlns:a16="http://schemas.microsoft.com/office/drawing/2014/main" id="{693A4000-C711-4213-881F-46174FD1239A}"/>
                  </a:ext>
                </a:extLst>
              </p:cNvPr>
              <p:cNvSpPr/>
              <p:nvPr/>
            </p:nvSpPr>
            <p:spPr>
              <a:xfrm>
                <a:off x="6844534" y="30468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55" name="วงรี 154">
                <a:extLst>
                  <a:ext uri="{FF2B5EF4-FFF2-40B4-BE49-F238E27FC236}">
                    <a16:creationId xmlns:a16="http://schemas.microsoft.com/office/drawing/2014/main" id="{10DCF3F5-3C48-4642-B133-E3CC79C23C10}"/>
                  </a:ext>
                </a:extLst>
              </p:cNvPr>
              <p:cNvSpPr/>
              <p:nvPr/>
            </p:nvSpPr>
            <p:spPr>
              <a:xfrm>
                <a:off x="6844534" y="32469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</p:grpSp>
        <p:grpSp>
          <p:nvGrpSpPr>
            <p:cNvPr id="156" name="กลุ่ม 155">
              <a:extLst>
                <a:ext uri="{FF2B5EF4-FFF2-40B4-BE49-F238E27FC236}">
                  <a16:creationId xmlns:a16="http://schemas.microsoft.com/office/drawing/2014/main" id="{B958616B-DD23-408E-8662-7F1436CDCE4F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3466326" y="573401"/>
              <a:ext cx="347486" cy="982634"/>
              <a:chOff x="6264894" y="1446698"/>
              <a:chExt cx="759640" cy="1984379"/>
            </a:xfrm>
          </p:grpSpPr>
          <p:sp>
            <p:nvSpPr>
              <p:cNvPr id="157" name="วงรี 156">
                <a:extLst>
                  <a:ext uri="{FF2B5EF4-FFF2-40B4-BE49-F238E27FC236}">
                    <a16:creationId xmlns:a16="http://schemas.microsoft.com/office/drawing/2014/main" id="{880946A2-5350-4B72-B3CF-3372A2D75CBF}"/>
                  </a:ext>
                </a:extLst>
              </p:cNvPr>
              <p:cNvSpPr/>
              <p:nvPr/>
            </p:nvSpPr>
            <p:spPr>
              <a:xfrm>
                <a:off x="6264894" y="14508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58" name="วงรี 157">
                <a:extLst>
                  <a:ext uri="{FF2B5EF4-FFF2-40B4-BE49-F238E27FC236}">
                    <a16:creationId xmlns:a16="http://schemas.microsoft.com/office/drawing/2014/main" id="{3CE03E15-6C83-422D-BD88-166AD688CF2E}"/>
                  </a:ext>
                </a:extLst>
              </p:cNvPr>
              <p:cNvSpPr/>
              <p:nvPr/>
            </p:nvSpPr>
            <p:spPr>
              <a:xfrm>
                <a:off x="6264894" y="16508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59" name="วงรี 158">
                <a:extLst>
                  <a:ext uri="{FF2B5EF4-FFF2-40B4-BE49-F238E27FC236}">
                    <a16:creationId xmlns:a16="http://schemas.microsoft.com/office/drawing/2014/main" id="{908F4668-BA50-42FC-A8E3-4423F5A64ABC}"/>
                  </a:ext>
                </a:extLst>
              </p:cNvPr>
              <p:cNvSpPr/>
              <p:nvPr/>
            </p:nvSpPr>
            <p:spPr>
              <a:xfrm>
                <a:off x="6264894" y="185090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60" name="วงรี 159">
                <a:extLst>
                  <a:ext uri="{FF2B5EF4-FFF2-40B4-BE49-F238E27FC236}">
                    <a16:creationId xmlns:a16="http://schemas.microsoft.com/office/drawing/2014/main" id="{524554F2-A4AB-4A2E-91DE-4B0CB4B448EB}"/>
                  </a:ext>
                </a:extLst>
              </p:cNvPr>
              <p:cNvSpPr/>
              <p:nvPr/>
            </p:nvSpPr>
            <p:spPr>
              <a:xfrm>
                <a:off x="6264894" y="205092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61" name="วงรี 160">
                <a:extLst>
                  <a:ext uri="{FF2B5EF4-FFF2-40B4-BE49-F238E27FC236}">
                    <a16:creationId xmlns:a16="http://schemas.microsoft.com/office/drawing/2014/main" id="{F3F51107-801F-4372-8E4D-3C58FA1B92B3}"/>
                  </a:ext>
                </a:extLst>
              </p:cNvPr>
              <p:cNvSpPr/>
              <p:nvPr/>
            </p:nvSpPr>
            <p:spPr>
              <a:xfrm>
                <a:off x="6264894" y="22509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62" name="วงรี 161">
                <a:extLst>
                  <a:ext uri="{FF2B5EF4-FFF2-40B4-BE49-F238E27FC236}">
                    <a16:creationId xmlns:a16="http://schemas.microsoft.com/office/drawing/2014/main" id="{5D800A4B-1832-4643-A216-53E717B7A80C}"/>
                  </a:ext>
                </a:extLst>
              </p:cNvPr>
              <p:cNvSpPr/>
              <p:nvPr/>
            </p:nvSpPr>
            <p:spPr>
              <a:xfrm>
                <a:off x="6264894" y="24509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63" name="วงรี 162">
                <a:extLst>
                  <a:ext uri="{FF2B5EF4-FFF2-40B4-BE49-F238E27FC236}">
                    <a16:creationId xmlns:a16="http://schemas.microsoft.com/office/drawing/2014/main" id="{BCF1EB5A-DBFC-4179-958C-1B9118471259}"/>
                  </a:ext>
                </a:extLst>
              </p:cNvPr>
              <p:cNvSpPr/>
              <p:nvPr/>
            </p:nvSpPr>
            <p:spPr>
              <a:xfrm>
                <a:off x="6264894" y="265100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64" name="วงรี 163">
                <a:extLst>
                  <a:ext uri="{FF2B5EF4-FFF2-40B4-BE49-F238E27FC236}">
                    <a16:creationId xmlns:a16="http://schemas.microsoft.com/office/drawing/2014/main" id="{43A2364B-8D4A-4104-BC92-43A3EBCF0585}"/>
                  </a:ext>
                </a:extLst>
              </p:cNvPr>
              <p:cNvSpPr/>
              <p:nvPr/>
            </p:nvSpPr>
            <p:spPr>
              <a:xfrm>
                <a:off x="6264894" y="285102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65" name="วงรี 164">
                <a:extLst>
                  <a:ext uri="{FF2B5EF4-FFF2-40B4-BE49-F238E27FC236}">
                    <a16:creationId xmlns:a16="http://schemas.microsoft.com/office/drawing/2014/main" id="{2009CE0F-1418-4A64-9EF9-E61143263B5C}"/>
                  </a:ext>
                </a:extLst>
              </p:cNvPr>
              <p:cNvSpPr/>
              <p:nvPr/>
            </p:nvSpPr>
            <p:spPr>
              <a:xfrm>
                <a:off x="6264894" y="30510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 dirty="0"/>
              </a:p>
            </p:txBody>
          </p:sp>
          <p:sp>
            <p:nvSpPr>
              <p:cNvPr id="166" name="วงรี 165">
                <a:extLst>
                  <a:ext uri="{FF2B5EF4-FFF2-40B4-BE49-F238E27FC236}">
                    <a16:creationId xmlns:a16="http://schemas.microsoft.com/office/drawing/2014/main" id="{AD5C2724-F24C-49C5-B5E1-775DEA13487D}"/>
                  </a:ext>
                </a:extLst>
              </p:cNvPr>
              <p:cNvSpPr/>
              <p:nvPr/>
            </p:nvSpPr>
            <p:spPr>
              <a:xfrm>
                <a:off x="6264894" y="32510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67" name="วงรี 166">
                <a:extLst>
                  <a:ext uri="{FF2B5EF4-FFF2-40B4-BE49-F238E27FC236}">
                    <a16:creationId xmlns:a16="http://schemas.microsoft.com/office/drawing/2014/main" id="{072B9939-058B-4D80-947C-409EF176F8F8}"/>
                  </a:ext>
                </a:extLst>
              </p:cNvPr>
              <p:cNvSpPr/>
              <p:nvPr/>
            </p:nvSpPr>
            <p:spPr>
              <a:xfrm>
                <a:off x="6554714" y="14487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68" name="วงรี 167">
                <a:extLst>
                  <a:ext uri="{FF2B5EF4-FFF2-40B4-BE49-F238E27FC236}">
                    <a16:creationId xmlns:a16="http://schemas.microsoft.com/office/drawing/2014/main" id="{FD8A0C7A-2F21-40E4-A570-653933483C2A}"/>
                  </a:ext>
                </a:extLst>
              </p:cNvPr>
              <p:cNvSpPr/>
              <p:nvPr/>
            </p:nvSpPr>
            <p:spPr>
              <a:xfrm>
                <a:off x="6554714" y="16488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69" name="วงรี 168">
                <a:extLst>
                  <a:ext uri="{FF2B5EF4-FFF2-40B4-BE49-F238E27FC236}">
                    <a16:creationId xmlns:a16="http://schemas.microsoft.com/office/drawing/2014/main" id="{4D647E18-E96F-4C4F-8BF3-5C1EA031B938}"/>
                  </a:ext>
                </a:extLst>
              </p:cNvPr>
              <p:cNvSpPr/>
              <p:nvPr/>
            </p:nvSpPr>
            <p:spPr>
              <a:xfrm>
                <a:off x="6554714" y="184882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70" name="วงรี 169">
                <a:extLst>
                  <a:ext uri="{FF2B5EF4-FFF2-40B4-BE49-F238E27FC236}">
                    <a16:creationId xmlns:a16="http://schemas.microsoft.com/office/drawing/2014/main" id="{9035A499-ABAB-46EA-A7A5-5E21EF272C51}"/>
                  </a:ext>
                </a:extLst>
              </p:cNvPr>
              <p:cNvSpPr/>
              <p:nvPr/>
            </p:nvSpPr>
            <p:spPr>
              <a:xfrm>
                <a:off x="6554714" y="204885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71" name="วงรี 170">
                <a:extLst>
                  <a:ext uri="{FF2B5EF4-FFF2-40B4-BE49-F238E27FC236}">
                    <a16:creationId xmlns:a16="http://schemas.microsoft.com/office/drawing/2014/main" id="{EC45FC70-FF67-4A0B-9F65-AC60DB5DD75A}"/>
                  </a:ext>
                </a:extLst>
              </p:cNvPr>
              <p:cNvSpPr/>
              <p:nvPr/>
            </p:nvSpPr>
            <p:spPr>
              <a:xfrm>
                <a:off x="6554714" y="22488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72" name="วงรี 171">
                <a:extLst>
                  <a:ext uri="{FF2B5EF4-FFF2-40B4-BE49-F238E27FC236}">
                    <a16:creationId xmlns:a16="http://schemas.microsoft.com/office/drawing/2014/main" id="{3225911A-5A7F-4A6A-8D60-167EE0612ED8}"/>
                  </a:ext>
                </a:extLst>
              </p:cNvPr>
              <p:cNvSpPr/>
              <p:nvPr/>
            </p:nvSpPr>
            <p:spPr>
              <a:xfrm>
                <a:off x="6554714" y="24489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73" name="วงรี 172">
                <a:extLst>
                  <a:ext uri="{FF2B5EF4-FFF2-40B4-BE49-F238E27FC236}">
                    <a16:creationId xmlns:a16="http://schemas.microsoft.com/office/drawing/2014/main" id="{779E656A-5DB3-43FD-A294-C984D27F3ECA}"/>
                  </a:ext>
                </a:extLst>
              </p:cNvPr>
              <p:cNvSpPr/>
              <p:nvPr/>
            </p:nvSpPr>
            <p:spPr>
              <a:xfrm>
                <a:off x="6554714" y="264892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74" name="วงรี 173">
                <a:extLst>
                  <a:ext uri="{FF2B5EF4-FFF2-40B4-BE49-F238E27FC236}">
                    <a16:creationId xmlns:a16="http://schemas.microsoft.com/office/drawing/2014/main" id="{A14C5DAE-6A71-40BD-9109-F1EFE7D9D5B1}"/>
                  </a:ext>
                </a:extLst>
              </p:cNvPr>
              <p:cNvSpPr/>
              <p:nvPr/>
            </p:nvSpPr>
            <p:spPr>
              <a:xfrm>
                <a:off x="6554714" y="284895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75" name="วงรี 174">
                <a:extLst>
                  <a:ext uri="{FF2B5EF4-FFF2-40B4-BE49-F238E27FC236}">
                    <a16:creationId xmlns:a16="http://schemas.microsoft.com/office/drawing/2014/main" id="{1C726E50-D9AB-44F7-B09D-260EA4A097D2}"/>
                  </a:ext>
                </a:extLst>
              </p:cNvPr>
              <p:cNvSpPr/>
              <p:nvPr/>
            </p:nvSpPr>
            <p:spPr>
              <a:xfrm>
                <a:off x="6554714" y="30489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76" name="วงรี 175">
                <a:extLst>
                  <a:ext uri="{FF2B5EF4-FFF2-40B4-BE49-F238E27FC236}">
                    <a16:creationId xmlns:a16="http://schemas.microsoft.com/office/drawing/2014/main" id="{3381DF47-4EEC-4C5D-806D-331FFB99EDBB}"/>
                  </a:ext>
                </a:extLst>
              </p:cNvPr>
              <p:cNvSpPr/>
              <p:nvPr/>
            </p:nvSpPr>
            <p:spPr>
              <a:xfrm>
                <a:off x="6554714" y="32490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77" name="วงรี 176">
                <a:extLst>
                  <a:ext uri="{FF2B5EF4-FFF2-40B4-BE49-F238E27FC236}">
                    <a16:creationId xmlns:a16="http://schemas.microsoft.com/office/drawing/2014/main" id="{B1A7197B-B98D-40DE-BF72-B4830EC03030}"/>
                  </a:ext>
                </a:extLst>
              </p:cNvPr>
              <p:cNvSpPr/>
              <p:nvPr/>
            </p:nvSpPr>
            <p:spPr>
              <a:xfrm>
                <a:off x="6844534" y="14466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78" name="วงรี 177">
                <a:extLst>
                  <a:ext uri="{FF2B5EF4-FFF2-40B4-BE49-F238E27FC236}">
                    <a16:creationId xmlns:a16="http://schemas.microsoft.com/office/drawing/2014/main" id="{82DF469E-A085-4039-88CB-3969DA384FDB}"/>
                  </a:ext>
                </a:extLst>
              </p:cNvPr>
              <p:cNvSpPr/>
              <p:nvPr/>
            </p:nvSpPr>
            <p:spPr>
              <a:xfrm>
                <a:off x="6844534" y="16467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79" name="วงรี 178">
                <a:extLst>
                  <a:ext uri="{FF2B5EF4-FFF2-40B4-BE49-F238E27FC236}">
                    <a16:creationId xmlns:a16="http://schemas.microsoft.com/office/drawing/2014/main" id="{2114E414-B577-4702-8E7D-052C8EB01B12}"/>
                  </a:ext>
                </a:extLst>
              </p:cNvPr>
              <p:cNvSpPr/>
              <p:nvPr/>
            </p:nvSpPr>
            <p:spPr>
              <a:xfrm>
                <a:off x="6844534" y="184674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80" name="วงรี 179">
                <a:extLst>
                  <a:ext uri="{FF2B5EF4-FFF2-40B4-BE49-F238E27FC236}">
                    <a16:creationId xmlns:a16="http://schemas.microsoft.com/office/drawing/2014/main" id="{FAE97F4D-3390-442F-BABF-6A9F783CDAC4}"/>
                  </a:ext>
                </a:extLst>
              </p:cNvPr>
              <p:cNvSpPr/>
              <p:nvPr/>
            </p:nvSpPr>
            <p:spPr>
              <a:xfrm>
                <a:off x="6844534" y="204677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81" name="วงรี 180">
                <a:extLst>
                  <a:ext uri="{FF2B5EF4-FFF2-40B4-BE49-F238E27FC236}">
                    <a16:creationId xmlns:a16="http://schemas.microsoft.com/office/drawing/2014/main" id="{B7B57EE1-A657-484F-9702-2D432A5836E3}"/>
                  </a:ext>
                </a:extLst>
              </p:cNvPr>
              <p:cNvSpPr/>
              <p:nvPr/>
            </p:nvSpPr>
            <p:spPr>
              <a:xfrm>
                <a:off x="6844534" y="22467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82" name="วงรี 181">
                <a:extLst>
                  <a:ext uri="{FF2B5EF4-FFF2-40B4-BE49-F238E27FC236}">
                    <a16:creationId xmlns:a16="http://schemas.microsoft.com/office/drawing/2014/main" id="{C875F0C2-3305-4620-831F-EE6836698F44}"/>
                  </a:ext>
                </a:extLst>
              </p:cNvPr>
              <p:cNvSpPr/>
              <p:nvPr/>
            </p:nvSpPr>
            <p:spPr>
              <a:xfrm>
                <a:off x="6844534" y="24468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83" name="วงรี 182">
                <a:extLst>
                  <a:ext uri="{FF2B5EF4-FFF2-40B4-BE49-F238E27FC236}">
                    <a16:creationId xmlns:a16="http://schemas.microsoft.com/office/drawing/2014/main" id="{C1FB343C-CD22-433C-A738-ED6ED98C86CA}"/>
                  </a:ext>
                </a:extLst>
              </p:cNvPr>
              <p:cNvSpPr/>
              <p:nvPr/>
            </p:nvSpPr>
            <p:spPr>
              <a:xfrm>
                <a:off x="6844534" y="264684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84" name="วงรี 183">
                <a:extLst>
                  <a:ext uri="{FF2B5EF4-FFF2-40B4-BE49-F238E27FC236}">
                    <a16:creationId xmlns:a16="http://schemas.microsoft.com/office/drawing/2014/main" id="{AD1668AC-CF57-4C3A-B191-3854D89C3822}"/>
                  </a:ext>
                </a:extLst>
              </p:cNvPr>
              <p:cNvSpPr/>
              <p:nvPr/>
            </p:nvSpPr>
            <p:spPr>
              <a:xfrm>
                <a:off x="6844534" y="284687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85" name="วงรี 184">
                <a:extLst>
                  <a:ext uri="{FF2B5EF4-FFF2-40B4-BE49-F238E27FC236}">
                    <a16:creationId xmlns:a16="http://schemas.microsoft.com/office/drawing/2014/main" id="{E99753CA-0192-41F6-9B70-A541EFAEA4DB}"/>
                  </a:ext>
                </a:extLst>
              </p:cNvPr>
              <p:cNvSpPr/>
              <p:nvPr/>
            </p:nvSpPr>
            <p:spPr>
              <a:xfrm>
                <a:off x="6844534" y="30468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86" name="วงรี 185">
                <a:extLst>
                  <a:ext uri="{FF2B5EF4-FFF2-40B4-BE49-F238E27FC236}">
                    <a16:creationId xmlns:a16="http://schemas.microsoft.com/office/drawing/2014/main" id="{07334C29-3F9C-4309-BFD2-EEC5F7C587A2}"/>
                  </a:ext>
                </a:extLst>
              </p:cNvPr>
              <p:cNvSpPr/>
              <p:nvPr/>
            </p:nvSpPr>
            <p:spPr>
              <a:xfrm>
                <a:off x="6844534" y="32469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</p:grpSp>
        <p:sp>
          <p:nvSpPr>
            <p:cNvPr id="190" name="กากบาท 189">
              <a:extLst>
                <a:ext uri="{FF2B5EF4-FFF2-40B4-BE49-F238E27FC236}">
                  <a16:creationId xmlns:a16="http://schemas.microsoft.com/office/drawing/2014/main" id="{5388398A-A471-4266-9A27-E079256CC8C9}"/>
                </a:ext>
              </a:extLst>
            </p:cNvPr>
            <p:cNvSpPr/>
            <p:nvPr/>
          </p:nvSpPr>
          <p:spPr>
            <a:xfrm rot="1087668">
              <a:off x="1191653" y="4451977"/>
              <a:ext cx="368040" cy="320174"/>
            </a:xfrm>
            <a:prstGeom prst="plus">
              <a:avLst>
                <a:gd name="adj" fmla="val 35728"/>
              </a:avLst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91" name="กากบาท 190">
              <a:extLst>
                <a:ext uri="{FF2B5EF4-FFF2-40B4-BE49-F238E27FC236}">
                  <a16:creationId xmlns:a16="http://schemas.microsoft.com/office/drawing/2014/main" id="{06CDAA93-E217-4258-9A54-4C325A9332B8}"/>
                </a:ext>
              </a:extLst>
            </p:cNvPr>
            <p:cNvSpPr/>
            <p:nvPr/>
          </p:nvSpPr>
          <p:spPr>
            <a:xfrm rot="1087668">
              <a:off x="6767399" y="1518757"/>
              <a:ext cx="368040" cy="320174"/>
            </a:xfrm>
            <a:prstGeom prst="plus">
              <a:avLst>
                <a:gd name="adj" fmla="val 35728"/>
              </a:avLst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92" name="กากบาท 191">
              <a:extLst>
                <a:ext uri="{FF2B5EF4-FFF2-40B4-BE49-F238E27FC236}">
                  <a16:creationId xmlns:a16="http://schemas.microsoft.com/office/drawing/2014/main" id="{E52586BA-A47A-4C67-BE1E-D768E320A5C8}"/>
                </a:ext>
              </a:extLst>
            </p:cNvPr>
            <p:cNvSpPr/>
            <p:nvPr/>
          </p:nvSpPr>
          <p:spPr>
            <a:xfrm rot="1087668">
              <a:off x="684864" y="1581020"/>
              <a:ext cx="620284" cy="500224"/>
            </a:xfrm>
            <a:prstGeom prst="plus">
              <a:avLst>
                <a:gd name="adj" fmla="val 35728"/>
              </a:avLst>
            </a:prstGeom>
            <a:solidFill>
              <a:srgbClr val="FDE92C">
                <a:alpha val="40000"/>
              </a:srgb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93" name="กากบาท 192">
              <a:extLst>
                <a:ext uri="{FF2B5EF4-FFF2-40B4-BE49-F238E27FC236}">
                  <a16:creationId xmlns:a16="http://schemas.microsoft.com/office/drawing/2014/main" id="{9279B430-86FD-4915-87E5-58413A3B8599}"/>
                </a:ext>
              </a:extLst>
            </p:cNvPr>
            <p:cNvSpPr/>
            <p:nvPr/>
          </p:nvSpPr>
          <p:spPr>
            <a:xfrm rot="20237040">
              <a:off x="1318434" y="452353"/>
              <a:ext cx="552915" cy="426604"/>
            </a:xfrm>
            <a:prstGeom prst="plus">
              <a:avLst>
                <a:gd name="adj" fmla="val 35728"/>
              </a:avLst>
            </a:prstGeom>
            <a:solidFill>
              <a:schemeClr val="accent4">
                <a:lumMod val="20000"/>
                <a:lumOff val="80000"/>
                <a:alpha val="90000"/>
              </a:scheme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 dirty="0"/>
            </a:p>
          </p:txBody>
        </p:sp>
        <p:sp>
          <p:nvSpPr>
            <p:cNvPr id="194" name="สี่เหลี่ยมผืนผ้า 193">
              <a:extLst>
                <a:ext uri="{FF2B5EF4-FFF2-40B4-BE49-F238E27FC236}">
                  <a16:creationId xmlns:a16="http://schemas.microsoft.com/office/drawing/2014/main" id="{07A72EC4-E108-4388-8109-4BECAA9C8258}"/>
                </a:ext>
              </a:extLst>
            </p:cNvPr>
            <p:cNvSpPr/>
            <p:nvPr/>
          </p:nvSpPr>
          <p:spPr>
            <a:xfrm>
              <a:off x="6241377" y="425127"/>
              <a:ext cx="330847" cy="305625"/>
            </a:xfrm>
            <a:prstGeom prst="rect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95" name="สี่เหลี่ยมผืนผ้า 194">
              <a:extLst>
                <a:ext uri="{FF2B5EF4-FFF2-40B4-BE49-F238E27FC236}">
                  <a16:creationId xmlns:a16="http://schemas.microsoft.com/office/drawing/2014/main" id="{DB745DB9-E68C-4099-8BC1-067971DA25AE}"/>
                </a:ext>
              </a:extLst>
            </p:cNvPr>
            <p:cNvSpPr/>
            <p:nvPr/>
          </p:nvSpPr>
          <p:spPr>
            <a:xfrm>
              <a:off x="7961308" y="4240268"/>
              <a:ext cx="330847" cy="305625"/>
            </a:xfrm>
            <a:prstGeom prst="rect">
              <a:avLst/>
            </a:prstGeom>
            <a:noFill/>
            <a:ln w="28575">
              <a:solidFill>
                <a:srgbClr val="FEF9B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grpSp>
          <p:nvGrpSpPr>
            <p:cNvPr id="196" name="กลุ่ม 195">
              <a:extLst>
                <a:ext uri="{FF2B5EF4-FFF2-40B4-BE49-F238E27FC236}">
                  <a16:creationId xmlns:a16="http://schemas.microsoft.com/office/drawing/2014/main" id="{1ED1FCA0-FE85-49B0-B8E6-2709E2BE3F0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010805" y="3407851"/>
              <a:ext cx="376162" cy="907724"/>
              <a:chOff x="6264894" y="1446698"/>
              <a:chExt cx="759640" cy="1984379"/>
            </a:xfrm>
          </p:grpSpPr>
          <p:sp>
            <p:nvSpPr>
              <p:cNvPr id="197" name="วงรี 196">
                <a:extLst>
                  <a:ext uri="{FF2B5EF4-FFF2-40B4-BE49-F238E27FC236}">
                    <a16:creationId xmlns:a16="http://schemas.microsoft.com/office/drawing/2014/main" id="{B21C1970-2128-49C3-9C00-8C4D8B5ABB22}"/>
                  </a:ext>
                </a:extLst>
              </p:cNvPr>
              <p:cNvSpPr/>
              <p:nvPr/>
            </p:nvSpPr>
            <p:spPr>
              <a:xfrm>
                <a:off x="6264894" y="14508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98" name="วงรี 197">
                <a:extLst>
                  <a:ext uri="{FF2B5EF4-FFF2-40B4-BE49-F238E27FC236}">
                    <a16:creationId xmlns:a16="http://schemas.microsoft.com/office/drawing/2014/main" id="{99D12FE0-9D89-4DCA-BE55-81A666A3DC64}"/>
                  </a:ext>
                </a:extLst>
              </p:cNvPr>
              <p:cNvSpPr/>
              <p:nvPr/>
            </p:nvSpPr>
            <p:spPr>
              <a:xfrm>
                <a:off x="6264894" y="16508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99" name="วงรี 198">
                <a:extLst>
                  <a:ext uri="{FF2B5EF4-FFF2-40B4-BE49-F238E27FC236}">
                    <a16:creationId xmlns:a16="http://schemas.microsoft.com/office/drawing/2014/main" id="{497810E9-68CB-444C-B53D-1DA8C12A8AC5}"/>
                  </a:ext>
                </a:extLst>
              </p:cNvPr>
              <p:cNvSpPr/>
              <p:nvPr/>
            </p:nvSpPr>
            <p:spPr>
              <a:xfrm>
                <a:off x="6264894" y="185090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00" name="วงรี 199">
                <a:extLst>
                  <a:ext uri="{FF2B5EF4-FFF2-40B4-BE49-F238E27FC236}">
                    <a16:creationId xmlns:a16="http://schemas.microsoft.com/office/drawing/2014/main" id="{A28FF609-F343-47FC-A527-377C8D8A3C93}"/>
                  </a:ext>
                </a:extLst>
              </p:cNvPr>
              <p:cNvSpPr/>
              <p:nvPr/>
            </p:nvSpPr>
            <p:spPr>
              <a:xfrm>
                <a:off x="6264894" y="205092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01" name="วงรี 200">
                <a:extLst>
                  <a:ext uri="{FF2B5EF4-FFF2-40B4-BE49-F238E27FC236}">
                    <a16:creationId xmlns:a16="http://schemas.microsoft.com/office/drawing/2014/main" id="{20C4603F-058E-4D02-9D62-323B1BACD948}"/>
                  </a:ext>
                </a:extLst>
              </p:cNvPr>
              <p:cNvSpPr/>
              <p:nvPr/>
            </p:nvSpPr>
            <p:spPr>
              <a:xfrm>
                <a:off x="6264894" y="22509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02" name="วงรี 201">
                <a:extLst>
                  <a:ext uri="{FF2B5EF4-FFF2-40B4-BE49-F238E27FC236}">
                    <a16:creationId xmlns:a16="http://schemas.microsoft.com/office/drawing/2014/main" id="{937B6F76-0969-485E-9D13-BFDDA29747B5}"/>
                  </a:ext>
                </a:extLst>
              </p:cNvPr>
              <p:cNvSpPr/>
              <p:nvPr/>
            </p:nvSpPr>
            <p:spPr>
              <a:xfrm>
                <a:off x="6264894" y="24509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03" name="วงรี 202">
                <a:extLst>
                  <a:ext uri="{FF2B5EF4-FFF2-40B4-BE49-F238E27FC236}">
                    <a16:creationId xmlns:a16="http://schemas.microsoft.com/office/drawing/2014/main" id="{1DF58B4A-A66B-4699-A37C-3F6987305D84}"/>
                  </a:ext>
                </a:extLst>
              </p:cNvPr>
              <p:cNvSpPr/>
              <p:nvPr/>
            </p:nvSpPr>
            <p:spPr>
              <a:xfrm>
                <a:off x="6264894" y="265100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04" name="วงรี 203">
                <a:extLst>
                  <a:ext uri="{FF2B5EF4-FFF2-40B4-BE49-F238E27FC236}">
                    <a16:creationId xmlns:a16="http://schemas.microsoft.com/office/drawing/2014/main" id="{7BB84F2F-07D2-4487-A2CE-362EFBDAEE8E}"/>
                  </a:ext>
                </a:extLst>
              </p:cNvPr>
              <p:cNvSpPr/>
              <p:nvPr/>
            </p:nvSpPr>
            <p:spPr>
              <a:xfrm>
                <a:off x="6264894" y="285102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05" name="วงรี 204">
                <a:extLst>
                  <a:ext uri="{FF2B5EF4-FFF2-40B4-BE49-F238E27FC236}">
                    <a16:creationId xmlns:a16="http://schemas.microsoft.com/office/drawing/2014/main" id="{4A16ED61-82D7-4D1C-8262-ED0B118D0E60}"/>
                  </a:ext>
                </a:extLst>
              </p:cNvPr>
              <p:cNvSpPr/>
              <p:nvPr/>
            </p:nvSpPr>
            <p:spPr>
              <a:xfrm>
                <a:off x="6264894" y="30510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 dirty="0"/>
              </a:p>
            </p:txBody>
          </p:sp>
          <p:sp>
            <p:nvSpPr>
              <p:cNvPr id="206" name="วงรี 205">
                <a:extLst>
                  <a:ext uri="{FF2B5EF4-FFF2-40B4-BE49-F238E27FC236}">
                    <a16:creationId xmlns:a16="http://schemas.microsoft.com/office/drawing/2014/main" id="{B6E1BE97-4B81-4356-B357-468CBC454F5D}"/>
                  </a:ext>
                </a:extLst>
              </p:cNvPr>
              <p:cNvSpPr/>
              <p:nvPr/>
            </p:nvSpPr>
            <p:spPr>
              <a:xfrm>
                <a:off x="6264894" y="32510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07" name="วงรี 206">
                <a:extLst>
                  <a:ext uri="{FF2B5EF4-FFF2-40B4-BE49-F238E27FC236}">
                    <a16:creationId xmlns:a16="http://schemas.microsoft.com/office/drawing/2014/main" id="{1B89C48D-F989-4854-8466-937575850FD9}"/>
                  </a:ext>
                </a:extLst>
              </p:cNvPr>
              <p:cNvSpPr/>
              <p:nvPr/>
            </p:nvSpPr>
            <p:spPr>
              <a:xfrm>
                <a:off x="6554714" y="14487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08" name="วงรี 207">
                <a:extLst>
                  <a:ext uri="{FF2B5EF4-FFF2-40B4-BE49-F238E27FC236}">
                    <a16:creationId xmlns:a16="http://schemas.microsoft.com/office/drawing/2014/main" id="{96C63366-8923-47D7-AA38-4C9BB4EF2BD6}"/>
                  </a:ext>
                </a:extLst>
              </p:cNvPr>
              <p:cNvSpPr/>
              <p:nvPr/>
            </p:nvSpPr>
            <p:spPr>
              <a:xfrm>
                <a:off x="6554714" y="16488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09" name="วงรี 208">
                <a:extLst>
                  <a:ext uri="{FF2B5EF4-FFF2-40B4-BE49-F238E27FC236}">
                    <a16:creationId xmlns:a16="http://schemas.microsoft.com/office/drawing/2014/main" id="{BF1800A9-E998-48BD-B122-08130C2F9023}"/>
                  </a:ext>
                </a:extLst>
              </p:cNvPr>
              <p:cNvSpPr/>
              <p:nvPr/>
            </p:nvSpPr>
            <p:spPr>
              <a:xfrm>
                <a:off x="6554714" y="184882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10" name="วงรี 209">
                <a:extLst>
                  <a:ext uri="{FF2B5EF4-FFF2-40B4-BE49-F238E27FC236}">
                    <a16:creationId xmlns:a16="http://schemas.microsoft.com/office/drawing/2014/main" id="{2E5538F9-9A0A-4AC9-AD17-8BE00BC56514}"/>
                  </a:ext>
                </a:extLst>
              </p:cNvPr>
              <p:cNvSpPr/>
              <p:nvPr/>
            </p:nvSpPr>
            <p:spPr>
              <a:xfrm>
                <a:off x="6554714" y="204885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11" name="วงรี 210">
                <a:extLst>
                  <a:ext uri="{FF2B5EF4-FFF2-40B4-BE49-F238E27FC236}">
                    <a16:creationId xmlns:a16="http://schemas.microsoft.com/office/drawing/2014/main" id="{2A9461A3-9C39-423A-A9BE-600880ECBB4A}"/>
                  </a:ext>
                </a:extLst>
              </p:cNvPr>
              <p:cNvSpPr/>
              <p:nvPr/>
            </p:nvSpPr>
            <p:spPr>
              <a:xfrm>
                <a:off x="6554714" y="22488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12" name="วงรี 211">
                <a:extLst>
                  <a:ext uri="{FF2B5EF4-FFF2-40B4-BE49-F238E27FC236}">
                    <a16:creationId xmlns:a16="http://schemas.microsoft.com/office/drawing/2014/main" id="{EB19948A-221D-46CD-A226-B92B574D58FD}"/>
                  </a:ext>
                </a:extLst>
              </p:cNvPr>
              <p:cNvSpPr/>
              <p:nvPr/>
            </p:nvSpPr>
            <p:spPr>
              <a:xfrm>
                <a:off x="6554714" y="24489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13" name="วงรี 212">
                <a:extLst>
                  <a:ext uri="{FF2B5EF4-FFF2-40B4-BE49-F238E27FC236}">
                    <a16:creationId xmlns:a16="http://schemas.microsoft.com/office/drawing/2014/main" id="{31D69F52-AAA3-49B4-8A41-80F4EF61CEDE}"/>
                  </a:ext>
                </a:extLst>
              </p:cNvPr>
              <p:cNvSpPr/>
              <p:nvPr/>
            </p:nvSpPr>
            <p:spPr>
              <a:xfrm>
                <a:off x="6554714" y="264892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14" name="วงรี 213">
                <a:extLst>
                  <a:ext uri="{FF2B5EF4-FFF2-40B4-BE49-F238E27FC236}">
                    <a16:creationId xmlns:a16="http://schemas.microsoft.com/office/drawing/2014/main" id="{94CF82CC-7350-4639-837C-2205CCCD1DB8}"/>
                  </a:ext>
                </a:extLst>
              </p:cNvPr>
              <p:cNvSpPr/>
              <p:nvPr/>
            </p:nvSpPr>
            <p:spPr>
              <a:xfrm>
                <a:off x="6554714" y="284895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15" name="วงรี 214">
                <a:extLst>
                  <a:ext uri="{FF2B5EF4-FFF2-40B4-BE49-F238E27FC236}">
                    <a16:creationId xmlns:a16="http://schemas.microsoft.com/office/drawing/2014/main" id="{C49CBAEF-D48F-407B-9D7D-23BA8CBCEE76}"/>
                  </a:ext>
                </a:extLst>
              </p:cNvPr>
              <p:cNvSpPr/>
              <p:nvPr/>
            </p:nvSpPr>
            <p:spPr>
              <a:xfrm>
                <a:off x="6554714" y="30489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16" name="วงรี 215">
                <a:extLst>
                  <a:ext uri="{FF2B5EF4-FFF2-40B4-BE49-F238E27FC236}">
                    <a16:creationId xmlns:a16="http://schemas.microsoft.com/office/drawing/2014/main" id="{BDC7FAE8-A9A4-4908-9254-5E8D4C2CB107}"/>
                  </a:ext>
                </a:extLst>
              </p:cNvPr>
              <p:cNvSpPr/>
              <p:nvPr/>
            </p:nvSpPr>
            <p:spPr>
              <a:xfrm>
                <a:off x="6554714" y="32490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17" name="วงรี 216">
                <a:extLst>
                  <a:ext uri="{FF2B5EF4-FFF2-40B4-BE49-F238E27FC236}">
                    <a16:creationId xmlns:a16="http://schemas.microsoft.com/office/drawing/2014/main" id="{93BE9E9C-F227-4576-B2C4-1ABD6DFF9755}"/>
                  </a:ext>
                </a:extLst>
              </p:cNvPr>
              <p:cNvSpPr/>
              <p:nvPr/>
            </p:nvSpPr>
            <p:spPr>
              <a:xfrm>
                <a:off x="6844534" y="14466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18" name="วงรี 217">
                <a:extLst>
                  <a:ext uri="{FF2B5EF4-FFF2-40B4-BE49-F238E27FC236}">
                    <a16:creationId xmlns:a16="http://schemas.microsoft.com/office/drawing/2014/main" id="{D779A1E4-5D4B-4B22-888D-9049B03829A1}"/>
                  </a:ext>
                </a:extLst>
              </p:cNvPr>
              <p:cNvSpPr/>
              <p:nvPr/>
            </p:nvSpPr>
            <p:spPr>
              <a:xfrm>
                <a:off x="6844534" y="16467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19" name="วงรี 218">
                <a:extLst>
                  <a:ext uri="{FF2B5EF4-FFF2-40B4-BE49-F238E27FC236}">
                    <a16:creationId xmlns:a16="http://schemas.microsoft.com/office/drawing/2014/main" id="{E62C645D-CB77-4CF9-91C8-46B04F7C3ECD}"/>
                  </a:ext>
                </a:extLst>
              </p:cNvPr>
              <p:cNvSpPr/>
              <p:nvPr/>
            </p:nvSpPr>
            <p:spPr>
              <a:xfrm>
                <a:off x="6844534" y="184674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20" name="วงรี 219">
                <a:extLst>
                  <a:ext uri="{FF2B5EF4-FFF2-40B4-BE49-F238E27FC236}">
                    <a16:creationId xmlns:a16="http://schemas.microsoft.com/office/drawing/2014/main" id="{E0534271-F8DF-4164-A164-FD536E27C050}"/>
                  </a:ext>
                </a:extLst>
              </p:cNvPr>
              <p:cNvSpPr/>
              <p:nvPr/>
            </p:nvSpPr>
            <p:spPr>
              <a:xfrm>
                <a:off x="6844534" y="204677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21" name="วงรี 220">
                <a:extLst>
                  <a:ext uri="{FF2B5EF4-FFF2-40B4-BE49-F238E27FC236}">
                    <a16:creationId xmlns:a16="http://schemas.microsoft.com/office/drawing/2014/main" id="{4F5C6CC2-8800-4B01-A9F4-94334A6BA60D}"/>
                  </a:ext>
                </a:extLst>
              </p:cNvPr>
              <p:cNvSpPr/>
              <p:nvPr/>
            </p:nvSpPr>
            <p:spPr>
              <a:xfrm>
                <a:off x="6844534" y="22467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22" name="วงรี 221">
                <a:extLst>
                  <a:ext uri="{FF2B5EF4-FFF2-40B4-BE49-F238E27FC236}">
                    <a16:creationId xmlns:a16="http://schemas.microsoft.com/office/drawing/2014/main" id="{4454834D-F961-406D-8699-B4758F68EB12}"/>
                  </a:ext>
                </a:extLst>
              </p:cNvPr>
              <p:cNvSpPr/>
              <p:nvPr/>
            </p:nvSpPr>
            <p:spPr>
              <a:xfrm>
                <a:off x="6844534" y="24468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23" name="วงรี 222">
                <a:extLst>
                  <a:ext uri="{FF2B5EF4-FFF2-40B4-BE49-F238E27FC236}">
                    <a16:creationId xmlns:a16="http://schemas.microsoft.com/office/drawing/2014/main" id="{B7092582-A074-4D6F-8DF3-C08625DF8805}"/>
                  </a:ext>
                </a:extLst>
              </p:cNvPr>
              <p:cNvSpPr/>
              <p:nvPr/>
            </p:nvSpPr>
            <p:spPr>
              <a:xfrm>
                <a:off x="6844534" y="264684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24" name="วงรี 223">
                <a:extLst>
                  <a:ext uri="{FF2B5EF4-FFF2-40B4-BE49-F238E27FC236}">
                    <a16:creationId xmlns:a16="http://schemas.microsoft.com/office/drawing/2014/main" id="{F36B67CB-1EE8-4810-AB11-2B63DD43C430}"/>
                  </a:ext>
                </a:extLst>
              </p:cNvPr>
              <p:cNvSpPr/>
              <p:nvPr/>
            </p:nvSpPr>
            <p:spPr>
              <a:xfrm>
                <a:off x="6844534" y="284687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25" name="วงรี 224">
                <a:extLst>
                  <a:ext uri="{FF2B5EF4-FFF2-40B4-BE49-F238E27FC236}">
                    <a16:creationId xmlns:a16="http://schemas.microsoft.com/office/drawing/2014/main" id="{7143009C-229C-42A1-8F6F-515250F203DF}"/>
                  </a:ext>
                </a:extLst>
              </p:cNvPr>
              <p:cNvSpPr/>
              <p:nvPr/>
            </p:nvSpPr>
            <p:spPr>
              <a:xfrm>
                <a:off x="6844534" y="30468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26" name="วงรี 225">
                <a:extLst>
                  <a:ext uri="{FF2B5EF4-FFF2-40B4-BE49-F238E27FC236}">
                    <a16:creationId xmlns:a16="http://schemas.microsoft.com/office/drawing/2014/main" id="{1996C852-8787-421A-8B7A-B535912C8DBC}"/>
                  </a:ext>
                </a:extLst>
              </p:cNvPr>
              <p:cNvSpPr/>
              <p:nvPr/>
            </p:nvSpPr>
            <p:spPr>
              <a:xfrm>
                <a:off x="6844534" y="32469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</p:grpSp>
        <p:pic>
          <p:nvPicPr>
            <p:cNvPr id="230" name="รูปภาพ 229">
              <a:extLst>
                <a:ext uri="{FF2B5EF4-FFF2-40B4-BE49-F238E27FC236}">
                  <a16:creationId xmlns:a16="http://schemas.microsoft.com/office/drawing/2014/main" id="{5BCBB62A-289D-4E01-BD9A-836A9963BB0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412710">
              <a:off x="2901771" y="5172733"/>
              <a:ext cx="496270" cy="458438"/>
            </a:xfrm>
            <a:prstGeom prst="rect">
              <a:avLst/>
            </a:prstGeom>
          </p:spPr>
        </p:pic>
        <p:sp>
          <p:nvSpPr>
            <p:cNvPr id="187" name="สี่เหลี่ยมผืนผ้า 186">
              <a:extLst>
                <a:ext uri="{FF2B5EF4-FFF2-40B4-BE49-F238E27FC236}">
                  <a16:creationId xmlns:a16="http://schemas.microsoft.com/office/drawing/2014/main" id="{EEEA021F-FE91-4991-A9F4-6B54B83EBB5E}"/>
                </a:ext>
              </a:extLst>
            </p:cNvPr>
            <p:cNvSpPr/>
            <p:nvPr/>
          </p:nvSpPr>
          <p:spPr>
            <a:xfrm>
              <a:off x="399393" y="309383"/>
              <a:ext cx="8441305" cy="4559946"/>
            </a:xfrm>
            <a:prstGeom prst="rect">
              <a:avLst/>
            </a:prstGeom>
            <a:solidFill>
              <a:schemeClr val="accent4">
                <a:lumMod val="20000"/>
                <a:lumOff val="80000"/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sp>
          <p:nvSpPr>
            <p:cNvPr id="2" name="สี่เหลี่ยมผืนผ้า 1">
              <a:extLst>
                <a:ext uri="{FF2B5EF4-FFF2-40B4-BE49-F238E27FC236}">
                  <a16:creationId xmlns:a16="http://schemas.microsoft.com/office/drawing/2014/main" id="{823F2461-C6A2-415D-BC23-E283FF6630FD}"/>
                </a:ext>
              </a:extLst>
            </p:cNvPr>
            <p:cNvSpPr/>
            <p:nvPr/>
          </p:nvSpPr>
          <p:spPr>
            <a:xfrm>
              <a:off x="1447350" y="465467"/>
              <a:ext cx="7437915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h-TH" sz="4000" b="1" u="sng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โลหะ </a:t>
              </a:r>
              <a:r>
                <a:rPr lang="en-US" sz="4000" b="1" u="sng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(metal)</a:t>
              </a:r>
              <a:endParaRPr lang="th-TH" sz="4000" b="1" u="sng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4D66D8C-08F9-42FB-9CF3-3FB38DB7AA9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6711" y="420884"/>
              <a:ext cx="720000" cy="720000"/>
            </a:xfrm>
            <a:prstGeom prst="rect">
              <a:avLst/>
            </a:prstGeom>
          </p:spPr>
        </p:pic>
        <p:sp>
          <p:nvSpPr>
            <p:cNvPr id="188" name="TextBox 187">
              <a:extLst>
                <a:ext uri="{FF2B5EF4-FFF2-40B4-BE49-F238E27FC236}">
                  <a16:creationId xmlns:a16="http://schemas.microsoft.com/office/drawing/2014/main" id="{AB20B6D7-3AB9-4F50-9CCF-27DEFF66ED30}"/>
                </a:ext>
              </a:extLst>
            </p:cNvPr>
            <p:cNvSpPr txBox="1"/>
            <p:nvPr/>
          </p:nvSpPr>
          <p:spPr>
            <a:xfrm>
              <a:off x="1558453" y="1114553"/>
              <a:ext cx="7186154" cy="10156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th-TH" sz="2000" b="1" dirty="0">
                  <a:solidFill>
                    <a:srgbClr val="0070C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โลหะ</a:t>
              </a:r>
              <a:r>
                <a:rPr lang="th-TH" sz="20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 เป็นวัสดุที่ได้จากการถลุงสินแร่ในธรรมชาติ เช่น ทอง ทองแดง เงิน อะลูมิเนียม โลหะส่วนใหญ่</a:t>
              </a:r>
            </a:p>
            <a:p>
              <a:r>
                <a:rPr lang="th-TH" sz="20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มีความแข็ง เหนียว สามารถตีไห้เป็นแผ่นหรือยืดเป็นเส้นได้ นำความร้อนและนำไฟฟ้าได้ดีกว่าพอลิเมอร์และเซรามิก มีจุดหลอมเหลวและจุดเดือดสูง </a:t>
              </a:r>
            </a:p>
          </p:txBody>
        </p:sp>
        <p:sp>
          <p:nvSpPr>
            <p:cNvPr id="189" name="TextBox 188">
              <a:extLst>
                <a:ext uri="{FF2B5EF4-FFF2-40B4-BE49-F238E27FC236}">
                  <a16:creationId xmlns:a16="http://schemas.microsoft.com/office/drawing/2014/main" id="{8B64B868-AFA2-4090-9F53-0B7E6F62177E}"/>
                </a:ext>
              </a:extLst>
            </p:cNvPr>
            <p:cNvSpPr txBox="1"/>
            <p:nvPr/>
          </p:nvSpPr>
          <p:spPr>
            <a:xfrm>
              <a:off x="508883" y="2272640"/>
              <a:ext cx="823572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th-TH" sz="2000" b="1" dirty="0">
                  <a:solidFill>
                    <a:srgbClr val="0070C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ตัวอย่างของใช้ที่ทำจากโลหะ </a:t>
              </a:r>
              <a:r>
                <a:rPr lang="th-TH" sz="20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เช่น ภาชนะหุงต้ม กลอนประตู ตัวถังรถยนต์ เส้นลวดทองแดงในสายไฟ </a:t>
              </a:r>
            </a:p>
          </p:txBody>
        </p:sp>
        <p:sp>
          <p:nvSpPr>
            <p:cNvPr id="227" name="TextBox 226">
              <a:extLst>
                <a:ext uri="{FF2B5EF4-FFF2-40B4-BE49-F238E27FC236}">
                  <a16:creationId xmlns:a16="http://schemas.microsoft.com/office/drawing/2014/main" id="{A00C0106-116F-4C79-B1E6-B158D0028BA4}"/>
                </a:ext>
              </a:extLst>
            </p:cNvPr>
            <p:cNvSpPr txBox="1"/>
            <p:nvPr/>
          </p:nvSpPr>
          <p:spPr>
            <a:xfrm>
              <a:off x="1017767" y="2709574"/>
              <a:ext cx="7521934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th-TH" b="1" dirty="0">
                  <a:solidFill>
                    <a:srgbClr val="0070C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และยกตัวอย่างการพัฒนาเหล็กกล้าไร้สนิม </a:t>
              </a:r>
              <a:r>
                <a:rPr lang="th-TH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โดยเติมคาร์บอนและโลหะอื่น ๆ เช่น โครเมียม ให้มีสมบัติทนต่อการกัดกร่อนได้ ตัวอย่างของใช้ เช่น ภาชนะเหล็กกล้าไร้สนิม สายนาฬิกา มือจับประตูรถยนต์ โคมไฟ เป็นต้น</a:t>
              </a:r>
            </a:p>
          </p:txBody>
        </p:sp>
        <p:sp>
          <p:nvSpPr>
            <p:cNvPr id="228" name="TextBox 227">
              <a:extLst>
                <a:ext uri="{FF2B5EF4-FFF2-40B4-BE49-F238E27FC236}">
                  <a16:creationId xmlns:a16="http://schemas.microsoft.com/office/drawing/2014/main" id="{2BE3F392-6311-4590-9B3D-F015606EC1D1}"/>
                </a:ext>
              </a:extLst>
            </p:cNvPr>
            <p:cNvSpPr txBox="1"/>
            <p:nvPr/>
          </p:nvSpPr>
          <p:spPr>
            <a:xfrm>
              <a:off x="3156493" y="4499997"/>
              <a:ext cx="4591878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th-TH" sz="18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เส้นลวดทองแดงในสายไฟ </a:t>
              </a:r>
              <a:endParaRPr lang="th-TH" dirty="0"/>
            </a:p>
          </p:txBody>
        </p:sp>
        <p:pic>
          <p:nvPicPr>
            <p:cNvPr id="19460" name="Picture 4" descr="ทองแดง, ลวดทองแดง, รีไซเคิล">
              <a:extLst>
                <a:ext uri="{FF2B5EF4-FFF2-40B4-BE49-F238E27FC236}">
                  <a16:creationId xmlns:a16="http://schemas.microsoft.com/office/drawing/2014/main" id="{40F29B52-723C-4846-BA74-79D3557D82D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5855" y="3403114"/>
              <a:ext cx="1914533" cy="1435900"/>
            </a:xfrm>
            <a:prstGeom prst="rect">
              <a:avLst/>
            </a:prstGeom>
            <a:noFill/>
            <a:ln w="12700"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462" name="Picture 6" descr="สแตนเลส เหล็กกล้าไร้สนิม ประเภทและคุณสมบัติที่น่ารู้หลายประการ - CHI">
              <a:extLst>
                <a:ext uri="{FF2B5EF4-FFF2-40B4-BE49-F238E27FC236}">
                  <a16:creationId xmlns:a16="http://schemas.microsoft.com/office/drawing/2014/main" id="{DEE1B414-DB67-4104-9BC1-542D842160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2474" y="3390051"/>
              <a:ext cx="1993832" cy="1436732"/>
            </a:xfrm>
            <a:prstGeom prst="rect">
              <a:avLst/>
            </a:prstGeom>
            <a:noFill/>
            <a:ln w="12700"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9" name="TextBox 228">
              <a:extLst>
                <a:ext uri="{FF2B5EF4-FFF2-40B4-BE49-F238E27FC236}">
                  <a16:creationId xmlns:a16="http://schemas.microsoft.com/office/drawing/2014/main" id="{7D4C8F4F-9C06-47B4-B5C6-AE02A84F4948}"/>
                </a:ext>
              </a:extLst>
            </p:cNvPr>
            <p:cNvSpPr txBox="1"/>
            <p:nvPr/>
          </p:nvSpPr>
          <p:spPr>
            <a:xfrm>
              <a:off x="6968798" y="4457450"/>
              <a:ext cx="1797043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th-TH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ภาชนะเหล็กกล้าไร้สนิม</a:t>
              </a:r>
              <a:endParaRPr lang="th-TH" b="1" dirty="0"/>
            </a:p>
          </p:txBody>
        </p:sp>
        <p:cxnSp>
          <p:nvCxnSpPr>
            <p:cNvPr id="231" name="Straight Connector 230">
              <a:extLst>
                <a:ext uri="{FF2B5EF4-FFF2-40B4-BE49-F238E27FC236}">
                  <a16:creationId xmlns:a16="http://schemas.microsoft.com/office/drawing/2014/main" id="{90C9F972-CCB0-439D-8BFF-60A4174E8301}"/>
                </a:ext>
              </a:extLst>
            </p:cNvPr>
            <p:cNvCxnSpPr/>
            <p:nvPr/>
          </p:nvCxnSpPr>
          <p:spPr>
            <a:xfrm>
              <a:off x="1518698" y="1192776"/>
              <a:ext cx="0" cy="828000"/>
            </a:xfrm>
            <a:prstGeom prst="line">
              <a:avLst/>
            </a:prstGeom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32" name="รูปภาพ 227">
              <a:extLst>
                <a:ext uri="{FF2B5EF4-FFF2-40B4-BE49-F238E27FC236}">
                  <a16:creationId xmlns:a16="http://schemas.microsoft.com/office/drawing/2014/main" id="{2731DEE2-2C0C-41D2-9EF9-C7FC8D2E719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2551" y="1193159"/>
              <a:ext cx="360000" cy="360000"/>
            </a:xfrm>
            <a:prstGeom prst="rect">
              <a:avLst/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8E345C5A-FE9E-475A-A921-EB5EEBCE5B3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4283" y="347344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00554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53E4118A-8A27-4AB1-8C5F-8C98A8F79980}"/>
              </a:ext>
            </a:extLst>
          </p:cNvPr>
          <p:cNvGrpSpPr/>
          <p:nvPr/>
        </p:nvGrpSpPr>
        <p:grpSpPr>
          <a:xfrm>
            <a:off x="-24524" y="-71791"/>
            <a:ext cx="9188286" cy="5702962"/>
            <a:chOff x="-24524" y="-71791"/>
            <a:chExt cx="9188286" cy="5702962"/>
          </a:xfrm>
        </p:grpSpPr>
        <p:sp>
          <p:nvSpPr>
            <p:cNvPr id="124" name="วงรี 123">
              <a:extLst>
                <a:ext uri="{FF2B5EF4-FFF2-40B4-BE49-F238E27FC236}">
                  <a16:creationId xmlns:a16="http://schemas.microsoft.com/office/drawing/2014/main" id="{4D749C6A-B85E-4128-A4F5-3C008CE3256F}"/>
                </a:ext>
              </a:extLst>
            </p:cNvPr>
            <p:cNvSpPr/>
            <p:nvPr/>
          </p:nvSpPr>
          <p:spPr>
            <a:xfrm rot="2025166">
              <a:off x="4547239" y="3641871"/>
              <a:ext cx="1654232" cy="1528124"/>
            </a:xfrm>
            <a:prstGeom prst="ellipse">
              <a:avLst/>
            </a:prstGeom>
            <a:pattFill prst="dkHorz">
              <a:fgClr>
                <a:srgbClr val="3DADD4"/>
              </a:fgClr>
              <a:bgClr>
                <a:schemeClr val="accent5">
                  <a:lumMod val="40000"/>
                  <a:lumOff val="6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 dirty="0"/>
            </a:p>
          </p:txBody>
        </p:sp>
        <p:sp>
          <p:nvSpPr>
            <p:cNvPr id="123" name="วงรี 122">
              <a:extLst>
                <a:ext uri="{FF2B5EF4-FFF2-40B4-BE49-F238E27FC236}">
                  <a16:creationId xmlns:a16="http://schemas.microsoft.com/office/drawing/2014/main" id="{4547BB5D-980C-49C6-8DD2-5EBB553E6D2E}"/>
                </a:ext>
              </a:extLst>
            </p:cNvPr>
            <p:cNvSpPr/>
            <p:nvPr/>
          </p:nvSpPr>
          <p:spPr>
            <a:xfrm rot="2025166">
              <a:off x="248763" y="2075931"/>
              <a:ext cx="1654232" cy="1528124"/>
            </a:xfrm>
            <a:prstGeom prst="ellipse">
              <a:avLst/>
            </a:prstGeom>
            <a:pattFill prst="dkHorz">
              <a:fgClr>
                <a:srgbClr val="3DADD4"/>
              </a:fgClr>
              <a:bgClr>
                <a:schemeClr val="accent5">
                  <a:lumMod val="40000"/>
                  <a:lumOff val="6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 dirty="0"/>
            </a:p>
          </p:txBody>
        </p:sp>
        <p:sp>
          <p:nvSpPr>
            <p:cNvPr id="122" name="วงรี 121">
              <a:extLst>
                <a:ext uri="{FF2B5EF4-FFF2-40B4-BE49-F238E27FC236}">
                  <a16:creationId xmlns:a16="http://schemas.microsoft.com/office/drawing/2014/main" id="{136E3BA7-F06D-4AEC-9D6F-42B890E5616A}"/>
                </a:ext>
              </a:extLst>
            </p:cNvPr>
            <p:cNvSpPr/>
            <p:nvPr/>
          </p:nvSpPr>
          <p:spPr>
            <a:xfrm rot="2025166">
              <a:off x="6990495" y="1782658"/>
              <a:ext cx="1654232" cy="1528124"/>
            </a:xfrm>
            <a:prstGeom prst="ellipse">
              <a:avLst/>
            </a:prstGeom>
            <a:pattFill prst="dkHorz">
              <a:fgClr>
                <a:srgbClr val="3DADD4"/>
              </a:fgClr>
              <a:bgClr>
                <a:schemeClr val="accent5">
                  <a:lumMod val="40000"/>
                  <a:lumOff val="6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 dirty="0"/>
            </a:p>
          </p:txBody>
        </p:sp>
        <p:grpSp>
          <p:nvGrpSpPr>
            <p:cNvPr id="25" name="กลุ่ม 24">
              <a:extLst>
                <a:ext uri="{FF2B5EF4-FFF2-40B4-BE49-F238E27FC236}">
                  <a16:creationId xmlns:a16="http://schemas.microsoft.com/office/drawing/2014/main" id="{C3AE868D-FBBA-4B74-B214-3D8230C10F4E}"/>
                </a:ext>
              </a:extLst>
            </p:cNvPr>
            <p:cNvGrpSpPr/>
            <p:nvPr/>
          </p:nvGrpSpPr>
          <p:grpSpPr>
            <a:xfrm>
              <a:off x="-24524" y="-71791"/>
              <a:ext cx="5503933" cy="4625727"/>
              <a:chOff x="-13854" y="-53779"/>
              <a:chExt cx="5988928" cy="5448712"/>
            </a:xfrm>
            <a:gradFill>
              <a:gsLst>
                <a:gs pos="0">
                  <a:srgbClr val="FEE882"/>
                </a:gs>
                <a:gs pos="73000">
                  <a:srgbClr val="FEE882"/>
                </a:gs>
                <a:gs pos="100000">
                  <a:srgbClr val="FEE882"/>
                </a:gs>
              </a:gsLst>
              <a:path path="circle">
                <a:fillToRect l="50000" t="50000" r="50000" b="50000"/>
              </a:path>
            </a:gradFill>
          </p:grpSpPr>
          <p:sp>
            <p:nvSpPr>
              <p:cNvPr id="24" name="รูปแบบอิสระ: รูปร่าง 23">
                <a:extLst>
                  <a:ext uri="{FF2B5EF4-FFF2-40B4-BE49-F238E27FC236}">
                    <a16:creationId xmlns:a16="http://schemas.microsoft.com/office/drawing/2014/main" id="{8532D37F-FCA3-4BF8-BDEE-30A101219801}"/>
                  </a:ext>
                </a:extLst>
              </p:cNvPr>
              <p:cNvSpPr/>
              <p:nvPr/>
            </p:nvSpPr>
            <p:spPr>
              <a:xfrm>
                <a:off x="-13854" y="415635"/>
                <a:ext cx="3654961" cy="4979298"/>
              </a:xfrm>
              <a:custGeom>
                <a:avLst/>
                <a:gdLst>
                  <a:gd name="connsiteX0" fmla="*/ 3034146 w 3034146"/>
                  <a:gd name="connsiteY0" fmla="*/ 0 h 4724400"/>
                  <a:gd name="connsiteX1" fmla="*/ 1676400 w 3034146"/>
                  <a:gd name="connsiteY1" fmla="*/ 1939636 h 4724400"/>
                  <a:gd name="connsiteX2" fmla="*/ 831273 w 3034146"/>
                  <a:gd name="connsiteY2" fmla="*/ 2521527 h 4724400"/>
                  <a:gd name="connsiteX3" fmla="*/ 498764 w 3034146"/>
                  <a:gd name="connsiteY3" fmla="*/ 4322618 h 4724400"/>
                  <a:gd name="connsiteX4" fmla="*/ 13855 w 3034146"/>
                  <a:gd name="connsiteY4" fmla="*/ 4724400 h 4724400"/>
                  <a:gd name="connsiteX5" fmla="*/ 0 w 3034146"/>
                  <a:gd name="connsiteY5" fmla="*/ 41564 h 4724400"/>
                  <a:gd name="connsiteX6" fmla="*/ 3034146 w 3034146"/>
                  <a:gd name="connsiteY6" fmla="*/ 0 h 4724400"/>
                  <a:gd name="connsiteX0" fmla="*/ 3034146 w 3034146"/>
                  <a:gd name="connsiteY0" fmla="*/ 0 h 5021667"/>
                  <a:gd name="connsiteX1" fmla="*/ 1676400 w 3034146"/>
                  <a:gd name="connsiteY1" fmla="*/ 1939636 h 5021667"/>
                  <a:gd name="connsiteX2" fmla="*/ 831273 w 3034146"/>
                  <a:gd name="connsiteY2" fmla="*/ 2521527 h 5021667"/>
                  <a:gd name="connsiteX3" fmla="*/ 498764 w 3034146"/>
                  <a:gd name="connsiteY3" fmla="*/ 4322618 h 5021667"/>
                  <a:gd name="connsiteX4" fmla="*/ 13855 w 3034146"/>
                  <a:gd name="connsiteY4" fmla="*/ 4724400 h 5021667"/>
                  <a:gd name="connsiteX5" fmla="*/ 0 w 3034146"/>
                  <a:gd name="connsiteY5" fmla="*/ 41564 h 5021667"/>
                  <a:gd name="connsiteX6" fmla="*/ 3034146 w 3034146"/>
                  <a:gd name="connsiteY6" fmla="*/ 0 h 5021667"/>
                  <a:gd name="connsiteX0" fmla="*/ 3034146 w 3034146"/>
                  <a:gd name="connsiteY0" fmla="*/ 0 h 5021667"/>
                  <a:gd name="connsiteX1" fmla="*/ 1676400 w 3034146"/>
                  <a:gd name="connsiteY1" fmla="*/ 1939636 h 5021667"/>
                  <a:gd name="connsiteX2" fmla="*/ 831273 w 3034146"/>
                  <a:gd name="connsiteY2" fmla="*/ 2521527 h 5021667"/>
                  <a:gd name="connsiteX3" fmla="*/ 498764 w 3034146"/>
                  <a:gd name="connsiteY3" fmla="*/ 4322618 h 5021667"/>
                  <a:gd name="connsiteX4" fmla="*/ 13855 w 3034146"/>
                  <a:gd name="connsiteY4" fmla="*/ 4724400 h 5021667"/>
                  <a:gd name="connsiteX5" fmla="*/ 0 w 3034146"/>
                  <a:gd name="connsiteY5" fmla="*/ 41564 h 5021667"/>
                  <a:gd name="connsiteX6" fmla="*/ 3034146 w 3034146"/>
                  <a:gd name="connsiteY6" fmla="*/ 0 h 5021667"/>
                  <a:gd name="connsiteX0" fmla="*/ 3034146 w 3073956"/>
                  <a:gd name="connsiteY0" fmla="*/ 0 h 5021667"/>
                  <a:gd name="connsiteX1" fmla="*/ 1676400 w 3073956"/>
                  <a:gd name="connsiteY1" fmla="*/ 1939636 h 5021667"/>
                  <a:gd name="connsiteX2" fmla="*/ 831273 w 3073956"/>
                  <a:gd name="connsiteY2" fmla="*/ 2521527 h 5021667"/>
                  <a:gd name="connsiteX3" fmla="*/ 498764 w 3073956"/>
                  <a:gd name="connsiteY3" fmla="*/ 4322618 h 5021667"/>
                  <a:gd name="connsiteX4" fmla="*/ 13855 w 3073956"/>
                  <a:gd name="connsiteY4" fmla="*/ 4724400 h 5021667"/>
                  <a:gd name="connsiteX5" fmla="*/ 0 w 3073956"/>
                  <a:gd name="connsiteY5" fmla="*/ 41564 h 5021667"/>
                  <a:gd name="connsiteX6" fmla="*/ 3034146 w 3073956"/>
                  <a:gd name="connsiteY6" fmla="*/ 0 h 5021667"/>
                  <a:gd name="connsiteX0" fmla="*/ 3034146 w 3101237"/>
                  <a:gd name="connsiteY0" fmla="*/ 0 h 5021667"/>
                  <a:gd name="connsiteX1" fmla="*/ 2286000 w 3101237"/>
                  <a:gd name="connsiteY1" fmla="*/ 2119745 h 5021667"/>
                  <a:gd name="connsiteX2" fmla="*/ 831273 w 3101237"/>
                  <a:gd name="connsiteY2" fmla="*/ 2521527 h 5021667"/>
                  <a:gd name="connsiteX3" fmla="*/ 498764 w 3101237"/>
                  <a:gd name="connsiteY3" fmla="*/ 4322618 h 5021667"/>
                  <a:gd name="connsiteX4" fmla="*/ 13855 w 3101237"/>
                  <a:gd name="connsiteY4" fmla="*/ 4724400 h 5021667"/>
                  <a:gd name="connsiteX5" fmla="*/ 0 w 3101237"/>
                  <a:gd name="connsiteY5" fmla="*/ 41564 h 5021667"/>
                  <a:gd name="connsiteX6" fmla="*/ 3034146 w 3101237"/>
                  <a:gd name="connsiteY6" fmla="*/ 0 h 5021667"/>
                  <a:gd name="connsiteX0" fmla="*/ 3740728 w 3780989"/>
                  <a:gd name="connsiteY0" fmla="*/ 13854 h 4980103"/>
                  <a:gd name="connsiteX1" fmla="*/ 2286000 w 3780989"/>
                  <a:gd name="connsiteY1" fmla="*/ 2078181 h 4980103"/>
                  <a:gd name="connsiteX2" fmla="*/ 831273 w 3780989"/>
                  <a:gd name="connsiteY2" fmla="*/ 2479963 h 4980103"/>
                  <a:gd name="connsiteX3" fmla="*/ 498764 w 3780989"/>
                  <a:gd name="connsiteY3" fmla="*/ 4281054 h 4980103"/>
                  <a:gd name="connsiteX4" fmla="*/ 13855 w 3780989"/>
                  <a:gd name="connsiteY4" fmla="*/ 4682836 h 4980103"/>
                  <a:gd name="connsiteX5" fmla="*/ 0 w 3780989"/>
                  <a:gd name="connsiteY5" fmla="*/ 0 h 4980103"/>
                  <a:gd name="connsiteX6" fmla="*/ 3740728 w 3780989"/>
                  <a:gd name="connsiteY6" fmla="*/ 13854 h 4980103"/>
                  <a:gd name="connsiteX0" fmla="*/ 3740728 w 3803936"/>
                  <a:gd name="connsiteY0" fmla="*/ 13854 h 4980103"/>
                  <a:gd name="connsiteX1" fmla="*/ 2826327 w 3803936"/>
                  <a:gd name="connsiteY1" fmla="*/ 1884217 h 4980103"/>
                  <a:gd name="connsiteX2" fmla="*/ 831273 w 3803936"/>
                  <a:gd name="connsiteY2" fmla="*/ 2479963 h 4980103"/>
                  <a:gd name="connsiteX3" fmla="*/ 498764 w 3803936"/>
                  <a:gd name="connsiteY3" fmla="*/ 4281054 h 4980103"/>
                  <a:gd name="connsiteX4" fmla="*/ 13855 w 3803936"/>
                  <a:gd name="connsiteY4" fmla="*/ 4682836 h 4980103"/>
                  <a:gd name="connsiteX5" fmla="*/ 0 w 3803936"/>
                  <a:gd name="connsiteY5" fmla="*/ 0 h 4980103"/>
                  <a:gd name="connsiteX6" fmla="*/ 3740728 w 3803936"/>
                  <a:gd name="connsiteY6" fmla="*/ 13854 h 4980103"/>
                  <a:gd name="connsiteX0" fmla="*/ 3740728 w 3819518"/>
                  <a:gd name="connsiteY0" fmla="*/ 13854 h 4980103"/>
                  <a:gd name="connsiteX1" fmla="*/ 2826327 w 3819518"/>
                  <a:gd name="connsiteY1" fmla="*/ 1884217 h 4980103"/>
                  <a:gd name="connsiteX2" fmla="*/ 831273 w 3819518"/>
                  <a:gd name="connsiteY2" fmla="*/ 2479963 h 4980103"/>
                  <a:gd name="connsiteX3" fmla="*/ 498764 w 3819518"/>
                  <a:gd name="connsiteY3" fmla="*/ 4281054 h 4980103"/>
                  <a:gd name="connsiteX4" fmla="*/ 13855 w 3819518"/>
                  <a:gd name="connsiteY4" fmla="*/ 4682836 h 4980103"/>
                  <a:gd name="connsiteX5" fmla="*/ 0 w 3819518"/>
                  <a:gd name="connsiteY5" fmla="*/ 0 h 4980103"/>
                  <a:gd name="connsiteX6" fmla="*/ 3740728 w 3819518"/>
                  <a:gd name="connsiteY6" fmla="*/ 13854 h 4980103"/>
                  <a:gd name="connsiteX0" fmla="*/ 3699165 w 3764759"/>
                  <a:gd name="connsiteY0" fmla="*/ 0 h 4980103"/>
                  <a:gd name="connsiteX1" fmla="*/ 2826327 w 3764759"/>
                  <a:gd name="connsiteY1" fmla="*/ 1884217 h 4980103"/>
                  <a:gd name="connsiteX2" fmla="*/ 831273 w 3764759"/>
                  <a:gd name="connsiteY2" fmla="*/ 2479963 h 4980103"/>
                  <a:gd name="connsiteX3" fmla="*/ 498764 w 3764759"/>
                  <a:gd name="connsiteY3" fmla="*/ 4281054 h 4980103"/>
                  <a:gd name="connsiteX4" fmla="*/ 13855 w 3764759"/>
                  <a:gd name="connsiteY4" fmla="*/ 4682836 h 4980103"/>
                  <a:gd name="connsiteX5" fmla="*/ 0 w 3764759"/>
                  <a:gd name="connsiteY5" fmla="*/ 0 h 4980103"/>
                  <a:gd name="connsiteX6" fmla="*/ 3699165 w 3764759"/>
                  <a:gd name="connsiteY6" fmla="*/ 0 h 4980103"/>
                  <a:gd name="connsiteX0" fmla="*/ 3408220 w 3496956"/>
                  <a:gd name="connsiteY0" fmla="*/ 0 h 4993957"/>
                  <a:gd name="connsiteX1" fmla="*/ 2826327 w 3496956"/>
                  <a:gd name="connsiteY1" fmla="*/ 1898071 h 4993957"/>
                  <a:gd name="connsiteX2" fmla="*/ 831273 w 3496956"/>
                  <a:gd name="connsiteY2" fmla="*/ 2493817 h 4993957"/>
                  <a:gd name="connsiteX3" fmla="*/ 498764 w 3496956"/>
                  <a:gd name="connsiteY3" fmla="*/ 4294908 h 4993957"/>
                  <a:gd name="connsiteX4" fmla="*/ 13855 w 3496956"/>
                  <a:gd name="connsiteY4" fmla="*/ 4696690 h 4993957"/>
                  <a:gd name="connsiteX5" fmla="*/ 0 w 3496956"/>
                  <a:gd name="connsiteY5" fmla="*/ 13854 h 4993957"/>
                  <a:gd name="connsiteX6" fmla="*/ 3408220 w 3496956"/>
                  <a:gd name="connsiteY6" fmla="*/ 0 h 4993957"/>
                  <a:gd name="connsiteX0" fmla="*/ 3408220 w 3460882"/>
                  <a:gd name="connsiteY0" fmla="*/ 0 h 4993957"/>
                  <a:gd name="connsiteX1" fmla="*/ 2355272 w 3460882"/>
                  <a:gd name="connsiteY1" fmla="*/ 1787235 h 4993957"/>
                  <a:gd name="connsiteX2" fmla="*/ 831273 w 3460882"/>
                  <a:gd name="connsiteY2" fmla="*/ 2493817 h 4993957"/>
                  <a:gd name="connsiteX3" fmla="*/ 498764 w 3460882"/>
                  <a:gd name="connsiteY3" fmla="*/ 4294908 h 4993957"/>
                  <a:gd name="connsiteX4" fmla="*/ 13855 w 3460882"/>
                  <a:gd name="connsiteY4" fmla="*/ 4696690 h 4993957"/>
                  <a:gd name="connsiteX5" fmla="*/ 0 w 3460882"/>
                  <a:gd name="connsiteY5" fmla="*/ 13854 h 4993957"/>
                  <a:gd name="connsiteX6" fmla="*/ 3408220 w 3460882"/>
                  <a:gd name="connsiteY6" fmla="*/ 0 h 4993957"/>
                  <a:gd name="connsiteX0" fmla="*/ 3408220 w 3461814"/>
                  <a:gd name="connsiteY0" fmla="*/ 0 h 4997951"/>
                  <a:gd name="connsiteX1" fmla="*/ 2355272 w 3461814"/>
                  <a:gd name="connsiteY1" fmla="*/ 1787235 h 4997951"/>
                  <a:gd name="connsiteX2" fmla="*/ 706582 w 3461814"/>
                  <a:gd name="connsiteY2" fmla="*/ 2369126 h 4997951"/>
                  <a:gd name="connsiteX3" fmla="*/ 498764 w 3461814"/>
                  <a:gd name="connsiteY3" fmla="*/ 4294908 h 4997951"/>
                  <a:gd name="connsiteX4" fmla="*/ 13855 w 3461814"/>
                  <a:gd name="connsiteY4" fmla="*/ 4696690 h 4997951"/>
                  <a:gd name="connsiteX5" fmla="*/ 0 w 3461814"/>
                  <a:gd name="connsiteY5" fmla="*/ 13854 h 4997951"/>
                  <a:gd name="connsiteX6" fmla="*/ 3408220 w 3461814"/>
                  <a:gd name="connsiteY6" fmla="*/ 0 h 4997951"/>
                  <a:gd name="connsiteX0" fmla="*/ 3505202 w 3555152"/>
                  <a:gd name="connsiteY0" fmla="*/ 13855 h 4984097"/>
                  <a:gd name="connsiteX1" fmla="*/ 2355272 w 3555152"/>
                  <a:gd name="connsiteY1" fmla="*/ 1773381 h 4984097"/>
                  <a:gd name="connsiteX2" fmla="*/ 706582 w 3555152"/>
                  <a:gd name="connsiteY2" fmla="*/ 2355272 h 4984097"/>
                  <a:gd name="connsiteX3" fmla="*/ 498764 w 3555152"/>
                  <a:gd name="connsiteY3" fmla="*/ 4281054 h 4984097"/>
                  <a:gd name="connsiteX4" fmla="*/ 13855 w 3555152"/>
                  <a:gd name="connsiteY4" fmla="*/ 4682836 h 4984097"/>
                  <a:gd name="connsiteX5" fmla="*/ 0 w 3555152"/>
                  <a:gd name="connsiteY5" fmla="*/ 0 h 4984097"/>
                  <a:gd name="connsiteX6" fmla="*/ 3505202 w 3555152"/>
                  <a:gd name="connsiteY6" fmla="*/ 13855 h 4984097"/>
                  <a:gd name="connsiteX0" fmla="*/ 3505202 w 3509945"/>
                  <a:gd name="connsiteY0" fmla="*/ 13855 h 4984097"/>
                  <a:gd name="connsiteX1" fmla="*/ 2355272 w 3509945"/>
                  <a:gd name="connsiteY1" fmla="*/ 1773381 h 4984097"/>
                  <a:gd name="connsiteX2" fmla="*/ 706582 w 3509945"/>
                  <a:gd name="connsiteY2" fmla="*/ 2355272 h 4984097"/>
                  <a:gd name="connsiteX3" fmla="*/ 498764 w 3509945"/>
                  <a:gd name="connsiteY3" fmla="*/ 4281054 h 4984097"/>
                  <a:gd name="connsiteX4" fmla="*/ 13855 w 3509945"/>
                  <a:gd name="connsiteY4" fmla="*/ 4682836 h 4984097"/>
                  <a:gd name="connsiteX5" fmla="*/ 0 w 3509945"/>
                  <a:gd name="connsiteY5" fmla="*/ 0 h 4984097"/>
                  <a:gd name="connsiteX6" fmla="*/ 3505202 w 3509945"/>
                  <a:gd name="connsiteY6" fmla="*/ 13855 h 4984097"/>
                  <a:gd name="connsiteX0" fmla="*/ 3505202 w 3510195"/>
                  <a:gd name="connsiteY0" fmla="*/ 13855 h 4984097"/>
                  <a:gd name="connsiteX1" fmla="*/ 2355272 w 3510195"/>
                  <a:gd name="connsiteY1" fmla="*/ 1773381 h 4984097"/>
                  <a:gd name="connsiteX2" fmla="*/ 706582 w 3510195"/>
                  <a:gd name="connsiteY2" fmla="*/ 2355272 h 4984097"/>
                  <a:gd name="connsiteX3" fmla="*/ 498764 w 3510195"/>
                  <a:gd name="connsiteY3" fmla="*/ 4281054 h 4984097"/>
                  <a:gd name="connsiteX4" fmla="*/ 13855 w 3510195"/>
                  <a:gd name="connsiteY4" fmla="*/ 4682836 h 4984097"/>
                  <a:gd name="connsiteX5" fmla="*/ 0 w 3510195"/>
                  <a:gd name="connsiteY5" fmla="*/ 0 h 4984097"/>
                  <a:gd name="connsiteX6" fmla="*/ 3505202 w 3510195"/>
                  <a:gd name="connsiteY6" fmla="*/ 13855 h 4984097"/>
                  <a:gd name="connsiteX0" fmla="*/ 3505202 w 3510379"/>
                  <a:gd name="connsiteY0" fmla="*/ 13855 h 4984097"/>
                  <a:gd name="connsiteX1" fmla="*/ 2382981 w 3510379"/>
                  <a:gd name="connsiteY1" fmla="*/ 1911927 h 4984097"/>
                  <a:gd name="connsiteX2" fmla="*/ 706582 w 3510379"/>
                  <a:gd name="connsiteY2" fmla="*/ 2355272 h 4984097"/>
                  <a:gd name="connsiteX3" fmla="*/ 498764 w 3510379"/>
                  <a:gd name="connsiteY3" fmla="*/ 4281054 h 4984097"/>
                  <a:gd name="connsiteX4" fmla="*/ 13855 w 3510379"/>
                  <a:gd name="connsiteY4" fmla="*/ 4682836 h 4984097"/>
                  <a:gd name="connsiteX5" fmla="*/ 0 w 3510379"/>
                  <a:gd name="connsiteY5" fmla="*/ 0 h 4984097"/>
                  <a:gd name="connsiteX6" fmla="*/ 3505202 w 3510379"/>
                  <a:gd name="connsiteY6" fmla="*/ 13855 h 4984097"/>
                  <a:gd name="connsiteX0" fmla="*/ 3865420 w 3868973"/>
                  <a:gd name="connsiteY0" fmla="*/ 13855 h 4984097"/>
                  <a:gd name="connsiteX1" fmla="*/ 2382981 w 3868973"/>
                  <a:gd name="connsiteY1" fmla="*/ 1911927 h 4984097"/>
                  <a:gd name="connsiteX2" fmla="*/ 706582 w 3868973"/>
                  <a:gd name="connsiteY2" fmla="*/ 2355272 h 4984097"/>
                  <a:gd name="connsiteX3" fmla="*/ 498764 w 3868973"/>
                  <a:gd name="connsiteY3" fmla="*/ 4281054 h 4984097"/>
                  <a:gd name="connsiteX4" fmla="*/ 13855 w 3868973"/>
                  <a:gd name="connsiteY4" fmla="*/ 4682836 h 4984097"/>
                  <a:gd name="connsiteX5" fmla="*/ 0 w 3868973"/>
                  <a:gd name="connsiteY5" fmla="*/ 0 h 4984097"/>
                  <a:gd name="connsiteX6" fmla="*/ 3865420 w 3868973"/>
                  <a:gd name="connsiteY6" fmla="*/ 13855 h 4984097"/>
                  <a:gd name="connsiteX0" fmla="*/ 3865420 w 3873426"/>
                  <a:gd name="connsiteY0" fmla="*/ 13855 h 4984097"/>
                  <a:gd name="connsiteX1" fmla="*/ 2992581 w 3873426"/>
                  <a:gd name="connsiteY1" fmla="*/ 1717964 h 4984097"/>
                  <a:gd name="connsiteX2" fmla="*/ 706582 w 3873426"/>
                  <a:gd name="connsiteY2" fmla="*/ 2355272 h 4984097"/>
                  <a:gd name="connsiteX3" fmla="*/ 498764 w 3873426"/>
                  <a:gd name="connsiteY3" fmla="*/ 4281054 h 4984097"/>
                  <a:gd name="connsiteX4" fmla="*/ 13855 w 3873426"/>
                  <a:gd name="connsiteY4" fmla="*/ 4682836 h 4984097"/>
                  <a:gd name="connsiteX5" fmla="*/ 0 w 3873426"/>
                  <a:gd name="connsiteY5" fmla="*/ 0 h 4984097"/>
                  <a:gd name="connsiteX6" fmla="*/ 3865420 w 3873426"/>
                  <a:gd name="connsiteY6" fmla="*/ 13855 h 4984097"/>
                  <a:gd name="connsiteX0" fmla="*/ 3865420 w 3873179"/>
                  <a:gd name="connsiteY0" fmla="*/ 13855 h 4980543"/>
                  <a:gd name="connsiteX1" fmla="*/ 2992581 w 3873179"/>
                  <a:gd name="connsiteY1" fmla="*/ 1717964 h 4980543"/>
                  <a:gd name="connsiteX2" fmla="*/ 803564 w 3873179"/>
                  <a:gd name="connsiteY2" fmla="*/ 2466109 h 4980543"/>
                  <a:gd name="connsiteX3" fmla="*/ 498764 w 3873179"/>
                  <a:gd name="connsiteY3" fmla="*/ 4281054 h 4980543"/>
                  <a:gd name="connsiteX4" fmla="*/ 13855 w 3873179"/>
                  <a:gd name="connsiteY4" fmla="*/ 4682836 h 4980543"/>
                  <a:gd name="connsiteX5" fmla="*/ 0 w 3873179"/>
                  <a:gd name="connsiteY5" fmla="*/ 0 h 4980543"/>
                  <a:gd name="connsiteX6" fmla="*/ 3865420 w 3873179"/>
                  <a:gd name="connsiteY6" fmla="*/ 13855 h 4980543"/>
                  <a:gd name="connsiteX0" fmla="*/ 3532911 w 3549464"/>
                  <a:gd name="connsiteY0" fmla="*/ 138545 h 4980543"/>
                  <a:gd name="connsiteX1" fmla="*/ 2992581 w 3549464"/>
                  <a:gd name="connsiteY1" fmla="*/ 1717964 h 4980543"/>
                  <a:gd name="connsiteX2" fmla="*/ 803564 w 3549464"/>
                  <a:gd name="connsiteY2" fmla="*/ 2466109 h 4980543"/>
                  <a:gd name="connsiteX3" fmla="*/ 498764 w 3549464"/>
                  <a:gd name="connsiteY3" fmla="*/ 4281054 h 4980543"/>
                  <a:gd name="connsiteX4" fmla="*/ 13855 w 3549464"/>
                  <a:gd name="connsiteY4" fmla="*/ 4682836 h 4980543"/>
                  <a:gd name="connsiteX5" fmla="*/ 0 w 3549464"/>
                  <a:gd name="connsiteY5" fmla="*/ 0 h 4980543"/>
                  <a:gd name="connsiteX6" fmla="*/ 3532911 w 3549464"/>
                  <a:gd name="connsiteY6" fmla="*/ 138545 h 4980543"/>
                  <a:gd name="connsiteX0" fmla="*/ 3546766 w 3562611"/>
                  <a:gd name="connsiteY0" fmla="*/ 0 h 5008253"/>
                  <a:gd name="connsiteX1" fmla="*/ 2992581 w 3562611"/>
                  <a:gd name="connsiteY1" fmla="*/ 1745674 h 5008253"/>
                  <a:gd name="connsiteX2" fmla="*/ 803564 w 3562611"/>
                  <a:gd name="connsiteY2" fmla="*/ 2493819 h 5008253"/>
                  <a:gd name="connsiteX3" fmla="*/ 498764 w 3562611"/>
                  <a:gd name="connsiteY3" fmla="*/ 4308764 h 5008253"/>
                  <a:gd name="connsiteX4" fmla="*/ 13855 w 3562611"/>
                  <a:gd name="connsiteY4" fmla="*/ 4710546 h 5008253"/>
                  <a:gd name="connsiteX5" fmla="*/ 0 w 3562611"/>
                  <a:gd name="connsiteY5" fmla="*/ 27710 h 5008253"/>
                  <a:gd name="connsiteX6" fmla="*/ 3546766 w 3562611"/>
                  <a:gd name="connsiteY6" fmla="*/ 0 h 5008253"/>
                  <a:gd name="connsiteX0" fmla="*/ 3546766 w 3706909"/>
                  <a:gd name="connsiteY0" fmla="*/ 0 h 5008253"/>
                  <a:gd name="connsiteX1" fmla="*/ 2992581 w 3706909"/>
                  <a:gd name="connsiteY1" fmla="*/ 1745674 h 5008253"/>
                  <a:gd name="connsiteX2" fmla="*/ 803564 w 3706909"/>
                  <a:gd name="connsiteY2" fmla="*/ 2493819 h 5008253"/>
                  <a:gd name="connsiteX3" fmla="*/ 498764 w 3706909"/>
                  <a:gd name="connsiteY3" fmla="*/ 4308764 h 5008253"/>
                  <a:gd name="connsiteX4" fmla="*/ 13855 w 3706909"/>
                  <a:gd name="connsiteY4" fmla="*/ 4710546 h 5008253"/>
                  <a:gd name="connsiteX5" fmla="*/ 0 w 3706909"/>
                  <a:gd name="connsiteY5" fmla="*/ 27710 h 5008253"/>
                  <a:gd name="connsiteX6" fmla="*/ 3546766 w 3706909"/>
                  <a:gd name="connsiteY6" fmla="*/ 0 h 5008253"/>
                  <a:gd name="connsiteX0" fmla="*/ 3546766 w 3576888"/>
                  <a:gd name="connsiteY0" fmla="*/ 0 h 5008253"/>
                  <a:gd name="connsiteX1" fmla="*/ 2992581 w 3576888"/>
                  <a:gd name="connsiteY1" fmla="*/ 1745674 h 5008253"/>
                  <a:gd name="connsiteX2" fmla="*/ 803564 w 3576888"/>
                  <a:gd name="connsiteY2" fmla="*/ 2493819 h 5008253"/>
                  <a:gd name="connsiteX3" fmla="*/ 498764 w 3576888"/>
                  <a:gd name="connsiteY3" fmla="*/ 4308764 h 5008253"/>
                  <a:gd name="connsiteX4" fmla="*/ 13855 w 3576888"/>
                  <a:gd name="connsiteY4" fmla="*/ 4710546 h 5008253"/>
                  <a:gd name="connsiteX5" fmla="*/ 0 w 3576888"/>
                  <a:gd name="connsiteY5" fmla="*/ 27710 h 5008253"/>
                  <a:gd name="connsiteX6" fmla="*/ 3546766 w 3576888"/>
                  <a:gd name="connsiteY6" fmla="*/ 0 h 5008253"/>
                  <a:gd name="connsiteX0" fmla="*/ 3546766 w 3560729"/>
                  <a:gd name="connsiteY0" fmla="*/ 0 h 5008253"/>
                  <a:gd name="connsiteX1" fmla="*/ 2604653 w 3560729"/>
                  <a:gd name="connsiteY1" fmla="*/ 1814947 h 5008253"/>
                  <a:gd name="connsiteX2" fmla="*/ 803564 w 3560729"/>
                  <a:gd name="connsiteY2" fmla="*/ 2493819 h 5008253"/>
                  <a:gd name="connsiteX3" fmla="*/ 498764 w 3560729"/>
                  <a:gd name="connsiteY3" fmla="*/ 4308764 h 5008253"/>
                  <a:gd name="connsiteX4" fmla="*/ 13855 w 3560729"/>
                  <a:gd name="connsiteY4" fmla="*/ 4710546 h 5008253"/>
                  <a:gd name="connsiteX5" fmla="*/ 0 w 3560729"/>
                  <a:gd name="connsiteY5" fmla="*/ 27710 h 5008253"/>
                  <a:gd name="connsiteX6" fmla="*/ 3546766 w 3560729"/>
                  <a:gd name="connsiteY6" fmla="*/ 0 h 5008253"/>
                  <a:gd name="connsiteX0" fmla="*/ 3546766 w 3560729"/>
                  <a:gd name="connsiteY0" fmla="*/ 0 h 5022108"/>
                  <a:gd name="connsiteX1" fmla="*/ 2604653 w 3560729"/>
                  <a:gd name="connsiteY1" fmla="*/ 1828802 h 5022108"/>
                  <a:gd name="connsiteX2" fmla="*/ 803564 w 3560729"/>
                  <a:gd name="connsiteY2" fmla="*/ 2507674 h 5022108"/>
                  <a:gd name="connsiteX3" fmla="*/ 498764 w 3560729"/>
                  <a:gd name="connsiteY3" fmla="*/ 4322619 h 5022108"/>
                  <a:gd name="connsiteX4" fmla="*/ 13855 w 3560729"/>
                  <a:gd name="connsiteY4" fmla="*/ 4724401 h 5022108"/>
                  <a:gd name="connsiteX5" fmla="*/ 0 w 3560729"/>
                  <a:gd name="connsiteY5" fmla="*/ 41565 h 5022108"/>
                  <a:gd name="connsiteX6" fmla="*/ 3546766 w 3560729"/>
                  <a:gd name="connsiteY6" fmla="*/ 0 h 5022108"/>
                  <a:gd name="connsiteX0" fmla="*/ 3546766 w 3560729"/>
                  <a:gd name="connsiteY0" fmla="*/ 0 h 5028368"/>
                  <a:gd name="connsiteX1" fmla="*/ 2604653 w 3560729"/>
                  <a:gd name="connsiteY1" fmla="*/ 1828802 h 5028368"/>
                  <a:gd name="connsiteX2" fmla="*/ 803564 w 3560729"/>
                  <a:gd name="connsiteY2" fmla="*/ 2313710 h 5028368"/>
                  <a:gd name="connsiteX3" fmla="*/ 498764 w 3560729"/>
                  <a:gd name="connsiteY3" fmla="*/ 4322619 h 5028368"/>
                  <a:gd name="connsiteX4" fmla="*/ 13855 w 3560729"/>
                  <a:gd name="connsiteY4" fmla="*/ 4724401 h 5028368"/>
                  <a:gd name="connsiteX5" fmla="*/ 0 w 3560729"/>
                  <a:gd name="connsiteY5" fmla="*/ 41565 h 5028368"/>
                  <a:gd name="connsiteX6" fmla="*/ 3546766 w 3560729"/>
                  <a:gd name="connsiteY6" fmla="*/ 0 h 5028368"/>
                  <a:gd name="connsiteX0" fmla="*/ 3546766 w 3567061"/>
                  <a:gd name="connsiteY0" fmla="*/ 0 h 5028368"/>
                  <a:gd name="connsiteX1" fmla="*/ 2826326 w 3567061"/>
                  <a:gd name="connsiteY1" fmla="*/ 1731820 h 5028368"/>
                  <a:gd name="connsiteX2" fmla="*/ 803564 w 3567061"/>
                  <a:gd name="connsiteY2" fmla="*/ 2313710 h 5028368"/>
                  <a:gd name="connsiteX3" fmla="*/ 498764 w 3567061"/>
                  <a:gd name="connsiteY3" fmla="*/ 4322619 h 5028368"/>
                  <a:gd name="connsiteX4" fmla="*/ 13855 w 3567061"/>
                  <a:gd name="connsiteY4" fmla="*/ 4724401 h 5028368"/>
                  <a:gd name="connsiteX5" fmla="*/ 0 w 3567061"/>
                  <a:gd name="connsiteY5" fmla="*/ 41565 h 5028368"/>
                  <a:gd name="connsiteX6" fmla="*/ 3546766 w 3567061"/>
                  <a:gd name="connsiteY6" fmla="*/ 0 h 5028368"/>
                  <a:gd name="connsiteX0" fmla="*/ 3546766 w 3567061"/>
                  <a:gd name="connsiteY0" fmla="*/ 0 h 4939815"/>
                  <a:gd name="connsiteX1" fmla="*/ 2826326 w 3567061"/>
                  <a:gd name="connsiteY1" fmla="*/ 1731820 h 4939815"/>
                  <a:gd name="connsiteX2" fmla="*/ 803564 w 3567061"/>
                  <a:gd name="connsiteY2" fmla="*/ 2313710 h 4939815"/>
                  <a:gd name="connsiteX3" fmla="*/ 1066801 w 3567061"/>
                  <a:gd name="connsiteY3" fmla="*/ 3782292 h 4939815"/>
                  <a:gd name="connsiteX4" fmla="*/ 13855 w 3567061"/>
                  <a:gd name="connsiteY4" fmla="*/ 4724401 h 4939815"/>
                  <a:gd name="connsiteX5" fmla="*/ 0 w 3567061"/>
                  <a:gd name="connsiteY5" fmla="*/ 41565 h 4939815"/>
                  <a:gd name="connsiteX6" fmla="*/ 3546766 w 3567061"/>
                  <a:gd name="connsiteY6" fmla="*/ 0 h 4939815"/>
                  <a:gd name="connsiteX0" fmla="*/ 3546766 w 3567427"/>
                  <a:gd name="connsiteY0" fmla="*/ 0 h 4944652"/>
                  <a:gd name="connsiteX1" fmla="*/ 2826326 w 3567427"/>
                  <a:gd name="connsiteY1" fmla="*/ 1731820 h 4944652"/>
                  <a:gd name="connsiteX2" fmla="*/ 748145 w 3567427"/>
                  <a:gd name="connsiteY2" fmla="*/ 2050474 h 4944652"/>
                  <a:gd name="connsiteX3" fmla="*/ 1066801 w 3567427"/>
                  <a:gd name="connsiteY3" fmla="*/ 3782292 h 4944652"/>
                  <a:gd name="connsiteX4" fmla="*/ 13855 w 3567427"/>
                  <a:gd name="connsiteY4" fmla="*/ 4724401 h 4944652"/>
                  <a:gd name="connsiteX5" fmla="*/ 0 w 3567427"/>
                  <a:gd name="connsiteY5" fmla="*/ 41565 h 4944652"/>
                  <a:gd name="connsiteX6" fmla="*/ 3546766 w 3567427"/>
                  <a:gd name="connsiteY6" fmla="*/ 0 h 4944652"/>
                  <a:gd name="connsiteX0" fmla="*/ 3546766 w 3566619"/>
                  <a:gd name="connsiteY0" fmla="*/ 0 h 4940065"/>
                  <a:gd name="connsiteX1" fmla="*/ 2826326 w 3566619"/>
                  <a:gd name="connsiteY1" fmla="*/ 1731820 h 4940065"/>
                  <a:gd name="connsiteX2" fmla="*/ 872836 w 3566619"/>
                  <a:gd name="connsiteY2" fmla="*/ 2299856 h 4940065"/>
                  <a:gd name="connsiteX3" fmla="*/ 1066801 w 3566619"/>
                  <a:gd name="connsiteY3" fmla="*/ 3782292 h 4940065"/>
                  <a:gd name="connsiteX4" fmla="*/ 13855 w 3566619"/>
                  <a:gd name="connsiteY4" fmla="*/ 4724401 h 4940065"/>
                  <a:gd name="connsiteX5" fmla="*/ 0 w 3566619"/>
                  <a:gd name="connsiteY5" fmla="*/ 41565 h 4940065"/>
                  <a:gd name="connsiteX6" fmla="*/ 3546766 w 3566619"/>
                  <a:gd name="connsiteY6" fmla="*/ 0 h 4940065"/>
                  <a:gd name="connsiteX0" fmla="*/ 3546766 w 3566619"/>
                  <a:gd name="connsiteY0" fmla="*/ 0 h 4943391"/>
                  <a:gd name="connsiteX1" fmla="*/ 2826326 w 3566619"/>
                  <a:gd name="connsiteY1" fmla="*/ 1731820 h 4943391"/>
                  <a:gd name="connsiteX2" fmla="*/ 872836 w 3566619"/>
                  <a:gd name="connsiteY2" fmla="*/ 2299856 h 4943391"/>
                  <a:gd name="connsiteX3" fmla="*/ 1343891 w 3566619"/>
                  <a:gd name="connsiteY3" fmla="*/ 3810001 h 4943391"/>
                  <a:gd name="connsiteX4" fmla="*/ 13855 w 3566619"/>
                  <a:gd name="connsiteY4" fmla="*/ 4724401 h 4943391"/>
                  <a:gd name="connsiteX5" fmla="*/ 0 w 3566619"/>
                  <a:gd name="connsiteY5" fmla="*/ 41565 h 4943391"/>
                  <a:gd name="connsiteX6" fmla="*/ 3546766 w 3566619"/>
                  <a:gd name="connsiteY6" fmla="*/ 0 h 4943391"/>
                  <a:gd name="connsiteX0" fmla="*/ 3546766 w 3566619"/>
                  <a:gd name="connsiteY0" fmla="*/ 0 h 4955848"/>
                  <a:gd name="connsiteX1" fmla="*/ 2826326 w 3566619"/>
                  <a:gd name="connsiteY1" fmla="*/ 1731820 h 4955848"/>
                  <a:gd name="connsiteX2" fmla="*/ 872836 w 3566619"/>
                  <a:gd name="connsiteY2" fmla="*/ 2299856 h 4955848"/>
                  <a:gd name="connsiteX3" fmla="*/ 1136073 w 3566619"/>
                  <a:gd name="connsiteY3" fmla="*/ 3906983 h 4955848"/>
                  <a:gd name="connsiteX4" fmla="*/ 13855 w 3566619"/>
                  <a:gd name="connsiteY4" fmla="*/ 4724401 h 4955848"/>
                  <a:gd name="connsiteX5" fmla="*/ 0 w 3566619"/>
                  <a:gd name="connsiteY5" fmla="*/ 41565 h 4955848"/>
                  <a:gd name="connsiteX6" fmla="*/ 3546766 w 3566619"/>
                  <a:gd name="connsiteY6" fmla="*/ 0 h 4955848"/>
                  <a:gd name="connsiteX0" fmla="*/ 3546766 w 3609882"/>
                  <a:gd name="connsiteY0" fmla="*/ 0 h 4955848"/>
                  <a:gd name="connsiteX1" fmla="*/ 3214254 w 3609882"/>
                  <a:gd name="connsiteY1" fmla="*/ 1579420 h 4955848"/>
                  <a:gd name="connsiteX2" fmla="*/ 872836 w 3609882"/>
                  <a:gd name="connsiteY2" fmla="*/ 2299856 h 4955848"/>
                  <a:gd name="connsiteX3" fmla="*/ 1136073 w 3609882"/>
                  <a:gd name="connsiteY3" fmla="*/ 3906983 h 4955848"/>
                  <a:gd name="connsiteX4" fmla="*/ 13855 w 3609882"/>
                  <a:gd name="connsiteY4" fmla="*/ 4724401 h 4955848"/>
                  <a:gd name="connsiteX5" fmla="*/ 0 w 3609882"/>
                  <a:gd name="connsiteY5" fmla="*/ 41565 h 4955848"/>
                  <a:gd name="connsiteX6" fmla="*/ 3546766 w 3609882"/>
                  <a:gd name="connsiteY6" fmla="*/ 0 h 4955848"/>
                  <a:gd name="connsiteX0" fmla="*/ 3546766 w 3609882"/>
                  <a:gd name="connsiteY0" fmla="*/ 0 h 4957825"/>
                  <a:gd name="connsiteX1" fmla="*/ 3214254 w 3609882"/>
                  <a:gd name="connsiteY1" fmla="*/ 1579420 h 4957825"/>
                  <a:gd name="connsiteX2" fmla="*/ 872836 w 3609882"/>
                  <a:gd name="connsiteY2" fmla="*/ 2299856 h 4957825"/>
                  <a:gd name="connsiteX3" fmla="*/ 1136073 w 3609882"/>
                  <a:gd name="connsiteY3" fmla="*/ 3906983 h 4957825"/>
                  <a:gd name="connsiteX4" fmla="*/ 13855 w 3609882"/>
                  <a:gd name="connsiteY4" fmla="*/ 4724401 h 4957825"/>
                  <a:gd name="connsiteX5" fmla="*/ 0 w 3609882"/>
                  <a:gd name="connsiteY5" fmla="*/ 41565 h 4957825"/>
                  <a:gd name="connsiteX6" fmla="*/ 3546766 w 3609882"/>
                  <a:gd name="connsiteY6" fmla="*/ 0 h 4957825"/>
                  <a:gd name="connsiteX0" fmla="*/ 3635098 w 3698214"/>
                  <a:gd name="connsiteY0" fmla="*/ 0 h 4956688"/>
                  <a:gd name="connsiteX1" fmla="*/ 3302586 w 3698214"/>
                  <a:gd name="connsiteY1" fmla="*/ 1579420 h 4956688"/>
                  <a:gd name="connsiteX2" fmla="*/ 961168 w 3698214"/>
                  <a:gd name="connsiteY2" fmla="*/ 2299856 h 4956688"/>
                  <a:gd name="connsiteX3" fmla="*/ 1432223 w 3698214"/>
                  <a:gd name="connsiteY3" fmla="*/ 4045529 h 4956688"/>
                  <a:gd name="connsiteX4" fmla="*/ 102187 w 3698214"/>
                  <a:gd name="connsiteY4" fmla="*/ 4724401 h 4956688"/>
                  <a:gd name="connsiteX5" fmla="*/ 88332 w 3698214"/>
                  <a:gd name="connsiteY5" fmla="*/ 41565 h 4956688"/>
                  <a:gd name="connsiteX6" fmla="*/ 3635098 w 3698214"/>
                  <a:gd name="connsiteY6" fmla="*/ 0 h 4956688"/>
                  <a:gd name="connsiteX0" fmla="*/ 3635098 w 3698214"/>
                  <a:gd name="connsiteY0" fmla="*/ 0 h 4956688"/>
                  <a:gd name="connsiteX1" fmla="*/ 3302586 w 3698214"/>
                  <a:gd name="connsiteY1" fmla="*/ 1579420 h 4956688"/>
                  <a:gd name="connsiteX2" fmla="*/ 961168 w 3698214"/>
                  <a:gd name="connsiteY2" fmla="*/ 2299856 h 4956688"/>
                  <a:gd name="connsiteX3" fmla="*/ 1432223 w 3698214"/>
                  <a:gd name="connsiteY3" fmla="*/ 4045529 h 4956688"/>
                  <a:gd name="connsiteX4" fmla="*/ 102187 w 3698214"/>
                  <a:gd name="connsiteY4" fmla="*/ 4724401 h 4956688"/>
                  <a:gd name="connsiteX5" fmla="*/ 88332 w 3698214"/>
                  <a:gd name="connsiteY5" fmla="*/ 41565 h 4956688"/>
                  <a:gd name="connsiteX6" fmla="*/ 3635098 w 3698214"/>
                  <a:gd name="connsiteY6" fmla="*/ 0 h 4956688"/>
                  <a:gd name="connsiteX0" fmla="*/ 3635098 w 3698214"/>
                  <a:gd name="connsiteY0" fmla="*/ 0 h 4956688"/>
                  <a:gd name="connsiteX1" fmla="*/ 3302586 w 3698214"/>
                  <a:gd name="connsiteY1" fmla="*/ 1579420 h 4956688"/>
                  <a:gd name="connsiteX2" fmla="*/ 961168 w 3698214"/>
                  <a:gd name="connsiteY2" fmla="*/ 2299856 h 4956688"/>
                  <a:gd name="connsiteX3" fmla="*/ 1432223 w 3698214"/>
                  <a:gd name="connsiteY3" fmla="*/ 4045529 h 4956688"/>
                  <a:gd name="connsiteX4" fmla="*/ 102187 w 3698214"/>
                  <a:gd name="connsiteY4" fmla="*/ 4724401 h 4956688"/>
                  <a:gd name="connsiteX5" fmla="*/ 88332 w 3698214"/>
                  <a:gd name="connsiteY5" fmla="*/ 41565 h 4956688"/>
                  <a:gd name="connsiteX6" fmla="*/ 3635098 w 3698214"/>
                  <a:gd name="connsiteY6" fmla="*/ 0 h 4956688"/>
                  <a:gd name="connsiteX0" fmla="*/ 3591845 w 3654961"/>
                  <a:gd name="connsiteY0" fmla="*/ 0 h 4968373"/>
                  <a:gd name="connsiteX1" fmla="*/ 3259333 w 3654961"/>
                  <a:gd name="connsiteY1" fmla="*/ 1579420 h 4968373"/>
                  <a:gd name="connsiteX2" fmla="*/ 917915 w 3654961"/>
                  <a:gd name="connsiteY2" fmla="*/ 2299856 h 4968373"/>
                  <a:gd name="connsiteX3" fmla="*/ 1388970 w 3654961"/>
                  <a:gd name="connsiteY3" fmla="*/ 4045529 h 4968373"/>
                  <a:gd name="connsiteX4" fmla="*/ 58934 w 3654961"/>
                  <a:gd name="connsiteY4" fmla="*/ 4724401 h 4968373"/>
                  <a:gd name="connsiteX5" fmla="*/ 45079 w 3654961"/>
                  <a:gd name="connsiteY5" fmla="*/ 41565 h 4968373"/>
                  <a:gd name="connsiteX6" fmla="*/ 3591845 w 3654961"/>
                  <a:gd name="connsiteY6" fmla="*/ 0 h 4968373"/>
                  <a:gd name="connsiteX0" fmla="*/ 3591845 w 3654961"/>
                  <a:gd name="connsiteY0" fmla="*/ 0 h 4967280"/>
                  <a:gd name="connsiteX1" fmla="*/ 3259333 w 3654961"/>
                  <a:gd name="connsiteY1" fmla="*/ 1579420 h 4967280"/>
                  <a:gd name="connsiteX2" fmla="*/ 917915 w 3654961"/>
                  <a:gd name="connsiteY2" fmla="*/ 2299856 h 4967280"/>
                  <a:gd name="connsiteX3" fmla="*/ 1388970 w 3654961"/>
                  <a:gd name="connsiteY3" fmla="*/ 4045529 h 4967280"/>
                  <a:gd name="connsiteX4" fmla="*/ 58934 w 3654961"/>
                  <a:gd name="connsiteY4" fmla="*/ 4724401 h 4967280"/>
                  <a:gd name="connsiteX5" fmla="*/ 45079 w 3654961"/>
                  <a:gd name="connsiteY5" fmla="*/ 41565 h 4967280"/>
                  <a:gd name="connsiteX6" fmla="*/ 3591845 w 3654961"/>
                  <a:gd name="connsiteY6" fmla="*/ 0 h 4967280"/>
                  <a:gd name="connsiteX0" fmla="*/ 3591845 w 3654961"/>
                  <a:gd name="connsiteY0" fmla="*/ 0 h 4979298"/>
                  <a:gd name="connsiteX1" fmla="*/ 3259333 w 3654961"/>
                  <a:gd name="connsiteY1" fmla="*/ 1579420 h 4979298"/>
                  <a:gd name="connsiteX2" fmla="*/ 917915 w 3654961"/>
                  <a:gd name="connsiteY2" fmla="*/ 2299856 h 4979298"/>
                  <a:gd name="connsiteX3" fmla="*/ 1388970 w 3654961"/>
                  <a:gd name="connsiteY3" fmla="*/ 4045529 h 4979298"/>
                  <a:gd name="connsiteX4" fmla="*/ 58934 w 3654961"/>
                  <a:gd name="connsiteY4" fmla="*/ 4738255 h 4979298"/>
                  <a:gd name="connsiteX5" fmla="*/ 45079 w 3654961"/>
                  <a:gd name="connsiteY5" fmla="*/ 41565 h 4979298"/>
                  <a:gd name="connsiteX6" fmla="*/ 3591845 w 3654961"/>
                  <a:gd name="connsiteY6" fmla="*/ 0 h 4979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654961" h="4979298">
                    <a:moveTo>
                      <a:pt x="3591845" y="0"/>
                    </a:moveTo>
                    <a:cubicBezTo>
                      <a:pt x="3704991" y="635000"/>
                      <a:pt x="3704988" y="1196111"/>
                      <a:pt x="3259333" y="1579420"/>
                    </a:cubicBezTo>
                    <a:cubicBezTo>
                      <a:pt x="2813678" y="1962729"/>
                      <a:pt x="1229642" y="1888838"/>
                      <a:pt x="917915" y="2299856"/>
                    </a:cubicBezTo>
                    <a:cubicBezTo>
                      <a:pt x="606188" y="2710874"/>
                      <a:pt x="1532133" y="3639129"/>
                      <a:pt x="1388970" y="4045529"/>
                    </a:cubicBezTo>
                    <a:cubicBezTo>
                      <a:pt x="1245807" y="4451929"/>
                      <a:pt x="185461" y="5430703"/>
                      <a:pt x="58934" y="4738255"/>
                    </a:cubicBezTo>
                    <a:cubicBezTo>
                      <a:pt x="-67593" y="4045807"/>
                      <a:pt x="49697" y="1602510"/>
                      <a:pt x="45079" y="41565"/>
                    </a:cubicBezTo>
                    <a:lnTo>
                      <a:pt x="359184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84407" tIns="42203" rIns="84407" bIns="42203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th-TH" sz="1661"/>
              </a:p>
            </p:txBody>
          </p:sp>
          <p:sp>
            <p:nvSpPr>
              <p:cNvPr id="23" name="รูปแบบอิสระ: รูปร่าง 22">
                <a:extLst>
                  <a:ext uri="{FF2B5EF4-FFF2-40B4-BE49-F238E27FC236}">
                    <a16:creationId xmlns:a16="http://schemas.microsoft.com/office/drawing/2014/main" id="{D9CEDDBE-8C27-4A8F-9572-814A7BE126F2}"/>
                  </a:ext>
                </a:extLst>
              </p:cNvPr>
              <p:cNvSpPr/>
              <p:nvPr/>
            </p:nvSpPr>
            <p:spPr>
              <a:xfrm>
                <a:off x="-13854" y="-53779"/>
                <a:ext cx="5988928" cy="3844532"/>
              </a:xfrm>
              <a:custGeom>
                <a:avLst/>
                <a:gdLst>
                  <a:gd name="connsiteX0" fmla="*/ 5791200 w 5791200"/>
                  <a:gd name="connsiteY0" fmla="*/ 13854 h 3574472"/>
                  <a:gd name="connsiteX1" fmla="*/ 3061855 w 5791200"/>
                  <a:gd name="connsiteY1" fmla="*/ 678872 h 3574472"/>
                  <a:gd name="connsiteX2" fmla="*/ 2992582 w 5791200"/>
                  <a:gd name="connsiteY2" fmla="*/ 1607127 h 3574472"/>
                  <a:gd name="connsiteX3" fmla="*/ 1413164 w 5791200"/>
                  <a:gd name="connsiteY3" fmla="*/ 1870363 h 3574472"/>
                  <a:gd name="connsiteX4" fmla="*/ 0 w 5791200"/>
                  <a:gd name="connsiteY4" fmla="*/ 3574472 h 3574472"/>
                  <a:gd name="connsiteX5" fmla="*/ 55418 w 5791200"/>
                  <a:gd name="connsiteY5" fmla="*/ 0 h 3574472"/>
                  <a:gd name="connsiteX6" fmla="*/ 5791200 w 5791200"/>
                  <a:gd name="connsiteY6" fmla="*/ 13854 h 3574472"/>
                  <a:gd name="connsiteX0" fmla="*/ 5822003 w 5822003"/>
                  <a:gd name="connsiteY0" fmla="*/ 28151 h 3588769"/>
                  <a:gd name="connsiteX1" fmla="*/ 3092658 w 5822003"/>
                  <a:gd name="connsiteY1" fmla="*/ 693169 h 3588769"/>
                  <a:gd name="connsiteX2" fmla="*/ 3023385 w 5822003"/>
                  <a:gd name="connsiteY2" fmla="*/ 1621424 h 3588769"/>
                  <a:gd name="connsiteX3" fmla="*/ 1443967 w 5822003"/>
                  <a:gd name="connsiteY3" fmla="*/ 1884660 h 3588769"/>
                  <a:gd name="connsiteX4" fmla="*/ 30803 w 5822003"/>
                  <a:gd name="connsiteY4" fmla="*/ 3588769 h 3588769"/>
                  <a:gd name="connsiteX5" fmla="*/ 0 w 5822003"/>
                  <a:gd name="connsiteY5" fmla="*/ 0 h 3588769"/>
                  <a:gd name="connsiteX6" fmla="*/ 5822003 w 5822003"/>
                  <a:gd name="connsiteY6" fmla="*/ 28151 h 3588769"/>
                  <a:gd name="connsiteX0" fmla="*/ 5879484 w 5879484"/>
                  <a:gd name="connsiteY0" fmla="*/ 42449 h 3603067"/>
                  <a:gd name="connsiteX1" fmla="*/ 3150139 w 5879484"/>
                  <a:gd name="connsiteY1" fmla="*/ 707467 h 3603067"/>
                  <a:gd name="connsiteX2" fmla="*/ 3080866 w 5879484"/>
                  <a:gd name="connsiteY2" fmla="*/ 1635722 h 3603067"/>
                  <a:gd name="connsiteX3" fmla="*/ 1501448 w 5879484"/>
                  <a:gd name="connsiteY3" fmla="*/ 1898958 h 3603067"/>
                  <a:gd name="connsiteX4" fmla="*/ 88284 w 5879484"/>
                  <a:gd name="connsiteY4" fmla="*/ 3603067 h 3603067"/>
                  <a:gd name="connsiteX5" fmla="*/ 0 w 5879484"/>
                  <a:gd name="connsiteY5" fmla="*/ 0 h 3603067"/>
                  <a:gd name="connsiteX6" fmla="*/ 5879484 w 5879484"/>
                  <a:gd name="connsiteY6" fmla="*/ 42449 h 3603067"/>
                  <a:gd name="connsiteX0" fmla="*/ 5879484 w 5879484"/>
                  <a:gd name="connsiteY0" fmla="*/ 42449 h 3603067"/>
                  <a:gd name="connsiteX1" fmla="*/ 3150139 w 5879484"/>
                  <a:gd name="connsiteY1" fmla="*/ 707467 h 3603067"/>
                  <a:gd name="connsiteX2" fmla="*/ 3080866 w 5879484"/>
                  <a:gd name="connsiteY2" fmla="*/ 1635722 h 3603067"/>
                  <a:gd name="connsiteX3" fmla="*/ 1501448 w 5879484"/>
                  <a:gd name="connsiteY3" fmla="*/ 1898958 h 3603067"/>
                  <a:gd name="connsiteX4" fmla="*/ 2063 w 5879484"/>
                  <a:gd name="connsiteY4" fmla="*/ 3603067 h 3603067"/>
                  <a:gd name="connsiteX5" fmla="*/ 0 w 5879484"/>
                  <a:gd name="connsiteY5" fmla="*/ 0 h 3603067"/>
                  <a:gd name="connsiteX6" fmla="*/ 5879484 w 5879484"/>
                  <a:gd name="connsiteY6" fmla="*/ 42449 h 3603067"/>
                  <a:gd name="connsiteX0" fmla="*/ 6021126 w 6021126"/>
                  <a:gd name="connsiteY0" fmla="*/ 42449 h 3688855"/>
                  <a:gd name="connsiteX1" fmla="*/ 3291781 w 6021126"/>
                  <a:gd name="connsiteY1" fmla="*/ 707467 h 3688855"/>
                  <a:gd name="connsiteX2" fmla="*/ 3222508 w 6021126"/>
                  <a:gd name="connsiteY2" fmla="*/ 1635722 h 3688855"/>
                  <a:gd name="connsiteX3" fmla="*/ 1643090 w 6021126"/>
                  <a:gd name="connsiteY3" fmla="*/ 1898958 h 3688855"/>
                  <a:gd name="connsiteX4" fmla="*/ 2 w 6021126"/>
                  <a:gd name="connsiteY4" fmla="*/ 3688855 h 3688855"/>
                  <a:gd name="connsiteX5" fmla="*/ 141642 w 6021126"/>
                  <a:gd name="connsiteY5" fmla="*/ 0 h 3688855"/>
                  <a:gd name="connsiteX6" fmla="*/ 6021126 w 6021126"/>
                  <a:gd name="connsiteY6" fmla="*/ 42449 h 3688855"/>
                  <a:gd name="connsiteX0" fmla="*/ 6109408 w 6109408"/>
                  <a:gd name="connsiteY0" fmla="*/ 128236 h 3774642"/>
                  <a:gd name="connsiteX1" fmla="*/ 3380063 w 6109408"/>
                  <a:gd name="connsiteY1" fmla="*/ 793254 h 3774642"/>
                  <a:gd name="connsiteX2" fmla="*/ 3310790 w 6109408"/>
                  <a:gd name="connsiteY2" fmla="*/ 1721509 h 3774642"/>
                  <a:gd name="connsiteX3" fmla="*/ 1731372 w 6109408"/>
                  <a:gd name="connsiteY3" fmla="*/ 1984745 h 3774642"/>
                  <a:gd name="connsiteX4" fmla="*/ 88284 w 6109408"/>
                  <a:gd name="connsiteY4" fmla="*/ 3774642 h 3774642"/>
                  <a:gd name="connsiteX5" fmla="*/ 0 w 6109408"/>
                  <a:gd name="connsiteY5" fmla="*/ 0 h 3774642"/>
                  <a:gd name="connsiteX6" fmla="*/ 6109408 w 6109408"/>
                  <a:gd name="connsiteY6" fmla="*/ 128236 h 3774642"/>
                  <a:gd name="connsiteX0" fmla="*/ 6109408 w 6109408"/>
                  <a:gd name="connsiteY0" fmla="*/ 128236 h 3774642"/>
                  <a:gd name="connsiteX1" fmla="*/ 3380063 w 6109408"/>
                  <a:gd name="connsiteY1" fmla="*/ 793254 h 3774642"/>
                  <a:gd name="connsiteX2" fmla="*/ 3310790 w 6109408"/>
                  <a:gd name="connsiteY2" fmla="*/ 1721509 h 3774642"/>
                  <a:gd name="connsiteX3" fmla="*/ 1731372 w 6109408"/>
                  <a:gd name="connsiteY3" fmla="*/ 1984745 h 3774642"/>
                  <a:gd name="connsiteX4" fmla="*/ 88284 w 6109408"/>
                  <a:gd name="connsiteY4" fmla="*/ 3774642 h 3774642"/>
                  <a:gd name="connsiteX5" fmla="*/ 0 w 6109408"/>
                  <a:gd name="connsiteY5" fmla="*/ 0 h 3774642"/>
                  <a:gd name="connsiteX6" fmla="*/ 6109408 w 6109408"/>
                  <a:gd name="connsiteY6" fmla="*/ 128236 h 3774642"/>
                  <a:gd name="connsiteX0" fmla="*/ 6109408 w 6109408"/>
                  <a:gd name="connsiteY0" fmla="*/ 128236 h 3774642"/>
                  <a:gd name="connsiteX1" fmla="*/ 3380063 w 6109408"/>
                  <a:gd name="connsiteY1" fmla="*/ 793254 h 3774642"/>
                  <a:gd name="connsiteX2" fmla="*/ 3310790 w 6109408"/>
                  <a:gd name="connsiteY2" fmla="*/ 1721509 h 3774642"/>
                  <a:gd name="connsiteX3" fmla="*/ 1731372 w 6109408"/>
                  <a:gd name="connsiteY3" fmla="*/ 1984745 h 3774642"/>
                  <a:gd name="connsiteX4" fmla="*/ 88284 w 6109408"/>
                  <a:gd name="connsiteY4" fmla="*/ 3774642 h 3774642"/>
                  <a:gd name="connsiteX5" fmla="*/ 0 w 6109408"/>
                  <a:gd name="connsiteY5" fmla="*/ 0 h 3774642"/>
                  <a:gd name="connsiteX6" fmla="*/ 6109408 w 6109408"/>
                  <a:gd name="connsiteY6" fmla="*/ 128236 h 3774642"/>
                  <a:gd name="connsiteX0" fmla="*/ 6037557 w 6037557"/>
                  <a:gd name="connsiteY0" fmla="*/ 142533 h 3788939"/>
                  <a:gd name="connsiteX1" fmla="*/ 3308212 w 6037557"/>
                  <a:gd name="connsiteY1" fmla="*/ 807551 h 3788939"/>
                  <a:gd name="connsiteX2" fmla="*/ 3238939 w 6037557"/>
                  <a:gd name="connsiteY2" fmla="*/ 1735806 h 3788939"/>
                  <a:gd name="connsiteX3" fmla="*/ 1659521 w 6037557"/>
                  <a:gd name="connsiteY3" fmla="*/ 1999042 h 3788939"/>
                  <a:gd name="connsiteX4" fmla="*/ 16433 w 6037557"/>
                  <a:gd name="connsiteY4" fmla="*/ 3788939 h 3788939"/>
                  <a:gd name="connsiteX5" fmla="*/ 0 w 6037557"/>
                  <a:gd name="connsiteY5" fmla="*/ 0 h 3788939"/>
                  <a:gd name="connsiteX6" fmla="*/ 6037557 w 6037557"/>
                  <a:gd name="connsiteY6" fmla="*/ 142533 h 3788939"/>
                  <a:gd name="connsiteX0" fmla="*/ 6037557 w 6037557"/>
                  <a:gd name="connsiteY0" fmla="*/ 142533 h 3788939"/>
                  <a:gd name="connsiteX1" fmla="*/ 3308212 w 6037557"/>
                  <a:gd name="connsiteY1" fmla="*/ 807551 h 3788939"/>
                  <a:gd name="connsiteX2" fmla="*/ 3238939 w 6037557"/>
                  <a:gd name="connsiteY2" fmla="*/ 1735806 h 3788939"/>
                  <a:gd name="connsiteX3" fmla="*/ 1659521 w 6037557"/>
                  <a:gd name="connsiteY3" fmla="*/ 1999042 h 3788939"/>
                  <a:gd name="connsiteX4" fmla="*/ 16433 w 6037557"/>
                  <a:gd name="connsiteY4" fmla="*/ 3788939 h 3788939"/>
                  <a:gd name="connsiteX5" fmla="*/ 0 w 6037557"/>
                  <a:gd name="connsiteY5" fmla="*/ 0 h 3788939"/>
                  <a:gd name="connsiteX6" fmla="*/ 6037557 w 6037557"/>
                  <a:gd name="connsiteY6" fmla="*/ 142533 h 3788939"/>
                  <a:gd name="connsiteX0" fmla="*/ 6109407 w 6109407"/>
                  <a:gd name="connsiteY0" fmla="*/ 0 h 3789385"/>
                  <a:gd name="connsiteX1" fmla="*/ 3308212 w 6109407"/>
                  <a:gd name="connsiteY1" fmla="*/ 807997 h 3789385"/>
                  <a:gd name="connsiteX2" fmla="*/ 3238939 w 6109407"/>
                  <a:gd name="connsiteY2" fmla="*/ 1736252 h 3789385"/>
                  <a:gd name="connsiteX3" fmla="*/ 1659521 w 6109407"/>
                  <a:gd name="connsiteY3" fmla="*/ 1999488 h 3789385"/>
                  <a:gd name="connsiteX4" fmla="*/ 16433 w 6109407"/>
                  <a:gd name="connsiteY4" fmla="*/ 3789385 h 3789385"/>
                  <a:gd name="connsiteX5" fmla="*/ 0 w 6109407"/>
                  <a:gd name="connsiteY5" fmla="*/ 446 h 3789385"/>
                  <a:gd name="connsiteX6" fmla="*/ 6109407 w 6109407"/>
                  <a:gd name="connsiteY6" fmla="*/ 0 h 3789385"/>
                  <a:gd name="connsiteX0" fmla="*/ 6109407 w 6179364"/>
                  <a:gd name="connsiteY0" fmla="*/ 0 h 3789385"/>
                  <a:gd name="connsiteX1" fmla="*/ 3308212 w 6179364"/>
                  <a:gd name="connsiteY1" fmla="*/ 807997 h 3789385"/>
                  <a:gd name="connsiteX2" fmla="*/ 3238939 w 6179364"/>
                  <a:gd name="connsiteY2" fmla="*/ 1736252 h 3789385"/>
                  <a:gd name="connsiteX3" fmla="*/ 1659521 w 6179364"/>
                  <a:gd name="connsiteY3" fmla="*/ 1999488 h 3789385"/>
                  <a:gd name="connsiteX4" fmla="*/ 16433 w 6179364"/>
                  <a:gd name="connsiteY4" fmla="*/ 3789385 h 3789385"/>
                  <a:gd name="connsiteX5" fmla="*/ 0 w 6179364"/>
                  <a:gd name="connsiteY5" fmla="*/ 446 h 3789385"/>
                  <a:gd name="connsiteX6" fmla="*/ 6109407 w 6179364"/>
                  <a:gd name="connsiteY6" fmla="*/ 0 h 3789385"/>
                  <a:gd name="connsiteX0" fmla="*/ 6109407 w 6179364"/>
                  <a:gd name="connsiteY0" fmla="*/ 0 h 3789385"/>
                  <a:gd name="connsiteX1" fmla="*/ 3308212 w 6179364"/>
                  <a:gd name="connsiteY1" fmla="*/ 807997 h 3789385"/>
                  <a:gd name="connsiteX2" fmla="*/ 3238939 w 6179364"/>
                  <a:gd name="connsiteY2" fmla="*/ 1736252 h 3789385"/>
                  <a:gd name="connsiteX3" fmla="*/ 1659521 w 6179364"/>
                  <a:gd name="connsiteY3" fmla="*/ 1999488 h 3789385"/>
                  <a:gd name="connsiteX4" fmla="*/ 16433 w 6179364"/>
                  <a:gd name="connsiteY4" fmla="*/ 3789385 h 3789385"/>
                  <a:gd name="connsiteX5" fmla="*/ 0 w 6179364"/>
                  <a:gd name="connsiteY5" fmla="*/ 446 h 3789385"/>
                  <a:gd name="connsiteX6" fmla="*/ 6109407 w 6179364"/>
                  <a:gd name="connsiteY6" fmla="*/ 0 h 3789385"/>
                  <a:gd name="connsiteX0" fmla="*/ 6109407 w 6179364"/>
                  <a:gd name="connsiteY0" fmla="*/ 0 h 3826203"/>
                  <a:gd name="connsiteX1" fmla="*/ 3308212 w 6179364"/>
                  <a:gd name="connsiteY1" fmla="*/ 807997 h 3826203"/>
                  <a:gd name="connsiteX2" fmla="*/ 3238939 w 6179364"/>
                  <a:gd name="connsiteY2" fmla="*/ 1736252 h 3826203"/>
                  <a:gd name="connsiteX3" fmla="*/ 1659521 w 6179364"/>
                  <a:gd name="connsiteY3" fmla="*/ 1999488 h 3826203"/>
                  <a:gd name="connsiteX4" fmla="*/ 16433 w 6179364"/>
                  <a:gd name="connsiteY4" fmla="*/ 3789385 h 3826203"/>
                  <a:gd name="connsiteX5" fmla="*/ 0 w 6179364"/>
                  <a:gd name="connsiteY5" fmla="*/ 446 h 3826203"/>
                  <a:gd name="connsiteX6" fmla="*/ 6109407 w 6179364"/>
                  <a:gd name="connsiteY6" fmla="*/ 0 h 3826203"/>
                  <a:gd name="connsiteX0" fmla="*/ 6109407 w 6194666"/>
                  <a:gd name="connsiteY0" fmla="*/ 0 h 3826203"/>
                  <a:gd name="connsiteX1" fmla="*/ 3897392 w 6194666"/>
                  <a:gd name="connsiteY1" fmla="*/ 636422 h 3826203"/>
                  <a:gd name="connsiteX2" fmla="*/ 3238939 w 6194666"/>
                  <a:gd name="connsiteY2" fmla="*/ 1736252 h 3826203"/>
                  <a:gd name="connsiteX3" fmla="*/ 1659521 w 6194666"/>
                  <a:gd name="connsiteY3" fmla="*/ 1999488 h 3826203"/>
                  <a:gd name="connsiteX4" fmla="*/ 16433 w 6194666"/>
                  <a:gd name="connsiteY4" fmla="*/ 3789385 h 3826203"/>
                  <a:gd name="connsiteX5" fmla="*/ 0 w 6194666"/>
                  <a:gd name="connsiteY5" fmla="*/ 446 h 3826203"/>
                  <a:gd name="connsiteX6" fmla="*/ 6109407 w 6194666"/>
                  <a:gd name="connsiteY6" fmla="*/ 0 h 3826203"/>
                  <a:gd name="connsiteX0" fmla="*/ 6109407 w 6195622"/>
                  <a:gd name="connsiteY0" fmla="*/ 0 h 3830610"/>
                  <a:gd name="connsiteX1" fmla="*/ 3897392 w 6195622"/>
                  <a:gd name="connsiteY1" fmla="*/ 636422 h 3830610"/>
                  <a:gd name="connsiteX2" fmla="*/ 3052127 w 6195622"/>
                  <a:gd name="connsiteY2" fmla="*/ 1764848 h 3830610"/>
                  <a:gd name="connsiteX3" fmla="*/ 1659521 w 6195622"/>
                  <a:gd name="connsiteY3" fmla="*/ 1999488 h 3830610"/>
                  <a:gd name="connsiteX4" fmla="*/ 16433 w 6195622"/>
                  <a:gd name="connsiteY4" fmla="*/ 3789385 h 3830610"/>
                  <a:gd name="connsiteX5" fmla="*/ 0 w 6195622"/>
                  <a:gd name="connsiteY5" fmla="*/ 446 h 3830610"/>
                  <a:gd name="connsiteX6" fmla="*/ 6109407 w 6195622"/>
                  <a:gd name="connsiteY6" fmla="*/ 0 h 3830610"/>
                  <a:gd name="connsiteX0" fmla="*/ 6109407 w 6200522"/>
                  <a:gd name="connsiteY0" fmla="*/ 0 h 3830610"/>
                  <a:gd name="connsiteX1" fmla="*/ 4041094 w 6200522"/>
                  <a:gd name="connsiteY1" fmla="*/ 893784 h 3830610"/>
                  <a:gd name="connsiteX2" fmla="*/ 3052127 w 6200522"/>
                  <a:gd name="connsiteY2" fmla="*/ 1764848 h 3830610"/>
                  <a:gd name="connsiteX3" fmla="*/ 1659521 w 6200522"/>
                  <a:gd name="connsiteY3" fmla="*/ 1999488 h 3830610"/>
                  <a:gd name="connsiteX4" fmla="*/ 16433 w 6200522"/>
                  <a:gd name="connsiteY4" fmla="*/ 3789385 h 3830610"/>
                  <a:gd name="connsiteX5" fmla="*/ 0 w 6200522"/>
                  <a:gd name="connsiteY5" fmla="*/ 446 h 3830610"/>
                  <a:gd name="connsiteX6" fmla="*/ 6109407 w 6200522"/>
                  <a:gd name="connsiteY6" fmla="*/ 0 h 3830610"/>
                  <a:gd name="connsiteX0" fmla="*/ 6109407 w 6200522"/>
                  <a:gd name="connsiteY0" fmla="*/ 0 h 3906887"/>
                  <a:gd name="connsiteX1" fmla="*/ 4041094 w 6200522"/>
                  <a:gd name="connsiteY1" fmla="*/ 893784 h 3906887"/>
                  <a:gd name="connsiteX2" fmla="*/ 3052127 w 6200522"/>
                  <a:gd name="connsiteY2" fmla="*/ 1764848 h 3906887"/>
                  <a:gd name="connsiteX3" fmla="*/ 1659521 w 6200522"/>
                  <a:gd name="connsiteY3" fmla="*/ 1999488 h 3906887"/>
                  <a:gd name="connsiteX4" fmla="*/ 921756 w 6200522"/>
                  <a:gd name="connsiteY4" fmla="*/ 2860023 h 3906887"/>
                  <a:gd name="connsiteX5" fmla="*/ 16433 w 6200522"/>
                  <a:gd name="connsiteY5" fmla="*/ 3789385 h 3906887"/>
                  <a:gd name="connsiteX6" fmla="*/ 0 w 6200522"/>
                  <a:gd name="connsiteY6" fmla="*/ 446 h 3906887"/>
                  <a:gd name="connsiteX7" fmla="*/ 6109407 w 6200522"/>
                  <a:gd name="connsiteY7" fmla="*/ 0 h 3906887"/>
                  <a:gd name="connsiteX0" fmla="*/ 6109407 w 6210247"/>
                  <a:gd name="connsiteY0" fmla="*/ 0 h 3906887"/>
                  <a:gd name="connsiteX1" fmla="*/ 4285388 w 6210247"/>
                  <a:gd name="connsiteY1" fmla="*/ 793699 h 3906887"/>
                  <a:gd name="connsiteX2" fmla="*/ 3052127 w 6210247"/>
                  <a:gd name="connsiteY2" fmla="*/ 1764848 h 3906887"/>
                  <a:gd name="connsiteX3" fmla="*/ 1659521 w 6210247"/>
                  <a:gd name="connsiteY3" fmla="*/ 1999488 h 3906887"/>
                  <a:gd name="connsiteX4" fmla="*/ 921756 w 6210247"/>
                  <a:gd name="connsiteY4" fmla="*/ 2860023 h 3906887"/>
                  <a:gd name="connsiteX5" fmla="*/ 16433 w 6210247"/>
                  <a:gd name="connsiteY5" fmla="*/ 3789385 h 3906887"/>
                  <a:gd name="connsiteX6" fmla="*/ 0 w 6210247"/>
                  <a:gd name="connsiteY6" fmla="*/ 446 h 3906887"/>
                  <a:gd name="connsiteX7" fmla="*/ 6109407 w 6210247"/>
                  <a:gd name="connsiteY7" fmla="*/ 0 h 3906887"/>
                  <a:gd name="connsiteX0" fmla="*/ 6109407 w 6214422"/>
                  <a:gd name="connsiteY0" fmla="*/ 0 h 3906887"/>
                  <a:gd name="connsiteX1" fmla="*/ 4285388 w 6214422"/>
                  <a:gd name="connsiteY1" fmla="*/ 793699 h 3906887"/>
                  <a:gd name="connsiteX2" fmla="*/ 2477318 w 6214422"/>
                  <a:gd name="connsiteY2" fmla="*/ 964165 h 3906887"/>
                  <a:gd name="connsiteX3" fmla="*/ 1659521 w 6214422"/>
                  <a:gd name="connsiteY3" fmla="*/ 1999488 h 3906887"/>
                  <a:gd name="connsiteX4" fmla="*/ 921756 w 6214422"/>
                  <a:gd name="connsiteY4" fmla="*/ 2860023 h 3906887"/>
                  <a:gd name="connsiteX5" fmla="*/ 16433 w 6214422"/>
                  <a:gd name="connsiteY5" fmla="*/ 3789385 h 3906887"/>
                  <a:gd name="connsiteX6" fmla="*/ 0 w 6214422"/>
                  <a:gd name="connsiteY6" fmla="*/ 446 h 3906887"/>
                  <a:gd name="connsiteX7" fmla="*/ 6109407 w 6214422"/>
                  <a:gd name="connsiteY7" fmla="*/ 0 h 3906887"/>
                  <a:gd name="connsiteX0" fmla="*/ 6109407 w 6214422"/>
                  <a:gd name="connsiteY0" fmla="*/ 0 h 3906887"/>
                  <a:gd name="connsiteX1" fmla="*/ 4285388 w 6214422"/>
                  <a:gd name="connsiteY1" fmla="*/ 793699 h 3906887"/>
                  <a:gd name="connsiteX2" fmla="*/ 2477318 w 6214422"/>
                  <a:gd name="connsiteY2" fmla="*/ 964165 h 3906887"/>
                  <a:gd name="connsiteX3" fmla="*/ 2033147 w 6214422"/>
                  <a:gd name="connsiteY3" fmla="*/ 2285446 h 3906887"/>
                  <a:gd name="connsiteX4" fmla="*/ 921756 w 6214422"/>
                  <a:gd name="connsiteY4" fmla="*/ 2860023 h 3906887"/>
                  <a:gd name="connsiteX5" fmla="*/ 16433 w 6214422"/>
                  <a:gd name="connsiteY5" fmla="*/ 3789385 h 3906887"/>
                  <a:gd name="connsiteX6" fmla="*/ 0 w 6214422"/>
                  <a:gd name="connsiteY6" fmla="*/ 446 h 3906887"/>
                  <a:gd name="connsiteX7" fmla="*/ 6109407 w 6214422"/>
                  <a:gd name="connsiteY7" fmla="*/ 0 h 3906887"/>
                  <a:gd name="connsiteX0" fmla="*/ 6109407 w 6214422"/>
                  <a:gd name="connsiteY0" fmla="*/ 0 h 3903573"/>
                  <a:gd name="connsiteX1" fmla="*/ 4285388 w 6214422"/>
                  <a:gd name="connsiteY1" fmla="*/ 793699 h 3903573"/>
                  <a:gd name="connsiteX2" fmla="*/ 2477318 w 6214422"/>
                  <a:gd name="connsiteY2" fmla="*/ 964165 h 3903573"/>
                  <a:gd name="connsiteX3" fmla="*/ 2033147 w 6214422"/>
                  <a:gd name="connsiteY3" fmla="*/ 2285446 h 3903573"/>
                  <a:gd name="connsiteX4" fmla="*/ 849905 w 6214422"/>
                  <a:gd name="connsiteY4" fmla="*/ 2817129 h 3903573"/>
                  <a:gd name="connsiteX5" fmla="*/ 16433 w 6214422"/>
                  <a:gd name="connsiteY5" fmla="*/ 3789385 h 3903573"/>
                  <a:gd name="connsiteX6" fmla="*/ 0 w 6214422"/>
                  <a:gd name="connsiteY6" fmla="*/ 446 h 3903573"/>
                  <a:gd name="connsiteX7" fmla="*/ 6109407 w 6214422"/>
                  <a:gd name="connsiteY7" fmla="*/ 0 h 3903573"/>
                  <a:gd name="connsiteX0" fmla="*/ 6109407 w 6214422"/>
                  <a:gd name="connsiteY0" fmla="*/ 0 h 3912056"/>
                  <a:gd name="connsiteX1" fmla="*/ 4285388 w 6214422"/>
                  <a:gd name="connsiteY1" fmla="*/ 793699 h 3912056"/>
                  <a:gd name="connsiteX2" fmla="*/ 2477318 w 6214422"/>
                  <a:gd name="connsiteY2" fmla="*/ 964165 h 3912056"/>
                  <a:gd name="connsiteX3" fmla="*/ 2033147 w 6214422"/>
                  <a:gd name="connsiteY3" fmla="*/ 2285446 h 3912056"/>
                  <a:gd name="connsiteX4" fmla="*/ 849905 w 6214422"/>
                  <a:gd name="connsiteY4" fmla="*/ 2817129 h 3912056"/>
                  <a:gd name="connsiteX5" fmla="*/ 16433 w 6214422"/>
                  <a:gd name="connsiteY5" fmla="*/ 3789385 h 3912056"/>
                  <a:gd name="connsiteX6" fmla="*/ 0 w 6214422"/>
                  <a:gd name="connsiteY6" fmla="*/ 446 h 3912056"/>
                  <a:gd name="connsiteX7" fmla="*/ 6109407 w 6214422"/>
                  <a:gd name="connsiteY7" fmla="*/ 0 h 3912056"/>
                  <a:gd name="connsiteX0" fmla="*/ 6109407 w 6220180"/>
                  <a:gd name="connsiteY0" fmla="*/ 0 h 3912056"/>
                  <a:gd name="connsiteX1" fmla="*/ 4400350 w 6220180"/>
                  <a:gd name="connsiteY1" fmla="*/ 993869 h 3912056"/>
                  <a:gd name="connsiteX2" fmla="*/ 2477318 w 6220180"/>
                  <a:gd name="connsiteY2" fmla="*/ 964165 h 3912056"/>
                  <a:gd name="connsiteX3" fmla="*/ 2033147 w 6220180"/>
                  <a:gd name="connsiteY3" fmla="*/ 2285446 h 3912056"/>
                  <a:gd name="connsiteX4" fmla="*/ 849905 w 6220180"/>
                  <a:gd name="connsiteY4" fmla="*/ 2817129 h 3912056"/>
                  <a:gd name="connsiteX5" fmla="*/ 16433 w 6220180"/>
                  <a:gd name="connsiteY5" fmla="*/ 3789385 h 3912056"/>
                  <a:gd name="connsiteX6" fmla="*/ 0 w 6220180"/>
                  <a:gd name="connsiteY6" fmla="*/ 446 h 3912056"/>
                  <a:gd name="connsiteX7" fmla="*/ 6109407 w 6220180"/>
                  <a:gd name="connsiteY7" fmla="*/ 0 h 3912056"/>
                  <a:gd name="connsiteX0" fmla="*/ 6109407 w 6221637"/>
                  <a:gd name="connsiteY0" fmla="*/ 0 h 3912056"/>
                  <a:gd name="connsiteX1" fmla="*/ 4400350 w 6221637"/>
                  <a:gd name="connsiteY1" fmla="*/ 993869 h 3912056"/>
                  <a:gd name="connsiteX2" fmla="*/ 2477318 w 6221637"/>
                  <a:gd name="connsiteY2" fmla="*/ 964165 h 3912056"/>
                  <a:gd name="connsiteX3" fmla="*/ 2033147 w 6221637"/>
                  <a:gd name="connsiteY3" fmla="*/ 2285446 h 3912056"/>
                  <a:gd name="connsiteX4" fmla="*/ 849905 w 6221637"/>
                  <a:gd name="connsiteY4" fmla="*/ 2817129 h 3912056"/>
                  <a:gd name="connsiteX5" fmla="*/ 16433 w 6221637"/>
                  <a:gd name="connsiteY5" fmla="*/ 3789385 h 3912056"/>
                  <a:gd name="connsiteX6" fmla="*/ 0 w 6221637"/>
                  <a:gd name="connsiteY6" fmla="*/ 446 h 3912056"/>
                  <a:gd name="connsiteX7" fmla="*/ 6109407 w 6221637"/>
                  <a:gd name="connsiteY7" fmla="*/ 0 h 3912056"/>
                  <a:gd name="connsiteX0" fmla="*/ 6109407 w 6217155"/>
                  <a:gd name="connsiteY0" fmla="*/ 0 h 3912056"/>
                  <a:gd name="connsiteX1" fmla="*/ 4314129 w 6217155"/>
                  <a:gd name="connsiteY1" fmla="*/ 765103 h 3912056"/>
                  <a:gd name="connsiteX2" fmla="*/ 2477318 w 6217155"/>
                  <a:gd name="connsiteY2" fmla="*/ 964165 h 3912056"/>
                  <a:gd name="connsiteX3" fmla="*/ 2033147 w 6217155"/>
                  <a:gd name="connsiteY3" fmla="*/ 2285446 h 3912056"/>
                  <a:gd name="connsiteX4" fmla="*/ 849905 w 6217155"/>
                  <a:gd name="connsiteY4" fmla="*/ 2817129 h 3912056"/>
                  <a:gd name="connsiteX5" fmla="*/ 16433 w 6217155"/>
                  <a:gd name="connsiteY5" fmla="*/ 3789385 h 3912056"/>
                  <a:gd name="connsiteX6" fmla="*/ 0 w 6217155"/>
                  <a:gd name="connsiteY6" fmla="*/ 446 h 3912056"/>
                  <a:gd name="connsiteX7" fmla="*/ 6109407 w 6217155"/>
                  <a:gd name="connsiteY7" fmla="*/ 0 h 3912056"/>
                  <a:gd name="connsiteX0" fmla="*/ 6109407 w 6216702"/>
                  <a:gd name="connsiteY0" fmla="*/ 0 h 3912056"/>
                  <a:gd name="connsiteX1" fmla="*/ 4314129 w 6216702"/>
                  <a:gd name="connsiteY1" fmla="*/ 765103 h 3912056"/>
                  <a:gd name="connsiteX2" fmla="*/ 2362355 w 6216702"/>
                  <a:gd name="connsiteY2" fmla="*/ 721101 h 3912056"/>
                  <a:gd name="connsiteX3" fmla="*/ 2033147 w 6216702"/>
                  <a:gd name="connsiteY3" fmla="*/ 2285446 h 3912056"/>
                  <a:gd name="connsiteX4" fmla="*/ 849905 w 6216702"/>
                  <a:gd name="connsiteY4" fmla="*/ 2817129 h 3912056"/>
                  <a:gd name="connsiteX5" fmla="*/ 16433 w 6216702"/>
                  <a:gd name="connsiteY5" fmla="*/ 3789385 h 3912056"/>
                  <a:gd name="connsiteX6" fmla="*/ 0 w 6216702"/>
                  <a:gd name="connsiteY6" fmla="*/ 446 h 3912056"/>
                  <a:gd name="connsiteX7" fmla="*/ 6109407 w 6216702"/>
                  <a:gd name="connsiteY7" fmla="*/ 0 h 3912056"/>
                  <a:gd name="connsiteX0" fmla="*/ 6109407 w 6212589"/>
                  <a:gd name="connsiteY0" fmla="*/ 0 h 3912056"/>
                  <a:gd name="connsiteX1" fmla="*/ 4227908 w 6212589"/>
                  <a:gd name="connsiteY1" fmla="*/ 622123 h 3912056"/>
                  <a:gd name="connsiteX2" fmla="*/ 2362355 w 6212589"/>
                  <a:gd name="connsiteY2" fmla="*/ 721101 h 3912056"/>
                  <a:gd name="connsiteX3" fmla="*/ 2033147 w 6212589"/>
                  <a:gd name="connsiteY3" fmla="*/ 2285446 h 3912056"/>
                  <a:gd name="connsiteX4" fmla="*/ 849905 w 6212589"/>
                  <a:gd name="connsiteY4" fmla="*/ 2817129 h 3912056"/>
                  <a:gd name="connsiteX5" fmla="*/ 16433 w 6212589"/>
                  <a:gd name="connsiteY5" fmla="*/ 3789385 h 3912056"/>
                  <a:gd name="connsiteX6" fmla="*/ 0 w 6212589"/>
                  <a:gd name="connsiteY6" fmla="*/ 446 h 3912056"/>
                  <a:gd name="connsiteX7" fmla="*/ 6109407 w 6212589"/>
                  <a:gd name="connsiteY7" fmla="*/ 0 h 3912056"/>
                  <a:gd name="connsiteX0" fmla="*/ 6109407 w 6213116"/>
                  <a:gd name="connsiteY0" fmla="*/ 0 h 3912056"/>
                  <a:gd name="connsiteX1" fmla="*/ 4227908 w 6213116"/>
                  <a:gd name="connsiteY1" fmla="*/ 622123 h 3912056"/>
                  <a:gd name="connsiteX2" fmla="*/ 2290505 w 6213116"/>
                  <a:gd name="connsiteY2" fmla="*/ 721102 h 3912056"/>
                  <a:gd name="connsiteX3" fmla="*/ 2033147 w 6213116"/>
                  <a:gd name="connsiteY3" fmla="*/ 2285446 h 3912056"/>
                  <a:gd name="connsiteX4" fmla="*/ 849905 w 6213116"/>
                  <a:gd name="connsiteY4" fmla="*/ 2817129 h 3912056"/>
                  <a:gd name="connsiteX5" fmla="*/ 16433 w 6213116"/>
                  <a:gd name="connsiteY5" fmla="*/ 3789385 h 3912056"/>
                  <a:gd name="connsiteX6" fmla="*/ 0 w 6213116"/>
                  <a:gd name="connsiteY6" fmla="*/ 446 h 3912056"/>
                  <a:gd name="connsiteX7" fmla="*/ 6109407 w 6213116"/>
                  <a:gd name="connsiteY7" fmla="*/ 0 h 3912056"/>
                  <a:gd name="connsiteX0" fmla="*/ 6109407 w 6214399"/>
                  <a:gd name="connsiteY0" fmla="*/ 0 h 3912056"/>
                  <a:gd name="connsiteX1" fmla="*/ 4227908 w 6214399"/>
                  <a:gd name="connsiteY1" fmla="*/ 622123 h 3912056"/>
                  <a:gd name="connsiteX2" fmla="*/ 2290505 w 6214399"/>
                  <a:gd name="connsiteY2" fmla="*/ 721102 h 3912056"/>
                  <a:gd name="connsiteX3" fmla="*/ 2033147 w 6214399"/>
                  <a:gd name="connsiteY3" fmla="*/ 2285446 h 3912056"/>
                  <a:gd name="connsiteX4" fmla="*/ 849905 w 6214399"/>
                  <a:gd name="connsiteY4" fmla="*/ 2817129 h 3912056"/>
                  <a:gd name="connsiteX5" fmla="*/ 16433 w 6214399"/>
                  <a:gd name="connsiteY5" fmla="*/ 3789385 h 3912056"/>
                  <a:gd name="connsiteX6" fmla="*/ 0 w 6214399"/>
                  <a:gd name="connsiteY6" fmla="*/ 446 h 3912056"/>
                  <a:gd name="connsiteX7" fmla="*/ 6109407 w 6214399"/>
                  <a:gd name="connsiteY7" fmla="*/ 0 h 3912056"/>
                  <a:gd name="connsiteX0" fmla="*/ 6109407 w 6231869"/>
                  <a:gd name="connsiteY0" fmla="*/ 0 h 3912056"/>
                  <a:gd name="connsiteX1" fmla="*/ 4227908 w 6231869"/>
                  <a:gd name="connsiteY1" fmla="*/ 622123 h 3912056"/>
                  <a:gd name="connsiteX2" fmla="*/ 2290505 w 6231869"/>
                  <a:gd name="connsiteY2" fmla="*/ 721102 h 3912056"/>
                  <a:gd name="connsiteX3" fmla="*/ 2033147 w 6231869"/>
                  <a:gd name="connsiteY3" fmla="*/ 2285446 h 3912056"/>
                  <a:gd name="connsiteX4" fmla="*/ 849905 w 6231869"/>
                  <a:gd name="connsiteY4" fmla="*/ 2817129 h 3912056"/>
                  <a:gd name="connsiteX5" fmla="*/ 16433 w 6231869"/>
                  <a:gd name="connsiteY5" fmla="*/ 3789385 h 3912056"/>
                  <a:gd name="connsiteX6" fmla="*/ 0 w 6231869"/>
                  <a:gd name="connsiteY6" fmla="*/ 446 h 3912056"/>
                  <a:gd name="connsiteX7" fmla="*/ 6109407 w 6231869"/>
                  <a:gd name="connsiteY7" fmla="*/ 0 h 3912056"/>
                  <a:gd name="connsiteX0" fmla="*/ 6109407 w 6263187"/>
                  <a:gd name="connsiteY0" fmla="*/ 0 h 3912056"/>
                  <a:gd name="connsiteX1" fmla="*/ 4227908 w 6263187"/>
                  <a:gd name="connsiteY1" fmla="*/ 622123 h 3912056"/>
                  <a:gd name="connsiteX2" fmla="*/ 2290505 w 6263187"/>
                  <a:gd name="connsiteY2" fmla="*/ 721102 h 3912056"/>
                  <a:gd name="connsiteX3" fmla="*/ 2033147 w 6263187"/>
                  <a:gd name="connsiteY3" fmla="*/ 2285446 h 3912056"/>
                  <a:gd name="connsiteX4" fmla="*/ 849905 w 6263187"/>
                  <a:gd name="connsiteY4" fmla="*/ 2817129 h 3912056"/>
                  <a:gd name="connsiteX5" fmla="*/ 16433 w 6263187"/>
                  <a:gd name="connsiteY5" fmla="*/ 3789385 h 3912056"/>
                  <a:gd name="connsiteX6" fmla="*/ 0 w 6263187"/>
                  <a:gd name="connsiteY6" fmla="*/ 446 h 3912056"/>
                  <a:gd name="connsiteX7" fmla="*/ 6109407 w 6263187"/>
                  <a:gd name="connsiteY7" fmla="*/ 0 h 3912056"/>
                  <a:gd name="connsiteX0" fmla="*/ 6109407 w 6251157"/>
                  <a:gd name="connsiteY0" fmla="*/ 53381 h 3965437"/>
                  <a:gd name="connsiteX1" fmla="*/ 4141687 w 6251157"/>
                  <a:gd name="connsiteY1" fmla="*/ 775590 h 3965437"/>
                  <a:gd name="connsiteX2" fmla="*/ 2290505 w 6251157"/>
                  <a:gd name="connsiteY2" fmla="*/ 774483 h 3965437"/>
                  <a:gd name="connsiteX3" fmla="*/ 2033147 w 6251157"/>
                  <a:gd name="connsiteY3" fmla="*/ 2338827 h 3965437"/>
                  <a:gd name="connsiteX4" fmla="*/ 849905 w 6251157"/>
                  <a:gd name="connsiteY4" fmla="*/ 2870510 h 3965437"/>
                  <a:gd name="connsiteX5" fmla="*/ 16433 w 6251157"/>
                  <a:gd name="connsiteY5" fmla="*/ 3842766 h 3965437"/>
                  <a:gd name="connsiteX6" fmla="*/ 0 w 6251157"/>
                  <a:gd name="connsiteY6" fmla="*/ 53827 h 3965437"/>
                  <a:gd name="connsiteX7" fmla="*/ 6109407 w 6251157"/>
                  <a:gd name="connsiteY7" fmla="*/ 53381 h 3965437"/>
                  <a:gd name="connsiteX0" fmla="*/ 6109407 w 6249177"/>
                  <a:gd name="connsiteY0" fmla="*/ 53381 h 3965437"/>
                  <a:gd name="connsiteX1" fmla="*/ 4141687 w 6249177"/>
                  <a:gd name="connsiteY1" fmla="*/ 775590 h 3965437"/>
                  <a:gd name="connsiteX2" fmla="*/ 2520428 w 6249177"/>
                  <a:gd name="connsiteY2" fmla="*/ 1131930 h 3965437"/>
                  <a:gd name="connsiteX3" fmla="*/ 2033147 w 6249177"/>
                  <a:gd name="connsiteY3" fmla="*/ 2338827 h 3965437"/>
                  <a:gd name="connsiteX4" fmla="*/ 849905 w 6249177"/>
                  <a:gd name="connsiteY4" fmla="*/ 2870510 h 3965437"/>
                  <a:gd name="connsiteX5" fmla="*/ 16433 w 6249177"/>
                  <a:gd name="connsiteY5" fmla="*/ 3842766 h 3965437"/>
                  <a:gd name="connsiteX6" fmla="*/ 0 w 6249177"/>
                  <a:gd name="connsiteY6" fmla="*/ 53827 h 3965437"/>
                  <a:gd name="connsiteX7" fmla="*/ 6109407 w 6249177"/>
                  <a:gd name="connsiteY7" fmla="*/ 53381 h 3965437"/>
                  <a:gd name="connsiteX0" fmla="*/ 6109407 w 6258571"/>
                  <a:gd name="connsiteY0" fmla="*/ 72445 h 3984501"/>
                  <a:gd name="connsiteX1" fmla="*/ 4227908 w 6258571"/>
                  <a:gd name="connsiteY1" fmla="*/ 1052016 h 3984501"/>
                  <a:gd name="connsiteX2" fmla="*/ 2520428 w 6258571"/>
                  <a:gd name="connsiteY2" fmla="*/ 1150994 h 3984501"/>
                  <a:gd name="connsiteX3" fmla="*/ 2033147 w 6258571"/>
                  <a:gd name="connsiteY3" fmla="*/ 2357891 h 3984501"/>
                  <a:gd name="connsiteX4" fmla="*/ 849905 w 6258571"/>
                  <a:gd name="connsiteY4" fmla="*/ 2889574 h 3984501"/>
                  <a:gd name="connsiteX5" fmla="*/ 16433 w 6258571"/>
                  <a:gd name="connsiteY5" fmla="*/ 3861830 h 3984501"/>
                  <a:gd name="connsiteX6" fmla="*/ 0 w 6258571"/>
                  <a:gd name="connsiteY6" fmla="*/ 72891 h 3984501"/>
                  <a:gd name="connsiteX7" fmla="*/ 6109407 w 6258571"/>
                  <a:gd name="connsiteY7" fmla="*/ 72445 h 3984501"/>
                  <a:gd name="connsiteX0" fmla="*/ 6109407 w 6224172"/>
                  <a:gd name="connsiteY0" fmla="*/ 72445 h 3984501"/>
                  <a:gd name="connsiteX1" fmla="*/ 4227908 w 6224172"/>
                  <a:gd name="connsiteY1" fmla="*/ 1052016 h 3984501"/>
                  <a:gd name="connsiteX2" fmla="*/ 2520428 w 6224172"/>
                  <a:gd name="connsiteY2" fmla="*/ 1150994 h 3984501"/>
                  <a:gd name="connsiteX3" fmla="*/ 2033147 w 6224172"/>
                  <a:gd name="connsiteY3" fmla="*/ 2357891 h 3984501"/>
                  <a:gd name="connsiteX4" fmla="*/ 849905 w 6224172"/>
                  <a:gd name="connsiteY4" fmla="*/ 2889574 h 3984501"/>
                  <a:gd name="connsiteX5" fmla="*/ 16433 w 6224172"/>
                  <a:gd name="connsiteY5" fmla="*/ 3861830 h 3984501"/>
                  <a:gd name="connsiteX6" fmla="*/ 0 w 6224172"/>
                  <a:gd name="connsiteY6" fmla="*/ 72891 h 3984501"/>
                  <a:gd name="connsiteX7" fmla="*/ 6109407 w 6224172"/>
                  <a:gd name="connsiteY7" fmla="*/ 72445 h 3984501"/>
                  <a:gd name="connsiteX0" fmla="*/ 6109407 w 6241461"/>
                  <a:gd name="connsiteY0" fmla="*/ 72445 h 3984501"/>
                  <a:gd name="connsiteX1" fmla="*/ 4227908 w 6241461"/>
                  <a:gd name="connsiteY1" fmla="*/ 1052016 h 3984501"/>
                  <a:gd name="connsiteX2" fmla="*/ 2520428 w 6241461"/>
                  <a:gd name="connsiteY2" fmla="*/ 1150994 h 3984501"/>
                  <a:gd name="connsiteX3" fmla="*/ 2033147 w 6241461"/>
                  <a:gd name="connsiteY3" fmla="*/ 2357891 h 3984501"/>
                  <a:gd name="connsiteX4" fmla="*/ 849905 w 6241461"/>
                  <a:gd name="connsiteY4" fmla="*/ 2889574 h 3984501"/>
                  <a:gd name="connsiteX5" fmla="*/ 16433 w 6241461"/>
                  <a:gd name="connsiteY5" fmla="*/ 3861830 h 3984501"/>
                  <a:gd name="connsiteX6" fmla="*/ 0 w 6241461"/>
                  <a:gd name="connsiteY6" fmla="*/ 72891 h 3984501"/>
                  <a:gd name="connsiteX7" fmla="*/ 6109407 w 6241461"/>
                  <a:gd name="connsiteY7" fmla="*/ 72445 h 3984501"/>
                  <a:gd name="connsiteX0" fmla="*/ 6109407 w 6201346"/>
                  <a:gd name="connsiteY0" fmla="*/ 55500 h 3967556"/>
                  <a:gd name="connsiteX1" fmla="*/ 3739321 w 6201346"/>
                  <a:gd name="connsiteY1" fmla="*/ 806305 h 3967556"/>
                  <a:gd name="connsiteX2" fmla="*/ 2520428 w 6201346"/>
                  <a:gd name="connsiteY2" fmla="*/ 1134049 h 3967556"/>
                  <a:gd name="connsiteX3" fmla="*/ 2033147 w 6201346"/>
                  <a:gd name="connsiteY3" fmla="*/ 2340946 h 3967556"/>
                  <a:gd name="connsiteX4" fmla="*/ 849905 w 6201346"/>
                  <a:gd name="connsiteY4" fmla="*/ 2872629 h 3967556"/>
                  <a:gd name="connsiteX5" fmla="*/ 16433 w 6201346"/>
                  <a:gd name="connsiteY5" fmla="*/ 3844885 h 3967556"/>
                  <a:gd name="connsiteX6" fmla="*/ 0 w 6201346"/>
                  <a:gd name="connsiteY6" fmla="*/ 55946 h 3967556"/>
                  <a:gd name="connsiteX7" fmla="*/ 6109407 w 6201346"/>
                  <a:gd name="connsiteY7" fmla="*/ 55500 h 3967556"/>
                  <a:gd name="connsiteX0" fmla="*/ 6109407 w 6211840"/>
                  <a:gd name="connsiteY0" fmla="*/ 55500 h 3967556"/>
                  <a:gd name="connsiteX1" fmla="*/ 3739321 w 6211840"/>
                  <a:gd name="connsiteY1" fmla="*/ 806305 h 3967556"/>
                  <a:gd name="connsiteX2" fmla="*/ 2549169 w 6211840"/>
                  <a:gd name="connsiteY2" fmla="*/ 1405710 h 3967556"/>
                  <a:gd name="connsiteX3" fmla="*/ 2033147 w 6211840"/>
                  <a:gd name="connsiteY3" fmla="*/ 2340946 h 3967556"/>
                  <a:gd name="connsiteX4" fmla="*/ 849905 w 6211840"/>
                  <a:gd name="connsiteY4" fmla="*/ 2872629 h 3967556"/>
                  <a:gd name="connsiteX5" fmla="*/ 16433 w 6211840"/>
                  <a:gd name="connsiteY5" fmla="*/ 3844885 h 3967556"/>
                  <a:gd name="connsiteX6" fmla="*/ 0 w 6211840"/>
                  <a:gd name="connsiteY6" fmla="*/ 55946 h 3967556"/>
                  <a:gd name="connsiteX7" fmla="*/ 6109407 w 6211840"/>
                  <a:gd name="connsiteY7" fmla="*/ 55500 h 39675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211840" h="3967556">
                    <a:moveTo>
                      <a:pt x="6109407" y="55500"/>
                    </a:moveTo>
                    <a:cubicBezTo>
                      <a:pt x="6732627" y="180560"/>
                      <a:pt x="4332694" y="581270"/>
                      <a:pt x="3739321" y="806305"/>
                    </a:cubicBezTo>
                    <a:cubicBezTo>
                      <a:pt x="3145948" y="1031340"/>
                      <a:pt x="2833531" y="1149936"/>
                      <a:pt x="2549169" y="1405710"/>
                    </a:cubicBezTo>
                    <a:cubicBezTo>
                      <a:pt x="2264807" y="1661484"/>
                      <a:pt x="2316358" y="2096460"/>
                      <a:pt x="2033147" y="2340946"/>
                    </a:cubicBezTo>
                    <a:cubicBezTo>
                      <a:pt x="1749936" y="2585432"/>
                      <a:pt x="1123753" y="2574313"/>
                      <a:pt x="849905" y="2872629"/>
                    </a:cubicBezTo>
                    <a:cubicBezTo>
                      <a:pt x="576057" y="3170945"/>
                      <a:pt x="16720" y="4345629"/>
                      <a:pt x="16433" y="3844885"/>
                    </a:cubicBezTo>
                    <a:cubicBezTo>
                      <a:pt x="15745" y="2643863"/>
                      <a:pt x="15057" y="1171182"/>
                      <a:pt x="0" y="55946"/>
                    </a:cubicBezTo>
                    <a:cubicBezTo>
                      <a:pt x="2036469" y="55797"/>
                      <a:pt x="5486187" y="-69560"/>
                      <a:pt x="6109407" y="5550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 dirty="0"/>
              </a:p>
            </p:txBody>
          </p:sp>
        </p:grpSp>
        <p:grpSp>
          <p:nvGrpSpPr>
            <p:cNvPr id="26" name="กลุ่ม 25">
              <a:extLst>
                <a:ext uri="{FF2B5EF4-FFF2-40B4-BE49-F238E27FC236}">
                  <a16:creationId xmlns:a16="http://schemas.microsoft.com/office/drawing/2014/main" id="{7DAAD41E-889A-4C7E-AFE1-4E5DAD90ABFC}"/>
                </a:ext>
              </a:extLst>
            </p:cNvPr>
            <p:cNvGrpSpPr/>
            <p:nvPr/>
          </p:nvGrpSpPr>
          <p:grpSpPr>
            <a:xfrm flipH="1" flipV="1">
              <a:off x="3659829" y="569056"/>
              <a:ext cx="5503933" cy="4625727"/>
              <a:chOff x="-13854" y="-53779"/>
              <a:chExt cx="5988928" cy="5448712"/>
            </a:xfrm>
            <a:gradFill>
              <a:gsLst>
                <a:gs pos="0">
                  <a:srgbClr val="FEE882"/>
                </a:gs>
                <a:gs pos="73000">
                  <a:srgbClr val="FEE882"/>
                </a:gs>
                <a:gs pos="100000">
                  <a:srgbClr val="FEE882"/>
                </a:gs>
              </a:gsLst>
              <a:path path="circle">
                <a:fillToRect l="50000" t="50000" r="50000" b="50000"/>
              </a:path>
            </a:gradFill>
          </p:grpSpPr>
          <p:sp>
            <p:nvSpPr>
              <p:cNvPr id="27" name="รูปแบบอิสระ: รูปร่าง 26">
                <a:extLst>
                  <a:ext uri="{FF2B5EF4-FFF2-40B4-BE49-F238E27FC236}">
                    <a16:creationId xmlns:a16="http://schemas.microsoft.com/office/drawing/2014/main" id="{639E2FCE-E179-4B4B-B31A-9307FD1A748F}"/>
                  </a:ext>
                </a:extLst>
              </p:cNvPr>
              <p:cNvSpPr/>
              <p:nvPr/>
            </p:nvSpPr>
            <p:spPr>
              <a:xfrm>
                <a:off x="-13854" y="415635"/>
                <a:ext cx="3654961" cy="4979298"/>
              </a:xfrm>
              <a:custGeom>
                <a:avLst/>
                <a:gdLst>
                  <a:gd name="connsiteX0" fmla="*/ 3034146 w 3034146"/>
                  <a:gd name="connsiteY0" fmla="*/ 0 h 4724400"/>
                  <a:gd name="connsiteX1" fmla="*/ 1676400 w 3034146"/>
                  <a:gd name="connsiteY1" fmla="*/ 1939636 h 4724400"/>
                  <a:gd name="connsiteX2" fmla="*/ 831273 w 3034146"/>
                  <a:gd name="connsiteY2" fmla="*/ 2521527 h 4724400"/>
                  <a:gd name="connsiteX3" fmla="*/ 498764 w 3034146"/>
                  <a:gd name="connsiteY3" fmla="*/ 4322618 h 4724400"/>
                  <a:gd name="connsiteX4" fmla="*/ 13855 w 3034146"/>
                  <a:gd name="connsiteY4" fmla="*/ 4724400 h 4724400"/>
                  <a:gd name="connsiteX5" fmla="*/ 0 w 3034146"/>
                  <a:gd name="connsiteY5" fmla="*/ 41564 h 4724400"/>
                  <a:gd name="connsiteX6" fmla="*/ 3034146 w 3034146"/>
                  <a:gd name="connsiteY6" fmla="*/ 0 h 4724400"/>
                  <a:gd name="connsiteX0" fmla="*/ 3034146 w 3034146"/>
                  <a:gd name="connsiteY0" fmla="*/ 0 h 5021667"/>
                  <a:gd name="connsiteX1" fmla="*/ 1676400 w 3034146"/>
                  <a:gd name="connsiteY1" fmla="*/ 1939636 h 5021667"/>
                  <a:gd name="connsiteX2" fmla="*/ 831273 w 3034146"/>
                  <a:gd name="connsiteY2" fmla="*/ 2521527 h 5021667"/>
                  <a:gd name="connsiteX3" fmla="*/ 498764 w 3034146"/>
                  <a:gd name="connsiteY3" fmla="*/ 4322618 h 5021667"/>
                  <a:gd name="connsiteX4" fmla="*/ 13855 w 3034146"/>
                  <a:gd name="connsiteY4" fmla="*/ 4724400 h 5021667"/>
                  <a:gd name="connsiteX5" fmla="*/ 0 w 3034146"/>
                  <a:gd name="connsiteY5" fmla="*/ 41564 h 5021667"/>
                  <a:gd name="connsiteX6" fmla="*/ 3034146 w 3034146"/>
                  <a:gd name="connsiteY6" fmla="*/ 0 h 5021667"/>
                  <a:gd name="connsiteX0" fmla="*/ 3034146 w 3034146"/>
                  <a:gd name="connsiteY0" fmla="*/ 0 h 5021667"/>
                  <a:gd name="connsiteX1" fmla="*/ 1676400 w 3034146"/>
                  <a:gd name="connsiteY1" fmla="*/ 1939636 h 5021667"/>
                  <a:gd name="connsiteX2" fmla="*/ 831273 w 3034146"/>
                  <a:gd name="connsiteY2" fmla="*/ 2521527 h 5021667"/>
                  <a:gd name="connsiteX3" fmla="*/ 498764 w 3034146"/>
                  <a:gd name="connsiteY3" fmla="*/ 4322618 h 5021667"/>
                  <a:gd name="connsiteX4" fmla="*/ 13855 w 3034146"/>
                  <a:gd name="connsiteY4" fmla="*/ 4724400 h 5021667"/>
                  <a:gd name="connsiteX5" fmla="*/ 0 w 3034146"/>
                  <a:gd name="connsiteY5" fmla="*/ 41564 h 5021667"/>
                  <a:gd name="connsiteX6" fmla="*/ 3034146 w 3034146"/>
                  <a:gd name="connsiteY6" fmla="*/ 0 h 5021667"/>
                  <a:gd name="connsiteX0" fmla="*/ 3034146 w 3073956"/>
                  <a:gd name="connsiteY0" fmla="*/ 0 h 5021667"/>
                  <a:gd name="connsiteX1" fmla="*/ 1676400 w 3073956"/>
                  <a:gd name="connsiteY1" fmla="*/ 1939636 h 5021667"/>
                  <a:gd name="connsiteX2" fmla="*/ 831273 w 3073956"/>
                  <a:gd name="connsiteY2" fmla="*/ 2521527 h 5021667"/>
                  <a:gd name="connsiteX3" fmla="*/ 498764 w 3073956"/>
                  <a:gd name="connsiteY3" fmla="*/ 4322618 h 5021667"/>
                  <a:gd name="connsiteX4" fmla="*/ 13855 w 3073956"/>
                  <a:gd name="connsiteY4" fmla="*/ 4724400 h 5021667"/>
                  <a:gd name="connsiteX5" fmla="*/ 0 w 3073956"/>
                  <a:gd name="connsiteY5" fmla="*/ 41564 h 5021667"/>
                  <a:gd name="connsiteX6" fmla="*/ 3034146 w 3073956"/>
                  <a:gd name="connsiteY6" fmla="*/ 0 h 5021667"/>
                  <a:gd name="connsiteX0" fmla="*/ 3034146 w 3101237"/>
                  <a:gd name="connsiteY0" fmla="*/ 0 h 5021667"/>
                  <a:gd name="connsiteX1" fmla="*/ 2286000 w 3101237"/>
                  <a:gd name="connsiteY1" fmla="*/ 2119745 h 5021667"/>
                  <a:gd name="connsiteX2" fmla="*/ 831273 w 3101237"/>
                  <a:gd name="connsiteY2" fmla="*/ 2521527 h 5021667"/>
                  <a:gd name="connsiteX3" fmla="*/ 498764 w 3101237"/>
                  <a:gd name="connsiteY3" fmla="*/ 4322618 h 5021667"/>
                  <a:gd name="connsiteX4" fmla="*/ 13855 w 3101237"/>
                  <a:gd name="connsiteY4" fmla="*/ 4724400 h 5021667"/>
                  <a:gd name="connsiteX5" fmla="*/ 0 w 3101237"/>
                  <a:gd name="connsiteY5" fmla="*/ 41564 h 5021667"/>
                  <a:gd name="connsiteX6" fmla="*/ 3034146 w 3101237"/>
                  <a:gd name="connsiteY6" fmla="*/ 0 h 5021667"/>
                  <a:gd name="connsiteX0" fmla="*/ 3740728 w 3780989"/>
                  <a:gd name="connsiteY0" fmla="*/ 13854 h 4980103"/>
                  <a:gd name="connsiteX1" fmla="*/ 2286000 w 3780989"/>
                  <a:gd name="connsiteY1" fmla="*/ 2078181 h 4980103"/>
                  <a:gd name="connsiteX2" fmla="*/ 831273 w 3780989"/>
                  <a:gd name="connsiteY2" fmla="*/ 2479963 h 4980103"/>
                  <a:gd name="connsiteX3" fmla="*/ 498764 w 3780989"/>
                  <a:gd name="connsiteY3" fmla="*/ 4281054 h 4980103"/>
                  <a:gd name="connsiteX4" fmla="*/ 13855 w 3780989"/>
                  <a:gd name="connsiteY4" fmla="*/ 4682836 h 4980103"/>
                  <a:gd name="connsiteX5" fmla="*/ 0 w 3780989"/>
                  <a:gd name="connsiteY5" fmla="*/ 0 h 4980103"/>
                  <a:gd name="connsiteX6" fmla="*/ 3740728 w 3780989"/>
                  <a:gd name="connsiteY6" fmla="*/ 13854 h 4980103"/>
                  <a:gd name="connsiteX0" fmla="*/ 3740728 w 3803936"/>
                  <a:gd name="connsiteY0" fmla="*/ 13854 h 4980103"/>
                  <a:gd name="connsiteX1" fmla="*/ 2826327 w 3803936"/>
                  <a:gd name="connsiteY1" fmla="*/ 1884217 h 4980103"/>
                  <a:gd name="connsiteX2" fmla="*/ 831273 w 3803936"/>
                  <a:gd name="connsiteY2" fmla="*/ 2479963 h 4980103"/>
                  <a:gd name="connsiteX3" fmla="*/ 498764 w 3803936"/>
                  <a:gd name="connsiteY3" fmla="*/ 4281054 h 4980103"/>
                  <a:gd name="connsiteX4" fmla="*/ 13855 w 3803936"/>
                  <a:gd name="connsiteY4" fmla="*/ 4682836 h 4980103"/>
                  <a:gd name="connsiteX5" fmla="*/ 0 w 3803936"/>
                  <a:gd name="connsiteY5" fmla="*/ 0 h 4980103"/>
                  <a:gd name="connsiteX6" fmla="*/ 3740728 w 3803936"/>
                  <a:gd name="connsiteY6" fmla="*/ 13854 h 4980103"/>
                  <a:gd name="connsiteX0" fmla="*/ 3740728 w 3819518"/>
                  <a:gd name="connsiteY0" fmla="*/ 13854 h 4980103"/>
                  <a:gd name="connsiteX1" fmla="*/ 2826327 w 3819518"/>
                  <a:gd name="connsiteY1" fmla="*/ 1884217 h 4980103"/>
                  <a:gd name="connsiteX2" fmla="*/ 831273 w 3819518"/>
                  <a:gd name="connsiteY2" fmla="*/ 2479963 h 4980103"/>
                  <a:gd name="connsiteX3" fmla="*/ 498764 w 3819518"/>
                  <a:gd name="connsiteY3" fmla="*/ 4281054 h 4980103"/>
                  <a:gd name="connsiteX4" fmla="*/ 13855 w 3819518"/>
                  <a:gd name="connsiteY4" fmla="*/ 4682836 h 4980103"/>
                  <a:gd name="connsiteX5" fmla="*/ 0 w 3819518"/>
                  <a:gd name="connsiteY5" fmla="*/ 0 h 4980103"/>
                  <a:gd name="connsiteX6" fmla="*/ 3740728 w 3819518"/>
                  <a:gd name="connsiteY6" fmla="*/ 13854 h 4980103"/>
                  <a:gd name="connsiteX0" fmla="*/ 3699165 w 3764759"/>
                  <a:gd name="connsiteY0" fmla="*/ 0 h 4980103"/>
                  <a:gd name="connsiteX1" fmla="*/ 2826327 w 3764759"/>
                  <a:gd name="connsiteY1" fmla="*/ 1884217 h 4980103"/>
                  <a:gd name="connsiteX2" fmla="*/ 831273 w 3764759"/>
                  <a:gd name="connsiteY2" fmla="*/ 2479963 h 4980103"/>
                  <a:gd name="connsiteX3" fmla="*/ 498764 w 3764759"/>
                  <a:gd name="connsiteY3" fmla="*/ 4281054 h 4980103"/>
                  <a:gd name="connsiteX4" fmla="*/ 13855 w 3764759"/>
                  <a:gd name="connsiteY4" fmla="*/ 4682836 h 4980103"/>
                  <a:gd name="connsiteX5" fmla="*/ 0 w 3764759"/>
                  <a:gd name="connsiteY5" fmla="*/ 0 h 4980103"/>
                  <a:gd name="connsiteX6" fmla="*/ 3699165 w 3764759"/>
                  <a:gd name="connsiteY6" fmla="*/ 0 h 4980103"/>
                  <a:gd name="connsiteX0" fmla="*/ 3408220 w 3496956"/>
                  <a:gd name="connsiteY0" fmla="*/ 0 h 4993957"/>
                  <a:gd name="connsiteX1" fmla="*/ 2826327 w 3496956"/>
                  <a:gd name="connsiteY1" fmla="*/ 1898071 h 4993957"/>
                  <a:gd name="connsiteX2" fmla="*/ 831273 w 3496956"/>
                  <a:gd name="connsiteY2" fmla="*/ 2493817 h 4993957"/>
                  <a:gd name="connsiteX3" fmla="*/ 498764 w 3496956"/>
                  <a:gd name="connsiteY3" fmla="*/ 4294908 h 4993957"/>
                  <a:gd name="connsiteX4" fmla="*/ 13855 w 3496956"/>
                  <a:gd name="connsiteY4" fmla="*/ 4696690 h 4993957"/>
                  <a:gd name="connsiteX5" fmla="*/ 0 w 3496956"/>
                  <a:gd name="connsiteY5" fmla="*/ 13854 h 4993957"/>
                  <a:gd name="connsiteX6" fmla="*/ 3408220 w 3496956"/>
                  <a:gd name="connsiteY6" fmla="*/ 0 h 4993957"/>
                  <a:gd name="connsiteX0" fmla="*/ 3408220 w 3460882"/>
                  <a:gd name="connsiteY0" fmla="*/ 0 h 4993957"/>
                  <a:gd name="connsiteX1" fmla="*/ 2355272 w 3460882"/>
                  <a:gd name="connsiteY1" fmla="*/ 1787235 h 4993957"/>
                  <a:gd name="connsiteX2" fmla="*/ 831273 w 3460882"/>
                  <a:gd name="connsiteY2" fmla="*/ 2493817 h 4993957"/>
                  <a:gd name="connsiteX3" fmla="*/ 498764 w 3460882"/>
                  <a:gd name="connsiteY3" fmla="*/ 4294908 h 4993957"/>
                  <a:gd name="connsiteX4" fmla="*/ 13855 w 3460882"/>
                  <a:gd name="connsiteY4" fmla="*/ 4696690 h 4993957"/>
                  <a:gd name="connsiteX5" fmla="*/ 0 w 3460882"/>
                  <a:gd name="connsiteY5" fmla="*/ 13854 h 4993957"/>
                  <a:gd name="connsiteX6" fmla="*/ 3408220 w 3460882"/>
                  <a:gd name="connsiteY6" fmla="*/ 0 h 4993957"/>
                  <a:gd name="connsiteX0" fmla="*/ 3408220 w 3461814"/>
                  <a:gd name="connsiteY0" fmla="*/ 0 h 4997951"/>
                  <a:gd name="connsiteX1" fmla="*/ 2355272 w 3461814"/>
                  <a:gd name="connsiteY1" fmla="*/ 1787235 h 4997951"/>
                  <a:gd name="connsiteX2" fmla="*/ 706582 w 3461814"/>
                  <a:gd name="connsiteY2" fmla="*/ 2369126 h 4997951"/>
                  <a:gd name="connsiteX3" fmla="*/ 498764 w 3461814"/>
                  <a:gd name="connsiteY3" fmla="*/ 4294908 h 4997951"/>
                  <a:gd name="connsiteX4" fmla="*/ 13855 w 3461814"/>
                  <a:gd name="connsiteY4" fmla="*/ 4696690 h 4997951"/>
                  <a:gd name="connsiteX5" fmla="*/ 0 w 3461814"/>
                  <a:gd name="connsiteY5" fmla="*/ 13854 h 4997951"/>
                  <a:gd name="connsiteX6" fmla="*/ 3408220 w 3461814"/>
                  <a:gd name="connsiteY6" fmla="*/ 0 h 4997951"/>
                  <a:gd name="connsiteX0" fmla="*/ 3505202 w 3555152"/>
                  <a:gd name="connsiteY0" fmla="*/ 13855 h 4984097"/>
                  <a:gd name="connsiteX1" fmla="*/ 2355272 w 3555152"/>
                  <a:gd name="connsiteY1" fmla="*/ 1773381 h 4984097"/>
                  <a:gd name="connsiteX2" fmla="*/ 706582 w 3555152"/>
                  <a:gd name="connsiteY2" fmla="*/ 2355272 h 4984097"/>
                  <a:gd name="connsiteX3" fmla="*/ 498764 w 3555152"/>
                  <a:gd name="connsiteY3" fmla="*/ 4281054 h 4984097"/>
                  <a:gd name="connsiteX4" fmla="*/ 13855 w 3555152"/>
                  <a:gd name="connsiteY4" fmla="*/ 4682836 h 4984097"/>
                  <a:gd name="connsiteX5" fmla="*/ 0 w 3555152"/>
                  <a:gd name="connsiteY5" fmla="*/ 0 h 4984097"/>
                  <a:gd name="connsiteX6" fmla="*/ 3505202 w 3555152"/>
                  <a:gd name="connsiteY6" fmla="*/ 13855 h 4984097"/>
                  <a:gd name="connsiteX0" fmla="*/ 3505202 w 3509945"/>
                  <a:gd name="connsiteY0" fmla="*/ 13855 h 4984097"/>
                  <a:gd name="connsiteX1" fmla="*/ 2355272 w 3509945"/>
                  <a:gd name="connsiteY1" fmla="*/ 1773381 h 4984097"/>
                  <a:gd name="connsiteX2" fmla="*/ 706582 w 3509945"/>
                  <a:gd name="connsiteY2" fmla="*/ 2355272 h 4984097"/>
                  <a:gd name="connsiteX3" fmla="*/ 498764 w 3509945"/>
                  <a:gd name="connsiteY3" fmla="*/ 4281054 h 4984097"/>
                  <a:gd name="connsiteX4" fmla="*/ 13855 w 3509945"/>
                  <a:gd name="connsiteY4" fmla="*/ 4682836 h 4984097"/>
                  <a:gd name="connsiteX5" fmla="*/ 0 w 3509945"/>
                  <a:gd name="connsiteY5" fmla="*/ 0 h 4984097"/>
                  <a:gd name="connsiteX6" fmla="*/ 3505202 w 3509945"/>
                  <a:gd name="connsiteY6" fmla="*/ 13855 h 4984097"/>
                  <a:gd name="connsiteX0" fmla="*/ 3505202 w 3510195"/>
                  <a:gd name="connsiteY0" fmla="*/ 13855 h 4984097"/>
                  <a:gd name="connsiteX1" fmla="*/ 2355272 w 3510195"/>
                  <a:gd name="connsiteY1" fmla="*/ 1773381 h 4984097"/>
                  <a:gd name="connsiteX2" fmla="*/ 706582 w 3510195"/>
                  <a:gd name="connsiteY2" fmla="*/ 2355272 h 4984097"/>
                  <a:gd name="connsiteX3" fmla="*/ 498764 w 3510195"/>
                  <a:gd name="connsiteY3" fmla="*/ 4281054 h 4984097"/>
                  <a:gd name="connsiteX4" fmla="*/ 13855 w 3510195"/>
                  <a:gd name="connsiteY4" fmla="*/ 4682836 h 4984097"/>
                  <a:gd name="connsiteX5" fmla="*/ 0 w 3510195"/>
                  <a:gd name="connsiteY5" fmla="*/ 0 h 4984097"/>
                  <a:gd name="connsiteX6" fmla="*/ 3505202 w 3510195"/>
                  <a:gd name="connsiteY6" fmla="*/ 13855 h 4984097"/>
                  <a:gd name="connsiteX0" fmla="*/ 3505202 w 3510379"/>
                  <a:gd name="connsiteY0" fmla="*/ 13855 h 4984097"/>
                  <a:gd name="connsiteX1" fmla="*/ 2382981 w 3510379"/>
                  <a:gd name="connsiteY1" fmla="*/ 1911927 h 4984097"/>
                  <a:gd name="connsiteX2" fmla="*/ 706582 w 3510379"/>
                  <a:gd name="connsiteY2" fmla="*/ 2355272 h 4984097"/>
                  <a:gd name="connsiteX3" fmla="*/ 498764 w 3510379"/>
                  <a:gd name="connsiteY3" fmla="*/ 4281054 h 4984097"/>
                  <a:gd name="connsiteX4" fmla="*/ 13855 w 3510379"/>
                  <a:gd name="connsiteY4" fmla="*/ 4682836 h 4984097"/>
                  <a:gd name="connsiteX5" fmla="*/ 0 w 3510379"/>
                  <a:gd name="connsiteY5" fmla="*/ 0 h 4984097"/>
                  <a:gd name="connsiteX6" fmla="*/ 3505202 w 3510379"/>
                  <a:gd name="connsiteY6" fmla="*/ 13855 h 4984097"/>
                  <a:gd name="connsiteX0" fmla="*/ 3865420 w 3868973"/>
                  <a:gd name="connsiteY0" fmla="*/ 13855 h 4984097"/>
                  <a:gd name="connsiteX1" fmla="*/ 2382981 w 3868973"/>
                  <a:gd name="connsiteY1" fmla="*/ 1911927 h 4984097"/>
                  <a:gd name="connsiteX2" fmla="*/ 706582 w 3868973"/>
                  <a:gd name="connsiteY2" fmla="*/ 2355272 h 4984097"/>
                  <a:gd name="connsiteX3" fmla="*/ 498764 w 3868973"/>
                  <a:gd name="connsiteY3" fmla="*/ 4281054 h 4984097"/>
                  <a:gd name="connsiteX4" fmla="*/ 13855 w 3868973"/>
                  <a:gd name="connsiteY4" fmla="*/ 4682836 h 4984097"/>
                  <a:gd name="connsiteX5" fmla="*/ 0 w 3868973"/>
                  <a:gd name="connsiteY5" fmla="*/ 0 h 4984097"/>
                  <a:gd name="connsiteX6" fmla="*/ 3865420 w 3868973"/>
                  <a:gd name="connsiteY6" fmla="*/ 13855 h 4984097"/>
                  <a:gd name="connsiteX0" fmla="*/ 3865420 w 3873426"/>
                  <a:gd name="connsiteY0" fmla="*/ 13855 h 4984097"/>
                  <a:gd name="connsiteX1" fmla="*/ 2992581 w 3873426"/>
                  <a:gd name="connsiteY1" fmla="*/ 1717964 h 4984097"/>
                  <a:gd name="connsiteX2" fmla="*/ 706582 w 3873426"/>
                  <a:gd name="connsiteY2" fmla="*/ 2355272 h 4984097"/>
                  <a:gd name="connsiteX3" fmla="*/ 498764 w 3873426"/>
                  <a:gd name="connsiteY3" fmla="*/ 4281054 h 4984097"/>
                  <a:gd name="connsiteX4" fmla="*/ 13855 w 3873426"/>
                  <a:gd name="connsiteY4" fmla="*/ 4682836 h 4984097"/>
                  <a:gd name="connsiteX5" fmla="*/ 0 w 3873426"/>
                  <a:gd name="connsiteY5" fmla="*/ 0 h 4984097"/>
                  <a:gd name="connsiteX6" fmla="*/ 3865420 w 3873426"/>
                  <a:gd name="connsiteY6" fmla="*/ 13855 h 4984097"/>
                  <a:gd name="connsiteX0" fmla="*/ 3865420 w 3873179"/>
                  <a:gd name="connsiteY0" fmla="*/ 13855 h 4980543"/>
                  <a:gd name="connsiteX1" fmla="*/ 2992581 w 3873179"/>
                  <a:gd name="connsiteY1" fmla="*/ 1717964 h 4980543"/>
                  <a:gd name="connsiteX2" fmla="*/ 803564 w 3873179"/>
                  <a:gd name="connsiteY2" fmla="*/ 2466109 h 4980543"/>
                  <a:gd name="connsiteX3" fmla="*/ 498764 w 3873179"/>
                  <a:gd name="connsiteY3" fmla="*/ 4281054 h 4980543"/>
                  <a:gd name="connsiteX4" fmla="*/ 13855 w 3873179"/>
                  <a:gd name="connsiteY4" fmla="*/ 4682836 h 4980543"/>
                  <a:gd name="connsiteX5" fmla="*/ 0 w 3873179"/>
                  <a:gd name="connsiteY5" fmla="*/ 0 h 4980543"/>
                  <a:gd name="connsiteX6" fmla="*/ 3865420 w 3873179"/>
                  <a:gd name="connsiteY6" fmla="*/ 13855 h 4980543"/>
                  <a:gd name="connsiteX0" fmla="*/ 3532911 w 3549464"/>
                  <a:gd name="connsiteY0" fmla="*/ 138545 h 4980543"/>
                  <a:gd name="connsiteX1" fmla="*/ 2992581 w 3549464"/>
                  <a:gd name="connsiteY1" fmla="*/ 1717964 h 4980543"/>
                  <a:gd name="connsiteX2" fmla="*/ 803564 w 3549464"/>
                  <a:gd name="connsiteY2" fmla="*/ 2466109 h 4980543"/>
                  <a:gd name="connsiteX3" fmla="*/ 498764 w 3549464"/>
                  <a:gd name="connsiteY3" fmla="*/ 4281054 h 4980543"/>
                  <a:gd name="connsiteX4" fmla="*/ 13855 w 3549464"/>
                  <a:gd name="connsiteY4" fmla="*/ 4682836 h 4980543"/>
                  <a:gd name="connsiteX5" fmla="*/ 0 w 3549464"/>
                  <a:gd name="connsiteY5" fmla="*/ 0 h 4980543"/>
                  <a:gd name="connsiteX6" fmla="*/ 3532911 w 3549464"/>
                  <a:gd name="connsiteY6" fmla="*/ 138545 h 4980543"/>
                  <a:gd name="connsiteX0" fmla="*/ 3546766 w 3562611"/>
                  <a:gd name="connsiteY0" fmla="*/ 0 h 5008253"/>
                  <a:gd name="connsiteX1" fmla="*/ 2992581 w 3562611"/>
                  <a:gd name="connsiteY1" fmla="*/ 1745674 h 5008253"/>
                  <a:gd name="connsiteX2" fmla="*/ 803564 w 3562611"/>
                  <a:gd name="connsiteY2" fmla="*/ 2493819 h 5008253"/>
                  <a:gd name="connsiteX3" fmla="*/ 498764 w 3562611"/>
                  <a:gd name="connsiteY3" fmla="*/ 4308764 h 5008253"/>
                  <a:gd name="connsiteX4" fmla="*/ 13855 w 3562611"/>
                  <a:gd name="connsiteY4" fmla="*/ 4710546 h 5008253"/>
                  <a:gd name="connsiteX5" fmla="*/ 0 w 3562611"/>
                  <a:gd name="connsiteY5" fmla="*/ 27710 h 5008253"/>
                  <a:gd name="connsiteX6" fmla="*/ 3546766 w 3562611"/>
                  <a:gd name="connsiteY6" fmla="*/ 0 h 5008253"/>
                  <a:gd name="connsiteX0" fmla="*/ 3546766 w 3706909"/>
                  <a:gd name="connsiteY0" fmla="*/ 0 h 5008253"/>
                  <a:gd name="connsiteX1" fmla="*/ 2992581 w 3706909"/>
                  <a:gd name="connsiteY1" fmla="*/ 1745674 h 5008253"/>
                  <a:gd name="connsiteX2" fmla="*/ 803564 w 3706909"/>
                  <a:gd name="connsiteY2" fmla="*/ 2493819 h 5008253"/>
                  <a:gd name="connsiteX3" fmla="*/ 498764 w 3706909"/>
                  <a:gd name="connsiteY3" fmla="*/ 4308764 h 5008253"/>
                  <a:gd name="connsiteX4" fmla="*/ 13855 w 3706909"/>
                  <a:gd name="connsiteY4" fmla="*/ 4710546 h 5008253"/>
                  <a:gd name="connsiteX5" fmla="*/ 0 w 3706909"/>
                  <a:gd name="connsiteY5" fmla="*/ 27710 h 5008253"/>
                  <a:gd name="connsiteX6" fmla="*/ 3546766 w 3706909"/>
                  <a:gd name="connsiteY6" fmla="*/ 0 h 5008253"/>
                  <a:gd name="connsiteX0" fmla="*/ 3546766 w 3576888"/>
                  <a:gd name="connsiteY0" fmla="*/ 0 h 5008253"/>
                  <a:gd name="connsiteX1" fmla="*/ 2992581 w 3576888"/>
                  <a:gd name="connsiteY1" fmla="*/ 1745674 h 5008253"/>
                  <a:gd name="connsiteX2" fmla="*/ 803564 w 3576888"/>
                  <a:gd name="connsiteY2" fmla="*/ 2493819 h 5008253"/>
                  <a:gd name="connsiteX3" fmla="*/ 498764 w 3576888"/>
                  <a:gd name="connsiteY3" fmla="*/ 4308764 h 5008253"/>
                  <a:gd name="connsiteX4" fmla="*/ 13855 w 3576888"/>
                  <a:gd name="connsiteY4" fmla="*/ 4710546 h 5008253"/>
                  <a:gd name="connsiteX5" fmla="*/ 0 w 3576888"/>
                  <a:gd name="connsiteY5" fmla="*/ 27710 h 5008253"/>
                  <a:gd name="connsiteX6" fmla="*/ 3546766 w 3576888"/>
                  <a:gd name="connsiteY6" fmla="*/ 0 h 5008253"/>
                  <a:gd name="connsiteX0" fmla="*/ 3546766 w 3560729"/>
                  <a:gd name="connsiteY0" fmla="*/ 0 h 5008253"/>
                  <a:gd name="connsiteX1" fmla="*/ 2604653 w 3560729"/>
                  <a:gd name="connsiteY1" fmla="*/ 1814947 h 5008253"/>
                  <a:gd name="connsiteX2" fmla="*/ 803564 w 3560729"/>
                  <a:gd name="connsiteY2" fmla="*/ 2493819 h 5008253"/>
                  <a:gd name="connsiteX3" fmla="*/ 498764 w 3560729"/>
                  <a:gd name="connsiteY3" fmla="*/ 4308764 h 5008253"/>
                  <a:gd name="connsiteX4" fmla="*/ 13855 w 3560729"/>
                  <a:gd name="connsiteY4" fmla="*/ 4710546 h 5008253"/>
                  <a:gd name="connsiteX5" fmla="*/ 0 w 3560729"/>
                  <a:gd name="connsiteY5" fmla="*/ 27710 h 5008253"/>
                  <a:gd name="connsiteX6" fmla="*/ 3546766 w 3560729"/>
                  <a:gd name="connsiteY6" fmla="*/ 0 h 5008253"/>
                  <a:gd name="connsiteX0" fmla="*/ 3546766 w 3560729"/>
                  <a:gd name="connsiteY0" fmla="*/ 0 h 5022108"/>
                  <a:gd name="connsiteX1" fmla="*/ 2604653 w 3560729"/>
                  <a:gd name="connsiteY1" fmla="*/ 1828802 h 5022108"/>
                  <a:gd name="connsiteX2" fmla="*/ 803564 w 3560729"/>
                  <a:gd name="connsiteY2" fmla="*/ 2507674 h 5022108"/>
                  <a:gd name="connsiteX3" fmla="*/ 498764 w 3560729"/>
                  <a:gd name="connsiteY3" fmla="*/ 4322619 h 5022108"/>
                  <a:gd name="connsiteX4" fmla="*/ 13855 w 3560729"/>
                  <a:gd name="connsiteY4" fmla="*/ 4724401 h 5022108"/>
                  <a:gd name="connsiteX5" fmla="*/ 0 w 3560729"/>
                  <a:gd name="connsiteY5" fmla="*/ 41565 h 5022108"/>
                  <a:gd name="connsiteX6" fmla="*/ 3546766 w 3560729"/>
                  <a:gd name="connsiteY6" fmla="*/ 0 h 5022108"/>
                  <a:gd name="connsiteX0" fmla="*/ 3546766 w 3560729"/>
                  <a:gd name="connsiteY0" fmla="*/ 0 h 5028368"/>
                  <a:gd name="connsiteX1" fmla="*/ 2604653 w 3560729"/>
                  <a:gd name="connsiteY1" fmla="*/ 1828802 h 5028368"/>
                  <a:gd name="connsiteX2" fmla="*/ 803564 w 3560729"/>
                  <a:gd name="connsiteY2" fmla="*/ 2313710 h 5028368"/>
                  <a:gd name="connsiteX3" fmla="*/ 498764 w 3560729"/>
                  <a:gd name="connsiteY3" fmla="*/ 4322619 h 5028368"/>
                  <a:gd name="connsiteX4" fmla="*/ 13855 w 3560729"/>
                  <a:gd name="connsiteY4" fmla="*/ 4724401 h 5028368"/>
                  <a:gd name="connsiteX5" fmla="*/ 0 w 3560729"/>
                  <a:gd name="connsiteY5" fmla="*/ 41565 h 5028368"/>
                  <a:gd name="connsiteX6" fmla="*/ 3546766 w 3560729"/>
                  <a:gd name="connsiteY6" fmla="*/ 0 h 5028368"/>
                  <a:gd name="connsiteX0" fmla="*/ 3546766 w 3567061"/>
                  <a:gd name="connsiteY0" fmla="*/ 0 h 5028368"/>
                  <a:gd name="connsiteX1" fmla="*/ 2826326 w 3567061"/>
                  <a:gd name="connsiteY1" fmla="*/ 1731820 h 5028368"/>
                  <a:gd name="connsiteX2" fmla="*/ 803564 w 3567061"/>
                  <a:gd name="connsiteY2" fmla="*/ 2313710 h 5028368"/>
                  <a:gd name="connsiteX3" fmla="*/ 498764 w 3567061"/>
                  <a:gd name="connsiteY3" fmla="*/ 4322619 h 5028368"/>
                  <a:gd name="connsiteX4" fmla="*/ 13855 w 3567061"/>
                  <a:gd name="connsiteY4" fmla="*/ 4724401 h 5028368"/>
                  <a:gd name="connsiteX5" fmla="*/ 0 w 3567061"/>
                  <a:gd name="connsiteY5" fmla="*/ 41565 h 5028368"/>
                  <a:gd name="connsiteX6" fmla="*/ 3546766 w 3567061"/>
                  <a:gd name="connsiteY6" fmla="*/ 0 h 5028368"/>
                  <a:gd name="connsiteX0" fmla="*/ 3546766 w 3567061"/>
                  <a:gd name="connsiteY0" fmla="*/ 0 h 4939815"/>
                  <a:gd name="connsiteX1" fmla="*/ 2826326 w 3567061"/>
                  <a:gd name="connsiteY1" fmla="*/ 1731820 h 4939815"/>
                  <a:gd name="connsiteX2" fmla="*/ 803564 w 3567061"/>
                  <a:gd name="connsiteY2" fmla="*/ 2313710 h 4939815"/>
                  <a:gd name="connsiteX3" fmla="*/ 1066801 w 3567061"/>
                  <a:gd name="connsiteY3" fmla="*/ 3782292 h 4939815"/>
                  <a:gd name="connsiteX4" fmla="*/ 13855 w 3567061"/>
                  <a:gd name="connsiteY4" fmla="*/ 4724401 h 4939815"/>
                  <a:gd name="connsiteX5" fmla="*/ 0 w 3567061"/>
                  <a:gd name="connsiteY5" fmla="*/ 41565 h 4939815"/>
                  <a:gd name="connsiteX6" fmla="*/ 3546766 w 3567061"/>
                  <a:gd name="connsiteY6" fmla="*/ 0 h 4939815"/>
                  <a:gd name="connsiteX0" fmla="*/ 3546766 w 3567427"/>
                  <a:gd name="connsiteY0" fmla="*/ 0 h 4944652"/>
                  <a:gd name="connsiteX1" fmla="*/ 2826326 w 3567427"/>
                  <a:gd name="connsiteY1" fmla="*/ 1731820 h 4944652"/>
                  <a:gd name="connsiteX2" fmla="*/ 748145 w 3567427"/>
                  <a:gd name="connsiteY2" fmla="*/ 2050474 h 4944652"/>
                  <a:gd name="connsiteX3" fmla="*/ 1066801 w 3567427"/>
                  <a:gd name="connsiteY3" fmla="*/ 3782292 h 4944652"/>
                  <a:gd name="connsiteX4" fmla="*/ 13855 w 3567427"/>
                  <a:gd name="connsiteY4" fmla="*/ 4724401 h 4944652"/>
                  <a:gd name="connsiteX5" fmla="*/ 0 w 3567427"/>
                  <a:gd name="connsiteY5" fmla="*/ 41565 h 4944652"/>
                  <a:gd name="connsiteX6" fmla="*/ 3546766 w 3567427"/>
                  <a:gd name="connsiteY6" fmla="*/ 0 h 4944652"/>
                  <a:gd name="connsiteX0" fmla="*/ 3546766 w 3566619"/>
                  <a:gd name="connsiteY0" fmla="*/ 0 h 4940065"/>
                  <a:gd name="connsiteX1" fmla="*/ 2826326 w 3566619"/>
                  <a:gd name="connsiteY1" fmla="*/ 1731820 h 4940065"/>
                  <a:gd name="connsiteX2" fmla="*/ 872836 w 3566619"/>
                  <a:gd name="connsiteY2" fmla="*/ 2299856 h 4940065"/>
                  <a:gd name="connsiteX3" fmla="*/ 1066801 w 3566619"/>
                  <a:gd name="connsiteY3" fmla="*/ 3782292 h 4940065"/>
                  <a:gd name="connsiteX4" fmla="*/ 13855 w 3566619"/>
                  <a:gd name="connsiteY4" fmla="*/ 4724401 h 4940065"/>
                  <a:gd name="connsiteX5" fmla="*/ 0 w 3566619"/>
                  <a:gd name="connsiteY5" fmla="*/ 41565 h 4940065"/>
                  <a:gd name="connsiteX6" fmla="*/ 3546766 w 3566619"/>
                  <a:gd name="connsiteY6" fmla="*/ 0 h 4940065"/>
                  <a:gd name="connsiteX0" fmla="*/ 3546766 w 3566619"/>
                  <a:gd name="connsiteY0" fmla="*/ 0 h 4943391"/>
                  <a:gd name="connsiteX1" fmla="*/ 2826326 w 3566619"/>
                  <a:gd name="connsiteY1" fmla="*/ 1731820 h 4943391"/>
                  <a:gd name="connsiteX2" fmla="*/ 872836 w 3566619"/>
                  <a:gd name="connsiteY2" fmla="*/ 2299856 h 4943391"/>
                  <a:gd name="connsiteX3" fmla="*/ 1343891 w 3566619"/>
                  <a:gd name="connsiteY3" fmla="*/ 3810001 h 4943391"/>
                  <a:gd name="connsiteX4" fmla="*/ 13855 w 3566619"/>
                  <a:gd name="connsiteY4" fmla="*/ 4724401 h 4943391"/>
                  <a:gd name="connsiteX5" fmla="*/ 0 w 3566619"/>
                  <a:gd name="connsiteY5" fmla="*/ 41565 h 4943391"/>
                  <a:gd name="connsiteX6" fmla="*/ 3546766 w 3566619"/>
                  <a:gd name="connsiteY6" fmla="*/ 0 h 4943391"/>
                  <a:gd name="connsiteX0" fmla="*/ 3546766 w 3566619"/>
                  <a:gd name="connsiteY0" fmla="*/ 0 h 4955848"/>
                  <a:gd name="connsiteX1" fmla="*/ 2826326 w 3566619"/>
                  <a:gd name="connsiteY1" fmla="*/ 1731820 h 4955848"/>
                  <a:gd name="connsiteX2" fmla="*/ 872836 w 3566619"/>
                  <a:gd name="connsiteY2" fmla="*/ 2299856 h 4955848"/>
                  <a:gd name="connsiteX3" fmla="*/ 1136073 w 3566619"/>
                  <a:gd name="connsiteY3" fmla="*/ 3906983 h 4955848"/>
                  <a:gd name="connsiteX4" fmla="*/ 13855 w 3566619"/>
                  <a:gd name="connsiteY4" fmla="*/ 4724401 h 4955848"/>
                  <a:gd name="connsiteX5" fmla="*/ 0 w 3566619"/>
                  <a:gd name="connsiteY5" fmla="*/ 41565 h 4955848"/>
                  <a:gd name="connsiteX6" fmla="*/ 3546766 w 3566619"/>
                  <a:gd name="connsiteY6" fmla="*/ 0 h 4955848"/>
                  <a:gd name="connsiteX0" fmla="*/ 3546766 w 3609882"/>
                  <a:gd name="connsiteY0" fmla="*/ 0 h 4955848"/>
                  <a:gd name="connsiteX1" fmla="*/ 3214254 w 3609882"/>
                  <a:gd name="connsiteY1" fmla="*/ 1579420 h 4955848"/>
                  <a:gd name="connsiteX2" fmla="*/ 872836 w 3609882"/>
                  <a:gd name="connsiteY2" fmla="*/ 2299856 h 4955848"/>
                  <a:gd name="connsiteX3" fmla="*/ 1136073 w 3609882"/>
                  <a:gd name="connsiteY3" fmla="*/ 3906983 h 4955848"/>
                  <a:gd name="connsiteX4" fmla="*/ 13855 w 3609882"/>
                  <a:gd name="connsiteY4" fmla="*/ 4724401 h 4955848"/>
                  <a:gd name="connsiteX5" fmla="*/ 0 w 3609882"/>
                  <a:gd name="connsiteY5" fmla="*/ 41565 h 4955848"/>
                  <a:gd name="connsiteX6" fmla="*/ 3546766 w 3609882"/>
                  <a:gd name="connsiteY6" fmla="*/ 0 h 4955848"/>
                  <a:gd name="connsiteX0" fmla="*/ 3546766 w 3609882"/>
                  <a:gd name="connsiteY0" fmla="*/ 0 h 4957825"/>
                  <a:gd name="connsiteX1" fmla="*/ 3214254 w 3609882"/>
                  <a:gd name="connsiteY1" fmla="*/ 1579420 h 4957825"/>
                  <a:gd name="connsiteX2" fmla="*/ 872836 w 3609882"/>
                  <a:gd name="connsiteY2" fmla="*/ 2299856 h 4957825"/>
                  <a:gd name="connsiteX3" fmla="*/ 1136073 w 3609882"/>
                  <a:gd name="connsiteY3" fmla="*/ 3906983 h 4957825"/>
                  <a:gd name="connsiteX4" fmla="*/ 13855 w 3609882"/>
                  <a:gd name="connsiteY4" fmla="*/ 4724401 h 4957825"/>
                  <a:gd name="connsiteX5" fmla="*/ 0 w 3609882"/>
                  <a:gd name="connsiteY5" fmla="*/ 41565 h 4957825"/>
                  <a:gd name="connsiteX6" fmla="*/ 3546766 w 3609882"/>
                  <a:gd name="connsiteY6" fmla="*/ 0 h 4957825"/>
                  <a:gd name="connsiteX0" fmla="*/ 3635098 w 3698214"/>
                  <a:gd name="connsiteY0" fmla="*/ 0 h 4956688"/>
                  <a:gd name="connsiteX1" fmla="*/ 3302586 w 3698214"/>
                  <a:gd name="connsiteY1" fmla="*/ 1579420 h 4956688"/>
                  <a:gd name="connsiteX2" fmla="*/ 961168 w 3698214"/>
                  <a:gd name="connsiteY2" fmla="*/ 2299856 h 4956688"/>
                  <a:gd name="connsiteX3" fmla="*/ 1432223 w 3698214"/>
                  <a:gd name="connsiteY3" fmla="*/ 4045529 h 4956688"/>
                  <a:gd name="connsiteX4" fmla="*/ 102187 w 3698214"/>
                  <a:gd name="connsiteY4" fmla="*/ 4724401 h 4956688"/>
                  <a:gd name="connsiteX5" fmla="*/ 88332 w 3698214"/>
                  <a:gd name="connsiteY5" fmla="*/ 41565 h 4956688"/>
                  <a:gd name="connsiteX6" fmla="*/ 3635098 w 3698214"/>
                  <a:gd name="connsiteY6" fmla="*/ 0 h 4956688"/>
                  <a:gd name="connsiteX0" fmla="*/ 3635098 w 3698214"/>
                  <a:gd name="connsiteY0" fmla="*/ 0 h 4956688"/>
                  <a:gd name="connsiteX1" fmla="*/ 3302586 w 3698214"/>
                  <a:gd name="connsiteY1" fmla="*/ 1579420 h 4956688"/>
                  <a:gd name="connsiteX2" fmla="*/ 961168 w 3698214"/>
                  <a:gd name="connsiteY2" fmla="*/ 2299856 h 4956688"/>
                  <a:gd name="connsiteX3" fmla="*/ 1432223 w 3698214"/>
                  <a:gd name="connsiteY3" fmla="*/ 4045529 h 4956688"/>
                  <a:gd name="connsiteX4" fmla="*/ 102187 w 3698214"/>
                  <a:gd name="connsiteY4" fmla="*/ 4724401 h 4956688"/>
                  <a:gd name="connsiteX5" fmla="*/ 88332 w 3698214"/>
                  <a:gd name="connsiteY5" fmla="*/ 41565 h 4956688"/>
                  <a:gd name="connsiteX6" fmla="*/ 3635098 w 3698214"/>
                  <a:gd name="connsiteY6" fmla="*/ 0 h 4956688"/>
                  <a:gd name="connsiteX0" fmla="*/ 3635098 w 3698214"/>
                  <a:gd name="connsiteY0" fmla="*/ 0 h 4956688"/>
                  <a:gd name="connsiteX1" fmla="*/ 3302586 w 3698214"/>
                  <a:gd name="connsiteY1" fmla="*/ 1579420 h 4956688"/>
                  <a:gd name="connsiteX2" fmla="*/ 961168 w 3698214"/>
                  <a:gd name="connsiteY2" fmla="*/ 2299856 h 4956688"/>
                  <a:gd name="connsiteX3" fmla="*/ 1432223 w 3698214"/>
                  <a:gd name="connsiteY3" fmla="*/ 4045529 h 4956688"/>
                  <a:gd name="connsiteX4" fmla="*/ 102187 w 3698214"/>
                  <a:gd name="connsiteY4" fmla="*/ 4724401 h 4956688"/>
                  <a:gd name="connsiteX5" fmla="*/ 88332 w 3698214"/>
                  <a:gd name="connsiteY5" fmla="*/ 41565 h 4956688"/>
                  <a:gd name="connsiteX6" fmla="*/ 3635098 w 3698214"/>
                  <a:gd name="connsiteY6" fmla="*/ 0 h 4956688"/>
                  <a:gd name="connsiteX0" fmla="*/ 3591845 w 3654961"/>
                  <a:gd name="connsiteY0" fmla="*/ 0 h 4968373"/>
                  <a:gd name="connsiteX1" fmla="*/ 3259333 w 3654961"/>
                  <a:gd name="connsiteY1" fmla="*/ 1579420 h 4968373"/>
                  <a:gd name="connsiteX2" fmla="*/ 917915 w 3654961"/>
                  <a:gd name="connsiteY2" fmla="*/ 2299856 h 4968373"/>
                  <a:gd name="connsiteX3" fmla="*/ 1388970 w 3654961"/>
                  <a:gd name="connsiteY3" fmla="*/ 4045529 h 4968373"/>
                  <a:gd name="connsiteX4" fmla="*/ 58934 w 3654961"/>
                  <a:gd name="connsiteY4" fmla="*/ 4724401 h 4968373"/>
                  <a:gd name="connsiteX5" fmla="*/ 45079 w 3654961"/>
                  <a:gd name="connsiteY5" fmla="*/ 41565 h 4968373"/>
                  <a:gd name="connsiteX6" fmla="*/ 3591845 w 3654961"/>
                  <a:gd name="connsiteY6" fmla="*/ 0 h 4968373"/>
                  <a:gd name="connsiteX0" fmla="*/ 3591845 w 3654961"/>
                  <a:gd name="connsiteY0" fmla="*/ 0 h 4967280"/>
                  <a:gd name="connsiteX1" fmla="*/ 3259333 w 3654961"/>
                  <a:gd name="connsiteY1" fmla="*/ 1579420 h 4967280"/>
                  <a:gd name="connsiteX2" fmla="*/ 917915 w 3654961"/>
                  <a:gd name="connsiteY2" fmla="*/ 2299856 h 4967280"/>
                  <a:gd name="connsiteX3" fmla="*/ 1388970 w 3654961"/>
                  <a:gd name="connsiteY3" fmla="*/ 4045529 h 4967280"/>
                  <a:gd name="connsiteX4" fmla="*/ 58934 w 3654961"/>
                  <a:gd name="connsiteY4" fmla="*/ 4724401 h 4967280"/>
                  <a:gd name="connsiteX5" fmla="*/ 45079 w 3654961"/>
                  <a:gd name="connsiteY5" fmla="*/ 41565 h 4967280"/>
                  <a:gd name="connsiteX6" fmla="*/ 3591845 w 3654961"/>
                  <a:gd name="connsiteY6" fmla="*/ 0 h 4967280"/>
                  <a:gd name="connsiteX0" fmla="*/ 3591845 w 3654961"/>
                  <a:gd name="connsiteY0" fmla="*/ 0 h 4979298"/>
                  <a:gd name="connsiteX1" fmla="*/ 3259333 w 3654961"/>
                  <a:gd name="connsiteY1" fmla="*/ 1579420 h 4979298"/>
                  <a:gd name="connsiteX2" fmla="*/ 917915 w 3654961"/>
                  <a:gd name="connsiteY2" fmla="*/ 2299856 h 4979298"/>
                  <a:gd name="connsiteX3" fmla="*/ 1388970 w 3654961"/>
                  <a:gd name="connsiteY3" fmla="*/ 4045529 h 4979298"/>
                  <a:gd name="connsiteX4" fmla="*/ 58934 w 3654961"/>
                  <a:gd name="connsiteY4" fmla="*/ 4738255 h 4979298"/>
                  <a:gd name="connsiteX5" fmla="*/ 45079 w 3654961"/>
                  <a:gd name="connsiteY5" fmla="*/ 41565 h 4979298"/>
                  <a:gd name="connsiteX6" fmla="*/ 3591845 w 3654961"/>
                  <a:gd name="connsiteY6" fmla="*/ 0 h 4979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654961" h="4979298">
                    <a:moveTo>
                      <a:pt x="3591845" y="0"/>
                    </a:moveTo>
                    <a:cubicBezTo>
                      <a:pt x="3704991" y="635000"/>
                      <a:pt x="3704988" y="1196111"/>
                      <a:pt x="3259333" y="1579420"/>
                    </a:cubicBezTo>
                    <a:cubicBezTo>
                      <a:pt x="2813678" y="1962729"/>
                      <a:pt x="1229642" y="1888838"/>
                      <a:pt x="917915" y="2299856"/>
                    </a:cubicBezTo>
                    <a:cubicBezTo>
                      <a:pt x="606188" y="2710874"/>
                      <a:pt x="1532133" y="3639129"/>
                      <a:pt x="1388970" y="4045529"/>
                    </a:cubicBezTo>
                    <a:cubicBezTo>
                      <a:pt x="1245807" y="4451929"/>
                      <a:pt x="185461" y="5430703"/>
                      <a:pt x="58934" y="4738255"/>
                    </a:cubicBezTo>
                    <a:cubicBezTo>
                      <a:pt x="-67593" y="4045807"/>
                      <a:pt x="49697" y="1602510"/>
                      <a:pt x="45079" y="41565"/>
                    </a:cubicBezTo>
                    <a:lnTo>
                      <a:pt x="359184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84407" tIns="42203" rIns="84407" bIns="42203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th-TH" sz="1661"/>
              </a:p>
            </p:txBody>
          </p:sp>
          <p:sp>
            <p:nvSpPr>
              <p:cNvPr id="28" name="รูปแบบอิสระ: รูปร่าง 27">
                <a:extLst>
                  <a:ext uri="{FF2B5EF4-FFF2-40B4-BE49-F238E27FC236}">
                    <a16:creationId xmlns:a16="http://schemas.microsoft.com/office/drawing/2014/main" id="{2BA85EDD-0A85-4EA9-8663-73F808501E58}"/>
                  </a:ext>
                </a:extLst>
              </p:cNvPr>
              <p:cNvSpPr/>
              <p:nvPr/>
            </p:nvSpPr>
            <p:spPr>
              <a:xfrm>
                <a:off x="-13854" y="-53779"/>
                <a:ext cx="5988928" cy="3844532"/>
              </a:xfrm>
              <a:custGeom>
                <a:avLst/>
                <a:gdLst>
                  <a:gd name="connsiteX0" fmla="*/ 5791200 w 5791200"/>
                  <a:gd name="connsiteY0" fmla="*/ 13854 h 3574472"/>
                  <a:gd name="connsiteX1" fmla="*/ 3061855 w 5791200"/>
                  <a:gd name="connsiteY1" fmla="*/ 678872 h 3574472"/>
                  <a:gd name="connsiteX2" fmla="*/ 2992582 w 5791200"/>
                  <a:gd name="connsiteY2" fmla="*/ 1607127 h 3574472"/>
                  <a:gd name="connsiteX3" fmla="*/ 1413164 w 5791200"/>
                  <a:gd name="connsiteY3" fmla="*/ 1870363 h 3574472"/>
                  <a:gd name="connsiteX4" fmla="*/ 0 w 5791200"/>
                  <a:gd name="connsiteY4" fmla="*/ 3574472 h 3574472"/>
                  <a:gd name="connsiteX5" fmla="*/ 55418 w 5791200"/>
                  <a:gd name="connsiteY5" fmla="*/ 0 h 3574472"/>
                  <a:gd name="connsiteX6" fmla="*/ 5791200 w 5791200"/>
                  <a:gd name="connsiteY6" fmla="*/ 13854 h 3574472"/>
                  <a:gd name="connsiteX0" fmla="*/ 5822003 w 5822003"/>
                  <a:gd name="connsiteY0" fmla="*/ 28151 h 3588769"/>
                  <a:gd name="connsiteX1" fmla="*/ 3092658 w 5822003"/>
                  <a:gd name="connsiteY1" fmla="*/ 693169 h 3588769"/>
                  <a:gd name="connsiteX2" fmla="*/ 3023385 w 5822003"/>
                  <a:gd name="connsiteY2" fmla="*/ 1621424 h 3588769"/>
                  <a:gd name="connsiteX3" fmla="*/ 1443967 w 5822003"/>
                  <a:gd name="connsiteY3" fmla="*/ 1884660 h 3588769"/>
                  <a:gd name="connsiteX4" fmla="*/ 30803 w 5822003"/>
                  <a:gd name="connsiteY4" fmla="*/ 3588769 h 3588769"/>
                  <a:gd name="connsiteX5" fmla="*/ 0 w 5822003"/>
                  <a:gd name="connsiteY5" fmla="*/ 0 h 3588769"/>
                  <a:gd name="connsiteX6" fmla="*/ 5822003 w 5822003"/>
                  <a:gd name="connsiteY6" fmla="*/ 28151 h 3588769"/>
                  <a:gd name="connsiteX0" fmla="*/ 5879484 w 5879484"/>
                  <a:gd name="connsiteY0" fmla="*/ 42449 h 3603067"/>
                  <a:gd name="connsiteX1" fmla="*/ 3150139 w 5879484"/>
                  <a:gd name="connsiteY1" fmla="*/ 707467 h 3603067"/>
                  <a:gd name="connsiteX2" fmla="*/ 3080866 w 5879484"/>
                  <a:gd name="connsiteY2" fmla="*/ 1635722 h 3603067"/>
                  <a:gd name="connsiteX3" fmla="*/ 1501448 w 5879484"/>
                  <a:gd name="connsiteY3" fmla="*/ 1898958 h 3603067"/>
                  <a:gd name="connsiteX4" fmla="*/ 88284 w 5879484"/>
                  <a:gd name="connsiteY4" fmla="*/ 3603067 h 3603067"/>
                  <a:gd name="connsiteX5" fmla="*/ 0 w 5879484"/>
                  <a:gd name="connsiteY5" fmla="*/ 0 h 3603067"/>
                  <a:gd name="connsiteX6" fmla="*/ 5879484 w 5879484"/>
                  <a:gd name="connsiteY6" fmla="*/ 42449 h 3603067"/>
                  <a:gd name="connsiteX0" fmla="*/ 5879484 w 5879484"/>
                  <a:gd name="connsiteY0" fmla="*/ 42449 h 3603067"/>
                  <a:gd name="connsiteX1" fmla="*/ 3150139 w 5879484"/>
                  <a:gd name="connsiteY1" fmla="*/ 707467 h 3603067"/>
                  <a:gd name="connsiteX2" fmla="*/ 3080866 w 5879484"/>
                  <a:gd name="connsiteY2" fmla="*/ 1635722 h 3603067"/>
                  <a:gd name="connsiteX3" fmla="*/ 1501448 w 5879484"/>
                  <a:gd name="connsiteY3" fmla="*/ 1898958 h 3603067"/>
                  <a:gd name="connsiteX4" fmla="*/ 2063 w 5879484"/>
                  <a:gd name="connsiteY4" fmla="*/ 3603067 h 3603067"/>
                  <a:gd name="connsiteX5" fmla="*/ 0 w 5879484"/>
                  <a:gd name="connsiteY5" fmla="*/ 0 h 3603067"/>
                  <a:gd name="connsiteX6" fmla="*/ 5879484 w 5879484"/>
                  <a:gd name="connsiteY6" fmla="*/ 42449 h 3603067"/>
                  <a:gd name="connsiteX0" fmla="*/ 6021126 w 6021126"/>
                  <a:gd name="connsiteY0" fmla="*/ 42449 h 3688855"/>
                  <a:gd name="connsiteX1" fmla="*/ 3291781 w 6021126"/>
                  <a:gd name="connsiteY1" fmla="*/ 707467 h 3688855"/>
                  <a:gd name="connsiteX2" fmla="*/ 3222508 w 6021126"/>
                  <a:gd name="connsiteY2" fmla="*/ 1635722 h 3688855"/>
                  <a:gd name="connsiteX3" fmla="*/ 1643090 w 6021126"/>
                  <a:gd name="connsiteY3" fmla="*/ 1898958 h 3688855"/>
                  <a:gd name="connsiteX4" fmla="*/ 2 w 6021126"/>
                  <a:gd name="connsiteY4" fmla="*/ 3688855 h 3688855"/>
                  <a:gd name="connsiteX5" fmla="*/ 141642 w 6021126"/>
                  <a:gd name="connsiteY5" fmla="*/ 0 h 3688855"/>
                  <a:gd name="connsiteX6" fmla="*/ 6021126 w 6021126"/>
                  <a:gd name="connsiteY6" fmla="*/ 42449 h 3688855"/>
                  <a:gd name="connsiteX0" fmla="*/ 6109408 w 6109408"/>
                  <a:gd name="connsiteY0" fmla="*/ 128236 h 3774642"/>
                  <a:gd name="connsiteX1" fmla="*/ 3380063 w 6109408"/>
                  <a:gd name="connsiteY1" fmla="*/ 793254 h 3774642"/>
                  <a:gd name="connsiteX2" fmla="*/ 3310790 w 6109408"/>
                  <a:gd name="connsiteY2" fmla="*/ 1721509 h 3774642"/>
                  <a:gd name="connsiteX3" fmla="*/ 1731372 w 6109408"/>
                  <a:gd name="connsiteY3" fmla="*/ 1984745 h 3774642"/>
                  <a:gd name="connsiteX4" fmla="*/ 88284 w 6109408"/>
                  <a:gd name="connsiteY4" fmla="*/ 3774642 h 3774642"/>
                  <a:gd name="connsiteX5" fmla="*/ 0 w 6109408"/>
                  <a:gd name="connsiteY5" fmla="*/ 0 h 3774642"/>
                  <a:gd name="connsiteX6" fmla="*/ 6109408 w 6109408"/>
                  <a:gd name="connsiteY6" fmla="*/ 128236 h 3774642"/>
                  <a:gd name="connsiteX0" fmla="*/ 6109408 w 6109408"/>
                  <a:gd name="connsiteY0" fmla="*/ 128236 h 3774642"/>
                  <a:gd name="connsiteX1" fmla="*/ 3380063 w 6109408"/>
                  <a:gd name="connsiteY1" fmla="*/ 793254 h 3774642"/>
                  <a:gd name="connsiteX2" fmla="*/ 3310790 w 6109408"/>
                  <a:gd name="connsiteY2" fmla="*/ 1721509 h 3774642"/>
                  <a:gd name="connsiteX3" fmla="*/ 1731372 w 6109408"/>
                  <a:gd name="connsiteY3" fmla="*/ 1984745 h 3774642"/>
                  <a:gd name="connsiteX4" fmla="*/ 88284 w 6109408"/>
                  <a:gd name="connsiteY4" fmla="*/ 3774642 h 3774642"/>
                  <a:gd name="connsiteX5" fmla="*/ 0 w 6109408"/>
                  <a:gd name="connsiteY5" fmla="*/ 0 h 3774642"/>
                  <a:gd name="connsiteX6" fmla="*/ 6109408 w 6109408"/>
                  <a:gd name="connsiteY6" fmla="*/ 128236 h 3774642"/>
                  <a:gd name="connsiteX0" fmla="*/ 6109408 w 6109408"/>
                  <a:gd name="connsiteY0" fmla="*/ 128236 h 3774642"/>
                  <a:gd name="connsiteX1" fmla="*/ 3380063 w 6109408"/>
                  <a:gd name="connsiteY1" fmla="*/ 793254 h 3774642"/>
                  <a:gd name="connsiteX2" fmla="*/ 3310790 w 6109408"/>
                  <a:gd name="connsiteY2" fmla="*/ 1721509 h 3774642"/>
                  <a:gd name="connsiteX3" fmla="*/ 1731372 w 6109408"/>
                  <a:gd name="connsiteY3" fmla="*/ 1984745 h 3774642"/>
                  <a:gd name="connsiteX4" fmla="*/ 88284 w 6109408"/>
                  <a:gd name="connsiteY4" fmla="*/ 3774642 h 3774642"/>
                  <a:gd name="connsiteX5" fmla="*/ 0 w 6109408"/>
                  <a:gd name="connsiteY5" fmla="*/ 0 h 3774642"/>
                  <a:gd name="connsiteX6" fmla="*/ 6109408 w 6109408"/>
                  <a:gd name="connsiteY6" fmla="*/ 128236 h 3774642"/>
                  <a:gd name="connsiteX0" fmla="*/ 6037557 w 6037557"/>
                  <a:gd name="connsiteY0" fmla="*/ 142533 h 3788939"/>
                  <a:gd name="connsiteX1" fmla="*/ 3308212 w 6037557"/>
                  <a:gd name="connsiteY1" fmla="*/ 807551 h 3788939"/>
                  <a:gd name="connsiteX2" fmla="*/ 3238939 w 6037557"/>
                  <a:gd name="connsiteY2" fmla="*/ 1735806 h 3788939"/>
                  <a:gd name="connsiteX3" fmla="*/ 1659521 w 6037557"/>
                  <a:gd name="connsiteY3" fmla="*/ 1999042 h 3788939"/>
                  <a:gd name="connsiteX4" fmla="*/ 16433 w 6037557"/>
                  <a:gd name="connsiteY4" fmla="*/ 3788939 h 3788939"/>
                  <a:gd name="connsiteX5" fmla="*/ 0 w 6037557"/>
                  <a:gd name="connsiteY5" fmla="*/ 0 h 3788939"/>
                  <a:gd name="connsiteX6" fmla="*/ 6037557 w 6037557"/>
                  <a:gd name="connsiteY6" fmla="*/ 142533 h 3788939"/>
                  <a:gd name="connsiteX0" fmla="*/ 6037557 w 6037557"/>
                  <a:gd name="connsiteY0" fmla="*/ 142533 h 3788939"/>
                  <a:gd name="connsiteX1" fmla="*/ 3308212 w 6037557"/>
                  <a:gd name="connsiteY1" fmla="*/ 807551 h 3788939"/>
                  <a:gd name="connsiteX2" fmla="*/ 3238939 w 6037557"/>
                  <a:gd name="connsiteY2" fmla="*/ 1735806 h 3788939"/>
                  <a:gd name="connsiteX3" fmla="*/ 1659521 w 6037557"/>
                  <a:gd name="connsiteY3" fmla="*/ 1999042 h 3788939"/>
                  <a:gd name="connsiteX4" fmla="*/ 16433 w 6037557"/>
                  <a:gd name="connsiteY4" fmla="*/ 3788939 h 3788939"/>
                  <a:gd name="connsiteX5" fmla="*/ 0 w 6037557"/>
                  <a:gd name="connsiteY5" fmla="*/ 0 h 3788939"/>
                  <a:gd name="connsiteX6" fmla="*/ 6037557 w 6037557"/>
                  <a:gd name="connsiteY6" fmla="*/ 142533 h 3788939"/>
                  <a:gd name="connsiteX0" fmla="*/ 6109407 w 6109407"/>
                  <a:gd name="connsiteY0" fmla="*/ 0 h 3789385"/>
                  <a:gd name="connsiteX1" fmla="*/ 3308212 w 6109407"/>
                  <a:gd name="connsiteY1" fmla="*/ 807997 h 3789385"/>
                  <a:gd name="connsiteX2" fmla="*/ 3238939 w 6109407"/>
                  <a:gd name="connsiteY2" fmla="*/ 1736252 h 3789385"/>
                  <a:gd name="connsiteX3" fmla="*/ 1659521 w 6109407"/>
                  <a:gd name="connsiteY3" fmla="*/ 1999488 h 3789385"/>
                  <a:gd name="connsiteX4" fmla="*/ 16433 w 6109407"/>
                  <a:gd name="connsiteY4" fmla="*/ 3789385 h 3789385"/>
                  <a:gd name="connsiteX5" fmla="*/ 0 w 6109407"/>
                  <a:gd name="connsiteY5" fmla="*/ 446 h 3789385"/>
                  <a:gd name="connsiteX6" fmla="*/ 6109407 w 6109407"/>
                  <a:gd name="connsiteY6" fmla="*/ 0 h 3789385"/>
                  <a:gd name="connsiteX0" fmla="*/ 6109407 w 6179364"/>
                  <a:gd name="connsiteY0" fmla="*/ 0 h 3789385"/>
                  <a:gd name="connsiteX1" fmla="*/ 3308212 w 6179364"/>
                  <a:gd name="connsiteY1" fmla="*/ 807997 h 3789385"/>
                  <a:gd name="connsiteX2" fmla="*/ 3238939 w 6179364"/>
                  <a:gd name="connsiteY2" fmla="*/ 1736252 h 3789385"/>
                  <a:gd name="connsiteX3" fmla="*/ 1659521 w 6179364"/>
                  <a:gd name="connsiteY3" fmla="*/ 1999488 h 3789385"/>
                  <a:gd name="connsiteX4" fmla="*/ 16433 w 6179364"/>
                  <a:gd name="connsiteY4" fmla="*/ 3789385 h 3789385"/>
                  <a:gd name="connsiteX5" fmla="*/ 0 w 6179364"/>
                  <a:gd name="connsiteY5" fmla="*/ 446 h 3789385"/>
                  <a:gd name="connsiteX6" fmla="*/ 6109407 w 6179364"/>
                  <a:gd name="connsiteY6" fmla="*/ 0 h 3789385"/>
                  <a:gd name="connsiteX0" fmla="*/ 6109407 w 6179364"/>
                  <a:gd name="connsiteY0" fmla="*/ 0 h 3789385"/>
                  <a:gd name="connsiteX1" fmla="*/ 3308212 w 6179364"/>
                  <a:gd name="connsiteY1" fmla="*/ 807997 h 3789385"/>
                  <a:gd name="connsiteX2" fmla="*/ 3238939 w 6179364"/>
                  <a:gd name="connsiteY2" fmla="*/ 1736252 h 3789385"/>
                  <a:gd name="connsiteX3" fmla="*/ 1659521 w 6179364"/>
                  <a:gd name="connsiteY3" fmla="*/ 1999488 h 3789385"/>
                  <a:gd name="connsiteX4" fmla="*/ 16433 w 6179364"/>
                  <a:gd name="connsiteY4" fmla="*/ 3789385 h 3789385"/>
                  <a:gd name="connsiteX5" fmla="*/ 0 w 6179364"/>
                  <a:gd name="connsiteY5" fmla="*/ 446 h 3789385"/>
                  <a:gd name="connsiteX6" fmla="*/ 6109407 w 6179364"/>
                  <a:gd name="connsiteY6" fmla="*/ 0 h 3789385"/>
                  <a:gd name="connsiteX0" fmla="*/ 6109407 w 6179364"/>
                  <a:gd name="connsiteY0" fmla="*/ 0 h 3826203"/>
                  <a:gd name="connsiteX1" fmla="*/ 3308212 w 6179364"/>
                  <a:gd name="connsiteY1" fmla="*/ 807997 h 3826203"/>
                  <a:gd name="connsiteX2" fmla="*/ 3238939 w 6179364"/>
                  <a:gd name="connsiteY2" fmla="*/ 1736252 h 3826203"/>
                  <a:gd name="connsiteX3" fmla="*/ 1659521 w 6179364"/>
                  <a:gd name="connsiteY3" fmla="*/ 1999488 h 3826203"/>
                  <a:gd name="connsiteX4" fmla="*/ 16433 w 6179364"/>
                  <a:gd name="connsiteY4" fmla="*/ 3789385 h 3826203"/>
                  <a:gd name="connsiteX5" fmla="*/ 0 w 6179364"/>
                  <a:gd name="connsiteY5" fmla="*/ 446 h 3826203"/>
                  <a:gd name="connsiteX6" fmla="*/ 6109407 w 6179364"/>
                  <a:gd name="connsiteY6" fmla="*/ 0 h 3826203"/>
                  <a:gd name="connsiteX0" fmla="*/ 6109407 w 6194666"/>
                  <a:gd name="connsiteY0" fmla="*/ 0 h 3826203"/>
                  <a:gd name="connsiteX1" fmla="*/ 3897392 w 6194666"/>
                  <a:gd name="connsiteY1" fmla="*/ 636422 h 3826203"/>
                  <a:gd name="connsiteX2" fmla="*/ 3238939 w 6194666"/>
                  <a:gd name="connsiteY2" fmla="*/ 1736252 h 3826203"/>
                  <a:gd name="connsiteX3" fmla="*/ 1659521 w 6194666"/>
                  <a:gd name="connsiteY3" fmla="*/ 1999488 h 3826203"/>
                  <a:gd name="connsiteX4" fmla="*/ 16433 w 6194666"/>
                  <a:gd name="connsiteY4" fmla="*/ 3789385 h 3826203"/>
                  <a:gd name="connsiteX5" fmla="*/ 0 w 6194666"/>
                  <a:gd name="connsiteY5" fmla="*/ 446 h 3826203"/>
                  <a:gd name="connsiteX6" fmla="*/ 6109407 w 6194666"/>
                  <a:gd name="connsiteY6" fmla="*/ 0 h 3826203"/>
                  <a:gd name="connsiteX0" fmla="*/ 6109407 w 6195622"/>
                  <a:gd name="connsiteY0" fmla="*/ 0 h 3830610"/>
                  <a:gd name="connsiteX1" fmla="*/ 3897392 w 6195622"/>
                  <a:gd name="connsiteY1" fmla="*/ 636422 h 3830610"/>
                  <a:gd name="connsiteX2" fmla="*/ 3052127 w 6195622"/>
                  <a:gd name="connsiteY2" fmla="*/ 1764848 h 3830610"/>
                  <a:gd name="connsiteX3" fmla="*/ 1659521 w 6195622"/>
                  <a:gd name="connsiteY3" fmla="*/ 1999488 h 3830610"/>
                  <a:gd name="connsiteX4" fmla="*/ 16433 w 6195622"/>
                  <a:gd name="connsiteY4" fmla="*/ 3789385 h 3830610"/>
                  <a:gd name="connsiteX5" fmla="*/ 0 w 6195622"/>
                  <a:gd name="connsiteY5" fmla="*/ 446 h 3830610"/>
                  <a:gd name="connsiteX6" fmla="*/ 6109407 w 6195622"/>
                  <a:gd name="connsiteY6" fmla="*/ 0 h 3830610"/>
                  <a:gd name="connsiteX0" fmla="*/ 6109407 w 6200522"/>
                  <a:gd name="connsiteY0" fmla="*/ 0 h 3830610"/>
                  <a:gd name="connsiteX1" fmla="*/ 4041094 w 6200522"/>
                  <a:gd name="connsiteY1" fmla="*/ 893784 h 3830610"/>
                  <a:gd name="connsiteX2" fmla="*/ 3052127 w 6200522"/>
                  <a:gd name="connsiteY2" fmla="*/ 1764848 h 3830610"/>
                  <a:gd name="connsiteX3" fmla="*/ 1659521 w 6200522"/>
                  <a:gd name="connsiteY3" fmla="*/ 1999488 h 3830610"/>
                  <a:gd name="connsiteX4" fmla="*/ 16433 w 6200522"/>
                  <a:gd name="connsiteY4" fmla="*/ 3789385 h 3830610"/>
                  <a:gd name="connsiteX5" fmla="*/ 0 w 6200522"/>
                  <a:gd name="connsiteY5" fmla="*/ 446 h 3830610"/>
                  <a:gd name="connsiteX6" fmla="*/ 6109407 w 6200522"/>
                  <a:gd name="connsiteY6" fmla="*/ 0 h 3830610"/>
                  <a:gd name="connsiteX0" fmla="*/ 6109407 w 6200522"/>
                  <a:gd name="connsiteY0" fmla="*/ 0 h 3906887"/>
                  <a:gd name="connsiteX1" fmla="*/ 4041094 w 6200522"/>
                  <a:gd name="connsiteY1" fmla="*/ 893784 h 3906887"/>
                  <a:gd name="connsiteX2" fmla="*/ 3052127 w 6200522"/>
                  <a:gd name="connsiteY2" fmla="*/ 1764848 h 3906887"/>
                  <a:gd name="connsiteX3" fmla="*/ 1659521 w 6200522"/>
                  <a:gd name="connsiteY3" fmla="*/ 1999488 h 3906887"/>
                  <a:gd name="connsiteX4" fmla="*/ 921756 w 6200522"/>
                  <a:gd name="connsiteY4" fmla="*/ 2860023 h 3906887"/>
                  <a:gd name="connsiteX5" fmla="*/ 16433 w 6200522"/>
                  <a:gd name="connsiteY5" fmla="*/ 3789385 h 3906887"/>
                  <a:gd name="connsiteX6" fmla="*/ 0 w 6200522"/>
                  <a:gd name="connsiteY6" fmla="*/ 446 h 3906887"/>
                  <a:gd name="connsiteX7" fmla="*/ 6109407 w 6200522"/>
                  <a:gd name="connsiteY7" fmla="*/ 0 h 3906887"/>
                  <a:gd name="connsiteX0" fmla="*/ 6109407 w 6210247"/>
                  <a:gd name="connsiteY0" fmla="*/ 0 h 3906887"/>
                  <a:gd name="connsiteX1" fmla="*/ 4285388 w 6210247"/>
                  <a:gd name="connsiteY1" fmla="*/ 793699 h 3906887"/>
                  <a:gd name="connsiteX2" fmla="*/ 3052127 w 6210247"/>
                  <a:gd name="connsiteY2" fmla="*/ 1764848 h 3906887"/>
                  <a:gd name="connsiteX3" fmla="*/ 1659521 w 6210247"/>
                  <a:gd name="connsiteY3" fmla="*/ 1999488 h 3906887"/>
                  <a:gd name="connsiteX4" fmla="*/ 921756 w 6210247"/>
                  <a:gd name="connsiteY4" fmla="*/ 2860023 h 3906887"/>
                  <a:gd name="connsiteX5" fmla="*/ 16433 w 6210247"/>
                  <a:gd name="connsiteY5" fmla="*/ 3789385 h 3906887"/>
                  <a:gd name="connsiteX6" fmla="*/ 0 w 6210247"/>
                  <a:gd name="connsiteY6" fmla="*/ 446 h 3906887"/>
                  <a:gd name="connsiteX7" fmla="*/ 6109407 w 6210247"/>
                  <a:gd name="connsiteY7" fmla="*/ 0 h 3906887"/>
                  <a:gd name="connsiteX0" fmla="*/ 6109407 w 6214422"/>
                  <a:gd name="connsiteY0" fmla="*/ 0 h 3906887"/>
                  <a:gd name="connsiteX1" fmla="*/ 4285388 w 6214422"/>
                  <a:gd name="connsiteY1" fmla="*/ 793699 h 3906887"/>
                  <a:gd name="connsiteX2" fmla="*/ 2477318 w 6214422"/>
                  <a:gd name="connsiteY2" fmla="*/ 964165 h 3906887"/>
                  <a:gd name="connsiteX3" fmla="*/ 1659521 w 6214422"/>
                  <a:gd name="connsiteY3" fmla="*/ 1999488 h 3906887"/>
                  <a:gd name="connsiteX4" fmla="*/ 921756 w 6214422"/>
                  <a:gd name="connsiteY4" fmla="*/ 2860023 h 3906887"/>
                  <a:gd name="connsiteX5" fmla="*/ 16433 w 6214422"/>
                  <a:gd name="connsiteY5" fmla="*/ 3789385 h 3906887"/>
                  <a:gd name="connsiteX6" fmla="*/ 0 w 6214422"/>
                  <a:gd name="connsiteY6" fmla="*/ 446 h 3906887"/>
                  <a:gd name="connsiteX7" fmla="*/ 6109407 w 6214422"/>
                  <a:gd name="connsiteY7" fmla="*/ 0 h 3906887"/>
                  <a:gd name="connsiteX0" fmla="*/ 6109407 w 6214422"/>
                  <a:gd name="connsiteY0" fmla="*/ 0 h 3906887"/>
                  <a:gd name="connsiteX1" fmla="*/ 4285388 w 6214422"/>
                  <a:gd name="connsiteY1" fmla="*/ 793699 h 3906887"/>
                  <a:gd name="connsiteX2" fmla="*/ 2477318 w 6214422"/>
                  <a:gd name="connsiteY2" fmla="*/ 964165 h 3906887"/>
                  <a:gd name="connsiteX3" fmla="*/ 2033147 w 6214422"/>
                  <a:gd name="connsiteY3" fmla="*/ 2285446 h 3906887"/>
                  <a:gd name="connsiteX4" fmla="*/ 921756 w 6214422"/>
                  <a:gd name="connsiteY4" fmla="*/ 2860023 h 3906887"/>
                  <a:gd name="connsiteX5" fmla="*/ 16433 w 6214422"/>
                  <a:gd name="connsiteY5" fmla="*/ 3789385 h 3906887"/>
                  <a:gd name="connsiteX6" fmla="*/ 0 w 6214422"/>
                  <a:gd name="connsiteY6" fmla="*/ 446 h 3906887"/>
                  <a:gd name="connsiteX7" fmla="*/ 6109407 w 6214422"/>
                  <a:gd name="connsiteY7" fmla="*/ 0 h 3906887"/>
                  <a:gd name="connsiteX0" fmla="*/ 6109407 w 6214422"/>
                  <a:gd name="connsiteY0" fmla="*/ 0 h 3903573"/>
                  <a:gd name="connsiteX1" fmla="*/ 4285388 w 6214422"/>
                  <a:gd name="connsiteY1" fmla="*/ 793699 h 3903573"/>
                  <a:gd name="connsiteX2" fmla="*/ 2477318 w 6214422"/>
                  <a:gd name="connsiteY2" fmla="*/ 964165 h 3903573"/>
                  <a:gd name="connsiteX3" fmla="*/ 2033147 w 6214422"/>
                  <a:gd name="connsiteY3" fmla="*/ 2285446 h 3903573"/>
                  <a:gd name="connsiteX4" fmla="*/ 849905 w 6214422"/>
                  <a:gd name="connsiteY4" fmla="*/ 2817129 h 3903573"/>
                  <a:gd name="connsiteX5" fmla="*/ 16433 w 6214422"/>
                  <a:gd name="connsiteY5" fmla="*/ 3789385 h 3903573"/>
                  <a:gd name="connsiteX6" fmla="*/ 0 w 6214422"/>
                  <a:gd name="connsiteY6" fmla="*/ 446 h 3903573"/>
                  <a:gd name="connsiteX7" fmla="*/ 6109407 w 6214422"/>
                  <a:gd name="connsiteY7" fmla="*/ 0 h 3903573"/>
                  <a:gd name="connsiteX0" fmla="*/ 6109407 w 6214422"/>
                  <a:gd name="connsiteY0" fmla="*/ 0 h 3912056"/>
                  <a:gd name="connsiteX1" fmla="*/ 4285388 w 6214422"/>
                  <a:gd name="connsiteY1" fmla="*/ 793699 h 3912056"/>
                  <a:gd name="connsiteX2" fmla="*/ 2477318 w 6214422"/>
                  <a:gd name="connsiteY2" fmla="*/ 964165 h 3912056"/>
                  <a:gd name="connsiteX3" fmla="*/ 2033147 w 6214422"/>
                  <a:gd name="connsiteY3" fmla="*/ 2285446 h 3912056"/>
                  <a:gd name="connsiteX4" fmla="*/ 849905 w 6214422"/>
                  <a:gd name="connsiteY4" fmla="*/ 2817129 h 3912056"/>
                  <a:gd name="connsiteX5" fmla="*/ 16433 w 6214422"/>
                  <a:gd name="connsiteY5" fmla="*/ 3789385 h 3912056"/>
                  <a:gd name="connsiteX6" fmla="*/ 0 w 6214422"/>
                  <a:gd name="connsiteY6" fmla="*/ 446 h 3912056"/>
                  <a:gd name="connsiteX7" fmla="*/ 6109407 w 6214422"/>
                  <a:gd name="connsiteY7" fmla="*/ 0 h 3912056"/>
                  <a:gd name="connsiteX0" fmla="*/ 6109407 w 6220180"/>
                  <a:gd name="connsiteY0" fmla="*/ 0 h 3912056"/>
                  <a:gd name="connsiteX1" fmla="*/ 4400350 w 6220180"/>
                  <a:gd name="connsiteY1" fmla="*/ 993869 h 3912056"/>
                  <a:gd name="connsiteX2" fmla="*/ 2477318 w 6220180"/>
                  <a:gd name="connsiteY2" fmla="*/ 964165 h 3912056"/>
                  <a:gd name="connsiteX3" fmla="*/ 2033147 w 6220180"/>
                  <a:gd name="connsiteY3" fmla="*/ 2285446 h 3912056"/>
                  <a:gd name="connsiteX4" fmla="*/ 849905 w 6220180"/>
                  <a:gd name="connsiteY4" fmla="*/ 2817129 h 3912056"/>
                  <a:gd name="connsiteX5" fmla="*/ 16433 w 6220180"/>
                  <a:gd name="connsiteY5" fmla="*/ 3789385 h 3912056"/>
                  <a:gd name="connsiteX6" fmla="*/ 0 w 6220180"/>
                  <a:gd name="connsiteY6" fmla="*/ 446 h 3912056"/>
                  <a:gd name="connsiteX7" fmla="*/ 6109407 w 6220180"/>
                  <a:gd name="connsiteY7" fmla="*/ 0 h 3912056"/>
                  <a:gd name="connsiteX0" fmla="*/ 6109407 w 6221637"/>
                  <a:gd name="connsiteY0" fmla="*/ 0 h 3912056"/>
                  <a:gd name="connsiteX1" fmla="*/ 4400350 w 6221637"/>
                  <a:gd name="connsiteY1" fmla="*/ 993869 h 3912056"/>
                  <a:gd name="connsiteX2" fmla="*/ 2477318 w 6221637"/>
                  <a:gd name="connsiteY2" fmla="*/ 964165 h 3912056"/>
                  <a:gd name="connsiteX3" fmla="*/ 2033147 w 6221637"/>
                  <a:gd name="connsiteY3" fmla="*/ 2285446 h 3912056"/>
                  <a:gd name="connsiteX4" fmla="*/ 849905 w 6221637"/>
                  <a:gd name="connsiteY4" fmla="*/ 2817129 h 3912056"/>
                  <a:gd name="connsiteX5" fmla="*/ 16433 w 6221637"/>
                  <a:gd name="connsiteY5" fmla="*/ 3789385 h 3912056"/>
                  <a:gd name="connsiteX6" fmla="*/ 0 w 6221637"/>
                  <a:gd name="connsiteY6" fmla="*/ 446 h 3912056"/>
                  <a:gd name="connsiteX7" fmla="*/ 6109407 w 6221637"/>
                  <a:gd name="connsiteY7" fmla="*/ 0 h 3912056"/>
                  <a:gd name="connsiteX0" fmla="*/ 6109407 w 6217155"/>
                  <a:gd name="connsiteY0" fmla="*/ 0 h 3912056"/>
                  <a:gd name="connsiteX1" fmla="*/ 4314129 w 6217155"/>
                  <a:gd name="connsiteY1" fmla="*/ 765103 h 3912056"/>
                  <a:gd name="connsiteX2" fmla="*/ 2477318 w 6217155"/>
                  <a:gd name="connsiteY2" fmla="*/ 964165 h 3912056"/>
                  <a:gd name="connsiteX3" fmla="*/ 2033147 w 6217155"/>
                  <a:gd name="connsiteY3" fmla="*/ 2285446 h 3912056"/>
                  <a:gd name="connsiteX4" fmla="*/ 849905 w 6217155"/>
                  <a:gd name="connsiteY4" fmla="*/ 2817129 h 3912056"/>
                  <a:gd name="connsiteX5" fmla="*/ 16433 w 6217155"/>
                  <a:gd name="connsiteY5" fmla="*/ 3789385 h 3912056"/>
                  <a:gd name="connsiteX6" fmla="*/ 0 w 6217155"/>
                  <a:gd name="connsiteY6" fmla="*/ 446 h 3912056"/>
                  <a:gd name="connsiteX7" fmla="*/ 6109407 w 6217155"/>
                  <a:gd name="connsiteY7" fmla="*/ 0 h 3912056"/>
                  <a:gd name="connsiteX0" fmla="*/ 6109407 w 6216702"/>
                  <a:gd name="connsiteY0" fmla="*/ 0 h 3912056"/>
                  <a:gd name="connsiteX1" fmla="*/ 4314129 w 6216702"/>
                  <a:gd name="connsiteY1" fmla="*/ 765103 h 3912056"/>
                  <a:gd name="connsiteX2" fmla="*/ 2362355 w 6216702"/>
                  <a:gd name="connsiteY2" fmla="*/ 721101 h 3912056"/>
                  <a:gd name="connsiteX3" fmla="*/ 2033147 w 6216702"/>
                  <a:gd name="connsiteY3" fmla="*/ 2285446 h 3912056"/>
                  <a:gd name="connsiteX4" fmla="*/ 849905 w 6216702"/>
                  <a:gd name="connsiteY4" fmla="*/ 2817129 h 3912056"/>
                  <a:gd name="connsiteX5" fmla="*/ 16433 w 6216702"/>
                  <a:gd name="connsiteY5" fmla="*/ 3789385 h 3912056"/>
                  <a:gd name="connsiteX6" fmla="*/ 0 w 6216702"/>
                  <a:gd name="connsiteY6" fmla="*/ 446 h 3912056"/>
                  <a:gd name="connsiteX7" fmla="*/ 6109407 w 6216702"/>
                  <a:gd name="connsiteY7" fmla="*/ 0 h 3912056"/>
                  <a:gd name="connsiteX0" fmla="*/ 6109407 w 6212589"/>
                  <a:gd name="connsiteY0" fmla="*/ 0 h 3912056"/>
                  <a:gd name="connsiteX1" fmla="*/ 4227908 w 6212589"/>
                  <a:gd name="connsiteY1" fmla="*/ 622123 h 3912056"/>
                  <a:gd name="connsiteX2" fmla="*/ 2362355 w 6212589"/>
                  <a:gd name="connsiteY2" fmla="*/ 721101 h 3912056"/>
                  <a:gd name="connsiteX3" fmla="*/ 2033147 w 6212589"/>
                  <a:gd name="connsiteY3" fmla="*/ 2285446 h 3912056"/>
                  <a:gd name="connsiteX4" fmla="*/ 849905 w 6212589"/>
                  <a:gd name="connsiteY4" fmla="*/ 2817129 h 3912056"/>
                  <a:gd name="connsiteX5" fmla="*/ 16433 w 6212589"/>
                  <a:gd name="connsiteY5" fmla="*/ 3789385 h 3912056"/>
                  <a:gd name="connsiteX6" fmla="*/ 0 w 6212589"/>
                  <a:gd name="connsiteY6" fmla="*/ 446 h 3912056"/>
                  <a:gd name="connsiteX7" fmla="*/ 6109407 w 6212589"/>
                  <a:gd name="connsiteY7" fmla="*/ 0 h 3912056"/>
                  <a:gd name="connsiteX0" fmla="*/ 6109407 w 6213116"/>
                  <a:gd name="connsiteY0" fmla="*/ 0 h 3912056"/>
                  <a:gd name="connsiteX1" fmla="*/ 4227908 w 6213116"/>
                  <a:gd name="connsiteY1" fmla="*/ 622123 h 3912056"/>
                  <a:gd name="connsiteX2" fmla="*/ 2290505 w 6213116"/>
                  <a:gd name="connsiteY2" fmla="*/ 721102 h 3912056"/>
                  <a:gd name="connsiteX3" fmla="*/ 2033147 w 6213116"/>
                  <a:gd name="connsiteY3" fmla="*/ 2285446 h 3912056"/>
                  <a:gd name="connsiteX4" fmla="*/ 849905 w 6213116"/>
                  <a:gd name="connsiteY4" fmla="*/ 2817129 h 3912056"/>
                  <a:gd name="connsiteX5" fmla="*/ 16433 w 6213116"/>
                  <a:gd name="connsiteY5" fmla="*/ 3789385 h 3912056"/>
                  <a:gd name="connsiteX6" fmla="*/ 0 w 6213116"/>
                  <a:gd name="connsiteY6" fmla="*/ 446 h 3912056"/>
                  <a:gd name="connsiteX7" fmla="*/ 6109407 w 6213116"/>
                  <a:gd name="connsiteY7" fmla="*/ 0 h 3912056"/>
                  <a:gd name="connsiteX0" fmla="*/ 6109407 w 6214399"/>
                  <a:gd name="connsiteY0" fmla="*/ 0 h 3912056"/>
                  <a:gd name="connsiteX1" fmla="*/ 4227908 w 6214399"/>
                  <a:gd name="connsiteY1" fmla="*/ 622123 h 3912056"/>
                  <a:gd name="connsiteX2" fmla="*/ 2290505 w 6214399"/>
                  <a:gd name="connsiteY2" fmla="*/ 721102 h 3912056"/>
                  <a:gd name="connsiteX3" fmla="*/ 2033147 w 6214399"/>
                  <a:gd name="connsiteY3" fmla="*/ 2285446 h 3912056"/>
                  <a:gd name="connsiteX4" fmla="*/ 849905 w 6214399"/>
                  <a:gd name="connsiteY4" fmla="*/ 2817129 h 3912056"/>
                  <a:gd name="connsiteX5" fmla="*/ 16433 w 6214399"/>
                  <a:gd name="connsiteY5" fmla="*/ 3789385 h 3912056"/>
                  <a:gd name="connsiteX6" fmla="*/ 0 w 6214399"/>
                  <a:gd name="connsiteY6" fmla="*/ 446 h 3912056"/>
                  <a:gd name="connsiteX7" fmla="*/ 6109407 w 6214399"/>
                  <a:gd name="connsiteY7" fmla="*/ 0 h 3912056"/>
                  <a:gd name="connsiteX0" fmla="*/ 6109407 w 6231869"/>
                  <a:gd name="connsiteY0" fmla="*/ 0 h 3912056"/>
                  <a:gd name="connsiteX1" fmla="*/ 4227908 w 6231869"/>
                  <a:gd name="connsiteY1" fmla="*/ 622123 h 3912056"/>
                  <a:gd name="connsiteX2" fmla="*/ 2290505 w 6231869"/>
                  <a:gd name="connsiteY2" fmla="*/ 721102 h 3912056"/>
                  <a:gd name="connsiteX3" fmla="*/ 2033147 w 6231869"/>
                  <a:gd name="connsiteY3" fmla="*/ 2285446 h 3912056"/>
                  <a:gd name="connsiteX4" fmla="*/ 849905 w 6231869"/>
                  <a:gd name="connsiteY4" fmla="*/ 2817129 h 3912056"/>
                  <a:gd name="connsiteX5" fmla="*/ 16433 w 6231869"/>
                  <a:gd name="connsiteY5" fmla="*/ 3789385 h 3912056"/>
                  <a:gd name="connsiteX6" fmla="*/ 0 w 6231869"/>
                  <a:gd name="connsiteY6" fmla="*/ 446 h 3912056"/>
                  <a:gd name="connsiteX7" fmla="*/ 6109407 w 6231869"/>
                  <a:gd name="connsiteY7" fmla="*/ 0 h 3912056"/>
                  <a:gd name="connsiteX0" fmla="*/ 6109407 w 6263187"/>
                  <a:gd name="connsiteY0" fmla="*/ 0 h 3912056"/>
                  <a:gd name="connsiteX1" fmla="*/ 4227908 w 6263187"/>
                  <a:gd name="connsiteY1" fmla="*/ 622123 h 3912056"/>
                  <a:gd name="connsiteX2" fmla="*/ 2290505 w 6263187"/>
                  <a:gd name="connsiteY2" fmla="*/ 721102 h 3912056"/>
                  <a:gd name="connsiteX3" fmla="*/ 2033147 w 6263187"/>
                  <a:gd name="connsiteY3" fmla="*/ 2285446 h 3912056"/>
                  <a:gd name="connsiteX4" fmla="*/ 849905 w 6263187"/>
                  <a:gd name="connsiteY4" fmla="*/ 2817129 h 3912056"/>
                  <a:gd name="connsiteX5" fmla="*/ 16433 w 6263187"/>
                  <a:gd name="connsiteY5" fmla="*/ 3789385 h 3912056"/>
                  <a:gd name="connsiteX6" fmla="*/ 0 w 6263187"/>
                  <a:gd name="connsiteY6" fmla="*/ 446 h 3912056"/>
                  <a:gd name="connsiteX7" fmla="*/ 6109407 w 6263187"/>
                  <a:gd name="connsiteY7" fmla="*/ 0 h 3912056"/>
                  <a:gd name="connsiteX0" fmla="*/ 6109407 w 6251157"/>
                  <a:gd name="connsiteY0" fmla="*/ 53381 h 3965437"/>
                  <a:gd name="connsiteX1" fmla="*/ 4141687 w 6251157"/>
                  <a:gd name="connsiteY1" fmla="*/ 775590 h 3965437"/>
                  <a:gd name="connsiteX2" fmla="*/ 2290505 w 6251157"/>
                  <a:gd name="connsiteY2" fmla="*/ 774483 h 3965437"/>
                  <a:gd name="connsiteX3" fmla="*/ 2033147 w 6251157"/>
                  <a:gd name="connsiteY3" fmla="*/ 2338827 h 3965437"/>
                  <a:gd name="connsiteX4" fmla="*/ 849905 w 6251157"/>
                  <a:gd name="connsiteY4" fmla="*/ 2870510 h 3965437"/>
                  <a:gd name="connsiteX5" fmla="*/ 16433 w 6251157"/>
                  <a:gd name="connsiteY5" fmla="*/ 3842766 h 3965437"/>
                  <a:gd name="connsiteX6" fmla="*/ 0 w 6251157"/>
                  <a:gd name="connsiteY6" fmla="*/ 53827 h 3965437"/>
                  <a:gd name="connsiteX7" fmla="*/ 6109407 w 6251157"/>
                  <a:gd name="connsiteY7" fmla="*/ 53381 h 3965437"/>
                  <a:gd name="connsiteX0" fmla="*/ 6109407 w 6249177"/>
                  <a:gd name="connsiteY0" fmla="*/ 53381 h 3965437"/>
                  <a:gd name="connsiteX1" fmla="*/ 4141687 w 6249177"/>
                  <a:gd name="connsiteY1" fmla="*/ 775590 h 3965437"/>
                  <a:gd name="connsiteX2" fmla="*/ 2520428 w 6249177"/>
                  <a:gd name="connsiteY2" fmla="*/ 1131930 h 3965437"/>
                  <a:gd name="connsiteX3" fmla="*/ 2033147 w 6249177"/>
                  <a:gd name="connsiteY3" fmla="*/ 2338827 h 3965437"/>
                  <a:gd name="connsiteX4" fmla="*/ 849905 w 6249177"/>
                  <a:gd name="connsiteY4" fmla="*/ 2870510 h 3965437"/>
                  <a:gd name="connsiteX5" fmla="*/ 16433 w 6249177"/>
                  <a:gd name="connsiteY5" fmla="*/ 3842766 h 3965437"/>
                  <a:gd name="connsiteX6" fmla="*/ 0 w 6249177"/>
                  <a:gd name="connsiteY6" fmla="*/ 53827 h 3965437"/>
                  <a:gd name="connsiteX7" fmla="*/ 6109407 w 6249177"/>
                  <a:gd name="connsiteY7" fmla="*/ 53381 h 3965437"/>
                  <a:gd name="connsiteX0" fmla="*/ 6109407 w 6258571"/>
                  <a:gd name="connsiteY0" fmla="*/ 72445 h 3984501"/>
                  <a:gd name="connsiteX1" fmla="*/ 4227908 w 6258571"/>
                  <a:gd name="connsiteY1" fmla="*/ 1052016 h 3984501"/>
                  <a:gd name="connsiteX2" fmla="*/ 2520428 w 6258571"/>
                  <a:gd name="connsiteY2" fmla="*/ 1150994 h 3984501"/>
                  <a:gd name="connsiteX3" fmla="*/ 2033147 w 6258571"/>
                  <a:gd name="connsiteY3" fmla="*/ 2357891 h 3984501"/>
                  <a:gd name="connsiteX4" fmla="*/ 849905 w 6258571"/>
                  <a:gd name="connsiteY4" fmla="*/ 2889574 h 3984501"/>
                  <a:gd name="connsiteX5" fmla="*/ 16433 w 6258571"/>
                  <a:gd name="connsiteY5" fmla="*/ 3861830 h 3984501"/>
                  <a:gd name="connsiteX6" fmla="*/ 0 w 6258571"/>
                  <a:gd name="connsiteY6" fmla="*/ 72891 h 3984501"/>
                  <a:gd name="connsiteX7" fmla="*/ 6109407 w 6258571"/>
                  <a:gd name="connsiteY7" fmla="*/ 72445 h 3984501"/>
                  <a:gd name="connsiteX0" fmla="*/ 6109407 w 6224172"/>
                  <a:gd name="connsiteY0" fmla="*/ 72445 h 3984501"/>
                  <a:gd name="connsiteX1" fmla="*/ 4227908 w 6224172"/>
                  <a:gd name="connsiteY1" fmla="*/ 1052016 h 3984501"/>
                  <a:gd name="connsiteX2" fmla="*/ 2520428 w 6224172"/>
                  <a:gd name="connsiteY2" fmla="*/ 1150994 h 3984501"/>
                  <a:gd name="connsiteX3" fmla="*/ 2033147 w 6224172"/>
                  <a:gd name="connsiteY3" fmla="*/ 2357891 h 3984501"/>
                  <a:gd name="connsiteX4" fmla="*/ 849905 w 6224172"/>
                  <a:gd name="connsiteY4" fmla="*/ 2889574 h 3984501"/>
                  <a:gd name="connsiteX5" fmla="*/ 16433 w 6224172"/>
                  <a:gd name="connsiteY5" fmla="*/ 3861830 h 3984501"/>
                  <a:gd name="connsiteX6" fmla="*/ 0 w 6224172"/>
                  <a:gd name="connsiteY6" fmla="*/ 72891 h 3984501"/>
                  <a:gd name="connsiteX7" fmla="*/ 6109407 w 6224172"/>
                  <a:gd name="connsiteY7" fmla="*/ 72445 h 3984501"/>
                  <a:gd name="connsiteX0" fmla="*/ 6109407 w 6241461"/>
                  <a:gd name="connsiteY0" fmla="*/ 72445 h 3984501"/>
                  <a:gd name="connsiteX1" fmla="*/ 4227908 w 6241461"/>
                  <a:gd name="connsiteY1" fmla="*/ 1052016 h 3984501"/>
                  <a:gd name="connsiteX2" fmla="*/ 2520428 w 6241461"/>
                  <a:gd name="connsiteY2" fmla="*/ 1150994 h 3984501"/>
                  <a:gd name="connsiteX3" fmla="*/ 2033147 w 6241461"/>
                  <a:gd name="connsiteY3" fmla="*/ 2357891 h 3984501"/>
                  <a:gd name="connsiteX4" fmla="*/ 849905 w 6241461"/>
                  <a:gd name="connsiteY4" fmla="*/ 2889574 h 3984501"/>
                  <a:gd name="connsiteX5" fmla="*/ 16433 w 6241461"/>
                  <a:gd name="connsiteY5" fmla="*/ 3861830 h 3984501"/>
                  <a:gd name="connsiteX6" fmla="*/ 0 w 6241461"/>
                  <a:gd name="connsiteY6" fmla="*/ 72891 h 3984501"/>
                  <a:gd name="connsiteX7" fmla="*/ 6109407 w 6241461"/>
                  <a:gd name="connsiteY7" fmla="*/ 72445 h 3984501"/>
                  <a:gd name="connsiteX0" fmla="*/ 6109407 w 6201346"/>
                  <a:gd name="connsiteY0" fmla="*/ 55500 h 3967556"/>
                  <a:gd name="connsiteX1" fmla="*/ 3739321 w 6201346"/>
                  <a:gd name="connsiteY1" fmla="*/ 806305 h 3967556"/>
                  <a:gd name="connsiteX2" fmla="*/ 2520428 w 6201346"/>
                  <a:gd name="connsiteY2" fmla="*/ 1134049 h 3967556"/>
                  <a:gd name="connsiteX3" fmla="*/ 2033147 w 6201346"/>
                  <a:gd name="connsiteY3" fmla="*/ 2340946 h 3967556"/>
                  <a:gd name="connsiteX4" fmla="*/ 849905 w 6201346"/>
                  <a:gd name="connsiteY4" fmla="*/ 2872629 h 3967556"/>
                  <a:gd name="connsiteX5" fmla="*/ 16433 w 6201346"/>
                  <a:gd name="connsiteY5" fmla="*/ 3844885 h 3967556"/>
                  <a:gd name="connsiteX6" fmla="*/ 0 w 6201346"/>
                  <a:gd name="connsiteY6" fmla="*/ 55946 h 3967556"/>
                  <a:gd name="connsiteX7" fmla="*/ 6109407 w 6201346"/>
                  <a:gd name="connsiteY7" fmla="*/ 55500 h 3967556"/>
                  <a:gd name="connsiteX0" fmla="*/ 6109407 w 6211840"/>
                  <a:gd name="connsiteY0" fmla="*/ 55500 h 3967556"/>
                  <a:gd name="connsiteX1" fmla="*/ 3739321 w 6211840"/>
                  <a:gd name="connsiteY1" fmla="*/ 806305 h 3967556"/>
                  <a:gd name="connsiteX2" fmla="*/ 2549169 w 6211840"/>
                  <a:gd name="connsiteY2" fmla="*/ 1405710 h 3967556"/>
                  <a:gd name="connsiteX3" fmla="*/ 2033147 w 6211840"/>
                  <a:gd name="connsiteY3" fmla="*/ 2340946 h 3967556"/>
                  <a:gd name="connsiteX4" fmla="*/ 849905 w 6211840"/>
                  <a:gd name="connsiteY4" fmla="*/ 2872629 h 3967556"/>
                  <a:gd name="connsiteX5" fmla="*/ 16433 w 6211840"/>
                  <a:gd name="connsiteY5" fmla="*/ 3844885 h 3967556"/>
                  <a:gd name="connsiteX6" fmla="*/ 0 w 6211840"/>
                  <a:gd name="connsiteY6" fmla="*/ 55946 h 3967556"/>
                  <a:gd name="connsiteX7" fmla="*/ 6109407 w 6211840"/>
                  <a:gd name="connsiteY7" fmla="*/ 55500 h 39675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211840" h="3967556">
                    <a:moveTo>
                      <a:pt x="6109407" y="55500"/>
                    </a:moveTo>
                    <a:cubicBezTo>
                      <a:pt x="6732627" y="180560"/>
                      <a:pt x="4332694" y="581270"/>
                      <a:pt x="3739321" y="806305"/>
                    </a:cubicBezTo>
                    <a:cubicBezTo>
                      <a:pt x="3145948" y="1031340"/>
                      <a:pt x="2833531" y="1149936"/>
                      <a:pt x="2549169" y="1405710"/>
                    </a:cubicBezTo>
                    <a:cubicBezTo>
                      <a:pt x="2264807" y="1661484"/>
                      <a:pt x="2316358" y="2096460"/>
                      <a:pt x="2033147" y="2340946"/>
                    </a:cubicBezTo>
                    <a:cubicBezTo>
                      <a:pt x="1749936" y="2585432"/>
                      <a:pt x="1123753" y="2574313"/>
                      <a:pt x="849905" y="2872629"/>
                    </a:cubicBezTo>
                    <a:cubicBezTo>
                      <a:pt x="576057" y="3170945"/>
                      <a:pt x="16720" y="4345629"/>
                      <a:pt x="16433" y="3844885"/>
                    </a:cubicBezTo>
                    <a:cubicBezTo>
                      <a:pt x="15745" y="2643863"/>
                      <a:pt x="15057" y="1171182"/>
                      <a:pt x="0" y="55946"/>
                    </a:cubicBezTo>
                    <a:cubicBezTo>
                      <a:pt x="2036469" y="55797"/>
                      <a:pt x="5486187" y="-69560"/>
                      <a:pt x="6109407" y="5550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 dirty="0"/>
              </a:p>
            </p:txBody>
          </p:sp>
        </p:grpSp>
        <p:grpSp>
          <p:nvGrpSpPr>
            <p:cNvPr id="60" name="กลุ่ม 59">
              <a:extLst>
                <a:ext uri="{FF2B5EF4-FFF2-40B4-BE49-F238E27FC236}">
                  <a16:creationId xmlns:a16="http://schemas.microsoft.com/office/drawing/2014/main" id="{5063384C-1B67-4C48-859F-3B720252A26A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255808" y="373919"/>
              <a:ext cx="376162" cy="907724"/>
              <a:chOff x="6264894" y="1446698"/>
              <a:chExt cx="759640" cy="1984379"/>
            </a:xfrm>
          </p:grpSpPr>
          <p:sp>
            <p:nvSpPr>
              <p:cNvPr id="61" name="วงรี 60">
                <a:extLst>
                  <a:ext uri="{FF2B5EF4-FFF2-40B4-BE49-F238E27FC236}">
                    <a16:creationId xmlns:a16="http://schemas.microsoft.com/office/drawing/2014/main" id="{36043F64-AE10-48E1-83C6-E74C5B6505F5}"/>
                  </a:ext>
                </a:extLst>
              </p:cNvPr>
              <p:cNvSpPr/>
              <p:nvPr/>
            </p:nvSpPr>
            <p:spPr>
              <a:xfrm>
                <a:off x="6264894" y="14508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62" name="วงรี 61">
                <a:extLst>
                  <a:ext uri="{FF2B5EF4-FFF2-40B4-BE49-F238E27FC236}">
                    <a16:creationId xmlns:a16="http://schemas.microsoft.com/office/drawing/2014/main" id="{CBF52C19-C282-41CB-A7C0-48F1DF132FDC}"/>
                  </a:ext>
                </a:extLst>
              </p:cNvPr>
              <p:cNvSpPr/>
              <p:nvPr/>
            </p:nvSpPr>
            <p:spPr>
              <a:xfrm>
                <a:off x="6264894" y="16508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63" name="วงรี 62">
                <a:extLst>
                  <a:ext uri="{FF2B5EF4-FFF2-40B4-BE49-F238E27FC236}">
                    <a16:creationId xmlns:a16="http://schemas.microsoft.com/office/drawing/2014/main" id="{7DDA6A80-4690-4C1B-A94D-40F36F4808BF}"/>
                  </a:ext>
                </a:extLst>
              </p:cNvPr>
              <p:cNvSpPr/>
              <p:nvPr/>
            </p:nvSpPr>
            <p:spPr>
              <a:xfrm>
                <a:off x="6264894" y="185090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64" name="วงรี 63">
                <a:extLst>
                  <a:ext uri="{FF2B5EF4-FFF2-40B4-BE49-F238E27FC236}">
                    <a16:creationId xmlns:a16="http://schemas.microsoft.com/office/drawing/2014/main" id="{61A1373D-3938-4F72-AC4E-E968BA8F0228}"/>
                  </a:ext>
                </a:extLst>
              </p:cNvPr>
              <p:cNvSpPr/>
              <p:nvPr/>
            </p:nvSpPr>
            <p:spPr>
              <a:xfrm>
                <a:off x="6264894" y="205092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65" name="วงรี 64">
                <a:extLst>
                  <a:ext uri="{FF2B5EF4-FFF2-40B4-BE49-F238E27FC236}">
                    <a16:creationId xmlns:a16="http://schemas.microsoft.com/office/drawing/2014/main" id="{FBB0A0A6-1766-41CD-B47C-B65A5D10B60B}"/>
                  </a:ext>
                </a:extLst>
              </p:cNvPr>
              <p:cNvSpPr/>
              <p:nvPr/>
            </p:nvSpPr>
            <p:spPr>
              <a:xfrm>
                <a:off x="6264894" y="22509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66" name="วงรี 65">
                <a:extLst>
                  <a:ext uri="{FF2B5EF4-FFF2-40B4-BE49-F238E27FC236}">
                    <a16:creationId xmlns:a16="http://schemas.microsoft.com/office/drawing/2014/main" id="{F3C923B7-F97B-4F27-B22C-C23479043118}"/>
                  </a:ext>
                </a:extLst>
              </p:cNvPr>
              <p:cNvSpPr/>
              <p:nvPr/>
            </p:nvSpPr>
            <p:spPr>
              <a:xfrm>
                <a:off x="6264894" y="24509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67" name="วงรี 66">
                <a:extLst>
                  <a:ext uri="{FF2B5EF4-FFF2-40B4-BE49-F238E27FC236}">
                    <a16:creationId xmlns:a16="http://schemas.microsoft.com/office/drawing/2014/main" id="{3A3D4065-2C55-4581-9E65-7CF7555CDCCD}"/>
                  </a:ext>
                </a:extLst>
              </p:cNvPr>
              <p:cNvSpPr/>
              <p:nvPr/>
            </p:nvSpPr>
            <p:spPr>
              <a:xfrm>
                <a:off x="6264894" y="265100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68" name="วงรี 67">
                <a:extLst>
                  <a:ext uri="{FF2B5EF4-FFF2-40B4-BE49-F238E27FC236}">
                    <a16:creationId xmlns:a16="http://schemas.microsoft.com/office/drawing/2014/main" id="{2A971D1F-3270-497F-B94D-4359CFF5097A}"/>
                  </a:ext>
                </a:extLst>
              </p:cNvPr>
              <p:cNvSpPr/>
              <p:nvPr/>
            </p:nvSpPr>
            <p:spPr>
              <a:xfrm>
                <a:off x="6264894" y="285102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69" name="วงรี 68">
                <a:extLst>
                  <a:ext uri="{FF2B5EF4-FFF2-40B4-BE49-F238E27FC236}">
                    <a16:creationId xmlns:a16="http://schemas.microsoft.com/office/drawing/2014/main" id="{57687707-7206-4153-B28C-28F63D8AC682}"/>
                  </a:ext>
                </a:extLst>
              </p:cNvPr>
              <p:cNvSpPr/>
              <p:nvPr/>
            </p:nvSpPr>
            <p:spPr>
              <a:xfrm>
                <a:off x="6264894" y="30510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 dirty="0"/>
              </a:p>
            </p:txBody>
          </p:sp>
          <p:sp>
            <p:nvSpPr>
              <p:cNvPr id="70" name="วงรี 69">
                <a:extLst>
                  <a:ext uri="{FF2B5EF4-FFF2-40B4-BE49-F238E27FC236}">
                    <a16:creationId xmlns:a16="http://schemas.microsoft.com/office/drawing/2014/main" id="{FE901680-D2A7-41ED-8B46-82035F174F4D}"/>
                  </a:ext>
                </a:extLst>
              </p:cNvPr>
              <p:cNvSpPr/>
              <p:nvPr/>
            </p:nvSpPr>
            <p:spPr>
              <a:xfrm>
                <a:off x="6264894" y="32510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71" name="วงรี 70">
                <a:extLst>
                  <a:ext uri="{FF2B5EF4-FFF2-40B4-BE49-F238E27FC236}">
                    <a16:creationId xmlns:a16="http://schemas.microsoft.com/office/drawing/2014/main" id="{43BB84BE-9DA4-444F-A656-778A792D2066}"/>
                  </a:ext>
                </a:extLst>
              </p:cNvPr>
              <p:cNvSpPr/>
              <p:nvPr/>
            </p:nvSpPr>
            <p:spPr>
              <a:xfrm>
                <a:off x="6554714" y="14487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72" name="วงรี 71">
                <a:extLst>
                  <a:ext uri="{FF2B5EF4-FFF2-40B4-BE49-F238E27FC236}">
                    <a16:creationId xmlns:a16="http://schemas.microsoft.com/office/drawing/2014/main" id="{B1E54609-962D-49EA-A36B-7EA95D697FF6}"/>
                  </a:ext>
                </a:extLst>
              </p:cNvPr>
              <p:cNvSpPr/>
              <p:nvPr/>
            </p:nvSpPr>
            <p:spPr>
              <a:xfrm>
                <a:off x="6554714" y="16488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73" name="วงรี 72">
                <a:extLst>
                  <a:ext uri="{FF2B5EF4-FFF2-40B4-BE49-F238E27FC236}">
                    <a16:creationId xmlns:a16="http://schemas.microsoft.com/office/drawing/2014/main" id="{4249E772-E248-47E2-BBAB-0291054D4720}"/>
                  </a:ext>
                </a:extLst>
              </p:cNvPr>
              <p:cNvSpPr/>
              <p:nvPr/>
            </p:nvSpPr>
            <p:spPr>
              <a:xfrm>
                <a:off x="6554714" y="184882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74" name="วงรี 73">
                <a:extLst>
                  <a:ext uri="{FF2B5EF4-FFF2-40B4-BE49-F238E27FC236}">
                    <a16:creationId xmlns:a16="http://schemas.microsoft.com/office/drawing/2014/main" id="{AB119595-6946-4196-9F2E-F14911126934}"/>
                  </a:ext>
                </a:extLst>
              </p:cNvPr>
              <p:cNvSpPr/>
              <p:nvPr/>
            </p:nvSpPr>
            <p:spPr>
              <a:xfrm>
                <a:off x="6554714" y="204885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75" name="วงรี 74">
                <a:extLst>
                  <a:ext uri="{FF2B5EF4-FFF2-40B4-BE49-F238E27FC236}">
                    <a16:creationId xmlns:a16="http://schemas.microsoft.com/office/drawing/2014/main" id="{84B47960-2D2B-4ED8-950B-9CE3F526EDB1}"/>
                  </a:ext>
                </a:extLst>
              </p:cNvPr>
              <p:cNvSpPr/>
              <p:nvPr/>
            </p:nvSpPr>
            <p:spPr>
              <a:xfrm>
                <a:off x="6554714" y="22488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76" name="วงรี 75">
                <a:extLst>
                  <a:ext uri="{FF2B5EF4-FFF2-40B4-BE49-F238E27FC236}">
                    <a16:creationId xmlns:a16="http://schemas.microsoft.com/office/drawing/2014/main" id="{660F6C5E-ECCA-45B6-973D-3F3237CA3209}"/>
                  </a:ext>
                </a:extLst>
              </p:cNvPr>
              <p:cNvSpPr/>
              <p:nvPr/>
            </p:nvSpPr>
            <p:spPr>
              <a:xfrm>
                <a:off x="6554714" y="24489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77" name="วงรี 76">
                <a:extLst>
                  <a:ext uri="{FF2B5EF4-FFF2-40B4-BE49-F238E27FC236}">
                    <a16:creationId xmlns:a16="http://schemas.microsoft.com/office/drawing/2014/main" id="{BAB559BF-9D71-4F40-9506-56E190133E99}"/>
                  </a:ext>
                </a:extLst>
              </p:cNvPr>
              <p:cNvSpPr/>
              <p:nvPr/>
            </p:nvSpPr>
            <p:spPr>
              <a:xfrm>
                <a:off x="6554714" y="264892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78" name="วงรี 77">
                <a:extLst>
                  <a:ext uri="{FF2B5EF4-FFF2-40B4-BE49-F238E27FC236}">
                    <a16:creationId xmlns:a16="http://schemas.microsoft.com/office/drawing/2014/main" id="{30A0802E-40FA-4B03-BFF6-642C8184E2DF}"/>
                  </a:ext>
                </a:extLst>
              </p:cNvPr>
              <p:cNvSpPr/>
              <p:nvPr/>
            </p:nvSpPr>
            <p:spPr>
              <a:xfrm>
                <a:off x="6554714" y="284895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79" name="วงรี 78">
                <a:extLst>
                  <a:ext uri="{FF2B5EF4-FFF2-40B4-BE49-F238E27FC236}">
                    <a16:creationId xmlns:a16="http://schemas.microsoft.com/office/drawing/2014/main" id="{7AA9AE6D-DBCD-445D-8282-A5A6EF704155}"/>
                  </a:ext>
                </a:extLst>
              </p:cNvPr>
              <p:cNvSpPr/>
              <p:nvPr/>
            </p:nvSpPr>
            <p:spPr>
              <a:xfrm>
                <a:off x="6554714" y="30489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80" name="วงรี 79">
                <a:extLst>
                  <a:ext uri="{FF2B5EF4-FFF2-40B4-BE49-F238E27FC236}">
                    <a16:creationId xmlns:a16="http://schemas.microsoft.com/office/drawing/2014/main" id="{E2AA38E1-88E4-4FD3-AB6B-C1C259132217}"/>
                  </a:ext>
                </a:extLst>
              </p:cNvPr>
              <p:cNvSpPr/>
              <p:nvPr/>
            </p:nvSpPr>
            <p:spPr>
              <a:xfrm>
                <a:off x="6554714" y="32490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81" name="วงรี 80">
                <a:extLst>
                  <a:ext uri="{FF2B5EF4-FFF2-40B4-BE49-F238E27FC236}">
                    <a16:creationId xmlns:a16="http://schemas.microsoft.com/office/drawing/2014/main" id="{212CA890-9015-456E-98AA-AE1FEAB94E68}"/>
                  </a:ext>
                </a:extLst>
              </p:cNvPr>
              <p:cNvSpPr/>
              <p:nvPr/>
            </p:nvSpPr>
            <p:spPr>
              <a:xfrm>
                <a:off x="6844534" y="14466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82" name="วงรี 81">
                <a:extLst>
                  <a:ext uri="{FF2B5EF4-FFF2-40B4-BE49-F238E27FC236}">
                    <a16:creationId xmlns:a16="http://schemas.microsoft.com/office/drawing/2014/main" id="{28142ACE-1576-457B-9FFB-A6E640C94C93}"/>
                  </a:ext>
                </a:extLst>
              </p:cNvPr>
              <p:cNvSpPr/>
              <p:nvPr/>
            </p:nvSpPr>
            <p:spPr>
              <a:xfrm>
                <a:off x="6844534" y="16467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83" name="วงรี 82">
                <a:extLst>
                  <a:ext uri="{FF2B5EF4-FFF2-40B4-BE49-F238E27FC236}">
                    <a16:creationId xmlns:a16="http://schemas.microsoft.com/office/drawing/2014/main" id="{9E65A5C0-A1A5-4257-B83F-64DB62AD6D4A}"/>
                  </a:ext>
                </a:extLst>
              </p:cNvPr>
              <p:cNvSpPr/>
              <p:nvPr/>
            </p:nvSpPr>
            <p:spPr>
              <a:xfrm>
                <a:off x="6844534" y="184674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84" name="วงรี 83">
                <a:extLst>
                  <a:ext uri="{FF2B5EF4-FFF2-40B4-BE49-F238E27FC236}">
                    <a16:creationId xmlns:a16="http://schemas.microsoft.com/office/drawing/2014/main" id="{F456F59F-3E8B-4A9C-A0A6-9D9A58347391}"/>
                  </a:ext>
                </a:extLst>
              </p:cNvPr>
              <p:cNvSpPr/>
              <p:nvPr/>
            </p:nvSpPr>
            <p:spPr>
              <a:xfrm>
                <a:off x="6844534" y="204677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85" name="วงรี 84">
                <a:extLst>
                  <a:ext uri="{FF2B5EF4-FFF2-40B4-BE49-F238E27FC236}">
                    <a16:creationId xmlns:a16="http://schemas.microsoft.com/office/drawing/2014/main" id="{C6C7035C-D720-4782-9889-E7C52F07F731}"/>
                  </a:ext>
                </a:extLst>
              </p:cNvPr>
              <p:cNvSpPr/>
              <p:nvPr/>
            </p:nvSpPr>
            <p:spPr>
              <a:xfrm>
                <a:off x="6844534" y="22467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86" name="วงรี 85">
                <a:extLst>
                  <a:ext uri="{FF2B5EF4-FFF2-40B4-BE49-F238E27FC236}">
                    <a16:creationId xmlns:a16="http://schemas.microsoft.com/office/drawing/2014/main" id="{12958C89-FAC6-4D6B-A6BC-89E7F57F49A9}"/>
                  </a:ext>
                </a:extLst>
              </p:cNvPr>
              <p:cNvSpPr/>
              <p:nvPr/>
            </p:nvSpPr>
            <p:spPr>
              <a:xfrm>
                <a:off x="6844534" y="24468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87" name="วงรี 86">
                <a:extLst>
                  <a:ext uri="{FF2B5EF4-FFF2-40B4-BE49-F238E27FC236}">
                    <a16:creationId xmlns:a16="http://schemas.microsoft.com/office/drawing/2014/main" id="{0EB9EF5B-9B6B-4CCD-9D23-F1A66E05B5E1}"/>
                  </a:ext>
                </a:extLst>
              </p:cNvPr>
              <p:cNvSpPr/>
              <p:nvPr/>
            </p:nvSpPr>
            <p:spPr>
              <a:xfrm>
                <a:off x="6844534" y="264684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88" name="วงรี 87">
                <a:extLst>
                  <a:ext uri="{FF2B5EF4-FFF2-40B4-BE49-F238E27FC236}">
                    <a16:creationId xmlns:a16="http://schemas.microsoft.com/office/drawing/2014/main" id="{4B41C75B-F80A-4FD0-B1BE-56B30ECAE20E}"/>
                  </a:ext>
                </a:extLst>
              </p:cNvPr>
              <p:cNvSpPr/>
              <p:nvPr/>
            </p:nvSpPr>
            <p:spPr>
              <a:xfrm>
                <a:off x="6844534" y="284687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89" name="วงรี 88">
                <a:extLst>
                  <a:ext uri="{FF2B5EF4-FFF2-40B4-BE49-F238E27FC236}">
                    <a16:creationId xmlns:a16="http://schemas.microsoft.com/office/drawing/2014/main" id="{6E7786C0-A46F-4381-8D9D-7B9F8A2056D0}"/>
                  </a:ext>
                </a:extLst>
              </p:cNvPr>
              <p:cNvSpPr/>
              <p:nvPr/>
            </p:nvSpPr>
            <p:spPr>
              <a:xfrm>
                <a:off x="6844534" y="30468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90" name="วงรี 89">
                <a:extLst>
                  <a:ext uri="{FF2B5EF4-FFF2-40B4-BE49-F238E27FC236}">
                    <a16:creationId xmlns:a16="http://schemas.microsoft.com/office/drawing/2014/main" id="{1E352FA3-EDA1-40E7-926E-C03C10A26667}"/>
                  </a:ext>
                </a:extLst>
              </p:cNvPr>
              <p:cNvSpPr/>
              <p:nvPr/>
            </p:nvSpPr>
            <p:spPr>
              <a:xfrm>
                <a:off x="6844534" y="32469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</p:grpSp>
        <p:grpSp>
          <p:nvGrpSpPr>
            <p:cNvPr id="125" name="กลุ่ม 124">
              <a:extLst>
                <a:ext uri="{FF2B5EF4-FFF2-40B4-BE49-F238E27FC236}">
                  <a16:creationId xmlns:a16="http://schemas.microsoft.com/office/drawing/2014/main" id="{2A7EF110-C613-43EC-A91B-8724C8B7B2A1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2133939" y="4354181"/>
              <a:ext cx="347486" cy="982634"/>
              <a:chOff x="6264894" y="1446698"/>
              <a:chExt cx="759640" cy="1984379"/>
            </a:xfrm>
          </p:grpSpPr>
          <p:sp>
            <p:nvSpPr>
              <p:cNvPr id="126" name="วงรี 125">
                <a:extLst>
                  <a:ext uri="{FF2B5EF4-FFF2-40B4-BE49-F238E27FC236}">
                    <a16:creationId xmlns:a16="http://schemas.microsoft.com/office/drawing/2014/main" id="{087B597C-BD80-4707-83EB-0CA0D38815FA}"/>
                  </a:ext>
                </a:extLst>
              </p:cNvPr>
              <p:cNvSpPr/>
              <p:nvPr/>
            </p:nvSpPr>
            <p:spPr>
              <a:xfrm>
                <a:off x="6264894" y="14508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27" name="วงรี 126">
                <a:extLst>
                  <a:ext uri="{FF2B5EF4-FFF2-40B4-BE49-F238E27FC236}">
                    <a16:creationId xmlns:a16="http://schemas.microsoft.com/office/drawing/2014/main" id="{BCDC5252-3B1F-4471-83D6-157DD3488F1D}"/>
                  </a:ext>
                </a:extLst>
              </p:cNvPr>
              <p:cNvSpPr/>
              <p:nvPr/>
            </p:nvSpPr>
            <p:spPr>
              <a:xfrm>
                <a:off x="6264894" y="16508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28" name="วงรี 127">
                <a:extLst>
                  <a:ext uri="{FF2B5EF4-FFF2-40B4-BE49-F238E27FC236}">
                    <a16:creationId xmlns:a16="http://schemas.microsoft.com/office/drawing/2014/main" id="{72F01A66-27AA-4D43-B117-96BE8EDDD1AF}"/>
                  </a:ext>
                </a:extLst>
              </p:cNvPr>
              <p:cNvSpPr/>
              <p:nvPr/>
            </p:nvSpPr>
            <p:spPr>
              <a:xfrm>
                <a:off x="6264894" y="185090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29" name="วงรี 128">
                <a:extLst>
                  <a:ext uri="{FF2B5EF4-FFF2-40B4-BE49-F238E27FC236}">
                    <a16:creationId xmlns:a16="http://schemas.microsoft.com/office/drawing/2014/main" id="{C442AD09-F6A2-41BE-B9D4-C779372A7A48}"/>
                  </a:ext>
                </a:extLst>
              </p:cNvPr>
              <p:cNvSpPr/>
              <p:nvPr/>
            </p:nvSpPr>
            <p:spPr>
              <a:xfrm>
                <a:off x="6264894" y="205092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30" name="วงรี 129">
                <a:extLst>
                  <a:ext uri="{FF2B5EF4-FFF2-40B4-BE49-F238E27FC236}">
                    <a16:creationId xmlns:a16="http://schemas.microsoft.com/office/drawing/2014/main" id="{8F9C1533-F358-403F-9407-C2827AD41DB8}"/>
                  </a:ext>
                </a:extLst>
              </p:cNvPr>
              <p:cNvSpPr/>
              <p:nvPr/>
            </p:nvSpPr>
            <p:spPr>
              <a:xfrm>
                <a:off x="6264894" y="22509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31" name="วงรี 130">
                <a:extLst>
                  <a:ext uri="{FF2B5EF4-FFF2-40B4-BE49-F238E27FC236}">
                    <a16:creationId xmlns:a16="http://schemas.microsoft.com/office/drawing/2014/main" id="{E9409C88-8E7C-42F9-AD4C-AC78A21D9EDD}"/>
                  </a:ext>
                </a:extLst>
              </p:cNvPr>
              <p:cNvSpPr/>
              <p:nvPr/>
            </p:nvSpPr>
            <p:spPr>
              <a:xfrm>
                <a:off x="6264894" y="24509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32" name="วงรี 131">
                <a:extLst>
                  <a:ext uri="{FF2B5EF4-FFF2-40B4-BE49-F238E27FC236}">
                    <a16:creationId xmlns:a16="http://schemas.microsoft.com/office/drawing/2014/main" id="{4A7409C7-A987-4C36-8B3B-A5AC75002AAA}"/>
                  </a:ext>
                </a:extLst>
              </p:cNvPr>
              <p:cNvSpPr/>
              <p:nvPr/>
            </p:nvSpPr>
            <p:spPr>
              <a:xfrm>
                <a:off x="6264894" y="265100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33" name="วงรี 132">
                <a:extLst>
                  <a:ext uri="{FF2B5EF4-FFF2-40B4-BE49-F238E27FC236}">
                    <a16:creationId xmlns:a16="http://schemas.microsoft.com/office/drawing/2014/main" id="{8EE3D0AA-B694-4139-92D2-BD8E66EA6B63}"/>
                  </a:ext>
                </a:extLst>
              </p:cNvPr>
              <p:cNvSpPr/>
              <p:nvPr/>
            </p:nvSpPr>
            <p:spPr>
              <a:xfrm>
                <a:off x="6264894" y="285102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34" name="วงรี 133">
                <a:extLst>
                  <a:ext uri="{FF2B5EF4-FFF2-40B4-BE49-F238E27FC236}">
                    <a16:creationId xmlns:a16="http://schemas.microsoft.com/office/drawing/2014/main" id="{2BB0E1F4-1047-4408-8BFD-B5A0D565A2E6}"/>
                  </a:ext>
                </a:extLst>
              </p:cNvPr>
              <p:cNvSpPr/>
              <p:nvPr/>
            </p:nvSpPr>
            <p:spPr>
              <a:xfrm>
                <a:off x="6264894" y="30510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 dirty="0"/>
              </a:p>
            </p:txBody>
          </p:sp>
          <p:sp>
            <p:nvSpPr>
              <p:cNvPr id="135" name="วงรี 134">
                <a:extLst>
                  <a:ext uri="{FF2B5EF4-FFF2-40B4-BE49-F238E27FC236}">
                    <a16:creationId xmlns:a16="http://schemas.microsoft.com/office/drawing/2014/main" id="{0EF7C8D2-A0BA-42DF-A4B3-7E8357F14533}"/>
                  </a:ext>
                </a:extLst>
              </p:cNvPr>
              <p:cNvSpPr/>
              <p:nvPr/>
            </p:nvSpPr>
            <p:spPr>
              <a:xfrm>
                <a:off x="6264894" y="32510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36" name="วงรี 135">
                <a:extLst>
                  <a:ext uri="{FF2B5EF4-FFF2-40B4-BE49-F238E27FC236}">
                    <a16:creationId xmlns:a16="http://schemas.microsoft.com/office/drawing/2014/main" id="{BE23256E-38DF-49B1-93AC-78B4911E571A}"/>
                  </a:ext>
                </a:extLst>
              </p:cNvPr>
              <p:cNvSpPr/>
              <p:nvPr/>
            </p:nvSpPr>
            <p:spPr>
              <a:xfrm>
                <a:off x="6554714" y="14487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37" name="วงรี 136">
                <a:extLst>
                  <a:ext uri="{FF2B5EF4-FFF2-40B4-BE49-F238E27FC236}">
                    <a16:creationId xmlns:a16="http://schemas.microsoft.com/office/drawing/2014/main" id="{D2EBBCA6-A58E-409A-8BB1-46096F953522}"/>
                  </a:ext>
                </a:extLst>
              </p:cNvPr>
              <p:cNvSpPr/>
              <p:nvPr/>
            </p:nvSpPr>
            <p:spPr>
              <a:xfrm>
                <a:off x="6554714" y="16488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38" name="วงรี 137">
                <a:extLst>
                  <a:ext uri="{FF2B5EF4-FFF2-40B4-BE49-F238E27FC236}">
                    <a16:creationId xmlns:a16="http://schemas.microsoft.com/office/drawing/2014/main" id="{4EAA18AD-D225-4CAB-A830-06A73C29BA6B}"/>
                  </a:ext>
                </a:extLst>
              </p:cNvPr>
              <p:cNvSpPr/>
              <p:nvPr/>
            </p:nvSpPr>
            <p:spPr>
              <a:xfrm>
                <a:off x="6554714" y="184882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39" name="วงรี 138">
                <a:extLst>
                  <a:ext uri="{FF2B5EF4-FFF2-40B4-BE49-F238E27FC236}">
                    <a16:creationId xmlns:a16="http://schemas.microsoft.com/office/drawing/2014/main" id="{0C1FF6D6-BAFB-4890-BDAF-0321109E106E}"/>
                  </a:ext>
                </a:extLst>
              </p:cNvPr>
              <p:cNvSpPr/>
              <p:nvPr/>
            </p:nvSpPr>
            <p:spPr>
              <a:xfrm>
                <a:off x="6554714" y="204885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40" name="วงรี 139">
                <a:extLst>
                  <a:ext uri="{FF2B5EF4-FFF2-40B4-BE49-F238E27FC236}">
                    <a16:creationId xmlns:a16="http://schemas.microsoft.com/office/drawing/2014/main" id="{42CAA703-0698-4B2C-89D9-7623CE92359A}"/>
                  </a:ext>
                </a:extLst>
              </p:cNvPr>
              <p:cNvSpPr/>
              <p:nvPr/>
            </p:nvSpPr>
            <p:spPr>
              <a:xfrm>
                <a:off x="6554714" y="22488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41" name="วงรี 140">
                <a:extLst>
                  <a:ext uri="{FF2B5EF4-FFF2-40B4-BE49-F238E27FC236}">
                    <a16:creationId xmlns:a16="http://schemas.microsoft.com/office/drawing/2014/main" id="{DA7B4F7D-1D18-420D-8433-F99DF2BFD5EB}"/>
                  </a:ext>
                </a:extLst>
              </p:cNvPr>
              <p:cNvSpPr/>
              <p:nvPr/>
            </p:nvSpPr>
            <p:spPr>
              <a:xfrm>
                <a:off x="6554714" y="24489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42" name="วงรี 141">
                <a:extLst>
                  <a:ext uri="{FF2B5EF4-FFF2-40B4-BE49-F238E27FC236}">
                    <a16:creationId xmlns:a16="http://schemas.microsoft.com/office/drawing/2014/main" id="{AE91FF48-3E09-4F8A-AF4D-3AA54B047A9E}"/>
                  </a:ext>
                </a:extLst>
              </p:cNvPr>
              <p:cNvSpPr/>
              <p:nvPr/>
            </p:nvSpPr>
            <p:spPr>
              <a:xfrm>
                <a:off x="6554714" y="264892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43" name="วงรี 142">
                <a:extLst>
                  <a:ext uri="{FF2B5EF4-FFF2-40B4-BE49-F238E27FC236}">
                    <a16:creationId xmlns:a16="http://schemas.microsoft.com/office/drawing/2014/main" id="{813DCB89-6B66-45B5-8F7E-7706E9A8160B}"/>
                  </a:ext>
                </a:extLst>
              </p:cNvPr>
              <p:cNvSpPr/>
              <p:nvPr/>
            </p:nvSpPr>
            <p:spPr>
              <a:xfrm>
                <a:off x="6554714" y="284895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44" name="วงรี 143">
                <a:extLst>
                  <a:ext uri="{FF2B5EF4-FFF2-40B4-BE49-F238E27FC236}">
                    <a16:creationId xmlns:a16="http://schemas.microsoft.com/office/drawing/2014/main" id="{9795BA4E-5DC0-4DD6-A85F-8EA0857D4AD7}"/>
                  </a:ext>
                </a:extLst>
              </p:cNvPr>
              <p:cNvSpPr/>
              <p:nvPr/>
            </p:nvSpPr>
            <p:spPr>
              <a:xfrm>
                <a:off x="6554714" y="30489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45" name="วงรี 144">
                <a:extLst>
                  <a:ext uri="{FF2B5EF4-FFF2-40B4-BE49-F238E27FC236}">
                    <a16:creationId xmlns:a16="http://schemas.microsoft.com/office/drawing/2014/main" id="{E029C643-64FC-489A-961F-BA499DD96B5F}"/>
                  </a:ext>
                </a:extLst>
              </p:cNvPr>
              <p:cNvSpPr/>
              <p:nvPr/>
            </p:nvSpPr>
            <p:spPr>
              <a:xfrm>
                <a:off x="6554714" y="32490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46" name="วงรี 145">
                <a:extLst>
                  <a:ext uri="{FF2B5EF4-FFF2-40B4-BE49-F238E27FC236}">
                    <a16:creationId xmlns:a16="http://schemas.microsoft.com/office/drawing/2014/main" id="{30AB53CB-BFBE-474D-AB48-F68DE0EE987E}"/>
                  </a:ext>
                </a:extLst>
              </p:cNvPr>
              <p:cNvSpPr/>
              <p:nvPr/>
            </p:nvSpPr>
            <p:spPr>
              <a:xfrm>
                <a:off x="6844534" y="14466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47" name="วงรี 146">
                <a:extLst>
                  <a:ext uri="{FF2B5EF4-FFF2-40B4-BE49-F238E27FC236}">
                    <a16:creationId xmlns:a16="http://schemas.microsoft.com/office/drawing/2014/main" id="{086C549C-08DF-463C-8A3D-A381ADCD4108}"/>
                  </a:ext>
                </a:extLst>
              </p:cNvPr>
              <p:cNvSpPr/>
              <p:nvPr/>
            </p:nvSpPr>
            <p:spPr>
              <a:xfrm>
                <a:off x="6844534" y="16467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48" name="วงรี 147">
                <a:extLst>
                  <a:ext uri="{FF2B5EF4-FFF2-40B4-BE49-F238E27FC236}">
                    <a16:creationId xmlns:a16="http://schemas.microsoft.com/office/drawing/2014/main" id="{613A26D6-D114-4DB7-BF7A-3D4A1680BF71}"/>
                  </a:ext>
                </a:extLst>
              </p:cNvPr>
              <p:cNvSpPr/>
              <p:nvPr/>
            </p:nvSpPr>
            <p:spPr>
              <a:xfrm>
                <a:off x="6844534" y="184674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49" name="วงรี 148">
                <a:extLst>
                  <a:ext uri="{FF2B5EF4-FFF2-40B4-BE49-F238E27FC236}">
                    <a16:creationId xmlns:a16="http://schemas.microsoft.com/office/drawing/2014/main" id="{E27DDA30-C4D6-4AA2-ACA1-1D3C030E1D72}"/>
                  </a:ext>
                </a:extLst>
              </p:cNvPr>
              <p:cNvSpPr/>
              <p:nvPr/>
            </p:nvSpPr>
            <p:spPr>
              <a:xfrm>
                <a:off x="6844534" y="204677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50" name="วงรี 149">
                <a:extLst>
                  <a:ext uri="{FF2B5EF4-FFF2-40B4-BE49-F238E27FC236}">
                    <a16:creationId xmlns:a16="http://schemas.microsoft.com/office/drawing/2014/main" id="{0CA6F531-E93D-4AA4-8F21-C6AB8CC24A7C}"/>
                  </a:ext>
                </a:extLst>
              </p:cNvPr>
              <p:cNvSpPr/>
              <p:nvPr/>
            </p:nvSpPr>
            <p:spPr>
              <a:xfrm>
                <a:off x="6844534" y="22467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51" name="วงรี 150">
                <a:extLst>
                  <a:ext uri="{FF2B5EF4-FFF2-40B4-BE49-F238E27FC236}">
                    <a16:creationId xmlns:a16="http://schemas.microsoft.com/office/drawing/2014/main" id="{56D3A951-4DAE-4497-A1BF-9DE01A1283E0}"/>
                  </a:ext>
                </a:extLst>
              </p:cNvPr>
              <p:cNvSpPr/>
              <p:nvPr/>
            </p:nvSpPr>
            <p:spPr>
              <a:xfrm>
                <a:off x="6844534" y="24468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52" name="วงรี 151">
                <a:extLst>
                  <a:ext uri="{FF2B5EF4-FFF2-40B4-BE49-F238E27FC236}">
                    <a16:creationId xmlns:a16="http://schemas.microsoft.com/office/drawing/2014/main" id="{56624583-3AF1-434C-947B-DC01822C50CB}"/>
                  </a:ext>
                </a:extLst>
              </p:cNvPr>
              <p:cNvSpPr/>
              <p:nvPr/>
            </p:nvSpPr>
            <p:spPr>
              <a:xfrm>
                <a:off x="6844534" y="264684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53" name="วงรี 152">
                <a:extLst>
                  <a:ext uri="{FF2B5EF4-FFF2-40B4-BE49-F238E27FC236}">
                    <a16:creationId xmlns:a16="http://schemas.microsoft.com/office/drawing/2014/main" id="{FFB94250-93F7-44D7-B0D3-00F3B7A4F59C}"/>
                  </a:ext>
                </a:extLst>
              </p:cNvPr>
              <p:cNvSpPr/>
              <p:nvPr/>
            </p:nvSpPr>
            <p:spPr>
              <a:xfrm>
                <a:off x="6844534" y="284687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54" name="วงรี 153">
                <a:extLst>
                  <a:ext uri="{FF2B5EF4-FFF2-40B4-BE49-F238E27FC236}">
                    <a16:creationId xmlns:a16="http://schemas.microsoft.com/office/drawing/2014/main" id="{693A4000-C711-4213-881F-46174FD1239A}"/>
                  </a:ext>
                </a:extLst>
              </p:cNvPr>
              <p:cNvSpPr/>
              <p:nvPr/>
            </p:nvSpPr>
            <p:spPr>
              <a:xfrm>
                <a:off x="6844534" y="30468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55" name="วงรี 154">
                <a:extLst>
                  <a:ext uri="{FF2B5EF4-FFF2-40B4-BE49-F238E27FC236}">
                    <a16:creationId xmlns:a16="http://schemas.microsoft.com/office/drawing/2014/main" id="{10DCF3F5-3C48-4642-B133-E3CC79C23C10}"/>
                  </a:ext>
                </a:extLst>
              </p:cNvPr>
              <p:cNvSpPr/>
              <p:nvPr/>
            </p:nvSpPr>
            <p:spPr>
              <a:xfrm>
                <a:off x="6844534" y="32469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</p:grpSp>
        <p:grpSp>
          <p:nvGrpSpPr>
            <p:cNvPr id="156" name="กลุ่ม 155">
              <a:extLst>
                <a:ext uri="{FF2B5EF4-FFF2-40B4-BE49-F238E27FC236}">
                  <a16:creationId xmlns:a16="http://schemas.microsoft.com/office/drawing/2014/main" id="{B958616B-DD23-408E-8662-7F1436CDCE4F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3466326" y="573401"/>
              <a:ext cx="347486" cy="982634"/>
              <a:chOff x="6264894" y="1446698"/>
              <a:chExt cx="759640" cy="1984379"/>
            </a:xfrm>
          </p:grpSpPr>
          <p:sp>
            <p:nvSpPr>
              <p:cNvPr id="157" name="วงรี 156">
                <a:extLst>
                  <a:ext uri="{FF2B5EF4-FFF2-40B4-BE49-F238E27FC236}">
                    <a16:creationId xmlns:a16="http://schemas.microsoft.com/office/drawing/2014/main" id="{880946A2-5350-4B72-B3CF-3372A2D75CBF}"/>
                  </a:ext>
                </a:extLst>
              </p:cNvPr>
              <p:cNvSpPr/>
              <p:nvPr/>
            </p:nvSpPr>
            <p:spPr>
              <a:xfrm>
                <a:off x="6264894" y="14508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58" name="วงรี 157">
                <a:extLst>
                  <a:ext uri="{FF2B5EF4-FFF2-40B4-BE49-F238E27FC236}">
                    <a16:creationId xmlns:a16="http://schemas.microsoft.com/office/drawing/2014/main" id="{3CE03E15-6C83-422D-BD88-166AD688CF2E}"/>
                  </a:ext>
                </a:extLst>
              </p:cNvPr>
              <p:cNvSpPr/>
              <p:nvPr/>
            </p:nvSpPr>
            <p:spPr>
              <a:xfrm>
                <a:off x="6264894" y="16508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59" name="วงรี 158">
                <a:extLst>
                  <a:ext uri="{FF2B5EF4-FFF2-40B4-BE49-F238E27FC236}">
                    <a16:creationId xmlns:a16="http://schemas.microsoft.com/office/drawing/2014/main" id="{908F4668-BA50-42FC-A8E3-4423F5A64ABC}"/>
                  </a:ext>
                </a:extLst>
              </p:cNvPr>
              <p:cNvSpPr/>
              <p:nvPr/>
            </p:nvSpPr>
            <p:spPr>
              <a:xfrm>
                <a:off x="6264894" y="185090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60" name="วงรี 159">
                <a:extLst>
                  <a:ext uri="{FF2B5EF4-FFF2-40B4-BE49-F238E27FC236}">
                    <a16:creationId xmlns:a16="http://schemas.microsoft.com/office/drawing/2014/main" id="{524554F2-A4AB-4A2E-91DE-4B0CB4B448EB}"/>
                  </a:ext>
                </a:extLst>
              </p:cNvPr>
              <p:cNvSpPr/>
              <p:nvPr/>
            </p:nvSpPr>
            <p:spPr>
              <a:xfrm>
                <a:off x="6264894" y="205092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61" name="วงรี 160">
                <a:extLst>
                  <a:ext uri="{FF2B5EF4-FFF2-40B4-BE49-F238E27FC236}">
                    <a16:creationId xmlns:a16="http://schemas.microsoft.com/office/drawing/2014/main" id="{F3F51107-801F-4372-8E4D-3C58FA1B92B3}"/>
                  </a:ext>
                </a:extLst>
              </p:cNvPr>
              <p:cNvSpPr/>
              <p:nvPr/>
            </p:nvSpPr>
            <p:spPr>
              <a:xfrm>
                <a:off x="6264894" y="22509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62" name="วงรี 161">
                <a:extLst>
                  <a:ext uri="{FF2B5EF4-FFF2-40B4-BE49-F238E27FC236}">
                    <a16:creationId xmlns:a16="http://schemas.microsoft.com/office/drawing/2014/main" id="{5D800A4B-1832-4643-A216-53E717B7A80C}"/>
                  </a:ext>
                </a:extLst>
              </p:cNvPr>
              <p:cNvSpPr/>
              <p:nvPr/>
            </p:nvSpPr>
            <p:spPr>
              <a:xfrm>
                <a:off x="6264894" y="24509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63" name="วงรี 162">
                <a:extLst>
                  <a:ext uri="{FF2B5EF4-FFF2-40B4-BE49-F238E27FC236}">
                    <a16:creationId xmlns:a16="http://schemas.microsoft.com/office/drawing/2014/main" id="{BCF1EB5A-DBFC-4179-958C-1B9118471259}"/>
                  </a:ext>
                </a:extLst>
              </p:cNvPr>
              <p:cNvSpPr/>
              <p:nvPr/>
            </p:nvSpPr>
            <p:spPr>
              <a:xfrm>
                <a:off x="6264894" y="265100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64" name="วงรี 163">
                <a:extLst>
                  <a:ext uri="{FF2B5EF4-FFF2-40B4-BE49-F238E27FC236}">
                    <a16:creationId xmlns:a16="http://schemas.microsoft.com/office/drawing/2014/main" id="{43A2364B-8D4A-4104-BC92-43A3EBCF0585}"/>
                  </a:ext>
                </a:extLst>
              </p:cNvPr>
              <p:cNvSpPr/>
              <p:nvPr/>
            </p:nvSpPr>
            <p:spPr>
              <a:xfrm>
                <a:off x="6264894" y="285102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65" name="วงรี 164">
                <a:extLst>
                  <a:ext uri="{FF2B5EF4-FFF2-40B4-BE49-F238E27FC236}">
                    <a16:creationId xmlns:a16="http://schemas.microsoft.com/office/drawing/2014/main" id="{2009CE0F-1418-4A64-9EF9-E61143263B5C}"/>
                  </a:ext>
                </a:extLst>
              </p:cNvPr>
              <p:cNvSpPr/>
              <p:nvPr/>
            </p:nvSpPr>
            <p:spPr>
              <a:xfrm>
                <a:off x="6264894" y="30510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 dirty="0"/>
              </a:p>
            </p:txBody>
          </p:sp>
          <p:sp>
            <p:nvSpPr>
              <p:cNvPr id="166" name="วงรี 165">
                <a:extLst>
                  <a:ext uri="{FF2B5EF4-FFF2-40B4-BE49-F238E27FC236}">
                    <a16:creationId xmlns:a16="http://schemas.microsoft.com/office/drawing/2014/main" id="{AD5C2724-F24C-49C5-B5E1-775DEA13487D}"/>
                  </a:ext>
                </a:extLst>
              </p:cNvPr>
              <p:cNvSpPr/>
              <p:nvPr/>
            </p:nvSpPr>
            <p:spPr>
              <a:xfrm>
                <a:off x="6264894" y="32510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67" name="วงรี 166">
                <a:extLst>
                  <a:ext uri="{FF2B5EF4-FFF2-40B4-BE49-F238E27FC236}">
                    <a16:creationId xmlns:a16="http://schemas.microsoft.com/office/drawing/2014/main" id="{072B9939-058B-4D80-947C-409EF176F8F8}"/>
                  </a:ext>
                </a:extLst>
              </p:cNvPr>
              <p:cNvSpPr/>
              <p:nvPr/>
            </p:nvSpPr>
            <p:spPr>
              <a:xfrm>
                <a:off x="6554714" y="14487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68" name="วงรี 167">
                <a:extLst>
                  <a:ext uri="{FF2B5EF4-FFF2-40B4-BE49-F238E27FC236}">
                    <a16:creationId xmlns:a16="http://schemas.microsoft.com/office/drawing/2014/main" id="{FD8A0C7A-2F21-40E4-A570-653933483C2A}"/>
                  </a:ext>
                </a:extLst>
              </p:cNvPr>
              <p:cNvSpPr/>
              <p:nvPr/>
            </p:nvSpPr>
            <p:spPr>
              <a:xfrm>
                <a:off x="6554714" y="16488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69" name="วงรี 168">
                <a:extLst>
                  <a:ext uri="{FF2B5EF4-FFF2-40B4-BE49-F238E27FC236}">
                    <a16:creationId xmlns:a16="http://schemas.microsoft.com/office/drawing/2014/main" id="{4D647E18-E96F-4C4F-8BF3-5C1EA031B938}"/>
                  </a:ext>
                </a:extLst>
              </p:cNvPr>
              <p:cNvSpPr/>
              <p:nvPr/>
            </p:nvSpPr>
            <p:spPr>
              <a:xfrm>
                <a:off x="6554714" y="184882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70" name="วงรี 169">
                <a:extLst>
                  <a:ext uri="{FF2B5EF4-FFF2-40B4-BE49-F238E27FC236}">
                    <a16:creationId xmlns:a16="http://schemas.microsoft.com/office/drawing/2014/main" id="{9035A499-ABAB-46EA-A7A5-5E21EF272C51}"/>
                  </a:ext>
                </a:extLst>
              </p:cNvPr>
              <p:cNvSpPr/>
              <p:nvPr/>
            </p:nvSpPr>
            <p:spPr>
              <a:xfrm>
                <a:off x="6554714" y="204885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71" name="วงรี 170">
                <a:extLst>
                  <a:ext uri="{FF2B5EF4-FFF2-40B4-BE49-F238E27FC236}">
                    <a16:creationId xmlns:a16="http://schemas.microsoft.com/office/drawing/2014/main" id="{EC45FC70-FF67-4A0B-9F65-AC60DB5DD75A}"/>
                  </a:ext>
                </a:extLst>
              </p:cNvPr>
              <p:cNvSpPr/>
              <p:nvPr/>
            </p:nvSpPr>
            <p:spPr>
              <a:xfrm>
                <a:off x="6554714" y="22488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72" name="วงรี 171">
                <a:extLst>
                  <a:ext uri="{FF2B5EF4-FFF2-40B4-BE49-F238E27FC236}">
                    <a16:creationId xmlns:a16="http://schemas.microsoft.com/office/drawing/2014/main" id="{3225911A-5A7F-4A6A-8D60-167EE0612ED8}"/>
                  </a:ext>
                </a:extLst>
              </p:cNvPr>
              <p:cNvSpPr/>
              <p:nvPr/>
            </p:nvSpPr>
            <p:spPr>
              <a:xfrm>
                <a:off x="6554714" y="24489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73" name="วงรี 172">
                <a:extLst>
                  <a:ext uri="{FF2B5EF4-FFF2-40B4-BE49-F238E27FC236}">
                    <a16:creationId xmlns:a16="http://schemas.microsoft.com/office/drawing/2014/main" id="{779E656A-5DB3-43FD-A294-C984D27F3ECA}"/>
                  </a:ext>
                </a:extLst>
              </p:cNvPr>
              <p:cNvSpPr/>
              <p:nvPr/>
            </p:nvSpPr>
            <p:spPr>
              <a:xfrm>
                <a:off x="6554714" y="264892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74" name="วงรี 173">
                <a:extLst>
                  <a:ext uri="{FF2B5EF4-FFF2-40B4-BE49-F238E27FC236}">
                    <a16:creationId xmlns:a16="http://schemas.microsoft.com/office/drawing/2014/main" id="{A14C5DAE-6A71-40BD-9109-F1EFE7D9D5B1}"/>
                  </a:ext>
                </a:extLst>
              </p:cNvPr>
              <p:cNvSpPr/>
              <p:nvPr/>
            </p:nvSpPr>
            <p:spPr>
              <a:xfrm>
                <a:off x="6554714" y="284895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75" name="วงรี 174">
                <a:extLst>
                  <a:ext uri="{FF2B5EF4-FFF2-40B4-BE49-F238E27FC236}">
                    <a16:creationId xmlns:a16="http://schemas.microsoft.com/office/drawing/2014/main" id="{1C726E50-D9AB-44F7-B09D-260EA4A097D2}"/>
                  </a:ext>
                </a:extLst>
              </p:cNvPr>
              <p:cNvSpPr/>
              <p:nvPr/>
            </p:nvSpPr>
            <p:spPr>
              <a:xfrm>
                <a:off x="6554714" y="30489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76" name="วงรี 175">
                <a:extLst>
                  <a:ext uri="{FF2B5EF4-FFF2-40B4-BE49-F238E27FC236}">
                    <a16:creationId xmlns:a16="http://schemas.microsoft.com/office/drawing/2014/main" id="{3381DF47-4EEC-4C5D-806D-331FFB99EDBB}"/>
                  </a:ext>
                </a:extLst>
              </p:cNvPr>
              <p:cNvSpPr/>
              <p:nvPr/>
            </p:nvSpPr>
            <p:spPr>
              <a:xfrm>
                <a:off x="6554714" y="32490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77" name="วงรี 176">
                <a:extLst>
                  <a:ext uri="{FF2B5EF4-FFF2-40B4-BE49-F238E27FC236}">
                    <a16:creationId xmlns:a16="http://schemas.microsoft.com/office/drawing/2014/main" id="{B1A7197B-B98D-40DE-BF72-B4830EC03030}"/>
                  </a:ext>
                </a:extLst>
              </p:cNvPr>
              <p:cNvSpPr/>
              <p:nvPr/>
            </p:nvSpPr>
            <p:spPr>
              <a:xfrm>
                <a:off x="6844534" y="14466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78" name="วงรี 177">
                <a:extLst>
                  <a:ext uri="{FF2B5EF4-FFF2-40B4-BE49-F238E27FC236}">
                    <a16:creationId xmlns:a16="http://schemas.microsoft.com/office/drawing/2014/main" id="{82DF469E-A085-4039-88CB-3969DA384FDB}"/>
                  </a:ext>
                </a:extLst>
              </p:cNvPr>
              <p:cNvSpPr/>
              <p:nvPr/>
            </p:nvSpPr>
            <p:spPr>
              <a:xfrm>
                <a:off x="6844534" y="16467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79" name="วงรี 178">
                <a:extLst>
                  <a:ext uri="{FF2B5EF4-FFF2-40B4-BE49-F238E27FC236}">
                    <a16:creationId xmlns:a16="http://schemas.microsoft.com/office/drawing/2014/main" id="{2114E414-B577-4702-8E7D-052C8EB01B12}"/>
                  </a:ext>
                </a:extLst>
              </p:cNvPr>
              <p:cNvSpPr/>
              <p:nvPr/>
            </p:nvSpPr>
            <p:spPr>
              <a:xfrm>
                <a:off x="6844534" y="184674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80" name="วงรี 179">
                <a:extLst>
                  <a:ext uri="{FF2B5EF4-FFF2-40B4-BE49-F238E27FC236}">
                    <a16:creationId xmlns:a16="http://schemas.microsoft.com/office/drawing/2014/main" id="{FAE97F4D-3390-442F-BABF-6A9F783CDAC4}"/>
                  </a:ext>
                </a:extLst>
              </p:cNvPr>
              <p:cNvSpPr/>
              <p:nvPr/>
            </p:nvSpPr>
            <p:spPr>
              <a:xfrm>
                <a:off x="6844534" y="204677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81" name="วงรี 180">
                <a:extLst>
                  <a:ext uri="{FF2B5EF4-FFF2-40B4-BE49-F238E27FC236}">
                    <a16:creationId xmlns:a16="http://schemas.microsoft.com/office/drawing/2014/main" id="{B7B57EE1-A657-484F-9702-2D432A5836E3}"/>
                  </a:ext>
                </a:extLst>
              </p:cNvPr>
              <p:cNvSpPr/>
              <p:nvPr/>
            </p:nvSpPr>
            <p:spPr>
              <a:xfrm>
                <a:off x="6844534" y="22467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82" name="วงรี 181">
                <a:extLst>
                  <a:ext uri="{FF2B5EF4-FFF2-40B4-BE49-F238E27FC236}">
                    <a16:creationId xmlns:a16="http://schemas.microsoft.com/office/drawing/2014/main" id="{C875F0C2-3305-4620-831F-EE6836698F44}"/>
                  </a:ext>
                </a:extLst>
              </p:cNvPr>
              <p:cNvSpPr/>
              <p:nvPr/>
            </p:nvSpPr>
            <p:spPr>
              <a:xfrm>
                <a:off x="6844534" y="24468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83" name="วงรี 182">
                <a:extLst>
                  <a:ext uri="{FF2B5EF4-FFF2-40B4-BE49-F238E27FC236}">
                    <a16:creationId xmlns:a16="http://schemas.microsoft.com/office/drawing/2014/main" id="{C1FB343C-CD22-433C-A738-ED6ED98C86CA}"/>
                  </a:ext>
                </a:extLst>
              </p:cNvPr>
              <p:cNvSpPr/>
              <p:nvPr/>
            </p:nvSpPr>
            <p:spPr>
              <a:xfrm>
                <a:off x="6844534" y="264684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84" name="วงรี 183">
                <a:extLst>
                  <a:ext uri="{FF2B5EF4-FFF2-40B4-BE49-F238E27FC236}">
                    <a16:creationId xmlns:a16="http://schemas.microsoft.com/office/drawing/2014/main" id="{AD1668AC-CF57-4C3A-B191-3854D89C3822}"/>
                  </a:ext>
                </a:extLst>
              </p:cNvPr>
              <p:cNvSpPr/>
              <p:nvPr/>
            </p:nvSpPr>
            <p:spPr>
              <a:xfrm>
                <a:off x="6844534" y="284687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85" name="วงรี 184">
                <a:extLst>
                  <a:ext uri="{FF2B5EF4-FFF2-40B4-BE49-F238E27FC236}">
                    <a16:creationId xmlns:a16="http://schemas.microsoft.com/office/drawing/2014/main" id="{E99753CA-0192-41F6-9B70-A541EFAEA4DB}"/>
                  </a:ext>
                </a:extLst>
              </p:cNvPr>
              <p:cNvSpPr/>
              <p:nvPr/>
            </p:nvSpPr>
            <p:spPr>
              <a:xfrm>
                <a:off x="6844534" y="30468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86" name="วงรี 185">
                <a:extLst>
                  <a:ext uri="{FF2B5EF4-FFF2-40B4-BE49-F238E27FC236}">
                    <a16:creationId xmlns:a16="http://schemas.microsoft.com/office/drawing/2014/main" id="{07334C29-3F9C-4309-BFD2-EEC5F7C587A2}"/>
                  </a:ext>
                </a:extLst>
              </p:cNvPr>
              <p:cNvSpPr/>
              <p:nvPr/>
            </p:nvSpPr>
            <p:spPr>
              <a:xfrm>
                <a:off x="6844534" y="32469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</p:grpSp>
        <p:sp>
          <p:nvSpPr>
            <p:cNvPr id="190" name="กากบาท 189">
              <a:extLst>
                <a:ext uri="{FF2B5EF4-FFF2-40B4-BE49-F238E27FC236}">
                  <a16:creationId xmlns:a16="http://schemas.microsoft.com/office/drawing/2014/main" id="{5388398A-A471-4266-9A27-E079256CC8C9}"/>
                </a:ext>
              </a:extLst>
            </p:cNvPr>
            <p:cNvSpPr/>
            <p:nvPr/>
          </p:nvSpPr>
          <p:spPr>
            <a:xfrm rot="1087668">
              <a:off x="1191653" y="4451977"/>
              <a:ext cx="368040" cy="320174"/>
            </a:xfrm>
            <a:prstGeom prst="plus">
              <a:avLst>
                <a:gd name="adj" fmla="val 35728"/>
              </a:avLst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91" name="กากบาท 190">
              <a:extLst>
                <a:ext uri="{FF2B5EF4-FFF2-40B4-BE49-F238E27FC236}">
                  <a16:creationId xmlns:a16="http://schemas.microsoft.com/office/drawing/2014/main" id="{06CDAA93-E217-4258-9A54-4C325A9332B8}"/>
                </a:ext>
              </a:extLst>
            </p:cNvPr>
            <p:cNvSpPr/>
            <p:nvPr/>
          </p:nvSpPr>
          <p:spPr>
            <a:xfrm rot="1087668">
              <a:off x="6767399" y="1518757"/>
              <a:ext cx="368040" cy="320174"/>
            </a:xfrm>
            <a:prstGeom prst="plus">
              <a:avLst>
                <a:gd name="adj" fmla="val 35728"/>
              </a:avLst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92" name="กากบาท 191">
              <a:extLst>
                <a:ext uri="{FF2B5EF4-FFF2-40B4-BE49-F238E27FC236}">
                  <a16:creationId xmlns:a16="http://schemas.microsoft.com/office/drawing/2014/main" id="{E52586BA-A47A-4C67-BE1E-D768E320A5C8}"/>
                </a:ext>
              </a:extLst>
            </p:cNvPr>
            <p:cNvSpPr/>
            <p:nvPr/>
          </p:nvSpPr>
          <p:spPr>
            <a:xfrm rot="1087668">
              <a:off x="684864" y="1581020"/>
              <a:ext cx="620284" cy="500224"/>
            </a:xfrm>
            <a:prstGeom prst="plus">
              <a:avLst>
                <a:gd name="adj" fmla="val 35728"/>
              </a:avLst>
            </a:prstGeom>
            <a:solidFill>
              <a:srgbClr val="FDE92C">
                <a:alpha val="40000"/>
              </a:srgb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93" name="กากบาท 192">
              <a:extLst>
                <a:ext uri="{FF2B5EF4-FFF2-40B4-BE49-F238E27FC236}">
                  <a16:creationId xmlns:a16="http://schemas.microsoft.com/office/drawing/2014/main" id="{9279B430-86FD-4915-87E5-58413A3B8599}"/>
                </a:ext>
              </a:extLst>
            </p:cNvPr>
            <p:cNvSpPr/>
            <p:nvPr/>
          </p:nvSpPr>
          <p:spPr>
            <a:xfrm rot="20237040">
              <a:off x="1318434" y="452353"/>
              <a:ext cx="552915" cy="426604"/>
            </a:xfrm>
            <a:prstGeom prst="plus">
              <a:avLst>
                <a:gd name="adj" fmla="val 35728"/>
              </a:avLst>
            </a:prstGeom>
            <a:solidFill>
              <a:schemeClr val="accent4">
                <a:lumMod val="20000"/>
                <a:lumOff val="80000"/>
                <a:alpha val="90000"/>
              </a:scheme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 dirty="0"/>
            </a:p>
          </p:txBody>
        </p:sp>
        <p:sp>
          <p:nvSpPr>
            <p:cNvPr id="194" name="สี่เหลี่ยมผืนผ้า 193">
              <a:extLst>
                <a:ext uri="{FF2B5EF4-FFF2-40B4-BE49-F238E27FC236}">
                  <a16:creationId xmlns:a16="http://schemas.microsoft.com/office/drawing/2014/main" id="{07A72EC4-E108-4388-8109-4BECAA9C8258}"/>
                </a:ext>
              </a:extLst>
            </p:cNvPr>
            <p:cNvSpPr/>
            <p:nvPr/>
          </p:nvSpPr>
          <p:spPr>
            <a:xfrm>
              <a:off x="6241377" y="425127"/>
              <a:ext cx="330847" cy="305625"/>
            </a:xfrm>
            <a:prstGeom prst="rect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95" name="สี่เหลี่ยมผืนผ้า 194">
              <a:extLst>
                <a:ext uri="{FF2B5EF4-FFF2-40B4-BE49-F238E27FC236}">
                  <a16:creationId xmlns:a16="http://schemas.microsoft.com/office/drawing/2014/main" id="{DB745DB9-E68C-4099-8BC1-067971DA25AE}"/>
                </a:ext>
              </a:extLst>
            </p:cNvPr>
            <p:cNvSpPr/>
            <p:nvPr/>
          </p:nvSpPr>
          <p:spPr>
            <a:xfrm>
              <a:off x="7961308" y="4240268"/>
              <a:ext cx="330847" cy="305625"/>
            </a:xfrm>
            <a:prstGeom prst="rect">
              <a:avLst/>
            </a:prstGeom>
            <a:noFill/>
            <a:ln w="28575">
              <a:solidFill>
                <a:srgbClr val="FEF9B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grpSp>
          <p:nvGrpSpPr>
            <p:cNvPr id="196" name="กลุ่ม 195">
              <a:extLst>
                <a:ext uri="{FF2B5EF4-FFF2-40B4-BE49-F238E27FC236}">
                  <a16:creationId xmlns:a16="http://schemas.microsoft.com/office/drawing/2014/main" id="{1ED1FCA0-FE85-49B0-B8E6-2709E2BE3F0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010805" y="3407851"/>
              <a:ext cx="376162" cy="907724"/>
              <a:chOff x="6264894" y="1446698"/>
              <a:chExt cx="759640" cy="1984379"/>
            </a:xfrm>
          </p:grpSpPr>
          <p:sp>
            <p:nvSpPr>
              <p:cNvPr id="197" name="วงรี 196">
                <a:extLst>
                  <a:ext uri="{FF2B5EF4-FFF2-40B4-BE49-F238E27FC236}">
                    <a16:creationId xmlns:a16="http://schemas.microsoft.com/office/drawing/2014/main" id="{B21C1970-2128-49C3-9C00-8C4D8B5ABB22}"/>
                  </a:ext>
                </a:extLst>
              </p:cNvPr>
              <p:cNvSpPr/>
              <p:nvPr/>
            </p:nvSpPr>
            <p:spPr>
              <a:xfrm>
                <a:off x="6264894" y="14508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98" name="วงรี 197">
                <a:extLst>
                  <a:ext uri="{FF2B5EF4-FFF2-40B4-BE49-F238E27FC236}">
                    <a16:creationId xmlns:a16="http://schemas.microsoft.com/office/drawing/2014/main" id="{99D12FE0-9D89-4DCA-BE55-81A666A3DC64}"/>
                  </a:ext>
                </a:extLst>
              </p:cNvPr>
              <p:cNvSpPr/>
              <p:nvPr/>
            </p:nvSpPr>
            <p:spPr>
              <a:xfrm>
                <a:off x="6264894" y="16508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99" name="วงรี 198">
                <a:extLst>
                  <a:ext uri="{FF2B5EF4-FFF2-40B4-BE49-F238E27FC236}">
                    <a16:creationId xmlns:a16="http://schemas.microsoft.com/office/drawing/2014/main" id="{497810E9-68CB-444C-B53D-1DA8C12A8AC5}"/>
                  </a:ext>
                </a:extLst>
              </p:cNvPr>
              <p:cNvSpPr/>
              <p:nvPr/>
            </p:nvSpPr>
            <p:spPr>
              <a:xfrm>
                <a:off x="6264894" y="185090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00" name="วงรี 199">
                <a:extLst>
                  <a:ext uri="{FF2B5EF4-FFF2-40B4-BE49-F238E27FC236}">
                    <a16:creationId xmlns:a16="http://schemas.microsoft.com/office/drawing/2014/main" id="{A28FF609-F343-47FC-A527-377C8D8A3C93}"/>
                  </a:ext>
                </a:extLst>
              </p:cNvPr>
              <p:cNvSpPr/>
              <p:nvPr/>
            </p:nvSpPr>
            <p:spPr>
              <a:xfrm>
                <a:off x="6264894" y="205092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01" name="วงรี 200">
                <a:extLst>
                  <a:ext uri="{FF2B5EF4-FFF2-40B4-BE49-F238E27FC236}">
                    <a16:creationId xmlns:a16="http://schemas.microsoft.com/office/drawing/2014/main" id="{20C4603F-058E-4D02-9D62-323B1BACD948}"/>
                  </a:ext>
                </a:extLst>
              </p:cNvPr>
              <p:cNvSpPr/>
              <p:nvPr/>
            </p:nvSpPr>
            <p:spPr>
              <a:xfrm>
                <a:off x="6264894" y="22509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02" name="วงรี 201">
                <a:extLst>
                  <a:ext uri="{FF2B5EF4-FFF2-40B4-BE49-F238E27FC236}">
                    <a16:creationId xmlns:a16="http://schemas.microsoft.com/office/drawing/2014/main" id="{937B6F76-0969-485E-9D13-BFDDA29747B5}"/>
                  </a:ext>
                </a:extLst>
              </p:cNvPr>
              <p:cNvSpPr/>
              <p:nvPr/>
            </p:nvSpPr>
            <p:spPr>
              <a:xfrm>
                <a:off x="6264894" y="24509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03" name="วงรี 202">
                <a:extLst>
                  <a:ext uri="{FF2B5EF4-FFF2-40B4-BE49-F238E27FC236}">
                    <a16:creationId xmlns:a16="http://schemas.microsoft.com/office/drawing/2014/main" id="{1DF58B4A-A66B-4699-A37C-3F6987305D84}"/>
                  </a:ext>
                </a:extLst>
              </p:cNvPr>
              <p:cNvSpPr/>
              <p:nvPr/>
            </p:nvSpPr>
            <p:spPr>
              <a:xfrm>
                <a:off x="6264894" y="265100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04" name="วงรี 203">
                <a:extLst>
                  <a:ext uri="{FF2B5EF4-FFF2-40B4-BE49-F238E27FC236}">
                    <a16:creationId xmlns:a16="http://schemas.microsoft.com/office/drawing/2014/main" id="{7BB84F2F-07D2-4487-A2CE-362EFBDAEE8E}"/>
                  </a:ext>
                </a:extLst>
              </p:cNvPr>
              <p:cNvSpPr/>
              <p:nvPr/>
            </p:nvSpPr>
            <p:spPr>
              <a:xfrm>
                <a:off x="6264894" y="285102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05" name="วงรี 204">
                <a:extLst>
                  <a:ext uri="{FF2B5EF4-FFF2-40B4-BE49-F238E27FC236}">
                    <a16:creationId xmlns:a16="http://schemas.microsoft.com/office/drawing/2014/main" id="{4A16ED61-82D7-4D1C-8262-ED0B118D0E60}"/>
                  </a:ext>
                </a:extLst>
              </p:cNvPr>
              <p:cNvSpPr/>
              <p:nvPr/>
            </p:nvSpPr>
            <p:spPr>
              <a:xfrm>
                <a:off x="6264894" y="30510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 dirty="0"/>
              </a:p>
            </p:txBody>
          </p:sp>
          <p:sp>
            <p:nvSpPr>
              <p:cNvPr id="206" name="วงรี 205">
                <a:extLst>
                  <a:ext uri="{FF2B5EF4-FFF2-40B4-BE49-F238E27FC236}">
                    <a16:creationId xmlns:a16="http://schemas.microsoft.com/office/drawing/2014/main" id="{B6E1BE97-4B81-4356-B357-468CBC454F5D}"/>
                  </a:ext>
                </a:extLst>
              </p:cNvPr>
              <p:cNvSpPr/>
              <p:nvPr/>
            </p:nvSpPr>
            <p:spPr>
              <a:xfrm>
                <a:off x="6264894" y="32510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07" name="วงรี 206">
                <a:extLst>
                  <a:ext uri="{FF2B5EF4-FFF2-40B4-BE49-F238E27FC236}">
                    <a16:creationId xmlns:a16="http://schemas.microsoft.com/office/drawing/2014/main" id="{1B89C48D-F989-4854-8466-937575850FD9}"/>
                  </a:ext>
                </a:extLst>
              </p:cNvPr>
              <p:cNvSpPr/>
              <p:nvPr/>
            </p:nvSpPr>
            <p:spPr>
              <a:xfrm>
                <a:off x="6554714" y="14487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08" name="วงรี 207">
                <a:extLst>
                  <a:ext uri="{FF2B5EF4-FFF2-40B4-BE49-F238E27FC236}">
                    <a16:creationId xmlns:a16="http://schemas.microsoft.com/office/drawing/2014/main" id="{96C63366-8923-47D7-AA38-4C9BB4EF2BD6}"/>
                  </a:ext>
                </a:extLst>
              </p:cNvPr>
              <p:cNvSpPr/>
              <p:nvPr/>
            </p:nvSpPr>
            <p:spPr>
              <a:xfrm>
                <a:off x="6554714" y="16488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09" name="วงรี 208">
                <a:extLst>
                  <a:ext uri="{FF2B5EF4-FFF2-40B4-BE49-F238E27FC236}">
                    <a16:creationId xmlns:a16="http://schemas.microsoft.com/office/drawing/2014/main" id="{BF1800A9-E998-48BD-B122-08130C2F9023}"/>
                  </a:ext>
                </a:extLst>
              </p:cNvPr>
              <p:cNvSpPr/>
              <p:nvPr/>
            </p:nvSpPr>
            <p:spPr>
              <a:xfrm>
                <a:off x="6554714" y="184882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10" name="วงรี 209">
                <a:extLst>
                  <a:ext uri="{FF2B5EF4-FFF2-40B4-BE49-F238E27FC236}">
                    <a16:creationId xmlns:a16="http://schemas.microsoft.com/office/drawing/2014/main" id="{2E5538F9-9A0A-4AC9-AD17-8BE00BC56514}"/>
                  </a:ext>
                </a:extLst>
              </p:cNvPr>
              <p:cNvSpPr/>
              <p:nvPr/>
            </p:nvSpPr>
            <p:spPr>
              <a:xfrm>
                <a:off x="6554714" y="204885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11" name="วงรี 210">
                <a:extLst>
                  <a:ext uri="{FF2B5EF4-FFF2-40B4-BE49-F238E27FC236}">
                    <a16:creationId xmlns:a16="http://schemas.microsoft.com/office/drawing/2014/main" id="{2A9461A3-9C39-423A-A9BE-600880ECBB4A}"/>
                  </a:ext>
                </a:extLst>
              </p:cNvPr>
              <p:cNvSpPr/>
              <p:nvPr/>
            </p:nvSpPr>
            <p:spPr>
              <a:xfrm>
                <a:off x="6554714" y="22488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12" name="วงรี 211">
                <a:extLst>
                  <a:ext uri="{FF2B5EF4-FFF2-40B4-BE49-F238E27FC236}">
                    <a16:creationId xmlns:a16="http://schemas.microsoft.com/office/drawing/2014/main" id="{EB19948A-221D-46CD-A226-B92B574D58FD}"/>
                  </a:ext>
                </a:extLst>
              </p:cNvPr>
              <p:cNvSpPr/>
              <p:nvPr/>
            </p:nvSpPr>
            <p:spPr>
              <a:xfrm>
                <a:off x="6554714" y="24489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13" name="วงรี 212">
                <a:extLst>
                  <a:ext uri="{FF2B5EF4-FFF2-40B4-BE49-F238E27FC236}">
                    <a16:creationId xmlns:a16="http://schemas.microsoft.com/office/drawing/2014/main" id="{31D69F52-AAA3-49B4-8A41-80F4EF61CEDE}"/>
                  </a:ext>
                </a:extLst>
              </p:cNvPr>
              <p:cNvSpPr/>
              <p:nvPr/>
            </p:nvSpPr>
            <p:spPr>
              <a:xfrm>
                <a:off x="6554714" y="264892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14" name="วงรี 213">
                <a:extLst>
                  <a:ext uri="{FF2B5EF4-FFF2-40B4-BE49-F238E27FC236}">
                    <a16:creationId xmlns:a16="http://schemas.microsoft.com/office/drawing/2014/main" id="{94CF82CC-7350-4639-837C-2205CCCD1DB8}"/>
                  </a:ext>
                </a:extLst>
              </p:cNvPr>
              <p:cNvSpPr/>
              <p:nvPr/>
            </p:nvSpPr>
            <p:spPr>
              <a:xfrm>
                <a:off x="6554714" y="284895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15" name="วงรี 214">
                <a:extLst>
                  <a:ext uri="{FF2B5EF4-FFF2-40B4-BE49-F238E27FC236}">
                    <a16:creationId xmlns:a16="http://schemas.microsoft.com/office/drawing/2014/main" id="{C49CBAEF-D48F-407B-9D7D-23BA8CBCEE76}"/>
                  </a:ext>
                </a:extLst>
              </p:cNvPr>
              <p:cNvSpPr/>
              <p:nvPr/>
            </p:nvSpPr>
            <p:spPr>
              <a:xfrm>
                <a:off x="6554714" y="30489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16" name="วงรี 215">
                <a:extLst>
                  <a:ext uri="{FF2B5EF4-FFF2-40B4-BE49-F238E27FC236}">
                    <a16:creationId xmlns:a16="http://schemas.microsoft.com/office/drawing/2014/main" id="{BDC7FAE8-A9A4-4908-9254-5E8D4C2CB107}"/>
                  </a:ext>
                </a:extLst>
              </p:cNvPr>
              <p:cNvSpPr/>
              <p:nvPr/>
            </p:nvSpPr>
            <p:spPr>
              <a:xfrm>
                <a:off x="6554714" y="32490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17" name="วงรี 216">
                <a:extLst>
                  <a:ext uri="{FF2B5EF4-FFF2-40B4-BE49-F238E27FC236}">
                    <a16:creationId xmlns:a16="http://schemas.microsoft.com/office/drawing/2014/main" id="{93BE9E9C-F227-4576-B2C4-1ABD6DFF9755}"/>
                  </a:ext>
                </a:extLst>
              </p:cNvPr>
              <p:cNvSpPr/>
              <p:nvPr/>
            </p:nvSpPr>
            <p:spPr>
              <a:xfrm>
                <a:off x="6844534" y="14466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18" name="วงรี 217">
                <a:extLst>
                  <a:ext uri="{FF2B5EF4-FFF2-40B4-BE49-F238E27FC236}">
                    <a16:creationId xmlns:a16="http://schemas.microsoft.com/office/drawing/2014/main" id="{D779A1E4-5D4B-4B22-888D-9049B03829A1}"/>
                  </a:ext>
                </a:extLst>
              </p:cNvPr>
              <p:cNvSpPr/>
              <p:nvPr/>
            </p:nvSpPr>
            <p:spPr>
              <a:xfrm>
                <a:off x="6844534" y="16467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19" name="วงรี 218">
                <a:extLst>
                  <a:ext uri="{FF2B5EF4-FFF2-40B4-BE49-F238E27FC236}">
                    <a16:creationId xmlns:a16="http://schemas.microsoft.com/office/drawing/2014/main" id="{E62C645D-CB77-4CF9-91C8-46B04F7C3ECD}"/>
                  </a:ext>
                </a:extLst>
              </p:cNvPr>
              <p:cNvSpPr/>
              <p:nvPr/>
            </p:nvSpPr>
            <p:spPr>
              <a:xfrm>
                <a:off x="6844534" y="184674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20" name="วงรี 219">
                <a:extLst>
                  <a:ext uri="{FF2B5EF4-FFF2-40B4-BE49-F238E27FC236}">
                    <a16:creationId xmlns:a16="http://schemas.microsoft.com/office/drawing/2014/main" id="{E0534271-F8DF-4164-A164-FD536E27C050}"/>
                  </a:ext>
                </a:extLst>
              </p:cNvPr>
              <p:cNvSpPr/>
              <p:nvPr/>
            </p:nvSpPr>
            <p:spPr>
              <a:xfrm>
                <a:off x="6844534" y="204677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21" name="วงรี 220">
                <a:extLst>
                  <a:ext uri="{FF2B5EF4-FFF2-40B4-BE49-F238E27FC236}">
                    <a16:creationId xmlns:a16="http://schemas.microsoft.com/office/drawing/2014/main" id="{4F5C6CC2-8800-4B01-A9F4-94334A6BA60D}"/>
                  </a:ext>
                </a:extLst>
              </p:cNvPr>
              <p:cNvSpPr/>
              <p:nvPr/>
            </p:nvSpPr>
            <p:spPr>
              <a:xfrm>
                <a:off x="6844534" y="22467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22" name="วงรี 221">
                <a:extLst>
                  <a:ext uri="{FF2B5EF4-FFF2-40B4-BE49-F238E27FC236}">
                    <a16:creationId xmlns:a16="http://schemas.microsoft.com/office/drawing/2014/main" id="{4454834D-F961-406D-8699-B4758F68EB12}"/>
                  </a:ext>
                </a:extLst>
              </p:cNvPr>
              <p:cNvSpPr/>
              <p:nvPr/>
            </p:nvSpPr>
            <p:spPr>
              <a:xfrm>
                <a:off x="6844534" y="24468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23" name="วงรี 222">
                <a:extLst>
                  <a:ext uri="{FF2B5EF4-FFF2-40B4-BE49-F238E27FC236}">
                    <a16:creationId xmlns:a16="http://schemas.microsoft.com/office/drawing/2014/main" id="{B7092582-A074-4D6F-8DF3-C08625DF8805}"/>
                  </a:ext>
                </a:extLst>
              </p:cNvPr>
              <p:cNvSpPr/>
              <p:nvPr/>
            </p:nvSpPr>
            <p:spPr>
              <a:xfrm>
                <a:off x="6844534" y="264684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24" name="วงรี 223">
                <a:extLst>
                  <a:ext uri="{FF2B5EF4-FFF2-40B4-BE49-F238E27FC236}">
                    <a16:creationId xmlns:a16="http://schemas.microsoft.com/office/drawing/2014/main" id="{F36B67CB-1EE8-4810-AB11-2B63DD43C430}"/>
                  </a:ext>
                </a:extLst>
              </p:cNvPr>
              <p:cNvSpPr/>
              <p:nvPr/>
            </p:nvSpPr>
            <p:spPr>
              <a:xfrm>
                <a:off x="6844534" y="284687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25" name="วงรี 224">
                <a:extLst>
                  <a:ext uri="{FF2B5EF4-FFF2-40B4-BE49-F238E27FC236}">
                    <a16:creationId xmlns:a16="http://schemas.microsoft.com/office/drawing/2014/main" id="{7143009C-229C-42A1-8F6F-515250F203DF}"/>
                  </a:ext>
                </a:extLst>
              </p:cNvPr>
              <p:cNvSpPr/>
              <p:nvPr/>
            </p:nvSpPr>
            <p:spPr>
              <a:xfrm>
                <a:off x="6844534" y="30468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26" name="วงรี 225">
                <a:extLst>
                  <a:ext uri="{FF2B5EF4-FFF2-40B4-BE49-F238E27FC236}">
                    <a16:creationId xmlns:a16="http://schemas.microsoft.com/office/drawing/2014/main" id="{1996C852-8787-421A-8B7A-B535912C8DBC}"/>
                  </a:ext>
                </a:extLst>
              </p:cNvPr>
              <p:cNvSpPr/>
              <p:nvPr/>
            </p:nvSpPr>
            <p:spPr>
              <a:xfrm>
                <a:off x="6844534" y="32469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</p:grpSp>
        <p:pic>
          <p:nvPicPr>
            <p:cNvPr id="230" name="รูปภาพ 229">
              <a:extLst>
                <a:ext uri="{FF2B5EF4-FFF2-40B4-BE49-F238E27FC236}">
                  <a16:creationId xmlns:a16="http://schemas.microsoft.com/office/drawing/2014/main" id="{5BCBB62A-289D-4E01-BD9A-836A9963BB0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412710">
              <a:off x="2901771" y="5172733"/>
              <a:ext cx="496270" cy="458438"/>
            </a:xfrm>
            <a:prstGeom prst="rect">
              <a:avLst/>
            </a:prstGeom>
          </p:spPr>
        </p:pic>
        <p:sp>
          <p:nvSpPr>
            <p:cNvPr id="187" name="สี่เหลี่ยมผืนผ้า 186">
              <a:extLst>
                <a:ext uri="{FF2B5EF4-FFF2-40B4-BE49-F238E27FC236}">
                  <a16:creationId xmlns:a16="http://schemas.microsoft.com/office/drawing/2014/main" id="{EEEA021F-FE91-4991-A9F4-6B54B83EBB5E}"/>
                </a:ext>
              </a:extLst>
            </p:cNvPr>
            <p:cNvSpPr/>
            <p:nvPr/>
          </p:nvSpPr>
          <p:spPr>
            <a:xfrm>
              <a:off x="399393" y="309383"/>
              <a:ext cx="8441305" cy="4559946"/>
            </a:xfrm>
            <a:prstGeom prst="rect">
              <a:avLst/>
            </a:prstGeom>
            <a:solidFill>
              <a:schemeClr val="accent4">
                <a:lumMod val="20000"/>
                <a:lumOff val="80000"/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sp>
          <p:nvSpPr>
            <p:cNvPr id="2" name="สี่เหลี่ยมผืนผ้า 1">
              <a:extLst>
                <a:ext uri="{FF2B5EF4-FFF2-40B4-BE49-F238E27FC236}">
                  <a16:creationId xmlns:a16="http://schemas.microsoft.com/office/drawing/2014/main" id="{823F2461-C6A2-415D-BC23-E283FF6630FD}"/>
                </a:ext>
              </a:extLst>
            </p:cNvPr>
            <p:cNvSpPr/>
            <p:nvPr/>
          </p:nvSpPr>
          <p:spPr>
            <a:xfrm>
              <a:off x="1447350" y="465467"/>
              <a:ext cx="7437915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h-TH" sz="4000" b="1" u="sng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วัสดุผสม หรือวัสดุคอมโพสิต </a:t>
              </a:r>
              <a:r>
                <a:rPr lang="en-US" sz="4000" b="1" u="sng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(composites)</a:t>
              </a:r>
              <a:endParaRPr lang="th-TH" sz="4000" b="1" u="sng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4D66D8C-08F9-42FB-9CF3-3FB38DB7AA9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6711" y="420884"/>
              <a:ext cx="720000" cy="720000"/>
            </a:xfrm>
            <a:prstGeom prst="rect">
              <a:avLst/>
            </a:prstGeom>
          </p:spPr>
        </p:pic>
        <p:sp>
          <p:nvSpPr>
            <p:cNvPr id="188" name="TextBox 187">
              <a:extLst>
                <a:ext uri="{FF2B5EF4-FFF2-40B4-BE49-F238E27FC236}">
                  <a16:creationId xmlns:a16="http://schemas.microsoft.com/office/drawing/2014/main" id="{46080797-0FCA-489C-8D35-503E3F2E7BCB}"/>
                </a:ext>
              </a:extLst>
            </p:cNvPr>
            <p:cNvSpPr txBox="1"/>
            <p:nvPr/>
          </p:nvSpPr>
          <p:spPr>
            <a:xfrm>
              <a:off x="1716985" y="1393745"/>
              <a:ext cx="6632951" cy="31085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th-TH" sz="2200" b="1" dirty="0">
                  <a:solidFill>
                    <a:srgbClr val="0070C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การทำวัสดุผสม </a:t>
              </a:r>
              <a:r>
                <a:rPr lang="th-TH" sz="22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เป็นการนำวัสดุต่างชนิดที่มีสมบัติต่างกันมาผสมกัน ได้เป็นวัสดุใหม่ </a:t>
              </a:r>
            </a:p>
            <a:p>
              <a:r>
                <a:rPr lang="th-TH" sz="22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ที่มีสมบัติดีกว่าวัสดุตั้งตันแต่ละชนิด ทำให้สามารถนำไปใช้ประโยชน์ได้มากขึ้น </a:t>
              </a:r>
            </a:p>
            <a:p>
              <a:endParaRPr lang="th-TH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  <a:p>
              <a:r>
                <a:rPr lang="th-TH" sz="22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โดยวัสดุผสม ประกอบด้วย </a:t>
              </a:r>
              <a:r>
                <a:rPr lang="th-TH" sz="22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วัสดุชนิดหนึ่งเป็นวัสดุเนื้อหลัก (matrix) และ</a:t>
              </a:r>
            </a:p>
            <a:p>
              <a:r>
                <a:rPr lang="th-TH" sz="22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วัสดุอีกชนิดหนึ่งกระจายตัวเป็นตัวเสริมแรง (reinforcement) ให้กับวัสดุเนื้อหลัก</a:t>
              </a:r>
            </a:p>
            <a:p>
              <a:endParaRPr lang="th-TH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  <a:p>
              <a:r>
                <a:rPr lang="th-TH" sz="2400" b="1" u="sng" dirty="0">
                  <a:solidFill>
                    <a:srgbClr val="0070C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ยกตัวอย่าง</a:t>
              </a:r>
              <a:r>
                <a:rPr lang="th-TH" sz="2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 </a:t>
              </a:r>
            </a:p>
            <a:p>
              <a:r>
                <a:rPr lang="th-TH" sz="2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			 •  </a:t>
              </a:r>
              <a:r>
                <a:rPr lang="th-TH" sz="24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ผ้าคอมโพสิต 			</a:t>
              </a:r>
              <a:r>
                <a:rPr lang="th-TH" sz="2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 •  </a:t>
              </a:r>
              <a:r>
                <a:rPr lang="th-TH" sz="24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พลาสติกเสริมใยแก้ว </a:t>
              </a:r>
            </a:p>
            <a:p>
              <a:r>
                <a:rPr lang="th-TH" sz="24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			</a:t>
              </a:r>
              <a:r>
                <a:rPr lang="th-TH" sz="2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 •  </a:t>
              </a:r>
              <a:r>
                <a:rPr lang="th-TH" sz="24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คอนกรีตเสริมเหล็ก 	</a:t>
              </a:r>
              <a:r>
                <a:rPr lang="th-TH" sz="2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 •  </a:t>
              </a:r>
              <a:r>
                <a:rPr lang="th-TH" sz="24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ยางเรเดียล </a:t>
              </a:r>
            </a:p>
          </p:txBody>
        </p:sp>
        <p:cxnSp>
          <p:nvCxnSpPr>
            <p:cNvPr id="189" name="Straight Connector 188">
              <a:extLst>
                <a:ext uri="{FF2B5EF4-FFF2-40B4-BE49-F238E27FC236}">
                  <a16:creationId xmlns:a16="http://schemas.microsoft.com/office/drawing/2014/main" id="{E9B7C5E4-9C4C-4125-8923-B72F393584C3}"/>
                </a:ext>
              </a:extLst>
            </p:cNvPr>
            <p:cNvCxnSpPr/>
            <p:nvPr/>
          </p:nvCxnSpPr>
          <p:spPr>
            <a:xfrm>
              <a:off x="1600369" y="1496937"/>
              <a:ext cx="0" cy="2160000"/>
            </a:xfrm>
            <a:prstGeom prst="line">
              <a:avLst/>
            </a:prstGeom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27" name="รูปภาพ 227">
              <a:extLst>
                <a:ext uri="{FF2B5EF4-FFF2-40B4-BE49-F238E27FC236}">
                  <a16:creationId xmlns:a16="http://schemas.microsoft.com/office/drawing/2014/main" id="{02EEB829-6B2B-4577-94DD-57FCAAFF021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6094" y="1497591"/>
              <a:ext cx="360000" cy="360000"/>
            </a:xfrm>
            <a:prstGeom prst="rect">
              <a:avLst/>
            </a:prstGeom>
          </p:spPr>
        </p:pic>
        <p:pic>
          <p:nvPicPr>
            <p:cNvPr id="228" name="รูปภาพ 227">
              <a:extLst>
                <a:ext uri="{FF2B5EF4-FFF2-40B4-BE49-F238E27FC236}">
                  <a16:creationId xmlns:a16="http://schemas.microsoft.com/office/drawing/2014/main" id="{4A476E69-461A-46DD-9B39-B1BD4E75B01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4430" y="2374287"/>
              <a:ext cx="360000" cy="360000"/>
            </a:xfrm>
            <a:prstGeom prst="rect">
              <a:avLst/>
            </a:prstGeom>
          </p:spPr>
        </p:pic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8FB6D6CA-E243-4D3B-BD75-9863ED7AE0C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1004" y="752713"/>
            <a:ext cx="720000" cy="720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3F0CE83-8AFE-4A1C-833E-24C080D636A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196" y="4023060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89228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3F98EFA2-9438-49C9-8DD4-4ECA36B158F1}"/>
              </a:ext>
            </a:extLst>
          </p:cNvPr>
          <p:cNvGrpSpPr/>
          <p:nvPr/>
        </p:nvGrpSpPr>
        <p:grpSpPr>
          <a:xfrm>
            <a:off x="-24524" y="-71791"/>
            <a:ext cx="9188286" cy="5702962"/>
            <a:chOff x="-24524" y="-71791"/>
            <a:chExt cx="9188286" cy="5702962"/>
          </a:xfrm>
        </p:grpSpPr>
        <p:sp>
          <p:nvSpPr>
            <p:cNvPr id="124" name="วงรี 123">
              <a:extLst>
                <a:ext uri="{FF2B5EF4-FFF2-40B4-BE49-F238E27FC236}">
                  <a16:creationId xmlns:a16="http://schemas.microsoft.com/office/drawing/2014/main" id="{4D749C6A-B85E-4128-A4F5-3C008CE3256F}"/>
                </a:ext>
              </a:extLst>
            </p:cNvPr>
            <p:cNvSpPr/>
            <p:nvPr/>
          </p:nvSpPr>
          <p:spPr>
            <a:xfrm rot="2025166">
              <a:off x="4547239" y="3641871"/>
              <a:ext cx="1654232" cy="1528124"/>
            </a:xfrm>
            <a:prstGeom prst="ellipse">
              <a:avLst/>
            </a:prstGeom>
            <a:pattFill prst="dkHorz">
              <a:fgClr>
                <a:srgbClr val="3DADD4"/>
              </a:fgClr>
              <a:bgClr>
                <a:schemeClr val="accent5">
                  <a:lumMod val="40000"/>
                  <a:lumOff val="6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 dirty="0"/>
            </a:p>
          </p:txBody>
        </p:sp>
        <p:sp>
          <p:nvSpPr>
            <p:cNvPr id="123" name="วงรี 122">
              <a:extLst>
                <a:ext uri="{FF2B5EF4-FFF2-40B4-BE49-F238E27FC236}">
                  <a16:creationId xmlns:a16="http://schemas.microsoft.com/office/drawing/2014/main" id="{4547BB5D-980C-49C6-8DD2-5EBB553E6D2E}"/>
                </a:ext>
              </a:extLst>
            </p:cNvPr>
            <p:cNvSpPr/>
            <p:nvPr/>
          </p:nvSpPr>
          <p:spPr>
            <a:xfrm rot="2025166">
              <a:off x="248763" y="2075931"/>
              <a:ext cx="1654232" cy="1528124"/>
            </a:xfrm>
            <a:prstGeom prst="ellipse">
              <a:avLst/>
            </a:prstGeom>
            <a:pattFill prst="dkHorz">
              <a:fgClr>
                <a:srgbClr val="3DADD4"/>
              </a:fgClr>
              <a:bgClr>
                <a:schemeClr val="accent5">
                  <a:lumMod val="40000"/>
                  <a:lumOff val="6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 dirty="0"/>
            </a:p>
          </p:txBody>
        </p:sp>
        <p:sp>
          <p:nvSpPr>
            <p:cNvPr id="122" name="วงรี 121">
              <a:extLst>
                <a:ext uri="{FF2B5EF4-FFF2-40B4-BE49-F238E27FC236}">
                  <a16:creationId xmlns:a16="http://schemas.microsoft.com/office/drawing/2014/main" id="{136E3BA7-F06D-4AEC-9D6F-42B890E5616A}"/>
                </a:ext>
              </a:extLst>
            </p:cNvPr>
            <p:cNvSpPr/>
            <p:nvPr/>
          </p:nvSpPr>
          <p:spPr>
            <a:xfrm rot="2025166">
              <a:off x="6990495" y="1782658"/>
              <a:ext cx="1654232" cy="1528124"/>
            </a:xfrm>
            <a:prstGeom prst="ellipse">
              <a:avLst/>
            </a:prstGeom>
            <a:pattFill prst="dkHorz">
              <a:fgClr>
                <a:srgbClr val="3DADD4"/>
              </a:fgClr>
              <a:bgClr>
                <a:schemeClr val="accent5">
                  <a:lumMod val="40000"/>
                  <a:lumOff val="6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 dirty="0"/>
            </a:p>
          </p:txBody>
        </p:sp>
        <p:grpSp>
          <p:nvGrpSpPr>
            <p:cNvPr id="25" name="กลุ่ม 24">
              <a:extLst>
                <a:ext uri="{FF2B5EF4-FFF2-40B4-BE49-F238E27FC236}">
                  <a16:creationId xmlns:a16="http://schemas.microsoft.com/office/drawing/2014/main" id="{C3AE868D-FBBA-4B74-B214-3D8230C10F4E}"/>
                </a:ext>
              </a:extLst>
            </p:cNvPr>
            <p:cNvGrpSpPr/>
            <p:nvPr/>
          </p:nvGrpSpPr>
          <p:grpSpPr>
            <a:xfrm>
              <a:off x="-24524" y="-71791"/>
              <a:ext cx="5503933" cy="4625727"/>
              <a:chOff x="-13854" y="-53779"/>
              <a:chExt cx="5988928" cy="5448712"/>
            </a:xfrm>
            <a:gradFill>
              <a:gsLst>
                <a:gs pos="0">
                  <a:srgbClr val="FEE882"/>
                </a:gs>
                <a:gs pos="73000">
                  <a:srgbClr val="FEE882"/>
                </a:gs>
                <a:gs pos="100000">
                  <a:srgbClr val="FEE882"/>
                </a:gs>
              </a:gsLst>
              <a:path path="circle">
                <a:fillToRect l="50000" t="50000" r="50000" b="50000"/>
              </a:path>
            </a:gradFill>
          </p:grpSpPr>
          <p:sp>
            <p:nvSpPr>
              <p:cNvPr id="24" name="รูปแบบอิสระ: รูปร่าง 23">
                <a:extLst>
                  <a:ext uri="{FF2B5EF4-FFF2-40B4-BE49-F238E27FC236}">
                    <a16:creationId xmlns:a16="http://schemas.microsoft.com/office/drawing/2014/main" id="{8532D37F-FCA3-4BF8-BDEE-30A101219801}"/>
                  </a:ext>
                </a:extLst>
              </p:cNvPr>
              <p:cNvSpPr/>
              <p:nvPr/>
            </p:nvSpPr>
            <p:spPr>
              <a:xfrm>
                <a:off x="-13854" y="415635"/>
                <a:ext cx="3654961" cy="4979298"/>
              </a:xfrm>
              <a:custGeom>
                <a:avLst/>
                <a:gdLst>
                  <a:gd name="connsiteX0" fmla="*/ 3034146 w 3034146"/>
                  <a:gd name="connsiteY0" fmla="*/ 0 h 4724400"/>
                  <a:gd name="connsiteX1" fmla="*/ 1676400 w 3034146"/>
                  <a:gd name="connsiteY1" fmla="*/ 1939636 h 4724400"/>
                  <a:gd name="connsiteX2" fmla="*/ 831273 w 3034146"/>
                  <a:gd name="connsiteY2" fmla="*/ 2521527 h 4724400"/>
                  <a:gd name="connsiteX3" fmla="*/ 498764 w 3034146"/>
                  <a:gd name="connsiteY3" fmla="*/ 4322618 h 4724400"/>
                  <a:gd name="connsiteX4" fmla="*/ 13855 w 3034146"/>
                  <a:gd name="connsiteY4" fmla="*/ 4724400 h 4724400"/>
                  <a:gd name="connsiteX5" fmla="*/ 0 w 3034146"/>
                  <a:gd name="connsiteY5" fmla="*/ 41564 h 4724400"/>
                  <a:gd name="connsiteX6" fmla="*/ 3034146 w 3034146"/>
                  <a:gd name="connsiteY6" fmla="*/ 0 h 4724400"/>
                  <a:gd name="connsiteX0" fmla="*/ 3034146 w 3034146"/>
                  <a:gd name="connsiteY0" fmla="*/ 0 h 5021667"/>
                  <a:gd name="connsiteX1" fmla="*/ 1676400 w 3034146"/>
                  <a:gd name="connsiteY1" fmla="*/ 1939636 h 5021667"/>
                  <a:gd name="connsiteX2" fmla="*/ 831273 w 3034146"/>
                  <a:gd name="connsiteY2" fmla="*/ 2521527 h 5021667"/>
                  <a:gd name="connsiteX3" fmla="*/ 498764 w 3034146"/>
                  <a:gd name="connsiteY3" fmla="*/ 4322618 h 5021667"/>
                  <a:gd name="connsiteX4" fmla="*/ 13855 w 3034146"/>
                  <a:gd name="connsiteY4" fmla="*/ 4724400 h 5021667"/>
                  <a:gd name="connsiteX5" fmla="*/ 0 w 3034146"/>
                  <a:gd name="connsiteY5" fmla="*/ 41564 h 5021667"/>
                  <a:gd name="connsiteX6" fmla="*/ 3034146 w 3034146"/>
                  <a:gd name="connsiteY6" fmla="*/ 0 h 5021667"/>
                  <a:gd name="connsiteX0" fmla="*/ 3034146 w 3034146"/>
                  <a:gd name="connsiteY0" fmla="*/ 0 h 5021667"/>
                  <a:gd name="connsiteX1" fmla="*/ 1676400 w 3034146"/>
                  <a:gd name="connsiteY1" fmla="*/ 1939636 h 5021667"/>
                  <a:gd name="connsiteX2" fmla="*/ 831273 w 3034146"/>
                  <a:gd name="connsiteY2" fmla="*/ 2521527 h 5021667"/>
                  <a:gd name="connsiteX3" fmla="*/ 498764 w 3034146"/>
                  <a:gd name="connsiteY3" fmla="*/ 4322618 h 5021667"/>
                  <a:gd name="connsiteX4" fmla="*/ 13855 w 3034146"/>
                  <a:gd name="connsiteY4" fmla="*/ 4724400 h 5021667"/>
                  <a:gd name="connsiteX5" fmla="*/ 0 w 3034146"/>
                  <a:gd name="connsiteY5" fmla="*/ 41564 h 5021667"/>
                  <a:gd name="connsiteX6" fmla="*/ 3034146 w 3034146"/>
                  <a:gd name="connsiteY6" fmla="*/ 0 h 5021667"/>
                  <a:gd name="connsiteX0" fmla="*/ 3034146 w 3073956"/>
                  <a:gd name="connsiteY0" fmla="*/ 0 h 5021667"/>
                  <a:gd name="connsiteX1" fmla="*/ 1676400 w 3073956"/>
                  <a:gd name="connsiteY1" fmla="*/ 1939636 h 5021667"/>
                  <a:gd name="connsiteX2" fmla="*/ 831273 w 3073956"/>
                  <a:gd name="connsiteY2" fmla="*/ 2521527 h 5021667"/>
                  <a:gd name="connsiteX3" fmla="*/ 498764 w 3073956"/>
                  <a:gd name="connsiteY3" fmla="*/ 4322618 h 5021667"/>
                  <a:gd name="connsiteX4" fmla="*/ 13855 w 3073956"/>
                  <a:gd name="connsiteY4" fmla="*/ 4724400 h 5021667"/>
                  <a:gd name="connsiteX5" fmla="*/ 0 w 3073956"/>
                  <a:gd name="connsiteY5" fmla="*/ 41564 h 5021667"/>
                  <a:gd name="connsiteX6" fmla="*/ 3034146 w 3073956"/>
                  <a:gd name="connsiteY6" fmla="*/ 0 h 5021667"/>
                  <a:gd name="connsiteX0" fmla="*/ 3034146 w 3101237"/>
                  <a:gd name="connsiteY0" fmla="*/ 0 h 5021667"/>
                  <a:gd name="connsiteX1" fmla="*/ 2286000 w 3101237"/>
                  <a:gd name="connsiteY1" fmla="*/ 2119745 h 5021667"/>
                  <a:gd name="connsiteX2" fmla="*/ 831273 w 3101237"/>
                  <a:gd name="connsiteY2" fmla="*/ 2521527 h 5021667"/>
                  <a:gd name="connsiteX3" fmla="*/ 498764 w 3101237"/>
                  <a:gd name="connsiteY3" fmla="*/ 4322618 h 5021667"/>
                  <a:gd name="connsiteX4" fmla="*/ 13855 w 3101237"/>
                  <a:gd name="connsiteY4" fmla="*/ 4724400 h 5021667"/>
                  <a:gd name="connsiteX5" fmla="*/ 0 w 3101237"/>
                  <a:gd name="connsiteY5" fmla="*/ 41564 h 5021667"/>
                  <a:gd name="connsiteX6" fmla="*/ 3034146 w 3101237"/>
                  <a:gd name="connsiteY6" fmla="*/ 0 h 5021667"/>
                  <a:gd name="connsiteX0" fmla="*/ 3740728 w 3780989"/>
                  <a:gd name="connsiteY0" fmla="*/ 13854 h 4980103"/>
                  <a:gd name="connsiteX1" fmla="*/ 2286000 w 3780989"/>
                  <a:gd name="connsiteY1" fmla="*/ 2078181 h 4980103"/>
                  <a:gd name="connsiteX2" fmla="*/ 831273 w 3780989"/>
                  <a:gd name="connsiteY2" fmla="*/ 2479963 h 4980103"/>
                  <a:gd name="connsiteX3" fmla="*/ 498764 w 3780989"/>
                  <a:gd name="connsiteY3" fmla="*/ 4281054 h 4980103"/>
                  <a:gd name="connsiteX4" fmla="*/ 13855 w 3780989"/>
                  <a:gd name="connsiteY4" fmla="*/ 4682836 h 4980103"/>
                  <a:gd name="connsiteX5" fmla="*/ 0 w 3780989"/>
                  <a:gd name="connsiteY5" fmla="*/ 0 h 4980103"/>
                  <a:gd name="connsiteX6" fmla="*/ 3740728 w 3780989"/>
                  <a:gd name="connsiteY6" fmla="*/ 13854 h 4980103"/>
                  <a:gd name="connsiteX0" fmla="*/ 3740728 w 3803936"/>
                  <a:gd name="connsiteY0" fmla="*/ 13854 h 4980103"/>
                  <a:gd name="connsiteX1" fmla="*/ 2826327 w 3803936"/>
                  <a:gd name="connsiteY1" fmla="*/ 1884217 h 4980103"/>
                  <a:gd name="connsiteX2" fmla="*/ 831273 w 3803936"/>
                  <a:gd name="connsiteY2" fmla="*/ 2479963 h 4980103"/>
                  <a:gd name="connsiteX3" fmla="*/ 498764 w 3803936"/>
                  <a:gd name="connsiteY3" fmla="*/ 4281054 h 4980103"/>
                  <a:gd name="connsiteX4" fmla="*/ 13855 w 3803936"/>
                  <a:gd name="connsiteY4" fmla="*/ 4682836 h 4980103"/>
                  <a:gd name="connsiteX5" fmla="*/ 0 w 3803936"/>
                  <a:gd name="connsiteY5" fmla="*/ 0 h 4980103"/>
                  <a:gd name="connsiteX6" fmla="*/ 3740728 w 3803936"/>
                  <a:gd name="connsiteY6" fmla="*/ 13854 h 4980103"/>
                  <a:gd name="connsiteX0" fmla="*/ 3740728 w 3819518"/>
                  <a:gd name="connsiteY0" fmla="*/ 13854 h 4980103"/>
                  <a:gd name="connsiteX1" fmla="*/ 2826327 w 3819518"/>
                  <a:gd name="connsiteY1" fmla="*/ 1884217 h 4980103"/>
                  <a:gd name="connsiteX2" fmla="*/ 831273 w 3819518"/>
                  <a:gd name="connsiteY2" fmla="*/ 2479963 h 4980103"/>
                  <a:gd name="connsiteX3" fmla="*/ 498764 w 3819518"/>
                  <a:gd name="connsiteY3" fmla="*/ 4281054 h 4980103"/>
                  <a:gd name="connsiteX4" fmla="*/ 13855 w 3819518"/>
                  <a:gd name="connsiteY4" fmla="*/ 4682836 h 4980103"/>
                  <a:gd name="connsiteX5" fmla="*/ 0 w 3819518"/>
                  <a:gd name="connsiteY5" fmla="*/ 0 h 4980103"/>
                  <a:gd name="connsiteX6" fmla="*/ 3740728 w 3819518"/>
                  <a:gd name="connsiteY6" fmla="*/ 13854 h 4980103"/>
                  <a:gd name="connsiteX0" fmla="*/ 3699165 w 3764759"/>
                  <a:gd name="connsiteY0" fmla="*/ 0 h 4980103"/>
                  <a:gd name="connsiteX1" fmla="*/ 2826327 w 3764759"/>
                  <a:gd name="connsiteY1" fmla="*/ 1884217 h 4980103"/>
                  <a:gd name="connsiteX2" fmla="*/ 831273 w 3764759"/>
                  <a:gd name="connsiteY2" fmla="*/ 2479963 h 4980103"/>
                  <a:gd name="connsiteX3" fmla="*/ 498764 w 3764759"/>
                  <a:gd name="connsiteY3" fmla="*/ 4281054 h 4980103"/>
                  <a:gd name="connsiteX4" fmla="*/ 13855 w 3764759"/>
                  <a:gd name="connsiteY4" fmla="*/ 4682836 h 4980103"/>
                  <a:gd name="connsiteX5" fmla="*/ 0 w 3764759"/>
                  <a:gd name="connsiteY5" fmla="*/ 0 h 4980103"/>
                  <a:gd name="connsiteX6" fmla="*/ 3699165 w 3764759"/>
                  <a:gd name="connsiteY6" fmla="*/ 0 h 4980103"/>
                  <a:gd name="connsiteX0" fmla="*/ 3408220 w 3496956"/>
                  <a:gd name="connsiteY0" fmla="*/ 0 h 4993957"/>
                  <a:gd name="connsiteX1" fmla="*/ 2826327 w 3496956"/>
                  <a:gd name="connsiteY1" fmla="*/ 1898071 h 4993957"/>
                  <a:gd name="connsiteX2" fmla="*/ 831273 w 3496956"/>
                  <a:gd name="connsiteY2" fmla="*/ 2493817 h 4993957"/>
                  <a:gd name="connsiteX3" fmla="*/ 498764 w 3496956"/>
                  <a:gd name="connsiteY3" fmla="*/ 4294908 h 4993957"/>
                  <a:gd name="connsiteX4" fmla="*/ 13855 w 3496956"/>
                  <a:gd name="connsiteY4" fmla="*/ 4696690 h 4993957"/>
                  <a:gd name="connsiteX5" fmla="*/ 0 w 3496956"/>
                  <a:gd name="connsiteY5" fmla="*/ 13854 h 4993957"/>
                  <a:gd name="connsiteX6" fmla="*/ 3408220 w 3496956"/>
                  <a:gd name="connsiteY6" fmla="*/ 0 h 4993957"/>
                  <a:gd name="connsiteX0" fmla="*/ 3408220 w 3460882"/>
                  <a:gd name="connsiteY0" fmla="*/ 0 h 4993957"/>
                  <a:gd name="connsiteX1" fmla="*/ 2355272 w 3460882"/>
                  <a:gd name="connsiteY1" fmla="*/ 1787235 h 4993957"/>
                  <a:gd name="connsiteX2" fmla="*/ 831273 w 3460882"/>
                  <a:gd name="connsiteY2" fmla="*/ 2493817 h 4993957"/>
                  <a:gd name="connsiteX3" fmla="*/ 498764 w 3460882"/>
                  <a:gd name="connsiteY3" fmla="*/ 4294908 h 4993957"/>
                  <a:gd name="connsiteX4" fmla="*/ 13855 w 3460882"/>
                  <a:gd name="connsiteY4" fmla="*/ 4696690 h 4993957"/>
                  <a:gd name="connsiteX5" fmla="*/ 0 w 3460882"/>
                  <a:gd name="connsiteY5" fmla="*/ 13854 h 4993957"/>
                  <a:gd name="connsiteX6" fmla="*/ 3408220 w 3460882"/>
                  <a:gd name="connsiteY6" fmla="*/ 0 h 4993957"/>
                  <a:gd name="connsiteX0" fmla="*/ 3408220 w 3461814"/>
                  <a:gd name="connsiteY0" fmla="*/ 0 h 4997951"/>
                  <a:gd name="connsiteX1" fmla="*/ 2355272 w 3461814"/>
                  <a:gd name="connsiteY1" fmla="*/ 1787235 h 4997951"/>
                  <a:gd name="connsiteX2" fmla="*/ 706582 w 3461814"/>
                  <a:gd name="connsiteY2" fmla="*/ 2369126 h 4997951"/>
                  <a:gd name="connsiteX3" fmla="*/ 498764 w 3461814"/>
                  <a:gd name="connsiteY3" fmla="*/ 4294908 h 4997951"/>
                  <a:gd name="connsiteX4" fmla="*/ 13855 w 3461814"/>
                  <a:gd name="connsiteY4" fmla="*/ 4696690 h 4997951"/>
                  <a:gd name="connsiteX5" fmla="*/ 0 w 3461814"/>
                  <a:gd name="connsiteY5" fmla="*/ 13854 h 4997951"/>
                  <a:gd name="connsiteX6" fmla="*/ 3408220 w 3461814"/>
                  <a:gd name="connsiteY6" fmla="*/ 0 h 4997951"/>
                  <a:gd name="connsiteX0" fmla="*/ 3505202 w 3555152"/>
                  <a:gd name="connsiteY0" fmla="*/ 13855 h 4984097"/>
                  <a:gd name="connsiteX1" fmla="*/ 2355272 w 3555152"/>
                  <a:gd name="connsiteY1" fmla="*/ 1773381 h 4984097"/>
                  <a:gd name="connsiteX2" fmla="*/ 706582 w 3555152"/>
                  <a:gd name="connsiteY2" fmla="*/ 2355272 h 4984097"/>
                  <a:gd name="connsiteX3" fmla="*/ 498764 w 3555152"/>
                  <a:gd name="connsiteY3" fmla="*/ 4281054 h 4984097"/>
                  <a:gd name="connsiteX4" fmla="*/ 13855 w 3555152"/>
                  <a:gd name="connsiteY4" fmla="*/ 4682836 h 4984097"/>
                  <a:gd name="connsiteX5" fmla="*/ 0 w 3555152"/>
                  <a:gd name="connsiteY5" fmla="*/ 0 h 4984097"/>
                  <a:gd name="connsiteX6" fmla="*/ 3505202 w 3555152"/>
                  <a:gd name="connsiteY6" fmla="*/ 13855 h 4984097"/>
                  <a:gd name="connsiteX0" fmla="*/ 3505202 w 3509945"/>
                  <a:gd name="connsiteY0" fmla="*/ 13855 h 4984097"/>
                  <a:gd name="connsiteX1" fmla="*/ 2355272 w 3509945"/>
                  <a:gd name="connsiteY1" fmla="*/ 1773381 h 4984097"/>
                  <a:gd name="connsiteX2" fmla="*/ 706582 w 3509945"/>
                  <a:gd name="connsiteY2" fmla="*/ 2355272 h 4984097"/>
                  <a:gd name="connsiteX3" fmla="*/ 498764 w 3509945"/>
                  <a:gd name="connsiteY3" fmla="*/ 4281054 h 4984097"/>
                  <a:gd name="connsiteX4" fmla="*/ 13855 w 3509945"/>
                  <a:gd name="connsiteY4" fmla="*/ 4682836 h 4984097"/>
                  <a:gd name="connsiteX5" fmla="*/ 0 w 3509945"/>
                  <a:gd name="connsiteY5" fmla="*/ 0 h 4984097"/>
                  <a:gd name="connsiteX6" fmla="*/ 3505202 w 3509945"/>
                  <a:gd name="connsiteY6" fmla="*/ 13855 h 4984097"/>
                  <a:gd name="connsiteX0" fmla="*/ 3505202 w 3510195"/>
                  <a:gd name="connsiteY0" fmla="*/ 13855 h 4984097"/>
                  <a:gd name="connsiteX1" fmla="*/ 2355272 w 3510195"/>
                  <a:gd name="connsiteY1" fmla="*/ 1773381 h 4984097"/>
                  <a:gd name="connsiteX2" fmla="*/ 706582 w 3510195"/>
                  <a:gd name="connsiteY2" fmla="*/ 2355272 h 4984097"/>
                  <a:gd name="connsiteX3" fmla="*/ 498764 w 3510195"/>
                  <a:gd name="connsiteY3" fmla="*/ 4281054 h 4984097"/>
                  <a:gd name="connsiteX4" fmla="*/ 13855 w 3510195"/>
                  <a:gd name="connsiteY4" fmla="*/ 4682836 h 4984097"/>
                  <a:gd name="connsiteX5" fmla="*/ 0 w 3510195"/>
                  <a:gd name="connsiteY5" fmla="*/ 0 h 4984097"/>
                  <a:gd name="connsiteX6" fmla="*/ 3505202 w 3510195"/>
                  <a:gd name="connsiteY6" fmla="*/ 13855 h 4984097"/>
                  <a:gd name="connsiteX0" fmla="*/ 3505202 w 3510379"/>
                  <a:gd name="connsiteY0" fmla="*/ 13855 h 4984097"/>
                  <a:gd name="connsiteX1" fmla="*/ 2382981 w 3510379"/>
                  <a:gd name="connsiteY1" fmla="*/ 1911927 h 4984097"/>
                  <a:gd name="connsiteX2" fmla="*/ 706582 w 3510379"/>
                  <a:gd name="connsiteY2" fmla="*/ 2355272 h 4984097"/>
                  <a:gd name="connsiteX3" fmla="*/ 498764 w 3510379"/>
                  <a:gd name="connsiteY3" fmla="*/ 4281054 h 4984097"/>
                  <a:gd name="connsiteX4" fmla="*/ 13855 w 3510379"/>
                  <a:gd name="connsiteY4" fmla="*/ 4682836 h 4984097"/>
                  <a:gd name="connsiteX5" fmla="*/ 0 w 3510379"/>
                  <a:gd name="connsiteY5" fmla="*/ 0 h 4984097"/>
                  <a:gd name="connsiteX6" fmla="*/ 3505202 w 3510379"/>
                  <a:gd name="connsiteY6" fmla="*/ 13855 h 4984097"/>
                  <a:gd name="connsiteX0" fmla="*/ 3865420 w 3868973"/>
                  <a:gd name="connsiteY0" fmla="*/ 13855 h 4984097"/>
                  <a:gd name="connsiteX1" fmla="*/ 2382981 w 3868973"/>
                  <a:gd name="connsiteY1" fmla="*/ 1911927 h 4984097"/>
                  <a:gd name="connsiteX2" fmla="*/ 706582 w 3868973"/>
                  <a:gd name="connsiteY2" fmla="*/ 2355272 h 4984097"/>
                  <a:gd name="connsiteX3" fmla="*/ 498764 w 3868973"/>
                  <a:gd name="connsiteY3" fmla="*/ 4281054 h 4984097"/>
                  <a:gd name="connsiteX4" fmla="*/ 13855 w 3868973"/>
                  <a:gd name="connsiteY4" fmla="*/ 4682836 h 4984097"/>
                  <a:gd name="connsiteX5" fmla="*/ 0 w 3868973"/>
                  <a:gd name="connsiteY5" fmla="*/ 0 h 4984097"/>
                  <a:gd name="connsiteX6" fmla="*/ 3865420 w 3868973"/>
                  <a:gd name="connsiteY6" fmla="*/ 13855 h 4984097"/>
                  <a:gd name="connsiteX0" fmla="*/ 3865420 w 3873426"/>
                  <a:gd name="connsiteY0" fmla="*/ 13855 h 4984097"/>
                  <a:gd name="connsiteX1" fmla="*/ 2992581 w 3873426"/>
                  <a:gd name="connsiteY1" fmla="*/ 1717964 h 4984097"/>
                  <a:gd name="connsiteX2" fmla="*/ 706582 w 3873426"/>
                  <a:gd name="connsiteY2" fmla="*/ 2355272 h 4984097"/>
                  <a:gd name="connsiteX3" fmla="*/ 498764 w 3873426"/>
                  <a:gd name="connsiteY3" fmla="*/ 4281054 h 4984097"/>
                  <a:gd name="connsiteX4" fmla="*/ 13855 w 3873426"/>
                  <a:gd name="connsiteY4" fmla="*/ 4682836 h 4984097"/>
                  <a:gd name="connsiteX5" fmla="*/ 0 w 3873426"/>
                  <a:gd name="connsiteY5" fmla="*/ 0 h 4984097"/>
                  <a:gd name="connsiteX6" fmla="*/ 3865420 w 3873426"/>
                  <a:gd name="connsiteY6" fmla="*/ 13855 h 4984097"/>
                  <a:gd name="connsiteX0" fmla="*/ 3865420 w 3873179"/>
                  <a:gd name="connsiteY0" fmla="*/ 13855 h 4980543"/>
                  <a:gd name="connsiteX1" fmla="*/ 2992581 w 3873179"/>
                  <a:gd name="connsiteY1" fmla="*/ 1717964 h 4980543"/>
                  <a:gd name="connsiteX2" fmla="*/ 803564 w 3873179"/>
                  <a:gd name="connsiteY2" fmla="*/ 2466109 h 4980543"/>
                  <a:gd name="connsiteX3" fmla="*/ 498764 w 3873179"/>
                  <a:gd name="connsiteY3" fmla="*/ 4281054 h 4980543"/>
                  <a:gd name="connsiteX4" fmla="*/ 13855 w 3873179"/>
                  <a:gd name="connsiteY4" fmla="*/ 4682836 h 4980543"/>
                  <a:gd name="connsiteX5" fmla="*/ 0 w 3873179"/>
                  <a:gd name="connsiteY5" fmla="*/ 0 h 4980543"/>
                  <a:gd name="connsiteX6" fmla="*/ 3865420 w 3873179"/>
                  <a:gd name="connsiteY6" fmla="*/ 13855 h 4980543"/>
                  <a:gd name="connsiteX0" fmla="*/ 3532911 w 3549464"/>
                  <a:gd name="connsiteY0" fmla="*/ 138545 h 4980543"/>
                  <a:gd name="connsiteX1" fmla="*/ 2992581 w 3549464"/>
                  <a:gd name="connsiteY1" fmla="*/ 1717964 h 4980543"/>
                  <a:gd name="connsiteX2" fmla="*/ 803564 w 3549464"/>
                  <a:gd name="connsiteY2" fmla="*/ 2466109 h 4980543"/>
                  <a:gd name="connsiteX3" fmla="*/ 498764 w 3549464"/>
                  <a:gd name="connsiteY3" fmla="*/ 4281054 h 4980543"/>
                  <a:gd name="connsiteX4" fmla="*/ 13855 w 3549464"/>
                  <a:gd name="connsiteY4" fmla="*/ 4682836 h 4980543"/>
                  <a:gd name="connsiteX5" fmla="*/ 0 w 3549464"/>
                  <a:gd name="connsiteY5" fmla="*/ 0 h 4980543"/>
                  <a:gd name="connsiteX6" fmla="*/ 3532911 w 3549464"/>
                  <a:gd name="connsiteY6" fmla="*/ 138545 h 4980543"/>
                  <a:gd name="connsiteX0" fmla="*/ 3546766 w 3562611"/>
                  <a:gd name="connsiteY0" fmla="*/ 0 h 5008253"/>
                  <a:gd name="connsiteX1" fmla="*/ 2992581 w 3562611"/>
                  <a:gd name="connsiteY1" fmla="*/ 1745674 h 5008253"/>
                  <a:gd name="connsiteX2" fmla="*/ 803564 w 3562611"/>
                  <a:gd name="connsiteY2" fmla="*/ 2493819 h 5008253"/>
                  <a:gd name="connsiteX3" fmla="*/ 498764 w 3562611"/>
                  <a:gd name="connsiteY3" fmla="*/ 4308764 h 5008253"/>
                  <a:gd name="connsiteX4" fmla="*/ 13855 w 3562611"/>
                  <a:gd name="connsiteY4" fmla="*/ 4710546 h 5008253"/>
                  <a:gd name="connsiteX5" fmla="*/ 0 w 3562611"/>
                  <a:gd name="connsiteY5" fmla="*/ 27710 h 5008253"/>
                  <a:gd name="connsiteX6" fmla="*/ 3546766 w 3562611"/>
                  <a:gd name="connsiteY6" fmla="*/ 0 h 5008253"/>
                  <a:gd name="connsiteX0" fmla="*/ 3546766 w 3706909"/>
                  <a:gd name="connsiteY0" fmla="*/ 0 h 5008253"/>
                  <a:gd name="connsiteX1" fmla="*/ 2992581 w 3706909"/>
                  <a:gd name="connsiteY1" fmla="*/ 1745674 h 5008253"/>
                  <a:gd name="connsiteX2" fmla="*/ 803564 w 3706909"/>
                  <a:gd name="connsiteY2" fmla="*/ 2493819 h 5008253"/>
                  <a:gd name="connsiteX3" fmla="*/ 498764 w 3706909"/>
                  <a:gd name="connsiteY3" fmla="*/ 4308764 h 5008253"/>
                  <a:gd name="connsiteX4" fmla="*/ 13855 w 3706909"/>
                  <a:gd name="connsiteY4" fmla="*/ 4710546 h 5008253"/>
                  <a:gd name="connsiteX5" fmla="*/ 0 w 3706909"/>
                  <a:gd name="connsiteY5" fmla="*/ 27710 h 5008253"/>
                  <a:gd name="connsiteX6" fmla="*/ 3546766 w 3706909"/>
                  <a:gd name="connsiteY6" fmla="*/ 0 h 5008253"/>
                  <a:gd name="connsiteX0" fmla="*/ 3546766 w 3576888"/>
                  <a:gd name="connsiteY0" fmla="*/ 0 h 5008253"/>
                  <a:gd name="connsiteX1" fmla="*/ 2992581 w 3576888"/>
                  <a:gd name="connsiteY1" fmla="*/ 1745674 h 5008253"/>
                  <a:gd name="connsiteX2" fmla="*/ 803564 w 3576888"/>
                  <a:gd name="connsiteY2" fmla="*/ 2493819 h 5008253"/>
                  <a:gd name="connsiteX3" fmla="*/ 498764 w 3576888"/>
                  <a:gd name="connsiteY3" fmla="*/ 4308764 h 5008253"/>
                  <a:gd name="connsiteX4" fmla="*/ 13855 w 3576888"/>
                  <a:gd name="connsiteY4" fmla="*/ 4710546 h 5008253"/>
                  <a:gd name="connsiteX5" fmla="*/ 0 w 3576888"/>
                  <a:gd name="connsiteY5" fmla="*/ 27710 h 5008253"/>
                  <a:gd name="connsiteX6" fmla="*/ 3546766 w 3576888"/>
                  <a:gd name="connsiteY6" fmla="*/ 0 h 5008253"/>
                  <a:gd name="connsiteX0" fmla="*/ 3546766 w 3560729"/>
                  <a:gd name="connsiteY0" fmla="*/ 0 h 5008253"/>
                  <a:gd name="connsiteX1" fmla="*/ 2604653 w 3560729"/>
                  <a:gd name="connsiteY1" fmla="*/ 1814947 h 5008253"/>
                  <a:gd name="connsiteX2" fmla="*/ 803564 w 3560729"/>
                  <a:gd name="connsiteY2" fmla="*/ 2493819 h 5008253"/>
                  <a:gd name="connsiteX3" fmla="*/ 498764 w 3560729"/>
                  <a:gd name="connsiteY3" fmla="*/ 4308764 h 5008253"/>
                  <a:gd name="connsiteX4" fmla="*/ 13855 w 3560729"/>
                  <a:gd name="connsiteY4" fmla="*/ 4710546 h 5008253"/>
                  <a:gd name="connsiteX5" fmla="*/ 0 w 3560729"/>
                  <a:gd name="connsiteY5" fmla="*/ 27710 h 5008253"/>
                  <a:gd name="connsiteX6" fmla="*/ 3546766 w 3560729"/>
                  <a:gd name="connsiteY6" fmla="*/ 0 h 5008253"/>
                  <a:gd name="connsiteX0" fmla="*/ 3546766 w 3560729"/>
                  <a:gd name="connsiteY0" fmla="*/ 0 h 5022108"/>
                  <a:gd name="connsiteX1" fmla="*/ 2604653 w 3560729"/>
                  <a:gd name="connsiteY1" fmla="*/ 1828802 h 5022108"/>
                  <a:gd name="connsiteX2" fmla="*/ 803564 w 3560729"/>
                  <a:gd name="connsiteY2" fmla="*/ 2507674 h 5022108"/>
                  <a:gd name="connsiteX3" fmla="*/ 498764 w 3560729"/>
                  <a:gd name="connsiteY3" fmla="*/ 4322619 h 5022108"/>
                  <a:gd name="connsiteX4" fmla="*/ 13855 w 3560729"/>
                  <a:gd name="connsiteY4" fmla="*/ 4724401 h 5022108"/>
                  <a:gd name="connsiteX5" fmla="*/ 0 w 3560729"/>
                  <a:gd name="connsiteY5" fmla="*/ 41565 h 5022108"/>
                  <a:gd name="connsiteX6" fmla="*/ 3546766 w 3560729"/>
                  <a:gd name="connsiteY6" fmla="*/ 0 h 5022108"/>
                  <a:gd name="connsiteX0" fmla="*/ 3546766 w 3560729"/>
                  <a:gd name="connsiteY0" fmla="*/ 0 h 5028368"/>
                  <a:gd name="connsiteX1" fmla="*/ 2604653 w 3560729"/>
                  <a:gd name="connsiteY1" fmla="*/ 1828802 h 5028368"/>
                  <a:gd name="connsiteX2" fmla="*/ 803564 w 3560729"/>
                  <a:gd name="connsiteY2" fmla="*/ 2313710 h 5028368"/>
                  <a:gd name="connsiteX3" fmla="*/ 498764 w 3560729"/>
                  <a:gd name="connsiteY3" fmla="*/ 4322619 h 5028368"/>
                  <a:gd name="connsiteX4" fmla="*/ 13855 w 3560729"/>
                  <a:gd name="connsiteY4" fmla="*/ 4724401 h 5028368"/>
                  <a:gd name="connsiteX5" fmla="*/ 0 w 3560729"/>
                  <a:gd name="connsiteY5" fmla="*/ 41565 h 5028368"/>
                  <a:gd name="connsiteX6" fmla="*/ 3546766 w 3560729"/>
                  <a:gd name="connsiteY6" fmla="*/ 0 h 5028368"/>
                  <a:gd name="connsiteX0" fmla="*/ 3546766 w 3567061"/>
                  <a:gd name="connsiteY0" fmla="*/ 0 h 5028368"/>
                  <a:gd name="connsiteX1" fmla="*/ 2826326 w 3567061"/>
                  <a:gd name="connsiteY1" fmla="*/ 1731820 h 5028368"/>
                  <a:gd name="connsiteX2" fmla="*/ 803564 w 3567061"/>
                  <a:gd name="connsiteY2" fmla="*/ 2313710 h 5028368"/>
                  <a:gd name="connsiteX3" fmla="*/ 498764 w 3567061"/>
                  <a:gd name="connsiteY3" fmla="*/ 4322619 h 5028368"/>
                  <a:gd name="connsiteX4" fmla="*/ 13855 w 3567061"/>
                  <a:gd name="connsiteY4" fmla="*/ 4724401 h 5028368"/>
                  <a:gd name="connsiteX5" fmla="*/ 0 w 3567061"/>
                  <a:gd name="connsiteY5" fmla="*/ 41565 h 5028368"/>
                  <a:gd name="connsiteX6" fmla="*/ 3546766 w 3567061"/>
                  <a:gd name="connsiteY6" fmla="*/ 0 h 5028368"/>
                  <a:gd name="connsiteX0" fmla="*/ 3546766 w 3567061"/>
                  <a:gd name="connsiteY0" fmla="*/ 0 h 4939815"/>
                  <a:gd name="connsiteX1" fmla="*/ 2826326 w 3567061"/>
                  <a:gd name="connsiteY1" fmla="*/ 1731820 h 4939815"/>
                  <a:gd name="connsiteX2" fmla="*/ 803564 w 3567061"/>
                  <a:gd name="connsiteY2" fmla="*/ 2313710 h 4939815"/>
                  <a:gd name="connsiteX3" fmla="*/ 1066801 w 3567061"/>
                  <a:gd name="connsiteY3" fmla="*/ 3782292 h 4939815"/>
                  <a:gd name="connsiteX4" fmla="*/ 13855 w 3567061"/>
                  <a:gd name="connsiteY4" fmla="*/ 4724401 h 4939815"/>
                  <a:gd name="connsiteX5" fmla="*/ 0 w 3567061"/>
                  <a:gd name="connsiteY5" fmla="*/ 41565 h 4939815"/>
                  <a:gd name="connsiteX6" fmla="*/ 3546766 w 3567061"/>
                  <a:gd name="connsiteY6" fmla="*/ 0 h 4939815"/>
                  <a:gd name="connsiteX0" fmla="*/ 3546766 w 3567427"/>
                  <a:gd name="connsiteY0" fmla="*/ 0 h 4944652"/>
                  <a:gd name="connsiteX1" fmla="*/ 2826326 w 3567427"/>
                  <a:gd name="connsiteY1" fmla="*/ 1731820 h 4944652"/>
                  <a:gd name="connsiteX2" fmla="*/ 748145 w 3567427"/>
                  <a:gd name="connsiteY2" fmla="*/ 2050474 h 4944652"/>
                  <a:gd name="connsiteX3" fmla="*/ 1066801 w 3567427"/>
                  <a:gd name="connsiteY3" fmla="*/ 3782292 h 4944652"/>
                  <a:gd name="connsiteX4" fmla="*/ 13855 w 3567427"/>
                  <a:gd name="connsiteY4" fmla="*/ 4724401 h 4944652"/>
                  <a:gd name="connsiteX5" fmla="*/ 0 w 3567427"/>
                  <a:gd name="connsiteY5" fmla="*/ 41565 h 4944652"/>
                  <a:gd name="connsiteX6" fmla="*/ 3546766 w 3567427"/>
                  <a:gd name="connsiteY6" fmla="*/ 0 h 4944652"/>
                  <a:gd name="connsiteX0" fmla="*/ 3546766 w 3566619"/>
                  <a:gd name="connsiteY0" fmla="*/ 0 h 4940065"/>
                  <a:gd name="connsiteX1" fmla="*/ 2826326 w 3566619"/>
                  <a:gd name="connsiteY1" fmla="*/ 1731820 h 4940065"/>
                  <a:gd name="connsiteX2" fmla="*/ 872836 w 3566619"/>
                  <a:gd name="connsiteY2" fmla="*/ 2299856 h 4940065"/>
                  <a:gd name="connsiteX3" fmla="*/ 1066801 w 3566619"/>
                  <a:gd name="connsiteY3" fmla="*/ 3782292 h 4940065"/>
                  <a:gd name="connsiteX4" fmla="*/ 13855 w 3566619"/>
                  <a:gd name="connsiteY4" fmla="*/ 4724401 h 4940065"/>
                  <a:gd name="connsiteX5" fmla="*/ 0 w 3566619"/>
                  <a:gd name="connsiteY5" fmla="*/ 41565 h 4940065"/>
                  <a:gd name="connsiteX6" fmla="*/ 3546766 w 3566619"/>
                  <a:gd name="connsiteY6" fmla="*/ 0 h 4940065"/>
                  <a:gd name="connsiteX0" fmla="*/ 3546766 w 3566619"/>
                  <a:gd name="connsiteY0" fmla="*/ 0 h 4943391"/>
                  <a:gd name="connsiteX1" fmla="*/ 2826326 w 3566619"/>
                  <a:gd name="connsiteY1" fmla="*/ 1731820 h 4943391"/>
                  <a:gd name="connsiteX2" fmla="*/ 872836 w 3566619"/>
                  <a:gd name="connsiteY2" fmla="*/ 2299856 h 4943391"/>
                  <a:gd name="connsiteX3" fmla="*/ 1343891 w 3566619"/>
                  <a:gd name="connsiteY3" fmla="*/ 3810001 h 4943391"/>
                  <a:gd name="connsiteX4" fmla="*/ 13855 w 3566619"/>
                  <a:gd name="connsiteY4" fmla="*/ 4724401 h 4943391"/>
                  <a:gd name="connsiteX5" fmla="*/ 0 w 3566619"/>
                  <a:gd name="connsiteY5" fmla="*/ 41565 h 4943391"/>
                  <a:gd name="connsiteX6" fmla="*/ 3546766 w 3566619"/>
                  <a:gd name="connsiteY6" fmla="*/ 0 h 4943391"/>
                  <a:gd name="connsiteX0" fmla="*/ 3546766 w 3566619"/>
                  <a:gd name="connsiteY0" fmla="*/ 0 h 4955848"/>
                  <a:gd name="connsiteX1" fmla="*/ 2826326 w 3566619"/>
                  <a:gd name="connsiteY1" fmla="*/ 1731820 h 4955848"/>
                  <a:gd name="connsiteX2" fmla="*/ 872836 w 3566619"/>
                  <a:gd name="connsiteY2" fmla="*/ 2299856 h 4955848"/>
                  <a:gd name="connsiteX3" fmla="*/ 1136073 w 3566619"/>
                  <a:gd name="connsiteY3" fmla="*/ 3906983 h 4955848"/>
                  <a:gd name="connsiteX4" fmla="*/ 13855 w 3566619"/>
                  <a:gd name="connsiteY4" fmla="*/ 4724401 h 4955848"/>
                  <a:gd name="connsiteX5" fmla="*/ 0 w 3566619"/>
                  <a:gd name="connsiteY5" fmla="*/ 41565 h 4955848"/>
                  <a:gd name="connsiteX6" fmla="*/ 3546766 w 3566619"/>
                  <a:gd name="connsiteY6" fmla="*/ 0 h 4955848"/>
                  <a:gd name="connsiteX0" fmla="*/ 3546766 w 3609882"/>
                  <a:gd name="connsiteY0" fmla="*/ 0 h 4955848"/>
                  <a:gd name="connsiteX1" fmla="*/ 3214254 w 3609882"/>
                  <a:gd name="connsiteY1" fmla="*/ 1579420 h 4955848"/>
                  <a:gd name="connsiteX2" fmla="*/ 872836 w 3609882"/>
                  <a:gd name="connsiteY2" fmla="*/ 2299856 h 4955848"/>
                  <a:gd name="connsiteX3" fmla="*/ 1136073 w 3609882"/>
                  <a:gd name="connsiteY3" fmla="*/ 3906983 h 4955848"/>
                  <a:gd name="connsiteX4" fmla="*/ 13855 w 3609882"/>
                  <a:gd name="connsiteY4" fmla="*/ 4724401 h 4955848"/>
                  <a:gd name="connsiteX5" fmla="*/ 0 w 3609882"/>
                  <a:gd name="connsiteY5" fmla="*/ 41565 h 4955848"/>
                  <a:gd name="connsiteX6" fmla="*/ 3546766 w 3609882"/>
                  <a:gd name="connsiteY6" fmla="*/ 0 h 4955848"/>
                  <a:gd name="connsiteX0" fmla="*/ 3546766 w 3609882"/>
                  <a:gd name="connsiteY0" fmla="*/ 0 h 4957825"/>
                  <a:gd name="connsiteX1" fmla="*/ 3214254 w 3609882"/>
                  <a:gd name="connsiteY1" fmla="*/ 1579420 h 4957825"/>
                  <a:gd name="connsiteX2" fmla="*/ 872836 w 3609882"/>
                  <a:gd name="connsiteY2" fmla="*/ 2299856 h 4957825"/>
                  <a:gd name="connsiteX3" fmla="*/ 1136073 w 3609882"/>
                  <a:gd name="connsiteY3" fmla="*/ 3906983 h 4957825"/>
                  <a:gd name="connsiteX4" fmla="*/ 13855 w 3609882"/>
                  <a:gd name="connsiteY4" fmla="*/ 4724401 h 4957825"/>
                  <a:gd name="connsiteX5" fmla="*/ 0 w 3609882"/>
                  <a:gd name="connsiteY5" fmla="*/ 41565 h 4957825"/>
                  <a:gd name="connsiteX6" fmla="*/ 3546766 w 3609882"/>
                  <a:gd name="connsiteY6" fmla="*/ 0 h 4957825"/>
                  <a:gd name="connsiteX0" fmla="*/ 3635098 w 3698214"/>
                  <a:gd name="connsiteY0" fmla="*/ 0 h 4956688"/>
                  <a:gd name="connsiteX1" fmla="*/ 3302586 w 3698214"/>
                  <a:gd name="connsiteY1" fmla="*/ 1579420 h 4956688"/>
                  <a:gd name="connsiteX2" fmla="*/ 961168 w 3698214"/>
                  <a:gd name="connsiteY2" fmla="*/ 2299856 h 4956688"/>
                  <a:gd name="connsiteX3" fmla="*/ 1432223 w 3698214"/>
                  <a:gd name="connsiteY3" fmla="*/ 4045529 h 4956688"/>
                  <a:gd name="connsiteX4" fmla="*/ 102187 w 3698214"/>
                  <a:gd name="connsiteY4" fmla="*/ 4724401 h 4956688"/>
                  <a:gd name="connsiteX5" fmla="*/ 88332 w 3698214"/>
                  <a:gd name="connsiteY5" fmla="*/ 41565 h 4956688"/>
                  <a:gd name="connsiteX6" fmla="*/ 3635098 w 3698214"/>
                  <a:gd name="connsiteY6" fmla="*/ 0 h 4956688"/>
                  <a:gd name="connsiteX0" fmla="*/ 3635098 w 3698214"/>
                  <a:gd name="connsiteY0" fmla="*/ 0 h 4956688"/>
                  <a:gd name="connsiteX1" fmla="*/ 3302586 w 3698214"/>
                  <a:gd name="connsiteY1" fmla="*/ 1579420 h 4956688"/>
                  <a:gd name="connsiteX2" fmla="*/ 961168 w 3698214"/>
                  <a:gd name="connsiteY2" fmla="*/ 2299856 h 4956688"/>
                  <a:gd name="connsiteX3" fmla="*/ 1432223 w 3698214"/>
                  <a:gd name="connsiteY3" fmla="*/ 4045529 h 4956688"/>
                  <a:gd name="connsiteX4" fmla="*/ 102187 w 3698214"/>
                  <a:gd name="connsiteY4" fmla="*/ 4724401 h 4956688"/>
                  <a:gd name="connsiteX5" fmla="*/ 88332 w 3698214"/>
                  <a:gd name="connsiteY5" fmla="*/ 41565 h 4956688"/>
                  <a:gd name="connsiteX6" fmla="*/ 3635098 w 3698214"/>
                  <a:gd name="connsiteY6" fmla="*/ 0 h 4956688"/>
                  <a:gd name="connsiteX0" fmla="*/ 3635098 w 3698214"/>
                  <a:gd name="connsiteY0" fmla="*/ 0 h 4956688"/>
                  <a:gd name="connsiteX1" fmla="*/ 3302586 w 3698214"/>
                  <a:gd name="connsiteY1" fmla="*/ 1579420 h 4956688"/>
                  <a:gd name="connsiteX2" fmla="*/ 961168 w 3698214"/>
                  <a:gd name="connsiteY2" fmla="*/ 2299856 h 4956688"/>
                  <a:gd name="connsiteX3" fmla="*/ 1432223 w 3698214"/>
                  <a:gd name="connsiteY3" fmla="*/ 4045529 h 4956688"/>
                  <a:gd name="connsiteX4" fmla="*/ 102187 w 3698214"/>
                  <a:gd name="connsiteY4" fmla="*/ 4724401 h 4956688"/>
                  <a:gd name="connsiteX5" fmla="*/ 88332 w 3698214"/>
                  <a:gd name="connsiteY5" fmla="*/ 41565 h 4956688"/>
                  <a:gd name="connsiteX6" fmla="*/ 3635098 w 3698214"/>
                  <a:gd name="connsiteY6" fmla="*/ 0 h 4956688"/>
                  <a:gd name="connsiteX0" fmla="*/ 3591845 w 3654961"/>
                  <a:gd name="connsiteY0" fmla="*/ 0 h 4968373"/>
                  <a:gd name="connsiteX1" fmla="*/ 3259333 w 3654961"/>
                  <a:gd name="connsiteY1" fmla="*/ 1579420 h 4968373"/>
                  <a:gd name="connsiteX2" fmla="*/ 917915 w 3654961"/>
                  <a:gd name="connsiteY2" fmla="*/ 2299856 h 4968373"/>
                  <a:gd name="connsiteX3" fmla="*/ 1388970 w 3654961"/>
                  <a:gd name="connsiteY3" fmla="*/ 4045529 h 4968373"/>
                  <a:gd name="connsiteX4" fmla="*/ 58934 w 3654961"/>
                  <a:gd name="connsiteY4" fmla="*/ 4724401 h 4968373"/>
                  <a:gd name="connsiteX5" fmla="*/ 45079 w 3654961"/>
                  <a:gd name="connsiteY5" fmla="*/ 41565 h 4968373"/>
                  <a:gd name="connsiteX6" fmla="*/ 3591845 w 3654961"/>
                  <a:gd name="connsiteY6" fmla="*/ 0 h 4968373"/>
                  <a:gd name="connsiteX0" fmla="*/ 3591845 w 3654961"/>
                  <a:gd name="connsiteY0" fmla="*/ 0 h 4967280"/>
                  <a:gd name="connsiteX1" fmla="*/ 3259333 w 3654961"/>
                  <a:gd name="connsiteY1" fmla="*/ 1579420 h 4967280"/>
                  <a:gd name="connsiteX2" fmla="*/ 917915 w 3654961"/>
                  <a:gd name="connsiteY2" fmla="*/ 2299856 h 4967280"/>
                  <a:gd name="connsiteX3" fmla="*/ 1388970 w 3654961"/>
                  <a:gd name="connsiteY3" fmla="*/ 4045529 h 4967280"/>
                  <a:gd name="connsiteX4" fmla="*/ 58934 w 3654961"/>
                  <a:gd name="connsiteY4" fmla="*/ 4724401 h 4967280"/>
                  <a:gd name="connsiteX5" fmla="*/ 45079 w 3654961"/>
                  <a:gd name="connsiteY5" fmla="*/ 41565 h 4967280"/>
                  <a:gd name="connsiteX6" fmla="*/ 3591845 w 3654961"/>
                  <a:gd name="connsiteY6" fmla="*/ 0 h 4967280"/>
                  <a:gd name="connsiteX0" fmla="*/ 3591845 w 3654961"/>
                  <a:gd name="connsiteY0" fmla="*/ 0 h 4979298"/>
                  <a:gd name="connsiteX1" fmla="*/ 3259333 w 3654961"/>
                  <a:gd name="connsiteY1" fmla="*/ 1579420 h 4979298"/>
                  <a:gd name="connsiteX2" fmla="*/ 917915 w 3654961"/>
                  <a:gd name="connsiteY2" fmla="*/ 2299856 h 4979298"/>
                  <a:gd name="connsiteX3" fmla="*/ 1388970 w 3654961"/>
                  <a:gd name="connsiteY3" fmla="*/ 4045529 h 4979298"/>
                  <a:gd name="connsiteX4" fmla="*/ 58934 w 3654961"/>
                  <a:gd name="connsiteY4" fmla="*/ 4738255 h 4979298"/>
                  <a:gd name="connsiteX5" fmla="*/ 45079 w 3654961"/>
                  <a:gd name="connsiteY5" fmla="*/ 41565 h 4979298"/>
                  <a:gd name="connsiteX6" fmla="*/ 3591845 w 3654961"/>
                  <a:gd name="connsiteY6" fmla="*/ 0 h 4979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654961" h="4979298">
                    <a:moveTo>
                      <a:pt x="3591845" y="0"/>
                    </a:moveTo>
                    <a:cubicBezTo>
                      <a:pt x="3704991" y="635000"/>
                      <a:pt x="3704988" y="1196111"/>
                      <a:pt x="3259333" y="1579420"/>
                    </a:cubicBezTo>
                    <a:cubicBezTo>
                      <a:pt x="2813678" y="1962729"/>
                      <a:pt x="1229642" y="1888838"/>
                      <a:pt x="917915" y="2299856"/>
                    </a:cubicBezTo>
                    <a:cubicBezTo>
                      <a:pt x="606188" y="2710874"/>
                      <a:pt x="1532133" y="3639129"/>
                      <a:pt x="1388970" y="4045529"/>
                    </a:cubicBezTo>
                    <a:cubicBezTo>
                      <a:pt x="1245807" y="4451929"/>
                      <a:pt x="185461" y="5430703"/>
                      <a:pt x="58934" y="4738255"/>
                    </a:cubicBezTo>
                    <a:cubicBezTo>
                      <a:pt x="-67593" y="4045807"/>
                      <a:pt x="49697" y="1602510"/>
                      <a:pt x="45079" y="41565"/>
                    </a:cubicBezTo>
                    <a:lnTo>
                      <a:pt x="359184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84407" tIns="42203" rIns="84407" bIns="42203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th-TH" sz="1661"/>
              </a:p>
            </p:txBody>
          </p:sp>
          <p:sp>
            <p:nvSpPr>
              <p:cNvPr id="23" name="รูปแบบอิสระ: รูปร่าง 22">
                <a:extLst>
                  <a:ext uri="{FF2B5EF4-FFF2-40B4-BE49-F238E27FC236}">
                    <a16:creationId xmlns:a16="http://schemas.microsoft.com/office/drawing/2014/main" id="{D9CEDDBE-8C27-4A8F-9572-814A7BE126F2}"/>
                  </a:ext>
                </a:extLst>
              </p:cNvPr>
              <p:cNvSpPr/>
              <p:nvPr/>
            </p:nvSpPr>
            <p:spPr>
              <a:xfrm>
                <a:off x="-13854" y="-53779"/>
                <a:ext cx="5988928" cy="3844532"/>
              </a:xfrm>
              <a:custGeom>
                <a:avLst/>
                <a:gdLst>
                  <a:gd name="connsiteX0" fmla="*/ 5791200 w 5791200"/>
                  <a:gd name="connsiteY0" fmla="*/ 13854 h 3574472"/>
                  <a:gd name="connsiteX1" fmla="*/ 3061855 w 5791200"/>
                  <a:gd name="connsiteY1" fmla="*/ 678872 h 3574472"/>
                  <a:gd name="connsiteX2" fmla="*/ 2992582 w 5791200"/>
                  <a:gd name="connsiteY2" fmla="*/ 1607127 h 3574472"/>
                  <a:gd name="connsiteX3" fmla="*/ 1413164 w 5791200"/>
                  <a:gd name="connsiteY3" fmla="*/ 1870363 h 3574472"/>
                  <a:gd name="connsiteX4" fmla="*/ 0 w 5791200"/>
                  <a:gd name="connsiteY4" fmla="*/ 3574472 h 3574472"/>
                  <a:gd name="connsiteX5" fmla="*/ 55418 w 5791200"/>
                  <a:gd name="connsiteY5" fmla="*/ 0 h 3574472"/>
                  <a:gd name="connsiteX6" fmla="*/ 5791200 w 5791200"/>
                  <a:gd name="connsiteY6" fmla="*/ 13854 h 3574472"/>
                  <a:gd name="connsiteX0" fmla="*/ 5822003 w 5822003"/>
                  <a:gd name="connsiteY0" fmla="*/ 28151 h 3588769"/>
                  <a:gd name="connsiteX1" fmla="*/ 3092658 w 5822003"/>
                  <a:gd name="connsiteY1" fmla="*/ 693169 h 3588769"/>
                  <a:gd name="connsiteX2" fmla="*/ 3023385 w 5822003"/>
                  <a:gd name="connsiteY2" fmla="*/ 1621424 h 3588769"/>
                  <a:gd name="connsiteX3" fmla="*/ 1443967 w 5822003"/>
                  <a:gd name="connsiteY3" fmla="*/ 1884660 h 3588769"/>
                  <a:gd name="connsiteX4" fmla="*/ 30803 w 5822003"/>
                  <a:gd name="connsiteY4" fmla="*/ 3588769 h 3588769"/>
                  <a:gd name="connsiteX5" fmla="*/ 0 w 5822003"/>
                  <a:gd name="connsiteY5" fmla="*/ 0 h 3588769"/>
                  <a:gd name="connsiteX6" fmla="*/ 5822003 w 5822003"/>
                  <a:gd name="connsiteY6" fmla="*/ 28151 h 3588769"/>
                  <a:gd name="connsiteX0" fmla="*/ 5879484 w 5879484"/>
                  <a:gd name="connsiteY0" fmla="*/ 42449 h 3603067"/>
                  <a:gd name="connsiteX1" fmla="*/ 3150139 w 5879484"/>
                  <a:gd name="connsiteY1" fmla="*/ 707467 h 3603067"/>
                  <a:gd name="connsiteX2" fmla="*/ 3080866 w 5879484"/>
                  <a:gd name="connsiteY2" fmla="*/ 1635722 h 3603067"/>
                  <a:gd name="connsiteX3" fmla="*/ 1501448 w 5879484"/>
                  <a:gd name="connsiteY3" fmla="*/ 1898958 h 3603067"/>
                  <a:gd name="connsiteX4" fmla="*/ 88284 w 5879484"/>
                  <a:gd name="connsiteY4" fmla="*/ 3603067 h 3603067"/>
                  <a:gd name="connsiteX5" fmla="*/ 0 w 5879484"/>
                  <a:gd name="connsiteY5" fmla="*/ 0 h 3603067"/>
                  <a:gd name="connsiteX6" fmla="*/ 5879484 w 5879484"/>
                  <a:gd name="connsiteY6" fmla="*/ 42449 h 3603067"/>
                  <a:gd name="connsiteX0" fmla="*/ 5879484 w 5879484"/>
                  <a:gd name="connsiteY0" fmla="*/ 42449 h 3603067"/>
                  <a:gd name="connsiteX1" fmla="*/ 3150139 w 5879484"/>
                  <a:gd name="connsiteY1" fmla="*/ 707467 h 3603067"/>
                  <a:gd name="connsiteX2" fmla="*/ 3080866 w 5879484"/>
                  <a:gd name="connsiteY2" fmla="*/ 1635722 h 3603067"/>
                  <a:gd name="connsiteX3" fmla="*/ 1501448 w 5879484"/>
                  <a:gd name="connsiteY3" fmla="*/ 1898958 h 3603067"/>
                  <a:gd name="connsiteX4" fmla="*/ 2063 w 5879484"/>
                  <a:gd name="connsiteY4" fmla="*/ 3603067 h 3603067"/>
                  <a:gd name="connsiteX5" fmla="*/ 0 w 5879484"/>
                  <a:gd name="connsiteY5" fmla="*/ 0 h 3603067"/>
                  <a:gd name="connsiteX6" fmla="*/ 5879484 w 5879484"/>
                  <a:gd name="connsiteY6" fmla="*/ 42449 h 3603067"/>
                  <a:gd name="connsiteX0" fmla="*/ 6021126 w 6021126"/>
                  <a:gd name="connsiteY0" fmla="*/ 42449 h 3688855"/>
                  <a:gd name="connsiteX1" fmla="*/ 3291781 w 6021126"/>
                  <a:gd name="connsiteY1" fmla="*/ 707467 h 3688855"/>
                  <a:gd name="connsiteX2" fmla="*/ 3222508 w 6021126"/>
                  <a:gd name="connsiteY2" fmla="*/ 1635722 h 3688855"/>
                  <a:gd name="connsiteX3" fmla="*/ 1643090 w 6021126"/>
                  <a:gd name="connsiteY3" fmla="*/ 1898958 h 3688855"/>
                  <a:gd name="connsiteX4" fmla="*/ 2 w 6021126"/>
                  <a:gd name="connsiteY4" fmla="*/ 3688855 h 3688855"/>
                  <a:gd name="connsiteX5" fmla="*/ 141642 w 6021126"/>
                  <a:gd name="connsiteY5" fmla="*/ 0 h 3688855"/>
                  <a:gd name="connsiteX6" fmla="*/ 6021126 w 6021126"/>
                  <a:gd name="connsiteY6" fmla="*/ 42449 h 3688855"/>
                  <a:gd name="connsiteX0" fmla="*/ 6109408 w 6109408"/>
                  <a:gd name="connsiteY0" fmla="*/ 128236 h 3774642"/>
                  <a:gd name="connsiteX1" fmla="*/ 3380063 w 6109408"/>
                  <a:gd name="connsiteY1" fmla="*/ 793254 h 3774642"/>
                  <a:gd name="connsiteX2" fmla="*/ 3310790 w 6109408"/>
                  <a:gd name="connsiteY2" fmla="*/ 1721509 h 3774642"/>
                  <a:gd name="connsiteX3" fmla="*/ 1731372 w 6109408"/>
                  <a:gd name="connsiteY3" fmla="*/ 1984745 h 3774642"/>
                  <a:gd name="connsiteX4" fmla="*/ 88284 w 6109408"/>
                  <a:gd name="connsiteY4" fmla="*/ 3774642 h 3774642"/>
                  <a:gd name="connsiteX5" fmla="*/ 0 w 6109408"/>
                  <a:gd name="connsiteY5" fmla="*/ 0 h 3774642"/>
                  <a:gd name="connsiteX6" fmla="*/ 6109408 w 6109408"/>
                  <a:gd name="connsiteY6" fmla="*/ 128236 h 3774642"/>
                  <a:gd name="connsiteX0" fmla="*/ 6109408 w 6109408"/>
                  <a:gd name="connsiteY0" fmla="*/ 128236 h 3774642"/>
                  <a:gd name="connsiteX1" fmla="*/ 3380063 w 6109408"/>
                  <a:gd name="connsiteY1" fmla="*/ 793254 h 3774642"/>
                  <a:gd name="connsiteX2" fmla="*/ 3310790 w 6109408"/>
                  <a:gd name="connsiteY2" fmla="*/ 1721509 h 3774642"/>
                  <a:gd name="connsiteX3" fmla="*/ 1731372 w 6109408"/>
                  <a:gd name="connsiteY3" fmla="*/ 1984745 h 3774642"/>
                  <a:gd name="connsiteX4" fmla="*/ 88284 w 6109408"/>
                  <a:gd name="connsiteY4" fmla="*/ 3774642 h 3774642"/>
                  <a:gd name="connsiteX5" fmla="*/ 0 w 6109408"/>
                  <a:gd name="connsiteY5" fmla="*/ 0 h 3774642"/>
                  <a:gd name="connsiteX6" fmla="*/ 6109408 w 6109408"/>
                  <a:gd name="connsiteY6" fmla="*/ 128236 h 3774642"/>
                  <a:gd name="connsiteX0" fmla="*/ 6109408 w 6109408"/>
                  <a:gd name="connsiteY0" fmla="*/ 128236 h 3774642"/>
                  <a:gd name="connsiteX1" fmla="*/ 3380063 w 6109408"/>
                  <a:gd name="connsiteY1" fmla="*/ 793254 h 3774642"/>
                  <a:gd name="connsiteX2" fmla="*/ 3310790 w 6109408"/>
                  <a:gd name="connsiteY2" fmla="*/ 1721509 h 3774642"/>
                  <a:gd name="connsiteX3" fmla="*/ 1731372 w 6109408"/>
                  <a:gd name="connsiteY3" fmla="*/ 1984745 h 3774642"/>
                  <a:gd name="connsiteX4" fmla="*/ 88284 w 6109408"/>
                  <a:gd name="connsiteY4" fmla="*/ 3774642 h 3774642"/>
                  <a:gd name="connsiteX5" fmla="*/ 0 w 6109408"/>
                  <a:gd name="connsiteY5" fmla="*/ 0 h 3774642"/>
                  <a:gd name="connsiteX6" fmla="*/ 6109408 w 6109408"/>
                  <a:gd name="connsiteY6" fmla="*/ 128236 h 3774642"/>
                  <a:gd name="connsiteX0" fmla="*/ 6037557 w 6037557"/>
                  <a:gd name="connsiteY0" fmla="*/ 142533 h 3788939"/>
                  <a:gd name="connsiteX1" fmla="*/ 3308212 w 6037557"/>
                  <a:gd name="connsiteY1" fmla="*/ 807551 h 3788939"/>
                  <a:gd name="connsiteX2" fmla="*/ 3238939 w 6037557"/>
                  <a:gd name="connsiteY2" fmla="*/ 1735806 h 3788939"/>
                  <a:gd name="connsiteX3" fmla="*/ 1659521 w 6037557"/>
                  <a:gd name="connsiteY3" fmla="*/ 1999042 h 3788939"/>
                  <a:gd name="connsiteX4" fmla="*/ 16433 w 6037557"/>
                  <a:gd name="connsiteY4" fmla="*/ 3788939 h 3788939"/>
                  <a:gd name="connsiteX5" fmla="*/ 0 w 6037557"/>
                  <a:gd name="connsiteY5" fmla="*/ 0 h 3788939"/>
                  <a:gd name="connsiteX6" fmla="*/ 6037557 w 6037557"/>
                  <a:gd name="connsiteY6" fmla="*/ 142533 h 3788939"/>
                  <a:gd name="connsiteX0" fmla="*/ 6037557 w 6037557"/>
                  <a:gd name="connsiteY0" fmla="*/ 142533 h 3788939"/>
                  <a:gd name="connsiteX1" fmla="*/ 3308212 w 6037557"/>
                  <a:gd name="connsiteY1" fmla="*/ 807551 h 3788939"/>
                  <a:gd name="connsiteX2" fmla="*/ 3238939 w 6037557"/>
                  <a:gd name="connsiteY2" fmla="*/ 1735806 h 3788939"/>
                  <a:gd name="connsiteX3" fmla="*/ 1659521 w 6037557"/>
                  <a:gd name="connsiteY3" fmla="*/ 1999042 h 3788939"/>
                  <a:gd name="connsiteX4" fmla="*/ 16433 w 6037557"/>
                  <a:gd name="connsiteY4" fmla="*/ 3788939 h 3788939"/>
                  <a:gd name="connsiteX5" fmla="*/ 0 w 6037557"/>
                  <a:gd name="connsiteY5" fmla="*/ 0 h 3788939"/>
                  <a:gd name="connsiteX6" fmla="*/ 6037557 w 6037557"/>
                  <a:gd name="connsiteY6" fmla="*/ 142533 h 3788939"/>
                  <a:gd name="connsiteX0" fmla="*/ 6109407 w 6109407"/>
                  <a:gd name="connsiteY0" fmla="*/ 0 h 3789385"/>
                  <a:gd name="connsiteX1" fmla="*/ 3308212 w 6109407"/>
                  <a:gd name="connsiteY1" fmla="*/ 807997 h 3789385"/>
                  <a:gd name="connsiteX2" fmla="*/ 3238939 w 6109407"/>
                  <a:gd name="connsiteY2" fmla="*/ 1736252 h 3789385"/>
                  <a:gd name="connsiteX3" fmla="*/ 1659521 w 6109407"/>
                  <a:gd name="connsiteY3" fmla="*/ 1999488 h 3789385"/>
                  <a:gd name="connsiteX4" fmla="*/ 16433 w 6109407"/>
                  <a:gd name="connsiteY4" fmla="*/ 3789385 h 3789385"/>
                  <a:gd name="connsiteX5" fmla="*/ 0 w 6109407"/>
                  <a:gd name="connsiteY5" fmla="*/ 446 h 3789385"/>
                  <a:gd name="connsiteX6" fmla="*/ 6109407 w 6109407"/>
                  <a:gd name="connsiteY6" fmla="*/ 0 h 3789385"/>
                  <a:gd name="connsiteX0" fmla="*/ 6109407 w 6179364"/>
                  <a:gd name="connsiteY0" fmla="*/ 0 h 3789385"/>
                  <a:gd name="connsiteX1" fmla="*/ 3308212 w 6179364"/>
                  <a:gd name="connsiteY1" fmla="*/ 807997 h 3789385"/>
                  <a:gd name="connsiteX2" fmla="*/ 3238939 w 6179364"/>
                  <a:gd name="connsiteY2" fmla="*/ 1736252 h 3789385"/>
                  <a:gd name="connsiteX3" fmla="*/ 1659521 w 6179364"/>
                  <a:gd name="connsiteY3" fmla="*/ 1999488 h 3789385"/>
                  <a:gd name="connsiteX4" fmla="*/ 16433 w 6179364"/>
                  <a:gd name="connsiteY4" fmla="*/ 3789385 h 3789385"/>
                  <a:gd name="connsiteX5" fmla="*/ 0 w 6179364"/>
                  <a:gd name="connsiteY5" fmla="*/ 446 h 3789385"/>
                  <a:gd name="connsiteX6" fmla="*/ 6109407 w 6179364"/>
                  <a:gd name="connsiteY6" fmla="*/ 0 h 3789385"/>
                  <a:gd name="connsiteX0" fmla="*/ 6109407 w 6179364"/>
                  <a:gd name="connsiteY0" fmla="*/ 0 h 3789385"/>
                  <a:gd name="connsiteX1" fmla="*/ 3308212 w 6179364"/>
                  <a:gd name="connsiteY1" fmla="*/ 807997 h 3789385"/>
                  <a:gd name="connsiteX2" fmla="*/ 3238939 w 6179364"/>
                  <a:gd name="connsiteY2" fmla="*/ 1736252 h 3789385"/>
                  <a:gd name="connsiteX3" fmla="*/ 1659521 w 6179364"/>
                  <a:gd name="connsiteY3" fmla="*/ 1999488 h 3789385"/>
                  <a:gd name="connsiteX4" fmla="*/ 16433 w 6179364"/>
                  <a:gd name="connsiteY4" fmla="*/ 3789385 h 3789385"/>
                  <a:gd name="connsiteX5" fmla="*/ 0 w 6179364"/>
                  <a:gd name="connsiteY5" fmla="*/ 446 h 3789385"/>
                  <a:gd name="connsiteX6" fmla="*/ 6109407 w 6179364"/>
                  <a:gd name="connsiteY6" fmla="*/ 0 h 3789385"/>
                  <a:gd name="connsiteX0" fmla="*/ 6109407 w 6179364"/>
                  <a:gd name="connsiteY0" fmla="*/ 0 h 3826203"/>
                  <a:gd name="connsiteX1" fmla="*/ 3308212 w 6179364"/>
                  <a:gd name="connsiteY1" fmla="*/ 807997 h 3826203"/>
                  <a:gd name="connsiteX2" fmla="*/ 3238939 w 6179364"/>
                  <a:gd name="connsiteY2" fmla="*/ 1736252 h 3826203"/>
                  <a:gd name="connsiteX3" fmla="*/ 1659521 w 6179364"/>
                  <a:gd name="connsiteY3" fmla="*/ 1999488 h 3826203"/>
                  <a:gd name="connsiteX4" fmla="*/ 16433 w 6179364"/>
                  <a:gd name="connsiteY4" fmla="*/ 3789385 h 3826203"/>
                  <a:gd name="connsiteX5" fmla="*/ 0 w 6179364"/>
                  <a:gd name="connsiteY5" fmla="*/ 446 h 3826203"/>
                  <a:gd name="connsiteX6" fmla="*/ 6109407 w 6179364"/>
                  <a:gd name="connsiteY6" fmla="*/ 0 h 3826203"/>
                  <a:gd name="connsiteX0" fmla="*/ 6109407 w 6194666"/>
                  <a:gd name="connsiteY0" fmla="*/ 0 h 3826203"/>
                  <a:gd name="connsiteX1" fmla="*/ 3897392 w 6194666"/>
                  <a:gd name="connsiteY1" fmla="*/ 636422 h 3826203"/>
                  <a:gd name="connsiteX2" fmla="*/ 3238939 w 6194666"/>
                  <a:gd name="connsiteY2" fmla="*/ 1736252 h 3826203"/>
                  <a:gd name="connsiteX3" fmla="*/ 1659521 w 6194666"/>
                  <a:gd name="connsiteY3" fmla="*/ 1999488 h 3826203"/>
                  <a:gd name="connsiteX4" fmla="*/ 16433 w 6194666"/>
                  <a:gd name="connsiteY4" fmla="*/ 3789385 h 3826203"/>
                  <a:gd name="connsiteX5" fmla="*/ 0 w 6194666"/>
                  <a:gd name="connsiteY5" fmla="*/ 446 h 3826203"/>
                  <a:gd name="connsiteX6" fmla="*/ 6109407 w 6194666"/>
                  <a:gd name="connsiteY6" fmla="*/ 0 h 3826203"/>
                  <a:gd name="connsiteX0" fmla="*/ 6109407 w 6195622"/>
                  <a:gd name="connsiteY0" fmla="*/ 0 h 3830610"/>
                  <a:gd name="connsiteX1" fmla="*/ 3897392 w 6195622"/>
                  <a:gd name="connsiteY1" fmla="*/ 636422 h 3830610"/>
                  <a:gd name="connsiteX2" fmla="*/ 3052127 w 6195622"/>
                  <a:gd name="connsiteY2" fmla="*/ 1764848 h 3830610"/>
                  <a:gd name="connsiteX3" fmla="*/ 1659521 w 6195622"/>
                  <a:gd name="connsiteY3" fmla="*/ 1999488 h 3830610"/>
                  <a:gd name="connsiteX4" fmla="*/ 16433 w 6195622"/>
                  <a:gd name="connsiteY4" fmla="*/ 3789385 h 3830610"/>
                  <a:gd name="connsiteX5" fmla="*/ 0 w 6195622"/>
                  <a:gd name="connsiteY5" fmla="*/ 446 h 3830610"/>
                  <a:gd name="connsiteX6" fmla="*/ 6109407 w 6195622"/>
                  <a:gd name="connsiteY6" fmla="*/ 0 h 3830610"/>
                  <a:gd name="connsiteX0" fmla="*/ 6109407 w 6200522"/>
                  <a:gd name="connsiteY0" fmla="*/ 0 h 3830610"/>
                  <a:gd name="connsiteX1" fmla="*/ 4041094 w 6200522"/>
                  <a:gd name="connsiteY1" fmla="*/ 893784 h 3830610"/>
                  <a:gd name="connsiteX2" fmla="*/ 3052127 w 6200522"/>
                  <a:gd name="connsiteY2" fmla="*/ 1764848 h 3830610"/>
                  <a:gd name="connsiteX3" fmla="*/ 1659521 w 6200522"/>
                  <a:gd name="connsiteY3" fmla="*/ 1999488 h 3830610"/>
                  <a:gd name="connsiteX4" fmla="*/ 16433 w 6200522"/>
                  <a:gd name="connsiteY4" fmla="*/ 3789385 h 3830610"/>
                  <a:gd name="connsiteX5" fmla="*/ 0 w 6200522"/>
                  <a:gd name="connsiteY5" fmla="*/ 446 h 3830610"/>
                  <a:gd name="connsiteX6" fmla="*/ 6109407 w 6200522"/>
                  <a:gd name="connsiteY6" fmla="*/ 0 h 3830610"/>
                  <a:gd name="connsiteX0" fmla="*/ 6109407 w 6200522"/>
                  <a:gd name="connsiteY0" fmla="*/ 0 h 3906887"/>
                  <a:gd name="connsiteX1" fmla="*/ 4041094 w 6200522"/>
                  <a:gd name="connsiteY1" fmla="*/ 893784 h 3906887"/>
                  <a:gd name="connsiteX2" fmla="*/ 3052127 w 6200522"/>
                  <a:gd name="connsiteY2" fmla="*/ 1764848 h 3906887"/>
                  <a:gd name="connsiteX3" fmla="*/ 1659521 w 6200522"/>
                  <a:gd name="connsiteY3" fmla="*/ 1999488 h 3906887"/>
                  <a:gd name="connsiteX4" fmla="*/ 921756 w 6200522"/>
                  <a:gd name="connsiteY4" fmla="*/ 2860023 h 3906887"/>
                  <a:gd name="connsiteX5" fmla="*/ 16433 w 6200522"/>
                  <a:gd name="connsiteY5" fmla="*/ 3789385 h 3906887"/>
                  <a:gd name="connsiteX6" fmla="*/ 0 w 6200522"/>
                  <a:gd name="connsiteY6" fmla="*/ 446 h 3906887"/>
                  <a:gd name="connsiteX7" fmla="*/ 6109407 w 6200522"/>
                  <a:gd name="connsiteY7" fmla="*/ 0 h 3906887"/>
                  <a:gd name="connsiteX0" fmla="*/ 6109407 w 6210247"/>
                  <a:gd name="connsiteY0" fmla="*/ 0 h 3906887"/>
                  <a:gd name="connsiteX1" fmla="*/ 4285388 w 6210247"/>
                  <a:gd name="connsiteY1" fmla="*/ 793699 h 3906887"/>
                  <a:gd name="connsiteX2" fmla="*/ 3052127 w 6210247"/>
                  <a:gd name="connsiteY2" fmla="*/ 1764848 h 3906887"/>
                  <a:gd name="connsiteX3" fmla="*/ 1659521 w 6210247"/>
                  <a:gd name="connsiteY3" fmla="*/ 1999488 h 3906887"/>
                  <a:gd name="connsiteX4" fmla="*/ 921756 w 6210247"/>
                  <a:gd name="connsiteY4" fmla="*/ 2860023 h 3906887"/>
                  <a:gd name="connsiteX5" fmla="*/ 16433 w 6210247"/>
                  <a:gd name="connsiteY5" fmla="*/ 3789385 h 3906887"/>
                  <a:gd name="connsiteX6" fmla="*/ 0 w 6210247"/>
                  <a:gd name="connsiteY6" fmla="*/ 446 h 3906887"/>
                  <a:gd name="connsiteX7" fmla="*/ 6109407 w 6210247"/>
                  <a:gd name="connsiteY7" fmla="*/ 0 h 3906887"/>
                  <a:gd name="connsiteX0" fmla="*/ 6109407 w 6214422"/>
                  <a:gd name="connsiteY0" fmla="*/ 0 h 3906887"/>
                  <a:gd name="connsiteX1" fmla="*/ 4285388 w 6214422"/>
                  <a:gd name="connsiteY1" fmla="*/ 793699 h 3906887"/>
                  <a:gd name="connsiteX2" fmla="*/ 2477318 w 6214422"/>
                  <a:gd name="connsiteY2" fmla="*/ 964165 h 3906887"/>
                  <a:gd name="connsiteX3" fmla="*/ 1659521 w 6214422"/>
                  <a:gd name="connsiteY3" fmla="*/ 1999488 h 3906887"/>
                  <a:gd name="connsiteX4" fmla="*/ 921756 w 6214422"/>
                  <a:gd name="connsiteY4" fmla="*/ 2860023 h 3906887"/>
                  <a:gd name="connsiteX5" fmla="*/ 16433 w 6214422"/>
                  <a:gd name="connsiteY5" fmla="*/ 3789385 h 3906887"/>
                  <a:gd name="connsiteX6" fmla="*/ 0 w 6214422"/>
                  <a:gd name="connsiteY6" fmla="*/ 446 h 3906887"/>
                  <a:gd name="connsiteX7" fmla="*/ 6109407 w 6214422"/>
                  <a:gd name="connsiteY7" fmla="*/ 0 h 3906887"/>
                  <a:gd name="connsiteX0" fmla="*/ 6109407 w 6214422"/>
                  <a:gd name="connsiteY0" fmla="*/ 0 h 3906887"/>
                  <a:gd name="connsiteX1" fmla="*/ 4285388 w 6214422"/>
                  <a:gd name="connsiteY1" fmla="*/ 793699 h 3906887"/>
                  <a:gd name="connsiteX2" fmla="*/ 2477318 w 6214422"/>
                  <a:gd name="connsiteY2" fmla="*/ 964165 h 3906887"/>
                  <a:gd name="connsiteX3" fmla="*/ 2033147 w 6214422"/>
                  <a:gd name="connsiteY3" fmla="*/ 2285446 h 3906887"/>
                  <a:gd name="connsiteX4" fmla="*/ 921756 w 6214422"/>
                  <a:gd name="connsiteY4" fmla="*/ 2860023 h 3906887"/>
                  <a:gd name="connsiteX5" fmla="*/ 16433 w 6214422"/>
                  <a:gd name="connsiteY5" fmla="*/ 3789385 h 3906887"/>
                  <a:gd name="connsiteX6" fmla="*/ 0 w 6214422"/>
                  <a:gd name="connsiteY6" fmla="*/ 446 h 3906887"/>
                  <a:gd name="connsiteX7" fmla="*/ 6109407 w 6214422"/>
                  <a:gd name="connsiteY7" fmla="*/ 0 h 3906887"/>
                  <a:gd name="connsiteX0" fmla="*/ 6109407 w 6214422"/>
                  <a:gd name="connsiteY0" fmla="*/ 0 h 3903573"/>
                  <a:gd name="connsiteX1" fmla="*/ 4285388 w 6214422"/>
                  <a:gd name="connsiteY1" fmla="*/ 793699 h 3903573"/>
                  <a:gd name="connsiteX2" fmla="*/ 2477318 w 6214422"/>
                  <a:gd name="connsiteY2" fmla="*/ 964165 h 3903573"/>
                  <a:gd name="connsiteX3" fmla="*/ 2033147 w 6214422"/>
                  <a:gd name="connsiteY3" fmla="*/ 2285446 h 3903573"/>
                  <a:gd name="connsiteX4" fmla="*/ 849905 w 6214422"/>
                  <a:gd name="connsiteY4" fmla="*/ 2817129 h 3903573"/>
                  <a:gd name="connsiteX5" fmla="*/ 16433 w 6214422"/>
                  <a:gd name="connsiteY5" fmla="*/ 3789385 h 3903573"/>
                  <a:gd name="connsiteX6" fmla="*/ 0 w 6214422"/>
                  <a:gd name="connsiteY6" fmla="*/ 446 h 3903573"/>
                  <a:gd name="connsiteX7" fmla="*/ 6109407 w 6214422"/>
                  <a:gd name="connsiteY7" fmla="*/ 0 h 3903573"/>
                  <a:gd name="connsiteX0" fmla="*/ 6109407 w 6214422"/>
                  <a:gd name="connsiteY0" fmla="*/ 0 h 3912056"/>
                  <a:gd name="connsiteX1" fmla="*/ 4285388 w 6214422"/>
                  <a:gd name="connsiteY1" fmla="*/ 793699 h 3912056"/>
                  <a:gd name="connsiteX2" fmla="*/ 2477318 w 6214422"/>
                  <a:gd name="connsiteY2" fmla="*/ 964165 h 3912056"/>
                  <a:gd name="connsiteX3" fmla="*/ 2033147 w 6214422"/>
                  <a:gd name="connsiteY3" fmla="*/ 2285446 h 3912056"/>
                  <a:gd name="connsiteX4" fmla="*/ 849905 w 6214422"/>
                  <a:gd name="connsiteY4" fmla="*/ 2817129 h 3912056"/>
                  <a:gd name="connsiteX5" fmla="*/ 16433 w 6214422"/>
                  <a:gd name="connsiteY5" fmla="*/ 3789385 h 3912056"/>
                  <a:gd name="connsiteX6" fmla="*/ 0 w 6214422"/>
                  <a:gd name="connsiteY6" fmla="*/ 446 h 3912056"/>
                  <a:gd name="connsiteX7" fmla="*/ 6109407 w 6214422"/>
                  <a:gd name="connsiteY7" fmla="*/ 0 h 3912056"/>
                  <a:gd name="connsiteX0" fmla="*/ 6109407 w 6220180"/>
                  <a:gd name="connsiteY0" fmla="*/ 0 h 3912056"/>
                  <a:gd name="connsiteX1" fmla="*/ 4400350 w 6220180"/>
                  <a:gd name="connsiteY1" fmla="*/ 993869 h 3912056"/>
                  <a:gd name="connsiteX2" fmla="*/ 2477318 w 6220180"/>
                  <a:gd name="connsiteY2" fmla="*/ 964165 h 3912056"/>
                  <a:gd name="connsiteX3" fmla="*/ 2033147 w 6220180"/>
                  <a:gd name="connsiteY3" fmla="*/ 2285446 h 3912056"/>
                  <a:gd name="connsiteX4" fmla="*/ 849905 w 6220180"/>
                  <a:gd name="connsiteY4" fmla="*/ 2817129 h 3912056"/>
                  <a:gd name="connsiteX5" fmla="*/ 16433 w 6220180"/>
                  <a:gd name="connsiteY5" fmla="*/ 3789385 h 3912056"/>
                  <a:gd name="connsiteX6" fmla="*/ 0 w 6220180"/>
                  <a:gd name="connsiteY6" fmla="*/ 446 h 3912056"/>
                  <a:gd name="connsiteX7" fmla="*/ 6109407 w 6220180"/>
                  <a:gd name="connsiteY7" fmla="*/ 0 h 3912056"/>
                  <a:gd name="connsiteX0" fmla="*/ 6109407 w 6221637"/>
                  <a:gd name="connsiteY0" fmla="*/ 0 h 3912056"/>
                  <a:gd name="connsiteX1" fmla="*/ 4400350 w 6221637"/>
                  <a:gd name="connsiteY1" fmla="*/ 993869 h 3912056"/>
                  <a:gd name="connsiteX2" fmla="*/ 2477318 w 6221637"/>
                  <a:gd name="connsiteY2" fmla="*/ 964165 h 3912056"/>
                  <a:gd name="connsiteX3" fmla="*/ 2033147 w 6221637"/>
                  <a:gd name="connsiteY3" fmla="*/ 2285446 h 3912056"/>
                  <a:gd name="connsiteX4" fmla="*/ 849905 w 6221637"/>
                  <a:gd name="connsiteY4" fmla="*/ 2817129 h 3912056"/>
                  <a:gd name="connsiteX5" fmla="*/ 16433 w 6221637"/>
                  <a:gd name="connsiteY5" fmla="*/ 3789385 h 3912056"/>
                  <a:gd name="connsiteX6" fmla="*/ 0 w 6221637"/>
                  <a:gd name="connsiteY6" fmla="*/ 446 h 3912056"/>
                  <a:gd name="connsiteX7" fmla="*/ 6109407 w 6221637"/>
                  <a:gd name="connsiteY7" fmla="*/ 0 h 3912056"/>
                  <a:gd name="connsiteX0" fmla="*/ 6109407 w 6217155"/>
                  <a:gd name="connsiteY0" fmla="*/ 0 h 3912056"/>
                  <a:gd name="connsiteX1" fmla="*/ 4314129 w 6217155"/>
                  <a:gd name="connsiteY1" fmla="*/ 765103 h 3912056"/>
                  <a:gd name="connsiteX2" fmla="*/ 2477318 w 6217155"/>
                  <a:gd name="connsiteY2" fmla="*/ 964165 h 3912056"/>
                  <a:gd name="connsiteX3" fmla="*/ 2033147 w 6217155"/>
                  <a:gd name="connsiteY3" fmla="*/ 2285446 h 3912056"/>
                  <a:gd name="connsiteX4" fmla="*/ 849905 w 6217155"/>
                  <a:gd name="connsiteY4" fmla="*/ 2817129 h 3912056"/>
                  <a:gd name="connsiteX5" fmla="*/ 16433 w 6217155"/>
                  <a:gd name="connsiteY5" fmla="*/ 3789385 h 3912056"/>
                  <a:gd name="connsiteX6" fmla="*/ 0 w 6217155"/>
                  <a:gd name="connsiteY6" fmla="*/ 446 h 3912056"/>
                  <a:gd name="connsiteX7" fmla="*/ 6109407 w 6217155"/>
                  <a:gd name="connsiteY7" fmla="*/ 0 h 3912056"/>
                  <a:gd name="connsiteX0" fmla="*/ 6109407 w 6216702"/>
                  <a:gd name="connsiteY0" fmla="*/ 0 h 3912056"/>
                  <a:gd name="connsiteX1" fmla="*/ 4314129 w 6216702"/>
                  <a:gd name="connsiteY1" fmla="*/ 765103 h 3912056"/>
                  <a:gd name="connsiteX2" fmla="*/ 2362355 w 6216702"/>
                  <a:gd name="connsiteY2" fmla="*/ 721101 h 3912056"/>
                  <a:gd name="connsiteX3" fmla="*/ 2033147 w 6216702"/>
                  <a:gd name="connsiteY3" fmla="*/ 2285446 h 3912056"/>
                  <a:gd name="connsiteX4" fmla="*/ 849905 w 6216702"/>
                  <a:gd name="connsiteY4" fmla="*/ 2817129 h 3912056"/>
                  <a:gd name="connsiteX5" fmla="*/ 16433 w 6216702"/>
                  <a:gd name="connsiteY5" fmla="*/ 3789385 h 3912056"/>
                  <a:gd name="connsiteX6" fmla="*/ 0 w 6216702"/>
                  <a:gd name="connsiteY6" fmla="*/ 446 h 3912056"/>
                  <a:gd name="connsiteX7" fmla="*/ 6109407 w 6216702"/>
                  <a:gd name="connsiteY7" fmla="*/ 0 h 3912056"/>
                  <a:gd name="connsiteX0" fmla="*/ 6109407 w 6212589"/>
                  <a:gd name="connsiteY0" fmla="*/ 0 h 3912056"/>
                  <a:gd name="connsiteX1" fmla="*/ 4227908 w 6212589"/>
                  <a:gd name="connsiteY1" fmla="*/ 622123 h 3912056"/>
                  <a:gd name="connsiteX2" fmla="*/ 2362355 w 6212589"/>
                  <a:gd name="connsiteY2" fmla="*/ 721101 h 3912056"/>
                  <a:gd name="connsiteX3" fmla="*/ 2033147 w 6212589"/>
                  <a:gd name="connsiteY3" fmla="*/ 2285446 h 3912056"/>
                  <a:gd name="connsiteX4" fmla="*/ 849905 w 6212589"/>
                  <a:gd name="connsiteY4" fmla="*/ 2817129 h 3912056"/>
                  <a:gd name="connsiteX5" fmla="*/ 16433 w 6212589"/>
                  <a:gd name="connsiteY5" fmla="*/ 3789385 h 3912056"/>
                  <a:gd name="connsiteX6" fmla="*/ 0 w 6212589"/>
                  <a:gd name="connsiteY6" fmla="*/ 446 h 3912056"/>
                  <a:gd name="connsiteX7" fmla="*/ 6109407 w 6212589"/>
                  <a:gd name="connsiteY7" fmla="*/ 0 h 3912056"/>
                  <a:gd name="connsiteX0" fmla="*/ 6109407 w 6213116"/>
                  <a:gd name="connsiteY0" fmla="*/ 0 h 3912056"/>
                  <a:gd name="connsiteX1" fmla="*/ 4227908 w 6213116"/>
                  <a:gd name="connsiteY1" fmla="*/ 622123 h 3912056"/>
                  <a:gd name="connsiteX2" fmla="*/ 2290505 w 6213116"/>
                  <a:gd name="connsiteY2" fmla="*/ 721102 h 3912056"/>
                  <a:gd name="connsiteX3" fmla="*/ 2033147 w 6213116"/>
                  <a:gd name="connsiteY3" fmla="*/ 2285446 h 3912056"/>
                  <a:gd name="connsiteX4" fmla="*/ 849905 w 6213116"/>
                  <a:gd name="connsiteY4" fmla="*/ 2817129 h 3912056"/>
                  <a:gd name="connsiteX5" fmla="*/ 16433 w 6213116"/>
                  <a:gd name="connsiteY5" fmla="*/ 3789385 h 3912056"/>
                  <a:gd name="connsiteX6" fmla="*/ 0 w 6213116"/>
                  <a:gd name="connsiteY6" fmla="*/ 446 h 3912056"/>
                  <a:gd name="connsiteX7" fmla="*/ 6109407 w 6213116"/>
                  <a:gd name="connsiteY7" fmla="*/ 0 h 3912056"/>
                  <a:gd name="connsiteX0" fmla="*/ 6109407 w 6214399"/>
                  <a:gd name="connsiteY0" fmla="*/ 0 h 3912056"/>
                  <a:gd name="connsiteX1" fmla="*/ 4227908 w 6214399"/>
                  <a:gd name="connsiteY1" fmla="*/ 622123 h 3912056"/>
                  <a:gd name="connsiteX2" fmla="*/ 2290505 w 6214399"/>
                  <a:gd name="connsiteY2" fmla="*/ 721102 h 3912056"/>
                  <a:gd name="connsiteX3" fmla="*/ 2033147 w 6214399"/>
                  <a:gd name="connsiteY3" fmla="*/ 2285446 h 3912056"/>
                  <a:gd name="connsiteX4" fmla="*/ 849905 w 6214399"/>
                  <a:gd name="connsiteY4" fmla="*/ 2817129 h 3912056"/>
                  <a:gd name="connsiteX5" fmla="*/ 16433 w 6214399"/>
                  <a:gd name="connsiteY5" fmla="*/ 3789385 h 3912056"/>
                  <a:gd name="connsiteX6" fmla="*/ 0 w 6214399"/>
                  <a:gd name="connsiteY6" fmla="*/ 446 h 3912056"/>
                  <a:gd name="connsiteX7" fmla="*/ 6109407 w 6214399"/>
                  <a:gd name="connsiteY7" fmla="*/ 0 h 3912056"/>
                  <a:gd name="connsiteX0" fmla="*/ 6109407 w 6231869"/>
                  <a:gd name="connsiteY0" fmla="*/ 0 h 3912056"/>
                  <a:gd name="connsiteX1" fmla="*/ 4227908 w 6231869"/>
                  <a:gd name="connsiteY1" fmla="*/ 622123 h 3912056"/>
                  <a:gd name="connsiteX2" fmla="*/ 2290505 w 6231869"/>
                  <a:gd name="connsiteY2" fmla="*/ 721102 h 3912056"/>
                  <a:gd name="connsiteX3" fmla="*/ 2033147 w 6231869"/>
                  <a:gd name="connsiteY3" fmla="*/ 2285446 h 3912056"/>
                  <a:gd name="connsiteX4" fmla="*/ 849905 w 6231869"/>
                  <a:gd name="connsiteY4" fmla="*/ 2817129 h 3912056"/>
                  <a:gd name="connsiteX5" fmla="*/ 16433 w 6231869"/>
                  <a:gd name="connsiteY5" fmla="*/ 3789385 h 3912056"/>
                  <a:gd name="connsiteX6" fmla="*/ 0 w 6231869"/>
                  <a:gd name="connsiteY6" fmla="*/ 446 h 3912056"/>
                  <a:gd name="connsiteX7" fmla="*/ 6109407 w 6231869"/>
                  <a:gd name="connsiteY7" fmla="*/ 0 h 3912056"/>
                  <a:gd name="connsiteX0" fmla="*/ 6109407 w 6263187"/>
                  <a:gd name="connsiteY0" fmla="*/ 0 h 3912056"/>
                  <a:gd name="connsiteX1" fmla="*/ 4227908 w 6263187"/>
                  <a:gd name="connsiteY1" fmla="*/ 622123 h 3912056"/>
                  <a:gd name="connsiteX2" fmla="*/ 2290505 w 6263187"/>
                  <a:gd name="connsiteY2" fmla="*/ 721102 h 3912056"/>
                  <a:gd name="connsiteX3" fmla="*/ 2033147 w 6263187"/>
                  <a:gd name="connsiteY3" fmla="*/ 2285446 h 3912056"/>
                  <a:gd name="connsiteX4" fmla="*/ 849905 w 6263187"/>
                  <a:gd name="connsiteY4" fmla="*/ 2817129 h 3912056"/>
                  <a:gd name="connsiteX5" fmla="*/ 16433 w 6263187"/>
                  <a:gd name="connsiteY5" fmla="*/ 3789385 h 3912056"/>
                  <a:gd name="connsiteX6" fmla="*/ 0 w 6263187"/>
                  <a:gd name="connsiteY6" fmla="*/ 446 h 3912056"/>
                  <a:gd name="connsiteX7" fmla="*/ 6109407 w 6263187"/>
                  <a:gd name="connsiteY7" fmla="*/ 0 h 3912056"/>
                  <a:gd name="connsiteX0" fmla="*/ 6109407 w 6251157"/>
                  <a:gd name="connsiteY0" fmla="*/ 53381 h 3965437"/>
                  <a:gd name="connsiteX1" fmla="*/ 4141687 w 6251157"/>
                  <a:gd name="connsiteY1" fmla="*/ 775590 h 3965437"/>
                  <a:gd name="connsiteX2" fmla="*/ 2290505 w 6251157"/>
                  <a:gd name="connsiteY2" fmla="*/ 774483 h 3965437"/>
                  <a:gd name="connsiteX3" fmla="*/ 2033147 w 6251157"/>
                  <a:gd name="connsiteY3" fmla="*/ 2338827 h 3965437"/>
                  <a:gd name="connsiteX4" fmla="*/ 849905 w 6251157"/>
                  <a:gd name="connsiteY4" fmla="*/ 2870510 h 3965437"/>
                  <a:gd name="connsiteX5" fmla="*/ 16433 w 6251157"/>
                  <a:gd name="connsiteY5" fmla="*/ 3842766 h 3965437"/>
                  <a:gd name="connsiteX6" fmla="*/ 0 w 6251157"/>
                  <a:gd name="connsiteY6" fmla="*/ 53827 h 3965437"/>
                  <a:gd name="connsiteX7" fmla="*/ 6109407 w 6251157"/>
                  <a:gd name="connsiteY7" fmla="*/ 53381 h 3965437"/>
                  <a:gd name="connsiteX0" fmla="*/ 6109407 w 6249177"/>
                  <a:gd name="connsiteY0" fmla="*/ 53381 h 3965437"/>
                  <a:gd name="connsiteX1" fmla="*/ 4141687 w 6249177"/>
                  <a:gd name="connsiteY1" fmla="*/ 775590 h 3965437"/>
                  <a:gd name="connsiteX2" fmla="*/ 2520428 w 6249177"/>
                  <a:gd name="connsiteY2" fmla="*/ 1131930 h 3965437"/>
                  <a:gd name="connsiteX3" fmla="*/ 2033147 w 6249177"/>
                  <a:gd name="connsiteY3" fmla="*/ 2338827 h 3965437"/>
                  <a:gd name="connsiteX4" fmla="*/ 849905 w 6249177"/>
                  <a:gd name="connsiteY4" fmla="*/ 2870510 h 3965437"/>
                  <a:gd name="connsiteX5" fmla="*/ 16433 w 6249177"/>
                  <a:gd name="connsiteY5" fmla="*/ 3842766 h 3965437"/>
                  <a:gd name="connsiteX6" fmla="*/ 0 w 6249177"/>
                  <a:gd name="connsiteY6" fmla="*/ 53827 h 3965437"/>
                  <a:gd name="connsiteX7" fmla="*/ 6109407 w 6249177"/>
                  <a:gd name="connsiteY7" fmla="*/ 53381 h 3965437"/>
                  <a:gd name="connsiteX0" fmla="*/ 6109407 w 6258571"/>
                  <a:gd name="connsiteY0" fmla="*/ 72445 h 3984501"/>
                  <a:gd name="connsiteX1" fmla="*/ 4227908 w 6258571"/>
                  <a:gd name="connsiteY1" fmla="*/ 1052016 h 3984501"/>
                  <a:gd name="connsiteX2" fmla="*/ 2520428 w 6258571"/>
                  <a:gd name="connsiteY2" fmla="*/ 1150994 h 3984501"/>
                  <a:gd name="connsiteX3" fmla="*/ 2033147 w 6258571"/>
                  <a:gd name="connsiteY3" fmla="*/ 2357891 h 3984501"/>
                  <a:gd name="connsiteX4" fmla="*/ 849905 w 6258571"/>
                  <a:gd name="connsiteY4" fmla="*/ 2889574 h 3984501"/>
                  <a:gd name="connsiteX5" fmla="*/ 16433 w 6258571"/>
                  <a:gd name="connsiteY5" fmla="*/ 3861830 h 3984501"/>
                  <a:gd name="connsiteX6" fmla="*/ 0 w 6258571"/>
                  <a:gd name="connsiteY6" fmla="*/ 72891 h 3984501"/>
                  <a:gd name="connsiteX7" fmla="*/ 6109407 w 6258571"/>
                  <a:gd name="connsiteY7" fmla="*/ 72445 h 3984501"/>
                  <a:gd name="connsiteX0" fmla="*/ 6109407 w 6224172"/>
                  <a:gd name="connsiteY0" fmla="*/ 72445 h 3984501"/>
                  <a:gd name="connsiteX1" fmla="*/ 4227908 w 6224172"/>
                  <a:gd name="connsiteY1" fmla="*/ 1052016 h 3984501"/>
                  <a:gd name="connsiteX2" fmla="*/ 2520428 w 6224172"/>
                  <a:gd name="connsiteY2" fmla="*/ 1150994 h 3984501"/>
                  <a:gd name="connsiteX3" fmla="*/ 2033147 w 6224172"/>
                  <a:gd name="connsiteY3" fmla="*/ 2357891 h 3984501"/>
                  <a:gd name="connsiteX4" fmla="*/ 849905 w 6224172"/>
                  <a:gd name="connsiteY4" fmla="*/ 2889574 h 3984501"/>
                  <a:gd name="connsiteX5" fmla="*/ 16433 w 6224172"/>
                  <a:gd name="connsiteY5" fmla="*/ 3861830 h 3984501"/>
                  <a:gd name="connsiteX6" fmla="*/ 0 w 6224172"/>
                  <a:gd name="connsiteY6" fmla="*/ 72891 h 3984501"/>
                  <a:gd name="connsiteX7" fmla="*/ 6109407 w 6224172"/>
                  <a:gd name="connsiteY7" fmla="*/ 72445 h 3984501"/>
                  <a:gd name="connsiteX0" fmla="*/ 6109407 w 6241461"/>
                  <a:gd name="connsiteY0" fmla="*/ 72445 h 3984501"/>
                  <a:gd name="connsiteX1" fmla="*/ 4227908 w 6241461"/>
                  <a:gd name="connsiteY1" fmla="*/ 1052016 h 3984501"/>
                  <a:gd name="connsiteX2" fmla="*/ 2520428 w 6241461"/>
                  <a:gd name="connsiteY2" fmla="*/ 1150994 h 3984501"/>
                  <a:gd name="connsiteX3" fmla="*/ 2033147 w 6241461"/>
                  <a:gd name="connsiteY3" fmla="*/ 2357891 h 3984501"/>
                  <a:gd name="connsiteX4" fmla="*/ 849905 w 6241461"/>
                  <a:gd name="connsiteY4" fmla="*/ 2889574 h 3984501"/>
                  <a:gd name="connsiteX5" fmla="*/ 16433 w 6241461"/>
                  <a:gd name="connsiteY5" fmla="*/ 3861830 h 3984501"/>
                  <a:gd name="connsiteX6" fmla="*/ 0 w 6241461"/>
                  <a:gd name="connsiteY6" fmla="*/ 72891 h 3984501"/>
                  <a:gd name="connsiteX7" fmla="*/ 6109407 w 6241461"/>
                  <a:gd name="connsiteY7" fmla="*/ 72445 h 3984501"/>
                  <a:gd name="connsiteX0" fmla="*/ 6109407 w 6201346"/>
                  <a:gd name="connsiteY0" fmla="*/ 55500 h 3967556"/>
                  <a:gd name="connsiteX1" fmla="*/ 3739321 w 6201346"/>
                  <a:gd name="connsiteY1" fmla="*/ 806305 h 3967556"/>
                  <a:gd name="connsiteX2" fmla="*/ 2520428 w 6201346"/>
                  <a:gd name="connsiteY2" fmla="*/ 1134049 h 3967556"/>
                  <a:gd name="connsiteX3" fmla="*/ 2033147 w 6201346"/>
                  <a:gd name="connsiteY3" fmla="*/ 2340946 h 3967556"/>
                  <a:gd name="connsiteX4" fmla="*/ 849905 w 6201346"/>
                  <a:gd name="connsiteY4" fmla="*/ 2872629 h 3967556"/>
                  <a:gd name="connsiteX5" fmla="*/ 16433 w 6201346"/>
                  <a:gd name="connsiteY5" fmla="*/ 3844885 h 3967556"/>
                  <a:gd name="connsiteX6" fmla="*/ 0 w 6201346"/>
                  <a:gd name="connsiteY6" fmla="*/ 55946 h 3967556"/>
                  <a:gd name="connsiteX7" fmla="*/ 6109407 w 6201346"/>
                  <a:gd name="connsiteY7" fmla="*/ 55500 h 3967556"/>
                  <a:gd name="connsiteX0" fmla="*/ 6109407 w 6211840"/>
                  <a:gd name="connsiteY0" fmla="*/ 55500 h 3967556"/>
                  <a:gd name="connsiteX1" fmla="*/ 3739321 w 6211840"/>
                  <a:gd name="connsiteY1" fmla="*/ 806305 h 3967556"/>
                  <a:gd name="connsiteX2" fmla="*/ 2549169 w 6211840"/>
                  <a:gd name="connsiteY2" fmla="*/ 1405710 h 3967556"/>
                  <a:gd name="connsiteX3" fmla="*/ 2033147 w 6211840"/>
                  <a:gd name="connsiteY3" fmla="*/ 2340946 h 3967556"/>
                  <a:gd name="connsiteX4" fmla="*/ 849905 w 6211840"/>
                  <a:gd name="connsiteY4" fmla="*/ 2872629 h 3967556"/>
                  <a:gd name="connsiteX5" fmla="*/ 16433 w 6211840"/>
                  <a:gd name="connsiteY5" fmla="*/ 3844885 h 3967556"/>
                  <a:gd name="connsiteX6" fmla="*/ 0 w 6211840"/>
                  <a:gd name="connsiteY6" fmla="*/ 55946 h 3967556"/>
                  <a:gd name="connsiteX7" fmla="*/ 6109407 w 6211840"/>
                  <a:gd name="connsiteY7" fmla="*/ 55500 h 39675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211840" h="3967556">
                    <a:moveTo>
                      <a:pt x="6109407" y="55500"/>
                    </a:moveTo>
                    <a:cubicBezTo>
                      <a:pt x="6732627" y="180560"/>
                      <a:pt x="4332694" y="581270"/>
                      <a:pt x="3739321" y="806305"/>
                    </a:cubicBezTo>
                    <a:cubicBezTo>
                      <a:pt x="3145948" y="1031340"/>
                      <a:pt x="2833531" y="1149936"/>
                      <a:pt x="2549169" y="1405710"/>
                    </a:cubicBezTo>
                    <a:cubicBezTo>
                      <a:pt x="2264807" y="1661484"/>
                      <a:pt x="2316358" y="2096460"/>
                      <a:pt x="2033147" y="2340946"/>
                    </a:cubicBezTo>
                    <a:cubicBezTo>
                      <a:pt x="1749936" y="2585432"/>
                      <a:pt x="1123753" y="2574313"/>
                      <a:pt x="849905" y="2872629"/>
                    </a:cubicBezTo>
                    <a:cubicBezTo>
                      <a:pt x="576057" y="3170945"/>
                      <a:pt x="16720" y="4345629"/>
                      <a:pt x="16433" y="3844885"/>
                    </a:cubicBezTo>
                    <a:cubicBezTo>
                      <a:pt x="15745" y="2643863"/>
                      <a:pt x="15057" y="1171182"/>
                      <a:pt x="0" y="55946"/>
                    </a:cubicBezTo>
                    <a:cubicBezTo>
                      <a:pt x="2036469" y="55797"/>
                      <a:pt x="5486187" y="-69560"/>
                      <a:pt x="6109407" y="5550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 dirty="0"/>
              </a:p>
            </p:txBody>
          </p:sp>
        </p:grpSp>
        <p:grpSp>
          <p:nvGrpSpPr>
            <p:cNvPr id="26" name="กลุ่ม 25">
              <a:extLst>
                <a:ext uri="{FF2B5EF4-FFF2-40B4-BE49-F238E27FC236}">
                  <a16:creationId xmlns:a16="http://schemas.microsoft.com/office/drawing/2014/main" id="{7DAAD41E-889A-4C7E-AFE1-4E5DAD90ABFC}"/>
                </a:ext>
              </a:extLst>
            </p:cNvPr>
            <p:cNvGrpSpPr/>
            <p:nvPr/>
          </p:nvGrpSpPr>
          <p:grpSpPr>
            <a:xfrm flipH="1" flipV="1">
              <a:off x="3659829" y="569056"/>
              <a:ext cx="5503933" cy="4625727"/>
              <a:chOff x="-13854" y="-53779"/>
              <a:chExt cx="5988928" cy="5448712"/>
            </a:xfrm>
            <a:gradFill>
              <a:gsLst>
                <a:gs pos="0">
                  <a:srgbClr val="FEE882"/>
                </a:gs>
                <a:gs pos="73000">
                  <a:srgbClr val="FEE882"/>
                </a:gs>
                <a:gs pos="100000">
                  <a:srgbClr val="FEE882"/>
                </a:gs>
              </a:gsLst>
              <a:path path="circle">
                <a:fillToRect l="50000" t="50000" r="50000" b="50000"/>
              </a:path>
            </a:gradFill>
          </p:grpSpPr>
          <p:sp>
            <p:nvSpPr>
              <p:cNvPr id="27" name="รูปแบบอิสระ: รูปร่าง 26">
                <a:extLst>
                  <a:ext uri="{FF2B5EF4-FFF2-40B4-BE49-F238E27FC236}">
                    <a16:creationId xmlns:a16="http://schemas.microsoft.com/office/drawing/2014/main" id="{639E2FCE-E179-4B4B-B31A-9307FD1A748F}"/>
                  </a:ext>
                </a:extLst>
              </p:cNvPr>
              <p:cNvSpPr/>
              <p:nvPr/>
            </p:nvSpPr>
            <p:spPr>
              <a:xfrm>
                <a:off x="-13854" y="415635"/>
                <a:ext cx="3654961" cy="4979298"/>
              </a:xfrm>
              <a:custGeom>
                <a:avLst/>
                <a:gdLst>
                  <a:gd name="connsiteX0" fmla="*/ 3034146 w 3034146"/>
                  <a:gd name="connsiteY0" fmla="*/ 0 h 4724400"/>
                  <a:gd name="connsiteX1" fmla="*/ 1676400 w 3034146"/>
                  <a:gd name="connsiteY1" fmla="*/ 1939636 h 4724400"/>
                  <a:gd name="connsiteX2" fmla="*/ 831273 w 3034146"/>
                  <a:gd name="connsiteY2" fmla="*/ 2521527 h 4724400"/>
                  <a:gd name="connsiteX3" fmla="*/ 498764 w 3034146"/>
                  <a:gd name="connsiteY3" fmla="*/ 4322618 h 4724400"/>
                  <a:gd name="connsiteX4" fmla="*/ 13855 w 3034146"/>
                  <a:gd name="connsiteY4" fmla="*/ 4724400 h 4724400"/>
                  <a:gd name="connsiteX5" fmla="*/ 0 w 3034146"/>
                  <a:gd name="connsiteY5" fmla="*/ 41564 h 4724400"/>
                  <a:gd name="connsiteX6" fmla="*/ 3034146 w 3034146"/>
                  <a:gd name="connsiteY6" fmla="*/ 0 h 4724400"/>
                  <a:gd name="connsiteX0" fmla="*/ 3034146 w 3034146"/>
                  <a:gd name="connsiteY0" fmla="*/ 0 h 5021667"/>
                  <a:gd name="connsiteX1" fmla="*/ 1676400 w 3034146"/>
                  <a:gd name="connsiteY1" fmla="*/ 1939636 h 5021667"/>
                  <a:gd name="connsiteX2" fmla="*/ 831273 w 3034146"/>
                  <a:gd name="connsiteY2" fmla="*/ 2521527 h 5021667"/>
                  <a:gd name="connsiteX3" fmla="*/ 498764 w 3034146"/>
                  <a:gd name="connsiteY3" fmla="*/ 4322618 h 5021667"/>
                  <a:gd name="connsiteX4" fmla="*/ 13855 w 3034146"/>
                  <a:gd name="connsiteY4" fmla="*/ 4724400 h 5021667"/>
                  <a:gd name="connsiteX5" fmla="*/ 0 w 3034146"/>
                  <a:gd name="connsiteY5" fmla="*/ 41564 h 5021667"/>
                  <a:gd name="connsiteX6" fmla="*/ 3034146 w 3034146"/>
                  <a:gd name="connsiteY6" fmla="*/ 0 h 5021667"/>
                  <a:gd name="connsiteX0" fmla="*/ 3034146 w 3034146"/>
                  <a:gd name="connsiteY0" fmla="*/ 0 h 5021667"/>
                  <a:gd name="connsiteX1" fmla="*/ 1676400 w 3034146"/>
                  <a:gd name="connsiteY1" fmla="*/ 1939636 h 5021667"/>
                  <a:gd name="connsiteX2" fmla="*/ 831273 w 3034146"/>
                  <a:gd name="connsiteY2" fmla="*/ 2521527 h 5021667"/>
                  <a:gd name="connsiteX3" fmla="*/ 498764 w 3034146"/>
                  <a:gd name="connsiteY3" fmla="*/ 4322618 h 5021667"/>
                  <a:gd name="connsiteX4" fmla="*/ 13855 w 3034146"/>
                  <a:gd name="connsiteY4" fmla="*/ 4724400 h 5021667"/>
                  <a:gd name="connsiteX5" fmla="*/ 0 w 3034146"/>
                  <a:gd name="connsiteY5" fmla="*/ 41564 h 5021667"/>
                  <a:gd name="connsiteX6" fmla="*/ 3034146 w 3034146"/>
                  <a:gd name="connsiteY6" fmla="*/ 0 h 5021667"/>
                  <a:gd name="connsiteX0" fmla="*/ 3034146 w 3073956"/>
                  <a:gd name="connsiteY0" fmla="*/ 0 h 5021667"/>
                  <a:gd name="connsiteX1" fmla="*/ 1676400 w 3073956"/>
                  <a:gd name="connsiteY1" fmla="*/ 1939636 h 5021667"/>
                  <a:gd name="connsiteX2" fmla="*/ 831273 w 3073956"/>
                  <a:gd name="connsiteY2" fmla="*/ 2521527 h 5021667"/>
                  <a:gd name="connsiteX3" fmla="*/ 498764 w 3073956"/>
                  <a:gd name="connsiteY3" fmla="*/ 4322618 h 5021667"/>
                  <a:gd name="connsiteX4" fmla="*/ 13855 w 3073956"/>
                  <a:gd name="connsiteY4" fmla="*/ 4724400 h 5021667"/>
                  <a:gd name="connsiteX5" fmla="*/ 0 w 3073956"/>
                  <a:gd name="connsiteY5" fmla="*/ 41564 h 5021667"/>
                  <a:gd name="connsiteX6" fmla="*/ 3034146 w 3073956"/>
                  <a:gd name="connsiteY6" fmla="*/ 0 h 5021667"/>
                  <a:gd name="connsiteX0" fmla="*/ 3034146 w 3101237"/>
                  <a:gd name="connsiteY0" fmla="*/ 0 h 5021667"/>
                  <a:gd name="connsiteX1" fmla="*/ 2286000 w 3101237"/>
                  <a:gd name="connsiteY1" fmla="*/ 2119745 h 5021667"/>
                  <a:gd name="connsiteX2" fmla="*/ 831273 w 3101237"/>
                  <a:gd name="connsiteY2" fmla="*/ 2521527 h 5021667"/>
                  <a:gd name="connsiteX3" fmla="*/ 498764 w 3101237"/>
                  <a:gd name="connsiteY3" fmla="*/ 4322618 h 5021667"/>
                  <a:gd name="connsiteX4" fmla="*/ 13855 w 3101237"/>
                  <a:gd name="connsiteY4" fmla="*/ 4724400 h 5021667"/>
                  <a:gd name="connsiteX5" fmla="*/ 0 w 3101237"/>
                  <a:gd name="connsiteY5" fmla="*/ 41564 h 5021667"/>
                  <a:gd name="connsiteX6" fmla="*/ 3034146 w 3101237"/>
                  <a:gd name="connsiteY6" fmla="*/ 0 h 5021667"/>
                  <a:gd name="connsiteX0" fmla="*/ 3740728 w 3780989"/>
                  <a:gd name="connsiteY0" fmla="*/ 13854 h 4980103"/>
                  <a:gd name="connsiteX1" fmla="*/ 2286000 w 3780989"/>
                  <a:gd name="connsiteY1" fmla="*/ 2078181 h 4980103"/>
                  <a:gd name="connsiteX2" fmla="*/ 831273 w 3780989"/>
                  <a:gd name="connsiteY2" fmla="*/ 2479963 h 4980103"/>
                  <a:gd name="connsiteX3" fmla="*/ 498764 w 3780989"/>
                  <a:gd name="connsiteY3" fmla="*/ 4281054 h 4980103"/>
                  <a:gd name="connsiteX4" fmla="*/ 13855 w 3780989"/>
                  <a:gd name="connsiteY4" fmla="*/ 4682836 h 4980103"/>
                  <a:gd name="connsiteX5" fmla="*/ 0 w 3780989"/>
                  <a:gd name="connsiteY5" fmla="*/ 0 h 4980103"/>
                  <a:gd name="connsiteX6" fmla="*/ 3740728 w 3780989"/>
                  <a:gd name="connsiteY6" fmla="*/ 13854 h 4980103"/>
                  <a:gd name="connsiteX0" fmla="*/ 3740728 w 3803936"/>
                  <a:gd name="connsiteY0" fmla="*/ 13854 h 4980103"/>
                  <a:gd name="connsiteX1" fmla="*/ 2826327 w 3803936"/>
                  <a:gd name="connsiteY1" fmla="*/ 1884217 h 4980103"/>
                  <a:gd name="connsiteX2" fmla="*/ 831273 w 3803936"/>
                  <a:gd name="connsiteY2" fmla="*/ 2479963 h 4980103"/>
                  <a:gd name="connsiteX3" fmla="*/ 498764 w 3803936"/>
                  <a:gd name="connsiteY3" fmla="*/ 4281054 h 4980103"/>
                  <a:gd name="connsiteX4" fmla="*/ 13855 w 3803936"/>
                  <a:gd name="connsiteY4" fmla="*/ 4682836 h 4980103"/>
                  <a:gd name="connsiteX5" fmla="*/ 0 w 3803936"/>
                  <a:gd name="connsiteY5" fmla="*/ 0 h 4980103"/>
                  <a:gd name="connsiteX6" fmla="*/ 3740728 w 3803936"/>
                  <a:gd name="connsiteY6" fmla="*/ 13854 h 4980103"/>
                  <a:gd name="connsiteX0" fmla="*/ 3740728 w 3819518"/>
                  <a:gd name="connsiteY0" fmla="*/ 13854 h 4980103"/>
                  <a:gd name="connsiteX1" fmla="*/ 2826327 w 3819518"/>
                  <a:gd name="connsiteY1" fmla="*/ 1884217 h 4980103"/>
                  <a:gd name="connsiteX2" fmla="*/ 831273 w 3819518"/>
                  <a:gd name="connsiteY2" fmla="*/ 2479963 h 4980103"/>
                  <a:gd name="connsiteX3" fmla="*/ 498764 w 3819518"/>
                  <a:gd name="connsiteY3" fmla="*/ 4281054 h 4980103"/>
                  <a:gd name="connsiteX4" fmla="*/ 13855 w 3819518"/>
                  <a:gd name="connsiteY4" fmla="*/ 4682836 h 4980103"/>
                  <a:gd name="connsiteX5" fmla="*/ 0 w 3819518"/>
                  <a:gd name="connsiteY5" fmla="*/ 0 h 4980103"/>
                  <a:gd name="connsiteX6" fmla="*/ 3740728 w 3819518"/>
                  <a:gd name="connsiteY6" fmla="*/ 13854 h 4980103"/>
                  <a:gd name="connsiteX0" fmla="*/ 3699165 w 3764759"/>
                  <a:gd name="connsiteY0" fmla="*/ 0 h 4980103"/>
                  <a:gd name="connsiteX1" fmla="*/ 2826327 w 3764759"/>
                  <a:gd name="connsiteY1" fmla="*/ 1884217 h 4980103"/>
                  <a:gd name="connsiteX2" fmla="*/ 831273 w 3764759"/>
                  <a:gd name="connsiteY2" fmla="*/ 2479963 h 4980103"/>
                  <a:gd name="connsiteX3" fmla="*/ 498764 w 3764759"/>
                  <a:gd name="connsiteY3" fmla="*/ 4281054 h 4980103"/>
                  <a:gd name="connsiteX4" fmla="*/ 13855 w 3764759"/>
                  <a:gd name="connsiteY4" fmla="*/ 4682836 h 4980103"/>
                  <a:gd name="connsiteX5" fmla="*/ 0 w 3764759"/>
                  <a:gd name="connsiteY5" fmla="*/ 0 h 4980103"/>
                  <a:gd name="connsiteX6" fmla="*/ 3699165 w 3764759"/>
                  <a:gd name="connsiteY6" fmla="*/ 0 h 4980103"/>
                  <a:gd name="connsiteX0" fmla="*/ 3408220 w 3496956"/>
                  <a:gd name="connsiteY0" fmla="*/ 0 h 4993957"/>
                  <a:gd name="connsiteX1" fmla="*/ 2826327 w 3496956"/>
                  <a:gd name="connsiteY1" fmla="*/ 1898071 h 4993957"/>
                  <a:gd name="connsiteX2" fmla="*/ 831273 w 3496956"/>
                  <a:gd name="connsiteY2" fmla="*/ 2493817 h 4993957"/>
                  <a:gd name="connsiteX3" fmla="*/ 498764 w 3496956"/>
                  <a:gd name="connsiteY3" fmla="*/ 4294908 h 4993957"/>
                  <a:gd name="connsiteX4" fmla="*/ 13855 w 3496956"/>
                  <a:gd name="connsiteY4" fmla="*/ 4696690 h 4993957"/>
                  <a:gd name="connsiteX5" fmla="*/ 0 w 3496956"/>
                  <a:gd name="connsiteY5" fmla="*/ 13854 h 4993957"/>
                  <a:gd name="connsiteX6" fmla="*/ 3408220 w 3496956"/>
                  <a:gd name="connsiteY6" fmla="*/ 0 h 4993957"/>
                  <a:gd name="connsiteX0" fmla="*/ 3408220 w 3460882"/>
                  <a:gd name="connsiteY0" fmla="*/ 0 h 4993957"/>
                  <a:gd name="connsiteX1" fmla="*/ 2355272 w 3460882"/>
                  <a:gd name="connsiteY1" fmla="*/ 1787235 h 4993957"/>
                  <a:gd name="connsiteX2" fmla="*/ 831273 w 3460882"/>
                  <a:gd name="connsiteY2" fmla="*/ 2493817 h 4993957"/>
                  <a:gd name="connsiteX3" fmla="*/ 498764 w 3460882"/>
                  <a:gd name="connsiteY3" fmla="*/ 4294908 h 4993957"/>
                  <a:gd name="connsiteX4" fmla="*/ 13855 w 3460882"/>
                  <a:gd name="connsiteY4" fmla="*/ 4696690 h 4993957"/>
                  <a:gd name="connsiteX5" fmla="*/ 0 w 3460882"/>
                  <a:gd name="connsiteY5" fmla="*/ 13854 h 4993957"/>
                  <a:gd name="connsiteX6" fmla="*/ 3408220 w 3460882"/>
                  <a:gd name="connsiteY6" fmla="*/ 0 h 4993957"/>
                  <a:gd name="connsiteX0" fmla="*/ 3408220 w 3461814"/>
                  <a:gd name="connsiteY0" fmla="*/ 0 h 4997951"/>
                  <a:gd name="connsiteX1" fmla="*/ 2355272 w 3461814"/>
                  <a:gd name="connsiteY1" fmla="*/ 1787235 h 4997951"/>
                  <a:gd name="connsiteX2" fmla="*/ 706582 w 3461814"/>
                  <a:gd name="connsiteY2" fmla="*/ 2369126 h 4997951"/>
                  <a:gd name="connsiteX3" fmla="*/ 498764 w 3461814"/>
                  <a:gd name="connsiteY3" fmla="*/ 4294908 h 4997951"/>
                  <a:gd name="connsiteX4" fmla="*/ 13855 w 3461814"/>
                  <a:gd name="connsiteY4" fmla="*/ 4696690 h 4997951"/>
                  <a:gd name="connsiteX5" fmla="*/ 0 w 3461814"/>
                  <a:gd name="connsiteY5" fmla="*/ 13854 h 4997951"/>
                  <a:gd name="connsiteX6" fmla="*/ 3408220 w 3461814"/>
                  <a:gd name="connsiteY6" fmla="*/ 0 h 4997951"/>
                  <a:gd name="connsiteX0" fmla="*/ 3505202 w 3555152"/>
                  <a:gd name="connsiteY0" fmla="*/ 13855 h 4984097"/>
                  <a:gd name="connsiteX1" fmla="*/ 2355272 w 3555152"/>
                  <a:gd name="connsiteY1" fmla="*/ 1773381 h 4984097"/>
                  <a:gd name="connsiteX2" fmla="*/ 706582 w 3555152"/>
                  <a:gd name="connsiteY2" fmla="*/ 2355272 h 4984097"/>
                  <a:gd name="connsiteX3" fmla="*/ 498764 w 3555152"/>
                  <a:gd name="connsiteY3" fmla="*/ 4281054 h 4984097"/>
                  <a:gd name="connsiteX4" fmla="*/ 13855 w 3555152"/>
                  <a:gd name="connsiteY4" fmla="*/ 4682836 h 4984097"/>
                  <a:gd name="connsiteX5" fmla="*/ 0 w 3555152"/>
                  <a:gd name="connsiteY5" fmla="*/ 0 h 4984097"/>
                  <a:gd name="connsiteX6" fmla="*/ 3505202 w 3555152"/>
                  <a:gd name="connsiteY6" fmla="*/ 13855 h 4984097"/>
                  <a:gd name="connsiteX0" fmla="*/ 3505202 w 3509945"/>
                  <a:gd name="connsiteY0" fmla="*/ 13855 h 4984097"/>
                  <a:gd name="connsiteX1" fmla="*/ 2355272 w 3509945"/>
                  <a:gd name="connsiteY1" fmla="*/ 1773381 h 4984097"/>
                  <a:gd name="connsiteX2" fmla="*/ 706582 w 3509945"/>
                  <a:gd name="connsiteY2" fmla="*/ 2355272 h 4984097"/>
                  <a:gd name="connsiteX3" fmla="*/ 498764 w 3509945"/>
                  <a:gd name="connsiteY3" fmla="*/ 4281054 h 4984097"/>
                  <a:gd name="connsiteX4" fmla="*/ 13855 w 3509945"/>
                  <a:gd name="connsiteY4" fmla="*/ 4682836 h 4984097"/>
                  <a:gd name="connsiteX5" fmla="*/ 0 w 3509945"/>
                  <a:gd name="connsiteY5" fmla="*/ 0 h 4984097"/>
                  <a:gd name="connsiteX6" fmla="*/ 3505202 w 3509945"/>
                  <a:gd name="connsiteY6" fmla="*/ 13855 h 4984097"/>
                  <a:gd name="connsiteX0" fmla="*/ 3505202 w 3510195"/>
                  <a:gd name="connsiteY0" fmla="*/ 13855 h 4984097"/>
                  <a:gd name="connsiteX1" fmla="*/ 2355272 w 3510195"/>
                  <a:gd name="connsiteY1" fmla="*/ 1773381 h 4984097"/>
                  <a:gd name="connsiteX2" fmla="*/ 706582 w 3510195"/>
                  <a:gd name="connsiteY2" fmla="*/ 2355272 h 4984097"/>
                  <a:gd name="connsiteX3" fmla="*/ 498764 w 3510195"/>
                  <a:gd name="connsiteY3" fmla="*/ 4281054 h 4984097"/>
                  <a:gd name="connsiteX4" fmla="*/ 13855 w 3510195"/>
                  <a:gd name="connsiteY4" fmla="*/ 4682836 h 4984097"/>
                  <a:gd name="connsiteX5" fmla="*/ 0 w 3510195"/>
                  <a:gd name="connsiteY5" fmla="*/ 0 h 4984097"/>
                  <a:gd name="connsiteX6" fmla="*/ 3505202 w 3510195"/>
                  <a:gd name="connsiteY6" fmla="*/ 13855 h 4984097"/>
                  <a:gd name="connsiteX0" fmla="*/ 3505202 w 3510379"/>
                  <a:gd name="connsiteY0" fmla="*/ 13855 h 4984097"/>
                  <a:gd name="connsiteX1" fmla="*/ 2382981 w 3510379"/>
                  <a:gd name="connsiteY1" fmla="*/ 1911927 h 4984097"/>
                  <a:gd name="connsiteX2" fmla="*/ 706582 w 3510379"/>
                  <a:gd name="connsiteY2" fmla="*/ 2355272 h 4984097"/>
                  <a:gd name="connsiteX3" fmla="*/ 498764 w 3510379"/>
                  <a:gd name="connsiteY3" fmla="*/ 4281054 h 4984097"/>
                  <a:gd name="connsiteX4" fmla="*/ 13855 w 3510379"/>
                  <a:gd name="connsiteY4" fmla="*/ 4682836 h 4984097"/>
                  <a:gd name="connsiteX5" fmla="*/ 0 w 3510379"/>
                  <a:gd name="connsiteY5" fmla="*/ 0 h 4984097"/>
                  <a:gd name="connsiteX6" fmla="*/ 3505202 w 3510379"/>
                  <a:gd name="connsiteY6" fmla="*/ 13855 h 4984097"/>
                  <a:gd name="connsiteX0" fmla="*/ 3865420 w 3868973"/>
                  <a:gd name="connsiteY0" fmla="*/ 13855 h 4984097"/>
                  <a:gd name="connsiteX1" fmla="*/ 2382981 w 3868973"/>
                  <a:gd name="connsiteY1" fmla="*/ 1911927 h 4984097"/>
                  <a:gd name="connsiteX2" fmla="*/ 706582 w 3868973"/>
                  <a:gd name="connsiteY2" fmla="*/ 2355272 h 4984097"/>
                  <a:gd name="connsiteX3" fmla="*/ 498764 w 3868973"/>
                  <a:gd name="connsiteY3" fmla="*/ 4281054 h 4984097"/>
                  <a:gd name="connsiteX4" fmla="*/ 13855 w 3868973"/>
                  <a:gd name="connsiteY4" fmla="*/ 4682836 h 4984097"/>
                  <a:gd name="connsiteX5" fmla="*/ 0 w 3868973"/>
                  <a:gd name="connsiteY5" fmla="*/ 0 h 4984097"/>
                  <a:gd name="connsiteX6" fmla="*/ 3865420 w 3868973"/>
                  <a:gd name="connsiteY6" fmla="*/ 13855 h 4984097"/>
                  <a:gd name="connsiteX0" fmla="*/ 3865420 w 3873426"/>
                  <a:gd name="connsiteY0" fmla="*/ 13855 h 4984097"/>
                  <a:gd name="connsiteX1" fmla="*/ 2992581 w 3873426"/>
                  <a:gd name="connsiteY1" fmla="*/ 1717964 h 4984097"/>
                  <a:gd name="connsiteX2" fmla="*/ 706582 w 3873426"/>
                  <a:gd name="connsiteY2" fmla="*/ 2355272 h 4984097"/>
                  <a:gd name="connsiteX3" fmla="*/ 498764 w 3873426"/>
                  <a:gd name="connsiteY3" fmla="*/ 4281054 h 4984097"/>
                  <a:gd name="connsiteX4" fmla="*/ 13855 w 3873426"/>
                  <a:gd name="connsiteY4" fmla="*/ 4682836 h 4984097"/>
                  <a:gd name="connsiteX5" fmla="*/ 0 w 3873426"/>
                  <a:gd name="connsiteY5" fmla="*/ 0 h 4984097"/>
                  <a:gd name="connsiteX6" fmla="*/ 3865420 w 3873426"/>
                  <a:gd name="connsiteY6" fmla="*/ 13855 h 4984097"/>
                  <a:gd name="connsiteX0" fmla="*/ 3865420 w 3873179"/>
                  <a:gd name="connsiteY0" fmla="*/ 13855 h 4980543"/>
                  <a:gd name="connsiteX1" fmla="*/ 2992581 w 3873179"/>
                  <a:gd name="connsiteY1" fmla="*/ 1717964 h 4980543"/>
                  <a:gd name="connsiteX2" fmla="*/ 803564 w 3873179"/>
                  <a:gd name="connsiteY2" fmla="*/ 2466109 h 4980543"/>
                  <a:gd name="connsiteX3" fmla="*/ 498764 w 3873179"/>
                  <a:gd name="connsiteY3" fmla="*/ 4281054 h 4980543"/>
                  <a:gd name="connsiteX4" fmla="*/ 13855 w 3873179"/>
                  <a:gd name="connsiteY4" fmla="*/ 4682836 h 4980543"/>
                  <a:gd name="connsiteX5" fmla="*/ 0 w 3873179"/>
                  <a:gd name="connsiteY5" fmla="*/ 0 h 4980543"/>
                  <a:gd name="connsiteX6" fmla="*/ 3865420 w 3873179"/>
                  <a:gd name="connsiteY6" fmla="*/ 13855 h 4980543"/>
                  <a:gd name="connsiteX0" fmla="*/ 3532911 w 3549464"/>
                  <a:gd name="connsiteY0" fmla="*/ 138545 h 4980543"/>
                  <a:gd name="connsiteX1" fmla="*/ 2992581 w 3549464"/>
                  <a:gd name="connsiteY1" fmla="*/ 1717964 h 4980543"/>
                  <a:gd name="connsiteX2" fmla="*/ 803564 w 3549464"/>
                  <a:gd name="connsiteY2" fmla="*/ 2466109 h 4980543"/>
                  <a:gd name="connsiteX3" fmla="*/ 498764 w 3549464"/>
                  <a:gd name="connsiteY3" fmla="*/ 4281054 h 4980543"/>
                  <a:gd name="connsiteX4" fmla="*/ 13855 w 3549464"/>
                  <a:gd name="connsiteY4" fmla="*/ 4682836 h 4980543"/>
                  <a:gd name="connsiteX5" fmla="*/ 0 w 3549464"/>
                  <a:gd name="connsiteY5" fmla="*/ 0 h 4980543"/>
                  <a:gd name="connsiteX6" fmla="*/ 3532911 w 3549464"/>
                  <a:gd name="connsiteY6" fmla="*/ 138545 h 4980543"/>
                  <a:gd name="connsiteX0" fmla="*/ 3546766 w 3562611"/>
                  <a:gd name="connsiteY0" fmla="*/ 0 h 5008253"/>
                  <a:gd name="connsiteX1" fmla="*/ 2992581 w 3562611"/>
                  <a:gd name="connsiteY1" fmla="*/ 1745674 h 5008253"/>
                  <a:gd name="connsiteX2" fmla="*/ 803564 w 3562611"/>
                  <a:gd name="connsiteY2" fmla="*/ 2493819 h 5008253"/>
                  <a:gd name="connsiteX3" fmla="*/ 498764 w 3562611"/>
                  <a:gd name="connsiteY3" fmla="*/ 4308764 h 5008253"/>
                  <a:gd name="connsiteX4" fmla="*/ 13855 w 3562611"/>
                  <a:gd name="connsiteY4" fmla="*/ 4710546 h 5008253"/>
                  <a:gd name="connsiteX5" fmla="*/ 0 w 3562611"/>
                  <a:gd name="connsiteY5" fmla="*/ 27710 h 5008253"/>
                  <a:gd name="connsiteX6" fmla="*/ 3546766 w 3562611"/>
                  <a:gd name="connsiteY6" fmla="*/ 0 h 5008253"/>
                  <a:gd name="connsiteX0" fmla="*/ 3546766 w 3706909"/>
                  <a:gd name="connsiteY0" fmla="*/ 0 h 5008253"/>
                  <a:gd name="connsiteX1" fmla="*/ 2992581 w 3706909"/>
                  <a:gd name="connsiteY1" fmla="*/ 1745674 h 5008253"/>
                  <a:gd name="connsiteX2" fmla="*/ 803564 w 3706909"/>
                  <a:gd name="connsiteY2" fmla="*/ 2493819 h 5008253"/>
                  <a:gd name="connsiteX3" fmla="*/ 498764 w 3706909"/>
                  <a:gd name="connsiteY3" fmla="*/ 4308764 h 5008253"/>
                  <a:gd name="connsiteX4" fmla="*/ 13855 w 3706909"/>
                  <a:gd name="connsiteY4" fmla="*/ 4710546 h 5008253"/>
                  <a:gd name="connsiteX5" fmla="*/ 0 w 3706909"/>
                  <a:gd name="connsiteY5" fmla="*/ 27710 h 5008253"/>
                  <a:gd name="connsiteX6" fmla="*/ 3546766 w 3706909"/>
                  <a:gd name="connsiteY6" fmla="*/ 0 h 5008253"/>
                  <a:gd name="connsiteX0" fmla="*/ 3546766 w 3576888"/>
                  <a:gd name="connsiteY0" fmla="*/ 0 h 5008253"/>
                  <a:gd name="connsiteX1" fmla="*/ 2992581 w 3576888"/>
                  <a:gd name="connsiteY1" fmla="*/ 1745674 h 5008253"/>
                  <a:gd name="connsiteX2" fmla="*/ 803564 w 3576888"/>
                  <a:gd name="connsiteY2" fmla="*/ 2493819 h 5008253"/>
                  <a:gd name="connsiteX3" fmla="*/ 498764 w 3576888"/>
                  <a:gd name="connsiteY3" fmla="*/ 4308764 h 5008253"/>
                  <a:gd name="connsiteX4" fmla="*/ 13855 w 3576888"/>
                  <a:gd name="connsiteY4" fmla="*/ 4710546 h 5008253"/>
                  <a:gd name="connsiteX5" fmla="*/ 0 w 3576888"/>
                  <a:gd name="connsiteY5" fmla="*/ 27710 h 5008253"/>
                  <a:gd name="connsiteX6" fmla="*/ 3546766 w 3576888"/>
                  <a:gd name="connsiteY6" fmla="*/ 0 h 5008253"/>
                  <a:gd name="connsiteX0" fmla="*/ 3546766 w 3560729"/>
                  <a:gd name="connsiteY0" fmla="*/ 0 h 5008253"/>
                  <a:gd name="connsiteX1" fmla="*/ 2604653 w 3560729"/>
                  <a:gd name="connsiteY1" fmla="*/ 1814947 h 5008253"/>
                  <a:gd name="connsiteX2" fmla="*/ 803564 w 3560729"/>
                  <a:gd name="connsiteY2" fmla="*/ 2493819 h 5008253"/>
                  <a:gd name="connsiteX3" fmla="*/ 498764 w 3560729"/>
                  <a:gd name="connsiteY3" fmla="*/ 4308764 h 5008253"/>
                  <a:gd name="connsiteX4" fmla="*/ 13855 w 3560729"/>
                  <a:gd name="connsiteY4" fmla="*/ 4710546 h 5008253"/>
                  <a:gd name="connsiteX5" fmla="*/ 0 w 3560729"/>
                  <a:gd name="connsiteY5" fmla="*/ 27710 h 5008253"/>
                  <a:gd name="connsiteX6" fmla="*/ 3546766 w 3560729"/>
                  <a:gd name="connsiteY6" fmla="*/ 0 h 5008253"/>
                  <a:gd name="connsiteX0" fmla="*/ 3546766 w 3560729"/>
                  <a:gd name="connsiteY0" fmla="*/ 0 h 5022108"/>
                  <a:gd name="connsiteX1" fmla="*/ 2604653 w 3560729"/>
                  <a:gd name="connsiteY1" fmla="*/ 1828802 h 5022108"/>
                  <a:gd name="connsiteX2" fmla="*/ 803564 w 3560729"/>
                  <a:gd name="connsiteY2" fmla="*/ 2507674 h 5022108"/>
                  <a:gd name="connsiteX3" fmla="*/ 498764 w 3560729"/>
                  <a:gd name="connsiteY3" fmla="*/ 4322619 h 5022108"/>
                  <a:gd name="connsiteX4" fmla="*/ 13855 w 3560729"/>
                  <a:gd name="connsiteY4" fmla="*/ 4724401 h 5022108"/>
                  <a:gd name="connsiteX5" fmla="*/ 0 w 3560729"/>
                  <a:gd name="connsiteY5" fmla="*/ 41565 h 5022108"/>
                  <a:gd name="connsiteX6" fmla="*/ 3546766 w 3560729"/>
                  <a:gd name="connsiteY6" fmla="*/ 0 h 5022108"/>
                  <a:gd name="connsiteX0" fmla="*/ 3546766 w 3560729"/>
                  <a:gd name="connsiteY0" fmla="*/ 0 h 5028368"/>
                  <a:gd name="connsiteX1" fmla="*/ 2604653 w 3560729"/>
                  <a:gd name="connsiteY1" fmla="*/ 1828802 h 5028368"/>
                  <a:gd name="connsiteX2" fmla="*/ 803564 w 3560729"/>
                  <a:gd name="connsiteY2" fmla="*/ 2313710 h 5028368"/>
                  <a:gd name="connsiteX3" fmla="*/ 498764 w 3560729"/>
                  <a:gd name="connsiteY3" fmla="*/ 4322619 h 5028368"/>
                  <a:gd name="connsiteX4" fmla="*/ 13855 w 3560729"/>
                  <a:gd name="connsiteY4" fmla="*/ 4724401 h 5028368"/>
                  <a:gd name="connsiteX5" fmla="*/ 0 w 3560729"/>
                  <a:gd name="connsiteY5" fmla="*/ 41565 h 5028368"/>
                  <a:gd name="connsiteX6" fmla="*/ 3546766 w 3560729"/>
                  <a:gd name="connsiteY6" fmla="*/ 0 h 5028368"/>
                  <a:gd name="connsiteX0" fmla="*/ 3546766 w 3567061"/>
                  <a:gd name="connsiteY0" fmla="*/ 0 h 5028368"/>
                  <a:gd name="connsiteX1" fmla="*/ 2826326 w 3567061"/>
                  <a:gd name="connsiteY1" fmla="*/ 1731820 h 5028368"/>
                  <a:gd name="connsiteX2" fmla="*/ 803564 w 3567061"/>
                  <a:gd name="connsiteY2" fmla="*/ 2313710 h 5028368"/>
                  <a:gd name="connsiteX3" fmla="*/ 498764 w 3567061"/>
                  <a:gd name="connsiteY3" fmla="*/ 4322619 h 5028368"/>
                  <a:gd name="connsiteX4" fmla="*/ 13855 w 3567061"/>
                  <a:gd name="connsiteY4" fmla="*/ 4724401 h 5028368"/>
                  <a:gd name="connsiteX5" fmla="*/ 0 w 3567061"/>
                  <a:gd name="connsiteY5" fmla="*/ 41565 h 5028368"/>
                  <a:gd name="connsiteX6" fmla="*/ 3546766 w 3567061"/>
                  <a:gd name="connsiteY6" fmla="*/ 0 h 5028368"/>
                  <a:gd name="connsiteX0" fmla="*/ 3546766 w 3567061"/>
                  <a:gd name="connsiteY0" fmla="*/ 0 h 4939815"/>
                  <a:gd name="connsiteX1" fmla="*/ 2826326 w 3567061"/>
                  <a:gd name="connsiteY1" fmla="*/ 1731820 h 4939815"/>
                  <a:gd name="connsiteX2" fmla="*/ 803564 w 3567061"/>
                  <a:gd name="connsiteY2" fmla="*/ 2313710 h 4939815"/>
                  <a:gd name="connsiteX3" fmla="*/ 1066801 w 3567061"/>
                  <a:gd name="connsiteY3" fmla="*/ 3782292 h 4939815"/>
                  <a:gd name="connsiteX4" fmla="*/ 13855 w 3567061"/>
                  <a:gd name="connsiteY4" fmla="*/ 4724401 h 4939815"/>
                  <a:gd name="connsiteX5" fmla="*/ 0 w 3567061"/>
                  <a:gd name="connsiteY5" fmla="*/ 41565 h 4939815"/>
                  <a:gd name="connsiteX6" fmla="*/ 3546766 w 3567061"/>
                  <a:gd name="connsiteY6" fmla="*/ 0 h 4939815"/>
                  <a:gd name="connsiteX0" fmla="*/ 3546766 w 3567427"/>
                  <a:gd name="connsiteY0" fmla="*/ 0 h 4944652"/>
                  <a:gd name="connsiteX1" fmla="*/ 2826326 w 3567427"/>
                  <a:gd name="connsiteY1" fmla="*/ 1731820 h 4944652"/>
                  <a:gd name="connsiteX2" fmla="*/ 748145 w 3567427"/>
                  <a:gd name="connsiteY2" fmla="*/ 2050474 h 4944652"/>
                  <a:gd name="connsiteX3" fmla="*/ 1066801 w 3567427"/>
                  <a:gd name="connsiteY3" fmla="*/ 3782292 h 4944652"/>
                  <a:gd name="connsiteX4" fmla="*/ 13855 w 3567427"/>
                  <a:gd name="connsiteY4" fmla="*/ 4724401 h 4944652"/>
                  <a:gd name="connsiteX5" fmla="*/ 0 w 3567427"/>
                  <a:gd name="connsiteY5" fmla="*/ 41565 h 4944652"/>
                  <a:gd name="connsiteX6" fmla="*/ 3546766 w 3567427"/>
                  <a:gd name="connsiteY6" fmla="*/ 0 h 4944652"/>
                  <a:gd name="connsiteX0" fmla="*/ 3546766 w 3566619"/>
                  <a:gd name="connsiteY0" fmla="*/ 0 h 4940065"/>
                  <a:gd name="connsiteX1" fmla="*/ 2826326 w 3566619"/>
                  <a:gd name="connsiteY1" fmla="*/ 1731820 h 4940065"/>
                  <a:gd name="connsiteX2" fmla="*/ 872836 w 3566619"/>
                  <a:gd name="connsiteY2" fmla="*/ 2299856 h 4940065"/>
                  <a:gd name="connsiteX3" fmla="*/ 1066801 w 3566619"/>
                  <a:gd name="connsiteY3" fmla="*/ 3782292 h 4940065"/>
                  <a:gd name="connsiteX4" fmla="*/ 13855 w 3566619"/>
                  <a:gd name="connsiteY4" fmla="*/ 4724401 h 4940065"/>
                  <a:gd name="connsiteX5" fmla="*/ 0 w 3566619"/>
                  <a:gd name="connsiteY5" fmla="*/ 41565 h 4940065"/>
                  <a:gd name="connsiteX6" fmla="*/ 3546766 w 3566619"/>
                  <a:gd name="connsiteY6" fmla="*/ 0 h 4940065"/>
                  <a:gd name="connsiteX0" fmla="*/ 3546766 w 3566619"/>
                  <a:gd name="connsiteY0" fmla="*/ 0 h 4943391"/>
                  <a:gd name="connsiteX1" fmla="*/ 2826326 w 3566619"/>
                  <a:gd name="connsiteY1" fmla="*/ 1731820 h 4943391"/>
                  <a:gd name="connsiteX2" fmla="*/ 872836 w 3566619"/>
                  <a:gd name="connsiteY2" fmla="*/ 2299856 h 4943391"/>
                  <a:gd name="connsiteX3" fmla="*/ 1343891 w 3566619"/>
                  <a:gd name="connsiteY3" fmla="*/ 3810001 h 4943391"/>
                  <a:gd name="connsiteX4" fmla="*/ 13855 w 3566619"/>
                  <a:gd name="connsiteY4" fmla="*/ 4724401 h 4943391"/>
                  <a:gd name="connsiteX5" fmla="*/ 0 w 3566619"/>
                  <a:gd name="connsiteY5" fmla="*/ 41565 h 4943391"/>
                  <a:gd name="connsiteX6" fmla="*/ 3546766 w 3566619"/>
                  <a:gd name="connsiteY6" fmla="*/ 0 h 4943391"/>
                  <a:gd name="connsiteX0" fmla="*/ 3546766 w 3566619"/>
                  <a:gd name="connsiteY0" fmla="*/ 0 h 4955848"/>
                  <a:gd name="connsiteX1" fmla="*/ 2826326 w 3566619"/>
                  <a:gd name="connsiteY1" fmla="*/ 1731820 h 4955848"/>
                  <a:gd name="connsiteX2" fmla="*/ 872836 w 3566619"/>
                  <a:gd name="connsiteY2" fmla="*/ 2299856 h 4955848"/>
                  <a:gd name="connsiteX3" fmla="*/ 1136073 w 3566619"/>
                  <a:gd name="connsiteY3" fmla="*/ 3906983 h 4955848"/>
                  <a:gd name="connsiteX4" fmla="*/ 13855 w 3566619"/>
                  <a:gd name="connsiteY4" fmla="*/ 4724401 h 4955848"/>
                  <a:gd name="connsiteX5" fmla="*/ 0 w 3566619"/>
                  <a:gd name="connsiteY5" fmla="*/ 41565 h 4955848"/>
                  <a:gd name="connsiteX6" fmla="*/ 3546766 w 3566619"/>
                  <a:gd name="connsiteY6" fmla="*/ 0 h 4955848"/>
                  <a:gd name="connsiteX0" fmla="*/ 3546766 w 3609882"/>
                  <a:gd name="connsiteY0" fmla="*/ 0 h 4955848"/>
                  <a:gd name="connsiteX1" fmla="*/ 3214254 w 3609882"/>
                  <a:gd name="connsiteY1" fmla="*/ 1579420 h 4955848"/>
                  <a:gd name="connsiteX2" fmla="*/ 872836 w 3609882"/>
                  <a:gd name="connsiteY2" fmla="*/ 2299856 h 4955848"/>
                  <a:gd name="connsiteX3" fmla="*/ 1136073 w 3609882"/>
                  <a:gd name="connsiteY3" fmla="*/ 3906983 h 4955848"/>
                  <a:gd name="connsiteX4" fmla="*/ 13855 w 3609882"/>
                  <a:gd name="connsiteY4" fmla="*/ 4724401 h 4955848"/>
                  <a:gd name="connsiteX5" fmla="*/ 0 w 3609882"/>
                  <a:gd name="connsiteY5" fmla="*/ 41565 h 4955848"/>
                  <a:gd name="connsiteX6" fmla="*/ 3546766 w 3609882"/>
                  <a:gd name="connsiteY6" fmla="*/ 0 h 4955848"/>
                  <a:gd name="connsiteX0" fmla="*/ 3546766 w 3609882"/>
                  <a:gd name="connsiteY0" fmla="*/ 0 h 4957825"/>
                  <a:gd name="connsiteX1" fmla="*/ 3214254 w 3609882"/>
                  <a:gd name="connsiteY1" fmla="*/ 1579420 h 4957825"/>
                  <a:gd name="connsiteX2" fmla="*/ 872836 w 3609882"/>
                  <a:gd name="connsiteY2" fmla="*/ 2299856 h 4957825"/>
                  <a:gd name="connsiteX3" fmla="*/ 1136073 w 3609882"/>
                  <a:gd name="connsiteY3" fmla="*/ 3906983 h 4957825"/>
                  <a:gd name="connsiteX4" fmla="*/ 13855 w 3609882"/>
                  <a:gd name="connsiteY4" fmla="*/ 4724401 h 4957825"/>
                  <a:gd name="connsiteX5" fmla="*/ 0 w 3609882"/>
                  <a:gd name="connsiteY5" fmla="*/ 41565 h 4957825"/>
                  <a:gd name="connsiteX6" fmla="*/ 3546766 w 3609882"/>
                  <a:gd name="connsiteY6" fmla="*/ 0 h 4957825"/>
                  <a:gd name="connsiteX0" fmla="*/ 3635098 w 3698214"/>
                  <a:gd name="connsiteY0" fmla="*/ 0 h 4956688"/>
                  <a:gd name="connsiteX1" fmla="*/ 3302586 w 3698214"/>
                  <a:gd name="connsiteY1" fmla="*/ 1579420 h 4956688"/>
                  <a:gd name="connsiteX2" fmla="*/ 961168 w 3698214"/>
                  <a:gd name="connsiteY2" fmla="*/ 2299856 h 4956688"/>
                  <a:gd name="connsiteX3" fmla="*/ 1432223 w 3698214"/>
                  <a:gd name="connsiteY3" fmla="*/ 4045529 h 4956688"/>
                  <a:gd name="connsiteX4" fmla="*/ 102187 w 3698214"/>
                  <a:gd name="connsiteY4" fmla="*/ 4724401 h 4956688"/>
                  <a:gd name="connsiteX5" fmla="*/ 88332 w 3698214"/>
                  <a:gd name="connsiteY5" fmla="*/ 41565 h 4956688"/>
                  <a:gd name="connsiteX6" fmla="*/ 3635098 w 3698214"/>
                  <a:gd name="connsiteY6" fmla="*/ 0 h 4956688"/>
                  <a:gd name="connsiteX0" fmla="*/ 3635098 w 3698214"/>
                  <a:gd name="connsiteY0" fmla="*/ 0 h 4956688"/>
                  <a:gd name="connsiteX1" fmla="*/ 3302586 w 3698214"/>
                  <a:gd name="connsiteY1" fmla="*/ 1579420 h 4956688"/>
                  <a:gd name="connsiteX2" fmla="*/ 961168 w 3698214"/>
                  <a:gd name="connsiteY2" fmla="*/ 2299856 h 4956688"/>
                  <a:gd name="connsiteX3" fmla="*/ 1432223 w 3698214"/>
                  <a:gd name="connsiteY3" fmla="*/ 4045529 h 4956688"/>
                  <a:gd name="connsiteX4" fmla="*/ 102187 w 3698214"/>
                  <a:gd name="connsiteY4" fmla="*/ 4724401 h 4956688"/>
                  <a:gd name="connsiteX5" fmla="*/ 88332 w 3698214"/>
                  <a:gd name="connsiteY5" fmla="*/ 41565 h 4956688"/>
                  <a:gd name="connsiteX6" fmla="*/ 3635098 w 3698214"/>
                  <a:gd name="connsiteY6" fmla="*/ 0 h 4956688"/>
                  <a:gd name="connsiteX0" fmla="*/ 3635098 w 3698214"/>
                  <a:gd name="connsiteY0" fmla="*/ 0 h 4956688"/>
                  <a:gd name="connsiteX1" fmla="*/ 3302586 w 3698214"/>
                  <a:gd name="connsiteY1" fmla="*/ 1579420 h 4956688"/>
                  <a:gd name="connsiteX2" fmla="*/ 961168 w 3698214"/>
                  <a:gd name="connsiteY2" fmla="*/ 2299856 h 4956688"/>
                  <a:gd name="connsiteX3" fmla="*/ 1432223 w 3698214"/>
                  <a:gd name="connsiteY3" fmla="*/ 4045529 h 4956688"/>
                  <a:gd name="connsiteX4" fmla="*/ 102187 w 3698214"/>
                  <a:gd name="connsiteY4" fmla="*/ 4724401 h 4956688"/>
                  <a:gd name="connsiteX5" fmla="*/ 88332 w 3698214"/>
                  <a:gd name="connsiteY5" fmla="*/ 41565 h 4956688"/>
                  <a:gd name="connsiteX6" fmla="*/ 3635098 w 3698214"/>
                  <a:gd name="connsiteY6" fmla="*/ 0 h 4956688"/>
                  <a:gd name="connsiteX0" fmla="*/ 3591845 w 3654961"/>
                  <a:gd name="connsiteY0" fmla="*/ 0 h 4968373"/>
                  <a:gd name="connsiteX1" fmla="*/ 3259333 w 3654961"/>
                  <a:gd name="connsiteY1" fmla="*/ 1579420 h 4968373"/>
                  <a:gd name="connsiteX2" fmla="*/ 917915 w 3654961"/>
                  <a:gd name="connsiteY2" fmla="*/ 2299856 h 4968373"/>
                  <a:gd name="connsiteX3" fmla="*/ 1388970 w 3654961"/>
                  <a:gd name="connsiteY3" fmla="*/ 4045529 h 4968373"/>
                  <a:gd name="connsiteX4" fmla="*/ 58934 w 3654961"/>
                  <a:gd name="connsiteY4" fmla="*/ 4724401 h 4968373"/>
                  <a:gd name="connsiteX5" fmla="*/ 45079 w 3654961"/>
                  <a:gd name="connsiteY5" fmla="*/ 41565 h 4968373"/>
                  <a:gd name="connsiteX6" fmla="*/ 3591845 w 3654961"/>
                  <a:gd name="connsiteY6" fmla="*/ 0 h 4968373"/>
                  <a:gd name="connsiteX0" fmla="*/ 3591845 w 3654961"/>
                  <a:gd name="connsiteY0" fmla="*/ 0 h 4967280"/>
                  <a:gd name="connsiteX1" fmla="*/ 3259333 w 3654961"/>
                  <a:gd name="connsiteY1" fmla="*/ 1579420 h 4967280"/>
                  <a:gd name="connsiteX2" fmla="*/ 917915 w 3654961"/>
                  <a:gd name="connsiteY2" fmla="*/ 2299856 h 4967280"/>
                  <a:gd name="connsiteX3" fmla="*/ 1388970 w 3654961"/>
                  <a:gd name="connsiteY3" fmla="*/ 4045529 h 4967280"/>
                  <a:gd name="connsiteX4" fmla="*/ 58934 w 3654961"/>
                  <a:gd name="connsiteY4" fmla="*/ 4724401 h 4967280"/>
                  <a:gd name="connsiteX5" fmla="*/ 45079 w 3654961"/>
                  <a:gd name="connsiteY5" fmla="*/ 41565 h 4967280"/>
                  <a:gd name="connsiteX6" fmla="*/ 3591845 w 3654961"/>
                  <a:gd name="connsiteY6" fmla="*/ 0 h 4967280"/>
                  <a:gd name="connsiteX0" fmla="*/ 3591845 w 3654961"/>
                  <a:gd name="connsiteY0" fmla="*/ 0 h 4979298"/>
                  <a:gd name="connsiteX1" fmla="*/ 3259333 w 3654961"/>
                  <a:gd name="connsiteY1" fmla="*/ 1579420 h 4979298"/>
                  <a:gd name="connsiteX2" fmla="*/ 917915 w 3654961"/>
                  <a:gd name="connsiteY2" fmla="*/ 2299856 h 4979298"/>
                  <a:gd name="connsiteX3" fmla="*/ 1388970 w 3654961"/>
                  <a:gd name="connsiteY3" fmla="*/ 4045529 h 4979298"/>
                  <a:gd name="connsiteX4" fmla="*/ 58934 w 3654961"/>
                  <a:gd name="connsiteY4" fmla="*/ 4738255 h 4979298"/>
                  <a:gd name="connsiteX5" fmla="*/ 45079 w 3654961"/>
                  <a:gd name="connsiteY5" fmla="*/ 41565 h 4979298"/>
                  <a:gd name="connsiteX6" fmla="*/ 3591845 w 3654961"/>
                  <a:gd name="connsiteY6" fmla="*/ 0 h 4979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654961" h="4979298">
                    <a:moveTo>
                      <a:pt x="3591845" y="0"/>
                    </a:moveTo>
                    <a:cubicBezTo>
                      <a:pt x="3704991" y="635000"/>
                      <a:pt x="3704988" y="1196111"/>
                      <a:pt x="3259333" y="1579420"/>
                    </a:cubicBezTo>
                    <a:cubicBezTo>
                      <a:pt x="2813678" y="1962729"/>
                      <a:pt x="1229642" y="1888838"/>
                      <a:pt x="917915" y="2299856"/>
                    </a:cubicBezTo>
                    <a:cubicBezTo>
                      <a:pt x="606188" y="2710874"/>
                      <a:pt x="1532133" y="3639129"/>
                      <a:pt x="1388970" y="4045529"/>
                    </a:cubicBezTo>
                    <a:cubicBezTo>
                      <a:pt x="1245807" y="4451929"/>
                      <a:pt x="185461" y="5430703"/>
                      <a:pt x="58934" y="4738255"/>
                    </a:cubicBezTo>
                    <a:cubicBezTo>
                      <a:pt x="-67593" y="4045807"/>
                      <a:pt x="49697" y="1602510"/>
                      <a:pt x="45079" y="41565"/>
                    </a:cubicBezTo>
                    <a:lnTo>
                      <a:pt x="359184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84407" tIns="42203" rIns="84407" bIns="42203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th-TH" sz="1661"/>
              </a:p>
            </p:txBody>
          </p:sp>
          <p:sp>
            <p:nvSpPr>
              <p:cNvPr id="28" name="รูปแบบอิสระ: รูปร่าง 27">
                <a:extLst>
                  <a:ext uri="{FF2B5EF4-FFF2-40B4-BE49-F238E27FC236}">
                    <a16:creationId xmlns:a16="http://schemas.microsoft.com/office/drawing/2014/main" id="{2BA85EDD-0A85-4EA9-8663-73F808501E58}"/>
                  </a:ext>
                </a:extLst>
              </p:cNvPr>
              <p:cNvSpPr/>
              <p:nvPr/>
            </p:nvSpPr>
            <p:spPr>
              <a:xfrm>
                <a:off x="-13854" y="-53779"/>
                <a:ext cx="5988928" cy="3844532"/>
              </a:xfrm>
              <a:custGeom>
                <a:avLst/>
                <a:gdLst>
                  <a:gd name="connsiteX0" fmla="*/ 5791200 w 5791200"/>
                  <a:gd name="connsiteY0" fmla="*/ 13854 h 3574472"/>
                  <a:gd name="connsiteX1" fmla="*/ 3061855 w 5791200"/>
                  <a:gd name="connsiteY1" fmla="*/ 678872 h 3574472"/>
                  <a:gd name="connsiteX2" fmla="*/ 2992582 w 5791200"/>
                  <a:gd name="connsiteY2" fmla="*/ 1607127 h 3574472"/>
                  <a:gd name="connsiteX3" fmla="*/ 1413164 w 5791200"/>
                  <a:gd name="connsiteY3" fmla="*/ 1870363 h 3574472"/>
                  <a:gd name="connsiteX4" fmla="*/ 0 w 5791200"/>
                  <a:gd name="connsiteY4" fmla="*/ 3574472 h 3574472"/>
                  <a:gd name="connsiteX5" fmla="*/ 55418 w 5791200"/>
                  <a:gd name="connsiteY5" fmla="*/ 0 h 3574472"/>
                  <a:gd name="connsiteX6" fmla="*/ 5791200 w 5791200"/>
                  <a:gd name="connsiteY6" fmla="*/ 13854 h 3574472"/>
                  <a:gd name="connsiteX0" fmla="*/ 5822003 w 5822003"/>
                  <a:gd name="connsiteY0" fmla="*/ 28151 h 3588769"/>
                  <a:gd name="connsiteX1" fmla="*/ 3092658 w 5822003"/>
                  <a:gd name="connsiteY1" fmla="*/ 693169 h 3588769"/>
                  <a:gd name="connsiteX2" fmla="*/ 3023385 w 5822003"/>
                  <a:gd name="connsiteY2" fmla="*/ 1621424 h 3588769"/>
                  <a:gd name="connsiteX3" fmla="*/ 1443967 w 5822003"/>
                  <a:gd name="connsiteY3" fmla="*/ 1884660 h 3588769"/>
                  <a:gd name="connsiteX4" fmla="*/ 30803 w 5822003"/>
                  <a:gd name="connsiteY4" fmla="*/ 3588769 h 3588769"/>
                  <a:gd name="connsiteX5" fmla="*/ 0 w 5822003"/>
                  <a:gd name="connsiteY5" fmla="*/ 0 h 3588769"/>
                  <a:gd name="connsiteX6" fmla="*/ 5822003 w 5822003"/>
                  <a:gd name="connsiteY6" fmla="*/ 28151 h 3588769"/>
                  <a:gd name="connsiteX0" fmla="*/ 5879484 w 5879484"/>
                  <a:gd name="connsiteY0" fmla="*/ 42449 h 3603067"/>
                  <a:gd name="connsiteX1" fmla="*/ 3150139 w 5879484"/>
                  <a:gd name="connsiteY1" fmla="*/ 707467 h 3603067"/>
                  <a:gd name="connsiteX2" fmla="*/ 3080866 w 5879484"/>
                  <a:gd name="connsiteY2" fmla="*/ 1635722 h 3603067"/>
                  <a:gd name="connsiteX3" fmla="*/ 1501448 w 5879484"/>
                  <a:gd name="connsiteY3" fmla="*/ 1898958 h 3603067"/>
                  <a:gd name="connsiteX4" fmla="*/ 88284 w 5879484"/>
                  <a:gd name="connsiteY4" fmla="*/ 3603067 h 3603067"/>
                  <a:gd name="connsiteX5" fmla="*/ 0 w 5879484"/>
                  <a:gd name="connsiteY5" fmla="*/ 0 h 3603067"/>
                  <a:gd name="connsiteX6" fmla="*/ 5879484 w 5879484"/>
                  <a:gd name="connsiteY6" fmla="*/ 42449 h 3603067"/>
                  <a:gd name="connsiteX0" fmla="*/ 5879484 w 5879484"/>
                  <a:gd name="connsiteY0" fmla="*/ 42449 h 3603067"/>
                  <a:gd name="connsiteX1" fmla="*/ 3150139 w 5879484"/>
                  <a:gd name="connsiteY1" fmla="*/ 707467 h 3603067"/>
                  <a:gd name="connsiteX2" fmla="*/ 3080866 w 5879484"/>
                  <a:gd name="connsiteY2" fmla="*/ 1635722 h 3603067"/>
                  <a:gd name="connsiteX3" fmla="*/ 1501448 w 5879484"/>
                  <a:gd name="connsiteY3" fmla="*/ 1898958 h 3603067"/>
                  <a:gd name="connsiteX4" fmla="*/ 2063 w 5879484"/>
                  <a:gd name="connsiteY4" fmla="*/ 3603067 h 3603067"/>
                  <a:gd name="connsiteX5" fmla="*/ 0 w 5879484"/>
                  <a:gd name="connsiteY5" fmla="*/ 0 h 3603067"/>
                  <a:gd name="connsiteX6" fmla="*/ 5879484 w 5879484"/>
                  <a:gd name="connsiteY6" fmla="*/ 42449 h 3603067"/>
                  <a:gd name="connsiteX0" fmla="*/ 6021126 w 6021126"/>
                  <a:gd name="connsiteY0" fmla="*/ 42449 h 3688855"/>
                  <a:gd name="connsiteX1" fmla="*/ 3291781 w 6021126"/>
                  <a:gd name="connsiteY1" fmla="*/ 707467 h 3688855"/>
                  <a:gd name="connsiteX2" fmla="*/ 3222508 w 6021126"/>
                  <a:gd name="connsiteY2" fmla="*/ 1635722 h 3688855"/>
                  <a:gd name="connsiteX3" fmla="*/ 1643090 w 6021126"/>
                  <a:gd name="connsiteY3" fmla="*/ 1898958 h 3688855"/>
                  <a:gd name="connsiteX4" fmla="*/ 2 w 6021126"/>
                  <a:gd name="connsiteY4" fmla="*/ 3688855 h 3688855"/>
                  <a:gd name="connsiteX5" fmla="*/ 141642 w 6021126"/>
                  <a:gd name="connsiteY5" fmla="*/ 0 h 3688855"/>
                  <a:gd name="connsiteX6" fmla="*/ 6021126 w 6021126"/>
                  <a:gd name="connsiteY6" fmla="*/ 42449 h 3688855"/>
                  <a:gd name="connsiteX0" fmla="*/ 6109408 w 6109408"/>
                  <a:gd name="connsiteY0" fmla="*/ 128236 h 3774642"/>
                  <a:gd name="connsiteX1" fmla="*/ 3380063 w 6109408"/>
                  <a:gd name="connsiteY1" fmla="*/ 793254 h 3774642"/>
                  <a:gd name="connsiteX2" fmla="*/ 3310790 w 6109408"/>
                  <a:gd name="connsiteY2" fmla="*/ 1721509 h 3774642"/>
                  <a:gd name="connsiteX3" fmla="*/ 1731372 w 6109408"/>
                  <a:gd name="connsiteY3" fmla="*/ 1984745 h 3774642"/>
                  <a:gd name="connsiteX4" fmla="*/ 88284 w 6109408"/>
                  <a:gd name="connsiteY4" fmla="*/ 3774642 h 3774642"/>
                  <a:gd name="connsiteX5" fmla="*/ 0 w 6109408"/>
                  <a:gd name="connsiteY5" fmla="*/ 0 h 3774642"/>
                  <a:gd name="connsiteX6" fmla="*/ 6109408 w 6109408"/>
                  <a:gd name="connsiteY6" fmla="*/ 128236 h 3774642"/>
                  <a:gd name="connsiteX0" fmla="*/ 6109408 w 6109408"/>
                  <a:gd name="connsiteY0" fmla="*/ 128236 h 3774642"/>
                  <a:gd name="connsiteX1" fmla="*/ 3380063 w 6109408"/>
                  <a:gd name="connsiteY1" fmla="*/ 793254 h 3774642"/>
                  <a:gd name="connsiteX2" fmla="*/ 3310790 w 6109408"/>
                  <a:gd name="connsiteY2" fmla="*/ 1721509 h 3774642"/>
                  <a:gd name="connsiteX3" fmla="*/ 1731372 w 6109408"/>
                  <a:gd name="connsiteY3" fmla="*/ 1984745 h 3774642"/>
                  <a:gd name="connsiteX4" fmla="*/ 88284 w 6109408"/>
                  <a:gd name="connsiteY4" fmla="*/ 3774642 h 3774642"/>
                  <a:gd name="connsiteX5" fmla="*/ 0 w 6109408"/>
                  <a:gd name="connsiteY5" fmla="*/ 0 h 3774642"/>
                  <a:gd name="connsiteX6" fmla="*/ 6109408 w 6109408"/>
                  <a:gd name="connsiteY6" fmla="*/ 128236 h 3774642"/>
                  <a:gd name="connsiteX0" fmla="*/ 6109408 w 6109408"/>
                  <a:gd name="connsiteY0" fmla="*/ 128236 h 3774642"/>
                  <a:gd name="connsiteX1" fmla="*/ 3380063 w 6109408"/>
                  <a:gd name="connsiteY1" fmla="*/ 793254 h 3774642"/>
                  <a:gd name="connsiteX2" fmla="*/ 3310790 w 6109408"/>
                  <a:gd name="connsiteY2" fmla="*/ 1721509 h 3774642"/>
                  <a:gd name="connsiteX3" fmla="*/ 1731372 w 6109408"/>
                  <a:gd name="connsiteY3" fmla="*/ 1984745 h 3774642"/>
                  <a:gd name="connsiteX4" fmla="*/ 88284 w 6109408"/>
                  <a:gd name="connsiteY4" fmla="*/ 3774642 h 3774642"/>
                  <a:gd name="connsiteX5" fmla="*/ 0 w 6109408"/>
                  <a:gd name="connsiteY5" fmla="*/ 0 h 3774642"/>
                  <a:gd name="connsiteX6" fmla="*/ 6109408 w 6109408"/>
                  <a:gd name="connsiteY6" fmla="*/ 128236 h 3774642"/>
                  <a:gd name="connsiteX0" fmla="*/ 6037557 w 6037557"/>
                  <a:gd name="connsiteY0" fmla="*/ 142533 h 3788939"/>
                  <a:gd name="connsiteX1" fmla="*/ 3308212 w 6037557"/>
                  <a:gd name="connsiteY1" fmla="*/ 807551 h 3788939"/>
                  <a:gd name="connsiteX2" fmla="*/ 3238939 w 6037557"/>
                  <a:gd name="connsiteY2" fmla="*/ 1735806 h 3788939"/>
                  <a:gd name="connsiteX3" fmla="*/ 1659521 w 6037557"/>
                  <a:gd name="connsiteY3" fmla="*/ 1999042 h 3788939"/>
                  <a:gd name="connsiteX4" fmla="*/ 16433 w 6037557"/>
                  <a:gd name="connsiteY4" fmla="*/ 3788939 h 3788939"/>
                  <a:gd name="connsiteX5" fmla="*/ 0 w 6037557"/>
                  <a:gd name="connsiteY5" fmla="*/ 0 h 3788939"/>
                  <a:gd name="connsiteX6" fmla="*/ 6037557 w 6037557"/>
                  <a:gd name="connsiteY6" fmla="*/ 142533 h 3788939"/>
                  <a:gd name="connsiteX0" fmla="*/ 6037557 w 6037557"/>
                  <a:gd name="connsiteY0" fmla="*/ 142533 h 3788939"/>
                  <a:gd name="connsiteX1" fmla="*/ 3308212 w 6037557"/>
                  <a:gd name="connsiteY1" fmla="*/ 807551 h 3788939"/>
                  <a:gd name="connsiteX2" fmla="*/ 3238939 w 6037557"/>
                  <a:gd name="connsiteY2" fmla="*/ 1735806 h 3788939"/>
                  <a:gd name="connsiteX3" fmla="*/ 1659521 w 6037557"/>
                  <a:gd name="connsiteY3" fmla="*/ 1999042 h 3788939"/>
                  <a:gd name="connsiteX4" fmla="*/ 16433 w 6037557"/>
                  <a:gd name="connsiteY4" fmla="*/ 3788939 h 3788939"/>
                  <a:gd name="connsiteX5" fmla="*/ 0 w 6037557"/>
                  <a:gd name="connsiteY5" fmla="*/ 0 h 3788939"/>
                  <a:gd name="connsiteX6" fmla="*/ 6037557 w 6037557"/>
                  <a:gd name="connsiteY6" fmla="*/ 142533 h 3788939"/>
                  <a:gd name="connsiteX0" fmla="*/ 6109407 w 6109407"/>
                  <a:gd name="connsiteY0" fmla="*/ 0 h 3789385"/>
                  <a:gd name="connsiteX1" fmla="*/ 3308212 w 6109407"/>
                  <a:gd name="connsiteY1" fmla="*/ 807997 h 3789385"/>
                  <a:gd name="connsiteX2" fmla="*/ 3238939 w 6109407"/>
                  <a:gd name="connsiteY2" fmla="*/ 1736252 h 3789385"/>
                  <a:gd name="connsiteX3" fmla="*/ 1659521 w 6109407"/>
                  <a:gd name="connsiteY3" fmla="*/ 1999488 h 3789385"/>
                  <a:gd name="connsiteX4" fmla="*/ 16433 w 6109407"/>
                  <a:gd name="connsiteY4" fmla="*/ 3789385 h 3789385"/>
                  <a:gd name="connsiteX5" fmla="*/ 0 w 6109407"/>
                  <a:gd name="connsiteY5" fmla="*/ 446 h 3789385"/>
                  <a:gd name="connsiteX6" fmla="*/ 6109407 w 6109407"/>
                  <a:gd name="connsiteY6" fmla="*/ 0 h 3789385"/>
                  <a:gd name="connsiteX0" fmla="*/ 6109407 w 6179364"/>
                  <a:gd name="connsiteY0" fmla="*/ 0 h 3789385"/>
                  <a:gd name="connsiteX1" fmla="*/ 3308212 w 6179364"/>
                  <a:gd name="connsiteY1" fmla="*/ 807997 h 3789385"/>
                  <a:gd name="connsiteX2" fmla="*/ 3238939 w 6179364"/>
                  <a:gd name="connsiteY2" fmla="*/ 1736252 h 3789385"/>
                  <a:gd name="connsiteX3" fmla="*/ 1659521 w 6179364"/>
                  <a:gd name="connsiteY3" fmla="*/ 1999488 h 3789385"/>
                  <a:gd name="connsiteX4" fmla="*/ 16433 w 6179364"/>
                  <a:gd name="connsiteY4" fmla="*/ 3789385 h 3789385"/>
                  <a:gd name="connsiteX5" fmla="*/ 0 w 6179364"/>
                  <a:gd name="connsiteY5" fmla="*/ 446 h 3789385"/>
                  <a:gd name="connsiteX6" fmla="*/ 6109407 w 6179364"/>
                  <a:gd name="connsiteY6" fmla="*/ 0 h 3789385"/>
                  <a:gd name="connsiteX0" fmla="*/ 6109407 w 6179364"/>
                  <a:gd name="connsiteY0" fmla="*/ 0 h 3789385"/>
                  <a:gd name="connsiteX1" fmla="*/ 3308212 w 6179364"/>
                  <a:gd name="connsiteY1" fmla="*/ 807997 h 3789385"/>
                  <a:gd name="connsiteX2" fmla="*/ 3238939 w 6179364"/>
                  <a:gd name="connsiteY2" fmla="*/ 1736252 h 3789385"/>
                  <a:gd name="connsiteX3" fmla="*/ 1659521 w 6179364"/>
                  <a:gd name="connsiteY3" fmla="*/ 1999488 h 3789385"/>
                  <a:gd name="connsiteX4" fmla="*/ 16433 w 6179364"/>
                  <a:gd name="connsiteY4" fmla="*/ 3789385 h 3789385"/>
                  <a:gd name="connsiteX5" fmla="*/ 0 w 6179364"/>
                  <a:gd name="connsiteY5" fmla="*/ 446 h 3789385"/>
                  <a:gd name="connsiteX6" fmla="*/ 6109407 w 6179364"/>
                  <a:gd name="connsiteY6" fmla="*/ 0 h 3789385"/>
                  <a:gd name="connsiteX0" fmla="*/ 6109407 w 6179364"/>
                  <a:gd name="connsiteY0" fmla="*/ 0 h 3826203"/>
                  <a:gd name="connsiteX1" fmla="*/ 3308212 w 6179364"/>
                  <a:gd name="connsiteY1" fmla="*/ 807997 h 3826203"/>
                  <a:gd name="connsiteX2" fmla="*/ 3238939 w 6179364"/>
                  <a:gd name="connsiteY2" fmla="*/ 1736252 h 3826203"/>
                  <a:gd name="connsiteX3" fmla="*/ 1659521 w 6179364"/>
                  <a:gd name="connsiteY3" fmla="*/ 1999488 h 3826203"/>
                  <a:gd name="connsiteX4" fmla="*/ 16433 w 6179364"/>
                  <a:gd name="connsiteY4" fmla="*/ 3789385 h 3826203"/>
                  <a:gd name="connsiteX5" fmla="*/ 0 w 6179364"/>
                  <a:gd name="connsiteY5" fmla="*/ 446 h 3826203"/>
                  <a:gd name="connsiteX6" fmla="*/ 6109407 w 6179364"/>
                  <a:gd name="connsiteY6" fmla="*/ 0 h 3826203"/>
                  <a:gd name="connsiteX0" fmla="*/ 6109407 w 6194666"/>
                  <a:gd name="connsiteY0" fmla="*/ 0 h 3826203"/>
                  <a:gd name="connsiteX1" fmla="*/ 3897392 w 6194666"/>
                  <a:gd name="connsiteY1" fmla="*/ 636422 h 3826203"/>
                  <a:gd name="connsiteX2" fmla="*/ 3238939 w 6194666"/>
                  <a:gd name="connsiteY2" fmla="*/ 1736252 h 3826203"/>
                  <a:gd name="connsiteX3" fmla="*/ 1659521 w 6194666"/>
                  <a:gd name="connsiteY3" fmla="*/ 1999488 h 3826203"/>
                  <a:gd name="connsiteX4" fmla="*/ 16433 w 6194666"/>
                  <a:gd name="connsiteY4" fmla="*/ 3789385 h 3826203"/>
                  <a:gd name="connsiteX5" fmla="*/ 0 w 6194666"/>
                  <a:gd name="connsiteY5" fmla="*/ 446 h 3826203"/>
                  <a:gd name="connsiteX6" fmla="*/ 6109407 w 6194666"/>
                  <a:gd name="connsiteY6" fmla="*/ 0 h 3826203"/>
                  <a:gd name="connsiteX0" fmla="*/ 6109407 w 6195622"/>
                  <a:gd name="connsiteY0" fmla="*/ 0 h 3830610"/>
                  <a:gd name="connsiteX1" fmla="*/ 3897392 w 6195622"/>
                  <a:gd name="connsiteY1" fmla="*/ 636422 h 3830610"/>
                  <a:gd name="connsiteX2" fmla="*/ 3052127 w 6195622"/>
                  <a:gd name="connsiteY2" fmla="*/ 1764848 h 3830610"/>
                  <a:gd name="connsiteX3" fmla="*/ 1659521 w 6195622"/>
                  <a:gd name="connsiteY3" fmla="*/ 1999488 h 3830610"/>
                  <a:gd name="connsiteX4" fmla="*/ 16433 w 6195622"/>
                  <a:gd name="connsiteY4" fmla="*/ 3789385 h 3830610"/>
                  <a:gd name="connsiteX5" fmla="*/ 0 w 6195622"/>
                  <a:gd name="connsiteY5" fmla="*/ 446 h 3830610"/>
                  <a:gd name="connsiteX6" fmla="*/ 6109407 w 6195622"/>
                  <a:gd name="connsiteY6" fmla="*/ 0 h 3830610"/>
                  <a:gd name="connsiteX0" fmla="*/ 6109407 w 6200522"/>
                  <a:gd name="connsiteY0" fmla="*/ 0 h 3830610"/>
                  <a:gd name="connsiteX1" fmla="*/ 4041094 w 6200522"/>
                  <a:gd name="connsiteY1" fmla="*/ 893784 h 3830610"/>
                  <a:gd name="connsiteX2" fmla="*/ 3052127 w 6200522"/>
                  <a:gd name="connsiteY2" fmla="*/ 1764848 h 3830610"/>
                  <a:gd name="connsiteX3" fmla="*/ 1659521 w 6200522"/>
                  <a:gd name="connsiteY3" fmla="*/ 1999488 h 3830610"/>
                  <a:gd name="connsiteX4" fmla="*/ 16433 w 6200522"/>
                  <a:gd name="connsiteY4" fmla="*/ 3789385 h 3830610"/>
                  <a:gd name="connsiteX5" fmla="*/ 0 w 6200522"/>
                  <a:gd name="connsiteY5" fmla="*/ 446 h 3830610"/>
                  <a:gd name="connsiteX6" fmla="*/ 6109407 w 6200522"/>
                  <a:gd name="connsiteY6" fmla="*/ 0 h 3830610"/>
                  <a:gd name="connsiteX0" fmla="*/ 6109407 w 6200522"/>
                  <a:gd name="connsiteY0" fmla="*/ 0 h 3906887"/>
                  <a:gd name="connsiteX1" fmla="*/ 4041094 w 6200522"/>
                  <a:gd name="connsiteY1" fmla="*/ 893784 h 3906887"/>
                  <a:gd name="connsiteX2" fmla="*/ 3052127 w 6200522"/>
                  <a:gd name="connsiteY2" fmla="*/ 1764848 h 3906887"/>
                  <a:gd name="connsiteX3" fmla="*/ 1659521 w 6200522"/>
                  <a:gd name="connsiteY3" fmla="*/ 1999488 h 3906887"/>
                  <a:gd name="connsiteX4" fmla="*/ 921756 w 6200522"/>
                  <a:gd name="connsiteY4" fmla="*/ 2860023 h 3906887"/>
                  <a:gd name="connsiteX5" fmla="*/ 16433 w 6200522"/>
                  <a:gd name="connsiteY5" fmla="*/ 3789385 h 3906887"/>
                  <a:gd name="connsiteX6" fmla="*/ 0 w 6200522"/>
                  <a:gd name="connsiteY6" fmla="*/ 446 h 3906887"/>
                  <a:gd name="connsiteX7" fmla="*/ 6109407 w 6200522"/>
                  <a:gd name="connsiteY7" fmla="*/ 0 h 3906887"/>
                  <a:gd name="connsiteX0" fmla="*/ 6109407 w 6210247"/>
                  <a:gd name="connsiteY0" fmla="*/ 0 h 3906887"/>
                  <a:gd name="connsiteX1" fmla="*/ 4285388 w 6210247"/>
                  <a:gd name="connsiteY1" fmla="*/ 793699 h 3906887"/>
                  <a:gd name="connsiteX2" fmla="*/ 3052127 w 6210247"/>
                  <a:gd name="connsiteY2" fmla="*/ 1764848 h 3906887"/>
                  <a:gd name="connsiteX3" fmla="*/ 1659521 w 6210247"/>
                  <a:gd name="connsiteY3" fmla="*/ 1999488 h 3906887"/>
                  <a:gd name="connsiteX4" fmla="*/ 921756 w 6210247"/>
                  <a:gd name="connsiteY4" fmla="*/ 2860023 h 3906887"/>
                  <a:gd name="connsiteX5" fmla="*/ 16433 w 6210247"/>
                  <a:gd name="connsiteY5" fmla="*/ 3789385 h 3906887"/>
                  <a:gd name="connsiteX6" fmla="*/ 0 w 6210247"/>
                  <a:gd name="connsiteY6" fmla="*/ 446 h 3906887"/>
                  <a:gd name="connsiteX7" fmla="*/ 6109407 w 6210247"/>
                  <a:gd name="connsiteY7" fmla="*/ 0 h 3906887"/>
                  <a:gd name="connsiteX0" fmla="*/ 6109407 w 6214422"/>
                  <a:gd name="connsiteY0" fmla="*/ 0 h 3906887"/>
                  <a:gd name="connsiteX1" fmla="*/ 4285388 w 6214422"/>
                  <a:gd name="connsiteY1" fmla="*/ 793699 h 3906887"/>
                  <a:gd name="connsiteX2" fmla="*/ 2477318 w 6214422"/>
                  <a:gd name="connsiteY2" fmla="*/ 964165 h 3906887"/>
                  <a:gd name="connsiteX3" fmla="*/ 1659521 w 6214422"/>
                  <a:gd name="connsiteY3" fmla="*/ 1999488 h 3906887"/>
                  <a:gd name="connsiteX4" fmla="*/ 921756 w 6214422"/>
                  <a:gd name="connsiteY4" fmla="*/ 2860023 h 3906887"/>
                  <a:gd name="connsiteX5" fmla="*/ 16433 w 6214422"/>
                  <a:gd name="connsiteY5" fmla="*/ 3789385 h 3906887"/>
                  <a:gd name="connsiteX6" fmla="*/ 0 w 6214422"/>
                  <a:gd name="connsiteY6" fmla="*/ 446 h 3906887"/>
                  <a:gd name="connsiteX7" fmla="*/ 6109407 w 6214422"/>
                  <a:gd name="connsiteY7" fmla="*/ 0 h 3906887"/>
                  <a:gd name="connsiteX0" fmla="*/ 6109407 w 6214422"/>
                  <a:gd name="connsiteY0" fmla="*/ 0 h 3906887"/>
                  <a:gd name="connsiteX1" fmla="*/ 4285388 w 6214422"/>
                  <a:gd name="connsiteY1" fmla="*/ 793699 h 3906887"/>
                  <a:gd name="connsiteX2" fmla="*/ 2477318 w 6214422"/>
                  <a:gd name="connsiteY2" fmla="*/ 964165 h 3906887"/>
                  <a:gd name="connsiteX3" fmla="*/ 2033147 w 6214422"/>
                  <a:gd name="connsiteY3" fmla="*/ 2285446 h 3906887"/>
                  <a:gd name="connsiteX4" fmla="*/ 921756 w 6214422"/>
                  <a:gd name="connsiteY4" fmla="*/ 2860023 h 3906887"/>
                  <a:gd name="connsiteX5" fmla="*/ 16433 w 6214422"/>
                  <a:gd name="connsiteY5" fmla="*/ 3789385 h 3906887"/>
                  <a:gd name="connsiteX6" fmla="*/ 0 w 6214422"/>
                  <a:gd name="connsiteY6" fmla="*/ 446 h 3906887"/>
                  <a:gd name="connsiteX7" fmla="*/ 6109407 w 6214422"/>
                  <a:gd name="connsiteY7" fmla="*/ 0 h 3906887"/>
                  <a:gd name="connsiteX0" fmla="*/ 6109407 w 6214422"/>
                  <a:gd name="connsiteY0" fmla="*/ 0 h 3903573"/>
                  <a:gd name="connsiteX1" fmla="*/ 4285388 w 6214422"/>
                  <a:gd name="connsiteY1" fmla="*/ 793699 h 3903573"/>
                  <a:gd name="connsiteX2" fmla="*/ 2477318 w 6214422"/>
                  <a:gd name="connsiteY2" fmla="*/ 964165 h 3903573"/>
                  <a:gd name="connsiteX3" fmla="*/ 2033147 w 6214422"/>
                  <a:gd name="connsiteY3" fmla="*/ 2285446 h 3903573"/>
                  <a:gd name="connsiteX4" fmla="*/ 849905 w 6214422"/>
                  <a:gd name="connsiteY4" fmla="*/ 2817129 h 3903573"/>
                  <a:gd name="connsiteX5" fmla="*/ 16433 w 6214422"/>
                  <a:gd name="connsiteY5" fmla="*/ 3789385 h 3903573"/>
                  <a:gd name="connsiteX6" fmla="*/ 0 w 6214422"/>
                  <a:gd name="connsiteY6" fmla="*/ 446 h 3903573"/>
                  <a:gd name="connsiteX7" fmla="*/ 6109407 w 6214422"/>
                  <a:gd name="connsiteY7" fmla="*/ 0 h 3903573"/>
                  <a:gd name="connsiteX0" fmla="*/ 6109407 w 6214422"/>
                  <a:gd name="connsiteY0" fmla="*/ 0 h 3912056"/>
                  <a:gd name="connsiteX1" fmla="*/ 4285388 w 6214422"/>
                  <a:gd name="connsiteY1" fmla="*/ 793699 h 3912056"/>
                  <a:gd name="connsiteX2" fmla="*/ 2477318 w 6214422"/>
                  <a:gd name="connsiteY2" fmla="*/ 964165 h 3912056"/>
                  <a:gd name="connsiteX3" fmla="*/ 2033147 w 6214422"/>
                  <a:gd name="connsiteY3" fmla="*/ 2285446 h 3912056"/>
                  <a:gd name="connsiteX4" fmla="*/ 849905 w 6214422"/>
                  <a:gd name="connsiteY4" fmla="*/ 2817129 h 3912056"/>
                  <a:gd name="connsiteX5" fmla="*/ 16433 w 6214422"/>
                  <a:gd name="connsiteY5" fmla="*/ 3789385 h 3912056"/>
                  <a:gd name="connsiteX6" fmla="*/ 0 w 6214422"/>
                  <a:gd name="connsiteY6" fmla="*/ 446 h 3912056"/>
                  <a:gd name="connsiteX7" fmla="*/ 6109407 w 6214422"/>
                  <a:gd name="connsiteY7" fmla="*/ 0 h 3912056"/>
                  <a:gd name="connsiteX0" fmla="*/ 6109407 w 6220180"/>
                  <a:gd name="connsiteY0" fmla="*/ 0 h 3912056"/>
                  <a:gd name="connsiteX1" fmla="*/ 4400350 w 6220180"/>
                  <a:gd name="connsiteY1" fmla="*/ 993869 h 3912056"/>
                  <a:gd name="connsiteX2" fmla="*/ 2477318 w 6220180"/>
                  <a:gd name="connsiteY2" fmla="*/ 964165 h 3912056"/>
                  <a:gd name="connsiteX3" fmla="*/ 2033147 w 6220180"/>
                  <a:gd name="connsiteY3" fmla="*/ 2285446 h 3912056"/>
                  <a:gd name="connsiteX4" fmla="*/ 849905 w 6220180"/>
                  <a:gd name="connsiteY4" fmla="*/ 2817129 h 3912056"/>
                  <a:gd name="connsiteX5" fmla="*/ 16433 w 6220180"/>
                  <a:gd name="connsiteY5" fmla="*/ 3789385 h 3912056"/>
                  <a:gd name="connsiteX6" fmla="*/ 0 w 6220180"/>
                  <a:gd name="connsiteY6" fmla="*/ 446 h 3912056"/>
                  <a:gd name="connsiteX7" fmla="*/ 6109407 w 6220180"/>
                  <a:gd name="connsiteY7" fmla="*/ 0 h 3912056"/>
                  <a:gd name="connsiteX0" fmla="*/ 6109407 w 6221637"/>
                  <a:gd name="connsiteY0" fmla="*/ 0 h 3912056"/>
                  <a:gd name="connsiteX1" fmla="*/ 4400350 w 6221637"/>
                  <a:gd name="connsiteY1" fmla="*/ 993869 h 3912056"/>
                  <a:gd name="connsiteX2" fmla="*/ 2477318 w 6221637"/>
                  <a:gd name="connsiteY2" fmla="*/ 964165 h 3912056"/>
                  <a:gd name="connsiteX3" fmla="*/ 2033147 w 6221637"/>
                  <a:gd name="connsiteY3" fmla="*/ 2285446 h 3912056"/>
                  <a:gd name="connsiteX4" fmla="*/ 849905 w 6221637"/>
                  <a:gd name="connsiteY4" fmla="*/ 2817129 h 3912056"/>
                  <a:gd name="connsiteX5" fmla="*/ 16433 w 6221637"/>
                  <a:gd name="connsiteY5" fmla="*/ 3789385 h 3912056"/>
                  <a:gd name="connsiteX6" fmla="*/ 0 w 6221637"/>
                  <a:gd name="connsiteY6" fmla="*/ 446 h 3912056"/>
                  <a:gd name="connsiteX7" fmla="*/ 6109407 w 6221637"/>
                  <a:gd name="connsiteY7" fmla="*/ 0 h 3912056"/>
                  <a:gd name="connsiteX0" fmla="*/ 6109407 w 6217155"/>
                  <a:gd name="connsiteY0" fmla="*/ 0 h 3912056"/>
                  <a:gd name="connsiteX1" fmla="*/ 4314129 w 6217155"/>
                  <a:gd name="connsiteY1" fmla="*/ 765103 h 3912056"/>
                  <a:gd name="connsiteX2" fmla="*/ 2477318 w 6217155"/>
                  <a:gd name="connsiteY2" fmla="*/ 964165 h 3912056"/>
                  <a:gd name="connsiteX3" fmla="*/ 2033147 w 6217155"/>
                  <a:gd name="connsiteY3" fmla="*/ 2285446 h 3912056"/>
                  <a:gd name="connsiteX4" fmla="*/ 849905 w 6217155"/>
                  <a:gd name="connsiteY4" fmla="*/ 2817129 h 3912056"/>
                  <a:gd name="connsiteX5" fmla="*/ 16433 w 6217155"/>
                  <a:gd name="connsiteY5" fmla="*/ 3789385 h 3912056"/>
                  <a:gd name="connsiteX6" fmla="*/ 0 w 6217155"/>
                  <a:gd name="connsiteY6" fmla="*/ 446 h 3912056"/>
                  <a:gd name="connsiteX7" fmla="*/ 6109407 w 6217155"/>
                  <a:gd name="connsiteY7" fmla="*/ 0 h 3912056"/>
                  <a:gd name="connsiteX0" fmla="*/ 6109407 w 6216702"/>
                  <a:gd name="connsiteY0" fmla="*/ 0 h 3912056"/>
                  <a:gd name="connsiteX1" fmla="*/ 4314129 w 6216702"/>
                  <a:gd name="connsiteY1" fmla="*/ 765103 h 3912056"/>
                  <a:gd name="connsiteX2" fmla="*/ 2362355 w 6216702"/>
                  <a:gd name="connsiteY2" fmla="*/ 721101 h 3912056"/>
                  <a:gd name="connsiteX3" fmla="*/ 2033147 w 6216702"/>
                  <a:gd name="connsiteY3" fmla="*/ 2285446 h 3912056"/>
                  <a:gd name="connsiteX4" fmla="*/ 849905 w 6216702"/>
                  <a:gd name="connsiteY4" fmla="*/ 2817129 h 3912056"/>
                  <a:gd name="connsiteX5" fmla="*/ 16433 w 6216702"/>
                  <a:gd name="connsiteY5" fmla="*/ 3789385 h 3912056"/>
                  <a:gd name="connsiteX6" fmla="*/ 0 w 6216702"/>
                  <a:gd name="connsiteY6" fmla="*/ 446 h 3912056"/>
                  <a:gd name="connsiteX7" fmla="*/ 6109407 w 6216702"/>
                  <a:gd name="connsiteY7" fmla="*/ 0 h 3912056"/>
                  <a:gd name="connsiteX0" fmla="*/ 6109407 w 6212589"/>
                  <a:gd name="connsiteY0" fmla="*/ 0 h 3912056"/>
                  <a:gd name="connsiteX1" fmla="*/ 4227908 w 6212589"/>
                  <a:gd name="connsiteY1" fmla="*/ 622123 h 3912056"/>
                  <a:gd name="connsiteX2" fmla="*/ 2362355 w 6212589"/>
                  <a:gd name="connsiteY2" fmla="*/ 721101 h 3912056"/>
                  <a:gd name="connsiteX3" fmla="*/ 2033147 w 6212589"/>
                  <a:gd name="connsiteY3" fmla="*/ 2285446 h 3912056"/>
                  <a:gd name="connsiteX4" fmla="*/ 849905 w 6212589"/>
                  <a:gd name="connsiteY4" fmla="*/ 2817129 h 3912056"/>
                  <a:gd name="connsiteX5" fmla="*/ 16433 w 6212589"/>
                  <a:gd name="connsiteY5" fmla="*/ 3789385 h 3912056"/>
                  <a:gd name="connsiteX6" fmla="*/ 0 w 6212589"/>
                  <a:gd name="connsiteY6" fmla="*/ 446 h 3912056"/>
                  <a:gd name="connsiteX7" fmla="*/ 6109407 w 6212589"/>
                  <a:gd name="connsiteY7" fmla="*/ 0 h 3912056"/>
                  <a:gd name="connsiteX0" fmla="*/ 6109407 w 6213116"/>
                  <a:gd name="connsiteY0" fmla="*/ 0 h 3912056"/>
                  <a:gd name="connsiteX1" fmla="*/ 4227908 w 6213116"/>
                  <a:gd name="connsiteY1" fmla="*/ 622123 h 3912056"/>
                  <a:gd name="connsiteX2" fmla="*/ 2290505 w 6213116"/>
                  <a:gd name="connsiteY2" fmla="*/ 721102 h 3912056"/>
                  <a:gd name="connsiteX3" fmla="*/ 2033147 w 6213116"/>
                  <a:gd name="connsiteY3" fmla="*/ 2285446 h 3912056"/>
                  <a:gd name="connsiteX4" fmla="*/ 849905 w 6213116"/>
                  <a:gd name="connsiteY4" fmla="*/ 2817129 h 3912056"/>
                  <a:gd name="connsiteX5" fmla="*/ 16433 w 6213116"/>
                  <a:gd name="connsiteY5" fmla="*/ 3789385 h 3912056"/>
                  <a:gd name="connsiteX6" fmla="*/ 0 w 6213116"/>
                  <a:gd name="connsiteY6" fmla="*/ 446 h 3912056"/>
                  <a:gd name="connsiteX7" fmla="*/ 6109407 w 6213116"/>
                  <a:gd name="connsiteY7" fmla="*/ 0 h 3912056"/>
                  <a:gd name="connsiteX0" fmla="*/ 6109407 w 6214399"/>
                  <a:gd name="connsiteY0" fmla="*/ 0 h 3912056"/>
                  <a:gd name="connsiteX1" fmla="*/ 4227908 w 6214399"/>
                  <a:gd name="connsiteY1" fmla="*/ 622123 h 3912056"/>
                  <a:gd name="connsiteX2" fmla="*/ 2290505 w 6214399"/>
                  <a:gd name="connsiteY2" fmla="*/ 721102 h 3912056"/>
                  <a:gd name="connsiteX3" fmla="*/ 2033147 w 6214399"/>
                  <a:gd name="connsiteY3" fmla="*/ 2285446 h 3912056"/>
                  <a:gd name="connsiteX4" fmla="*/ 849905 w 6214399"/>
                  <a:gd name="connsiteY4" fmla="*/ 2817129 h 3912056"/>
                  <a:gd name="connsiteX5" fmla="*/ 16433 w 6214399"/>
                  <a:gd name="connsiteY5" fmla="*/ 3789385 h 3912056"/>
                  <a:gd name="connsiteX6" fmla="*/ 0 w 6214399"/>
                  <a:gd name="connsiteY6" fmla="*/ 446 h 3912056"/>
                  <a:gd name="connsiteX7" fmla="*/ 6109407 w 6214399"/>
                  <a:gd name="connsiteY7" fmla="*/ 0 h 3912056"/>
                  <a:gd name="connsiteX0" fmla="*/ 6109407 w 6231869"/>
                  <a:gd name="connsiteY0" fmla="*/ 0 h 3912056"/>
                  <a:gd name="connsiteX1" fmla="*/ 4227908 w 6231869"/>
                  <a:gd name="connsiteY1" fmla="*/ 622123 h 3912056"/>
                  <a:gd name="connsiteX2" fmla="*/ 2290505 w 6231869"/>
                  <a:gd name="connsiteY2" fmla="*/ 721102 h 3912056"/>
                  <a:gd name="connsiteX3" fmla="*/ 2033147 w 6231869"/>
                  <a:gd name="connsiteY3" fmla="*/ 2285446 h 3912056"/>
                  <a:gd name="connsiteX4" fmla="*/ 849905 w 6231869"/>
                  <a:gd name="connsiteY4" fmla="*/ 2817129 h 3912056"/>
                  <a:gd name="connsiteX5" fmla="*/ 16433 w 6231869"/>
                  <a:gd name="connsiteY5" fmla="*/ 3789385 h 3912056"/>
                  <a:gd name="connsiteX6" fmla="*/ 0 w 6231869"/>
                  <a:gd name="connsiteY6" fmla="*/ 446 h 3912056"/>
                  <a:gd name="connsiteX7" fmla="*/ 6109407 w 6231869"/>
                  <a:gd name="connsiteY7" fmla="*/ 0 h 3912056"/>
                  <a:gd name="connsiteX0" fmla="*/ 6109407 w 6263187"/>
                  <a:gd name="connsiteY0" fmla="*/ 0 h 3912056"/>
                  <a:gd name="connsiteX1" fmla="*/ 4227908 w 6263187"/>
                  <a:gd name="connsiteY1" fmla="*/ 622123 h 3912056"/>
                  <a:gd name="connsiteX2" fmla="*/ 2290505 w 6263187"/>
                  <a:gd name="connsiteY2" fmla="*/ 721102 h 3912056"/>
                  <a:gd name="connsiteX3" fmla="*/ 2033147 w 6263187"/>
                  <a:gd name="connsiteY3" fmla="*/ 2285446 h 3912056"/>
                  <a:gd name="connsiteX4" fmla="*/ 849905 w 6263187"/>
                  <a:gd name="connsiteY4" fmla="*/ 2817129 h 3912056"/>
                  <a:gd name="connsiteX5" fmla="*/ 16433 w 6263187"/>
                  <a:gd name="connsiteY5" fmla="*/ 3789385 h 3912056"/>
                  <a:gd name="connsiteX6" fmla="*/ 0 w 6263187"/>
                  <a:gd name="connsiteY6" fmla="*/ 446 h 3912056"/>
                  <a:gd name="connsiteX7" fmla="*/ 6109407 w 6263187"/>
                  <a:gd name="connsiteY7" fmla="*/ 0 h 3912056"/>
                  <a:gd name="connsiteX0" fmla="*/ 6109407 w 6251157"/>
                  <a:gd name="connsiteY0" fmla="*/ 53381 h 3965437"/>
                  <a:gd name="connsiteX1" fmla="*/ 4141687 w 6251157"/>
                  <a:gd name="connsiteY1" fmla="*/ 775590 h 3965437"/>
                  <a:gd name="connsiteX2" fmla="*/ 2290505 w 6251157"/>
                  <a:gd name="connsiteY2" fmla="*/ 774483 h 3965437"/>
                  <a:gd name="connsiteX3" fmla="*/ 2033147 w 6251157"/>
                  <a:gd name="connsiteY3" fmla="*/ 2338827 h 3965437"/>
                  <a:gd name="connsiteX4" fmla="*/ 849905 w 6251157"/>
                  <a:gd name="connsiteY4" fmla="*/ 2870510 h 3965437"/>
                  <a:gd name="connsiteX5" fmla="*/ 16433 w 6251157"/>
                  <a:gd name="connsiteY5" fmla="*/ 3842766 h 3965437"/>
                  <a:gd name="connsiteX6" fmla="*/ 0 w 6251157"/>
                  <a:gd name="connsiteY6" fmla="*/ 53827 h 3965437"/>
                  <a:gd name="connsiteX7" fmla="*/ 6109407 w 6251157"/>
                  <a:gd name="connsiteY7" fmla="*/ 53381 h 3965437"/>
                  <a:gd name="connsiteX0" fmla="*/ 6109407 w 6249177"/>
                  <a:gd name="connsiteY0" fmla="*/ 53381 h 3965437"/>
                  <a:gd name="connsiteX1" fmla="*/ 4141687 w 6249177"/>
                  <a:gd name="connsiteY1" fmla="*/ 775590 h 3965437"/>
                  <a:gd name="connsiteX2" fmla="*/ 2520428 w 6249177"/>
                  <a:gd name="connsiteY2" fmla="*/ 1131930 h 3965437"/>
                  <a:gd name="connsiteX3" fmla="*/ 2033147 w 6249177"/>
                  <a:gd name="connsiteY3" fmla="*/ 2338827 h 3965437"/>
                  <a:gd name="connsiteX4" fmla="*/ 849905 w 6249177"/>
                  <a:gd name="connsiteY4" fmla="*/ 2870510 h 3965437"/>
                  <a:gd name="connsiteX5" fmla="*/ 16433 w 6249177"/>
                  <a:gd name="connsiteY5" fmla="*/ 3842766 h 3965437"/>
                  <a:gd name="connsiteX6" fmla="*/ 0 w 6249177"/>
                  <a:gd name="connsiteY6" fmla="*/ 53827 h 3965437"/>
                  <a:gd name="connsiteX7" fmla="*/ 6109407 w 6249177"/>
                  <a:gd name="connsiteY7" fmla="*/ 53381 h 3965437"/>
                  <a:gd name="connsiteX0" fmla="*/ 6109407 w 6258571"/>
                  <a:gd name="connsiteY0" fmla="*/ 72445 h 3984501"/>
                  <a:gd name="connsiteX1" fmla="*/ 4227908 w 6258571"/>
                  <a:gd name="connsiteY1" fmla="*/ 1052016 h 3984501"/>
                  <a:gd name="connsiteX2" fmla="*/ 2520428 w 6258571"/>
                  <a:gd name="connsiteY2" fmla="*/ 1150994 h 3984501"/>
                  <a:gd name="connsiteX3" fmla="*/ 2033147 w 6258571"/>
                  <a:gd name="connsiteY3" fmla="*/ 2357891 h 3984501"/>
                  <a:gd name="connsiteX4" fmla="*/ 849905 w 6258571"/>
                  <a:gd name="connsiteY4" fmla="*/ 2889574 h 3984501"/>
                  <a:gd name="connsiteX5" fmla="*/ 16433 w 6258571"/>
                  <a:gd name="connsiteY5" fmla="*/ 3861830 h 3984501"/>
                  <a:gd name="connsiteX6" fmla="*/ 0 w 6258571"/>
                  <a:gd name="connsiteY6" fmla="*/ 72891 h 3984501"/>
                  <a:gd name="connsiteX7" fmla="*/ 6109407 w 6258571"/>
                  <a:gd name="connsiteY7" fmla="*/ 72445 h 3984501"/>
                  <a:gd name="connsiteX0" fmla="*/ 6109407 w 6224172"/>
                  <a:gd name="connsiteY0" fmla="*/ 72445 h 3984501"/>
                  <a:gd name="connsiteX1" fmla="*/ 4227908 w 6224172"/>
                  <a:gd name="connsiteY1" fmla="*/ 1052016 h 3984501"/>
                  <a:gd name="connsiteX2" fmla="*/ 2520428 w 6224172"/>
                  <a:gd name="connsiteY2" fmla="*/ 1150994 h 3984501"/>
                  <a:gd name="connsiteX3" fmla="*/ 2033147 w 6224172"/>
                  <a:gd name="connsiteY3" fmla="*/ 2357891 h 3984501"/>
                  <a:gd name="connsiteX4" fmla="*/ 849905 w 6224172"/>
                  <a:gd name="connsiteY4" fmla="*/ 2889574 h 3984501"/>
                  <a:gd name="connsiteX5" fmla="*/ 16433 w 6224172"/>
                  <a:gd name="connsiteY5" fmla="*/ 3861830 h 3984501"/>
                  <a:gd name="connsiteX6" fmla="*/ 0 w 6224172"/>
                  <a:gd name="connsiteY6" fmla="*/ 72891 h 3984501"/>
                  <a:gd name="connsiteX7" fmla="*/ 6109407 w 6224172"/>
                  <a:gd name="connsiteY7" fmla="*/ 72445 h 3984501"/>
                  <a:gd name="connsiteX0" fmla="*/ 6109407 w 6241461"/>
                  <a:gd name="connsiteY0" fmla="*/ 72445 h 3984501"/>
                  <a:gd name="connsiteX1" fmla="*/ 4227908 w 6241461"/>
                  <a:gd name="connsiteY1" fmla="*/ 1052016 h 3984501"/>
                  <a:gd name="connsiteX2" fmla="*/ 2520428 w 6241461"/>
                  <a:gd name="connsiteY2" fmla="*/ 1150994 h 3984501"/>
                  <a:gd name="connsiteX3" fmla="*/ 2033147 w 6241461"/>
                  <a:gd name="connsiteY3" fmla="*/ 2357891 h 3984501"/>
                  <a:gd name="connsiteX4" fmla="*/ 849905 w 6241461"/>
                  <a:gd name="connsiteY4" fmla="*/ 2889574 h 3984501"/>
                  <a:gd name="connsiteX5" fmla="*/ 16433 w 6241461"/>
                  <a:gd name="connsiteY5" fmla="*/ 3861830 h 3984501"/>
                  <a:gd name="connsiteX6" fmla="*/ 0 w 6241461"/>
                  <a:gd name="connsiteY6" fmla="*/ 72891 h 3984501"/>
                  <a:gd name="connsiteX7" fmla="*/ 6109407 w 6241461"/>
                  <a:gd name="connsiteY7" fmla="*/ 72445 h 3984501"/>
                  <a:gd name="connsiteX0" fmla="*/ 6109407 w 6201346"/>
                  <a:gd name="connsiteY0" fmla="*/ 55500 h 3967556"/>
                  <a:gd name="connsiteX1" fmla="*/ 3739321 w 6201346"/>
                  <a:gd name="connsiteY1" fmla="*/ 806305 h 3967556"/>
                  <a:gd name="connsiteX2" fmla="*/ 2520428 w 6201346"/>
                  <a:gd name="connsiteY2" fmla="*/ 1134049 h 3967556"/>
                  <a:gd name="connsiteX3" fmla="*/ 2033147 w 6201346"/>
                  <a:gd name="connsiteY3" fmla="*/ 2340946 h 3967556"/>
                  <a:gd name="connsiteX4" fmla="*/ 849905 w 6201346"/>
                  <a:gd name="connsiteY4" fmla="*/ 2872629 h 3967556"/>
                  <a:gd name="connsiteX5" fmla="*/ 16433 w 6201346"/>
                  <a:gd name="connsiteY5" fmla="*/ 3844885 h 3967556"/>
                  <a:gd name="connsiteX6" fmla="*/ 0 w 6201346"/>
                  <a:gd name="connsiteY6" fmla="*/ 55946 h 3967556"/>
                  <a:gd name="connsiteX7" fmla="*/ 6109407 w 6201346"/>
                  <a:gd name="connsiteY7" fmla="*/ 55500 h 3967556"/>
                  <a:gd name="connsiteX0" fmla="*/ 6109407 w 6211840"/>
                  <a:gd name="connsiteY0" fmla="*/ 55500 h 3967556"/>
                  <a:gd name="connsiteX1" fmla="*/ 3739321 w 6211840"/>
                  <a:gd name="connsiteY1" fmla="*/ 806305 h 3967556"/>
                  <a:gd name="connsiteX2" fmla="*/ 2549169 w 6211840"/>
                  <a:gd name="connsiteY2" fmla="*/ 1405710 h 3967556"/>
                  <a:gd name="connsiteX3" fmla="*/ 2033147 w 6211840"/>
                  <a:gd name="connsiteY3" fmla="*/ 2340946 h 3967556"/>
                  <a:gd name="connsiteX4" fmla="*/ 849905 w 6211840"/>
                  <a:gd name="connsiteY4" fmla="*/ 2872629 h 3967556"/>
                  <a:gd name="connsiteX5" fmla="*/ 16433 w 6211840"/>
                  <a:gd name="connsiteY5" fmla="*/ 3844885 h 3967556"/>
                  <a:gd name="connsiteX6" fmla="*/ 0 w 6211840"/>
                  <a:gd name="connsiteY6" fmla="*/ 55946 h 3967556"/>
                  <a:gd name="connsiteX7" fmla="*/ 6109407 w 6211840"/>
                  <a:gd name="connsiteY7" fmla="*/ 55500 h 39675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211840" h="3967556">
                    <a:moveTo>
                      <a:pt x="6109407" y="55500"/>
                    </a:moveTo>
                    <a:cubicBezTo>
                      <a:pt x="6732627" y="180560"/>
                      <a:pt x="4332694" y="581270"/>
                      <a:pt x="3739321" y="806305"/>
                    </a:cubicBezTo>
                    <a:cubicBezTo>
                      <a:pt x="3145948" y="1031340"/>
                      <a:pt x="2833531" y="1149936"/>
                      <a:pt x="2549169" y="1405710"/>
                    </a:cubicBezTo>
                    <a:cubicBezTo>
                      <a:pt x="2264807" y="1661484"/>
                      <a:pt x="2316358" y="2096460"/>
                      <a:pt x="2033147" y="2340946"/>
                    </a:cubicBezTo>
                    <a:cubicBezTo>
                      <a:pt x="1749936" y="2585432"/>
                      <a:pt x="1123753" y="2574313"/>
                      <a:pt x="849905" y="2872629"/>
                    </a:cubicBezTo>
                    <a:cubicBezTo>
                      <a:pt x="576057" y="3170945"/>
                      <a:pt x="16720" y="4345629"/>
                      <a:pt x="16433" y="3844885"/>
                    </a:cubicBezTo>
                    <a:cubicBezTo>
                      <a:pt x="15745" y="2643863"/>
                      <a:pt x="15057" y="1171182"/>
                      <a:pt x="0" y="55946"/>
                    </a:cubicBezTo>
                    <a:cubicBezTo>
                      <a:pt x="2036469" y="55797"/>
                      <a:pt x="5486187" y="-69560"/>
                      <a:pt x="6109407" y="5550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 dirty="0"/>
              </a:p>
            </p:txBody>
          </p:sp>
        </p:grpSp>
        <p:grpSp>
          <p:nvGrpSpPr>
            <p:cNvPr id="60" name="กลุ่ม 59">
              <a:extLst>
                <a:ext uri="{FF2B5EF4-FFF2-40B4-BE49-F238E27FC236}">
                  <a16:creationId xmlns:a16="http://schemas.microsoft.com/office/drawing/2014/main" id="{5063384C-1B67-4C48-859F-3B720252A26A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255808" y="373919"/>
              <a:ext cx="376162" cy="907724"/>
              <a:chOff x="6264894" y="1446698"/>
              <a:chExt cx="759640" cy="1984379"/>
            </a:xfrm>
          </p:grpSpPr>
          <p:sp>
            <p:nvSpPr>
              <p:cNvPr id="61" name="วงรี 60">
                <a:extLst>
                  <a:ext uri="{FF2B5EF4-FFF2-40B4-BE49-F238E27FC236}">
                    <a16:creationId xmlns:a16="http://schemas.microsoft.com/office/drawing/2014/main" id="{36043F64-AE10-48E1-83C6-E74C5B6505F5}"/>
                  </a:ext>
                </a:extLst>
              </p:cNvPr>
              <p:cNvSpPr/>
              <p:nvPr/>
            </p:nvSpPr>
            <p:spPr>
              <a:xfrm>
                <a:off x="6264894" y="14508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62" name="วงรี 61">
                <a:extLst>
                  <a:ext uri="{FF2B5EF4-FFF2-40B4-BE49-F238E27FC236}">
                    <a16:creationId xmlns:a16="http://schemas.microsoft.com/office/drawing/2014/main" id="{CBF52C19-C282-41CB-A7C0-48F1DF132FDC}"/>
                  </a:ext>
                </a:extLst>
              </p:cNvPr>
              <p:cNvSpPr/>
              <p:nvPr/>
            </p:nvSpPr>
            <p:spPr>
              <a:xfrm>
                <a:off x="6264894" y="16508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63" name="วงรี 62">
                <a:extLst>
                  <a:ext uri="{FF2B5EF4-FFF2-40B4-BE49-F238E27FC236}">
                    <a16:creationId xmlns:a16="http://schemas.microsoft.com/office/drawing/2014/main" id="{7DDA6A80-4690-4C1B-A94D-40F36F4808BF}"/>
                  </a:ext>
                </a:extLst>
              </p:cNvPr>
              <p:cNvSpPr/>
              <p:nvPr/>
            </p:nvSpPr>
            <p:spPr>
              <a:xfrm>
                <a:off x="6264894" y="185090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64" name="วงรี 63">
                <a:extLst>
                  <a:ext uri="{FF2B5EF4-FFF2-40B4-BE49-F238E27FC236}">
                    <a16:creationId xmlns:a16="http://schemas.microsoft.com/office/drawing/2014/main" id="{61A1373D-3938-4F72-AC4E-E968BA8F0228}"/>
                  </a:ext>
                </a:extLst>
              </p:cNvPr>
              <p:cNvSpPr/>
              <p:nvPr/>
            </p:nvSpPr>
            <p:spPr>
              <a:xfrm>
                <a:off x="6264894" y="205092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65" name="วงรี 64">
                <a:extLst>
                  <a:ext uri="{FF2B5EF4-FFF2-40B4-BE49-F238E27FC236}">
                    <a16:creationId xmlns:a16="http://schemas.microsoft.com/office/drawing/2014/main" id="{FBB0A0A6-1766-41CD-B47C-B65A5D10B60B}"/>
                  </a:ext>
                </a:extLst>
              </p:cNvPr>
              <p:cNvSpPr/>
              <p:nvPr/>
            </p:nvSpPr>
            <p:spPr>
              <a:xfrm>
                <a:off x="6264894" y="22509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66" name="วงรี 65">
                <a:extLst>
                  <a:ext uri="{FF2B5EF4-FFF2-40B4-BE49-F238E27FC236}">
                    <a16:creationId xmlns:a16="http://schemas.microsoft.com/office/drawing/2014/main" id="{F3C923B7-F97B-4F27-B22C-C23479043118}"/>
                  </a:ext>
                </a:extLst>
              </p:cNvPr>
              <p:cNvSpPr/>
              <p:nvPr/>
            </p:nvSpPr>
            <p:spPr>
              <a:xfrm>
                <a:off x="6264894" y="24509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67" name="วงรี 66">
                <a:extLst>
                  <a:ext uri="{FF2B5EF4-FFF2-40B4-BE49-F238E27FC236}">
                    <a16:creationId xmlns:a16="http://schemas.microsoft.com/office/drawing/2014/main" id="{3A3D4065-2C55-4581-9E65-7CF7555CDCCD}"/>
                  </a:ext>
                </a:extLst>
              </p:cNvPr>
              <p:cNvSpPr/>
              <p:nvPr/>
            </p:nvSpPr>
            <p:spPr>
              <a:xfrm>
                <a:off x="6264894" y="265100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68" name="วงรี 67">
                <a:extLst>
                  <a:ext uri="{FF2B5EF4-FFF2-40B4-BE49-F238E27FC236}">
                    <a16:creationId xmlns:a16="http://schemas.microsoft.com/office/drawing/2014/main" id="{2A971D1F-3270-497F-B94D-4359CFF5097A}"/>
                  </a:ext>
                </a:extLst>
              </p:cNvPr>
              <p:cNvSpPr/>
              <p:nvPr/>
            </p:nvSpPr>
            <p:spPr>
              <a:xfrm>
                <a:off x="6264894" y="285102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69" name="วงรี 68">
                <a:extLst>
                  <a:ext uri="{FF2B5EF4-FFF2-40B4-BE49-F238E27FC236}">
                    <a16:creationId xmlns:a16="http://schemas.microsoft.com/office/drawing/2014/main" id="{57687707-7206-4153-B28C-28F63D8AC682}"/>
                  </a:ext>
                </a:extLst>
              </p:cNvPr>
              <p:cNvSpPr/>
              <p:nvPr/>
            </p:nvSpPr>
            <p:spPr>
              <a:xfrm>
                <a:off x="6264894" y="30510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 dirty="0"/>
              </a:p>
            </p:txBody>
          </p:sp>
          <p:sp>
            <p:nvSpPr>
              <p:cNvPr id="70" name="วงรี 69">
                <a:extLst>
                  <a:ext uri="{FF2B5EF4-FFF2-40B4-BE49-F238E27FC236}">
                    <a16:creationId xmlns:a16="http://schemas.microsoft.com/office/drawing/2014/main" id="{FE901680-D2A7-41ED-8B46-82035F174F4D}"/>
                  </a:ext>
                </a:extLst>
              </p:cNvPr>
              <p:cNvSpPr/>
              <p:nvPr/>
            </p:nvSpPr>
            <p:spPr>
              <a:xfrm>
                <a:off x="6264894" y="32510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71" name="วงรี 70">
                <a:extLst>
                  <a:ext uri="{FF2B5EF4-FFF2-40B4-BE49-F238E27FC236}">
                    <a16:creationId xmlns:a16="http://schemas.microsoft.com/office/drawing/2014/main" id="{43BB84BE-9DA4-444F-A656-778A792D2066}"/>
                  </a:ext>
                </a:extLst>
              </p:cNvPr>
              <p:cNvSpPr/>
              <p:nvPr/>
            </p:nvSpPr>
            <p:spPr>
              <a:xfrm>
                <a:off x="6554714" y="14487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72" name="วงรี 71">
                <a:extLst>
                  <a:ext uri="{FF2B5EF4-FFF2-40B4-BE49-F238E27FC236}">
                    <a16:creationId xmlns:a16="http://schemas.microsoft.com/office/drawing/2014/main" id="{B1E54609-962D-49EA-A36B-7EA95D697FF6}"/>
                  </a:ext>
                </a:extLst>
              </p:cNvPr>
              <p:cNvSpPr/>
              <p:nvPr/>
            </p:nvSpPr>
            <p:spPr>
              <a:xfrm>
                <a:off x="6554714" y="16488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73" name="วงรี 72">
                <a:extLst>
                  <a:ext uri="{FF2B5EF4-FFF2-40B4-BE49-F238E27FC236}">
                    <a16:creationId xmlns:a16="http://schemas.microsoft.com/office/drawing/2014/main" id="{4249E772-E248-47E2-BBAB-0291054D4720}"/>
                  </a:ext>
                </a:extLst>
              </p:cNvPr>
              <p:cNvSpPr/>
              <p:nvPr/>
            </p:nvSpPr>
            <p:spPr>
              <a:xfrm>
                <a:off x="6554714" y="184882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74" name="วงรี 73">
                <a:extLst>
                  <a:ext uri="{FF2B5EF4-FFF2-40B4-BE49-F238E27FC236}">
                    <a16:creationId xmlns:a16="http://schemas.microsoft.com/office/drawing/2014/main" id="{AB119595-6946-4196-9F2E-F14911126934}"/>
                  </a:ext>
                </a:extLst>
              </p:cNvPr>
              <p:cNvSpPr/>
              <p:nvPr/>
            </p:nvSpPr>
            <p:spPr>
              <a:xfrm>
                <a:off x="6554714" y="204885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75" name="วงรี 74">
                <a:extLst>
                  <a:ext uri="{FF2B5EF4-FFF2-40B4-BE49-F238E27FC236}">
                    <a16:creationId xmlns:a16="http://schemas.microsoft.com/office/drawing/2014/main" id="{84B47960-2D2B-4ED8-950B-9CE3F526EDB1}"/>
                  </a:ext>
                </a:extLst>
              </p:cNvPr>
              <p:cNvSpPr/>
              <p:nvPr/>
            </p:nvSpPr>
            <p:spPr>
              <a:xfrm>
                <a:off x="6554714" y="22488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76" name="วงรี 75">
                <a:extLst>
                  <a:ext uri="{FF2B5EF4-FFF2-40B4-BE49-F238E27FC236}">
                    <a16:creationId xmlns:a16="http://schemas.microsoft.com/office/drawing/2014/main" id="{660F6C5E-ECCA-45B6-973D-3F3237CA3209}"/>
                  </a:ext>
                </a:extLst>
              </p:cNvPr>
              <p:cNvSpPr/>
              <p:nvPr/>
            </p:nvSpPr>
            <p:spPr>
              <a:xfrm>
                <a:off x="6554714" y="24489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77" name="วงรี 76">
                <a:extLst>
                  <a:ext uri="{FF2B5EF4-FFF2-40B4-BE49-F238E27FC236}">
                    <a16:creationId xmlns:a16="http://schemas.microsoft.com/office/drawing/2014/main" id="{BAB559BF-9D71-4F40-9506-56E190133E99}"/>
                  </a:ext>
                </a:extLst>
              </p:cNvPr>
              <p:cNvSpPr/>
              <p:nvPr/>
            </p:nvSpPr>
            <p:spPr>
              <a:xfrm>
                <a:off x="6554714" y="264892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78" name="วงรี 77">
                <a:extLst>
                  <a:ext uri="{FF2B5EF4-FFF2-40B4-BE49-F238E27FC236}">
                    <a16:creationId xmlns:a16="http://schemas.microsoft.com/office/drawing/2014/main" id="{30A0802E-40FA-4B03-BFF6-642C8184E2DF}"/>
                  </a:ext>
                </a:extLst>
              </p:cNvPr>
              <p:cNvSpPr/>
              <p:nvPr/>
            </p:nvSpPr>
            <p:spPr>
              <a:xfrm>
                <a:off x="6554714" y="284895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79" name="วงรี 78">
                <a:extLst>
                  <a:ext uri="{FF2B5EF4-FFF2-40B4-BE49-F238E27FC236}">
                    <a16:creationId xmlns:a16="http://schemas.microsoft.com/office/drawing/2014/main" id="{7AA9AE6D-DBCD-445D-8282-A5A6EF704155}"/>
                  </a:ext>
                </a:extLst>
              </p:cNvPr>
              <p:cNvSpPr/>
              <p:nvPr/>
            </p:nvSpPr>
            <p:spPr>
              <a:xfrm>
                <a:off x="6554714" y="30489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80" name="วงรี 79">
                <a:extLst>
                  <a:ext uri="{FF2B5EF4-FFF2-40B4-BE49-F238E27FC236}">
                    <a16:creationId xmlns:a16="http://schemas.microsoft.com/office/drawing/2014/main" id="{E2AA38E1-88E4-4FD3-AB6B-C1C259132217}"/>
                  </a:ext>
                </a:extLst>
              </p:cNvPr>
              <p:cNvSpPr/>
              <p:nvPr/>
            </p:nvSpPr>
            <p:spPr>
              <a:xfrm>
                <a:off x="6554714" y="32490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81" name="วงรี 80">
                <a:extLst>
                  <a:ext uri="{FF2B5EF4-FFF2-40B4-BE49-F238E27FC236}">
                    <a16:creationId xmlns:a16="http://schemas.microsoft.com/office/drawing/2014/main" id="{212CA890-9015-456E-98AA-AE1FEAB94E68}"/>
                  </a:ext>
                </a:extLst>
              </p:cNvPr>
              <p:cNvSpPr/>
              <p:nvPr/>
            </p:nvSpPr>
            <p:spPr>
              <a:xfrm>
                <a:off x="6844534" y="14466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82" name="วงรี 81">
                <a:extLst>
                  <a:ext uri="{FF2B5EF4-FFF2-40B4-BE49-F238E27FC236}">
                    <a16:creationId xmlns:a16="http://schemas.microsoft.com/office/drawing/2014/main" id="{28142ACE-1576-457B-9FFB-A6E640C94C93}"/>
                  </a:ext>
                </a:extLst>
              </p:cNvPr>
              <p:cNvSpPr/>
              <p:nvPr/>
            </p:nvSpPr>
            <p:spPr>
              <a:xfrm>
                <a:off x="6844534" y="16467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83" name="วงรี 82">
                <a:extLst>
                  <a:ext uri="{FF2B5EF4-FFF2-40B4-BE49-F238E27FC236}">
                    <a16:creationId xmlns:a16="http://schemas.microsoft.com/office/drawing/2014/main" id="{9E65A5C0-A1A5-4257-B83F-64DB62AD6D4A}"/>
                  </a:ext>
                </a:extLst>
              </p:cNvPr>
              <p:cNvSpPr/>
              <p:nvPr/>
            </p:nvSpPr>
            <p:spPr>
              <a:xfrm>
                <a:off x="6844534" y="184674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84" name="วงรี 83">
                <a:extLst>
                  <a:ext uri="{FF2B5EF4-FFF2-40B4-BE49-F238E27FC236}">
                    <a16:creationId xmlns:a16="http://schemas.microsoft.com/office/drawing/2014/main" id="{F456F59F-3E8B-4A9C-A0A6-9D9A58347391}"/>
                  </a:ext>
                </a:extLst>
              </p:cNvPr>
              <p:cNvSpPr/>
              <p:nvPr/>
            </p:nvSpPr>
            <p:spPr>
              <a:xfrm>
                <a:off x="6844534" y="204677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85" name="วงรี 84">
                <a:extLst>
                  <a:ext uri="{FF2B5EF4-FFF2-40B4-BE49-F238E27FC236}">
                    <a16:creationId xmlns:a16="http://schemas.microsoft.com/office/drawing/2014/main" id="{C6C7035C-D720-4782-9889-E7C52F07F731}"/>
                  </a:ext>
                </a:extLst>
              </p:cNvPr>
              <p:cNvSpPr/>
              <p:nvPr/>
            </p:nvSpPr>
            <p:spPr>
              <a:xfrm>
                <a:off x="6844534" y="22467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86" name="วงรี 85">
                <a:extLst>
                  <a:ext uri="{FF2B5EF4-FFF2-40B4-BE49-F238E27FC236}">
                    <a16:creationId xmlns:a16="http://schemas.microsoft.com/office/drawing/2014/main" id="{12958C89-FAC6-4D6B-A6BC-89E7F57F49A9}"/>
                  </a:ext>
                </a:extLst>
              </p:cNvPr>
              <p:cNvSpPr/>
              <p:nvPr/>
            </p:nvSpPr>
            <p:spPr>
              <a:xfrm>
                <a:off x="6844534" y="24468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87" name="วงรี 86">
                <a:extLst>
                  <a:ext uri="{FF2B5EF4-FFF2-40B4-BE49-F238E27FC236}">
                    <a16:creationId xmlns:a16="http://schemas.microsoft.com/office/drawing/2014/main" id="{0EB9EF5B-9B6B-4CCD-9D23-F1A66E05B5E1}"/>
                  </a:ext>
                </a:extLst>
              </p:cNvPr>
              <p:cNvSpPr/>
              <p:nvPr/>
            </p:nvSpPr>
            <p:spPr>
              <a:xfrm>
                <a:off x="6844534" y="264684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88" name="วงรี 87">
                <a:extLst>
                  <a:ext uri="{FF2B5EF4-FFF2-40B4-BE49-F238E27FC236}">
                    <a16:creationId xmlns:a16="http://schemas.microsoft.com/office/drawing/2014/main" id="{4B41C75B-F80A-4FD0-B1BE-56B30ECAE20E}"/>
                  </a:ext>
                </a:extLst>
              </p:cNvPr>
              <p:cNvSpPr/>
              <p:nvPr/>
            </p:nvSpPr>
            <p:spPr>
              <a:xfrm>
                <a:off x="6844534" y="284687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89" name="วงรี 88">
                <a:extLst>
                  <a:ext uri="{FF2B5EF4-FFF2-40B4-BE49-F238E27FC236}">
                    <a16:creationId xmlns:a16="http://schemas.microsoft.com/office/drawing/2014/main" id="{6E7786C0-A46F-4381-8D9D-7B9F8A2056D0}"/>
                  </a:ext>
                </a:extLst>
              </p:cNvPr>
              <p:cNvSpPr/>
              <p:nvPr/>
            </p:nvSpPr>
            <p:spPr>
              <a:xfrm>
                <a:off x="6844534" y="30468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90" name="วงรี 89">
                <a:extLst>
                  <a:ext uri="{FF2B5EF4-FFF2-40B4-BE49-F238E27FC236}">
                    <a16:creationId xmlns:a16="http://schemas.microsoft.com/office/drawing/2014/main" id="{1E352FA3-EDA1-40E7-926E-C03C10A26667}"/>
                  </a:ext>
                </a:extLst>
              </p:cNvPr>
              <p:cNvSpPr/>
              <p:nvPr/>
            </p:nvSpPr>
            <p:spPr>
              <a:xfrm>
                <a:off x="6844534" y="32469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</p:grpSp>
        <p:grpSp>
          <p:nvGrpSpPr>
            <p:cNvPr id="125" name="กลุ่ม 124">
              <a:extLst>
                <a:ext uri="{FF2B5EF4-FFF2-40B4-BE49-F238E27FC236}">
                  <a16:creationId xmlns:a16="http://schemas.microsoft.com/office/drawing/2014/main" id="{2A7EF110-C613-43EC-A91B-8724C8B7B2A1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2133939" y="4354181"/>
              <a:ext cx="347486" cy="982634"/>
              <a:chOff x="6264894" y="1446698"/>
              <a:chExt cx="759640" cy="1984379"/>
            </a:xfrm>
          </p:grpSpPr>
          <p:sp>
            <p:nvSpPr>
              <p:cNvPr id="126" name="วงรี 125">
                <a:extLst>
                  <a:ext uri="{FF2B5EF4-FFF2-40B4-BE49-F238E27FC236}">
                    <a16:creationId xmlns:a16="http://schemas.microsoft.com/office/drawing/2014/main" id="{087B597C-BD80-4707-83EB-0CA0D38815FA}"/>
                  </a:ext>
                </a:extLst>
              </p:cNvPr>
              <p:cNvSpPr/>
              <p:nvPr/>
            </p:nvSpPr>
            <p:spPr>
              <a:xfrm>
                <a:off x="6264894" y="14508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27" name="วงรี 126">
                <a:extLst>
                  <a:ext uri="{FF2B5EF4-FFF2-40B4-BE49-F238E27FC236}">
                    <a16:creationId xmlns:a16="http://schemas.microsoft.com/office/drawing/2014/main" id="{BCDC5252-3B1F-4471-83D6-157DD3488F1D}"/>
                  </a:ext>
                </a:extLst>
              </p:cNvPr>
              <p:cNvSpPr/>
              <p:nvPr/>
            </p:nvSpPr>
            <p:spPr>
              <a:xfrm>
                <a:off x="6264894" y="16508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28" name="วงรี 127">
                <a:extLst>
                  <a:ext uri="{FF2B5EF4-FFF2-40B4-BE49-F238E27FC236}">
                    <a16:creationId xmlns:a16="http://schemas.microsoft.com/office/drawing/2014/main" id="{72F01A66-27AA-4D43-B117-96BE8EDDD1AF}"/>
                  </a:ext>
                </a:extLst>
              </p:cNvPr>
              <p:cNvSpPr/>
              <p:nvPr/>
            </p:nvSpPr>
            <p:spPr>
              <a:xfrm>
                <a:off x="6264894" y="185090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29" name="วงรี 128">
                <a:extLst>
                  <a:ext uri="{FF2B5EF4-FFF2-40B4-BE49-F238E27FC236}">
                    <a16:creationId xmlns:a16="http://schemas.microsoft.com/office/drawing/2014/main" id="{C442AD09-F6A2-41BE-B9D4-C779372A7A48}"/>
                  </a:ext>
                </a:extLst>
              </p:cNvPr>
              <p:cNvSpPr/>
              <p:nvPr/>
            </p:nvSpPr>
            <p:spPr>
              <a:xfrm>
                <a:off x="6264894" y="205092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30" name="วงรี 129">
                <a:extLst>
                  <a:ext uri="{FF2B5EF4-FFF2-40B4-BE49-F238E27FC236}">
                    <a16:creationId xmlns:a16="http://schemas.microsoft.com/office/drawing/2014/main" id="{8F9C1533-F358-403F-9407-C2827AD41DB8}"/>
                  </a:ext>
                </a:extLst>
              </p:cNvPr>
              <p:cNvSpPr/>
              <p:nvPr/>
            </p:nvSpPr>
            <p:spPr>
              <a:xfrm>
                <a:off x="6264894" y="22509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31" name="วงรี 130">
                <a:extLst>
                  <a:ext uri="{FF2B5EF4-FFF2-40B4-BE49-F238E27FC236}">
                    <a16:creationId xmlns:a16="http://schemas.microsoft.com/office/drawing/2014/main" id="{E9409C88-8E7C-42F9-AD4C-AC78A21D9EDD}"/>
                  </a:ext>
                </a:extLst>
              </p:cNvPr>
              <p:cNvSpPr/>
              <p:nvPr/>
            </p:nvSpPr>
            <p:spPr>
              <a:xfrm>
                <a:off x="6264894" y="24509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32" name="วงรี 131">
                <a:extLst>
                  <a:ext uri="{FF2B5EF4-FFF2-40B4-BE49-F238E27FC236}">
                    <a16:creationId xmlns:a16="http://schemas.microsoft.com/office/drawing/2014/main" id="{4A7409C7-A987-4C36-8B3B-A5AC75002AAA}"/>
                  </a:ext>
                </a:extLst>
              </p:cNvPr>
              <p:cNvSpPr/>
              <p:nvPr/>
            </p:nvSpPr>
            <p:spPr>
              <a:xfrm>
                <a:off x="6264894" y="265100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33" name="วงรี 132">
                <a:extLst>
                  <a:ext uri="{FF2B5EF4-FFF2-40B4-BE49-F238E27FC236}">
                    <a16:creationId xmlns:a16="http://schemas.microsoft.com/office/drawing/2014/main" id="{8EE3D0AA-B694-4139-92D2-BD8E66EA6B63}"/>
                  </a:ext>
                </a:extLst>
              </p:cNvPr>
              <p:cNvSpPr/>
              <p:nvPr/>
            </p:nvSpPr>
            <p:spPr>
              <a:xfrm>
                <a:off x="6264894" y="285102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34" name="วงรี 133">
                <a:extLst>
                  <a:ext uri="{FF2B5EF4-FFF2-40B4-BE49-F238E27FC236}">
                    <a16:creationId xmlns:a16="http://schemas.microsoft.com/office/drawing/2014/main" id="{2BB0E1F4-1047-4408-8BFD-B5A0D565A2E6}"/>
                  </a:ext>
                </a:extLst>
              </p:cNvPr>
              <p:cNvSpPr/>
              <p:nvPr/>
            </p:nvSpPr>
            <p:spPr>
              <a:xfrm>
                <a:off x="6264894" y="30510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 dirty="0"/>
              </a:p>
            </p:txBody>
          </p:sp>
          <p:sp>
            <p:nvSpPr>
              <p:cNvPr id="135" name="วงรี 134">
                <a:extLst>
                  <a:ext uri="{FF2B5EF4-FFF2-40B4-BE49-F238E27FC236}">
                    <a16:creationId xmlns:a16="http://schemas.microsoft.com/office/drawing/2014/main" id="{0EF7C8D2-A0BA-42DF-A4B3-7E8357F14533}"/>
                  </a:ext>
                </a:extLst>
              </p:cNvPr>
              <p:cNvSpPr/>
              <p:nvPr/>
            </p:nvSpPr>
            <p:spPr>
              <a:xfrm>
                <a:off x="6264894" y="32510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36" name="วงรี 135">
                <a:extLst>
                  <a:ext uri="{FF2B5EF4-FFF2-40B4-BE49-F238E27FC236}">
                    <a16:creationId xmlns:a16="http://schemas.microsoft.com/office/drawing/2014/main" id="{BE23256E-38DF-49B1-93AC-78B4911E571A}"/>
                  </a:ext>
                </a:extLst>
              </p:cNvPr>
              <p:cNvSpPr/>
              <p:nvPr/>
            </p:nvSpPr>
            <p:spPr>
              <a:xfrm>
                <a:off x="6554714" y="14487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37" name="วงรี 136">
                <a:extLst>
                  <a:ext uri="{FF2B5EF4-FFF2-40B4-BE49-F238E27FC236}">
                    <a16:creationId xmlns:a16="http://schemas.microsoft.com/office/drawing/2014/main" id="{D2EBBCA6-A58E-409A-8BB1-46096F953522}"/>
                  </a:ext>
                </a:extLst>
              </p:cNvPr>
              <p:cNvSpPr/>
              <p:nvPr/>
            </p:nvSpPr>
            <p:spPr>
              <a:xfrm>
                <a:off x="6554714" y="16488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38" name="วงรี 137">
                <a:extLst>
                  <a:ext uri="{FF2B5EF4-FFF2-40B4-BE49-F238E27FC236}">
                    <a16:creationId xmlns:a16="http://schemas.microsoft.com/office/drawing/2014/main" id="{4EAA18AD-D225-4CAB-A830-06A73C29BA6B}"/>
                  </a:ext>
                </a:extLst>
              </p:cNvPr>
              <p:cNvSpPr/>
              <p:nvPr/>
            </p:nvSpPr>
            <p:spPr>
              <a:xfrm>
                <a:off x="6554714" y="184882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39" name="วงรี 138">
                <a:extLst>
                  <a:ext uri="{FF2B5EF4-FFF2-40B4-BE49-F238E27FC236}">
                    <a16:creationId xmlns:a16="http://schemas.microsoft.com/office/drawing/2014/main" id="{0C1FF6D6-BAFB-4890-BDAF-0321109E106E}"/>
                  </a:ext>
                </a:extLst>
              </p:cNvPr>
              <p:cNvSpPr/>
              <p:nvPr/>
            </p:nvSpPr>
            <p:spPr>
              <a:xfrm>
                <a:off x="6554714" y="204885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40" name="วงรี 139">
                <a:extLst>
                  <a:ext uri="{FF2B5EF4-FFF2-40B4-BE49-F238E27FC236}">
                    <a16:creationId xmlns:a16="http://schemas.microsoft.com/office/drawing/2014/main" id="{42CAA703-0698-4B2C-89D9-7623CE92359A}"/>
                  </a:ext>
                </a:extLst>
              </p:cNvPr>
              <p:cNvSpPr/>
              <p:nvPr/>
            </p:nvSpPr>
            <p:spPr>
              <a:xfrm>
                <a:off x="6554714" y="22488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41" name="วงรี 140">
                <a:extLst>
                  <a:ext uri="{FF2B5EF4-FFF2-40B4-BE49-F238E27FC236}">
                    <a16:creationId xmlns:a16="http://schemas.microsoft.com/office/drawing/2014/main" id="{DA7B4F7D-1D18-420D-8433-F99DF2BFD5EB}"/>
                  </a:ext>
                </a:extLst>
              </p:cNvPr>
              <p:cNvSpPr/>
              <p:nvPr/>
            </p:nvSpPr>
            <p:spPr>
              <a:xfrm>
                <a:off x="6554714" y="24489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42" name="วงรี 141">
                <a:extLst>
                  <a:ext uri="{FF2B5EF4-FFF2-40B4-BE49-F238E27FC236}">
                    <a16:creationId xmlns:a16="http://schemas.microsoft.com/office/drawing/2014/main" id="{AE91FF48-3E09-4F8A-AF4D-3AA54B047A9E}"/>
                  </a:ext>
                </a:extLst>
              </p:cNvPr>
              <p:cNvSpPr/>
              <p:nvPr/>
            </p:nvSpPr>
            <p:spPr>
              <a:xfrm>
                <a:off x="6554714" y="264892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43" name="วงรี 142">
                <a:extLst>
                  <a:ext uri="{FF2B5EF4-FFF2-40B4-BE49-F238E27FC236}">
                    <a16:creationId xmlns:a16="http://schemas.microsoft.com/office/drawing/2014/main" id="{813DCB89-6B66-45B5-8F7E-7706E9A8160B}"/>
                  </a:ext>
                </a:extLst>
              </p:cNvPr>
              <p:cNvSpPr/>
              <p:nvPr/>
            </p:nvSpPr>
            <p:spPr>
              <a:xfrm>
                <a:off x="6554714" y="284895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44" name="วงรี 143">
                <a:extLst>
                  <a:ext uri="{FF2B5EF4-FFF2-40B4-BE49-F238E27FC236}">
                    <a16:creationId xmlns:a16="http://schemas.microsoft.com/office/drawing/2014/main" id="{9795BA4E-5DC0-4DD6-A85F-8EA0857D4AD7}"/>
                  </a:ext>
                </a:extLst>
              </p:cNvPr>
              <p:cNvSpPr/>
              <p:nvPr/>
            </p:nvSpPr>
            <p:spPr>
              <a:xfrm>
                <a:off x="6554714" y="30489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45" name="วงรี 144">
                <a:extLst>
                  <a:ext uri="{FF2B5EF4-FFF2-40B4-BE49-F238E27FC236}">
                    <a16:creationId xmlns:a16="http://schemas.microsoft.com/office/drawing/2014/main" id="{E029C643-64FC-489A-961F-BA499DD96B5F}"/>
                  </a:ext>
                </a:extLst>
              </p:cNvPr>
              <p:cNvSpPr/>
              <p:nvPr/>
            </p:nvSpPr>
            <p:spPr>
              <a:xfrm>
                <a:off x="6554714" y="32490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46" name="วงรี 145">
                <a:extLst>
                  <a:ext uri="{FF2B5EF4-FFF2-40B4-BE49-F238E27FC236}">
                    <a16:creationId xmlns:a16="http://schemas.microsoft.com/office/drawing/2014/main" id="{30AB53CB-BFBE-474D-AB48-F68DE0EE987E}"/>
                  </a:ext>
                </a:extLst>
              </p:cNvPr>
              <p:cNvSpPr/>
              <p:nvPr/>
            </p:nvSpPr>
            <p:spPr>
              <a:xfrm>
                <a:off x="6844534" y="14466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47" name="วงรี 146">
                <a:extLst>
                  <a:ext uri="{FF2B5EF4-FFF2-40B4-BE49-F238E27FC236}">
                    <a16:creationId xmlns:a16="http://schemas.microsoft.com/office/drawing/2014/main" id="{086C549C-08DF-463C-8A3D-A381ADCD4108}"/>
                  </a:ext>
                </a:extLst>
              </p:cNvPr>
              <p:cNvSpPr/>
              <p:nvPr/>
            </p:nvSpPr>
            <p:spPr>
              <a:xfrm>
                <a:off x="6844534" y="16467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48" name="วงรี 147">
                <a:extLst>
                  <a:ext uri="{FF2B5EF4-FFF2-40B4-BE49-F238E27FC236}">
                    <a16:creationId xmlns:a16="http://schemas.microsoft.com/office/drawing/2014/main" id="{613A26D6-D114-4DB7-BF7A-3D4A1680BF71}"/>
                  </a:ext>
                </a:extLst>
              </p:cNvPr>
              <p:cNvSpPr/>
              <p:nvPr/>
            </p:nvSpPr>
            <p:spPr>
              <a:xfrm>
                <a:off x="6844534" y="184674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49" name="วงรี 148">
                <a:extLst>
                  <a:ext uri="{FF2B5EF4-FFF2-40B4-BE49-F238E27FC236}">
                    <a16:creationId xmlns:a16="http://schemas.microsoft.com/office/drawing/2014/main" id="{E27DDA30-C4D6-4AA2-ACA1-1D3C030E1D72}"/>
                  </a:ext>
                </a:extLst>
              </p:cNvPr>
              <p:cNvSpPr/>
              <p:nvPr/>
            </p:nvSpPr>
            <p:spPr>
              <a:xfrm>
                <a:off x="6844534" y="204677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50" name="วงรี 149">
                <a:extLst>
                  <a:ext uri="{FF2B5EF4-FFF2-40B4-BE49-F238E27FC236}">
                    <a16:creationId xmlns:a16="http://schemas.microsoft.com/office/drawing/2014/main" id="{0CA6F531-E93D-4AA4-8F21-C6AB8CC24A7C}"/>
                  </a:ext>
                </a:extLst>
              </p:cNvPr>
              <p:cNvSpPr/>
              <p:nvPr/>
            </p:nvSpPr>
            <p:spPr>
              <a:xfrm>
                <a:off x="6844534" y="22467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51" name="วงรี 150">
                <a:extLst>
                  <a:ext uri="{FF2B5EF4-FFF2-40B4-BE49-F238E27FC236}">
                    <a16:creationId xmlns:a16="http://schemas.microsoft.com/office/drawing/2014/main" id="{56D3A951-4DAE-4497-A1BF-9DE01A1283E0}"/>
                  </a:ext>
                </a:extLst>
              </p:cNvPr>
              <p:cNvSpPr/>
              <p:nvPr/>
            </p:nvSpPr>
            <p:spPr>
              <a:xfrm>
                <a:off x="6844534" y="24468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52" name="วงรี 151">
                <a:extLst>
                  <a:ext uri="{FF2B5EF4-FFF2-40B4-BE49-F238E27FC236}">
                    <a16:creationId xmlns:a16="http://schemas.microsoft.com/office/drawing/2014/main" id="{56624583-3AF1-434C-947B-DC01822C50CB}"/>
                  </a:ext>
                </a:extLst>
              </p:cNvPr>
              <p:cNvSpPr/>
              <p:nvPr/>
            </p:nvSpPr>
            <p:spPr>
              <a:xfrm>
                <a:off x="6844534" y="264684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53" name="วงรี 152">
                <a:extLst>
                  <a:ext uri="{FF2B5EF4-FFF2-40B4-BE49-F238E27FC236}">
                    <a16:creationId xmlns:a16="http://schemas.microsoft.com/office/drawing/2014/main" id="{FFB94250-93F7-44D7-B0D3-00F3B7A4F59C}"/>
                  </a:ext>
                </a:extLst>
              </p:cNvPr>
              <p:cNvSpPr/>
              <p:nvPr/>
            </p:nvSpPr>
            <p:spPr>
              <a:xfrm>
                <a:off x="6844534" y="284687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54" name="วงรี 153">
                <a:extLst>
                  <a:ext uri="{FF2B5EF4-FFF2-40B4-BE49-F238E27FC236}">
                    <a16:creationId xmlns:a16="http://schemas.microsoft.com/office/drawing/2014/main" id="{693A4000-C711-4213-881F-46174FD1239A}"/>
                  </a:ext>
                </a:extLst>
              </p:cNvPr>
              <p:cNvSpPr/>
              <p:nvPr/>
            </p:nvSpPr>
            <p:spPr>
              <a:xfrm>
                <a:off x="6844534" y="30468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55" name="วงรี 154">
                <a:extLst>
                  <a:ext uri="{FF2B5EF4-FFF2-40B4-BE49-F238E27FC236}">
                    <a16:creationId xmlns:a16="http://schemas.microsoft.com/office/drawing/2014/main" id="{10DCF3F5-3C48-4642-B133-E3CC79C23C10}"/>
                  </a:ext>
                </a:extLst>
              </p:cNvPr>
              <p:cNvSpPr/>
              <p:nvPr/>
            </p:nvSpPr>
            <p:spPr>
              <a:xfrm>
                <a:off x="6844534" y="32469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</p:grpSp>
        <p:grpSp>
          <p:nvGrpSpPr>
            <p:cNvPr id="156" name="กลุ่ม 155">
              <a:extLst>
                <a:ext uri="{FF2B5EF4-FFF2-40B4-BE49-F238E27FC236}">
                  <a16:creationId xmlns:a16="http://schemas.microsoft.com/office/drawing/2014/main" id="{B958616B-DD23-408E-8662-7F1436CDCE4F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3466326" y="573401"/>
              <a:ext cx="347486" cy="982634"/>
              <a:chOff x="6264894" y="1446698"/>
              <a:chExt cx="759640" cy="1984379"/>
            </a:xfrm>
          </p:grpSpPr>
          <p:sp>
            <p:nvSpPr>
              <p:cNvPr id="157" name="วงรี 156">
                <a:extLst>
                  <a:ext uri="{FF2B5EF4-FFF2-40B4-BE49-F238E27FC236}">
                    <a16:creationId xmlns:a16="http://schemas.microsoft.com/office/drawing/2014/main" id="{880946A2-5350-4B72-B3CF-3372A2D75CBF}"/>
                  </a:ext>
                </a:extLst>
              </p:cNvPr>
              <p:cNvSpPr/>
              <p:nvPr/>
            </p:nvSpPr>
            <p:spPr>
              <a:xfrm>
                <a:off x="6264894" y="14508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58" name="วงรี 157">
                <a:extLst>
                  <a:ext uri="{FF2B5EF4-FFF2-40B4-BE49-F238E27FC236}">
                    <a16:creationId xmlns:a16="http://schemas.microsoft.com/office/drawing/2014/main" id="{3CE03E15-6C83-422D-BD88-166AD688CF2E}"/>
                  </a:ext>
                </a:extLst>
              </p:cNvPr>
              <p:cNvSpPr/>
              <p:nvPr/>
            </p:nvSpPr>
            <p:spPr>
              <a:xfrm>
                <a:off x="6264894" y="16508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59" name="วงรี 158">
                <a:extLst>
                  <a:ext uri="{FF2B5EF4-FFF2-40B4-BE49-F238E27FC236}">
                    <a16:creationId xmlns:a16="http://schemas.microsoft.com/office/drawing/2014/main" id="{908F4668-BA50-42FC-A8E3-4423F5A64ABC}"/>
                  </a:ext>
                </a:extLst>
              </p:cNvPr>
              <p:cNvSpPr/>
              <p:nvPr/>
            </p:nvSpPr>
            <p:spPr>
              <a:xfrm>
                <a:off x="6264894" y="185090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60" name="วงรี 159">
                <a:extLst>
                  <a:ext uri="{FF2B5EF4-FFF2-40B4-BE49-F238E27FC236}">
                    <a16:creationId xmlns:a16="http://schemas.microsoft.com/office/drawing/2014/main" id="{524554F2-A4AB-4A2E-91DE-4B0CB4B448EB}"/>
                  </a:ext>
                </a:extLst>
              </p:cNvPr>
              <p:cNvSpPr/>
              <p:nvPr/>
            </p:nvSpPr>
            <p:spPr>
              <a:xfrm>
                <a:off x="6264894" y="205092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61" name="วงรี 160">
                <a:extLst>
                  <a:ext uri="{FF2B5EF4-FFF2-40B4-BE49-F238E27FC236}">
                    <a16:creationId xmlns:a16="http://schemas.microsoft.com/office/drawing/2014/main" id="{F3F51107-801F-4372-8E4D-3C58FA1B92B3}"/>
                  </a:ext>
                </a:extLst>
              </p:cNvPr>
              <p:cNvSpPr/>
              <p:nvPr/>
            </p:nvSpPr>
            <p:spPr>
              <a:xfrm>
                <a:off x="6264894" y="22509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62" name="วงรี 161">
                <a:extLst>
                  <a:ext uri="{FF2B5EF4-FFF2-40B4-BE49-F238E27FC236}">
                    <a16:creationId xmlns:a16="http://schemas.microsoft.com/office/drawing/2014/main" id="{5D800A4B-1832-4643-A216-53E717B7A80C}"/>
                  </a:ext>
                </a:extLst>
              </p:cNvPr>
              <p:cNvSpPr/>
              <p:nvPr/>
            </p:nvSpPr>
            <p:spPr>
              <a:xfrm>
                <a:off x="6264894" y="24509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63" name="วงรี 162">
                <a:extLst>
                  <a:ext uri="{FF2B5EF4-FFF2-40B4-BE49-F238E27FC236}">
                    <a16:creationId xmlns:a16="http://schemas.microsoft.com/office/drawing/2014/main" id="{BCF1EB5A-DBFC-4179-958C-1B9118471259}"/>
                  </a:ext>
                </a:extLst>
              </p:cNvPr>
              <p:cNvSpPr/>
              <p:nvPr/>
            </p:nvSpPr>
            <p:spPr>
              <a:xfrm>
                <a:off x="6264894" y="265100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64" name="วงรี 163">
                <a:extLst>
                  <a:ext uri="{FF2B5EF4-FFF2-40B4-BE49-F238E27FC236}">
                    <a16:creationId xmlns:a16="http://schemas.microsoft.com/office/drawing/2014/main" id="{43A2364B-8D4A-4104-BC92-43A3EBCF0585}"/>
                  </a:ext>
                </a:extLst>
              </p:cNvPr>
              <p:cNvSpPr/>
              <p:nvPr/>
            </p:nvSpPr>
            <p:spPr>
              <a:xfrm>
                <a:off x="6264894" y="285102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65" name="วงรี 164">
                <a:extLst>
                  <a:ext uri="{FF2B5EF4-FFF2-40B4-BE49-F238E27FC236}">
                    <a16:creationId xmlns:a16="http://schemas.microsoft.com/office/drawing/2014/main" id="{2009CE0F-1418-4A64-9EF9-E61143263B5C}"/>
                  </a:ext>
                </a:extLst>
              </p:cNvPr>
              <p:cNvSpPr/>
              <p:nvPr/>
            </p:nvSpPr>
            <p:spPr>
              <a:xfrm>
                <a:off x="6264894" y="30510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 dirty="0"/>
              </a:p>
            </p:txBody>
          </p:sp>
          <p:sp>
            <p:nvSpPr>
              <p:cNvPr id="166" name="วงรี 165">
                <a:extLst>
                  <a:ext uri="{FF2B5EF4-FFF2-40B4-BE49-F238E27FC236}">
                    <a16:creationId xmlns:a16="http://schemas.microsoft.com/office/drawing/2014/main" id="{AD5C2724-F24C-49C5-B5E1-775DEA13487D}"/>
                  </a:ext>
                </a:extLst>
              </p:cNvPr>
              <p:cNvSpPr/>
              <p:nvPr/>
            </p:nvSpPr>
            <p:spPr>
              <a:xfrm>
                <a:off x="6264894" y="32510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67" name="วงรี 166">
                <a:extLst>
                  <a:ext uri="{FF2B5EF4-FFF2-40B4-BE49-F238E27FC236}">
                    <a16:creationId xmlns:a16="http://schemas.microsoft.com/office/drawing/2014/main" id="{072B9939-058B-4D80-947C-409EF176F8F8}"/>
                  </a:ext>
                </a:extLst>
              </p:cNvPr>
              <p:cNvSpPr/>
              <p:nvPr/>
            </p:nvSpPr>
            <p:spPr>
              <a:xfrm>
                <a:off x="6554714" y="14487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68" name="วงรี 167">
                <a:extLst>
                  <a:ext uri="{FF2B5EF4-FFF2-40B4-BE49-F238E27FC236}">
                    <a16:creationId xmlns:a16="http://schemas.microsoft.com/office/drawing/2014/main" id="{FD8A0C7A-2F21-40E4-A570-653933483C2A}"/>
                  </a:ext>
                </a:extLst>
              </p:cNvPr>
              <p:cNvSpPr/>
              <p:nvPr/>
            </p:nvSpPr>
            <p:spPr>
              <a:xfrm>
                <a:off x="6554714" y="16488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69" name="วงรี 168">
                <a:extLst>
                  <a:ext uri="{FF2B5EF4-FFF2-40B4-BE49-F238E27FC236}">
                    <a16:creationId xmlns:a16="http://schemas.microsoft.com/office/drawing/2014/main" id="{4D647E18-E96F-4C4F-8BF3-5C1EA031B938}"/>
                  </a:ext>
                </a:extLst>
              </p:cNvPr>
              <p:cNvSpPr/>
              <p:nvPr/>
            </p:nvSpPr>
            <p:spPr>
              <a:xfrm>
                <a:off x="6554714" y="184882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70" name="วงรี 169">
                <a:extLst>
                  <a:ext uri="{FF2B5EF4-FFF2-40B4-BE49-F238E27FC236}">
                    <a16:creationId xmlns:a16="http://schemas.microsoft.com/office/drawing/2014/main" id="{9035A499-ABAB-46EA-A7A5-5E21EF272C51}"/>
                  </a:ext>
                </a:extLst>
              </p:cNvPr>
              <p:cNvSpPr/>
              <p:nvPr/>
            </p:nvSpPr>
            <p:spPr>
              <a:xfrm>
                <a:off x="6554714" y="204885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71" name="วงรี 170">
                <a:extLst>
                  <a:ext uri="{FF2B5EF4-FFF2-40B4-BE49-F238E27FC236}">
                    <a16:creationId xmlns:a16="http://schemas.microsoft.com/office/drawing/2014/main" id="{EC45FC70-FF67-4A0B-9F65-AC60DB5DD75A}"/>
                  </a:ext>
                </a:extLst>
              </p:cNvPr>
              <p:cNvSpPr/>
              <p:nvPr/>
            </p:nvSpPr>
            <p:spPr>
              <a:xfrm>
                <a:off x="6554714" y="22488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72" name="วงรี 171">
                <a:extLst>
                  <a:ext uri="{FF2B5EF4-FFF2-40B4-BE49-F238E27FC236}">
                    <a16:creationId xmlns:a16="http://schemas.microsoft.com/office/drawing/2014/main" id="{3225911A-5A7F-4A6A-8D60-167EE0612ED8}"/>
                  </a:ext>
                </a:extLst>
              </p:cNvPr>
              <p:cNvSpPr/>
              <p:nvPr/>
            </p:nvSpPr>
            <p:spPr>
              <a:xfrm>
                <a:off x="6554714" y="24489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73" name="วงรี 172">
                <a:extLst>
                  <a:ext uri="{FF2B5EF4-FFF2-40B4-BE49-F238E27FC236}">
                    <a16:creationId xmlns:a16="http://schemas.microsoft.com/office/drawing/2014/main" id="{779E656A-5DB3-43FD-A294-C984D27F3ECA}"/>
                  </a:ext>
                </a:extLst>
              </p:cNvPr>
              <p:cNvSpPr/>
              <p:nvPr/>
            </p:nvSpPr>
            <p:spPr>
              <a:xfrm>
                <a:off x="6554714" y="264892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74" name="วงรี 173">
                <a:extLst>
                  <a:ext uri="{FF2B5EF4-FFF2-40B4-BE49-F238E27FC236}">
                    <a16:creationId xmlns:a16="http://schemas.microsoft.com/office/drawing/2014/main" id="{A14C5DAE-6A71-40BD-9109-F1EFE7D9D5B1}"/>
                  </a:ext>
                </a:extLst>
              </p:cNvPr>
              <p:cNvSpPr/>
              <p:nvPr/>
            </p:nvSpPr>
            <p:spPr>
              <a:xfrm>
                <a:off x="6554714" y="284895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75" name="วงรี 174">
                <a:extLst>
                  <a:ext uri="{FF2B5EF4-FFF2-40B4-BE49-F238E27FC236}">
                    <a16:creationId xmlns:a16="http://schemas.microsoft.com/office/drawing/2014/main" id="{1C726E50-D9AB-44F7-B09D-260EA4A097D2}"/>
                  </a:ext>
                </a:extLst>
              </p:cNvPr>
              <p:cNvSpPr/>
              <p:nvPr/>
            </p:nvSpPr>
            <p:spPr>
              <a:xfrm>
                <a:off x="6554714" y="30489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76" name="วงรี 175">
                <a:extLst>
                  <a:ext uri="{FF2B5EF4-FFF2-40B4-BE49-F238E27FC236}">
                    <a16:creationId xmlns:a16="http://schemas.microsoft.com/office/drawing/2014/main" id="{3381DF47-4EEC-4C5D-806D-331FFB99EDBB}"/>
                  </a:ext>
                </a:extLst>
              </p:cNvPr>
              <p:cNvSpPr/>
              <p:nvPr/>
            </p:nvSpPr>
            <p:spPr>
              <a:xfrm>
                <a:off x="6554714" y="32490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77" name="วงรี 176">
                <a:extLst>
                  <a:ext uri="{FF2B5EF4-FFF2-40B4-BE49-F238E27FC236}">
                    <a16:creationId xmlns:a16="http://schemas.microsoft.com/office/drawing/2014/main" id="{B1A7197B-B98D-40DE-BF72-B4830EC03030}"/>
                  </a:ext>
                </a:extLst>
              </p:cNvPr>
              <p:cNvSpPr/>
              <p:nvPr/>
            </p:nvSpPr>
            <p:spPr>
              <a:xfrm>
                <a:off x="6844534" y="14466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78" name="วงรี 177">
                <a:extLst>
                  <a:ext uri="{FF2B5EF4-FFF2-40B4-BE49-F238E27FC236}">
                    <a16:creationId xmlns:a16="http://schemas.microsoft.com/office/drawing/2014/main" id="{82DF469E-A085-4039-88CB-3969DA384FDB}"/>
                  </a:ext>
                </a:extLst>
              </p:cNvPr>
              <p:cNvSpPr/>
              <p:nvPr/>
            </p:nvSpPr>
            <p:spPr>
              <a:xfrm>
                <a:off x="6844534" y="16467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79" name="วงรี 178">
                <a:extLst>
                  <a:ext uri="{FF2B5EF4-FFF2-40B4-BE49-F238E27FC236}">
                    <a16:creationId xmlns:a16="http://schemas.microsoft.com/office/drawing/2014/main" id="{2114E414-B577-4702-8E7D-052C8EB01B12}"/>
                  </a:ext>
                </a:extLst>
              </p:cNvPr>
              <p:cNvSpPr/>
              <p:nvPr/>
            </p:nvSpPr>
            <p:spPr>
              <a:xfrm>
                <a:off x="6844534" y="184674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80" name="วงรี 179">
                <a:extLst>
                  <a:ext uri="{FF2B5EF4-FFF2-40B4-BE49-F238E27FC236}">
                    <a16:creationId xmlns:a16="http://schemas.microsoft.com/office/drawing/2014/main" id="{FAE97F4D-3390-442F-BABF-6A9F783CDAC4}"/>
                  </a:ext>
                </a:extLst>
              </p:cNvPr>
              <p:cNvSpPr/>
              <p:nvPr/>
            </p:nvSpPr>
            <p:spPr>
              <a:xfrm>
                <a:off x="6844534" y="204677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81" name="วงรี 180">
                <a:extLst>
                  <a:ext uri="{FF2B5EF4-FFF2-40B4-BE49-F238E27FC236}">
                    <a16:creationId xmlns:a16="http://schemas.microsoft.com/office/drawing/2014/main" id="{B7B57EE1-A657-484F-9702-2D432A5836E3}"/>
                  </a:ext>
                </a:extLst>
              </p:cNvPr>
              <p:cNvSpPr/>
              <p:nvPr/>
            </p:nvSpPr>
            <p:spPr>
              <a:xfrm>
                <a:off x="6844534" y="22467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82" name="วงรี 181">
                <a:extLst>
                  <a:ext uri="{FF2B5EF4-FFF2-40B4-BE49-F238E27FC236}">
                    <a16:creationId xmlns:a16="http://schemas.microsoft.com/office/drawing/2014/main" id="{C875F0C2-3305-4620-831F-EE6836698F44}"/>
                  </a:ext>
                </a:extLst>
              </p:cNvPr>
              <p:cNvSpPr/>
              <p:nvPr/>
            </p:nvSpPr>
            <p:spPr>
              <a:xfrm>
                <a:off x="6844534" y="24468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83" name="วงรี 182">
                <a:extLst>
                  <a:ext uri="{FF2B5EF4-FFF2-40B4-BE49-F238E27FC236}">
                    <a16:creationId xmlns:a16="http://schemas.microsoft.com/office/drawing/2014/main" id="{C1FB343C-CD22-433C-A738-ED6ED98C86CA}"/>
                  </a:ext>
                </a:extLst>
              </p:cNvPr>
              <p:cNvSpPr/>
              <p:nvPr/>
            </p:nvSpPr>
            <p:spPr>
              <a:xfrm>
                <a:off x="6844534" y="264684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84" name="วงรี 183">
                <a:extLst>
                  <a:ext uri="{FF2B5EF4-FFF2-40B4-BE49-F238E27FC236}">
                    <a16:creationId xmlns:a16="http://schemas.microsoft.com/office/drawing/2014/main" id="{AD1668AC-CF57-4C3A-B191-3854D89C3822}"/>
                  </a:ext>
                </a:extLst>
              </p:cNvPr>
              <p:cNvSpPr/>
              <p:nvPr/>
            </p:nvSpPr>
            <p:spPr>
              <a:xfrm>
                <a:off x="6844534" y="284687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85" name="วงรี 184">
                <a:extLst>
                  <a:ext uri="{FF2B5EF4-FFF2-40B4-BE49-F238E27FC236}">
                    <a16:creationId xmlns:a16="http://schemas.microsoft.com/office/drawing/2014/main" id="{E99753CA-0192-41F6-9B70-A541EFAEA4DB}"/>
                  </a:ext>
                </a:extLst>
              </p:cNvPr>
              <p:cNvSpPr/>
              <p:nvPr/>
            </p:nvSpPr>
            <p:spPr>
              <a:xfrm>
                <a:off x="6844534" y="30468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86" name="วงรี 185">
                <a:extLst>
                  <a:ext uri="{FF2B5EF4-FFF2-40B4-BE49-F238E27FC236}">
                    <a16:creationId xmlns:a16="http://schemas.microsoft.com/office/drawing/2014/main" id="{07334C29-3F9C-4309-BFD2-EEC5F7C587A2}"/>
                  </a:ext>
                </a:extLst>
              </p:cNvPr>
              <p:cNvSpPr/>
              <p:nvPr/>
            </p:nvSpPr>
            <p:spPr>
              <a:xfrm>
                <a:off x="6844534" y="32469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</p:grpSp>
        <p:sp>
          <p:nvSpPr>
            <p:cNvPr id="190" name="กากบาท 189">
              <a:extLst>
                <a:ext uri="{FF2B5EF4-FFF2-40B4-BE49-F238E27FC236}">
                  <a16:creationId xmlns:a16="http://schemas.microsoft.com/office/drawing/2014/main" id="{5388398A-A471-4266-9A27-E079256CC8C9}"/>
                </a:ext>
              </a:extLst>
            </p:cNvPr>
            <p:cNvSpPr/>
            <p:nvPr/>
          </p:nvSpPr>
          <p:spPr>
            <a:xfrm rot="1087668">
              <a:off x="1191653" y="4451977"/>
              <a:ext cx="368040" cy="320174"/>
            </a:xfrm>
            <a:prstGeom prst="plus">
              <a:avLst>
                <a:gd name="adj" fmla="val 35728"/>
              </a:avLst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91" name="กากบาท 190">
              <a:extLst>
                <a:ext uri="{FF2B5EF4-FFF2-40B4-BE49-F238E27FC236}">
                  <a16:creationId xmlns:a16="http://schemas.microsoft.com/office/drawing/2014/main" id="{06CDAA93-E217-4258-9A54-4C325A9332B8}"/>
                </a:ext>
              </a:extLst>
            </p:cNvPr>
            <p:cNvSpPr/>
            <p:nvPr/>
          </p:nvSpPr>
          <p:spPr>
            <a:xfrm rot="1087668">
              <a:off x="6767399" y="1518757"/>
              <a:ext cx="368040" cy="320174"/>
            </a:xfrm>
            <a:prstGeom prst="plus">
              <a:avLst>
                <a:gd name="adj" fmla="val 35728"/>
              </a:avLst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92" name="กากบาท 191">
              <a:extLst>
                <a:ext uri="{FF2B5EF4-FFF2-40B4-BE49-F238E27FC236}">
                  <a16:creationId xmlns:a16="http://schemas.microsoft.com/office/drawing/2014/main" id="{E52586BA-A47A-4C67-BE1E-D768E320A5C8}"/>
                </a:ext>
              </a:extLst>
            </p:cNvPr>
            <p:cNvSpPr/>
            <p:nvPr/>
          </p:nvSpPr>
          <p:spPr>
            <a:xfrm rot="1087668">
              <a:off x="684864" y="1581020"/>
              <a:ext cx="620284" cy="500224"/>
            </a:xfrm>
            <a:prstGeom prst="plus">
              <a:avLst>
                <a:gd name="adj" fmla="val 35728"/>
              </a:avLst>
            </a:prstGeom>
            <a:solidFill>
              <a:srgbClr val="FDE92C">
                <a:alpha val="40000"/>
              </a:srgb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93" name="กากบาท 192">
              <a:extLst>
                <a:ext uri="{FF2B5EF4-FFF2-40B4-BE49-F238E27FC236}">
                  <a16:creationId xmlns:a16="http://schemas.microsoft.com/office/drawing/2014/main" id="{9279B430-86FD-4915-87E5-58413A3B8599}"/>
                </a:ext>
              </a:extLst>
            </p:cNvPr>
            <p:cNvSpPr/>
            <p:nvPr/>
          </p:nvSpPr>
          <p:spPr>
            <a:xfrm rot="20237040">
              <a:off x="1318434" y="452353"/>
              <a:ext cx="552915" cy="426604"/>
            </a:xfrm>
            <a:prstGeom prst="plus">
              <a:avLst>
                <a:gd name="adj" fmla="val 35728"/>
              </a:avLst>
            </a:prstGeom>
            <a:solidFill>
              <a:schemeClr val="accent4">
                <a:lumMod val="20000"/>
                <a:lumOff val="80000"/>
                <a:alpha val="90000"/>
              </a:scheme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 dirty="0"/>
            </a:p>
          </p:txBody>
        </p:sp>
        <p:sp>
          <p:nvSpPr>
            <p:cNvPr id="194" name="สี่เหลี่ยมผืนผ้า 193">
              <a:extLst>
                <a:ext uri="{FF2B5EF4-FFF2-40B4-BE49-F238E27FC236}">
                  <a16:creationId xmlns:a16="http://schemas.microsoft.com/office/drawing/2014/main" id="{07A72EC4-E108-4388-8109-4BECAA9C8258}"/>
                </a:ext>
              </a:extLst>
            </p:cNvPr>
            <p:cNvSpPr/>
            <p:nvPr/>
          </p:nvSpPr>
          <p:spPr>
            <a:xfrm>
              <a:off x="6241377" y="425127"/>
              <a:ext cx="330847" cy="305625"/>
            </a:xfrm>
            <a:prstGeom prst="rect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95" name="สี่เหลี่ยมผืนผ้า 194">
              <a:extLst>
                <a:ext uri="{FF2B5EF4-FFF2-40B4-BE49-F238E27FC236}">
                  <a16:creationId xmlns:a16="http://schemas.microsoft.com/office/drawing/2014/main" id="{DB745DB9-E68C-4099-8BC1-067971DA25AE}"/>
                </a:ext>
              </a:extLst>
            </p:cNvPr>
            <p:cNvSpPr/>
            <p:nvPr/>
          </p:nvSpPr>
          <p:spPr>
            <a:xfrm>
              <a:off x="7961308" y="4240268"/>
              <a:ext cx="330847" cy="305625"/>
            </a:xfrm>
            <a:prstGeom prst="rect">
              <a:avLst/>
            </a:prstGeom>
            <a:noFill/>
            <a:ln w="28575">
              <a:solidFill>
                <a:srgbClr val="FEF9B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grpSp>
          <p:nvGrpSpPr>
            <p:cNvPr id="196" name="กลุ่ม 195">
              <a:extLst>
                <a:ext uri="{FF2B5EF4-FFF2-40B4-BE49-F238E27FC236}">
                  <a16:creationId xmlns:a16="http://schemas.microsoft.com/office/drawing/2014/main" id="{1ED1FCA0-FE85-49B0-B8E6-2709E2BE3F0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010805" y="3407851"/>
              <a:ext cx="376162" cy="907724"/>
              <a:chOff x="6264894" y="1446698"/>
              <a:chExt cx="759640" cy="1984379"/>
            </a:xfrm>
          </p:grpSpPr>
          <p:sp>
            <p:nvSpPr>
              <p:cNvPr id="197" name="วงรี 196">
                <a:extLst>
                  <a:ext uri="{FF2B5EF4-FFF2-40B4-BE49-F238E27FC236}">
                    <a16:creationId xmlns:a16="http://schemas.microsoft.com/office/drawing/2014/main" id="{B21C1970-2128-49C3-9C00-8C4D8B5ABB22}"/>
                  </a:ext>
                </a:extLst>
              </p:cNvPr>
              <p:cNvSpPr/>
              <p:nvPr/>
            </p:nvSpPr>
            <p:spPr>
              <a:xfrm>
                <a:off x="6264894" y="14508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98" name="วงรี 197">
                <a:extLst>
                  <a:ext uri="{FF2B5EF4-FFF2-40B4-BE49-F238E27FC236}">
                    <a16:creationId xmlns:a16="http://schemas.microsoft.com/office/drawing/2014/main" id="{99D12FE0-9D89-4DCA-BE55-81A666A3DC64}"/>
                  </a:ext>
                </a:extLst>
              </p:cNvPr>
              <p:cNvSpPr/>
              <p:nvPr/>
            </p:nvSpPr>
            <p:spPr>
              <a:xfrm>
                <a:off x="6264894" y="16508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99" name="วงรี 198">
                <a:extLst>
                  <a:ext uri="{FF2B5EF4-FFF2-40B4-BE49-F238E27FC236}">
                    <a16:creationId xmlns:a16="http://schemas.microsoft.com/office/drawing/2014/main" id="{497810E9-68CB-444C-B53D-1DA8C12A8AC5}"/>
                  </a:ext>
                </a:extLst>
              </p:cNvPr>
              <p:cNvSpPr/>
              <p:nvPr/>
            </p:nvSpPr>
            <p:spPr>
              <a:xfrm>
                <a:off x="6264894" y="185090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00" name="วงรี 199">
                <a:extLst>
                  <a:ext uri="{FF2B5EF4-FFF2-40B4-BE49-F238E27FC236}">
                    <a16:creationId xmlns:a16="http://schemas.microsoft.com/office/drawing/2014/main" id="{A28FF609-F343-47FC-A527-377C8D8A3C93}"/>
                  </a:ext>
                </a:extLst>
              </p:cNvPr>
              <p:cNvSpPr/>
              <p:nvPr/>
            </p:nvSpPr>
            <p:spPr>
              <a:xfrm>
                <a:off x="6264894" y="205092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01" name="วงรี 200">
                <a:extLst>
                  <a:ext uri="{FF2B5EF4-FFF2-40B4-BE49-F238E27FC236}">
                    <a16:creationId xmlns:a16="http://schemas.microsoft.com/office/drawing/2014/main" id="{20C4603F-058E-4D02-9D62-323B1BACD948}"/>
                  </a:ext>
                </a:extLst>
              </p:cNvPr>
              <p:cNvSpPr/>
              <p:nvPr/>
            </p:nvSpPr>
            <p:spPr>
              <a:xfrm>
                <a:off x="6264894" y="22509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02" name="วงรี 201">
                <a:extLst>
                  <a:ext uri="{FF2B5EF4-FFF2-40B4-BE49-F238E27FC236}">
                    <a16:creationId xmlns:a16="http://schemas.microsoft.com/office/drawing/2014/main" id="{937B6F76-0969-485E-9D13-BFDDA29747B5}"/>
                  </a:ext>
                </a:extLst>
              </p:cNvPr>
              <p:cNvSpPr/>
              <p:nvPr/>
            </p:nvSpPr>
            <p:spPr>
              <a:xfrm>
                <a:off x="6264894" y="24509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03" name="วงรี 202">
                <a:extLst>
                  <a:ext uri="{FF2B5EF4-FFF2-40B4-BE49-F238E27FC236}">
                    <a16:creationId xmlns:a16="http://schemas.microsoft.com/office/drawing/2014/main" id="{1DF58B4A-A66B-4699-A37C-3F6987305D84}"/>
                  </a:ext>
                </a:extLst>
              </p:cNvPr>
              <p:cNvSpPr/>
              <p:nvPr/>
            </p:nvSpPr>
            <p:spPr>
              <a:xfrm>
                <a:off x="6264894" y="265100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04" name="วงรี 203">
                <a:extLst>
                  <a:ext uri="{FF2B5EF4-FFF2-40B4-BE49-F238E27FC236}">
                    <a16:creationId xmlns:a16="http://schemas.microsoft.com/office/drawing/2014/main" id="{7BB84F2F-07D2-4487-A2CE-362EFBDAEE8E}"/>
                  </a:ext>
                </a:extLst>
              </p:cNvPr>
              <p:cNvSpPr/>
              <p:nvPr/>
            </p:nvSpPr>
            <p:spPr>
              <a:xfrm>
                <a:off x="6264894" y="285102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05" name="วงรี 204">
                <a:extLst>
                  <a:ext uri="{FF2B5EF4-FFF2-40B4-BE49-F238E27FC236}">
                    <a16:creationId xmlns:a16="http://schemas.microsoft.com/office/drawing/2014/main" id="{4A16ED61-82D7-4D1C-8262-ED0B118D0E60}"/>
                  </a:ext>
                </a:extLst>
              </p:cNvPr>
              <p:cNvSpPr/>
              <p:nvPr/>
            </p:nvSpPr>
            <p:spPr>
              <a:xfrm>
                <a:off x="6264894" y="30510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 dirty="0"/>
              </a:p>
            </p:txBody>
          </p:sp>
          <p:sp>
            <p:nvSpPr>
              <p:cNvPr id="206" name="วงรี 205">
                <a:extLst>
                  <a:ext uri="{FF2B5EF4-FFF2-40B4-BE49-F238E27FC236}">
                    <a16:creationId xmlns:a16="http://schemas.microsoft.com/office/drawing/2014/main" id="{B6E1BE97-4B81-4356-B357-468CBC454F5D}"/>
                  </a:ext>
                </a:extLst>
              </p:cNvPr>
              <p:cNvSpPr/>
              <p:nvPr/>
            </p:nvSpPr>
            <p:spPr>
              <a:xfrm>
                <a:off x="6264894" y="32510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07" name="วงรี 206">
                <a:extLst>
                  <a:ext uri="{FF2B5EF4-FFF2-40B4-BE49-F238E27FC236}">
                    <a16:creationId xmlns:a16="http://schemas.microsoft.com/office/drawing/2014/main" id="{1B89C48D-F989-4854-8466-937575850FD9}"/>
                  </a:ext>
                </a:extLst>
              </p:cNvPr>
              <p:cNvSpPr/>
              <p:nvPr/>
            </p:nvSpPr>
            <p:spPr>
              <a:xfrm>
                <a:off x="6554714" y="14487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08" name="วงรี 207">
                <a:extLst>
                  <a:ext uri="{FF2B5EF4-FFF2-40B4-BE49-F238E27FC236}">
                    <a16:creationId xmlns:a16="http://schemas.microsoft.com/office/drawing/2014/main" id="{96C63366-8923-47D7-AA38-4C9BB4EF2BD6}"/>
                  </a:ext>
                </a:extLst>
              </p:cNvPr>
              <p:cNvSpPr/>
              <p:nvPr/>
            </p:nvSpPr>
            <p:spPr>
              <a:xfrm>
                <a:off x="6554714" y="16488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09" name="วงรี 208">
                <a:extLst>
                  <a:ext uri="{FF2B5EF4-FFF2-40B4-BE49-F238E27FC236}">
                    <a16:creationId xmlns:a16="http://schemas.microsoft.com/office/drawing/2014/main" id="{BF1800A9-E998-48BD-B122-08130C2F9023}"/>
                  </a:ext>
                </a:extLst>
              </p:cNvPr>
              <p:cNvSpPr/>
              <p:nvPr/>
            </p:nvSpPr>
            <p:spPr>
              <a:xfrm>
                <a:off x="6554714" y="184882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10" name="วงรี 209">
                <a:extLst>
                  <a:ext uri="{FF2B5EF4-FFF2-40B4-BE49-F238E27FC236}">
                    <a16:creationId xmlns:a16="http://schemas.microsoft.com/office/drawing/2014/main" id="{2E5538F9-9A0A-4AC9-AD17-8BE00BC56514}"/>
                  </a:ext>
                </a:extLst>
              </p:cNvPr>
              <p:cNvSpPr/>
              <p:nvPr/>
            </p:nvSpPr>
            <p:spPr>
              <a:xfrm>
                <a:off x="6554714" y="204885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11" name="วงรี 210">
                <a:extLst>
                  <a:ext uri="{FF2B5EF4-FFF2-40B4-BE49-F238E27FC236}">
                    <a16:creationId xmlns:a16="http://schemas.microsoft.com/office/drawing/2014/main" id="{2A9461A3-9C39-423A-A9BE-600880ECBB4A}"/>
                  </a:ext>
                </a:extLst>
              </p:cNvPr>
              <p:cNvSpPr/>
              <p:nvPr/>
            </p:nvSpPr>
            <p:spPr>
              <a:xfrm>
                <a:off x="6554714" y="22488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12" name="วงรี 211">
                <a:extLst>
                  <a:ext uri="{FF2B5EF4-FFF2-40B4-BE49-F238E27FC236}">
                    <a16:creationId xmlns:a16="http://schemas.microsoft.com/office/drawing/2014/main" id="{EB19948A-221D-46CD-A226-B92B574D58FD}"/>
                  </a:ext>
                </a:extLst>
              </p:cNvPr>
              <p:cNvSpPr/>
              <p:nvPr/>
            </p:nvSpPr>
            <p:spPr>
              <a:xfrm>
                <a:off x="6554714" y="24489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13" name="วงรี 212">
                <a:extLst>
                  <a:ext uri="{FF2B5EF4-FFF2-40B4-BE49-F238E27FC236}">
                    <a16:creationId xmlns:a16="http://schemas.microsoft.com/office/drawing/2014/main" id="{31D69F52-AAA3-49B4-8A41-80F4EF61CEDE}"/>
                  </a:ext>
                </a:extLst>
              </p:cNvPr>
              <p:cNvSpPr/>
              <p:nvPr/>
            </p:nvSpPr>
            <p:spPr>
              <a:xfrm>
                <a:off x="6554714" y="264892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14" name="วงรี 213">
                <a:extLst>
                  <a:ext uri="{FF2B5EF4-FFF2-40B4-BE49-F238E27FC236}">
                    <a16:creationId xmlns:a16="http://schemas.microsoft.com/office/drawing/2014/main" id="{94CF82CC-7350-4639-837C-2205CCCD1DB8}"/>
                  </a:ext>
                </a:extLst>
              </p:cNvPr>
              <p:cNvSpPr/>
              <p:nvPr/>
            </p:nvSpPr>
            <p:spPr>
              <a:xfrm>
                <a:off x="6554714" y="284895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15" name="วงรี 214">
                <a:extLst>
                  <a:ext uri="{FF2B5EF4-FFF2-40B4-BE49-F238E27FC236}">
                    <a16:creationId xmlns:a16="http://schemas.microsoft.com/office/drawing/2014/main" id="{C49CBAEF-D48F-407B-9D7D-23BA8CBCEE76}"/>
                  </a:ext>
                </a:extLst>
              </p:cNvPr>
              <p:cNvSpPr/>
              <p:nvPr/>
            </p:nvSpPr>
            <p:spPr>
              <a:xfrm>
                <a:off x="6554714" y="30489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16" name="วงรี 215">
                <a:extLst>
                  <a:ext uri="{FF2B5EF4-FFF2-40B4-BE49-F238E27FC236}">
                    <a16:creationId xmlns:a16="http://schemas.microsoft.com/office/drawing/2014/main" id="{BDC7FAE8-A9A4-4908-9254-5E8D4C2CB107}"/>
                  </a:ext>
                </a:extLst>
              </p:cNvPr>
              <p:cNvSpPr/>
              <p:nvPr/>
            </p:nvSpPr>
            <p:spPr>
              <a:xfrm>
                <a:off x="6554714" y="32490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17" name="วงรี 216">
                <a:extLst>
                  <a:ext uri="{FF2B5EF4-FFF2-40B4-BE49-F238E27FC236}">
                    <a16:creationId xmlns:a16="http://schemas.microsoft.com/office/drawing/2014/main" id="{93BE9E9C-F227-4576-B2C4-1ABD6DFF9755}"/>
                  </a:ext>
                </a:extLst>
              </p:cNvPr>
              <p:cNvSpPr/>
              <p:nvPr/>
            </p:nvSpPr>
            <p:spPr>
              <a:xfrm>
                <a:off x="6844534" y="14466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18" name="วงรี 217">
                <a:extLst>
                  <a:ext uri="{FF2B5EF4-FFF2-40B4-BE49-F238E27FC236}">
                    <a16:creationId xmlns:a16="http://schemas.microsoft.com/office/drawing/2014/main" id="{D779A1E4-5D4B-4B22-888D-9049B03829A1}"/>
                  </a:ext>
                </a:extLst>
              </p:cNvPr>
              <p:cNvSpPr/>
              <p:nvPr/>
            </p:nvSpPr>
            <p:spPr>
              <a:xfrm>
                <a:off x="6844534" y="16467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19" name="วงรี 218">
                <a:extLst>
                  <a:ext uri="{FF2B5EF4-FFF2-40B4-BE49-F238E27FC236}">
                    <a16:creationId xmlns:a16="http://schemas.microsoft.com/office/drawing/2014/main" id="{E62C645D-CB77-4CF9-91C8-46B04F7C3ECD}"/>
                  </a:ext>
                </a:extLst>
              </p:cNvPr>
              <p:cNvSpPr/>
              <p:nvPr/>
            </p:nvSpPr>
            <p:spPr>
              <a:xfrm>
                <a:off x="6844534" y="184674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20" name="วงรี 219">
                <a:extLst>
                  <a:ext uri="{FF2B5EF4-FFF2-40B4-BE49-F238E27FC236}">
                    <a16:creationId xmlns:a16="http://schemas.microsoft.com/office/drawing/2014/main" id="{E0534271-F8DF-4164-A164-FD536E27C050}"/>
                  </a:ext>
                </a:extLst>
              </p:cNvPr>
              <p:cNvSpPr/>
              <p:nvPr/>
            </p:nvSpPr>
            <p:spPr>
              <a:xfrm>
                <a:off x="6844534" y="204677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21" name="วงรี 220">
                <a:extLst>
                  <a:ext uri="{FF2B5EF4-FFF2-40B4-BE49-F238E27FC236}">
                    <a16:creationId xmlns:a16="http://schemas.microsoft.com/office/drawing/2014/main" id="{4F5C6CC2-8800-4B01-A9F4-94334A6BA60D}"/>
                  </a:ext>
                </a:extLst>
              </p:cNvPr>
              <p:cNvSpPr/>
              <p:nvPr/>
            </p:nvSpPr>
            <p:spPr>
              <a:xfrm>
                <a:off x="6844534" y="22467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22" name="วงรี 221">
                <a:extLst>
                  <a:ext uri="{FF2B5EF4-FFF2-40B4-BE49-F238E27FC236}">
                    <a16:creationId xmlns:a16="http://schemas.microsoft.com/office/drawing/2014/main" id="{4454834D-F961-406D-8699-B4758F68EB12}"/>
                  </a:ext>
                </a:extLst>
              </p:cNvPr>
              <p:cNvSpPr/>
              <p:nvPr/>
            </p:nvSpPr>
            <p:spPr>
              <a:xfrm>
                <a:off x="6844534" y="24468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23" name="วงรี 222">
                <a:extLst>
                  <a:ext uri="{FF2B5EF4-FFF2-40B4-BE49-F238E27FC236}">
                    <a16:creationId xmlns:a16="http://schemas.microsoft.com/office/drawing/2014/main" id="{B7092582-A074-4D6F-8DF3-C08625DF8805}"/>
                  </a:ext>
                </a:extLst>
              </p:cNvPr>
              <p:cNvSpPr/>
              <p:nvPr/>
            </p:nvSpPr>
            <p:spPr>
              <a:xfrm>
                <a:off x="6844534" y="264684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24" name="วงรี 223">
                <a:extLst>
                  <a:ext uri="{FF2B5EF4-FFF2-40B4-BE49-F238E27FC236}">
                    <a16:creationId xmlns:a16="http://schemas.microsoft.com/office/drawing/2014/main" id="{F36B67CB-1EE8-4810-AB11-2B63DD43C430}"/>
                  </a:ext>
                </a:extLst>
              </p:cNvPr>
              <p:cNvSpPr/>
              <p:nvPr/>
            </p:nvSpPr>
            <p:spPr>
              <a:xfrm>
                <a:off x="6844534" y="284687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25" name="วงรี 224">
                <a:extLst>
                  <a:ext uri="{FF2B5EF4-FFF2-40B4-BE49-F238E27FC236}">
                    <a16:creationId xmlns:a16="http://schemas.microsoft.com/office/drawing/2014/main" id="{7143009C-229C-42A1-8F6F-515250F203DF}"/>
                  </a:ext>
                </a:extLst>
              </p:cNvPr>
              <p:cNvSpPr/>
              <p:nvPr/>
            </p:nvSpPr>
            <p:spPr>
              <a:xfrm>
                <a:off x="6844534" y="30468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26" name="วงรี 225">
                <a:extLst>
                  <a:ext uri="{FF2B5EF4-FFF2-40B4-BE49-F238E27FC236}">
                    <a16:creationId xmlns:a16="http://schemas.microsoft.com/office/drawing/2014/main" id="{1996C852-8787-421A-8B7A-B535912C8DBC}"/>
                  </a:ext>
                </a:extLst>
              </p:cNvPr>
              <p:cNvSpPr/>
              <p:nvPr/>
            </p:nvSpPr>
            <p:spPr>
              <a:xfrm>
                <a:off x="6844534" y="32469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</p:grpSp>
        <p:pic>
          <p:nvPicPr>
            <p:cNvPr id="230" name="รูปภาพ 229">
              <a:extLst>
                <a:ext uri="{FF2B5EF4-FFF2-40B4-BE49-F238E27FC236}">
                  <a16:creationId xmlns:a16="http://schemas.microsoft.com/office/drawing/2014/main" id="{5BCBB62A-289D-4E01-BD9A-836A9963BB0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412710">
              <a:off x="2901771" y="5172733"/>
              <a:ext cx="496270" cy="458438"/>
            </a:xfrm>
            <a:prstGeom prst="rect">
              <a:avLst/>
            </a:prstGeom>
          </p:spPr>
        </p:pic>
        <p:sp>
          <p:nvSpPr>
            <p:cNvPr id="187" name="สี่เหลี่ยมผืนผ้า 186">
              <a:extLst>
                <a:ext uri="{FF2B5EF4-FFF2-40B4-BE49-F238E27FC236}">
                  <a16:creationId xmlns:a16="http://schemas.microsoft.com/office/drawing/2014/main" id="{EEEA021F-FE91-4991-A9F4-6B54B83EBB5E}"/>
                </a:ext>
              </a:extLst>
            </p:cNvPr>
            <p:cNvSpPr/>
            <p:nvPr/>
          </p:nvSpPr>
          <p:spPr>
            <a:xfrm>
              <a:off x="399393" y="309383"/>
              <a:ext cx="8441305" cy="4559946"/>
            </a:xfrm>
            <a:prstGeom prst="rect">
              <a:avLst/>
            </a:prstGeom>
            <a:solidFill>
              <a:schemeClr val="accent4">
                <a:lumMod val="20000"/>
                <a:lumOff val="80000"/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sp>
          <p:nvSpPr>
            <p:cNvPr id="2" name="สี่เหลี่ยมผืนผ้า 1">
              <a:extLst>
                <a:ext uri="{FF2B5EF4-FFF2-40B4-BE49-F238E27FC236}">
                  <a16:creationId xmlns:a16="http://schemas.microsoft.com/office/drawing/2014/main" id="{823F2461-C6A2-415D-BC23-E283FF6630FD}"/>
                </a:ext>
              </a:extLst>
            </p:cNvPr>
            <p:cNvSpPr/>
            <p:nvPr/>
          </p:nvSpPr>
          <p:spPr>
            <a:xfrm>
              <a:off x="1447350" y="465467"/>
              <a:ext cx="7437915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h-TH" sz="3800" b="1" u="sng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วัสดุผสม</a:t>
              </a:r>
              <a:r>
                <a:rPr lang="th-TH" sz="38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         </a:t>
              </a:r>
              <a:r>
                <a:rPr lang="th-TH" sz="3800" b="1" dirty="0">
                  <a:solidFill>
                    <a:srgbClr val="0070C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ผ้าคอมโพสิต </a:t>
              </a:r>
              <a:r>
                <a:rPr lang="en-US" sz="3800" b="1" dirty="0">
                  <a:solidFill>
                    <a:srgbClr val="0070C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(composite fabric) </a:t>
              </a:r>
              <a:endParaRPr lang="th-TH" sz="38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4D66D8C-08F9-42FB-9CF3-3FB38DB7AA9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6711" y="420884"/>
              <a:ext cx="720000" cy="720000"/>
            </a:xfrm>
            <a:prstGeom prst="rect">
              <a:avLst/>
            </a:prstGeom>
          </p:spPr>
        </p:pic>
        <p:sp>
          <p:nvSpPr>
            <p:cNvPr id="227" name="ลูกศร: ขวา 5">
              <a:extLst>
                <a:ext uri="{FF2B5EF4-FFF2-40B4-BE49-F238E27FC236}">
                  <a16:creationId xmlns:a16="http://schemas.microsoft.com/office/drawing/2014/main" id="{2B12FE2D-39F0-437F-958F-36C925D7AA7C}"/>
                </a:ext>
              </a:extLst>
            </p:cNvPr>
            <p:cNvSpPr/>
            <p:nvPr/>
          </p:nvSpPr>
          <p:spPr>
            <a:xfrm>
              <a:off x="2829369" y="676230"/>
              <a:ext cx="647797" cy="313463"/>
            </a:xfrm>
            <a:prstGeom prst="rightArrow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228" name="TextBox 227">
              <a:extLst>
                <a:ext uri="{FF2B5EF4-FFF2-40B4-BE49-F238E27FC236}">
                  <a16:creationId xmlns:a16="http://schemas.microsoft.com/office/drawing/2014/main" id="{5FB23239-4A61-4ED5-B063-902347D73EA1}"/>
                </a:ext>
              </a:extLst>
            </p:cNvPr>
            <p:cNvSpPr txBox="1"/>
            <p:nvPr/>
          </p:nvSpPr>
          <p:spPr>
            <a:xfrm>
              <a:off x="946327" y="1466459"/>
              <a:ext cx="5561167" cy="286232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th-TH" sz="2000" b="1" dirty="0">
                  <a:solidFill>
                    <a:srgbClr val="0070C0"/>
                  </a:solidFill>
                  <a:effectLst/>
                  <a:latin typeface="TH SarabunPSK" panose="020B0500040200020003" pitchFamily="34" charset="-34"/>
                  <a:ea typeface="Times New Roman" panose="02020603050405020304" pitchFamily="18" charset="0"/>
                  <a:cs typeface="TH SarabunPSK" panose="020B0500040200020003" pitchFamily="34" charset="-34"/>
                </a:rPr>
                <a:t>ผ้าคอมโพสิต (</a:t>
              </a:r>
              <a:r>
                <a:rPr lang="en-US" sz="2000" b="1" dirty="0">
                  <a:solidFill>
                    <a:srgbClr val="0070C0"/>
                  </a:solidFill>
                  <a:effectLst/>
                  <a:latin typeface="TH SarabunPSK" panose="020B0500040200020003" pitchFamily="34" charset="-34"/>
                  <a:ea typeface="Times New Roman" panose="02020603050405020304" pitchFamily="18" charset="0"/>
                  <a:cs typeface="TH SarabunPSK" panose="020B0500040200020003" pitchFamily="34" charset="-34"/>
                </a:rPr>
                <a:t>composite fabric) </a:t>
              </a:r>
              <a:r>
                <a:rPr lang="th-TH" sz="2000" dirty="0">
                  <a:effectLst/>
                  <a:latin typeface="TH SarabunPSK" panose="020B0500040200020003" pitchFamily="34" charset="-34"/>
                  <a:ea typeface="Times New Roman" panose="02020603050405020304" pitchFamily="18" charset="0"/>
                  <a:cs typeface="TH SarabunPSK" panose="020B0500040200020003" pitchFamily="34" charset="-34"/>
                </a:rPr>
                <a:t>เป็นวัสดุผสมชนิดหนึ่ง ผ้าคอมโพสิต</a:t>
              </a:r>
            </a:p>
            <a:p>
              <a:r>
                <a:rPr lang="th-TH" sz="2000" dirty="0">
                  <a:effectLst/>
                  <a:latin typeface="TH SarabunPSK" panose="020B0500040200020003" pitchFamily="34" charset="-34"/>
                  <a:ea typeface="Times New Roman" panose="02020603050405020304" pitchFamily="18" charset="0"/>
                  <a:cs typeface="TH SarabunPSK" panose="020B0500040200020003" pitchFamily="34" charset="-34"/>
                </a:rPr>
                <a:t>บางชนิดใช้เส้นใย เช่น เส้นใยพอลิเอสเทอร์ เป็นวัสดุเนื้อหลัก เส้นใยพอลิเอสเทอร์มีสมบัติอ่อนนุ่ม สวมใส่สบาย แต่มีข้อจำกัดคือไม่กันน้ำและระบายอากาศไม่ดี </a:t>
              </a:r>
            </a:p>
            <a:p>
              <a:r>
                <a:rPr lang="th-TH" sz="2000" dirty="0">
                  <a:effectLst/>
                  <a:latin typeface="TH SarabunPSK" panose="020B0500040200020003" pitchFamily="34" charset="-34"/>
                  <a:ea typeface="Times New Roman" panose="02020603050405020304" pitchFamily="18" charset="0"/>
                  <a:cs typeface="TH SarabunPSK" panose="020B0500040200020003" pitchFamily="34" charset="-34"/>
                </a:rPr>
                <a:t>จึงนำพลาสติกชนิดพอลิยูรีเทน (</a:t>
              </a:r>
              <a:r>
                <a:rPr lang="en-US" sz="2000" dirty="0">
                  <a:effectLst/>
                  <a:latin typeface="TH SarabunPSK" panose="020B0500040200020003" pitchFamily="34" charset="-34"/>
                  <a:ea typeface="Times New Roman" panose="02020603050405020304" pitchFamily="18" charset="0"/>
                  <a:cs typeface="TH SarabunPSK" panose="020B0500040200020003" pitchFamily="34" charset="-34"/>
                </a:rPr>
                <a:t>polyurethane) </a:t>
              </a:r>
              <a:r>
                <a:rPr lang="th-TH" sz="2000" dirty="0">
                  <a:effectLst/>
                  <a:latin typeface="TH SarabunPSK" panose="020B0500040200020003" pitchFamily="34" charset="-34"/>
                  <a:ea typeface="Times New Roman" panose="02020603050405020304" pitchFamily="18" charset="0"/>
                  <a:cs typeface="TH SarabunPSK" panose="020B0500040200020003" pitchFamily="34" charset="-34"/>
                </a:rPr>
                <a:t>ซึ่งมีสมบัติกันน้ำ มาเสริมแรงระหว่างชั้นเส้นใยพอลิเอสเทอร์ </a:t>
              </a:r>
            </a:p>
            <a:p>
              <a:endParaRPr lang="th-TH" sz="2000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endParaRPr>
            </a:p>
            <a:p>
              <a:r>
                <a:rPr lang="th-TH" sz="2000" b="1" dirty="0">
                  <a:solidFill>
                    <a:srgbClr val="0070C0"/>
                  </a:solidFill>
                  <a:effectLst/>
                  <a:latin typeface="TH SarabunPSK" panose="020B0500040200020003" pitchFamily="34" charset="-34"/>
                  <a:ea typeface="Times New Roman" panose="02020603050405020304" pitchFamily="18" charset="0"/>
                  <a:cs typeface="TH SarabunPSK" panose="020B0500040200020003" pitchFamily="34" charset="-34"/>
                </a:rPr>
                <a:t>ดังนั้นผ้าคอมโพสิตนี้นิยมนำมาใช้ผลิตเครื่องนุ่งห่ม </a:t>
              </a:r>
              <a:r>
                <a:rPr lang="th-TH" sz="2000" dirty="0">
                  <a:effectLst/>
                  <a:latin typeface="TH SarabunPSK" panose="020B0500040200020003" pitchFamily="34" charset="-34"/>
                  <a:ea typeface="Times New Roman" panose="02020603050405020304" pitchFamily="18" charset="0"/>
                  <a:cs typeface="TH SarabunPSK" panose="020B0500040200020003" pitchFamily="34" charset="-34"/>
                </a:rPr>
                <a:t>ที่มีสมบัติกันน้ำ กันรังสี </a:t>
              </a:r>
            </a:p>
            <a:p>
              <a:r>
                <a:rPr lang="th-TH" sz="2000" dirty="0">
                  <a:effectLst/>
                  <a:latin typeface="TH SarabunPSK" panose="020B0500040200020003" pitchFamily="34" charset="-34"/>
                  <a:ea typeface="Times New Roman" panose="02020603050405020304" pitchFamily="18" charset="0"/>
                  <a:cs typeface="TH SarabunPSK" panose="020B0500040200020003" pitchFamily="34" charset="-34"/>
                </a:rPr>
                <a:t>กันความร้อน ในขณะเดียวกันก็สามารถระบายไอน้ำและอากาศได้ดี เมื่อสวมใส่แล้วไม่ร้อน ไม่อับชื้น</a:t>
              </a:r>
              <a:endParaRPr lang="th-TH" sz="2000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cxnSp>
          <p:nvCxnSpPr>
            <p:cNvPr id="229" name="Straight Connector 228">
              <a:extLst>
                <a:ext uri="{FF2B5EF4-FFF2-40B4-BE49-F238E27FC236}">
                  <a16:creationId xmlns:a16="http://schemas.microsoft.com/office/drawing/2014/main" id="{17946176-C9E3-4A9A-A479-B334B179B3B1}"/>
                </a:ext>
              </a:extLst>
            </p:cNvPr>
            <p:cNvCxnSpPr/>
            <p:nvPr/>
          </p:nvCxnSpPr>
          <p:spPr>
            <a:xfrm>
              <a:off x="940613" y="1560132"/>
              <a:ext cx="0" cy="1476000"/>
            </a:xfrm>
            <a:prstGeom prst="line">
              <a:avLst/>
            </a:prstGeom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Straight Connector 230">
              <a:extLst>
                <a:ext uri="{FF2B5EF4-FFF2-40B4-BE49-F238E27FC236}">
                  <a16:creationId xmlns:a16="http://schemas.microsoft.com/office/drawing/2014/main" id="{A09AFC7D-DF7B-4193-B0DD-E22A608A747D}"/>
                </a:ext>
              </a:extLst>
            </p:cNvPr>
            <p:cNvCxnSpPr/>
            <p:nvPr/>
          </p:nvCxnSpPr>
          <p:spPr>
            <a:xfrm>
              <a:off x="937136" y="3358667"/>
              <a:ext cx="0" cy="1044000"/>
            </a:xfrm>
            <a:prstGeom prst="line">
              <a:avLst/>
            </a:prstGeom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6866" name="Picture 2" descr="ดำน้ำลึก, เสื้อผ้า, ชุดดำน้ำ, ดำน้ำตื้น, เรือ">
              <a:extLst>
                <a:ext uri="{FF2B5EF4-FFF2-40B4-BE49-F238E27FC236}">
                  <a16:creationId xmlns:a16="http://schemas.microsoft.com/office/drawing/2014/main" id="{F5E28CE3-4BBE-4B71-BB53-74C9B0A3A2C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728" r="83037" b="32038"/>
            <a:stretch/>
          </p:blipFill>
          <p:spPr bwMode="auto">
            <a:xfrm>
              <a:off x="6447084" y="1001726"/>
              <a:ext cx="1636234" cy="34121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2" name="TextBox 231">
              <a:extLst>
                <a:ext uri="{FF2B5EF4-FFF2-40B4-BE49-F238E27FC236}">
                  <a16:creationId xmlns:a16="http://schemas.microsoft.com/office/drawing/2014/main" id="{04FF94A5-FFD1-4B3D-B7FA-9E90BD688EDB}"/>
                </a:ext>
              </a:extLst>
            </p:cNvPr>
            <p:cNvSpPr txBox="1"/>
            <p:nvPr/>
          </p:nvSpPr>
          <p:spPr>
            <a:xfrm>
              <a:off x="5613908" y="4419607"/>
              <a:ext cx="3011459" cy="769441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th-TH" sz="2200" b="1" dirty="0">
                  <a:solidFill>
                    <a:schemeClr val="tx1"/>
                  </a:solidFill>
                  <a:effectLst/>
                  <a:latin typeface="TH SarabunPSK" panose="020B0500040200020003" pitchFamily="34" charset="-34"/>
                  <a:ea typeface="Times New Roman" panose="02020603050405020304" pitchFamily="18" charset="0"/>
                  <a:cs typeface="TH SarabunPSK" panose="020B0500040200020003" pitchFamily="34" charset="-34"/>
                </a:rPr>
                <a:t>ผ้าคอมโพสิต นิยมนำมาใช้ทำ</a:t>
              </a:r>
            </a:p>
            <a:p>
              <a:pPr algn="ctr"/>
              <a:r>
                <a:rPr lang="th-TH" sz="2200" b="1" dirty="0">
                  <a:solidFill>
                    <a:schemeClr val="tx1"/>
                  </a:solidFill>
                  <a:effectLst/>
                  <a:latin typeface="TH SarabunPSK" panose="020B0500040200020003" pitchFamily="34" charset="-34"/>
                  <a:ea typeface="Times New Roman" panose="02020603050405020304" pitchFamily="18" charset="0"/>
                  <a:cs typeface="TH SarabunPSK" panose="020B0500040200020003" pitchFamily="34" charset="-34"/>
                </a:rPr>
                <a:t>ชุดกันฝน ชุดดำน้ำ ชุดสกี เป็นต้น</a:t>
              </a:r>
              <a:endParaRPr lang="th-TH" sz="2200" b="1" dirty="0">
                <a:solidFill>
                  <a:schemeClr val="tx1"/>
                </a:solidFill>
              </a:endParaRPr>
            </a:p>
          </p:txBody>
        </p:sp>
        <p:pic>
          <p:nvPicPr>
            <p:cNvPr id="233" name="รูปภาพ 227">
              <a:extLst>
                <a:ext uri="{FF2B5EF4-FFF2-40B4-BE49-F238E27FC236}">
                  <a16:creationId xmlns:a16="http://schemas.microsoft.com/office/drawing/2014/main" id="{D78732BF-1FDC-4161-A8B2-118FA774CE5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362" y="1474248"/>
              <a:ext cx="360000" cy="360000"/>
            </a:xfrm>
            <a:prstGeom prst="rect">
              <a:avLst/>
            </a:prstGeom>
          </p:spPr>
        </p:pic>
        <p:pic>
          <p:nvPicPr>
            <p:cNvPr id="234" name="รูปภาพ 227">
              <a:extLst>
                <a:ext uri="{FF2B5EF4-FFF2-40B4-BE49-F238E27FC236}">
                  <a16:creationId xmlns:a16="http://schemas.microsoft.com/office/drawing/2014/main" id="{5878B280-644F-46F2-A6A9-85CFD977516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9748" y="3313186"/>
              <a:ext cx="360000" cy="360000"/>
            </a:xfrm>
            <a:prstGeom prst="rect">
              <a:avLst/>
            </a:prstGeom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7FBC55AE-994D-4360-8934-AB9FB39A69B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3127" y="3400595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42903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6D7B6921-F47C-4C1A-85AF-FC5A61B540A6}"/>
              </a:ext>
            </a:extLst>
          </p:cNvPr>
          <p:cNvGrpSpPr/>
          <p:nvPr/>
        </p:nvGrpSpPr>
        <p:grpSpPr>
          <a:xfrm>
            <a:off x="-24524" y="-71791"/>
            <a:ext cx="9188286" cy="5702962"/>
            <a:chOff x="-24524" y="-71791"/>
            <a:chExt cx="9188286" cy="5702962"/>
          </a:xfrm>
        </p:grpSpPr>
        <p:sp>
          <p:nvSpPr>
            <p:cNvPr id="124" name="วงรี 123">
              <a:extLst>
                <a:ext uri="{FF2B5EF4-FFF2-40B4-BE49-F238E27FC236}">
                  <a16:creationId xmlns:a16="http://schemas.microsoft.com/office/drawing/2014/main" id="{4D749C6A-B85E-4128-A4F5-3C008CE3256F}"/>
                </a:ext>
              </a:extLst>
            </p:cNvPr>
            <p:cNvSpPr/>
            <p:nvPr/>
          </p:nvSpPr>
          <p:spPr>
            <a:xfrm rot="2025166">
              <a:off x="4547239" y="3641871"/>
              <a:ext cx="1654232" cy="1528124"/>
            </a:xfrm>
            <a:prstGeom prst="ellipse">
              <a:avLst/>
            </a:prstGeom>
            <a:pattFill prst="dkHorz">
              <a:fgClr>
                <a:srgbClr val="3DADD4"/>
              </a:fgClr>
              <a:bgClr>
                <a:schemeClr val="accent5">
                  <a:lumMod val="40000"/>
                  <a:lumOff val="6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 dirty="0"/>
            </a:p>
          </p:txBody>
        </p:sp>
        <p:sp>
          <p:nvSpPr>
            <p:cNvPr id="123" name="วงรี 122">
              <a:extLst>
                <a:ext uri="{FF2B5EF4-FFF2-40B4-BE49-F238E27FC236}">
                  <a16:creationId xmlns:a16="http://schemas.microsoft.com/office/drawing/2014/main" id="{4547BB5D-980C-49C6-8DD2-5EBB553E6D2E}"/>
                </a:ext>
              </a:extLst>
            </p:cNvPr>
            <p:cNvSpPr/>
            <p:nvPr/>
          </p:nvSpPr>
          <p:spPr>
            <a:xfrm rot="2025166">
              <a:off x="248763" y="2075931"/>
              <a:ext cx="1654232" cy="1528124"/>
            </a:xfrm>
            <a:prstGeom prst="ellipse">
              <a:avLst/>
            </a:prstGeom>
            <a:pattFill prst="dkHorz">
              <a:fgClr>
                <a:srgbClr val="3DADD4"/>
              </a:fgClr>
              <a:bgClr>
                <a:schemeClr val="accent5">
                  <a:lumMod val="40000"/>
                  <a:lumOff val="6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 dirty="0"/>
            </a:p>
          </p:txBody>
        </p:sp>
        <p:sp>
          <p:nvSpPr>
            <p:cNvPr id="122" name="วงรี 121">
              <a:extLst>
                <a:ext uri="{FF2B5EF4-FFF2-40B4-BE49-F238E27FC236}">
                  <a16:creationId xmlns:a16="http://schemas.microsoft.com/office/drawing/2014/main" id="{136E3BA7-F06D-4AEC-9D6F-42B890E5616A}"/>
                </a:ext>
              </a:extLst>
            </p:cNvPr>
            <p:cNvSpPr/>
            <p:nvPr/>
          </p:nvSpPr>
          <p:spPr>
            <a:xfrm rot="2025166">
              <a:off x="6990495" y="1782658"/>
              <a:ext cx="1654232" cy="1528124"/>
            </a:xfrm>
            <a:prstGeom prst="ellipse">
              <a:avLst/>
            </a:prstGeom>
            <a:pattFill prst="dkHorz">
              <a:fgClr>
                <a:srgbClr val="3DADD4"/>
              </a:fgClr>
              <a:bgClr>
                <a:schemeClr val="accent5">
                  <a:lumMod val="40000"/>
                  <a:lumOff val="6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 dirty="0"/>
            </a:p>
          </p:txBody>
        </p:sp>
        <p:grpSp>
          <p:nvGrpSpPr>
            <p:cNvPr id="25" name="กลุ่ม 24">
              <a:extLst>
                <a:ext uri="{FF2B5EF4-FFF2-40B4-BE49-F238E27FC236}">
                  <a16:creationId xmlns:a16="http://schemas.microsoft.com/office/drawing/2014/main" id="{C3AE868D-FBBA-4B74-B214-3D8230C10F4E}"/>
                </a:ext>
              </a:extLst>
            </p:cNvPr>
            <p:cNvGrpSpPr/>
            <p:nvPr/>
          </p:nvGrpSpPr>
          <p:grpSpPr>
            <a:xfrm>
              <a:off x="-24524" y="-71791"/>
              <a:ext cx="5503933" cy="4625727"/>
              <a:chOff x="-13854" y="-53779"/>
              <a:chExt cx="5988928" cy="5448712"/>
            </a:xfrm>
            <a:gradFill>
              <a:gsLst>
                <a:gs pos="0">
                  <a:srgbClr val="FEE882"/>
                </a:gs>
                <a:gs pos="73000">
                  <a:srgbClr val="FEE882"/>
                </a:gs>
                <a:gs pos="100000">
                  <a:srgbClr val="FEE882"/>
                </a:gs>
              </a:gsLst>
              <a:path path="circle">
                <a:fillToRect l="50000" t="50000" r="50000" b="50000"/>
              </a:path>
            </a:gradFill>
          </p:grpSpPr>
          <p:sp>
            <p:nvSpPr>
              <p:cNvPr id="24" name="รูปแบบอิสระ: รูปร่าง 23">
                <a:extLst>
                  <a:ext uri="{FF2B5EF4-FFF2-40B4-BE49-F238E27FC236}">
                    <a16:creationId xmlns:a16="http://schemas.microsoft.com/office/drawing/2014/main" id="{8532D37F-FCA3-4BF8-BDEE-30A101219801}"/>
                  </a:ext>
                </a:extLst>
              </p:cNvPr>
              <p:cNvSpPr/>
              <p:nvPr/>
            </p:nvSpPr>
            <p:spPr>
              <a:xfrm>
                <a:off x="-13854" y="415635"/>
                <a:ext cx="3654961" cy="4979298"/>
              </a:xfrm>
              <a:custGeom>
                <a:avLst/>
                <a:gdLst>
                  <a:gd name="connsiteX0" fmla="*/ 3034146 w 3034146"/>
                  <a:gd name="connsiteY0" fmla="*/ 0 h 4724400"/>
                  <a:gd name="connsiteX1" fmla="*/ 1676400 w 3034146"/>
                  <a:gd name="connsiteY1" fmla="*/ 1939636 h 4724400"/>
                  <a:gd name="connsiteX2" fmla="*/ 831273 w 3034146"/>
                  <a:gd name="connsiteY2" fmla="*/ 2521527 h 4724400"/>
                  <a:gd name="connsiteX3" fmla="*/ 498764 w 3034146"/>
                  <a:gd name="connsiteY3" fmla="*/ 4322618 h 4724400"/>
                  <a:gd name="connsiteX4" fmla="*/ 13855 w 3034146"/>
                  <a:gd name="connsiteY4" fmla="*/ 4724400 h 4724400"/>
                  <a:gd name="connsiteX5" fmla="*/ 0 w 3034146"/>
                  <a:gd name="connsiteY5" fmla="*/ 41564 h 4724400"/>
                  <a:gd name="connsiteX6" fmla="*/ 3034146 w 3034146"/>
                  <a:gd name="connsiteY6" fmla="*/ 0 h 4724400"/>
                  <a:gd name="connsiteX0" fmla="*/ 3034146 w 3034146"/>
                  <a:gd name="connsiteY0" fmla="*/ 0 h 5021667"/>
                  <a:gd name="connsiteX1" fmla="*/ 1676400 w 3034146"/>
                  <a:gd name="connsiteY1" fmla="*/ 1939636 h 5021667"/>
                  <a:gd name="connsiteX2" fmla="*/ 831273 w 3034146"/>
                  <a:gd name="connsiteY2" fmla="*/ 2521527 h 5021667"/>
                  <a:gd name="connsiteX3" fmla="*/ 498764 w 3034146"/>
                  <a:gd name="connsiteY3" fmla="*/ 4322618 h 5021667"/>
                  <a:gd name="connsiteX4" fmla="*/ 13855 w 3034146"/>
                  <a:gd name="connsiteY4" fmla="*/ 4724400 h 5021667"/>
                  <a:gd name="connsiteX5" fmla="*/ 0 w 3034146"/>
                  <a:gd name="connsiteY5" fmla="*/ 41564 h 5021667"/>
                  <a:gd name="connsiteX6" fmla="*/ 3034146 w 3034146"/>
                  <a:gd name="connsiteY6" fmla="*/ 0 h 5021667"/>
                  <a:gd name="connsiteX0" fmla="*/ 3034146 w 3034146"/>
                  <a:gd name="connsiteY0" fmla="*/ 0 h 5021667"/>
                  <a:gd name="connsiteX1" fmla="*/ 1676400 w 3034146"/>
                  <a:gd name="connsiteY1" fmla="*/ 1939636 h 5021667"/>
                  <a:gd name="connsiteX2" fmla="*/ 831273 w 3034146"/>
                  <a:gd name="connsiteY2" fmla="*/ 2521527 h 5021667"/>
                  <a:gd name="connsiteX3" fmla="*/ 498764 w 3034146"/>
                  <a:gd name="connsiteY3" fmla="*/ 4322618 h 5021667"/>
                  <a:gd name="connsiteX4" fmla="*/ 13855 w 3034146"/>
                  <a:gd name="connsiteY4" fmla="*/ 4724400 h 5021667"/>
                  <a:gd name="connsiteX5" fmla="*/ 0 w 3034146"/>
                  <a:gd name="connsiteY5" fmla="*/ 41564 h 5021667"/>
                  <a:gd name="connsiteX6" fmla="*/ 3034146 w 3034146"/>
                  <a:gd name="connsiteY6" fmla="*/ 0 h 5021667"/>
                  <a:gd name="connsiteX0" fmla="*/ 3034146 w 3073956"/>
                  <a:gd name="connsiteY0" fmla="*/ 0 h 5021667"/>
                  <a:gd name="connsiteX1" fmla="*/ 1676400 w 3073956"/>
                  <a:gd name="connsiteY1" fmla="*/ 1939636 h 5021667"/>
                  <a:gd name="connsiteX2" fmla="*/ 831273 w 3073956"/>
                  <a:gd name="connsiteY2" fmla="*/ 2521527 h 5021667"/>
                  <a:gd name="connsiteX3" fmla="*/ 498764 w 3073956"/>
                  <a:gd name="connsiteY3" fmla="*/ 4322618 h 5021667"/>
                  <a:gd name="connsiteX4" fmla="*/ 13855 w 3073956"/>
                  <a:gd name="connsiteY4" fmla="*/ 4724400 h 5021667"/>
                  <a:gd name="connsiteX5" fmla="*/ 0 w 3073956"/>
                  <a:gd name="connsiteY5" fmla="*/ 41564 h 5021667"/>
                  <a:gd name="connsiteX6" fmla="*/ 3034146 w 3073956"/>
                  <a:gd name="connsiteY6" fmla="*/ 0 h 5021667"/>
                  <a:gd name="connsiteX0" fmla="*/ 3034146 w 3101237"/>
                  <a:gd name="connsiteY0" fmla="*/ 0 h 5021667"/>
                  <a:gd name="connsiteX1" fmla="*/ 2286000 w 3101237"/>
                  <a:gd name="connsiteY1" fmla="*/ 2119745 h 5021667"/>
                  <a:gd name="connsiteX2" fmla="*/ 831273 w 3101237"/>
                  <a:gd name="connsiteY2" fmla="*/ 2521527 h 5021667"/>
                  <a:gd name="connsiteX3" fmla="*/ 498764 w 3101237"/>
                  <a:gd name="connsiteY3" fmla="*/ 4322618 h 5021667"/>
                  <a:gd name="connsiteX4" fmla="*/ 13855 w 3101237"/>
                  <a:gd name="connsiteY4" fmla="*/ 4724400 h 5021667"/>
                  <a:gd name="connsiteX5" fmla="*/ 0 w 3101237"/>
                  <a:gd name="connsiteY5" fmla="*/ 41564 h 5021667"/>
                  <a:gd name="connsiteX6" fmla="*/ 3034146 w 3101237"/>
                  <a:gd name="connsiteY6" fmla="*/ 0 h 5021667"/>
                  <a:gd name="connsiteX0" fmla="*/ 3740728 w 3780989"/>
                  <a:gd name="connsiteY0" fmla="*/ 13854 h 4980103"/>
                  <a:gd name="connsiteX1" fmla="*/ 2286000 w 3780989"/>
                  <a:gd name="connsiteY1" fmla="*/ 2078181 h 4980103"/>
                  <a:gd name="connsiteX2" fmla="*/ 831273 w 3780989"/>
                  <a:gd name="connsiteY2" fmla="*/ 2479963 h 4980103"/>
                  <a:gd name="connsiteX3" fmla="*/ 498764 w 3780989"/>
                  <a:gd name="connsiteY3" fmla="*/ 4281054 h 4980103"/>
                  <a:gd name="connsiteX4" fmla="*/ 13855 w 3780989"/>
                  <a:gd name="connsiteY4" fmla="*/ 4682836 h 4980103"/>
                  <a:gd name="connsiteX5" fmla="*/ 0 w 3780989"/>
                  <a:gd name="connsiteY5" fmla="*/ 0 h 4980103"/>
                  <a:gd name="connsiteX6" fmla="*/ 3740728 w 3780989"/>
                  <a:gd name="connsiteY6" fmla="*/ 13854 h 4980103"/>
                  <a:gd name="connsiteX0" fmla="*/ 3740728 w 3803936"/>
                  <a:gd name="connsiteY0" fmla="*/ 13854 h 4980103"/>
                  <a:gd name="connsiteX1" fmla="*/ 2826327 w 3803936"/>
                  <a:gd name="connsiteY1" fmla="*/ 1884217 h 4980103"/>
                  <a:gd name="connsiteX2" fmla="*/ 831273 w 3803936"/>
                  <a:gd name="connsiteY2" fmla="*/ 2479963 h 4980103"/>
                  <a:gd name="connsiteX3" fmla="*/ 498764 w 3803936"/>
                  <a:gd name="connsiteY3" fmla="*/ 4281054 h 4980103"/>
                  <a:gd name="connsiteX4" fmla="*/ 13855 w 3803936"/>
                  <a:gd name="connsiteY4" fmla="*/ 4682836 h 4980103"/>
                  <a:gd name="connsiteX5" fmla="*/ 0 w 3803936"/>
                  <a:gd name="connsiteY5" fmla="*/ 0 h 4980103"/>
                  <a:gd name="connsiteX6" fmla="*/ 3740728 w 3803936"/>
                  <a:gd name="connsiteY6" fmla="*/ 13854 h 4980103"/>
                  <a:gd name="connsiteX0" fmla="*/ 3740728 w 3819518"/>
                  <a:gd name="connsiteY0" fmla="*/ 13854 h 4980103"/>
                  <a:gd name="connsiteX1" fmla="*/ 2826327 w 3819518"/>
                  <a:gd name="connsiteY1" fmla="*/ 1884217 h 4980103"/>
                  <a:gd name="connsiteX2" fmla="*/ 831273 w 3819518"/>
                  <a:gd name="connsiteY2" fmla="*/ 2479963 h 4980103"/>
                  <a:gd name="connsiteX3" fmla="*/ 498764 w 3819518"/>
                  <a:gd name="connsiteY3" fmla="*/ 4281054 h 4980103"/>
                  <a:gd name="connsiteX4" fmla="*/ 13855 w 3819518"/>
                  <a:gd name="connsiteY4" fmla="*/ 4682836 h 4980103"/>
                  <a:gd name="connsiteX5" fmla="*/ 0 w 3819518"/>
                  <a:gd name="connsiteY5" fmla="*/ 0 h 4980103"/>
                  <a:gd name="connsiteX6" fmla="*/ 3740728 w 3819518"/>
                  <a:gd name="connsiteY6" fmla="*/ 13854 h 4980103"/>
                  <a:gd name="connsiteX0" fmla="*/ 3699165 w 3764759"/>
                  <a:gd name="connsiteY0" fmla="*/ 0 h 4980103"/>
                  <a:gd name="connsiteX1" fmla="*/ 2826327 w 3764759"/>
                  <a:gd name="connsiteY1" fmla="*/ 1884217 h 4980103"/>
                  <a:gd name="connsiteX2" fmla="*/ 831273 w 3764759"/>
                  <a:gd name="connsiteY2" fmla="*/ 2479963 h 4980103"/>
                  <a:gd name="connsiteX3" fmla="*/ 498764 w 3764759"/>
                  <a:gd name="connsiteY3" fmla="*/ 4281054 h 4980103"/>
                  <a:gd name="connsiteX4" fmla="*/ 13855 w 3764759"/>
                  <a:gd name="connsiteY4" fmla="*/ 4682836 h 4980103"/>
                  <a:gd name="connsiteX5" fmla="*/ 0 w 3764759"/>
                  <a:gd name="connsiteY5" fmla="*/ 0 h 4980103"/>
                  <a:gd name="connsiteX6" fmla="*/ 3699165 w 3764759"/>
                  <a:gd name="connsiteY6" fmla="*/ 0 h 4980103"/>
                  <a:gd name="connsiteX0" fmla="*/ 3408220 w 3496956"/>
                  <a:gd name="connsiteY0" fmla="*/ 0 h 4993957"/>
                  <a:gd name="connsiteX1" fmla="*/ 2826327 w 3496956"/>
                  <a:gd name="connsiteY1" fmla="*/ 1898071 h 4993957"/>
                  <a:gd name="connsiteX2" fmla="*/ 831273 w 3496956"/>
                  <a:gd name="connsiteY2" fmla="*/ 2493817 h 4993957"/>
                  <a:gd name="connsiteX3" fmla="*/ 498764 w 3496956"/>
                  <a:gd name="connsiteY3" fmla="*/ 4294908 h 4993957"/>
                  <a:gd name="connsiteX4" fmla="*/ 13855 w 3496956"/>
                  <a:gd name="connsiteY4" fmla="*/ 4696690 h 4993957"/>
                  <a:gd name="connsiteX5" fmla="*/ 0 w 3496956"/>
                  <a:gd name="connsiteY5" fmla="*/ 13854 h 4993957"/>
                  <a:gd name="connsiteX6" fmla="*/ 3408220 w 3496956"/>
                  <a:gd name="connsiteY6" fmla="*/ 0 h 4993957"/>
                  <a:gd name="connsiteX0" fmla="*/ 3408220 w 3460882"/>
                  <a:gd name="connsiteY0" fmla="*/ 0 h 4993957"/>
                  <a:gd name="connsiteX1" fmla="*/ 2355272 w 3460882"/>
                  <a:gd name="connsiteY1" fmla="*/ 1787235 h 4993957"/>
                  <a:gd name="connsiteX2" fmla="*/ 831273 w 3460882"/>
                  <a:gd name="connsiteY2" fmla="*/ 2493817 h 4993957"/>
                  <a:gd name="connsiteX3" fmla="*/ 498764 w 3460882"/>
                  <a:gd name="connsiteY3" fmla="*/ 4294908 h 4993957"/>
                  <a:gd name="connsiteX4" fmla="*/ 13855 w 3460882"/>
                  <a:gd name="connsiteY4" fmla="*/ 4696690 h 4993957"/>
                  <a:gd name="connsiteX5" fmla="*/ 0 w 3460882"/>
                  <a:gd name="connsiteY5" fmla="*/ 13854 h 4993957"/>
                  <a:gd name="connsiteX6" fmla="*/ 3408220 w 3460882"/>
                  <a:gd name="connsiteY6" fmla="*/ 0 h 4993957"/>
                  <a:gd name="connsiteX0" fmla="*/ 3408220 w 3461814"/>
                  <a:gd name="connsiteY0" fmla="*/ 0 h 4997951"/>
                  <a:gd name="connsiteX1" fmla="*/ 2355272 w 3461814"/>
                  <a:gd name="connsiteY1" fmla="*/ 1787235 h 4997951"/>
                  <a:gd name="connsiteX2" fmla="*/ 706582 w 3461814"/>
                  <a:gd name="connsiteY2" fmla="*/ 2369126 h 4997951"/>
                  <a:gd name="connsiteX3" fmla="*/ 498764 w 3461814"/>
                  <a:gd name="connsiteY3" fmla="*/ 4294908 h 4997951"/>
                  <a:gd name="connsiteX4" fmla="*/ 13855 w 3461814"/>
                  <a:gd name="connsiteY4" fmla="*/ 4696690 h 4997951"/>
                  <a:gd name="connsiteX5" fmla="*/ 0 w 3461814"/>
                  <a:gd name="connsiteY5" fmla="*/ 13854 h 4997951"/>
                  <a:gd name="connsiteX6" fmla="*/ 3408220 w 3461814"/>
                  <a:gd name="connsiteY6" fmla="*/ 0 h 4997951"/>
                  <a:gd name="connsiteX0" fmla="*/ 3505202 w 3555152"/>
                  <a:gd name="connsiteY0" fmla="*/ 13855 h 4984097"/>
                  <a:gd name="connsiteX1" fmla="*/ 2355272 w 3555152"/>
                  <a:gd name="connsiteY1" fmla="*/ 1773381 h 4984097"/>
                  <a:gd name="connsiteX2" fmla="*/ 706582 w 3555152"/>
                  <a:gd name="connsiteY2" fmla="*/ 2355272 h 4984097"/>
                  <a:gd name="connsiteX3" fmla="*/ 498764 w 3555152"/>
                  <a:gd name="connsiteY3" fmla="*/ 4281054 h 4984097"/>
                  <a:gd name="connsiteX4" fmla="*/ 13855 w 3555152"/>
                  <a:gd name="connsiteY4" fmla="*/ 4682836 h 4984097"/>
                  <a:gd name="connsiteX5" fmla="*/ 0 w 3555152"/>
                  <a:gd name="connsiteY5" fmla="*/ 0 h 4984097"/>
                  <a:gd name="connsiteX6" fmla="*/ 3505202 w 3555152"/>
                  <a:gd name="connsiteY6" fmla="*/ 13855 h 4984097"/>
                  <a:gd name="connsiteX0" fmla="*/ 3505202 w 3509945"/>
                  <a:gd name="connsiteY0" fmla="*/ 13855 h 4984097"/>
                  <a:gd name="connsiteX1" fmla="*/ 2355272 w 3509945"/>
                  <a:gd name="connsiteY1" fmla="*/ 1773381 h 4984097"/>
                  <a:gd name="connsiteX2" fmla="*/ 706582 w 3509945"/>
                  <a:gd name="connsiteY2" fmla="*/ 2355272 h 4984097"/>
                  <a:gd name="connsiteX3" fmla="*/ 498764 w 3509945"/>
                  <a:gd name="connsiteY3" fmla="*/ 4281054 h 4984097"/>
                  <a:gd name="connsiteX4" fmla="*/ 13855 w 3509945"/>
                  <a:gd name="connsiteY4" fmla="*/ 4682836 h 4984097"/>
                  <a:gd name="connsiteX5" fmla="*/ 0 w 3509945"/>
                  <a:gd name="connsiteY5" fmla="*/ 0 h 4984097"/>
                  <a:gd name="connsiteX6" fmla="*/ 3505202 w 3509945"/>
                  <a:gd name="connsiteY6" fmla="*/ 13855 h 4984097"/>
                  <a:gd name="connsiteX0" fmla="*/ 3505202 w 3510195"/>
                  <a:gd name="connsiteY0" fmla="*/ 13855 h 4984097"/>
                  <a:gd name="connsiteX1" fmla="*/ 2355272 w 3510195"/>
                  <a:gd name="connsiteY1" fmla="*/ 1773381 h 4984097"/>
                  <a:gd name="connsiteX2" fmla="*/ 706582 w 3510195"/>
                  <a:gd name="connsiteY2" fmla="*/ 2355272 h 4984097"/>
                  <a:gd name="connsiteX3" fmla="*/ 498764 w 3510195"/>
                  <a:gd name="connsiteY3" fmla="*/ 4281054 h 4984097"/>
                  <a:gd name="connsiteX4" fmla="*/ 13855 w 3510195"/>
                  <a:gd name="connsiteY4" fmla="*/ 4682836 h 4984097"/>
                  <a:gd name="connsiteX5" fmla="*/ 0 w 3510195"/>
                  <a:gd name="connsiteY5" fmla="*/ 0 h 4984097"/>
                  <a:gd name="connsiteX6" fmla="*/ 3505202 w 3510195"/>
                  <a:gd name="connsiteY6" fmla="*/ 13855 h 4984097"/>
                  <a:gd name="connsiteX0" fmla="*/ 3505202 w 3510379"/>
                  <a:gd name="connsiteY0" fmla="*/ 13855 h 4984097"/>
                  <a:gd name="connsiteX1" fmla="*/ 2382981 w 3510379"/>
                  <a:gd name="connsiteY1" fmla="*/ 1911927 h 4984097"/>
                  <a:gd name="connsiteX2" fmla="*/ 706582 w 3510379"/>
                  <a:gd name="connsiteY2" fmla="*/ 2355272 h 4984097"/>
                  <a:gd name="connsiteX3" fmla="*/ 498764 w 3510379"/>
                  <a:gd name="connsiteY3" fmla="*/ 4281054 h 4984097"/>
                  <a:gd name="connsiteX4" fmla="*/ 13855 w 3510379"/>
                  <a:gd name="connsiteY4" fmla="*/ 4682836 h 4984097"/>
                  <a:gd name="connsiteX5" fmla="*/ 0 w 3510379"/>
                  <a:gd name="connsiteY5" fmla="*/ 0 h 4984097"/>
                  <a:gd name="connsiteX6" fmla="*/ 3505202 w 3510379"/>
                  <a:gd name="connsiteY6" fmla="*/ 13855 h 4984097"/>
                  <a:gd name="connsiteX0" fmla="*/ 3865420 w 3868973"/>
                  <a:gd name="connsiteY0" fmla="*/ 13855 h 4984097"/>
                  <a:gd name="connsiteX1" fmla="*/ 2382981 w 3868973"/>
                  <a:gd name="connsiteY1" fmla="*/ 1911927 h 4984097"/>
                  <a:gd name="connsiteX2" fmla="*/ 706582 w 3868973"/>
                  <a:gd name="connsiteY2" fmla="*/ 2355272 h 4984097"/>
                  <a:gd name="connsiteX3" fmla="*/ 498764 w 3868973"/>
                  <a:gd name="connsiteY3" fmla="*/ 4281054 h 4984097"/>
                  <a:gd name="connsiteX4" fmla="*/ 13855 w 3868973"/>
                  <a:gd name="connsiteY4" fmla="*/ 4682836 h 4984097"/>
                  <a:gd name="connsiteX5" fmla="*/ 0 w 3868973"/>
                  <a:gd name="connsiteY5" fmla="*/ 0 h 4984097"/>
                  <a:gd name="connsiteX6" fmla="*/ 3865420 w 3868973"/>
                  <a:gd name="connsiteY6" fmla="*/ 13855 h 4984097"/>
                  <a:gd name="connsiteX0" fmla="*/ 3865420 w 3873426"/>
                  <a:gd name="connsiteY0" fmla="*/ 13855 h 4984097"/>
                  <a:gd name="connsiteX1" fmla="*/ 2992581 w 3873426"/>
                  <a:gd name="connsiteY1" fmla="*/ 1717964 h 4984097"/>
                  <a:gd name="connsiteX2" fmla="*/ 706582 w 3873426"/>
                  <a:gd name="connsiteY2" fmla="*/ 2355272 h 4984097"/>
                  <a:gd name="connsiteX3" fmla="*/ 498764 w 3873426"/>
                  <a:gd name="connsiteY3" fmla="*/ 4281054 h 4984097"/>
                  <a:gd name="connsiteX4" fmla="*/ 13855 w 3873426"/>
                  <a:gd name="connsiteY4" fmla="*/ 4682836 h 4984097"/>
                  <a:gd name="connsiteX5" fmla="*/ 0 w 3873426"/>
                  <a:gd name="connsiteY5" fmla="*/ 0 h 4984097"/>
                  <a:gd name="connsiteX6" fmla="*/ 3865420 w 3873426"/>
                  <a:gd name="connsiteY6" fmla="*/ 13855 h 4984097"/>
                  <a:gd name="connsiteX0" fmla="*/ 3865420 w 3873179"/>
                  <a:gd name="connsiteY0" fmla="*/ 13855 h 4980543"/>
                  <a:gd name="connsiteX1" fmla="*/ 2992581 w 3873179"/>
                  <a:gd name="connsiteY1" fmla="*/ 1717964 h 4980543"/>
                  <a:gd name="connsiteX2" fmla="*/ 803564 w 3873179"/>
                  <a:gd name="connsiteY2" fmla="*/ 2466109 h 4980543"/>
                  <a:gd name="connsiteX3" fmla="*/ 498764 w 3873179"/>
                  <a:gd name="connsiteY3" fmla="*/ 4281054 h 4980543"/>
                  <a:gd name="connsiteX4" fmla="*/ 13855 w 3873179"/>
                  <a:gd name="connsiteY4" fmla="*/ 4682836 h 4980543"/>
                  <a:gd name="connsiteX5" fmla="*/ 0 w 3873179"/>
                  <a:gd name="connsiteY5" fmla="*/ 0 h 4980543"/>
                  <a:gd name="connsiteX6" fmla="*/ 3865420 w 3873179"/>
                  <a:gd name="connsiteY6" fmla="*/ 13855 h 4980543"/>
                  <a:gd name="connsiteX0" fmla="*/ 3532911 w 3549464"/>
                  <a:gd name="connsiteY0" fmla="*/ 138545 h 4980543"/>
                  <a:gd name="connsiteX1" fmla="*/ 2992581 w 3549464"/>
                  <a:gd name="connsiteY1" fmla="*/ 1717964 h 4980543"/>
                  <a:gd name="connsiteX2" fmla="*/ 803564 w 3549464"/>
                  <a:gd name="connsiteY2" fmla="*/ 2466109 h 4980543"/>
                  <a:gd name="connsiteX3" fmla="*/ 498764 w 3549464"/>
                  <a:gd name="connsiteY3" fmla="*/ 4281054 h 4980543"/>
                  <a:gd name="connsiteX4" fmla="*/ 13855 w 3549464"/>
                  <a:gd name="connsiteY4" fmla="*/ 4682836 h 4980543"/>
                  <a:gd name="connsiteX5" fmla="*/ 0 w 3549464"/>
                  <a:gd name="connsiteY5" fmla="*/ 0 h 4980543"/>
                  <a:gd name="connsiteX6" fmla="*/ 3532911 w 3549464"/>
                  <a:gd name="connsiteY6" fmla="*/ 138545 h 4980543"/>
                  <a:gd name="connsiteX0" fmla="*/ 3546766 w 3562611"/>
                  <a:gd name="connsiteY0" fmla="*/ 0 h 5008253"/>
                  <a:gd name="connsiteX1" fmla="*/ 2992581 w 3562611"/>
                  <a:gd name="connsiteY1" fmla="*/ 1745674 h 5008253"/>
                  <a:gd name="connsiteX2" fmla="*/ 803564 w 3562611"/>
                  <a:gd name="connsiteY2" fmla="*/ 2493819 h 5008253"/>
                  <a:gd name="connsiteX3" fmla="*/ 498764 w 3562611"/>
                  <a:gd name="connsiteY3" fmla="*/ 4308764 h 5008253"/>
                  <a:gd name="connsiteX4" fmla="*/ 13855 w 3562611"/>
                  <a:gd name="connsiteY4" fmla="*/ 4710546 h 5008253"/>
                  <a:gd name="connsiteX5" fmla="*/ 0 w 3562611"/>
                  <a:gd name="connsiteY5" fmla="*/ 27710 h 5008253"/>
                  <a:gd name="connsiteX6" fmla="*/ 3546766 w 3562611"/>
                  <a:gd name="connsiteY6" fmla="*/ 0 h 5008253"/>
                  <a:gd name="connsiteX0" fmla="*/ 3546766 w 3706909"/>
                  <a:gd name="connsiteY0" fmla="*/ 0 h 5008253"/>
                  <a:gd name="connsiteX1" fmla="*/ 2992581 w 3706909"/>
                  <a:gd name="connsiteY1" fmla="*/ 1745674 h 5008253"/>
                  <a:gd name="connsiteX2" fmla="*/ 803564 w 3706909"/>
                  <a:gd name="connsiteY2" fmla="*/ 2493819 h 5008253"/>
                  <a:gd name="connsiteX3" fmla="*/ 498764 w 3706909"/>
                  <a:gd name="connsiteY3" fmla="*/ 4308764 h 5008253"/>
                  <a:gd name="connsiteX4" fmla="*/ 13855 w 3706909"/>
                  <a:gd name="connsiteY4" fmla="*/ 4710546 h 5008253"/>
                  <a:gd name="connsiteX5" fmla="*/ 0 w 3706909"/>
                  <a:gd name="connsiteY5" fmla="*/ 27710 h 5008253"/>
                  <a:gd name="connsiteX6" fmla="*/ 3546766 w 3706909"/>
                  <a:gd name="connsiteY6" fmla="*/ 0 h 5008253"/>
                  <a:gd name="connsiteX0" fmla="*/ 3546766 w 3576888"/>
                  <a:gd name="connsiteY0" fmla="*/ 0 h 5008253"/>
                  <a:gd name="connsiteX1" fmla="*/ 2992581 w 3576888"/>
                  <a:gd name="connsiteY1" fmla="*/ 1745674 h 5008253"/>
                  <a:gd name="connsiteX2" fmla="*/ 803564 w 3576888"/>
                  <a:gd name="connsiteY2" fmla="*/ 2493819 h 5008253"/>
                  <a:gd name="connsiteX3" fmla="*/ 498764 w 3576888"/>
                  <a:gd name="connsiteY3" fmla="*/ 4308764 h 5008253"/>
                  <a:gd name="connsiteX4" fmla="*/ 13855 w 3576888"/>
                  <a:gd name="connsiteY4" fmla="*/ 4710546 h 5008253"/>
                  <a:gd name="connsiteX5" fmla="*/ 0 w 3576888"/>
                  <a:gd name="connsiteY5" fmla="*/ 27710 h 5008253"/>
                  <a:gd name="connsiteX6" fmla="*/ 3546766 w 3576888"/>
                  <a:gd name="connsiteY6" fmla="*/ 0 h 5008253"/>
                  <a:gd name="connsiteX0" fmla="*/ 3546766 w 3560729"/>
                  <a:gd name="connsiteY0" fmla="*/ 0 h 5008253"/>
                  <a:gd name="connsiteX1" fmla="*/ 2604653 w 3560729"/>
                  <a:gd name="connsiteY1" fmla="*/ 1814947 h 5008253"/>
                  <a:gd name="connsiteX2" fmla="*/ 803564 w 3560729"/>
                  <a:gd name="connsiteY2" fmla="*/ 2493819 h 5008253"/>
                  <a:gd name="connsiteX3" fmla="*/ 498764 w 3560729"/>
                  <a:gd name="connsiteY3" fmla="*/ 4308764 h 5008253"/>
                  <a:gd name="connsiteX4" fmla="*/ 13855 w 3560729"/>
                  <a:gd name="connsiteY4" fmla="*/ 4710546 h 5008253"/>
                  <a:gd name="connsiteX5" fmla="*/ 0 w 3560729"/>
                  <a:gd name="connsiteY5" fmla="*/ 27710 h 5008253"/>
                  <a:gd name="connsiteX6" fmla="*/ 3546766 w 3560729"/>
                  <a:gd name="connsiteY6" fmla="*/ 0 h 5008253"/>
                  <a:gd name="connsiteX0" fmla="*/ 3546766 w 3560729"/>
                  <a:gd name="connsiteY0" fmla="*/ 0 h 5022108"/>
                  <a:gd name="connsiteX1" fmla="*/ 2604653 w 3560729"/>
                  <a:gd name="connsiteY1" fmla="*/ 1828802 h 5022108"/>
                  <a:gd name="connsiteX2" fmla="*/ 803564 w 3560729"/>
                  <a:gd name="connsiteY2" fmla="*/ 2507674 h 5022108"/>
                  <a:gd name="connsiteX3" fmla="*/ 498764 w 3560729"/>
                  <a:gd name="connsiteY3" fmla="*/ 4322619 h 5022108"/>
                  <a:gd name="connsiteX4" fmla="*/ 13855 w 3560729"/>
                  <a:gd name="connsiteY4" fmla="*/ 4724401 h 5022108"/>
                  <a:gd name="connsiteX5" fmla="*/ 0 w 3560729"/>
                  <a:gd name="connsiteY5" fmla="*/ 41565 h 5022108"/>
                  <a:gd name="connsiteX6" fmla="*/ 3546766 w 3560729"/>
                  <a:gd name="connsiteY6" fmla="*/ 0 h 5022108"/>
                  <a:gd name="connsiteX0" fmla="*/ 3546766 w 3560729"/>
                  <a:gd name="connsiteY0" fmla="*/ 0 h 5028368"/>
                  <a:gd name="connsiteX1" fmla="*/ 2604653 w 3560729"/>
                  <a:gd name="connsiteY1" fmla="*/ 1828802 h 5028368"/>
                  <a:gd name="connsiteX2" fmla="*/ 803564 w 3560729"/>
                  <a:gd name="connsiteY2" fmla="*/ 2313710 h 5028368"/>
                  <a:gd name="connsiteX3" fmla="*/ 498764 w 3560729"/>
                  <a:gd name="connsiteY3" fmla="*/ 4322619 h 5028368"/>
                  <a:gd name="connsiteX4" fmla="*/ 13855 w 3560729"/>
                  <a:gd name="connsiteY4" fmla="*/ 4724401 h 5028368"/>
                  <a:gd name="connsiteX5" fmla="*/ 0 w 3560729"/>
                  <a:gd name="connsiteY5" fmla="*/ 41565 h 5028368"/>
                  <a:gd name="connsiteX6" fmla="*/ 3546766 w 3560729"/>
                  <a:gd name="connsiteY6" fmla="*/ 0 h 5028368"/>
                  <a:gd name="connsiteX0" fmla="*/ 3546766 w 3567061"/>
                  <a:gd name="connsiteY0" fmla="*/ 0 h 5028368"/>
                  <a:gd name="connsiteX1" fmla="*/ 2826326 w 3567061"/>
                  <a:gd name="connsiteY1" fmla="*/ 1731820 h 5028368"/>
                  <a:gd name="connsiteX2" fmla="*/ 803564 w 3567061"/>
                  <a:gd name="connsiteY2" fmla="*/ 2313710 h 5028368"/>
                  <a:gd name="connsiteX3" fmla="*/ 498764 w 3567061"/>
                  <a:gd name="connsiteY3" fmla="*/ 4322619 h 5028368"/>
                  <a:gd name="connsiteX4" fmla="*/ 13855 w 3567061"/>
                  <a:gd name="connsiteY4" fmla="*/ 4724401 h 5028368"/>
                  <a:gd name="connsiteX5" fmla="*/ 0 w 3567061"/>
                  <a:gd name="connsiteY5" fmla="*/ 41565 h 5028368"/>
                  <a:gd name="connsiteX6" fmla="*/ 3546766 w 3567061"/>
                  <a:gd name="connsiteY6" fmla="*/ 0 h 5028368"/>
                  <a:gd name="connsiteX0" fmla="*/ 3546766 w 3567061"/>
                  <a:gd name="connsiteY0" fmla="*/ 0 h 4939815"/>
                  <a:gd name="connsiteX1" fmla="*/ 2826326 w 3567061"/>
                  <a:gd name="connsiteY1" fmla="*/ 1731820 h 4939815"/>
                  <a:gd name="connsiteX2" fmla="*/ 803564 w 3567061"/>
                  <a:gd name="connsiteY2" fmla="*/ 2313710 h 4939815"/>
                  <a:gd name="connsiteX3" fmla="*/ 1066801 w 3567061"/>
                  <a:gd name="connsiteY3" fmla="*/ 3782292 h 4939815"/>
                  <a:gd name="connsiteX4" fmla="*/ 13855 w 3567061"/>
                  <a:gd name="connsiteY4" fmla="*/ 4724401 h 4939815"/>
                  <a:gd name="connsiteX5" fmla="*/ 0 w 3567061"/>
                  <a:gd name="connsiteY5" fmla="*/ 41565 h 4939815"/>
                  <a:gd name="connsiteX6" fmla="*/ 3546766 w 3567061"/>
                  <a:gd name="connsiteY6" fmla="*/ 0 h 4939815"/>
                  <a:gd name="connsiteX0" fmla="*/ 3546766 w 3567427"/>
                  <a:gd name="connsiteY0" fmla="*/ 0 h 4944652"/>
                  <a:gd name="connsiteX1" fmla="*/ 2826326 w 3567427"/>
                  <a:gd name="connsiteY1" fmla="*/ 1731820 h 4944652"/>
                  <a:gd name="connsiteX2" fmla="*/ 748145 w 3567427"/>
                  <a:gd name="connsiteY2" fmla="*/ 2050474 h 4944652"/>
                  <a:gd name="connsiteX3" fmla="*/ 1066801 w 3567427"/>
                  <a:gd name="connsiteY3" fmla="*/ 3782292 h 4944652"/>
                  <a:gd name="connsiteX4" fmla="*/ 13855 w 3567427"/>
                  <a:gd name="connsiteY4" fmla="*/ 4724401 h 4944652"/>
                  <a:gd name="connsiteX5" fmla="*/ 0 w 3567427"/>
                  <a:gd name="connsiteY5" fmla="*/ 41565 h 4944652"/>
                  <a:gd name="connsiteX6" fmla="*/ 3546766 w 3567427"/>
                  <a:gd name="connsiteY6" fmla="*/ 0 h 4944652"/>
                  <a:gd name="connsiteX0" fmla="*/ 3546766 w 3566619"/>
                  <a:gd name="connsiteY0" fmla="*/ 0 h 4940065"/>
                  <a:gd name="connsiteX1" fmla="*/ 2826326 w 3566619"/>
                  <a:gd name="connsiteY1" fmla="*/ 1731820 h 4940065"/>
                  <a:gd name="connsiteX2" fmla="*/ 872836 w 3566619"/>
                  <a:gd name="connsiteY2" fmla="*/ 2299856 h 4940065"/>
                  <a:gd name="connsiteX3" fmla="*/ 1066801 w 3566619"/>
                  <a:gd name="connsiteY3" fmla="*/ 3782292 h 4940065"/>
                  <a:gd name="connsiteX4" fmla="*/ 13855 w 3566619"/>
                  <a:gd name="connsiteY4" fmla="*/ 4724401 h 4940065"/>
                  <a:gd name="connsiteX5" fmla="*/ 0 w 3566619"/>
                  <a:gd name="connsiteY5" fmla="*/ 41565 h 4940065"/>
                  <a:gd name="connsiteX6" fmla="*/ 3546766 w 3566619"/>
                  <a:gd name="connsiteY6" fmla="*/ 0 h 4940065"/>
                  <a:gd name="connsiteX0" fmla="*/ 3546766 w 3566619"/>
                  <a:gd name="connsiteY0" fmla="*/ 0 h 4943391"/>
                  <a:gd name="connsiteX1" fmla="*/ 2826326 w 3566619"/>
                  <a:gd name="connsiteY1" fmla="*/ 1731820 h 4943391"/>
                  <a:gd name="connsiteX2" fmla="*/ 872836 w 3566619"/>
                  <a:gd name="connsiteY2" fmla="*/ 2299856 h 4943391"/>
                  <a:gd name="connsiteX3" fmla="*/ 1343891 w 3566619"/>
                  <a:gd name="connsiteY3" fmla="*/ 3810001 h 4943391"/>
                  <a:gd name="connsiteX4" fmla="*/ 13855 w 3566619"/>
                  <a:gd name="connsiteY4" fmla="*/ 4724401 h 4943391"/>
                  <a:gd name="connsiteX5" fmla="*/ 0 w 3566619"/>
                  <a:gd name="connsiteY5" fmla="*/ 41565 h 4943391"/>
                  <a:gd name="connsiteX6" fmla="*/ 3546766 w 3566619"/>
                  <a:gd name="connsiteY6" fmla="*/ 0 h 4943391"/>
                  <a:gd name="connsiteX0" fmla="*/ 3546766 w 3566619"/>
                  <a:gd name="connsiteY0" fmla="*/ 0 h 4955848"/>
                  <a:gd name="connsiteX1" fmla="*/ 2826326 w 3566619"/>
                  <a:gd name="connsiteY1" fmla="*/ 1731820 h 4955848"/>
                  <a:gd name="connsiteX2" fmla="*/ 872836 w 3566619"/>
                  <a:gd name="connsiteY2" fmla="*/ 2299856 h 4955848"/>
                  <a:gd name="connsiteX3" fmla="*/ 1136073 w 3566619"/>
                  <a:gd name="connsiteY3" fmla="*/ 3906983 h 4955848"/>
                  <a:gd name="connsiteX4" fmla="*/ 13855 w 3566619"/>
                  <a:gd name="connsiteY4" fmla="*/ 4724401 h 4955848"/>
                  <a:gd name="connsiteX5" fmla="*/ 0 w 3566619"/>
                  <a:gd name="connsiteY5" fmla="*/ 41565 h 4955848"/>
                  <a:gd name="connsiteX6" fmla="*/ 3546766 w 3566619"/>
                  <a:gd name="connsiteY6" fmla="*/ 0 h 4955848"/>
                  <a:gd name="connsiteX0" fmla="*/ 3546766 w 3609882"/>
                  <a:gd name="connsiteY0" fmla="*/ 0 h 4955848"/>
                  <a:gd name="connsiteX1" fmla="*/ 3214254 w 3609882"/>
                  <a:gd name="connsiteY1" fmla="*/ 1579420 h 4955848"/>
                  <a:gd name="connsiteX2" fmla="*/ 872836 w 3609882"/>
                  <a:gd name="connsiteY2" fmla="*/ 2299856 h 4955848"/>
                  <a:gd name="connsiteX3" fmla="*/ 1136073 w 3609882"/>
                  <a:gd name="connsiteY3" fmla="*/ 3906983 h 4955848"/>
                  <a:gd name="connsiteX4" fmla="*/ 13855 w 3609882"/>
                  <a:gd name="connsiteY4" fmla="*/ 4724401 h 4955848"/>
                  <a:gd name="connsiteX5" fmla="*/ 0 w 3609882"/>
                  <a:gd name="connsiteY5" fmla="*/ 41565 h 4955848"/>
                  <a:gd name="connsiteX6" fmla="*/ 3546766 w 3609882"/>
                  <a:gd name="connsiteY6" fmla="*/ 0 h 4955848"/>
                  <a:gd name="connsiteX0" fmla="*/ 3546766 w 3609882"/>
                  <a:gd name="connsiteY0" fmla="*/ 0 h 4957825"/>
                  <a:gd name="connsiteX1" fmla="*/ 3214254 w 3609882"/>
                  <a:gd name="connsiteY1" fmla="*/ 1579420 h 4957825"/>
                  <a:gd name="connsiteX2" fmla="*/ 872836 w 3609882"/>
                  <a:gd name="connsiteY2" fmla="*/ 2299856 h 4957825"/>
                  <a:gd name="connsiteX3" fmla="*/ 1136073 w 3609882"/>
                  <a:gd name="connsiteY3" fmla="*/ 3906983 h 4957825"/>
                  <a:gd name="connsiteX4" fmla="*/ 13855 w 3609882"/>
                  <a:gd name="connsiteY4" fmla="*/ 4724401 h 4957825"/>
                  <a:gd name="connsiteX5" fmla="*/ 0 w 3609882"/>
                  <a:gd name="connsiteY5" fmla="*/ 41565 h 4957825"/>
                  <a:gd name="connsiteX6" fmla="*/ 3546766 w 3609882"/>
                  <a:gd name="connsiteY6" fmla="*/ 0 h 4957825"/>
                  <a:gd name="connsiteX0" fmla="*/ 3635098 w 3698214"/>
                  <a:gd name="connsiteY0" fmla="*/ 0 h 4956688"/>
                  <a:gd name="connsiteX1" fmla="*/ 3302586 w 3698214"/>
                  <a:gd name="connsiteY1" fmla="*/ 1579420 h 4956688"/>
                  <a:gd name="connsiteX2" fmla="*/ 961168 w 3698214"/>
                  <a:gd name="connsiteY2" fmla="*/ 2299856 h 4956688"/>
                  <a:gd name="connsiteX3" fmla="*/ 1432223 w 3698214"/>
                  <a:gd name="connsiteY3" fmla="*/ 4045529 h 4956688"/>
                  <a:gd name="connsiteX4" fmla="*/ 102187 w 3698214"/>
                  <a:gd name="connsiteY4" fmla="*/ 4724401 h 4956688"/>
                  <a:gd name="connsiteX5" fmla="*/ 88332 w 3698214"/>
                  <a:gd name="connsiteY5" fmla="*/ 41565 h 4956688"/>
                  <a:gd name="connsiteX6" fmla="*/ 3635098 w 3698214"/>
                  <a:gd name="connsiteY6" fmla="*/ 0 h 4956688"/>
                  <a:gd name="connsiteX0" fmla="*/ 3635098 w 3698214"/>
                  <a:gd name="connsiteY0" fmla="*/ 0 h 4956688"/>
                  <a:gd name="connsiteX1" fmla="*/ 3302586 w 3698214"/>
                  <a:gd name="connsiteY1" fmla="*/ 1579420 h 4956688"/>
                  <a:gd name="connsiteX2" fmla="*/ 961168 w 3698214"/>
                  <a:gd name="connsiteY2" fmla="*/ 2299856 h 4956688"/>
                  <a:gd name="connsiteX3" fmla="*/ 1432223 w 3698214"/>
                  <a:gd name="connsiteY3" fmla="*/ 4045529 h 4956688"/>
                  <a:gd name="connsiteX4" fmla="*/ 102187 w 3698214"/>
                  <a:gd name="connsiteY4" fmla="*/ 4724401 h 4956688"/>
                  <a:gd name="connsiteX5" fmla="*/ 88332 w 3698214"/>
                  <a:gd name="connsiteY5" fmla="*/ 41565 h 4956688"/>
                  <a:gd name="connsiteX6" fmla="*/ 3635098 w 3698214"/>
                  <a:gd name="connsiteY6" fmla="*/ 0 h 4956688"/>
                  <a:gd name="connsiteX0" fmla="*/ 3635098 w 3698214"/>
                  <a:gd name="connsiteY0" fmla="*/ 0 h 4956688"/>
                  <a:gd name="connsiteX1" fmla="*/ 3302586 w 3698214"/>
                  <a:gd name="connsiteY1" fmla="*/ 1579420 h 4956688"/>
                  <a:gd name="connsiteX2" fmla="*/ 961168 w 3698214"/>
                  <a:gd name="connsiteY2" fmla="*/ 2299856 h 4956688"/>
                  <a:gd name="connsiteX3" fmla="*/ 1432223 w 3698214"/>
                  <a:gd name="connsiteY3" fmla="*/ 4045529 h 4956688"/>
                  <a:gd name="connsiteX4" fmla="*/ 102187 w 3698214"/>
                  <a:gd name="connsiteY4" fmla="*/ 4724401 h 4956688"/>
                  <a:gd name="connsiteX5" fmla="*/ 88332 w 3698214"/>
                  <a:gd name="connsiteY5" fmla="*/ 41565 h 4956688"/>
                  <a:gd name="connsiteX6" fmla="*/ 3635098 w 3698214"/>
                  <a:gd name="connsiteY6" fmla="*/ 0 h 4956688"/>
                  <a:gd name="connsiteX0" fmla="*/ 3591845 w 3654961"/>
                  <a:gd name="connsiteY0" fmla="*/ 0 h 4968373"/>
                  <a:gd name="connsiteX1" fmla="*/ 3259333 w 3654961"/>
                  <a:gd name="connsiteY1" fmla="*/ 1579420 h 4968373"/>
                  <a:gd name="connsiteX2" fmla="*/ 917915 w 3654961"/>
                  <a:gd name="connsiteY2" fmla="*/ 2299856 h 4968373"/>
                  <a:gd name="connsiteX3" fmla="*/ 1388970 w 3654961"/>
                  <a:gd name="connsiteY3" fmla="*/ 4045529 h 4968373"/>
                  <a:gd name="connsiteX4" fmla="*/ 58934 w 3654961"/>
                  <a:gd name="connsiteY4" fmla="*/ 4724401 h 4968373"/>
                  <a:gd name="connsiteX5" fmla="*/ 45079 w 3654961"/>
                  <a:gd name="connsiteY5" fmla="*/ 41565 h 4968373"/>
                  <a:gd name="connsiteX6" fmla="*/ 3591845 w 3654961"/>
                  <a:gd name="connsiteY6" fmla="*/ 0 h 4968373"/>
                  <a:gd name="connsiteX0" fmla="*/ 3591845 w 3654961"/>
                  <a:gd name="connsiteY0" fmla="*/ 0 h 4967280"/>
                  <a:gd name="connsiteX1" fmla="*/ 3259333 w 3654961"/>
                  <a:gd name="connsiteY1" fmla="*/ 1579420 h 4967280"/>
                  <a:gd name="connsiteX2" fmla="*/ 917915 w 3654961"/>
                  <a:gd name="connsiteY2" fmla="*/ 2299856 h 4967280"/>
                  <a:gd name="connsiteX3" fmla="*/ 1388970 w 3654961"/>
                  <a:gd name="connsiteY3" fmla="*/ 4045529 h 4967280"/>
                  <a:gd name="connsiteX4" fmla="*/ 58934 w 3654961"/>
                  <a:gd name="connsiteY4" fmla="*/ 4724401 h 4967280"/>
                  <a:gd name="connsiteX5" fmla="*/ 45079 w 3654961"/>
                  <a:gd name="connsiteY5" fmla="*/ 41565 h 4967280"/>
                  <a:gd name="connsiteX6" fmla="*/ 3591845 w 3654961"/>
                  <a:gd name="connsiteY6" fmla="*/ 0 h 4967280"/>
                  <a:gd name="connsiteX0" fmla="*/ 3591845 w 3654961"/>
                  <a:gd name="connsiteY0" fmla="*/ 0 h 4979298"/>
                  <a:gd name="connsiteX1" fmla="*/ 3259333 w 3654961"/>
                  <a:gd name="connsiteY1" fmla="*/ 1579420 h 4979298"/>
                  <a:gd name="connsiteX2" fmla="*/ 917915 w 3654961"/>
                  <a:gd name="connsiteY2" fmla="*/ 2299856 h 4979298"/>
                  <a:gd name="connsiteX3" fmla="*/ 1388970 w 3654961"/>
                  <a:gd name="connsiteY3" fmla="*/ 4045529 h 4979298"/>
                  <a:gd name="connsiteX4" fmla="*/ 58934 w 3654961"/>
                  <a:gd name="connsiteY4" fmla="*/ 4738255 h 4979298"/>
                  <a:gd name="connsiteX5" fmla="*/ 45079 w 3654961"/>
                  <a:gd name="connsiteY5" fmla="*/ 41565 h 4979298"/>
                  <a:gd name="connsiteX6" fmla="*/ 3591845 w 3654961"/>
                  <a:gd name="connsiteY6" fmla="*/ 0 h 4979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654961" h="4979298">
                    <a:moveTo>
                      <a:pt x="3591845" y="0"/>
                    </a:moveTo>
                    <a:cubicBezTo>
                      <a:pt x="3704991" y="635000"/>
                      <a:pt x="3704988" y="1196111"/>
                      <a:pt x="3259333" y="1579420"/>
                    </a:cubicBezTo>
                    <a:cubicBezTo>
                      <a:pt x="2813678" y="1962729"/>
                      <a:pt x="1229642" y="1888838"/>
                      <a:pt x="917915" y="2299856"/>
                    </a:cubicBezTo>
                    <a:cubicBezTo>
                      <a:pt x="606188" y="2710874"/>
                      <a:pt x="1532133" y="3639129"/>
                      <a:pt x="1388970" y="4045529"/>
                    </a:cubicBezTo>
                    <a:cubicBezTo>
                      <a:pt x="1245807" y="4451929"/>
                      <a:pt x="185461" y="5430703"/>
                      <a:pt x="58934" y="4738255"/>
                    </a:cubicBezTo>
                    <a:cubicBezTo>
                      <a:pt x="-67593" y="4045807"/>
                      <a:pt x="49697" y="1602510"/>
                      <a:pt x="45079" y="41565"/>
                    </a:cubicBezTo>
                    <a:lnTo>
                      <a:pt x="359184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84407" tIns="42203" rIns="84407" bIns="42203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th-TH" sz="1661"/>
              </a:p>
            </p:txBody>
          </p:sp>
          <p:sp>
            <p:nvSpPr>
              <p:cNvPr id="23" name="รูปแบบอิสระ: รูปร่าง 22">
                <a:extLst>
                  <a:ext uri="{FF2B5EF4-FFF2-40B4-BE49-F238E27FC236}">
                    <a16:creationId xmlns:a16="http://schemas.microsoft.com/office/drawing/2014/main" id="{D9CEDDBE-8C27-4A8F-9572-814A7BE126F2}"/>
                  </a:ext>
                </a:extLst>
              </p:cNvPr>
              <p:cNvSpPr/>
              <p:nvPr/>
            </p:nvSpPr>
            <p:spPr>
              <a:xfrm>
                <a:off x="-13854" y="-53779"/>
                <a:ext cx="5988928" cy="3844532"/>
              </a:xfrm>
              <a:custGeom>
                <a:avLst/>
                <a:gdLst>
                  <a:gd name="connsiteX0" fmla="*/ 5791200 w 5791200"/>
                  <a:gd name="connsiteY0" fmla="*/ 13854 h 3574472"/>
                  <a:gd name="connsiteX1" fmla="*/ 3061855 w 5791200"/>
                  <a:gd name="connsiteY1" fmla="*/ 678872 h 3574472"/>
                  <a:gd name="connsiteX2" fmla="*/ 2992582 w 5791200"/>
                  <a:gd name="connsiteY2" fmla="*/ 1607127 h 3574472"/>
                  <a:gd name="connsiteX3" fmla="*/ 1413164 w 5791200"/>
                  <a:gd name="connsiteY3" fmla="*/ 1870363 h 3574472"/>
                  <a:gd name="connsiteX4" fmla="*/ 0 w 5791200"/>
                  <a:gd name="connsiteY4" fmla="*/ 3574472 h 3574472"/>
                  <a:gd name="connsiteX5" fmla="*/ 55418 w 5791200"/>
                  <a:gd name="connsiteY5" fmla="*/ 0 h 3574472"/>
                  <a:gd name="connsiteX6" fmla="*/ 5791200 w 5791200"/>
                  <a:gd name="connsiteY6" fmla="*/ 13854 h 3574472"/>
                  <a:gd name="connsiteX0" fmla="*/ 5822003 w 5822003"/>
                  <a:gd name="connsiteY0" fmla="*/ 28151 h 3588769"/>
                  <a:gd name="connsiteX1" fmla="*/ 3092658 w 5822003"/>
                  <a:gd name="connsiteY1" fmla="*/ 693169 h 3588769"/>
                  <a:gd name="connsiteX2" fmla="*/ 3023385 w 5822003"/>
                  <a:gd name="connsiteY2" fmla="*/ 1621424 h 3588769"/>
                  <a:gd name="connsiteX3" fmla="*/ 1443967 w 5822003"/>
                  <a:gd name="connsiteY3" fmla="*/ 1884660 h 3588769"/>
                  <a:gd name="connsiteX4" fmla="*/ 30803 w 5822003"/>
                  <a:gd name="connsiteY4" fmla="*/ 3588769 h 3588769"/>
                  <a:gd name="connsiteX5" fmla="*/ 0 w 5822003"/>
                  <a:gd name="connsiteY5" fmla="*/ 0 h 3588769"/>
                  <a:gd name="connsiteX6" fmla="*/ 5822003 w 5822003"/>
                  <a:gd name="connsiteY6" fmla="*/ 28151 h 3588769"/>
                  <a:gd name="connsiteX0" fmla="*/ 5879484 w 5879484"/>
                  <a:gd name="connsiteY0" fmla="*/ 42449 h 3603067"/>
                  <a:gd name="connsiteX1" fmla="*/ 3150139 w 5879484"/>
                  <a:gd name="connsiteY1" fmla="*/ 707467 h 3603067"/>
                  <a:gd name="connsiteX2" fmla="*/ 3080866 w 5879484"/>
                  <a:gd name="connsiteY2" fmla="*/ 1635722 h 3603067"/>
                  <a:gd name="connsiteX3" fmla="*/ 1501448 w 5879484"/>
                  <a:gd name="connsiteY3" fmla="*/ 1898958 h 3603067"/>
                  <a:gd name="connsiteX4" fmla="*/ 88284 w 5879484"/>
                  <a:gd name="connsiteY4" fmla="*/ 3603067 h 3603067"/>
                  <a:gd name="connsiteX5" fmla="*/ 0 w 5879484"/>
                  <a:gd name="connsiteY5" fmla="*/ 0 h 3603067"/>
                  <a:gd name="connsiteX6" fmla="*/ 5879484 w 5879484"/>
                  <a:gd name="connsiteY6" fmla="*/ 42449 h 3603067"/>
                  <a:gd name="connsiteX0" fmla="*/ 5879484 w 5879484"/>
                  <a:gd name="connsiteY0" fmla="*/ 42449 h 3603067"/>
                  <a:gd name="connsiteX1" fmla="*/ 3150139 w 5879484"/>
                  <a:gd name="connsiteY1" fmla="*/ 707467 h 3603067"/>
                  <a:gd name="connsiteX2" fmla="*/ 3080866 w 5879484"/>
                  <a:gd name="connsiteY2" fmla="*/ 1635722 h 3603067"/>
                  <a:gd name="connsiteX3" fmla="*/ 1501448 w 5879484"/>
                  <a:gd name="connsiteY3" fmla="*/ 1898958 h 3603067"/>
                  <a:gd name="connsiteX4" fmla="*/ 2063 w 5879484"/>
                  <a:gd name="connsiteY4" fmla="*/ 3603067 h 3603067"/>
                  <a:gd name="connsiteX5" fmla="*/ 0 w 5879484"/>
                  <a:gd name="connsiteY5" fmla="*/ 0 h 3603067"/>
                  <a:gd name="connsiteX6" fmla="*/ 5879484 w 5879484"/>
                  <a:gd name="connsiteY6" fmla="*/ 42449 h 3603067"/>
                  <a:gd name="connsiteX0" fmla="*/ 6021126 w 6021126"/>
                  <a:gd name="connsiteY0" fmla="*/ 42449 h 3688855"/>
                  <a:gd name="connsiteX1" fmla="*/ 3291781 w 6021126"/>
                  <a:gd name="connsiteY1" fmla="*/ 707467 h 3688855"/>
                  <a:gd name="connsiteX2" fmla="*/ 3222508 w 6021126"/>
                  <a:gd name="connsiteY2" fmla="*/ 1635722 h 3688855"/>
                  <a:gd name="connsiteX3" fmla="*/ 1643090 w 6021126"/>
                  <a:gd name="connsiteY3" fmla="*/ 1898958 h 3688855"/>
                  <a:gd name="connsiteX4" fmla="*/ 2 w 6021126"/>
                  <a:gd name="connsiteY4" fmla="*/ 3688855 h 3688855"/>
                  <a:gd name="connsiteX5" fmla="*/ 141642 w 6021126"/>
                  <a:gd name="connsiteY5" fmla="*/ 0 h 3688855"/>
                  <a:gd name="connsiteX6" fmla="*/ 6021126 w 6021126"/>
                  <a:gd name="connsiteY6" fmla="*/ 42449 h 3688855"/>
                  <a:gd name="connsiteX0" fmla="*/ 6109408 w 6109408"/>
                  <a:gd name="connsiteY0" fmla="*/ 128236 h 3774642"/>
                  <a:gd name="connsiteX1" fmla="*/ 3380063 w 6109408"/>
                  <a:gd name="connsiteY1" fmla="*/ 793254 h 3774642"/>
                  <a:gd name="connsiteX2" fmla="*/ 3310790 w 6109408"/>
                  <a:gd name="connsiteY2" fmla="*/ 1721509 h 3774642"/>
                  <a:gd name="connsiteX3" fmla="*/ 1731372 w 6109408"/>
                  <a:gd name="connsiteY3" fmla="*/ 1984745 h 3774642"/>
                  <a:gd name="connsiteX4" fmla="*/ 88284 w 6109408"/>
                  <a:gd name="connsiteY4" fmla="*/ 3774642 h 3774642"/>
                  <a:gd name="connsiteX5" fmla="*/ 0 w 6109408"/>
                  <a:gd name="connsiteY5" fmla="*/ 0 h 3774642"/>
                  <a:gd name="connsiteX6" fmla="*/ 6109408 w 6109408"/>
                  <a:gd name="connsiteY6" fmla="*/ 128236 h 3774642"/>
                  <a:gd name="connsiteX0" fmla="*/ 6109408 w 6109408"/>
                  <a:gd name="connsiteY0" fmla="*/ 128236 h 3774642"/>
                  <a:gd name="connsiteX1" fmla="*/ 3380063 w 6109408"/>
                  <a:gd name="connsiteY1" fmla="*/ 793254 h 3774642"/>
                  <a:gd name="connsiteX2" fmla="*/ 3310790 w 6109408"/>
                  <a:gd name="connsiteY2" fmla="*/ 1721509 h 3774642"/>
                  <a:gd name="connsiteX3" fmla="*/ 1731372 w 6109408"/>
                  <a:gd name="connsiteY3" fmla="*/ 1984745 h 3774642"/>
                  <a:gd name="connsiteX4" fmla="*/ 88284 w 6109408"/>
                  <a:gd name="connsiteY4" fmla="*/ 3774642 h 3774642"/>
                  <a:gd name="connsiteX5" fmla="*/ 0 w 6109408"/>
                  <a:gd name="connsiteY5" fmla="*/ 0 h 3774642"/>
                  <a:gd name="connsiteX6" fmla="*/ 6109408 w 6109408"/>
                  <a:gd name="connsiteY6" fmla="*/ 128236 h 3774642"/>
                  <a:gd name="connsiteX0" fmla="*/ 6109408 w 6109408"/>
                  <a:gd name="connsiteY0" fmla="*/ 128236 h 3774642"/>
                  <a:gd name="connsiteX1" fmla="*/ 3380063 w 6109408"/>
                  <a:gd name="connsiteY1" fmla="*/ 793254 h 3774642"/>
                  <a:gd name="connsiteX2" fmla="*/ 3310790 w 6109408"/>
                  <a:gd name="connsiteY2" fmla="*/ 1721509 h 3774642"/>
                  <a:gd name="connsiteX3" fmla="*/ 1731372 w 6109408"/>
                  <a:gd name="connsiteY3" fmla="*/ 1984745 h 3774642"/>
                  <a:gd name="connsiteX4" fmla="*/ 88284 w 6109408"/>
                  <a:gd name="connsiteY4" fmla="*/ 3774642 h 3774642"/>
                  <a:gd name="connsiteX5" fmla="*/ 0 w 6109408"/>
                  <a:gd name="connsiteY5" fmla="*/ 0 h 3774642"/>
                  <a:gd name="connsiteX6" fmla="*/ 6109408 w 6109408"/>
                  <a:gd name="connsiteY6" fmla="*/ 128236 h 3774642"/>
                  <a:gd name="connsiteX0" fmla="*/ 6037557 w 6037557"/>
                  <a:gd name="connsiteY0" fmla="*/ 142533 h 3788939"/>
                  <a:gd name="connsiteX1" fmla="*/ 3308212 w 6037557"/>
                  <a:gd name="connsiteY1" fmla="*/ 807551 h 3788939"/>
                  <a:gd name="connsiteX2" fmla="*/ 3238939 w 6037557"/>
                  <a:gd name="connsiteY2" fmla="*/ 1735806 h 3788939"/>
                  <a:gd name="connsiteX3" fmla="*/ 1659521 w 6037557"/>
                  <a:gd name="connsiteY3" fmla="*/ 1999042 h 3788939"/>
                  <a:gd name="connsiteX4" fmla="*/ 16433 w 6037557"/>
                  <a:gd name="connsiteY4" fmla="*/ 3788939 h 3788939"/>
                  <a:gd name="connsiteX5" fmla="*/ 0 w 6037557"/>
                  <a:gd name="connsiteY5" fmla="*/ 0 h 3788939"/>
                  <a:gd name="connsiteX6" fmla="*/ 6037557 w 6037557"/>
                  <a:gd name="connsiteY6" fmla="*/ 142533 h 3788939"/>
                  <a:gd name="connsiteX0" fmla="*/ 6037557 w 6037557"/>
                  <a:gd name="connsiteY0" fmla="*/ 142533 h 3788939"/>
                  <a:gd name="connsiteX1" fmla="*/ 3308212 w 6037557"/>
                  <a:gd name="connsiteY1" fmla="*/ 807551 h 3788939"/>
                  <a:gd name="connsiteX2" fmla="*/ 3238939 w 6037557"/>
                  <a:gd name="connsiteY2" fmla="*/ 1735806 h 3788939"/>
                  <a:gd name="connsiteX3" fmla="*/ 1659521 w 6037557"/>
                  <a:gd name="connsiteY3" fmla="*/ 1999042 h 3788939"/>
                  <a:gd name="connsiteX4" fmla="*/ 16433 w 6037557"/>
                  <a:gd name="connsiteY4" fmla="*/ 3788939 h 3788939"/>
                  <a:gd name="connsiteX5" fmla="*/ 0 w 6037557"/>
                  <a:gd name="connsiteY5" fmla="*/ 0 h 3788939"/>
                  <a:gd name="connsiteX6" fmla="*/ 6037557 w 6037557"/>
                  <a:gd name="connsiteY6" fmla="*/ 142533 h 3788939"/>
                  <a:gd name="connsiteX0" fmla="*/ 6109407 w 6109407"/>
                  <a:gd name="connsiteY0" fmla="*/ 0 h 3789385"/>
                  <a:gd name="connsiteX1" fmla="*/ 3308212 w 6109407"/>
                  <a:gd name="connsiteY1" fmla="*/ 807997 h 3789385"/>
                  <a:gd name="connsiteX2" fmla="*/ 3238939 w 6109407"/>
                  <a:gd name="connsiteY2" fmla="*/ 1736252 h 3789385"/>
                  <a:gd name="connsiteX3" fmla="*/ 1659521 w 6109407"/>
                  <a:gd name="connsiteY3" fmla="*/ 1999488 h 3789385"/>
                  <a:gd name="connsiteX4" fmla="*/ 16433 w 6109407"/>
                  <a:gd name="connsiteY4" fmla="*/ 3789385 h 3789385"/>
                  <a:gd name="connsiteX5" fmla="*/ 0 w 6109407"/>
                  <a:gd name="connsiteY5" fmla="*/ 446 h 3789385"/>
                  <a:gd name="connsiteX6" fmla="*/ 6109407 w 6109407"/>
                  <a:gd name="connsiteY6" fmla="*/ 0 h 3789385"/>
                  <a:gd name="connsiteX0" fmla="*/ 6109407 w 6179364"/>
                  <a:gd name="connsiteY0" fmla="*/ 0 h 3789385"/>
                  <a:gd name="connsiteX1" fmla="*/ 3308212 w 6179364"/>
                  <a:gd name="connsiteY1" fmla="*/ 807997 h 3789385"/>
                  <a:gd name="connsiteX2" fmla="*/ 3238939 w 6179364"/>
                  <a:gd name="connsiteY2" fmla="*/ 1736252 h 3789385"/>
                  <a:gd name="connsiteX3" fmla="*/ 1659521 w 6179364"/>
                  <a:gd name="connsiteY3" fmla="*/ 1999488 h 3789385"/>
                  <a:gd name="connsiteX4" fmla="*/ 16433 w 6179364"/>
                  <a:gd name="connsiteY4" fmla="*/ 3789385 h 3789385"/>
                  <a:gd name="connsiteX5" fmla="*/ 0 w 6179364"/>
                  <a:gd name="connsiteY5" fmla="*/ 446 h 3789385"/>
                  <a:gd name="connsiteX6" fmla="*/ 6109407 w 6179364"/>
                  <a:gd name="connsiteY6" fmla="*/ 0 h 3789385"/>
                  <a:gd name="connsiteX0" fmla="*/ 6109407 w 6179364"/>
                  <a:gd name="connsiteY0" fmla="*/ 0 h 3789385"/>
                  <a:gd name="connsiteX1" fmla="*/ 3308212 w 6179364"/>
                  <a:gd name="connsiteY1" fmla="*/ 807997 h 3789385"/>
                  <a:gd name="connsiteX2" fmla="*/ 3238939 w 6179364"/>
                  <a:gd name="connsiteY2" fmla="*/ 1736252 h 3789385"/>
                  <a:gd name="connsiteX3" fmla="*/ 1659521 w 6179364"/>
                  <a:gd name="connsiteY3" fmla="*/ 1999488 h 3789385"/>
                  <a:gd name="connsiteX4" fmla="*/ 16433 w 6179364"/>
                  <a:gd name="connsiteY4" fmla="*/ 3789385 h 3789385"/>
                  <a:gd name="connsiteX5" fmla="*/ 0 w 6179364"/>
                  <a:gd name="connsiteY5" fmla="*/ 446 h 3789385"/>
                  <a:gd name="connsiteX6" fmla="*/ 6109407 w 6179364"/>
                  <a:gd name="connsiteY6" fmla="*/ 0 h 3789385"/>
                  <a:gd name="connsiteX0" fmla="*/ 6109407 w 6179364"/>
                  <a:gd name="connsiteY0" fmla="*/ 0 h 3826203"/>
                  <a:gd name="connsiteX1" fmla="*/ 3308212 w 6179364"/>
                  <a:gd name="connsiteY1" fmla="*/ 807997 h 3826203"/>
                  <a:gd name="connsiteX2" fmla="*/ 3238939 w 6179364"/>
                  <a:gd name="connsiteY2" fmla="*/ 1736252 h 3826203"/>
                  <a:gd name="connsiteX3" fmla="*/ 1659521 w 6179364"/>
                  <a:gd name="connsiteY3" fmla="*/ 1999488 h 3826203"/>
                  <a:gd name="connsiteX4" fmla="*/ 16433 w 6179364"/>
                  <a:gd name="connsiteY4" fmla="*/ 3789385 h 3826203"/>
                  <a:gd name="connsiteX5" fmla="*/ 0 w 6179364"/>
                  <a:gd name="connsiteY5" fmla="*/ 446 h 3826203"/>
                  <a:gd name="connsiteX6" fmla="*/ 6109407 w 6179364"/>
                  <a:gd name="connsiteY6" fmla="*/ 0 h 3826203"/>
                  <a:gd name="connsiteX0" fmla="*/ 6109407 w 6194666"/>
                  <a:gd name="connsiteY0" fmla="*/ 0 h 3826203"/>
                  <a:gd name="connsiteX1" fmla="*/ 3897392 w 6194666"/>
                  <a:gd name="connsiteY1" fmla="*/ 636422 h 3826203"/>
                  <a:gd name="connsiteX2" fmla="*/ 3238939 w 6194666"/>
                  <a:gd name="connsiteY2" fmla="*/ 1736252 h 3826203"/>
                  <a:gd name="connsiteX3" fmla="*/ 1659521 w 6194666"/>
                  <a:gd name="connsiteY3" fmla="*/ 1999488 h 3826203"/>
                  <a:gd name="connsiteX4" fmla="*/ 16433 w 6194666"/>
                  <a:gd name="connsiteY4" fmla="*/ 3789385 h 3826203"/>
                  <a:gd name="connsiteX5" fmla="*/ 0 w 6194666"/>
                  <a:gd name="connsiteY5" fmla="*/ 446 h 3826203"/>
                  <a:gd name="connsiteX6" fmla="*/ 6109407 w 6194666"/>
                  <a:gd name="connsiteY6" fmla="*/ 0 h 3826203"/>
                  <a:gd name="connsiteX0" fmla="*/ 6109407 w 6195622"/>
                  <a:gd name="connsiteY0" fmla="*/ 0 h 3830610"/>
                  <a:gd name="connsiteX1" fmla="*/ 3897392 w 6195622"/>
                  <a:gd name="connsiteY1" fmla="*/ 636422 h 3830610"/>
                  <a:gd name="connsiteX2" fmla="*/ 3052127 w 6195622"/>
                  <a:gd name="connsiteY2" fmla="*/ 1764848 h 3830610"/>
                  <a:gd name="connsiteX3" fmla="*/ 1659521 w 6195622"/>
                  <a:gd name="connsiteY3" fmla="*/ 1999488 h 3830610"/>
                  <a:gd name="connsiteX4" fmla="*/ 16433 w 6195622"/>
                  <a:gd name="connsiteY4" fmla="*/ 3789385 h 3830610"/>
                  <a:gd name="connsiteX5" fmla="*/ 0 w 6195622"/>
                  <a:gd name="connsiteY5" fmla="*/ 446 h 3830610"/>
                  <a:gd name="connsiteX6" fmla="*/ 6109407 w 6195622"/>
                  <a:gd name="connsiteY6" fmla="*/ 0 h 3830610"/>
                  <a:gd name="connsiteX0" fmla="*/ 6109407 w 6200522"/>
                  <a:gd name="connsiteY0" fmla="*/ 0 h 3830610"/>
                  <a:gd name="connsiteX1" fmla="*/ 4041094 w 6200522"/>
                  <a:gd name="connsiteY1" fmla="*/ 893784 h 3830610"/>
                  <a:gd name="connsiteX2" fmla="*/ 3052127 w 6200522"/>
                  <a:gd name="connsiteY2" fmla="*/ 1764848 h 3830610"/>
                  <a:gd name="connsiteX3" fmla="*/ 1659521 w 6200522"/>
                  <a:gd name="connsiteY3" fmla="*/ 1999488 h 3830610"/>
                  <a:gd name="connsiteX4" fmla="*/ 16433 w 6200522"/>
                  <a:gd name="connsiteY4" fmla="*/ 3789385 h 3830610"/>
                  <a:gd name="connsiteX5" fmla="*/ 0 w 6200522"/>
                  <a:gd name="connsiteY5" fmla="*/ 446 h 3830610"/>
                  <a:gd name="connsiteX6" fmla="*/ 6109407 w 6200522"/>
                  <a:gd name="connsiteY6" fmla="*/ 0 h 3830610"/>
                  <a:gd name="connsiteX0" fmla="*/ 6109407 w 6200522"/>
                  <a:gd name="connsiteY0" fmla="*/ 0 h 3906887"/>
                  <a:gd name="connsiteX1" fmla="*/ 4041094 w 6200522"/>
                  <a:gd name="connsiteY1" fmla="*/ 893784 h 3906887"/>
                  <a:gd name="connsiteX2" fmla="*/ 3052127 w 6200522"/>
                  <a:gd name="connsiteY2" fmla="*/ 1764848 h 3906887"/>
                  <a:gd name="connsiteX3" fmla="*/ 1659521 w 6200522"/>
                  <a:gd name="connsiteY3" fmla="*/ 1999488 h 3906887"/>
                  <a:gd name="connsiteX4" fmla="*/ 921756 w 6200522"/>
                  <a:gd name="connsiteY4" fmla="*/ 2860023 h 3906887"/>
                  <a:gd name="connsiteX5" fmla="*/ 16433 w 6200522"/>
                  <a:gd name="connsiteY5" fmla="*/ 3789385 h 3906887"/>
                  <a:gd name="connsiteX6" fmla="*/ 0 w 6200522"/>
                  <a:gd name="connsiteY6" fmla="*/ 446 h 3906887"/>
                  <a:gd name="connsiteX7" fmla="*/ 6109407 w 6200522"/>
                  <a:gd name="connsiteY7" fmla="*/ 0 h 3906887"/>
                  <a:gd name="connsiteX0" fmla="*/ 6109407 w 6210247"/>
                  <a:gd name="connsiteY0" fmla="*/ 0 h 3906887"/>
                  <a:gd name="connsiteX1" fmla="*/ 4285388 w 6210247"/>
                  <a:gd name="connsiteY1" fmla="*/ 793699 h 3906887"/>
                  <a:gd name="connsiteX2" fmla="*/ 3052127 w 6210247"/>
                  <a:gd name="connsiteY2" fmla="*/ 1764848 h 3906887"/>
                  <a:gd name="connsiteX3" fmla="*/ 1659521 w 6210247"/>
                  <a:gd name="connsiteY3" fmla="*/ 1999488 h 3906887"/>
                  <a:gd name="connsiteX4" fmla="*/ 921756 w 6210247"/>
                  <a:gd name="connsiteY4" fmla="*/ 2860023 h 3906887"/>
                  <a:gd name="connsiteX5" fmla="*/ 16433 w 6210247"/>
                  <a:gd name="connsiteY5" fmla="*/ 3789385 h 3906887"/>
                  <a:gd name="connsiteX6" fmla="*/ 0 w 6210247"/>
                  <a:gd name="connsiteY6" fmla="*/ 446 h 3906887"/>
                  <a:gd name="connsiteX7" fmla="*/ 6109407 w 6210247"/>
                  <a:gd name="connsiteY7" fmla="*/ 0 h 3906887"/>
                  <a:gd name="connsiteX0" fmla="*/ 6109407 w 6214422"/>
                  <a:gd name="connsiteY0" fmla="*/ 0 h 3906887"/>
                  <a:gd name="connsiteX1" fmla="*/ 4285388 w 6214422"/>
                  <a:gd name="connsiteY1" fmla="*/ 793699 h 3906887"/>
                  <a:gd name="connsiteX2" fmla="*/ 2477318 w 6214422"/>
                  <a:gd name="connsiteY2" fmla="*/ 964165 h 3906887"/>
                  <a:gd name="connsiteX3" fmla="*/ 1659521 w 6214422"/>
                  <a:gd name="connsiteY3" fmla="*/ 1999488 h 3906887"/>
                  <a:gd name="connsiteX4" fmla="*/ 921756 w 6214422"/>
                  <a:gd name="connsiteY4" fmla="*/ 2860023 h 3906887"/>
                  <a:gd name="connsiteX5" fmla="*/ 16433 w 6214422"/>
                  <a:gd name="connsiteY5" fmla="*/ 3789385 h 3906887"/>
                  <a:gd name="connsiteX6" fmla="*/ 0 w 6214422"/>
                  <a:gd name="connsiteY6" fmla="*/ 446 h 3906887"/>
                  <a:gd name="connsiteX7" fmla="*/ 6109407 w 6214422"/>
                  <a:gd name="connsiteY7" fmla="*/ 0 h 3906887"/>
                  <a:gd name="connsiteX0" fmla="*/ 6109407 w 6214422"/>
                  <a:gd name="connsiteY0" fmla="*/ 0 h 3906887"/>
                  <a:gd name="connsiteX1" fmla="*/ 4285388 w 6214422"/>
                  <a:gd name="connsiteY1" fmla="*/ 793699 h 3906887"/>
                  <a:gd name="connsiteX2" fmla="*/ 2477318 w 6214422"/>
                  <a:gd name="connsiteY2" fmla="*/ 964165 h 3906887"/>
                  <a:gd name="connsiteX3" fmla="*/ 2033147 w 6214422"/>
                  <a:gd name="connsiteY3" fmla="*/ 2285446 h 3906887"/>
                  <a:gd name="connsiteX4" fmla="*/ 921756 w 6214422"/>
                  <a:gd name="connsiteY4" fmla="*/ 2860023 h 3906887"/>
                  <a:gd name="connsiteX5" fmla="*/ 16433 w 6214422"/>
                  <a:gd name="connsiteY5" fmla="*/ 3789385 h 3906887"/>
                  <a:gd name="connsiteX6" fmla="*/ 0 w 6214422"/>
                  <a:gd name="connsiteY6" fmla="*/ 446 h 3906887"/>
                  <a:gd name="connsiteX7" fmla="*/ 6109407 w 6214422"/>
                  <a:gd name="connsiteY7" fmla="*/ 0 h 3906887"/>
                  <a:gd name="connsiteX0" fmla="*/ 6109407 w 6214422"/>
                  <a:gd name="connsiteY0" fmla="*/ 0 h 3903573"/>
                  <a:gd name="connsiteX1" fmla="*/ 4285388 w 6214422"/>
                  <a:gd name="connsiteY1" fmla="*/ 793699 h 3903573"/>
                  <a:gd name="connsiteX2" fmla="*/ 2477318 w 6214422"/>
                  <a:gd name="connsiteY2" fmla="*/ 964165 h 3903573"/>
                  <a:gd name="connsiteX3" fmla="*/ 2033147 w 6214422"/>
                  <a:gd name="connsiteY3" fmla="*/ 2285446 h 3903573"/>
                  <a:gd name="connsiteX4" fmla="*/ 849905 w 6214422"/>
                  <a:gd name="connsiteY4" fmla="*/ 2817129 h 3903573"/>
                  <a:gd name="connsiteX5" fmla="*/ 16433 w 6214422"/>
                  <a:gd name="connsiteY5" fmla="*/ 3789385 h 3903573"/>
                  <a:gd name="connsiteX6" fmla="*/ 0 w 6214422"/>
                  <a:gd name="connsiteY6" fmla="*/ 446 h 3903573"/>
                  <a:gd name="connsiteX7" fmla="*/ 6109407 w 6214422"/>
                  <a:gd name="connsiteY7" fmla="*/ 0 h 3903573"/>
                  <a:gd name="connsiteX0" fmla="*/ 6109407 w 6214422"/>
                  <a:gd name="connsiteY0" fmla="*/ 0 h 3912056"/>
                  <a:gd name="connsiteX1" fmla="*/ 4285388 w 6214422"/>
                  <a:gd name="connsiteY1" fmla="*/ 793699 h 3912056"/>
                  <a:gd name="connsiteX2" fmla="*/ 2477318 w 6214422"/>
                  <a:gd name="connsiteY2" fmla="*/ 964165 h 3912056"/>
                  <a:gd name="connsiteX3" fmla="*/ 2033147 w 6214422"/>
                  <a:gd name="connsiteY3" fmla="*/ 2285446 h 3912056"/>
                  <a:gd name="connsiteX4" fmla="*/ 849905 w 6214422"/>
                  <a:gd name="connsiteY4" fmla="*/ 2817129 h 3912056"/>
                  <a:gd name="connsiteX5" fmla="*/ 16433 w 6214422"/>
                  <a:gd name="connsiteY5" fmla="*/ 3789385 h 3912056"/>
                  <a:gd name="connsiteX6" fmla="*/ 0 w 6214422"/>
                  <a:gd name="connsiteY6" fmla="*/ 446 h 3912056"/>
                  <a:gd name="connsiteX7" fmla="*/ 6109407 w 6214422"/>
                  <a:gd name="connsiteY7" fmla="*/ 0 h 3912056"/>
                  <a:gd name="connsiteX0" fmla="*/ 6109407 w 6220180"/>
                  <a:gd name="connsiteY0" fmla="*/ 0 h 3912056"/>
                  <a:gd name="connsiteX1" fmla="*/ 4400350 w 6220180"/>
                  <a:gd name="connsiteY1" fmla="*/ 993869 h 3912056"/>
                  <a:gd name="connsiteX2" fmla="*/ 2477318 w 6220180"/>
                  <a:gd name="connsiteY2" fmla="*/ 964165 h 3912056"/>
                  <a:gd name="connsiteX3" fmla="*/ 2033147 w 6220180"/>
                  <a:gd name="connsiteY3" fmla="*/ 2285446 h 3912056"/>
                  <a:gd name="connsiteX4" fmla="*/ 849905 w 6220180"/>
                  <a:gd name="connsiteY4" fmla="*/ 2817129 h 3912056"/>
                  <a:gd name="connsiteX5" fmla="*/ 16433 w 6220180"/>
                  <a:gd name="connsiteY5" fmla="*/ 3789385 h 3912056"/>
                  <a:gd name="connsiteX6" fmla="*/ 0 w 6220180"/>
                  <a:gd name="connsiteY6" fmla="*/ 446 h 3912056"/>
                  <a:gd name="connsiteX7" fmla="*/ 6109407 w 6220180"/>
                  <a:gd name="connsiteY7" fmla="*/ 0 h 3912056"/>
                  <a:gd name="connsiteX0" fmla="*/ 6109407 w 6221637"/>
                  <a:gd name="connsiteY0" fmla="*/ 0 h 3912056"/>
                  <a:gd name="connsiteX1" fmla="*/ 4400350 w 6221637"/>
                  <a:gd name="connsiteY1" fmla="*/ 993869 h 3912056"/>
                  <a:gd name="connsiteX2" fmla="*/ 2477318 w 6221637"/>
                  <a:gd name="connsiteY2" fmla="*/ 964165 h 3912056"/>
                  <a:gd name="connsiteX3" fmla="*/ 2033147 w 6221637"/>
                  <a:gd name="connsiteY3" fmla="*/ 2285446 h 3912056"/>
                  <a:gd name="connsiteX4" fmla="*/ 849905 w 6221637"/>
                  <a:gd name="connsiteY4" fmla="*/ 2817129 h 3912056"/>
                  <a:gd name="connsiteX5" fmla="*/ 16433 w 6221637"/>
                  <a:gd name="connsiteY5" fmla="*/ 3789385 h 3912056"/>
                  <a:gd name="connsiteX6" fmla="*/ 0 w 6221637"/>
                  <a:gd name="connsiteY6" fmla="*/ 446 h 3912056"/>
                  <a:gd name="connsiteX7" fmla="*/ 6109407 w 6221637"/>
                  <a:gd name="connsiteY7" fmla="*/ 0 h 3912056"/>
                  <a:gd name="connsiteX0" fmla="*/ 6109407 w 6217155"/>
                  <a:gd name="connsiteY0" fmla="*/ 0 h 3912056"/>
                  <a:gd name="connsiteX1" fmla="*/ 4314129 w 6217155"/>
                  <a:gd name="connsiteY1" fmla="*/ 765103 h 3912056"/>
                  <a:gd name="connsiteX2" fmla="*/ 2477318 w 6217155"/>
                  <a:gd name="connsiteY2" fmla="*/ 964165 h 3912056"/>
                  <a:gd name="connsiteX3" fmla="*/ 2033147 w 6217155"/>
                  <a:gd name="connsiteY3" fmla="*/ 2285446 h 3912056"/>
                  <a:gd name="connsiteX4" fmla="*/ 849905 w 6217155"/>
                  <a:gd name="connsiteY4" fmla="*/ 2817129 h 3912056"/>
                  <a:gd name="connsiteX5" fmla="*/ 16433 w 6217155"/>
                  <a:gd name="connsiteY5" fmla="*/ 3789385 h 3912056"/>
                  <a:gd name="connsiteX6" fmla="*/ 0 w 6217155"/>
                  <a:gd name="connsiteY6" fmla="*/ 446 h 3912056"/>
                  <a:gd name="connsiteX7" fmla="*/ 6109407 w 6217155"/>
                  <a:gd name="connsiteY7" fmla="*/ 0 h 3912056"/>
                  <a:gd name="connsiteX0" fmla="*/ 6109407 w 6216702"/>
                  <a:gd name="connsiteY0" fmla="*/ 0 h 3912056"/>
                  <a:gd name="connsiteX1" fmla="*/ 4314129 w 6216702"/>
                  <a:gd name="connsiteY1" fmla="*/ 765103 h 3912056"/>
                  <a:gd name="connsiteX2" fmla="*/ 2362355 w 6216702"/>
                  <a:gd name="connsiteY2" fmla="*/ 721101 h 3912056"/>
                  <a:gd name="connsiteX3" fmla="*/ 2033147 w 6216702"/>
                  <a:gd name="connsiteY3" fmla="*/ 2285446 h 3912056"/>
                  <a:gd name="connsiteX4" fmla="*/ 849905 w 6216702"/>
                  <a:gd name="connsiteY4" fmla="*/ 2817129 h 3912056"/>
                  <a:gd name="connsiteX5" fmla="*/ 16433 w 6216702"/>
                  <a:gd name="connsiteY5" fmla="*/ 3789385 h 3912056"/>
                  <a:gd name="connsiteX6" fmla="*/ 0 w 6216702"/>
                  <a:gd name="connsiteY6" fmla="*/ 446 h 3912056"/>
                  <a:gd name="connsiteX7" fmla="*/ 6109407 w 6216702"/>
                  <a:gd name="connsiteY7" fmla="*/ 0 h 3912056"/>
                  <a:gd name="connsiteX0" fmla="*/ 6109407 w 6212589"/>
                  <a:gd name="connsiteY0" fmla="*/ 0 h 3912056"/>
                  <a:gd name="connsiteX1" fmla="*/ 4227908 w 6212589"/>
                  <a:gd name="connsiteY1" fmla="*/ 622123 h 3912056"/>
                  <a:gd name="connsiteX2" fmla="*/ 2362355 w 6212589"/>
                  <a:gd name="connsiteY2" fmla="*/ 721101 h 3912056"/>
                  <a:gd name="connsiteX3" fmla="*/ 2033147 w 6212589"/>
                  <a:gd name="connsiteY3" fmla="*/ 2285446 h 3912056"/>
                  <a:gd name="connsiteX4" fmla="*/ 849905 w 6212589"/>
                  <a:gd name="connsiteY4" fmla="*/ 2817129 h 3912056"/>
                  <a:gd name="connsiteX5" fmla="*/ 16433 w 6212589"/>
                  <a:gd name="connsiteY5" fmla="*/ 3789385 h 3912056"/>
                  <a:gd name="connsiteX6" fmla="*/ 0 w 6212589"/>
                  <a:gd name="connsiteY6" fmla="*/ 446 h 3912056"/>
                  <a:gd name="connsiteX7" fmla="*/ 6109407 w 6212589"/>
                  <a:gd name="connsiteY7" fmla="*/ 0 h 3912056"/>
                  <a:gd name="connsiteX0" fmla="*/ 6109407 w 6213116"/>
                  <a:gd name="connsiteY0" fmla="*/ 0 h 3912056"/>
                  <a:gd name="connsiteX1" fmla="*/ 4227908 w 6213116"/>
                  <a:gd name="connsiteY1" fmla="*/ 622123 h 3912056"/>
                  <a:gd name="connsiteX2" fmla="*/ 2290505 w 6213116"/>
                  <a:gd name="connsiteY2" fmla="*/ 721102 h 3912056"/>
                  <a:gd name="connsiteX3" fmla="*/ 2033147 w 6213116"/>
                  <a:gd name="connsiteY3" fmla="*/ 2285446 h 3912056"/>
                  <a:gd name="connsiteX4" fmla="*/ 849905 w 6213116"/>
                  <a:gd name="connsiteY4" fmla="*/ 2817129 h 3912056"/>
                  <a:gd name="connsiteX5" fmla="*/ 16433 w 6213116"/>
                  <a:gd name="connsiteY5" fmla="*/ 3789385 h 3912056"/>
                  <a:gd name="connsiteX6" fmla="*/ 0 w 6213116"/>
                  <a:gd name="connsiteY6" fmla="*/ 446 h 3912056"/>
                  <a:gd name="connsiteX7" fmla="*/ 6109407 w 6213116"/>
                  <a:gd name="connsiteY7" fmla="*/ 0 h 3912056"/>
                  <a:gd name="connsiteX0" fmla="*/ 6109407 w 6214399"/>
                  <a:gd name="connsiteY0" fmla="*/ 0 h 3912056"/>
                  <a:gd name="connsiteX1" fmla="*/ 4227908 w 6214399"/>
                  <a:gd name="connsiteY1" fmla="*/ 622123 h 3912056"/>
                  <a:gd name="connsiteX2" fmla="*/ 2290505 w 6214399"/>
                  <a:gd name="connsiteY2" fmla="*/ 721102 h 3912056"/>
                  <a:gd name="connsiteX3" fmla="*/ 2033147 w 6214399"/>
                  <a:gd name="connsiteY3" fmla="*/ 2285446 h 3912056"/>
                  <a:gd name="connsiteX4" fmla="*/ 849905 w 6214399"/>
                  <a:gd name="connsiteY4" fmla="*/ 2817129 h 3912056"/>
                  <a:gd name="connsiteX5" fmla="*/ 16433 w 6214399"/>
                  <a:gd name="connsiteY5" fmla="*/ 3789385 h 3912056"/>
                  <a:gd name="connsiteX6" fmla="*/ 0 w 6214399"/>
                  <a:gd name="connsiteY6" fmla="*/ 446 h 3912056"/>
                  <a:gd name="connsiteX7" fmla="*/ 6109407 w 6214399"/>
                  <a:gd name="connsiteY7" fmla="*/ 0 h 3912056"/>
                  <a:gd name="connsiteX0" fmla="*/ 6109407 w 6231869"/>
                  <a:gd name="connsiteY0" fmla="*/ 0 h 3912056"/>
                  <a:gd name="connsiteX1" fmla="*/ 4227908 w 6231869"/>
                  <a:gd name="connsiteY1" fmla="*/ 622123 h 3912056"/>
                  <a:gd name="connsiteX2" fmla="*/ 2290505 w 6231869"/>
                  <a:gd name="connsiteY2" fmla="*/ 721102 h 3912056"/>
                  <a:gd name="connsiteX3" fmla="*/ 2033147 w 6231869"/>
                  <a:gd name="connsiteY3" fmla="*/ 2285446 h 3912056"/>
                  <a:gd name="connsiteX4" fmla="*/ 849905 w 6231869"/>
                  <a:gd name="connsiteY4" fmla="*/ 2817129 h 3912056"/>
                  <a:gd name="connsiteX5" fmla="*/ 16433 w 6231869"/>
                  <a:gd name="connsiteY5" fmla="*/ 3789385 h 3912056"/>
                  <a:gd name="connsiteX6" fmla="*/ 0 w 6231869"/>
                  <a:gd name="connsiteY6" fmla="*/ 446 h 3912056"/>
                  <a:gd name="connsiteX7" fmla="*/ 6109407 w 6231869"/>
                  <a:gd name="connsiteY7" fmla="*/ 0 h 3912056"/>
                  <a:gd name="connsiteX0" fmla="*/ 6109407 w 6263187"/>
                  <a:gd name="connsiteY0" fmla="*/ 0 h 3912056"/>
                  <a:gd name="connsiteX1" fmla="*/ 4227908 w 6263187"/>
                  <a:gd name="connsiteY1" fmla="*/ 622123 h 3912056"/>
                  <a:gd name="connsiteX2" fmla="*/ 2290505 w 6263187"/>
                  <a:gd name="connsiteY2" fmla="*/ 721102 h 3912056"/>
                  <a:gd name="connsiteX3" fmla="*/ 2033147 w 6263187"/>
                  <a:gd name="connsiteY3" fmla="*/ 2285446 h 3912056"/>
                  <a:gd name="connsiteX4" fmla="*/ 849905 w 6263187"/>
                  <a:gd name="connsiteY4" fmla="*/ 2817129 h 3912056"/>
                  <a:gd name="connsiteX5" fmla="*/ 16433 w 6263187"/>
                  <a:gd name="connsiteY5" fmla="*/ 3789385 h 3912056"/>
                  <a:gd name="connsiteX6" fmla="*/ 0 w 6263187"/>
                  <a:gd name="connsiteY6" fmla="*/ 446 h 3912056"/>
                  <a:gd name="connsiteX7" fmla="*/ 6109407 w 6263187"/>
                  <a:gd name="connsiteY7" fmla="*/ 0 h 3912056"/>
                  <a:gd name="connsiteX0" fmla="*/ 6109407 w 6251157"/>
                  <a:gd name="connsiteY0" fmla="*/ 53381 h 3965437"/>
                  <a:gd name="connsiteX1" fmla="*/ 4141687 w 6251157"/>
                  <a:gd name="connsiteY1" fmla="*/ 775590 h 3965437"/>
                  <a:gd name="connsiteX2" fmla="*/ 2290505 w 6251157"/>
                  <a:gd name="connsiteY2" fmla="*/ 774483 h 3965437"/>
                  <a:gd name="connsiteX3" fmla="*/ 2033147 w 6251157"/>
                  <a:gd name="connsiteY3" fmla="*/ 2338827 h 3965437"/>
                  <a:gd name="connsiteX4" fmla="*/ 849905 w 6251157"/>
                  <a:gd name="connsiteY4" fmla="*/ 2870510 h 3965437"/>
                  <a:gd name="connsiteX5" fmla="*/ 16433 w 6251157"/>
                  <a:gd name="connsiteY5" fmla="*/ 3842766 h 3965437"/>
                  <a:gd name="connsiteX6" fmla="*/ 0 w 6251157"/>
                  <a:gd name="connsiteY6" fmla="*/ 53827 h 3965437"/>
                  <a:gd name="connsiteX7" fmla="*/ 6109407 w 6251157"/>
                  <a:gd name="connsiteY7" fmla="*/ 53381 h 3965437"/>
                  <a:gd name="connsiteX0" fmla="*/ 6109407 w 6249177"/>
                  <a:gd name="connsiteY0" fmla="*/ 53381 h 3965437"/>
                  <a:gd name="connsiteX1" fmla="*/ 4141687 w 6249177"/>
                  <a:gd name="connsiteY1" fmla="*/ 775590 h 3965437"/>
                  <a:gd name="connsiteX2" fmla="*/ 2520428 w 6249177"/>
                  <a:gd name="connsiteY2" fmla="*/ 1131930 h 3965437"/>
                  <a:gd name="connsiteX3" fmla="*/ 2033147 w 6249177"/>
                  <a:gd name="connsiteY3" fmla="*/ 2338827 h 3965437"/>
                  <a:gd name="connsiteX4" fmla="*/ 849905 w 6249177"/>
                  <a:gd name="connsiteY4" fmla="*/ 2870510 h 3965437"/>
                  <a:gd name="connsiteX5" fmla="*/ 16433 w 6249177"/>
                  <a:gd name="connsiteY5" fmla="*/ 3842766 h 3965437"/>
                  <a:gd name="connsiteX6" fmla="*/ 0 w 6249177"/>
                  <a:gd name="connsiteY6" fmla="*/ 53827 h 3965437"/>
                  <a:gd name="connsiteX7" fmla="*/ 6109407 w 6249177"/>
                  <a:gd name="connsiteY7" fmla="*/ 53381 h 3965437"/>
                  <a:gd name="connsiteX0" fmla="*/ 6109407 w 6258571"/>
                  <a:gd name="connsiteY0" fmla="*/ 72445 h 3984501"/>
                  <a:gd name="connsiteX1" fmla="*/ 4227908 w 6258571"/>
                  <a:gd name="connsiteY1" fmla="*/ 1052016 h 3984501"/>
                  <a:gd name="connsiteX2" fmla="*/ 2520428 w 6258571"/>
                  <a:gd name="connsiteY2" fmla="*/ 1150994 h 3984501"/>
                  <a:gd name="connsiteX3" fmla="*/ 2033147 w 6258571"/>
                  <a:gd name="connsiteY3" fmla="*/ 2357891 h 3984501"/>
                  <a:gd name="connsiteX4" fmla="*/ 849905 w 6258571"/>
                  <a:gd name="connsiteY4" fmla="*/ 2889574 h 3984501"/>
                  <a:gd name="connsiteX5" fmla="*/ 16433 w 6258571"/>
                  <a:gd name="connsiteY5" fmla="*/ 3861830 h 3984501"/>
                  <a:gd name="connsiteX6" fmla="*/ 0 w 6258571"/>
                  <a:gd name="connsiteY6" fmla="*/ 72891 h 3984501"/>
                  <a:gd name="connsiteX7" fmla="*/ 6109407 w 6258571"/>
                  <a:gd name="connsiteY7" fmla="*/ 72445 h 3984501"/>
                  <a:gd name="connsiteX0" fmla="*/ 6109407 w 6224172"/>
                  <a:gd name="connsiteY0" fmla="*/ 72445 h 3984501"/>
                  <a:gd name="connsiteX1" fmla="*/ 4227908 w 6224172"/>
                  <a:gd name="connsiteY1" fmla="*/ 1052016 h 3984501"/>
                  <a:gd name="connsiteX2" fmla="*/ 2520428 w 6224172"/>
                  <a:gd name="connsiteY2" fmla="*/ 1150994 h 3984501"/>
                  <a:gd name="connsiteX3" fmla="*/ 2033147 w 6224172"/>
                  <a:gd name="connsiteY3" fmla="*/ 2357891 h 3984501"/>
                  <a:gd name="connsiteX4" fmla="*/ 849905 w 6224172"/>
                  <a:gd name="connsiteY4" fmla="*/ 2889574 h 3984501"/>
                  <a:gd name="connsiteX5" fmla="*/ 16433 w 6224172"/>
                  <a:gd name="connsiteY5" fmla="*/ 3861830 h 3984501"/>
                  <a:gd name="connsiteX6" fmla="*/ 0 w 6224172"/>
                  <a:gd name="connsiteY6" fmla="*/ 72891 h 3984501"/>
                  <a:gd name="connsiteX7" fmla="*/ 6109407 w 6224172"/>
                  <a:gd name="connsiteY7" fmla="*/ 72445 h 3984501"/>
                  <a:gd name="connsiteX0" fmla="*/ 6109407 w 6241461"/>
                  <a:gd name="connsiteY0" fmla="*/ 72445 h 3984501"/>
                  <a:gd name="connsiteX1" fmla="*/ 4227908 w 6241461"/>
                  <a:gd name="connsiteY1" fmla="*/ 1052016 h 3984501"/>
                  <a:gd name="connsiteX2" fmla="*/ 2520428 w 6241461"/>
                  <a:gd name="connsiteY2" fmla="*/ 1150994 h 3984501"/>
                  <a:gd name="connsiteX3" fmla="*/ 2033147 w 6241461"/>
                  <a:gd name="connsiteY3" fmla="*/ 2357891 h 3984501"/>
                  <a:gd name="connsiteX4" fmla="*/ 849905 w 6241461"/>
                  <a:gd name="connsiteY4" fmla="*/ 2889574 h 3984501"/>
                  <a:gd name="connsiteX5" fmla="*/ 16433 w 6241461"/>
                  <a:gd name="connsiteY5" fmla="*/ 3861830 h 3984501"/>
                  <a:gd name="connsiteX6" fmla="*/ 0 w 6241461"/>
                  <a:gd name="connsiteY6" fmla="*/ 72891 h 3984501"/>
                  <a:gd name="connsiteX7" fmla="*/ 6109407 w 6241461"/>
                  <a:gd name="connsiteY7" fmla="*/ 72445 h 3984501"/>
                  <a:gd name="connsiteX0" fmla="*/ 6109407 w 6201346"/>
                  <a:gd name="connsiteY0" fmla="*/ 55500 h 3967556"/>
                  <a:gd name="connsiteX1" fmla="*/ 3739321 w 6201346"/>
                  <a:gd name="connsiteY1" fmla="*/ 806305 h 3967556"/>
                  <a:gd name="connsiteX2" fmla="*/ 2520428 w 6201346"/>
                  <a:gd name="connsiteY2" fmla="*/ 1134049 h 3967556"/>
                  <a:gd name="connsiteX3" fmla="*/ 2033147 w 6201346"/>
                  <a:gd name="connsiteY3" fmla="*/ 2340946 h 3967556"/>
                  <a:gd name="connsiteX4" fmla="*/ 849905 w 6201346"/>
                  <a:gd name="connsiteY4" fmla="*/ 2872629 h 3967556"/>
                  <a:gd name="connsiteX5" fmla="*/ 16433 w 6201346"/>
                  <a:gd name="connsiteY5" fmla="*/ 3844885 h 3967556"/>
                  <a:gd name="connsiteX6" fmla="*/ 0 w 6201346"/>
                  <a:gd name="connsiteY6" fmla="*/ 55946 h 3967556"/>
                  <a:gd name="connsiteX7" fmla="*/ 6109407 w 6201346"/>
                  <a:gd name="connsiteY7" fmla="*/ 55500 h 3967556"/>
                  <a:gd name="connsiteX0" fmla="*/ 6109407 w 6211840"/>
                  <a:gd name="connsiteY0" fmla="*/ 55500 h 3967556"/>
                  <a:gd name="connsiteX1" fmla="*/ 3739321 w 6211840"/>
                  <a:gd name="connsiteY1" fmla="*/ 806305 h 3967556"/>
                  <a:gd name="connsiteX2" fmla="*/ 2549169 w 6211840"/>
                  <a:gd name="connsiteY2" fmla="*/ 1405710 h 3967556"/>
                  <a:gd name="connsiteX3" fmla="*/ 2033147 w 6211840"/>
                  <a:gd name="connsiteY3" fmla="*/ 2340946 h 3967556"/>
                  <a:gd name="connsiteX4" fmla="*/ 849905 w 6211840"/>
                  <a:gd name="connsiteY4" fmla="*/ 2872629 h 3967556"/>
                  <a:gd name="connsiteX5" fmla="*/ 16433 w 6211840"/>
                  <a:gd name="connsiteY5" fmla="*/ 3844885 h 3967556"/>
                  <a:gd name="connsiteX6" fmla="*/ 0 w 6211840"/>
                  <a:gd name="connsiteY6" fmla="*/ 55946 h 3967556"/>
                  <a:gd name="connsiteX7" fmla="*/ 6109407 w 6211840"/>
                  <a:gd name="connsiteY7" fmla="*/ 55500 h 39675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211840" h="3967556">
                    <a:moveTo>
                      <a:pt x="6109407" y="55500"/>
                    </a:moveTo>
                    <a:cubicBezTo>
                      <a:pt x="6732627" y="180560"/>
                      <a:pt x="4332694" y="581270"/>
                      <a:pt x="3739321" y="806305"/>
                    </a:cubicBezTo>
                    <a:cubicBezTo>
                      <a:pt x="3145948" y="1031340"/>
                      <a:pt x="2833531" y="1149936"/>
                      <a:pt x="2549169" y="1405710"/>
                    </a:cubicBezTo>
                    <a:cubicBezTo>
                      <a:pt x="2264807" y="1661484"/>
                      <a:pt x="2316358" y="2096460"/>
                      <a:pt x="2033147" y="2340946"/>
                    </a:cubicBezTo>
                    <a:cubicBezTo>
                      <a:pt x="1749936" y="2585432"/>
                      <a:pt x="1123753" y="2574313"/>
                      <a:pt x="849905" y="2872629"/>
                    </a:cubicBezTo>
                    <a:cubicBezTo>
                      <a:pt x="576057" y="3170945"/>
                      <a:pt x="16720" y="4345629"/>
                      <a:pt x="16433" y="3844885"/>
                    </a:cubicBezTo>
                    <a:cubicBezTo>
                      <a:pt x="15745" y="2643863"/>
                      <a:pt x="15057" y="1171182"/>
                      <a:pt x="0" y="55946"/>
                    </a:cubicBezTo>
                    <a:cubicBezTo>
                      <a:pt x="2036469" y="55797"/>
                      <a:pt x="5486187" y="-69560"/>
                      <a:pt x="6109407" y="5550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 dirty="0"/>
              </a:p>
            </p:txBody>
          </p:sp>
        </p:grpSp>
        <p:grpSp>
          <p:nvGrpSpPr>
            <p:cNvPr id="26" name="กลุ่ม 25">
              <a:extLst>
                <a:ext uri="{FF2B5EF4-FFF2-40B4-BE49-F238E27FC236}">
                  <a16:creationId xmlns:a16="http://schemas.microsoft.com/office/drawing/2014/main" id="{7DAAD41E-889A-4C7E-AFE1-4E5DAD90ABFC}"/>
                </a:ext>
              </a:extLst>
            </p:cNvPr>
            <p:cNvGrpSpPr/>
            <p:nvPr/>
          </p:nvGrpSpPr>
          <p:grpSpPr>
            <a:xfrm flipH="1" flipV="1">
              <a:off x="3659829" y="569056"/>
              <a:ext cx="5503933" cy="4625727"/>
              <a:chOff x="-13854" y="-53779"/>
              <a:chExt cx="5988928" cy="5448712"/>
            </a:xfrm>
            <a:gradFill>
              <a:gsLst>
                <a:gs pos="0">
                  <a:srgbClr val="FEE882"/>
                </a:gs>
                <a:gs pos="73000">
                  <a:srgbClr val="FEE882"/>
                </a:gs>
                <a:gs pos="100000">
                  <a:srgbClr val="FEE882"/>
                </a:gs>
              </a:gsLst>
              <a:path path="circle">
                <a:fillToRect l="50000" t="50000" r="50000" b="50000"/>
              </a:path>
            </a:gradFill>
          </p:grpSpPr>
          <p:sp>
            <p:nvSpPr>
              <p:cNvPr id="27" name="รูปแบบอิสระ: รูปร่าง 26">
                <a:extLst>
                  <a:ext uri="{FF2B5EF4-FFF2-40B4-BE49-F238E27FC236}">
                    <a16:creationId xmlns:a16="http://schemas.microsoft.com/office/drawing/2014/main" id="{639E2FCE-E179-4B4B-B31A-9307FD1A748F}"/>
                  </a:ext>
                </a:extLst>
              </p:cNvPr>
              <p:cNvSpPr/>
              <p:nvPr/>
            </p:nvSpPr>
            <p:spPr>
              <a:xfrm>
                <a:off x="-13854" y="415635"/>
                <a:ext cx="3654961" cy="4979298"/>
              </a:xfrm>
              <a:custGeom>
                <a:avLst/>
                <a:gdLst>
                  <a:gd name="connsiteX0" fmla="*/ 3034146 w 3034146"/>
                  <a:gd name="connsiteY0" fmla="*/ 0 h 4724400"/>
                  <a:gd name="connsiteX1" fmla="*/ 1676400 w 3034146"/>
                  <a:gd name="connsiteY1" fmla="*/ 1939636 h 4724400"/>
                  <a:gd name="connsiteX2" fmla="*/ 831273 w 3034146"/>
                  <a:gd name="connsiteY2" fmla="*/ 2521527 h 4724400"/>
                  <a:gd name="connsiteX3" fmla="*/ 498764 w 3034146"/>
                  <a:gd name="connsiteY3" fmla="*/ 4322618 h 4724400"/>
                  <a:gd name="connsiteX4" fmla="*/ 13855 w 3034146"/>
                  <a:gd name="connsiteY4" fmla="*/ 4724400 h 4724400"/>
                  <a:gd name="connsiteX5" fmla="*/ 0 w 3034146"/>
                  <a:gd name="connsiteY5" fmla="*/ 41564 h 4724400"/>
                  <a:gd name="connsiteX6" fmla="*/ 3034146 w 3034146"/>
                  <a:gd name="connsiteY6" fmla="*/ 0 h 4724400"/>
                  <a:gd name="connsiteX0" fmla="*/ 3034146 w 3034146"/>
                  <a:gd name="connsiteY0" fmla="*/ 0 h 5021667"/>
                  <a:gd name="connsiteX1" fmla="*/ 1676400 w 3034146"/>
                  <a:gd name="connsiteY1" fmla="*/ 1939636 h 5021667"/>
                  <a:gd name="connsiteX2" fmla="*/ 831273 w 3034146"/>
                  <a:gd name="connsiteY2" fmla="*/ 2521527 h 5021667"/>
                  <a:gd name="connsiteX3" fmla="*/ 498764 w 3034146"/>
                  <a:gd name="connsiteY3" fmla="*/ 4322618 h 5021667"/>
                  <a:gd name="connsiteX4" fmla="*/ 13855 w 3034146"/>
                  <a:gd name="connsiteY4" fmla="*/ 4724400 h 5021667"/>
                  <a:gd name="connsiteX5" fmla="*/ 0 w 3034146"/>
                  <a:gd name="connsiteY5" fmla="*/ 41564 h 5021667"/>
                  <a:gd name="connsiteX6" fmla="*/ 3034146 w 3034146"/>
                  <a:gd name="connsiteY6" fmla="*/ 0 h 5021667"/>
                  <a:gd name="connsiteX0" fmla="*/ 3034146 w 3034146"/>
                  <a:gd name="connsiteY0" fmla="*/ 0 h 5021667"/>
                  <a:gd name="connsiteX1" fmla="*/ 1676400 w 3034146"/>
                  <a:gd name="connsiteY1" fmla="*/ 1939636 h 5021667"/>
                  <a:gd name="connsiteX2" fmla="*/ 831273 w 3034146"/>
                  <a:gd name="connsiteY2" fmla="*/ 2521527 h 5021667"/>
                  <a:gd name="connsiteX3" fmla="*/ 498764 w 3034146"/>
                  <a:gd name="connsiteY3" fmla="*/ 4322618 h 5021667"/>
                  <a:gd name="connsiteX4" fmla="*/ 13855 w 3034146"/>
                  <a:gd name="connsiteY4" fmla="*/ 4724400 h 5021667"/>
                  <a:gd name="connsiteX5" fmla="*/ 0 w 3034146"/>
                  <a:gd name="connsiteY5" fmla="*/ 41564 h 5021667"/>
                  <a:gd name="connsiteX6" fmla="*/ 3034146 w 3034146"/>
                  <a:gd name="connsiteY6" fmla="*/ 0 h 5021667"/>
                  <a:gd name="connsiteX0" fmla="*/ 3034146 w 3073956"/>
                  <a:gd name="connsiteY0" fmla="*/ 0 h 5021667"/>
                  <a:gd name="connsiteX1" fmla="*/ 1676400 w 3073956"/>
                  <a:gd name="connsiteY1" fmla="*/ 1939636 h 5021667"/>
                  <a:gd name="connsiteX2" fmla="*/ 831273 w 3073956"/>
                  <a:gd name="connsiteY2" fmla="*/ 2521527 h 5021667"/>
                  <a:gd name="connsiteX3" fmla="*/ 498764 w 3073956"/>
                  <a:gd name="connsiteY3" fmla="*/ 4322618 h 5021667"/>
                  <a:gd name="connsiteX4" fmla="*/ 13855 w 3073956"/>
                  <a:gd name="connsiteY4" fmla="*/ 4724400 h 5021667"/>
                  <a:gd name="connsiteX5" fmla="*/ 0 w 3073956"/>
                  <a:gd name="connsiteY5" fmla="*/ 41564 h 5021667"/>
                  <a:gd name="connsiteX6" fmla="*/ 3034146 w 3073956"/>
                  <a:gd name="connsiteY6" fmla="*/ 0 h 5021667"/>
                  <a:gd name="connsiteX0" fmla="*/ 3034146 w 3101237"/>
                  <a:gd name="connsiteY0" fmla="*/ 0 h 5021667"/>
                  <a:gd name="connsiteX1" fmla="*/ 2286000 w 3101237"/>
                  <a:gd name="connsiteY1" fmla="*/ 2119745 h 5021667"/>
                  <a:gd name="connsiteX2" fmla="*/ 831273 w 3101237"/>
                  <a:gd name="connsiteY2" fmla="*/ 2521527 h 5021667"/>
                  <a:gd name="connsiteX3" fmla="*/ 498764 w 3101237"/>
                  <a:gd name="connsiteY3" fmla="*/ 4322618 h 5021667"/>
                  <a:gd name="connsiteX4" fmla="*/ 13855 w 3101237"/>
                  <a:gd name="connsiteY4" fmla="*/ 4724400 h 5021667"/>
                  <a:gd name="connsiteX5" fmla="*/ 0 w 3101237"/>
                  <a:gd name="connsiteY5" fmla="*/ 41564 h 5021667"/>
                  <a:gd name="connsiteX6" fmla="*/ 3034146 w 3101237"/>
                  <a:gd name="connsiteY6" fmla="*/ 0 h 5021667"/>
                  <a:gd name="connsiteX0" fmla="*/ 3740728 w 3780989"/>
                  <a:gd name="connsiteY0" fmla="*/ 13854 h 4980103"/>
                  <a:gd name="connsiteX1" fmla="*/ 2286000 w 3780989"/>
                  <a:gd name="connsiteY1" fmla="*/ 2078181 h 4980103"/>
                  <a:gd name="connsiteX2" fmla="*/ 831273 w 3780989"/>
                  <a:gd name="connsiteY2" fmla="*/ 2479963 h 4980103"/>
                  <a:gd name="connsiteX3" fmla="*/ 498764 w 3780989"/>
                  <a:gd name="connsiteY3" fmla="*/ 4281054 h 4980103"/>
                  <a:gd name="connsiteX4" fmla="*/ 13855 w 3780989"/>
                  <a:gd name="connsiteY4" fmla="*/ 4682836 h 4980103"/>
                  <a:gd name="connsiteX5" fmla="*/ 0 w 3780989"/>
                  <a:gd name="connsiteY5" fmla="*/ 0 h 4980103"/>
                  <a:gd name="connsiteX6" fmla="*/ 3740728 w 3780989"/>
                  <a:gd name="connsiteY6" fmla="*/ 13854 h 4980103"/>
                  <a:gd name="connsiteX0" fmla="*/ 3740728 w 3803936"/>
                  <a:gd name="connsiteY0" fmla="*/ 13854 h 4980103"/>
                  <a:gd name="connsiteX1" fmla="*/ 2826327 w 3803936"/>
                  <a:gd name="connsiteY1" fmla="*/ 1884217 h 4980103"/>
                  <a:gd name="connsiteX2" fmla="*/ 831273 w 3803936"/>
                  <a:gd name="connsiteY2" fmla="*/ 2479963 h 4980103"/>
                  <a:gd name="connsiteX3" fmla="*/ 498764 w 3803936"/>
                  <a:gd name="connsiteY3" fmla="*/ 4281054 h 4980103"/>
                  <a:gd name="connsiteX4" fmla="*/ 13855 w 3803936"/>
                  <a:gd name="connsiteY4" fmla="*/ 4682836 h 4980103"/>
                  <a:gd name="connsiteX5" fmla="*/ 0 w 3803936"/>
                  <a:gd name="connsiteY5" fmla="*/ 0 h 4980103"/>
                  <a:gd name="connsiteX6" fmla="*/ 3740728 w 3803936"/>
                  <a:gd name="connsiteY6" fmla="*/ 13854 h 4980103"/>
                  <a:gd name="connsiteX0" fmla="*/ 3740728 w 3819518"/>
                  <a:gd name="connsiteY0" fmla="*/ 13854 h 4980103"/>
                  <a:gd name="connsiteX1" fmla="*/ 2826327 w 3819518"/>
                  <a:gd name="connsiteY1" fmla="*/ 1884217 h 4980103"/>
                  <a:gd name="connsiteX2" fmla="*/ 831273 w 3819518"/>
                  <a:gd name="connsiteY2" fmla="*/ 2479963 h 4980103"/>
                  <a:gd name="connsiteX3" fmla="*/ 498764 w 3819518"/>
                  <a:gd name="connsiteY3" fmla="*/ 4281054 h 4980103"/>
                  <a:gd name="connsiteX4" fmla="*/ 13855 w 3819518"/>
                  <a:gd name="connsiteY4" fmla="*/ 4682836 h 4980103"/>
                  <a:gd name="connsiteX5" fmla="*/ 0 w 3819518"/>
                  <a:gd name="connsiteY5" fmla="*/ 0 h 4980103"/>
                  <a:gd name="connsiteX6" fmla="*/ 3740728 w 3819518"/>
                  <a:gd name="connsiteY6" fmla="*/ 13854 h 4980103"/>
                  <a:gd name="connsiteX0" fmla="*/ 3699165 w 3764759"/>
                  <a:gd name="connsiteY0" fmla="*/ 0 h 4980103"/>
                  <a:gd name="connsiteX1" fmla="*/ 2826327 w 3764759"/>
                  <a:gd name="connsiteY1" fmla="*/ 1884217 h 4980103"/>
                  <a:gd name="connsiteX2" fmla="*/ 831273 w 3764759"/>
                  <a:gd name="connsiteY2" fmla="*/ 2479963 h 4980103"/>
                  <a:gd name="connsiteX3" fmla="*/ 498764 w 3764759"/>
                  <a:gd name="connsiteY3" fmla="*/ 4281054 h 4980103"/>
                  <a:gd name="connsiteX4" fmla="*/ 13855 w 3764759"/>
                  <a:gd name="connsiteY4" fmla="*/ 4682836 h 4980103"/>
                  <a:gd name="connsiteX5" fmla="*/ 0 w 3764759"/>
                  <a:gd name="connsiteY5" fmla="*/ 0 h 4980103"/>
                  <a:gd name="connsiteX6" fmla="*/ 3699165 w 3764759"/>
                  <a:gd name="connsiteY6" fmla="*/ 0 h 4980103"/>
                  <a:gd name="connsiteX0" fmla="*/ 3408220 w 3496956"/>
                  <a:gd name="connsiteY0" fmla="*/ 0 h 4993957"/>
                  <a:gd name="connsiteX1" fmla="*/ 2826327 w 3496956"/>
                  <a:gd name="connsiteY1" fmla="*/ 1898071 h 4993957"/>
                  <a:gd name="connsiteX2" fmla="*/ 831273 w 3496956"/>
                  <a:gd name="connsiteY2" fmla="*/ 2493817 h 4993957"/>
                  <a:gd name="connsiteX3" fmla="*/ 498764 w 3496956"/>
                  <a:gd name="connsiteY3" fmla="*/ 4294908 h 4993957"/>
                  <a:gd name="connsiteX4" fmla="*/ 13855 w 3496956"/>
                  <a:gd name="connsiteY4" fmla="*/ 4696690 h 4993957"/>
                  <a:gd name="connsiteX5" fmla="*/ 0 w 3496956"/>
                  <a:gd name="connsiteY5" fmla="*/ 13854 h 4993957"/>
                  <a:gd name="connsiteX6" fmla="*/ 3408220 w 3496956"/>
                  <a:gd name="connsiteY6" fmla="*/ 0 h 4993957"/>
                  <a:gd name="connsiteX0" fmla="*/ 3408220 w 3460882"/>
                  <a:gd name="connsiteY0" fmla="*/ 0 h 4993957"/>
                  <a:gd name="connsiteX1" fmla="*/ 2355272 w 3460882"/>
                  <a:gd name="connsiteY1" fmla="*/ 1787235 h 4993957"/>
                  <a:gd name="connsiteX2" fmla="*/ 831273 w 3460882"/>
                  <a:gd name="connsiteY2" fmla="*/ 2493817 h 4993957"/>
                  <a:gd name="connsiteX3" fmla="*/ 498764 w 3460882"/>
                  <a:gd name="connsiteY3" fmla="*/ 4294908 h 4993957"/>
                  <a:gd name="connsiteX4" fmla="*/ 13855 w 3460882"/>
                  <a:gd name="connsiteY4" fmla="*/ 4696690 h 4993957"/>
                  <a:gd name="connsiteX5" fmla="*/ 0 w 3460882"/>
                  <a:gd name="connsiteY5" fmla="*/ 13854 h 4993957"/>
                  <a:gd name="connsiteX6" fmla="*/ 3408220 w 3460882"/>
                  <a:gd name="connsiteY6" fmla="*/ 0 h 4993957"/>
                  <a:gd name="connsiteX0" fmla="*/ 3408220 w 3461814"/>
                  <a:gd name="connsiteY0" fmla="*/ 0 h 4997951"/>
                  <a:gd name="connsiteX1" fmla="*/ 2355272 w 3461814"/>
                  <a:gd name="connsiteY1" fmla="*/ 1787235 h 4997951"/>
                  <a:gd name="connsiteX2" fmla="*/ 706582 w 3461814"/>
                  <a:gd name="connsiteY2" fmla="*/ 2369126 h 4997951"/>
                  <a:gd name="connsiteX3" fmla="*/ 498764 w 3461814"/>
                  <a:gd name="connsiteY3" fmla="*/ 4294908 h 4997951"/>
                  <a:gd name="connsiteX4" fmla="*/ 13855 w 3461814"/>
                  <a:gd name="connsiteY4" fmla="*/ 4696690 h 4997951"/>
                  <a:gd name="connsiteX5" fmla="*/ 0 w 3461814"/>
                  <a:gd name="connsiteY5" fmla="*/ 13854 h 4997951"/>
                  <a:gd name="connsiteX6" fmla="*/ 3408220 w 3461814"/>
                  <a:gd name="connsiteY6" fmla="*/ 0 h 4997951"/>
                  <a:gd name="connsiteX0" fmla="*/ 3505202 w 3555152"/>
                  <a:gd name="connsiteY0" fmla="*/ 13855 h 4984097"/>
                  <a:gd name="connsiteX1" fmla="*/ 2355272 w 3555152"/>
                  <a:gd name="connsiteY1" fmla="*/ 1773381 h 4984097"/>
                  <a:gd name="connsiteX2" fmla="*/ 706582 w 3555152"/>
                  <a:gd name="connsiteY2" fmla="*/ 2355272 h 4984097"/>
                  <a:gd name="connsiteX3" fmla="*/ 498764 w 3555152"/>
                  <a:gd name="connsiteY3" fmla="*/ 4281054 h 4984097"/>
                  <a:gd name="connsiteX4" fmla="*/ 13855 w 3555152"/>
                  <a:gd name="connsiteY4" fmla="*/ 4682836 h 4984097"/>
                  <a:gd name="connsiteX5" fmla="*/ 0 w 3555152"/>
                  <a:gd name="connsiteY5" fmla="*/ 0 h 4984097"/>
                  <a:gd name="connsiteX6" fmla="*/ 3505202 w 3555152"/>
                  <a:gd name="connsiteY6" fmla="*/ 13855 h 4984097"/>
                  <a:gd name="connsiteX0" fmla="*/ 3505202 w 3509945"/>
                  <a:gd name="connsiteY0" fmla="*/ 13855 h 4984097"/>
                  <a:gd name="connsiteX1" fmla="*/ 2355272 w 3509945"/>
                  <a:gd name="connsiteY1" fmla="*/ 1773381 h 4984097"/>
                  <a:gd name="connsiteX2" fmla="*/ 706582 w 3509945"/>
                  <a:gd name="connsiteY2" fmla="*/ 2355272 h 4984097"/>
                  <a:gd name="connsiteX3" fmla="*/ 498764 w 3509945"/>
                  <a:gd name="connsiteY3" fmla="*/ 4281054 h 4984097"/>
                  <a:gd name="connsiteX4" fmla="*/ 13855 w 3509945"/>
                  <a:gd name="connsiteY4" fmla="*/ 4682836 h 4984097"/>
                  <a:gd name="connsiteX5" fmla="*/ 0 w 3509945"/>
                  <a:gd name="connsiteY5" fmla="*/ 0 h 4984097"/>
                  <a:gd name="connsiteX6" fmla="*/ 3505202 w 3509945"/>
                  <a:gd name="connsiteY6" fmla="*/ 13855 h 4984097"/>
                  <a:gd name="connsiteX0" fmla="*/ 3505202 w 3510195"/>
                  <a:gd name="connsiteY0" fmla="*/ 13855 h 4984097"/>
                  <a:gd name="connsiteX1" fmla="*/ 2355272 w 3510195"/>
                  <a:gd name="connsiteY1" fmla="*/ 1773381 h 4984097"/>
                  <a:gd name="connsiteX2" fmla="*/ 706582 w 3510195"/>
                  <a:gd name="connsiteY2" fmla="*/ 2355272 h 4984097"/>
                  <a:gd name="connsiteX3" fmla="*/ 498764 w 3510195"/>
                  <a:gd name="connsiteY3" fmla="*/ 4281054 h 4984097"/>
                  <a:gd name="connsiteX4" fmla="*/ 13855 w 3510195"/>
                  <a:gd name="connsiteY4" fmla="*/ 4682836 h 4984097"/>
                  <a:gd name="connsiteX5" fmla="*/ 0 w 3510195"/>
                  <a:gd name="connsiteY5" fmla="*/ 0 h 4984097"/>
                  <a:gd name="connsiteX6" fmla="*/ 3505202 w 3510195"/>
                  <a:gd name="connsiteY6" fmla="*/ 13855 h 4984097"/>
                  <a:gd name="connsiteX0" fmla="*/ 3505202 w 3510379"/>
                  <a:gd name="connsiteY0" fmla="*/ 13855 h 4984097"/>
                  <a:gd name="connsiteX1" fmla="*/ 2382981 w 3510379"/>
                  <a:gd name="connsiteY1" fmla="*/ 1911927 h 4984097"/>
                  <a:gd name="connsiteX2" fmla="*/ 706582 w 3510379"/>
                  <a:gd name="connsiteY2" fmla="*/ 2355272 h 4984097"/>
                  <a:gd name="connsiteX3" fmla="*/ 498764 w 3510379"/>
                  <a:gd name="connsiteY3" fmla="*/ 4281054 h 4984097"/>
                  <a:gd name="connsiteX4" fmla="*/ 13855 w 3510379"/>
                  <a:gd name="connsiteY4" fmla="*/ 4682836 h 4984097"/>
                  <a:gd name="connsiteX5" fmla="*/ 0 w 3510379"/>
                  <a:gd name="connsiteY5" fmla="*/ 0 h 4984097"/>
                  <a:gd name="connsiteX6" fmla="*/ 3505202 w 3510379"/>
                  <a:gd name="connsiteY6" fmla="*/ 13855 h 4984097"/>
                  <a:gd name="connsiteX0" fmla="*/ 3865420 w 3868973"/>
                  <a:gd name="connsiteY0" fmla="*/ 13855 h 4984097"/>
                  <a:gd name="connsiteX1" fmla="*/ 2382981 w 3868973"/>
                  <a:gd name="connsiteY1" fmla="*/ 1911927 h 4984097"/>
                  <a:gd name="connsiteX2" fmla="*/ 706582 w 3868973"/>
                  <a:gd name="connsiteY2" fmla="*/ 2355272 h 4984097"/>
                  <a:gd name="connsiteX3" fmla="*/ 498764 w 3868973"/>
                  <a:gd name="connsiteY3" fmla="*/ 4281054 h 4984097"/>
                  <a:gd name="connsiteX4" fmla="*/ 13855 w 3868973"/>
                  <a:gd name="connsiteY4" fmla="*/ 4682836 h 4984097"/>
                  <a:gd name="connsiteX5" fmla="*/ 0 w 3868973"/>
                  <a:gd name="connsiteY5" fmla="*/ 0 h 4984097"/>
                  <a:gd name="connsiteX6" fmla="*/ 3865420 w 3868973"/>
                  <a:gd name="connsiteY6" fmla="*/ 13855 h 4984097"/>
                  <a:gd name="connsiteX0" fmla="*/ 3865420 w 3873426"/>
                  <a:gd name="connsiteY0" fmla="*/ 13855 h 4984097"/>
                  <a:gd name="connsiteX1" fmla="*/ 2992581 w 3873426"/>
                  <a:gd name="connsiteY1" fmla="*/ 1717964 h 4984097"/>
                  <a:gd name="connsiteX2" fmla="*/ 706582 w 3873426"/>
                  <a:gd name="connsiteY2" fmla="*/ 2355272 h 4984097"/>
                  <a:gd name="connsiteX3" fmla="*/ 498764 w 3873426"/>
                  <a:gd name="connsiteY3" fmla="*/ 4281054 h 4984097"/>
                  <a:gd name="connsiteX4" fmla="*/ 13855 w 3873426"/>
                  <a:gd name="connsiteY4" fmla="*/ 4682836 h 4984097"/>
                  <a:gd name="connsiteX5" fmla="*/ 0 w 3873426"/>
                  <a:gd name="connsiteY5" fmla="*/ 0 h 4984097"/>
                  <a:gd name="connsiteX6" fmla="*/ 3865420 w 3873426"/>
                  <a:gd name="connsiteY6" fmla="*/ 13855 h 4984097"/>
                  <a:gd name="connsiteX0" fmla="*/ 3865420 w 3873179"/>
                  <a:gd name="connsiteY0" fmla="*/ 13855 h 4980543"/>
                  <a:gd name="connsiteX1" fmla="*/ 2992581 w 3873179"/>
                  <a:gd name="connsiteY1" fmla="*/ 1717964 h 4980543"/>
                  <a:gd name="connsiteX2" fmla="*/ 803564 w 3873179"/>
                  <a:gd name="connsiteY2" fmla="*/ 2466109 h 4980543"/>
                  <a:gd name="connsiteX3" fmla="*/ 498764 w 3873179"/>
                  <a:gd name="connsiteY3" fmla="*/ 4281054 h 4980543"/>
                  <a:gd name="connsiteX4" fmla="*/ 13855 w 3873179"/>
                  <a:gd name="connsiteY4" fmla="*/ 4682836 h 4980543"/>
                  <a:gd name="connsiteX5" fmla="*/ 0 w 3873179"/>
                  <a:gd name="connsiteY5" fmla="*/ 0 h 4980543"/>
                  <a:gd name="connsiteX6" fmla="*/ 3865420 w 3873179"/>
                  <a:gd name="connsiteY6" fmla="*/ 13855 h 4980543"/>
                  <a:gd name="connsiteX0" fmla="*/ 3532911 w 3549464"/>
                  <a:gd name="connsiteY0" fmla="*/ 138545 h 4980543"/>
                  <a:gd name="connsiteX1" fmla="*/ 2992581 w 3549464"/>
                  <a:gd name="connsiteY1" fmla="*/ 1717964 h 4980543"/>
                  <a:gd name="connsiteX2" fmla="*/ 803564 w 3549464"/>
                  <a:gd name="connsiteY2" fmla="*/ 2466109 h 4980543"/>
                  <a:gd name="connsiteX3" fmla="*/ 498764 w 3549464"/>
                  <a:gd name="connsiteY3" fmla="*/ 4281054 h 4980543"/>
                  <a:gd name="connsiteX4" fmla="*/ 13855 w 3549464"/>
                  <a:gd name="connsiteY4" fmla="*/ 4682836 h 4980543"/>
                  <a:gd name="connsiteX5" fmla="*/ 0 w 3549464"/>
                  <a:gd name="connsiteY5" fmla="*/ 0 h 4980543"/>
                  <a:gd name="connsiteX6" fmla="*/ 3532911 w 3549464"/>
                  <a:gd name="connsiteY6" fmla="*/ 138545 h 4980543"/>
                  <a:gd name="connsiteX0" fmla="*/ 3546766 w 3562611"/>
                  <a:gd name="connsiteY0" fmla="*/ 0 h 5008253"/>
                  <a:gd name="connsiteX1" fmla="*/ 2992581 w 3562611"/>
                  <a:gd name="connsiteY1" fmla="*/ 1745674 h 5008253"/>
                  <a:gd name="connsiteX2" fmla="*/ 803564 w 3562611"/>
                  <a:gd name="connsiteY2" fmla="*/ 2493819 h 5008253"/>
                  <a:gd name="connsiteX3" fmla="*/ 498764 w 3562611"/>
                  <a:gd name="connsiteY3" fmla="*/ 4308764 h 5008253"/>
                  <a:gd name="connsiteX4" fmla="*/ 13855 w 3562611"/>
                  <a:gd name="connsiteY4" fmla="*/ 4710546 h 5008253"/>
                  <a:gd name="connsiteX5" fmla="*/ 0 w 3562611"/>
                  <a:gd name="connsiteY5" fmla="*/ 27710 h 5008253"/>
                  <a:gd name="connsiteX6" fmla="*/ 3546766 w 3562611"/>
                  <a:gd name="connsiteY6" fmla="*/ 0 h 5008253"/>
                  <a:gd name="connsiteX0" fmla="*/ 3546766 w 3706909"/>
                  <a:gd name="connsiteY0" fmla="*/ 0 h 5008253"/>
                  <a:gd name="connsiteX1" fmla="*/ 2992581 w 3706909"/>
                  <a:gd name="connsiteY1" fmla="*/ 1745674 h 5008253"/>
                  <a:gd name="connsiteX2" fmla="*/ 803564 w 3706909"/>
                  <a:gd name="connsiteY2" fmla="*/ 2493819 h 5008253"/>
                  <a:gd name="connsiteX3" fmla="*/ 498764 w 3706909"/>
                  <a:gd name="connsiteY3" fmla="*/ 4308764 h 5008253"/>
                  <a:gd name="connsiteX4" fmla="*/ 13855 w 3706909"/>
                  <a:gd name="connsiteY4" fmla="*/ 4710546 h 5008253"/>
                  <a:gd name="connsiteX5" fmla="*/ 0 w 3706909"/>
                  <a:gd name="connsiteY5" fmla="*/ 27710 h 5008253"/>
                  <a:gd name="connsiteX6" fmla="*/ 3546766 w 3706909"/>
                  <a:gd name="connsiteY6" fmla="*/ 0 h 5008253"/>
                  <a:gd name="connsiteX0" fmla="*/ 3546766 w 3576888"/>
                  <a:gd name="connsiteY0" fmla="*/ 0 h 5008253"/>
                  <a:gd name="connsiteX1" fmla="*/ 2992581 w 3576888"/>
                  <a:gd name="connsiteY1" fmla="*/ 1745674 h 5008253"/>
                  <a:gd name="connsiteX2" fmla="*/ 803564 w 3576888"/>
                  <a:gd name="connsiteY2" fmla="*/ 2493819 h 5008253"/>
                  <a:gd name="connsiteX3" fmla="*/ 498764 w 3576888"/>
                  <a:gd name="connsiteY3" fmla="*/ 4308764 h 5008253"/>
                  <a:gd name="connsiteX4" fmla="*/ 13855 w 3576888"/>
                  <a:gd name="connsiteY4" fmla="*/ 4710546 h 5008253"/>
                  <a:gd name="connsiteX5" fmla="*/ 0 w 3576888"/>
                  <a:gd name="connsiteY5" fmla="*/ 27710 h 5008253"/>
                  <a:gd name="connsiteX6" fmla="*/ 3546766 w 3576888"/>
                  <a:gd name="connsiteY6" fmla="*/ 0 h 5008253"/>
                  <a:gd name="connsiteX0" fmla="*/ 3546766 w 3560729"/>
                  <a:gd name="connsiteY0" fmla="*/ 0 h 5008253"/>
                  <a:gd name="connsiteX1" fmla="*/ 2604653 w 3560729"/>
                  <a:gd name="connsiteY1" fmla="*/ 1814947 h 5008253"/>
                  <a:gd name="connsiteX2" fmla="*/ 803564 w 3560729"/>
                  <a:gd name="connsiteY2" fmla="*/ 2493819 h 5008253"/>
                  <a:gd name="connsiteX3" fmla="*/ 498764 w 3560729"/>
                  <a:gd name="connsiteY3" fmla="*/ 4308764 h 5008253"/>
                  <a:gd name="connsiteX4" fmla="*/ 13855 w 3560729"/>
                  <a:gd name="connsiteY4" fmla="*/ 4710546 h 5008253"/>
                  <a:gd name="connsiteX5" fmla="*/ 0 w 3560729"/>
                  <a:gd name="connsiteY5" fmla="*/ 27710 h 5008253"/>
                  <a:gd name="connsiteX6" fmla="*/ 3546766 w 3560729"/>
                  <a:gd name="connsiteY6" fmla="*/ 0 h 5008253"/>
                  <a:gd name="connsiteX0" fmla="*/ 3546766 w 3560729"/>
                  <a:gd name="connsiteY0" fmla="*/ 0 h 5022108"/>
                  <a:gd name="connsiteX1" fmla="*/ 2604653 w 3560729"/>
                  <a:gd name="connsiteY1" fmla="*/ 1828802 h 5022108"/>
                  <a:gd name="connsiteX2" fmla="*/ 803564 w 3560729"/>
                  <a:gd name="connsiteY2" fmla="*/ 2507674 h 5022108"/>
                  <a:gd name="connsiteX3" fmla="*/ 498764 w 3560729"/>
                  <a:gd name="connsiteY3" fmla="*/ 4322619 h 5022108"/>
                  <a:gd name="connsiteX4" fmla="*/ 13855 w 3560729"/>
                  <a:gd name="connsiteY4" fmla="*/ 4724401 h 5022108"/>
                  <a:gd name="connsiteX5" fmla="*/ 0 w 3560729"/>
                  <a:gd name="connsiteY5" fmla="*/ 41565 h 5022108"/>
                  <a:gd name="connsiteX6" fmla="*/ 3546766 w 3560729"/>
                  <a:gd name="connsiteY6" fmla="*/ 0 h 5022108"/>
                  <a:gd name="connsiteX0" fmla="*/ 3546766 w 3560729"/>
                  <a:gd name="connsiteY0" fmla="*/ 0 h 5028368"/>
                  <a:gd name="connsiteX1" fmla="*/ 2604653 w 3560729"/>
                  <a:gd name="connsiteY1" fmla="*/ 1828802 h 5028368"/>
                  <a:gd name="connsiteX2" fmla="*/ 803564 w 3560729"/>
                  <a:gd name="connsiteY2" fmla="*/ 2313710 h 5028368"/>
                  <a:gd name="connsiteX3" fmla="*/ 498764 w 3560729"/>
                  <a:gd name="connsiteY3" fmla="*/ 4322619 h 5028368"/>
                  <a:gd name="connsiteX4" fmla="*/ 13855 w 3560729"/>
                  <a:gd name="connsiteY4" fmla="*/ 4724401 h 5028368"/>
                  <a:gd name="connsiteX5" fmla="*/ 0 w 3560729"/>
                  <a:gd name="connsiteY5" fmla="*/ 41565 h 5028368"/>
                  <a:gd name="connsiteX6" fmla="*/ 3546766 w 3560729"/>
                  <a:gd name="connsiteY6" fmla="*/ 0 h 5028368"/>
                  <a:gd name="connsiteX0" fmla="*/ 3546766 w 3567061"/>
                  <a:gd name="connsiteY0" fmla="*/ 0 h 5028368"/>
                  <a:gd name="connsiteX1" fmla="*/ 2826326 w 3567061"/>
                  <a:gd name="connsiteY1" fmla="*/ 1731820 h 5028368"/>
                  <a:gd name="connsiteX2" fmla="*/ 803564 w 3567061"/>
                  <a:gd name="connsiteY2" fmla="*/ 2313710 h 5028368"/>
                  <a:gd name="connsiteX3" fmla="*/ 498764 w 3567061"/>
                  <a:gd name="connsiteY3" fmla="*/ 4322619 h 5028368"/>
                  <a:gd name="connsiteX4" fmla="*/ 13855 w 3567061"/>
                  <a:gd name="connsiteY4" fmla="*/ 4724401 h 5028368"/>
                  <a:gd name="connsiteX5" fmla="*/ 0 w 3567061"/>
                  <a:gd name="connsiteY5" fmla="*/ 41565 h 5028368"/>
                  <a:gd name="connsiteX6" fmla="*/ 3546766 w 3567061"/>
                  <a:gd name="connsiteY6" fmla="*/ 0 h 5028368"/>
                  <a:gd name="connsiteX0" fmla="*/ 3546766 w 3567061"/>
                  <a:gd name="connsiteY0" fmla="*/ 0 h 4939815"/>
                  <a:gd name="connsiteX1" fmla="*/ 2826326 w 3567061"/>
                  <a:gd name="connsiteY1" fmla="*/ 1731820 h 4939815"/>
                  <a:gd name="connsiteX2" fmla="*/ 803564 w 3567061"/>
                  <a:gd name="connsiteY2" fmla="*/ 2313710 h 4939815"/>
                  <a:gd name="connsiteX3" fmla="*/ 1066801 w 3567061"/>
                  <a:gd name="connsiteY3" fmla="*/ 3782292 h 4939815"/>
                  <a:gd name="connsiteX4" fmla="*/ 13855 w 3567061"/>
                  <a:gd name="connsiteY4" fmla="*/ 4724401 h 4939815"/>
                  <a:gd name="connsiteX5" fmla="*/ 0 w 3567061"/>
                  <a:gd name="connsiteY5" fmla="*/ 41565 h 4939815"/>
                  <a:gd name="connsiteX6" fmla="*/ 3546766 w 3567061"/>
                  <a:gd name="connsiteY6" fmla="*/ 0 h 4939815"/>
                  <a:gd name="connsiteX0" fmla="*/ 3546766 w 3567427"/>
                  <a:gd name="connsiteY0" fmla="*/ 0 h 4944652"/>
                  <a:gd name="connsiteX1" fmla="*/ 2826326 w 3567427"/>
                  <a:gd name="connsiteY1" fmla="*/ 1731820 h 4944652"/>
                  <a:gd name="connsiteX2" fmla="*/ 748145 w 3567427"/>
                  <a:gd name="connsiteY2" fmla="*/ 2050474 h 4944652"/>
                  <a:gd name="connsiteX3" fmla="*/ 1066801 w 3567427"/>
                  <a:gd name="connsiteY3" fmla="*/ 3782292 h 4944652"/>
                  <a:gd name="connsiteX4" fmla="*/ 13855 w 3567427"/>
                  <a:gd name="connsiteY4" fmla="*/ 4724401 h 4944652"/>
                  <a:gd name="connsiteX5" fmla="*/ 0 w 3567427"/>
                  <a:gd name="connsiteY5" fmla="*/ 41565 h 4944652"/>
                  <a:gd name="connsiteX6" fmla="*/ 3546766 w 3567427"/>
                  <a:gd name="connsiteY6" fmla="*/ 0 h 4944652"/>
                  <a:gd name="connsiteX0" fmla="*/ 3546766 w 3566619"/>
                  <a:gd name="connsiteY0" fmla="*/ 0 h 4940065"/>
                  <a:gd name="connsiteX1" fmla="*/ 2826326 w 3566619"/>
                  <a:gd name="connsiteY1" fmla="*/ 1731820 h 4940065"/>
                  <a:gd name="connsiteX2" fmla="*/ 872836 w 3566619"/>
                  <a:gd name="connsiteY2" fmla="*/ 2299856 h 4940065"/>
                  <a:gd name="connsiteX3" fmla="*/ 1066801 w 3566619"/>
                  <a:gd name="connsiteY3" fmla="*/ 3782292 h 4940065"/>
                  <a:gd name="connsiteX4" fmla="*/ 13855 w 3566619"/>
                  <a:gd name="connsiteY4" fmla="*/ 4724401 h 4940065"/>
                  <a:gd name="connsiteX5" fmla="*/ 0 w 3566619"/>
                  <a:gd name="connsiteY5" fmla="*/ 41565 h 4940065"/>
                  <a:gd name="connsiteX6" fmla="*/ 3546766 w 3566619"/>
                  <a:gd name="connsiteY6" fmla="*/ 0 h 4940065"/>
                  <a:gd name="connsiteX0" fmla="*/ 3546766 w 3566619"/>
                  <a:gd name="connsiteY0" fmla="*/ 0 h 4943391"/>
                  <a:gd name="connsiteX1" fmla="*/ 2826326 w 3566619"/>
                  <a:gd name="connsiteY1" fmla="*/ 1731820 h 4943391"/>
                  <a:gd name="connsiteX2" fmla="*/ 872836 w 3566619"/>
                  <a:gd name="connsiteY2" fmla="*/ 2299856 h 4943391"/>
                  <a:gd name="connsiteX3" fmla="*/ 1343891 w 3566619"/>
                  <a:gd name="connsiteY3" fmla="*/ 3810001 h 4943391"/>
                  <a:gd name="connsiteX4" fmla="*/ 13855 w 3566619"/>
                  <a:gd name="connsiteY4" fmla="*/ 4724401 h 4943391"/>
                  <a:gd name="connsiteX5" fmla="*/ 0 w 3566619"/>
                  <a:gd name="connsiteY5" fmla="*/ 41565 h 4943391"/>
                  <a:gd name="connsiteX6" fmla="*/ 3546766 w 3566619"/>
                  <a:gd name="connsiteY6" fmla="*/ 0 h 4943391"/>
                  <a:gd name="connsiteX0" fmla="*/ 3546766 w 3566619"/>
                  <a:gd name="connsiteY0" fmla="*/ 0 h 4955848"/>
                  <a:gd name="connsiteX1" fmla="*/ 2826326 w 3566619"/>
                  <a:gd name="connsiteY1" fmla="*/ 1731820 h 4955848"/>
                  <a:gd name="connsiteX2" fmla="*/ 872836 w 3566619"/>
                  <a:gd name="connsiteY2" fmla="*/ 2299856 h 4955848"/>
                  <a:gd name="connsiteX3" fmla="*/ 1136073 w 3566619"/>
                  <a:gd name="connsiteY3" fmla="*/ 3906983 h 4955848"/>
                  <a:gd name="connsiteX4" fmla="*/ 13855 w 3566619"/>
                  <a:gd name="connsiteY4" fmla="*/ 4724401 h 4955848"/>
                  <a:gd name="connsiteX5" fmla="*/ 0 w 3566619"/>
                  <a:gd name="connsiteY5" fmla="*/ 41565 h 4955848"/>
                  <a:gd name="connsiteX6" fmla="*/ 3546766 w 3566619"/>
                  <a:gd name="connsiteY6" fmla="*/ 0 h 4955848"/>
                  <a:gd name="connsiteX0" fmla="*/ 3546766 w 3609882"/>
                  <a:gd name="connsiteY0" fmla="*/ 0 h 4955848"/>
                  <a:gd name="connsiteX1" fmla="*/ 3214254 w 3609882"/>
                  <a:gd name="connsiteY1" fmla="*/ 1579420 h 4955848"/>
                  <a:gd name="connsiteX2" fmla="*/ 872836 w 3609882"/>
                  <a:gd name="connsiteY2" fmla="*/ 2299856 h 4955848"/>
                  <a:gd name="connsiteX3" fmla="*/ 1136073 w 3609882"/>
                  <a:gd name="connsiteY3" fmla="*/ 3906983 h 4955848"/>
                  <a:gd name="connsiteX4" fmla="*/ 13855 w 3609882"/>
                  <a:gd name="connsiteY4" fmla="*/ 4724401 h 4955848"/>
                  <a:gd name="connsiteX5" fmla="*/ 0 w 3609882"/>
                  <a:gd name="connsiteY5" fmla="*/ 41565 h 4955848"/>
                  <a:gd name="connsiteX6" fmla="*/ 3546766 w 3609882"/>
                  <a:gd name="connsiteY6" fmla="*/ 0 h 4955848"/>
                  <a:gd name="connsiteX0" fmla="*/ 3546766 w 3609882"/>
                  <a:gd name="connsiteY0" fmla="*/ 0 h 4957825"/>
                  <a:gd name="connsiteX1" fmla="*/ 3214254 w 3609882"/>
                  <a:gd name="connsiteY1" fmla="*/ 1579420 h 4957825"/>
                  <a:gd name="connsiteX2" fmla="*/ 872836 w 3609882"/>
                  <a:gd name="connsiteY2" fmla="*/ 2299856 h 4957825"/>
                  <a:gd name="connsiteX3" fmla="*/ 1136073 w 3609882"/>
                  <a:gd name="connsiteY3" fmla="*/ 3906983 h 4957825"/>
                  <a:gd name="connsiteX4" fmla="*/ 13855 w 3609882"/>
                  <a:gd name="connsiteY4" fmla="*/ 4724401 h 4957825"/>
                  <a:gd name="connsiteX5" fmla="*/ 0 w 3609882"/>
                  <a:gd name="connsiteY5" fmla="*/ 41565 h 4957825"/>
                  <a:gd name="connsiteX6" fmla="*/ 3546766 w 3609882"/>
                  <a:gd name="connsiteY6" fmla="*/ 0 h 4957825"/>
                  <a:gd name="connsiteX0" fmla="*/ 3635098 w 3698214"/>
                  <a:gd name="connsiteY0" fmla="*/ 0 h 4956688"/>
                  <a:gd name="connsiteX1" fmla="*/ 3302586 w 3698214"/>
                  <a:gd name="connsiteY1" fmla="*/ 1579420 h 4956688"/>
                  <a:gd name="connsiteX2" fmla="*/ 961168 w 3698214"/>
                  <a:gd name="connsiteY2" fmla="*/ 2299856 h 4956688"/>
                  <a:gd name="connsiteX3" fmla="*/ 1432223 w 3698214"/>
                  <a:gd name="connsiteY3" fmla="*/ 4045529 h 4956688"/>
                  <a:gd name="connsiteX4" fmla="*/ 102187 w 3698214"/>
                  <a:gd name="connsiteY4" fmla="*/ 4724401 h 4956688"/>
                  <a:gd name="connsiteX5" fmla="*/ 88332 w 3698214"/>
                  <a:gd name="connsiteY5" fmla="*/ 41565 h 4956688"/>
                  <a:gd name="connsiteX6" fmla="*/ 3635098 w 3698214"/>
                  <a:gd name="connsiteY6" fmla="*/ 0 h 4956688"/>
                  <a:gd name="connsiteX0" fmla="*/ 3635098 w 3698214"/>
                  <a:gd name="connsiteY0" fmla="*/ 0 h 4956688"/>
                  <a:gd name="connsiteX1" fmla="*/ 3302586 w 3698214"/>
                  <a:gd name="connsiteY1" fmla="*/ 1579420 h 4956688"/>
                  <a:gd name="connsiteX2" fmla="*/ 961168 w 3698214"/>
                  <a:gd name="connsiteY2" fmla="*/ 2299856 h 4956688"/>
                  <a:gd name="connsiteX3" fmla="*/ 1432223 w 3698214"/>
                  <a:gd name="connsiteY3" fmla="*/ 4045529 h 4956688"/>
                  <a:gd name="connsiteX4" fmla="*/ 102187 w 3698214"/>
                  <a:gd name="connsiteY4" fmla="*/ 4724401 h 4956688"/>
                  <a:gd name="connsiteX5" fmla="*/ 88332 w 3698214"/>
                  <a:gd name="connsiteY5" fmla="*/ 41565 h 4956688"/>
                  <a:gd name="connsiteX6" fmla="*/ 3635098 w 3698214"/>
                  <a:gd name="connsiteY6" fmla="*/ 0 h 4956688"/>
                  <a:gd name="connsiteX0" fmla="*/ 3635098 w 3698214"/>
                  <a:gd name="connsiteY0" fmla="*/ 0 h 4956688"/>
                  <a:gd name="connsiteX1" fmla="*/ 3302586 w 3698214"/>
                  <a:gd name="connsiteY1" fmla="*/ 1579420 h 4956688"/>
                  <a:gd name="connsiteX2" fmla="*/ 961168 w 3698214"/>
                  <a:gd name="connsiteY2" fmla="*/ 2299856 h 4956688"/>
                  <a:gd name="connsiteX3" fmla="*/ 1432223 w 3698214"/>
                  <a:gd name="connsiteY3" fmla="*/ 4045529 h 4956688"/>
                  <a:gd name="connsiteX4" fmla="*/ 102187 w 3698214"/>
                  <a:gd name="connsiteY4" fmla="*/ 4724401 h 4956688"/>
                  <a:gd name="connsiteX5" fmla="*/ 88332 w 3698214"/>
                  <a:gd name="connsiteY5" fmla="*/ 41565 h 4956688"/>
                  <a:gd name="connsiteX6" fmla="*/ 3635098 w 3698214"/>
                  <a:gd name="connsiteY6" fmla="*/ 0 h 4956688"/>
                  <a:gd name="connsiteX0" fmla="*/ 3591845 w 3654961"/>
                  <a:gd name="connsiteY0" fmla="*/ 0 h 4968373"/>
                  <a:gd name="connsiteX1" fmla="*/ 3259333 w 3654961"/>
                  <a:gd name="connsiteY1" fmla="*/ 1579420 h 4968373"/>
                  <a:gd name="connsiteX2" fmla="*/ 917915 w 3654961"/>
                  <a:gd name="connsiteY2" fmla="*/ 2299856 h 4968373"/>
                  <a:gd name="connsiteX3" fmla="*/ 1388970 w 3654961"/>
                  <a:gd name="connsiteY3" fmla="*/ 4045529 h 4968373"/>
                  <a:gd name="connsiteX4" fmla="*/ 58934 w 3654961"/>
                  <a:gd name="connsiteY4" fmla="*/ 4724401 h 4968373"/>
                  <a:gd name="connsiteX5" fmla="*/ 45079 w 3654961"/>
                  <a:gd name="connsiteY5" fmla="*/ 41565 h 4968373"/>
                  <a:gd name="connsiteX6" fmla="*/ 3591845 w 3654961"/>
                  <a:gd name="connsiteY6" fmla="*/ 0 h 4968373"/>
                  <a:gd name="connsiteX0" fmla="*/ 3591845 w 3654961"/>
                  <a:gd name="connsiteY0" fmla="*/ 0 h 4967280"/>
                  <a:gd name="connsiteX1" fmla="*/ 3259333 w 3654961"/>
                  <a:gd name="connsiteY1" fmla="*/ 1579420 h 4967280"/>
                  <a:gd name="connsiteX2" fmla="*/ 917915 w 3654961"/>
                  <a:gd name="connsiteY2" fmla="*/ 2299856 h 4967280"/>
                  <a:gd name="connsiteX3" fmla="*/ 1388970 w 3654961"/>
                  <a:gd name="connsiteY3" fmla="*/ 4045529 h 4967280"/>
                  <a:gd name="connsiteX4" fmla="*/ 58934 w 3654961"/>
                  <a:gd name="connsiteY4" fmla="*/ 4724401 h 4967280"/>
                  <a:gd name="connsiteX5" fmla="*/ 45079 w 3654961"/>
                  <a:gd name="connsiteY5" fmla="*/ 41565 h 4967280"/>
                  <a:gd name="connsiteX6" fmla="*/ 3591845 w 3654961"/>
                  <a:gd name="connsiteY6" fmla="*/ 0 h 4967280"/>
                  <a:gd name="connsiteX0" fmla="*/ 3591845 w 3654961"/>
                  <a:gd name="connsiteY0" fmla="*/ 0 h 4979298"/>
                  <a:gd name="connsiteX1" fmla="*/ 3259333 w 3654961"/>
                  <a:gd name="connsiteY1" fmla="*/ 1579420 h 4979298"/>
                  <a:gd name="connsiteX2" fmla="*/ 917915 w 3654961"/>
                  <a:gd name="connsiteY2" fmla="*/ 2299856 h 4979298"/>
                  <a:gd name="connsiteX3" fmla="*/ 1388970 w 3654961"/>
                  <a:gd name="connsiteY3" fmla="*/ 4045529 h 4979298"/>
                  <a:gd name="connsiteX4" fmla="*/ 58934 w 3654961"/>
                  <a:gd name="connsiteY4" fmla="*/ 4738255 h 4979298"/>
                  <a:gd name="connsiteX5" fmla="*/ 45079 w 3654961"/>
                  <a:gd name="connsiteY5" fmla="*/ 41565 h 4979298"/>
                  <a:gd name="connsiteX6" fmla="*/ 3591845 w 3654961"/>
                  <a:gd name="connsiteY6" fmla="*/ 0 h 4979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654961" h="4979298">
                    <a:moveTo>
                      <a:pt x="3591845" y="0"/>
                    </a:moveTo>
                    <a:cubicBezTo>
                      <a:pt x="3704991" y="635000"/>
                      <a:pt x="3704988" y="1196111"/>
                      <a:pt x="3259333" y="1579420"/>
                    </a:cubicBezTo>
                    <a:cubicBezTo>
                      <a:pt x="2813678" y="1962729"/>
                      <a:pt x="1229642" y="1888838"/>
                      <a:pt x="917915" y="2299856"/>
                    </a:cubicBezTo>
                    <a:cubicBezTo>
                      <a:pt x="606188" y="2710874"/>
                      <a:pt x="1532133" y="3639129"/>
                      <a:pt x="1388970" y="4045529"/>
                    </a:cubicBezTo>
                    <a:cubicBezTo>
                      <a:pt x="1245807" y="4451929"/>
                      <a:pt x="185461" y="5430703"/>
                      <a:pt x="58934" y="4738255"/>
                    </a:cubicBezTo>
                    <a:cubicBezTo>
                      <a:pt x="-67593" y="4045807"/>
                      <a:pt x="49697" y="1602510"/>
                      <a:pt x="45079" y="41565"/>
                    </a:cubicBezTo>
                    <a:lnTo>
                      <a:pt x="359184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84407" tIns="42203" rIns="84407" bIns="42203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th-TH" sz="1661"/>
              </a:p>
            </p:txBody>
          </p:sp>
          <p:sp>
            <p:nvSpPr>
              <p:cNvPr id="28" name="รูปแบบอิสระ: รูปร่าง 27">
                <a:extLst>
                  <a:ext uri="{FF2B5EF4-FFF2-40B4-BE49-F238E27FC236}">
                    <a16:creationId xmlns:a16="http://schemas.microsoft.com/office/drawing/2014/main" id="{2BA85EDD-0A85-4EA9-8663-73F808501E58}"/>
                  </a:ext>
                </a:extLst>
              </p:cNvPr>
              <p:cNvSpPr/>
              <p:nvPr/>
            </p:nvSpPr>
            <p:spPr>
              <a:xfrm>
                <a:off x="-13854" y="-53779"/>
                <a:ext cx="5988928" cy="3844532"/>
              </a:xfrm>
              <a:custGeom>
                <a:avLst/>
                <a:gdLst>
                  <a:gd name="connsiteX0" fmla="*/ 5791200 w 5791200"/>
                  <a:gd name="connsiteY0" fmla="*/ 13854 h 3574472"/>
                  <a:gd name="connsiteX1" fmla="*/ 3061855 w 5791200"/>
                  <a:gd name="connsiteY1" fmla="*/ 678872 h 3574472"/>
                  <a:gd name="connsiteX2" fmla="*/ 2992582 w 5791200"/>
                  <a:gd name="connsiteY2" fmla="*/ 1607127 h 3574472"/>
                  <a:gd name="connsiteX3" fmla="*/ 1413164 w 5791200"/>
                  <a:gd name="connsiteY3" fmla="*/ 1870363 h 3574472"/>
                  <a:gd name="connsiteX4" fmla="*/ 0 w 5791200"/>
                  <a:gd name="connsiteY4" fmla="*/ 3574472 h 3574472"/>
                  <a:gd name="connsiteX5" fmla="*/ 55418 w 5791200"/>
                  <a:gd name="connsiteY5" fmla="*/ 0 h 3574472"/>
                  <a:gd name="connsiteX6" fmla="*/ 5791200 w 5791200"/>
                  <a:gd name="connsiteY6" fmla="*/ 13854 h 3574472"/>
                  <a:gd name="connsiteX0" fmla="*/ 5822003 w 5822003"/>
                  <a:gd name="connsiteY0" fmla="*/ 28151 h 3588769"/>
                  <a:gd name="connsiteX1" fmla="*/ 3092658 w 5822003"/>
                  <a:gd name="connsiteY1" fmla="*/ 693169 h 3588769"/>
                  <a:gd name="connsiteX2" fmla="*/ 3023385 w 5822003"/>
                  <a:gd name="connsiteY2" fmla="*/ 1621424 h 3588769"/>
                  <a:gd name="connsiteX3" fmla="*/ 1443967 w 5822003"/>
                  <a:gd name="connsiteY3" fmla="*/ 1884660 h 3588769"/>
                  <a:gd name="connsiteX4" fmla="*/ 30803 w 5822003"/>
                  <a:gd name="connsiteY4" fmla="*/ 3588769 h 3588769"/>
                  <a:gd name="connsiteX5" fmla="*/ 0 w 5822003"/>
                  <a:gd name="connsiteY5" fmla="*/ 0 h 3588769"/>
                  <a:gd name="connsiteX6" fmla="*/ 5822003 w 5822003"/>
                  <a:gd name="connsiteY6" fmla="*/ 28151 h 3588769"/>
                  <a:gd name="connsiteX0" fmla="*/ 5879484 w 5879484"/>
                  <a:gd name="connsiteY0" fmla="*/ 42449 h 3603067"/>
                  <a:gd name="connsiteX1" fmla="*/ 3150139 w 5879484"/>
                  <a:gd name="connsiteY1" fmla="*/ 707467 h 3603067"/>
                  <a:gd name="connsiteX2" fmla="*/ 3080866 w 5879484"/>
                  <a:gd name="connsiteY2" fmla="*/ 1635722 h 3603067"/>
                  <a:gd name="connsiteX3" fmla="*/ 1501448 w 5879484"/>
                  <a:gd name="connsiteY3" fmla="*/ 1898958 h 3603067"/>
                  <a:gd name="connsiteX4" fmla="*/ 88284 w 5879484"/>
                  <a:gd name="connsiteY4" fmla="*/ 3603067 h 3603067"/>
                  <a:gd name="connsiteX5" fmla="*/ 0 w 5879484"/>
                  <a:gd name="connsiteY5" fmla="*/ 0 h 3603067"/>
                  <a:gd name="connsiteX6" fmla="*/ 5879484 w 5879484"/>
                  <a:gd name="connsiteY6" fmla="*/ 42449 h 3603067"/>
                  <a:gd name="connsiteX0" fmla="*/ 5879484 w 5879484"/>
                  <a:gd name="connsiteY0" fmla="*/ 42449 h 3603067"/>
                  <a:gd name="connsiteX1" fmla="*/ 3150139 w 5879484"/>
                  <a:gd name="connsiteY1" fmla="*/ 707467 h 3603067"/>
                  <a:gd name="connsiteX2" fmla="*/ 3080866 w 5879484"/>
                  <a:gd name="connsiteY2" fmla="*/ 1635722 h 3603067"/>
                  <a:gd name="connsiteX3" fmla="*/ 1501448 w 5879484"/>
                  <a:gd name="connsiteY3" fmla="*/ 1898958 h 3603067"/>
                  <a:gd name="connsiteX4" fmla="*/ 2063 w 5879484"/>
                  <a:gd name="connsiteY4" fmla="*/ 3603067 h 3603067"/>
                  <a:gd name="connsiteX5" fmla="*/ 0 w 5879484"/>
                  <a:gd name="connsiteY5" fmla="*/ 0 h 3603067"/>
                  <a:gd name="connsiteX6" fmla="*/ 5879484 w 5879484"/>
                  <a:gd name="connsiteY6" fmla="*/ 42449 h 3603067"/>
                  <a:gd name="connsiteX0" fmla="*/ 6021126 w 6021126"/>
                  <a:gd name="connsiteY0" fmla="*/ 42449 h 3688855"/>
                  <a:gd name="connsiteX1" fmla="*/ 3291781 w 6021126"/>
                  <a:gd name="connsiteY1" fmla="*/ 707467 h 3688855"/>
                  <a:gd name="connsiteX2" fmla="*/ 3222508 w 6021126"/>
                  <a:gd name="connsiteY2" fmla="*/ 1635722 h 3688855"/>
                  <a:gd name="connsiteX3" fmla="*/ 1643090 w 6021126"/>
                  <a:gd name="connsiteY3" fmla="*/ 1898958 h 3688855"/>
                  <a:gd name="connsiteX4" fmla="*/ 2 w 6021126"/>
                  <a:gd name="connsiteY4" fmla="*/ 3688855 h 3688855"/>
                  <a:gd name="connsiteX5" fmla="*/ 141642 w 6021126"/>
                  <a:gd name="connsiteY5" fmla="*/ 0 h 3688855"/>
                  <a:gd name="connsiteX6" fmla="*/ 6021126 w 6021126"/>
                  <a:gd name="connsiteY6" fmla="*/ 42449 h 3688855"/>
                  <a:gd name="connsiteX0" fmla="*/ 6109408 w 6109408"/>
                  <a:gd name="connsiteY0" fmla="*/ 128236 h 3774642"/>
                  <a:gd name="connsiteX1" fmla="*/ 3380063 w 6109408"/>
                  <a:gd name="connsiteY1" fmla="*/ 793254 h 3774642"/>
                  <a:gd name="connsiteX2" fmla="*/ 3310790 w 6109408"/>
                  <a:gd name="connsiteY2" fmla="*/ 1721509 h 3774642"/>
                  <a:gd name="connsiteX3" fmla="*/ 1731372 w 6109408"/>
                  <a:gd name="connsiteY3" fmla="*/ 1984745 h 3774642"/>
                  <a:gd name="connsiteX4" fmla="*/ 88284 w 6109408"/>
                  <a:gd name="connsiteY4" fmla="*/ 3774642 h 3774642"/>
                  <a:gd name="connsiteX5" fmla="*/ 0 w 6109408"/>
                  <a:gd name="connsiteY5" fmla="*/ 0 h 3774642"/>
                  <a:gd name="connsiteX6" fmla="*/ 6109408 w 6109408"/>
                  <a:gd name="connsiteY6" fmla="*/ 128236 h 3774642"/>
                  <a:gd name="connsiteX0" fmla="*/ 6109408 w 6109408"/>
                  <a:gd name="connsiteY0" fmla="*/ 128236 h 3774642"/>
                  <a:gd name="connsiteX1" fmla="*/ 3380063 w 6109408"/>
                  <a:gd name="connsiteY1" fmla="*/ 793254 h 3774642"/>
                  <a:gd name="connsiteX2" fmla="*/ 3310790 w 6109408"/>
                  <a:gd name="connsiteY2" fmla="*/ 1721509 h 3774642"/>
                  <a:gd name="connsiteX3" fmla="*/ 1731372 w 6109408"/>
                  <a:gd name="connsiteY3" fmla="*/ 1984745 h 3774642"/>
                  <a:gd name="connsiteX4" fmla="*/ 88284 w 6109408"/>
                  <a:gd name="connsiteY4" fmla="*/ 3774642 h 3774642"/>
                  <a:gd name="connsiteX5" fmla="*/ 0 w 6109408"/>
                  <a:gd name="connsiteY5" fmla="*/ 0 h 3774642"/>
                  <a:gd name="connsiteX6" fmla="*/ 6109408 w 6109408"/>
                  <a:gd name="connsiteY6" fmla="*/ 128236 h 3774642"/>
                  <a:gd name="connsiteX0" fmla="*/ 6109408 w 6109408"/>
                  <a:gd name="connsiteY0" fmla="*/ 128236 h 3774642"/>
                  <a:gd name="connsiteX1" fmla="*/ 3380063 w 6109408"/>
                  <a:gd name="connsiteY1" fmla="*/ 793254 h 3774642"/>
                  <a:gd name="connsiteX2" fmla="*/ 3310790 w 6109408"/>
                  <a:gd name="connsiteY2" fmla="*/ 1721509 h 3774642"/>
                  <a:gd name="connsiteX3" fmla="*/ 1731372 w 6109408"/>
                  <a:gd name="connsiteY3" fmla="*/ 1984745 h 3774642"/>
                  <a:gd name="connsiteX4" fmla="*/ 88284 w 6109408"/>
                  <a:gd name="connsiteY4" fmla="*/ 3774642 h 3774642"/>
                  <a:gd name="connsiteX5" fmla="*/ 0 w 6109408"/>
                  <a:gd name="connsiteY5" fmla="*/ 0 h 3774642"/>
                  <a:gd name="connsiteX6" fmla="*/ 6109408 w 6109408"/>
                  <a:gd name="connsiteY6" fmla="*/ 128236 h 3774642"/>
                  <a:gd name="connsiteX0" fmla="*/ 6037557 w 6037557"/>
                  <a:gd name="connsiteY0" fmla="*/ 142533 h 3788939"/>
                  <a:gd name="connsiteX1" fmla="*/ 3308212 w 6037557"/>
                  <a:gd name="connsiteY1" fmla="*/ 807551 h 3788939"/>
                  <a:gd name="connsiteX2" fmla="*/ 3238939 w 6037557"/>
                  <a:gd name="connsiteY2" fmla="*/ 1735806 h 3788939"/>
                  <a:gd name="connsiteX3" fmla="*/ 1659521 w 6037557"/>
                  <a:gd name="connsiteY3" fmla="*/ 1999042 h 3788939"/>
                  <a:gd name="connsiteX4" fmla="*/ 16433 w 6037557"/>
                  <a:gd name="connsiteY4" fmla="*/ 3788939 h 3788939"/>
                  <a:gd name="connsiteX5" fmla="*/ 0 w 6037557"/>
                  <a:gd name="connsiteY5" fmla="*/ 0 h 3788939"/>
                  <a:gd name="connsiteX6" fmla="*/ 6037557 w 6037557"/>
                  <a:gd name="connsiteY6" fmla="*/ 142533 h 3788939"/>
                  <a:gd name="connsiteX0" fmla="*/ 6037557 w 6037557"/>
                  <a:gd name="connsiteY0" fmla="*/ 142533 h 3788939"/>
                  <a:gd name="connsiteX1" fmla="*/ 3308212 w 6037557"/>
                  <a:gd name="connsiteY1" fmla="*/ 807551 h 3788939"/>
                  <a:gd name="connsiteX2" fmla="*/ 3238939 w 6037557"/>
                  <a:gd name="connsiteY2" fmla="*/ 1735806 h 3788939"/>
                  <a:gd name="connsiteX3" fmla="*/ 1659521 w 6037557"/>
                  <a:gd name="connsiteY3" fmla="*/ 1999042 h 3788939"/>
                  <a:gd name="connsiteX4" fmla="*/ 16433 w 6037557"/>
                  <a:gd name="connsiteY4" fmla="*/ 3788939 h 3788939"/>
                  <a:gd name="connsiteX5" fmla="*/ 0 w 6037557"/>
                  <a:gd name="connsiteY5" fmla="*/ 0 h 3788939"/>
                  <a:gd name="connsiteX6" fmla="*/ 6037557 w 6037557"/>
                  <a:gd name="connsiteY6" fmla="*/ 142533 h 3788939"/>
                  <a:gd name="connsiteX0" fmla="*/ 6109407 w 6109407"/>
                  <a:gd name="connsiteY0" fmla="*/ 0 h 3789385"/>
                  <a:gd name="connsiteX1" fmla="*/ 3308212 w 6109407"/>
                  <a:gd name="connsiteY1" fmla="*/ 807997 h 3789385"/>
                  <a:gd name="connsiteX2" fmla="*/ 3238939 w 6109407"/>
                  <a:gd name="connsiteY2" fmla="*/ 1736252 h 3789385"/>
                  <a:gd name="connsiteX3" fmla="*/ 1659521 w 6109407"/>
                  <a:gd name="connsiteY3" fmla="*/ 1999488 h 3789385"/>
                  <a:gd name="connsiteX4" fmla="*/ 16433 w 6109407"/>
                  <a:gd name="connsiteY4" fmla="*/ 3789385 h 3789385"/>
                  <a:gd name="connsiteX5" fmla="*/ 0 w 6109407"/>
                  <a:gd name="connsiteY5" fmla="*/ 446 h 3789385"/>
                  <a:gd name="connsiteX6" fmla="*/ 6109407 w 6109407"/>
                  <a:gd name="connsiteY6" fmla="*/ 0 h 3789385"/>
                  <a:gd name="connsiteX0" fmla="*/ 6109407 w 6179364"/>
                  <a:gd name="connsiteY0" fmla="*/ 0 h 3789385"/>
                  <a:gd name="connsiteX1" fmla="*/ 3308212 w 6179364"/>
                  <a:gd name="connsiteY1" fmla="*/ 807997 h 3789385"/>
                  <a:gd name="connsiteX2" fmla="*/ 3238939 w 6179364"/>
                  <a:gd name="connsiteY2" fmla="*/ 1736252 h 3789385"/>
                  <a:gd name="connsiteX3" fmla="*/ 1659521 w 6179364"/>
                  <a:gd name="connsiteY3" fmla="*/ 1999488 h 3789385"/>
                  <a:gd name="connsiteX4" fmla="*/ 16433 w 6179364"/>
                  <a:gd name="connsiteY4" fmla="*/ 3789385 h 3789385"/>
                  <a:gd name="connsiteX5" fmla="*/ 0 w 6179364"/>
                  <a:gd name="connsiteY5" fmla="*/ 446 h 3789385"/>
                  <a:gd name="connsiteX6" fmla="*/ 6109407 w 6179364"/>
                  <a:gd name="connsiteY6" fmla="*/ 0 h 3789385"/>
                  <a:gd name="connsiteX0" fmla="*/ 6109407 w 6179364"/>
                  <a:gd name="connsiteY0" fmla="*/ 0 h 3789385"/>
                  <a:gd name="connsiteX1" fmla="*/ 3308212 w 6179364"/>
                  <a:gd name="connsiteY1" fmla="*/ 807997 h 3789385"/>
                  <a:gd name="connsiteX2" fmla="*/ 3238939 w 6179364"/>
                  <a:gd name="connsiteY2" fmla="*/ 1736252 h 3789385"/>
                  <a:gd name="connsiteX3" fmla="*/ 1659521 w 6179364"/>
                  <a:gd name="connsiteY3" fmla="*/ 1999488 h 3789385"/>
                  <a:gd name="connsiteX4" fmla="*/ 16433 w 6179364"/>
                  <a:gd name="connsiteY4" fmla="*/ 3789385 h 3789385"/>
                  <a:gd name="connsiteX5" fmla="*/ 0 w 6179364"/>
                  <a:gd name="connsiteY5" fmla="*/ 446 h 3789385"/>
                  <a:gd name="connsiteX6" fmla="*/ 6109407 w 6179364"/>
                  <a:gd name="connsiteY6" fmla="*/ 0 h 3789385"/>
                  <a:gd name="connsiteX0" fmla="*/ 6109407 w 6179364"/>
                  <a:gd name="connsiteY0" fmla="*/ 0 h 3826203"/>
                  <a:gd name="connsiteX1" fmla="*/ 3308212 w 6179364"/>
                  <a:gd name="connsiteY1" fmla="*/ 807997 h 3826203"/>
                  <a:gd name="connsiteX2" fmla="*/ 3238939 w 6179364"/>
                  <a:gd name="connsiteY2" fmla="*/ 1736252 h 3826203"/>
                  <a:gd name="connsiteX3" fmla="*/ 1659521 w 6179364"/>
                  <a:gd name="connsiteY3" fmla="*/ 1999488 h 3826203"/>
                  <a:gd name="connsiteX4" fmla="*/ 16433 w 6179364"/>
                  <a:gd name="connsiteY4" fmla="*/ 3789385 h 3826203"/>
                  <a:gd name="connsiteX5" fmla="*/ 0 w 6179364"/>
                  <a:gd name="connsiteY5" fmla="*/ 446 h 3826203"/>
                  <a:gd name="connsiteX6" fmla="*/ 6109407 w 6179364"/>
                  <a:gd name="connsiteY6" fmla="*/ 0 h 3826203"/>
                  <a:gd name="connsiteX0" fmla="*/ 6109407 w 6194666"/>
                  <a:gd name="connsiteY0" fmla="*/ 0 h 3826203"/>
                  <a:gd name="connsiteX1" fmla="*/ 3897392 w 6194666"/>
                  <a:gd name="connsiteY1" fmla="*/ 636422 h 3826203"/>
                  <a:gd name="connsiteX2" fmla="*/ 3238939 w 6194666"/>
                  <a:gd name="connsiteY2" fmla="*/ 1736252 h 3826203"/>
                  <a:gd name="connsiteX3" fmla="*/ 1659521 w 6194666"/>
                  <a:gd name="connsiteY3" fmla="*/ 1999488 h 3826203"/>
                  <a:gd name="connsiteX4" fmla="*/ 16433 w 6194666"/>
                  <a:gd name="connsiteY4" fmla="*/ 3789385 h 3826203"/>
                  <a:gd name="connsiteX5" fmla="*/ 0 w 6194666"/>
                  <a:gd name="connsiteY5" fmla="*/ 446 h 3826203"/>
                  <a:gd name="connsiteX6" fmla="*/ 6109407 w 6194666"/>
                  <a:gd name="connsiteY6" fmla="*/ 0 h 3826203"/>
                  <a:gd name="connsiteX0" fmla="*/ 6109407 w 6195622"/>
                  <a:gd name="connsiteY0" fmla="*/ 0 h 3830610"/>
                  <a:gd name="connsiteX1" fmla="*/ 3897392 w 6195622"/>
                  <a:gd name="connsiteY1" fmla="*/ 636422 h 3830610"/>
                  <a:gd name="connsiteX2" fmla="*/ 3052127 w 6195622"/>
                  <a:gd name="connsiteY2" fmla="*/ 1764848 h 3830610"/>
                  <a:gd name="connsiteX3" fmla="*/ 1659521 w 6195622"/>
                  <a:gd name="connsiteY3" fmla="*/ 1999488 h 3830610"/>
                  <a:gd name="connsiteX4" fmla="*/ 16433 w 6195622"/>
                  <a:gd name="connsiteY4" fmla="*/ 3789385 h 3830610"/>
                  <a:gd name="connsiteX5" fmla="*/ 0 w 6195622"/>
                  <a:gd name="connsiteY5" fmla="*/ 446 h 3830610"/>
                  <a:gd name="connsiteX6" fmla="*/ 6109407 w 6195622"/>
                  <a:gd name="connsiteY6" fmla="*/ 0 h 3830610"/>
                  <a:gd name="connsiteX0" fmla="*/ 6109407 w 6200522"/>
                  <a:gd name="connsiteY0" fmla="*/ 0 h 3830610"/>
                  <a:gd name="connsiteX1" fmla="*/ 4041094 w 6200522"/>
                  <a:gd name="connsiteY1" fmla="*/ 893784 h 3830610"/>
                  <a:gd name="connsiteX2" fmla="*/ 3052127 w 6200522"/>
                  <a:gd name="connsiteY2" fmla="*/ 1764848 h 3830610"/>
                  <a:gd name="connsiteX3" fmla="*/ 1659521 w 6200522"/>
                  <a:gd name="connsiteY3" fmla="*/ 1999488 h 3830610"/>
                  <a:gd name="connsiteX4" fmla="*/ 16433 w 6200522"/>
                  <a:gd name="connsiteY4" fmla="*/ 3789385 h 3830610"/>
                  <a:gd name="connsiteX5" fmla="*/ 0 w 6200522"/>
                  <a:gd name="connsiteY5" fmla="*/ 446 h 3830610"/>
                  <a:gd name="connsiteX6" fmla="*/ 6109407 w 6200522"/>
                  <a:gd name="connsiteY6" fmla="*/ 0 h 3830610"/>
                  <a:gd name="connsiteX0" fmla="*/ 6109407 w 6200522"/>
                  <a:gd name="connsiteY0" fmla="*/ 0 h 3906887"/>
                  <a:gd name="connsiteX1" fmla="*/ 4041094 w 6200522"/>
                  <a:gd name="connsiteY1" fmla="*/ 893784 h 3906887"/>
                  <a:gd name="connsiteX2" fmla="*/ 3052127 w 6200522"/>
                  <a:gd name="connsiteY2" fmla="*/ 1764848 h 3906887"/>
                  <a:gd name="connsiteX3" fmla="*/ 1659521 w 6200522"/>
                  <a:gd name="connsiteY3" fmla="*/ 1999488 h 3906887"/>
                  <a:gd name="connsiteX4" fmla="*/ 921756 w 6200522"/>
                  <a:gd name="connsiteY4" fmla="*/ 2860023 h 3906887"/>
                  <a:gd name="connsiteX5" fmla="*/ 16433 w 6200522"/>
                  <a:gd name="connsiteY5" fmla="*/ 3789385 h 3906887"/>
                  <a:gd name="connsiteX6" fmla="*/ 0 w 6200522"/>
                  <a:gd name="connsiteY6" fmla="*/ 446 h 3906887"/>
                  <a:gd name="connsiteX7" fmla="*/ 6109407 w 6200522"/>
                  <a:gd name="connsiteY7" fmla="*/ 0 h 3906887"/>
                  <a:gd name="connsiteX0" fmla="*/ 6109407 w 6210247"/>
                  <a:gd name="connsiteY0" fmla="*/ 0 h 3906887"/>
                  <a:gd name="connsiteX1" fmla="*/ 4285388 w 6210247"/>
                  <a:gd name="connsiteY1" fmla="*/ 793699 h 3906887"/>
                  <a:gd name="connsiteX2" fmla="*/ 3052127 w 6210247"/>
                  <a:gd name="connsiteY2" fmla="*/ 1764848 h 3906887"/>
                  <a:gd name="connsiteX3" fmla="*/ 1659521 w 6210247"/>
                  <a:gd name="connsiteY3" fmla="*/ 1999488 h 3906887"/>
                  <a:gd name="connsiteX4" fmla="*/ 921756 w 6210247"/>
                  <a:gd name="connsiteY4" fmla="*/ 2860023 h 3906887"/>
                  <a:gd name="connsiteX5" fmla="*/ 16433 w 6210247"/>
                  <a:gd name="connsiteY5" fmla="*/ 3789385 h 3906887"/>
                  <a:gd name="connsiteX6" fmla="*/ 0 w 6210247"/>
                  <a:gd name="connsiteY6" fmla="*/ 446 h 3906887"/>
                  <a:gd name="connsiteX7" fmla="*/ 6109407 w 6210247"/>
                  <a:gd name="connsiteY7" fmla="*/ 0 h 3906887"/>
                  <a:gd name="connsiteX0" fmla="*/ 6109407 w 6214422"/>
                  <a:gd name="connsiteY0" fmla="*/ 0 h 3906887"/>
                  <a:gd name="connsiteX1" fmla="*/ 4285388 w 6214422"/>
                  <a:gd name="connsiteY1" fmla="*/ 793699 h 3906887"/>
                  <a:gd name="connsiteX2" fmla="*/ 2477318 w 6214422"/>
                  <a:gd name="connsiteY2" fmla="*/ 964165 h 3906887"/>
                  <a:gd name="connsiteX3" fmla="*/ 1659521 w 6214422"/>
                  <a:gd name="connsiteY3" fmla="*/ 1999488 h 3906887"/>
                  <a:gd name="connsiteX4" fmla="*/ 921756 w 6214422"/>
                  <a:gd name="connsiteY4" fmla="*/ 2860023 h 3906887"/>
                  <a:gd name="connsiteX5" fmla="*/ 16433 w 6214422"/>
                  <a:gd name="connsiteY5" fmla="*/ 3789385 h 3906887"/>
                  <a:gd name="connsiteX6" fmla="*/ 0 w 6214422"/>
                  <a:gd name="connsiteY6" fmla="*/ 446 h 3906887"/>
                  <a:gd name="connsiteX7" fmla="*/ 6109407 w 6214422"/>
                  <a:gd name="connsiteY7" fmla="*/ 0 h 3906887"/>
                  <a:gd name="connsiteX0" fmla="*/ 6109407 w 6214422"/>
                  <a:gd name="connsiteY0" fmla="*/ 0 h 3906887"/>
                  <a:gd name="connsiteX1" fmla="*/ 4285388 w 6214422"/>
                  <a:gd name="connsiteY1" fmla="*/ 793699 h 3906887"/>
                  <a:gd name="connsiteX2" fmla="*/ 2477318 w 6214422"/>
                  <a:gd name="connsiteY2" fmla="*/ 964165 h 3906887"/>
                  <a:gd name="connsiteX3" fmla="*/ 2033147 w 6214422"/>
                  <a:gd name="connsiteY3" fmla="*/ 2285446 h 3906887"/>
                  <a:gd name="connsiteX4" fmla="*/ 921756 w 6214422"/>
                  <a:gd name="connsiteY4" fmla="*/ 2860023 h 3906887"/>
                  <a:gd name="connsiteX5" fmla="*/ 16433 w 6214422"/>
                  <a:gd name="connsiteY5" fmla="*/ 3789385 h 3906887"/>
                  <a:gd name="connsiteX6" fmla="*/ 0 w 6214422"/>
                  <a:gd name="connsiteY6" fmla="*/ 446 h 3906887"/>
                  <a:gd name="connsiteX7" fmla="*/ 6109407 w 6214422"/>
                  <a:gd name="connsiteY7" fmla="*/ 0 h 3906887"/>
                  <a:gd name="connsiteX0" fmla="*/ 6109407 w 6214422"/>
                  <a:gd name="connsiteY0" fmla="*/ 0 h 3903573"/>
                  <a:gd name="connsiteX1" fmla="*/ 4285388 w 6214422"/>
                  <a:gd name="connsiteY1" fmla="*/ 793699 h 3903573"/>
                  <a:gd name="connsiteX2" fmla="*/ 2477318 w 6214422"/>
                  <a:gd name="connsiteY2" fmla="*/ 964165 h 3903573"/>
                  <a:gd name="connsiteX3" fmla="*/ 2033147 w 6214422"/>
                  <a:gd name="connsiteY3" fmla="*/ 2285446 h 3903573"/>
                  <a:gd name="connsiteX4" fmla="*/ 849905 w 6214422"/>
                  <a:gd name="connsiteY4" fmla="*/ 2817129 h 3903573"/>
                  <a:gd name="connsiteX5" fmla="*/ 16433 w 6214422"/>
                  <a:gd name="connsiteY5" fmla="*/ 3789385 h 3903573"/>
                  <a:gd name="connsiteX6" fmla="*/ 0 w 6214422"/>
                  <a:gd name="connsiteY6" fmla="*/ 446 h 3903573"/>
                  <a:gd name="connsiteX7" fmla="*/ 6109407 w 6214422"/>
                  <a:gd name="connsiteY7" fmla="*/ 0 h 3903573"/>
                  <a:gd name="connsiteX0" fmla="*/ 6109407 w 6214422"/>
                  <a:gd name="connsiteY0" fmla="*/ 0 h 3912056"/>
                  <a:gd name="connsiteX1" fmla="*/ 4285388 w 6214422"/>
                  <a:gd name="connsiteY1" fmla="*/ 793699 h 3912056"/>
                  <a:gd name="connsiteX2" fmla="*/ 2477318 w 6214422"/>
                  <a:gd name="connsiteY2" fmla="*/ 964165 h 3912056"/>
                  <a:gd name="connsiteX3" fmla="*/ 2033147 w 6214422"/>
                  <a:gd name="connsiteY3" fmla="*/ 2285446 h 3912056"/>
                  <a:gd name="connsiteX4" fmla="*/ 849905 w 6214422"/>
                  <a:gd name="connsiteY4" fmla="*/ 2817129 h 3912056"/>
                  <a:gd name="connsiteX5" fmla="*/ 16433 w 6214422"/>
                  <a:gd name="connsiteY5" fmla="*/ 3789385 h 3912056"/>
                  <a:gd name="connsiteX6" fmla="*/ 0 w 6214422"/>
                  <a:gd name="connsiteY6" fmla="*/ 446 h 3912056"/>
                  <a:gd name="connsiteX7" fmla="*/ 6109407 w 6214422"/>
                  <a:gd name="connsiteY7" fmla="*/ 0 h 3912056"/>
                  <a:gd name="connsiteX0" fmla="*/ 6109407 w 6220180"/>
                  <a:gd name="connsiteY0" fmla="*/ 0 h 3912056"/>
                  <a:gd name="connsiteX1" fmla="*/ 4400350 w 6220180"/>
                  <a:gd name="connsiteY1" fmla="*/ 993869 h 3912056"/>
                  <a:gd name="connsiteX2" fmla="*/ 2477318 w 6220180"/>
                  <a:gd name="connsiteY2" fmla="*/ 964165 h 3912056"/>
                  <a:gd name="connsiteX3" fmla="*/ 2033147 w 6220180"/>
                  <a:gd name="connsiteY3" fmla="*/ 2285446 h 3912056"/>
                  <a:gd name="connsiteX4" fmla="*/ 849905 w 6220180"/>
                  <a:gd name="connsiteY4" fmla="*/ 2817129 h 3912056"/>
                  <a:gd name="connsiteX5" fmla="*/ 16433 w 6220180"/>
                  <a:gd name="connsiteY5" fmla="*/ 3789385 h 3912056"/>
                  <a:gd name="connsiteX6" fmla="*/ 0 w 6220180"/>
                  <a:gd name="connsiteY6" fmla="*/ 446 h 3912056"/>
                  <a:gd name="connsiteX7" fmla="*/ 6109407 w 6220180"/>
                  <a:gd name="connsiteY7" fmla="*/ 0 h 3912056"/>
                  <a:gd name="connsiteX0" fmla="*/ 6109407 w 6221637"/>
                  <a:gd name="connsiteY0" fmla="*/ 0 h 3912056"/>
                  <a:gd name="connsiteX1" fmla="*/ 4400350 w 6221637"/>
                  <a:gd name="connsiteY1" fmla="*/ 993869 h 3912056"/>
                  <a:gd name="connsiteX2" fmla="*/ 2477318 w 6221637"/>
                  <a:gd name="connsiteY2" fmla="*/ 964165 h 3912056"/>
                  <a:gd name="connsiteX3" fmla="*/ 2033147 w 6221637"/>
                  <a:gd name="connsiteY3" fmla="*/ 2285446 h 3912056"/>
                  <a:gd name="connsiteX4" fmla="*/ 849905 w 6221637"/>
                  <a:gd name="connsiteY4" fmla="*/ 2817129 h 3912056"/>
                  <a:gd name="connsiteX5" fmla="*/ 16433 w 6221637"/>
                  <a:gd name="connsiteY5" fmla="*/ 3789385 h 3912056"/>
                  <a:gd name="connsiteX6" fmla="*/ 0 w 6221637"/>
                  <a:gd name="connsiteY6" fmla="*/ 446 h 3912056"/>
                  <a:gd name="connsiteX7" fmla="*/ 6109407 w 6221637"/>
                  <a:gd name="connsiteY7" fmla="*/ 0 h 3912056"/>
                  <a:gd name="connsiteX0" fmla="*/ 6109407 w 6217155"/>
                  <a:gd name="connsiteY0" fmla="*/ 0 h 3912056"/>
                  <a:gd name="connsiteX1" fmla="*/ 4314129 w 6217155"/>
                  <a:gd name="connsiteY1" fmla="*/ 765103 h 3912056"/>
                  <a:gd name="connsiteX2" fmla="*/ 2477318 w 6217155"/>
                  <a:gd name="connsiteY2" fmla="*/ 964165 h 3912056"/>
                  <a:gd name="connsiteX3" fmla="*/ 2033147 w 6217155"/>
                  <a:gd name="connsiteY3" fmla="*/ 2285446 h 3912056"/>
                  <a:gd name="connsiteX4" fmla="*/ 849905 w 6217155"/>
                  <a:gd name="connsiteY4" fmla="*/ 2817129 h 3912056"/>
                  <a:gd name="connsiteX5" fmla="*/ 16433 w 6217155"/>
                  <a:gd name="connsiteY5" fmla="*/ 3789385 h 3912056"/>
                  <a:gd name="connsiteX6" fmla="*/ 0 w 6217155"/>
                  <a:gd name="connsiteY6" fmla="*/ 446 h 3912056"/>
                  <a:gd name="connsiteX7" fmla="*/ 6109407 w 6217155"/>
                  <a:gd name="connsiteY7" fmla="*/ 0 h 3912056"/>
                  <a:gd name="connsiteX0" fmla="*/ 6109407 w 6216702"/>
                  <a:gd name="connsiteY0" fmla="*/ 0 h 3912056"/>
                  <a:gd name="connsiteX1" fmla="*/ 4314129 w 6216702"/>
                  <a:gd name="connsiteY1" fmla="*/ 765103 h 3912056"/>
                  <a:gd name="connsiteX2" fmla="*/ 2362355 w 6216702"/>
                  <a:gd name="connsiteY2" fmla="*/ 721101 h 3912056"/>
                  <a:gd name="connsiteX3" fmla="*/ 2033147 w 6216702"/>
                  <a:gd name="connsiteY3" fmla="*/ 2285446 h 3912056"/>
                  <a:gd name="connsiteX4" fmla="*/ 849905 w 6216702"/>
                  <a:gd name="connsiteY4" fmla="*/ 2817129 h 3912056"/>
                  <a:gd name="connsiteX5" fmla="*/ 16433 w 6216702"/>
                  <a:gd name="connsiteY5" fmla="*/ 3789385 h 3912056"/>
                  <a:gd name="connsiteX6" fmla="*/ 0 w 6216702"/>
                  <a:gd name="connsiteY6" fmla="*/ 446 h 3912056"/>
                  <a:gd name="connsiteX7" fmla="*/ 6109407 w 6216702"/>
                  <a:gd name="connsiteY7" fmla="*/ 0 h 3912056"/>
                  <a:gd name="connsiteX0" fmla="*/ 6109407 w 6212589"/>
                  <a:gd name="connsiteY0" fmla="*/ 0 h 3912056"/>
                  <a:gd name="connsiteX1" fmla="*/ 4227908 w 6212589"/>
                  <a:gd name="connsiteY1" fmla="*/ 622123 h 3912056"/>
                  <a:gd name="connsiteX2" fmla="*/ 2362355 w 6212589"/>
                  <a:gd name="connsiteY2" fmla="*/ 721101 h 3912056"/>
                  <a:gd name="connsiteX3" fmla="*/ 2033147 w 6212589"/>
                  <a:gd name="connsiteY3" fmla="*/ 2285446 h 3912056"/>
                  <a:gd name="connsiteX4" fmla="*/ 849905 w 6212589"/>
                  <a:gd name="connsiteY4" fmla="*/ 2817129 h 3912056"/>
                  <a:gd name="connsiteX5" fmla="*/ 16433 w 6212589"/>
                  <a:gd name="connsiteY5" fmla="*/ 3789385 h 3912056"/>
                  <a:gd name="connsiteX6" fmla="*/ 0 w 6212589"/>
                  <a:gd name="connsiteY6" fmla="*/ 446 h 3912056"/>
                  <a:gd name="connsiteX7" fmla="*/ 6109407 w 6212589"/>
                  <a:gd name="connsiteY7" fmla="*/ 0 h 3912056"/>
                  <a:gd name="connsiteX0" fmla="*/ 6109407 w 6213116"/>
                  <a:gd name="connsiteY0" fmla="*/ 0 h 3912056"/>
                  <a:gd name="connsiteX1" fmla="*/ 4227908 w 6213116"/>
                  <a:gd name="connsiteY1" fmla="*/ 622123 h 3912056"/>
                  <a:gd name="connsiteX2" fmla="*/ 2290505 w 6213116"/>
                  <a:gd name="connsiteY2" fmla="*/ 721102 h 3912056"/>
                  <a:gd name="connsiteX3" fmla="*/ 2033147 w 6213116"/>
                  <a:gd name="connsiteY3" fmla="*/ 2285446 h 3912056"/>
                  <a:gd name="connsiteX4" fmla="*/ 849905 w 6213116"/>
                  <a:gd name="connsiteY4" fmla="*/ 2817129 h 3912056"/>
                  <a:gd name="connsiteX5" fmla="*/ 16433 w 6213116"/>
                  <a:gd name="connsiteY5" fmla="*/ 3789385 h 3912056"/>
                  <a:gd name="connsiteX6" fmla="*/ 0 w 6213116"/>
                  <a:gd name="connsiteY6" fmla="*/ 446 h 3912056"/>
                  <a:gd name="connsiteX7" fmla="*/ 6109407 w 6213116"/>
                  <a:gd name="connsiteY7" fmla="*/ 0 h 3912056"/>
                  <a:gd name="connsiteX0" fmla="*/ 6109407 w 6214399"/>
                  <a:gd name="connsiteY0" fmla="*/ 0 h 3912056"/>
                  <a:gd name="connsiteX1" fmla="*/ 4227908 w 6214399"/>
                  <a:gd name="connsiteY1" fmla="*/ 622123 h 3912056"/>
                  <a:gd name="connsiteX2" fmla="*/ 2290505 w 6214399"/>
                  <a:gd name="connsiteY2" fmla="*/ 721102 h 3912056"/>
                  <a:gd name="connsiteX3" fmla="*/ 2033147 w 6214399"/>
                  <a:gd name="connsiteY3" fmla="*/ 2285446 h 3912056"/>
                  <a:gd name="connsiteX4" fmla="*/ 849905 w 6214399"/>
                  <a:gd name="connsiteY4" fmla="*/ 2817129 h 3912056"/>
                  <a:gd name="connsiteX5" fmla="*/ 16433 w 6214399"/>
                  <a:gd name="connsiteY5" fmla="*/ 3789385 h 3912056"/>
                  <a:gd name="connsiteX6" fmla="*/ 0 w 6214399"/>
                  <a:gd name="connsiteY6" fmla="*/ 446 h 3912056"/>
                  <a:gd name="connsiteX7" fmla="*/ 6109407 w 6214399"/>
                  <a:gd name="connsiteY7" fmla="*/ 0 h 3912056"/>
                  <a:gd name="connsiteX0" fmla="*/ 6109407 w 6231869"/>
                  <a:gd name="connsiteY0" fmla="*/ 0 h 3912056"/>
                  <a:gd name="connsiteX1" fmla="*/ 4227908 w 6231869"/>
                  <a:gd name="connsiteY1" fmla="*/ 622123 h 3912056"/>
                  <a:gd name="connsiteX2" fmla="*/ 2290505 w 6231869"/>
                  <a:gd name="connsiteY2" fmla="*/ 721102 h 3912056"/>
                  <a:gd name="connsiteX3" fmla="*/ 2033147 w 6231869"/>
                  <a:gd name="connsiteY3" fmla="*/ 2285446 h 3912056"/>
                  <a:gd name="connsiteX4" fmla="*/ 849905 w 6231869"/>
                  <a:gd name="connsiteY4" fmla="*/ 2817129 h 3912056"/>
                  <a:gd name="connsiteX5" fmla="*/ 16433 w 6231869"/>
                  <a:gd name="connsiteY5" fmla="*/ 3789385 h 3912056"/>
                  <a:gd name="connsiteX6" fmla="*/ 0 w 6231869"/>
                  <a:gd name="connsiteY6" fmla="*/ 446 h 3912056"/>
                  <a:gd name="connsiteX7" fmla="*/ 6109407 w 6231869"/>
                  <a:gd name="connsiteY7" fmla="*/ 0 h 3912056"/>
                  <a:gd name="connsiteX0" fmla="*/ 6109407 w 6263187"/>
                  <a:gd name="connsiteY0" fmla="*/ 0 h 3912056"/>
                  <a:gd name="connsiteX1" fmla="*/ 4227908 w 6263187"/>
                  <a:gd name="connsiteY1" fmla="*/ 622123 h 3912056"/>
                  <a:gd name="connsiteX2" fmla="*/ 2290505 w 6263187"/>
                  <a:gd name="connsiteY2" fmla="*/ 721102 h 3912056"/>
                  <a:gd name="connsiteX3" fmla="*/ 2033147 w 6263187"/>
                  <a:gd name="connsiteY3" fmla="*/ 2285446 h 3912056"/>
                  <a:gd name="connsiteX4" fmla="*/ 849905 w 6263187"/>
                  <a:gd name="connsiteY4" fmla="*/ 2817129 h 3912056"/>
                  <a:gd name="connsiteX5" fmla="*/ 16433 w 6263187"/>
                  <a:gd name="connsiteY5" fmla="*/ 3789385 h 3912056"/>
                  <a:gd name="connsiteX6" fmla="*/ 0 w 6263187"/>
                  <a:gd name="connsiteY6" fmla="*/ 446 h 3912056"/>
                  <a:gd name="connsiteX7" fmla="*/ 6109407 w 6263187"/>
                  <a:gd name="connsiteY7" fmla="*/ 0 h 3912056"/>
                  <a:gd name="connsiteX0" fmla="*/ 6109407 w 6251157"/>
                  <a:gd name="connsiteY0" fmla="*/ 53381 h 3965437"/>
                  <a:gd name="connsiteX1" fmla="*/ 4141687 w 6251157"/>
                  <a:gd name="connsiteY1" fmla="*/ 775590 h 3965437"/>
                  <a:gd name="connsiteX2" fmla="*/ 2290505 w 6251157"/>
                  <a:gd name="connsiteY2" fmla="*/ 774483 h 3965437"/>
                  <a:gd name="connsiteX3" fmla="*/ 2033147 w 6251157"/>
                  <a:gd name="connsiteY3" fmla="*/ 2338827 h 3965437"/>
                  <a:gd name="connsiteX4" fmla="*/ 849905 w 6251157"/>
                  <a:gd name="connsiteY4" fmla="*/ 2870510 h 3965437"/>
                  <a:gd name="connsiteX5" fmla="*/ 16433 w 6251157"/>
                  <a:gd name="connsiteY5" fmla="*/ 3842766 h 3965437"/>
                  <a:gd name="connsiteX6" fmla="*/ 0 w 6251157"/>
                  <a:gd name="connsiteY6" fmla="*/ 53827 h 3965437"/>
                  <a:gd name="connsiteX7" fmla="*/ 6109407 w 6251157"/>
                  <a:gd name="connsiteY7" fmla="*/ 53381 h 3965437"/>
                  <a:gd name="connsiteX0" fmla="*/ 6109407 w 6249177"/>
                  <a:gd name="connsiteY0" fmla="*/ 53381 h 3965437"/>
                  <a:gd name="connsiteX1" fmla="*/ 4141687 w 6249177"/>
                  <a:gd name="connsiteY1" fmla="*/ 775590 h 3965437"/>
                  <a:gd name="connsiteX2" fmla="*/ 2520428 w 6249177"/>
                  <a:gd name="connsiteY2" fmla="*/ 1131930 h 3965437"/>
                  <a:gd name="connsiteX3" fmla="*/ 2033147 w 6249177"/>
                  <a:gd name="connsiteY3" fmla="*/ 2338827 h 3965437"/>
                  <a:gd name="connsiteX4" fmla="*/ 849905 w 6249177"/>
                  <a:gd name="connsiteY4" fmla="*/ 2870510 h 3965437"/>
                  <a:gd name="connsiteX5" fmla="*/ 16433 w 6249177"/>
                  <a:gd name="connsiteY5" fmla="*/ 3842766 h 3965437"/>
                  <a:gd name="connsiteX6" fmla="*/ 0 w 6249177"/>
                  <a:gd name="connsiteY6" fmla="*/ 53827 h 3965437"/>
                  <a:gd name="connsiteX7" fmla="*/ 6109407 w 6249177"/>
                  <a:gd name="connsiteY7" fmla="*/ 53381 h 3965437"/>
                  <a:gd name="connsiteX0" fmla="*/ 6109407 w 6258571"/>
                  <a:gd name="connsiteY0" fmla="*/ 72445 h 3984501"/>
                  <a:gd name="connsiteX1" fmla="*/ 4227908 w 6258571"/>
                  <a:gd name="connsiteY1" fmla="*/ 1052016 h 3984501"/>
                  <a:gd name="connsiteX2" fmla="*/ 2520428 w 6258571"/>
                  <a:gd name="connsiteY2" fmla="*/ 1150994 h 3984501"/>
                  <a:gd name="connsiteX3" fmla="*/ 2033147 w 6258571"/>
                  <a:gd name="connsiteY3" fmla="*/ 2357891 h 3984501"/>
                  <a:gd name="connsiteX4" fmla="*/ 849905 w 6258571"/>
                  <a:gd name="connsiteY4" fmla="*/ 2889574 h 3984501"/>
                  <a:gd name="connsiteX5" fmla="*/ 16433 w 6258571"/>
                  <a:gd name="connsiteY5" fmla="*/ 3861830 h 3984501"/>
                  <a:gd name="connsiteX6" fmla="*/ 0 w 6258571"/>
                  <a:gd name="connsiteY6" fmla="*/ 72891 h 3984501"/>
                  <a:gd name="connsiteX7" fmla="*/ 6109407 w 6258571"/>
                  <a:gd name="connsiteY7" fmla="*/ 72445 h 3984501"/>
                  <a:gd name="connsiteX0" fmla="*/ 6109407 w 6224172"/>
                  <a:gd name="connsiteY0" fmla="*/ 72445 h 3984501"/>
                  <a:gd name="connsiteX1" fmla="*/ 4227908 w 6224172"/>
                  <a:gd name="connsiteY1" fmla="*/ 1052016 h 3984501"/>
                  <a:gd name="connsiteX2" fmla="*/ 2520428 w 6224172"/>
                  <a:gd name="connsiteY2" fmla="*/ 1150994 h 3984501"/>
                  <a:gd name="connsiteX3" fmla="*/ 2033147 w 6224172"/>
                  <a:gd name="connsiteY3" fmla="*/ 2357891 h 3984501"/>
                  <a:gd name="connsiteX4" fmla="*/ 849905 w 6224172"/>
                  <a:gd name="connsiteY4" fmla="*/ 2889574 h 3984501"/>
                  <a:gd name="connsiteX5" fmla="*/ 16433 w 6224172"/>
                  <a:gd name="connsiteY5" fmla="*/ 3861830 h 3984501"/>
                  <a:gd name="connsiteX6" fmla="*/ 0 w 6224172"/>
                  <a:gd name="connsiteY6" fmla="*/ 72891 h 3984501"/>
                  <a:gd name="connsiteX7" fmla="*/ 6109407 w 6224172"/>
                  <a:gd name="connsiteY7" fmla="*/ 72445 h 3984501"/>
                  <a:gd name="connsiteX0" fmla="*/ 6109407 w 6241461"/>
                  <a:gd name="connsiteY0" fmla="*/ 72445 h 3984501"/>
                  <a:gd name="connsiteX1" fmla="*/ 4227908 w 6241461"/>
                  <a:gd name="connsiteY1" fmla="*/ 1052016 h 3984501"/>
                  <a:gd name="connsiteX2" fmla="*/ 2520428 w 6241461"/>
                  <a:gd name="connsiteY2" fmla="*/ 1150994 h 3984501"/>
                  <a:gd name="connsiteX3" fmla="*/ 2033147 w 6241461"/>
                  <a:gd name="connsiteY3" fmla="*/ 2357891 h 3984501"/>
                  <a:gd name="connsiteX4" fmla="*/ 849905 w 6241461"/>
                  <a:gd name="connsiteY4" fmla="*/ 2889574 h 3984501"/>
                  <a:gd name="connsiteX5" fmla="*/ 16433 w 6241461"/>
                  <a:gd name="connsiteY5" fmla="*/ 3861830 h 3984501"/>
                  <a:gd name="connsiteX6" fmla="*/ 0 w 6241461"/>
                  <a:gd name="connsiteY6" fmla="*/ 72891 h 3984501"/>
                  <a:gd name="connsiteX7" fmla="*/ 6109407 w 6241461"/>
                  <a:gd name="connsiteY7" fmla="*/ 72445 h 3984501"/>
                  <a:gd name="connsiteX0" fmla="*/ 6109407 w 6201346"/>
                  <a:gd name="connsiteY0" fmla="*/ 55500 h 3967556"/>
                  <a:gd name="connsiteX1" fmla="*/ 3739321 w 6201346"/>
                  <a:gd name="connsiteY1" fmla="*/ 806305 h 3967556"/>
                  <a:gd name="connsiteX2" fmla="*/ 2520428 w 6201346"/>
                  <a:gd name="connsiteY2" fmla="*/ 1134049 h 3967556"/>
                  <a:gd name="connsiteX3" fmla="*/ 2033147 w 6201346"/>
                  <a:gd name="connsiteY3" fmla="*/ 2340946 h 3967556"/>
                  <a:gd name="connsiteX4" fmla="*/ 849905 w 6201346"/>
                  <a:gd name="connsiteY4" fmla="*/ 2872629 h 3967556"/>
                  <a:gd name="connsiteX5" fmla="*/ 16433 w 6201346"/>
                  <a:gd name="connsiteY5" fmla="*/ 3844885 h 3967556"/>
                  <a:gd name="connsiteX6" fmla="*/ 0 w 6201346"/>
                  <a:gd name="connsiteY6" fmla="*/ 55946 h 3967556"/>
                  <a:gd name="connsiteX7" fmla="*/ 6109407 w 6201346"/>
                  <a:gd name="connsiteY7" fmla="*/ 55500 h 3967556"/>
                  <a:gd name="connsiteX0" fmla="*/ 6109407 w 6211840"/>
                  <a:gd name="connsiteY0" fmla="*/ 55500 h 3967556"/>
                  <a:gd name="connsiteX1" fmla="*/ 3739321 w 6211840"/>
                  <a:gd name="connsiteY1" fmla="*/ 806305 h 3967556"/>
                  <a:gd name="connsiteX2" fmla="*/ 2549169 w 6211840"/>
                  <a:gd name="connsiteY2" fmla="*/ 1405710 h 3967556"/>
                  <a:gd name="connsiteX3" fmla="*/ 2033147 w 6211840"/>
                  <a:gd name="connsiteY3" fmla="*/ 2340946 h 3967556"/>
                  <a:gd name="connsiteX4" fmla="*/ 849905 w 6211840"/>
                  <a:gd name="connsiteY4" fmla="*/ 2872629 h 3967556"/>
                  <a:gd name="connsiteX5" fmla="*/ 16433 w 6211840"/>
                  <a:gd name="connsiteY5" fmla="*/ 3844885 h 3967556"/>
                  <a:gd name="connsiteX6" fmla="*/ 0 w 6211840"/>
                  <a:gd name="connsiteY6" fmla="*/ 55946 h 3967556"/>
                  <a:gd name="connsiteX7" fmla="*/ 6109407 w 6211840"/>
                  <a:gd name="connsiteY7" fmla="*/ 55500 h 39675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211840" h="3967556">
                    <a:moveTo>
                      <a:pt x="6109407" y="55500"/>
                    </a:moveTo>
                    <a:cubicBezTo>
                      <a:pt x="6732627" y="180560"/>
                      <a:pt x="4332694" y="581270"/>
                      <a:pt x="3739321" y="806305"/>
                    </a:cubicBezTo>
                    <a:cubicBezTo>
                      <a:pt x="3145948" y="1031340"/>
                      <a:pt x="2833531" y="1149936"/>
                      <a:pt x="2549169" y="1405710"/>
                    </a:cubicBezTo>
                    <a:cubicBezTo>
                      <a:pt x="2264807" y="1661484"/>
                      <a:pt x="2316358" y="2096460"/>
                      <a:pt x="2033147" y="2340946"/>
                    </a:cubicBezTo>
                    <a:cubicBezTo>
                      <a:pt x="1749936" y="2585432"/>
                      <a:pt x="1123753" y="2574313"/>
                      <a:pt x="849905" y="2872629"/>
                    </a:cubicBezTo>
                    <a:cubicBezTo>
                      <a:pt x="576057" y="3170945"/>
                      <a:pt x="16720" y="4345629"/>
                      <a:pt x="16433" y="3844885"/>
                    </a:cubicBezTo>
                    <a:cubicBezTo>
                      <a:pt x="15745" y="2643863"/>
                      <a:pt x="15057" y="1171182"/>
                      <a:pt x="0" y="55946"/>
                    </a:cubicBezTo>
                    <a:cubicBezTo>
                      <a:pt x="2036469" y="55797"/>
                      <a:pt x="5486187" y="-69560"/>
                      <a:pt x="6109407" y="5550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 dirty="0"/>
              </a:p>
            </p:txBody>
          </p:sp>
        </p:grpSp>
        <p:grpSp>
          <p:nvGrpSpPr>
            <p:cNvPr id="60" name="กลุ่ม 59">
              <a:extLst>
                <a:ext uri="{FF2B5EF4-FFF2-40B4-BE49-F238E27FC236}">
                  <a16:creationId xmlns:a16="http://schemas.microsoft.com/office/drawing/2014/main" id="{5063384C-1B67-4C48-859F-3B720252A26A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255808" y="373919"/>
              <a:ext cx="376162" cy="907724"/>
              <a:chOff x="6264894" y="1446698"/>
              <a:chExt cx="759640" cy="1984379"/>
            </a:xfrm>
          </p:grpSpPr>
          <p:sp>
            <p:nvSpPr>
              <p:cNvPr id="61" name="วงรี 60">
                <a:extLst>
                  <a:ext uri="{FF2B5EF4-FFF2-40B4-BE49-F238E27FC236}">
                    <a16:creationId xmlns:a16="http://schemas.microsoft.com/office/drawing/2014/main" id="{36043F64-AE10-48E1-83C6-E74C5B6505F5}"/>
                  </a:ext>
                </a:extLst>
              </p:cNvPr>
              <p:cNvSpPr/>
              <p:nvPr/>
            </p:nvSpPr>
            <p:spPr>
              <a:xfrm>
                <a:off x="6264894" y="14508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62" name="วงรี 61">
                <a:extLst>
                  <a:ext uri="{FF2B5EF4-FFF2-40B4-BE49-F238E27FC236}">
                    <a16:creationId xmlns:a16="http://schemas.microsoft.com/office/drawing/2014/main" id="{CBF52C19-C282-41CB-A7C0-48F1DF132FDC}"/>
                  </a:ext>
                </a:extLst>
              </p:cNvPr>
              <p:cNvSpPr/>
              <p:nvPr/>
            </p:nvSpPr>
            <p:spPr>
              <a:xfrm>
                <a:off x="6264894" y="16508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63" name="วงรี 62">
                <a:extLst>
                  <a:ext uri="{FF2B5EF4-FFF2-40B4-BE49-F238E27FC236}">
                    <a16:creationId xmlns:a16="http://schemas.microsoft.com/office/drawing/2014/main" id="{7DDA6A80-4690-4C1B-A94D-40F36F4808BF}"/>
                  </a:ext>
                </a:extLst>
              </p:cNvPr>
              <p:cNvSpPr/>
              <p:nvPr/>
            </p:nvSpPr>
            <p:spPr>
              <a:xfrm>
                <a:off x="6264894" y="185090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64" name="วงรี 63">
                <a:extLst>
                  <a:ext uri="{FF2B5EF4-FFF2-40B4-BE49-F238E27FC236}">
                    <a16:creationId xmlns:a16="http://schemas.microsoft.com/office/drawing/2014/main" id="{61A1373D-3938-4F72-AC4E-E968BA8F0228}"/>
                  </a:ext>
                </a:extLst>
              </p:cNvPr>
              <p:cNvSpPr/>
              <p:nvPr/>
            </p:nvSpPr>
            <p:spPr>
              <a:xfrm>
                <a:off x="6264894" y="205092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65" name="วงรี 64">
                <a:extLst>
                  <a:ext uri="{FF2B5EF4-FFF2-40B4-BE49-F238E27FC236}">
                    <a16:creationId xmlns:a16="http://schemas.microsoft.com/office/drawing/2014/main" id="{FBB0A0A6-1766-41CD-B47C-B65A5D10B60B}"/>
                  </a:ext>
                </a:extLst>
              </p:cNvPr>
              <p:cNvSpPr/>
              <p:nvPr/>
            </p:nvSpPr>
            <p:spPr>
              <a:xfrm>
                <a:off x="6264894" y="22509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66" name="วงรี 65">
                <a:extLst>
                  <a:ext uri="{FF2B5EF4-FFF2-40B4-BE49-F238E27FC236}">
                    <a16:creationId xmlns:a16="http://schemas.microsoft.com/office/drawing/2014/main" id="{F3C923B7-F97B-4F27-B22C-C23479043118}"/>
                  </a:ext>
                </a:extLst>
              </p:cNvPr>
              <p:cNvSpPr/>
              <p:nvPr/>
            </p:nvSpPr>
            <p:spPr>
              <a:xfrm>
                <a:off x="6264894" y="24509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67" name="วงรี 66">
                <a:extLst>
                  <a:ext uri="{FF2B5EF4-FFF2-40B4-BE49-F238E27FC236}">
                    <a16:creationId xmlns:a16="http://schemas.microsoft.com/office/drawing/2014/main" id="{3A3D4065-2C55-4581-9E65-7CF7555CDCCD}"/>
                  </a:ext>
                </a:extLst>
              </p:cNvPr>
              <p:cNvSpPr/>
              <p:nvPr/>
            </p:nvSpPr>
            <p:spPr>
              <a:xfrm>
                <a:off x="6264894" y="265100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68" name="วงรี 67">
                <a:extLst>
                  <a:ext uri="{FF2B5EF4-FFF2-40B4-BE49-F238E27FC236}">
                    <a16:creationId xmlns:a16="http://schemas.microsoft.com/office/drawing/2014/main" id="{2A971D1F-3270-497F-B94D-4359CFF5097A}"/>
                  </a:ext>
                </a:extLst>
              </p:cNvPr>
              <p:cNvSpPr/>
              <p:nvPr/>
            </p:nvSpPr>
            <p:spPr>
              <a:xfrm>
                <a:off x="6264894" y="285102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69" name="วงรี 68">
                <a:extLst>
                  <a:ext uri="{FF2B5EF4-FFF2-40B4-BE49-F238E27FC236}">
                    <a16:creationId xmlns:a16="http://schemas.microsoft.com/office/drawing/2014/main" id="{57687707-7206-4153-B28C-28F63D8AC682}"/>
                  </a:ext>
                </a:extLst>
              </p:cNvPr>
              <p:cNvSpPr/>
              <p:nvPr/>
            </p:nvSpPr>
            <p:spPr>
              <a:xfrm>
                <a:off x="6264894" y="30510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 dirty="0"/>
              </a:p>
            </p:txBody>
          </p:sp>
          <p:sp>
            <p:nvSpPr>
              <p:cNvPr id="70" name="วงรี 69">
                <a:extLst>
                  <a:ext uri="{FF2B5EF4-FFF2-40B4-BE49-F238E27FC236}">
                    <a16:creationId xmlns:a16="http://schemas.microsoft.com/office/drawing/2014/main" id="{FE901680-D2A7-41ED-8B46-82035F174F4D}"/>
                  </a:ext>
                </a:extLst>
              </p:cNvPr>
              <p:cNvSpPr/>
              <p:nvPr/>
            </p:nvSpPr>
            <p:spPr>
              <a:xfrm>
                <a:off x="6264894" y="32510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71" name="วงรี 70">
                <a:extLst>
                  <a:ext uri="{FF2B5EF4-FFF2-40B4-BE49-F238E27FC236}">
                    <a16:creationId xmlns:a16="http://schemas.microsoft.com/office/drawing/2014/main" id="{43BB84BE-9DA4-444F-A656-778A792D2066}"/>
                  </a:ext>
                </a:extLst>
              </p:cNvPr>
              <p:cNvSpPr/>
              <p:nvPr/>
            </p:nvSpPr>
            <p:spPr>
              <a:xfrm>
                <a:off x="6554714" y="14487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72" name="วงรี 71">
                <a:extLst>
                  <a:ext uri="{FF2B5EF4-FFF2-40B4-BE49-F238E27FC236}">
                    <a16:creationId xmlns:a16="http://schemas.microsoft.com/office/drawing/2014/main" id="{B1E54609-962D-49EA-A36B-7EA95D697FF6}"/>
                  </a:ext>
                </a:extLst>
              </p:cNvPr>
              <p:cNvSpPr/>
              <p:nvPr/>
            </p:nvSpPr>
            <p:spPr>
              <a:xfrm>
                <a:off x="6554714" y="16488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73" name="วงรี 72">
                <a:extLst>
                  <a:ext uri="{FF2B5EF4-FFF2-40B4-BE49-F238E27FC236}">
                    <a16:creationId xmlns:a16="http://schemas.microsoft.com/office/drawing/2014/main" id="{4249E772-E248-47E2-BBAB-0291054D4720}"/>
                  </a:ext>
                </a:extLst>
              </p:cNvPr>
              <p:cNvSpPr/>
              <p:nvPr/>
            </p:nvSpPr>
            <p:spPr>
              <a:xfrm>
                <a:off x="6554714" y="184882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74" name="วงรี 73">
                <a:extLst>
                  <a:ext uri="{FF2B5EF4-FFF2-40B4-BE49-F238E27FC236}">
                    <a16:creationId xmlns:a16="http://schemas.microsoft.com/office/drawing/2014/main" id="{AB119595-6946-4196-9F2E-F14911126934}"/>
                  </a:ext>
                </a:extLst>
              </p:cNvPr>
              <p:cNvSpPr/>
              <p:nvPr/>
            </p:nvSpPr>
            <p:spPr>
              <a:xfrm>
                <a:off x="6554714" y="204885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75" name="วงรี 74">
                <a:extLst>
                  <a:ext uri="{FF2B5EF4-FFF2-40B4-BE49-F238E27FC236}">
                    <a16:creationId xmlns:a16="http://schemas.microsoft.com/office/drawing/2014/main" id="{84B47960-2D2B-4ED8-950B-9CE3F526EDB1}"/>
                  </a:ext>
                </a:extLst>
              </p:cNvPr>
              <p:cNvSpPr/>
              <p:nvPr/>
            </p:nvSpPr>
            <p:spPr>
              <a:xfrm>
                <a:off x="6554714" y="22488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76" name="วงรี 75">
                <a:extLst>
                  <a:ext uri="{FF2B5EF4-FFF2-40B4-BE49-F238E27FC236}">
                    <a16:creationId xmlns:a16="http://schemas.microsoft.com/office/drawing/2014/main" id="{660F6C5E-ECCA-45B6-973D-3F3237CA3209}"/>
                  </a:ext>
                </a:extLst>
              </p:cNvPr>
              <p:cNvSpPr/>
              <p:nvPr/>
            </p:nvSpPr>
            <p:spPr>
              <a:xfrm>
                <a:off x="6554714" y="24489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77" name="วงรี 76">
                <a:extLst>
                  <a:ext uri="{FF2B5EF4-FFF2-40B4-BE49-F238E27FC236}">
                    <a16:creationId xmlns:a16="http://schemas.microsoft.com/office/drawing/2014/main" id="{BAB559BF-9D71-4F40-9506-56E190133E99}"/>
                  </a:ext>
                </a:extLst>
              </p:cNvPr>
              <p:cNvSpPr/>
              <p:nvPr/>
            </p:nvSpPr>
            <p:spPr>
              <a:xfrm>
                <a:off x="6554714" y="264892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78" name="วงรี 77">
                <a:extLst>
                  <a:ext uri="{FF2B5EF4-FFF2-40B4-BE49-F238E27FC236}">
                    <a16:creationId xmlns:a16="http://schemas.microsoft.com/office/drawing/2014/main" id="{30A0802E-40FA-4B03-BFF6-642C8184E2DF}"/>
                  </a:ext>
                </a:extLst>
              </p:cNvPr>
              <p:cNvSpPr/>
              <p:nvPr/>
            </p:nvSpPr>
            <p:spPr>
              <a:xfrm>
                <a:off x="6554714" y="284895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79" name="วงรี 78">
                <a:extLst>
                  <a:ext uri="{FF2B5EF4-FFF2-40B4-BE49-F238E27FC236}">
                    <a16:creationId xmlns:a16="http://schemas.microsoft.com/office/drawing/2014/main" id="{7AA9AE6D-DBCD-445D-8282-A5A6EF704155}"/>
                  </a:ext>
                </a:extLst>
              </p:cNvPr>
              <p:cNvSpPr/>
              <p:nvPr/>
            </p:nvSpPr>
            <p:spPr>
              <a:xfrm>
                <a:off x="6554714" y="30489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80" name="วงรี 79">
                <a:extLst>
                  <a:ext uri="{FF2B5EF4-FFF2-40B4-BE49-F238E27FC236}">
                    <a16:creationId xmlns:a16="http://schemas.microsoft.com/office/drawing/2014/main" id="{E2AA38E1-88E4-4FD3-AB6B-C1C259132217}"/>
                  </a:ext>
                </a:extLst>
              </p:cNvPr>
              <p:cNvSpPr/>
              <p:nvPr/>
            </p:nvSpPr>
            <p:spPr>
              <a:xfrm>
                <a:off x="6554714" y="32490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81" name="วงรี 80">
                <a:extLst>
                  <a:ext uri="{FF2B5EF4-FFF2-40B4-BE49-F238E27FC236}">
                    <a16:creationId xmlns:a16="http://schemas.microsoft.com/office/drawing/2014/main" id="{212CA890-9015-456E-98AA-AE1FEAB94E68}"/>
                  </a:ext>
                </a:extLst>
              </p:cNvPr>
              <p:cNvSpPr/>
              <p:nvPr/>
            </p:nvSpPr>
            <p:spPr>
              <a:xfrm>
                <a:off x="6844534" y="14466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82" name="วงรี 81">
                <a:extLst>
                  <a:ext uri="{FF2B5EF4-FFF2-40B4-BE49-F238E27FC236}">
                    <a16:creationId xmlns:a16="http://schemas.microsoft.com/office/drawing/2014/main" id="{28142ACE-1576-457B-9FFB-A6E640C94C93}"/>
                  </a:ext>
                </a:extLst>
              </p:cNvPr>
              <p:cNvSpPr/>
              <p:nvPr/>
            </p:nvSpPr>
            <p:spPr>
              <a:xfrm>
                <a:off x="6844534" y="16467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83" name="วงรี 82">
                <a:extLst>
                  <a:ext uri="{FF2B5EF4-FFF2-40B4-BE49-F238E27FC236}">
                    <a16:creationId xmlns:a16="http://schemas.microsoft.com/office/drawing/2014/main" id="{9E65A5C0-A1A5-4257-B83F-64DB62AD6D4A}"/>
                  </a:ext>
                </a:extLst>
              </p:cNvPr>
              <p:cNvSpPr/>
              <p:nvPr/>
            </p:nvSpPr>
            <p:spPr>
              <a:xfrm>
                <a:off x="6844534" y="184674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84" name="วงรี 83">
                <a:extLst>
                  <a:ext uri="{FF2B5EF4-FFF2-40B4-BE49-F238E27FC236}">
                    <a16:creationId xmlns:a16="http://schemas.microsoft.com/office/drawing/2014/main" id="{F456F59F-3E8B-4A9C-A0A6-9D9A58347391}"/>
                  </a:ext>
                </a:extLst>
              </p:cNvPr>
              <p:cNvSpPr/>
              <p:nvPr/>
            </p:nvSpPr>
            <p:spPr>
              <a:xfrm>
                <a:off x="6844534" y="204677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85" name="วงรี 84">
                <a:extLst>
                  <a:ext uri="{FF2B5EF4-FFF2-40B4-BE49-F238E27FC236}">
                    <a16:creationId xmlns:a16="http://schemas.microsoft.com/office/drawing/2014/main" id="{C6C7035C-D720-4782-9889-E7C52F07F731}"/>
                  </a:ext>
                </a:extLst>
              </p:cNvPr>
              <p:cNvSpPr/>
              <p:nvPr/>
            </p:nvSpPr>
            <p:spPr>
              <a:xfrm>
                <a:off x="6844534" y="22467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86" name="วงรี 85">
                <a:extLst>
                  <a:ext uri="{FF2B5EF4-FFF2-40B4-BE49-F238E27FC236}">
                    <a16:creationId xmlns:a16="http://schemas.microsoft.com/office/drawing/2014/main" id="{12958C89-FAC6-4D6B-A6BC-89E7F57F49A9}"/>
                  </a:ext>
                </a:extLst>
              </p:cNvPr>
              <p:cNvSpPr/>
              <p:nvPr/>
            </p:nvSpPr>
            <p:spPr>
              <a:xfrm>
                <a:off x="6844534" y="24468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87" name="วงรี 86">
                <a:extLst>
                  <a:ext uri="{FF2B5EF4-FFF2-40B4-BE49-F238E27FC236}">
                    <a16:creationId xmlns:a16="http://schemas.microsoft.com/office/drawing/2014/main" id="{0EB9EF5B-9B6B-4CCD-9D23-F1A66E05B5E1}"/>
                  </a:ext>
                </a:extLst>
              </p:cNvPr>
              <p:cNvSpPr/>
              <p:nvPr/>
            </p:nvSpPr>
            <p:spPr>
              <a:xfrm>
                <a:off x="6844534" y="264684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88" name="วงรี 87">
                <a:extLst>
                  <a:ext uri="{FF2B5EF4-FFF2-40B4-BE49-F238E27FC236}">
                    <a16:creationId xmlns:a16="http://schemas.microsoft.com/office/drawing/2014/main" id="{4B41C75B-F80A-4FD0-B1BE-56B30ECAE20E}"/>
                  </a:ext>
                </a:extLst>
              </p:cNvPr>
              <p:cNvSpPr/>
              <p:nvPr/>
            </p:nvSpPr>
            <p:spPr>
              <a:xfrm>
                <a:off x="6844534" y="284687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89" name="วงรี 88">
                <a:extLst>
                  <a:ext uri="{FF2B5EF4-FFF2-40B4-BE49-F238E27FC236}">
                    <a16:creationId xmlns:a16="http://schemas.microsoft.com/office/drawing/2014/main" id="{6E7786C0-A46F-4381-8D9D-7B9F8A2056D0}"/>
                  </a:ext>
                </a:extLst>
              </p:cNvPr>
              <p:cNvSpPr/>
              <p:nvPr/>
            </p:nvSpPr>
            <p:spPr>
              <a:xfrm>
                <a:off x="6844534" y="30468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90" name="วงรี 89">
                <a:extLst>
                  <a:ext uri="{FF2B5EF4-FFF2-40B4-BE49-F238E27FC236}">
                    <a16:creationId xmlns:a16="http://schemas.microsoft.com/office/drawing/2014/main" id="{1E352FA3-EDA1-40E7-926E-C03C10A26667}"/>
                  </a:ext>
                </a:extLst>
              </p:cNvPr>
              <p:cNvSpPr/>
              <p:nvPr/>
            </p:nvSpPr>
            <p:spPr>
              <a:xfrm>
                <a:off x="6844534" y="32469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</p:grpSp>
        <p:grpSp>
          <p:nvGrpSpPr>
            <p:cNvPr id="125" name="กลุ่ม 124">
              <a:extLst>
                <a:ext uri="{FF2B5EF4-FFF2-40B4-BE49-F238E27FC236}">
                  <a16:creationId xmlns:a16="http://schemas.microsoft.com/office/drawing/2014/main" id="{2A7EF110-C613-43EC-A91B-8724C8B7B2A1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2133939" y="4354181"/>
              <a:ext cx="347486" cy="982634"/>
              <a:chOff x="6264894" y="1446698"/>
              <a:chExt cx="759640" cy="1984379"/>
            </a:xfrm>
          </p:grpSpPr>
          <p:sp>
            <p:nvSpPr>
              <p:cNvPr id="126" name="วงรี 125">
                <a:extLst>
                  <a:ext uri="{FF2B5EF4-FFF2-40B4-BE49-F238E27FC236}">
                    <a16:creationId xmlns:a16="http://schemas.microsoft.com/office/drawing/2014/main" id="{087B597C-BD80-4707-83EB-0CA0D38815FA}"/>
                  </a:ext>
                </a:extLst>
              </p:cNvPr>
              <p:cNvSpPr/>
              <p:nvPr/>
            </p:nvSpPr>
            <p:spPr>
              <a:xfrm>
                <a:off x="6264894" y="14508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27" name="วงรี 126">
                <a:extLst>
                  <a:ext uri="{FF2B5EF4-FFF2-40B4-BE49-F238E27FC236}">
                    <a16:creationId xmlns:a16="http://schemas.microsoft.com/office/drawing/2014/main" id="{BCDC5252-3B1F-4471-83D6-157DD3488F1D}"/>
                  </a:ext>
                </a:extLst>
              </p:cNvPr>
              <p:cNvSpPr/>
              <p:nvPr/>
            </p:nvSpPr>
            <p:spPr>
              <a:xfrm>
                <a:off x="6264894" y="16508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28" name="วงรี 127">
                <a:extLst>
                  <a:ext uri="{FF2B5EF4-FFF2-40B4-BE49-F238E27FC236}">
                    <a16:creationId xmlns:a16="http://schemas.microsoft.com/office/drawing/2014/main" id="{72F01A66-27AA-4D43-B117-96BE8EDDD1AF}"/>
                  </a:ext>
                </a:extLst>
              </p:cNvPr>
              <p:cNvSpPr/>
              <p:nvPr/>
            </p:nvSpPr>
            <p:spPr>
              <a:xfrm>
                <a:off x="6264894" y="185090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29" name="วงรี 128">
                <a:extLst>
                  <a:ext uri="{FF2B5EF4-FFF2-40B4-BE49-F238E27FC236}">
                    <a16:creationId xmlns:a16="http://schemas.microsoft.com/office/drawing/2014/main" id="{C442AD09-F6A2-41BE-B9D4-C779372A7A48}"/>
                  </a:ext>
                </a:extLst>
              </p:cNvPr>
              <p:cNvSpPr/>
              <p:nvPr/>
            </p:nvSpPr>
            <p:spPr>
              <a:xfrm>
                <a:off x="6264894" y="205092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30" name="วงรี 129">
                <a:extLst>
                  <a:ext uri="{FF2B5EF4-FFF2-40B4-BE49-F238E27FC236}">
                    <a16:creationId xmlns:a16="http://schemas.microsoft.com/office/drawing/2014/main" id="{8F9C1533-F358-403F-9407-C2827AD41DB8}"/>
                  </a:ext>
                </a:extLst>
              </p:cNvPr>
              <p:cNvSpPr/>
              <p:nvPr/>
            </p:nvSpPr>
            <p:spPr>
              <a:xfrm>
                <a:off x="6264894" y="22509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31" name="วงรี 130">
                <a:extLst>
                  <a:ext uri="{FF2B5EF4-FFF2-40B4-BE49-F238E27FC236}">
                    <a16:creationId xmlns:a16="http://schemas.microsoft.com/office/drawing/2014/main" id="{E9409C88-8E7C-42F9-AD4C-AC78A21D9EDD}"/>
                  </a:ext>
                </a:extLst>
              </p:cNvPr>
              <p:cNvSpPr/>
              <p:nvPr/>
            </p:nvSpPr>
            <p:spPr>
              <a:xfrm>
                <a:off x="6264894" y="24509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32" name="วงรี 131">
                <a:extLst>
                  <a:ext uri="{FF2B5EF4-FFF2-40B4-BE49-F238E27FC236}">
                    <a16:creationId xmlns:a16="http://schemas.microsoft.com/office/drawing/2014/main" id="{4A7409C7-A987-4C36-8B3B-A5AC75002AAA}"/>
                  </a:ext>
                </a:extLst>
              </p:cNvPr>
              <p:cNvSpPr/>
              <p:nvPr/>
            </p:nvSpPr>
            <p:spPr>
              <a:xfrm>
                <a:off x="6264894" y="265100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33" name="วงรี 132">
                <a:extLst>
                  <a:ext uri="{FF2B5EF4-FFF2-40B4-BE49-F238E27FC236}">
                    <a16:creationId xmlns:a16="http://schemas.microsoft.com/office/drawing/2014/main" id="{8EE3D0AA-B694-4139-92D2-BD8E66EA6B63}"/>
                  </a:ext>
                </a:extLst>
              </p:cNvPr>
              <p:cNvSpPr/>
              <p:nvPr/>
            </p:nvSpPr>
            <p:spPr>
              <a:xfrm>
                <a:off x="6264894" y="285102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34" name="วงรี 133">
                <a:extLst>
                  <a:ext uri="{FF2B5EF4-FFF2-40B4-BE49-F238E27FC236}">
                    <a16:creationId xmlns:a16="http://schemas.microsoft.com/office/drawing/2014/main" id="{2BB0E1F4-1047-4408-8BFD-B5A0D565A2E6}"/>
                  </a:ext>
                </a:extLst>
              </p:cNvPr>
              <p:cNvSpPr/>
              <p:nvPr/>
            </p:nvSpPr>
            <p:spPr>
              <a:xfrm>
                <a:off x="6264894" y="30510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 dirty="0"/>
              </a:p>
            </p:txBody>
          </p:sp>
          <p:sp>
            <p:nvSpPr>
              <p:cNvPr id="135" name="วงรี 134">
                <a:extLst>
                  <a:ext uri="{FF2B5EF4-FFF2-40B4-BE49-F238E27FC236}">
                    <a16:creationId xmlns:a16="http://schemas.microsoft.com/office/drawing/2014/main" id="{0EF7C8D2-A0BA-42DF-A4B3-7E8357F14533}"/>
                  </a:ext>
                </a:extLst>
              </p:cNvPr>
              <p:cNvSpPr/>
              <p:nvPr/>
            </p:nvSpPr>
            <p:spPr>
              <a:xfrm>
                <a:off x="6264894" y="32510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36" name="วงรี 135">
                <a:extLst>
                  <a:ext uri="{FF2B5EF4-FFF2-40B4-BE49-F238E27FC236}">
                    <a16:creationId xmlns:a16="http://schemas.microsoft.com/office/drawing/2014/main" id="{BE23256E-38DF-49B1-93AC-78B4911E571A}"/>
                  </a:ext>
                </a:extLst>
              </p:cNvPr>
              <p:cNvSpPr/>
              <p:nvPr/>
            </p:nvSpPr>
            <p:spPr>
              <a:xfrm>
                <a:off x="6554714" y="14487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37" name="วงรี 136">
                <a:extLst>
                  <a:ext uri="{FF2B5EF4-FFF2-40B4-BE49-F238E27FC236}">
                    <a16:creationId xmlns:a16="http://schemas.microsoft.com/office/drawing/2014/main" id="{D2EBBCA6-A58E-409A-8BB1-46096F953522}"/>
                  </a:ext>
                </a:extLst>
              </p:cNvPr>
              <p:cNvSpPr/>
              <p:nvPr/>
            </p:nvSpPr>
            <p:spPr>
              <a:xfrm>
                <a:off x="6554714" y="16488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38" name="วงรี 137">
                <a:extLst>
                  <a:ext uri="{FF2B5EF4-FFF2-40B4-BE49-F238E27FC236}">
                    <a16:creationId xmlns:a16="http://schemas.microsoft.com/office/drawing/2014/main" id="{4EAA18AD-D225-4CAB-A830-06A73C29BA6B}"/>
                  </a:ext>
                </a:extLst>
              </p:cNvPr>
              <p:cNvSpPr/>
              <p:nvPr/>
            </p:nvSpPr>
            <p:spPr>
              <a:xfrm>
                <a:off x="6554714" y="184882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39" name="วงรี 138">
                <a:extLst>
                  <a:ext uri="{FF2B5EF4-FFF2-40B4-BE49-F238E27FC236}">
                    <a16:creationId xmlns:a16="http://schemas.microsoft.com/office/drawing/2014/main" id="{0C1FF6D6-BAFB-4890-BDAF-0321109E106E}"/>
                  </a:ext>
                </a:extLst>
              </p:cNvPr>
              <p:cNvSpPr/>
              <p:nvPr/>
            </p:nvSpPr>
            <p:spPr>
              <a:xfrm>
                <a:off x="6554714" y="204885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40" name="วงรี 139">
                <a:extLst>
                  <a:ext uri="{FF2B5EF4-FFF2-40B4-BE49-F238E27FC236}">
                    <a16:creationId xmlns:a16="http://schemas.microsoft.com/office/drawing/2014/main" id="{42CAA703-0698-4B2C-89D9-7623CE92359A}"/>
                  </a:ext>
                </a:extLst>
              </p:cNvPr>
              <p:cNvSpPr/>
              <p:nvPr/>
            </p:nvSpPr>
            <p:spPr>
              <a:xfrm>
                <a:off x="6554714" y="22488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41" name="วงรี 140">
                <a:extLst>
                  <a:ext uri="{FF2B5EF4-FFF2-40B4-BE49-F238E27FC236}">
                    <a16:creationId xmlns:a16="http://schemas.microsoft.com/office/drawing/2014/main" id="{DA7B4F7D-1D18-420D-8433-F99DF2BFD5EB}"/>
                  </a:ext>
                </a:extLst>
              </p:cNvPr>
              <p:cNvSpPr/>
              <p:nvPr/>
            </p:nvSpPr>
            <p:spPr>
              <a:xfrm>
                <a:off x="6554714" y="24489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42" name="วงรี 141">
                <a:extLst>
                  <a:ext uri="{FF2B5EF4-FFF2-40B4-BE49-F238E27FC236}">
                    <a16:creationId xmlns:a16="http://schemas.microsoft.com/office/drawing/2014/main" id="{AE91FF48-3E09-4F8A-AF4D-3AA54B047A9E}"/>
                  </a:ext>
                </a:extLst>
              </p:cNvPr>
              <p:cNvSpPr/>
              <p:nvPr/>
            </p:nvSpPr>
            <p:spPr>
              <a:xfrm>
                <a:off x="6554714" y="264892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43" name="วงรี 142">
                <a:extLst>
                  <a:ext uri="{FF2B5EF4-FFF2-40B4-BE49-F238E27FC236}">
                    <a16:creationId xmlns:a16="http://schemas.microsoft.com/office/drawing/2014/main" id="{813DCB89-6B66-45B5-8F7E-7706E9A8160B}"/>
                  </a:ext>
                </a:extLst>
              </p:cNvPr>
              <p:cNvSpPr/>
              <p:nvPr/>
            </p:nvSpPr>
            <p:spPr>
              <a:xfrm>
                <a:off x="6554714" y="284895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44" name="วงรี 143">
                <a:extLst>
                  <a:ext uri="{FF2B5EF4-FFF2-40B4-BE49-F238E27FC236}">
                    <a16:creationId xmlns:a16="http://schemas.microsoft.com/office/drawing/2014/main" id="{9795BA4E-5DC0-4DD6-A85F-8EA0857D4AD7}"/>
                  </a:ext>
                </a:extLst>
              </p:cNvPr>
              <p:cNvSpPr/>
              <p:nvPr/>
            </p:nvSpPr>
            <p:spPr>
              <a:xfrm>
                <a:off x="6554714" y="30489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45" name="วงรี 144">
                <a:extLst>
                  <a:ext uri="{FF2B5EF4-FFF2-40B4-BE49-F238E27FC236}">
                    <a16:creationId xmlns:a16="http://schemas.microsoft.com/office/drawing/2014/main" id="{E029C643-64FC-489A-961F-BA499DD96B5F}"/>
                  </a:ext>
                </a:extLst>
              </p:cNvPr>
              <p:cNvSpPr/>
              <p:nvPr/>
            </p:nvSpPr>
            <p:spPr>
              <a:xfrm>
                <a:off x="6554714" y="32490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46" name="วงรี 145">
                <a:extLst>
                  <a:ext uri="{FF2B5EF4-FFF2-40B4-BE49-F238E27FC236}">
                    <a16:creationId xmlns:a16="http://schemas.microsoft.com/office/drawing/2014/main" id="{30AB53CB-BFBE-474D-AB48-F68DE0EE987E}"/>
                  </a:ext>
                </a:extLst>
              </p:cNvPr>
              <p:cNvSpPr/>
              <p:nvPr/>
            </p:nvSpPr>
            <p:spPr>
              <a:xfrm>
                <a:off x="6844534" y="14466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47" name="วงรี 146">
                <a:extLst>
                  <a:ext uri="{FF2B5EF4-FFF2-40B4-BE49-F238E27FC236}">
                    <a16:creationId xmlns:a16="http://schemas.microsoft.com/office/drawing/2014/main" id="{086C549C-08DF-463C-8A3D-A381ADCD4108}"/>
                  </a:ext>
                </a:extLst>
              </p:cNvPr>
              <p:cNvSpPr/>
              <p:nvPr/>
            </p:nvSpPr>
            <p:spPr>
              <a:xfrm>
                <a:off x="6844534" y="16467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48" name="วงรี 147">
                <a:extLst>
                  <a:ext uri="{FF2B5EF4-FFF2-40B4-BE49-F238E27FC236}">
                    <a16:creationId xmlns:a16="http://schemas.microsoft.com/office/drawing/2014/main" id="{613A26D6-D114-4DB7-BF7A-3D4A1680BF71}"/>
                  </a:ext>
                </a:extLst>
              </p:cNvPr>
              <p:cNvSpPr/>
              <p:nvPr/>
            </p:nvSpPr>
            <p:spPr>
              <a:xfrm>
                <a:off x="6844534" y="184674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49" name="วงรี 148">
                <a:extLst>
                  <a:ext uri="{FF2B5EF4-FFF2-40B4-BE49-F238E27FC236}">
                    <a16:creationId xmlns:a16="http://schemas.microsoft.com/office/drawing/2014/main" id="{E27DDA30-C4D6-4AA2-ACA1-1D3C030E1D72}"/>
                  </a:ext>
                </a:extLst>
              </p:cNvPr>
              <p:cNvSpPr/>
              <p:nvPr/>
            </p:nvSpPr>
            <p:spPr>
              <a:xfrm>
                <a:off x="6844534" y="204677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50" name="วงรี 149">
                <a:extLst>
                  <a:ext uri="{FF2B5EF4-FFF2-40B4-BE49-F238E27FC236}">
                    <a16:creationId xmlns:a16="http://schemas.microsoft.com/office/drawing/2014/main" id="{0CA6F531-E93D-4AA4-8F21-C6AB8CC24A7C}"/>
                  </a:ext>
                </a:extLst>
              </p:cNvPr>
              <p:cNvSpPr/>
              <p:nvPr/>
            </p:nvSpPr>
            <p:spPr>
              <a:xfrm>
                <a:off x="6844534" y="22467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51" name="วงรี 150">
                <a:extLst>
                  <a:ext uri="{FF2B5EF4-FFF2-40B4-BE49-F238E27FC236}">
                    <a16:creationId xmlns:a16="http://schemas.microsoft.com/office/drawing/2014/main" id="{56D3A951-4DAE-4497-A1BF-9DE01A1283E0}"/>
                  </a:ext>
                </a:extLst>
              </p:cNvPr>
              <p:cNvSpPr/>
              <p:nvPr/>
            </p:nvSpPr>
            <p:spPr>
              <a:xfrm>
                <a:off x="6844534" y="24468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52" name="วงรี 151">
                <a:extLst>
                  <a:ext uri="{FF2B5EF4-FFF2-40B4-BE49-F238E27FC236}">
                    <a16:creationId xmlns:a16="http://schemas.microsoft.com/office/drawing/2014/main" id="{56624583-3AF1-434C-947B-DC01822C50CB}"/>
                  </a:ext>
                </a:extLst>
              </p:cNvPr>
              <p:cNvSpPr/>
              <p:nvPr/>
            </p:nvSpPr>
            <p:spPr>
              <a:xfrm>
                <a:off x="6844534" y="264684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53" name="วงรี 152">
                <a:extLst>
                  <a:ext uri="{FF2B5EF4-FFF2-40B4-BE49-F238E27FC236}">
                    <a16:creationId xmlns:a16="http://schemas.microsoft.com/office/drawing/2014/main" id="{FFB94250-93F7-44D7-B0D3-00F3B7A4F59C}"/>
                  </a:ext>
                </a:extLst>
              </p:cNvPr>
              <p:cNvSpPr/>
              <p:nvPr/>
            </p:nvSpPr>
            <p:spPr>
              <a:xfrm>
                <a:off x="6844534" y="284687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54" name="วงรี 153">
                <a:extLst>
                  <a:ext uri="{FF2B5EF4-FFF2-40B4-BE49-F238E27FC236}">
                    <a16:creationId xmlns:a16="http://schemas.microsoft.com/office/drawing/2014/main" id="{693A4000-C711-4213-881F-46174FD1239A}"/>
                  </a:ext>
                </a:extLst>
              </p:cNvPr>
              <p:cNvSpPr/>
              <p:nvPr/>
            </p:nvSpPr>
            <p:spPr>
              <a:xfrm>
                <a:off x="6844534" y="30468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55" name="วงรี 154">
                <a:extLst>
                  <a:ext uri="{FF2B5EF4-FFF2-40B4-BE49-F238E27FC236}">
                    <a16:creationId xmlns:a16="http://schemas.microsoft.com/office/drawing/2014/main" id="{10DCF3F5-3C48-4642-B133-E3CC79C23C10}"/>
                  </a:ext>
                </a:extLst>
              </p:cNvPr>
              <p:cNvSpPr/>
              <p:nvPr/>
            </p:nvSpPr>
            <p:spPr>
              <a:xfrm>
                <a:off x="6844534" y="32469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</p:grpSp>
        <p:grpSp>
          <p:nvGrpSpPr>
            <p:cNvPr id="156" name="กลุ่ม 155">
              <a:extLst>
                <a:ext uri="{FF2B5EF4-FFF2-40B4-BE49-F238E27FC236}">
                  <a16:creationId xmlns:a16="http://schemas.microsoft.com/office/drawing/2014/main" id="{B958616B-DD23-408E-8662-7F1436CDCE4F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3466326" y="573401"/>
              <a:ext cx="347486" cy="982634"/>
              <a:chOff x="6264894" y="1446698"/>
              <a:chExt cx="759640" cy="1984379"/>
            </a:xfrm>
          </p:grpSpPr>
          <p:sp>
            <p:nvSpPr>
              <p:cNvPr id="157" name="วงรี 156">
                <a:extLst>
                  <a:ext uri="{FF2B5EF4-FFF2-40B4-BE49-F238E27FC236}">
                    <a16:creationId xmlns:a16="http://schemas.microsoft.com/office/drawing/2014/main" id="{880946A2-5350-4B72-B3CF-3372A2D75CBF}"/>
                  </a:ext>
                </a:extLst>
              </p:cNvPr>
              <p:cNvSpPr/>
              <p:nvPr/>
            </p:nvSpPr>
            <p:spPr>
              <a:xfrm>
                <a:off x="6264894" y="14508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58" name="วงรี 157">
                <a:extLst>
                  <a:ext uri="{FF2B5EF4-FFF2-40B4-BE49-F238E27FC236}">
                    <a16:creationId xmlns:a16="http://schemas.microsoft.com/office/drawing/2014/main" id="{3CE03E15-6C83-422D-BD88-166AD688CF2E}"/>
                  </a:ext>
                </a:extLst>
              </p:cNvPr>
              <p:cNvSpPr/>
              <p:nvPr/>
            </p:nvSpPr>
            <p:spPr>
              <a:xfrm>
                <a:off x="6264894" y="16508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59" name="วงรี 158">
                <a:extLst>
                  <a:ext uri="{FF2B5EF4-FFF2-40B4-BE49-F238E27FC236}">
                    <a16:creationId xmlns:a16="http://schemas.microsoft.com/office/drawing/2014/main" id="{908F4668-BA50-42FC-A8E3-4423F5A64ABC}"/>
                  </a:ext>
                </a:extLst>
              </p:cNvPr>
              <p:cNvSpPr/>
              <p:nvPr/>
            </p:nvSpPr>
            <p:spPr>
              <a:xfrm>
                <a:off x="6264894" y="185090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60" name="วงรี 159">
                <a:extLst>
                  <a:ext uri="{FF2B5EF4-FFF2-40B4-BE49-F238E27FC236}">
                    <a16:creationId xmlns:a16="http://schemas.microsoft.com/office/drawing/2014/main" id="{524554F2-A4AB-4A2E-91DE-4B0CB4B448EB}"/>
                  </a:ext>
                </a:extLst>
              </p:cNvPr>
              <p:cNvSpPr/>
              <p:nvPr/>
            </p:nvSpPr>
            <p:spPr>
              <a:xfrm>
                <a:off x="6264894" y="205092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61" name="วงรี 160">
                <a:extLst>
                  <a:ext uri="{FF2B5EF4-FFF2-40B4-BE49-F238E27FC236}">
                    <a16:creationId xmlns:a16="http://schemas.microsoft.com/office/drawing/2014/main" id="{F3F51107-801F-4372-8E4D-3C58FA1B92B3}"/>
                  </a:ext>
                </a:extLst>
              </p:cNvPr>
              <p:cNvSpPr/>
              <p:nvPr/>
            </p:nvSpPr>
            <p:spPr>
              <a:xfrm>
                <a:off x="6264894" y="22509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62" name="วงรี 161">
                <a:extLst>
                  <a:ext uri="{FF2B5EF4-FFF2-40B4-BE49-F238E27FC236}">
                    <a16:creationId xmlns:a16="http://schemas.microsoft.com/office/drawing/2014/main" id="{5D800A4B-1832-4643-A216-53E717B7A80C}"/>
                  </a:ext>
                </a:extLst>
              </p:cNvPr>
              <p:cNvSpPr/>
              <p:nvPr/>
            </p:nvSpPr>
            <p:spPr>
              <a:xfrm>
                <a:off x="6264894" y="24509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63" name="วงรี 162">
                <a:extLst>
                  <a:ext uri="{FF2B5EF4-FFF2-40B4-BE49-F238E27FC236}">
                    <a16:creationId xmlns:a16="http://schemas.microsoft.com/office/drawing/2014/main" id="{BCF1EB5A-DBFC-4179-958C-1B9118471259}"/>
                  </a:ext>
                </a:extLst>
              </p:cNvPr>
              <p:cNvSpPr/>
              <p:nvPr/>
            </p:nvSpPr>
            <p:spPr>
              <a:xfrm>
                <a:off x="6264894" y="265100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64" name="วงรี 163">
                <a:extLst>
                  <a:ext uri="{FF2B5EF4-FFF2-40B4-BE49-F238E27FC236}">
                    <a16:creationId xmlns:a16="http://schemas.microsoft.com/office/drawing/2014/main" id="{43A2364B-8D4A-4104-BC92-43A3EBCF0585}"/>
                  </a:ext>
                </a:extLst>
              </p:cNvPr>
              <p:cNvSpPr/>
              <p:nvPr/>
            </p:nvSpPr>
            <p:spPr>
              <a:xfrm>
                <a:off x="6264894" y="285102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65" name="วงรี 164">
                <a:extLst>
                  <a:ext uri="{FF2B5EF4-FFF2-40B4-BE49-F238E27FC236}">
                    <a16:creationId xmlns:a16="http://schemas.microsoft.com/office/drawing/2014/main" id="{2009CE0F-1418-4A64-9EF9-E61143263B5C}"/>
                  </a:ext>
                </a:extLst>
              </p:cNvPr>
              <p:cNvSpPr/>
              <p:nvPr/>
            </p:nvSpPr>
            <p:spPr>
              <a:xfrm>
                <a:off x="6264894" y="30510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 dirty="0"/>
              </a:p>
            </p:txBody>
          </p:sp>
          <p:sp>
            <p:nvSpPr>
              <p:cNvPr id="166" name="วงรี 165">
                <a:extLst>
                  <a:ext uri="{FF2B5EF4-FFF2-40B4-BE49-F238E27FC236}">
                    <a16:creationId xmlns:a16="http://schemas.microsoft.com/office/drawing/2014/main" id="{AD5C2724-F24C-49C5-B5E1-775DEA13487D}"/>
                  </a:ext>
                </a:extLst>
              </p:cNvPr>
              <p:cNvSpPr/>
              <p:nvPr/>
            </p:nvSpPr>
            <p:spPr>
              <a:xfrm>
                <a:off x="6264894" y="32510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67" name="วงรี 166">
                <a:extLst>
                  <a:ext uri="{FF2B5EF4-FFF2-40B4-BE49-F238E27FC236}">
                    <a16:creationId xmlns:a16="http://schemas.microsoft.com/office/drawing/2014/main" id="{072B9939-058B-4D80-947C-409EF176F8F8}"/>
                  </a:ext>
                </a:extLst>
              </p:cNvPr>
              <p:cNvSpPr/>
              <p:nvPr/>
            </p:nvSpPr>
            <p:spPr>
              <a:xfrm>
                <a:off x="6554714" y="14487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68" name="วงรี 167">
                <a:extLst>
                  <a:ext uri="{FF2B5EF4-FFF2-40B4-BE49-F238E27FC236}">
                    <a16:creationId xmlns:a16="http://schemas.microsoft.com/office/drawing/2014/main" id="{FD8A0C7A-2F21-40E4-A570-653933483C2A}"/>
                  </a:ext>
                </a:extLst>
              </p:cNvPr>
              <p:cNvSpPr/>
              <p:nvPr/>
            </p:nvSpPr>
            <p:spPr>
              <a:xfrm>
                <a:off x="6554714" y="16488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69" name="วงรี 168">
                <a:extLst>
                  <a:ext uri="{FF2B5EF4-FFF2-40B4-BE49-F238E27FC236}">
                    <a16:creationId xmlns:a16="http://schemas.microsoft.com/office/drawing/2014/main" id="{4D647E18-E96F-4C4F-8BF3-5C1EA031B938}"/>
                  </a:ext>
                </a:extLst>
              </p:cNvPr>
              <p:cNvSpPr/>
              <p:nvPr/>
            </p:nvSpPr>
            <p:spPr>
              <a:xfrm>
                <a:off x="6554714" y="184882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70" name="วงรี 169">
                <a:extLst>
                  <a:ext uri="{FF2B5EF4-FFF2-40B4-BE49-F238E27FC236}">
                    <a16:creationId xmlns:a16="http://schemas.microsoft.com/office/drawing/2014/main" id="{9035A499-ABAB-46EA-A7A5-5E21EF272C51}"/>
                  </a:ext>
                </a:extLst>
              </p:cNvPr>
              <p:cNvSpPr/>
              <p:nvPr/>
            </p:nvSpPr>
            <p:spPr>
              <a:xfrm>
                <a:off x="6554714" y="204885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71" name="วงรี 170">
                <a:extLst>
                  <a:ext uri="{FF2B5EF4-FFF2-40B4-BE49-F238E27FC236}">
                    <a16:creationId xmlns:a16="http://schemas.microsoft.com/office/drawing/2014/main" id="{EC45FC70-FF67-4A0B-9F65-AC60DB5DD75A}"/>
                  </a:ext>
                </a:extLst>
              </p:cNvPr>
              <p:cNvSpPr/>
              <p:nvPr/>
            </p:nvSpPr>
            <p:spPr>
              <a:xfrm>
                <a:off x="6554714" y="22488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72" name="วงรี 171">
                <a:extLst>
                  <a:ext uri="{FF2B5EF4-FFF2-40B4-BE49-F238E27FC236}">
                    <a16:creationId xmlns:a16="http://schemas.microsoft.com/office/drawing/2014/main" id="{3225911A-5A7F-4A6A-8D60-167EE0612ED8}"/>
                  </a:ext>
                </a:extLst>
              </p:cNvPr>
              <p:cNvSpPr/>
              <p:nvPr/>
            </p:nvSpPr>
            <p:spPr>
              <a:xfrm>
                <a:off x="6554714" y="24489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73" name="วงรี 172">
                <a:extLst>
                  <a:ext uri="{FF2B5EF4-FFF2-40B4-BE49-F238E27FC236}">
                    <a16:creationId xmlns:a16="http://schemas.microsoft.com/office/drawing/2014/main" id="{779E656A-5DB3-43FD-A294-C984D27F3ECA}"/>
                  </a:ext>
                </a:extLst>
              </p:cNvPr>
              <p:cNvSpPr/>
              <p:nvPr/>
            </p:nvSpPr>
            <p:spPr>
              <a:xfrm>
                <a:off x="6554714" y="264892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74" name="วงรี 173">
                <a:extLst>
                  <a:ext uri="{FF2B5EF4-FFF2-40B4-BE49-F238E27FC236}">
                    <a16:creationId xmlns:a16="http://schemas.microsoft.com/office/drawing/2014/main" id="{A14C5DAE-6A71-40BD-9109-F1EFE7D9D5B1}"/>
                  </a:ext>
                </a:extLst>
              </p:cNvPr>
              <p:cNvSpPr/>
              <p:nvPr/>
            </p:nvSpPr>
            <p:spPr>
              <a:xfrm>
                <a:off x="6554714" y="284895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75" name="วงรี 174">
                <a:extLst>
                  <a:ext uri="{FF2B5EF4-FFF2-40B4-BE49-F238E27FC236}">
                    <a16:creationId xmlns:a16="http://schemas.microsoft.com/office/drawing/2014/main" id="{1C726E50-D9AB-44F7-B09D-260EA4A097D2}"/>
                  </a:ext>
                </a:extLst>
              </p:cNvPr>
              <p:cNvSpPr/>
              <p:nvPr/>
            </p:nvSpPr>
            <p:spPr>
              <a:xfrm>
                <a:off x="6554714" y="30489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76" name="วงรี 175">
                <a:extLst>
                  <a:ext uri="{FF2B5EF4-FFF2-40B4-BE49-F238E27FC236}">
                    <a16:creationId xmlns:a16="http://schemas.microsoft.com/office/drawing/2014/main" id="{3381DF47-4EEC-4C5D-806D-331FFB99EDBB}"/>
                  </a:ext>
                </a:extLst>
              </p:cNvPr>
              <p:cNvSpPr/>
              <p:nvPr/>
            </p:nvSpPr>
            <p:spPr>
              <a:xfrm>
                <a:off x="6554714" y="32490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77" name="วงรี 176">
                <a:extLst>
                  <a:ext uri="{FF2B5EF4-FFF2-40B4-BE49-F238E27FC236}">
                    <a16:creationId xmlns:a16="http://schemas.microsoft.com/office/drawing/2014/main" id="{B1A7197B-B98D-40DE-BF72-B4830EC03030}"/>
                  </a:ext>
                </a:extLst>
              </p:cNvPr>
              <p:cNvSpPr/>
              <p:nvPr/>
            </p:nvSpPr>
            <p:spPr>
              <a:xfrm>
                <a:off x="6844534" y="14466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78" name="วงรี 177">
                <a:extLst>
                  <a:ext uri="{FF2B5EF4-FFF2-40B4-BE49-F238E27FC236}">
                    <a16:creationId xmlns:a16="http://schemas.microsoft.com/office/drawing/2014/main" id="{82DF469E-A085-4039-88CB-3969DA384FDB}"/>
                  </a:ext>
                </a:extLst>
              </p:cNvPr>
              <p:cNvSpPr/>
              <p:nvPr/>
            </p:nvSpPr>
            <p:spPr>
              <a:xfrm>
                <a:off x="6844534" y="16467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79" name="วงรี 178">
                <a:extLst>
                  <a:ext uri="{FF2B5EF4-FFF2-40B4-BE49-F238E27FC236}">
                    <a16:creationId xmlns:a16="http://schemas.microsoft.com/office/drawing/2014/main" id="{2114E414-B577-4702-8E7D-052C8EB01B12}"/>
                  </a:ext>
                </a:extLst>
              </p:cNvPr>
              <p:cNvSpPr/>
              <p:nvPr/>
            </p:nvSpPr>
            <p:spPr>
              <a:xfrm>
                <a:off x="6844534" y="184674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80" name="วงรี 179">
                <a:extLst>
                  <a:ext uri="{FF2B5EF4-FFF2-40B4-BE49-F238E27FC236}">
                    <a16:creationId xmlns:a16="http://schemas.microsoft.com/office/drawing/2014/main" id="{FAE97F4D-3390-442F-BABF-6A9F783CDAC4}"/>
                  </a:ext>
                </a:extLst>
              </p:cNvPr>
              <p:cNvSpPr/>
              <p:nvPr/>
            </p:nvSpPr>
            <p:spPr>
              <a:xfrm>
                <a:off x="6844534" y="204677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81" name="วงรี 180">
                <a:extLst>
                  <a:ext uri="{FF2B5EF4-FFF2-40B4-BE49-F238E27FC236}">
                    <a16:creationId xmlns:a16="http://schemas.microsoft.com/office/drawing/2014/main" id="{B7B57EE1-A657-484F-9702-2D432A5836E3}"/>
                  </a:ext>
                </a:extLst>
              </p:cNvPr>
              <p:cNvSpPr/>
              <p:nvPr/>
            </p:nvSpPr>
            <p:spPr>
              <a:xfrm>
                <a:off x="6844534" y="22467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82" name="วงรี 181">
                <a:extLst>
                  <a:ext uri="{FF2B5EF4-FFF2-40B4-BE49-F238E27FC236}">
                    <a16:creationId xmlns:a16="http://schemas.microsoft.com/office/drawing/2014/main" id="{C875F0C2-3305-4620-831F-EE6836698F44}"/>
                  </a:ext>
                </a:extLst>
              </p:cNvPr>
              <p:cNvSpPr/>
              <p:nvPr/>
            </p:nvSpPr>
            <p:spPr>
              <a:xfrm>
                <a:off x="6844534" y="24468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83" name="วงรี 182">
                <a:extLst>
                  <a:ext uri="{FF2B5EF4-FFF2-40B4-BE49-F238E27FC236}">
                    <a16:creationId xmlns:a16="http://schemas.microsoft.com/office/drawing/2014/main" id="{C1FB343C-CD22-433C-A738-ED6ED98C86CA}"/>
                  </a:ext>
                </a:extLst>
              </p:cNvPr>
              <p:cNvSpPr/>
              <p:nvPr/>
            </p:nvSpPr>
            <p:spPr>
              <a:xfrm>
                <a:off x="6844534" y="264684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84" name="วงรี 183">
                <a:extLst>
                  <a:ext uri="{FF2B5EF4-FFF2-40B4-BE49-F238E27FC236}">
                    <a16:creationId xmlns:a16="http://schemas.microsoft.com/office/drawing/2014/main" id="{AD1668AC-CF57-4C3A-B191-3854D89C3822}"/>
                  </a:ext>
                </a:extLst>
              </p:cNvPr>
              <p:cNvSpPr/>
              <p:nvPr/>
            </p:nvSpPr>
            <p:spPr>
              <a:xfrm>
                <a:off x="6844534" y="284687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85" name="วงรี 184">
                <a:extLst>
                  <a:ext uri="{FF2B5EF4-FFF2-40B4-BE49-F238E27FC236}">
                    <a16:creationId xmlns:a16="http://schemas.microsoft.com/office/drawing/2014/main" id="{E99753CA-0192-41F6-9B70-A541EFAEA4DB}"/>
                  </a:ext>
                </a:extLst>
              </p:cNvPr>
              <p:cNvSpPr/>
              <p:nvPr/>
            </p:nvSpPr>
            <p:spPr>
              <a:xfrm>
                <a:off x="6844534" y="30468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86" name="วงรี 185">
                <a:extLst>
                  <a:ext uri="{FF2B5EF4-FFF2-40B4-BE49-F238E27FC236}">
                    <a16:creationId xmlns:a16="http://schemas.microsoft.com/office/drawing/2014/main" id="{07334C29-3F9C-4309-BFD2-EEC5F7C587A2}"/>
                  </a:ext>
                </a:extLst>
              </p:cNvPr>
              <p:cNvSpPr/>
              <p:nvPr/>
            </p:nvSpPr>
            <p:spPr>
              <a:xfrm>
                <a:off x="6844534" y="32469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</p:grpSp>
        <p:sp>
          <p:nvSpPr>
            <p:cNvPr id="190" name="กากบาท 189">
              <a:extLst>
                <a:ext uri="{FF2B5EF4-FFF2-40B4-BE49-F238E27FC236}">
                  <a16:creationId xmlns:a16="http://schemas.microsoft.com/office/drawing/2014/main" id="{5388398A-A471-4266-9A27-E079256CC8C9}"/>
                </a:ext>
              </a:extLst>
            </p:cNvPr>
            <p:cNvSpPr/>
            <p:nvPr/>
          </p:nvSpPr>
          <p:spPr>
            <a:xfrm rot="1087668">
              <a:off x="1191653" y="4451977"/>
              <a:ext cx="368040" cy="320174"/>
            </a:xfrm>
            <a:prstGeom prst="plus">
              <a:avLst>
                <a:gd name="adj" fmla="val 35728"/>
              </a:avLst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91" name="กากบาท 190">
              <a:extLst>
                <a:ext uri="{FF2B5EF4-FFF2-40B4-BE49-F238E27FC236}">
                  <a16:creationId xmlns:a16="http://schemas.microsoft.com/office/drawing/2014/main" id="{06CDAA93-E217-4258-9A54-4C325A9332B8}"/>
                </a:ext>
              </a:extLst>
            </p:cNvPr>
            <p:cNvSpPr/>
            <p:nvPr/>
          </p:nvSpPr>
          <p:spPr>
            <a:xfrm rot="1087668">
              <a:off x="6767399" y="1518757"/>
              <a:ext cx="368040" cy="320174"/>
            </a:xfrm>
            <a:prstGeom prst="plus">
              <a:avLst>
                <a:gd name="adj" fmla="val 35728"/>
              </a:avLst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92" name="กากบาท 191">
              <a:extLst>
                <a:ext uri="{FF2B5EF4-FFF2-40B4-BE49-F238E27FC236}">
                  <a16:creationId xmlns:a16="http://schemas.microsoft.com/office/drawing/2014/main" id="{E52586BA-A47A-4C67-BE1E-D768E320A5C8}"/>
                </a:ext>
              </a:extLst>
            </p:cNvPr>
            <p:cNvSpPr/>
            <p:nvPr/>
          </p:nvSpPr>
          <p:spPr>
            <a:xfrm rot="1087668">
              <a:off x="684864" y="1581020"/>
              <a:ext cx="620284" cy="500224"/>
            </a:xfrm>
            <a:prstGeom prst="plus">
              <a:avLst>
                <a:gd name="adj" fmla="val 35728"/>
              </a:avLst>
            </a:prstGeom>
            <a:solidFill>
              <a:srgbClr val="FDE92C">
                <a:alpha val="40000"/>
              </a:srgb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93" name="กากบาท 192">
              <a:extLst>
                <a:ext uri="{FF2B5EF4-FFF2-40B4-BE49-F238E27FC236}">
                  <a16:creationId xmlns:a16="http://schemas.microsoft.com/office/drawing/2014/main" id="{9279B430-86FD-4915-87E5-58413A3B8599}"/>
                </a:ext>
              </a:extLst>
            </p:cNvPr>
            <p:cNvSpPr/>
            <p:nvPr/>
          </p:nvSpPr>
          <p:spPr>
            <a:xfrm rot="20237040">
              <a:off x="1318434" y="452353"/>
              <a:ext cx="552915" cy="426604"/>
            </a:xfrm>
            <a:prstGeom prst="plus">
              <a:avLst>
                <a:gd name="adj" fmla="val 35728"/>
              </a:avLst>
            </a:prstGeom>
            <a:solidFill>
              <a:schemeClr val="accent4">
                <a:lumMod val="20000"/>
                <a:lumOff val="80000"/>
                <a:alpha val="90000"/>
              </a:scheme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 dirty="0"/>
            </a:p>
          </p:txBody>
        </p:sp>
        <p:sp>
          <p:nvSpPr>
            <p:cNvPr id="194" name="สี่เหลี่ยมผืนผ้า 193">
              <a:extLst>
                <a:ext uri="{FF2B5EF4-FFF2-40B4-BE49-F238E27FC236}">
                  <a16:creationId xmlns:a16="http://schemas.microsoft.com/office/drawing/2014/main" id="{07A72EC4-E108-4388-8109-4BECAA9C8258}"/>
                </a:ext>
              </a:extLst>
            </p:cNvPr>
            <p:cNvSpPr/>
            <p:nvPr/>
          </p:nvSpPr>
          <p:spPr>
            <a:xfrm>
              <a:off x="6241377" y="425127"/>
              <a:ext cx="330847" cy="305625"/>
            </a:xfrm>
            <a:prstGeom prst="rect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95" name="สี่เหลี่ยมผืนผ้า 194">
              <a:extLst>
                <a:ext uri="{FF2B5EF4-FFF2-40B4-BE49-F238E27FC236}">
                  <a16:creationId xmlns:a16="http://schemas.microsoft.com/office/drawing/2014/main" id="{DB745DB9-E68C-4099-8BC1-067971DA25AE}"/>
                </a:ext>
              </a:extLst>
            </p:cNvPr>
            <p:cNvSpPr/>
            <p:nvPr/>
          </p:nvSpPr>
          <p:spPr>
            <a:xfrm>
              <a:off x="7961308" y="4240268"/>
              <a:ext cx="330847" cy="305625"/>
            </a:xfrm>
            <a:prstGeom prst="rect">
              <a:avLst/>
            </a:prstGeom>
            <a:noFill/>
            <a:ln w="28575">
              <a:solidFill>
                <a:srgbClr val="FEF9B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grpSp>
          <p:nvGrpSpPr>
            <p:cNvPr id="196" name="กลุ่ม 195">
              <a:extLst>
                <a:ext uri="{FF2B5EF4-FFF2-40B4-BE49-F238E27FC236}">
                  <a16:creationId xmlns:a16="http://schemas.microsoft.com/office/drawing/2014/main" id="{1ED1FCA0-FE85-49B0-B8E6-2709E2BE3F0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010805" y="3407851"/>
              <a:ext cx="376162" cy="907724"/>
              <a:chOff x="6264894" y="1446698"/>
              <a:chExt cx="759640" cy="1984379"/>
            </a:xfrm>
          </p:grpSpPr>
          <p:sp>
            <p:nvSpPr>
              <p:cNvPr id="197" name="วงรี 196">
                <a:extLst>
                  <a:ext uri="{FF2B5EF4-FFF2-40B4-BE49-F238E27FC236}">
                    <a16:creationId xmlns:a16="http://schemas.microsoft.com/office/drawing/2014/main" id="{B21C1970-2128-49C3-9C00-8C4D8B5ABB22}"/>
                  </a:ext>
                </a:extLst>
              </p:cNvPr>
              <p:cNvSpPr/>
              <p:nvPr/>
            </p:nvSpPr>
            <p:spPr>
              <a:xfrm>
                <a:off x="6264894" y="14508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98" name="วงรี 197">
                <a:extLst>
                  <a:ext uri="{FF2B5EF4-FFF2-40B4-BE49-F238E27FC236}">
                    <a16:creationId xmlns:a16="http://schemas.microsoft.com/office/drawing/2014/main" id="{99D12FE0-9D89-4DCA-BE55-81A666A3DC64}"/>
                  </a:ext>
                </a:extLst>
              </p:cNvPr>
              <p:cNvSpPr/>
              <p:nvPr/>
            </p:nvSpPr>
            <p:spPr>
              <a:xfrm>
                <a:off x="6264894" y="16508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99" name="วงรี 198">
                <a:extLst>
                  <a:ext uri="{FF2B5EF4-FFF2-40B4-BE49-F238E27FC236}">
                    <a16:creationId xmlns:a16="http://schemas.microsoft.com/office/drawing/2014/main" id="{497810E9-68CB-444C-B53D-1DA8C12A8AC5}"/>
                  </a:ext>
                </a:extLst>
              </p:cNvPr>
              <p:cNvSpPr/>
              <p:nvPr/>
            </p:nvSpPr>
            <p:spPr>
              <a:xfrm>
                <a:off x="6264894" y="185090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00" name="วงรี 199">
                <a:extLst>
                  <a:ext uri="{FF2B5EF4-FFF2-40B4-BE49-F238E27FC236}">
                    <a16:creationId xmlns:a16="http://schemas.microsoft.com/office/drawing/2014/main" id="{A28FF609-F343-47FC-A527-377C8D8A3C93}"/>
                  </a:ext>
                </a:extLst>
              </p:cNvPr>
              <p:cNvSpPr/>
              <p:nvPr/>
            </p:nvSpPr>
            <p:spPr>
              <a:xfrm>
                <a:off x="6264894" y="205092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01" name="วงรี 200">
                <a:extLst>
                  <a:ext uri="{FF2B5EF4-FFF2-40B4-BE49-F238E27FC236}">
                    <a16:creationId xmlns:a16="http://schemas.microsoft.com/office/drawing/2014/main" id="{20C4603F-058E-4D02-9D62-323B1BACD948}"/>
                  </a:ext>
                </a:extLst>
              </p:cNvPr>
              <p:cNvSpPr/>
              <p:nvPr/>
            </p:nvSpPr>
            <p:spPr>
              <a:xfrm>
                <a:off x="6264894" y="22509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02" name="วงรี 201">
                <a:extLst>
                  <a:ext uri="{FF2B5EF4-FFF2-40B4-BE49-F238E27FC236}">
                    <a16:creationId xmlns:a16="http://schemas.microsoft.com/office/drawing/2014/main" id="{937B6F76-0969-485E-9D13-BFDDA29747B5}"/>
                  </a:ext>
                </a:extLst>
              </p:cNvPr>
              <p:cNvSpPr/>
              <p:nvPr/>
            </p:nvSpPr>
            <p:spPr>
              <a:xfrm>
                <a:off x="6264894" y="24509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03" name="วงรี 202">
                <a:extLst>
                  <a:ext uri="{FF2B5EF4-FFF2-40B4-BE49-F238E27FC236}">
                    <a16:creationId xmlns:a16="http://schemas.microsoft.com/office/drawing/2014/main" id="{1DF58B4A-A66B-4699-A37C-3F6987305D84}"/>
                  </a:ext>
                </a:extLst>
              </p:cNvPr>
              <p:cNvSpPr/>
              <p:nvPr/>
            </p:nvSpPr>
            <p:spPr>
              <a:xfrm>
                <a:off x="6264894" y="265100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04" name="วงรี 203">
                <a:extLst>
                  <a:ext uri="{FF2B5EF4-FFF2-40B4-BE49-F238E27FC236}">
                    <a16:creationId xmlns:a16="http://schemas.microsoft.com/office/drawing/2014/main" id="{7BB84F2F-07D2-4487-A2CE-362EFBDAEE8E}"/>
                  </a:ext>
                </a:extLst>
              </p:cNvPr>
              <p:cNvSpPr/>
              <p:nvPr/>
            </p:nvSpPr>
            <p:spPr>
              <a:xfrm>
                <a:off x="6264894" y="285102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05" name="วงรี 204">
                <a:extLst>
                  <a:ext uri="{FF2B5EF4-FFF2-40B4-BE49-F238E27FC236}">
                    <a16:creationId xmlns:a16="http://schemas.microsoft.com/office/drawing/2014/main" id="{4A16ED61-82D7-4D1C-8262-ED0B118D0E60}"/>
                  </a:ext>
                </a:extLst>
              </p:cNvPr>
              <p:cNvSpPr/>
              <p:nvPr/>
            </p:nvSpPr>
            <p:spPr>
              <a:xfrm>
                <a:off x="6264894" y="30510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 dirty="0"/>
              </a:p>
            </p:txBody>
          </p:sp>
          <p:sp>
            <p:nvSpPr>
              <p:cNvPr id="206" name="วงรี 205">
                <a:extLst>
                  <a:ext uri="{FF2B5EF4-FFF2-40B4-BE49-F238E27FC236}">
                    <a16:creationId xmlns:a16="http://schemas.microsoft.com/office/drawing/2014/main" id="{B6E1BE97-4B81-4356-B357-468CBC454F5D}"/>
                  </a:ext>
                </a:extLst>
              </p:cNvPr>
              <p:cNvSpPr/>
              <p:nvPr/>
            </p:nvSpPr>
            <p:spPr>
              <a:xfrm>
                <a:off x="6264894" y="32510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07" name="วงรี 206">
                <a:extLst>
                  <a:ext uri="{FF2B5EF4-FFF2-40B4-BE49-F238E27FC236}">
                    <a16:creationId xmlns:a16="http://schemas.microsoft.com/office/drawing/2014/main" id="{1B89C48D-F989-4854-8466-937575850FD9}"/>
                  </a:ext>
                </a:extLst>
              </p:cNvPr>
              <p:cNvSpPr/>
              <p:nvPr/>
            </p:nvSpPr>
            <p:spPr>
              <a:xfrm>
                <a:off x="6554714" y="14487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08" name="วงรี 207">
                <a:extLst>
                  <a:ext uri="{FF2B5EF4-FFF2-40B4-BE49-F238E27FC236}">
                    <a16:creationId xmlns:a16="http://schemas.microsoft.com/office/drawing/2014/main" id="{96C63366-8923-47D7-AA38-4C9BB4EF2BD6}"/>
                  </a:ext>
                </a:extLst>
              </p:cNvPr>
              <p:cNvSpPr/>
              <p:nvPr/>
            </p:nvSpPr>
            <p:spPr>
              <a:xfrm>
                <a:off x="6554714" y="16488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09" name="วงรี 208">
                <a:extLst>
                  <a:ext uri="{FF2B5EF4-FFF2-40B4-BE49-F238E27FC236}">
                    <a16:creationId xmlns:a16="http://schemas.microsoft.com/office/drawing/2014/main" id="{BF1800A9-E998-48BD-B122-08130C2F9023}"/>
                  </a:ext>
                </a:extLst>
              </p:cNvPr>
              <p:cNvSpPr/>
              <p:nvPr/>
            </p:nvSpPr>
            <p:spPr>
              <a:xfrm>
                <a:off x="6554714" y="184882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10" name="วงรี 209">
                <a:extLst>
                  <a:ext uri="{FF2B5EF4-FFF2-40B4-BE49-F238E27FC236}">
                    <a16:creationId xmlns:a16="http://schemas.microsoft.com/office/drawing/2014/main" id="{2E5538F9-9A0A-4AC9-AD17-8BE00BC56514}"/>
                  </a:ext>
                </a:extLst>
              </p:cNvPr>
              <p:cNvSpPr/>
              <p:nvPr/>
            </p:nvSpPr>
            <p:spPr>
              <a:xfrm>
                <a:off x="6554714" y="204885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11" name="วงรี 210">
                <a:extLst>
                  <a:ext uri="{FF2B5EF4-FFF2-40B4-BE49-F238E27FC236}">
                    <a16:creationId xmlns:a16="http://schemas.microsoft.com/office/drawing/2014/main" id="{2A9461A3-9C39-423A-A9BE-600880ECBB4A}"/>
                  </a:ext>
                </a:extLst>
              </p:cNvPr>
              <p:cNvSpPr/>
              <p:nvPr/>
            </p:nvSpPr>
            <p:spPr>
              <a:xfrm>
                <a:off x="6554714" y="22488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12" name="วงรี 211">
                <a:extLst>
                  <a:ext uri="{FF2B5EF4-FFF2-40B4-BE49-F238E27FC236}">
                    <a16:creationId xmlns:a16="http://schemas.microsoft.com/office/drawing/2014/main" id="{EB19948A-221D-46CD-A226-B92B574D58FD}"/>
                  </a:ext>
                </a:extLst>
              </p:cNvPr>
              <p:cNvSpPr/>
              <p:nvPr/>
            </p:nvSpPr>
            <p:spPr>
              <a:xfrm>
                <a:off x="6554714" y="24489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13" name="วงรี 212">
                <a:extLst>
                  <a:ext uri="{FF2B5EF4-FFF2-40B4-BE49-F238E27FC236}">
                    <a16:creationId xmlns:a16="http://schemas.microsoft.com/office/drawing/2014/main" id="{31D69F52-AAA3-49B4-8A41-80F4EF61CEDE}"/>
                  </a:ext>
                </a:extLst>
              </p:cNvPr>
              <p:cNvSpPr/>
              <p:nvPr/>
            </p:nvSpPr>
            <p:spPr>
              <a:xfrm>
                <a:off x="6554714" y="264892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14" name="วงรี 213">
                <a:extLst>
                  <a:ext uri="{FF2B5EF4-FFF2-40B4-BE49-F238E27FC236}">
                    <a16:creationId xmlns:a16="http://schemas.microsoft.com/office/drawing/2014/main" id="{94CF82CC-7350-4639-837C-2205CCCD1DB8}"/>
                  </a:ext>
                </a:extLst>
              </p:cNvPr>
              <p:cNvSpPr/>
              <p:nvPr/>
            </p:nvSpPr>
            <p:spPr>
              <a:xfrm>
                <a:off x="6554714" y="284895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15" name="วงรี 214">
                <a:extLst>
                  <a:ext uri="{FF2B5EF4-FFF2-40B4-BE49-F238E27FC236}">
                    <a16:creationId xmlns:a16="http://schemas.microsoft.com/office/drawing/2014/main" id="{C49CBAEF-D48F-407B-9D7D-23BA8CBCEE76}"/>
                  </a:ext>
                </a:extLst>
              </p:cNvPr>
              <p:cNvSpPr/>
              <p:nvPr/>
            </p:nvSpPr>
            <p:spPr>
              <a:xfrm>
                <a:off x="6554714" y="30489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16" name="วงรี 215">
                <a:extLst>
                  <a:ext uri="{FF2B5EF4-FFF2-40B4-BE49-F238E27FC236}">
                    <a16:creationId xmlns:a16="http://schemas.microsoft.com/office/drawing/2014/main" id="{BDC7FAE8-A9A4-4908-9254-5E8D4C2CB107}"/>
                  </a:ext>
                </a:extLst>
              </p:cNvPr>
              <p:cNvSpPr/>
              <p:nvPr/>
            </p:nvSpPr>
            <p:spPr>
              <a:xfrm>
                <a:off x="6554714" y="32490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17" name="วงรี 216">
                <a:extLst>
                  <a:ext uri="{FF2B5EF4-FFF2-40B4-BE49-F238E27FC236}">
                    <a16:creationId xmlns:a16="http://schemas.microsoft.com/office/drawing/2014/main" id="{93BE9E9C-F227-4576-B2C4-1ABD6DFF9755}"/>
                  </a:ext>
                </a:extLst>
              </p:cNvPr>
              <p:cNvSpPr/>
              <p:nvPr/>
            </p:nvSpPr>
            <p:spPr>
              <a:xfrm>
                <a:off x="6844534" y="14466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18" name="วงรี 217">
                <a:extLst>
                  <a:ext uri="{FF2B5EF4-FFF2-40B4-BE49-F238E27FC236}">
                    <a16:creationId xmlns:a16="http://schemas.microsoft.com/office/drawing/2014/main" id="{D779A1E4-5D4B-4B22-888D-9049B03829A1}"/>
                  </a:ext>
                </a:extLst>
              </p:cNvPr>
              <p:cNvSpPr/>
              <p:nvPr/>
            </p:nvSpPr>
            <p:spPr>
              <a:xfrm>
                <a:off x="6844534" y="16467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19" name="วงรี 218">
                <a:extLst>
                  <a:ext uri="{FF2B5EF4-FFF2-40B4-BE49-F238E27FC236}">
                    <a16:creationId xmlns:a16="http://schemas.microsoft.com/office/drawing/2014/main" id="{E62C645D-CB77-4CF9-91C8-46B04F7C3ECD}"/>
                  </a:ext>
                </a:extLst>
              </p:cNvPr>
              <p:cNvSpPr/>
              <p:nvPr/>
            </p:nvSpPr>
            <p:spPr>
              <a:xfrm>
                <a:off x="6844534" y="184674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20" name="วงรี 219">
                <a:extLst>
                  <a:ext uri="{FF2B5EF4-FFF2-40B4-BE49-F238E27FC236}">
                    <a16:creationId xmlns:a16="http://schemas.microsoft.com/office/drawing/2014/main" id="{E0534271-F8DF-4164-A164-FD536E27C050}"/>
                  </a:ext>
                </a:extLst>
              </p:cNvPr>
              <p:cNvSpPr/>
              <p:nvPr/>
            </p:nvSpPr>
            <p:spPr>
              <a:xfrm>
                <a:off x="6844534" y="204677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21" name="วงรี 220">
                <a:extLst>
                  <a:ext uri="{FF2B5EF4-FFF2-40B4-BE49-F238E27FC236}">
                    <a16:creationId xmlns:a16="http://schemas.microsoft.com/office/drawing/2014/main" id="{4F5C6CC2-8800-4B01-A9F4-94334A6BA60D}"/>
                  </a:ext>
                </a:extLst>
              </p:cNvPr>
              <p:cNvSpPr/>
              <p:nvPr/>
            </p:nvSpPr>
            <p:spPr>
              <a:xfrm>
                <a:off x="6844534" y="22467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22" name="วงรี 221">
                <a:extLst>
                  <a:ext uri="{FF2B5EF4-FFF2-40B4-BE49-F238E27FC236}">
                    <a16:creationId xmlns:a16="http://schemas.microsoft.com/office/drawing/2014/main" id="{4454834D-F961-406D-8699-B4758F68EB12}"/>
                  </a:ext>
                </a:extLst>
              </p:cNvPr>
              <p:cNvSpPr/>
              <p:nvPr/>
            </p:nvSpPr>
            <p:spPr>
              <a:xfrm>
                <a:off x="6844534" y="24468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23" name="วงรี 222">
                <a:extLst>
                  <a:ext uri="{FF2B5EF4-FFF2-40B4-BE49-F238E27FC236}">
                    <a16:creationId xmlns:a16="http://schemas.microsoft.com/office/drawing/2014/main" id="{B7092582-A074-4D6F-8DF3-C08625DF8805}"/>
                  </a:ext>
                </a:extLst>
              </p:cNvPr>
              <p:cNvSpPr/>
              <p:nvPr/>
            </p:nvSpPr>
            <p:spPr>
              <a:xfrm>
                <a:off x="6844534" y="264684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24" name="วงรี 223">
                <a:extLst>
                  <a:ext uri="{FF2B5EF4-FFF2-40B4-BE49-F238E27FC236}">
                    <a16:creationId xmlns:a16="http://schemas.microsoft.com/office/drawing/2014/main" id="{F36B67CB-1EE8-4810-AB11-2B63DD43C430}"/>
                  </a:ext>
                </a:extLst>
              </p:cNvPr>
              <p:cNvSpPr/>
              <p:nvPr/>
            </p:nvSpPr>
            <p:spPr>
              <a:xfrm>
                <a:off x="6844534" y="284687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25" name="วงรี 224">
                <a:extLst>
                  <a:ext uri="{FF2B5EF4-FFF2-40B4-BE49-F238E27FC236}">
                    <a16:creationId xmlns:a16="http://schemas.microsoft.com/office/drawing/2014/main" id="{7143009C-229C-42A1-8F6F-515250F203DF}"/>
                  </a:ext>
                </a:extLst>
              </p:cNvPr>
              <p:cNvSpPr/>
              <p:nvPr/>
            </p:nvSpPr>
            <p:spPr>
              <a:xfrm>
                <a:off x="6844534" y="30468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26" name="วงรี 225">
                <a:extLst>
                  <a:ext uri="{FF2B5EF4-FFF2-40B4-BE49-F238E27FC236}">
                    <a16:creationId xmlns:a16="http://schemas.microsoft.com/office/drawing/2014/main" id="{1996C852-8787-421A-8B7A-B535912C8DBC}"/>
                  </a:ext>
                </a:extLst>
              </p:cNvPr>
              <p:cNvSpPr/>
              <p:nvPr/>
            </p:nvSpPr>
            <p:spPr>
              <a:xfrm>
                <a:off x="6844534" y="32469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</p:grpSp>
        <p:pic>
          <p:nvPicPr>
            <p:cNvPr id="230" name="รูปภาพ 229">
              <a:extLst>
                <a:ext uri="{FF2B5EF4-FFF2-40B4-BE49-F238E27FC236}">
                  <a16:creationId xmlns:a16="http://schemas.microsoft.com/office/drawing/2014/main" id="{5BCBB62A-289D-4E01-BD9A-836A9963BB0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412710">
              <a:off x="2901771" y="5172733"/>
              <a:ext cx="496270" cy="458438"/>
            </a:xfrm>
            <a:prstGeom prst="rect">
              <a:avLst/>
            </a:prstGeom>
          </p:spPr>
        </p:pic>
        <p:sp>
          <p:nvSpPr>
            <p:cNvPr id="187" name="สี่เหลี่ยมผืนผ้า 186">
              <a:extLst>
                <a:ext uri="{FF2B5EF4-FFF2-40B4-BE49-F238E27FC236}">
                  <a16:creationId xmlns:a16="http://schemas.microsoft.com/office/drawing/2014/main" id="{EEEA021F-FE91-4991-A9F4-6B54B83EBB5E}"/>
                </a:ext>
              </a:extLst>
            </p:cNvPr>
            <p:cNvSpPr/>
            <p:nvPr/>
          </p:nvSpPr>
          <p:spPr>
            <a:xfrm>
              <a:off x="399393" y="309383"/>
              <a:ext cx="8441305" cy="4559946"/>
            </a:xfrm>
            <a:prstGeom prst="rect">
              <a:avLst/>
            </a:prstGeom>
            <a:solidFill>
              <a:schemeClr val="accent4">
                <a:lumMod val="20000"/>
                <a:lumOff val="80000"/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sp>
          <p:nvSpPr>
            <p:cNvPr id="2" name="สี่เหลี่ยมผืนผ้า 1">
              <a:extLst>
                <a:ext uri="{FF2B5EF4-FFF2-40B4-BE49-F238E27FC236}">
                  <a16:creationId xmlns:a16="http://schemas.microsoft.com/office/drawing/2014/main" id="{823F2461-C6A2-415D-BC23-E283FF6630FD}"/>
                </a:ext>
              </a:extLst>
            </p:cNvPr>
            <p:cNvSpPr/>
            <p:nvPr/>
          </p:nvSpPr>
          <p:spPr>
            <a:xfrm>
              <a:off x="1447350" y="465467"/>
              <a:ext cx="7437915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h-TH" sz="3800" b="1" u="sng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วัสดุผสม</a:t>
              </a:r>
              <a:r>
                <a:rPr lang="th-TH" sz="38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         </a:t>
              </a:r>
              <a:r>
                <a:rPr lang="th-TH" sz="3800" b="1" dirty="0">
                  <a:solidFill>
                    <a:srgbClr val="0070C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พลาสติกเสริมใยแก้ว</a:t>
              </a:r>
              <a:r>
                <a:rPr lang="th-TH" sz="38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 </a:t>
              </a:r>
              <a:r>
                <a:rPr lang="th-TH" sz="3800" b="1" dirty="0">
                  <a:solidFill>
                    <a:srgbClr val="0070C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(fiberglass) </a:t>
              </a: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4D66D8C-08F9-42FB-9CF3-3FB38DB7AA9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6711" y="420884"/>
              <a:ext cx="720000" cy="720000"/>
            </a:xfrm>
            <a:prstGeom prst="rect">
              <a:avLst/>
            </a:prstGeom>
          </p:spPr>
        </p:pic>
        <p:sp>
          <p:nvSpPr>
            <p:cNvPr id="227" name="ลูกศร: ขวา 5">
              <a:extLst>
                <a:ext uri="{FF2B5EF4-FFF2-40B4-BE49-F238E27FC236}">
                  <a16:creationId xmlns:a16="http://schemas.microsoft.com/office/drawing/2014/main" id="{2B12FE2D-39F0-437F-958F-36C925D7AA7C}"/>
                </a:ext>
              </a:extLst>
            </p:cNvPr>
            <p:cNvSpPr/>
            <p:nvPr/>
          </p:nvSpPr>
          <p:spPr>
            <a:xfrm>
              <a:off x="2882113" y="683997"/>
              <a:ext cx="647797" cy="313463"/>
            </a:xfrm>
            <a:prstGeom prst="rightArrow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88" name="TextBox 187">
              <a:extLst>
                <a:ext uri="{FF2B5EF4-FFF2-40B4-BE49-F238E27FC236}">
                  <a16:creationId xmlns:a16="http://schemas.microsoft.com/office/drawing/2014/main" id="{D80FFD7F-0357-4F1B-A958-D7F516C9D72E}"/>
                </a:ext>
              </a:extLst>
            </p:cNvPr>
            <p:cNvSpPr txBox="1"/>
            <p:nvPr/>
          </p:nvSpPr>
          <p:spPr>
            <a:xfrm>
              <a:off x="1257509" y="1423847"/>
              <a:ext cx="4429271" cy="31393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th-TH" sz="2200" b="1" dirty="0">
                  <a:solidFill>
                    <a:srgbClr val="0070C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พลาสติกเสริมใยแก้วหรือไฟเบอร์กลาส  ประกอบด้วย</a:t>
              </a:r>
              <a:r>
                <a:rPr lang="th-TH" sz="22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พลาสติกเป็นวัสดุเนื้อหลักที่มีข้อจำกัดความแข็งแรง </a:t>
              </a:r>
            </a:p>
            <a:p>
              <a:r>
                <a:rPr lang="th-TH" sz="22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จึงใช้เส้นใยแก้วซึ่งเป็นเซรามิก ทำหน้าที่เสริมแรง </a:t>
              </a:r>
            </a:p>
            <a:p>
              <a:r>
                <a:rPr lang="th-TH" sz="22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เพิ่มความแข็งแรงและทนต่อการกัดกร่อนให้แก่พลาสติก </a:t>
              </a:r>
            </a:p>
            <a:p>
              <a:endParaRPr lang="th-TH" sz="2200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  <a:p>
              <a:r>
                <a:rPr lang="th-TH" sz="2200" b="1" dirty="0">
                  <a:solidFill>
                    <a:srgbClr val="0070C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ความนิยมนำมาใช้ทำผลิตภัณฑ์ </a:t>
              </a:r>
              <a:r>
                <a:rPr lang="th-TH" sz="22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ที่ต้องการความแข็งแรง</a:t>
              </a:r>
            </a:p>
            <a:p>
              <a:r>
                <a:rPr lang="th-TH" sz="22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แต่มีน้ำหนักเบา ไม่นำความร้อน ไม่ดูดซึมน้ำ </a:t>
              </a:r>
            </a:p>
            <a:p>
              <a:r>
                <a:rPr lang="th-TH" sz="22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เช่น ถังน้ำ เก้าอี้ตกแต่งสนาม หลังคาพลาสติกเสริม</a:t>
              </a:r>
            </a:p>
            <a:p>
              <a:r>
                <a:rPr lang="th-TH" sz="22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ใยแก้วในรถยนต์ เครื่องเล่นกลางแจ้ง เรือ และเจ็ตสกี </a:t>
              </a:r>
            </a:p>
          </p:txBody>
        </p:sp>
        <p:cxnSp>
          <p:nvCxnSpPr>
            <p:cNvPr id="189" name="Straight Connector 188">
              <a:extLst>
                <a:ext uri="{FF2B5EF4-FFF2-40B4-BE49-F238E27FC236}">
                  <a16:creationId xmlns:a16="http://schemas.microsoft.com/office/drawing/2014/main" id="{AF3B3696-8EFC-4629-8D7B-BB83881200C2}"/>
                </a:ext>
              </a:extLst>
            </p:cNvPr>
            <p:cNvCxnSpPr/>
            <p:nvPr/>
          </p:nvCxnSpPr>
          <p:spPr>
            <a:xfrm>
              <a:off x="1101969" y="1496937"/>
              <a:ext cx="0" cy="1296000"/>
            </a:xfrm>
            <a:prstGeom prst="line">
              <a:avLst/>
            </a:prstGeom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>
              <a:extLst>
                <a:ext uri="{FF2B5EF4-FFF2-40B4-BE49-F238E27FC236}">
                  <a16:creationId xmlns:a16="http://schemas.microsoft.com/office/drawing/2014/main" id="{11F9E522-8A4E-42E6-9046-A5988BC648D0}"/>
                </a:ext>
              </a:extLst>
            </p:cNvPr>
            <p:cNvCxnSpPr/>
            <p:nvPr/>
          </p:nvCxnSpPr>
          <p:spPr>
            <a:xfrm>
              <a:off x="1101969" y="3226183"/>
              <a:ext cx="0" cy="1260000"/>
            </a:xfrm>
            <a:prstGeom prst="line">
              <a:avLst/>
            </a:prstGeom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9" name="TextBox 228">
              <a:extLst>
                <a:ext uri="{FF2B5EF4-FFF2-40B4-BE49-F238E27FC236}">
                  <a16:creationId xmlns:a16="http://schemas.microsoft.com/office/drawing/2014/main" id="{178A1FB1-4F26-46FB-BB90-7E2A2202FA74}"/>
                </a:ext>
              </a:extLst>
            </p:cNvPr>
            <p:cNvSpPr txBox="1"/>
            <p:nvPr/>
          </p:nvSpPr>
          <p:spPr>
            <a:xfrm>
              <a:off x="5967194" y="2635992"/>
              <a:ext cx="1917435" cy="369332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th-TH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เรือไฟเบอร์กลาส </a:t>
              </a:r>
            </a:p>
          </p:txBody>
        </p:sp>
        <p:pic>
          <p:nvPicPr>
            <p:cNvPr id="35844" name="Picture 4" descr="สนามเด็กเล่น, แกว่ง, สไลด์, โรงเรียน, สนุก, กิจกรรม">
              <a:extLst>
                <a:ext uri="{FF2B5EF4-FFF2-40B4-BE49-F238E27FC236}">
                  <a16:creationId xmlns:a16="http://schemas.microsoft.com/office/drawing/2014/main" id="{43385E02-165E-43D8-BFE0-09EB778E986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68689" y="3113576"/>
              <a:ext cx="1917435" cy="12782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1" name="TextBox 230">
              <a:extLst>
                <a:ext uri="{FF2B5EF4-FFF2-40B4-BE49-F238E27FC236}">
                  <a16:creationId xmlns:a16="http://schemas.microsoft.com/office/drawing/2014/main" id="{C32D6844-CB0D-41C8-B50F-9A79F68B7D53}"/>
                </a:ext>
              </a:extLst>
            </p:cNvPr>
            <p:cNvSpPr txBox="1"/>
            <p:nvPr/>
          </p:nvSpPr>
          <p:spPr>
            <a:xfrm>
              <a:off x="5989367" y="4433779"/>
              <a:ext cx="1917435" cy="369332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th-TH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สนามเด็กเล่นกลางแจ้ง</a:t>
              </a: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FD9EE5A-2B27-4D89-8643-63B4F5BE336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6994" t="3461" r="2731" b="9494"/>
            <a:stretch/>
          </p:blipFill>
          <p:spPr>
            <a:xfrm>
              <a:off x="5972772" y="1402070"/>
              <a:ext cx="1950627" cy="1172260"/>
            </a:xfrm>
            <a:prstGeom prst="rect">
              <a:avLst/>
            </a:prstGeom>
          </p:spPr>
        </p:pic>
        <p:pic>
          <p:nvPicPr>
            <p:cNvPr id="232" name="รูปภาพ 227">
              <a:extLst>
                <a:ext uri="{FF2B5EF4-FFF2-40B4-BE49-F238E27FC236}">
                  <a16:creationId xmlns:a16="http://schemas.microsoft.com/office/drawing/2014/main" id="{B7426C61-94BA-4E70-A6C2-7BCEBCEC4CC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6711" y="1528241"/>
              <a:ext cx="360000" cy="360000"/>
            </a:xfrm>
            <a:prstGeom prst="rect">
              <a:avLst/>
            </a:prstGeom>
          </p:spPr>
        </p:pic>
        <p:pic>
          <p:nvPicPr>
            <p:cNvPr id="233" name="รูปภาพ 227">
              <a:extLst>
                <a:ext uri="{FF2B5EF4-FFF2-40B4-BE49-F238E27FC236}">
                  <a16:creationId xmlns:a16="http://schemas.microsoft.com/office/drawing/2014/main" id="{C066C43B-DCB4-4B7C-8D31-10022381099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6066" y="3126683"/>
              <a:ext cx="360000" cy="360000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ECDFCC81-BD94-43A8-8976-BD853E6E1BA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4125" y="1049194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16086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C5AFE3D2-5622-4E60-86F8-21629522A81F}"/>
              </a:ext>
            </a:extLst>
          </p:cNvPr>
          <p:cNvGrpSpPr/>
          <p:nvPr/>
        </p:nvGrpSpPr>
        <p:grpSpPr>
          <a:xfrm>
            <a:off x="-24524" y="-71791"/>
            <a:ext cx="9188286" cy="5702962"/>
            <a:chOff x="-24524" y="-71791"/>
            <a:chExt cx="9188286" cy="5702962"/>
          </a:xfrm>
        </p:grpSpPr>
        <p:sp>
          <p:nvSpPr>
            <p:cNvPr id="124" name="วงรี 123">
              <a:extLst>
                <a:ext uri="{FF2B5EF4-FFF2-40B4-BE49-F238E27FC236}">
                  <a16:creationId xmlns:a16="http://schemas.microsoft.com/office/drawing/2014/main" id="{4D749C6A-B85E-4128-A4F5-3C008CE3256F}"/>
                </a:ext>
              </a:extLst>
            </p:cNvPr>
            <p:cNvSpPr/>
            <p:nvPr/>
          </p:nvSpPr>
          <p:spPr>
            <a:xfrm rot="2025166">
              <a:off x="4547239" y="3641871"/>
              <a:ext cx="1654232" cy="1528124"/>
            </a:xfrm>
            <a:prstGeom prst="ellipse">
              <a:avLst/>
            </a:prstGeom>
            <a:pattFill prst="dkHorz">
              <a:fgClr>
                <a:srgbClr val="3DADD4"/>
              </a:fgClr>
              <a:bgClr>
                <a:schemeClr val="accent5">
                  <a:lumMod val="40000"/>
                  <a:lumOff val="6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 dirty="0"/>
            </a:p>
          </p:txBody>
        </p:sp>
        <p:sp>
          <p:nvSpPr>
            <p:cNvPr id="123" name="วงรี 122">
              <a:extLst>
                <a:ext uri="{FF2B5EF4-FFF2-40B4-BE49-F238E27FC236}">
                  <a16:creationId xmlns:a16="http://schemas.microsoft.com/office/drawing/2014/main" id="{4547BB5D-980C-49C6-8DD2-5EBB553E6D2E}"/>
                </a:ext>
              </a:extLst>
            </p:cNvPr>
            <p:cNvSpPr/>
            <p:nvPr/>
          </p:nvSpPr>
          <p:spPr>
            <a:xfrm rot="2025166">
              <a:off x="248763" y="2075931"/>
              <a:ext cx="1654232" cy="1528124"/>
            </a:xfrm>
            <a:prstGeom prst="ellipse">
              <a:avLst/>
            </a:prstGeom>
            <a:pattFill prst="dkHorz">
              <a:fgClr>
                <a:srgbClr val="3DADD4"/>
              </a:fgClr>
              <a:bgClr>
                <a:schemeClr val="accent5">
                  <a:lumMod val="40000"/>
                  <a:lumOff val="6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 dirty="0"/>
            </a:p>
          </p:txBody>
        </p:sp>
        <p:sp>
          <p:nvSpPr>
            <p:cNvPr id="122" name="วงรี 121">
              <a:extLst>
                <a:ext uri="{FF2B5EF4-FFF2-40B4-BE49-F238E27FC236}">
                  <a16:creationId xmlns:a16="http://schemas.microsoft.com/office/drawing/2014/main" id="{136E3BA7-F06D-4AEC-9D6F-42B890E5616A}"/>
                </a:ext>
              </a:extLst>
            </p:cNvPr>
            <p:cNvSpPr/>
            <p:nvPr/>
          </p:nvSpPr>
          <p:spPr>
            <a:xfrm rot="2025166">
              <a:off x="6990495" y="1782658"/>
              <a:ext cx="1654232" cy="1528124"/>
            </a:xfrm>
            <a:prstGeom prst="ellipse">
              <a:avLst/>
            </a:prstGeom>
            <a:pattFill prst="dkHorz">
              <a:fgClr>
                <a:srgbClr val="3DADD4"/>
              </a:fgClr>
              <a:bgClr>
                <a:schemeClr val="accent5">
                  <a:lumMod val="40000"/>
                  <a:lumOff val="6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 dirty="0"/>
            </a:p>
          </p:txBody>
        </p:sp>
        <p:grpSp>
          <p:nvGrpSpPr>
            <p:cNvPr id="25" name="กลุ่ม 24">
              <a:extLst>
                <a:ext uri="{FF2B5EF4-FFF2-40B4-BE49-F238E27FC236}">
                  <a16:creationId xmlns:a16="http://schemas.microsoft.com/office/drawing/2014/main" id="{C3AE868D-FBBA-4B74-B214-3D8230C10F4E}"/>
                </a:ext>
              </a:extLst>
            </p:cNvPr>
            <p:cNvGrpSpPr/>
            <p:nvPr/>
          </p:nvGrpSpPr>
          <p:grpSpPr>
            <a:xfrm>
              <a:off x="-24524" y="-71791"/>
              <a:ext cx="5503933" cy="4625727"/>
              <a:chOff x="-13854" y="-53779"/>
              <a:chExt cx="5988928" cy="5448712"/>
            </a:xfrm>
            <a:gradFill>
              <a:gsLst>
                <a:gs pos="0">
                  <a:srgbClr val="FEE882"/>
                </a:gs>
                <a:gs pos="73000">
                  <a:srgbClr val="FEE882"/>
                </a:gs>
                <a:gs pos="100000">
                  <a:srgbClr val="FEE882"/>
                </a:gs>
              </a:gsLst>
              <a:path path="circle">
                <a:fillToRect l="50000" t="50000" r="50000" b="50000"/>
              </a:path>
            </a:gradFill>
          </p:grpSpPr>
          <p:sp>
            <p:nvSpPr>
              <p:cNvPr id="24" name="รูปแบบอิสระ: รูปร่าง 23">
                <a:extLst>
                  <a:ext uri="{FF2B5EF4-FFF2-40B4-BE49-F238E27FC236}">
                    <a16:creationId xmlns:a16="http://schemas.microsoft.com/office/drawing/2014/main" id="{8532D37F-FCA3-4BF8-BDEE-30A101219801}"/>
                  </a:ext>
                </a:extLst>
              </p:cNvPr>
              <p:cNvSpPr/>
              <p:nvPr/>
            </p:nvSpPr>
            <p:spPr>
              <a:xfrm>
                <a:off x="-13854" y="415635"/>
                <a:ext cx="3654961" cy="4979298"/>
              </a:xfrm>
              <a:custGeom>
                <a:avLst/>
                <a:gdLst>
                  <a:gd name="connsiteX0" fmla="*/ 3034146 w 3034146"/>
                  <a:gd name="connsiteY0" fmla="*/ 0 h 4724400"/>
                  <a:gd name="connsiteX1" fmla="*/ 1676400 w 3034146"/>
                  <a:gd name="connsiteY1" fmla="*/ 1939636 h 4724400"/>
                  <a:gd name="connsiteX2" fmla="*/ 831273 w 3034146"/>
                  <a:gd name="connsiteY2" fmla="*/ 2521527 h 4724400"/>
                  <a:gd name="connsiteX3" fmla="*/ 498764 w 3034146"/>
                  <a:gd name="connsiteY3" fmla="*/ 4322618 h 4724400"/>
                  <a:gd name="connsiteX4" fmla="*/ 13855 w 3034146"/>
                  <a:gd name="connsiteY4" fmla="*/ 4724400 h 4724400"/>
                  <a:gd name="connsiteX5" fmla="*/ 0 w 3034146"/>
                  <a:gd name="connsiteY5" fmla="*/ 41564 h 4724400"/>
                  <a:gd name="connsiteX6" fmla="*/ 3034146 w 3034146"/>
                  <a:gd name="connsiteY6" fmla="*/ 0 h 4724400"/>
                  <a:gd name="connsiteX0" fmla="*/ 3034146 w 3034146"/>
                  <a:gd name="connsiteY0" fmla="*/ 0 h 5021667"/>
                  <a:gd name="connsiteX1" fmla="*/ 1676400 w 3034146"/>
                  <a:gd name="connsiteY1" fmla="*/ 1939636 h 5021667"/>
                  <a:gd name="connsiteX2" fmla="*/ 831273 w 3034146"/>
                  <a:gd name="connsiteY2" fmla="*/ 2521527 h 5021667"/>
                  <a:gd name="connsiteX3" fmla="*/ 498764 w 3034146"/>
                  <a:gd name="connsiteY3" fmla="*/ 4322618 h 5021667"/>
                  <a:gd name="connsiteX4" fmla="*/ 13855 w 3034146"/>
                  <a:gd name="connsiteY4" fmla="*/ 4724400 h 5021667"/>
                  <a:gd name="connsiteX5" fmla="*/ 0 w 3034146"/>
                  <a:gd name="connsiteY5" fmla="*/ 41564 h 5021667"/>
                  <a:gd name="connsiteX6" fmla="*/ 3034146 w 3034146"/>
                  <a:gd name="connsiteY6" fmla="*/ 0 h 5021667"/>
                  <a:gd name="connsiteX0" fmla="*/ 3034146 w 3034146"/>
                  <a:gd name="connsiteY0" fmla="*/ 0 h 5021667"/>
                  <a:gd name="connsiteX1" fmla="*/ 1676400 w 3034146"/>
                  <a:gd name="connsiteY1" fmla="*/ 1939636 h 5021667"/>
                  <a:gd name="connsiteX2" fmla="*/ 831273 w 3034146"/>
                  <a:gd name="connsiteY2" fmla="*/ 2521527 h 5021667"/>
                  <a:gd name="connsiteX3" fmla="*/ 498764 w 3034146"/>
                  <a:gd name="connsiteY3" fmla="*/ 4322618 h 5021667"/>
                  <a:gd name="connsiteX4" fmla="*/ 13855 w 3034146"/>
                  <a:gd name="connsiteY4" fmla="*/ 4724400 h 5021667"/>
                  <a:gd name="connsiteX5" fmla="*/ 0 w 3034146"/>
                  <a:gd name="connsiteY5" fmla="*/ 41564 h 5021667"/>
                  <a:gd name="connsiteX6" fmla="*/ 3034146 w 3034146"/>
                  <a:gd name="connsiteY6" fmla="*/ 0 h 5021667"/>
                  <a:gd name="connsiteX0" fmla="*/ 3034146 w 3073956"/>
                  <a:gd name="connsiteY0" fmla="*/ 0 h 5021667"/>
                  <a:gd name="connsiteX1" fmla="*/ 1676400 w 3073956"/>
                  <a:gd name="connsiteY1" fmla="*/ 1939636 h 5021667"/>
                  <a:gd name="connsiteX2" fmla="*/ 831273 w 3073956"/>
                  <a:gd name="connsiteY2" fmla="*/ 2521527 h 5021667"/>
                  <a:gd name="connsiteX3" fmla="*/ 498764 w 3073956"/>
                  <a:gd name="connsiteY3" fmla="*/ 4322618 h 5021667"/>
                  <a:gd name="connsiteX4" fmla="*/ 13855 w 3073956"/>
                  <a:gd name="connsiteY4" fmla="*/ 4724400 h 5021667"/>
                  <a:gd name="connsiteX5" fmla="*/ 0 w 3073956"/>
                  <a:gd name="connsiteY5" fmla="*/ 41564 h 5021667"/>
                  <a:gd name="connsiteX6" fmla="*/ 3034146 w 3073956"/>
                  <a:gd name="connsiteY6" fmla="*/ 0 h 5021667"/>
                  <a:gd name="connsiteX0" fmla="*/ 3034146 w 3101237"/>
                  <a:gd name="connsiteY0" fmla="*/ 0 h 5021667"/>
                  <a:gd name="connsiteX1" fmla="*/ 2286000 w 3101237"/>
                  <a:gd name="connsiteY1" fmla="*/ 2119745 h 5021667"/>
                  <a:gd name="connsiteX2" fmla="*/ 831273 w 3101237"/>
                  <a:gd name="connsiteY2" fmla="*/ 2521527 h 5021667"/>
                  <a:gd name="connsiteX3" fmla="*/ 498764 w 3101237"/>
                  <a:gd name="connsiteY3" fmla="*/ 4322618 h 5021667"/>
                  <a:gd name="connsiteX4" fmla="*/ 13855 w 3101237"/>
                  <a:gd name="connsiteY4" fmla="*/ 4724400 h 5021667"/>
                  <a:gd name="connsiteX5" fmla="*/ 0 w 3101237"/>
                  <a:gd name="connsiteY5" fmla="*/ 41564 h 5021667"/>
                  <a:gd name="connsiteX6" fmla="*/ 3034146 w 3101237"/>
                  <a:gd name="connsiteY6" fmla="*/ 0 h 5021667"/>
                  <a:gd name="connsiteX0" fmla="*/ 3740728 w 3780989"/>
                  <a:gd name="connsiteY0" fmla="*/ 13854 h 4980103"/>
                  <a:gd name="connsiteX1" fmla="*/ 2286000 w 3780989"/>
                  <a:gd name="connsiteY1" fmla="*/ 2078181 h 4980103"/>
                  <a:gd name="connsiteX2" fmla="*/ 831273 w 3780989"/>
                  <a:gd name="connsiteY2" fmla="*/ 2479963 h 4980103"/>
                  <a:gd name="connsiteX3" fmla="*/ 498764 w 3780989"/>
                  <a:gd name="connsiteY3" fmla="*/ 4281054 h 4980103"/>
                  <a:gd name="connsiteX4" fmla="*/ 13855 w 3780989"/>
                  <a:gd name="connsiteY4" fmla="*/ 4682836 h 4980103"/>
                  <a:gd name="connsiteX5" fmla="*/ 0 w 3780989"/>
                  <a:gd name="connsiteY5" fmla="*/ 0 h 4980103"/>
                  <a:gd name="connsiteX6" fmla="*/ 3740728 w 3780989"/>
                  <a:gd name="connsiteY6" fmla="*/ 13854 h 4980103"/>
                  <a:gd name="connsiteX0" fmla="*/ 3740728 w 3803936"/>
                  <a:gd name="connsiteY0" fmla="*/ 13854 h 4980103"/>
                  <a:gd name="connsiteX1" fmla="*/ 2826327 w 3803936"/>
                  <a:gd name="connsiteY1" fmla="*/ 1884217 h 4980103"/>
                  <a:gd name="connsiteX2" fmla="*/ 831273 w 3803936"/>
                  <a:gd name="connsiteY2" fmla="*/ 2479963 h 4980103"/>
                  <a:gd name="connsiteX3" fmla="*/ 498764 w 3803936"/>
                  <a:gd name="connsiteY3" fmla="*/ 4281054 h 4980103"/>
                  <a:gd name="connsiteX4" fmla="*/ 13855 w 3803936"/>
                  <a:gd name="connsiteY4" fmla="*/ 4682836 h 4980103"/>
                  <a:gd name="connsiteX5" fmla="*/ 0 w 3803936"/>
                  <a:gd name="connsiteY5" fmla="*/ 0 h 4980103"/>
                  <a:gd name="connsiteX6" fmla="*/ 3740728 w 3803936"/>
                  <a:gd name="connsiteY6" fmla="*/ 13854 h 4980103"/>
                  <a:gd name="connsiteX0" fmla="*/ 3740728 w 3819518"/>
                  <a:gd name="connsiteY0" fmla="*/ 13854 h 4980103"/>
                  <a:gd name="connsiteX1" fmla="*/ 2826327 w 3819518"/>
                  <a:gd name="connsiteY1" fmla="*/ 1884217 h 4980103"/>
                  <a:gd name="connsiteX2" fmla="*/ 831273 w 3819518"/>
                  <a:gd name="connsiteY2" fmla="*/ 2479963 h 4980103"/>
                  <a:gd name="connsiteX3" fmla="*/ 498764 w 3819518"/>
                  <a:gd name="connsiteY3" fmla="*/ 4281054 h 4980103"/>
                  <a:gd name="connsiteX4" fmla="*/ 13855 w 3819518"/>
                  <a:gd name="connsiteY4" fmla="*/ 4682836 h 4980103"/>
                  <a:gd name="connsiteX5" fmla="*/ 0 w 3819518"/>
                  <a:gd name="connsiteY5" fmla="*/ 0 h 4980103"/>
                  <a:gd name="connsiteX6" fmla="*/ 3740728 w 3819518"/>
                  <a:gd name="connsiteY6" fmla="*/ 13854 h 4980103"/>
                  <a:gd name="connsiteX0" fmla="*/ 3699165 w 3764759"/>
                  <a:gd name="connsiteY0" fmla="*/ 0 h 4980103"/>
                  <a:gd name="connsiteX1" fmla="*/ 2826327 w 3764759"/>
                  <a:gd name="connsiteY1" fmla="*/ 1884217 h 4980103"/>
                  <a:gd name="connsiteX2" fmla="*/ 831273 w 3764759"/>
                  <a:gd name="connsiteY2" fmla="*/ 2479963 h 4980103"/>
                  <a:gd name="connsiteX3" fmla="*/ 498764 w 3764759"/>
                  <a:gd name="connsiteY3" fmla="*/ 4281054 h 4980103"/>
                  <a:gd name="connsiteX4" fmla="*/ 13855 w 3764759"/>
                  <a:gd name="connsiteY4" fmla="*/ 4682836 h 4980103"/>
                  <a:gd name="connsiteX5" fmla="*/ 0 w 3764759"/>
                  <a:gd name="connsiteY5" fmla="*/ 0 h 4980103"/>
                  <a:gd name="connsiteX6" fmla="*/ 3699165 w 3764759"/>
                  <a:gd name="connsiteY6" fmla="*/ 0 h 4980103"/>
                  <a:gd name="connsiteX0" fmla="*/ 3408220 w 3496956"/>
                  <a:gd name="connsiteY0" fmla="*/ 0 h 4993957"/>
                  <a:gd name="connsiteX1" fmla="*/ 2826327 w 3496956"/>
                  <a:gd name="connsiteY1" fmla="*/ 1898071 h 4993957"/>
                  <a:gd name="connsiteX2" fmla="*/ 831273 w 3496956"/>
                  <a:gd name="connsiteY2" fmla="*/ 2493817 h 4993957"/>
                  <a:gd name="connsiteX3" fmla="*/ 498764 w 3496956"/>
                  <a:gd name="connsiteY3" fmla="*/ 4294908 h 4993957"/>
                  <a:gd name="connsiteX4" fmla="*/ 13855 w 3496956"/>
                  <a:gd name="connsiteY4" fmla="*/ 4696690 h 4993957"/>
                  <a:gd name="connsiteX5" fmla="*/ 0 w 3496956"/>
                  <a:gd name="connsiteY5" fmla="*/ 13854 h 4993957"/>
                  <a:gd name="connsiteX6" fmla="*/ 3408220 w 3496956"/>
                  <a:gd name="connsiteY6" fmla="*/ 0 h 4993957"/>
                  <a:gd name="connsiteX0" fmla="*/ 3408220 w 3460882"/>
                  <a:gd name="connsiteY0" fmla="*/ 0 h 4993957"/>
                  <a:gd name="connsiteX1" fmla="*/ 2355272 w 3460882"/>
                  <a:gd name="connsiteY1" fmla="*/ 1787235 h 4993957"/>
                  <a:gd name="connsiteX2" fmla="*/ 831273 w 3460882"/>
                  <a:gd name="connsiteY2" fmla="*/ 2493817 h 4993957"/>
                  <a:gd name="connsiteX3" fmla="*/ 498764 w 3460882"/>
                  <a:gd name="connsiteY3" fmla="*/ 4294908 h 4993957"/>
                  <a:gd name="connsiteX4" fmla="*/ 13855 w 3460882"/>
                  <a:gd name="connsiteY4" fmla="*/ 4696690 h 4993957"/>
                  <a:gd name="connsiteX5" fmla="*/ 0 w 3460882"/>
                  <a:gd name="connsiteY5" fmla="*/ 13854 h 4993957"/>
                  <a:gd name="connsiteX6" fmla="*/ 3408220 w 3460882"/>
                  <a:gd name="connsiteY6" fmla="*/ 0 h 4993957"/>
                  <a:gd name="connsiteX0" fmla="*/ 3408220 w 3461814"/>
                  <a:gd name="connsiteY0" fmla="*/ 0 h 4997951"/>
                  <a:gd name="connsiteX1" fmla="*/ 2355272 w 3461814"/>
                  <a:gd name="connsiteY1" fmla="*/ 1787235 h 4997951"/>
                  <a:gd name="connsiteX2" fmla="*/ 706582 w 3461814"/>
                  <a:gd name="connsiteY2" fmla="*/ 2369126 h 4997951"/>
                  <a:gd name="connsiteX3" fmla="*/ 498764 w 3461814"/>
                  <a:gd name="connsiteY3" fmla="*/ 4294908 h 4997951"/>
                  <a:gd name="connsiteX4" fmla="*/ 13855 w 3461814"/>
                  <a:gd name="connsiteY4" fmla="*/ 4696690 h 4997951"/>
                  <a:gd name="connsiteX5" fmla="*/ 0 w 3461814"/>
                  <a:gd name="connsiteY5" fmla="*/ 13854 h 4997951"/>
                  <a:gd name="connsiteX6" fmla="*/ 3408220 w 3461814"/>
                  <a:gd name="connsiteY6" fmla="*/ 0 h 4997951"/>
                  <a:gd name="connsiteX0" fmla="*/ 3505202 w 3555152"/>
                  <a:gd name="connsiteY0" fmla="*/ 13855 h 4984097"/>
                  <a:gd name="connsiteX1" fmla="*/ 2355272 w 3555152"/>
                  <a:gd name="connsiteY1" fmla="*/ 1773381 h 4984097"/>
                  <a:gd name="connsiteX2" fmla="*/ 706582 w 3555152"/>
                  <a:gd name="connsiteY2" fmla="*/ 2355272 h 4984097"/>
                  <a:gd name="connsiteX3" fmla="*/ 498764 w 3555152"/>
                  <a:gd name="connsiteY3" fmla="*/ 4281054 h 4984097"/>
                  <a:gd name="connsiteX4" fmla="*/ 13855 w 3555152"/>
                  <a:gd name="connsiteY4" fmla="*/ 4682836 h 4984097"/>
                  <a:gd name="connsiteX5" fmla="*/ 0 w 3555152"/>
                  <a:gd name="connsiteY5" fmla="*/ 0 h 4984097"/>
                  <a:gd name="connsiteX6" fmla="*/ 3505202 w 3555152"/>
                  <a:gd name="connsiteY6" fmla="*/ 13855 h 4984097"/>
                  <a:gd name="connsiteX0" fmla="*/ 3505202 w 3509945"/>
                  <a:gd name="connsiteY0" fmla="*/ 13855 h 4984097"/>
                  <a:gd name="connsiteX1" fmla="*/ 2355272 w 3509945"/>
                  <a:gd name="connsiteY1" fmla="*/ 1773381 h 4984097"/>
                  <a:gd name="connsiteX2" fmla="*/ 706582 w 3509945"/>
                  <a:gd name="connsiteY2" fmla="*/ 2355272 h 4984097"/>
                  <a:gd name="connsiteX3" fmla="*/ 498764 w 3509945"/>
                  <a:gd name="connsiteY3" fmla="*/ 4281054 h 4984097"/>
                  <a:gd name="connsiteX4" fmla="*/ 13855 w 3509945"/>
                  <a:gd name="connsiteY4" fmla="*/ 4682836 h 4984097"/>
                  <a:gd name="connsiteX5" fmla="*/ 0 w 3509945"/>
                  <a:gd name="connsiteY5" fmla="*/ 0 h 4984097"/>
                  <a:gd name="connsiteX6" fmla="*/ 3505202 w 3509945"/>
                  <a:gd name="connsiteY6" fmla="*/ 13855 h 4984097"/>
                  <a:gd name="connsiteX0" fmla="*/ 3505202 w 3510195"/>
                  <a:gd name="connsiteY0" fmla="*/ 13855 h 4984097"/>
                  <a:gd name="connsiteX1" fmla="*/ 2355272 w 3510195"/>
                  <a:gd name="connsiteY1" fmla="*/ 1773381 h 4984097"/>
                  <a:gd name="connsiteX2" fmla="*/ 706582 w 3510195"/>
                  <a:gd name="connsiteY2" fmla="*/ 2355272 h 4984097"/>
                  <a:gd name="connsiteX3" fmla="*/ 498764 w 3510195"/>
                  <a:gd name="connsiteY3" fmla="*/ 4281054 h 4984097"/>
                  <a:gd name="connsiteX4" fmla="*/ 13855 w 3510195"/>
                  <a:gd name="connsiteY4" fmla="*/ 4682836 h 4984097"/>
                  <a:gd name="connsiteX5" fmla="*/ 0 w 3510195"/>
                  <a:gd name="connsiteY5" fmla="*/ 0 h 4984097"/>
                  <a:gd name="connsiteX6" fmla="*/ 3505202 w 3510195"/>
                  <a:gd name="connsiteY6" fmla="*/ 13855 h 4984097"/>
                  <a:gd name="connsiteX0" fmla="*/ 3505202 w 3510379"/>
                  <a:gd name="connsiteY0" fmla="*/ 13855 h 4984097"/>
                  <a:gd name="connsiteX1" fmla="*/ 2382981 w 3510379"/>
                  <a:gd name="connsiteY1" fmla="*/ 1911927 h 4984097"/>
                  <a:gd name="connsiteX2" fmla="*/ 706582 w 3510379"/>
                  <a:gd name="connsiteY2" fmla="*/ 2355272 h 4984097"/>
                  <a:gd name="connsiteX3" fmla="*/ 498764 w 3510379"/>
                  <a:gd name="connsiteY3" fmla="*/ 4281054 h 4984097"/>
                  <a:gd name="connsiteX4" fmla="*/ 13855 w 3510379"/>
                  <a:gd name="connsiteY4" fmla="*/ 4682836 h 4984097"/>
                  <a:gd name="connsiteX5" fmla="*/ 0 w 3510379"/>
                  <a:gd name="connsiteY5" fmla="*/ 0 h 4984097"/>
                  <a:gd name="connsiteX6" fmla="*/ 3505202 w 3510379"/>
                  <a:gd name="connsiteY6" fmla="*/ 13855 h 4984097"/>
                  <a:gd name="connsiteX0" fmla="*/ 3865420 w 3868973"/>
                  <a:gd name="connsiteY0" fmla="*/ 13855 h 4984097"/>
                  <a:gd name="connsiteX1" fmla="*/ 2382981 w 3868973"/>
                  <a:gd name="connsiteY1" fmla="*/ 1911927 h 4984097"/>
                  <a:gd name="connsiteX2" fmla="*/ 706582 w 3868973"/>
                  <a:gd name="connsiteY2" fmla="*/ 2355272 h 4984097"/>
                  <a:gd name="connsiteX3" fmla="*/ 498764 w 3868973"/>
                  <a:gd name="connsiteY3" fmla="*/ 4281054 h 4984097"/>
                  <a:gd name="connsiteX4" fmla="*/ 13855 w 3868973"/>
                  <a:gd name="connsiteY4" fmla="*/ 4682836 h 4984097"/>
                  <a:gd name="connsiteX5" fmla="*/ 0 w 3868973"/>
                  <a:gd name="connsiteY5" fmla="*/ 0 h 4984097"/>
                  <a:gd name="connsiteX6" fmla="*/ 3865420 w 3868973"/>
                  <a:gd name="connsiteY6" fmla="*/ 13855 h 4984097"/>
                  <a:gd name="connsiteX0" fmla="*/ 3865420 w 3873426"/>
                  <a:gd name="connsiteY0" fmla="*/ 13855 h 4984097"/>
                  <a:gd name="connsiteX1" fmla="*/ 2992581 w 3873426"/>
                  <a:gd name="connsiteY1" fmla="*/ 1717964 h 4984097"/>
                  <a:gd name="connsiteX2" fmla="*/ 706582 w 3873426"/>
                  <a:gd name="connsiteY2" fmla="*/ 2355272 h 4984097"/>
                  <a:gd name="connsiteX3" fmla="*/ 498764 w 3873426"/>
                  <a:gd name="connsiteY3" fmla="*/ 4281054 h 4984097"/>
                  <a:gd name="connsiteX4" fmla="*/ 13855 w 3873426"/>
                  <a:gd name="connsiteY4" fmla="*/ 4682836 h 4984097"/>
                  <a:gd name="connsiteX5" fmla="*/ 0 w 3873426"/>
                  <a:gd name="connsiteY5" fmla="*/ 0 h 4984097"/>
                  <a:gd name="connsiteX6" fmla="*/ 3865420 w 3873426"/>
                  <a:gd name="connsiteY6" fmla="*/ 13855 h 4984097"/>
                  <a:gd name="connsiteX0" fmla="*/ 3865420 w 3873179"/>
                  <a:gd name="connsiteY0" fmla="*/ 13855 h 4980543"/>
                  <a:gd name="connsiteX1" fmla="*/ 2992581 w 3873179"/>
                  <a:gd name="connsiteY1" fmla="*/ 1717964 h 4980543"/>
                  <a:gd name="connsiteX2" fmla="*/ 803564 w 3873179"/>
                  <a:gd name="connsiteY2" fmla="*/ 2466109 h 4980543"/>
                  <a:gd name="connsiteX3" fmla="*/ 498764 w 3873179"/>
                  <a:gd name="connsiteY3" fmla="*/ 4281054 h 4980543"/>
                  <a:gd name="connsiteX4" fmla="*/ 13855 w 3873179"/>
                  <a:gd name="connsiteY4" fmla="*/ 4682836 h 4980543"/>
                  <a:gd name="connsiteX5" fmla="*/ 0 w 3873179"/>
                  <a:gd name="connsiteY5" fmla="*/ 0 h 4980543"/>
                  <a:gd name="connsiteX6" fmla="*/ 3865420 w 3873179"/>
                  <a:gd name="connsiteY6" fmla="*/ 13855 h 4980543"/>
                  <a:gd name="connsiteX0" fmla="*/ 3532911 w 3549464"/>
                  <a:gd name="connsiteY0" fmla="*/ 138545 h 4980543"/>
                  <a:gd name="connsiteX1" fmla="*/ 2992581 w 3549464"/>
                  <a:gd name="connsiteY1" fmla="*/ 1717964 h 4980543"/>
                  <a:gd name="connsiteX2" fmla="*/ 803564 w 3549464"/>
                  <a:gd name="connsiteY2" fmla="*/ 2466109 h 4980543"/>
                  <a:gd name="connsiteX3" fmla="*/ 498764 w 3549464"/>
                  <a:gd name="connsiteY3" fmla="*/ 4281054 h 4980543"/>
                  <a:gd name="connsiteX4" fmla="*/ 13855 w 3549464"/>
                  <a:gd name="connsiteY4" fmla="*/ 4682836 h 4980543"/>
                  <a:gd name="connsiteX5" fmla="*/ 0 w 3549464"/>
                  <a:gd name="connsiteY5" fmla="*/ 0 h 4980543"/>
                  <a:gd name="connsiteX6" fmla="*/ 3532911 w 3549464"/>
                  <a:gd name="connsiteY6" fmla="*/ 138545 h 4980543"/>
                  <a:gd name="connsiteX0" fmla="*/ 3546766 w 3562611"/>
                  <a:gd name="connsiteY0" fmla="*/ 0 h 5008253"/>
                  <a:gd name="connsiteX1" fmla="*/ 2992581 w 3562611"/>
                  <a:gd name="connsiteY1" fmla="*/ 1745674 h 5008253"/>
                  <a:gd name="connsiteX2" fmla="*/ 803564 w 3562611"/>
                  <a:gd name="connsiteY2" fmla="*/ 2493819 h 5008253"/>
                  <a:gd name="connsiteX3" fmla="*/ 498764 w 3562611"/>
                  <a:gd name="connsiteY3" fmla="*/ 4308764 h 5008253"/>
                  <a:gd name="connsiteX4" fmla="*/ 13855 w 3562611"/>
                  <a:gd name="connsiteY4" fmla="*/ 4710546 h 5008253"/>
                  <a:gd name="connsiteX5" fmla="*/ 0 w 3562611"/>
                  <a:gd name="connsiteY5" fmla="*/ 27710 h 5008253"/>
                  <a:gd name="connsiteX6" fmla="*/ 3546766 w 3562611"/>
                  <a:gd name="connsiteY6" fmla="*/ 0 h 5008253"/>
                  <a:gd name="connsiteX0" fmla="*/ 3546766 w 3706909"/>
                  <a:gd name="connsiteY0" fmla="*/ 0 h 5008253"/>
                  <a:gd name="connsiteX1" fmla="*/ 2992581 w 3706909"/>
                  <a:gd name="connsiteY1" fmla="*/ 1745674 h 5008253"/>
                  <a:gd name="connsiteX2" fmla="*/ 803564 w 3706909"/>
                  <a:gd name="connsiteY2" fmla="*/ 2493819 h 5008253"/>
                  <a:gd name="connsiteX3" fmla="*/ 498764 w 3706909"/>
                  <a:gd name="connsiteY3" fmla="*/ 4308764 h 5008253"/>
                  <a:gd name="connsiteX4" fmla="*/ 13855 w 3706909"/>
                  <a:gd name="connsiteY4" fmla="*/ 4710546 h 5008253"/>
                  <a:gd name="connsiteX5" fmla="*/ 0 w 3706909"/>
                  <a:gd name="connsiteY5" fmla="*/ 27710 h 5008253"/>
                  <a:gd name="connsiteX6" fmla="*/ 3546766 w 3706909"/>
                  <a:gd name="connsiteY6" fmla="*/ 0 h 5008253"/>
                  <a:gd name="connsiteX0" fmla="*/ 3546766 w 3576888"/>
                  <a:gd name="connsiteY0" fmla="*/ 0 h 5008253"/>
                  <a:gd name="connsiteX1" fmla="*/ 2992581 w 3576888"/>
                  <a:gd name="connsiteY1" fmla="*/ 1745674 h 5008253"/>
                  <a:gd name="connsiteX2" fmla="*/ 803564 w 3576888"/>
                  <a:gd name="connsiteY2" fmla="*/ 2493819 h 5008253"/>
                  <a:gd name="connsiteX3" fmla="*/ 498764 w 3576888"/>
                  <a:gd name="connsiteY3" fmla="*/ 4308764 h 5008253"/>
                  <a:gd name="connsiteX4" fmla="*/ 13855 w 3576888"/>
                  <a:gd name="connsiteY4" fmla="*/ 4710546 h 5008253"/>
                  <a:gd name="connsiteX5" fmla="*/ 0 w 3576888"/>
                  <a:gd name="connsiteY5" fmla="*/ 27710 h 5008253"/>
                  <a:gd name="connsiteX6" fmla="*/ 3546766 w 3576888"/>
                  <a:gd name="connsiteY6" fmla="*/ 0 h 5008253"/>
                  <a:gd name="connsiteX0" fmla="*/ 3546766 w 3560729"/>
                  <a:gd name="connsiteY0" fmla="*/ 0 h 5008253"/>
                  <a:gd name="connsiteX1" fmla="*/ 2604653 w 3560729"/>
                  <a:gd name="connsiteY1" fmla="*/ 1814947 h 5008253"/>
                  <a:gd name="connsiteX2" fmla="*/ 803564 w 3560729"/>
                  <a:gd name="connsiteY2" fmla="*/ 2493819 h 5008253"/>
                  <a:gd name="connsiteX3" fmla="*/ 498764 w 3560729"/>
                  <a:gd name="connsiteY3" fmla="*/ 4308764 h 5008253"/>
                  <a:gd name="connsiteX4" fmla="*/ 13855 w 3560729"/>
                  <a:gd name="connsiteY4" fmla="*/ 4710546 h 5008253"/>
                  <a:gd name="connsiteX5" fmla="*/ 0 w 3560729"/>
                  <a:gd name="connsiteY5" fmla="*/ 27710 h 5008253"/>
                  <a:gd name="connsiteX6" fmla="*/ 3546766 w 3560729"/>
                  <a:gd name="connsiteY6" fmla="*/ 0 h 5008253"/>
                  <a:gd name="connsiteX0" fmla="*/ 3546766 w 3560729"/>
                  <a:gd name="connsiteY0" fmla="*/ 0 h 5022108"/>
                  <a:gd name="connsiteX1" fmla="*/ 2604653 w 3560729"/>
                  <a:gd name="connsiteY1" fmla="*/ 1828802 h 5022108"/>
                  <a:gd name="connsiteX2" fmla="*/ 803564 w 3560729"/>
                  <a:gd name="connsiteY2" fmla="*/ 2507674 h 5022108"/>
                  <a:gd name="connsiteX3" fmla="*/ 498764 w 3560729"/>
                  <a:gd name="connsiteY3" fmla="*/ 4322619 h 5022108"/>
                  <a:gd name="connsiteX4" fmla="*/ 13855 w 3560729"/>
                  <a:gd name="connsiteY4" fmla="*/ 4724401 h 5022108"/>
                  <a:gd name="connsiteX5" fmla="*/ 0 w 3560729"/>
                  <a:gd name="connsiteY5" fmla="*/ 41565 h 5022108"/>
                  <a:gd name="connsiteX6" fmla="*/ 3546766 w 3560729"/>
                  <a:gd name="connsiteY6" fmla="*/ 0 h 5022108"/>
                  <a:gd name="connsiteX0" fmla="*/ 3546766 w 3560729"/>
                  <a:gd name="connsiteY0" fmla="*/ 0 h 5028368"/>
                  <a:gd name="connsiteX1" fmla="*/ 2604653 w 3560729"/>
                  <a:gd name="connsiteY1" fmla="*/ 1828802 h 5028368"/>
                  <a:gd name="connsiteX2" fmla="*/ 803564 w 3560729"/>
                  <a:gd name="connsiteY2" fmla="*/ 2313710 h 5028368"/>
                  <a:gd name="connsiteX3" fmla="*/ 498764 w 3560729"/>
                  <a:gd name="connsiteY3" fmla="*/ 4322619 h 5028368"/>
                  <a:gd name="connsiteX4" fmla="*/ 13855 w 3560729"/>
                  <a:gd name="connsiteY4" fmla="*/ 4724401 h 5028368"/>
                  <a:gd name="connsiteX5" fmla="*/ 0 w 3560729"/>
                  <a:gd name="connsiteY5" fmla="*/ 41565 h 5028368"/>
                  <a:gd name="connsiteX6" fmla="*/ 3546766 w 3560729"/>
                  <a:gd name="connsiteY6" fmla="*/ 0 h 5028368"/>
                  <a:gd name="connsiteX0" fmla="*/ 3546766 w 3567061"/>
                  <a:gd name="connsiteY0" fmla="*/ 0 h 5028368"/>
                  <a:gd name="connsiteX1" fmla="*/ 2826326 w 3567061"/>
                  <a:gd name="connsiteY1" fmla="*/ 1731820 h 5028368"/>
                  <a:gd name="connsiteX2" fmla="*/ 803564 w 3567061"/>
                  <a:gd name="connsiteY2" fmla="*/ 2313710 h 5028368"/>
                  <a:gd name="connsiteX3" fmla="*/ 498764 w 3567061"/>
                  <a:gd name="connsiteY3" fmla="*/ 4322619 h 5028368"/>
                  <a:gd name="connsiteX4" fmla="*/ 13855 w 3567061"/>
                  <a:gd name="connsiteY4" fmla="*/ 4724401 h 5028368"/>
                  <a:gd name="connsiteX5" fmla="*/ 0 w 3567061"/>
                  <a:gd name="connsiteY5" fmla="*/ 41565 h 5028368"/>
                  <a:gd name="connsiteX6" fmla="*/ 3546766 w 3567061"/>
                  <a:gd name="connsiteY6" fmla="*/ 0 h 5028368"/>
                  <a:gd name="connsiteX0" fmla="*/ 3546766 w 3567061"/>
                  <a:gd name="connsiteY0" fmla="*/ 0 h 4939815"/>
                  <a:gd name="connsiteX1" fmla="*/ 2826326 w 3567061"/>
                  <a:gd name="connsiteY1" fmla="*/ 1731820 h 4939815"/>
                  <a:gd name="connsiteX2" fmla="*/ 803564 w 3567061"/>
                  <a:gd name="connsiteY2" fmla="*/ 2313710 h 4939815"/>
                  <a:gd name="connsiteX3" fmla="*/ 1066801 w 3567061"/>
                  <a:gd name="connsiteY3" fmla="*/ 3782292 h 4939815"/>
                  <a:gd name="connsiteX4" fmla="*/ 13855 w 3567061"/>
                  <a:gd name="connsiteY4" fmla="*/ 4724401 h 4939815"/>
                  <a:gd name="connsiteX5" fmla="*/ 0 w 3567061"/>
                  <a:gd name="connsiteY5" fmla="*/ 41565 h 4939815"/>
                  <a:gd name="connsiteX6" fmla="*/ 3546766 w 3567061"/>
                  <a:gd name="connsiteY6" fmla="*/ 0 h 4939815"/>
                  <a:gd name="connsiteX0" fmla="*/ 3546766 w 3567427"/>
                  <a:gd name="connsiteY0" fmla="*/ 0 h 4944652"/>
                  <a:gd name="connsiteX1" fmla="*/ 2826326 w 3567427"/>
                  <a:gd name="connsiteY1" fmla="*/ 1731820 h 4944652"/>
                  <a:gd name="connsiteX2" fmla="*/ 748145 w 3567427"/>
                  <a:gd name="connsiteY2" fmla="*/ 2050474 h 4944652"/>
                  <a:gd name="connsiteX3" fmla="*/ 1066801 w 3567427"/>
                  <a:gd name="connsiteY3" fmla="*/ 3782292 h 4944652"/>
                  <a:gd name="connsiteX4" fmla="*/ 13855 w 3567427"/>
                  <a:gd name="connsiteY4" fmla="*/ 4724401 h 4944652"/>
                  <a:gd name="connsiteX5" fmla="*/ 0 w 3567427"/>
                  <a:gd name="connsiteY5" fmla="*/ 41565 h 4944652"/>
                  <a:gd name="connsiteX6" fmla="*/ 3546766 w 3567427"/>
                  <a:gd name="connsiteY6" fmla="*/ 0 h 4944652"/>
                  <a:gd name="connsiteX0" fmla="*/ 3546766 w 3566619"/>
                  <a:gd name="connsiteY0" fmla="*/ 0 h 4940065"/>
                  <a:gd name="connsiteX1" fmla="*/ 2826326 w 3566619"/>
                  <a:gd name="connsiteY1" fmla="*/ 1731820 h 4940065"/>
                  <a:gd name="connsiteX2" fmla="*/ 872836 w 3566619"/>
                  <a:gd name="connsiteY2" fmla="*/ 2299856 h 4940065"/>
                  <a:gd name="connsiteX3" fmla="*/ 1066801 w 3566619"/>
                  <a:gd name="connsiteY3" fmla="*/ 3782292 h 4940065"/>
                  <a:gd name="connsiteX4" fmla="*/ 13855 w 3566619"/>
                  <a:gd name="connsiteY4" fmla="*/ 4724401 h 4940065"/>
                  <a:gd name="connsiteX5" fmla="*/ 0 w 3566619"/>
                  <a:gd name="connsiteY5" fmla="*/ 41565 h 4940065"/>
                  <a:gd name="connsiteX6" fmla="*/ 3546766 w 3566619"/>
                  <a:gd name="connsiteY6" fmla="*/ 0 h 4940065"/>
                  <a:gd name="connsiteX0" fmla="*/ 3546766 w 3566619"/>
                  <a:gd name="connsiteY0" fmla="*/ 0 h 4943391"/>
                  <a:gd name="connsiteX1" fmla="*/ 2826326 w 3566619"/>
                  <a:gd name="connsiteY1" fmla="*/ 1731820 h 4943391"/>
                  <a:gd name="connsiteX2" fmla="*/ 872836 w 3566619"/>
                  <a:gd name="connsiteY2" fmla="*/ 2299856 h 4943391"/>
                  <a:gd name="connsiteX3" fmla="*/ 1343891 w 3566619"/>
                  <a:gd name="connsiteY3" fmla="*/ 3810001 h 4943391"/>
                  <a:gd name="connsiteX4" fmla="*/ 13855 w 3566619"/>
                  <a:gd name="connsiteY4" fmla="*/ 4724401 h 4943391"/>
                  <a:gd name="connsiteX5" fmla="*/ 0 w 3566619"/>
                  <a:gd name="connsiteY5" fmla="*/ 41565 h 4943391"/>
                  <a:gd name="connsiteX6" fmla="*/ 3546766 w 3566619"/>
                  <a:gd name="connsiteY6" fmla="*/ 0 h 4943391"/>
                  <a:gd name="connsiteX0" fmla="*/ 3546766 w 3566619"/>
                  <a:gd name="connsiteY0" fmla="*/ 0 h 4955848"/>
                  <a:gd name="connsiteX1" fmla="*/ 2826326 w 3566619"/>
                  <a:gd name="connsiteY1" fmla="*/ 1731820 h 4955848"/>
                  <a:gd name="connsiteX2" fmla="*/ 872836 w 3566619"/>
                  <a:gd name="connsiteY2" fmla="*/ 2299856 h 4955848"/>
                  <a:gd name="connsiteX3" fmla="*/ 1136073 w 3566619"/>
                  <a:gd name="connsiteY3" fmla="*/ 3906983 h 4955848"/>
                  <a:gd name="connsiteX4" fmla="*/ 13855 w 3566619"/>
                  <a:gd name="connsiteY4" fmla="*/ 4724401 h 4955848"/>
                  <a:gd name="connsiteX5" fmla="*/ 0 w 3566619"/>
                  <a:gd name="connsiteY5" fmla="*/ 41565 h 4955848"/>
                  <a:gd name="connsiteX6" fmla="*/ 3546766 w 3566619"/>
                  <a:gd name="connsiteY6" fmla="*/ 0 h 4955848"/>
                  <a:gd name="connsiteX0" fmla="*/ 3546766 w 3609882"/>
                  <a:gd name="connsiteY0" fmla="*/ 0 h 4955848"/>
                  <a:gd name="connsiteX1" fmla="*/ 3214254 w 3609882"/>
                  <a:gd name="connsiteY1" fmla="*/ 1579420 h 4955848"/>
                  <a:gd name="connsiteX2" fmla="*/ 872836 w 3609882"/>
                  <a:gd name="connsiteY2" fmla="*/ 2299856 h 4955848"/>
                  <a:gd name="connsiteX3" fmla="*/ 1136073 w 3609882"/>
                  <a:gd name="connsiteY3" fmla="*/ 3906983 h 4955848"/>
                  <a:gd name="connsiteX4" fmla="*/ 13855 w 3609882"/>
                  <a:gd name="connsiteY4" fmla="*/ 4724401 h 4955848"/>
                  <a:gd name="connsiteX5" fmla="*/ 0 w 3609882"/>
                  <a:gd name="connsiteY5" fmla="*/ 41565 h 4955848"/>
                  <a:gd name="connsiteX6" fmla="*/ 3546766 w 3609882"/>
                  <a:gd name="connsiteY6" fmla="*/ 0 h 4955848"/>
                  <a:gd name="connsiteX0" fmla="*/ 3546766 w 3609882"/>
                  <a:gd name="connsiteY0" fmla="*/ 0 h 4957825"/>
                  <a:gd name="connsiteX1" fmla="*/ 3214254 w 3609882"/>
                  <a:gd name="connsiteY1" fmla="*/ 1579420 h 4957825"/>
                  <a:gd name="connsiteX2" fmla="*/ 872836 w 3609882"/>
                  <a:gd name="connsiteY2" fmla="*/ 2299856 h 4957825"/>
                  <a:gd name="connsiteX3" fmla="*/ 1136073 w 3609882"/>
                  <a:gd name="connsiteY3" fmla="*/ 3906983 h 4957825"/>
                  <a:gd name="connsiteX4" fmla="*/ 13855 w 3609882"/>
                  <a:gd name="connsiteY4" fmla="*/ 4724401 h 4957825"/>
                  <a:gd name="connsiteX5" fmla="*/ 0 w 3609882"/>
                  <a:gd name="connsiteY5" fmla="*/ 41565 h 4957825"/>
                  <a:gd name="connsiteX6" fmla="*/ 3546766 w 3609882"/>
                  <a:gd name="connsiteY6" fmla="*/ 0 h 4957825"/>
                  <a:gd name="connsiteX0" fmla="*/ 3635098 w 3698214"/>
                  <a:gd name="connsiteY0" fmla="*/ 0 h 4956688"/>
                  <a:gd name="connsiteX1" fmla="*/ 3302586 w 3698214"/>
                  <a:gd name="connsiteY1" fmla="*/ 1579420 h 4956688"/>
                  <a:gd name="connsiteX2" fmla="*/ 961168 w 3698214"/>
                  <a:gd name="connsiteY2" fmla="*/ 2299856 h 4956688"/>
                  <a:gd name="connsiteX3" fmla="*/ 1432223 w 3698214"/>
                  <a:gd name="connsiteY3" fmla="*/ 4045529 h 4956688"/>
                  <a:gd name="connsiteX4" fmla="*/ 102187 w 3698214"/>
                  <a:gd name="connsiteY4" fmla="*/ 4724401 h 4956688"/>
                  <a:gd name="connsiteX5" fmla="*/ 88332 w 3698214"/>
                  <a:gd name="connsiteY5" fmla="*/ 41565 h 4956688"/>
                  <a:gd name="connsiteX6" fmla="*/ 3635098 w 3698214"/>
                  <a:gd name="connsiteY6" fmla="*/ 0 h 4956688"/>
                  <a:gd name="connsiteX0" fmla="*/ 3635098 w 3698214"/>
                  <a:gd name="connsiteY0" fmla="*/ 0 h 4956688"/>
                  <a:gd name="connsiteX1" fmla="*/ 3302586 w 3698214"/>
                  <a:gd name="connsiteY1" fmla="*/ 1579420 h 4956688"/>
                  <a:gd name="connsiteX2" fmla="*/ 961168 w 3698214"/>
                  <a:gd name="connsiteY2" fmla="*/ 2299856 h 4956688"/>
                  <a:gd name="connsiteX3" fmla="*/ 1432223 w 3698214"/>
                  <a:gd name="connsiteY3" fmla="*/ 4045529 h 4956688"/>
                  <a:gd name="connsiteX4" fmla="*/ 102187 w 3698214"/>
                  <a:gd name="connsiteY4" fmla="*/ 4724401 h 4956688"/>
                  <a:gd name="connsiteX5" fmla="*/ 88332 w 3698214"/>
                  <a:gd name="connsiteY5" fmla="*/ 41565 h 4956688"/>
                  <a:gd name="connsiteX6" fmla="*/ 3635098 w 3698214"/>
                  <a:gd name="connsiteY6" fmla="*/ 0 h 4956688"/>
                  <a:gd name="connsiteX0" fmla="*/ 3635098 w 3698214"/>
                  <a:gd name="connsiteY0" fmla="*/ 0 h 4956688"/>
                  <a:gd name="connsiteX1" fmla="*/ 3302586 w 3698214"/>
                  <a:gd name="connsiteY1" fmla="*/ 1579420 h 4956688"/>
                  <a:gd name="connsiteX2" fmla="*/ 961168 w 3698214"/>
                  <a:gd name="connsiteY2" fmla="*/ 2299856 h 4956688"/>
                  <a:gd name="connsiteX3" fmla="*/ 1432223 w 3698214"/>
                  <a:gd name="connsiteY3" fmla="*/ 4045529 h 4956688"/>
                  <a:gd name="connsiteX4" fmla="*/ 102187 w 3698214"/>
                  <a:gd name="connsiteY4" fmla="*/ 4724401 h 4956688"/>
                  <a:gd name="connsiteX5" fmla="*/ 88332 w 3698214"/>
                  <a:gd name="connsiteY5" fmla="*/ 41565 h 4956688"/>
                  <a:gd name="connsiteX6" fmla="*/ 3635098 w 3698214"/>
                  <a:gd name="connsiteY6" fmla="*/ 0 h 4956688"/>
                  <a:gd name="connsiteX0" fmla="*/ 3591845 w 3654961"/>
                  <a:gd name="connsiteY0" fmla="*/ 0 h 4968373"/>
                  <a:gd name="connsiteX1" fmla="*/ 3259333 w 3654961"/>
                  <a:gd name="connsiteY1" fmla="*/ 1579420 h 4968373"/>
                  <a:gd name="connsiteX2" fmla="*/ 917915 w 3654961"/>
                  <a:gd name="connsiteY2" fmla="*/ 2299856 h 4968373"/>
                  <a:gd name="connsiteX3" fmla="*/ 1388970 w 3654961"/>
                  <a:gd name="connsiteY3" fmla="*/ 4045529 h 4968373"/>
                  <a:gd name="connsiteX4" fmla="*/ 58934 w 3654961"/>
                  <a:gd name="connsiteY4" fmla="*/ 4724401 h 4968373"/>
                  <a:gd name="connsiteX5" fmla="*/ 45079 w 3654961"/>
                  <a:gd name="connsiteY5" fmla="*/ 41565 h 4968373"/>
                  <a:gd name="connsiteX6" fmla="*/ 3591845 w 3654961"/>
                  <a:gd name="connsiteY6" fmla="*/ 0 h 4968373"/>
                  <a:gd name="connsiteX0" fmla="*/ 3591845 w 3654961"/>
                  <a:gd name="connsiteY0" fmla="*/ 0 h 4967280"/>
                  <a:gd name="connsiteX1" fmla="*/ 3259333 w 3654961"/>
                  <a:gd name="connsiteY1" fmla="*/ 1579420 h 4967280"/>
                  <a:gd name="connsiteX2" fmla="*/ 917915 w 3654961"/>
                  <a:gd name="connsiteY2" fmla="*/ 2299856 h 4967280"/>
                  <a:gd name="connsiteX3" fmla="*/ 1388970 w 3654961"/>
                  <a:gd name="connsiteY3" fmla="*/ 4045529 h 4967280"/>
                  <a:gd name="connsiteX4" fmla="*/ 58934 w 3654961"/>
                  <a:gd name="connsiteY4" fmla="*/ 4724401 h 4967280"/>
                  <a:gd name="connsiteX5" fmla="*/ 45079 w 3654961"/>
                  <a:gd name="connsiteY5" fmla="*/ 41565 h 4967280"/>
                  <a:gd name="connsiteX6" fmla="*/ 3591845 w 3654961"/>
                  <a:gd name="connsiteY6" fmla="*/ 0 h 4967280"/>
                  <a:gd name="connsiteX0" fmla="*/ 3591845 w 3654961"/>
                  <a:gd name="connsiteY0" fmla="*/ 0 h 4979298"/>
                  <a:gd name="connsiteX1" fmla="*/ 3259333 w 3654961"/>
                  <a:gd name="connsiteY1" fmla="*/ 1579420 h 4979298"/>
                  <a:gd name="connsiteX2" fmla="*/ 917915 w 3654961"/>
                  <a:gd name="connsiteY2" fmla="*/ 2299856 h 4979298"/>
                  <a:gd name="connsiteX3" fmla="*/ 1388970 w 3654961"/>
                  <a:gd name="connsiteY3" fmla="*/ 4045529 h 4979298"/>
                  <a:gd name="connsiteX4" fmla="*/ 58934 w 3654961"/>
                  <a:gd name="connsiteY4" fmla="*/ 4738255 h 4979298"/>
                  <a:gd name="connsiteX5" fmla="*/ 45079 w 3654961"/>
                  <a:gd name="connsiteY5" fmla="*/ 41565 h 4979298"/>
                  <a:gd name="connsiteX6" fmla="*/ 3591845 w 3654961"/>
                  <a:gd name="connsiteY6" fmla="*/ 0 h 4979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654961" h="4979298">
                    <a:moveTo>
                      <a:pt x="3591845" y="0"/>
                    </a:moveTo>
                    <a:cubicBezTo>
                      <a:pt x="3704991" y="635000"/>
                      <a:pt x="3704988" y="1196111"/>
                      <a:pt x="3259333" y="1579420"/>
                    </a:cubicBezTo>
                    <a:cubicBezTo>
                      <a:pt x="2813678" y="1962729"/>
                      <a:pt x="1229642" y="1888838"/>
                      <a:pt x="917915" y="2299856"/>
                    </a:cubicBezTo>
                    <a:cubicBezTo>
                      <a:pt x="606188" y="2710874"/>
                      <a:pt x="1532133" y="3639129"/>
                      <a:pt x="1388970" y="4045529"/>
                    </a:cubicBezTo>
                    <a:cubicBezTo>
                      <a:pt x="1245807" y="4451929"/>
                      <a:pt x="185461" y="5430703"/>
                      <a:pt x="58934" y="4738255"/>
                    </a:cubicBezTo>
                    <a:cubicBezTo>
                      <a:pt x="-67593" y="4045807"/>
                      <a:pt x="49697" y="1602510"/>
                      <a:pt x="45079" y="41565"/>
                    </a:cubicBezTo>
                    <a:lnTo>
                      <a:pt x="359184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84407" tIns="42203" rIns="84407" bIns="42203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th-TH" sz="1661"/>
              </a:p>
            </p:txBody>
          </p:sp>
          <p:sp>
            <p:nvSpPr>
              <p:cNvPr id="23" name="รูปแบบอิสระ: รูปร่าง 22">
                <a:extLst>
                  <a:ext uri="{FF2B5EF4-FFF2-40B4-BE49-F238E27FC236}">
                    <a16:creationId xmlns:a16="http://schemas.microsoft.com/office/drawing/2014/main" id="{D9CEDDBE-8C27-4A8F-9572-814A7BE126F2}"/>
                  </a:ext>
                </a:extLst>
              </p:cNvPr>
              <p:cNvSpPr/>
              <p:nvPr/>
            </p:nvSpPr>
            <p:spPr>
              <a:xfrm>
                <a:off x="-13854" y="-53779"/>
                <a:ext cx="5988928" cy="3844532"/>
              </a:xfrm>
              <a:custGeom>
                <a:avLst/>
                <a:gdLst>
                  <a:gd name="connsiteX0" fmla="*/ 5791200 w 5791200"/>
                  <a:gd name="connsiteY0" fmla="*/ 13854 h 3574472"/>
                  <a:gd name="connsiteX1" fmla="*/ 3061855 w 5791200"/>
                  <a:gd name="connsiteY1" fmla="*/ 678872 h 3574472"/>
                  <a:gd name="connsiteX2" fmla="*/ 2992582 w 5791200"/>
                  <a:gd name="connsiteY2" fmla="*/ 1607127 h 3574472"/>
                  <a:gd name="connsiteX3" fmla="*/ 1413164 w 5791200"/>
                  <a:gd name="connsiteY3" fmla="*/ 1870363 h 3574472"/>
                  <a:gd name="connsiteX4" fmla="*/ 0 w 5791200"/>
                  <a:gd name="connsiteY4" fmla="*/ 3574472 h 3574472"/>
                  <a:gd name="connsiteX5" fmla="*/ 55418 w 5791200"/>
                  <a:gd name="connsiteY5" fmla="*/ 0 h 3574472"/>
                  <a:gd name="connsiteX6" fmla="*/ 5791200 w 5791200"/>
                  <a:gd name="connsiteY6" fmla="*/ 13854 h 3574472"/>
                  <a:gd name="connsiteX0" fmla="*/ 5822003 w 5822003"/>
                  <a:gd name="connsiteY0" fmla="*/ 28151 h 3588769"/>
                  <a:gd name="connsiteX1" fmla="*/ 3092658 w 5822003"/>
                  <a:gd name="connsiteY1" fmla="*/ 693169 h 3588769"/>
                  <a:gd name="connsiteX2" fmla="*/ 3023385 w 5822003"/>
                  <a:gd name="connsiteY2" fmla="*/ 1621424 h 3588769"/>
                  <a:gd name="connsiteX3" fmla="*/ 1443967 w 5822003"/>
                  <a:gd name="connsiteY3" fmla="*/ 1884660 h 3588769"/>
                  <a:gd name="connsiteX4" fmla="*/ 30803 w 5822003"/>
                  <a:gd name="connsiteY4" fmla="*/ 3588769 h 3588769"/>
                  <a:gd name="connsiteX5" fmla="*/ 0 w 5822003"/>
                  <a:gd name="connsiteY5" fmla="*/ 0 h 3588769"/>
                  <a:gd name="connsiteX6" fmla="*/ 5822003 w 5822003"/>
                  <a:gd name="connsiteY6" fmla="*/ 28151 h 3588769"/>
                  <a:gd name="connsiteX0" fmla="*/ 5879484 w 5879484"/>
                  <a:gd name="connsiteY0" fmla="*/ 42449 h 3603067"/>
                  <a:gd name="connsiteX1" fmla="*/ 3150139 w 5879484"/>
                  <a:gd name="connsiteY1" fmla="*/ 707467 h 3603067"/>
                  <a:gd name="connsiteX2" fmla="*/ 3080866 w 5879484"/>
                  <a:gd name="connsiteY2" fmla="*/ 1635722 h 3603067"/>
                  <a:gd name="connsiteX3" fmla="*/ 1501448 w 5879484"/>
                  <a:gd name="connsiteY3" fmla="*/ 1898958 h 3603067"/>
                  <a:gd name="connsiteX4" fmla="*/ 88284 w 5879484"/>
                  <a:gd name="connsiteY4" fmla="*/ 3603067 h 3603067"/>
                  <a:gd name="connsiteX5" fmla="*/ 0 w 5879484"/>
                  <a:gd name="connsiteY5" fmla="*/ 0 h 3603067"/>
                  <a:gd name="connsiteX6" fmla="*/ 5879484 w 5879484"/>
                  <a:gd name="connsiteY6" fmla="*/ 42449 h 3603067"/>
                  <a:gd name="connsiteX0" fmla="*/ 5879484 w 5879484"/>
                  <a:gd name="connsiteY0" fmla="*/ 42449 h 3603067"/>
                  <a:gd name="connsiteX1" fmla="*/ 3150139 w 5879484"/>
                  <a:gd name="connsiteY1" fmla="*/ 707467 h 3603067"/>
                  <a:gd name="connsiteX2" fmla="*/ 3080866 w 5879484"/>
                  <a:gd name="connsiteY2" fmla="*/ 1635722 h 3603067"/>
                  <a:gd name="connsiteX3" fmla="*/ 1501448 w 5879484"/>
                  <a:gd name="connsiteY3" fmla="*/ 1898958 h 3603067"/>
                  <a:gd name="connsiteX4" fmla="*/ 2063 w 5879484"/>
                  <a:gd name="connsiteY4" fmla="*/ 3603067 h 3603067"/>
                  <a:gd name="connsiteX5" fmla="*/ 0 w 5879484"/>
                  <a:gd name="connsiteY5" fmla="*/ 0 h 3603067"/>
                  <a:gd name="connsiteX6" fmla="*/ 5879484 w 5879484"/>
                  <a:gd name="connsiteY6" fmla="*/ 42449 h 3603067"/>
                  <a:gd name="connsiteX0" fmla="*/ 6021126 w 6021126"/>
                  <a:gd name="connsiteY0" fmla="*/ 42449 h 3688855"/>
                  <a:gd name="connsiteX1" fmla="*/ 3291781 w 6021126"/>
                  <a:gd name="connsiteY1" fmla="*/ 707467 h 3688855"/>
                  <a:gd name="connsiteX2" fmla="*/ 3222508 w 6021126"/>
                  <a:gd name="connsiteY2" fmla="*/ 1635722 h 3688855"/>
                  <a:gd name="connsiteX3" fmla="*/ 1643090 w 6021126"/>
                  <a:gd name="connsiteY3" fmla="*/ 1898958 h 3688855"/>
                  <a:gd name="connsiteX4" fmla="*/ 2 w 6021126"/>
                  <a:gd name="connsiteY4" fmla="*/ 3688855 h 3688855"/>
                  <a:gd name="connsiteX5" fmla="*/ 141642 w 6021126"/>
                  <a:gd name="connsiteY5" fmla="*/ 0 h 3688855"/>
                  <a:gd name="connsiteX6" fmla="*/ 6021126 w 6021126"/>
                  <a:gd name="connsiteY6" fmla="*/ 42449 h 3688855"/>
                  <a:gd name="connsiteX0" fmla="*/ 6109408 w 6109408"/>
                  <a:gd name="connsiteY0" fmla="*/ 128236 h 3774642"/>
                  <a:gd name="connsiteX1" fmla="*/ 3380063 w 6109408"/>
                  <a:gd name="connsiteY1" fmla="*/ 793254 h 3774642"/>
                  <a:gd name="connsiteX2" fmla="*/ 3310790 w 6109408"/>
                  <a:gd name="connsiteY2" fmla="*/ 1721509 h 3774642"/>
                  <a:gd name="connsiteX3" fmla="*/ 1731372 w 6109408"/>
                  <a:gd name="connsiteY3" fmla="*/ 1984745 h 3774642"/>
                  <a:gd name="connsiteX4" fmla="*/ 88284 w 6109408"/>
                  <a:gd name="connsiteY4" fmla="*/ 3774642 h 3774642"/>
                  <a:gd name="connsiteX5" fmla="*/ 0 w 6109408"/>
                  <a:gd name="connsiteY5" fmla="*/ 0 h 3774642"/>
                  <a:gd name="connsiteX6" fmla="*/ 6109408 w 6109408"/>
                  <a:gd name="connsiteY6" fmla="*/ 128236 h 3774642"/>
                  <a:gd name="connsiteX0" fmla="*/ 6109408 w 6109408"/>
                  <a:gd name="connsiteY0" fmla="*/ 128236 h 3774642"/>
                  <a:gd name="connsiteX1" fmla="*/ 3380063 w 6109408"/>
                  <a:gd name="connsiteY1" fmla="*/ 793254 h 3774642"/>
                  <a:gd name="connsiteX2" fmla="*/ 3310790 w 6109408"/>
                  <a:gd name="connsiteY2" fmla="*/ 1721509 h 3774642"/>
                  <a:gd name="connsiteX3" fmla="*/ 1731372 w 6109408"/>
                  <a:gd name="connsiteY3" fmla="*/ 1984745 h 3774642"/>
                  <a:gd name="connsiteX4" fmla="*/ 88284 w 6109408"/>
                  <a:gd name="connsiteY4" fmla="*/ 3774642 h 3774642"/>
                  <a:gd name="connsiteX5" fmla="*/ 0 w 6109408"/>
                  <a:gd name="connsiteY5" fmla="*/ 0 h 3774642"/>
                  <a:gd name="connsiteX6" fmla="*/ 6109408 w 6109408"/>
                  <a:gd name="connsiteY6" fmla="*/ 128236 h 3774642"/>
                  <a:gd name="connsiteX0" fmla="*/ 6109408 w 6109408"/>
                  <a:gd name="connsiteY0" fmla="*/ 128236 h 3774642"/>
                  <a:gd name="connsiteX1" fmla="*/ 3380063 w 6109408"/>
                  <a:gd name="connsiteY1" fmla="*/ 793254 h 3774642"/>
                  <a:gd name="connsiteX2" fmla="*/ 3310790 w 6109408"/>
                  <a:gd name="connsiteY2" fmla="*/ 1721509 h 3774642"/>
                  <a:gd name="connsiteX3" fmla="*/ 1731372 w 6109408"/>
                  <a:gd name="connsiteY3" fmla="*/ 1984745 h 3774642"/>
                  <a:gd name="connsiteX4" fmla="*/ 88284 w 6109408"/>
                  <a:gd name="connsiteY4" fmla="*/ 3774642 h 3774642"/>
                  <a:gd name="connsiteX5" fmla="*/ 0 w 6109408"/>
                  <a:gd name="connsiteY5" fmla="*/ 0 h 3774642"/>
                  <a:gd name="connsiteX6" fmla="*/ 6109408 w 6109408"/>
                  <a:gd name="connsiteY6" fmla="*/ 128236 h 3774642"/>
                  <a:gd name="connsiteX0" fmla="*/ 6037557 w 6037557"/>
                  <a:gd name="connsiteY0" fmla="*/ 142533 h 3788939"/>
                  <a:gd name="connsiteX1" fmla="*/ 3308212 w 6037557"/>
                  <a:gd name="connsiteY1" fmla="*/ 807551 h 3788939"/>
                  <a:gd name="connsiteX2" fmla="*/ 3238939 w 6037557"/>
                  <a:gd name="connsiteY2" fmla="*/ 1735806 h 3788939"/>
                  <a:gd name="connsiteX3" fmla="*/ 1659521 w 6037557"/>
                  <a:gd name="connsiteY3" fmla="*/ 1999042 h 3788939"/>
                  <a:gd name="connsiteX4" fmla="*/ 16433 w 6037557"/>
                  <a:gd name="connsiteY4" fmla="*/ 3788939 h 3788939"/>
                  <a:gd name="connsiteX5" fmla="*/ 0 w 6037557"/>
                  <a:gd name="connsiteY5" fmla="*/ 0 h 3788939"/>
                  <a:gd name="connsiteX6" fmla="*/ 6037557 w 6037557"/>
                  <a:gd name="connsiteY6" fmla="*/ 142533 h 3788939"/>
                  <a:gd name="connsiteX0" fmla="*/ 6037557 w 6037557"/>
                  <a:gd name="connsiteY0" fmla="*/ 142533 h 3788939"/>
                  <a:gd name="connsiteX1" fmla="*/ 3308212 w 6037557"/>
                  <a:gd name="connsiteY1" fmla="*/ 807551 h 3788939"/>
                  <a:gd name="connsiteX2" fmla="*/ 3238939 w 6037557"/>
                  <a:gd name="connsiteY2" fmla="*/ 1735806 h 3788939"/>
                  <a:gd name="connsiteX3" fmla="*/ 1659521 w 6037557"/>
                  <a:gd name="connsiteY3" fmla="*/ 1999042 h 3788939"/>
                  <a:gd name="connsiteX4" fmla="*/ 16433 w 6037557"/>
                  <a:gd name="connsiteY4" fmla="*/ 3788939 h 3788939"/>
                  <a:gd name="connsiteX5" fmla="*/ 0 w 6037557"/>
                  <a:gd name="connsiteY5" fmla="*/ 0 h 3788939"/>
                  <a:gd name="connsiteX6" fmla="*/ 6037557 w 6037557"/>
                  <a:gd name="connsiteY6" fmla="*/ 142533 h 3788939"/>
                  <a:gd name="connsiteX0" fmla="*/ 6109407 w 6109407"/>
                  <a:gd name="connsiteY0" fmla="*/ 0 h 3789385"/>
                  <a:gd name="connsiteX1" fmla="*/ 3308212 w 6109407"/>
                  <a:gd name="connsiteY1" fmla="*/ 807997 h 3789385"/>
                  <a:gd name="connsiteX2" fmla="*/ 3238939 w 6109407"/>
                  <a:gd name="connsiteY2" fmla="*/ 1736252 h 3789385"/>
                  <a:gd name="connsiteX3" fmla="*/ 1659521 w 6109407"/>
                  <a:gd name="connsiteY3" fmla="*/ 1999488 h 3789385"/>
                  <a:gd name="connsiteX4" fmla="*/ 16433 w 6109407"/>
                  <a:gd name="connsiteY4" fmla="*/ 3789385 h 3789385"/>
                  <a:gd name="connsiteX5" fmla="*/ 0 w 6109407"/>
                  <a:gd name="connsiteY5" fmla="*/ 446 h 3789385"/>
                  <a:gd name="connsiteX6" fmla="*/ 6109407 w 6109407"/>
                  <a:gd name="connsiteY6" fmla="*/ 0 h 3789385"/>
                  <a:gd name="connsiteX0" fmla="*/ 6109407 w 6179364"/>
                  <a:gd name="connsiteY0" fmla="*/ 0 h 3789385"/>
                  <a:gd name="connsiteX1" fmla="*/ 3308212 w 6179364"/>
                  <a:gd name="connsiteY1" fmla="*/ 807997 h 3789385"/>
                  <a:gd name="connsiteX2" fmla="*/ 3238939 w 6179364"/>
                  <a:gd name="connsiteY2" fmla="*/ 1736252 h 3789385"/>
                  <a:gd name="connsiteX3" fmla="*/ 1659521 w 6179364"/>
                  <a:gd name="connsiteY3" fmla="*/ 1999488 h 3789385"/>
                  <a:gd name="connsiteX4" fmla="*/ 16433 w 6179364"/>
                  <a:gd name="connsiteY4" fmla="*/ 3789385 h 3789385"/>
                  <a:gd name="connsiteX5" fmla="*/ 0 w 6179364"/>
                  <a:gd name="connsiteY5" fmla="*/ 446 h 3789385"/>
                  <a:gd name="connsiteX6" fmla="*/ 6109407 w 6179364"/>
                  <a:gd name="connsiteY6" fmla="*/ 0 h 3789385"/>
                  <a:gd name="connsiteX0" fmla="*/ 6109407 w 6179364"/>
                  <a:gd name="connsiteY0" fmla="*/ 0 h 3789385"/>
                  <a:gd name="connsiteX1" fmla="*/ 3308212 w 6179364"/>
                  <a:gd name="connsiteY1" fmla="*/ 807997 h 3789385"/>
                  <a:gd name="connsiteX2" fmla="*/ 3238939 w 6179364"/>
                  <a:gd name="connsiteY2" fmla="*/ 1736252 h 3789385"/>
                  <a:gd name="connsiteX3" fmla="*/ 1659521 w 6179364"/>
                  <a:gd name="connsiteY3" fmla="*/ 1999488 h 3789385"/>
                  <a:gd name="connsiteX4" fmla="*/ 16433 w 6179364"/>
                  <a:gd name="connsiteY4" fmla="*/ 3789385 h 3789385"/>
                  <a:gd name="connsiteX5" fmla="*/ 0 w 6179364"/>
                  <a:gd name="connsiteY5" fmla="*/ 446 h 3789385"/>
                  <a:gd name="connsiteX6" fmla="*/ 6109407 w 6179364"/>
                  <a:gd name="connsiteY6" fmla="*/ 0 h 3789385"/>
                  <a:gd name="connsiteX0" fmla="*/ 6109407 w 6179364"/>
                  <a:gd name="connsiteY0" fmla="*/ 0 h 3826203"/>
                  <a:gd name="connsiteX1" fmla="*/ 3308212 w 6179364"/>
                  <a:gd name="connsiteY1" fmla="*/ 807997 h 3826203"/>
                  <a:gd name="connsiteX2" fmla="*/ 3238939 w 6179364"/>
                  <a:gd name="connsiteY2" fmla="*/ 1736252 h 3826203"/>
                  <a:gd name="connsiteX3" fmla="*/ 1659521 w 6179364"/>
                  <a:gd name="connsiteY3" fmla="*/ 1999488 h 3826203"/>
                  <a:gd name="connsiteX4" fmla="*/ 16433 w 6179364"/>
                  <a:gd name="connsiteY4" fmla="*/ 3789385 h 3826203"/>
                  <a:gd name="connsiteX5" fmla="*/ 0 w 6179364"/>
                  <a:gd name="connsiteY5" fmla="*/ 446 h 3826203"/>
                  <a:gd name="connsiteX6" fmla="*/ 6109407 w 6179364"/>
                  <a:gd name="connsiteY6" fmla="*/ 0 h 3826203"/>
                  <a:gd name="connsiteX0" fmla="*/ 6109407 w 6194666"/>
                  <a:gd name="connsiteY0" fmla="*/ 0 h 3826203"/>
                  <a:gd name="connsiteX1" fmla="*/ 3897392 w 6194666"/>
                  <a:gd name="connsiteY1" fmla="*/ 636422 h 3826203"/>
                  <a:gd name="connsiteX2" fmla="*/ 3238939 w 6194666"/>
                  <a:gd name="connsiteY2" fmla="*/ 1736252 h 3826203"/>
                  <a:gd name="connsiteX3" fmla="*/ 1659521 w 6194666"/>
                  <a:gd name="connsiteY3" fmla="*/ 1999488 h 3826203"/>
                  <a:gd name="connsiteX4" fmla="*/ 16433 w 6194666"/>
                  <a:gd name="connsiteY4" fmla="*/ 3789385 h 3826203"/>
                  <a:gd name="connsiteX5" fmla="*/ 0 w 6194666"/>
                  <a:gd name="connsiteY5" fmla="*/ 446 h 3826203"/>
                  <a:gd name="connsiteX6" fmla="*/ 6109407 w 6194666"/>
                  <a:gd name="connsiteY6" fmla="*/ 0 h 3826203"/>
                  <a:gd name="connsiteX0" fmla="*/ 6109407 w 6195622"/>
                  <a:gd name="connsiteY0" fmla="*/ 0 h 3830610"/>
                  <a:gd name="connsiteX1" fmla="*/ 3897392 w 6195622"/>
                  <a:gd name="connsiteY1" fmla="*/ 636422 h 3830610"/>
                  <a:gd name="connsiteX2" fmla="*/ 3052127 w 6195622"/>
                  <a:gd name="connsiteY2" fmla="*/ 1764848 h 3830610"/>
                  <a:gd name="connsiteX3" fmla="*/ 1659521 w 6195622"/>
                  <a:gd name="connsiteY3" fmla="*/ 1999488 h 3830610"/>
                  <a:gd name="connsiteX4" fmla="*/ 16433 w 6195622"/>
                  <a:gd name="connsiteY4" fmla="*/ 3789385 h 3830610"/>
                  <a:gd name="connsiteX5" fmla="*/ 0 w 6195622"/>
                  <a:gd name="connsiteY5" fmla="*/ 446 h 3830610"/>
                  <a:gd name="connsiteX6" fmla="*/ 6109407 w 6195622"/>
                  <a:gd name="connsiteY6" fmla="*/ 0 h 3830610"/>
                  <a:gd name="connsiteX0" fmla="*/ 6109407 w 6200522"/>
                  <a:gd name="connsiteY0" fmla="*/ 0 h 3830610"/>
                  <a:gd name="connsiteX1" fmla="*/ 4041094 w 6200522"/>
                  <a:gd name="connsiteY1" fmla="*/ 893784 h 3830610"/>
                  <a:gd name="connsiteX2" fmla="*/ 3052127 w 6200522"/>
                  <a:gd name="connsiteY2" fmla="*/ 1764848 h 3830610"/>
                  <a:gd name="connsiteX3" fmla="*/ 1659521 w 6200522"/>
                  <a:gd name="connsiteY3" fmla="*/ 1999488 h 3830610"/>
                  <a:gd name="connsiteX4" fmla="*/ 16433 w 6200522"/>
                  <a:gd name="connsiteY4" fmla="*/ 3789385 h 3830610"/>
                  <a:gd name="connsiteX5" fmla="*/ 0 w 6200522"/>
                  <a:gd name="connsiteY5" fmla="*/ 446 h 3830610"/>
                  <a:gd name="connsiteX6" fmla="*/ 6109407 w 6200522"/>
                  <a:gd name="connsiteY6" fmla="*/ 0 h 3830610"/>
                  <a:gd name="connsiteX0" fmla="*/ 6109407 w 6200522"/>
                  <a:gd name="connsiteY0" fmla="*/ 0 h 3906887"/>
                  <a:gd name="connsiteX1" fmla="*/ 4041094 w 6200522"/>
                  <a:gd name="connsiteY1" fmla="*/ 893784 h 3906887"/>
                  <a:gd name="connsiteX2" fmla="*/ 3052127 w 6200522"/>
                  <a:gd name="connsiteY2" fmla="*/ 1764848 h 3906887"/>
                  <a:gd name="connsiteX3" fmla="*/ 1659521 w 6200522"/>
                  <a:gd name="connsiteY3" fmla="*/ 1999488 h 3906887"/>
                  <a:gd name="connsiteX4" fmla="*/ 921756 w 6200522"/>
                  <a:gd name="connsiteY4" fmla="*/ 2860023 h 3906887"/>
                  <a:gd name="connsiteX5" fmla="*/ 16433 w 6200522"/>
                  <a:gd name="connsiteY5" fmla="*/ 3789385 h 3906887"/>
                  <a:gd name="connsiteX6" fmla="*/ 0 w 6200522"/>
                  <a:gd name="connsiteY6" fmla="*/ 446 h 3906887"/>
                  <a:gd name="connsiteX7" fmla="*/ 6109407 w 6200522"/>
                  <a:gd name="connsiteY7" fmla="*/ 0 h 3906887"/>
                  <a:gd name="connsiteX0" fmla="*/ 6109407 w 6210247"/>
                  <a:gd name="connsiteY0" fmla="*/ 0 h 3906887"/>
                  <a:gd name="connsiteX1" fmla="*/ 4285388 w 6210247"/>
                  <a:gd name="connsiteY1" fmla="*/ 793699 h 3906887"/>
                  <a:gd name="connsiteX2" fmla="*/ 3052127 w 6210247"/>
                  <a:gd name="connsiteY2" fmla="*/ 1764848 h 3906887"/>
                  <a:gd name="connsiteX3" fmla="*/ 1659521 w 6210247"/>
                  <a:gd name="connsiteY3" fmla="*/ 1999488 h 3906887"/>
                  <a:gd name="connsiteX4" fmla="*/ 921756 w 6210247"/>
                  <a:gd name="connsiteY4" fmla="*/ 2860023 h 3906887"/>
                  <a:gd name="connsiteX5" fmla="*/ 16433 w 6210247"/>
                  <a:gd name="connsiteY5" fmla="*/ 3789385 h 3906887"/>
                  <a:gd name="connsiteX6" fmla="*/ 0 w 6210247"/>
                  <a:gd name="connsiteY6" fmla="*/ 446 h 3906887"/>
                  <a:gd name="connsiteX7" fmla="*/ 6109407 w 6210247"/>
                  <a:gd name="connsiteY7" fmla="*/ 0 h 3906887"/>
                  <a:gd name="connsiteX0" fmla="*/ 6109407 w 6214422"/>
                  <a:gd name="connsiteY0" fmla="*/ 0 h 3906887"/>
                  <a:gd name="connsiteX1" fmla="*/ 4285388 w 6214422"/>
                  <a:gd name="connsiteY1" fmla="*/ 793699 h 3906887"/>
                  <a:gd name="connsiteX2" fmla="*/ 2477318 w 6214422"/>
                  <a:gd name="connsiteY2" fmla="*/ 964165 h 3906887"/>
                  <a:gd name="connsiteX3" fmla="*/ 1659521 w 6214422"/>
                  <a:gd name="connsiteY3" fmla="*/ 1999488 h 3906887"/>
                  <a:gd name="connsiteX4" fmla="*/ 921756 w 6214422"/>
                  <a:gd name="connsiteY4" fmla="*/ 2860023 h 3906887"/>
                  <a:gd name="connsiteX5" fmla="*/ 16433 w 6214422"/>
                  <a:gd name="connsiteY5" fmla="*/ 3789385 h 3906887"/>
                  <a:gd name="connsiteX6" fmla="*/ 0 w 6214422"/>
                  <a:gd name="connsiteY6" fmla="*/ 446 h 3906887"/>
                  <a:gd name="connsiteX7" fmla="*/ 6109407 w 6214422"/>
                  <a:gd name="connsiteY7" fmla="*/ 0 h 3906887"/>
                  <a:gd name="connsiteX0" fmla="*/ 6109407 w 6214422"/>
                  <a:gd name="connsiteY0" fmla="*/ 0 h 3906887"/>
                  <a:gd name="connsiteX1" fmla="*/ 4285388 w 6214422"/>
                  <a:gd name="connsiteY1" fmla="*/ 793699 h 3906887"/>
                  <a:gd name="connsiteX2" fmla="*/ 2477318 w 6214422"/>
                  <a:gd name="connsiteY2" fmla="*/ 964165 h 3906887"/>
                  <a:gd name="connsiteX3" fmla="*/ 2033147 w 6214422"/>
                  <a:gd name="connsiteY3" fmla="*/ 2285446 h 3906887"/>
                  <a:gd name="connsiteX4" fmla="*/ 921756 w 6214422"/>
                  <a:gd name="connsiteY4" fmla="*/ 2860023 h 3906887"/>
                  <a:gd name="connsiteX5" fmla="*/ 16433 w 6214422"/>
                  <a:gd name="connsiteY5" fmla="*/ 3789385 h 3906887"/>
                  <a:gd name="connsiteX6" fmla="*/ 0 w 6214422"/>
                  <a:gd name="connsiteY6" fmla="*/ 446 h 3906887"/>
                  <a:gd name="connsiteX7" fmla="*/ 6109407 w 6214422"/>
                  <a:gd name="connsiteY7" fmla="*/ 0 h 3906887"/>
                  <a:gd name="connsiteX0" fmla="*/ 6109407 w 6214422"/>
                  <a:gd name="connsiteY0" fmla="*/ 0 h 3903573"/>
                  <a:gd name="connsiteX1" fmla="*/ 4285388 w 6214422"/>
                  <a:gd name="connsiteY1" fmla="*/ 793699 h 3903573"/>
                  <a:gd name="connsiteX2" fmla="*/ 2477318 w 6214422"/>
                  <a:gd name="connsiteY2" fmla="*/ 964165 h 3903573"/>
                  <a:gd name="connsiteX3" fmla="*/ 2033147 w 6214422"/>
                  <a:gd name="connsiteY3" fmla="*/ 2285446 h 3903573"/>
                  <a:gd name="connsiteX4" fmla="*/ 849905 w 6214422"/>
                  <a:gd name="connsiteY4" fmla="*/ 2817129 h 3903573"/>
                  <a:gd name="connsiteX5" fmla="*/ 16433 w 6214422"/>
                  <a:gd name="connsiteY5" fmla="*/ 3789385 h 3903573"/>
                  <a:gd name="connsiteX6" fmla="*/ 0 w 6214422"/>
                  <a:gd name="connsiteY6" fmla="*/ 446 h 3903573"/>
                  <a:gd name="connsiteX7" fmla="*/ 6109407 w 6214422"/>
                  <a:gd name="connsiteY7" fmla="*/ 0 h 3903573"/>
                  <a:gd name="connsiteX0" fmla="*/ 6109407 w 6214422"/>
                  <a:gd name="connsiteY0" fmla="*/ 0 h 3912056"/>
                  <a:gd name="connsiteX1" fmla="*/ 4285388 w 6214422"/>
                  <a:gd name="connsiteY1" fmla="*/ 793699 h 3912056"/>
                  <a:gd name="connsiteX2" fmla="*/ 2477318 w 6214422"/>
                  <a:gd name="connsiteY2" fmla="*/ 964165 h 3912056"/>
                  <a:gd name="connsiteX3" fmla="*/ 2033147 w 6214422"/>
                  <a:gd name="connsiteY3" fmla="*/ 2285446 h 3912056"/>
                  <a:gd name="connsiteX4" fmla="*/ 849905 w 6214422"/>
                  <a:gd name="connsiteY4" fmla="*/ 2817129 h 3912056"/>
                  <a:gd name="connsiteX5" fmla="*/ 16433 w 6214422"/>
                  <a:gd name="connsiteY5" fmla="*/ 3789385 h 3912056"/>
                  <a:gd name="connsiteX6" fmla="*/ 0 w 6214422"/>
                  <a:gd name="connsiteY6" fmla="*/ 446 h 3912056"/>
                  <a:gd name="connsiteX7" fmla="*/ 6109407 w 6214422"/>
                  <a:gd name="connsiteY7" fmla="*/ 0 h 3912056"/>
                  <a:gd name="connsiteX0" fmla="*/ 6109407 w 6220180"/>
                  <a:gd name="connsiteY0" fmla="*/ 0 h 3912056"/>
                  <a:gd name="connsiteX1" fmla="*/ 4400350 w 6220180"/>
                  <a:gd name="connsiteY1" fmla="*/ 993869 h 3912056"/>
                  <a:gd name="connsiteX2" fmla="*/ 2477318 w 6220180"/>
                  <a:gd name="connsiteY2" fmla="*/ 964165 h 3912056"/>
                  <a:gd name="connsiteX3" fmla="*/ 2033147 w 6220180"/>
                  <a:gd name="connsiteY3" fmla="*/ 2285446 h 3912056"/>
                  <a:gd name="connsiteX4" fmla="*/ 849905 w 6220180"/>
                  <a:gd name="connsiteY4" fmla="*/ 2817129 h 3912056"/>
                  <a:gd name="connsiteX5" fmla="*/ 16433 w 6220180"/>
                  <a:gd name="connsiteY5" fmla="*/ 3789385 h 3912056"/>
                  <a:gd name="connsiteX6" fmla="*/ 0 w 6220180"/>
                  <a:gd name="connsiteY6" fmla="*/ 446 h 3912056"/>
                  <a:gd name="connsiteX7" fmla="*/ 6109407 w 6220180"/>
                  <a:gd name="connsiteY7" fmla="*/ 0 h 3912056"/>
                  <a:gd name="connsiteX0" fmla="*/ 6109407 w 6221637"/>
                  <a:gd name="connsiteY0" fmla="*/ 0 h 3912056"/>
                  <a:gd name="connsiteX1" fmla="*/ 4400350 w 6221637"/>
                  <a:gd name="connsiteY1" fmla="*/ 993869 h 3912056"/>
                  <a:gd name="connsiteX2" fmla="*/ 2477318 w 6221637"/>
                  <a:gd name="connsiteY2" fmla="*/ 964165 h 3912056"/>
                  <a:gd name="connsiteX3" fmla="*/ 2033147 w 6221637"/>
                  <a:gd name="connsiteY3" fmla="*/ 2285446 h 3912056"/>
                  <a:gd name="connsiteX4" fmla="*/ 849905 w 6221637"/>
                  <a:gd name="connsiteY4" fmla="*/ 2817129 h 3912056"/>
                  <a:gd name="connsiteX5" fmla="*/ 16433 w 6221637"/>
                  <a:gd name="connsiteY5" fmla="*/ 3789385 h 3912056"/>
                  <a:gd name="connsiteX6" fmla="*/ 0 w 6221637"/>
                  <a:gd name="connsiteY6" fmla="*/ 446 h 3912056"/>
                  <a:gd name="connsiteX7" fmla="*/ 6109407 w 6221637"/>
                  <a:gd name="connsiteY7" fmla="*/ 0 h 3912056"/>
                  <a:gd name="connsiteX0" fmla="*/ 6109407 w 6217155"/>
                  <a:gd name="connsiteY0" fmla="*/ 0 h 3912056"/>
                  <a:gd name="connsiteX1" fmla="*/ 4314129 w 6217155"/>
                  <a:gd name="connsiteY1" fmla="*/ 765103 h 3912056"/>
                  <a:gd name="connsiteX2" fmla="*/ 2477318 w 6217155"/>
                  <a:gd name="connsiteY2" fmla="*/ 964165 h 3912056"/>
                  <a:gd name="connsiteX3" fmla="*/ 2033147 w 6217155"/>
                  <a:gd name="connsiteY3" fmla="*/ 2285446 h 3912056"/>
                  <a:gd name="connsiteX4" fmla="*/ 849905 w 6217155"/>
                  <a:gd name="connsiteY4" fmla="*/ 2817129 h 3912056"/>
                  <a:gd name="connsiteX5" fmla="*/ 16433 w 6217155"/>
                  <a:gd name="connsiteY5" fmla="*/ 3789385 h 3912056"/>
                  <a:gd name="connsiteX6" fmla="*/ 0 w 6217155"/>
                  <a:gd name="connsiteY6" fmla="*/ 446 h 3912056"/>
                  <a:gd name="connsiteX7" fmla="*/ 6109407 w 6217155"/>
                  <a:gd name="connsiteY7" fmla="*/ 0 h 3912056"/>
                  <a:gd name="connsiteX0" fmla="*/ 6109407 w 6216702"/>
                  <a:gd name="connsiteY0" fmla="*/ 0 h 3912056"/>
                  <a:gd name="connsiteX1" fmla="*/ 4314129 w 6216702"/>
                  <a:gd name="connsiteY1" fmla="*/ 765103 h 3912056"/>
                  <a:gd name="connsiteX2" fmla="*/ 2362355 w 6216702"/>
                  <a:gd name="connsiteY2" fmla="*/ 721101 h 3912056"/>
                  <a:gd name="connsiteX3" fmla="*/ 2033147 w 6216702"/>
                  <a:gd name="connsiteY3" fmla="*/ 2285446 h 3912056"/>
                  <a:gd name="connsiteX4" fmla="*/ 849905 w 6216702"/>
                  <a:gd name="connsiteY4" fmla="*/ 2817129 h 3912056"/>
                  <a:gd name="connsiteX5" fmla="*/ 16433 w 6216702"/>
                  <a:gd name="connsiteY5" fmla="*/ 3789385 h 3912056"/>
                  <a:gd name="connsiteX6" fmla="*/ 0 w 6216702"/>
                  <a:gd name="connsiteY6" fmla="*/ 446 h 3912056"/>
                  <a:gd name="connsiteX7" fmla="*/ 6109407 w 6216702"/>
                  <a:gd name="connsiteY7" fmla="*/ 0 h 3912056"/>
                  <a:gd name="connsiteX0" fmla="*/ 6109407 w 6212589"/>
                  <a:gd name="connsiteY0" fmla="*/ 0 h 3912056"/>
                  <a:gd name="connsiteX1" fmla="*/ 4227908 w 6212589"/>
                  <a:gd name="connsiteY1" fmla="*/ 622123 h 3912056"/>
                  <a:gd name="connsiteX2" fmla="*/ 2362355 w 6212589"/>
                  <a:gd name="connsiteY2" fmla="*/ 721101 h 3912056"/>
                  <a:gd name="connsiteX3" fmla="*/ 2033147 w 6212589"/>
                  <a:gd name="connsiteY3" fmla="*/ 2285446 h 3912056"/>
                  <a:gd name="connsiteX4" fmla="*/ 849905 w 6212589"/>
                  <a:gd name="connsiteY4" fmla="*/ 2817129 h 3912056"/>
                  <a:gd name="connsiteX5" fmla="*/ 16433 w 6212589"/>
                  <a:gd name="connsiteY5" fmla="*/ 3789385 h 3912056"/>
                  <a:gd name="connsiteX6" fmla="*/ 0 w 6212589"/>
                  <a:gd name="connsiteY6" fmla="*/ 446 h 3912056"/>
                  <a:gd name="connsiteX7" fmla="*/ 6109407 w 6212589"/>
                  <a:gd name="connsiteY7" fmla="*/ 0 h 3912056"/>
                  <a:gd name="connsiteX0" fmla="*/ 6109407 w 6213116"/>
                  <a:gd name="connsiteY0" fmla="*/ 0 h 3912056"/>
                  <a:gd name="connsiteX1" fmla="*/ 4227908 w 6213116"/>
                  <a:gd name="connsiteY1" fmla="*/ 622123 h 3912056"/>
                  <a:gd name="connsiteX2" fmla="*/ 2290505 w 6213116"/>
                  <a:gd name="connsiteY2" fmla="*/ 721102 h 3912056"/>
                  <a:gd name="connsiteX3" fmla="*/ 2033147 w 6213116"/>
                  <a:gd name="connsiteY3" fmla="*/ 2285446 h 3912056"/>
                  <a:gd name="connsiteX4" fmla="*/ 849905 w 6213116"/>
                  <a:gd name="connsiteY4" fmla="*/ 2817129 h 3912056"/>
                  <a:gd name="connsiteX5" fmla="*/ 16433 w 6213116"/>
                  <a:gd name="connsiteY5" fmla="*/ 3789385 h 3912056"/>
                  <a:gd name="connsiteX6" fmla="*/ 0 w 6213116"/>
                  <a:gd name="connsiteY6" fmla="*/ 446 h 3912056"/>
                  <a:gd name="connsiteX7" fmla="*/ 6109407 w 6213116"/>
                  <a:gd name="connsiteY7" fmla="*/ 0 h 3912056"/>
                  <a:gd name="connsiteX0" fmla="*/ 6109407 w 6214399"/>
                  <a:gd name="connsiteY0" fmla="*/ 0 h 3912056"/>
                  <a:gd name="connsiteX1" fmla="*/ 4227908 w 6214399"/>
                  <a:gd name="connsiteY1" fmla="*/ 622123 h 3912056"/>
                  <a:gd name="connsiteX2" fmla="*/ 2290505 w 6214399"/>
                  <a:gd name="connsiteY2" fmla="*/ 721102 h 3912056"/>
                  <a:gd name="connsiteX3" fmla="*/ 2033147 w 6214399"/>
                  <a:gd name="connsiteY3" fmla="*/ 2285446 h 3912056"/>
                  <a:gd name="connsiteX4" fmla="*/ 849905 w 6214399"/>
                  <a:gd name="connsiteY4" fmla="*/ 2817129 h 3912056"/>
                  <a:gd name="connsiteX5" fmla="*/ 16433 w 6214399"/>
                  <a:gd name="connsiteY5" fmla="*/ 3789385 h 3912056"/>
                  <a:gd name="connsiteX6" fmla="*/ 0 w 6214399"/>
                  <a:gd name="connsiteY6" fmla="*/ 446 h 3912056"/>
                  <a:gd name="connsiteX7" fmla="*/ 6109407 w 6214399"/>
                  <a:gd name="connsiteY7" fmla="*/ 0 h 3912056"/>
                  <a:gd name="connsiteX0" fmla="*/ 6109407 w 6231869"/>
                  <a:gd name="connsiteY0" fmla="*/ 0 h 3912056"/>
                  <a:gd name="connsiteX1" fmla="*/ 4227908 w 6231869"/>
                  <a:gd name="connsiteY1" fmla="*/ 622123 h 3912056"/>
                  <a:gd name="connsiteX2" fmla="*/ 2290505 w 6231869"/>
                  <a:gd name="connsiteY2" fmla="*/ 721102 h 3912056"/>
                  <a:gd name="connsiteX3" fmla="*/ 2033147 w 6231869"/>
                  <a:gd name="connsiteY3" fmla="*/ 2285446 h 3912056"/>
                  <a:gd name="connsiteX4" fmla="*/ 849905 w 6231869"/>
                  <a:gd name="connsiteY4" fmla="*/ 2817129 h 3912056"/>
                  <a:gd name="connsiteX5" fmla="*/ 16433 w 6231869"/>
                  <a:gd name="connsiteY5" fmla="*/ 3789385 h 3912056"/>
                  <a:gd name="connsiteX6" fmla="*/ 0 w 6231869"/>
                  <a:gd name="connsiteY6" fmla="*/ 446 h 3912056"/>
                  <a:gd name="connsiteX7" fmla="*/ 6109407 w 6231869"/>
                  <a:gd name="connsiteY7" fmla="*/ 0 h 3912056"/>
                  <a:gd name="connsiteX0" fmla="*/ 6109407 w 6263187"/>
                  <a:gd name="connsiteY0" fmla="*/ 0 h 3912056"/>
                  <a:gd name="connsiteX1" fmla="*/ 4227908 w 6263187"/>
                  <a:gd name="connsiteY1" fmla="*/ 622123 h 3912056"/>
                  <a:gd name="connsiteX2" fmla="*/ 2290505 w 6263187"/>
                  <a:gd name="connsiteY2" fmla="*/ 721102 h 3912056"/>
                  <a:gd name="connsiteX3" fmla="*/ 2033147 w 6263187"/>
                  <a:gd name="connsiteY3" fmla="*/ 2285446 h 3912056"/>
                  <a:gd name="connsiteX4" fmla="*/ 849905 w 6263187"/>
                  <a:gd name="connsiteY4" fmla="*/ 2817129 h 3912056"/>
                  <a:gd name="connsiteX5" fmla="*/ 16433 w 6263187"/>
                  <a:gd name="connsiteY5" fmla="*/ 3789385 h 3912056"/>
                  <a:gd name="connsiteX6" fmla="*/ 0 w 6263187"/>
                  <a:gd name="connsiteY6" fmla="*/ 446 h 3912056"/>
                  <a:gd name="connsiteX7" fmla="*/ 6109407 w 6263187"/>
                  <a:gd name="connsiteY7" fmla="*/ 0 h 3912056"/>
                  <a:gd name="connsiteX0" fmla="*/ 6109407 w 6251157"/>
                  <a:gd name="connsiteY0" fmla="*/ 53381 h 3965437"/>
                  <a:gd name="connsiteX1" fmla="*/ 4141687 w 6251157"/>
                  <a:gd name="connsiteY1" fmla="*/ 775590 h 3965437"/>
                  <a:gd name="connsiteX2" fmla="*/ 2290505 w 6251157"/>
                  <a:gd name="connsiteY2" fmla="*/ 774483 h 3965437"/>
                  <a:gd name="connsiteX3" fmla="*/ 2033147 w 6251157"/>
                  <a:gd name="connsiteY3" fmla="*/ 2338827 h 3965437"/>
                  <a:gd name="connsiteX4" fmla="*/ 849905 w 6251157"/>
                  <a:gd name="connsiteY4" fmla="*/ 2870510 h 3965437"/>
                  <a:gd name="connsiteX5" fmla="*/ 16433 w 6251157"/>
                  <a:gd name="connsiteY5" fmla="*/ 3842766 h 3965437"/>
                  <a:gd name="connsiteX6" fmla="*/ 0 w 6251157"/>
                  <a:gd name="connsiteY6" fmla="*/ 53827 h 3965437"/>
                  <a:gd name="connsiteX7" fmla="*/ 6109407 w 6251157"/>
                  <a:gd name="connsiteY7" fmla="*/ 53381 h 3965437"/>
                  <a:gd name="connsiteX0" fmla="*/ 6109407 w 6249177"/>
                  <a:gd name="connsiteY0" fmla="*/ 53381 h 3965437"/>
                  <a:gd name="connsiteX1" fmla="*/ 4141687 w 6249177"/>
                  <a:gd name="connsiteY1" fmla="*/ 775590 h 3965437"/>
                  <a:gd name="connsiteX2" fmla="*/ 2520428 w 6249177"/>
                  <a:gd name="connsiteY2" fmla="*/ 1131930 h 3965437"/>
                  <a:gd name="connsiteX3" fmla="*/ 2033147 w 6249177"/>
                  <a:gd name="connsiteY3" fmla="*/ 2338827 h 3965437"/>
                  <a:gd name="connsiteX4" fmla="*/ 849905 w 6249177"/>
                  <a:gd name="connsiteY4" fmla="*/ 2870510 h 3965437"/>
                  <a:gd name="connsiteX5" fmla="*/ 16433 w 6249177"/>
                  <a:gd name="connsiteY5" fmla="*/ 3842766 h 3965437"/>
                  <a:gd name="connsiteX6" fmla="*/ 0 w 6249177"/>
                  <a:gd name="connsiteY6" fmla="*/ 53827 h 3965437"/>
                  <a:gd name="connsiteX7" fmla="*/ 6109407 w 6249177"/>
                  <a:gd name="connsiteY7" fmla="*/ 53381 h 3965437"/>
                  <a:gd name="connsiteX0" fmla="*/ 6109407 w 6258571"/>
                  <a:gd name="connsiteY0" fmla="*/ 72445 h 3984501"/>
                  <a:gd name="connsiteX1" fmla="*/ 4227908 w 6258571"/>
                  <a:gd name="connsiteY1" fmla="*/ 1052016 h 3984501"/>
                  <a:gd name="connsiteX2" fmla="*/ 2520428 w 6258571"/>
                  <a:gd name="connsiteY2" fmla="*/ 1150994 h 3984501"/>
                  <a:gd name="connsiteX3" fmla="*/ 2033147 w 6258571"/>
                  <a:gd name="connsiteY3" fmla="*/ 2357891 h 3984501"/>
                  <a:gd name="connsiteX4" fmla="*/ 849905 w 6258571"/>
                  <a:gd name="connsiteY4" fmla="*/ 2889574 h 3984501"/>
                  <a:gd name="connsiteX5" fmla="*/ 16433 w 6258571"/>
                  <a:gd name="connsiteY5" fmla="*/ 3861830 h 3984501"/>
                  <a:gd name="connsiteX6" fmla="*/ 0 w 6258571"/>
                  <a:gd name="connsiteY6" fmla="*/ 72891 h 3984501"/>
                  <a:gd name="connsiteX7" fmla="*/ 6109407 w 6258571"/>
                  <a:gd name="connsiteY7" fmla="*/ 72445 h 3984501"/>
                  <a:gd name="connsiteX0" fmla="*/ 6109407 w 6224172"/>
                  <a:gd name="connsiteY0" fmla="*/ 72445 h 3984501"/>
                  <a:gd name="connsiteX1" fmla="*/ 4227908 w 6224172"/>
                  <a:gd name="connsiteY1" fmla="*/ 1052016 h 3984501"/>
                  <a:gd name="connsiteX2" fmla="*/ 2520428 w 6224172"/>
                  <a:gd name="connsiteY2" fmla="*/ 1150994 h 3984501"/>
                  <a:gd name="connsiteX3" fmla="*/ 2033147 w 6224172"/>
                  <a:gd name="connsiteY3" fmla="*/ 2357891 h 3984501"/>
                  <a:gd name="connsiteX4" fmla="*/ 849905 w 6224172"/>
                  <a:gd name="connsiteY4" fmla="*/ 2889574 h 3984501"/>
                  <a:gd name="connsiteX5" fmla="*/ 16433 w 6224172"/>
                  <a:gd name="connsiteY5" fmla="*/ 3861830 h 3984501"/>
                  <a:gd name="connsiteX6" fmla="*/ 0 w 6224172"/>
                  <a:gd name="connsiteY6" fmla="*/ 72891 h 3984501"/>
                  <a:gd name="connsiteX7" fmla="*/ 6109407 w 6224172"/>
                  <a:gd name="connsiteY7" fmla="*/ 72445 h 3984501"/>
                  <a:gd name="connsiteX0" fmla="*/ 6109407 w 6241461"/>
                  <a:gd name="connsiteY0" fmla="*/ 72445 h 3984501"/>
                  <a:gd name="connsiteX1" fmla="*/ 4227908 w 6241461"/>
                  <a:gd name="connsiteY1" fmla="*/ 1052016 h 3984501"/>
                  <a:gd name="connsiteX2" fmla="*/ 2520428 w 6241461"/>
                  <a:gd name="connsiteY2" fmla="*/ 1150994 h 3984501"/>
                  <a:gd name="connsiteX3" fmla="*/ 2033147 w 6241461"/>
                  <a:gd name="connsiteY3" fmla="*/ 2357891 h 3984501"/>
                  <a:gd name="connsiteX4" fmla="*/ 849905 w 6241461"/>
                  <a:gd name="connsiteY4" fmla="*/ 2889574 h 3984501"/>
                  <a:gd name="connsiteX5" fmla="*/ 16433 w 6241461"/>
                  <a:gd name="connsiteY5" fmla="*/ 3861830 h 3984501"/>
                  <a:gd name="connsiteX6" fmla="*/ 0 w 6241461"/>
                  <a:gd name="connsiteY6" fmla="*/ 72891 h 3984501"/>
                  <a:gd name="connsiteX7" fmla="*/ 6109407 w 6241461"/>
                  <a:gd name="connsiteY7" fmla="*/ 72445 h 3984501"/>
                  <a:gd name="connsiteX0" fmla="*/ 6109407 w 6201346"/>
                  <a:gd name="connsiteY0" fmla="*/ 55500 h 3967556"/>
                  <a:gd name="connsiteX1" fmla="*/ 3739321 w 6201346"/>
                  <a:gd name="connsiteY1" fmla="*/ 806305 h 3967556"/>
                  <a:gd name="connsiteX2" fmla="*/ 2520428 w 6201346"/>
                  <a:gd name="connsiteY2" fmla="*/ 1134049 h 3967556"/>
                  <a:gd name="connsiteX3" fmla="*/ 2033147 w 6201346"/>
                  <a:gd name="connsiteY3" fmla="*/ 2340946 h 3967556"/>
                  <a:gd name="connsiteX4" fmla="*/ 849905 w 6201346"/>
                  <a:gd name="connsiteY4" fmla="*/ 2872629 h 3967556"/>
                  <a:gd name="connsiteX5" fmla="*/ 16433 w 6201346"/>
                  <a:gd name="connsiteY5" fmla="*/ 3844885 h 3967556"/>
                  <a:gd name="connsiteX6" fmla="*/ 0 w 6201346"/>
                  <a:gd name="connsiteY6" fmla="*/ 55946 h 3967556"/>
                  <a:gd name="connsiteX7" fmla="*/ 6109407 w 6201346"/>
                  <a:gd name="connsiteY7" fmla="*/ 55500 h 3967556"/>
                  <a:gd name="connsiteX0" fmla="*/ 6109407 w 6211840"/>
                  <a:gd name="connsiteY0" fmla="*/ 55500 h 3967556"/>
                  <a:gd name="connsiteX1" fmla="*/ 3739321 w 6211840"/>
                  <a:gd name="connsiteY1" fmla="*/ 806305 h 3967556"/>
                  <a:gd name="connsiteX2" fmla="*/ 2549169 w 6211840"/>
                  <a:gd name="connsiteY2" fmla="*/ 1405710 h 3967556"/>
                  <a:gd name="connsiteX3" fmla="*/ 2033147 w 6211840"/>
                  <a:gd name="connsiteY3" fmla="*/ 2340946 h 3967556"/>
                  <a:gd name="connsiteX4" fmla="*/ 849905 w 6211840"/>
                  <a:gd name="connsiteY4" fmla="*/ 2872629 h 3967556"/>
                  <a:gd name="connsiteX5" fmla="*/ 16433 w 6211840"/>
                  <a:gd name="connsiteY5" fmla="*/ 3844885 h 3967556"/>
                  <a:gd name="connsiteX6" fmla="*/ 0 w 6211840"/>
                  <a:gd name="connsiteY6" fmla="*/ 55946 h 3967556"/>
                  <a:gd name="connsiteX7" fmla="*/ 6109407 w 6211840"/>
                  <a:gd name="connsiteY7" fmla="*/ 55500 h 39675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211840" h="3967556">
                    <a:moveTo>
                      <a:pt x="6109407" y="55500"/>
                    </a:moveTo>
                    <a:cubicBezTo>
                      <a:pt x="6732627" y="180560"/>
                      <a:pt x="4332694" y="581270"/>
                      <a:pt x="3739321" y="806305"/>
                    </a:cubicBezTo>
                    <a:cubicBezTo>
                      <a:pt x="3145948" y="1031340"/>
                      <a:pt x="2833531" y="1149936"/>
                      <a:pt x="2549169" y="1405710"/>
                    </a:cubicBezTo>
                    <a:cubicBezTo>
                      <a:pt x="2264807" y="1661484"/>
                      <a:pt x="2316358" y="2096460"/>
                      <a:pt x="2033147" y="2340946"/>
                    </a:cubicBezTo>
                    <a:cubicBezTo>
                      <a:pt x="1749936" y="2585432"/>
                      <a:pt x="1123753" y="2574313"/>
                      <a:pt x="849905" y="2872629"/>
                    </a:cubicBezTo>
                    <a:cubicBezTo>
                      <a:pt x="576057" y="3170945"/>
                      <a:pt x="16720" y="4345629"/>
                      <a:pt x="16433" y="3844885"/>
                    </a:cubicBezTo>
                    <a:cubicBezTo>
                      <a:pt x="15745" y="2643863"/>
                      <a:pt x="15057" y="1171182"/>
                      <a:pt x="0" y="55946"/>
                    </a:cubicBezTo>
                    <a:cubicBezTo>
                      <a:pt x="2036469" y="55797"/>
                      <a:pt x="5486187" y="-69560"/>
                      <a:pt x="6109407" y="5550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 dirty="0"/>
              </a:p>
            </p:txBody>
          </p:sp>
        </p:grpSp>
        <p:grpSp>
          <p:nvGrpSpPr>
            <p:cNvPr id="26" name="กลุ่ม 25">
              <a:extLst>
                <a:ext uri="{FF2B5EF4-FFF2-40B4-BE49-F238E27FC236}">
                  <a16:creationId xmlns:a16="http://schemas.microsoft.com/office/drawing/2014/main" id="{7DAAD41E-889A-4C7E-AFE1-4E5DAD90ABFC}"/>
                </a:ext>
              </a:extLst>
            </p:cNvPr>
            <p:cNvGrpSpPr/>
            <p:nvPr/>
          </p:nvGrpSpPr>
          <p:grpSpPr>
            <a:xfrm flipH="1" flipV="1">
              <a:off x="3659829" y="569056"/>
              <a:ext cx="5503933" cy="4625727"/>
              <a:chOff x="-13854" y="-53779"/>
              <a:chExt cx="5988928" cy="5448712"/>
            </a:xfrm>
            <a:gradFill>
              <a:gsLst>
                <a:gs pos="0">
                  <a:srgbClr val="FEE882"/>
                </a:gs>
                <a:gs pos="73000">
                  <a:srgbClr val="FEE882"/>
                </a:gs>
                <a:gs pos="100000">
                  <a:srgbClr val="FEE882"/>
                </a:gs>
              </a:gsLst>
              <a:path path="circle">
                <a:fillToRect l="50000" t="50000" r="50000" b="50000"/>
              </a:path>
            </a:gradFill>
          </p:grpSpPr>
          <p:sp>
            <p:nvSpPr>
              <p:cNvPr id="27" name="รูปแบบอิสระ: รูปร่าง 26">
                <a:extLst>
                  <a:ext uri="{FF2B5EF4-FFF2-40B4-BE49-F238E27FC236}">
                    <a16:creationId xmlns:a16="http://schemas.microsoft.com/office/drawing/2014/main" id="{639E2FCE-E179-4B4B-B31A-9307FD1A748F}"/>
                  </a:ext>
                </a:extLst>
              </p:cNvPr>
              <p:cNvSpPr/>
              <p:nvPr/>
            </p:nvSpPr>
            <p:spPr>
              <a:xfrm>
                <a:off x="-13854" y="415635"/>
                <a:ext cx="3654961" cy="4979298"/>
              </a:xfrm>
              <a:custGeom>
                <a:avLst/>
                <a:gdLst>
                  <a:gd name="connsiteX0" fmla="*/ 3034146 w 3034146"/>
                  <a:gd name="connsiteY0" fmla="*/ 0 h 4724400"/>
                  <a:gd name="connsiteX1" fmla="*/ 1676400 w 3034146"/>
                  <a:gd name="connsiteY1" fmla="*/ 1939636 h 4724400"/>
                  <a:gd name="connsiteX2" fmla="*/ 831273 w 3034146"/>
                  <a:gd name="connsiteY2" fmla="*/ 2521527 h 4724400"/>
                  <a:gd name="connsiteX3" fmla="*/ 498764 w 3034146"/>
                  <a:gd name="connsiteY3" fmla="*/ 4322618 h 4724400"/>
                  <a:gd name="connsiteX4" fmla="*/ 13855 w 3034146"/>
                  <a:gd name="connsiteY4" fmla="*/ 4724400 h 4724400"/>
                  <a:gd name="connsiteX5" fmla="*/ 0 w 3034146"/>
                  <a:gd name="connsiteY5" fmla="*/ 41564 h 4724400"/>
                  <a:gd name="connsiteX6" fmla="*/ 3034146 w 3034146"/>
                  <a:gd name="connsiteY6" fmla="*/ 0 h 4724400"/>
                  <a:gd name="connsiteX0" fmla="*/ 3034146 w 3034146"/>
                  <a:gd name="connsiteY0" fmla="*/ 0 h 5021667"/>
                  <a:gd name="connsiteX1" fmla="*/ 1676400 w 3034146"/>
                  <a:gd name="connsiteY1" fmla="*/ 1939636 h 5021667"/>
                  <a:gd name="connsiteX2" fmla="*/ 831273 w 3034146"/>
                  <a:gd name="connsiteY2" fmla="*/ 2521527 h 5021667"/>
                  <a:gd name="connsiteX3" fmla="*/ 498764 w 3034146"/>
                  <a:gd name="connsiteY3" fmla="*/ 4322618 h 5021667"/>
                  <a:gd name="connsiteX4" fmla="*/ 13855 w 3034146"/>
                  <a:gd name="connsiteY4" fmla="*/ 4724400 h 5021667"/>
                  <a:gd name="connsiteX5" fmla="*/ 0 w 3034146"/>
                  <a:gd name="connsiteY5" fmla="*/ 41564 h 5021667"/>
                  <a:gd name="connsiteX6" fmla="*/ 3034146 w 3034146"/>
                  <a:gd name="connsiteY6" fmla="*/ 0 h 5021667"/>
                  <a:gd name="connsiteX0" fmla="*/ 3034146 w 3034146"/>
                  <a:gd name="connsiteY0" fmla="*/ 0 h 5021667"/>
                  <a:gd name="connsiteX1" fmla="*/ 1676400 w 3034146"/>
                  <a:gd name="connsiteY1" fmla="*/ 1939636 h 5021667"/>
                  <a:gd name="connsiteX2" fmla="*/ 831273 w 3034146"/>
                  <a:gd name="connsiteY2" fmla="*/ 2521527 h 5021667"/>
                  <a:gd name="connsiteX3" fmla="*/ 498764 w 3034146"/>
                  <a:gd name="connsiteY3" fmla="*/ 4322618 h 5021667"/>
                  <a:gd name="connsiteX4" fmla="*/ 13855 w 3034146"/>
                  <a:gd name="connsiteY4" fmla="*/ 4724400 h 5021667"/>
                  <a:gd name="connsiteX5" fmla="*/ 0 w 3034146"/>
                  <a:gd name="connsiteY5" fmla="*/ 41564 h 5021667"/>
                  <a:gd name="connsiteX6" fmla="*/ 3034146 w 3034146"/>
                  <a:gd name="connsiteY6" fmla="*/ 0 h 5021667"/>
                  <a:gd name="connsiteX0" fmla="*/ 3034146 w 3073956"/>
                  <a:gd name="connsiteY0" fmla="*/ 0 h 5021667"/>
                  <a:gd name="connsiteX1" fmla="*/ 1676400 w 3073956"/>
                  <a:gd name="connsiteY1" fmla="*/ 1939636 h 5021667"/>
                  <a:gd name="connsiteX2" fmla="*/ 831273 w 3073956"/>
                  <a:gd name="connsiteY2" fmla="*/ 2521527 h 5021667"/>
                  <a:gd name="connsiteX3" fmla="*/ 498764 w 3073956"/>
                  <a:gd name="connsiteY3" fmla="*/ 4322618 h 5021667"/>
                  <a:gd name="connsiteX4" fmla="*/ 13855 w 3073956"/>
                  <a:gd name="connsiteY4" fmla="*/ 4724400 h 5021667"/>
                  <a:gd name="connsiteX5" fmla="*/ 0 w 3073956"/>
                  <a:gd name="connsiteY5" fmla="*/ 41564 h 5021667"/>
                  <a:gd name="connsiteX6" fmla="*/ 3034146 w 3073956"/>
                  <a:gd name="connsiteY6" fmla="*/ 0 h 5021667"/>
                  <a:gd name="connsiteX0" fmla="*/ 3034146 w 3101237"/>
                  <a:gd name="connsiteY0" fmla="*/ 0 h 5021667"/>
                  <a:gd name="connsiteX1" fmla="*/ 2286000 w 3101237"/>
                  <a:gd name="connsiteY1" fmla="*/ 2119745 h 5021667"/>
                  <a:gd name="connsiteX2" fmla="*/ 831273 w 3101237"/>
                  <a:gd name="connsiteY2" fmla="*/ 2521527 h 5021667"/>
                  <a:gd name="connsiteX3" fmla="*/ 498764 w 3101237"/>
                  <a:gd name="connsiteY3" fmla="*/ 4322618 h 5021667"/>
                  <a:gd name="connsiteX4" fmla="*/ 13855 w 3101237"/>
                  <a:gd name="connsiteY4" fmla="*/ 4724400 h 5021667"/>
                  <a:gd name="connsiteX5" fmla="*/ 0 w 3101237"/>
                  <a:gd name="connsiteY5" fmla="*/ 41564 h 5021667"/>
                  <a:gd name="connsiteX6" fmla="*/ 3034146 w 3101237"/>
                  <a:gd name="connsiteY6" fmla="*/ 0 h 5021667"/>
                  <a:gd name="connsiteX0" fmla="*/ 3740728 w 3780989"/>
                  <a:gd name="connsiteY0" fmla="*/ 13854 h 4980103"/>
                  <a:gd name="connsiteX1" fmla="*/ 2286000 w 3780989"/>
                  <a:gd name="connsiteY1" fmla="*/ 2078181 h 4980103"/>
                  <a:gd name="connsiteX2" fmla="*/ 831273 w 3780989"/>
                  <a:gd name="connsiteY2" fmla="*/ 2479963 h 4980103"/>
                  <a:gd name="connsiteX3" fmla="*/ 498764 w 3780989"/>
                  <a:gd name="connsiteY3" fmla="*/ 4281054 h 4980103"/>
                  <a:gd name="connsiteX4" fmla="*/ 13855 w 3780989"/>
                  <a:gd name="connsiteY4" fmla="*/ 4682836 h 4980103"/>
                  <a:gd name="connsiteX5" fmla="*/ 0 w 3780989"/>
                  <a:gd name="connsiteY5" fmla="*/ 0 h 4980103"/>
                  <a:gd name="connsiteX6" fmla="*/ 3740728 w 3780989"/>
                  <a:gd name="connsiteY6" fmla="*/ 13854 h 4980103"/>
                  <a:gd name="connsiteX0" fmla="*/ 3740728 w 3803936"/>
                  <a:gd name="connsiteY0" fmla="*/ 13854 h 4980103"/>
                  <a:gd name="connsiteX1" fmla="*/ 2826327 w 3803936"/>
                  <a:gd name="connsiteY1" fmla="*/ 1884217 h 4980103"/>
                  <a:gd name="connsiteX2" fmla="*/ 831273 w 3803936"/>
                  <a:gd name="connsiteY2" fmla="*/ 2479963 h 4980103"/>
                  <a:gd name="connsiteX3" fmla="*/ 498764 w 3803936"/>
                  <a:gd name="connsiteY3" fmla="*/ 4281054 h 4980103"/>
                  <a:gd name="connsiteX4" fmla="*/ 13855 w 3803936"/>
                  <a:gd name="connsiteY4" fmla="*/ 4682836 h 4980103"/>
                  <a:gd name="connsiteX5" fmla="*/ 0 w 3803936"/>
                  <a:gd name="connsiteY5" fmla="*/ 0 h 4980103"/>
                  <a:gd name="connsiteX6" fmla="*/ 3740728 w 3803936"/>
                  <a:gd name="connsiteY6" fmla="*/ 13854 h 4980103"/>
                  <a:gd name="connsiteX0" fmla="*/ 3740728 w 3819518"/>
                  <a:gd name="connsiteY0" fmla="*/ 13854 h 4980103"/>
                  <a:gd name="connsiteX1" fmla="*/ 2826327 w 3819518"/>
                  <a:gd name="connsiteY1" fmla="*/ 1884217 h 4980103"/>
                  <a:gd name="connsiteX2" fmla="*/ 831273 w 3819518"/>
                  <a:gd name="connsiteY2" fmla="*/ 2479963 h 4980103"/>
                  <a:gd name="connsiteX3" fmla="*/ 498764 w 3819518"/>
                  <a:gd name="connsiteY3" fmla="*/ 4281054 h 4980103"/>
                  <a:gd name="connsiteX4" fmla="*/ 13855 w 3819518"/>
                  <a:gd name="connsiteY4" fmla="*/ 4682836 h 4980103"/>
                  <a:gd name="connsiteX5" fmla="*/ 0 w 3819518"/>
                  <a:gd name="connsiteY5" fmla="*/ 0 h 4980103"/>
                  <a:gd name="connsiteX6" fmla="*/ 3740728 w 3819518"/>
                  <a:gd name="connsiteY6" fmla="*/ 13854 h 4980103"/>
                  <a:gd name="connsiteX0" fmla="*/ 3699165 w 3764759"/>
                  <a:gd name="connsiteY0" fmla="*/ 0 h 4980103"/>
                  <a:gd name="connsiteX1" fmla="*/ 2826327 w 3764759"/>
                  <a:gd name="connsiteY1" fmla="*/ 1884217 h 4980103"/>
                  <a:gd name="connsiteX2" fmla="*/ 831273 w 3764759"/>
                  <a:gd name="connsiteY2" fmla="*/ 2479963 h 4980103"/>
                  <a:gd name="connsiteX3" fmla="*/ 498764 w 3764759"/>
                  <a:gd name="connsiteY3" fmla="*/ 4281054 h 4980103"/>
                  <a:gd name="connsiteX4" fmla="*/ 13855 w 3764759"/>
                  <a:gd name="connsiteY4" fmla="*/ 4682836 h 4980103"/>
                  <a:gd name="connsiteX5" fmla="*/ 0 w 3764759"/>
                  <a:gd name="connsiteY5" fmla="*/ 0 h 4980103"/>
                  <a:gd name="connsiteX6" fmla="*/ 3699165 w 3764759"/>
                  <a:gd name="connsiteY6" fmla="*/ 0 h 4980103"/>
                  <a:gd name="connsiteX0" fmla="*/ 3408220 w 3496956"/>
                  <a:gd name="connsiteY0" fmla="*/ 0 h 4993957"/>
                  <a:gd name="connsiteX1" fmla="*/ 2826327 w 3496956"/>
                  <a:gd name="connsiteY1" fmla="*/ 1898071 h 4993957"/>
                  <a:gd name="connsiteX2" fmla="*/ 831273 w 3496956"/>
                  <a:gd name="connsiteY2" fmla="*/ 2493817 h 4993957"/>
                  <a:gd name="connsiteX3" fmla="*/ 498764 w 3496956"/>
                  <a:gd name="connsiteY3" fmla="*/ 4294908 h 4993957"/>
                  <a:gd name="connsiteX4" fmla="*/ 13855 w 3496956"/>
                  <a:gd name="connsiteY4" fmla="*/ 4696690 h 4993957"/>
                  <a:gd name="connsiteX5" fmla="*/ 0 w 3496956"/>
                  <a:gd name="connsiteY5" fmla="*/ 13854 h 4993957"/>
                  <a:gd name="connsiteX6" fmla="*/ 3408220 w 3496956"/>
                  <a:gd name="connsiteY6" fmla="*/ 0 h 4993957"/>
                  <a:gd name="connsiteX0" fmla="*/ 3408220 w 3460882"/>
                  <a:gd name="connsiteY0" fmla="*/ 0 h 4993957"/>
                  <a:gd name="connsiteX1" fmla="*/ 2355272 w 3460882"/>
                  <a:gd name="connsiteY1" fmla="*/ 1787235 h 4993957"/>
                  <a:gd name="connsiteX2" fmla="*/ 831273 w 3460882"/>
                  <a:gd name="connsiteY2" fmla="*/ 2493817 h 4993957"/>
                  <a:gd name="connsiteX3" fmla="*/ 498764 w 3460882"/>
                  <a:gd name="connsiteY3" fmla="*/ 4294908 h 4993957"/>
                  <a:gd name="connsiteX4" fmla="*/ 13855 w 3460882"/>
                  <a:gd name="connsiteY4" fmla="*/ 4696690 h 4993957"/>
                  <a:gd name="connsiteX5" fmla="*/ 0 w 3460882"/>
                  <a:gd name="connsiteY5" fmla="*/ 13854 h 4993957"/>
                  <a:gd name="connsiteX6" fmla="*/ 3408220 w 3460882"/>
                  <a:gd name="connsiteY6" fmla="*/ 0 h 4993957"/>
                  <a:gd name="connsiteX0" fmla="*/ 3408220 w 3461814"/>
                  <a:gd name="connsiteY0" fmla="*/ 0 h 4997951"/>
                  <a:gd name="connsiteX1" fmla="*/ 2355272 w 3461814"/>
                  <a:gd name="connsiteY1" fmla="*/ 1787235 h 4997951"/>
                  <a:gd name="connsiteX2" fmla="*/ 706582 w 3461814"/>
                  <a:gd name="connsiteY2" fmla="*/ 2369126 h 4997951"/>
                  <a:gd name="connsiteX3" fmla="*/ 498764 w 3461814"/>
                  <a:gd name="connsiteY3" fmla="*/ 4294908 h 4997951"/>
                  <a:gd name="connsiteX4" fmla="*/ 13855 w 3461814"/>
                  <a:gd name="connsiteY4" fmla="*/ 4696690 h 4997951"/>
                  <a:gd name="connsiteX5" fmla="*/ 0 w 3461814"/>
                  <a:gd name="connsiteY5" fmla="*/ 13854 h 4997951"/>
                  <a:gd name="connsiteX6" fmla="*/ 3408220 w 3461814"/>
                  <a:gd name="connsiteY6" fmla="*/ 0 h 4997951"/>
                  <a:gd name="connsiteX0" fmla="*/ 3505202 w 3555152"/>
                  <a:gd name="connsiteY0" fmla="*/ 13855 h 4984097"/>
                  <a:gd name="connsiteX1" fmla="*/ 2355272 w 3555152"/>
                  <a:gd name="connsiteY1" fmla="*/ 1773381 h 4984097"/>
                  <a:gd name="connsiteX2" fmla="*/ 706582 w 3555152"/>
                  <a:gd name="connsiteY2" fmla="*/ 2355272 h 4984097"/>
                  <a:gd name="connsiteX3" fmla="*/ 498764 w 3555152"/>
                  <a:gd name="connsiteY3" fmla="*/ 4281054 h 4984097"/>
                  <a:gd name="connsiteX4" fmla="*/ 13855 w 3555152"/>
                  <a:gd name="connsiteY4" fmla="*/ 4682836 h 4984097"/>
                  <a:gd name="connsiteX5" fmla="*/ 0 w 3555152"/>
                  <a:gd name="connsiteY5" fmla="*/ 0 h 4984097"/>
                  <a:gd name="connsiteX6" fmla="*/ 3505202 w 3555152"/>
                  <a:gd name="connsiteY6" fmla="*/ 13855 h 4984097"/>
                  <a:gd name="connsiteX0" fmla="*/ 3505202 w 3509945"/>
                  <a:gd name="connsiteY0" fmla="*/ 13855 h 4984097"/>
                  <a:gd name="connsiteX1" fmla="*/ 2355272 w 3509945"/>
                  <a:gd name="connsiteY1" fmla="*/ 1773381 h 4984097"/>
                  <a:gd name="connsiteX2" fmla="*/ 706582 w 3509945"/>
                  <a:gd name="connsiteY2" fmla="*/ 2355272 h 4984097"/>
                  <a:gd name="connsiteX3" fmla="*/ 498764 w 3509945"/>
                  <a:gd name="connsiteY3" fmla="*/ 4281054 h 4984097"/>
                  <a:gd name="connsiteX4" fmla="*/ 13855 w 3509945"/>
                  <a:gd name="connsiteY4" fmla="*/ 4682836 h 4984097"/>
                  <a:gd name="connsiteX5" fmla="*/ 0 w 3509945"/>
                  <a:gd name="connsiteY5" fmla="*/ 0 h 4984097"/>
                  <a:gd name="connsiteX6" fmla="*/ 3505202 w 3509945"/>
                  <a:gd name="connsiteY6" fmla="*/ 13855 h 4984097"/>
                  <a:gd name="connsiteX0" fmla="*/ 3505202 w 3510195"/>
                  <a:gd name="connsiteY0" fmla="*/ 13855 h 4984097"/>
                  <a:gd name="connsiteX1" fmla="*/ 2355272 w 3510195"/>
                  <a:gd name="connsiteY1" fmla="*/ 1773381 h 4984097"/>
                  <a:gd name="connsiteX2" fmla="*/ 706582 w 3510195"/>
                  <a:gd name="connsiteY2" fmla="*/ 2355272 h 4984097"/>
                  <a:gd name="connsiteX3" fmla="*/ 498764 w 3510195"/>
                  <a:gd name="connsiteY3" fmla="*/ 4281054 h 4984097"/>
                  <a:gd name="connsiteX4" fmla="*/ 13855 w 3510195"/>
                  <a:gd name="connsiteY4" fmla="*/ 4682836 h 4984097"/>
                  <a:gd name="connsiteX5" fmla="*/ 0 w 3510195"/>
                  <a:gd name="connsiteY5" fmla="*/ 0 h 4984097"/>
                  <a:gd name="connsiteX6" fmla="*/ 3505202 w 3510195"/>
                  <a:gd name="connsiteY6" fmla="*/ 13855 h 4984097"/>
                  <a:gd name="connsiteX0" fmla="*/ 3505202 w 3510379"/>
                  <a:gd name="connsiteY0" fmla="*/ 13855 h 4984097"/>
                  <a:gd name="connsiteX1" fmla="*/ 2382981 w 3510379"/>
                  <a:gd name="connsiteY1" fmla="*/ 1911927 h 4984097"/>
                  <a:gd name="connsiteX2" fmla="*/ 706582 w 3510379"/>
                  <a:gd name="connsiteY2" fmla="*/ 2355272 h 4984097"/>
                  <a:gd name="connsiteX3" fmla="*/ 498764 w 3510379"/>
                  <a:gd name="connsiteY3" fmla="*/ 4281054 h 4984097"/>
                  <a:gd name="connsiteX4" fmla="*/ 13855 w 3510379"/>
                  <a:gd name="connsiteY4" fmla="*/ 4682836 h 4984097"/>
                  <a:gd name="connsiteX5" fmla="*/ 0 w 3510379"/>
                  <a:gd name="connsiteY5" fmla="*/ 0 h 4984097"/>
                  <a:gd name="connsiteX6" fmla="*/ 3505202 w 3510379"/>
                  <a:gd name="connsiteY6" fmla="*/ 13855 h 4984097"/>
                  <a:gd name="connsiteX0" fmla="*/ 3865420 w 3868973"/>
                  <a:gd name="connsiteY0" fmla="*/ 13855 h 4984097"/>
                  <a:gd name="connsiteX1" fmla="*/ 2382981 w 3868973"/>
                  <a:gd name="connsiteY1" fmla="*/ 1911927 h 4984097"/>
                  <a:gd name="connsiteX2" fmla="*/ 706582 w 3868973"/>
                  <a:gd name="connsiteY2" fmla="*/ 2355272 h 4984097"/>
                  <a:gd name="connsiteX3" fmla="*/ 498764 w 3868973"/>
                  <a:gd name="connsiteY3" fmla="*/ 4281054 h 4984097"/>
                  <a:gd name="connsiteX4" fmla="*/ 13855 w 3868973"/>
                  <a:gd name="connsiteY4" fmla="*/ 4682836 h 4984097"/>
                  <a:gd name="connsiteX5" fmla="*/ 0 w 3868973"/>
                  <a:gd name="connsiteY5" fmla="*/ 0 h 4984097"/>
                  <a:gd name="connsiteX6" fmla="*/ 3865420 w 3868973"/>
                  <a:gd name="connsiteY6" fmla="*/ 13855 h 4984097"/>
                  <a:gd name="connsiteX0" fmla="*/ 3865420 w 3873426"/>
                  <a:gd name="connsiteY0" fmla="*/ 13855 h 4984097"/>
                  <a:gd name="connsiteX1" fmla="*/ 2992581 w 3873426"/>
                  <a:gd name="connsiteY1" fmla="*/ 1717964 h 4984097"/>
                  <a:gd name="connsiteX2" fmla="*/ 706582 w 3873426"/>
                  <a:gd name="connsiteY2" fmla="*/ 2355272 h 4984097"/>
                  <a:gd name="connsiteX3" fmla="*/ 498764 w 3873426"/>
                  <a:gd name="connsiteY3" fmla="*/ 4281054 h 4984097"/>
                  <a:gd name="connsiteX4" fmla="*/ 13855 w 3873426"/>
                  <a:gd name="connsiteY4" fmla="*/ 4682836 h 4984097"/>
                  <a:gd name="connsiteX5" fmla="*/ 0 w 3873426"/>
                  <a:gd name="connsiteY5" fmla="*/ 0 h 4984097"/>
                  <a:gd name="connsiteX6" fmla="*/ 3865420 w 3873426"/>
                  <a:gd name="connsiteY6" fmla="*/ 13855 h 4984097"/>
                  <a:gd name="connsiteX0" fmla="*/ 3865420 w 3873179"/>
                  <a:gd name="connsiteY0" fmla="*/ 13855 h 4980543"/>
                  <a:gd name="connsiteX1" fmla="*/ 2992581 w 3873179"/>
                  <a:gd name="connsiteY1" fmla="*/ 1717964 h 4980543"/>
                  <a:gd name="connsiteX2" fmla="*/ 803564 w 3873179"/>
                  <a:gd name="connsiteY2" fmla="*/ 2466109 h 4980543"/>
                  <a:gd name="connsiteX3" fmla="*/ 498764 w 3873179"/>
                  <a:gd name="connsiteY3" fmla="*/ 4281054 h 4980543"/>
                  <a:gd name="connsiteX4" fmla="*/ 13855 w 3873179"/>
                  <a:gd name="connsiteY4" fmla="*/ 4682836 h 4980543"/>
                  <a:gd name="connsiteX5" fmla="*/ 0 w 3873179"/>
                  <a:gd name="connsiteY5" fmla="*/ 0 h 4980543"/>
                  <a:gd name="connsiteX6" fmla="*/ 3865420 w 3873179"/>
                  <a:gd name="connsiteY6" fmla="*/ 13855 h 4980543"/>
                  <a:gd name="connsiteX0" fmla="*/ 3532911 w 3549464"/>
                  <a:gd name="connsiteY0" fmla="*/ 138545 h 4980543"/>
                  <a:gd name="connsiteX1" fmla="*/ 2992581 w 3549464"/>
                  <a:gd name="connsiteY1" fmla="*/ 1717964 h 4980543"/>
                  <a:gd name="connsiteX2" fmla="*/ 803564 w 3549464"/>
                  <a:gd name="connsiteY2" fmla="*/ 2466109 h 4980543"/>
                  <a:gd name="connsiteX3" fmla="*/ 498764 w 3549464"/>
                  <a:gd name="connsiteY3" fmla="*/ 4281054 h 4980543"/>
                  <a:gd name="connsiteX4" fmla="*/ 13855 w 3549464"/>
                  <a:gd name="connsiteY4" fmla="*/ 4682836 h 4980543"/>
                  <a:gd name="connsiteX5" fmla="*/ 0 w 3549464"/>
                  <a:gd name="connsiteY5" fmla="*/ 0 h 4980543"/>
                  <a:gd name="connsiteX6" fmla="*/ 3532911 w 3549464"/>
                  <a:gd name="connsiteY6" fmla="*/ 138545 h 4980543"/>
                  <a:gd name="connsiteX0" fmla="*/ 3546766 w 3562611"/>
                  <a:gd name="connsiteY0" fmla="*/ 0 h 5008253"/>
                  <a:gd name="connsiteX1" fmla="*/ 2992581 w 3562611"/>
                  <a:gd name="connsiteY1" fmla="*/ 1745674 h 5008253"/>
                  <a:gd name="connsiteX2" fmla="*/ 803564 w 3562611"/>
                  <a:gd name="connsiteY2" fmla="*/ 2493819 h 5008253"/>
                  <a:gd name="connsiteX3" fmla="*/ 498764 w 3562611"/>
                  <a:gd name="connsiteY3" fmla="*/ 4308764 h 5008253"/>
                  <a:gd name="connsiteX4" fmla="*/ 13855 w 3562611"/>
                  <a:gd name="connsiteY4" fmla="*/ 4710546 h 5008253"/>
                  <a:gd name="connsiteX5" fmla="*/ 0 w 3562611"/>
                  <a:gd name="connsiteY5" fmla="*/ 27710 h 5008253"/>
                  <a:gd name="connsiteX6" fmla="*/ 3546766 w 3562611"/>
                  <a:gd name="connsiteY6" fmla="*/ 0 h 5008253"/>
                  <a:gd name="connsiteX0" fmla="*/ 3546766 w 3706909"/>
                  <a:gd name="connsiteY0" fmla="*/ 0 h 5008253"/>
                  <a:gd name="connsiteX1" fmla="*/ 2992581 w 3706909"/>
                  <a:gd name="connsiteY1" fmla="*/ 1745674 h 5008253"/>
                  <a:gd name="connsiteX2" fmla="*/ 803564 w 3706909"/>
                  <a:gd name="connsiteY2" fmla="*/ 2493819 h 5008253"/>
                  <a:gd name="connsiteX3" fmla="*/ 498764 w 3706909"/>
                  <a:gd name="connsiteY3" fmla="*/ 4308764 h 5008253"/>
                  <a:gd name="connsiteX4" fmla="*/ 13855 w 3706909"/>
                  <a:gd name="connsiteY4" fmla="*/ 4710546 h 5008253"/>
                  <a:gd name="connsiteX5" fmla="*/ 0 w 3706909"/>
                  <a:gd name="connsiteY5" fmla="*/ 27710 h 5008253"/>
                  <a:gd name="connsiteX6" fmla="*/ 3546766 w 3706909"/>
                  <a:gd name="connsiteY6" fmla="*/ 0 h 5008253"/>
                  <a:gd name="connsiteX0" fmla="*/ 3546766 w 3576888"/>
                  <a:gd name="connsiteY0" fmla="*/ 0 h 5008253"/>
                  <a:gd name="connsiteX1" fmla="*/ 2992581 w 3576888"/>
                  <a:gd name="connsiteY1" fmla="*/ 1745674 h 5008253"/>
                  <a:gd name="connsiteX2" fmla="*/ 803564 w 3576888"/>
                  <a:gd name="connsiteY2" fmla="*/ 2493819 h 5008253"/>
                  <a:gd name="connsiteX3" fmla="*/ 498764 w 3576888"/>
                  <a:gd name="connsiteY3" fmla="*/ 4308764 h 5008253"/>
                  <a:gd name="connsiteX4" fmla="*/ 13855 w 3576888"/>
                  <a:gd name="connsiteY4" fmla="*/ 4710546 h 5008253"/>
                  <a:gd name="connsiteX5" fmla="*/ 0 w 3576888"/>
                  <a:gd name="connsiteY5" fmla="*/ 27710 h 5008253"/>
                  <a:gd name="connsiteX6" fmla="*/ 3546766 w 3576888"/>
                  <a:gd name="connsiteY6" fmla="*/ 0 h 5008253"/>
                  <a:gd name="connsiteX0" fmla="*/ 3546766 w 3560729"/>
                  <a:gd name="connsiteY0" fmla="*/ 0 h 5008253"/>
                  <a:gd name="connsiteX1" fmla="*/ 2604653 w 3560729"/>
                  <a:gd name="connsiteY1" fmla="*/ 1814947 h 5008253"/>
                  <a:gd name="connsiteX2" fmla="*/ 803564 w 3560729"/>
                  <a:gd name="connsiteY2" fmla="*/ 2493819 h 5008253"/>
                  <a:gd name="connsiteX3" fmla="*/ 498764 w 3560729"/>
                  <a:gd name="connsiteY3" fmla="*/ 4308764 h 5008253"/>
                  <a:gd name="connsiteX4" fmla="*/ 13855 w 3560729"/>
                  <a:gd name="connsiteY4" fmla="*/ 4710546 h 5008253"/>
                  <a:gd name="connsiteX5" fmla="*/ 0 w 3560729"/>
                  <a:gd name="connsiteY5" fmla="*/ 27710 h 5008253"/>
                  <a:gd name="connsiteX6" fmla="*/ 3546766 w 3560729"/>
                  <a:gd name="connsiteY6" fmla="*/ 0 h 5008253"/>
                  <a:gd name="connsiteX0" fmla="*/ 3546766 w 3560729"/>
                  <a:gd name="connsiteY0" fmla="*/ 0 h 5022108"/>
                  <a:gd name="connsiteX1" fmla="*/ 2604653 w 3560729"/>
                  <a:gd name="connsiteY1" fmla="*/ 1828802 h 5022108"/>
                  <a:gd name="connsiteX2" fmla="*/ 803564 w 3560729"/>
                  <a:gd name="connsiteY2" fmla="*/ 2507674 h 5022108"/>
                  <a:gd name="connsiteX3" fmla="*/ 498764 w 3560729"/>
                  <a:gd name="connsiteY3" fmla="*/ 4322619 h 5022108"/>
                  <a:gd name="connsiteX4" fmla="*/ 13855 w 3560729"/>
                  <a:gd name="connsiteY4" fmla="*/ 4724401 h 5022108"/>
                  <a:gd name="connsiteX5" fmla="*/ 0 w 3560729"/>
                  <a:gd name="connsiteY5" fmla="*/ 41565 h 5022108"/>
                  <a:gd name="connsiteX6" fmla="*/ 3546766 w 3560729"/>
                  <a:gd name="connsiteY6" fmla="*/ 0 h 5022108"/>
                  <a:gd name="connsiteX0" fmla="*/ 3546766 w 3560729"/>
                  <a:gd name="connsiteY0" fmla="*/ 0 h 5028368"/>
                  <a:gd name="connsiteX1" fmla="*/ 2604653 w 3560729"/>
                  <a:gd name="connsiteY1" fmla="*/ 1828802 h 5028368"/>
                  <a:gd name="connsiteX2" fmla="*/ 803564 w 3560729"/>
                  <a:gd name="connsiteY2" fmla="*/ 2313710 h 5028368"/>
                  <a:gd name="connsiteX3" fmla="*/ 498764 w 3560729"/>
                  <a:gd name="connsiteY3" fmla="*/ 4322619 h 5028368"/>
                  <a:gd name="connsiteX4" fmla="*/ 13855 w 3560729"/>
                  <a:gd name="connsiteY4" fmla="*/ 4724401 h 5028368"/>
                  <a:gd name="connsiteX5" fmla="*/ 0 w 3560729"/>
                  <a:gd name="connsiteY5" fmla="*/ 41565 h 5028368"/>
                  <a:gd name="connsiteX6" fmla="*/ 3546766 w 3560729"/>
                  <a:gd name="connsiteY6" fmla="*/ 0 h 5028368"/>
                  <a:gd name="connsiteX0" fmla="*/ 3546766 w 3567061"/>
                  <a:gd name="connsiteY0" fmla="*/ 0 h 5028368"/>
                  <a:gd name="connsiteX1" fmla="*/ 2826326 w 3567061"/>
                  <a:gd name="connsiteY1" fmla="*/ 1731820 h 5028368"/>
                  <a:gd name="connsiteX2" fmla="*/ 803564 w 3567061"/>
                  <a:gd name="connsiteY2" fmla="*/ 2313710 h 5028368"/>
                  <a:gd name="connsiteX3" fmla="*/ 498764 w 3567061"/>
                  <a:gd name="connsiteY3" fmla="*/ 4322619 h 5028368"/>
                  <a:gd name="connsiteX4" fmla="*/ 13855 w 3567061"/>
                  <a:gd name="connsiteY4" fmla="*/ 4724401 h 5028368"/>
                  <a:gd name="connsiteX5" fmla="*/ 0 w 3567061"/>
                  <a:gd name="connsiteY5" fmla="*/ 41565 h 5028368"/>
                  <a:gd name="connsiteX6" fmla="*/ 3546766 w 3567061"/>
                  <a:gd name="connsiteY6" fmla="*/ 0 h 5028368"/>
                  <a:gd name="connsiteX0" fmla="*/ 3546766 w 3567061"/>
                  <a:gd name="connsiteY0" fmla="*/ 0 h 4939815"/>
                  <a:gd name="connsiteX1" fmla="*/ 2826326 w 3567061"/>
                  <a:gd name="connsiteY1" fmla="*/ 1731820 h 4939815"/>
                  <a:gd name="connsiteX2" fmla="*/ 803564 w 3567061"/>
                  <a:gd name="connsiteY2" fmla="*/ 2313710 h 4939815"/>
                  <a:gd name="connsiteX3" fmla="*/ 1066801 w 3567061"/>
                  <a:gd name="connsiteY3" fmla="*/ 3782292 h 4939815"/>
                  <a:gd name="connsiteX4" fmla="*/ 13855 w 3567061"/>
                  <a:gd name="connsiteY4" fmla="*/ 4724401 h 4939815"/>
                  <a:gd name="connsiteX5" fmla="*/ 0 w 3567061"/>
                  <a:gd name="connsiteY5" fmla="*/ 41565 h 4939815"/>
                  <a:gd name="connsiteX6" fmla="*/ 3546766 w 3567061"/>
                  <a:gd name="connsiteY6" fmla="*/ 0 h 4939815"/>
                  <a:gd name="connsiteX0" fmla="*/ 3546766 w 3567427"/>
                  <a:gd name="connsiteY0" fmla="*/ 0 h 4944652"/>
                  <a:gd name="connsiteX1" fmla="*/ 2826326 w 3567427"/>
                  <a:gd name="connsiteY1" fmla="*/ 1731820 h 4944652"/>
                  <a:gd name="connsiteX2" fmla="*/ 748145 w 3567427"/>
                  <a:gd name="connsiteY2" fmla="*/ 2050474 h 4944652"/>
                  <a:gd name="connsiteX3" fmla="*/ 1066801 w 3567427"/>
                  <a:gd name="connsiteY3" fmla="*/ 3782292 h 4944652"/>
                  <a:gd name="connsiteX4" fmla="*/ 13855 w 3567427"/>
                  <a:gd name="connsiteY4" fmla="*/ 4724401 h 4944652"/>
                  <a:gd name="connsiteX5" fmla="*/ 0 w 3567427"/>
                  <a:gd name="connsiteY5" fmla="*/ 41565 h 4944652"/>
                  <a:gd name="connsiteX6" fmla="*/ 3546766 w 3567427"/>
                  <a:gd name="connsiteY6" fmla="*/ 0 h 4944652"/>
                  <a:gd name="connsiteX0" fmla="*/ 3546766 w 3566619"/>
                  <a:gd name="connsiteY0" fmla="*/ 0 h 4940065"/>
                  <a:gd name="connsiteX1" fmla="*/ 2826326 w 3566619"/>
                  <a:gd name="connsiteY1" fmla="*/ 1731820 h 4940065"/>
                  <a:gd name="connsiteX2" fmla="*/ 872836 w 3566619"/>
                  <a:gd name="connsiteY2" fmla="*/ 2299856 h 4940065"/>
                  <a:gd name="connsiteX3" fmla="*/ 1066801 w 3566619"/>
                  <a:gd name="connsiteY3" fmla="*/ 3782292 h 4940065"/>
                  <a:gd name="connsiteX4" fmla="*/ 13855 w 3566619"/>
                  <a:gd name="connsiteY4" fmla="*/ 4724401 h 4940065"/>
                  <a:gd name="connsiteX5" fmla="*/ 0 w 3566619"/>
                  <a:gd name="connsiteY5" fmla="*/ 41565 h 4940065"/>
                  <a:gd name="connsiteX6" fmla="*/ 3546766 w 3566619"/>
                  <a:gd name="connsiteY6" fmla="*/ 0 h 4940065"/>
                  <a:gd name="connsiteX0" fmla="*/ 3546766 w 3566619"/>
                  <a:gd name="connsiteY0" fmla="*/ 0 h 4943391"/>
                  <a:gd name="connsiteX1" fmla="*/ 2826326 w 3566619"/>
                  <a:gd name="connsiteY1" fmla="*/ 1731820 h 4943391"/>
                  <a:gd name="connsiteX2" fmla="*/ 872836 w 3566619"/>
                  <a:gd name="connsiteY2" fmla="*/ 2299856 h 4943391"/>
                  <a:gd name="connsiteX3" fmla="*/ 1343891 w 3566619"/>
                  <a:gd name="connsiteY3" fmla="*/ 3810001 h 4943391"/>
                  <a:gd name="connsiteX4" fmla="*/ 13855 w 3566619"/>
                  <a:gd name="connsiteY4" fmla="*/ 4724401 h 4943391"/>
                  <a:gd name="connsiteX5" fmla="*/ 0 w 3566619"/>
                  <a:gd name="connsiteY5" fmla="*/ 41565 h 4943391"/>
                  <a:gd name="connsiteX6" fmla="*/ 3546766 w 3566619"/>
                  <a:gd name="connsiteY6" fmla="*/ 0 h 4943391"/>
                  <a:gd name="connsiteX0" fmla="*/ 3546766 w 3566619"/>
                  <a:gd name="connsiteY0" fmla="*/ 0 h 4955848"/>
                  <a:gd name="connsiteX1" fmla="*/ 2826326 w 3566619"/>
                  <a:gd name="connsiteY1" fmla="*/ 1731820 h 4955848"/>
                  <a:gd name="connsiteX2" fmla="*/ 872836 w 3566619"/>
                  <a:gd name="connsiteY2" fmla="*/ 2299856 h 4955848"/>
                  <a:gd name="connsiteX3" fmla="*/ 1136073 w 3566619"/>
                  <a:gd name="connsiteY3" fmla="*/ 3906983 h 4955848"/>
                  <a:gd name="connsiteX4" fmla="*/ 13855 w 3566619"/>
                  <a:gd name="connsiteY4" fmla="*/ 4724401 h 4955848"/>
                  <a:gd name="connsiteX5" fmla="*/ 0 w 3566619"/>
                  <a:gd name="connsiteY5" fmla="*/ 41565 h 4955848"/>
                  <a:gd name="connsiteX6" fmla="*/ 3546766 w 3566619"/>
                  <a:gd name="connsiteY6" fmla="*/ 0 h 4955848"/>
                  <a:gd name="connsiteX0" fmla="*/ 3546766 w 3609882"/>
                  <a:gd name="connsiteY0" fmla="*/ 0 h 4955848"/>
                  <a:gd name="connsiteX1" fmla="*/ 3214254 w 3609882"/>
                  <a:gd name="connsiteY1" fmla="*/ 1579420 h 4955848"/>
                  <a:gd name="connsiteX2" fmla="*/ 872836 w 3609882"/>
                  <a:gd name="connsiteY2" fmla="*/ 2299856 h 4955848"/>
                  <a:gd name="connsiteX3" fmla="*/ 1136073 w 3609882"/>
                  <a:gd name="connsiteY3" fmla="*/ 3906983 h 4955848"/>
                  <a:gd name="connsiteX4" fmla="*/ 13855 w 3609882"/>
                  <a:gd name="connsiteY4" fmla="*/ 4724401 h 4955848"/>
                  <a:gd name="connsiteX5" fmla="*/ 0 w 3609882"/>
                  <a:gd name="connsiteY5" fmla="*/ 41565 h 4955848"/>
                  <a:gd name="connsiteX6" fmla="*/ 3546766 w 3609882"/>
                  <a:gd name="connsiteY6" fmla="*/ 0 h 4955848"/>
                  <a:gd name="connsiteX0" fmla="*/ 3546766 w 3609882"/>
                  <a:gd name="connsiteY0" fmla="*/ 0 h 4957825"/>
                  <a:gd name="connsiteX1" fmla="*/ 3214254 w 3609882"/>
                  <a:gd name="connsiteY1" fmla="*/ 1579420 h 4957825"/>
                  <a:gd name="connsiteX2" fmla="*/ 872836 w 3609882"/>
                  <a:gd name="connsiteY2" fmla="*/ 2299856 h 4957825"/>
                  <a:gd name="connsiteX3" fmla="*/ 1136073 w 3609882"/>
                  <a:gd name="connsiteY3" fmla="*/ 3906983 h 4957825"/>
                  <a:gd name="connsiteX4" fmla="*/ 13855 w 3609882"/>
                  <a:gd name="connsiteY4" fmla="*/ 4724401 h 4957825"/>
                  <a:gd name="connsiteX5" fmla="*/ 0 w 3609882"/>
                  <a:gd name="connsiteY5" fmla="*/ 41565 h 4957825"/>
                  <a:gd name="connsiteX6" fmla="*/ 3546766 w 3609882"/>
                  <a:gd name="connsiteY6" fmla="*/ 0 h 4957825"/>
                  <a:gd name="connsiteX0" fmla="*/ 3635098 w 3698214"/>
                  <a:gd name="connsiteY0" fmla="*/ 0 h 4956688"/>
                  <a:gd name="connsiteX1" fmla="*/ 3302586 w 3698214"/>
                  <a:gd name="connsiteY1" fmla="*/ 1579420 h 4956688"/>
                  <a:gd name="connsiteX2" fmla="*/ 961168 w 3698214"/>
                  <a:gd name="connsiteY2" fmla="*/ 2299856 h 4956688"/>
                  <a:gd name="connsiteX3" fmla="*/ 1432223 w 3698214"/>
                  <a:gd name="connsiteY3" fmla="*/ 4045529 h 4956688"/>
                  <a:gd name="connsiteX4" fmla="*/ 102187 w 3698214"/>
                  <a:gd name="connsiteY4" fmla="*/ 4724401 h 4956688"/>
                  <a:gd name="connsiteX5" fmla="*/ 88332 w 3698214"/>
                  <a:gd name="connsiteY5" fmla="*/ 41565 h 4956688"/>
                  <a:gd name="connsiteX6" fmla="*/ 3635098 w 3698214"/>
                  <a:gd name="connsiteY6" fmla="*/ 0 h 4956688"/>
                  <a:gd name="connsiteX0" fmla="*/ 3635098 w 3698214"/>
                  <a:gd name="connsiteY0" fmla="*/ 0 h 4956688"/>
                  <a:gd name="connsiteX1" fmla="*/ 3302586 w 3698214"/>
                  <a:gd name="connsiteY1" fmla="*/ 1579420 h 4956688"/>
                  <a:gd name="connsiteX2" fmla="*/ 961168 w 3698214"/>
                  <a:gd name="connsiteY2" fmla="*/ 2299856 h 4956688"/>
                  <a:gd name="connsiteX3" fmla="*/ 1432223 w 3698214"/>
                  <a:gd name="connsiteY3" fmla="*/ 4045529 h 4956688"/>
                  <a:gd name="connsiteX4" fmla="*/ 102187 w 3698214"/>
                  <a:gd name="connsiteY4" fmla="*/ 4724401 h 4956688"/>
                  <a:gd name="connsiteX5" fmla="*/ 88332 w 3698214"/>
                  <a:gd name="connsiteY5" fmla="*/ 41565 h 4956688"/>
                  <a:gd name="connsiteX6" fmla="*/ 3635098 w 3698214"/>
                  <a:gd name="connsiteY6" fmla="*/ 0 h 4956688"/>
                  <a:gd name="connsiteX0" fmla="*/ 3635098 w 3698214"/>
                  <a:gd name="connsiteY0" fmla="*/ 0 h 4956688"/>
                  <a:gd name="connsiteX1" fmla="*/ 3302586 w 3698214"/>
                  <a:gd name="connsiteY1" fmla="*/ 1579420 h 4956688"/>
                  <a:gd name="connsiteX2" fmla="*/ 961168 w 3698214"/>
                  <a:gd name="connsiteY2" fmla="*/ 2299856 h 4956688"/>
                  <a:gd name="connsiteX3" fmla="*/ 1432223 w 3698214"/>
                  <a:gd name="connsiteY3" fmla="*/ 4045529 h 4956688"/>
                  <a:gd name="connsiteX4" fmla="*/ 102187 w 3698214"/>
                  <a:gd name="connsiteY4" fmla="*/ 4724401 h 4956688"/>
                  <a:gd name="connsiteX5" fmla="*/ 88332 w 3698214"/>
                  <a:gd name="connsiteY5" fmla="*/ 41565 h 4956688"/>
                  <a:gd name="connsiteX6" fmla="*/ 3635098 w 3698214"/>
                  <a:gd name="connsiteY6" fmla="*/ 0 h 4956688"/>
                  <a:gd name="connsiteX0" fmla="*/ 3591845 w 3654961"/>
                  <a:gd name="connsiteY0" fmla="*/ 0 h 4968373"/>
                  <a:gd name="connsiteX1" fmla="*/ 3259333 w 3654961"/>
                  <a:gd name="connsiteY1" fmla="*/ 1579420 h 4968373"/>
                  <a:gd name="connsiteX2" fmla="*/ 917915 w 3654961"/>
                  <a:gd name="connsiteY2" fmla="*/ 2299856 h 4968373"/>
                  <a:gd name="connsiteX3" fmla="*/ 1388970 w 3654961"/>
                  <a:gd name="connsiteY3" fmla="*/ 4045529 h 4968373"/>
                  <a:gd name="connsiteX4" fmla="*/ 58934 w 3654961"/>
                  <a:gd name="connsiteY4" fmla="*/ 4724401 h 4968373"/>
                  <a:gd name="connsiteX5" fmla="*/ 45079 w 3654961"/>
                  <a:gd name="connsiteY5" fmla="*/ 41565 h 4968373"/>
                  <a:gd name="connsiteX6" fmla="*/ 3591845 w 3654961"/>
                  <a:gd name="connsiteY6" fmla="*/ 0 h 4968373"/>
                  <a:gd name="connsiteX0" fmla="*/ 3591845 w 3654961"/>
                  <a:gd name="connsiteY0" fmla="*/ 0 h 4967280"/>
                  <a:gd name="connsiteX1" fmla="*/ 3259333 w 3654961"/>
                  <a:gd name="connsiteY1" fmla="*/ 1579420 h 4967280"/>
                  <a:gd name="connsiteX2" fmla="*/ 917915 w 3654961"/>
                  <a:gd name="connsiteY2" fmla="*/ 2299856 h 4967280"/>
                  <a:gd name="connsiteX3" fmla="*/ 1388970 w 3654961"/>
                  <a:gd name="connsiteY3" fmla="*/ 4045529 h 4967280"/>
                  <a:gd name="connsiteX4" fmla="*/ 58934 w 3654961"/>
                  <a:gd name="connsiteY4" fmla="*/ 4724401 h 4967280"/>
                  <a:gd name="connsiteX5" fmla="*/ 45079 w 3654961"/>
                  <a:gd name="connsiteY5" fmla="*/ 41565 h 4967280"/>
                  <a:gd name="connsiteX6" fmla="*/ 3591845 w 3654961"/>
                  <a:gd name="connsiteY6" fmla="*/ 0 h 4967280"/>
                  <a:gd name="connsiteX0" fmla="*/ 3591845 w 3654961"/>
                  <a:gd name="connsiteY0" fmla="*/ 0 h 4979298"/>
                  <a:gd name="connsiteX1" fmla="*/ 3259333 w 3654961"/>
                  <a:gd name="connsiteY1" fmla="*/ 1579420 h 4979298"/>
                  <a:gd name="connsiteX2" fmla="*/ 917915 w 3654961"/>
                  <a:gd name="connsiteY2" fmla="*/ 2299856 h 4979298"/>
                  <a:gd name="connsiteX3" fmla="*/ 1388970 w 3654961"/>
                  <a:gd name="connsiteY3" fmla="*/ 4045529 h 4979298"/>
                  <a:gd name="connsiteX4" fmla="*/ 58934 w 3654961"/>
                  <a:gd name="connsiteY4" fmla="*/ 4738255 h 4979298"/>
                  <a:gd name="connsiteX5" fmla="*/ 45079 w 3654961"/>
                  <a:gd name="connsiteY5" fmla="*/ 41565 h 4979298"/>
                  <a:gd name="connsiteX6" fmla="*/ 3591845 w 3654961"/>
                  <a:gd name="connsiteY6" fmla="*/ 0 h 4979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654961" h="4979298">
                    <a:moveTo>
                      <a:pt x="3591845" y="0"/>
                    </a:moveTo>
                    <a:cubicBezTo>
                      <a:pt x="3704991" y="635000"/>
                      <a:pt x="3704988" y="1196111"/>
                      <a:pt x="3259333" y="1579420"/>
                    </a:cubicBezTo>
                    <a:cubicBezTo>
                      <a:pt x="2813678" y="1962729"/>
                      <a:pt x="1229642" y="1888838"/>
                      <a:pt x="917915" y="2299856"/>
                    </a:cubicBezTo>
                    <a:cubicBezTo>
                      <a:pt x="606188" y="2710874"/>
                      <a:pt x="1532133" y="3639129"/>
                      <a:pt x="1388970" y="4045529"/>
                    </a:cubicBezTo>
                    <a:cubicBezTo>
                      <a:pt x="1245807" y="4451929"/>
                      <a:pt x="185461" y="5430703"/>
                      <a:pt x="58934" y="4738255"/>
                    </a:cubicBezTo>
                    <a:cubicBezTo>
                      <a:pt x="-67593" y="4045807"/>
                      <a:pt x="49697" y="1602510"/>
                      <a:pt x="45079" y="41565"/>
                    </a:cubicBezTo>
                    <a:lnTo>
                      <a:pt x="359184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84407" tIns="42203" rIns="84407" bIns="42203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th-TH" sz="1661"/>
              </a:p>
            </p:txBody>
          </p:sp>
          <p:sp>
            <p:nvSpPr>
              <p:cNvPr id="28" name="รูปแบบอิสระ: รูปร่าง 27">
                <a:extLst>
                  <a:ext uri="{FF2B5EF4-FFF2-40B4-BE49-F238E27FC236}">
                    <a16:creationId xmlns:a16="http://schemas.microsoft.com/office/drawing/2014/main" id="{2BA85EDD-0A85-4EA9-8663-73F808501E58}"/>
                  </a:ext>
                </a:extLst>
              </p:cNvPr>
              <p:cNvSpPr/>
              <p:nvPr/>
            </p:nvSpPr>
            <p:spPr>
              <a:xfrm>
                <a:off x="-13854" y="-53779"/>
                <a:ext cx="5988928" cy="3844532"/>
              </a:xfrm>
              <a:custGeom>
                <a:avLst/>
                <a:gdLst>
                  <a:gd name="connsiteX0" fmla="*/ 5791200 w 5791200"/>
                  <a:gd name="connsiteY0" fmla="*/ 13854 h 3574472"/>
                  <a:gd name="connsiteX1" fmla="*/ 3061855 w 5791200"/>
                  <a:gd name="connsiteY1" fmla="*/ 678872 h 3574472"/>
                  <a:gd name="connsiteX2" fmla="*/ 2992582 w 5791200"/>
                  <a:gd name="connsiteY2" fmla="*/ 1607127 h 3574472"/>
                  <a:gd name="connsiteX3" fmla="*/ 1413164 w 5791200"/>
                  <a:gd name="connsiteY3" fmla="*/ 1870363 h 3574472"/>
                  <a:gd name="connsiteX4" fmla="*/ 0 w 5791200"/>
                  <a:gd name="connsiteY4" fmla="*/ 3574472 h 3574472"/>
                  <a:gd name="connsiteX5" fmla="*/ 55418 w 5791200"/>
                  <a:gd name="connsiteY5" fmla="*/ 0 h 3574472"/>
                  <a:gd name="connsiteX6" fmla="*/ 5791200 w 5791200"/>
                  <a:gd name="connsiteY6" fmla="*/ 13854 h 3574472"/>
                  <a:gd name="connsiteX0" fmla="*/ 5822003 w 5822003"/>
                  <a:gd name="connsiteY0" fmla="*/ 28151 h 3588769"/>
                  <a:gd name="connsiteX1" fmla="*/ 3092658 w 5822003"/>
                  <a:gd name="connsiteY1" fmla="*/ 693169 h 3588769"/>
                  <a:gd name="connsiteX2" fmla="*/ 3023385 w 5822003"/>
                  <a:gd name="connsiteY2" fmla="*/ 1621424 h 3588769"/>
                  <a:gd name="connsiteX3" fmla="*/ 1443967 w 5822003"/>
                  <a:gd name="connsiteY3" fmla="*/ 1884660 h 3588769"/>
                  <a:gd name="connsiteX4" fmla="*/ 30803 w 5822003"/>
                  <a:gd name="connsiteY4" fmla="*/ 3588769 h 3588769"/>
                  <a:gd name="connsiteX5" fmla="*/ 0 w 5822003"/>
                  <a:gd name="connsiteY5" fmla="*/ 0 h 3588769"/>
                  <a:gd name="connsiteX6" fmla="*/ 5822003 w 5822003"/>
                  <a:gd name="connsiteY6" fmla="*/ 28151 h 3588769"/>
                  <a:gd name="connsiteX0" fmla="*/ 5879484 w 5879484"/>
                  <a:gd name="connsiteY0" fmla="*/ 42449 h 3603067"/>
                  <a:gd name="connsiteX1" fmla="*/ 3150139 w 5879484"/>
                  <a:gd name="connsiteY1" fmla="*/ 707467 h 3603067"/>
                  <a:gd name="connsiteX2" fmla="*/ 3080866 w 5879484"/>
                  <a:gd name="connsiteY2" fmla="*/ 1635722 h 3603067"/>
                  <a:gd name="connsiteX3" fmla="*/ 1501448 w 5879484"/>
                  <a:gd name="connsiteY3" fmla="*/ 1898958 h 3603067"/>
                  <a:gd name="connsiteX4" fmla="*/ 88284 w 5879484"/>
                  <a:gd name="connsiteY4" fmla="*/ 3603067 h 3603067"/>
                  <a:gd name="connsiteX5" fmla="*/ 0 w 5879484"/>
                  <a:gd name="connsiteY5" fmla="*/ 0 h 3603067"/>
                  <a:gd name="connsiteX6" fmla="*/ 5879484 w 5879484"/>
                  <a:gd name="connsiteY6" fmla="*/ 42449 h 3603067"/>
                  <a:gd name="connsiteX0" fmla="*/ 5879484 w 5879484"/>
                  <a:gd name="connsiteY0" fmla="*/ 42449 h 3603067"/>
                  <a:gd name="connsiteX1" fmla="*/ 3150139 w 5879484"/>
                  <a:gd name="connsiteY1" fmla="*/ 707467 h 3603067"/>
                  <a:gd name="connsiteX2" fmla="*/ 3080866 w 5879484"/>
                  <a:gd name="connsiteY2" fmla="*/ 1635722 h 3603067"/>
                  <a:gd name="connsiteX3" fmla="*/ 1501448 w 5879484"/>
                  <a:gd name="connsiteY3" fmla="*/ 1898958 h 3603067"/>
                  <a:gd name="connsiteX4" fmla="*/ 2063 w 5879484"/>
                  <a:gd name="connsiteY4" fmla="*/ 3603067 h 3603067"/>
                  <a:gd name="connsiteX5" fmla="*/ 0 w 5879484"/>
                  <a:gd name="connsiteY5" fmla="*/ 0 h 3603067"/>
                  <a:gd name="connsiteX6" fmla="*/ 5879484 w 5879484"/>
                  <a:gd name="connsiteY6" fmla="*/ 42449 h 3603067"/>
                  <a:gd name="connsiteX0" fmla="*/ 6021126 w 6021126"/>
                  <a:gd name="connsiteY0" fmla="*/ 42449 h 3688855"/>
                  <a:gd name="connsiteX1" fmla="*/ 3291781 w 6021126"/>
                  <a:gd name="connsiteY1" fmla="*/ 707467 h 3688855"/>
                  <a:gd name="connsiteX2" fmla="*/ 3222508 w 6021126"/>
                  <a:gd name="connsiteY2" fmla="*/ 1635722 h 3688855"/>
                  <a:gd name="connsiteX3" fmla="*/ 1643090 w 6021126"/>
                  <a:gd name="connsiteY3" fmla="*/ 1898958 h 3688855"/>
                  <a:gd name="connsiteX4" fmla="*/ 2 w 6021126"/>
                  <a:gd name="connsiteY4" fmla="*/ 3688855 h 3688855"/>
                  <a:gd name="connsiteX5" fmla="*/ 141642 w 6021126"/>
                  <a:gd name="connsiteY5" fmla="*/ 0 h 3688855"/>
                  <a:gd name="connsiteX6" fmla="*/ 6021126 w 6021126"/>
                  <a:gd name="connsiteY6" fmla="*/ 42449 h 3688855"/>
                  <a:gd name="connsiteX0" fmla="*/ 6109408 w 6109408"/>
                  <a:gd name="connsiteY0" fmla="*/ 128236 h 3774642"/>
                  <a:gd name="connsiteX1" fmla="*/ 3380063 w 6109408"/>
                  <a:gd name="connsiteY1" fmla="*/ 793254 h 3774642"/>
                  <a:gd name="connsiteX2" fmla="*/ 3310790 w 6109408"/>
                  <a:gd name="connsiteY2" fmla="*/ 1721509 h 3774642"/>
                  <a:gd name="connsiteX3" fmla="*/ 1731372 w 6109408"/>
                  <a:gd name="connsiteY3" fmla="*/ 1984745 h 3774642"/>
                  <a:gd name="connsiteX4" fmla="*/ 88284 w 6109408"/>
                  <a:gd name="connsiteY4" fmla="*/ 3774642 h 3774642"/>
                  <a:gd name="connsiteX5" fmla="*/ 0 w 6109408"/>
                  <a:gd name="connsiteY5" fmla="*/ 0 h 3774642"/>
                  <a:gd name="connsiteX6" fmla="*/ 6109408 w 6109408"/>
                  <a:gd name="connsiteY6" fmla="*/ 128236 h 3774642"/>
                  <a:gd name="connsiteX0" fmla="*/ 6109408 w 6109408"/>
                  <a:gd name="connsiteY0" fmla="*/ 128236 h 3774642"/>
                  <a:gd name="connsiteX1" fmla="*/ 3380063 w 6109408"/>
                  <a:gd name="connsiteY1" fmla="*/ 793254 h 3774642"/>
                  <a:gd name="connsiteX2" fmla="*/ 3310790 w 6109408"/>
                  <a:gd name="connsiteY2" fmla="*/ 1721509 h 3774642"/>
                  <a:gd name="connsiteX3" fmla="*/ 1731372 w 6109408"/>
                  <a:gd name="connsiteY3" fmla="*/ 1984745 h 3774642"/>
                  <a:gd name="connsiteX4" fmla="*/ 88284 w 6109408"/>
                  <a:gd name="connsiteY4" fmla="*/ 3774642 h 3774642"/>
                  <a:gd name="connsiteX5" fmla="*/ 0 w 6109408"/>
                  <a:gd name="connsiteY5" fmla="*/ 0 h 3774642"/>
                  <a:gd name="connsiteX6" fmla="*/ 6109408 w 6109408"/>
                  <a:gd name="connsiteY6" fmla="*/ 128236 h 3774642"/>
                  <a:gd name="connsiteX0" fmla="*/ 6109408 w 6109408"/>
                  <a:gd name="connsiteY0" fmla="*/ 128236 h 3774642"/>
                  <a:gd name="connsiteX1" fmla="*/ 3380063 w 6109408"/>
                  <a:gd name="connsiteY1" fmla="*/ 793254 h 3774642"/>
                  <a:gd name="connsiteX2" fmla="*/ 3310790 w 6109408"/>
                  <a:gd name="connsiteY2" fmla="*/ 1721509 h 3774642"/>
                  <a:gd name="connsiteX3" fmla="*/ 1731372 w 6109408"/>
                  <a:gd name="connsiteY3" fmla="*/ 1984745 h 3774642"/>
                  <a:gd name="connsiteX4" fmla="*/ 88284 w 6109408"/>
                  <a:gd name="connsiteY4" fmla="*/ 3774642 h 3774642"/>
                  <a:gd name="connsiteX5" fmla="*/ 0 w 6109408"/>
                  <a:gd name="connsiteY5" fmla="*/ 0 h 3774642"/>
                  <a:gd name="connsiteX6" fmla="*/ 6109408 w 6109408"/>
                  <a:gd name="connsiteY6" fmla="*/ 128236 h 3774642"/>
                  <a:gd name="connsiteX0" fmla="*/ 6037557 w 6037557"/>
                  <a:gd name="connsiteY0" fmla="*/ 142533 h 3788939"/>
                  <a:gd name="connsiteX1" fmla="*/ 3308212 w 6037557"/>
                  <a:gd name="connsiteY1" fmla="*/ 807551 h 3788939"/>
                  <a:gd name="connsiteX2" fmla="*/ 3238939 w 6037557"/>
                  <a:gd name="connsiteY2" fmla="*/ 1735806 h 3788939"/>
                  <a:gd name="connsiteX3" fmla="*/ 1659521 w 6037557"/>
                  <a:gd name="connsiteY3" fmla="*/ 1999042 h 3788939"/>
                  <a:gd name="connsiteX4" fmla="*/ 16433 w 6037557"/>
                  <a:gd name="connsiteY4" fmla="*/ 3788939 h 3788939"/>
                  <a:gd name="connsiteX5" fmla="*/ 0 w 6037557"/>
                  <a:gd name="connsiteY5" fmla="*/ 0 h 3788939"/>
                  <a:gd name="connsiteX6" fmla="*/ 6037557 w 6037557"/>
                  <a:gd name="connsiteY6" fmla="*/ 142533 h 3788939"/>
                  <a:gd name="connsiteX0" fmla="*/ 6037557 w 6037557"/>
                  <a:gd name="connsiteY0" fmla="*/ 142533 h 3788939"/>
                  <a:gd name="connsiteX1" fmla="*/ 3308212 w 6037557"/>
                  <a:gd name="connsiteY1" fmla="*/ 807551 h 3788939"/>
                  <a:gd name="connsiteX2" fmla="*/ 3238939 w 6037557"/>
                  <a:gd name="connsiteY2" fmla="*/ 1735806 h 3788939"/>
                  <a:gd name="connsiteX3" fmla="*/ 1659521 w 6037557"/>
                  <a:gd name="connsiteY3" fmla="*/ 1999042 h 3788939"/>
                  <a:gd name="connsiteX4" fmla="*/ 16433 w 6037557"/>
                  <a:gd name="connsiteY4" fmla="*/ 3788939 h 3788939"/>
                  <a:gd name="connsiteX5" fmla="*/ 0 w 6037557"/>
                  <a:gd name="connsiteY5" fmla="*/ 0 h 3788939"/>
                  <a:gd name="connsiteX6" fmla="*/ 6037557 w 6037557"/>
                  <a:gd name="connsiteY6" fmla="*/ 142533 h 3788939"/>
                  <a:gd name="connsiteX0" fmla="*/ 6109407 w 6109407"/>
                  <a:gd name="connsiteY0" fmla="*/ 0 h 3789385"/>
                  <a:gd name="connsiteX1" fmla="*/ 3308212 w 6109407"/>
                  <a:gd name="connsiteY1" fmla="*/ 807997 h 3789385"/>
                  <a:gd name="connsiteX2" fmla="*/ 3238939 w 6109407"/>
                  <a:gd name="connsiteY2" fmla="*/ 1736252 h 3789385"/>
                  <a:gd name="connsiteX3" fmla="*/ 1659521 w 6109407"/>
                  <a:gd name="connsiteY3" fmla="*/ 1999488 h 3789385"/>
                  <a:gd name="connsiteX4" fmla="*/ 16433 w 6109407"/>
                  <a:gd name="connsiteY4" fmla="*/ 3789385 h 3789385"/>
                  <a:gd name="connsiteX5" fmla="*/ 0 w 6109407"/>
                  <a:gd name="connsiteY5" fmla="*/ 446 h 3789385"/>
                  <a:gd name="connsiteX6" fmla="*/ 6109407 w 6109407"/>
                  <a:gd name="connsiteY6" fmla="*/ 0 h 3789385"/>
                  <a:gd name="connsiteX0" fmla="*/ 6109407 w 6179364"/>
                  <a:gd name="connsiteY0" fmla="*/ 0 h 3789385"/>
                  <a:gd name="connsiteX1" fmla="*/ 3308212 w 6179364"/>
                  <a:gd name="connsiteY1" fmla="*/ 807997 h 3789385"/>
                  <a:gd name="connsiteX2" fmla="*/ 3238939 w 6179364"/>
                  <a:gd name="connsiteY2" fmla="*/ 1736252 h 3789385"/>
                  <a:gd name="connsiteX3" fmla="*/ 1659521 w 6179364"/>
                  <a:gd name="connsiteY3" fmla="*/ 1999488 h 3789385"/>
                  <a:gd name="connsiteX4" fmla="*/ 16433 w 6179364"/>
                  <a:gd name="connsiteY4" fmla="*/ 3789385 h 3789385"/>
                  <a:gd name="connsiteX5" fmla="*/ 0 w 6179364"/>
                  <a:gd name="connsiteY5" fmla="*/ 446 h 3789385"/>
                  <a:gd name="connsiteX6" fmla="*/ 6109407 w 6179364"/>
                  <a:gd name="connsiteY6" fmla="*/ 0 h 3789385"/>
                  <a:gd name="connsiteX0" fmla="*/ 6109407 w 6179364"/>
                  <a:gd name="connsiteY0" fmla="*/ 0 h 3789385"/>
                  <a:gd name="connsiteX1" fmla="*/ 3308212 w 6179364"/>
                  <a:gd name="connsiteY1" fmla="*/ 807997 h 3789385"/>
                  <a:gd name="connsiteX2" fmla="*/ 3238939 w 6179364"/>
                  <a:gd name="connsiteY2" fmla="*/ 1736252 h 3789385"/>
                  <a:gd name="connsiteX3" fmla="*/ 1659521 w 6179364"/>
                  <a:gd name="connsiteY3" fmla="*/ 1999488 h 3789385"/>
                  <a:gd name="connsiteX4" fmla="*/ 16433 w 6179364"/>
                  <a:gd name="connsiteY4" fmla="*/ 3789385 h 3789385"/>
                  <a:gd name="connsiteX5" fmla="*/ 0 w 6179364"/>
                  <a:gd name="connsiteY5" fmla="*/ 446 h 3789385"/>
                  <a:gd name="connsiteX6" fmla="*/ 6109407 w 6179364"/>
                  <a:gd name="connsiteY6" fmla="*/ 0 h 3789385"/>
                  <a:gd name="connsiteX0" fmla="*/ 6109407 w 6179364"/>
                  <a:gd name="connsiteY0" fmla="*/ 0 h 3826203"/>
                  <a:gd name="connsiteX1" fmla="*/ 3308212 w 6179364"/>
                  <a:gd name="connsiteY1" fmla="*/ 807997 h 3826203"/>
                  <a:gd name="connsiteX2" fmla="*/ 3238939 w 6179364"/>
                  <a:gd name="connsiteY2" fmla="*/ 1736252 h 3826203"/>
                  <a:gd name="connsiteX3" fmla="*/ 1659521 w 6179364"/>
                  <a:gd name="connsiteY3" fmla="*/ 1999488 h 3826203"/>
                  <a:gd name="connsiteX4" fmla="*/ 16433 w 6179364"/>
                  <a:gd name="connsiteY4" fmla="*/ 3789385 h 3826203"/>
                  <a:gd name="connsiteX5" fmla="*/ 0 w 6179364"/>
                  <a:gd name="connsiteY5" fmla="*/ 446 h 3826203"/>
                  <a:gd name="connsiteX6" fmla="*/ 6109407 w 6179364"/>
                  <a:gd name="connsiteY6" fmla="*/ 0 h 3826203"/>
                  <a:gd name="connsiteX0" fmla="*/ 6109407 w 6194666"/>
                  <a:gd name="connsiteY0" fmla="*/ 0 h 3826203"/>
                  <a:gd name="connsiteX1" fmla="*/ 3897392 w 6194666"/>
                  <a:gd name="connsiteY1" fmla="*/ 636422 h 3826203"/>
                  <a:gd name="connsiteX2" fmla="*/ 3238939 w 6194666"/>
                  <a:gd name="connsiteY2" fmla="*/ 1736252 h 3826203"/>
                  <a:gd name="connsiteX3" fmla="*/ 1659521 w 6194666"/>
                  <a:gd name="connsiteY3" fmla="*/ 1999488 h 3826203"/>
                  <a:gd name="connsiteX4" fmla="*/ 16433 w 6194666"/>
                  <a:gd name="connsiteY4" fmla="*/ 3789385 h 3826203"/>
                  <a:gd name="connsiteX5" fmla="*/ 0 w 6194666"/>
                  <a:gd name="connsiteY5" fmla="*/ 446 h 3826203"/>
                  <a:gd name="connsiteX6" fmla="*/ 6109407 w 6194666"/>
                  <a:gd name="connsiteY6" fmla="*/ 0 h 3826203"/>
                  <a:gd name="connsiteX0" fmla="*/ 6109407 w 6195622"/>
                  <a:gd name="connsiteY0" fmla="*/ 0 h 3830610"/>
                  <a:gd name="connsiteX1" fmla="*/ 3897392 w 6195622"/>
                  <a:gd name="connsiteY1" fmla="*/ 636422 h 3830610"/>
                  <a:gd name="connsiteX2" fmla="*/ 3052127 w 6195622"/>
                  <a:gd name="connsiteY2" fmla="*/ 1764848 h 3830610"/>
                  <a:gd name="connsiteX3" fmla="*/ 1659521 w 6195622"/>
                  <a:gd name="connsiteY3" fmla="*/ 1999488 h 3830610"/>
                  <a:gd name="connsiteX4" fmla="*/ 16433 w 6195622"/>
                  <a:gd name="connsiteY4" fmla="*/ 3789385 h 3830610"/>
                  <a:gd name="connsiteX5" fmla="*/ 0 w 6195622"/>
                  <a:gd name="connsiteY5" fmla="*/ 446 h 3830610"/>
                  <a:gd name="connsiteX6" fmla="*/ 6109407 w 6195622"/>
                  <a:gd name="connsiteY6" fmla="*/ 0 h 3830610"/>
                  <a:gd name="connsiteX0" fmla="*/ 6109407 w 6200522"/>
                  <a:gd name="connsiteY0" fmla="*/ 0 h 3830610"/>
                  <a:gd name="connsiteX1" fmla="*/ 4041094 w 6200522"/>
                  <a:gd name="connsiteY1" fmla="*/ 893784 h 3830610"/>
                  <a:gd name="connsiteX2" fmla="*/ 3052127 w 6200522"/>
                  <a:gd name="connsiteY2" fmla="*/ 1764848 h 3830610"/>
                  <a:gd name="connsiteX3" fmla="*/ 1659521 w 6200522"/>
                  <a:gd name="connsiteY3" fmla="*/ 1999488 h 3830610"/>
                  <a:gd name="connsiteX4" fmla="*/ 16433 w 6200522"/>
                  <a:gd name="connsiteY4" fmla="*/ 3789385 h 3830610"/>
                  <a:gd name="connsiteX5" fmla="*/ 0 w 6200522"/>
                  <a:gd name="connsiteY5" fmla="*/ 446 h 3830610"/>
                  <a:gd name="connsiteX6" fmla="*/ 6109407 w 6200522"/>
                  <a:gd name="connsiteY6" fmla="*/ 0 h 3830610"/>
                  <a:gd name="connsiteX0" fmla="*/ 6109407 w 6200522"/>
                  <a:gd name="connsiteY0" fmla="*/ 0 h 3906887"/>
                  <a:gd name="connsiteX1" fmla="*/ 4041094 w 6200522"/>
                  <a:gd name="connsiteY1" fmla="*/ 893784 h 3906887"/>
                  <a:gd name="connsiteX2" fmla="*/ 3052127 w 6200522"/>
                  <a:gd name="connsiteY2" fmla="*/ 1764848 h 3906887"/>
                  <a:gd name="connsiteX3" fmla="*/ 1659521 w 6200522"/>
                  <a:gd name="connsiteY3" fmla="*/ 1999488 h 3906887"/>
                  <a:gd name="connsiteX4" fmla="*/ 921756 w 6200522"/>
                  <a:gd name="connsiteY4" fmla="*/ 2860023 h 3906887"/>
                  <a:gd name="connsiteX5" fmla="*/ 16433 w 6200522"/>
                  <a:gd name="connsiteY5" fmla="*/ 3789385 h 3906887"/>
                  <a:gd name="connsiteX6" fmla="*/ 0 w 6200522"/>
                  <a:gd name="connsiteY6" fmla="*/ 446 h 3906887"/>
                  <a:gd name="connsiteX7" fmla="*/ 6109407 w 6200522"/>
                  <a:gd name="connsiteY7" fmla="*/ 0 h 3906887"/>
                  <a:gd name="connsiteX0" fmla="*/ 6109407 w 6210247"/>
                  <a:gd name="connsiteY0" fmla="*/ 0 h 3906887"/>
                  <a:gd name="connsiteX1" fmla="*/ 4285388 w 6210247"/>
                  <a:gd name="connsiteY1" fmla="*/ 793699 h 3906887"/>
                  <a:gd name="connsiteX2" fmla="*/ 3052127 w 6210247"/>
                  <a:gd name="connsiteY2" fmla="*/ 1764848 h 3906887"/>
                  <a:gd name="connsiteX3" fmla="*/ 1659521 w 6210247"/>
                  <a:gd name="connsiteY3" fmla="*/ 1999488 h 3906887"/>
                  <a:gd name="connsiteX4" fmla="*/ 921756 w 6210247"/>
                  <a:gd name="connsiteY4" fmla="*/ 2860023 h 3906887"/>
                  <a:gd name="connsiteX5" fmla="*/ 16433 w 6210247"/>
                  <a:gd name="connsiteY5" fmla="*/ 3789385 h 3906887"/>
                  <a:gd name="connsiteX6" fmla="*/ 0 w 6210247"/>
                  <a:gd name="connsiteY6" fmla="*/ 446 h 3906887"/>
                  <a:gd name="connsiteX7" fmla="*/ 6109407 w 6210247"/>
                  <a:gd name="connsiteY7" fmla="*/ 0 h 3906887"/>
                  <a:gd name="connsiteX0" fmla="*/ 6109407 w 6214422"/>
                  <a:gd name="connsiteY0" fmla="*/ 0 h 3906887"/>
                  <a:gd name="connsiteX1" fmla="*/ 4285388 w 6214422"/>
                  <a:gd name="connsiteY1" fmla="*/ 793699 h 3906887"/>
                  <a:gd name="connsiteX2" fmla="*/ 2477318 w 6214422"/>
                  <a:gd name="connsiteY2" fmla="*/ 964165 h 3906887"/>
                  <a:gd name="connsiteX3" fmla="*/ 1659521 w 6214422"/>
                  <a:gd name="connsiteY3" fmla="*/ 1999488 h 3906887"/>
                  <a:gd name="connsiteX4" fmla="*/ 921756 w 6214422"/>
                  <a:gd name="connsiteY4" fmla="*/ 2860023 h 3906887"/>
                  <a:gd name="connsiteX5" fmla="*/ 16433 w 6214422"/>
                  <a:gd name="connsiteY5" fmla="*/ 3789385 h 3906887"/>
                  <a:gd name="connsiteX6" fmla="*/ 0 w 6214422"/>
                  <a:gd name="connsiteY6" fmla="*/ 446 h 3906887"/>
                  <a:gd name="connsiteX7" fmla="*/ 6109407 w 6214422"/>
                  <a:gd name="connsiteY7" fmla="*/ 0 h 3906887"/>
                  <a:gd name="connsiteX0" fmla="*/ 6109407 w 6214422"/>
                  <a:gd name="connsiteY0" fmla="*/ 0 h 3906887"/>
                  <a:gd name="connsiteX1" fmla="*/ 4285388 w 6214422"/>
                  <a:gd name="connsiteY1" fmla="*/ 793699 h 3906887"/>
                  <a:gd name="connsiteX2" fmla="*/ 2477318 w 6214422"/>
                  <a:gd name="connsiteY2" fmla="*/ 964165 h 3906887"/>
                  <a:gd name="connsiteX3" fmla="*/ 2033147 w 6214422"/>
                  <a:gd name="connsiteY3" fmla="*/ 2285446 h 3906887"/>
                  <a:gd name="connsiteX4" fmla="*/ 921756 w 6214422"/>
                  <a:gd name="connsiteY4" fmla="*/ 2860023 h 3906887"/>
                  <a:gd name="connsiteX5" fmla="*/ 16433 w 6214422"/>
                  <a:gd name="connsiteY5" fmla="*/ 3789385 h 3906887"/>
                  <a:gd name="connsiteX6" fmla="*/ 0 w 6214422"/>
                  <a:gd name="connsiteY6" fmla="*/ 446 h 3906887"/>
                  <a:gd name="connsiteX7" fmla="*/ 6109407 w 6214422"/>
                  <a:gd name="connsiteY7" fmla="*/ 0 h 3906887"/>
                  <a:gd name="connsiteX0" fmla="*/ 6109407 w 6214422"/>
                  <a:gd name="connsiteY0" fmla="*/ 0 h 3903573"/>
                  <a:gd name="connsiteX1" fmla="*/ 4285388 w 6214422"/>
                  <a:gd name="connsiteY1" fmla="*/ 793699 h 3903573"/>
                  <a:gd name="connsiteX2" fmla="*/ 2477318 w 6214422"/>
                  <a:gd name="connsiteY2" fmla="*/ 964165 h 3903573"/>
                  <a:gd name="connsiteX3" fmla="*/ 2033147 w 6214422"/>
                  <a:gd name="connsiteY3" fmla="*/ 2285446 h 3903573"/>
                  <a:gd name="connsiteX4" fmla="*/ 849905 w 6214422"/>
                  <a:gd name="connsiteY4" fmla="*/ 2817129 h 3903573"/>
                  <a:gd name="connsiteX5" fmla="*/ 16433 w 6214422"/>
                  <a:gd name="connsiteY5" fmla="*/ 3789385 h 3903573"/>
                  <a:gd name="connsiteX6" fmla="*/ 0 w 6214422"/>
                  <a:gd name="connsiteY6" fmla="*/ 446 h 3903573"/>
                  <a:gd name="connsiteX7" fmla="*/ 6109407 w 6214422"/>
                  <a:gd name="connsiteY7" fmla="*/ 0 h 3903573"/>
                  <a:gd name="connsiteX0" fmla="*/ 6109407 w 6214422"/>
                  <a:gd name="connsiteY0" fmla="*/ 0 h 3912056"/>
                  <a:gd name="connsiteX1" fmla="*/ 4285388 w 6214422"/>
                  <a:gd name="connsiteY1" fmla="*/ 793699 h 3912056"/>
                  <a:gd name="connsiteX2" fmla="*/ 2477318 w 6214422"/>
                  <a:gd name="connsiteY2" fmla="*/ 964165 h 3912056"/>
                  <a:gd name="connsiteX3" fmla="*/ 2033147 w 6214422"/>
                  <a:gd name="connsiteY3" fmla="*/ 2285446 h 3912056"/>
                  <a:gd name="connsiteX4" fmla="*/ 849905 w 6214422"/>
                  <a:gd name="connsiteY4" fmla="*/ 2817129 h 3912056"/>
                  <a:gd name="connsiteX5" fmla="*/ 16433 w 6214422"/>
                  <a:gd name="connsiteY5" fmla="*/ 3789385 h 3912056"/>
                  <a:gd name="connsiteX6" fmla="*/ 0 w 6214422"/>
                  <a:gd name="connsiteY6" fmla="*/ 446 h 3912056"/>
                  <a:gd name="connsiteX7" fmla="*/ 6109407 w 6214422"/>
                  <a:gd name="connsiteY7" fmla="*/ 0 h 3912056"/>
                  <a:gd name="connsiteX0" fmla="*/ 6109407 w 6220180"/>
                  <a:gd name="connsiteY0" fmla="*/ 0 h 3912056"/>
                  <a:gd name="connsiteX1" fmla="*/ 4400350 w 6220180"/>
                  <a:gd name="connsiteY1" fmla="*/ 993869 h 3912056"/>
                  <a:gd name="connsiteX2" fmla="*/ 2477318 w 6220180"/>
                  <a:gd name="connsiteY2" fmla="*/ 964165 h 3912056"/>
                  <a:gd name="connsiteX3" fmla="*/ 2033147 w 6220180"/>
                  <a:gd name="connsiteY3" fmla="*/ 2285446 h 3912056"/>
                  <a:gd name="connsiteX4" fmla="*/ 849905 w 6220180"/>
                  <a:gd name="connsiteY4" fmla="*/ 2817129 h 3912056"/>
                  <a:gd name="connsiteX5" fmla="*/ 16433 w 6220180"/>
                  <a:gd name="connsiteY5" fmla="*/ 3789385 h 3912056"/>
                  <a:gd name="connsiteX6" fmla="*/ 0 w 6220180"/>
                  <a:gd name="connsiteY6" fmla="*/ 446 h 3912056"/>
                  <a:gd name="connsiteX7" fmla="*/ 6109407 w 6220180"/>
                  <a:gd name="connsiteY7" fmla="*/ 0 h 3912056"/>
                  <a:gd name="connsiteX0" fmla="*/ 6109407 w 6221637"/>
                  <a:gd name="connsiteY0" fmla="*/ 0 h 3912056"/>
                  <a:gd name="connsiteX1" fmla="*/ 4400350 w 6221637"/>
                  <a:gd name="connsiteY1" fmla="*/ 993869 h 3912056"/>
                  <a:gd name="connsiteX2" fmla="*/ 2477318 w 6221637"/>
                  <a:gd name="connsiteY2" fmla="*/ 964165 h 3912056"/>
                  <a:gd name="connsiteX3" fmla="*/ 2033147 w 6221637"/>
                  <a:gd name="connsiteY3" fmla="*/ 2285446 h 3912056"/>
                  <a:gd name="connsiteX4" fmla="*/ 849905 w 6221637"/>
                  <a:gd name="connsiteY4" fmla="*/ 2817129 h 3912056"/>
                  <a:gd name="connsiteX5" fmla="*/ 16433 w 6221637"/>
                  <a:gd name="connsiteY5" fmla="*/ 3789385 h 3912056"/>
                  <a:gd name="connsiteX6" fmla="*/ 0 w 6221637"/>
                  <a:gd name="connsiteY6" fmla="*/ 446 h 3912056"/>
                  <a:gd name="connsiteX7" fmla="*/ 6109407 w 6221637"/>
                  <a:gd name="connsiteY7" fmla="*/ 0 h 3912056"/>
                  <a:gd name="connsiteX0" fmla="*/ 6109407 w 6217155"/>
                  <a:gd name="connsiteY0" fmla="*/ 0 h 3912056"/>
                  <a:gd name="connsiteX1" fmla="*/ 4314129 w 6217155"/>
                  <a:gd name="connsiteY1" fmla="*/ 765103 h 3912056"/>
                  <a:gd name="connsiteX2" fmla="*/ 2477318 w 6217155"/>
                  <a:gd name="connsiteY2" fmla="*/ 964165 h 3912056"/>
                  <a:gd name="connsiteX3" fmla="*/ 2033147 w 6217155"/>
                  <a:gd name="connsiteY3" fmla="*/ 2285446 h 3912056"/>
                  <a:gd name="connsiteX4" fmla="*/ 849905 w 6217155"/>
                  <a:gd name="connsiteY4" fmla="*/ 2817129 h 3912056"/>
                  <a:gd name="connsiteX5" fmla="*/ 16433 w 6217155"/>
                  <a:gd name="connsiteY5" fmla="*/ 3789385 h 3912056"/>
                  <a:gd name="connsiteX6" fmla="*/ 0 w 6217155"/>
                  <a:gd name="connsiteY6" fmla="*/ 446 h 3912056"/>
                  <a:gd name="connsiteX7" fmla="*/ 6109407 w 6217155"/>
                  <a:gd name="connsiteY7" fmla="*/ 0 h 3912056"/>
                  <a:gd name="connsiteX0" fmla="*/ 6109407 w 6216702"/>
                  <a:gd name="connsiteY0" fmla="*/ 0 h 3912056"/>
                  <a:gd name="connsiteX1" fmla="*/ 4314129 w 6216702"/>
                  <a:gd name="connsiteY1" fmla="*/ 765103 h 3912056"/>
                  <a:gd name="connsiteX2" fmla="*/ 2362355 w 6216702"/>
                  <a:gd name="connsiteY2" fmla="*/ 721101 h 3912056"/>
                  <a:gd name="connsiteX3" fmla="*/ 2033147 w 6216702"/>
                  <a:gd name="connsiteY3" fmla="*/ 2285446 h 3912056"/>
                  <a:gd name="connsiteX4" fmla="*/ 849905 w 6216702"/>
                  <a:gd name="connsiteY4" fmla="*/ 2817129 h 3912056"/>
                  <a:gd name="connsiteX5" fmla="*/ 16433 w 6216702"/>
                  <a:gd name="connsiteY5" fmla="*/ 3789385 h 3912056"/>
                  <a:gd name="connsiteX6" fmla="*/ 0 w 6216702"/>
                  <a:gd name="connsiteY6" fmla="*/ 446 h 3912056"/>
                  <a:gd name="connsiteX7" fmla="*/ 6109407 w 6216702"/>
                  <a:gd name="connsiteY7" fmla="*/ 0 h 3912056"/>
                  <a:gd name="connsiteX0" fmla="*/ 6109407 w 6212589"/>
                  <a:gd name="connsiteY0" fmla="*/ 0 h 3912056"/>
                  <a:gd name="connsiteX1" fmla="*/ 4227908 w 6212589"/>
                  <a:gd name="connsiteY1" fmla="*/ 622123 h 3912056"/>
                  <a:gd name="connsiteX2" fmla="*/ 2362355 w 6212589"/>
                  <a:gd name="connsiteY2" fmla="*/ 721101 h 3912056"/>
                  <a:gd name="connsiteX3" fmla="*/ 2033147 w 6212589"/>
                  <a:gd name="connsiteY3" fmla="*/ 2285446 h 3912056"/>
                  <a:gd name="connsiteX4" fmla="*/ 849905 w 6212589"/>
                  <a:gd name="connsiteY4" fmla="*/ 2817129 h 3912056"/>
                  <a:gd name="connsiteX5" fmla="*/ 16433 w 6212589"/>
                  <a:gd name="connsiteY5" fmla="*/ 3789385 h 3912056"/>
                  <a:gd name="connsiteX6" fmla="*/ 0 w 6212589"/>
                  <a:gd name="connsiteY6" fmla="*/ 446 h 3912056"/>
                  <a:gd name="connsiteX7" fmla="*/ 6109407 w 6212589"/>
                  <a:gd name="connsiteY7" fmla="*/ 0 h 3912056"/>
                  <a:gd name="connsiteX0" fmla="*/ 6109407 w 6213116"/>
                  <a:gd name="connsiteY0" fmla="*/ 0 h 3912056"/>
                  <a:gd name="connsiteX1" fmla="*/ 4227908 w 6213116"/>
                  <a:gd name="connsiteY1" fmla="*/ 622123 h 3912056"/>
                  <a:gd name="connsiteX2" fmla="*/ 2290505 w 6213116"/>
                  <a:gd name="connsiteY2" fmla="*/ 721102 h 3912056"/>
                  <a:gd name="connsiteX3" fmla="*/ 2033147 w 6213116"/>
                  <a:gd name="connsiteY3" fmla="*/ 2285446 h 3912056"/>
                  <a:gd name="connsiteX4" fmla="*/ 849905 w 6213116"/>
                  <a:gd name="connsiteY4" fmla="*/ 2817129 h 3912056"/>
                  <a:gd name="connsiteX5" fmla="*/ 16433 w 6213116"/>
                  <a:gd name="connsiteY5" fmla="*/ 3789385 h 3912056"/>
                  <a:gd name="connsiteX6" fmla="*/ 0 w 6213116"/>
                  <a:gd name="connsiteY6" fmla="*/ 446 h 3912056"/>
                  <a:gd name="connsiteX7" fmla="*/ 6109407 w 6213116"/>
                  <a:gd name="connsiteY7" fmla="*/ 0 h 3912056"/>
                  <a:gd name="connsiteX0" fmla="*/ 6109407 w 6214399"/>
                  <a:gd name="connsiteY0" fmla="*/ 0 h 3912056"/>
                  <a:gd name="connsiteX1" fmla="*/ 4227908 w 6214399"/>
                  <a:gd name="connsiteY1" fmla="*/ 622123 h 3912056"/>
                  <a:gd name="connsiteX2" fmla="*/ 2290505 w 6214399"/>
                  <a:gd name="connsiteY2" fmla="*/ 721102 h 3912056"/>
                  <a:gd name="connsiteX3" fmla="*/ 2033147 w 6214399"/>
                  <a:gd name="connsiteY3" fmla="*/ 2285446 h 3912056"/>
                  <a:gd name="connsiteX4" fmla="*/ 849905 w 6214399"/>
                  <a:gd name="connsiteY4" fmla="*/ 2817129 h 3912056"/>
                  <a:gd name="connsiteX5" fmla="*/ 16433 w 6214399"/>
                  <a:gd name="connsiteY5" fmla="*/ 3789385 h 3912056"/>
                  <a:gd name="connsiteX6" fmla="*/ 0 w 6214399"/>
                  <a:gd name="connsiteY6" fmla="*/ 446 h 3912056"/>
                  <a:gd name="connsiteX7" fmla="*/ 6109407 w 6214399"/>
                  <a:gd name="connsiteY7" fmla="*/ 0 h 3912056"/>
                  <a:gd name="connsiteX0" fmla="*/ 6109407 w 6231869"/>
                  <a:gd name="connsiteY0" fmla="*/ 0 h 3912056"/>
                  <a:gd name="connsiteX1" fmla="*/ 4227908 w 6231869"/>
                  <a:gd name="connsiteY1" fmla="*/ 622123 h 3912056"/>
                  <a:gd name="connsiteX2" fmla="*/ 2290505 w 6231869"/>
                  <a:gd name="connsiteY2" fmla="*/ 721102 h 3912056"/>
                  <a:gd name="connsiteX3" fmla="*/ 2033147 w 6231869"/>
                  <a:gd name="connsiteY3" fmla="*/ 2285446 h 3912056"/>
                  <a:gd name="connsiteX4" fmla="*/ 849905 w 6231869"/>
                  <a:gd name="connsiteY4" fmla="*/ 2817129 h 3912056"/>
                  <a:gd name="connsiteX5" fmla="*/ 16433 w 6231869"/>
                  <a:gd name="connsiteY5" fmla="*/ 3789385 h 3912056"/>
                  <a:gd name="connsiteX6" fmla="*/ 0 w 6231869"/>
                  <a:gd name="connsiteY6" fmla="*/ 446 h 3912056"/>
                  <a:gd name="connsiteX7" fmla="*/ 6109407 w 6231869"/>
                  <a:gd name="connsiteY7" fmla="*/ 0 h 3912056"/>
                  <a:gd name="connsiteX0" fmla="*/ 6109407 w 6263187"/>
                  <a:gd name="connsiteY0" fmla="*/ 0 h 3912056"/>
                  <a:gd name="connsiteX1" fmla="*/ 4227908 w 6263187"/>
                  <a:gd name="connsiteY1" fmla="*/ 622123 h 3912056"/>
                  <a:gd name="connsiteX2" fmla="*/ 2290505 w 6263187"/>
                  <a:gd name="connsiteY2" fmla="*/ 721102 h 3912056"/>
                  <a:gd name="connsiteX3" fmla="*/ 2033147 w 6263187"/>
                  <a:gd name="connsiteY3" fmla="*/ 2285446 h 3912056"/>
                  <a:gd name="connsiteX4" fmla="*/ 849905 w 6263187"/>
                  <a:gd name="connsiteY4" fmla="*/ 2817129 h 3912056"/>
                  <a:gd name="connsiteX5" fmla="*/ 16433 w 6263187"/>
                  <a:gd name="connsiteY5" fmla="*/ 3789385 h 3912056"/>
                  <a:gd name="connsiteX6" fmla="*/ 0 w 6263187"/>
                  <a:gd name="connsiteY6" fmla="*/ 446 h 3912056"/>
                  <a:gd name="connsiteX7" fmla="*/ 6109407 w 6263187"/>
                  <a:gd name="connsiteY7" fmla="*/ 0 h 3912056"/>
                  <a:gd name="connsiteX0" fmla="*/ 6109407 w 6251157"/>
                  <a:gd name="connsiteY0" fmla="*/ 53381 h 3965437"/>
                  <a:gd name="connsiteX1" fmla="*/ 4141687 w 6251157"/>
                  <a:gd name="connsiteY1" fmla="*/ 775590 h 3965437"/>
                  <a:gd name="connsiteX2" fmla="*/ 2290505 w 6251157"/>
                  <a:gd name="connsiteY2" fmla="*/ 774483 h 3965437"/>
                  <a:gd name="connsiteX3" fmla="*/ 2033147 w 6251157"/>
                  <a:gd name="connsiteY3" fmla="*/ 2338827 h 3965437"/>
                  <a:gd name="connsiteX4" fmla="*/ 849905 w 6251157"/>
                  <a:gd name="connsiteY4" fmla="*/ 2870510 h 3965437"/>
                  <a:gd name="connsiteX5" fmla="*/ 16433 w 6251157"/>
                  <a:gd name="connsiteY5" fmla="*/ 3842766 h 3965437"/>
                  <a:gd name="connsiteX6" fmla="*/ 0 w 6251157"/>
                  <a:gd name="connsiteY6" fmla="*/ 53827 h 3965437"/>
                  <a:gd name="connsiteX7" fmla="*/ 6109407 w 6251157"/>
                  <a:gd name="connsiteY7" fmla="*/ 53381 h 3965437"/>
                  <a:gd name="connsiteX0" fmla="*/ 6109407 w 6249177"/>
                  <a:gd name="connsiteY0" fmla="*/ 53381 h 3965437"/>
                  <a:gd name="connsiteX1" fmla="*/ 4141687 w 6249177"/>
                  <a:gd name="connsiteY1" fmla="*/ 775590 h 3965437"/>
                  <a:gd name="connsiteX2" fmla="*/ 2520428 w 6249177"/>
                  <a:gd name="connsiteY2" fmla="*/ 1131930 h 3965437"/>
                  <a:gd name="connsiteX3" fmla="*/ 2033147 w 6249177"/>
                  <a:gd name="connsiteY3" fmla="*/ 2338827 h 3965437"/>
                  <a:gd name="connsiteX4" fmla="*/ 849905 w 6249177"/>
                  <a:gd name="connsiteY4" fmla="*/ 2870510 h 3965437"/>
                  <a:gd name="connsiteX5" fmla="*/ 16433 w 6249177"/>
                  <a:gd name="connsiteY5" fmla="*/ 3842766 h 3965437"/>
                  <a:gd name="connsiteX6" fmla="*/ 0 w 6249177"/>
                  <a:gd name="connsiteY6" fmla="*/ 53827 h 3965437"/>
                  <a:gd name="connsiteX7" fmla="*/ 6109407 w 6249177"/>
                  <a:gd name="connsiteY7" fmla="*/ 53381 h 3965437"/>
                  <a:gd name="connsiteX0" fmla="*/ 6109407 w 6258571"/>
                  <a:gd name="connsiteY0" fmla="*/ 72445 h 3984501"/>
                  <a:gd name="connsiteX1" fmla="*/ 4227908 w 6258571"/>
                  <a:gd name="connsiteY1" fmla="*/ 1052016 h 3984501"/>
                  <a:gd name="connsiteX2" fmla="*/ 2520428 w 6258571"/>
                  <a:gd name="connsiteY2" fmla="*/ 1150994 h 3984501"/>
                  <a:gd name="connsiteX3" fmla="*/ 2033147 w 6258571"/>
                  <a:gd name="connsiteY3" fmla="*/ 2357891 h 3984501"/>
                  <a:gd name="connsiteX4" fmla="*/ 849905 w 6258571"/>
                  <a:gd name="connsiteY4" fmla="*/ 2889574 h 3984501"/>
                  <a:gd name="connsiteX5" fmla="*/ 16433 w 6258571"/>
                  <a:gd name="connsiteY5" fmla="*/ 3861830 h 3984501"/>
                  <a:gd name="connsiteX6" fmla="*/ 0 w 6258571"/>
                  <a:gd name="connsiteY6" fmla="*/ 72891 h 3984501"/>
                  <a:gd name="connsiteX7" fmla="*/ 6109407 w 6258571"/>
                  <a:gd name="connsiteY7" fmla="*/ 72445 h 3984501"/>
                  <a:gd name="connsiteX0" fmla="*/ 6109407 w 6224172"/>
                  <a:gd name="connsiteY0" fmla="*/ 72445 h 3984501"/>
                  <a:gd name="connsiteX1" fmla="*/ 4227908 w 6224172"/>
                  <a:gd name="connsiteY1" fmla="*/ 1052016 h 3984501"/>
                  <a:gd name="connsiteX2" fmla="*/ 2520428 w 6224172"/>
                  <a:gd name="connsiteY2" fmla="*/ 1150994 h 3984501"/>
                  <a:gd name="connsiteX3" fmla="*/ 2033147 w 6224172"/>
                  <a:gd name="connsiteY3" fmla="*/ 2357891 h 3984501"/>
                  <a:gd name="connsiteX4" fmla="*/ 849905 w 6224172"/>
                  <a:gd name="connsiteY4" fmla="*/ 2889574 h 3984501"/>
                  <a:gd name="connsiteX5" fmla="*/ 16433 w 6224172"/>
                  <a:gd name="connsiteY5" fmla="*/ 3861830 h 3984501"/>
                  <a:gd name="connsiteX6" fmla="*/ 0 w 6224172"/>
                  <a:gd name="connsiteY6" fmla="*/ 72891 h 3984501"/>
                  <a:gd name="connsiteX7" fmla="*/ 6109407 w 6224172"/>
                  <a:gd name="connsiteY7" fmla="*/ 72445 h 3984501"/>
                  <a:gd name="connsiteX0" fmla="*/ 6109407 w 6241461"/>
                  <a:gd name="connsiteY0" fmla="*/ 72445 h 3984501"/>
                  <a:gd name="connsiteX1" fmla="*/ 4227908 w 6241461"/>
                  <a:gd name="connsiteY1" fmla="*/ 1052016 h 3984501"/>
                  <a:gd name="connsiteX2" fmla="*/ 2520428 w 6241461"/>
                  <a:gd name="connsiteY2" fmla="*/ 1150994 h 3984501"/>
                  <a:gd name="connsiteX3" fmla="*/ 2033147 w 6241461"/>
                  <a:gd name="connsiteY3" fmla="*/ 2357891 h 3984501"/>
                  <a:gd name="connsiteX4" fmla="*/ 849905 w 6241461"/>
                  <a:gd name="connsiteY4" fmla="*/ 2889574 h 3984501"/>
                  <a:gd name="connsiteX5" fmla="*/ 16433 w 6241461"/>
                  <a:gd name="connsiteY5" fmla="*/ 3861830 h 3984501"/>
                  <a:gd name="connsiteX6" fmla="*/ 0 w 6241461"/>
                  <a:gd name="connsiteY6" fmla="*/ 72891 h 3984501"/>
                  <a:gd name="connsiteX7" fmla="*/ 6109407 w 6241461"/>
                  <a:gd name="connsiteY7" fmla="*/ 72445 h 3984501"/>
                  <a:gd name="connsiteX0" fmla="*/ 6109407 w 6201346"/>
                  <a:gd name="connsiteY0" fmla="*/ 55500 h 3967556"/>
                  <a:gd name="connsiteX1" fmla="*/ 3739321 w 6201346"/>
                  <a:gd name="connsiteY1" fmla="*/ 806305 h 3967556"/>
                  <a:gd name="connsiteX2" fmla="*/ 2520428 w 6201346"/>
                  <a:gd name="connsiteY2" fmla="*/ 1134049 h 3967556"/>
                  <a:gd name="connsiteX3" fmla="*/ 2033147 w 6201346"/>
                  <a:gd name="connsiteY3" fmla="*/ 2340946 h 3967556"/>
                  <a:gd name="connsiteX4" fmla="*/ 849905 w 6201346"/>
                  <a:gd name="connsiteY4" fmla="*/ 2872629 h 3967556"/>
                  <a:gd name="connsiteX5" fmla="*/ 16433 w 6201346"/>
                  <a:gd name="connsiteY5" fmla="*/ 3844885 h 3967556"/>
                  <a:gd name="connsiteX6" fmla="*/ 0 w 6201346"/>
                  <a:gd name="connsiteY6" fmla="*/ 55946 h 3967556"/>
                  <a:gd name="connsiteX7" fmla="*/ 6109407 w 6201346"/>
                  <a:gd name="connsiteY7" fmla="*/ 55500 h 3967556"/>
                  <a:gd name="connsiteX0" fmla="*/ 6109407 w 6211840"/>
                  <a:gd name="connsiteY0" fmla="*/ 55500 h 3967556"/>
                  <a:gd name="connsiteX1" fmla="*/ 3739321 w 6211840"/>
                  <a:gd name="connsiteY1" fmla="*/ 806305 h 3967556"/>
                  <a:gd name="connsiteX2" fmla="*/ 2549169 w 6211840"/>
                  <a:gd name="connsiteY2" fmla="*/ 1405710 h 3967556"/>
                  <a:gd name="connsiteX3" fmla="*/ 2033147 w 6211840"/>
                  <a:gd name="connsiteY3" fmla="*/ 2340946 h 3967556"/>
                  <a:gd name="connsiteX4" fmla="*/ 849905 w 6211840"/>
                  <a:gd name="connsiteY4" fmla="*/ 2872629 h 3967556"/>
                  <a:gd name="connsiteX5" fmla="*/ 16433 w 6211840"/>
                  <a:gd name="connsiteY5" fmla="*/ 3844885 h 3967556"/>
                  <a:gd name="connsiteX6" fmla="*/ 0 w 6211840"/>
                  <a:gd name="connsiteY6" fmla="*/ 55946 h 3967556"/>
                  <a:gd name="connsiteX7" fmla="*/ 6109407 w 6211840"/>
                  <a:gd name="connsiteY7" fmla="*/ 55500 h 39675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211840" h="3967556">
                    <a:moveTo>
                      <a:pt x="6109407" y="55500"/>
                    </a:moveTo>
                    <a:cubicBezTo>
                      <a:pt x="6732627" y="180560"/>
                      <a:pt x="4332694" y="581270"/>
                      <a:pt x="3739321" y="806305"/>
                    </a:cubicBezTo>
                    <a:cubicBezTo>
                      <a:pt x="3145948" y="1031340"/>
                      <a:pt x="2833531" y="1149936"/>
                      <a:pt x="2549169" y="1405710"/>
                    </a:cubicBezTo>
                    <a:cubicBezTo>
                      <a:pt x="2264807" y="1661484"/>
                      <a:pt x="2316358" y="2096460"/>
                      <a:pt x="2033147" y="2340946"/>
                    </a:cubicBezTo>
                    <a:cubicBezTo>
                      <a:pt x="1749936" y="2585432"/>
                      <a:pt x="1123753" y="2574313"/>
                      <a:pt x="849905" y="2872629"/>
                    </a:cubicBezTo>
                    <a:cubicBezTo>
                      <a:pt x="576057" y="3170945"/>
                      <a:pt x="16720" y="4345629"/>
                      <a:pt x="16433" y="3844885"/>
                    </a:cubicBezTo>
                    <a:cubicBezTo>
                      <a:pt x="15745" y="2643863"/>
                      <a:pt x="15057" y="1171182"/>
                      <a:pt x="0" y="55946"/>
                    </a:cubicBezTo>
                    <a:cubicBezTo>
                      <a:pt x="2036469" y="55797"/>
                      <a:pt x="5486187" y="-69560"/>
                      <a:pt x="6109407" y="5550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 dirty="0"/>
              </a:p>
            </p:txBody>
          </p:sp>
        </p:grpSp>
        <p:grpSp>
          <p:nvGrpSpPr>
            <p:cNvPr id="60" name="กลุ่ม 59">
              <a:extLst>
                <a:ext uri="{FF2B5EF4-FFF2-40B4-BE49-F238E27FC236}">
                  <a16:creationId xmlns:a16="http://schemas.microsoft.com/office/drawing/2014/main" id="{5063384C-1B67-4C48-859F-3B720252A26A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255808" y="373919"/>
              <a:ext cx="376162" cy="907724"/>
              <a:chOff x="6264894" y="1446698"/>
              <a:chExt cx="759640" cy="1984379"/>
            </a:xfrm>
          </p:grpSpPr>
          <p:sp>
            <p:nvSpPr>
              <p:cNvPr id="61" name="วงรี 60">
                <a:extLst>
                  <a:ext uri="{FF2B5EF4-FFF2-40B4-BE49-F238E27FC236}">
                    <a16:creationId xmlns:a16="http://schemas.microsoft.com/office/drawing/2014/main" id="{36043F64-AE10-48E1-83C6-E74C5B6505F5}"/>
                  </a:ext>
                </a:extLst>
              </p:cNvPr>
              <p:cNvSpPr/>
              <p:nvPr/>
            </p:nvSpPr>
            <p:spPr>
              <a:xfrm>
                <a:off x="6264894" y="14508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62" name="วงรี 61">
                <a:extLst>
                  <a:ext uri="{FF2B5EF4-FFF2-40B4-BE49-F238E27FC236}">
                    <a16:creationId xmlns:a16="http://schemas.microsoft.com/office/drawing/2014/main" id="{CBF52C19-C282-41CB-A7C0-48F1DF132FDC}"/>
                  </a:ext>
                </a:extLst>
              </p:cNvPr>
              <p:cNvSpPr/>
              <p:nvPr/>
            </p:nvSpPr>
            <p:spPr>
              <a:xfrm>
                <a:off x="6264894" y="16508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63" name="วงรี 62">
                <a:extLst>
                  <a:ext uri="{FF2B5EF4-FFF2-40B4-BE49-F238E27FC236}">
                    <a16:creationId xmlns:a16="http://schemas.microsoft.com/office/drawing/2014/main" id="{7DDA6A80-4690-4C1B-A94D-40F36F4808BF}"/>
                  </a:ext>
                </a:extLst>
              </p:cNvPr>
              <p:cNvSpPr/>
              <p:nvPr/>
            </p:nvSpPr>
            <p:spPr>
              <a:xfrm>
                <a:off x="6264894" y="185090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64" name="วงรี 63">
                <a:extLst>
                  <a:ext uri="{FF2B5EF4-FFF2-40B4-BE49-F238E27FC236}">
                    <a16:creationId xmlns:a16="http://schemas.microsoft.com/office/drawing/2014/main" id="{61A1373D-3938-4F72-AC4E-E968BA8F0228}"/>
                  </a:ext>
                </a:extLst>
              </p:cNvPr>
              <p:cNvSpPr/>
              <p:nvPr/>
            </p:nvSpPr>
            <p:spPr>
              <a:xfrm>
                <a:off x="6264894" y="205092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65" name="วงรี 64">
                <a:extLst>
                  <a:ext uri="{FF2B5EF4-FFF2-40B4-BE49-F238E27FC236}">
                    <a16:creationId xmlns:a16="http://schemas.microsoft.com/office/drawing/2014/main" id="{FBB0A0A6-1766-41CD-B47C-B65A5D10B60B}"/>
                  </a:ext>
                </a:extLst>
              </p:cNvPr>
              <p:cNvSpPr/>
              <p:nvPr/>
            </p:nvSpPr>
            <p:spPr>
              <a:xfrm>
                <a:off x="6264894" y="22509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66" name="วงรี 65">
                <a:extLst>
                  <a:ext uri="{FF2B5EF4-FFF2-40B4-BE49-F238E27FC236}">
                    <a16:creationId xmlns:a16="http://schemas.microsoft.com/office/drawing/2014/main" id="{F3C923B7-F97B-4F27-B22C-C23479043118}"/>
                  </a:ext>
                </a:extLst>
              </p:cNvPr>
              <p:cNvSpPr/>
              <p:nvPr/>
            </p:nvSpPr>
            <p:spPr>
              <a:xfrm>
                <a:off x="6264894" y="24509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67" name="วงรี 66">
                <a:extLst>
                  <a:ext uri="{FF2B5EF4-FFF2-40B4-BE49-F238E27FC236}">
                    <a16:creationId xmlns:a16="http://schemas.microsoft.com/office/drawing/2014/main" id="{3A3D4065-2C55-4581-9E65-7CF7555CDCCD}"/>
                  </a:ext>
                </a:extLst>
              </p:cNvPr>
              <p:cNvSpPr/>
              <p:nvPr/>
            </p:nvSpPr>
            <p:spPr>
              <a:xfrm>
                <a:off x="6264894" y="265100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68" name="วงรี 67">
                <a:extLst>
                  <a:ext uri="{FF2B5EF4-FFF2-40B4-BE49-F238E27FC236}">
                    <a16:creationId xmlns:a16="http://schemas.microsoft.com/office/drawing/2014/main" id="{2A971D1F-3270-497F-B94D-4359CFF5097A}"/>
                  </a:ext>
                </a:extLst>
              </p:cNvPr>
              <p:cNvSpPr/>
              <p:nvPr/>
            </p:nvSpPr>
            <p:spPr>
              <a:xfrm>
                <a:off x="6264894" y="285102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69" name="วงรี 68">
                <a:extLst>
                  <a:ext uri="{FF2B5EF4-FFF2-40B4-BE49-F238E27FC236}">
                    <a16:creationId xmlns:a16="http://schemas.microsoft.com/office/drawing/2014/main" id="{57687707-7206-4153-B28C-28F63D8AC682}"/>
                  </a:ext>
                </a:extLst>
              </p:cNvPr>
              <p:cNvSpPr/>
              <p:nvPr/>
            </p:nvSpPr>
            <p:spPr>
              <a:xfrm>
                <a:off x="6264894" y="30510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 dirty="0"/>
              </a:p>
            </p:txBody>
          </p:sp>
          <p:sp>
            <p:nvSpPr>
              <p:cNvPr id="70" name="วงรี 69">
                <a:extLst>
                  <a:ext uri="{FF2B5EF4-FFF2-40B4-BE49-F238E27FC236}">
                    <a16:creationId xmlns:a16="http://schemas.microsoft.com/office/drawing/2014/main" id="{FE901680-D2A7-41ED-8B46-82035F174F4D}"/>
                  </a:ext>
                </a:extLst>
              </p:cNvPr>
              <p:cNvSpPr/>
              <p:nvPr/>
            </p:nvSpPr>
            <p:spPr>
              <a:xfrm>
                <a:off x="6264894" y="32510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71" name="วงรี 70">
                <a:extLst>
                  <a:ext uri="{FF2B5EF4-FFF2-40B4-BE49-F238E27FC236}">
                    <a16:creationId xmlns:a16="http://schemas.microsoft.com/office/drawing/2014/main" id="{43BB84BE-9DA4-444F-A656-778A792D2066}"/>
                  </a:ext>
                </a:extLst>
              </p:cNvPr>
              <p:cNvSpPr/>
              <p:nvPr/>
            </p:nvSpPr>
            <p:spPr>
              <a:xfrm>
                <a:off x="6554714" y="14487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72" name="วงรี 71">
                <a:extLst>
                  <a:ext uri="{FF2B5EF4-FFF2-40B4-BE49-F238E27FC236}">
                    <a16:creationId xmlns:a16="http://schemas.microsoft.com/office/drawing/2014/main" id="{B1E54609-962D-49EA-A36B-7EA95D697FF6}"/>
                  </a:ext>
                </a:extLst>
              </p:cNvPr>
              <p:cNvSpPr/>
              <p:nvPr/>
            </p:nvSpPr>
            <p:spPr>
              <a:xfrm>
                <a:off x="6554714" y="16488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73" name="วงรี 72">
                <a:extLst>
                  <a:ext uri="{FF2B5EF4-FFF2-40B4-BE49-F238E27FC236}">
                    <a16:creationId xmlns:a16="http://schemas.microsoft.com/office/drawing/2014/main" id="{4249E772-E248-47E2-BBAB-0291054D4720}"/>
                  </a:ext>
                </a:extLst>
              </p:cNvPr>
              <p:cNvSpPr/>
              <p:nvPr/>
            </p:nvSpPr>
            <p:spPr>
              <a:xfrm>
                <a:off x="6554714" y="184882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74" name="วงรี 73">
                <a:extLst>
                  <a:ext uri="{FF2B5EF4-FFF2-40B4-BE49-F238E27FC236}">
                    <a16:creationId xmlns:a16="http://schemas.microsoft.com/office/drawing/2014/main" id="{AB119595-6946-4196-9F2E-F14911126934}"/>
                  </a:ext>
                </a:extLst>
              </p:cNvPr>
              <p:cNvSpPr/>
              <p:nvPr/>
            </p:nvSpPr>
            <p:spPr>
              <a:xfrm>
                <a:off x="6554714" y="204885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75" name="วงรี 74">
                <a:extLst>
                  <a:ext uri="{FF2B5EF4-FFF2-40B4-BE49-F238E27FC236}">
                    <a16:creationId xmlns:a16="http://schemas.microsoft.com/office/drawing/2014/main" id="{84B47960-2D2B-4ED8-950B-9CE3F526EDB1}"/>
                  </a:ext>
                </a:extLst>
              </p:cNvPr>
              <p:cNvSpPr/>
              <p:nvPr/>
            </p:nvSpPr>
            <p:spPr>
              <a:xfrm>
                <a:off x="6554714" y="22488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76" name="วงรี 75">
                <a:extLst>
                  <a:ext uri="{FF2B5EF4-FFF2-40B4-BE49-F238E27FC236}">
                    <a16:creationId xmlns:a16="http://schemas.microsoft.com/office/drawing/2014/main" id="{660F6C5E-ECCA-45B6-973D-3F3237CA3209}"/>
                  </a:ext>
                </a:extLst>
              </p:cNvPr>
              <p:cNvSpPr/>
              <p:nvPr/>
            </p:nvSpPr>
            <p:spPr>
              <a:xfrm>
                <a:off x="6554714" y="24489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77" name="วงรี 76">
                <a:extLst>
                  <a:ext uri="{FF2B5EF4-FFF2-40B4-BE49-F238E27FC236}">
                    <a16:creationId xmlns:a16="http://schemas.microsoft.com/office/drawing/2014/main" id="{BAB559BF-9D71-4F40-9506-56E190133E99}"/>
                  </a:ext>
                </a:extLst>
              </p:cNvPr>
              <p:cNvSpPr/>
              <p:nvPr/>
            </p:nvSpPr>
            <p:spPr>
              <a:xfrm>
                <a:off x="6554714" y="264892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78" name="วงรี 77">
                <a:extLst>
                  <a:ext uri="{FF2B5EF4-FFF2-40B4-BE49-F238E27FC236}">
                    <a16:creationId xmlns:a16="http://schemas.microsoft.com/office/drawing/2014/main" id="{30A0802E-40FA-4B03-BFF6-642C8184E2DF}"/>
                  </a:ext>
                </a:extLst>
              </p:cNvPr>
              <p:cNvSpPr/>
              <p:nvPr/>
            </p:nvSpPr>
            <p:spPr>
              <a:xfrm>
                <a:off x="6554714" y="284895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79" name="วงรี 78">
                <a:extLst>
                  <a:ext uri="{FF2B5EF4-FFF2-40B4-BE49-F238E27FC236}">
                    <a16:creationId xmlns:a16="http://schemas.microsoft.com/office/drawing/2014/main" id="{7AA9AE6D-DBCD-445D-8282-A5A6EF704155}"/>
                  </a:ext>
                </a:extLst>
              </p:cNvPr>
              <p:cNvSpPr/>
              <p:nvPr/>
            </p:nvSpPr>
            <p:spPr>
              <a:xfrm>
                <a:off x="6554714" y="30489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80" name="วงรี 79">
                <a:extLst>
                  <a:ext uri="{FF2B5EF4-FFF2-40B4-BE49-F238E27FC236}">
                    <a16:creationId xmlns:a16="http://schemas.microsoft.com/office/drawing/2014/main" id="{E2AA38E1-88E4-4FD3-AB6B-C1C259132217}"/>
                  </a:ext>
                </a:extLst>
              </p:cNvPr>
              <p:cNvSpPr/>
              <p:nvPr/>
            </p:nvSpPr>
            <p:spPr>
              <a:xfrm>
                <a:off x="6554714" y="32490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81" name="วงรี 80">
                <a:extLst>
                  <a:ext uri="{FF2B5EF4-FFF2-40B4-BE49-F238E27FC236}">
                    <a16:creationId xmlns:a16="http://schemas.microsoft.com/office/drawing/2014/main" id="{212CA890-9015-456E-98AA-AE1FEAB94E68}"/>
                  </a:ext>
                </a:extLst>
              </p:cNvPr>
              <p:cNvSpPr/>
              <p:nvPr/>
            </p:nvSpPr>
            <p:spPr>
              <a:xfrm>
                <a:off x="6844534" y="14466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82" name="วงรี 81">
                <a:extLst>
                  <a:ext uri="{FF2B5EF4-FFF2-40B4-BE49-F238E27FC236}">
                    <a16:creationId xmlns:a16="http://schemas.microsoft.com/office/drawing/2014/main" id="{28142ACE-1576-457B-9FFB-A6E640C94C93}"/>
                  </a:ext>
                </a:extLst>
              </p:cNvPr>
              <p:cNvSpPr/>
              <p:nvPr/>
            </p:nvSpPr>
            <p:spPr>
              <a:xfrm>
                <a:off x="6844534" y="16467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83" name="วงรี 82">
                <a:extLst>
                  <a:ext uri="{FF2B5EF4-FFF2-40B4-BE49-F238E27FC236}">
                    <a16:creationId xmlns:a16="http://schemas.microsoft.com/office/drawing/2014/main" id="{9E65A5C0-A1A5-4257-B83F-64DB62AD6D4A}"/>
                  </a:ext>
                </a:extLst>
              </p:cNvPr>
              <p:cNvSpPr/>
              <p:nvPr/>
            </p:nvSpPr>
            <p:spPr>
              <a:xfrm>
                <a:off x="6844534" y="184674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84" name="วงรี 83">
                <a:extLst>
                  <a:ext uri="{FF2B5EF4-FFF2-40B4-BE49-F238E27FC236}">
                    <a16:creationId xmlns:a16="http://schemas.microsoft.com/office/drawing/2014/main" id="{F456F59F-3E8B-4A9C-A0A6-9D9A58347391}"/>
                  </a:ext>
                </a:extLst>
              </p:cNvPr>
              <p:cNvSpPr/>
              <p:nvPr/>
            </p:nvSpPr>
            <p:spPr>
              <a:xfrm>
                <a:off x="6844534" y="204677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85" name="วงรี 84">
                <a:extLst>
                  <a:ext uri="{FF2B5EF4-FFF2-40B4-BE49-F238E27FC236}">
                    <a16:creationId xmlns:a16="http://schemas.microsoft.com/office/drawing/2014/main" id="{C6C7035C-D720-4782-9889-E7C52F07F731}"/>
                  </a:ext>
                </a:extLst>
              </p:cNvPr>
              <p:cNvSpPr/>
              <p:nvPr/>
            </p:nvSpPr>
            <p:spPr>
              <a:xfrm>
                <a:off x="6844534" y="22467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86" name="วงรี 85">
                <a:extLst>
                  <a:ext uri="{FF2B5EF4-FFF2-40B4-BE49-F238E27FC236}">
                    <a16:creationId xmlns:a16="http://schemas.microsoft.com/office/drawing/2014/main" id="{12958C89-FAC6-4D6B-A6BC-89E7F57F49A9}"/>
                  </a:ext>
                </a:extLst>
              </p:cNvPr>
              <p:cNvSpPr/>
              <p:nvPr/>
            </p:nvSpPr>
            <p:spPr>
              <a:xfrm>
                <a:off x="6844534" y="24468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87" name="วงรี 86">
                <a:extLst>
                  <a:ext uri="{FF2B5EF4-FFF2-40B4-BE49-F238E27FC236}">
                    <a16:creationId xmlns:a16="http://schemas.microsoft.com/office/drawing/2014/main" id="{0EB9EF5B-9B6B-4CCD-9D23-F1A66E05B5E1}"/>
                  </a:ext>
                </a:extLst>
              </p:cNvPr>
              <p:cNvSpPr/>
              <p:nvPr/>
            </p:nvSpPr>
            <p:spPr>
              <a:xfrm>
                <a:off x="6844534" y="264684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88" name="วงรี 87">
                <a:extLst>
                  <a:ext uri="{FF2B5EF4-FFF2-40B4-BE49-F238E27FC236}">
                    <a16:creationId xmlns:a16="http://schemas.microsoft.com/office/drawing/2014/main" id="{4B41C75B-F80A-4FD0-B1BE-56B30ECAE20E}"/>
                  </a:ext>
                </a:extLst>
              </p:cNvPr>
              <p:cNvSpPr/>
              <p:nvPr/>
            </p:nvSpPr>
            <p:spPr>
              <a:xfrm>
                <a:off x="6844534" y="284687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89" name="วงรี 88">
                <a:extLst>
                  <a:ext uri="{FF2B5EF4-FFF2-40B4-BE49-F238E27FC236}">
                    <a16:creationId xmlns:a16="http://schemas.microsoft.com/office/drawing/2014/main" id="{6E7786C0-A46F-4381-8D9D-7B9F8A2056D0}"/>
                  </a:ext>
                </a:extLst>
              </p:cNvPr>
              <p:cNvSpPr/>
              <p:nvPr/>
            </p:nvSpPr>
            <p:spPr>
              <a:xfrm>
                <a:off x="6844534" y="30468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90" name="วงรี 89">
                <a:extLst>
                  <a:ext uri="{FF2B5EF4-FFF2-40B4-BE49-F238E27FC236}">
                    <a16:creationId xmlns:a16="http://schemas.microsoft.com/office/drawing/2014/main" id="{1E352FA3-EDA1-40E7-926E-C03C10A26667}"/>
                  </a:ext>
                </a:extLst>
              </p:cNvPr>
              <p:cNvSpPr/>
              <p:nvPr/>
            </p:nvSpPr>
            <p:spPr>
              <a:xfrm>
                <a:off x="6844534" y="32469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</p:grpSp>
        <p:grpSp>
          <p:nvGrpSpPr>
            <p:cNvPr id="125" name="กลุ่ม 124">
              <a:extLst>
                <a:ext uri="{FF2B5EF4-FFF2-40B4-BE49-F238E27FC236}">
                  <a16:creationId xmlns:a16="http://schemas.microsoft.com/office/drawing/2014/main" id="{2A7EF110-C613-43EC-A91B-8724C8B7B2A1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2133939" y="4354181"/>
              <a:ext cx="347486" cy="982634"/>
              <a:chOff x="6264894" y="1446698"/>
              <a:chExt cx="759640" cy="1984379"/>
            </a:xfrm>
          </p:grpSpPr>
          <p:sp>
            <p:nvSpPr>
              <p:cNvPr id="126" name="วงรี 125">
                <a:extLst>
                  <a:ext uri="{FF2B5EF4-FFF2-40B4-BE49-F238E27FC236}">
                    <a16:creationId xmlns:a16="http://schemas.microsoft.com/office/drawing/2014/main" id="{087B597C-BD80-4707-83EB-0CA0D38815FA}"/>
                  </a:ext>
                </a:extLst>
              </p:cNvPr>
              <p:cNvSpPr/>
              <p:nvPr/>
            </p:nvSpPr>
            <p:spPr>
              <a:xfrm>
                <a:off x="6264894" y="14508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27" name="วงรี 126">
                <a:extLst>
                  <a:ext uri="{FF2B5EF4-FFF2-40B4-BE49-F238E27FC236}">
                    <a16:creationId xmlns:a16="http://schemas.microsoft.com/office/drawing/2014/main" id="{BCDC5252-3B1F-4471-83D6-157DD3488F1D}"/>
                  </a:ext>
                </a:extLst>
              </p:cNvPr>
              <p:cNvSpPr/>
              <p:nvPr/>
            </p:nvSpPr>
            <p:spPr>
              <a:xfrm>
                <a:off x="6264894" y="16508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28" name="วงรี 127">
                <a:extLst>
                  <a:ext uri="{FF2B5EF4-FFF2-40B4-BE49-F238E27FC236}">
                    <a16:creationId xmlns:a16="http://schemas.microsoft.com/office/drawing/2014/main" id="{72F01A66-27AA-4D43-B117-96BE8EDDD1AF}"/>
                  </a:ext>
                </a:extLst>
              </p:cNvPr>
              <p:cNvSpPr/>
              <p:nvPr/>
            </p:nvSpPr>
            <p:spPr>
              <a:xfrm>
                <a:off x="6264894" y="185090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29" name="วงรี 128">
                <a:extLst>
                  <a:ext uri="{FF2B5EF4-FFF2-40B4-BE49-F238E27FC236}">
                    <a16:creationId xmlns:a16="http://schemas.microsoft.com/office/drawing/2014/main" id="{C442AD09-F6A2-41BE-B9D4-C779372A7A48}"/>
                  </a:ext>
                </a:extLst>
              </p:cNvPr>
              <p:cNvSpPr/>
              <p:nvPr/>
            </p:nvSpPr>
            <p:spPr>
              <a:xfrm>
                <a:off x="6264894" y="205092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30" name="วงรี 129">
                <a:extLst>
                  <a:ext uri="{FF2B5EF4-FFF2-40B4-BE49-F238E27FC236}">
                    <a16:creationId xmlns:a16="http://schemas.microsoft.com/office/drawing/2014/main" id="{8F9C1533-F358-403F-9407-C2827AD41DB8}"/>
                  </a:ext>
                </a:extLst>
              </p:cNvPr>
              <p:cNvSpPr/>
              <p:nvPr/>
            </p:nvSpPr>
            <p:spPr>
              <a:xfrm>
                <a:off x="6264894" y="22509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31" name="วงรี 130">
                <a:extLst>
                  <a:ext uri="{FF2B5EF4-FFF2-40B4-BE49-F238E27FC236}">
                    <a16:creationId xmlns:a16="http://schemas.microsoft.com/office/drawing/2014/main" id="{E9409C88-8E7C-42F9-AD4C-AC78A21D9EDD}"/>
                  </a:ext>
                </a:extLst>
              </p:cNvPr>
              <p:cNvSpPr/>
              <p:nvPr/>
            </p:nvSpPr>
            <p:spPr>
              <a:xfrm>
                <a:off x="6264894" y="24509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32" name="วงรี 131">
                <a:extLst>
                  <a:ext uri="{FF2B5EF4-FFF2-40B4-BE49-F238E27FC236}">
                    <a16:creationId xmlns:a16="http://schemas.microsoft.com/office/drawing/2014/main" id="{4A7409C7-A987-4C36-8B3B-A5AC75002AAA}"/>
                  </a:ext>
                </a:extLst>
              </p:cNvPr>
              <p:cNvSpPr/>
              <p:nvPr/>
            </p:nvSpPr>
            <p:spPr>
              <a:xfrm>
                <a:off x="6264894" y="265100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33" name="วงรี 132">
                <a:extLst>
                  <a:ext uri="{FF2B5EF4-FFF2-40B4-BE49-F238E27FC236}">
                    <a16:creationId xmlns:a16="http://schemas.microsoft.com/office/drawing/2014/main" id="{8EE3D0AA-B694-4139-92D2-BD8E66EA6B63}"/>
                  </a:ext>
                </a:extLst>
              </p:cNvPr>
              <p:cNvSpPr/>
              <p:nvPr/>
            </p:nvSpPr>
            <p:spPr>
              <a:xfrm>
                <a:off x="6264894" y="285102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34" name="วงรี 133">
                <a:extLst>
                  <a:ext uri="{FF2B5EF4-FFF2-40B4-BE49-F238E27FC236}">
                    <a16:creationId xmlns:a16="http://schemas.microsoft.com/office/drawing/2014/main" id="{2BB0E1F4-1047-4408-8BFD-B5A0D565A2E6}"/>
                  </a:ext>
                </a:extLst>
              </p:cNvPr>
              <p:cNvSpPr/>
              <p:nvPr/>
            </p:nvSpPr>
            <p:spPr>
              <a:xfrm>
                <a:off x="6264894" y="30510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 dirty="0"/>
              </a:p>
            </p:txBody>
          </p:sp>
          <p:sp>
            <p:nvSpPr>
              <p:cNvPr id="135" name="วงรี 134">
                <a:extLst>
                  <a:ext uri="{FF2B5EF4-FFF2-40B4-BE49-F238E27FC236}">
                    <a16:creationId xmlns:a16="http://schemas.microsoft.com/office/drawing/2014/main" id="{0EF7C8D2-A0BA-42DF-A4B3-7E8357F14533}"/>
                  </a:ext>
                </a:extLst>
              </p:cNvPr>
              <p:cNvSpPr/>
              <p:nvPr/>
            </p:nvSpPr>
            <p:spPr>
              <a:xfrm>
                <a:off x="6264894" y="32510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36" name="วงรี 135">
                <a:extLst>
                  <a:ext uri="{FF2B5EF4-FFF2-40B4-BE49-F238E27FC236}">
                    <a16:creationId xmlns:a16="http://schemas.microsoft.com/office/drawing/2014/main" id="{BE23256E-38DF-49B1-93AC-78B4911E571A}"/>
                  </a:ext>
                </a:extLst>
              </p:cNvPr>
              <p:cNvSpPr/>
              <p:nvPr/>
            </p:nvSpPr>
            <p:spPr>
              <a:xfrm>
                <a:off x="6554714" y="14487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37" name="วงรี 136">
                <a:extLst>
                  <a:ext uri="{FF2B5EF4-FFF2-40B4-BE49-F238E27FC236}">
                    <a16:creationId xmlns:a16="http://schemas.microsoft.com/office/drawing/2014/main" id="{D2EBBCA6-A58E-409A-8BB1-46096F953522}"/>
                  </a:ext>
                </a:extLst>
              </p:cNvPr>
              <p:cNvSpPr/>
              <p:nvPr/>
            </p:nvSpPr>
            <p:spPr>
              <a:xfrm>
                <a:off x="6554714" y="16488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38" name="วงรี 137">
                <a:extLst>
                  <a:ext uri="{FF2B5EF4-FFF2-40B4-BE49-F238E27FC236}">
                    <a16:creationId xmlns:a16="http://schemas.microsoft.com/office/drawing/2014/main" id="{4EAA18AD-D225-4CAB-A830-06A73C29BA6B}"/>
                  </a:ext>
                </a:extLst>
              </p:cNvPr>
              <p:cNvSpPr/>
              <p:nvPr/>
            </p:nvSpPr>
            <p:spPr>
              <a:xfrm>
                <a:off x="6554714" y="184882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39" name="วงรี 138">
                <a:extLst>
                  <a:ext uri="{FF2B5EF4-FFF2-40B4-BE49-F238E27FC236}">
                    <a16:creationId xmlns:a16="http://schemas.microsoft.com/office/drawing/2014/main" id="{0C1FF6D6-BAFB-4890-BDAF-0321109E106E}"/>
                  </a:ext>
                </a:extLst>
              </p:cNvPr>
              <p:cNvSpPr/>
              <p:nvPr/>
            </p:nvSpPr>
            <p:spPr>
              <a:xfrm>
                <a:off x="6554714" y="204885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40" name="วงรี 139">
                <a:extLst>
                  <a:ext uri="{FF2B5EF4-FFF2-40B4-BE49-F238E27FC236}">
                    <a16:creationId xmlns:a16="http://schemas.microsoft.com/office/drawing/2014/main" id="{42CAA703-0698-4B2C-89D9-7623CE92359A}"/>
                  </a:ext>
                </a:extLst>
              </p:cNvPr>
              <p:cNvSpPr/>
              <p:nvPr/>
            </p:nvSpPr>
            <p:spPr>
              <a:xfrm>
                <a:off x="6554714" y="22488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41" name="วงรี 140">
                <a:extLst>
                  <a:ext uri="{FF2B5EF4-FFF2-40B4-BE49-F238E27FC236}">
                    <a16:creationId xmlns:a16="http://schemas.microsoft.com/office/drawing/2014/main" id="{DA7B4F7D-1D18-420D-8433-F99DF2BFD5EB}"/>
                  </a:ext>
                </a:extLst>
              </p:cNvPr>
              <p:cNvSpPr/>
              <p:nvPr/>
            </p:nvSpPr>
            <p:spPr>
              <a:xfrm>
                <a:off x="6554714" y="24489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42" name="วงรี 141">
                <a:extLst>
                  <a:ext uri="{FF2B5EF4-FFF2-40B4-BE49-F238E27FC236}">
                    <a16:creationId xmlns:a16="http://schemas.microsoft.com/office/drawing/2014/main" id="{AE91FF48-3E09-4F8A-AF4D-3AA54B047A9E}"/>
                  </a:ext>
                </a:extLst>
              </p:cNvPr>
              <p:cNvSpPr/>
              <p:nvPr/>
            </p:nvSpPr>
            <p:spPr>
              <a:xfrm>
                <a:off x="6554714" y="264892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43" name="วงรี 142">
                <a:extLst>
                  <a:ext uri="{FF2B5EF4-FFF2-40B4-BE49-F238E27FC236}">
                    <a16:creationId xmlns:a16="http://schemas.microsoft.com/office/drawing/2014/main" id="{813DCB89-6B66-45B5-8F7E-7706E9A8160B}"/>
                  </a:ext>
                </a:extLst>
              </p:cNvPr>
              <p:cNvSpPr/>
              <p:nvPr/>
            </p:nvSpPr>
            <p:spPr>
              <a:xfrm>
                <a:off x="6554714" y="284895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44" name="วงรี 143">
                <a:extLst>
                  <a:ext uri="{FF2B5EF4-FFF2-40B4-BE49-F238E27FC236}">
                    <a16:creationId xmlns:a16="http://schemas.microsoft.com/office/drawing/2014/main" id="{9795BA4E-5DC0-4DD6-A85F-8EA0857D4AD7}"/>
                  </a:ext>
                </a:extLst>
              </p:cNvPr>
              <p:cNvSpPr/>
              <p:nvPr/>
            </p:nvSpPr>
            <p:spPr>
              <a:xfrm>
                <a:off x="6554714" y="30489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45" name="วงรี 144">
                <a:extLst>
                  <a:ext uri="{FF2B5EF4-FFF2-40B4-BE49-F238E27FC236}">
                    <a16:creationId xmlns:a16="http://schemas.microsoft.com/office/drawing/2014/main" id="{E029C643-64FC-489A-961F-BA499DD96B5F}"/>
                  </a:ext>
                </a:extLst>
              </p:cNvPr>
              <p:cNvSpPr/>
              <p:nvPr/>
            </p:nvSpPr>
            <p:spPr>
              <a:xfrm>
                <a:off x="6554714" y="32490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46" name="วงรี 145">
                <a:extLst>
                  <a:ext uri="{FF2B5EF4-FFF2-40B4-BE49-F238E27FC236}">
                    <a16:creationId xmlns:a16="http://schemas.microsoft.com/office/drawing/2014/main" id="{30AB53CB-BFBE-474D-AB48-F68DE0EE987E}"/>
                  </a:ext>
                </a:extLst>
              </p:cNvPr>
              <p:cNvSpPr/>
              <p:nvPr/>
            </p:nvSpPr>
            <p:spPr>
              <a:xfrm>
                <a:off x="6844534" y="14466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47" name="วงรี 146">
                <a:extLst>
                  <a:ext uri="{FF2B5EF4-FFF2-40B4-BE49-F238E27FC236}">
                    <a16:creationId xmlns:a16="http://schemas.microsoft.com/office/drawing/2014/main" id="{086C549C-08DF-463C-8A3D-A381ADCD4108}"/>
                  </a:ext>
                </a:extLst>
              </p:cNvPr>
              <p:cNvSpPr/>
              <p:nvPr/>
            </p:nvSpPr>
            <p:spPr>
              <a:xfrm>
                <a:off x="6844534" y="16467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48" name="วงรี 147">
                <a:extLst>
                  <a:ext uri="{FF2B5EF4-FFF2-40B4-BE49-F238E27FC236}">
                    <a16:creationId xmlns:a16="http://schemas.microsoft.com/office/drawing/2014/main" id="{613A26D6-D114-4DB7-BF7A-3D4A1680BF71}"/>
                  </a:ext>
                </a:extLst>
              </p:cNvPr>
              <p:cNvSpPr/>
              <p:nvPr/>
            </p:nvSpPr>
            <p:spPr>
              <a:xfrm>
                <a:off x="6844534" y="184674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49" name="วงรี 148">
                <a:extLst>
                  <a:ext uri="{FF2B5EF4-FFF2-40B4-BE49-F238E27FC236}">
                    <a16:creationId xmlns:a16="http://schemas.microsoft.com/office/drawing/2014/main" id="{E27DDA30-C4D6-4AA2-ACA1-1D3C030E1D72}"/>
                  </a:ext>
                </a:extLst>
              </p:cNvPr>
              <p:cNvSpPr/>
              <p:nvPr/>
            </p:nvSpPr>
            <p:spPr>
              <a:xfrm>
                <a:off x="6844534" y="204677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50" name="วงรี 149">
                <a:extLst>
                  <a:ext uri="{FF2B5EF4-FFF2-40B4-BE49-F238E27FC236}">
                    <a16:creationId xmlns:a16="http://schemas.microsoft.com/office/drawing/2014/main" id="{0CA6F531-E93D-4AA4-8F21-C6AB8CC24A7C}"/>
                  </a:ext>
                </a:extLst>
              </p:cNvPr>
              <p:cNvSpPr/>
              <p:nvPr/>
            </p:nvSpPr>
            <p:spPr>
              <a:xfrm>
                <a:off x="6844534" y="22467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51" name="วงรี 150">
                <a:extLst>
                  <a:ext uri="{FF2B5EF4-FFF2-40B4-BE49-F238E27FC236}">
                    <a16:creationId xmlns:a16="http://schemas.microsoft.com/office/drawing/2014/main" id="{56D3A951-4DAE-4497-A1BF-9DE01A1283E0}"/>
                  </a:ext>
                </a:extLst>
              </p:cNvPr>
              <p:cNvSpPr/>
              <p:nvPr/>
            </p:nvSpPr>
            <p:spPr>
              <a:xfrm>
                <a:off x="6844534" y="24468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52" name="วงรี 151">
                <a:extLst>
                  <a:ext uri="{FF2B5EF4-FFF2-40B4-BE49-F238E27FC236}">
                    <a16:creationId xmlns:a16="http://schemas.microsoft.com/office/drawing/2014/main" id="{56624583-3AF1-434C-947B-DC01822C50CB}"/>
                  </a:ext>
                </a:extLst>
              </p:cNvPr>
              <p:cNvSpPr/>
              <p:nvPr/>
            </p:nvSpPr>
            <p:spPr>
              <a:xfrm>
                <a:off x="6844534" y="264684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53" name="วงรี 152">
                <a:extLst>
                  <a:ext uri="{FF2B5EF4-FFF2-40B4-BE49-F238E27FC236}">
                    <a16:creationId xmlns:a16="http://schemas.microsoft.com/office/drawing/2014/main" id="{FFB94250-93F7-44D7-B0D3-00F3B7A4F59C}"/>
                  </a:ext>
                </a:extLst>
              </p:cNvPr>
              <p:cNvSpPr/>
              <p:nvPr/>
            </p:nvSpPr>
            <p:spPr>
              <a:xfrm>
                <a:off x="6844534" y="284687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54" name="วงรี 153">
                <a:extLst>
                  <a:ext uri="{FF2B5EF4-FFF2-40B4-BE49-F238E27FC236}">
                    <a16:creationId xmlns:a16="http://schemas.microsoft.com/office/drawing/2014/main" id="{693A4000-C711-4213-881F-46174FD1239A}"/>
                  </a:ext>
                </a:extLst>
              </p:cNvPr>
              <p:cNvSpPr/>
              <p:nvPr/>
            </p:nvSpPr>
            <p:spPr>
              <a:xfrm>
                <a:off x="6844534" y="30468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55" name="วงรี 154">
                <a:extLst>
                  <a:ext uri="{FF2B5EF4-FFF2-40B4-BE49-F238E27FC236}">
                    <a16:creationId xmlns:a16="http://schemas.microsoft.com/office/drawing/2014/main" id="{10DCF3F5-3C48-4642-B133-E3CC79C23C10}"/>
                  </a:ext>
                </a:extLst>
              </p:cNvPr>
              <p:cNvSpPr/>
              <p:nvPr/>
            </p:nvSpPr>
            <p:spPr>
              <a:xfrm>
                <a:off x="6844534" y="32469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</p:grpSp>
        <p:grpSp>
          <p:nvGrpSpPr>
            <p:cNvPr id="156" name="กลุ่ม 155">
              <a:extLst>
                <a:ext uri="{FF2B5EF4-FFF2-40B4-BE49-F238E27FC236}">
                  <a16:creationId xmlns:a16="http://schemas.microsoft.com/office/drawing/2014/main" id="{B958616B-DD23-408E-8662-7F1436CDCE4F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3466326" y="573401"/>
              <a:ext cx="347486" cy="982634"/>
              <a:chOff x="6264894" y="1446698"/>
              <a:chExt cx="759640" cy="1984379"/>
            </a:xfrm>
          </p:grpSpPr>
          <p:sp>
            <p:nvSpPr>
              <p:cNvPr id="157" name="วงรี 156">
                <a:extLst>
                  <a:ext uri="{FF2B5EF4-FFF2-40B4-BE49-F238E27FC236}">
                    <a16:creationId xmlns:a16="http://schemas.microsoft.com/office/drawing/2014/main" id="{880946A2-5350-4B72-B3CF-3372A2D75CBF}"/>
                  </a:ext>
                </a:extLst>
              </p:cNvPr>
              <p:cNvSpPr/>
              <p:nvPr/>
            </p:nvSpPr>
            <p:spPr>
              <a:xfrm>
                <a:off x="6264894" y="14508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58" name="วงรี 157">
                <a:extLst>
                  <a:ext uri="{FF2B5EF4-FFF2-40B4-BE49-F238E27FC236}">
                    <a16:creationId xmlns:a16="http://schemas.microsoft.com/office/drawing/2014/main" id="{3CE03E15-6C83-422D-BD88-166AD688CF2E}"/>
                  </a:ext>
                </a:extLst>
              </p:cNvPr>
              <p:cNvSpPr/>
              <p:nvPr/>
            </p:nvSpPr>
            <p:spPr>
              <a:xfrm>
                <a:off x="6264894" y="16508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59" name="วงรี 158">
                <a:extLst>
                  <a:ext uri="{FF2B5EF4-FFF2-40B4-BE49-F238E27FC236}">
                    <a16:creationId xmlns:a16="http://schemas.microsoft.com/office/drawing/2014/main" id="{908F4668-BA50-42FC-A8E3-4423F5A64ABC}"/>
                  </a:ext>
                </a:extLst>
              </p:cNvPr>
              <p:cNvSpPr/>
              <p:nvPr/>
            </p:nvSpPr>
            <p:spPr>
              <a:xfrm>
                <a:off x="6264894" y="185090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60" name="วงรี 159">
                <a:extLst>
                  <a:ext uri="{FF2B5EF4-FFF2-40B4-BE49-F238E27FC236}">
                    <a16:creationId xmlns:a16="http://schemas.microsoft.com/office/drawing/2014/main" id="{524554F2-A4AB-4A2E-91DE-4B0CB4B448EB}"/>
                  </a:ext>
                </a:extLst>
              </p:cNvPr>
              <p:cNvSpPr/>
              <p:nvPr/>
            </p:nvSpPr>
            <p:spPr>
              <a:xfrm>
                <a:off x="6264894" y="205092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61" name="วงรี 160">
                <a:extLst>
                  <a:ext uri="{FF2B5EF4-FFF2-40B4-BE49-F238E27FC236}">
                    <a16:creationId xmlns:a16="http://schemas.microsoft.com/office/drawing/2014/main" id="{F3F51107-801F-4372-8E4D-3C58FA1B92B3}"/>
                  </a:ext>
                </a:extLst>
              </p:cNvPr>
              <p:cNvSpPr/>
              <p:nvPr/>
            </p:nvSpPr>
            <p:spPr>
              <a:xfrm>
                <a:off x="6264894" y="22509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62" name="วงรี 161">
                <a:extLst>
                  <a:ext uri="{FF2B5EF4-FFF2-40B4-BE49-F238E27FC236}">
                    <a16:creationId xmlns:a16="http://schemas.microsoft.com/office/drawing/2014/main" id="{5D800A4B-1832-4643-A216-53E717B7A80C}"/>
                  </a:ext>
                </a:extLst>
              </p:cNvPr>
              <p:cNvSpPr/>
              <p:nvPr/>
            </p:nvSpPr>
            <p:spPr>
              <a:xfrm>
                <a:off x="6264894" y="24509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63" name="วงรี 162">
                <a:extLst>
                  <a:ext uri="{FF2B5EF4-FFF2-40B4-BE49-F238E27FC236}">
                    <a16:creationId xmlns:a16="http://schemas.microsoft.com/office/drawing/2014/main" id="{BCF1EB5A-DBFC-4179-958C-1B9118471259}"/>
                  </a:ext>
                </a:extLst>
              </p:cNvPr>
              <p:cNvSpPr/>
              <p:nvPr/>
            </p:nvSpPr>
            <p:spPr>
              <a:xfrm>
                <a:off x="6264894" y="265100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64" name="วงรี 163">
                <a:extLst>
                  <a:ext uri="{FF2B5EF4-FFF2-40B4-BE49-F238E27FC236}">
                    <a16:creationId xmlns:a16="http://schemas.microsoft.com/office/drawing/2014/main" id="{43A2364B-8D4A-4104-BC92-43A3EBCF0585}"/>
                  </a:ext>
                </a:extLst>
              </p:cNvPr>
              <p:cNvSpPr/>
              <p:nvPr/>
            </p:nvSpPr>
            <p:spPr>
              <a:xfrm>
                <a:off x="6264894" y="285102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65" name="วงรี 164">
                <a:extLst>
                  <a:ext uri="{FF2B5EF4-FFF2-40B4-BE49-F238E27FC236}">
                    <a16:creationId xmlns:a16="http://schemas.microsoft.com/office/drawing/2014/main" id="{2009CE0F-1418-4A64-9EF9-E61143263B5C}"/>
                  </a:ext>
                </a:extLst>
              </p:cNvPr>
              <p:cNvSpPr/>
              <p:nvPr/>
            </p:nvSpPr>
            <p:spPr>
              <a:xfrm>
                <a:off x="6264894" y="30510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 dirty="0"/>
              </a:p>
            </p:txBody>
          </p:sp>
          <p:sp>
            <p:nvSpPr>
              <p:cNvPr id="166" name="วงรี 165">
                <a:extLst>
                  <a:ext uri="{FF2B5EF4-FFF2-40B4-BE49-F238E27FC236}">
                    <a16:creationId xmlns:a16="http://schemas.microsoft.com/office/drawing/2014/main" id="{AD5C2724-F24C-49C5-B5E1-775DEA13487D}"/>
                  </a:ext>
                </a:extLst>
              </p:cNvPr>
              <p:cNvSpPr/>
              <p:nvPr/>
            </p:nvSpPr>
            <p:spPr>
              <a:xfrm>
                <a:off x="6264894" y="32510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67" name="วงรี 166">
                <a:extLst>
                  <a:ext uri="{FF2B5EF4-FFF2-40B4-BE49-F238E27FC236}">
                    <a16:creationId xmlns:a16="http://schemas.microsoft.com/office/drawing/2014/main" id="{072B9939-058B-4D80-947C-409EF176F8F8}"/>
                  </a:ext>
                </a:extLst>
              </p:cNvPr>
              <p:cNvSpPr/>
              <p:nvPr/>
            </p:nvSpPr>
            <p:spPr>
              <a:xfrm>
                <a:off x="6554714" y="14487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68" name="วงรี 167">
                <a:extLst>
                  <a:ext uri="{FF2B5EF4-FFF2-40B4-BE49-F238E27FC236}">
                    <a16:creationId xmlns:a16="http://schemas.microsoft.com/office/drawing/2014/main" id="{FD8A0C7A-2F21-40E4-A570-653933483C2A}"/>
                  </a:ext>
                </a:extLst>
              </p:cNvPr>
              <p:cNvSpPr/>
              <p:nvPr/>
            </p:nvSpPr>
            <p:spPr>
              <a:xfrm>
                <a:off x="6554714" y="16488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69" name="วงรี 168">
                <a:extLst>
                  <a:ext uri="{FF2B5EF4-FFF2-40B4-BE49-F238E27FC236}">
                    <a16:creationId xmlns:a16="http://schemas.microsoft.com/office/drawing/2014/main" id="{4D647E18-E96F-4C4F-8BF3-5C1EA031B938}"/>
                  </a:ext>
                </a:extLst>
              </p:cNvPr>
              <p:cNvSpPr/>
              <p:nvPr/>
            </p:nvSpPr>
            <p:spPr>
              <a:xfrm>
                <a:off x="6554714" y="184882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70" name="วงรี 169">
                <a:extLst>
                  <a:ext uri="{FF2B5EF4-FFF2-40B4-BE49-F238E27FC236}">
                    <a16:creationId xmlns:a16="http://schemas.microsoft.com/office/drawing/2014/main" id="{9035A499-ABAB-46EA-A7A5-5E21EF272C51}"/>
                  </a:ext>
                </a:extLst>
              </p:cNvPr>
              <p:cNvSpPr/>
              <p:nvPr/>
            </p:nvSpPr>
            <p:spPr>
              <a:xfrm>
                <a:off x="6554714" y="204885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71" name="วงรี 170">
                <a:extLst>
                  <a:ext uri="{FF2B5EF4-FFF2-40B4-BE49-F238E27FC236}">
                    <a16:creationId xmlns:a16="http://schemas.microsoft.com/office/drawing/2014/main" id="{EC45FC70-FF67-4A0B-9F65-AC60DB5DD75A}"/>
                  </a:ext>
                </a:extLst>
              </p:cNvPr>
              <p:cNvSpPr/>
              <p:nvPr/>
            </p:nvSpPr>
            <p:spPr>
              <a:xfrm>
                <a:off x="6554714" y="22488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72" name="วงรี 171">
                <a:extLst>
                  <a:ext uri="{FF2B5EF4-FFF2-40B4-BE49-F238E27FC236}">
                    <a16:creationId xmlns:a16="http://schemas.microsoft.com/office/drawing/2014/main" id="{3225911A-5A7F-4A6A-8D60-167EE0612ED8}"/>
                  </a:ext>
                </a:extLst>
              </p:cNvPr>
              <p:cNvSpPr/>
              <p:nvPr/>
            </p:nvSpPr>
            <p:spPr>
              <a:xfrm>
                <a:off x="6554714" y="24489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73" name="วงรี 172">
                <a:extLst>
                  <a:ext uri="{FF2B5EF4-FFF2-40B4-BE49-F238E27FC236}">
                    <a16:creationId xmlns:a16="http://schemas.microsoft.com/office/drawing/2014/main" id="{779E656A-5DB3-43FD-A294-C984D27F3ECA}"/>
                  </a:ext>
                </a:extLst>
              </p:cNvPr>
              <p:cNvSpPr/>
              <p:nvPr/>
            </p:nvSpPr>
            <p:spPr>
              <a:xfrm>
                <a:off x="6554714" y="264892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74" name="วงรี 173">
                <a:extLst>
                  <a:ext uri="{FF2B5EF4-FFF2-40B4-BE49-F238E27FC236}">
                    <a16:creationId xmlns:a16="http://schemas.microsoft.com/office/drawing/2014/main" id="{A14C5DAE-6A71-40BD-9109-F1EFE7D9D5B1}"/>
                  </a:ext>
                </a:extLst>
              </p:cNvPr>
              <p:cNvSpPr/>
              <p:nvPr/>
            </p:nvSpPr>
            <p:spPr>
              <a:xfrm>
                <a:off x="6554714" y="284895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75" name="วงรี 174">
                <a:extLst>
                  <a:ext uri="{FF2B5EF4-FFF2-40B4-BE49-F238E27FC236}">
                    <a16:creationId xmlns:a16="http://schemas.microsoft.com/office/drawing/2014/main" id="{1C726E50-D9AB-44F7-B09D-260EA4A097D2}"/>
                  </a:ext>
                </a:extLst>
              </p:cNvPr>
              <p:cNvSpPr/>
              <p:nvPr/>
            </p:nvSpPr>
            <p:spPr>
              <a:xfrm>
                <a:off x="6554714" y="30489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76" name="วงรี 175">
                <a:extLst>
                  <a:ext uri="{FF2B5EF4-FFF2-40B4-BE49-F238E27FC236}">
                    <a16:creationId xmlns:a16="http://schemas.microsoft.com/office/drawing/2014/main" id="{3381DF47-4EEC-4C5D-806D-331FFB99EDBB}"/>
                  </a:ext>
                </a:extLst>
              </p:cNvPr>
              <p:cNvSpPr/>
              <p:nvPr/>
            </p:nvSpPr>
            <p:spPr>
              <a:xfrm>
                <a:off x="6554714" y="32490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77" name="วงรี 176">
                <a:extLst>
                  <a:ext uri="{FF2B5EF4-FFF2-40B4-BE49-F238E27FC236}">
                    <a16:creationId xmlns:a16="http://schemas.microsoft.com/office/drawing/2014/main" id="{B1A7197B-B98D-40DE-BF72-B4830EC03030}"/>
                  </a:ext>
                </a:extLst>
              </p:cNvPr>
              <p:cNvSpPr/>
              <p:nvPr/>
            </p:nvSpPr>
            <p:spPr>
              <a:xfrm>
                <a:off x="6844534" y="14466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78" name="วงรี 177">
                <a:extLst>
                  <a:ext uri="{FF2B5EF4-FFF2-40B4-BE49-F238E27FC236}">
                    <a16:creationId xmlns:a16="http://schemas.microsoft.com/office/drawing/2014/main" id="{82DF469E-A085-4039-88CB-3969DA384FDB}"/>
                  </a:ext>
                </a:extLst>
              </p:cNvPr>
              <p:cNvSpPr/>
              <p:nvPr/>
            </p:nvSpPr>
            <p:spPr>
              <a:xfrm>
                <a:off x="6844534" y="16467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79" name="วงรี 178">
                <a:extLst>
                  <a:ext uri="{FF2B5EF4-FFF2-40B4-BE49-F238E27FC236}">
                    <a16:creationId xmlns:a16="http://schemas.microsoft.com/office/drawing/2014/main" id="{2114E414-B577-4702-8E7D-052C8EB01B12}"/>
                  </a:ext>
                </a:extLst>
              </p:cNvPr>
              <p:cNvSpPr/>
              <p:nvPr/>
            </p:nvSpPr>
            <p:spPr>
              <a:xfrm>
                <a:off x="6844534" y="184674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80" name="วงรี 179">
                <a:extLst>
                  <a:ext uri="{FF2B5EF4-FFF2-40B4-BE49-F238E27FC236}">
                    <a16:creationId xmlns:a16="http://schemas.microsoft.com/office/drawing/2014/main" id="{FAE97F4D-3390-442F-BABF-6A9F783CDAC4}"/>
                  </a:ext>
                </a:extLst>
              </p:cNvPr>
              <p:cNvSpPr/>
              <p:nvPr/>
            </p:nvSpPr>
            <p:spPr>
              <a:xfrm>
                <a:off x="6844534" y="204677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81" name="วงรี 180">
                <a:extLst>
                  <a:ext uri="{FF2B5EF4-FFF2-40B4-BE49-F238E27FC236}">
                    <a16:creationId xmlns:a16="http://schemas.microsoft.com/office/drawing/2014/main" id="{B7B57EE1-A657-484F-9702-2D432A5836E3}"/>
                  </a:ext>
                </a:extLst>
              </p:cNvPr>
              <p:cNvSpPr/>
              <p:nvPr/>
            </p:nvSpPr>
            <p:spPr>
              <a:xfrm>
                <a:off x="6844534" y="22467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82" name="วงรี 181">
                <a:extLst>
                  <a:ext uri="{FF2B5EF4-FFF2-40B4-BE49-F238E27FC236}">
                    <a16:creationId xmlns:a16="http://schemas.microsoft.com/office/drawing/2014/main" id="{C875F0C2-3305-4620-831F-EE6836698F44}"/>
                  </a:ext>
                </a:extLst>
              </p:cNvPr>
              <p:cNvSpPr/>
              <p:nvPr/>
            </p:nvSpPr>
            <p:spPr>
              <a:xfrm>
                <a:off x="6844534" y="24468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83" name="วงรี 182">
                <a:extLst>
                  <a:ext uri="{FF2B5EF4-FFF2-40B4-BE49-F238E27FC236}">
                    <a16:creationId xmlns:a16="http://schemas.microsoft.com/office/drawing/2014/main" id="{C1FB343C-CD22-433C-A738-ED6ED98C86CA}"/>
                  </a:ext>
                </a:extLst>
              </p:cNvPr>
              <p:cNvSpPr/>
              <p:nvPr/>
            </p:nvSpPr>
            <p:spPr>
              <a:xfrm>
                <a:off x="6844534" y="264684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84" name="วงรี 183">
                <a:extLst>
                  <a:ext uri="{FF2B5EF4-FFF2-40B4-BE49-F238E27FC236}">
                    <a16:creationId xmlns:a16="http://schemas.microsoft.com/office/drawing/2014/main" id="{AD1668AC-CF57-4C3A-B191-3854D89C3822}"/>
                  </a:ext>
                </a:extLst>
              </p:cNvPr>
              <p:cNvSpPr/>
              <p:nvPr/>
            </p:nvSpPr>
            <p:spPr>
              <a:xfrm>
                <a:off x="6844534" y="284687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85" name="วงรี 184">
                <a:extLst>
                  <a:ext uri="{FF2B5EF4-FFF2-40B4-BE49-F238E27FC236}">
                    <a16:creationId xmlns:a16="http://schemas.microsoft.com/office/drawing/2014/main" id="{E99753CA-0192-41F6-9B70-A541EFAEA4DB}"/>
                  </a:ext>
                </a:extLst>
              </p:cNvPr>
              <p:cNvSpPr/>
              <p:nvPr/>
            </p:nvSpPr>
            <p:spPr>
              <a:xfrm>
                <a:off x="6844534" y="30468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86" name="วงรี 185">
                <a:extLst>
                  <a:ext uri="{FF2B5EF4-FFF2-40B4-BE49-F238E27FC236}">
                    <a16:creationId xmlns:a16="http://schemas.microsoft.com/office/drawing/2014/main" id="{07334C29-3F9C-4309-BFD2-EEC5F7C587A2}"/>
                  </a:ext>
                </a:extLst>
              </p:cNvPr>
              <p:cNvSpPr/>
              <p:nvPr/>
            </p:nvSpPr>
            <p:spPr>
              <a:xfrm>
                <a:off x="6844534" y="32469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</p:grpSp>
        <p:sp>
          <p:nvSpPr>
            <p:cNvPr id="190" name="กากบาท 189">
              <a:extLst>
                <a:ext uri="{FF2B5EF4-FFF2-40B4-BE49-F238E27FC236}">
                  <a16:creationId xmlns:a16="http://schemas.microsoft.com/office/drawing/2014/main" id="{5388398A-A471-4266-9A27-E079256CC8C9}"/>
                </a:ext>
              </a:extLst>
            </p:cNvPr>
            <p:cNvSpPr/>
            <p:nvPr/>
          </p:nvSpPr>
          <p:spPr>
            <a:xfrm rot="1087668">
              <a:off x="1191653" y="4451977"/>
              <a:ext cx="368040" cy="320174"/>
            </a:xfrm>
            <a:prstGeom prst="plus">
              <a:avLst>
                <a:gd name="adj" fmla="val 35728"/>
              </a:avLst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91" name="กากบาท 190">
              <a:extLst>
                <a:ext uri="{FF2B5EF4-FFF2-40B4-BE49-F238E27FC236}">
                  <a16:creationId xmlns:a16="http://schemas.microsoft.com/office/drawing/2014/main" id="{06CDAA93-E217-4258-9A54-4C325A9332B8}"/>
                </a:ext>
              </a:extLst>
            </p:cNvPr>
            <p:cNvSpPr/>
            <p:nvPr/>
          </p:nvSpPr>
          <p:spPr>
            <a:xfrm rot="1087668">
              <a:off x="6767399" y="1518757"/>
              <a:ext cx="368040" cy="320174"/>
            </a:xfrm>
            <a:prstGeom prst="plus">
              <a:avLst>
                <a:gd name="adj" fmla="val 35728"/>
              </a:avLst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92" name="กากบาท 191">
              <a:extLst>
                <a:ext uri="{FF2B5EF4-FFF2-40B4-BE49-F238E27FC236}">
                  <a16:creationId xmlns:a16="http://schemas.microsoft.com/office/drawing/2014/main" id="{E52586BA-A47A-4C67-BE1E-D768E320A5C8}"/>
                </a:ext>
              </a:extLst>
            </p:cNvPr>
            <p:cNvSpPr/>
            <p:nvPr/>
          </p:nvSpPr>
          <p:spPr>
            <a:xfrm rot="1087668">
              <a:off x="684864" y="1581020"/>
              <a:ext cx="620284" cy="500224"/>
            </a:xfrm>
            <a:prstGeom prst="plus">
              <a:avLst>
                <a:gd name="adj" fmla="val 35728"/>
              </a:avLst>
            </a:prstGeom>
            <a:solidFill>
              <a:srgbClr val="FDE92C">
                <a:alpha val="40000"/>
              </a:srgb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93" name="กากบาท 192">
              <a:extLst>
                <a:ext uri="{FF2B5EF4-FFF2-40B4-BE49-F238E27FC236}">
                  <a16:creationId xmlns:a16="http://schemas.microsoft.com/office/drawing/2014/main" id="{9279B430-86FD-4915-87E5-58413A3B8599}"/>
                </a:ext>
              </a:extLst>
            </p:cNvPr>
            <p:cNvSpPr/>
            <p:nvPr/>
          </p:nvSpPr>
          <p:spPr>
            <a:xfrm rot="20237040">
              <a:off x="1318434" y="452353"/>
              <a:ext cx="552915" cy="426604"/>
            </a:xfrm>
            <a:prstGeom prst="plus">
              <a:avLst>
                <a:gd name="adj" fmla="val 35728"/>
              </a:avLst>
            </a:prstGeom>
            <a:solidFill>
              <a:schemeClr val="accent4">
                <a:lumMod val="20000"/>
                <a:lumOff val="80000"/>
                <a:alpha val="90000"/>
              </a:scheme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 dirty="0"/>
            </a:p>
          </p:txBody>
        </p:sp>
        <p:sp>
          <p:nvSpPr>
            <p:cNvPr id="194" name="สี่เหลี่ยมผืนผ้า 193">
              <a:extLst>
                <a:ext uri="{FF2B5EF4-FFF2-40B4-BE49-F238E27FC236}">
                  <a16:creationId xmlns:a16="http://schemas.microsoft.com/office/drawing/2014/main" id="{07A72EC4-E108-4388-8109-4BECAA9C8258}"/>
                </a:ext>
              </a:extLst>
            </p:cNvPr>
            <p:cNvSpPr/>
            <p:nvPr/>
          </p:nvSpPr>
          <p:spPr>
            <a:xfrm>
              <a:off x="6241377" y="425127"/>
              <a:ext cx="330847" cy="305625"/>
            </a:xfrm>
            <a:prstGeom prst="rect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95" name="สี่เหลี่ยมผืนผ้า 194">
              <a:extLst>
                <a:ext uri="{FF2B5EF4-FFF2-40B4-BE49-F238E27FC236}">
                  <a16:creationId xmlns:a16="http://schemas.microsoft.com/office/drawing/2014/main" id="{DB745DB9-E68C-4099-8BC1-067971DA25AE}"/>
                </a:ext>
              </a:extLst>
            </p:cNvPr>
            <p:cNvSpPr/>
            <p:nvPr/>
          </p:nvSpPr>
          <p:spPr>
            <a:xfrm>
              <a:off x="7961308" y="4240268"/>
              <a:ext cx="330847" cy="305625"/>
            </a:xfrm>
            <a:prstGeom prst="rect">
              <a:avLst/>
            </a:prstGeom>
            <a:noFill/>
            <a:ln w="28575">
              <a:solidFill>
                <a:srgbClr val="FEF9B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grpSp>
          <p:nvGrpSpPr>
            <p:cNvPr id="196" name="กลุ่ม 195">
              <a:extLst>
                <a:ext uri="{FF2B5EF4-FFF2-40B4-BE49-F238E27FC236}">
                  <a16:creationId xmlns:a16="http://schemas.microsoft.com/office/drawing/2014/main" id="{1ED1FCA0-FE85-49B0-B8E6-2709E2BE3F0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010805" y="3407851"/>
              <a:ext cx="376162" cy="907724"/>
              <a:chOff x="6264894" y="1446698"/>
              <a:chExt cx="759640" cy="1984379"/>
            </a:xfrm>
          </p:grpSpPr>
          <p:sp>
            <p:nvSpPr>
              <p:cNvPr id="197" name="วงรี 196">
                <a:extLst>
                  <a:ext uri="{FF2B5EF4-FFF2-40B4-BE49-F238E27FC236}">
                    <a16:creationId xmlns:a16="http://schemas.microsoft.com/office/drawing/2014/main" id="{B21C1970-2128-49C3-9C00-8C4D8B5ABB22}"/>
                  </a:ext>
                </a:extLst>
              </p:cNvPr>
              <p:cNvSpPr/>
              <p:nvPr/>
            </p:nvSpPr>
            <p:spPr>
              <a:xfrm>
                <a:off x="6264894" y="14508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98" name="วงรี 197">
                <a:extLst>
                  <a:ext uri="{FF2B5EF4-FFF2-40B4-BE49-F238E27FC236}">
                    <a16:creationId xmlns:a16="http://schemas.microsoft.com/office/drawing/2014/main" id="{99D12FE0-9D89-4DCA-BE55-81A666A3DC64}"/>
                  </a:ext>
                </a:extLst>
              </p:cNvPr>
              <p:cNvSpPr/>
              <p:nvPr/>
            </p:nvSpPr>
            <p:spPr>
              <a:xfrm>
                <a:off x="6264894" y="16508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99" name="วงรี 198">
                <a:extLst>
                  <a:ext uri="{FF2B5EF4-FFF2-40B4-BE49-F238E27FC236}">
                    <a16:creationId xmlns:a16="http://schemas.microsoft.com/office/drawing/2014/main" id="{497810E9-68CB-444C-B53D-1DA8C12A8AC5}"/>
                  </a:ext>
                </a:extLst>
              </p:cNvPr>
              <p:cNvSpPr/>
              <p:nvPr/>
            </p:nvSpPr>
            <p:spPr>
              <a:xfrm>
                <a:off x="6264894" y="185090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00" name="วงรี 199">
                <a:extLst>
                  <a:ext uri="{FF2B5EF4-FFF2-40B4-BE49-F238E27FC236}">
                    <a16:creationId xmlns:a16="http://schemas.microsoft.com/office/drawing/2014/main" id="{A28FF609-F343-47FC-A527-377C8D8A3C93}"/>
                  </a:ext>
                </a:extLst>
              </p:cNvPr>
              <p:cNvSpPr/>
              <p:nvPr/>
            </p:nvSpPr>
            <p:spPr>
              <a:xfrm>
                <a:off x="6264894" y="205092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01" name="วงรี 200">
                <a:extLst>
                  <a:ext uri="{FF2B5EF4-FFF2-40B4-BE49-F238E27FC236}">
                    <a16:creationId xmlns:a16="http://schemas.microsoft.com/office/drawing/2014/main" id="{20C4603F-058E-4D02-9D62-323B1BACD948}"/>
                  </a:ext>
                </a:extLst>
              </p:cNvPr>
              <p:cNvSpPr/>
              <p:nvPr/>
            </p:nvSpPr>
            <p:spPr>
              <a:xfrm>
                <a:off x="6264894" y="22509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02" name="วงรี 201">
                <a:extLst>
                  <a:ext uri="{FF2B5EF4-FFF2-40B4-BE49-F238E27FC236}">
                    <a16:creationId xmlns:a16="http://schemas.microsoft.com/office/drawing/2014/main" id="{937B6F76-0969-485E-9D13-BFDDA29747B5}"/>
                  </a:ext>
                </a:extLst>
              </p:cNvPr>
              <p:cNvSpPr/>
              <p:nvPr/>
            </p:nvSpPr>
            <p:spPr>
              <a:xfrm>
                <a:off x="6264894" y="24509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03" name="วงรี 202">
                <a:extLst>
                  <a:ext uri="{FF2B5EF4-FFF2-40B4-BE49-F238E27FC236}">
                    <a16:creationId xmlns:a16="http://schemas.microsoft.com/office/drawing/2014/main" id="{1DF58B4A-A66B-4699-A37C-3F6987305D84}"/>
                  </a:ext>
                </a:extLst>
              </p:cNvPr>
              <p:cNvSpPr/>
              <p:nvPr/>
            </p:nvSpPr>
            <p:spPr>
              <a:xfrm>
                <a:off x="6264894" y="265100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04" name="วงรี 203">
                <a:extLst>
                  <a:ext uri="{FF2B5EF4-FFF2-40B4-BE49-F238E27FC236}">
                    <a16:creationId xmlns:a16="http://schemas.microsoft.com/office/drawing/2014/main" id="{7BB84F2F-07D2-4487-A2CE-362EFBDAEE8E}"/>
                  </a:ext>
                </a:extLst>
              </p:cNvPr>
              <p:cNvSpPr/>
              <p:nvPr/>
            </p:nvSpPr>
            <p:spPr>
              <a:xfrm>
                <a:off x="6264894" y="285102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05" name="วงรี 204">
                <a:extLst>
                  <a:ext uri="{FF2B5EF4-FFF2-40B4-BE49-F238E27FC236}">
                    <a16:creationId xmlns:a16="http://schemas.microsoft.com/office/drawing/2014/main" id="{4A16ED61-82D7-4D1C-8262-ED0B118D0E60}"/>
                  </a:ext>
                </a:extLst>
              </p:cNvPr>
              <p:cNvSpPr/>
              <p:nvPr/>
            </p:nvSpPr>
            <p:spPr>
              <a:xfrm>
                <a:off x="6264894" y="30510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 dirty="0"/>
              </a:p>
            </p:txBody>
          </p:sp>
          <p:sp>
            <p:nvSpPr>
              <p:cNvPr id="206" name="วงรี 205">
                <a:extLst>
                  <a:ext uri="{FF2B5EF4-FFF2-40B4-BE49-F238E27FC236}">
                    <a16:creationId xmlns:a16="http://schemas.microsoft.com/office/drawing/2014/main" id="{B6E1BE97-4B81-4356-B357-468CBC454F5D}"/>
                  </a:ext>
                </a:extLst>
              </p:cNvPr>
              <p:cNvSpPr/>
              <p:nvPr/>
            </p:nvSpPr>
            <p:spPr>
              <a:xfrm>
                <a:off x="6264894" y="32510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07" name="วงรี 206">
                <a:extLst>
                  <a:ext uri="{FF2B5EF4-FFF2-40B4-BE49-F238E27FC236}">
                    <a16:creationId xmlns:a16="http://schemas.microsoft.com/office/drawing/2014/main" id="{1B89C48D-F989-4854-8466-937575850FD9}"/>
                  </a:ext>
                </a:extLst>
              </p:cNvPr>
              <p:cNvSpPr/>
              <p:nvPr/>
            </p:nvSpPr>
            <p:spPr>
              <a:xfrm>
                <a:off x="6554714" y="14487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08" name="วงรี 207">
                <a:extLst>
                  <a:ext uri="{FF2B5EF4-FFF2-40B4-BE49-F238E27FC236}">
                    <a16:creationId xmlns:a16="http://schemas.microsoft.com/office/drawing/2014/main" id="{96C63366-8923-47D7-AA38-4C9BB4EF2BD6}"/>
                  </a:ext>
                </a:extLst>
              </p:cNvPr>
              <p:cNvSpPr/>
              <p:nvPr/>
            </p:nvSpPr>
            <p:spPr>
              <a:xfrm>
                <a:off x="6554714" y="16488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09" name="วงรี 208">
                <a:extLst>
                  <a:ext uri="{FF2B5EF4-FFF2-40B4-BE49-F238E27FC236}">
                    <a16:creationId xmlns:a16="http://schemas.microsoft.com/office/drawing/2014/main" id="{BF1800A9-E998-48BD-B122-08130C2F9023}"/>
                  </a:ext>
                </a:extLst>
              </p:cNvPr>
              <p:cNvSpPr/>
              <p:nvPr/>
            </p:nvSpPr>
            <p:spPr>
              <a:xfrm>
                <a:off x="6554714" y="184882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10" name="วงรี 209">
                <a:extLst>
                  <a:ext uri="{FF2B5EF4-FFF2-40B4-BE49-F238E27FC236}">
                    <a16:creationId xmlns:a16="http://schemas.microsoft.com/office/drawing/2014/main" id="{2E5538F9-9A0A-4AC9-AD17-8BE00BC56514}"/>
                  </a:ext>
                </a:extLst>
              </p:cNvPr>
              <p:cNvSpPr/>
              <p:nvPr/>
            </p:nvSpPr>
            <p:spPr>
              <a:xfrm>
                <a:off x="6554714" y="204885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11" name="วงรี 210">
                <a:extLst>
                  <a:ext uri="{FF2B5EF4-FFF2-40B4-BE49-F238E27FC236}">
                    <a16:creationId xmlns:a16="http://schemas.microsoft.com/office/drawing/2014/main" id="{2A9461A3-9C39-423A-A9BE-600880ECBB4A}"/>
                  </a:ext>
                </a:extLst>
              </p:cNvPr>
              <p:cNvSpPr/>
              <p:nvPr/>
            </p:nvSpPr>
            <p:spPr>
              <a:xfrm>
                <a:off x="6554714" y="22488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12" name="วงรี 211">
                <a:extLst>
                  <a:ext uri="{FF2B5EF4-FFF2-40B4-BE49-F238E27FC236}">
                    <a16:creationId xmlns:a16="http://schemas.microsoft.com/office/drawing/2014/main" id="{EB19948A-221D-46CD-A226-B92B574D58FD}"/>
                  </a:ext>
                </a:extLst>
              </p:cNvPr>
              <p:cNvSpPr/>
              <p:nvPr/>
            </p:nvSpPr>
            <p:spPr>
              <a:xfrm>
                <a:off x="6554714" y="24489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13" name="วงรี 212">
                <a:extLst>
                  <a:ext uri="{FF2B5EF4-FFF2-40B4-BE49-F238E27FC236}">
                    <a16:creationId xmlns:a16="http://schemas.microsoft.com/office/drawing/2014/main" id="{31D69F52-AAA3-49B4-8A41-80F4EF61CEDE}"/>
                  </a:ext>
                </a:extLst>
              </p:cNvPr>
              <p:cNvSpPr/>
              <p:nvPr/>
            </p:nvSpPr>
            <p:spPr>
              <a:xfrm>
                <a:off x="6554714" y="264892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14" name="วงรี 213">
                <a:extLst>
                  <a:ext uri="{FF2B5EF4-FFF2-40B4-BE49-F238E27FC236}">
                    <a16:creationId xmlns:a16="http://schemas.microsoft.com/office/drawing/2014/main" id="{94CF82CC-7350-4639-837C-2205CCCD1DB8}"/>
                  </a:ext>
                </a:extLst>
              </p:cNvPr>
              <p:cNvSpPr/>
              <p:nvPr/>
            </p:nvSpPr>
            <p:spPr>
              <a:xfrm>
                <a:off x="6554714" y="284895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15" name="วงรี 214">
                <a:extLst>
                  <a:ext uri="{FF2B5EF4-FFF2-40B4-BE49-F238E27FC236}">
                    <a16:creationId xmlns:a16="http://schemas.microsoft.com/office/drawing/2014/main" id="{C49CBAEF-D48F-407B-9D7D-23BA8CBCEE76}"/>
                  </a:ext>
                </a:extLst>
              </p:cNvPr>
              <p:cNvSpPr/>
              <p:nvPr/>
            </p:nvSpPr>
            <p:spPr>
              <a:xfrm>
                <a:off x="6554714" y="30489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16" name="วงรี 215">
                <a:extLst>
                  <a:ext uri="{FF2B5EF4-FFF2-40B4-BE49-F238E27FC236}">
                    <a16:creationId xmlns:a16="http://schemas.microsoft.com/office/drawing/2014/main" id="{BDC7FAE8-A9A4-4908-9254-5E8D4C2CB107}"/>
                  </a:ext>
                </a:extLst>
              </p:cNvPr>
              <p:cNvSpPr/>
              <p:nvPr/>
            </p:nvSpPr>
            <p:spPr>
              <a:xfrm>
                <a:off x="6554714" y="32490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17" name="วงรี 216">
                <a:extLst>
                  <a:ext uri="{FF2B5EF4-FFF2-40B4-BE49-F238E27FC236}">
                    <a16:creationId xmlns:a16="http://schemas.microsoft.com/office/drawing/2014/main" id="{93BE9E9C-F227-4576-B2C4-1ABD6DFF9755}"/>
                  </a:ext>
                </a:extLst>
              </p:cNvPr>
              <p:cNvSpPr/>
              <p:nvPr/>
            </p:nvSpPr>
            <p:spPr>
              <a:xfrm>
                <a:off x="6844534" y="14466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18" name="วงรี 217">
                <a:extLst>
                  <a:ext uri="{FF2B5EF4-FFF2-40B4-BE49-F238E27FC236}">
                    <a16:creationId xmlns:a16="http://schemas.microsoft.com/office/drawing/2014/main" id="{D779A1E4-5D4B-4B22-888D-9049B03829A1}"/>
                  </a:ext>
                </a:extLst>
              </p:cNvPr>
              <p:cNvSpPr/>
              <p:nvPr/>
            </p:nvSpPr>
            <p:spPr>
              <a:xfrm>
                <a:off x="6844534" y="16467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19" name="วงรี 218">
                <a:extLst>
                  <a:ext uri="{FF2B5EF4-FFF2-40B4-BE49-F238E27FC236}">
                    <a16:creationId xmlns:a16="http://schemas.microsoft.com/office/drawing/2014/main" id="{E62C645D-CB77-4CF9-91C8-46B04F7C3ECD}"/>
                  </a:ext>
                </a:extLst>
              </p:cNvPr>
              <p:cNvSpPr/>
              <p:nvPr/>
            </p:nvSpPr>
            <p:spPr>
              <a:xfrm>
                <a:off x="6844534" y="184674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20" name="วงรี 219">
                <a:extLst>
                  <a:ext uri="{FF2B5EF4-FFF2-40B4-BE49-F238E27FC236}">
                    <a16:creationId xmlns:a16="http://schemas.microsoft.com/office/drawing/2014/main" id="{E0534271-F8DF-4164-A164-FD536E27C050}"/>
                  </a:ext>
                </a:extLst>
              </p:cNvPr>
              <p:cNvSpPr/>
              <p:nvPr/>
            </p:nvSpPr>
            <p:spPr>
              <a:xfrm>
                <a:off x="6844534" y="204677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21" name="วงรี 220">
                <a:extLst>
                  <a:ext uri="{FF2B5EF4-FFF2-40B4-BE49-F238E27FC236}">
                    <a16:creationId xmlns:a16="http://schemas.microsoft.com/office/drawing/2014/main" id="{4F5C6CC2-8800-4B01-A9F4-94334A6BA60D}"/>
                  </a:ext>
                </a:extLst>
              </p:cNvPr>
              <p:cNvSpPr/>
              <p:nvPr/>
            </p:nvSpPr>
            <p:spPr>
              <a:xfrm>
                <a:off x="6844534" y="22467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22" name="วงรี 221">
                <a:extLst>
                  <a:ext uri="{FF2B5EF4-FFF2-40B4-BE49-F238E27FC236}">
                    <a16:creationId xmlns:a16="http://schemas.microsoft.com/office/drawing/2014/main" id="{4454834D-F961-406D-8699-B4758F68EB12}"/>
                  </a:ext>
                </a:extLst>
              </p:cNvPr>
              <p:cNvSpPr/>
              <p:nvPr/>
            </p:nvSpPr>
            <p:spPr>
              <a:xfrm>
                <a:off x="6844534" y="24468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23" name="วงรี 222">
                <a:extLst>
                  <a:ext uri="{FF2B5EF4-FFF2-40B4-BE49-F238E27FC236}">
                    <a16:creationId xmlns:a16="http://schemas.microsoft.com/office/drawing/2014/main" id="{B7092582-A074-4D6F-8DF3-C08625DF8805}"/>
                  </a:ext>
                </a:extLst>
              </p:cNvPr>
              <p:cNvSpPr/>
              <p:nvPr/>
            </p:nvSpPr>
            <p:spPr>
              <a:xfrm>
                <a:off x="6844534" y="264684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24" name="วงรี 223">
                <a:extLst>
                  <a:ext uri="{FF2B5EF4-FFF2-40B4-BE49-F238E27FC236}">
                    <a16:creationId xmlns:a16="http://schemas.microsoft.com/office/drawing/2014/main" id="{F36B67CB-1EE8-4810-AB11-2B63DD43C430}"/>
                  </a:ext>
                </a:extLst>
              </p:cNvPr>
              <p:cNvSpPr/>
              <p:nvPr/>
            </p:nvSpPr>
            <p:spPr>
              <a:xfrm>
                <a:off x="6844534" y="284687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25" name="วงรี 224">
                <a:extLst>
                  <a:ext uri="{FF2B5EF4-FFF2-40B4-BE49-F238E27FC236}">
                    <a16:creationId xmlns:a16="http://schemas.microsoft.com/office/drawing/2014/main" id="{7143009C-229C-42A1-8F6F-515250F203DF}"/>
                  </a:ext>
                </a:extLst>
              </p:cNvPr>
              <p:cNvSpPr/>
              <p:nvPr/>
            </p:nvSpPr>
            <p:spPr>
              <a:xfrm>
                <a:off x="6844534" y="30468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26" name="วงรี 225">
                <a:extLst>
                  <a:ext uri="{FF2B5EF4-FFF2-40B4-BE49-F238E27FC236}">
                    <a16:creationId xmlns:a16="http://schemas.microsoft.com/office/drawing/2014/main" id="{1996C852-8787-421A-8B7A-B535912C8DBC}"/>
                  </a:ext>
                </a:extLst>
              </p:cNvPr>
              <p:cNvSpPr/>
              <p:nvPr/>
            </p:nvSpPr>
            <p:spPr>
              <a:xfrm>
                <a:off x="6844534" y="32469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</p:grpSp>
        <p:pic>
          <p:nvPicPr>
            <p:cNvPr id="230" name="รูปภาพ 229">
              <a:extLst>
                <a:ext uri="{FF2B5EF4-FFF2-40B4-BE49-F238E27FC236}">
                  <a16:creationId xmlns:a16="http://schemas.microsoft.com/office/drawing/2014/main" id="{5BCBB62A-289D-4E01-BD9A-836A9963BB0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412710">
              <a:off x="2901771" y="5172733"/>
              <a:ext cx="496270" cy="458438"/>
            </a:xfrm>
            <a:prstGeom prst="rect">
              <a:avLst/>
            </a:prstGeom>
          </p:spPr>
        </p:pic>
        <p:sp>
          <p:nvSpPr>
            <p:cNvPr id="187" name="สี่เหลี่ยมผืนผ้า 186">
              <a:extLst>
                <a:ext uri="{FF2B5EF4-FFF2-40B4-BE49-F238E27FC236}">
                  <a16:creationId xmlns:a16="http://schemas.microsoft.com/office/drawing/2014/main" id="{EEEA021F-FE91-4991-A9F4-6B54B83EBB5E}"/>
                </a:ext>
              </a:extLst>
            </p:cNvPr>
            <p:cNvSpPr/>
            <p:nvPr/>
          </p:nvSpPr>
          <p:spPr>
            <a:xfrm>
              <a:off x="399393" y="309383"/>
              <a:ext cx="8441305" cy="4559946"/>
            </a:xfrm>
            <a:prstGeom prst="rect">
              <a:avLst/>
            </a:prstGeom>
            <a:solidFill>
              <a:schemeClr val="accent4">
                <a:lumMod val="20000"/>
                <a:lumOff val="80000"/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sp>
          <p:nvSpPr>
            <p:cNvPr id="2" name="สี่เหลี่ยมผืนผ้า 1">
              <a:extLst>
                <a:ext uri="{FF2B5EF4-FFF2-40B4-BE49-F238E27FC236}">
                  <a16:creationId xmlns:a16="http://schemas.microsoft.com/office/drawing/2014/main" id="{823F2461-C6A2-415D-BC23-E283FF6630FD}"/>
                </a:ext>
              </a:extLst>
            </p:cNvPr>
            <p:cNvSpPr/>
            <p:nvPr/>
          </p:nvSpPr>
          <p:spPr>
            <a:xfrm>
              <a:off x="1447350" y="465467"/>
              <a:ext cx="7437915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h-TH" sz="3800" b="1" u="sng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วัสดุผสม</a:t>
              </a:r>
              <a:r>
                <a:rPr lang="th-TH" sz="38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        </a:t>
              </a:r>
              <a:r>
                <a:rPr lang="th-TH" sz="3800" b="1" dirty="0">
                  <a:solidFill>
                    <a:srgbClr val="0070C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คอนกรีตเสริมเหล็ก </a:t>
              </a:r>
              <a:r>
                <a:rPr lang="en-US" sz="2800" b="1" dirty="0">
                  <a:solidFill>
                    <a:srgbClr val="0070C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(reinforced concrete) </a:t>
              </a:r>
              <a:endParaRPr lang="th-TH" sz="38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4D66D8C-08F9-42FB-9CF3-3FB38DB7AA9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6711" y="420884"/>
              <a:ext cx="720000" cy="720000"/>
            </a:xfrm>
            <a:prstGeom prst="rect">
              <a:avLst/>
            </a:prstGeom>
          </p:spPr>
        </p:pic>
        <p:sp>
          <p:nvSpPr>
            <p:cNvPr id="227" name="ลูกศร: ขวา 5">
              <a:extLst>
                <a:ext uri="{FF2B5EF4-FFF2-40B4-BE49-F238E27FC236}">
                  <a16:creationId xmlns:a16="http://schemas.microsoft.com/office/drawing/2014/main" id="{2B12FE2D-39F0-437F-958F-36C925D7AA7C}"/>
                </a:ext>
              </a:extLst>
            </p:cNvPr>
            <p:cNvSpPr/>
            <p:nvPr/>
          </p:nvSpPr>
          <p:spPr>
            <a:xfrm>
              <a:off x="2818898" y="668922"/>
              <a:ext cx="647797" cy="313463"/>
            </a:xfrm>
            <a:prstGeom prst="rightArrow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88" name="TextBox 187">
              <a:extLst>
                <a:ext uri="{FF2B5EF4-FFF2-40B4-BE49-F238E27FC236}">
                  <a16:creationId xmlns:a16="http://schemas.microsoft.com/office/drawing/2014/main" id="{61B5888D-2794-418C-8ED0-02E9F133E8C1}"/>
                </a:ext>
              </a:extLst>
            </p:cNvPr>
            <p:cNvSpPr txBox="1"/>
            <p:nvPr/>
          </p:nvSpPr>
          <p:spPr>
            <a:xfrm>
              <a:off x="1447350" y="1189001"/>
              <a:ext cx="6710688" cy="144655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th-TH" sz="2200" b="1" dirty="0">
                  <a:solidFill>
                    <a:srgbClr val="0070C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คอนกรีตเสริมเหล็ก </a:t>
              </a:r>
              <a:r>
                <a:rPr lang="th-TH" sz="22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เป็นวัสดุผสมซึ่งมีคอนกรีตเป็นวัสดุเนื้อหลักที่รับแรงอัดได้สูง </a:t>
              </a:r>
            </a:p>
            <a:p>
              <a:r>
                <a:rPr lang="th-TH" sz="22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แต่แตกหักง่ายเมื่อถูกกระทำด้วยแรงตึง จึงมีการนำเหล็กเส้น ซึ่งเป็นโลหะที่มีความเหนียว สามารถทนแรงดึงสูงมาทำหน้าที่เสริมแรงให้แก่คอนกรีต คอนกรีตเสริมเหล็กนิยมนำมาใช้ในงานก่อสร้างเพื่อความแข็งแรงของโครงสร้าง เช่น พื้นอาคาร เสารองรับ อาคาร สะพาน</a:t>
              </a:r>
            </a:p>
          </p:txBody>
        </p:sp>
        <p:cxnSp>
          <p:nvCxnSpPr>
            <p:cNvPr id="189" name="Straight Connector 188">
              <a:extLst>
                <a:ext uri="{FF2B5EF4-FFF2-40B4-BE49-F238E27FC236}">
                  <a16:creationId xmlns:a16="http://schemas.microsoft.com/office/drawing/2014/main" id="{19FE0B2D-A578-474D-8C09-C614C99A041B}"/>
                </a:ext>
              </a:extLst>
            </p:cNvPr>
            <p:cNvCxnSpPr/>
            <p:nvPr/>
          </p:nvCxnSpPr>
          <p:spPr>
            <a:xfrm>
              <a:off x="1376711" y="1294031"/>
              <a:ext cx="0" cy="1296000"/>
            </a:xfrm>
            <a:prstGeom prst="line">
              <a:avLst/>
            </a:prstGeom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4818" name="Picture 2" descr="คอนกรีตเสริมเหล็ก (REINFORCED CONCRETE) - รถผสมปูน รถปั๊มคอนกรีต รถปั๊มปูน  ปั๊มคอนกรีต ปูนผสมเสร็จ โดย ภูมิสยาม">
              <a:extLst>
                <a:ext uri="{FF2B5EF4-FFF2-40B4-BE49-F238E27FC236}">
                  <a16:creationId xmlns:a16="http://schemas.microsoft.com/office/drawing/2014/main" id="{3C5312C9-63BB-4590-B4B7-4BB64DC90B3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1136" y="2652093"/>
              <a:ext cx="3154060" cy="21068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8" name="TextBox 227">
              <a:extLst>
                <a:ext uri="{FF2B5EF4-FFF2-40B4-BE49-F238E27FC236}">
                  <a16:creationId xmlns:a16="http://schemas.microsoft.com/office/drawing/2014/main" id="{ED8D3195-76BA-4F73-930B-6E4668B73F74}"/>
                </a:ext>
              </a:extLst>
            </p:cNvPr>
            <p:cNvSpPr txBox="1"/>
            <p:nvPr/>
          </p:nvSpPr>
          <p:spPr>
            <a:xfrm>
              <a:off x="6093174" y="2986207"/>
              <a:ext cx="2391431" cy="769441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th-TH" sz="22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คอนกรีต เป็นวัสดุ</a:t>
              </a:r>
            </a:p>
            <a:p>
              <a:r>
                <a:rPr lang="th-TH" sz="22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            เนื้อหลัก (matrix) </a:t>
              </a:r>
              <a:endParaRPr lang="th-TH" sz="2200" b="1" dirty="0"/>
            </a:p>
          </p:txBody>
        </p:sp>
        <p:sp>
          <p:nvSpPr>
            <p:cNvPr id="229" name="TextBox 228">
              <a:extLst>
                <a:ext uri="{FF2B5EF4-FFF2-40B4-BE49-F238E27FC236}">
                  <a16:creationId xmlns:a16="http://schemas.microsoft.com/office/drawing/2014/main" id="{96F9C9DF-BCA3-4452-A600-5F78135552C8}"/>
                </a:ext>
              </a:extLst>
            </p:cNvPr>
            <p:cNvSpPr txBox="1"/>
            <p:nvPr/>
          </p:nvSpPr>
          <p:spPr>
            <a:xfrm>
              <a:off x="6093173" y="4024015"/>
              <a:ext cx="2391431" cy="769441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th-TH" sz="22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เหล็กเส้น เป็นวัสดุเสริมแรง    </a:t>
              </a:r>
            </a:p>
            <a:p>
              <a:r>
                <a:rPr lang="th-TH" sz="22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            (</a:t>
              </a:r>
              <a:r>
                <a:rPr lang="en-US" sz="22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reinforcement) </a:t>
              </a:r>
              <a:endParaRPr lang="th-TH" sz="2200" b="1" dirty="0"/>
            </a:p>
          </p:txBody>
        </p: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E8DAE9B8-28CF-469D-BC9D-B2E807E4F719}"/>
                </a:ext>
              </a:extLst>
            </p:cNvPr>
            <p:cNvCxnSpPr/>
            <p:nvPr/>
          </p:nvCxnSpPr>
          <p:spPr>
            <a:xfrm flipV="1">
              <a:off x="3658349" y="3238615"/>
              <a:ext cx="2297474" cy="7348"/>
            </a:xfrm>
            <a:prstGeom prst="straightConnector1">
              <a:avLst/>
            </a:prstGeom>
            <a:ln w="285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231" name="Straight Arrow Connector 230">
              <a:extLst>
                <a:ext uri="{FF2B5EF4-FFF2-40B4-BE49-F238E27FC236}">
                  <a16:creationId xmlns:a16="http://schemas.microsoft.com/office/drawing/2014/main" id="{20DBE5BA-7BB2-453C-AD46-CA5F94086F11}"/>
                </a:ext>
              </a:extLst>
            </p:cNvPr>
            <p:cNvCxnSpPr/>
            <p:nvPr/>
          </p:nvCxnSpPr>
          <p:spPr>
            <a:xfrm flipV="1">
              <a:off x="3643998" y="4272813"/>
              <a:ext cx="2297474" cy="7348"/>
            </a:xfrm>
            <a:prstGeom prst="straightConnector1">
              <a:avLst/>
            </a:prstGeom>
            <a:ln w="285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pic>
          <p:nvPicPr>
            <p:cNvPr id="232" name="รูปภาพ 227">
              <a:extLst>
                <a:ext uri="{FF2B5EF4-FFF2-40B4-BE49-F238E27FC236}">
                  <a16:creationId xmlns:a16="http://schemas.microsoft.com/office/drawing/2014/main" id="{AF73144F-823E-47D5-BB20-68F417C81C5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5107" y="1281824"/>
              <a:ext cx="360000" cy="360000"/>
            </a:xfrm>
            <a:prstGeom prst="rect">
              <a:avLst/>
            </a:prstGeom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DB7668C6-1564-44A8-85C8-8A0CF24DE29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399" y="3757036"/>
            <a:ext cx="1113278" cy="1113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4647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วงรี 123">
            <a:extLst>
              <a:ext uri="{FF2B5EF4-FFF2-40B4-BE49-F238E27FC236}">
                <a16:creationId xmlns:a16="http://schemas.microsoft.com/office/drawing/2014/main" id="{4D749C6A-B85E-4128-A4F5-3C008CE3256F}"/>
              </a:ext>
            </a:extLst>
          </p:cNvPr>
          <p:cNvSpPr/>
          <p:nvPr/>
        </p:nvSpPr>
        <p:spPr>
          <a:xfrm rot="2025166">
            <a:off x="4547239" y="3641871"/>
            <a:ext cx="1654232" cy="1528124"/>
          </a:xfrm>
          <a:prstGeom prst="ellipse">
            <a:avLst/>
          </a:prstGeom>
          <a:pattFill prst="dkHorz">
            <a:fgClr>
              <a:srgbClr val="3DADD4"/>
            </a:fgClr>
            <a:bgClr>
              <a:schemeClr val="accent5">
                <a:lumMod val="40000"/>
                <a:lumOff val="6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661" dirty="0"/>
          </a:p>
        </p:txBody>
      </p:sp>
      <p:sp>
        <p:nvSpPr>
          <p:cNvPr id="123" name="วงรี 122">
            <a:extLst>
              <a:ext uri="{FF2B5EF4-FFF2-40B4-BE49-F238E27FC236}">
                <a16:creationId xmlns:a16="http://schemas.microsoft.com/office/drawing/2014/main" id="{4547BB5D-980C-49C6-8DD2-5EBB553E6D2E}"/>
              </a:ext>
            </a:extLst>
          </p:cNvPr>
          <p:cNvSpPr/>
          <p:nvPr/>
        </p:nvSpPr>
        <p:spPr>
          <a:xfrm rot="2025166">
            <a:off x="248763" y="2075931"/>
            <a:ext cx="1654232" cy="1528124"/>
          </a:xfrm>
          <a:prstGeom prst="ellipse">
            <a:avLst/>
          </a:prstGeom>
          <a:pattFill prst="dkHorz">
            <a:fgClr>
              <a:srgbClr val="3DADD4"/>
            </a:fgClr>
            <a:bgClr>
              <a:schemeClr val="accent5">
                <a:lumMod val="40000"/>
                <a:lumOff val="6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661" dirty="0"/>
          </a:p>
        </p:txBody>
      </p:sp>
      <p:sp>
        <p:nvSpPr>
          <p:cNvPr id="122" name="วงรี 121">
            <a:extLst>
              <a:ext uri="{FF2B5EF4-FFF2-40B4-BE49-F238E27FC236}">
                <a16:creationId xmlns:a16="http://schemas.microsoft.com/office/drawing/2014/main" id="{136E3BA7-F06D-4AEC-9D6F-42B890E5616A}"/>
              </a:ext>
            </a:extLst>
          </p:cNvPr>
          <p:cNvSpPr/>
          <p:nvPr/>
        </p:nvSpPr>
        <p:spPr>
          <a:xfrm rot="2025166">
            <a:off x="6990495" y="1782658"/>
            <a:ext cx="1654232" cy="1528124"/>
          </a:xfrm>
          <a:prstGeom prst="ellipse">
            <a:avLst/>
          </a:prstGeom>
          <a:pattFill prst="dkHorz">
            <a:fgClr>
              <a:srgbClr val="3DADD4"/>
            </a:fgClr>
            <a:bgClr>
              <a:schemeClr val="accent5">
                <a:lumMod val="40000"/>
                <a:lumOff val="6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661" dirty="0"/>
          </a:p>
        </p:txBody>
      </p:sp>
      <p:grpSp>
        <p:nvGrpSpPr>
          <p:cNvPr id="25" name="กลุ่ม 24">
            <a:extLst>
              <a:ext uri="{FF2B5EF4-FFF2-40B4-BE49-F238E27FC236}">
                <a16:creationId xmlns:a16="http://schemas.microsoft.com/office/drawing/2014/main" id="{C3AE868D-FBBA-4B74-B214-3D8230C10F4E}"/>
              </a:ext>
            </a:extLst>
          </p:cNvPr>
          <p:cNvGrpSpPr/>
          <p:nvPr/>
        </p:nvGrpSpPr>
        <p:grpSpPr>
          <a:xfrm>
            <a:off x="-24524" y="-71791"/>
            <a:ext cx="5503933" cy="4625727"/>
            <a:chOff x="-13854" y="-53779"/>
            <a:chExt cx="5988928" cy="5448712"/>
          </a:xfrm>
          <a:gradFill>
            <a:gsLst>
              <a:gs pos="0">
                <a:srgbClr val="FEE882"/>
              </a:gs>
              <a:gs pos="73000">
                <a:srgbClr val="FEE882"/>
              </a:gs>
              <a:gs pos="100000">
                <a:srgbClr val="FEE882"/>
              </a:gs>
            </a:gsLst>
            <a:path path="circle">
              <a:fillToRect l="50000" t="50000" r="50000" b="50000"/>
            </a:path>
          </a:gradFill>
        </p:grpSpPr>
        <p:sp>
          <p:nvSpPr>
            <p:cNvPr id="24" name="รูปแบบอิสระ: รูปร่าง 23">
              <a:extLst>
                <a:ext uri="{FF2B5EF4-FFF2-40B4-BE49-F238E27FC236}">
                  <a16:creationId xmlns:a16="http://schemas.microsoft.com/office/drawing/2014/main" id="{8532D37F-FCA3-4BF8-BDEE-30A101219801}"/>
                </a:ext>
              </a:extLst>
            </p:cNvPr>
            <p:cNvSpPr/>
            <p:nvPr/>
          </p:nvSpPr>
          <p:spPr>
            <a:xfrm>
              <a:off x="-13854" y="415635"/>
              <a:ext cx="3654961" cy="4979298"/>
            </a:xfrm>
            <a:custGeom>
              <a:avLst/>
              <a:gdLst>
                <a:gd name="connsiteX0" fmla="*/ 3034146 w 3034146"/>
                <a:gd name="connsiteY0" fmla="*/ 0 h 4724400"/>
                <a:gd name="connsiteX1" fmla="*/ 1676400 w 3034146"/>
                <a:gd name="connsiteY1" fmla="*/ 1939636 h 4724400"/>
                <a:gd name="connsiteX2" fmla="*/ 831273 w 3034146"/>
                <a:gd name="connsiteY2" fmla="*/ 2521527 h 4724400"/>
                <a:gd name="connsiteX3" fmla="*/ 498764 w 3034146"/>
                <a:gd name="connsiteY3" fmla="*/ 4322618 h 4724400"/>
                <a:gd name="connsiteX4" fmla="*/ 13855 w 3034146"/>
                <a:gd name="connsiteY4" fmla="*/ 4724400 h 4724400"/>
                <a:gd name="connsiteX5" fmla="*/ 0 w 3034146"/>
                <a:gd name="connsiteY5" fmla="*/ 41564 h 4724400"/>
                <a:gd name="connsiteX6" fmla="*/ 3034146 w 3034146"/>
                <a:gd name="connsiteY6" fmla="*/ 0 h 4724400"/>
                <a:gd name="connsiteX0" fmla="*/ 3034146 w 3034146"/>
                <a:gd name="connsiteY0" fmla="*/ 0 h 5021667"/>
                <a:gd name="connsiteX1" fmla="*/ 1676400 w 3034146"/>
                <a:gd name="connsiteY1" fmla="*/ 1939636 h 5021667"/>
                <a:gd name="connsiteX2" fmla="*/ 831273 w 3034146"/>
                <a:gd name="connsiteY2" fmla="*/ 2521527 h 5021667"/>
                <a:gd name="connsiteX3" fmla="*/ 498764 w 3034146"/>
                <a:gd name="connsiteY3" fmla="*/ 4322618 h 5021667"/>
                <a:gd name="connsiteX4" fmla="*/ 13855 w 3034146"/>
                <a:gd name="connsiteY4" fmla="*/ 4724400 h 5021667"/>
                <a:gd name="connsiteX5" fmla="*/ 0 w 3034146"/>
                <a:gd name="connsiteY5" fmla="*/ 41564 h 5021667"/>
                <a:gd name="connsiteX6" fmla="*/ 3034146 w 3034146"/>
                <a:gd name="connsiteY6" fmla="*/ 0 h 5021667"/>
                <a:gd name="connsiteX0" fmla="*/ 3034146 w 3034146"/>
                <a:gd name="connsiteY0" fmla="*/ 0 h 5021667"/>
                <a:gd name="connsiteX1" fmla="*/ 1676400 w 3034146"/>
                <a:gd name="connsiteY1" fmla="*/ 1939636 h 5021667"/>
                <a:gd name="connsiteX2" fmla="*/ 831273 w 3034146"/>
                <a:gd name="connsiteY2" fmla="*/ 2521527 h 5021667"/>
                <a:gd name="connsiteX3" fmla="*/ 498764 w 3034146"/>
                <a:gd name="connsiteY3" fmla="*/ 4322618 h 5021667"/>
                <a:gd name="connsiteX4" fmla="*/ 13855 w 3034146"/>
                <a:gd name="connsiteY4" fmla="*/ 4724400 h 5021667"/>
                <a:gd name="connsiteX5" fmla="*/ 0 w 3034146"/>
                <a:gd name="connsiteY5" fmla="*/ 41564 h 5021667"/>
                <a:gd name="connsiteX6" fmla="*/ 3034146 w 3034146"/>
                <a:gd name="connsiteY6" fmla="*/ 0 h 5021667"/>
                <a:gd name="connsiteX0" fmla="*/ 3034146 w 3073956"/>
                <a:gd name="connsiteY0" fmla="*/ 0 h 5021667"/>
                <a:gd name="connsiteX1" fmla="*/ 1676400 w 3073956"/>
                <a:gd name="connsiteY1" fmla="*/ 1939636 h 5021667"/>
                <a:gd name="connsiteX2" fmla="*/ 831273 w 3073956"/>
                <a:gd name="connsiteY2" fmla="*/ 2521527 h 5021667"/>
                <a:gd name="connsiteX3" fmla="*/ 498764 w 3073956"/>
                <a:gd name="connsiteY3" fmla="*/ 4322618 h 5021667"/>
                <a:gd name="connsiteX4" fmla="*/ 13855 w 3073956"/>
                <a:gd name="connsiteY4" fmla="*/ 4724400 h 5021667"/>
                <a:gd name="connsiteX5" fmla="*/ 0 w 3073956"/>
                <a:gd name="connsiteY5" fmla="*/ 41564 h 5021667"/>
                <a:gd name="connsiteX6" fmla="*/ 3034146 w 3073956"/>
                <a:gd name="connsiteY6" fmla="*/ 0 h 5021667"/>
                <a:gd name="connsiteX0" fmla="*/ 3034146 w 3101237"/>
                <a:gd name="connsiteY0" fmla="*/ 0 h 5021667"/>
                <a:gd name="connsiteX1" fmla="*/ 2286000 w 3101237"/>
                <a:gd name="connsiteY1" fmla="*/ 2119745 h 5021667"/>
                <a:gd name="connsiteX2" fmla="*/ 831273 w 3101237"/>
                <a:gd name="connsiteY2" fmla="*/ 2521527 h 5021667"/>
                <a:gd name="connsiteX3" fmla="*/ 498764 w 3101237"/>
                <a:gd name="connsiteY3" fmla="*/ 4322618 h 5021667"/>
                <a:gd name="connsiteX4" fmla="*/ 13855 w 3101237"/>
                <a:gd name="connsiteY4" fmla="*/ 4724400 h 5021667"/>
                <a:gd name="connsiteX5" fmla="*/ 0 w 3101237"/>
                <a:gd name="connsiteY5" fmla="*/ 41564 h 5021667"/>
                <a:gd name="connsiteX6" fmla="*/ 3034146 w 3101237"/>
                <a:gd name="connsiteY6" fmla="*/ 0 h 5021667"/>
                <a:gd name="connsiteX0" fmla="*/ 3740728 w 3780989"/>
                <a:gd name="connsiteY0" fmla="*/ 13854 h 4980103"/>
                <a:gd name="connsiteX1" fmla="*/ 2286000 w 3780989"/>
                <a:gd name="connsiteY1" fmla="*/ 2078181 h 4980103"/>
                <a:gd name="connsiteX2" fmla="*/ 831273 w 3780989"/>
                <a:gd name="connsiteY2" fmla="*/ 2479963 h 4980103"/>
                <a:gd name="connsiteX3" fmla="*/ 498764 w 3780989"/>
                <a:gd name="connsiteY3" fmla="*/ 4281054 h 4980103"/>
                <a:gd name="connsiteX4" fmla="*/ 13855 w 3780989"/>
                <a:gd name="connsiteY4" fmla="*/ 4682836 h 4980103"/>
                <a:gd name="connsiteX5" fmla="*/ 0 w 3780989"/>
                <a:gd name="connsiteY5" fmla="*/ 0 h 4980103"/>
                <a:gd name="connsiteX6" fmla="*/ 3740728 w 3780989"/>
                <a:gd name="connsiteY6" fmla="*/ 13854 h 4980103"/>
                <a:gd name="connsiteX0" fmla="*/ 3740728 w 3803936"/>
                <a:gd name="connsiteY0" fmla="*/ 13854 h 4980103"/>
                <a:gd name="connsiteX1" fmla="*/ 2826327 w 3803936"/>
                <a:gd name="connsiteY1" fmla="*/ 1884217 h 4980103"/>
                <a:gd name="connsiteX2" fmla="*/ 831273 w 3803936"/>
                <a:gd name="connsiteY2" fmla="*/ 2479963 h 4980103"/>
                <a:gd name="connsiteX3" fmla="*/ 498764 w 3803936"/>
                <a:gd name="connsiteY3" fmla="*/ 4281054 h 4980103"/>
                <a:gd name="connsiteX4" fmla="*/ 13855 w 3803936"/>
                <a:gd name="connsiteY4" fmla="*/ 4682836 h 4980103"/>
                <a:gd name="connsiteX5" fmla="*/ 0 w 3803936"/>
                <a:gd name="connsiteY5" fmla="*/ 0 h 4980103"/>
                <a:gd name="connsiteX6" fmla="*/ 3740728 w 3803936"/>
                <a:gd name="connsiteY6" fmla="*/ 13854 h 4980103"/>
                <a:gd name="connsiteX0" fmla="*/ 3740728 w 3819518"/>
                <a:gd name="connsiteY0" fmla="*/ 13854 h 4980103"/>
                <a:gd name="connsiteX1" fmla="*/ 2826327 w 3819518"/>
                <a:gd name="connsiteY1" fmla="*/ 1884217 h 4980103"/>
                <a:gd name="connsiteX2" fmla="*/ 831273 w 3819518"/>
                <a:gd name="connsiteY2" fmla="*/ 2479963 h 4980103"/>
                <a:gd name="connsiteX3" fmla="*/ 498764 w 3819518"/>
                <a:gd name="connsiteY3" fmla="*/ 4281054 h 4980103"/>
                <a:gd name="connsiteX4" fmla="*/ 13855 w 3819518"/>
                <a:gd name="connsiteY4" fmla="*/ 4682836 h 4980103"/>
                <a:gd name="connsiteX5" fmla="*/ 0 w 3819518"/>
                <a:gd name="connsiteY5" fmla="*/ 0 h 4980103"/>
                <a:gd name="connsiteX6" fmla="*/ 3740728 w 3819518"/>
                <a:gd name="connsiteY6" fmla="*/ 13854 h 4980103"/>
                <a:gd name="connsiteX0" fmla="*/ 3699165 w 3764759"/>
                <a:gd name="connsiteY0" fmla="*/ 0 h 4980103"/>
                <a:gd name="connsiteX1" fmla="*/ 2826327 w 3764759"/>
                <a:gd name="connsiteY1" fmla="*/ 1884217 h 4980103"/>
                <a:gd name="connsiteX2" fmla="*/ 831273 w 3764759"/>
                <a:gd name="connsiteY2" fmla="*/ 2479963 h 4980103"/>
                <a:gd name="connsiteX3" fmla="*/ 498764 w 3764759"/>
                <a:gd name="connsiteY3" fmla="*/ 4281054 h 4980103"/>
                <a:gd name="connsiteX4" fmla="*/ 13855 w 3764759"/>
                <a:gd name="connsiteY4" fmla="*/ 4682836 h 4980103"/>
                <a:gd name="connsiteX5" fmla="*/ 0 w 3764759"/>
                <a:gd name="connsiteY5" fmla="*/ 0 h 4980103"/>
                <a:gd name="connsiteX6" fmla="*/ 3699165 w 3764759"/>
                <a:gd name="connsiteY6" fmla="*/ 0 h 4980103"/>
                <a:gd name="connsiteX0" fmla="*/ 3408220 w 3496956"/>
                <a:gd name="connsiteY0" fmla="*/ 0 h 4993957"/>
                <a:gd name="connsiteX1" fmla="*/ 2826327 w 3496956"/>
                <a:gd name="connsiteY1" fmla="*/ 1898071 h 4993957"/>
                <a:gd name="connsiteX2" fmla="*/ 831273 w 3496956"/>
                <a:gd name="connsiteY2" fmla="*/ 2493817 h 4993957"/>
                <a:gd name="connsiteX3" fmla="*/ 498764 w 3496956"/>
                <a:gd name="connsiteY3" fmla="*/ 4294908 h 4993957"/>
                <a:gd name="connsiteX4" fmla="*/ 13855 w 3496956"/>
                <a:gd name="connsiteY4" fmla="*/ 4696690 h 4993957"/>
                <a:gd name="connsiteX5" fmla="*/ 0 w 3496956"/>
                <a:gd name="connsiteY5" fmla="*/ 13854 h 4993957"/>
                <a:gd name="connsiteX6" fmla="*/ 3408220 w 3496956"/>
                <a:gd name="connsiteY6" fmla="*/ 0 h 4993957"/>
                <a:gd name="connsiteX0" fmla="*/ 3408220 w 3460882"/>
                <a:gd name="connsiteY0" fmla="*/ 0 h 4993957"/>
                <a:gd name="connsiteX1" fmla="*/ 2355272 w 3460882"/>
                <a:gd name="connsiteY1" fmla="*/ 1787235 h 4993957"/>
                <a:gd name="connsiteX2" fmla="*/ 831273 w 3460882"/>
                <a:gd name="connsiteY2" fmla="*/ 2493817 h 4993957"/>
                <a:gd name="connsiteX3" fmla="*/ 498764 w 3460882"/>
                <a:gd name="connsiteY3" fmla="*/ 4294908 h 4993957"/>
                <a:gd name="connsiteX4" fmla="*/ 13855 w 3460882"/>
                <a:gd name="connsiteY4" fmla="*/ 4696690 h 4993957"/>
                <a:gd name="connsiteX5" fmla="*/ 0 w 3460882"/>
                <a:gd name="connsiteY5" fmla="*/ 13854 h 4993957"/>
                <a:gd name="connsiteX6" fmla="*/ 3408220 w 3460882"/>
                <a:gd name="connsiteY6" fmla="*/ 0 h 4993957"/>
                <a:gd name="connsiteX0" fmla="*/ 3408220 w 3461814"/>
                <a:gd name="connsiteY0" fmla="*/ 0 h 4997951"/>
                <a:gd name="connsiteX1" fmla="*/ 2355272 w 3461814"/>
                <a:gd name="connsiteY1" fmla="*/ 1787235 h 4997951"/>
                <a:gd name="connsiteX2" fmla="*/ 706582 w 3461814"/>
                <a:gd name="connsiteY2" fmla="*/ 2369126 h 4997951"/>
                <a:gd name="connsiteX3" fmla="*/ 498764 w 3461814"/>
                <a:gd name="connsiteY3" fmla="*/ 4294908 h 4997951"/>
                <a:gd name="connsiteX4" fmla="*/ 13855 w 3461814"/>
                <a:gd name="connsiteY4" fmla="*/ 4696690 h 4997951"/>
                <a:gd name="connsiteX5" fmla="*/ 0 w 3461814"/>
                <a:gd name="connsiteY5" fmla="*/ 13854 h 4997951"/>
                <a:gd name="connsiteX6" fmla="*/ 3408220 w 3461814"/>
                <a:gd name="connsiteY6" fmla="*/ 0 h 4997951"/>
                <a:gd name="connsiteX0" fmla="*/ 3505202 w 3555152"/>
                <a:gd name="connsiteY0" fmla="*/ 13855 h 4984097"/>
                <a:gd name="connsiteX1" fmla="*/ 2355272 w 3555152"/>
                <a:gd name="connsiteY1" fmla="*/ 1773381 h 4984097"/>
                <a:gd name="connsiteX2" fmla="*/ 706582 w 3555152"/>
                <a:gd name="connsiteY2" fmla="*/ 2355272 h 4984097"/>
                <a:gd name="connsiteX3" fmla="*/ 498764 w 3555152"/>
                <a:gd name="connsiteY3" fmla="*/ 4281054 h 4984097"/>
                <a:gd name="connsiteX4" fmla="*/ 13855 w 3555152"/>
                <a:gd name="connsiteY4" fmla="*/ 4682836 h 4984097"/>
                <a:gd name="connsiteX5" fmla="*/ 0 w 3555152"/>
                <a:gd name="connsiteY5" fmla="*/ 0 h 4984097"/>
                <a:gd name="connsiteX6" fmla="*/ 3505202 w 3555152"/>
                <a:gd name="connsiteY6" fmla="*/ 13855 h 4984097"/>
                <a:gd name="connsiteX0" fmla="*/ 3505202 w 3509945"/>
                <a:gd name="connsiteY0" fmla="*/ 13855 h 4984097"/>
                <a:gd name="connsiteX1" fmla="*/ 2355272 w 3509945"/>
                <a:gd name="connsiteY1" fmla="*/ 1773381 h 4984097"/>
                <a:gd name="connsiteX2" fmla="*/ 706582 w 3509945"/>
                <a:gd name="connsiteY2" fmla="*/ 2355272 h 4984097"/>
                <a:gd name="connsiteX3" fmla="*/ 498764 w 3509945"/>
                <a:gd name="connsiteY3" fmla="*/ 4281054 h 4984097"/>
                <a:gd name="connsiteX4" fmla="*/ 13855 w 3509945"/>
                <a:gd name="connsiteY4" fmla="*/ 4682836 h 4984097"/>
                <a:gd name="connsiteX5" fmla="*/ 0 w 3509945"/>
                <a:gd name="connsiteY5" fmla="*/ 0 h 4984097"/>
                <a:gd name="connsiteX6" fmla="*/ 3505202 w 3509945"/>
                <a:gd name="connsiteY6" fmla="*/ 13855 h 4984097"/>
                <a:gd name="connsiteX0" fmla="*/ 3505202 w 3510195"/>
                <a:gd name="connsiteY0" fmla="*/ 13855 h 4984097"/>
                <a:gd name="connsiteX1" fmla="*/ 2355272 w 3510195"/>
                <a:gd name="connsiteY1" fmla="*/ 1773381 h 4984097"/>
                <a:gd name="connsiteX2" fmla="*/ 706582 w 3510195"/>
                <a:gd name="connsiteY2" fmla="*/ 2355272 h 4984097"/>
                <a:gd name="connsiteX3" fmla="*/ 498764 w 3510195"/>
                <a:gd name="connsiteY3" fmla="*/ 4281054 h 4984097"/>
                <a:gd name="connsiteX4" fmla="*/ 13855 w 3510195"/>
                <a:gd name="connsiteY4" fmla="*/ 4682836 h 4984097"/>
                <a:gd name="connsiteX5" fmla="*/ 0 w 3510195"/>
                <a:gd name="connsiteY5" fmla="*/ 0 h 4984097"/>
                <a:gd name="connsiteX6" fmla="*/ 3505202 w 3510195"/>
                <a:gd name="connsiteY6" fmla="*/ 13855 h 4984097"/>
                <a:gd name="connsiteX0" fmla="*/ 3505202 w 3510379"/>
                <a:gd name="connsiteY0" fmla="*/ 13855 h 4984097"/>
                <a:gd name="connsiteX1" fmla="*/ 2382981 w 3510379"/>
                <a:gd name="connsiteY1" fmla="*/ 1911927 h 4984097"/>
                <a:gd name="connsiteX2" fmla="*/ 706582 w 3510379"/>
                <a:gd name="connsiteY2" fmla="*/ 2355272 h 4984097"/>
                <a:gd name="connsiteX3" fmla="*/ 498764 w 3510379"/>
                <a:gd name="connsiteY3" fmla="*/ 4281054 h 4984097"/>
                <a:gd name="connsiteX4" fmla="*/ 13855 w 3510379"/>
                <a:gd name="connsiteY4" fmla="*/ 4682836 h 4984097"/>
                <a:gd name="connsiteX5" fmla="*/ 0 w 3510379"/>
                <a:gd name="connsiteY5" fmla="*/ 0 h 4984097"/>
                <a:gd name="connsiteX6" fmla="*/ 3505202 w 3510379"/>
                <a:gd name="connsiteY6" fmla="*/ 13855 h 4984097"/>
                <a:gd name="connsiteX0" fmla="*/ 3865420 w 3868973"/>
                <a:gd name="connsiteY0" fmla="*/ 13855 h 4984097"/>
                <a:gd name="connsiteX1" fmla="*/ 2382981 w 3868973"/>
                <a:gd name="connsiteY1" fmla="*/ 1911927 h 4984097"/>
                <a:gd name="connsiteX2" fmla="*/ 706582 w 3868973"/>
                <a:gd name="connsiteY2" fmla="*/ 2355272 h 4984097"/>
                <a:gd name="connsiteX3" fmla="*/ 498764 w 3868973"/>
                <a:gd name="connsiteY3" fmla="*/ 4281054 h 4984097"/>
                <a:gd name="connsiteX4" fmla="*/ 13855 w 3868973"/>
                <a:gd name="connsiteY4" fmla="*/ 4682836 h 4984097"/>
                <a:gd name="connsiteX5" fmla="*/ 0 w 3868973"/>
                <a:gd name="connsiteY5" fmla="*/ 0 h 4984097"/>
                <a:gd name="connsiteX6" fmla="*/ 3865420 w 3868973"/>
                <a:gd name="connsiteY6" fmla="*/ 13855 h 4984097"/>
                <a:gd name="connsiteX0" fmla="*/ 3865420 w 3873426"/>
                <a:gd name="connsiteY0" fmla="*/ 13855 h 4984097"/>
                <a:gd name="connsiteX1" fmla="*/ 2992581 w 3873426"/>
                <a:gd name="connsiteY1" fmla="*/ 1717964 h 4984097"/>
                <a:gd name="connsiteX2" fmla="*/ 706582 w 3873426"/>
                <a:gd name="connsiteY2" fmla="*/ 2355272 h 4984097"/>
                <a:gd name="connsiteX3" fmla="*/ 498764 w 3873426"/>
                <a:gd name="connsiteY3" fmla="*/ 4281054 h 4984097"/>
                <a:gd name="connsiteX4" fmla="*/ 13855 w 3873426"/>
                <a:gd name="connsiteY4" fmla="*/ 4682836 h 4984097"/>
                <a:gd name="connsiteX5" fmla="*/ 0 w 3873426"/>
                <a:gd name="connsiteY5" fmla="*/ 0 h 4984097"/>
                <a:gd name="connsiteX6" fmla="*/ 3865420 w 3873426"/>
                <a:gd name="connsiteY6" fmla="*/ 13855 h 4984097"/>
                <a:gd name="connsiteX0" fmla="*/ 3865420 w 3873179"/>
                <a:gd name="connsiteY0" fmla="*/ 13855 h 4980543"/>
                <a:gd name="connsiteX1" fmla="*/ 2992581 w 3873179"/>
                <a:gd name="connsiteY1" fmla="*/ 1717964 h 4980543"/>
                <a:gd name="connsiteX2" fmla="*/ 803564 w 3873179"/>
                <a:gd name="connsiteY2" fmla="*/ 2466109 h 4980543"/>
                <a:gd name="connsiteX3" fmla="*/ 498764 w 3873179"/>
                <a:gd name="connsiteY3" fmla="*/ 4281054 h 4980543"/>
                <a:gd name="connsiteX4" fmla="*/ 13855 w 3873179"/>
                <a:gd name="connsiteY4" fmla="*/ 4682836 h 4980543"/>
                <a:gd name="connsiteX5" fmla="*/ 0 w 3873179"/>
                <a:gd name="connsiteY5" fmla="*/ 0 h 4980543"/>
                <a:gd name="connsiteX6" fmla="*/ 3865420 w 3873179"/>
                <a:gd name="connsiteY6" fmla="*/ 13855 h 4980543"/>
                <a:gd name="connsiteX0" fmla="*/ 3532911 w 3549464"/>
                <a:gd name="connsiteY0" fmla="*/ 138545 h 4980543"/>
                <a:gd name="connsiteX1" fmla="*/ 2992581 w 3549464"/>
                <a:gd name="connsiteY1" fmla="*/ 1717964 h 4980543"/>
                <a:gd name="connsiteX2" fmla="*/ 803564 w 3549464"/>
                <a:gd name="connsiteY2" fmla="*/ 2466109 h 4980543"/>
                <a:gd name="connsiteX3" fmla="*/ 498764 w 3549464"/>
                <a:gd name="connsiteY3" fmla="*/ 4281054 h 4980543"/>
                <a:gd name="connsiteX4" fmla="*/ 13855 w 3549464"/>
                <a:gd name="connsiteY4" fmla="*/ 4682836 h 4980543"/>
                <a:gd name="connsiteX5" fmla="*/ 0 w 3549464"/>
                <a:gd name="connsiteY5" fmla="*/ 0 h 4980543"/>
                <a:gd name="connsiteX6" fmla="*/ 3532911 w 3549464"/>
                <a:gd name="connsiteY6" fmla="*/ 138545 h 4980543"/>
                <a:gd name="connsiteX0" fmla="*/ 3546766 w 3562611"/>
                <a:gd name="connsiteY0" fmla="*/ 0 h 5008253"/>
                <a:gd name="connsiteX1" fmla="*/ 2992581 w 3562611"/>
                <a:gd name="connsiteY1" fmla="*/ 1745674 h 5008253"/>
                <a:gd name="connsiteX2" fmla="*/ 803564 w 3562611"/>
                <a:gd name="connsiteY2" fmla="*/ 2493819 h 5008253"/>
                <a:gd name="connsiteX3" fmla="*/ 498764 w 3562611"/>
                <a:gd name="connsiteY3" fmla="*/ 4308764 h 5008253"/>
                <a:gd name="connsiteX4" fmla="*/ 13855 w 3562611"/>
                <a:gd name="connsiteY4" fmla="*/ 4710546 h 5008253"/>
                <a:gd name="connsiteX5" fmla="*/ 0 w 3562611"/>
                <a:gd name="connsiteY5" fmla="*/ 27710 h 5008253"/>
                <a:gd name="connsiteX6" fmla="*/ 3546766 w 3562611"/>
                <a:gd name="connsiteY6" fmla="*/ 0 h 5008253"/>
                <a:gd name="connsiteX0" fmla="*/ 3546766 w 3706909"/>
                <a:gd name="connsiteY0" fmla="*/ 0 h 5008253"/>
                <a:gd name="connsiteX1" fmla="*/ 2992581 w 3706909"/>
                <a:gd name="connsiteY1" fmla="*/ 1745674 h 5008253"/>
                <a:gd name="connsiteX2" fmla="*/ 803564 w 3706909"/>
                <a:gd name="connsiteY2" fmla="*/ 2493819 h 5008253"/>
                <a:gd name="connsiteX3" fmla="*/ 498764 w 3706909"/>
                <a:gd name="connsiteY3" fmla="*/ 4308764 h 5008253"/>
                <a:gd name="connsiteX4" fmla="*/ 13855 w 3706909"/>
                <a:gd name="connsiteY4" fmla="*/ 4710546 h 5008253"/>
                <a:gd name="connsiteX5" fmla="*/ 0 w 3706909"/>
                <a:gd name="connsiteY5" fmla="*/ 27710 h 5008253"/>
                <a:gd name="connsiteX6" fmla="*/ 3546766 w 3706909"/>
                <a:gd name="connsiteY6" fmla="*/ 0 h 5008253"/>
                <a:gd name="connsiteX0" fmla="*/ 3546766 w 3576888"/>
                <a:gd name="connsiteY0" fmla="*/ 0 h 5008253"/>
                <a:gd name="connsiteX1" fmla="*/ 2992581 w 3576888"/>
                <a:gd name="connsiteY1" fmla="*/ 1745674 h 5008253"/>
                <a:gd name="connsiteX2" fmla="*/ 803564 w 3576888"/>
                <a:gd name="connsiteY2" fmla="*/ 2493819 h 5008253"/>
                <a:gd name="connsiteX3" fmla="*/ 498764 w 3576888"/>
                <a:gd name="connsiteY3" fmla="*/ 4308764 h 5008253"/>
                <a:gd name="connsiteX4" fmla="*/ 13855 w 3576888"/>
                <a:gd name="connsiteY4" fmla="*/ 4710546 h 5008253"/>
                <a:gd name="connsiteX5" fmla="*/ 0 w 3576888"/>
                <a:gd name="connsiteY5" fmla="*/ 27710 h 5008253"/>
                <a:gd name="connsiteX6" fmla="*/ 3546766 w 3576888"/>
                <a:gd name="connsiteY6" fmla="*/ 0 h 5008253"/>
                <a:gd name="connsiteX0" fmla="*/ 3546766 w 3560729"/>
                <a:gd name="connsiteY0" fmla="*/ 0 h 5008253"/>
                <a:gd name="connsiteX1" fmla="*/ 2604653 w 3560729"/>
                <a:gd name="connsiteY1" fmla="*/ 1814947 h 5008253"/>
                <a:gd name="connsiteX2" fmla="*/ 803564 w 3560729"/>
                <a:gd name="connsiteY2" fmla="*/ 2493819 h 5008253"/>
                <a:gd name="connsiteX3" fmla="*/ 498764 w 3560729"/>
                <a:gd name="connsiteY3" fmla="*/ 4308764 h 5008253"/>
                <a:gd name="connsiteX4" fmla="*/ 13855 w 3560729"/>
                <a:gd name="connsiteY4" fmla="*/ 4710546 h 5008253"/>
                <a:gd name="connsiteX5" fmla="*/ 0 w 3560729"/>
                <a:gd name="connsiteY5" fmla="*/ 27710 h 5008253"/>
                <a:gd name="connsiteX6" fmla="*/ 3546766 w 3560729"/>
                <a:gd name="connsiteY6" fmla="*/ 0 h 5008253"/>
                <a:gd name="connsiteX0" fmla="*/ 3546766 w 3560729"/>
                <a:gd name="connsiteY0" fmla="*/ 0 h 5022108"/>
                <a:gd name="connsiteX1" fmla="*/ 2604653 w 3560729"/>
                <a:gd name="connsiteY1" fmla="*/ 1828802 h 5022108"/>
                <a:gd name="connsiteX2" fmla="*/ 803564 w 3560729"/>
                <a:gd name="connsiteY2" fmla="*/ 2507674 h 5022108"/>
                <a:gd name="connsiteX3" fmla="*/ 498764 w 3560729"/>
                <a:gd name="connsiteY3" fmla="*/ 4322619 h 5022108"/>
                <a:gd name="connsiteX4" fmla="*/ 13855 w 3560729"/>
                <a:gd name="connsiteY4" fmla="*/ 4724401 h 5022108"/>
                <a:gd name="connsiteX5" fmla="*/ 0 w 3560729"/>
                <a:gd name="connsiteY5" fmla="*/ 41565 h 5022108"/>
                <a:gd name="connsiteX6" fmla="*/ 3546766 w 3560729"/>
                <a:gd name="connsiteY6" fmla="*/ 0 h 5022108"/>
                <a:gd name="connsiteX0" fmla="*/ 3546766 w 3560729"/>
                <a:gd name="connsiteY0" fmla="*/ 0 h 5028368"/>
                <a:gd name="connsiteX1" fmla="*/ 2604653 w 3560729"/>
                <a:gd name="connsiteY1" fmla="*/ 1828802 h 5028368"/>
                <a:gd name="connsiteX2" fmla="*/ 803564 w 3560729"/>
                <a:gd name="connsiteY2" fmla="*/ 2313710 h 5028368"/>
                <a:gd name="connsiteX3" fmla="*/ 498764 w 3560729"/>
                <a:gd name="connsiteY3" fmla="*/ 4322619 h 5028368"/>
                <a:gd name="connsiteX4" fmla="*/ 13855 w 3560729"/>
                <a:gd name="connsiteY4" fmla="*/ 4724401 h 5028368"/>
                <a:gd name="connsiteX5" fmla="*/ 0 w 3560729"/>
                <a:gd name="connsiteY5" fmla="*/ 41565 h 5028368"/>
                <a:gd name="connsiteX6" fmla="*/ 3546766 w 3560729"/>
                <a:gd name="connsiteY6" fmla="*/ 0 h 5028368"/>
                <a:gd name="connsiteX0" fmla="*/ 3546766 w 3567061"/>
                <a:gd name="connsiteY0" fmla="*/ 0 h 5028368"/>
                <a:gd name="connsiteX1" fmla="*/ 2826326 w 3567061"/>
                <a:gd name="connsiteY1" fmla="*/ 1731820 h 5028368"/>
                <a:gd name="connsiteX2" fmla="*/ 803564 w 3567061"/>
                <a:gd name="connsiteY2" fmla="*/ 2313710 h 5028368"/>
                <a:gd name="connsiteX3" fmla="*/ 498764 w 3567061"/>
                <a:gd name="connsiteY3" fmla="*/ 4322619 h 5028368"/>
                <a:gd name="connsiteX4" fmla="*/ 13855 w 3567061"/>
                <a:gd name="connsiteY4" fmla="*/ 4724401 h 5028368"/>
                <a:gd name="connsiteX5" fmla="*/ 0 w 3567061"/>
                <a:gd name="connsiteY5" fmla="*/ 41565 h 5028368"/>
                <a:gd name="connsiteX6" fmla="*/ 3546766 w 3567061"/>
                <a:gd name="connsiteY6" fmla="*/ 0 h 5028368"/>
                <a:gd name="connsiteX0" fmla="*/ 3546766 w 3567061"/>
                <a:gd name="connsiteY0" fmla="*/ 0 h 4939815"/>
                <a:gd name="connsiteX1" fmla="*/ 2826326 w 3567061"/>
                <a:gd name="connsiteY1" fmla="*/ 1731820 h 4939815"/>
                <a:gd name="connsiteX2" fmla="*/ 803564 w 3567061"/>
                <a:gd name="connsiteY2" fmla="*/ 2313710 h 4939815"/>
                <a:gd name="connsiteX3" fmla="*/ 1066801 w 3567061"/>
                <a:gd name="connsiteY3" fmla="*/ 3782292 h 4939815"/>
                <a:gd name="connsiteX4" fmla="*/ 13855 w 3567061"/>
                <a:gd name="connsiteY4" fmla="*/ 4724401 h 4939815"/>
                <a:gd name="connsiteX5" fmla="*/ 0 w 3567061"/>
                <a:gd name="connsiteY5" fmla="*/ 41565 h 4939815"/>
                <a:gd name="connsiteX6" fmla="*/ 3546766 w 3567061"/>
                <a:gd name="connsiteY6" fmla="*/ 0 h 4939815"/>
                <a:gd name="connsiteX0" fmla="*/ 3546766 w 3567427"/>
                <a:gd name="connsiteY0" fmla="*/ 0 h 4944652"/>
                <a:gd name="connsiteX1" fmla="*/ 2826326 w 3567427"/>
                <a:gd name="connsiteY1" fmla="*/ 1731820 h 4944652"/>
                <a:gd name="connsiteX2" fmla="*/ 748145 w 3567427"/>
                <a:gd name="connsiteY2" fmla="*/ 2050474 h 4944652"/>
                <a:gd name="connsiteX3" fmla="*/ 1066801 w 3567427"/>
                <a:gd name="connsiteY3" fmla="*/ 3782292 h 4944652"/>
                <a:gd name="connsiteX4" fmla="*/ 13855 w 3567427"/>
                <a:gd name="connsiteY4" fmla="*/ 4724401 h 4944652"/>
                <a:gd name="connsiteX5" fmla="*/ 0 w 3567427"/>
                <a:gd name="connsiteY5" fmla="*/ 41565 h 4944652"/>
                <a:gd name="connsiteX6" fmla="*/ 3546766 w 3567427"/>
                <a:gd name="connsiteY6" fmla="*/ 0 h 4944652"/>
                <a:gd name="connsiteX0" fmla="*/ 3546766 w 3566619"/>
                <a:gd name="connsiteY0" fmla="*/ 0 h 4940065"/>
                <a:gd name="connsiteX1" fmla="*/ 2826326 w 3566619"/>
                <a:gd name="connsiteY1" fmla="*/ 1731820 h 4940065"/>
                <a:gd name="connsiteX2" fmla="*/ 872836 w 3566619"/>
                <a:gd name="connsiteY2" fmla="*/ 2299856 h 4940065"/>
                <a:gd name="connsiteX3" fmla="*/ 1066801 w 3566619"/>
                <a:gd name="connsiteY3" fmla="*/ 3782292 h 4940065"/>
                <a:gd name="connsiteX4" fmla="*/ 13855 w 3566619"/>
                <a:gd name="connsiteY4" fmla="*/ 4724401 h 4940065"/>
                <a:gd name="connsiteX5" fmla="*/ 0 w 3566619"/>
                <a:gd name="connsiteY5" fmla="*/ 41565 h 4940065"/>
                <a:gd name="connsiteX6" fmla="*/ 3546766 w 3566619"/>
                <a:gd name="connsiteY6" fmla="*/ 0 h 4940065"/>
                <a:gd name="connsiteX0" fmla="*/ 3546766 w 3566619"/>
                <a:gd name="connsiteY0" fmla="*/ 0 h 4943391"/>
                <a:gd name="connsiteX1" fmla="*/ 2826326 w 3566619"/>
                <a:gd name="connsiteY1" fmla="*/ 1731820 h 4943391"/>
                <a:gd name="connsiteX2" fmla="*/ 872836 w 3566619"/>
                <a:gd name="connsiteY2" fmla="*/ 2299856 h 4943391"/>
                <a:gd name="connsiteX3" fmla="*/ 1343891 w 3566619"/>
                <a:gd name="connsiteY3" fmla="*/ 3810001 h 4943391"/>
                <a:gd name="connsiteX4" fmla="*/ 13855 w 3566619"/>
                <a:gd name="connsiteY4" fmla="*/ 4724401 h 4943391"/>
                <a:gd name="connsiteX5" fmla="*/ 0 w 3566619"/>
                <a:gd name="connsiteY5" fmla="*/ 41565 h 4943391"/>
                <a:gd name="connsiteX6" fmla="*/ 3546766 w 3566619"/>
                <a:gd name="connsiteY6" fmla="*/ 0 h 4943391"/>
                <a:gd name="connsiteX0" fmla="*/ 3546766 w 3566619"/>
                <a:gd name="connsiteY0" fmla="*/ 0 h 4955848"/>
                <a:gd name="connsiteX1" fmla="*/ 2826326 w 3566619"/>
                <a:gd name="connsiteY1" fmla="*/ 1731820 h 4955848"/>
                <a:gd name="connsiteX2" fmla="*/ 872836 w 3566619"/>
                <a:gd name="connsiteY2" fmla="*/ 2299856 h 4955848"/>
                <a:gd name="connsiteX3" fmla="*/ 1136073 w 3566619"/>
                <a:gd name="connsiteY3" fmla="*/ 3906983 h 4955848"/>
                <a:gd name="connsiteX4" fmla="*/ 13855 w 3566619"/>
                <a:gd name="connsiteY4" fmla="*/ 4724401 h 4955848"/>
                <a:gd name="connsiteX5" fmla="*/ 0 w 3566619"/>
                <a:gd name="connsiteY5" fmla="*/ 41565 h 4955848"/>
                <a:gd name="connsiteX6" fmla="*/ 3546766 w 3566619"/>
                <a:gd name="connsiteY6" fmla="*/ 0 h 4955848"/>
                <a:gd name="connsiteX0" fmla="*/ 3546766 w 3609882"/>
                <a:gd name="connsiteY0" fmla="*/ 0 h 4955848"/>
                <a:gd name="connsiteX1" fmla="*/ 3214254 w 3609882"/>
                <a:gd name="connsiteY1" fmla="*/ 1579420 h 4955848"/>
                <a:gd name="connsiteX2" fmla="*/ 872836 w 3609882"/>
                <a:gd name="connsiteY2" fmla="*/ 2299856 h 4955848"/>
                <a:gd name="connsiteX3" fmla="*/ 1136073 w 3609882"/>
                <a:gd name="connsiteY3" fmla="*/ 3906983 h 4955848"/>
                <a:gd name="connsiteX4" fmla="*/ 13855 w 3609882"/>
                <a:gd name="connsiteY4" fmla="*/ 4724401 h 4955848"/>
                <a:gd name="connsiteX5" fmla="*/ 0 w 3609882"/>
                <a:gd name="connsiteY5" fmla="*/ 41565 h 4955848"/>
                <a:gd name="connsiteX6" fmla="*/ 3546766 w 3609882"/>
                <a:gd name="connsiteY6" fmla="*/ 0 h 4955848"/>
                <a:gd name="connsiteX0" fmla="*/ 3546766 w 3609882"/>
                <a:gd name="connsiteY0" fmla="*/ 0 h 4957825"/>
                <a:gd name="connsiteX1" fmla="*/ 3214254 w 3609882"/>
                <a:gd name="connsiteY1" fmla="*/ 1579420 h 4957825"/>
                <a:gd name="connsiteX2" fmla="*/ 872836 w 3609882"/>
                <a:gd name="connsiteY2" fmla="*/ 2299856 h 4957825"/>
                <a:gd name="connsiteX3" fmla="*/ 1136073 w 3609882"/>
                <a:gd name="connsiteY3" fmla="*/ 3906983 h 4957825"/>
                <a:gd name="connsiteX4" fmla="*/ 13855 w 3609882"/>
                <a:gd name="connsiteY4" fmla="*/ 4724401 h 4957825"/>
                <a:gd name="connsiteX5" fmla="*/ 0 w 3609882"/>
                <a:gd name="connsiteY5" fmla="*/ 41565 h 4957825"/>
                <a:gd name="connsiteX6" fmla="*/ 3546766 w 3609882"/>
                <a:gd name="connsiteY6" fmla="*/ 0 h 4957825"/>
                <a:gd name="connsiteX0" fmla="*/ 3635098 w 3698214"/>
                <a:gd name="connsiteY0" fmla="*/ 0 h 4956688"/>
                <a:gd name="connsiteX1" fmla="*/ 3302586 w 3698214"/>
                <a:gd name="connsiteY1" fmla="*/ 1579420 h 4956688"/>
                <a:gd name="connsiteX2" fmla="*/ 961168 w 3698214"/>
                <a:gd name="connsiteY2" fmla="*/ 2299856 h 4956688"/>
                <a:gd name="connsiteX3" fmla="*/ 1432223 w 3698214"/>
                <a:gd name="connsiteY3" fmla="*/ 4045529 h 4956688"/>
                <a:gd name="connsiteX4" fmla="*/ 102187 w 3698214"/>
                <a:gd name="connsiteY4" fmla="*/ 4724401 h 4956688"/>
                <a:gd name="connsiteX5" fmla="*/ 88332 w 3698214"/>
                <a:gd name="connsiteY5" fmla="*/ 41565 h 4956688"/>
                <a:gd name="connsiteX6" fmla="*/ 3635098 w 3698214"/>
                <a:gd name="connsiteY6" fmla="*/ 0 h 4956688"/>
                <a:gd name="connsiteX0" fmla="*/ 3635098 w 3698214"/>
                <a:gd name="connsiteY0" fmla="*/ 0 h 4956688"/>
                <a:gd name="connsiteX1" fmla="*/ 3302586 w 3698214"/>
                <a:gd name="connsiteY1" fmla="*/ 1579420 h 4956688"/>
                <a:gd name="connsiteX2" fmla="*/ 961168 w 3698214"/>
                <a:gd name="connsiteY2" fmla="*/ 2299856 h 4956688"/>
                <a:gd name="connsiteX3" fmla="*/ 1432223 w 3698214"/>
                <a:gd name="connsiteY3" fmla="*/ 4045529 h 4956688"/>
                <a:gd name="connsiteX4" fmla="*/ 102187 w 3698214"/>
                <a:gd name="connsiteY4" fmla="*/ 4724401 h 4956688"/>
                <a:gd name="connsiteX5" fmla="*/ 88332 w 3698214"/>
                <a:gd name="connsiteY5" fmla="*/ 41565 h 4956688"/>
                <a:gd name="connsiteX6" fmla="*/ 3635098 w 3698214"/>
                <a:gd name="connsiteY6" fmla="*/ 0 h 4956688"/>
                <a:gd name="connsiteX0" fmla="*/ 3635098 w 3698214"/>
                <a:gd name="connsiteY0" fmla="*/ 0 h 4956688"/>
                <a:gd name="connsiteX1" fmla="*/ 3302586 w 3698214"/>
                <a:gd name="connsiteY1" fmla="*/ 1579420 h 4956688"/>
                <a:gd name="connsiteX2" fmla="*/ 961168 w 3698214"/>
                <a:gd name="connsiteY2" fmla="*/ 2299856 h 4956688"/>
                <a:gd name="connsiteX3" fmla="*/ 1432223 w 3698214"/>
                <a:gd name="connsiteY3" fmla="*/ 4045529 h 4956688"/>
                <a:gd name="connsiteX4" fmla="*/ 102187 w 3698214"/>
                <a:gd name="connsiteY4" fmla="*/ 4724401 h 4956688"/>
                <a:gd name="connsiteX5" fmla="*/ 88332 w 3698214"/>
                <a:gd name="connsiteY5" fmla="*/ 41565 h 4956688"/>
                <a:gd name="connsiteX6" fmla="*/ 3635098 w 3698214"/>
                <a:gd name="connsiteY6" fmla="*/ 0 h 4956688"/>
                <a:gd name="connsiteX0" fmla="*/ 3591845 w 3654961"/>
                <a:gd name="connsiteY0" fmla="*/ 0 h 4968373"/>
                <a:gd name="connsiteX1" fmla="*/ 3259333 w 3654961"/>
                <a:gd name="connsiteY1" fmla="*/ 1579420 h 4968373"/>
                <a:gd name="connsiteX2" fmla="*/ 917915 w 3654961"/>
                <a:gd name="connsiteY2" fmla="*/ 2299856 h 4968373"/>
                <a:gd name="connsiteX3" fmla="*/ 1388970 w 3654961"/>
                <a:gd name="connsiteY3" fmla="*/ 4045529 h 4968373"/>
                <a:gd name="connsiteX4" fmla="*/ 58934 w 3654961"/>
                <a:gd name="connsiteY4" fmla="*/ 4724401 h 4968373"/>
                <a:gd name="connsiteX5" fmla="*/ 45079 w 3654961"/>
                <a:gd name="connsiteY5" fmla="*/ 41565 h 4968373"/>
                <a:gd name="connsiteX6" fmla="*/ 3591845 w 3654961"/>
                <a:gd name="connsiteY6" fmla="*/ 0 h 4968373"/>
                <a:gd name="connsiteX0" fmla="*/ 3591845 w 3654961"/>
                <a:gd name="connsiteY0" fmla="*/ 0 h 4967280"/>
                <a:gd name="connsiteX1" fmla="*/ 3259333 w 3654961"/>
                <a:gd name="connsiteY1" fmla="*/ 1579420 h 4967280"/>
                <a:gd name="connsiteX2" fmla="*/ 917915 w 3654961"/>
                <a:gd name="connsiteY2" fmla="*/ 2299856 h 4967280"/>
                <a:gd name="connsiteX3" fmla="*/ 1388970 w 3654961"/>
                <a:gd name="connsiteY3" fmla="*/ 4045529 h 4967280"/>
                <a:gd name="connsiteX4" fmla="*/ 58934 w 3654961"/>
                <a:gd name="connsiteY4" fmla="*/ 4724401 h 4967280"/>
                <a:gd name="connsiteX5" fmla="*/ 45079 w 3654961"/>
                <a:gd name="connsiteY5" fmla="*/ 41565 h 4967280"/>
                <a:gd name="connsiteX6" fmla="*/ 3591845 w 3654961"/>
                <a:gd name="connsiteY6" fmla="*/ 0 h 4967280"/>
                <a:gd name="connsiteX0" fmla="*/ 3591845 w 3654961"/>
                <a:gd name="connsiteY0" fmla="*/ 0 h 4979298"/>
                <a:gd name="connsiteX1" fmla="*/ 3259333 w 3654961"/>
                <a:gd name="connsiteY1" fmla="*/ 1579420 h 4979298"/>
                <a:gd name="connsiteX2" fmla="*/ 917915 w 3654961"/>
                <a:gd name="connsiteY2" fmla="*/ 2299856 h 4979298"/>
                <a:gd name="connsiteX3" fmla="*/ 1388970 w 3654961"/>
                <a:gd name="connsiteY3" fmla="*/ 4045529 h 4979298"/>
                <a:gd name="connsiteX4" fmla="*/ 58934 w 3654961"/>
                <a:gd name="connsiteY4" fmla="*/ 4738255 h 4979298"/>
                <a:gd name="connsiteX5" fmla="*/ 45079 w 3654961"/>
                <a:gd name="connsiteY5" fmla="*/ 41565 h 4979298"/>
                <a:gd name="connsiteX6" fmla="*/ 3591845 w 3654961"/>
                <a:gd name="connsiteY6" fmla="*/ 0 h 4979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54961" h="4979298">
                  <a:moveTo>
                    <a:pt x="3591845" y="0"/>
                  </a:moveTo>
                  <a:cubicBezTo>
                    <a:pt x="3704991" y="635000"/>
                    <a:pt x="3704988" y="1196111"/>
                    <a:pt x="3259333" y="1579420"/>
                  </a:cubicBezTo>
                  <a:cubicBezTo>
                    <a:pt x="2813678" y="1962729"/>
                    <a:pt x="1229642" y="1888838"/>
                    <a:pt x="917915" y="2299856"/>
                  </a:cubicBezTo>
                  <a:cubicBezTo>
                    <a:pt x="606188" y="2710874"/>
                    <a:pt x="1532133" y="3639129"/>
                    <a:pt x="1388970" y="4045529"/>
                  </a:cubicBezTo>
                  <a:cubicBezTo>
                    <a:pt x="1245807" y="4451929"/>
                    <a:pt x="185461" y="5430703"/>
                    <a:pt x="58934" y="4738255"/>
                  </a:cubicBezTo>
                  <a:cubicBezTo>
                    <a:pt x="-67593" y="4045807"/>
                    <a:pt x="49697" y="1602510"/>
                    <a:pt x="45079" y="41565"/>
                  </a:cubicBezTo>
                  <a:lnTo>
                    <a:pt x="3591845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4407" tIns="42203" rIns="84407" bIns="4220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th-TH" sz="1661"/>
            </a:p>
          </p:txBody>
        </p:sp>
        <p:sp>
          <p:nvSpPr>
            <p:cNvPr id="23" name="รูปแบบอิสระ: รูปร่าง 22">
              <a:extLst>
                <a:ext uri="{FF2B5EF4-FFF2-40B4-BE49-F238E27FC236}">
                  <a16:creationId xmlns:a16="http://schemas.microsoft.com/office/drawing/2014/main" id="{D9CEDDBE-8C27-4A8F-9572-814A7BE126F2}"/>
                </a:ext>
              </a:extLst>
            </p:cNvPr>
            <p:cNvSpPr/>
            <p:nvPr/>
          </p:nvSpPr>
          <p:spPr>
            <a:xfrm>
              <a:off x="-13854" y="-53779"/>
              <a:ext cx="5988928" cy="3844532"/>
            </a:xfrm>
            <a:custGeom>
              <a:avLst/>
              <a:gdLst>
                <a:gd name="connsiteX0" fmla="*/ 5791200 w 5791200"/>
                <a:gd name="connsiteY0" fmla="*/ 13854 h 3574472"/>
                <a:gd name="connsiteX1" fmla="*/ 3061855 w 5791200"/>
                <a:gd name="connsiteY1" fmla="*/ 678872 h 3574472"/>
                <a:gd name="connsiteX2" fmla="*/ 2992582 w 5791200"/>
                <a:gd name="connsiteY2" fmla="*/ 1607127 h 3574472"/>
                <a:gd name="connsiteX3" fmla="*/ 1413164 w 5791200"/>
                <a:gd name="connsiteY3" fmla="*/ 1870363 h 3574472"/>
                <a:gd name="connsiteX4" fmla="*/ 0 w 5791200"/>
                <a:gd name="connsiteY4" fmla="*/ 3574472 h 3574472"/>
                <a:gd name="connsiteX5" fmla="*/ 55418 w 5791200"/>
                <a:gd name="connsiteY5" fmla="*/ 0 h 3574472"/>
                <a:gd name="connsiteX6" fmla="*/ 5791200 w 5791200"/>
                <a:gd name="connsiteY6" fmla="*/ 13854 h 3574472"/>
                <a:gd name="connsiteX0" fmla="*/ 5822003 w 5822003"/>
                <a:gd name="connsiteY0" fmla="*/ 28151 h 3588769"/>
                <a:gd name="connsiteX1" fmla="*/ 3092658 w 5822003"/>
                <a:gd name="connsiteY1" fmla="*/ 693169 h 3588769"/>
                <a:gd name="connsiteX2" fmla="*/ 3023385 w 5822003"/>
                <a:gd name="connsiteY2" fmla="*/ 1621424 h 3588769"/>
                <a:gd name="connsiteX3" fmla="*/ 1443967 w 5822003"/>
                <a:gd name="connsiteY3" fmla="*/ 1884660 h 3588769"/>
                <a:gd name="connsiteX4" fmla="*/ 30803 w 5822003"/>
                <a:gd name="connsiteY4" fmla="*/ 3588769 h 3588769"/>
                <a:gd name="connsiteX5" fmla="*/ 0 w 5822003"/>
                <a:gd name="connsiteY5" fmla="*/ 0 h 3588769"/>
                <a:gd name="connsiteX6" fmla="*/ 5822003 w 5822003"/>
                <a:gd name="connsiteY6" fmla="*/ 28151 h 3588769"/>
                <a:gd name="connsiteX0" fmla="*/ 5879484 w 5879484"/>
                <a:gd name="connsiteY0" fmla="*/ 42449 h 3603067"/>
                <a:gd name="connsiteX1" fmla="*/ 3150139 w 5879484"/>
                <a:gd name="connsiteY1" fmla="*/ 707467 h 3603067"/>
                <a:gd name="connsiteX2" fmla="*/ 3080866 w 5879484"/>
                <a:gd name="connsiteY2" fmla="*/ 1635722 h 3603067"/>
                <a:gd name="connsiteX3" fmla="*/ 1501448 w 5879484"/>
                <a:gd name="connsiteY3" fmla="*/ 1898958 h 3603067"/>
                <a:gd name="connsiteX4" fmla="*/ 88284 w 5879484"/>
                <a:gd name="connsiteY4" fmla="*/ 3603067 h 3603067"/>
                <a:gd name="connsiteX5" fmla="*/ 0 w 5879484"/>
                <a:gd name="connsiteY5" fmla="*/ 0 h 3603067"/>
                <a:gd name="connsiteX6" fmla="*/ 5879484 w 5879484"/>
                <a:gd name="connsiteY6" fmla="*/ 42449 h 3603067"/>
                <a:gd name="connsiteX0" fmla="*/ 5879484 w 5879484"/>
                <a:gd name="connsiteY0" fmla="*/ 42449 h 3603067"/>
                <a:gd name="connsiteX1" fmla="*/ 3150139 w 5879484"/>
                <a:gd name="connsiteY1" fmla="*/ 707467 h 3603067"/>
                <a:gd name="connsiteX2" fmla="*/ 3080866 w 5879484"/>
                <a:gd name="connsiteY2" fmla="*/ 1635722 h 3603067"/>
                <a:gd name="connsiteX3" fmla="*/ 1501448 w 5879484"/>
                <a:gd name="connsiteY3" fmla="*/ 1898958 h 3603067"/>
                <a:gd name="connsiteX4" fmla="*/ 2063 w 5879484"/>
                <a:gd name="connsiteY4" fmla="*/ 3603067 h 3603067"/>
                <a:gd name="connsiteX5" fmla="*/ 0 w 5879484"/>
                <a:gd name="connsiteY5" fmla="*/ 0 h 3603067"/>
                <a:gd name="connsiteX6" fmla="*/ 5879484 w 5879484"/>
                <a:gd name="connsiteY6" fmla="*/ 42449 h 3603067"/>
                <a:gd name="connsiteX0" fmla="*/ 6021126 w 6021126"/>
                <a:gd name="connsiteY0" fmla="*/ 42449 h 3688855"/>
                <a:gd name="connsiteX1" fmla="*/ 3291781 w 6021126"/>
                <a:gd name="connsiteY1" fmla="*/ 707467 h 3688855"/>
                <a:gd name="connsiteX2" fmla="*/ 3222508 w 6021126"/>
                <a:gd name="connsiteY2" fmla="*/ 1635722 h 3688855"/>
                <a:gd name="connsiteX3" fmla="*/ 1643090 w 6021126"/>
                <a:gd name="connsiteY3" fmla="*/ 1898958 h 3688855"/>
                <a:gd name="connsiteX4" fmla="*/ 2 w 6021126"/>
                <a:gd name="connsiteY4" fmla="*/ 3688855 h 3688855"/>
                <a:gd name="connsiteX5" fmla="*/ 141642 w 6021126"/>
                <a:gd name="connsiteY5" fmla="*/ 0 h 3688855"/>
                <a:gd name="connsiteX6" fmla="*/ 6021126 w 6021126"/>
                <a:gd name="connsiteY6" fmla="*/ 42449 h 3688855"/>
                <a:gd name="connsiteX0" fmla="*/ 6109408 w 6109408"/>
                <a:gd name="connsiteY0" fmla="*/ 128236 h 3774642"/>
                <a:gd name="connsiteX1" fmla="*/ 3380063 w 6109408"/>
                <a:gd name="connsiteY1" fmla="*/ 793254 h 3774642"/>
                <a:gd name="connsiteX2" fmla="*/ 3310790 w 6109408"/>
                <a:gd name="connsiteY2" fmla="*/ 1721509 h 3774642"/>
                <a:gd name="connsiteX3" fmla="*/ 1731372 w 6109408"/>
                <a:gd name="connsiteY3" fmla="*/ 1984745 h 3774642"/>
                <a:gd name="connsiteX4" fmla="*/ 88284 w 6109408"/>
                <a:gd name="connsiteY4" fmla="*/ 3774642 h 3774642"/>
                <a:gd name="connsiteX5" fmla="*/ 0 w 6109408"/>
                <a:gd name="connsiteY5" fmla="*/ 0 h 3774642"/>
                <a:gd name="connsiteX6" fmla="*/ 6109408 w 6109408"/>
                <a:gd name="connsiteY6" fmla="*/ 128236 h 3774642"/>
                <a:gd name="connsiteX0" fmla="*/ 6109408 w 6109408"/>
                <a:gd name="connsiteY0" fmla="*/ 128236 h 3774642"/>
                <a:gd name="connsiteX1" fmla="*/ 3380063 w 6109408"/>
                <a:gd name="connsiteY1" fmla="*/ 793254 h 3774642"/>
                <a:gd name="connsiteX2" fmla="*/ 3310790 w 6109408"/>
                <a:gd name="connsiteY2" fmla="*/ 1721509 h 3774642"/>
                <a:gd name="connsiteX3" fmla="*/ 1731372 w 6109408"/>
                <a:gd name="connsiteY3" fmla="*/ 1984745 h 3774642"/>
                <a:gd name="connsiteX4" fmla="*/ 88284 w 6109408"/>
                <a:gd name="connsiteY4" fmla="*/ 3774642 h 3774642"/>
                <a:gd name="connsiteX5" fmla="*/ 0 w 6109408"/>
                <a:gd name="connsiteY5" fmla="*/ 0 h 3774642"/>
                <a:gd name="connsiteX6" fmla="*/ 6109408 w 6109408"/>
                <a:gd name="connsiteY6" fmla="*/ 128236 h 3774642"/>
                <a:gd name="connsiteX0" fmla="*/ 6109408 w 6109408"/>
                <a:gd name="connsiteY0" fmla="*/ 128236 h 3774642"/>
                <a:gd name="connsiteX1" fmla="*/ 3380063 w 6109408"/>
                <a:gd name="connsiteY1" fmla="*/ 793254 h 3774642"/>
                <a:gd name="connsiteX2" fmla="*/ 3310790 w 6109408"/>
                <a:gd name="connsiteY2" fmla="*/ 1721509 h 3774642"/>
                <a:gd name="connsiteX3" fmla="*/ 1731372 w 6109408"/>
                <a:gd name="connsiteY3" fmla="*/ 1984745 h 3774642"/>
                <a:gd name="connsiteX4" fmla="*/ 88284 w 6109408"/>
                <a:gd name="connsiteY4" fmla="*/ 3774642 h 3774642"/>
                <a:gd name="connsiteX5" fmla="*/ 0 w 6109408"/>
                <a:gd name="connsiteY5" fmla="*/ 0 h 3774642"/>
                <a:gd name="connsiteX6" fmla="*/ 6109408 w 6109408"/>
                <a:gd name="connsiteY6" fmla="*/ 128236 h 3774642"/>
                <a:gd name="connsiteX0" fmla="*/ 6037557 w 6037557"/>
                <a:gd name="connsiteY0" fmla="*/ 142533 h 3788939"/>
                <a:gd name="connsiteX1" fmla="*/ 3308212 w 6037557"/>
                <a:gd name="connsiteY1" fmla="*/ 807551 h 3788939"/>
                <a:gd name="connsiteX2" fmla="*/ 3238939 w 6037557"/>
                <a:gd name="connsiteY2" fmla="*/ 1735806 h 3788939"/>
                <a:gd name="connsiteX3" fmla="*/ 1659521 w 6037557"/>
                <a:gd name="connsiteY3" fmla="*/ 1999042 h 3788939"/>
                <a:gd name="connsiteX4" fmla="*/ 16433 w 6037557"/>
                <a:gd name="connsiteY4" fmla="*/ 3788939 h 3788939"/>
                <a:gd name="connsiteX5" fmla="*/ 0 w 6037557"/>
                <a:gd name="connsiteY5" fmla="*/ 0 h 3788939"/>
                <a:gd name="connsiteX6" fmla="*/ 6037557 w 6037557"/>
                <a:gd name="connsiteY6" fmla="*/ 142533 h 3788939"/>
                <a:gd name="connsiteX0" fmla="*/ 6037557 w 6037557"/>
                <a:gd name="connsiteY0" fmla="*/ 142533 h 3788939"/>
                <a:gd name="connsiteX1" fmla="*/ 3308212 w 6037557"/>
                <a:gd name="connsiteY1" fmla="*/ 807551 h 3788939"/>
                <a:gd name="connsiteX2" fmla="*/ 3238939 w 6037557"/>
                <a:gd name="connsiteY2" fmla="*/ 1735806 h 3788939"/>
                <a:gd name="connsiteX3" fmla="*/ 1659521 w 6037557"/>
                <a:gd name="connsiteY3" fmla="*/ 1999042 h 3788939"/>
                <a:gd name="connsiteX4" fmla="*/ 16433 w 6037557"/>
                <a:gd name="connsiteY4" fmla="*/ 3788939 h 3788939"/>
                <a:gd name="connsiteX5" fmla="*/ 0 w 6037557"/>
                <a:gd name="connsiteY5" fmla="*/ 0 h 3788939"/>
                <a:gd name="connsiteX6" fmla="*/ 6037557 w 6037557"/>
                <a:gd name="connsiteY6" fmla="*/ 142533 h 3788939"/>
                <a:gd name="connsiteX0" fmla="*/ 6109407 w 6109407"/>
                <a:gd name="connsiteY0" fmla="*/ 0 h 3789385"/>
                <a:gd name="connsiteX1" fmla="*/ 3308212 w 6109407"/>
                <a:gd name="connsiteY1" fmla="*/ 807997 h 3789385"/>
                <a:gd name="connsiteX2" fmla="*/ 3238939 w 6109407"/>
                <a:gd name="connsiteY2" fmla="*/ 1736252 h 3789385"/>
                <a:gd name="connsiteX3" fmla="*/ 1659521 w 6109407"/>
                <a:gd name="connsiteY3" fmla="*/ 1999488 h 3789385"/>
                <a:gd name="connsiteX4" fmla="*/ 16433 w 6109407"/>
                <a:gd name="connsiteY4" fmla="*/ 3789385 h 3789385"/>
                <a:gd name="connsiteX5" fmla="*/ 0 w 6109407"/>
                <a:gd name="connsiteY5" fmla="*/ 446 h 3789385"/>
                <a:gd name="connsiteX6" fmla="*/ 6109407 w 6109407"/>
                <a:gd name="connsiteY6" fmla="*/ 0 h 3789385"/>
                <a:gd name="connsiteX0" fmla="*/ 6109407 w 6179364"/>
                <a:gd name="connsiteY0" fmla="*/ 0 h 3789385"/>
                <a:gd name="connsiteX1" fmla="*/ 3308212 w 6179364"/>
                <a:gd name="connsiteY1" fmla="*/ 807997 h 3789385"/>
                <a:gd name="connsiteX2" fmla="*/ 3238939 w 6179364"/>
                <a:gd name="connsiteY2" fmla="*/ 1736252 h 3789385"/>
                <a:gd name="connsiteX3" fmla="*/ 1659521 w 6179364"/>
                <a:gd name="connsiteY3" fmla="*/ 1999488 h 3789385"/>
                <a:gd name="connsiteX4" fmla="*/ 16433 w 6179364"/>
                <a:gd name="connsiteY4" fmla="*/ 3789385 h 3789385"/>
                <a:gd name="connsiteX5" fmla="*/ 0 w 6179364"/>
                <a:gd name="connsiteY5" fmla="*/ 446 h 3789385"/>
                <a:gd name="connsiteX6" fmla="*/ 6109407 w 6179364"/>
                <a:gd name="connsiteY6" fmla="*/ 0 h 3789385"/>
                <a:gd name="connsiteX0" fmla="*/ 6109407 w 6179364"/>
                <a:gd name="connsiteY0" fmla="*/ 0 h 3789385"/>
                <a:gd name="connsiteX1" fmla="*/ 3308212 w 6179364"/>
                <a:gd name="connsiteY1" fmla="*/ 807997 h 3789385"/>
                <a:gd name="connsiteX2" fmla="*/ 3238939 w 6179364"/>
                <a:gd name="connsiteY2" fmla="*/ 1736252 h 3789385"/>
                <a:gd name="connsiteX3" fmla="*/ 1659521 w 6179364"/>
                <a:gd name="connsiteY3" fmla="*/ 1999488 h 3789385"/>
                <a:gd name="connsiteX4" fmla="*/ 16433 w 6179364"/>
                <a:gd name="connsiteY4" fmla="*/ 3789385 h 3789385"/>
                <a:gd name="connsiteX5" fmla="*/ 0 w 6179364"/>
                <a:gd name="connsiteY5" fmla="*/ 446 h 3789385"/>
                <a:gd name="connsiteX6" fmla="*/ 6109407 w 6179364"/>
                <a:gd name="connsiteY6" fmla="*/ 0 h 3789385"/>
                <a:gd name="connsiteX0" fmla="*/ 6109407 w 6179364"/>
                <a:gd name="connsiteY0" fmla="*/ 0 h 3826203"/>
                <a:gd name="connsiteX1" fmla="*/ 3308212 w 6179364"/>
                <a:gd name="connsiteY1" fmla="*/ 807997 h 3826203"/>
                <a:gd name="connsiteX2" fmla="*/ 3238939 w 6179364"/>
                <a:gd name="connsiteY2" fmla="*/ 1736252 h 3826203"/>
                <a:gd name="connsiteX3" fmla="*/ 1659521 w 6179364"/>
                <a:gd name="connsiteY3" fmla="*/ 1999488 h 3826203"/>
                <a:gd name="connsiteX4" fmla="*/ 16433 w 6179364"/>
                <a:gd name="connsiteY4" fmla="*/ 3789385 h 3826203"/>
                <a:gd name="connsiteX5" fmla="*/ 0 w 6179364"/>
                <a:gd name="connsiteY5" fmla="*/ 446 h 3826203"/>
                <a:gd name="connsiteX6" fmla="*/ 6109407 w 6179364"/>
                <a:gd name="connsiteY6" fmla="*/ 0 h 3826203"/>
                <a:gd name="connsiteX0" fmla="*/ 6109407 w 6194666"/>
                <a:gd name="connsiteY0" fmla="*/ 0 h 3826203"/>
                <a:gd name="connsiteX1" fmla="*/ 3897392 w 6194666"/>
                <a:gd name="connsiteY1" fmla="*/ 636422 h 3826203"/>
                <a:gd name="connsiteX2" fmla="*/ 3238939 w 6194666"/>
                <a:gd name="connsiteY2" fmla="*/ 1736252 h 3826203"/>
                <a:gd name="connsiteX3" fmla="*/ 1659521 w 6194666"/>
                <a:gd name="connsiteY3" fmla="*/ 1999488 h 3826203"/>
                <a:gd name="connsiteX4" fmla="*/ 16433 w 6194666"/>
                <a:gd name="connsiteY4" fmla="*/ 3789385 h 3826203"/>
                <a:gd name="connsiteX5" fmla="*/ 0 w 6194666"/>
                <a:gd name="connsiteY5" fmla="*/ 446 h 3826203"/>
                <a:gd name="connsiteX6" fmla="*/ 6109407 w 6194666"/>
                <a:gd name="connsiteY6" fmla="*/ 0 h 3826203"/>
                <a:gd name="connsiteX0" fmla="*/ 6109407 w 6195622"/>
                <a:gd name="connsiteY0" fmla="*/ 0 h 3830610"/>
                <a:gd name="connsiteX1" fmla="*/ 3897392 w 6195622"/>
                <a:gd name="connsiteY1" fmla="*/ 636422 h 3830610"/>
                <a:gd name="connsiteX2" fmla="*/ 3052127 w 6195622"/>
                <a:gd name="connsiteY2" fmla="*/ 1764848 h 3830610"/>
                <a:gd name="connsiteX3" fmla="*/ 1659521 w 6195622"/>
                <a:gd name="connsiteY3" fmla="*/ 1999488 h 3830610"/>
                <a:gd name="connsiteX4" fmla="*/ 16433 w 6195622"/>
                <a:gd name="connsiteY4" fmla="*/ 3789385 h 3830610"/>
                <a:gd name="connsiteX5" fmla="*/ 0 w 6195622"/>
                <a:gd name="connsiteY5" fmla="*/ 446 h 3830610"/>
                <a:gd name="connsiteX6" fmla="*/ 6109407 w 6195622"/>
                <a:gd name="connsiteY6" fmla="*/ 0 h 3830610"/>
                <a:gd name="connsiteX0" fmla="*/ 6109407 w 6200522"/>
                <a:gd name="connsiteY0" fmla="*/ 0 h 3830610"/>
                <a:gd name="connsiteX1" fmla="*/ 4041094 w 6200522"/>
                <a:gd name="connsiteY1" fmla="*/ 893784 h 3830610"/>
                <a:gd name="connsiteX2" fmla="*/ 3052127 w 6200522"/>
                <a:gd name="connsiteY2" fmla="*/ 1764848 h 3830610"/>
                <a:gd name="connsiteX3" fmla="*/ 1659521 w 6200522"/>
                <a:gd name="connsiteY3" fmla="*/ 1999488 h 3830610"/>
                <a:gd name="connsiteX4" fmla="*/ 16433 w 6200522"/>
                <a:gd name="connsiteY4" fmla="*/ 3789385 h 3830610"/>
                <a:gd name="connsiteX5" fmla="*/ 0 w 6200522"/>
                <a:gd name="connsiteY5" fmla="*/ 446 h 3830610"/>
                <a:gd name="connsiteX6" fmla="*/ 6109407 w 6200522"/>
                <a:gd name="connsiteY6" fmla="*/ 0 h 3830610"/>
                <a:gd name="connsiteX0" fmla="*/ 6109407 w 6200522"/>
                <a:gd name="connsiteY0" fmla="*/ 0 h 3906887"/>
                <a:gd name="connsiteX1" fmla="*/ 4041094 w 6200522"/>
                <a:gd name="connsiteY1" fmla="*/ 893784 h 3906887"/>
                <a:gd name="connsiteX2" fmla="*/ 3052127 w 6200522"/>
                <a:gd name="connsiteY2" fmla="*/ 1764848 h 3906887"/>
                <a:gd name="connsiteX3" fmla="*/ 1659521 w 6200522"/>
                <a:gd name="connsiteY3" fmla="*/ 1999488 h 3906887"/>
                <a:gd name="connsiteX4" fmla="*/ 921756 w 6200522"/>
                <a:gd name="connsiteY4" fmla="*/ 2860023 h 3906887"/>
                <a:gd name="connsiteX5" fmla="*/ 16433 w 6200522"/>
                <a:gd name="connsiteY5" fmla="*/ 3789385 h 3906887"/>
                <a:gd name="connsiteX6" fmla="*/ 0 w 6200522"/>
                <a:gd name="connsiteY6" fmla="*/ 446 h 3906887"/>
                <a:gd name="connsiteX7" fmla="*/ 6109407 w 6200522"/>
                <a:gd name="connsiteY7" fmla="*/ 0 h 3906887"/>
                <a:gd name="connsiteX0" fmla="*/ 6109407 w 6210247"/>
                <a:gd name="connsiteY0" fmla="*/ 0 h 3906887"/>
                <a:gd name="connsiteX1" fmla="*/ 4285388 w 6210247"/>
                <a:gd name="connsiteY1" fmla="*/ 793699 h 3906887"/>
                <a:gd name="connsiteX2" fmla="*/ 3052127 w 6210247"/>
                <a:gd name="connsiteY2" fmla="*/ 1764848 h 3906887"/>
                <a:gd name="connsiteX3" fmla="*/ 1659521 w 6210247"/>
                <a:gd name="connsiteY3" fmla="*/ 1999488 h 3906887"/>
                <a:gd name="connsiteX4" fmla="*/ 921756 w 6210247"/>
                <a:gd name="connsiteY4" fmla="*/ 2860023 h 3906887"/>
                <a:gd name="connsiteX5" fmla="*/ 16433 w 6210247"/>
                <a:gd name="connsiteY5" fmla="*/ 3789385 h 3906887"/>
                <a:gd name="connsiteX6" fmla="*/ 0 w 6210247"/>
                <a:gd name="connsiteY6" fmla="*/ 446 h 3906887"/>
                <a:gd name="connsiteX7" fmla="*/ 6109407 w 6210247"/>
                <a:gd name="connsiteY7" fmla="*/ 0 h 3906887"/>
                <a:gd name="connsiteX0" fmla="*/ 6109407 w 6214422"/>
                <a:gd name="connsiteY0" fmla="*/ 0 h 3906887"/>
                <a:gd name="connsiteX1" fmla="*/ 4285388 w 6214422"/>
                <a:gd name="connsiteY1" fmla="*/ 793699 h 3906887"/>
                <a:gd name="connsiteX2" fmla="*/ 2477318 w 6214422"/>
                <a:gd name="connsiteY2" fmla="*/ 964165 h 3906887"/>
                <a:gd name="connsiteX3" fmla="*/ 1659521 w 6214422"/>
                <a:gd name="connsiteY3" fmla="*/ 1999488 h 3906887"/>
                <a:gd name="connsiteX4" fmla="*/ 921756 w 6214422"/>
                <a:gd name="connsiteY4" fmla="*/ 2860023 h 3906887"/>
                <a:gd name="connsiteX5" fmla="*/ 16433 w 6214422"/>
                <a:gd name="connsiteY5" fmla="*/ 3789385 h 3906887"/>
                <a:gd name="connsiteX6" fmla="*/ 0 w 6214422"/>
                <a:gd name="connsiteY6" fmla="*/ 446 h 3906887"/>
                <a:gd name="connsiteX7" fmla="*/ 6109407 w 6214422"/>
                <a:gd name="connsiteY7" fmla="*/ 0 h 3906887"/>
                <a:gd name="connsiteX0" fmla="*/ 6109407 w 6214422"/>
                <a:gd name="connsiteY0" fmla="*/ 0 h 3906887"/>
                <a:gd name="connsiteX1" fmla="*/ 4285388 w 6214422"/>
                <a:gd name="connsiteY1" fmla="*/ 793699 h 3906887"/>
                <a:gd name="connsiteX2" fmla="*/ 2477318 w 6214422"/>
                <a:gd name="connsiteY2" fmla="*/ 964165 h 3906887"/>
                <a:gd name="connsiteX3" fmla="*/ 2033147 w 6214422"/>
                <a:gd name="connsiteY3" fmla="*/ 2285446 h 3906887"/>
                <a:gd name="connsiteX4" fmla="*/ 921756 w 6214422"/>
                <a:gd name="connsiteY4" fmla="*/ 2860023 h 3906887"/>
                <a:gd name="connsiteX5" fmla="*/ 16433 w 6214422"/>
                <a:gd name="connsiteY5" fmla="*/ 3789385 h 3906887"/>
                <a:gd name="connsiteX6" fmla="*/ 0 w 6214422"/>
                <a:gd name="connsiteY6" fmla="*/ 446 h 3906887"/>
                <a:gd name="connsiteX7" fmla="*/ 6109407 w 6214422"/>
                <a:gd name="connsiteY7" fmla="*/ 0 h 3906887"/>
                <a:gd name="connsiteX0" fmla="*/ 6109407 w 6214422"/>
                <a:gd name="connsiteY0" fmla="*/ 0 h 3903573"/>
                <a:gd name="connsiteX1" fmla="*/ 4285388 w 6214422"/>
                <a:gd name="connsiteY1" fmla="*/ 793699 h 3903573"/>
                <a:gd name="connsiteX2" fmla="*/ 2477318 w 6214422"/>
                <a:gd name="connsiteY2" fmla="*/ 964165 h 3903573"/>
                <a:gd name="connsiteX3" fmla="*/ 2033147 w 6214422"/>
                <a:gd name="connsiteY3" fmla="*/ 2285446 h 3903573"/>
                <a:gd name="connsiteX4" fmla="*/ 849905 w 6214422"/>
                <a:gd name="connsiteY4" fmla="*/ 2817129 h 3903573"/>
                <a:gd name="connsiteX5" fmla="*/ 16433 w 6214422"/>
                <a:gd name="connsiteY5" fmla="*/ 3789385 h 3903573"/>
                <a:gd name="connsiteX6" fmla="*/ 0 w 6214422"/>
                <a:gd name="connsiteY6" fmla="*/ 446 h 3903573"/>
                <a:gd name="connsiteX7" fmla="*/ 6109407 w 6214422"/>
                <a:gd name="connsiteY7" fmla="*/ 0 h 3903573"/>
                <a:gd name="connsiteX0" fmla="*/ 6109407 w 6214422"/>
                <a:gd name="connsiteY0" fmla="*/ 0 h 3912056"/>
                <a:gd name="connsiteX1" fmla="*/ 4285388 w 6214422"/>
                <a:gd name="connsiteY1" fmla="*/ 793699 h 3912056"/>
                <a:gd name="connsiteX2" fmla="*/ 2477318 w 6214422"/>
                <a:gd name="connsiteY2" fmla="*/ 964165 h 3912056"/>
                <a:gd name="connsiteX3" fmla="*/ 2033147 w 6214422"/>
                <a:gd name="connsiteY3" fmla="*/ 2285446 h 3912056"/>
                <a:gd name="connsiteX4" fmla="*/ 849905 w 6214422"/>
                <a:gd name="connsiteY4" fmla="*/ 2817129 h 3912056"/>
                <a:gd name="connsiteX5" fmla="*/ 16433 w 6214422"/>
                <a:gd name="connsiteY5" fmla="*/ 3789385 h 3912056"/>
                <a:gd name="connsiteX6" fmla="*/ 0 w 6214422"/>
                <a:gd name="connsiteY6" fmla="*/ 446 h 3912056"/>
                <a:gd name="connsiteX7" fmla="*/ 6109407 w 6214422"/>
                <a:gd name="connsiteY7" fmla="*/ 0 h 3912056"/>
                <a:gd name="connsiteX0" fmla="*/ 6109407 w 6220180"/>
                <a:gd name="connsiteY0" fmla="*/ 0 h 3912056"/>
                <a:gd name="connsiteX1" fmla="*/ 4400350 w 6220180"/>
                <a:gd name="connsiteY1" fmla="*/ 993869 h 3912056"/>
                <a:gd name="connsiteX2" fmla="*/ 2477318 w 6220180"/>
                <a:gd name="connsiteY2" fmla="*/ 964165 h 3912056"/>
                <a:gd name="connsiteX3" fmla="*/ 2033147 w 6220180"/>
                <a:gd name="connsiteY3" fmla="*/ 2285446 h 3912056"/>
                <a:gd name="connsiteX4" fmla="*/ 849905 w 6220180"/>
                <a:gd name="connsiteY4" fmla="*/ 2817129 h 3912056"/>
                <a:gd name="connsiteX5" fmla="*/ 16433 w 6220180"/>
                <a:gd name="connsiteY5" fmla="*/ 3789385 h 3912056"/>
                <a:gd name="connsiteX6" fmla="*/ 0 w 6220180"/>
                <a:gd name="connsiteY6" fmla="*/ 446 h 3912056"/>
                <a:gd name="connsiteX7" fmla="*/ 6109407 w 6220180"/>
                <a:gd name="connsiteY7" fmla="*/ 0 h 3912056"/>
                <a:gd name="connsiteX0" fmla="*/ 6109407 w 6221637"/>
                <a:gd name="connsiteY0" fmla="*/ 0 h 3912056"/>
                <a:gd name="connsiteX1" fmla="*/ 4400350 w 6221637"/>
                <a:gd name="connsiteY1" fmla="*/ 993869 h 3912056"/>
                <a:gd name="connsiteX2" fmla="*/ 2477318 w 6221637"/>
                <a:gd name="connsiteY2" fmla="*/ 964165 h 3912056"/>
                <a:gd name="connsiteX3" fmla="*/ 2033147 w 6221637"/>
                <a:gd name="connsiteY3" fmla="*/ 2285446 h 3912056"/>
                <a:gd name="connsiteX4" fmla="*/ 849905 w 6221637"/>
                <a:gd name="connsiteY4" fmla="*/ 2817129 h 3912056"/>
                <a:gd name="connsiteX5" fmla="*/ 16433 w 6221637"/>
                <a:gd name="connsiteY5" fmla="*/ 3789385 h 3912056"/>
                <a:gd name="connsiteX6" fmla="*/ 0 w 6221637"/>
                <a:gd name="connsiteY6" fmla="*/ 446 h 3912056"/>
                <a:gd name="connsiteX7" fmla="*/ 6109407 w 6221637"/>
                <a:gd name="connsiteY7" fmla="*/ 0 h 3912056"/>
                <a:gd name="connsiteX0" fmla="*/ 6109407 w 6217155"/>
                <a:gd name="connsiteY0" fmla="*/ 0 h 3912056"/>
                <a:gd name="connsiteX1" fmla="*/ 4314129 w 6217155"/>
                <a:gd name="connsiteY1" fmla="*/ 765103 h 3912056"/>
                <a:gd name="connsiteX2" fmla="*/ 2477318 w 6217155"/>
                <a:gd name="connsiteY2" fmla="*/ 964165 h 3912056"/>
                <a:gd name="connsiteX3" fmla="*/ 2033147 w 6217155"/>
                <a:gd name="connsiteY3" fmla="*/ 2285446 h 3912056"/>
                <a:gd name="connsiteX4" fmla="*/ 849905 w 6217155"/>
                <a:gd name="connsiteY4" fmla="*/ 2817129 h 3912056"/>
                <a:gd name="connsiteX5" fmla="*/ 16433 w 6217155"/>
                <a:gd name="connsiteY5" fmla="*/ 3789385 h 3912056"/>
                <a:gd name="connsiteX6" fmla="*/ 0 w 6217155"/>
                <a:gd name="connsiteY6" fmla="*/ 446 h 3912056"/>
                <a:gd name="connsiteX7" fmla="*/ 6109407 w 6217155"/>
                <a:gd name="connsiteY7" fmla="*/ 0 h 3912056"/>
                <a:gd name="connsiteX0" fmla="*/ 6109407 w 6216702"/>
                <a:gd name="connsiteY0" fmla="*/ 0 h 3912056"/>
                <a:gd name="connsiteX1" fmla="*/ 4314129 w 6216702"/>
                <a:gd name="connsiteY1" fmla="*/ 765103 h 3912056"/>
                <a:gd name="connsiteX2" fmla="*/ 2362355 w 6216702"/>
                <a:gd name="connsiteY2" fmla="*/ 721101 h 3912056"/>
                <a:gd name="connsiteX3" fmla="*/ 2033147 w 6216702"/>
                <a:gd name="connsiteY3" fmla="*/ 2285446 h 3912056"/>
                <a:gd name="connsiteX4" fmla="*/ 849905 w 6216702"/>
                <a:gd name="connsiteY4" fmla="*/ 2817129 h 3912056"/>
                <a:gd name="connsiteX5" fmla="*/ 16433 w 6216702"/>
                <a:gd name="connsiteY5" fmla="*/ 3789385 h 3912056"/>
                <a:gd name="connsiteX6" fmla="*/ 0 w 6216702"/>
                <a:gd name="connsiteY6" fmla="*/ 446 h 3912056"/>
                <a:gd name="connsiteX7" fmla="*/ 6109407 w 6216702"/>
                <a:gd name="connsiteY7" fmla="*/ 0 h 3912056"/>
                <a:gd name="connsiteX0" fmla="*/ 6109407 w 6212589"/>
                <a:gd name="connsiteY0" fmla="*/ 0 h 3912056"/>
                <a:gd name="connsiteX1" fmla="*/ 4227908 w 6212589"/>
                <a:gd name="connsiteY1" fmla="*/ 622123 h 3912056"/>
                <a:gd name="connsiteX2" fmla="*/ 2362355 w 6212589"/>
                <a:gd name="connsiteY2" fmla="*/ 721101 h 3912056"/>
                <a:gd name="connsiteX3" fmla="*/ 2033147 w 6212589"/>
                <a:gd name="connsiteY3" fmla="*/ 2285446 h 3912056"/>
                <a:gd name="connsiteX4" fmla="*/ 849905 w 6212589"/>
                <a:gd name="connsiteY4" fmla="*/ 2817129 h 3912056"/>
                <a:gd name="connsiteX5" fmla="*/ 16433 w 6212589"/>
                <a:gd name="connsiteY5" fmla="*/ 3789385 h 3912056"/>
                <a:gd name="connsiteX6" fmla="*/ 0 w 6212589"/>
                <a:gd name="connsiteY6" fmla="*/ 446 h 3912056"/>
                <a:gd name="connsiteX7" fmla="*/ 6109407 w 6212589"/>
                <a:gd name="connsiteY7" fmla="*/ 0 h 3912056"/>
                <a:gd name="connsiteX0" fmla="*/ 6109407 w 6213116"/>
                <a:gd name="connsiteY0" fmla="*/ 0 h 3912056"/>
                <a:gd name="connsiteX1" fmla="*/ 4227908 w 6213116"/>
                <a:gd name="connsiteY1" fmla="*/ 622123 h 3912056"/>
                <a:gd name="connsiteX2" fmla="*/ 2290505 w 6213116"/>
                <a:gd name="connsiteY2" fmla="*/ 721102 h 3912056"/>
                <a:gd name="connsiteX3" fmla="*/ 2033147 w 6213116"/>
                <a:gd name="connsiteY3" fmla="*/ 2285446 h 3912056"/>
                <a:gd name="connsiteX4" fmla="*/ 849905 w 6213116"/>
                <a:gd name="connsiteY4" fmla="*/ 2817129 h 3912056"/>
                <a:gd name="connsiteX5" fmla="*/ 16433 w 6213116"/>
                <a:gd name="connsiteY5" fmla="*/ 3789385 h 3912056"/>
                <a:gd name="connsiteX6" fmla="*/ 0 w 6213116"/>
                <a:gd name="connsiteY6" fmla="*/ 446 h 3912056"/>
                <a:gd name="connsiteX7" fmla="*/ 6109407 w 6213116"/>
                <a:gd name="connsiteY7" fmla="*/ 0 h 3912056"/>
                <a:gd name="connsiteX0" fmla="*/ 6109407 w 6214399"/>
                <a:gd name="connsiteY0" fmla="*/ 0 h 3912056"/>
                <a:gd name="connsiteX1" fmla="*/ 4227908 w 6214399"/>
                <a:gd name="connsiteY1" fmla="*/ 622123 h 3912056"/>
                <a:gd name="connsiteX2" fmla="*/ 2290505 w 6214399"/>
                <a:gd name="connsiteY2" fmla="*/ 721102 h 3912056"/>
                <a:gd name="connsiteX3" fmla="*/ 2033147 w 6214399"/>
                <a:gd name="connsiteY3" fmla="*/ 2285446 h 3912056"/>
                <a:gd name="connsiteX4" fmla="*/ 849905 w 6214399"/>
                <a:gd name="connsiteY4" fmla="*/ 2817129 h 3912056"/>
                <a:gd name="connsiteX5" fmla="*/ 16433 w 6214399"/>
                <a:gd name="connsiteY5" fmla="*/ 3789385 h 3912056"/>
                <a:gd name="connsiteX6" fmla="*/ 0 w 6214399"/>
                <a:gd name="connsiteY6" fmla="*/ 446 h 3912056"/>
                <a:gd name="connsiteX7" fmla="*/ 6109407 w 6214399"/>
                <a:gd name="connsiteY7" fmla="*/ 0 h 3912056"/>
                <a:gd name="connsiteX0" fmla="*/ 6109407 w 6231869"/>
                <a:gd name="connsiteY0" fmla="*/ 0 h 3912056"/>
                <a:gd name="connsiteX1" fmla="*/ 4227908 w 6231869"/>
                <a:gd name="connsiteY1" fmla="*/ 622123 h 3912056"/>
                <a:gd name="connsiteX2" fmla="*/ 2290505 w 6231869"/>
                <a:gd name="connsiteY2" fmla="*/ 721102 h 3912056"/>
                <a:gd name="connsiteX3" fmla="*/ 2033147 w 6231869"/>
                <a:gd name="connsiteY3" fmla="*/ 2285446 h 3912056"/>
                <a:gd name="connsiteX4" fmla="*/ 849905 w 6231869"/>
                <a:gd name="connsiteY4" fmla="*/ 2817129 h 3912056"/>
                <a:gd name="connsiteX5" fmla="*/ 16433 w 6231869"/>
                <a:gd name="connsiteY5" fmla="*/ 3789385 h 3912056"/>
                <a:gd name="connsiteX6" fmla="*/ 0 w 6231869"/>
                <a:gd name="connsiteY6" fmla="*/ 446 h 3912056"/>
                <a:gd name="connsiteX7" fmla="*/ 6109407 w 6231869"/>
                <a:gd name="connsiteY7" fmla="*/ 0 h 3912056"/>
                <a:gd name="connsiteX0" fmla="*/ 6109407 w 6263187"/>
                <a:gd name="connsiteY0" fmla="*/ 0 h 3912056"/>
                <a:gd name="connsiteX1" fmla="*/ 4227908 w 6263187"/>
                <a:gd name="connsiteY1" fmla="*/ 622123 h 3912056"/>
                <a:gd name="connsiteX2" fmla="*/ 2290505 w 6263187"/>
                <a:gd name="connsiteY2" fmla="*/ 721102 h 3912056"/>
                <a:gd name="connsiteX3" fmla="*/ 2033147 w 6263187"/>
                <a:gd name="connsiteY3" fmla="*/ 2285446 h 3912056"/>
                <a:gd name="connsiteX4" fmla="*/ 849905 w 6263187"/>
                <a:gd name="connsiteY4" fmla="*/ 2817129 h 3912056"/>
                <a:gd name="connsiteX5" fmla="*/ 16433 w 6263187"/>
                <a:gd name="connsiteY5" fmla="*/ 3789385 h 3912056"/>
                <a:gd name="connsiteX6" fmla="*/ 0 w 6263187"/>
                <a:gd name="connsiteY6" fmla="*/ 446 h 3912056"/>
                <a:gd name="connsiteX7" fmla="*/ 6109407 w 6263187"/>
                <a:gd name="connsiteY7" fmla="*/ 0 h 3912056"/>
                <a:gd name="connsiteX0" fmla="*/ 6109407 w 6251157"/>
                <a:gd name="connsiteY0" fmla="*/ 53381 h 3965437"/>
                <a:gd name="connsiteX1" fmla="*/ 4141687 w 6251157"/>
                <a:gd name="connsiteY1" fmla="*/ 775590 h 3965437"/>
                <a:gd name="connsiteX2" fmla="*/ 2290505 w 6251157"/>
                <a:gd name="connsiteY2" fmla="*/ 774483 h 3965437"/>
                <a:gd name="connsiteX3" fmla="*/ 2033147 w 6251157"/>
                <a:gd name="connsiteY3" fmla="*/ 2338827 h 3965437"/>
                <a:gd name="connsiteX4" fmla="*/ 849905 w 6251157"/>
                <a:gd name="connsiteY4" fmla="*/ 2870510 h 3965437"/>
                <a:gd name="connsiteX5" fmla="*/ 16433 w 6251157"/>
                <a:gd name="connsiteY5" fmla="*/ 3842766 h 3965437"/>
                <a:gd name="connsiteX6" fmla="*/ 0 w 6251157"/>
                <a:gd name="connsiteY6" fmla="*/ 53827 h 3965437"/>
                <a:gd name="connsiteX7" fmla="*/ 6109407 w 6251157"/>
                <a:gd name="connsiteY7" fmla="*/ 53381 h 3965437"/>
                <a:gd name="connsiteX0" fmla="*/ 6109407 w 6249177"/>
                <a:gd name="connsiteY0" fmla="*/ 53381 h 3965437"/>
                <a:gd name="connsiteX1" fmla="*/ 4141687 w 6249177"/>
                <a:gd name="connsiteY1" fmla="*/ 775590 h 3965437"/>
                <a:gd name="connsiteX2" fmla="*/ 2520428 w 6249177"/>
                <a:gd name="connsiteY2" fmla="*/ 1131930 h 3965437"/>
                <a:gd name="connsiteX3" fmla="*/ 2033147 w 6249177"/>
                <a:gd name="connsiteY3" fmla="*/ 2338827 h 3965437"/>
                <a:gd name="connsiteX4" fmla="*/ 849905 w 6249177"/>
                <a:gd name="connsiteY4" fmla="*/ 2870510 h 3965437"/>
                <a:gd name="connsiteX5" fmla="*/ 16433 w 6249177"/>
                <a:gd name="connsiteY5" fmla="*/ 3842766 h 3965437"/>
                <a:gd name="connsiteX6" fmla="*/ 0 w 6249177"/>
                <a:gd name="connsiteY6" fmla="*/ 53827 h 3965437"/>
                <a:gd name="connsiteX7" fmla="*/ 6109407 w 6249177"/>
                <a:gd name="connsiteY7" fmla="*/ 53381 h 3965437"/>
                <a:gd name="connsiteX0" fmla="*/ 6109407 w 6258571"/>
                <a:gd name="connsiteY0" fmla="*/ 72445 h 3984501"/>
                <a:gd name="connsiteX1" fmla="*/ 4227908 w 6258571"/>
                <a:gd name="connsiteY1" fmla="*/ 1052016 h 3984501"/>
                <a:gd name="connsiteX2" fmla="*/ 2520428 w 6258571"/>
                <a:gd name="connsiteY2" fmla="*/ 1150994 h 3984501"/>
                <a:gd name="connsiteX3" fmla="*/ 2033147 w 6258571"/>
                <a:gd name="connsiteY3" fmla="*/ 2357891 h 3984501"/>
                <a:gd name="connsiteX4" fmla="*/ 849905 w 6258571"/>
                <a:gd name="connsiteY4" fmla="*/ 2889574 h 3984501"/>
                <a:gd name="connsiteX5" fmla="*/ 16433 w 6258571"/>
                <a:gd name="connsiteY5" fmla="*/ 3861830 h 3984501"/>
                <a:gd name="connsiteX6" fmla="*/ 0 w 6258571"/>
                <a:gd name="connsiteY6" fmla="*/ 72891 h 3984501"/>
                <a:gd name="connsiteX7" fmla="*/ 6109407 w 6258571"/>
                <a:gd name="connsiteY7" fmla="*/ 72445 h 3984501"/>
                <a:gd name="connsiteX0" fmla="*/ 6109407 w 6224172"/>
                <a:gd name="connsiteY0" fmla="*/ 72445 h 3984501"/>
                <a:gd name="connsiteX1" fmla="*/ 4227908 w 6224172"/>
                <a:gd name="connsiteY1" fmla="*/ 1052016 h 3984501"/>
                <a:gd name="connsiteX2" fmla="*/ 2520428 w 6224172"/>
                <a:gd name="connsiteY2" fmla="*/ 1150994 h 3984501"/>
                <a:gd name="connsiteX3" fmla="*/ 2033147 w 6224172"/>
                <a:gd name="connsiteY3" fmla="*/ 2357891 h 3984501"/>
                <a:gd name="connsiteX4" fmla="*/ 849905 w 6224172"/>
                <a:gd name="connsiteY4" fmla="*/ 2889574 h 3984501"/>
                <a:gd name="connsiteX5" fmla="*/ 16433 w 6224172"/>
                <a:gd name="connsiteY5" fmla="*/ 3861830 h 3984501"/>
                <a:gd name="connsiteX6" fmla="*/ 0 w 6224172"/>
                <a:gd name="connsiteY6" fmla="*/ 72891 h 3984501"/>
                <a:gd name="connsiteX7" fmla="*/ 6109407 w 6224172"/>
                <a:gd name="connsiteY7" fmla="*/ 72445 h 3984501"/>
                <a:gd name="connsiteX0" fmla="*/ 6109407 w 6241461"/>
                <a:gd name="connsiteY0" fmla="*/ 72445 h 3984501"/>
                <a:gd name="connsiteX1" fmla="*/ 4227908 w 6241461"/>
                <a:gd name="connsiteY1" fmla="*/ 1052016 h 3984501"/>
                <a:gd name="connsiteX2" fmla="*/ 2520428 w 6241461"/>
                <a:gd name="connsiteY2" fmla="*/ 1150994 h 3984501"/>
                <a:gd name="connsiteX3" fmla="*/ 2033147 w 6241461"/>
                <a:gd name="connsiteY3" fmla="*/ 2357891 h 3984501"/>
                <a:gd name="connsiteX4" fmla="*/ 849905 w 6241461"/>
                <a:gd name="connsiteY4" fmla="*/ 2889574 h 3984501"/>
                <a:gd name="connsiteX5" fmla="*/ 16433 w 6241461"/>
                <a:gd name="connsiteY5" fmla="*/ 3861830 h 3984501"/>
                <a:gd name="connsiteX6" fmla="*/ 0 w 6241461"/>
                <a:gd name="connsiteY6" fmla="*/ 72891 h 3984501"/>
                <a:gd name="connsiteX7" fmla="*/ 6109407 w 6241461"/>
                <a:gd name="connsiteY7" fmla="*/ 72445 h 3984501"/>
                <a:gd name="connsiteX0" fmla="*/ 6109407 w 6201346"/>
                <a:gd name="connsiteY0" fmla="*/ 55500 h 3967556"/>
                <a:gd name="connsiteX1" fmla="*/ 3739321 w 6201346"/>
                <a:gd name="connsiteY1" fmla="*/ 806305 h 3967556"/>
                <a:gd name="connsiteX2" fmla="*/ 2520428 w 6201346"/>
                <a:gd name="connsiteY2" fmla="*/ 1134049 h 3967556"/>
                <a:gd name="connsiteX3" fmla="*/ 2033147 w 6201346"/>
                <a:gd name="connsiteY3" fmla="*/ 2340946 h 3967556"/>
                <a:gd name="connsiteX4" fmla="*/ 849905 w 6201346"/>
                <a:gd name="connsiteY4" fmla="*/ 2872629 h 3967556"/>
                <a:gd name="connsiteX5" fmla="*/ 16433 w 6201346"/>
                <a:gd name="connsiteY5" fmla="*/ 3844885 h 3967556"/>
                <a:gd name="connsiteX6" fmla="*/ 0 w 6201346"/>
                <a:gd name="connsiteY6" fmla="*/ 55946 h 3967556"/>
                <a:gd name="connsiteX7" fmla="*/ 6109407 w 6201346"/>
                <a:gd name="connsiteY7" fmla="*/ 55500 h 3967556"/>
                <a:gd name="connsiteX0" fmla="*/ 6109407 w 6211840"/>
                <a:gd name="connsiteY0" fmla="*/ 55500 h 3967556"/>
                <a:gd name="connsiteX1" fmla="*/ 3739321 w 6211840"/>
                <a:gd name="connsiteY1" fmla="*/ 806305 h 3967556"/>
                <a:gd name="connsiteX2" fmla="*/ 2549169 w 6211840"/>
                <a:gd name="connsiteY2" fmla="*/ 1405710 h 3967556"/>
                <a:gd name="connsiteX3" fmla="*/ 2033147 w 6211840"/>
                <a:gd name="connsiteY3" fmla="*/ 2340946 h 3967556"/>
                <a:gd name="connsiteX4" fmla="*/ 849905 w 6211840"/>
                <a:gd name="connsiteY4" fmla="*/ 2872629 h 3967556"/>
                <a:gd name="connsiteX5" fmla="*/ 16433 w 6211840"/>
                <a:gd name="connsiteY5" fmla="*/ 3844885 h 3967556"/>
                <a:gd name="connsiteX6" fmla="*/ 0 w 6211840"/>
                <a:gd name="connsiteY6" fmla="*/ 55946 h 3967556"/>
                <a:gd name="connsiteX7" fmla="*/ 6109407 w 6211840"/>
                <a:gd name="connsiteY7" fmla="*/ 55500 h 3967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211840" h="3967556">
                  <a:moveTo>
                    <a:pt x="6109407" y="55500"/>
                  </a:moveTo>
                  <a:cubicBezTo>
                    <a:pt x="6732627" y="180560"/>
                    <a:pt x="4332694" y="581270"/>
                    <a:pt x="3739321" y="806305"/>
                  </a:cubicBezTo>
                  <a:cubicBezTo>
                    <a:pt x="3145948" y="1031340"/>
                    <a:pt x="2833531" y="1149936"/>
                    <a:pt x="2549169" y="1405710"/>
                  </a:cubicBezTo>
                  <a:cubicBezTo>
                    <a:pt x="2264807" y="1661484"/>
                    <a:pt x="2316358" y="2096460"/>
                    <a:pt x="2033147" y="2340946"/>
                  </a:cubicBezTo>
                  <a:cubicBezTo>
                    <a:pt x="1749936" y="2585432"/>
                    <a:pt x="1123753" y="2574313"/>
                    <a:pt x="849905" y="2872629"/>
                  </a:cubicBezTo>
                  <a:cubicBezTo>
                    <a:pt x="576057" y="3170945"/>
                    <a:pt x="16720" y="4345629"/>
                    <a:pt x="16433" y="3844885"/>
                  </a:cubicBezTo>
                  <a:cubicBezTo>
                    <a:pt x="15745" y="2643863"/>
                    <a:pt x="15057" y="1171182"/>
                    <a:pt x="0" y="55946"/>
                  </a:cubicBezTo>
                  <a:cubicBezTo>
                    <a:pt x="2036469" y="55797"/>
                    <a:pt x="5486187" y="-69560"/>
                    <a:pt x="6109407" y="5550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 dirty="0"/>
            </a:p>
          </p:txBody>
        </p:sp>
      </p:grpSp>
      <p:grpSp>
        <p:nvGrpSpPr>
          <p:cNvPr id="26" name="กลุ่ม 25">
            <a:extLst>
              <a:ext uri="{FF2B5EF4-FFF2-40B4-BE49-F238E27FC236}">
                <a16:creationId xmlns:a16="http://schemas.microsoft.com/office/drawing/2014/main" id="{7DAAD41E-889A-4C7E-AFE1-4E5DAD90ABFC}"/>
              </a:ext>
            </a:extLst>
          </p:cNvPr>
          <p:cNvGrpSpPr/>
          <p:nvPr/>
        </p:nvGrpSpPr>
        <p:grpSpPr>
          <a:xfrm flipH="1" flipV="1">
            <a:off x="3659829" y="569056"/>
            <a:ext cx="5503933" cy="4625727"/>
            <a:chOff x="-13854" y="-53779"/>
            <a:chExt cx="5988928" cy="5448712"/>
          </a:xfrm>
          <a:gradFill>
            <a:gsLst>
              <a:gs pos="0">
                <a:srgbClr val="FEE882"/>
              </a:gs>
              <a:gs pos="73000">
                <a:srgbClr val="FEE882"/>
              </a:gs>
              <a:gs pos="100000">
                <a:srgbClr val="FEE882"/>
              </a:gs>
            </a:gsLst>
            <a:path path="circle">
              <a:fillToRect l="50000" t="50000" r="50000" b="50000"/>
            </a:path>
          </a:gradFill>
        </p:grpSpPr>
        <p:sp>
          <p:nvSpPr>
            <p:cNvPr id="27" name="รูปแบบอิสระ: รูปร่าง 26">
              <a:extLst>
                <a:ext uri="{FF2B5EF4-FFF2-40B4-BE49-F238E27FC236}">
                  <a16:creationId xmlns:a16="http://schemas.microsoft.com/office/drawing/2014/main" id="{639E2FCE-E179-4B4B-B31A-9307FD1A748F}"/>
                </a:ext>
              </a:extLst>
            </p:cNvPr>
            <p:cNvSpPr/>
            <p:nvPr/>
          </p:nvSpPr>
          <p:spPr>
            <a:xfrm>
              <a:off x="-13854" y="415635"/>
              <a:ext cx="3654961" cy="4979298"/>
            </a:xfrm>
            <a:custGeom>
              <a:avLst/>
              <a:gdLst>
                <a:gd name="connsiteX0" fmla="*/ 3034146 w 3034146"/>
                <a:gd name="connsiteY0" fmla="*/ 0 h 4724400"/>
                <a:gd name="connsiteX1" fmla="*/ 1676400 w 3034146"/>
                <a:gd name="connsiteY1" fmla="*/ 1939636 h 4724400"/>
                <a:gd name="connsiteX2" fmla="*/ 831273 w 3034146"/>
                <a:gd name="connsiteY2" fmla="*/ 2521527 h 4724400"/>
                <a:gd name="connsiteX3" fmla="*/ 498764 w 3034146"/>
                <a:gd name="connsiteY3" fmla="*/ 4322618 h 4724400"/>
                <a:gd name="connsiteX4" fmla="*/ 13855 w 3034146"/>
                <a:gd name="connsiteY4" fmla="*/ 4724400 h 4724400"/>
                <a:gd name="connsiteX5" fmla="*/ 0 w 3034146"/>
                <a:gd name="connsiteY5" fmla="*/ 41564 h 4724400"/>
                <a:gd name="connsiteX6" fmla="*/ 3034146 w 3034146"/>
                <a:gd name="connsiteY6" fmla="*/ 0 h 4724400"/>
                <a:gd name="connsiteX0" fmla="*/ 3034146 w 3034146"/>
                <a:gd name="connsiteY0" fmla="*/ 0 h 5021667"/>
                <a:gd name="connsiteX1" fmla="*/ 1676400 w 3034146"/>
                <a:gd name="connsiteY1" fmla="*/ 1939636 h 5021667"/>
                <a:gd name="connsiteX2" fmla="*/ 831273 w 3034146"/>
                <a:gd name="connsiteY2" fmla="*/ 2521527 h 5021667"/>
                <a:gd name="connsiteX3" fmla="*/ 498764 w 3034146"/>
                <a:gd name="connsiteY3" fmla="*/ 4322618 h 5021667"/>
                <a:gd name="connsiteX4" fmla="*/ 13855 w 3034146"/>
                <a:gd name="connsiteY4" fmla="*/ 4724400 h 5021667"/>
                <a:gd name="connsiteX5" fmla="*/ 0 w 3034146"/>
                <a:gd name="connsiteY5" fmla="*/ 41564 h 5021667"/>
                <a:gd name="connsiteX6" fmla="*/ 3034146 w 3034146"/>
                <a:gd name="connsiteY6" fmla="*/ 0 h 5021667"/>
                <a:gd name="connsiteX0" fmla="*/ 3034146 w 3034146"/>
                <a:gd name="connsiteY0" fmla="*/ 0 h 5021667"/>
                <a:gd name="connsiteX1" fmla="*/ 1676400 w 3034146"/>
                <a:gd name="connsiteY1" fmla="*/ 1939636 h 5021667"/>
                <a:gd name="connsiteX2" fmla="*/ 831273 w 3034146"/>
                <a:gd name="connsiteY2" fmla="*/ 2521527 h 5021667"/>
                <a:gd name="connsiteX3" fmla="*/ 498764 w 3034146"/>
                <a:gd name="connsiteY3" fmla="*/ 4322618 h 5021667"/>
                <a:gd name="connsiteX4" fmla="*/ 13855 w 3034146"/>
                <a:gd name="connsiteY4" fmla="*/ 4724400 h 5021667"/>
                <a:gd name="connsiteX5" fmla="*/ 0 w 3034146"/>
                <a:gd name="connsiteY5" fmla="*/ 41564 h 5021667"/>
                <a:gd name="connsiteX6" fmla="*/ 3034146 w 3034146"/>
                <a:gd name="connsiteY6" fmla="*/ 0 h 5021667"/>
                <a:gd name="connsiteX0" fmla="*/ 3034146 w 3073956"/>
                <a:gd name="connsiteY0" fmla="*/ 0 h 5021667"/>
                <a:gd name="connsiteX1" fmla="*/ 1676400 w 3073956"/>
                <a:gd name="connsiteY1" fmla="*/ 1939636 h 5021667"/>
                <a:gd name="connsiteX2" fmla="*/ 831273 w 3073956"/>
                <a:gd name="connsiteY2" fmla="*/ 2521527 h 5021667"/>
                <a:gd name="connsiteX3" fmla="*/ 498764 w 3073956"/>
                <a:gd name="connsiteY3" fmla="*/ 4322618 h 5021667"/>
                <a:gd name="connsiteX4" fmla="*/ 13855 w 3073956"/>
                <a:gd name="connsiteY4" fmla="*/ 4724400 h 5021667"/>
                <a:gd name="connsiteX5" fmla="*/ 0 w 3073956"/>
                <a:gd name="connsiteY5" fmla="*/ 41564 h 5021667"/>
                <a:gd name="connsiteX6" fmla="*/ 3034146 w 3073956"/>
                <a:gd name="connsiteY6" fmla="*/ 0 h 5021667"/>
                <a:gd name="connsiteX0" fmla="*/ 3034146 w 3101237"/>
                <a:gd name="connsiteY0" fmla="*/ 0 h 5021667"/>
                <a:gd name="connsiteX1" fmla="*/ 2286000 w 3101237"/>
                <a:gd name="connsiteY1" fmla="*/ 2119745 h 5021667"/>
                <a:gd name="connsiteX2" fmla="*/ 831273 w 3101237"/>
                <a:gd name="connsiteY2" fmla="*/ 2521527 h 5021667"/>
                <a:gd name="connsiteX3" fmla="*/ 498764 w 3101237"/>
                <a:gd name="connsiteY3" fmla="*/ 4322618 h 5021667"/>
                <a:gd name="connsiteX4" fmla="*/ 13855 w 3101237"/>
                <a:gd name="connsiteY4" fmla="*/ 4724400 h 5021667"/>
                <a:gd name="connsiteX5" fmla="*/ 0 w 3101237"/>
                <a:gd name="connsiteY5" fmla="*/ 41564 h 5021667"/>
                <a:gd name="connsiteX6" fmla="*/ 3034146 w 3101237"/>
                <a:gd name="connsiteY6" fmla="*/ 0 h 5021667"/>
                <a:gd name="connsiteX0" fmla="*/ 3740728 w 3780989"/>
                <a:gd name="connsiteY0" fmla="*/ 13854 h 4980103"/>
                <a:gd name="connsiteX1" fmla="*/ 2286000 w 3780989"/>
                <a:gd name="connsiteY1" fmla="*/ 2078181 h 4980103"/>
                <a:gd name="connsiteX2" fmla="*/ 831273 w 3780989"/>
                <a:gd name="connsiteY2" fmla="*/ 2479963 h 4980103"/>
                <a:gd name="connsiteX3" fmla="*/ 498764 w 3780989"/>
                <a:gd name="connsiteY3" fmla="*/ 4281054 h 4980103"/>
                <a:gd name="connsiteX4" fmla="*/ 13855 w 3780989"/>
                <a:gd name="connsiteY4" fmla="*/ 4682836 h 4980103"/>
                <a:gd name="connsiteX5" fmla="*/ 0 w 3780989"/>
                <a:gd name="connsiteY5" fmla="*/ 0 h 4980103"/>
                <a:gd name="connsiteX6" fmla="*/ 3740728 w 3780989"/>
                <a:gd name="connsiteY6" fmla="*/ 13854 h 4980103"/>
                <a:gd name="connsiteX0" fmla="*/ 3740728 w 3803936"/>
                <a:gd name="connsiteY0" fmla="*/ 13854 h 4980103"/>
                <a:gd name="connsiteX1" fmla="*/ 2826327 w 3803936"/>
                <a:gd name="connsiteY1" fmla="*/ 1884217 h 4980103"/>
                <a:gd name="connsiteX2" fmla="*/ 831273 w 3803936"/>
                <a:gd name="connsiteY2" fmla="*/ 2479963 h 4980103"/>
                <a:gd name="connsiteX3" fmla="*/ 498764 w 3803936"/>
                <a:gd name="connsiteY3" fmla="*/ 4281054 h 4980103"/>
                <a:gd name="connsiteX4" fmla="*/ 13855 w 3803936"/>
                <a:gd name="connsiteY4" fmla="*/ 4682836 h 4980103"/>
                <a:gd name="connsiteX5" fmla="*/ 0 w 3803936"/>
                <a:gd name="connsiteY5" fmla="*/ 0 h 4980103"/>
                <a:gd name="connsiteX6" fmla="*/ 3740728 w 3803936"/>
                <a:gd name="connsiteY6" fmla="*/ 13854 h 4980103"/>
                <a:gd name="connsiteX0" fmla="*/ 3740728 w 3819518"/>
                <a:gd name="connsiteY0" fmla="*/ 13854 h 4980103"/>
                <a:gd name="connsiteX1" fmla="*/ 2826327 w 3819518"/>
                <a:gd name="connsiteY1" fmla="*/ 1884217 h 4980103"/>
                <a:gd name="connsiteX2" fmla="*/ 831273 w 3819518"/>
                <a:gd name="connsiteY2" fmla="*/ 2479963 h 4980103"/>
                <a:gd name="connsiteX3" fmla="*/ 498764 w 3819518"/>
                <a:gd name="connsiteY3" fmla="*/ 4281054 h 4980103"/>
                <a:gd name="connsiteX4" fmla="*/ 13855 w 3819518"/>
                <a:gd name="connsiteY4" fmla="*/ 4682836 h 4980103"/>
                <a:gd name="connsiteX5" fmla="*/ 0 w 3819518"/>
                <a:gd name="connsiteY5" fmla="*/ 0 h 4980103"/>
                <a:gd name="connsiteX6" fmla="*/ 3740728 w 3819518"/>
                <a:gd name="connsiteY6" fmla="*/ 13854 h 4980103"/>
                <a:gd name="connsiteX0" fmla="*/ 3699165 w 3764759"/>
                <a:gd name="connsiteY0" fmla="*/ 0 h 4980103"/>
                <a:gd name="connsiteX1" fmla="*/ 2826327 w 3764759"/>
                <a:gd name="connsiteY1" fmla="*/ 1884217 h 4980103"/>
                <a:gd name="connsiteX2" fmla="*/ 831273 w 3764759"/>
                <a:gd name="connsiteY2" fmla="*/ 2479963 h 4980103"/>
                <a:gd name="connsiteX3" fmla="*/ 498764 w 3764759"/>
                <a:gd name="connsiteY3" fmla="*/ 4281054 h 4980103"/>
                <a:gd name="connsiteX4" fmla="*/ 13855 w 3764759"/>
                <a:gd name="connsiteY4" fmla="*/ 4682836 h 4980103"/>
                <a:gd name="connsiteX5" fmla="*/ 0 w 3764759"/>
                <a:gd name="connsiteY5" fmla="*/ 0 h 4980103"/>
                <a:gd name="connsiteX6" fmla="*/ 3699165 w 3764759"/>
                <a:gd name="connsiteY6" fmla="*/ 0 h 4980103"/>
                <a:gd name="connsiteX0" fmla="*/ 3408220 w 3496956"/>
                <a:gd name="connsiteY0" fmla="*/ 0 h 4993957"/>
                <a:gd name="connsiteX1" fmla="*/ 2826327 w 3496956"/>
                <a:gd name="connsiteY1" fmla="*/ 1898071 h 4993957"/>
                <a:gd name="connsiteX2" fmla="*/ 831273 w 3496956"/>
                <a:gd name="connsiteY2" fmla="*/ 2493817 h 4993957"/>
                <a:gd name="connsiteX3" fmla="*/ 498764 w 3496956"/>
                <a:gd name="connsiteY3" fmla="*/ 4294908 h 4993957"/>
                <a:gd name="connsiteX4" fmla="*/ 13855 w 3496956"/>
                <a:gd name="connsiteY4" fmla="*/ 4696690 h 4993957"/>
                <a:gd name="connsiteX5" fmla="*/ 0 w 3496956"/>
                <a:gd name="connsiteY5" fmla="*/ 13854 h 4993957"/>
                <a:gd name="connsiteX6" fmla="*/ 3408220 w 3496956"/>
                <a:gd name="connsiteY6" fmla="*/ 0 h 4993957"/>
                <a:gd name="connsiteX0" fmla="*/ 3408220 w 3460882"/>
                <a:gd name="connsiteY0" fmla="*/ 0 h 4993957"/>
                <a:gd name="connsiteX1" fmla="*/ 2355272 w 3460882"/>
                <a:gd name="connsiteY1" fmla="*/ 1787235 h 4993957"/>
                <a:gd name="connsiteX2" fmla="*/ 831273 w 3460882"/>
                <a:gd name="connsiteY2" fmla="*/ 2493817 h 4993957"/>
                <a:gd name="connsiteX3" fmla="*/ 498764 w 3460882"/>
                <a:gd name="connsiteY3" fmla="*/ 4294908 h 4993957"/>
                <a:gd name="connsiteX4" fmla="*/ 13855 w 3460882"/>
                <a:gd name="connsiteY4" fmla="*/ 4696690 h 4993957"/>
                <a:gd name="connsiteX5" fmla="*/ 0 w 3460882"/>
                <a:gd name="connsiteY5" fmla="*/ 13854 h 4993957"/>
                <a:gd name="connsiteX6" fmla="*/ 3408220 w 3460882"/>
                <a:gd name="connsiteY6" fmla="*/ 0 h 4993957"/>
                <a:gd name="connsiteX0" fmla="*/ 3408220 w 3461814"/>
                <a:gd name="connsiteY0" fmla="*/ 0 h 4997951"/>
                <a:gd name="connsiteX1" fmla="*/ 2355272 w 3461814"/>
                <a:gd name="connsiteY1" fmla="*/ 1787235 h 4997951"/>
                <a:gd name="connsiteX2" fmla="*/ 706582 w 3461814"/>
                <a:gd name="connsiteY2" fmla="*/ 2369126 h 4997951"/>
                <a:gd name="connsiteX3" fmla="*/ 498764 w 3461814"/>
                <a:gd name="connsiteY3" fmla="*/ 4294908 h 4997951"/>
                <a:gd name="connsiteX4" fmla="*/ 13855 w 3461814"/>
                <a:gd name="connsiteY4" fmla="*/ 4696690 h 4997951"/>
                <a:gd name="connsiteX5" fmla="*/ 0 w 3461814"/>
                <a:gd name="connsiteY5" fmla="*/ 13854 h 4997951"/>
                <a:gd name="connsiteX6" fmla="*/ 3408220 w 3461814"/>
                <a:gd name="connsiteY6" fmla="*/ 0 h 4997951"/>
                <a:gd name="connsiteX0" fmla="*/ 3505202 w 3555152"/>
                <a:gd name="connsiteY0" fmla="*/ 13855 h 4984097"/>
                <a:gd name="connsiteX1" fmla="*/ 2355272 w 3555152"/>
                <a:gd name="connsiteY1" fmla="*/ 1773381 h 4984097"/>
                <a:gd name="connsiteX2" fmla="*/ 706582 w 3555152"/>
                <a:gd name="connsiteY2" fmla="*/ 2355272 h 4984097"/>
                <a:gd name="connsiteX3" fmla="*/ 498764 w 3555152"/>
                <a:gd name="connsiteY3" fmla="*/ 4281054 h 4984097"/>
                <a:gd name="connsiteX4" fmla="*/ 13855 w 3555152"/>
                <a:gd name="connsiteY4" fmla="*/ 4682836 h 4984097"/>
                <a:gd name="connsiteX5" fmla="*/ 0 w 3555152"/>
                <a:gd name="connsiteY5" fmla="*/ 0 h 4984097"/>
                <a:gd name="connsiteX6" fmla="*/ 3505202 w 3555152"/>
                <a:gd name="connsiteY6" fmla="*/ 13855 h 4984097"/>
                <a:gd name="connsiteX0" fmla="*/ 3505202 w 3509945"/>
                <a:gd name="connsiteY0" fmla="*/ 13855 h 4984097"/>
                <a:gd name="connsiteX1" fmla="*/ 2355272 w 3509945"/>
                <a:gd name="connsiteY1" fmla="*/ 1773381 h 4984097"/>
                <a:gd name="connsiteX2" fmla="*/ 706582 w 3509945"/>
                <a:gd name="connsiteY2" fmla="*/ 2355272 h 4984097"/>
                <a:gd name="connsiteX3" fmla="*/ 498764 w 3509945"/>
                <a:gd name="connsiteY3" fmla="*/ 4281054 h 4984097"/>
                <a:gd name="connsiteX4" fmla="*/ 13855 w 3509945"/>
                <a:gd name="connsiteY4" fmla="*/ 4682836 h 4984097"/>
                <a:gd name="connsiteX5" fmla="*/ 0 w 3509945"/>
                <a:gd name="connsiteY5" fmla="*/ 0 h 4984097"/>
                <a:gd name="connsiteX6" fmla="*/ 3505202 w 3509945"/>
                <a:gd name="connsiteY6" fmla="*/ 13855 h 4984097"/>
                <a:gd name="connsiteX0" fmla="*/ 3505202 w 3510195"/>
                <a:gd name="connsiteY0" fmla="*/ 13855 h 4984097"/>
                <a:gd name="connsiteX1" fmla="*/ 2355272 w 3510195"/>
                <a:gd name="connsiteY1" fmla="*/ 1773381 h 4984097"/>
                <a:gd name="connsiteX2" fmla="*/ 706582 w 3510195"/>
                <a:gd name="connsiteY2" fmla="*/ 2355272 h 4984097"/>
                <a:gd name="connsiteX3" fmla="*/ 498764 w 3510195"/>
                <a:gd name="connsiteY3" fmla="*/ 4281054 h 4984097"/>
                <a:gd name="connsiteX4" fmla="*/ 13855 w 3510195"/>
                <a:gd name="connsiteY4" fmla="*/ 4682836 h 4984097"/>
                <a:gd name="connsiteX5" fmla="*/ 0 w 3510195"/>
                <a:gd name="connsiteY5" fmla="*/ 0 h 4984097"/>
                <a:gd name="connsiteX6" fmla="*/ 3505202 w 3510195"/>
                <a:gd name="connsiteY6" fmla="*/ 13855 h 4984097"/>
                <a:gd name="connsiteX0" fmla="*/ 3505202 w 3510379"/>
                <a:gd name="connsiteY0" fmla="*/ 13855 h 4984097"/>
                <a:gd name="connsiteX1" fmla="*/ 2382981 w 3510379"/>
                <a:gd name="connsiteY1" fmla="*/ 1911927 h 4984097"/>
                <a:gd name="connsiteX2" fmla="*/ 706582 w 3510379"/>
                <a:gd name="connsiteY2" fmla="*/ 2355272 h 4984097"/>
                <a:gd name="connsiteX3" fmla="*/ 498764 w 3510379"/>
                <a:gd name="connsiteY3" fmla="*/ 4281054 h 4984097"/>
                <a:gd name="connsiteX4" fmla="*/ 13855 w 3510379"/>
                <a:gd name="connsiteY4" fmla="*/ 4682836 h 4984097"/>
                <a:gd name="connsiteX5" fmla="*/ 0 w 3510379"/>
                <a:gd name="connsiteY5" fmla="*/ 0 h 4984097"/>
                <a:gd name="connsiteX6" fmla="*/ 3505202 w 3510379"/>
                <a:gd name="connsiteY6" fmla="*/ 13855 h 4984097"/>
                <a:gd name="connsiteX0" fmla="*/ 3865420 w 3868973"/>
                <a:gd name="connsiteY0" fmla="*/ 13855 h 4984097"/>
                <a:gd name="connsiteX1" fmla="*/ 2382981 w 3868973"/>
                <a:gd name="connsiteY1" fmla="*/ 1911927 h 4984097"/>
                <a:gd name="connsiteX2" fmla="*/ 706582 w 3868973"/>
                <a:gd name="connsiteY2" fmla="*/ 2355272 h 4984097"/>
                <a:gd name="connsiteX3" fmla="*/ 498764 w 3868973"/>
                <a:gd name="connsiteY3" fmla="*/ 4281054 h 4984097"/>
                <a:gd name="connsiteX4" fmla="*/ 13855 w 3868973"/>
                <a:gd name="connsiteY4" fmla="*/ 4682836 h 4984097"/>
                <a:gd name="connsiteX5" fmla="*/ 0 w 3868973"/>
                <a:gd name="connsiteY5" fmla="*/ 0 h 4984097"/>
                <a:gd name="connsiteX6" fmla="*/ 3865420 w 3868973"/>
                <a:gd name="connsiteY6" fmla="*/ 13855 h 4984097"/>
                <a:gd name="connsiteX0" fmla="*/ 3865420 w 3873426"/>
                <a:gd name="connsiteY0" fmla="*/ 13855 h 4984097"/>
                <a:gd name="connsiteX1" fmla="*/ 2992581 w 3873426"/>
                <a:gd name="connsiteY1" fmla="*/ 1717964 h 4984097"/>
                <a:gd name="connsiteX2" fmla="*/ 706582 w 3873426"/>
                <a:gd name="connsiteY2" fmla="*/ 2355272 h 4984097"/>
                <a:gd name="connsiteX3" fmla="*/ 498764 w 3873426"/>
                <a:gd name="connsiteY3" fmla="*/ 4281054 h 4984097"/>
                <a:gd name="connsiteX4" fmla="*/ 13855 w 3873426"/>
                <a:gd name="connsiteY4" fmla="*/ 4682836 h 4984097"/>
                <a:gd name="connsiteX5" fmla="*/ 0 w 3873426"/>
                <a:gd name="connsiteY5" fmla="*/ 0 h 4984097"/>
                <a:gd name="connsiteX6" fmla="*/ 3865420 w 3873426"/>
                <a:gd name="connsiteY6" fmla="*/ 13855 h 4984097"/>
                <a:gd name="connsiteX0" fmla="*/ 3865420 w 3873179"/>
                <a:gd name="connsiteY0" fmla="*/ 13855 h 4980543"/>
                <a:gd name="connsiteX1" fmla="*/ 2992581 w 3873179"/>
                <a:gd name="connsiteY1" fmla="*/ 1717964 h 4980543"/>
                <a:gd name="connsiteX2" fmla="*/ 803564 w 3873179"/>
                <a:gd name="connsiteY2" fmla="*/ 2466109 h 4980543"/>
                <a:gd name="connsiteX3" fmla="*/ 498764 w 3873179"/>
                <a:gd name="connsiteY3" fmla="*/ 4281054 h 4980543"/>
                <a:gd name="connsiteX4" fmla="*/ 13855 w 3873179"/>
                <a:gd name="connsiteY4" fmla="*/ 4682836 h 4980543"/>
                <a:gd name="connsiteX5" fmla="*/ 0 w 3873179"/>
                <a:gd name="connsiteY5" fmla="*/ 0 h 4980543"/>
                <a:gd name="connsiteX6" fmla="*/ 3865420 w 3873179"/>
                <a:gd name="connsiteY6" fmla="*/ 13855 h 4980543"/>
                <a:gd name="connsiteX0" fmla="*/ 3532911 w 3549464"/>
                <a:gd name="connsiteY0" fmla="*/ 138545 h 4980543"/>
                <a:gd name="connsiteX1" fmla="*/ 2992581 w 3549464"/>
                <a:gd name="connsiteY1" fmla="*/ 1717964 h 4980543"/>
                <a:gd name="connsiteX2" fmla="*/ 803564 w 3549464"/>
                <a:gd name="connsiteY2" fmla="*/ 2466109 h 4980543"/>
                <a:gd name="connsiteX3" fmla="*/ 498764 w 3549464"/>
                <a:gd name="connsiteY3" fmla="*/ 4281054 h 4980543"/>
                <a:gd name="connsiteX4" fmla="*/ 13855 w 3549464"/>
                <a:gd name="connsiteY4" fmla="*/ 4682836 h 4980543"/>
                <a:gd name="connsiteX5" fmla="*/ 0 w 3549464"/>
                <a:gd name="connsiteY5" fmla="*/ 0 h 4980543"/>
                <a:gd name="connsiteX6" fmla="*/ 3532911 w 3549464"/>
                <a:gd name="connsiteY6" fmla="*/ 138545 h 4980543"/>
                <a:gd name="connsiteX0" fmla="*/ 3546766 w 3562611"/>
                <a:gd name="connsiteY0" fmla="*/ 0 h 5008253"/>
                <a:gd name="connsiteX1" fmla="*/ 2992581 w 3562611"/>
                <a:gd name="connsiteY1" fmla="*/ 1745674 h 5008253"/>
                <a:gd name="connsiteX2" fmla="*/ 803564 w 3562611"/>
                <a:gd name="connsiteY2" fmla="*/ 2493819 h 5008253"/>
                <a:gd name="connsiteX3" fmla="*/ 498764 w 3562611"/>
                <a:gd name="connsiteY3" fmla="*/ 4308764 h 5008253"/>
                <a:gd name="connsiteX4" fmla="*/ 13855 w 3562611"/>
                <a:gd name="connsiteY4" fmla="*/ 4710546 h 5008253"/>
                <a:gd name="connsiteX5" fmla="*/ 0 w 3562611"/>
                <a:gd name="connsiteY5" fmla="*/ 27710 h 5008253"/>
                <a:gd name="connsiteX6" fmla="*/ 3546766 w 3562611"/>
                <a:gd name="connsiteY6" fmla="*/ 0 h 5008253"/>
                <a:gd name="connsiteX0" fmla="*/ 3546766 w 3706909"/>
                <a:gd name="connsiteY0" fmla="*/ 0 h 5008253"/>
                <a:gd name="connsiteX1" fmla="*/ 2992581 w 3706909"/>
                <a:gd name="connsiteY1" fmla="*/ 1745674 h 5008253"/>
                <a:gd name="connsiteX2" fmla="*/ 803564 w 3706909"/>
                <a:gd name="connsiteY2" fmla="*/ 2493819 h 5008253"/>
                <a:gd name="connsiteX3" fmla="*/ 498764 w 3706909"/>
                <a:gd name="connsiteY3" fmla="*/ 4308764 h 5008253"/>
                <a:gd name="connsiteX4" fmla="*/ 13855 w 3706909"/>
                <a:gd name="connsiteY4" fmla="*/ 4710546 h 5008253"/>
                <a:gd name="connsiteX5" fmla="*/ 0 w 3706909"/>
                <a:gd name="connsiteY5" fmla="*/ 27710 h 5008253"/>
                <a:gd name="connsiteX6" fmla="*/ 3546766 w 3706909"/>
                <a:gd name="connsiteY6" fmla="*/ 0 h 5008253"/>
                <a:gd name="connsiteX0" fmla="*/ 3546766 w 3576888"/>
                <a:gd name="connsiteY0" fmla="*/ 0 h 5008253"/>
                <a:gd name="connsiteX1" fmla="*/ 2992581 w 3576888"/>
                <a:gd name="connsiteY1" fmla="*/ 1745674 h 5008253"/>
                <a:gd name="connsiteX2" fmla="*/ 803564 w 3576888"/>
                <a:gd name="connsiteY2" fmla="*/ 2493819 h 5008253"/>
                <a:gd name="connsiteX3" fmla="*/ 498764 w 3576888"/>
                <a:gd name="connsiteY3" fmla="*/ 4308764 h 5008253"/>
                <a:gd name="connsiteX4" fmla="*/ 13855 w 3576888"/>
                <a:gd name="connsiteY4" fmla="*/ 4710546 h 5008253"/>
                <a:gd name="connsiteX5" fmla="*/ 0 w 3576888"/>
                <a:gd name="connsiteY5" fmla="*/ 27710 h 5008253"/>
                <a:gd name="connsiteX6" fmla="*/ 3546766 w 3576888"/>
                <a:gd name="connsiteY6" fmla="*/ 0 h 5008253"/>
                <a:gd name="connsiteX0" fmla="*/ 3546766 w 3560729"/>
                <a:gd name="connsiteY0" fmla="*/ 0 h 5008253"/>
                <a:gd name="connsiteX1" fmla="*/ 2604653 w 3560729"/>
                <a:gd name="connsiteY1" fmla="*/ 1814947 h 5008253"/>
                <a:gd name="connsiteX2" fmla="*/ 803564 w 3560729"/>
                <a:gd name="connsiteY2" fmla="*/ 2493819 h 5008253"/>
                <a:gd name="connsiteX3" fmla="*/ 498764 w 3560729"/>
                <a:gd name="connsiteY3" fmla="*/ 4308764 h 5008253"/>
                <a:gd name="connsiteX4" fmla="*/ 13855 w 3560729"/>
                <a:gd name="connsiteY4" fmla="*/ 4710546 h 5008253"/>
                <a:gd name="connsiteX5" fmla="*/ 0 w 3560729"/>
                <a:gd name="connsiteY5" fmla="*/ 27710 h 5008253"/>
                <a:gd name="connsiteX6" fmla="*/ 3546766 w 3560729"/>
                <a:gd name="connsiteY6" fmla="*/ 0 h 5008253"/>
                <a:gd name="connsiteX0" fmla="*/ 3546766 w 3560729"/>
                <a:gd name="connsiteY0" fmla="*/ 0 h 5022108"/>
                <a:gd name="connsiteX1" fmla="*/ 2604653 w 3560729"/>
                <a:gd name="connsiteY1" fmla="*/ 1828802 h 5022108"/>
                <a:gd name="connsiteX2" fmla="*/ 803564 w 3560729"/>
                <a:gd name="connsiteY2" fmla="*/ 2507674 h 5022108"/>
                <a:gd name="connsiteX3" fmla="*/ 498764 w 3560729"/>
                <a:gd name="connsiteY3" fmla="*/ 4322619 h 5022108"/>
                <a:gd name="connsiteX4" fmla="*/ 13855 w 3560729"/>
                <a:gd name="connsiteY4" fmla="*/ 4724401 h 5022108"/>
                <a:gd name="connsiteX5" fmla="*/ 0 w 3560729"/>
                <a:gd name="connsiteY5" fmla="*/ 41565 h 5022108"/>
                <a:gd name="connsiteX6" fmla="*/ 3546766 w 3560729"/>
                <a:gd name="connsiteY6" fmla="*/ 0 h 5022108"/>
                <a:gd name="connsiteX0" fmla="*/ 3546766 w 3560729"/>
                <a:gd name="connsiteY0" fmla="*/ 0 h 5028368"/>
                <a:gd name="connsiteX1" fmla="*/ 2604653 w 3560729"/>
                <a:gd name="connsiteY1" fmla="*/ 1828802 h 5028368"/>
                <a:gd name="connsiteX2" fmla="*/ 803564 w 3560729"/>
                <a:gd name="connsiteY2" fmla="*/ 2313710 h 5028368"/>
                <a:gd name="connsiteX3" fmla="*/ 498764 w 3560729"/>
                <a:gd name="connsiteY3" fmla="*/ 4322619 h 5028368"/>
                <a:gd name="connsiteX4" fmla="*/ 13855 w 3560729"/>
                <a:gd name="connsiteY4" fmla="*/ 4724401 h 5028368"/>
                <a:gd name="connsiteX5" fmla="*/ 0 w 3560729"/>
                <a:gd name="connsiteY5" fmla="*/ 41565 h 5028368"/>
                <a:gd name="connsiteX6" fmla="*/ 3546766 w 3560729"/>
                <a:gd name="connsiteY6" fmla="*/ 0 h 5028368"/>
                <a:gd name="connsiteX0" fmla="*/ 3546766 w 3567061"/>
                <a:gd name="connsiteY0" fmla="*/ 0 h 5028368"/>
                <a:gd name="connsiteX1" fmla="*/ 2826326 w 3567061"/>
                <a:gd name="connsiteY1" fmla="*/ 1731820 h 5028368"/>
                <a:gd name="connsiteX2" fmla="*/ 803564 w 3567061"/>
                <a:gd name="connsiteY2" fmla="*/ 2313710 h 5028368"/>
                <a:gd name="connsiteX3" fmla="*/ 498764 w 3567061"/>
                <a:gd name="connsiteY3" fmla="*/ 4322619 h 5028368"/>
                <a:gd name="connsiteX4" fmla="*/ 13855 w 3567061"/>
                <a:gd name="connsiteY4" fmla="*/ 4724401 h 5028368"/>
                <a:gd name="connsiteX5" fmla="*/ 0 w 3567061"/>
                <a:gd name="connsiteY5" fmla="*/ 41565 h 5028368"/>
                <a:gd name="connsiteX6" fmla="*/ 3546766 w 3567061"/>
                <a:gd name="connsiteY6" fmla="*/ 0 h 5028368"/>
                <a:gd name="connsiteX0" fmla="*/ 3546766 w 3567061"/>
                <a:gd name="connsiteY0" fmla="*/ 0 h 4939815"/>
                <a:gd name="connsiteX1" fmla="*/ 2826326 w 3567061"/>
                <a:gd name="connsiteY1" fmla="*/ 1731820 h 4939815"/>
                <a:gd name="connsiteX2" fmla="*/ 803564 w 3567061"/>
                <a:gd name="connsiteY2" fmla="*/ 2313710 h 4939815"/>
                <a:gd name="connsiteX3" fmla="*/ 1066801 w 3567061"/>
                <a:gd name="connsiteY3" fmla="*/ 3782292 h 4939815"/>
                <a:gd name="connsiteX4" fmla="*/ 13855 w 3567061"/>
                <a:gd name="connsiteY4" fmla="*/ 4724401 h 4939815"/>
                <a:gd name="connsiteX5" fmla="*/ 0 w 3567061"/>
                <a:gd name="connsiteY5" fmla="*/ 41565 h 4939815"/>
                <a:gd name="connsiteX6" fmla="*/ 3546766 w 3567061"/>
                <a:gd name="connsiteY6" fmla="*/ 0 h 4939815"/>
                <a:gd name="connsiteX0" fmla="*/ 3546766 w 3567427"/>
                <a:gd name="connsiteY0" fmla="*/ 0 h 4944652"/>
                <a:gd name="connsiteX1" fmla="*/ 2826326 w 3567427"/>
                <a:gd name="connsiteY1" fmla="*/ 1731820 h 4944652"/>
                <a:gd name="connsiteX2" fmla="*/ 748145 w 3567427"/>
                <a:gd name="connsiteY2" fmla="*/ 2050474 h 4944652"/>
                <a:gd name="connsiteX3" fmla="*/ 1066801 w 3567427"/>
                <a:gd name="connsiteY3" fmla="*/ 3782292 h 4944652"/>
                <a:gd name="connsiteX4" fmla="*/ 13855 w 3567427"/>
                <a:gd name="connsiteY4" fmla="*/ 4724401 h 4944652"/>
                <a:gd name="connsiteX5" fmla="*/ 0 w 3567427"/>
                <a:gd name="connsiteY5" fmla="*/ 41565 h 4944652"/>
                <a:gd name="connsiteX6" fmla="*/ 3546766 w 3567427"/>
                <a:gd name="connsiteY6" fmla="*/ 0 h 4944652"/>
                <a:gd name="connsiteX0" fmla="*/ 3546766 w 3566619"/>
                <a:gd name="connsiteY0" fmla="*/ 0 h 4940065"/>
                <a:gd name="connsiteX1" fmla="*/ 2826326 w 3566619"/>
                <a:gd name="connsiteY1" fmla="*/ 1731820 h 4940065"/>
                <a:gd name="connsiteX2" fmla="*/ 872836 w 3566619"/>
                <a:gd name="connsiteY2" fmla="*/ 2299856 h 4940065"/>
                <a:gd name="connsiteX3" fmla="*/ 1066801 w 3566619"/>
                <a:gd name="connsiteY3" fmla="*/ 3782292 h 4940065"/>
                <a:gd name="connsiteX4" fmla="*/ 13855 w 3566619"/>
                <a:gd name="connsiteY4" fmla="*/ 4724401 h 4940065"/>
                <a:gd name="connsiteX5" fmla="*/ 0 w 3566619"/>
                <a:gd name="connsiteY5" fmla="*/ 41565 h 4940065"/>
                <a:gd name="connsiteX6" fmla="*/ 3546766 w 3566619"/>
                <a:gd name="connsiteY6" fmla="*/ 0 h 4940065"/>
                <a:gd name="connsiteX0" fmla="*/ 3546766 w 3566619"/>
                <a:gd name="connsiteY0" fmla="*/ 0 h 4943391"/>
                <a:gd name="connsiteX1" fmla="*/ 2826326 w 3566619"/>
                <a:gd name="connsiteY1" fmla="*/ 1731820 h 4943391"/>
                <a:gd name="connsiteX2" fmla="*/ 872836 w 3566619"/>
                <a:gd name="connsiteY2" fmla="*/ 2299856 h 4943391"/>
                <a:gd name="connsiteX3" fmla="*/ 1343891 w 3566619"/>
                <a:gd name="connsiteY3" fmla="*/ 3810001 h 4943391"/>
                <a:gd name="connsiteX4" fmla="*/ 13855 w 3566619"/>
                <a:gd name="connsiteY4" fmla="*/ 4724401 h 4943391"/>
                <a:gd name="connsiteX5" fmla="*/ 0 w 3566619"/>
                <a:gd name="connsiteY5" fmla="*/ 41565 h 4943391"/>
                <a:gd name="connsiteX6" fmla="*/ 3546766 w 3566619"/>
                <a:gd name="connsiteY6" fmla="*/ 0 h 4943391"/>
                <a:gd name="connsiteX0" fmla="*/ 3546766 w 3566619"/>
                <a:gd name="connsiteY0" fmla="*/ 0 h 4955848"/>
                <a:gd name="connsiteX1" fmla="*/ 2826326 w 3566619"/>
                <a:gd name="connsiteY1" fmla="*/ 1731820 h 4955848"/>
                <a:gd name="connsiteX2" fmla="*/ 872836 w 3566619"/>
                <a:gd name="connsiteY2" fmla="*/ 2299856 h 4955848"/>
                <a:gd name="connsiteX3" fmla="*/ 1136073 w 3566619"/>
                <a:gd name="connsiteY3" fmla="*/ 3906983 h 4955848"/>
                <a:gd name="connsiteX4" fmla="*/ 13855 w 3566619"/>
                <a:gd name="connsiteY4" fmla="*/ 4724401 h 4955848"/>
                <a:gd name="connsiteX5" fmla="*/ 0 w 3566619"/>
                <a:gd name="connsiteY5" fmla="*/ 41565 h 4955848"/>
                <a:gd name="connsiteX6" fmla="*/ 3546766 w 3566619"/>
                <a:gd name="connsiteY6" fmla="*/ 0 h 4955848"/>
                <a:gd name="connsiteX0" fmla="*/ 3546766 w 3609882"/>
                <a:gd name="connsiteY0" fmla="*/ 0 h 4955848"/>
                <a:gd name="connsiteX1" fmla="*/ 3214254 w 3609882"/>
                <a:gd name="connsiteY1" fmla="*/ 1579420 h 4955848"/>
                <a:gd name="connsiteX2" fmla="*/ 872836 w 3609882"/>
                <a:gd name="connsiteY2" fmla="*/ 2299856 h 4955848"/>
                <a:gd name="connsiteX3" fmla="*/ 1136073 w 3609882"/>
                <a:gd name="connsiteY3" fmla="*/ 3906983 h 4955848"/>
                <a:gd name="connsiteX4" fmla="*/ 13855 w 3609882"/>
                <a:gd name="connsiteY4" fmla="*/ 4724401 h 4955848"/>
                <a:gd name="connsiteX5" fmla="*/ 0 w 3609882"/>
                <a:gd name="connsiteY5" fmla="*/ 41565 h 4955848"/>
                <a:gd name="connsiteX6" fmla="*/ 3546766 w 3609882"/>
                <a:gd name="connsiteY6" fmla="*/ 0 h 4955848"/>
                <a:gd name="connsiteX0" fmla="*/ 3546766 w 3609882"/>
                <a:gd name="connsiteY0" fmla="*/ 0 h 4957825"/>
                <a:gd name="connsiteX1" fmla="*/ 3214254 w 3609882"/>
                <a:gd name="connsiteY1" fmla="*/ 1579420 h 4957825"/>
                <a:gd name="connsiteX2" fmla="*/ 872836 w 3609882"/>
                <a:gd name="connsiteY2" fmla="*/ 2299856 h 4957825"/>
                <a:gd name="connsiteX3" fmla="*/ 1136073 w 3609882"/>
                <a:gd name="connsiteY3" fmla="*/ 3906983 h 4957825"/>
                <a:gd name="connsiteX4" fmla="*/ 13855 w 3609882"/>
                <a:gd name="connsiteY4" fmla="*/ 4724401 h 4957825"/>
                <a:gd name="connsiteX5" fmla="*/ 0 w 3609882"/>
                <a:gd name="connsiteY5" fmla="*/ 41565 h 4957825"/>
                <a:gd name="connsiteX6" fmla="*/ 3546766 w 3609882"/>
                <a:gd name="connsiteY6" fmla="*/ 0 h 4957825"/>
                <a:gd name="connsiteX0" fmla="*/ 3635098 w 3698214"/>
                <a:gd name="connsiteY0" fmla="*/ 0 h 4956688"/>
                <a:gd name="connsiteX1" fmla="*/ 3302586 w 3698214"/>
                <a:gd name="connsiteY1" fmla="*/ 1579420 h 4956688"/>
                <a:gd name="connsiteX2" fmla="*/ 961168 w 3698214"/>
                <a:gd name="connsiteY2" fmla="*/ 2299856 h 4956688"/>
                <a:gd name="connsiteX3" fmla="*/ 1432223 w 3698214"/>
                <a:gd name="connsiteY3" fmla="*/ 4045529 h 4956688"/>
                <a:gd name="connsiteX4" fmla="*/ 102187 w 3698214"/>
                <a:gd name="connsiteY4" fmla="*/ 4724401 h 4956688"/>
                <a:gd name="connsiteX5" fmla="*/ 88332 w 3698214"/>
                <a:gd name="connsiteY5" fmla="*/ 41565 h 4956688"/>
                <a:gd name="connsiteX6" fmla="*/ 3635098 w 3698214"/>
                <a:gd name="connsiteY6" fmla="*/ 0 h 4956688"/>
                <a:gd name="connsiteX0" fmla="*/ 3635098 w 3698214"/>
                <a:gd name="connsiteY0" fmla="*/ 0 h 4956688"/>
                <a:gd name="connsiteX1" fmla="*/ 3302586 w 3698214"/>
                <a:gd name="connsiteY1" fmla="*/ 1579420 h 4956688"/>
                <a:gd name="connsiteX2" fmla="*/ 961168 w 3698214"/>
                <a:gd name="connsiteY2" fmla="*/ 2299856 h 4956688"/>
                <a:gd name="connsiteX3" fmla="*/ 1432223 w 3698214"/>
                <a:gd name="connsiteY3" fmla="*/ 4045529 h 4956688"/>
                <a:gd name="connsiteX4" fmla="*/ 102187 w 3698214"/>
                <a:gd name="connsiteY4" fmla="*/ 4724401 h 4956688"/>
                <a:gd name="connsiteX5" fmla="*/ 88332 w 3698214"/>
                <a:gd name="connsiteY5" fmla="*/ 41565 h 4956688"/>
                <a:gd name="connsiteX6" fmla="*/ 3635098 w 3698214"/>
                <a:gd name="connsiteY6" fmla="*/ 0 h 4956688"/>
                <a:gd name="connsiteX0" fmla="*/ 3635098 w 3698214"/>
                <a:gd name="connsiteY0" fmla="*/ 0 h 4956688"/>
                <a:gd name="connsiteX1" fmla="*/ 3302586 w 3698214"/>
                <a:gd name="connsiteY1" fmla="*/ 1579420 h 4956688"/>
                <a:gd name="connsiteX2" fmla="*/ 961168 w 3698214"/>
                <a:gd name="connsiteY2" fmla="*/ 2299856 h 4956688"/>
                <a:gd name="connsiteX3" fmla="*/ 1432223 w 3698214"/>
                <a:gd name="connsiteY3" fmla="*/ 4045529 h 4956688"/>
                <a:gd name="connsiteX4" fmla="*/ 102187 w 3698214"/>
                <a:gd name="connsiteY4" fmla="*/ 4724401 h 4956688"/>
                <a:gd name="connsiteX5" fmla="*/ 88332 w 3698214"/>
                <a:gd name="connsiteY5" fmla="*/ 41565 h 4956688"/>
                <a:gd name="connsiteX6" fmla="*/ 3635098 w 3698214"/>
                <a:gd name="connsiteY6" fmla="*/ 0 h 4956688"/>
                <a:gd name="connsiteX0" fmla="*/ 3591845 w 3654961"/>
                <a:gd name="connsiteY0" fmla="*/ 0 h 4968373"/>
                <a:gd name="connsiteX1" fmla="*/ 3259333 w 3654961"/>
                <a:gd name="connsiteY1" fmla="*/ 1579420 h 4968373"/>
                <a:gd name="connsiteX2" fmla="*/ 917915 w 3654961"/>
                <a:gd name="connsiteY2" fmla="*/ 2299856 h 4968373"/>
                <a:gd name="connsiteX3" fmla="*/ 1388970 w 3654961"/>
                <a:gd name="connsiteY3" fmla="*/ 4045529 h 4968373"/>
                <a:gd name="connsiteX4" fmla="*/ 58934 w 3654961"/>
                <a:gd name="connsiteY4" fmla="*/ 4724401 h 4968373"/>
                <a:gd name="connsiteX5" fmla="*/ 45079 w 3654961"/>
                <a:gd name="connsiteY5" fmla="*/ 41565 h 4968373"/>
                <a:gd name="connsiteX6" fmla="*/ 3591845 w 3654961"/>
                <a:gd name="connsiteY6" fmla="*/ 0 h 4968373"/>
                <a:gd name="connsiteX0" fmla="*/ 3591845 w 3654961"/>
                <a:gd name="connsiteY0" fmla="*/ 0 h 4967280"/>
                <a:gd name="connsiteX1" fmla="*/ 3259333 w 3654961"/>
                <a:gd name="connsiteY1" fmla="*/ 1579420 h 4967280"/>
                <a:gd name="connsiteX2" fmla="*/ 917915 w 3654961"/>
                <a:gd name="connsiteY2" fmla="*/ 2299856 h 4967280"/>
                <a:gd name="connsiteX3" fmla="*/ 1388970 w 3654961"/>
                <a:gd name="connsiteY3" fmla="*/ 4045529 h 4967280"/>
                <a:gd name="connsiteX4" fmla="*/ 58934 w 3654961"/>
                <a:gd name="connsiteY4" fmla="*/ 4724401 h 4967280"/>
                <a:gd name="connsiteX5" fmla="*/ 45079 w 3654961"/>
                <a:gd name="connsiteY5" fmla="*/ 41565 h 4967280"/>
                <a:gd name="connsiteX6" fmla="*/ 3591845 w 3654961"/>
                <a:gd name="connsiteY6" fmla="*/ 0 h 4967280"/>
                <a:gd name="connsiteX0" fmla="*/ 3591845 w 3654961"/>
                <a:gd name="connsiteY0" fmla="*/ 0 h 4979298"/>
                <a:gd name="connsiteX1" fmla="*/ 3259333 w 3654961"/>
                <a:gd name="connsiteY1" fmla="*/ 1579420 h 4979298"/>
                <a:gd name="connsiteX2" fmla="*/ 917915 w 3654961"/>
                <a:gd name="connsiteY2" fmla="*/ 2299856 h 4979298"/>
                <a:gd name="connsiteX3" fmla="*/ 1388970 w 3654961"/>
                <a:gd name="connsiteY3" fmla="*/ 4045529 h 4979298"/>
                <a:gd name="connsiteX4" fmla="*/ 58934 w 3654961"/>
                <a:gd name="connsiteY4" fmla="*/ 4738255 h 4979298"/>
                <a:gd name="connsiteX5" fmla="*/ 45079 w 3654961"/>
                <a:gd name="connsiteY5" fmla="*/ 41565 h 4979298"/>
                <a:gd name="connsiteX6" fmla="*/ 3591845 w 3654961"/>
                <a:gd name="connsiteY6" fmla="*/ 0 h 4979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54961" h="4979298">
                  <a:moveTo>
                    <a:pt x="3591845" y="0"/>
                  </a:moveTo>
                  <a:cubicBezTo>
                    <a:pt x="3704991" y="635000"/>
                    <a:pt x="3704988" y="1196111"/>
                    <a:pt x="3259333" y="1579420"/>
                  </a:cubicBezTo>
                  <a:cubicBezTo>
                    <a:pt x="2813678" y="1962729"/>
                    <a:pt x="1229642" y="1888838"/>
                    <a:pt x="917915" y="2299856"/>
                  </a:cubicBezTo>
                  <a:cubicBezTo>
                    <a:pt x="606188" y="2710874"/>
                    <a:pt x="1532133" y="3639129"/>
                    <a:pt x="1388970" y="4045529"/>
                  </a:cubicBezTo>
                  <a:cubicBezTo>
                    <a:pt x="1245807" y="4451929"/>
                    <a:pt x="185461" y="5430703"/>
                    <a:pt x="58934" y="4738255"/>
                  </a:cubicBezTo>
                  <a:cubicBezTo>
                    <a:pt x="-67593" y="4045807"/>
                    <a:pt x="49697" y="1602510"/>
                    <a:pt x="45079" y="41565"/>
                  </a:cubicBezTo>
                  <a:lnTo>
                    <a:pt x="3591845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4407" tIns="42203" rIns="84407" bIns="4220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th-TH" sz="1661"/>
            </a:p>
          </p:txBody>
        </p:sp>
        <p:sp>
          <p:nvSpPr>
            <p:cNvPr id="28" name="รูปแบบอิสระ: รูปร่าง 27">
              <a:extLst>
                <a:ext uri="{FF2B5EF4-FFF2-40B4-BE49-F238E27FC236}">
                  <a16:creationId xmlns:a16="http://schemas.microsoft.com/office/drawing/2014/main" id="{2BA85EDD-0A85-4EA9-8663-73F808501E58}"/>
                </a:ext>
              </a:extLst>
            </p:cNvPr>
            <p:cNvSpPr/>
            <p:nvPr/>
          </p:nvSpPr>
          <p:spPr>
            <a:xfrm>
              <a:off x="-13854" y="-53779"/>
              <a:ext cx="5988928" cy="3844532"/>
            </a:xfrm>
            <a:custGeom>
              <a:avLst/>
              <a:gdLst>
                <a:gd name="connsiteX0" fmla="*/ 5791200 w 5791200"/>
                <a:gd name="connsiteY0" fmla="*/ 13854 h 3574472"/>
                <a:gd name="connsiteX1" fmla="*/ 3061855 w 5791200"/>
                <a:gd name="connsiteY1" fmla="*/ 678872 h 3574472"/>
                <a:gd name="connsiteX2" fmla="*/ 2992582 w 5791200"/>
                <a:gd name="connsiteY2" fmla="*/ 1607127 h 3574472"/>
                <a:gd name="connsiteX3" fmla="*/ 1413164 w 5791200"/>
                <a:gd name="connsiteY3" fmla="*/ 1870363 h 3574472"/>
                <a:gd name="connsiteX4" fmla="*/ 0 w 5791200"/>
                <a:gd name="connsiteY4" fmla="*/ 3574472 h 3574472"/>
                <a:gd name="connsiteX5" fmla="*/ 55418 w 5791200"/>
                <a:gd name="connsiteY5" fmla="*/ 0 h 3574472"/>
                <a:gd name="connsiteX6" fmla="*/ 5791200 w 5791200"/>
                <a:gd name="connsiteY6" fmla="*/ 13854 h 3574472"/>
                <a:gd name="connsiteX0" fmla="*/ 5822003 w 5822003"/>
                <a:gd name="connsiteY0" fmla="*/ 28151 h 3588769"/>
                <a:gd name="connsiteX1" fmla="*/ 3092658 w 5822003"/>
                <a:gd name="connsiteY1" fmla="*/ 693169 h 3588769"/>
                <a:gd name="connsiteX2" fmla="*/ 3023385 w 5822003"/>
                <a:gd name="connsiteY2" fmla="*/ 1621424 h 3588769"/>
                <a:gd name="connsiteX3" fmla="*/ 1443967 w 5822003"/>
                <a:gd name="connsiteY3" fmla="*/ 1884660 h 3588769"/>
                <a:gd name="connsiteX4" fmla="*/ 30803 w 5822003"/>
                <a:gd name="connsiteY4" fmla="*/ 3588769 h 3588769"/>
                <a:gd name="connsiteX5" fmla="*/ 0 w 5822003"/>
                <a:gd name="connsiteY5" fmla="*/ 0 h 3588769"/>
                <a:gd name="connsiteX6" fmla="*/ 5822003 w 5822003"/>
                <a:gd name="connsiteY6" fmla="*/ 28151 h 3588769"/>
                <a:gd name="connsiteX0" fmla="*/ 5879484 w 5879484"/>
                <a:gd name="connsiteY0" fmla="*/ 42449 h 3603067"/>
                <a:gd name="connsiteX1" fmla="*/ 3150139 w 5879484"/>
                <a:gd name="connsiteY1" fmla="*/ 707467 h 3603067"/>
                <a:gd name="connsiteX2" fmla="*/ 3080866 w 5879484"/>
                <a:gd name="connsiteY2" fmla="*/ 1635722 h 3603067"/>
                <a:gd name="connsiteX3" fmla="*/ 1501448 w 5879484"/>
                <a:gd name="connsiteY3" fmla="*/ 1898958 h 3603067"/>
                <a:gd name="connsiteX4" fmla="*/ 88284 w 5879484"/>
                <a:gd name="connsiteY4" fmla="*/ 3603067 h 3603067"/>
                <a:gd name="connsiteX5" fmla="*/ 0 w 5879484"/>
                <a:gd name="connsiteY5" fmla="*/ 0 h 3603067"/>
                <a:gd name="connsiteX6" fmla="*/ 5879484 w 5879484"/>
                <a:gd name="connsiteY6" fmla="*/ 42449 h 3603067"/>
                <a:gd name="connsiteX0" fmla="*/ 5879484 w 5879484"/>
                <a:gd name="connsiteY0" fmla="*/ 42449 h 3603067"/>
                <a:gd name="connsiteX1" fmla="*/ 3150139 w 5879484"/>
                <a:gd name="connsiteY1" fmla="*/ 707467 h 3603067"/>
                <a:gd name="connsiteX2" fmla="*/ 3080866 w 5879484"/>
                <a:gd name="connsiteY2" fmla="*/ 1635722 h 3603067"/>
                <a:gd name="connsiteX3" fmla="*/ 1501448 w 5879484"/>
                <a:gd name="connsiteY3" fmla="*/ 1898958 h 3603067"/>
                <a:gd name="connsiteX4" fmla="*/ 2063 w 5879484"/>
                <a:gd name="connsiteY4" fmla="*/ 3603067 h 3603067"/>
                <a:gd name="connsiteX5" fmla="*/ 0 w 5879484"/>
                <a:gd name="connsiteY5" fmla="*/ 0 h 3603067"/>
                <a:gd name="connsiteX6" fmla="*/ 5879484 w 5879484"/>
                <a:gd name="connsiteY6" fmla="*/ 42449 h 3603067"/>
                <a:gd name="connsiteX0" fmla="*/ 6021126 w 6021126"/>
                <a:gd name="connsiteY0" fmla="*/ 42449 h 3688855"/>
                <a:gd name="connsiteX1" fmla="*/ 3291781 w 6021126"/>
                <a:gd name="connsiteY1" fmla="*/ 707467 h 3688855"/>
                <a:gd name="connsiteX2" fmla="*/ 3222508 w 6021126"/>
                <a:gd name="connsiteY2" fmla="*/ 1635722 h 3688855"/>
                <a:gd name="connsiteX3" fmla="*/ 1643090 w 6021126"/>
                <a:gd name="connsiteY3" fmla="*/ 1898958 h 3688855"/>
                <a:gd name="connsiteX4" fmla="*/ 2 w 6021126"/>
                <a:gd name="connsiteY4" fmla="*/ 3688855 h 3688855"/>
                <a:gd name="connsiteX5" fmla="*/ 141642 w 6021126"/>
                <a:gd name="connsiteY5" fmla="*/ 0 h 3688855"/>
                <a:gd name="connsiteX6" fmla="*/ 6021126 w 6021126"/>
                <a:gd name="connsiteY6" fmla="*/ 42449 h 3688855"/>
                <a:gd name="connsiteX0" fmla="*/ 6109408 w 6109408"/>
                <a:gd name="connsiteY0" fmla="*/ 128236 h 3774642"/>
                <a:gd name="connsiteX1" fmla="*/ 3380063 w 6109408"/>
                <a:gd name="connsiteY1" fmla="*/ 793254 h 3774642"/>
                <a:gd name="connsiteX2" fmla="*/ 3310790 w 6109408"/>
                <a:gd name="connsiteY2" fmla="*/ 1721509 h 3774642"/>
                <a:gd name="connsiteX3" fmla="*/ 1731372 w 6109408"/>
                <a:gd name="connsiteY3" fmla="*/ 1984745 h 3774642"/>
                <a:gd name="connsiteX4" fmla="*/ 88284 w 6109408"/>
                <a:gd name="connsiteY4" fmla="*/ 3774642 h 3774642"/>
                <a:gd name="connsiteX5" fmla="*/ 0 w 6109408"/>
                <a:gd name="connsiteY5" fmla="*/ 0 h 3774642"/>
                <a:gd name="connsiteX6" fmla="*/ 6109408 w 6109408"/>
                <a:gd name="connsiteY6" fmla="*/ 128236 h 3774642"/>
                <a:gd name="connsiteX0" fmla="*/ 6109408 w 6109408"/>
                <a:gd name="connsiteY0" fmla="*/ 128236 h 3774642"/>
                <a:gd name="connsiteX1" fmla="*/ 3380063 w 6109408"/>
                <a:gd name="connsiteY1" fmla="*/ 793254 h 3774642"/>
                <a:gd name="connsiteX2" fmla="*/ 3310790 w 6109408"/>
                <a:gd name="connsiteY2" fmla="*/ 1721509 h 3774642"/>
                <a:gd name="connsiteX3" fmla="*/ 1731372 w 6109408"/>
                <a:gd name="connsiteY3" fmla="*/ 1984745 h 3774642"/>
                <a:gd name="connsiteX4" fmla="*/ 88284 w 6109408"/>
                <a:gd name="connsiteY4" fmla="*/ 3774642 h 3774642"/>
                <a:gd name="connsiteX5" fmla="*/ 0 w 6109408"/>
                <a:gd name="connsiteY5" fmla="*/ 0 h 3774642"/>
                <a:gd name="connsiteX6" fmla="*/ 6109408 w 6109408"/>
                <a:gd name="connsiteY6" fmla="*/ 128236 h 3774642"/>
                <a:gd name="connsiteX0" fmla="*/ 6109408 w 6109408"/>
                <a:gd name="connsiteY0" fmla="*/ 128236 h 3774642"/>
                <a:gd name="connsiteX1" fmla="*/ 3380063 w 6109408"/>
                <a:gd name="connsiteY1" fmla="*/ 793254 h 3774642"/>
                <a:gd name="connsiteX2" fmla="*/ 3310790 w 6109408"/>
                <a:gd name="connsiteY2" fmla="*/ 1721509 h 3774642"/>
                <a:gd name="connsiteX3" fmla="*/ 1731372 w 6109408"/>
                <a:gd name="connsiteY3" fmla="*/ 1984745 h 3774642"/>
                <a:gd name="connsiteX4" fmla="*/ 88284 w 6109408"/>
                <a:gd name="connsiteY4" fmla="*/ 3774642 h 3774642"/>
                <a:gd name="connsiteX5" fmla="*/ 0 w 6109408"/>
                <a:gd name="connsiteY5" fmla="*/ 0 h 3774642"/>
                <a:gd name="connsiteX6" fmla="*/ 6109408 w 6109408"/>
                <a:gd name="connsiteY6" fmla="*/ 128236 h 3774642"/>
                <a:gd name="connsiteX0" fmla="*/ 6037557 w 6037557"/>
                <a:gd name="connsiteY0" fmla="*/ 142533 h 3788939"/>
                <a:gd name="connsiteX1" fmla="*/ 3308212 w 6037557"/>
                <a:gd name="connsiteY1" fmla="*/ 807551 h 3788939"/>
                <a:gd name="connsiteX2" fmla="*/ 3238939 w 6037557"/>
                <a:gd name="connsiteY2" fmla="*/ 1735806 h 3788939"/>
                <a:gd name="connsiteX3" fmla="*/ 1659521 w 6037557"/>
                <a:gd name="connsiteY3" fmla="*/ 1999042 h 3788939"/>
                <a:gd name="connsiteX4" fmla="*/ 16433 w 6037557"/>
                <a:gd name="connsiteY4" fmla="*/ 3788939 h 3788939"/>
                <a:gd name="connsiteX5" fmla="*/ 0 w 6037557"/>
                <a:gd name="connsiteY5" fmla="*/ 0 h 3788939"/>
                <a:gd name="connsiteX6" fmla="*/ 6037557 w 6037557"/>
                <a:gd name="connsiteY6" fmla="*/ 142533 h 3788939"/>
                <a:gd name="connsiteX0" fmla="*/ 6037557 w 6037557"/>
                <a:gd name="connsiteY0" fmla="*/ 142533 h 3788939"/>
                <a:gd name="connsiteX1" fmla="*/ 3308212 w 6037557"/>
                <a:gd name="connsiteY1" fmla="*/ 807551 h 3788939"/>
                <a:gd name="connsiteX2" fmla="*/ 3238939 w 6037557"/>
                <a:gd name="connsiteY2" fmla="*/ 1735806 h 3788939"/>
                <a:gd name="connsiteX3" fmla="*/ 1659521 w 6037557"/>
                <a:gd name="connsiteY3" fmla="*/ 1999042 h 3788939"/>
                <a:gd name="connsiteX4" fmla="*/ 16433 w 6037557"/>
                <a:gd name="connsiteY4" fmla="*/ 3788939 h 3788939"/>
                <a:gd name="connsiteX5" fmla="*/ 0 w 6037557"/>
                <a:gd name="connsiteY5" fmla="*/ 0 h 3788939"/>
                <a:gd name="connsiteX6" fmla="*/ 6037557 w 6037557"/>
                <a:gd name="connsiteY6" fmla="*/ 142533 h 3788939"/>
                <a:gd name="connsiteX0" fmla="*/ 6109407 w 6109407"/>
                <a:gd name="connsiteY0" fmla="*/ 0 h 3789385"/>
                <a:gd name="connsiteX1" fmla="*/ 3308212 w 6109407"/>
                <a:gd name="connsiteY1" fmla="*/ 807997 h 3789385"/>
                <a:gd name="connsiteX2" fmla="*/ 3238939 w 6109407"/>
                <a:gd name="connsiteY2" fmla="*/ 1736252 h 3789385"/>
                <a:gd name="connsiteX3" fmla="*/ 1659521 w 6109407"/>
                <a:gd name="connsiteY3" fmla="*/ 1999488 h 3789385"/>
                <a:gd name="connsiteX4" fmla="*/ 16433 w 6109407"/>
                <a:gd name="connsiteY4" fmla="*/ 3789385 h 3789385"/>
                <a:gd name="connsiteX5" fmla="*/ 0 w 6109407"/>
                <a:gd name="connsiteY5" fmla="*/ 446 h 3789385"/>
                <a:gd name="connsiteX6" fmla="*/ 6109407 w 6109407"/>
                <a:gd name="connsiteY6" fmla="*/ 0 h 3789385"/>
                <a:gd name="connsiteX0" fmla="*/ 6109407 w 6179364"/>
                <a:gd name="connsiteY0" fmla="*/ 0 h 3789385"/>
                <a:gd name="connsiteX1" fmla="*/ 3308212 w 6179364"/>
                <a:gd name="connsiteY1" fmla="*/ 807997 h 3789385"/>
                <a:gd name="connsiteX2" fmla="*/ 3238939 w 6179364"/>
                <a:gd name="connsiteY2" fmla="*/ 1736252 h 3789385"/>
                <a:gd name="connsiteX3" fmla="*/ 1659521 w 6179364"/>
                <a:gd name="connsiteY3" fmla="*/ 1999488 h 3789385"/>
                <a:gd name="connsiteX4" fmla="*/ 16433 w 6179364"/>
                <a:gd name="connsiteY4" fmla="*/ 3789385 h 3789385"/>
                <a:gd name="connsiteX5" fmla="*/ 0 w 6179364"/>
                <a:gd name="connsiteY5" fmla="*/ 446 h 3789385"/>
                <a:gd name="connsiteX6" fmla="*/ 6109407 w 6179364"/>
                <a:gd name="connsiteY6" fmla="*/ 0 h 3789385"/>
                <a:gd name="connsiteX0" fmla="*/ 6109407 w 6179364"/>
                <a:gd name="connsiteY0" fmla="*/ 0 h 3789385"/>
                <a:gd name="connsiteX1" fmla="*/ 3308212 w 6179364"/>
                <a:gd name="connsiteY1" fmla="*/ 807997 h 3789385"/>
                <a:gd name="connsiteX2" fmla="*/ 3238939 w 6179364"/>
                <a:gd name="connsiteY2" fmla="*/ 1736252 h 3789385"/>
                <a:gd name="connsiteX3" fmla="*/ 1659521 w 6179364"/>
                <a:gd name="connsiteY3" fmla="*/ 1999488 h 3789385"/>
                <a:gd name="connsiteX4" fmla="*/ 16433 w 6179364"/>
                <a:gd name="connsiteY4" fmla="*/ 3789385 h 3789385"/>
                <a:gd name="connsiteX5" fmla="*/ 0 w 6179364"/>
                <a:gd name="connsiteY5" fmla="*/ 446 h 3789385"/>
                <a:gd name="connsiteX6" fmla="*/ 6109407 w 6179364"/>
                <a:gd name="connsiteY6" fmla="*/ 0 h 3789385"/>
                <a:gd name="connsiteX0" fmla="*/ 6109407 w 6179364"/>
                <a:gd name="connsiteY0" fmla="*/ 0 h 3826203"/>
                <a:gd name="connsiteX1" fmla="*/ 3308212 w 6179364"/>
                <a:gd name="connsiteY1" fmla="*/ 807997 h 3826203"/>
                <a:gd name="connsiteX2" fmla="*/ 3238939 w 6179364"/>
                <a:gd name="connsiteY2" fmla="*/ 1736252 h 3826203"/>
                <a:gd name="connsiteX3" fmla="*/ 1659521 w 6179364"/>
                <a:gd name="connsiteY3" fmla="*/ 1999488 h 3826203"/>
                <a:gd name="connsiteX4" fmla="*/ 16433 w 6179364"/>
                <a:gd name="connsiteY4" fmla="*/ 3789385 h 3826203"/>
                <a:gd name="connsiteX5" fmla="*/ 0 w 6179364"/>
                <a:gd name="connsiteY5" fmla="*/ 446 h 3826203"/>
                <a:gd name="connsiteX6" fmla="*/ 6109407 w 6179364"/>
                <a:gd name="connsiteY6" fmla="*/ 0 h 3826203"/>
                <a:gd name="connsiteX0" fmla="*/ 6109407 w 6194666"/>
                <a:gd name="connsiteY0" fmla="*/ 0 h 3826203"/>
                <a:gd name="connsiteX1" fmla="*/ 3897392 w 6194666"/>
                <a:gd name="connsiteY1" fmla="*/ 636422 h 3826203"/>
                <a:gd name="connsiteX2" fmla="*/ 3238939 w 6194666"/>
                <a:gd name="connsiteY2" fmla="*/ 1736252 h 3826203"/>
                <a:gd name="connsiteX3" fmla="*/ 1659521 w 6194666"/>
                <a:gd name="connsiteY3" fmla="*/ 1999488 h 3826203"/>
                <a:gd name="connsiteX4" fmla="*/ 16433 w 6194666"/>
                <a:gd name="connsiteY4" fmla="*/ 3789385 h 3826203"/>
                <a:gd name="connsiteX5" fmla="*/ 0 w 6194666"/>
                <a:gd name="connsiteY5" fmla="*/ 446 h 3826203"/>
                <a:gd name="connsiteX6" fmla="*/ 6109407 w 6194666"/>
                <a:gd name="connsiteY6" fmla="*/ 0 h 3826203"/>
                <a:gd name="connsiteX0" fmla="*/ 6109407 w 6195622"/>
                <a:gd name="connsiteY0" fmla="*/ 0 h 3830610"/>
                <a:gd name="connsiteX1" fmla="*/ 3897392 w 6195622"/>
                <a:gd name="connsiteY1" fmla="*/ 636422 h 3830610"/>
                <a:gd name="connsiteX2" fmla="*/ 3052127 w 6195622"/>
                <a:gd name="connsiteY2" fmla="*/ 1764848 h 3830610"/>
                <a:gd name="connsiteX3" fmla="*/ 1659521 w 6195622"/>
                <a:gd name="connsiteY3" fmla="*/ 1999488 h 3830610"/>
                <a:gd name="connsiteX4" fmla="*/ 16433 w 6195622"/>
                <a:gd name="connsiteY4" fmla="*/ 3789385 h 3830610"/>
                <a:gd name="connsiteX5" fmla="*/ 0 w 6195622"/>
                <a:gd name="connsiteY5" fmla="*/ 446 h 3830610"/>
                <a:gd name="connsiteX6" fmla="*/ 6109407 w 6195622"/>
                <a:gd name="connsiteY6" fmla="*/ 0 h 3830610"/>
                <a:gd name="connsiteX0" fmla="*/ 6109407 w 6200522"/>
                <a:gd name="connsiteY0" fmla="*/ 0 h 3830610"/>
                <a:gd name="connsiteX1" fmla="*/ 4041094 w 6200522"/>
                <a:gd name="connsiteY1" fmla="*/ 893784 h 3830610"/>
                <a:gd name="connsiteX2" fmla="*/ 3052127 w 6200522"/>
                <a:gd name="connsiteY2" fmla="*/ 1764848 h 3830610"/>
                <a:gd name="connsiteX3" fmla="*/ 1659521 w 6200522"/>
                <a:gd name="connsiteY3" fmla="*/ 1999488 h 3830610"/>
                <a:gd name="connsiteX4" fmla="*/ 16433 w 6200522"/>
                <a:gd name="connsiteY4" fmla="*/ 3789385 h 3830610"/>
                <a:gd name="connsiteX5" fmla="*/ 0 w 6200522"/>
                <a:gd name="connsiteY5" fmla="*/ 446 h 3830610"/>
                <a:gd name="connsiteX6" fmla="*/ 6109407 w 6200522"/>
                <a:gd name="connsiteY6" fmla="*/ 0 h 3830610"/>
                <a:gd name="connsiteX0" fmla="*/ 6109407 w 6200522"/>
                <a:gd name="connsiteY0" fmla="*/ 0 h 3906887"/>
                <a:gd name="connsiteX1" fmla="*/ 4041094 w 6200522"/>
                <a:gd name="connsiteY1" fmla="*/ 893784 h 3906887"/>
                <a:gd name="connsiteX2" fmla="*/ 3052127 w 6200522"/>
                <a:gd name="connsiteY2" fmla="*/ 1764848 h 3906887"/>
                <a:gd name="connsiteX3" fmla="*/ 1659521 w 6200522"/>
                <a:gd name="connsiteY3" fmla="*/ 1999488 h 3906887"/>
                <a:gd name="connsiteX4" fmla="*/ 921756 w 6200522"/>
                <a:gd name="connsiteY4" fmla="*/ 2860023 h 3906887"/>
                <a:gd name="connsiteX5" fmla="*/ 16433 w 6200522"/>
                <a:gd name="connsiteY5" fmla="*/ 3789385 h 3906887"/>
                <a:gd name="connsiteX6" fmla="*/ 0 w 6200522"/>
                <a:gd name="connsiteY6" fmla="*/ 446 h 3906887"/>
                <a:gd name="connsiteX7" fmla="*/ 6109407 w 6200522"/>
                <a:gd name="connsiteY7" fmla="*/ 0 h 3906887"/>
                <a:gd name="connsiteX0" fmla="*/ 6109407 w 6210247"/>
                <a:gd name="connsiteY0" fmla="*/ 0 h 3906887"/>
                <a:gd name="connsiteX1" fmla="*/ 4285388 w 6210247"/>
                <a:gd name="connsiteY1" fmla="*/ 793699 h 3906887"/>
                <a:gd name="connsiteX2" fmla="*/ 3052127 w 6210247"/>
                <a:gd name="connsiteY2" fmla="*/ 1764848 h 3906887"/>
                <a:gd name="connsiteX3" fmla="*/ 1659521 w 6210247"/>
                <a:gd name="connsiteY3" fmla="*/ 1999488 h 3906887"/>
                <a:gd name="connsiteX4" fmla="*/ 921756 w 6210247"/>
                <a:gd name="connsiteY4" fmla="*/ 2860023 h 3906887"/>
                <a:gd name="connsiteX5" fmla="*/ 16433 w 6210247"/>
                <a:gd name="connsiteY5" fmla="*/ 3789385 h 3906887"/>
                <a:gd name="connsiteX6" fmla="*/ 0 w 6210247"/>
                <a:gd name="connsiteY6" fmla="*/ 446 h 3906887"/>
                <a:gd name="connsiteX7" fmla="*/ 6109407 w 6210247"/>
                <a:gd name="connsiteY7" fmla="*/ 0 h 3906887"/>
                <a:gd name="connsiteX0" fmla="*/ 6109407 w 6214422"/>
                <a:gd name="connsiteY0" fmla="*/ 0 h 3906887"/>
                <a:gd name="connsiteX1" fmla="*/ 4285388 w 6214422"/>
                <a:gd name="connsiteY1" fmla="*/ 793699 h 3906887"/>
                <a:gd name="connsiteX2" fmla="*/ 2477318 w 6214422"/>
                <a:gd name="connsiteY2" fmla="*/ 964165 h 3906887"/>
                <a:gd name="connsiteX3" fmla="*/ 1659521 w 6214422"/>
                <a:gd name="connsiteY3" fmla="*/ 1999488 h 3906887"/>
                <a:gd name="connsiteX4" fmla="*/ 921756 w 6214422"/>
                <a:gd name="connsiteY4" fmla="*/ 2860023 h 3906887"/>
                <a:gd name="connsiteX5" fmla="*/ 16433 w 6214422"/>
                <a:gd name="connsiteY5" fmla="*/ 3789385 h 3906887"/>
                <a:gd name="connsiteX6" fmla="*/ 0 w 6214422"/>
                <a:gd name="connsiteY6" fmla="*/ 446 h 3906887"/>
                <a:gd name="connsiteX7" fmla="*/ 6109407 w 6214422"/>
                <a:gd name="connsiteY7" fmla="*/ 0 h 3906887"/>
                <a:gd name="connsiteX0" fmla="*/ 6109407 w 6214422"/>
                <a:gd name="connsiteY0" fmla="*/ 0 h 3906887"/>
                <a:gd name="connsiteX1" fmla="*/ 4285388 w 6214422"/>
                <a:gd name="connsiteY1" fmla="*/ 793699 h 3906887"/>
                <a:gd name="connsiteX2" fmla="*/ 2477318 w 6214422"/>
                <a:gd name="connsiteY2" fmla="*/ 964165 h 3906887"/>
                <a:gd name="connsiteX3" fmla="*/ 2033147 w 6214422"/>
                <a:gd name="connsiteY3" fmla="*/ 2285446 h 3906887"/>
                <a:gd name="connsiteX4" fmla="*/ 921756 w 6214422"/>
                <a:gd name="connsiteY4" fmla="*/ 2860023 h 3906887"/>
                <a:gd name="connsiteX5" fmla="*/ 16433 w 6214422"/>
                <a:gd name="connsiteY5" fmla="*/ 3789385 h 3906887"/>
                <a:gd name="connsiteX6" fmla="*/ 0 w 6214422"/>
                <a:gd name="connsiteY6" fmla="*/ 446 h 3906887"/>
                <a:gd name="connsiteX7" fmla="*/ 6109407 w 6214422"/>
                <a:gd name="connsiteY7" fmla="*/ 0 h 3906887"/>
                <a:gd name="connsiteX0" fmla="*/ 6109407 w 6214422"/>
                <a:gd name="connsiteY0" fmla="*/ 0 h 3903573"/>
                <a:gd name="connsiteX1" fmla="*/ 4285388 w 6214422"/>
                <a:gd name="connsiteY1" fmla="*/ 793699 h 3903573"/>
                <a:gd name="connsiteX2" fmla="*/ 2477318 w 6214422"/>
                <a:gd name="connsiteY2" fmla="*/ 964165 h 3903573"/>
                <a:gd name="connsiteX3" fmla="*/ 2033147 w 6214422"/>
                <a:gd name="connsiteY3" fmla="*/ 2285446 h 3903573"/>
                <a:gd name="connsiteX4" fmla="*/ 849905 w 6214422"/>
                <a:gd name="connsiteY4" fmla="*/ 2817129 h 3903573"/>
                <a:gd name="connsiteX5" fmla="*/ 16433 w 6214422"/>
                <a:gd name="connsiteY5" fmla="*/ 3789385 h 3903573"/>
                <a:gd name="connsiteX6" fmla="*/ 0 w 6214422"/>
                <a:gd name="connsiteY6" fmla="*/ 446 h 3903573"/>
                <a:gd name="connsiteX7" fmla="*/ 6109407 w 6214422"/>
                <a:gd name="connsiteY7" fmla="*/ 0 h 3903573"/>
                <a:gd name="connsiteX0" fmla="*/ 6109407 w 6214422"/>
                <a:gd name="connsiteY0" fmla="*/ 0 h 3912056"/>
                <a:gd name="connsiteX1" fmla="*/ 4285388 w 6214422"/>
                <a:gd name="connsiteY1" fmla="*/ 793699 h 3912056"/>
                <a:gd name="connsiteX2" fmla="*/ 2477318 w 6214422"/>
                <a:gd name="connsiteY2" fmla="*/ 964165 h 3912056"/>
                <a:gd name="connsiteX3" fmla="*/ 2033147 w 6214422"/>
                <a:gd name="connsiteY3" fmla="*/ 2285446 h 3912056"/>
                <a:gd name="connsiteX4" fmla="*/ 849905 w 6214422"/>
                <a:gd name="connsiteY4" fmla="*/ 2817129 h 3912056"/>
                <a:gd name="connsiteX5" fmla="*/ 16433 w 6214422"/>
                <a:gd name="connsiteY5" fmla="*/ 3789385 h 3912056"/>
                <a:gd name="connsiteX6" fmla="*/ 0 w 6214422"/>
                <a:gd name="connsiteY6" fmla="*/ 446 h 3912056"/>
                <a:gd name="connsiteX7" fmla="*/ 6109407 w 6214422"/>
                <a:gd name="connsiteY7" fmla="*/ 0 h 3912056"/>
                <a:gd name="connsiteX0" fmla="*/ 6109407 w 6220180"/>
                <a:gd name="connsiteY0" fmla="*/ 0 h 3912056"/>
                <a:gd name="connsiteX1" fmla="*/ 4400350 w 6220180"/>
                <a:gd name="connsiteY1" fmla="*/ 993869 h 3912056"/>
                <a:gd name="connsiteX2" fmla="*/ 2477318 w 6220180"/>
                <a:gd name="connsiteY2" fmla="*/ 964165 h 3912056"/>
                <a:gd name="connsiteX3" fmla="*/ 2033147 w 6220180"/>
                <a:gd name="connsiteY3" fmla="*/ 2285446 h 3912056"/>
                <a:gd name="connsiteX4" fmla="*/ 849905 w 6220180"/>
                <a:gd name="connsiteY4" fmla="*/ 2817129 h 3912056"/>
                <a:gd name="connsiteX5" fmla="*/ 16433 w 6220180"/>
                <a:gd name="connsiteY5" fmla="*/ 3789385 h 3912056"/>
                <a:gd name="connsiteX6" fmla="*/ 0 w 6220180"/>
                <a:gd name="connsiteY6" fmla="*/ 446 h 3912056"/>
                <a:gd name="connsiteX7" fmla="*/ 6109407 w 6220180"/>
                <a:gd name="connsiteY7" fmla="*/ 0 h 3912056"/>
                <a:gd name="connsiteX0" fmla="*/ 6109407 w 6221637"/>
                <a:gd name="connsiteY0" fmla="*/ 0 h 3912056"/>
                <a:gd name="connsiteX1" fmla="*/ 4400350 w 6221637"/>
                <a:gd name="connsiteY1" fmla="*/ 993869 h 3912056"/>
                <a:gd name="connsiteX2" fmla="*/ 2477318 w 6221637"/>
                <a:gd name="connsiteY2" fmla="*/ 964165 h 3912056"/>
                <a:gd name="connsiteX3" fmla="*/ 2033147 w 6221637"/>
                <a:gd name="connsiteY3" fmla="*/ 2285446 h 3912056"/>
                <a:gd name="connsiteX4" fmla="*/ 849905 w 6221637"/>
                <a:gd name="connsiteY4" fmla="*/ 2817129 h 3912056"/>
                <a:gd name="connsiteX5" fmla="*/ 16433 w 6221637"/>
                <a:gd name="connsiteY5" fmla="*/ 3789385 h 3912056"/>
                <a:gd name="connsiteX6" fmla="*/ 0 w 6221637"/>
                <a:gd name="connsiteY6" fmla="*/ 446 h 3912056"/>
                <a:gd name="connsiteX7" fmla="*/ 6109407 w 6221637"/>
                <a:gd name="connsiteY7" fmla="*/ 0 h 3912056"/>
                <a:gd name="connsiteX0" fmla="*/ 6109407 w 6217155"/>
                <a:gd name="connsiteY0" fmla="*/ 0 h 3912056"/>
                <a:gd name="connsiteX1" fmla="*/ 4314129 w 6217155"/>
                <a:gd name="connsiteY1" fmla="*/ 765103 h 3912056"/>
                <a:gd name="connsiteX2" fmla="*/ 2477318 w 6217155"/>
                <a:gd name="connsiteY2" fmla="*/ 964165 h 3912056"/>
                <a:gd name="connsiteX3" fmla="*/ 2033147 w 6217155"/>
                <a:gd name="connsiteY3" fmla="*/ 2285446 h 3912056"/>
                <a:gd name="connsiteX4" fmla="*/ 849905 w 6217155"/>
                <a:gd name="connsiteY4" fmla="*/ 2817129 h 3912056"/>
                <a:gd name="connsiteX5" fmla="*/ 16433 w 6217155"/>
                <a:gd name="connsiteY5" fmla="*/ 3789385 h 3912056"/>
                <a:gd name="connsiteX6" fmla="*/ 0 w 6217155"/>
                <a:gd name="connsiteY6" fmla="*/ 446 h 3912056"/>
                <a:gd name="connsiteX7" fmla="*/ 6109407 w 6217155"/>
                <a:gd name="connsiteY7" fmla="*/ 0 h 3912056"/>
                <a:gd name="connsiteX0" fmla="*/ 6109407 w 6216702"/>
                <a:gd name="connsiteY0" fmla="*/ 0 h 3912056"/>
                <a:gd name="connsiteX1" fmla="*/ 4314129 w 6216702"/>
                <a:gd name="connsiteY1" fmla="*/ 765103 h 3912056"/>
                <a:gd name="connsiteX2" fmla="*/ 2362355 w 6216702"/>
                <a:gd name="connsiteY2" fmla="*/ 721101 h 3912056"/>
                <a:gd name="connsiteX3" fmla="*/ 2033147 w 6216702"/>
                <a:gd name="connsiteY3" fmla="*/ 2285446 h 3912056"/>
                <a:gd name="connsiteX4" fmla="*/ 849905 w 6216702"/>
                <a:gd name="connsiteY4" fmla="*/ 2817129 h 3912056"/>
                <a:gd name="connsiteX5" fmla="*/ 16433 w 6216702"/>
                <a:gd name="connsiteY5" fmla="*/ 3789385 h 3912056"/>
                <a:gd name="connsiteX6" fmla="*/ 0 w 6216702"/>
                <a:gd name="connsiteY6" fmla="*/ 446 h 3912056"/>
                <a:gd name="connsiteX7" fmla="*/ 6109407 w 6216702"/>
                <a:gd name="connsiteY7" fmla="*/ 0 h 3912056"/>
                <a:gd name="connsiteX0" fmla="*/ 6109407 w 6212589"/>
                <a:gd name="connsiteY0" fmla="*/ 0 h 3912056"/>
                <a:gd name="connsiteX1" fmla="*/ 4227908 w 6212589"/>
                <a:gd name="connsiteY1" fmla="*/ 622123 h 3912056"/>
                <a:gd name="connsiteX2" fmla="*/ 2362355 w 6212589"/>
                <a:gd name="connsiteY2" fmla="*/ 721101 h 3912056"/>
                <a:gd name="connsiteX3" fmla="*/ 2033147 w 6212589"/>
                <a:gd name="connsiteY3" fmla="*/ 2285446 h 3912056"/>
                <a:gd name="connsiteX4" fmla="*/ 849905 w 6212589"/>
                <a:gd name="connsiteY4" fmla="*/ 2817129 h 3912056"/>
                <a:gd name="connsiteX5" fmla="*/ 16433 w 6212589"/>
                <a:gd name="connsiteY5" fmla="*/ 3789385 h 3912056"/>
                <a:gd name="connsiteX6" fmla="*/ 0 w 6212589"/>
                <a:gd name="connsiteY6" fmla="*/ 446 h 3912056"/>
                <a:gd name="connsiteX7" fmla="*/ 6109407 w 6212589"/>
                <a:gd name="connsiteY7" fmla="*/ 0 h 3912056"/>
                <a:gd name="connsiteX0" fmla="*/ 6109407 w 6213116"/>
                <a:gd name="connsiteY0" fmla="*/ 0 h 3912056"/>
                <a:gd name="connsiteX1" fmla="*/ 4227908 w 6213116"/>
                <a:gd name="connsiteY1" fmla="*/ 622123 h 3912056"/>
                <a:gd name="connsiteX2" fmla="*/ 2290505 w 6213116"/>
                <a:gd name="connsiteY2" fmla="*/ 721102 h 3912056"/>
                <a:gd name="connsiteX3" fmla="*/ 2033147 w 6213116"/>
                <a:gd name="connsiteY3" fmla="*/ 2285446 h 3912056"/>
                <a:gd name="connsiteX4" fmla="*/ 849905 w 6213116"/>
                <a:gd name="connsiteY4" fmla="*/ 2817129 h 3912056"/>
                <a:gd name="connsiteX5" fmla="*/ 16433 w 6213116"/>
                <a:gd name="connsiteY5" fmla="*/ 3789385 h 3912056"/>
                <a:gd name="connsiteX6" fmla="*/ 0 w 6213116"/>
                <a:gd name="connsiteY6" fmla="*/ 446 h 3912056"/>
                <a:gd name="connsiteX7" fmla="*/ 6109407 w 6213116"/>
                <a:gd name="connsiteY7" fmla="*/ 0 h 3912056"/>
                <a:gd name="connsiteX0" fmla="*/ 6109407 w 6214399"/>
                <a:gd name="connsiteY0" fmla="*/ 0 h 3912056"/>
                <a:gd name="connsiteX1" fmla="*/ 4227908 w 6214399"/>
                <a:gd name="connsiteY1" fmla="*/ 622123 h 3912056"/>
                <a:gd name="connsiteX2" fmla="*/ 2290505 w 6214399"/>
                <a:gd name="connsiteY2" fmla="*/ 721102 h 3912056"/>
                <a:gd name="connsiteX3" fmla="*/ 2033147 w 6214399"/>
                <a:gd name="connsiteY3" fmla="*/ 2285446 h 3912056"/>
                <a:gd name="connsiteX4" fmla="*/ 849905 w 6214399"/>
                <a:gd name="connsiteY4" fmla="*/ 2817129 h 3912056"/>
                <a:gd name="connsiteX5" fmla="*/ 16433 w 6214399"/>
                <a:gd name="connsiteY5" fmla="*/ 3789385 h 3912056"/>
                <a:gd name="connsiteX6" fmla="*/ 0 w 6214399"/>
                <a:gd name="connsiteY6" fmla="*/ 446 h 3912056"/>
                <a:gd name="connsiteX7" fmla="*/ 6109407 w 6214399"/>
                <a:gd name="connsiteY7" fmla="*/ 0 h 3912056"/>
                <a:gd name="connsiteX0" fmla="*/ 6109407 w 6231869"/>
                <a:gd name="connsiteY0" fmla="*/ 0 h 3912056"/>
                <a:gd name="connsiteX1" fmla="*/ 4227908 w 6231869"/>
                <a:gd name="connsiteY1" fmla="*/ 622123 h 3912056"/>
                <a:gd name="connsiteX2" fmla="*/ 2290505 w 6231869"/>
                <a:gd name="connsiteY2" fmla="*/ 721102 h 3912056"/>
                <a:gd name="connsiteX3" fmla="*/ 2033147 w 6231869"/>
                <a:gd name="connsiteY3" fmla="*/ 2285446 h 3912056"/>
                <a:gd name="connsiteX4" fmla="*/ 849905 w 6231869"/>
                <a:gd name="connsiteY4" fmla="*/ 2817129 h 3912056"/>
                <a:gd name="connsiteX5" fmla="*/ 16433 w 6231869"/>
                <a:gd name="connsiteY5" fmla="*/ 3789385 h 3912056"/>
                <a:gd name="connsiteX6" fmla="*/ 0 w 6231869"/>
                <a:gd name="connsiteY6" fmla="*/ 446 h 3912056"/>
                <a:gd name="connsiteX7" fmla="*/ 6109407 w 6231869"/>
                <a:gd name="connsiteY7" fmla="*/ 0 h 3912056"/>
                <a:gd name="connsiteX0" fmla="*/ 6109407 w 6263187"/>
                <a:gd name="connsiteY0" fmla="*/ 0 h 3912056"/>
                <a:gd name="connsiteX1" fmla="*/ 4227908 w 6263187"/>
                <a:gd name="connsiteY1" fmla="*/ 622123 h 3912056"/>
                <a:gd name="connsiteX2" fmla="*/ 2290505 w 6263187"/>
                <a:gd name="connsiteY2" fmla="*/ 721102 h 3912056"/>
                <a:gd name="connsiteX3" fmla="*/ 2033147 w 6263187"/>
                <a:gd name="connsiteY3" fmla="*/ 2285446 h 3912056"/>
                <a:gd name="connsiteX4" fmla="*/ 849905 w 6263187"/>
                <a:gd name="connsiteY4" fmla="*/ 2817129 h 3912056"/>
                <a:gd name="connsiteX5" fmla="*/ 16433 w 6263187"/>
                <a:gd name="connsiteY5" fmla="*/ 3789385 h 3912056"/>
                <a:gd name="connsiteX6" fmla="*/ 0 w 6263187"/>
                <a:gd name="connsiteY6" fmla="*/ 446 h 3912056"/>
                <a:gd name="connsiteX7" fmla="*/ 6109407 w 6263187"/>
                <a:gd name="connsiteY7" fmla="*/ 0 h 3912056"/>
                <a:gd name="connsiteX0" fmla="*/ 6109407 w 6251157"/>
                <a:gd name="connsiteY0" fmla="*/ 53381 h 3965437"/>
                <a:gd name="connsiteX1" fmla="*/ 4141687 w 6251157"/>
                <a:gd name="connsiteY1" fmla="*/ 775590 h 3965437"/>
                <a:gd name="connsiteX2" fmla="*/ 2290505 w 6251157"/>
                <a:gd name="connsiteY2" fmla="*/ 774483 h 3965437"/>
                <a:gd name="connsiteX3" fmla="*/ 2033147 w 6251157"/>
                <a:gd name="connsiteY3" fmla="*/ 2338827 h 3965437"/>
                <a:gd name="connsiteX4" fmla="*/ 849905 w 6251157"/>
                <a:gd name="connsiteY4" fmla="*/ 2870510 h 3965437"/>
                <a:gd name="connsiteX5" fmla="*/ 16433 w 6251157"/>
                <a:gd name="connsiteY5" fmla="*/ 3842766 h 3965437"/>
                <a:gd name="connsiteX6" fmla="*/ 0 w 6251157"/>
                <a:gd name="connsiteY6" fmla="*/ 53827 h 3965437"/>
                <a:gd name="connsiteX7" fmla="*/ 6109407 w 6251157"/>
                <a:gd name="connsiteY7" fmla="*/ 53381 h 3965437"/>
                <a:gd name="connsiteX0" fmla="*/ 6109407 w 6249177"/>
                <a:gd name="connsiteY0" fmla="*/ 53381 h 3965437"/>
                <a:gd name="connsiteX1" fmla="*/ 4141687 w 6249177"/>
                <a:gd name="connsiteY1" fmla="*/ 775590 h 3965437"/>
                <a:gd name="connsiteX2" fmla="*/ 2520428 w 6249177"/>
                <a:gd name="connsiteY2" fmla="*/ 1131930 h 3965437"/>
                <a:gd name="connsiteX3" fmla="*/ 2033147 w 6249177"/>
                <a:gd name="connsiteY3" fmla="*/ 2338827 h 3965437"/>
                <a:gd name="connsiteX4" fmla="*/ 849905 w 6249177"/>
                <a:gd name="connsiteY4" fmla="*/ 2870510 h 3965437"/>
                <a:gd name="connsiteX5" fmla="*/ 16433 w 6249177"/>
                <a:gd name="connsiteY5" fmla="*/ 3842766 h 3965437"/>
                <a:gd name="connsiteX6" fmla="*/ 0 w 6249177"/>
                <a:gd name="connsiteY6" fmla="*/ 53827 h 3965437"/>
                <a:gd name="connsiteX7" fmla="*/ 6109407 w 6249177"/>
                <a:gd name="connsiteY7" fmla="*/ 53381 h 3965437"/>
                <a:gd name="connsiteX0" fmla="*/ 6109407 w 6258571"/>
                <a:gd name="connsiteY0" fmla="*/ 72445 h 3984501"/>
                <a:gd name="connsiteX1" fmla="*/ 4227908 w 6258571"/>
                <a:gd name="connsiteY1" fmla="*/ 1052016 h 3984501"/>
                <a:gd name="connsiteX2" fmla="*/ 2520428 w 6258571"/>
                <a:gd name="connsiteY2" fmla="*/ 1150994 h 3984501"/>
                <a:gd name="connsiteX3" fmla="*/ 2033147 w 6258571"/>
                <a:gd name="connsiteY3" fmla="*/ 2357891 h 3984501"/>
                <a:gd name="connsiteX4" fmla="*/ 849905 w 6258571"/>
                <a:gd name="connsiteY4" fmla="*/ 2889574 h 3984501"/>
                <a:gd name="connsiteX5" fmla="*/ 16433 w 6258571"/>
                <a:gd name="connsiteY5" fmla="*/ 3861830 h 3984501"/>
                <a:gd name="connsiteX6" fmla="*/ 0 w 6258571"/>
                <a:gd name="connsiteY6" fmla="*/ 72891 h 3984501"/>
                <a:gd name="connsiteX7" fmla="*/ 6109407 w 6258571"/>
                <a:gd name="connsiteY7" fmla="*/ 72445 h 3984501"/>
                <a:gd name="connsiteX0" fmla="*/ 6109407 w 6224172"/>
                <a:gd name="connsiteY0" fmla="*/ 72445 h 3984501"/>
                <a:gd name="connsiteX1" fmla="*/ 4227908 w 6224172"/>
                <a:gd name="connsiteY1" fmla="*/ 1052016 h 3984501"/>
                <a:gd name="connsiteX2" fmla="*/ 2520428 w 6224172"/>
                <a:gd name="connsiteY2" fmla="*/ 1150994 h 3984501"/>
                <a:gd name="connsiteX3" fmla="*/ 2033147 w 6224172"/>
                <a:gd name="connsiteY3" fmla="*/ 2357891 h 3984501"/>
                <a:gd name="connsiteX4" fmla="*/ 849905 w 6224172"/>
                <a:gd name="connsiteY4" fmla="*/ 2889574 h 3984501"/>
                <a:gd name="connsiteX5" fmla="*/ 16433 w 6224172"/>
                <a:gd name="connsiteY5" fmla="*/ 3861830 h 3984501"/>
                <a:gd name="connsiteX6" fmla="*/ 0 w 6224172"/>
                <a:gd name="connsiteY6" fmla="*/ 72891 h 3984501"/>
                <a:gd name="connsiteX7" fmla="*/ 6109407 w 6224172"/>
                <a:gd name="connsiteY7" fmla="*/ 72445 h 3984501"/>
                <a:gd name="connsiteX0" fmla="*/ 6109407 w 6241461"/>
                <a:gd name="connsiteY0" fmla="*/ 72445 h 3984501"/>
                <a:gd name="connsiteX1" fmla="*/ 4227908 w 6241461"/>
                <a:gd name="connsiteY1" fmla="*/ 1052016 h 3984501"/>
                <a:gd name="connsiteX2" fmla="*/ 2520428 w 6241461"/>
                <a:gd name="connsiteY2" fmla="*/ 1150994 h 3984501"/>
                <a:gd name="connsiteX3" fmla="*/ 2033147 w 6241461"/>
                <a:gd name="connsiteY3" fmla="*/ 2357891 h 3984501"/>
                <a:gd name="connsiteX4" fmla="*/ 849905 w 6241461"/>
                <a:gd name="connsiteY4" fmla="*/ 2889574 h 3984501"/>
                <a:gd name="connsiteX5" fmla="*/ 16433 w 6241461"/>
                <a:gd name="connsiteY5" fmla="*/ 3861830 h 3984501"/>
                <a:gd name="connsiteX6" fmla="*/ 0 w 6241461"/>
                <a:gd name="connsiteY6" fmla="*/ 72891 h 3984501"/>
                <a:gd name="connsiteX7" fmla="*/ 6109407 w 6241461"/>
                <a:gd name="connsiteY7" fmla="*/ 72445 h 3984501"/>
                <a:gd name="connsiteX0" fmla="*/ 6109407 w 6201346"/>
                <a:gd name="connsiteY0" fmla="*/ 55500 h 3967556"/>
                <a:gd name="connsiteX1" fmla="*/ 3739321 w 6201346"/>
                <a:gd name="connsiteY1" fmla="*/ 806305 h 3967556"/>
                <a:gd name="connsiteX2" fmla="*/ 2520428 w 6201346"/>
                <a:gd name="connsiteY2" fmla="*/ 1134049 h 3967556"/>
                <a:gd name="connsiteX3" fmla="*/ 2033147 w 6201346"/>
                <a:gd name="connsiteY3" fmla="*/ 2340946 h 3967556"/>
                <a:gd name="connsiteX4" fmla="*/ 849905 w 6201346"/>
                <a:gd name="connsiteY4" fmla="*/ 2872629 h 3967556"/>
                <a:gd name="connsiteX5" fmla="*/ 16433 w 6201346"/>
                <a:gd name="connsiteY5" fmla="*/ 3844885 h 3967556"/>
                <a:gd name="connsiteX6" fmla="*/ 0 w 6201346"/>
                <a:gd name="connsiteY6" fmla="*/ 55946 h 3967556"/>
                <a:gd name="connsiteX7" fmla="*/ 6109407 w 6201346"/>
                <a:gd name="connsiteY7" fmla="*/ 55500 h 3967556"/>
                <a:gd name="connsiteX0" fmla="*/ 6109407 w 6211840"/>
                <a:gd name="connsiteY0" fmla="*/ 55500 h 3967556"/>
                <a:gd name="connsiteX1" fmla="*/ 3739321 w 6211840"/>
                <a:gd name="connsiteY1" fmla="*/ 806305 h 3967556"/>
                <a:gd name="connsiteX2" fmla="*/ 2549169 w 6211840"/>
                <a:gd name="connsiteY2" fmla="*/ 1405710 h 3967556"/>
                <a:gd name="connsiteX3" fmla="*/ 2033147 w 6211840"/>
                <a:gd name="connsiteY3" fmla="*/ 2340946 h 3967556"/>
                <a:gd name="connsiteX4" fmla="*/ 849905 w 6211840"/>
                <a:gd name="connsiteY4" fmla="*/ 2872629 h 3967556"/>
                <a:gd name="connsiteX5" fmla="*/ 16433 w 6211840"/>
                <a:gd name="connsiteY5" fmla="*/ 3844885 h 3967556"/>
                <a:gd name="connsiteX6" fmla="*/ 0 w 6211840"/>
                <a:gd name="connsiteY6" fmla="*/ 55946 h 3967556"/>
                <a:gd name="connsiteX7" fmla="*/ 6109407 w 6211840"/>
                <a:gd name="connsiteY7" fmla="*/ 55500 h 3967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211840" h="3967556">
                  <a:moveTo>
                    <a:pt x="6109407" y="55500"/>
                  </a:moveTo>
                  <a:cubicBezTo>
                    <a:pt x="6732627" y="180560"/>
                    <a:pt x="4332694" y="581270"/>
                    <a:pt x="3739321" y="806305"/>
                  </a:cubicBezTo>
                  <a:cubicBezTo>
                    <a:pt x="3145948" y="1031340"/>
                    <a:pt x="2833531" y="1149936"/>
                    <a:pt x="2549169" y="1405710"/>
                  </a:cubicBezTo>
                  <a:cubicBezTo>
                    <a:pt x="2264807" y="1661484"/>
                    <a:pt x="2316358" y="2096460"/>
                    <a:pt x="2033147" y="2340946"/>
                  </a:cubicBezTo>
                  <a:cubicBezTo>
                    <a:pt x="1749936" y="2585432"/>
                    <a:pt x="1123753" y="2574313"/>
                    <a:pt x="849905" y="2872629"/>
                  </a:cubicBezTo>
                  <a:cubicBezTo>
                    <a:pt x="576057" y="3170945"/>
                    <a:pt x="16720" y="4345629"/>
                    <a:pt x="16433" y="3844885"/>
                  </a:cubicBezTo>
                  <a:cubicBezTo>
                    <a:pt x="15745" y="2643863"/>
                    <a:pt x="15057" y="1171182"/>
                    <a:pt x="0" y="55946"/>
                  </a:cubicBezTo>
                  <a:cubicBezTo>
                    <a:pt x="2036469" y="55797"/>
                    <a:pt x="5486187" y="-69560"/>
                    <a:pt x="6109407" y="5550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 dirty="0"/>
            </a:p>
          </p:txBody>
        </p:sp>
      </p:grpSp>
      <p:grpSp>
        <p:nvGrpSpPr>
          <p:cNvPr id="60" name="กลุ่ม 59">
            <a:extLst>
              <a:ext uri="{FF2B5EF4-FFF2-40B4-BE49-F238E27FC236}">
                <a16:creationId xmlns:a16="http://schemas.microsoft.com/office/drawing/2014/main" id="{5063384C-1B67-4C48-859F-3B720252A26A}"/>
              </a:ext>
            </a:extLst>
          </p:cNvPr>
          <p:cNvGrpSpPr>
            <a:grpSpLocks noChangeAspect="1"/>
          </p:cNvGrpSpPr>
          <p:nvPr/>
        </p:nvGrpSpPr>
        <p:grpSpPr>
          <a:xfrm>
            <a:off x="7255808" y="373919"/>
            <a:ext cx="376162" cy="907724"/>
            <a:chOff x="6264894" y="1446698"/>
            <a:chExt cx="759640" cy="1984379"/>
          </a:xfrm>
        </p:grpSpPr>
        <p:sp>
          <p:nvSpPr>
            <p:cNvPr id="61" name="วงรี 60">
              <a:extLst>
                <a:ext uri="{FF2B5EF4-FFF2-40B4-BE49-F238E27FC236}">
                  <a16:creationId xmlns:a16="http://schemas.microsoft.com/office/drawing/2014/main" id="{36043F64-AE10-48E1-83C6-E74C5B6505F5}"/>
                </a:ext>
              </a:extLst>
            </p:cNvPr>
            <p:cNvSpPr/>
            <p:nvPr/>
          </p:nvSpPr>
          <p:spPr>
            <a:xfrm>
              <a:off x="6264894" y="1450852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62" name="วงรี 61">
              <a:extLst>
                <a:ext uri="{FF2B5EF4-FFF2-40B4-BE49-F238E27FC236}">
                  <a16:creationId xmlns:a16="http://schemas.microsoft.com/office/drawing/2014/main" id="{CBF52C19-C282-41CB-A7C0-48F1DF132FDC}"/>
                </a:ext>
              </a:extLst>
            </p:cNvPr>
            <p:cNvSpPr/>
            <p:nvPr/>
          </p:nvSpPr>
          <p:spPr>
            <a:xfrm>
              <a:off x="6264894" y="1650877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63" name="วงรี 62">
              <a:extLst>
                <a:ext uri="{FF2B5EF4-FFF2-40B4-BE49-F238E27FC236}">
                  <a16:creationId xmlns:a16="http://schemas.microsoft.com/office/drawing/2014/main" id="{7DDA6A80-4690-4C1B-A94D-40F36F4808BF}"/>
                </a:ext>
              </a:extLst>
            </p:cNvPr>
            <p:cNvSpPr/>
            <p:nvPr/>
          </p:nvSpPr>
          <p:spPr>
            <a:xfrm>
              <a:off x="6264894" y="1850902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64" name="วงรี 63">
              <a:extLst>
                <a:ext uri="{FF2B5EF4-FFF2-40B4-BE49-F238E27FC236}">
                  <a16:creationId xmlns:a16="http://schemas.microsoft.com/office/drawing/2014/main" id="{61A1373D-3938-4F72-AC4E-E968BA8F0228}"/>
                </a:ext>
              </a:extLst>
            </p:cNvPr>
            <p:cNvSpPr/>
            <p:nvPr/>
          </p:nvSpPr>
          <p:spPr>
            <a:xfrm>
              <a:off x="6264894" y="2050927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65" name="วงรี 64">
              <a:extLst>
                <a:ext uri="{FF2B5EF4-FFF2-40B4-BE49-F238E27FC236}">
                  <a16:creationId xmlns:a16="http://schemas.microsoft.com/office/drawing/2014/main" id="{FBB0A0A6-1766-41CD-B47C-B65A5D10B60B}"/>
                </a:ext>
              </a:extLst>
            </p:cNvPr>
            <p:cNvSpPr/>
            <p:nvPr/>
          </p:nvSpPr>
          <p:spPr>
            <a:xfrm>
              <a:off x="6264894" y="2250952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66" name="วงรี 65">
              <a:extLst>
                <a:ext uri="{FF2B5EF4-FFF2-40B4-BE49-F238E27FC236}">
                  <a16:creationId xmlns:a16="http://schemas.microsoft.com/office/drawing/2014/main" id="{F3C923B7-F97B-4F27-B22C-C23479043118}"/>
                </a:ext>
              </a:extLst>
            </p:cNvPr>
            <p:cNvSpPr/>
            <p:nvPr/>
          </p:nvSpPr>
          <p:spPr>
            <a:xfrm>
              <a:off x="6264894" y="2450977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67" name="วงรี 66">
              <a:extLst>
                <a:ext uri="{FF2B5EF4-FFF2-40B4-BE49-F238E27FC236}">
                  <a16:creationId xmlns:a16="http://schemas.microsoft.com/office/drawing/2014/main" id="{3A3D4065-2C55-4581-9E65-7CF7555CDCCD}"/>
                </a:ext>
              </a:extLst>
            </p:cNvPr>
            <p:cNvSpPr/>
            <p:nvPr/>
          </p:nvSpPr>
          <p:spPr>
            <a:xfrm>
              <a:off x="6264894" y="2651002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68" name="วงรี 67">
              <a:extLst>
                <a:ext uri="{FF2B5EF4-FFF2-40B4-BE49-F238E27FC236}">
                  <a16:creationId xmlns:a16="http://schemas.microsoft.com/office/drawing/2014/main" id="{2A971D1F-3270-497F-B94D-4359CFF5097A}"/>
                </a:ext>
              </a:extLst>
            </p:cNvPr>
            <p:cNvSpPr/>
            <p:nvPr/>
          </p:nvSpPr>
          <p:spPr>
            <a:xfrm>
              <a:off x="6264894" y="2851027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69" name="วงรี 68">
              <a:extLst>
                <a:ext uri="{FF2B5EF4-FFF2-40B4-BE49-F238E27FC236}">
                  <a16:creationId xmlns:a16="http://schemas.microsoft.com/office/drawing/2014/main" id="{57687707-7206-4153-B28C-28F63D8AC682}"/>
                </a:ext>
              </a:extLst>
            </p:cNvPr>
            <p:cNvSpPr/>
            <p:nvPr/>
          </p:nvSpPr>
          <p:spPr>
            <a:xfrm>
              <a:off x="6264894" y="3051052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 dirty="0"/>
            </a:p>
          </p:txBody>
        </p:sp>
        <p:sp>
          <p:nvSpPr>
            <p:cNvPr id="70" name="วงรี 69">
              <a:extLst>
                <a:ext uri="{FF2B5EF4-FFF2-40B4-BE49-F238E27FC236}">
                  <a16:creationId xmlns:a16="http://schemas.microsoft.com/office/drawing/2014/main" id="{FE901680-D2A7-41ED-8B46-82035F174F4D}"/>
                </a:ext>
              </a:extLst>
            </p:cNvPr>
            <p:cNvSpPr/>
            <p:nvPr/>
          </p:nvSpPr>
          <p:spPr>
            <a:xfrm>
              <a:off x="6264894" y="3251077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71" name="วงรี 70">
              <a:extLst>
                <a:ext uri="{FF2B5EF4-FFF2-40B4-BE49-F238E27FC236}">
                  <a16:creationId xmlns:a16="http://schemas.microsoft.com/office/drawing/2014/main" id="{43BB84BE-9DA4-444F-A656-778A792D2066}"/>
                </a:ext>
              </a:extLst>
            </p:cNvPr>
            <p:cNvSpPr/>
            <p:nvPr/>
          </p:nvSpPr>
          <p:spPr>
            <a:xfrm>
              <a:off x="6554714" y="1448775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72" name="วงรี 71">
              <a:extLst>
                <a:ext uri="{FF2B5EF4-FFF2-40B4-BE49-F238E27FC236}">
                  <a16:creationId xmlns:a16="http://schemas.microsoft.com/office/drawing/2014/main" id="{B1E54609-962D-49EA-A36B-7EA95D697FF6}"/>
                </a:ext>
              </a:extLst>
            </p:cNvPr>
            <p:cNvSpPr/>
            <p:nvPr/>
          </p:nvSpPr>
          <p:spPr>
            <a:xfrm>
              <a:off x="6554714" y="1648800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73" name="วงรี 72">
              <a:extLst>
                <a:ext uri="{FF2B5EF4-FFF2-40B4-BE49-F238E27FC236}">
                  <a16:creationId xmlns:a16="http://schemas.microsoft.com/office/drawing/2014/main" id="{4249E772-E248-47E2-BBAB-0291054D4720}"/>
                </a:ext>
              </a:extLst>
            </p:cNvPr>
            <p:cNvSpPr/>
            <p:nvPr/>
          </p:nvSpPr>
          <p:spPr>
            <a:xfrm>
              <a:off x="6554714" y="1848825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74" name="วงรี 73">
              <a:extLst>
                <a:ext uri="{FF2B5EF4-FFF2-40B4-BE49-F238E27FC236}">
                  <a16:creationId xmlns:a16="http://schemas.microsoft.com/office/drawing/2014/main" id="{AB119595-6946-4196-9F2E-F14911126934}"/>
                </a:ext>
              </a:extLst>
            </p:cNvPr>
            <p:cNvSpPr/>
            <p:nvPr/>
          </p:nvSpPr>
          <p:spPr>
            <a:xfrm>
              <a:off x="6554714" y="2048850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75" name="วงรี 74">
              <a:extLst>
                <a:ext uri="{FF2B5EF4-FFF2-40B4-BE49-F238E27FC236}">
                  <a16:creationId xmlns:a16="http://schemas.microsoft.com/office/drawing/2014/main" id="{84B47960-2D2B-4ED8-950B-9CE3F526EDB1}"/>
                </a:ext>
              </a:extLst>
            </p:cNvPr>
            <p:cNvSpPr/>
            <p:nvPr/>
          </p:nvSpPr>
          <p:spPr>
            <a:xfrm>
              <a:off x="6554714" y="2248875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76" name="วงรี 75">
              <a:extLst>
                <a:ext uri="{FF2B5EF4-FFF2-40B4-BE49-F238E27FC236}">
                  <a16:creationId xmlns:a16="http://schemas.microsoft.com/office/drawing/2014/main" id="{660F6C5E-ECCA-45B6-973D-3F3237CA3209}"/>
                </a:ext>
              </a:extLst>
            </p:cNvPr>
            <p:cNvSpPr/>
            <p:nvPr/>
          </p:nvSpPr>
          <p:spPr>
            <a:xfrm>
              <a:off x="6554714" y="2448900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77" name="วงรี 76">
              <a:extLst>
                <a:ext uri="{FF2B5EF4-FFF2-40B4-BE49-F238E27FC236}">
                  <a16:creationId xmlns:a16="http://schemas.microsoft.com/office/drawing/2014/main" id="{BAB559BF-9D71-4F40-9506-56E190133E99}"/>
                </a:ext>
              </a:extLst>
            </p:cNvPr>
            <p:cNvSpPr/>
            <p:nvPr/>
          </p:nvSpPr>
          <p:spPr>
            <a:xfrm>
              <a:off x="6554714" y="2648925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78" name="วงรี 77">
              <a:extLst>
                <a:ext uri="{FF2B5EF4-FFF2-40B4-BE49-F238E27FC236}">
                  <a16:creationId xmlns:a16="http://schemas.microsoft.com/office/drawing/2014/main" id="{30A0802E-40FA-4B03-BFF6-642C8184E2DF}"/>
                </a:ext>
              </a:extLst>
            </p:cNvPr>
            <p:cNvSpPr/>
            <p:nvPr/>
          </p:nvSpPr>
          <p:spPr>
            <a:xfrm>
              <a:off x="6554714" y="2848950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79" name="วงรี 78">
              <a:extLst>
                <a:ext uri="{FF2B5EF4-FFF2-40B4-BE49-F238E27FC236}">
                  <a16:creationId xmlns:a16="http://schemas.microsoft.com/office/drawing/2014/main" id="{7AA9AE6D-DBCD-445D-8282-A5A6EF704155}"/>
                </a:ext>
              </a:extLst>
            </p:cNvPr>
            <p:cNvSpPr/>
            <p:nvPr/>
          </p:nvSpPr>
          <p:spPr>
            <a:xfrm>
              <a:off x="6554714" y="3048975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80" name="วงรี 79">
              <a:extLst>
                <a:ext uri="{FF2B5EF4-FFF2-40B4-BE49-F238E27FC236}">
                  <a16:creationId xmlns:a16="http://schemas.microsoft.com/office/drawing/2014/main" id="{E2AA38E1-88E4-4FD3-AB6B-C1C259132217}"/>
                </a:ext>
              </a:extLst>
            </p:cNvPr>
            <p:cNvSpPr/>
            <p:nvPr/>
          </p:nvSpPr>
          <p:spPr>
            <a:xfrm>
              <a:off x="6554714" y="3249000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81" name="วงรี 80">
              <a:extLst>
                <a:ext uri="{FF2B5EF4-FFF2-40B4-BE49-F238E27FC236}">
                  <a16:creationId xmlns:a16="http://schemas.microsoft.com/office/drawing/2014/main" id="{212CA890-9015-456E-98AA-AE1FEAB94E68}"/>
                </a:ext>
              </a:extLst>
            </p:cNvPr>
            <p:cNvSpPr/>
            <p:nvPr/>
          </p:nvSpPr>
          <p:spPr>
            <a:xfrm>
              <a:off x="6844534" y="1446698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82" name="วงรี 81">
              <a:extLst>
                <a:ext uri="{FF2B5EF4-FFF2-40B4-BE49-F238E27FC236}">
                  <a16:creationId xmlns:a16="http://schemas.microsoft.com/office/drawing/2014/main" id="{28142ACE-1576-457B-9FFB-A6E640C94C93}"/>
                </a:ext>
              </a:extLst>
            </p:cNvPr>
            <p:cNvSpPr/>
            <p:nvPr/>
          </p:nvSpPr>
          <p:spPr>
            <a:xfrm>
              <a:off x="6844534" y="1646723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83" name="วงรี 82">
              <a:extLst>
                <a:ext uri="{FF2B5EF4-FFF2-40B4-BE49-F238E27FC236}">
                  <a16:creationId xmlns:a16="http://schemas.microsoft.com/office/drawing/2014/main" id="{9E65A5C0-A1A5-4257-B83F-64DB62AD6D4A}"/>
                </a:ext>
              </a:extLst>
            </p:cNvPr>
            <p:cNvSpPr/>
            <p:nvPr/>
          </p:nvSpPr>
          <p:spPr>
            <a:xfrm>
              <a:off x="6844534" y="1846748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84" name="วงรี 83">
              <a:extLst>
                <a:ext uri="{FF2B5EF4-FFF2-40B4-BE49-F238E27FC236}">
                  <a16:creationId xmlns:a16="http://schemas.microsoft.com/office/drawing/2014/main" id="{F456F59F-3E8B-4A9C-A0A6-9D9A58347391}"/>
                </a:ext>
              </a:extLst>
            </p:cNvPr>
            <p:cNvSpPr/>
            <p:nvPr/>
          </p:nvSpPr>
          <p:spPr>
            <a:xfrm>
              <a:off x="6844534" y="2046773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85" name="วงรี 84">
              <a:extLst>
                <a:ext uri="{FF2B5EF4-FFF2-40B4-BE49-F238E27FC236}">
                  <a16:creationId xmlns:a16="http://schemas.microsoft.com/office/drawing/2014/main" id="{C6C7035C-D720-4782-9889-E7C52F07F731}"/>
                </a:ext>
              </a:extLst>
            </p:cNvPr>
            <p:cNvSpPr/>
            <p:nvPr/>
          </p:nvSpPr>
          <p:spPr>
            <a:xfrm>
              <a:off x="6844534" y="2246798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86" name="วงรี 85">
              <a:extLst>
                <a:ext uri="{FF2B5EF4-FFF2-40B4-BE49-F238E27FC236}">
                  <a16:creationId xmlns:a16="http://schemas.microsoft.com/office/drawing/2014/main" id="{12958C89-FAC6-4D6B-A6BC-89E7F57F49A9}"/>
                </a:ext>
              </a:extLst>
            </p:cNvPr>
            <p:cNvSpPr/>
            <p:nvPr/>
          </p:nvSpPr>
          <p:spPr>
            <a:xfrm>
              <a:off x="6844534" y="2446823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87" name="วงรี 86">
              <a:extLst>
                <a:ext uri="{FF2B5EF4-FFF2-40B4-BE49-F238E27FC236}">
                  <a16:creationId xmlns:a16="http://schemas.microsoft.com/office/drawing/2014/main" id="{0EB9EF5B-9B6B-4CCD-9D23-F1A66E05B5E1}"/>
                </a:ext>
              </a:extLst>
            </p:cNvPr>
            <p:cNvSpPr/>
            <p:nvPr/>
          </p:nvSpPr>
          <p:spPr>
            <a:xfrm>
              <a:off x="6844534" y="2646848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88" name="วงรี 87">
              <a:extLst>
                <a:ext uri="{FF2B5EF4-FFF2-40B4-BE49-F238E27FC236}">
                  <a16:creationId xmlns:a16="http://schemas.microsoft.com/office/drawing/2014/main" id="{4B41C75B-F80A-4FD0-B1BE-56B30ECAE20E}"/>
                </a:ext>
              </a:extLst>
            </p:cNvPr>
            <p:cNvSpPr/>
            <p:nvPr/>
          </p:nvSpPr>
          <p:spPr>
            <a:xfrm>
              <a:off x="6844534" y="2846873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89" name="วงรี 88">
              <a:extLst>
                <a:ext uri="{FF2B5EF4-FFF2-40B4-BE49-F238E27FC236}">
                  <a16:creationId xmlns:a16="http://schemas.microsoft.com/office/drawing/2014/main" id="{6E7786C0-A46F-4381-8D9D-7B9F8A2056D0}"/>
                </a:ext>
              </a:extLst>
            </p:cNvPr>
            <p:cNvSpPr/>
            <p:nvPr/>
          </p:nvSpPr>
          <p:spPr>
            <a:xfrm>
              <a:off x="6844534" y="3046898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90" name="วงรี 89">
              <a:extLst>
                <a:ext uri="{FF2B5EF4-FFF2-40B4-BE49-F238E27FC236}">
                  <a16:creationId xmlns:a16="http://schemas.microsoft.com/office/drawing/2014/main" id="{1E352FA3-EDA1-40E7-926E-C03C10A26667}"/>
                </a:ext>
              </a:extLst>
            </p:cNvPr>
            <p:cNvSpPr/>
            <p:nvPr/>
          </p:nvSpPr>
          <p:spPr>
            <a:xfrm>
              <a:off x="6844534" y="3246923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</p:grpSp>
      <p:grpSp>
        <p:nvGrpSpPr>
          <p:cNvPr id="125" name="กลุ่ม 124">
            <a:extLst>
              <a:ext uri="{FF2B5EF4-FFF2-40B4-BE49-F238E27FC236}">
                <a16:creationId xmlns:a16="http://schemas.microsoft.com/office/drawing/2014/main" id="{2A7EF110-C613-43EC-A91B-8724C8B7B2A1}"/>
              </a:ext>
            </a:extLst>
          </p:cNvPr>
          <p:cNvGrpSpPr>
            <a:grpSpLocks noChangeAspect="1"/>
          </p:cNvGrpSpPr>
          <p:nvPr/>
        </p:nvGrpSpPr>
        <p:grpSpPr>
          <a:xfrm rot="5400000">
            <a:off x="2133939" y="4354181"/>
            <a:ext cx="347486" cy="982634"/>
            <a:chOff x="6264894" y="1446698"/>
            <a:chExt cx="759640" cy="1984379"/>
          </a:xfrm>
        </p:grpSpPr>
        <p:sp>
          <p:nvSpPr>
            <p:cNvPr id="126" name="วงรี 125">
              <a:extLst>
                <a:ext uri="{FF2B5EF4-FFF2-40B4-BE49-F238E27FC236}">
                  <a16:creationId xmlns:a16="http://schemas.microsoft.com/office/drawing/2014/main" id="{087B597C-BD80-4707-83EB-0CA0D38815FA}"/>
                </a:ext>
              </a:extLst>
            </p:cNvPr>
            <p:cNvSpPr/>
            <p:nvPr/>
          </p:nvSpPr>
          <p:spPr>
            <a:xfrm>
              <a:off x="6264894" y="1450852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27" name="วงรี 126">
              <a:extLst>
                <a:ext uri="{FF2B5EF4-FFF2-40B4-BE49-F238E27FC236}">
                  <a16:creationId xmlns:a16="http://schemas.microsoft.com/office/drawing/2014/main" id="{BCDC5252-3B1F-4471-83D6-157DD3488F1D}"/>
                </a:ext>
              </a:extLst>
            </p:cNvPr>
            <p:cNvSpPr/>
            <p:nvPr/>
          </p:nvSpPr>
          <p:spPr>
            <a:xfrm>
              <a:off x="6264894" y="1650877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28" name="วงรี 127">
              <a:extLst>
                <a:ext uri="{FF2B5EF4-FFF2-40B4-BE49-F238E27FC236}">
                  <a16:creationId xmlns:a16="http://schemas.microsoft.com/office/drawing/2014/main" id="{72F01A66-27AA-4D43-B117-96BE8EDDD1AF}"/>
                </a:ext>
              </a:extLst>
            </p:cNvPr>
            <p:cNvSpPr/>
            <p:nvPr/>
          </p:nvSpPr>
          <p:spPr>
            <a:xfrm>
              <a:off x="6264894" y="1850902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29" name="วงรี 128">
              <a:extLst>
                <a:ext uri="{FF2B5EF4-FFF2-40B4-BE49-F238E27FC236}">
                  <a16:creationId xmlns:a16="http://schemas.microsoft.com/office/drawing/2014/main" id="{C442AD09-F6A2-41BE-B9D4-C779372A7A48}"/>
                </a:ext>
              </a:extLst>
            </p:cNvPr>
            <p:cNvSpPr/>
            <p:nvPr/>
          </p:nvSpPr>
          <p:spPr>
            <a:xfrm>
              <a:off x="6264894" y="2050927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30" name="วงรี 129">
              <a:extLst>
                <a:ext uri="{FF2B5EF4-FFF2-40B4-BE49-F238E27FC236}">
                  <a16:creationId xmlns:a16="http://schemas.microsoft.com/office/drawing/2014/main" id="{8F9C1533-F358-403F-9407-C2827AD41DB8}"/>
                </a:ext>
              </a:extLst>
            </p:cNvPr>
            <p:cNvSpPr/>
            <p:nvPr/>
          </p:nvSpPr>
          <p:spPr>
            <a:xfrm>
              <a:off x="6264894" y="2250952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31" name="วงรี 130">
              <a:extLst>
                <a:ext uri="{FF2B5EF4-FFF2-40B4-BE49-F238E27FC236}">
                  <a16:creationId xmlns:a16="http://schemas.microsoft.com/office/drawing/2014/main" id="{E9409C88-8E7C-42F9-AD4C-AC78A21D9EDD}"/>
                </a:ext>
              </a:extLst>
            </p:cNvPr>
            <p:cNvSpPr/>
            <p:nvPr/>
          </p:nvSpPr>
          <p:spPr>
            <a:xfrm>
              <a:off x="6264894" y="2450977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32" name="วงรี 131">
              <a:extLst>
                <a:ext uri="{FF2B5EF4-FFF2-40B4-BE49-F238E27FC236}">
                  <a16:creationId xmlns:a16="http://schemas.microsoft.com/office/drawing/2014/main" id="{4A7409C7-A987-4C36-8B3B-A5AC75002AAA}"/>
                </a:ext>
              </a:extLst>
            </p:cNvPr>
            <p:cNvSpPr/>
            <p:nvPr/>
          </p:nvSpPr>
          <p:spPr>
            <a:xfrm>
              <a:off x="6264894" y="2651002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33" name="วงรี 132">
              <a:extLst>
                <a:ext uri="{FF2B5EF4-FFF2-40B4-BE49-F238E27FC236}">
                  <a16:creationId xmlns:a16="http://schemas.microsoft.com/office/drawing/2014/main" id="{8EE3D0AA-B694-4139-92D2-BD8E66EA6B63}"/>
                </a:ext>
              </a:extLst>
            </p:cNvPr>
            <p:cNvSpPr/>
            <p:nvPr/>
          </p:nvSpPr>
          <p:spPr>
            <a:xfrm>
              <a:off x="6264894" y="2851027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34" name="วงรี 133">
              <a:extLst>
                <a:ext uri="{FF2B5EF4-FFF2-40B4-BE49-F238E27FC236}">
                  <a16:creationId xmlns:a16="http://schemas.microsoft.com/office/drawing/2014/main" id="{2BB0E1F4-1047-4408-8BFD-B5A0D565A2E6}"/>
                </a:ext>
              </a:extLst>
            </p:cNvPr>
            <p:cNvSpPr/>
            <p:nvPr/>
          </p:nvSpPr>
          <p:spPr>
            <a:xfrm>
              <a:off x="6264894" y="3051052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 dirty="0"/>
            </a:p>
          </p:txBody>
        </p:sp>
        <p:sp>
          <p:nvSpPr>
            <p:cNvPr id="135" name="วงรี 134">
              <a:extLst>
                <a:ext uri="{FF2B5EF4-FFF2-40B4-BE49-F238E27FC236}">
                  <a16:creationId xmlns:a16="http://schemas.microsoft.com/office/drawing/2014/main" id="{0EF7C8D2-A0BA-42DF-A4B3-7E8357F14533}"/>
                </a:ext>
              </a:extLst>
            </p:cNvPr>
            <p:cNvSpPr/>
            <p:nvPr/>
          </p:nvSpPr>
          <p:spPr>
            <a:xfrm>
              <a:off x="6264894" y="3251077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36" name="วงรี 135">
              <a:extLst>
                <a:ext uri="{FF2B5EF4-FFF2-40B4-BE49-F238E27FC236}">
                  <a16:creationId xmlns:a16="http://schemas.microsoft.com/office/drawing/2014/main" id="{BE23256E-38DF-49B1-93AC-78B4911E571A}"/>
                </a:ext>
              </a:extLst>
            </p:cNvPr>
            <p:cNvSpPr/>
            <p:nvPr/>
          </p:nvSpPr>
          <p:spPr>
            <a:xfrm>
              <a:off x="6554714" y="1448775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37" name="วงรี 136">
              <a:extLst>
                <a:ext uri="{FF2B5EF4-FFF2-40B4-BE49-F238E27FC236}">
                  <a16:creationId xmlns:a16="http://schemas.microsoft.com/office/drawing/2014/main" id="{D2EBBCA6-A58E-409A-8BB1-46096F953522}"/>
                </a:ext>
              </a:extLst>
            </p:cNvPr>
            <p:cNvSpPr/>
            <p:nvPr/>
          </p:nvSpPr>
          <p:spPr>
            <a:xfrm>
              <a:off x="6554714" y="1648800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38" name="วงรี 137">
              <a:extLst>
                <a:ext uri="{FF2B5EF4-FFF2-40B4-BE49-F238E27FC236}">
                  <a16:creationId xmlns:a16="http://schemas.microsoft.com/office/drawing/2014/main" id="{4EAA18AD-D225-4CAB-A830-06A73C29BA6B}"/>
                </a:ext>
              </a:extLst>
            </p:cNvPr>
            <p:cNvSpPr/>
            <p:nvPr/>
          </p:nvSpPr>
          <p:spPr>
            <a:xfrm>
              <a:off x="6554714" y="1848825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39" name="วงรี 138">
              <a:extLst>
                <a:ext uri="{FF2B5EF4-FFF2-40B4-BE49-F238E27FC236}">
                  <a16:creationId xmlns:a16="http://schemas.microsoft.com/office/drawing/2014/main" id="{0C1FF6D6-BAFB-4890-BDAF-0321109E106E}"/>
                </a:ext>
              </a:extLst>
            </p:cNvPr>
            <p:cNvSpPr/>
            <p:nvPr/>
          </p:nvSpPr>
          <p:spPr>
            <a:xfrm>
              <a:off x="6554714" y="2048850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40" name="วงรี 139">
              <a:extLst>
                <a:ext uri="{FF2B5EF4-FFF2-40B4-BE49-F238E27FC236}">
                  <a16:creationId xmlns:a16="http://schemas.microsoft.com/office/drawing/2014/main" id="{42CAA703-0698-4B2C-89D9-7623CE92359A}"/>
                </a:ext>
              </a:extLst>
            </p:cNvPr>
            <p:cNvSpPr/>
            <p:nvPr/>
          </p:nvSpPr>
          <p:spPr>
            <a:xfrm>
              <a:off x="6554714" y="2248875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41" name="วงรี 140">
              <a:extLst>
                <a:ext uri="{FF2B5EF4-FFF2-40B4-BE49-F238E27FC236}">
                  <a16:creationId xmlns:a16="http://schemas.microsoft.com/office/drawing/2014/main" id="{DA7B4F7D-1D18-420D-8433-F99DF2BFD5EB}"/>
                </a:ext>
              </a:extLst>
            </p:cNvPr>
            <p:cNvSpPr/>
            <p:nvPr/>
          </p:nvSpPr>
          <p:spPr>
            <a:xfrm>
              <a:off x="6554714" y="2448900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42" name="วงรี 141">
              <a:extLst>
                <a:ext uri="{FF2B5EF4-FFF2-40B4-BE49-F238E27FC236}">
                  <a16:creationId xmlns:a16="http://schemas.microsoft.com/office/drawing/2014/main" id="{AE91FF48-3E09-4F8A-AF4D-3AA54B047A9E}"/>
                </a:ext>
              </a:extLst>
            </p:cNvPr>
            <p:cNvSpPr/>
            <p:nvPr/>
          </p:nvSpPr>
          <p:spPr>
            <a:xfrm>
              <a:off x="6554714" y="2648925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43" name="วงรี 142">
              <a:extLst>
                <a:ext uri="{FF2B5EF4-FFF2-40B4-BE49-F238E27FC236}">
                  <a16:creationId xmlns:a16="http://schemas.microsoft.com/office/drawing/2014/main" id="{813DCB89-6B66-45B5-8F7E-7706E9A8160B}"/>
                </a:ext>
              </a:extLst>
            </p:cNvPr>
            <p:cNvSpPr/>
            <p:nvPr/>
          </p:nvSpPr>
          <p:spPr>
            <a:xfrm>
              <a:off x="6554714" y="2848950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44" name="วงรี 143">
              <a:extLst>
                <a:ext uri="{FF2B5EF4-FFF2-40B4-BE49-F238E27FC236}">
                  <a16:creationId xmlns:a16="http://schemas.microsoft.com/office/drawing/2014/main" id="{9795BA4E-5DC0-4DD6-A85F-8EA0857D4AD7}"/>
                </a:ext>
              </a:extLst>
            </p:cNvPr>
            <p:cNvSpPr/>
            <p:nvPr/>
          </p:nvSpPr>
          <p:spPr>
            <a:xfrm>
              <a:off x="6554714" y="3048975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45" name="วงรี 144">
              <a:extLst>
                <a:ext uri="{FF2B5EF4-FFF2-40B4-BE49-F238E27FC236}">
                  <a16:creationId xmlns:a16="http://schemas.microsoft.com/office/drawing/2014/main" id="{E029C643-64FC-489A-961F-BA499DD96B5F}"/>
                </a:ext>
              </a:extLst>
            </p:cNvPr>
            <p:cNvSpPr/>
            <p:nvPr/>
          </p:nvSpPr>
          <p:spPr>
            <a:xfrm>
              <a:off x="6554714" y="3249000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46" name="วงรี 145">
              <a:extLst>
                <a:ext uri="{FF2B5EF4-FFF2-40B4-BE49-F238E27FC236}">
                  <a16:creationId xmlns:a16="http://schemas.microsoft.com/office/drawing/2014/main" id="{30AB53CB-BFBE-474D-AB48-F68DE0EE987E}"/>
                </a:ext>
              </a:extLst>
            </p:cNvPr>
            <p:cNvSpPr/>
            <p:nvPr/>
          </p:nvSpPr>
          <p:spPr>
            <a:xfrm>
              <a:off x="6844534" y="1446698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47" name="วงรี 146">
              <a:extLst>
                <a:ext uri="{FF2B5EF4-FFF2-40B4-BE49-F238E27FC236}">
                  <a16:creationId xmlns:a16="http://schemas.microsoft.com/office/drawing/2014/main" id="{086C549C-08DF-463C-8A3D-A381ADCD4108}"/>
                </a:ext>
              </a:extLst>
            </p:cNvPr>
            <p:cNvSpPr/>
            <p:nvPr/>
          </p:nvSpPr>
          <p:spPr>
            <a:xfrm>
              <a:off x="6844534" y="1646723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48" name="วงรี 147">
              <a:extLst>
                <a:ext uri="{FF2B5EF4-FFF2-40B4-BE49-F238E27FC236}">
                  <a16:creationId xmlns:a16="http://schemas.microsoft.com/office/drawing/2014/main" id="{613A26D6-D114-4DB7-BF7A-3D4A1680BF71}"/>
                </a:ext>
              </a:extLst>
            </p:cNvPr>
            <p:cNvSpPr/>
            <p:nvPr/>
          </p:nvSpPr>
          <p:spPr>
            <a:xfrm>
              <a:off x="6844534" y="1846748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49" name="วงรี 148">
              <a:extLst>
                <a:ext uri="{FF2B5EF4-FFF2-40B4-BE49-F238E27FC236}">
                  <a16:creationId xmlns:a16="http://schemas.microsoft.com/office/drawing/2014/main" id="{E27DDA30-C4D6-4AA2-ACA1-1D3C030E1D72}"/>
                </a:ext>
              </a:extLst>
            </p:cNvPr>
            <p:cNvSpPr/>
            <p:nvPr/>
          </p:nvSpPr>
          <p:spPr>
            <a:xfrm>
              <a:off x="6844534" y="2046773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50" name="วงรี 149">
              <a:extLst>
                <a:ext uri="{FF2B5EF4-FFF2-40B4-BE49-F238E27FC236}">
                  <a16:creationId xmlns:a16="http://schemas.microsoft.com/office/drawing/2014/main" id="{0CA6F531-E93D-4AA4-8F21-C6AB8CC24A7C}"/>
                </a:ext>
              </a:extLst>
            </p:cNvPr>
            <p:cNvSpPr/>
            <p:nvPr/>
          </p:nvSpPr>
          <p:spPr>
            <a:xfrm>
              <a:off x="6844534" y="2246798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51" name="วงรี 150">
              <a:extLst>
                <a:ext uri="{FF2B5EF4-FFF2-40B4-BE49-F238E27FC236}">
                  <a16:creationId xmlns:a16="http://schemas.microsoft.com/office/drawing/2014/main" id="{56D3A951-4DAE-4497-A1BF-9DE01A1283E0}"/>
                </a:ext>
              </a:extLst>
            </p:cNvPr>
            <p:cNvSpPr/>
            <p:nvPr/>
          </p:nvSpPr>
          <p:spPr>
            <a:xfrm>
              <a:off x="6844534" y="2446823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52" name="วงรี 151">
              <a:extLst>
                <a:ext uri="{FF2B5EF4-FFF2-40B4-BE49-F238E27FC236}">
                  <a16:creationId xmlns:a16="http://schemas.microsoft.com/office/drawing/2014/main" id="{56624583-3AF1-434C-947B-DC01822C50CB}"/>
                </a:ext>
              </a:extLst>
            </p:cNvPr>
            <p:cNvSpPr/>
            <p:nvPr/>
          </p:nvSpPr>
          <p:spPr>
            <a:xfrm>
              <a:off x="6844534" y="2646848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53" name="วงรี 152">
              <a:extLst>
                <a:ext uri="{FF2B5EF4-FFF2-40B4-BE49-F238E27FC236}">
                  <a16:creationId xmlns:a16="http://schemas.microsoft.com/office/drawing/2014/main" id="{FFB94250-93F7-44D7-B0D3-00F3B7A4F59C}"/>
                </a:ext>
              </a:extLst>
            </p:cNvPr>
            <p:cNvSpPr/>
            <p:nvPr/>
          </p:nvSpPr>
          <p:spPr>
            <a:xfrm>
              <a:off x="6844534" y="2846873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54" name="วงรี 153">
              <a:extLst>
                <a:ext uri="{FF2B5EF4-FFF2-40B4-BE49-F238E27FC236}">
                  <a16:creationId xmlns:a16="http://schemas.microsoft.com/office/drawing/2014/main" id="{693A4000-C711-4213-881F-46174FD1239A}"/>
                </a:ext>
              </a:extLst>
            </p:cNvPr>
            <p:cNvSpPr/>
            <p:nvPr/>
          </p:nvSpPr>
          <p:spPr>
            <a:xfrm>
              <a:off x="6844534" y="3046898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55" name="วงรี 154">
              <a:extLst>
                <a:ext uri="{FF2B5EF4-FFF2-40B4-BE49-F238E27FC236}">
                  <a16:creationId xmlns:a16="http://schemas.microsoft.com/office/drawing/2014/main" id="{10DCF3F5-3C48-4642-B133-E3CC79C23C10}"/>
                </a:ext>
              </a:extLst>
            </p:cNvPr>
            <p:cNvSpPr/>
            <p:nvPr/>
          </p:nvSpPr>
          <p:spPr>
            <a:xfrm>
              <a:off x="6844534" y="3246923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</p:grpSp>
      <p:grpSp>
        <p:nvGrpSpPr>
          <p:cNvPr id="156" name="กลุ่ม 155">
            <a:extLst>
              <a:ext uri="{FF2B5EF4-FFF2-40B4-BE49-F238E27FC236}">
                <a16:creationId xmlns:a16="http://schemas.microsoft.com/office/drawing/2014/main" id="{B958616B-DD23-408E-8662-7F1436CDCE4F}"/>
              </a:ext>
            </a:extLst>
          </p:cNvPr>
          <p:cNvGrpSpPr>
            <a:grpSpLocks noChangeAspect="1"/>
          </p:cNvGrpSpPr>
          <p:nvPr/>
        </p:nvGrpSpPr>
        <p:grpSpPr>
          <a:xfrm rot="5400000">
            <a:off x="3466326" y="573401"/>
            <a:ext cx="347486" cy="982634"/>
            <a:chOff x="6264894" y="1446698"/>
            <a:chExt cx="759640" cy="1984379"/>
          </a:xfrm>
        </p:grpSpPr>
        <p:sp>
          <p:nvSpPr>
            <p:cNvPr id="157" name="วงรี 156">
              <a:extLst>
                <a:ext uri="{FF2B5EF4-FFF2-40B4-BE49-F238E27FC236}">
                  <a16:creationId xmlns:a16="http://schemas.microsoft.com/office/drawing/2014/main" id="{880946A2-5350-4B72-B3CF-3372A2D75CBF}"/>
                </a:ext>
              </a:extLst>
            </p:cNvPr>
            <p:cNvSpPr/>
            <p:nvPr/>
          </p:nvSpPr>
          <p:spPr>
            <a:xfrm>
              <a:off x="6264894" y="1450852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58" name="วงรี 157">
              <a:extLst>
                <a:ext uri="{FF2B5EF4-FFF2-40B4-BE49-F238E27FC236}">
                  <a16:creationId xmlns:a16="http://schemas.microsoft.com/office/drawing/2014/main" id="{3CE03E15-6C83-422D-BD88-166AD688CF2E}"/>
                </a:ext>
              </a:extLst>
            </p:cNvPr>
            <p:cNvSpPr/>
            <p:nvPr/>
          </p:nvSpPr>
          <p:spPr>
            <a:xfrm>
              <a:off x="6264894" y="1650877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59" name="วงรี 158">
              <a:extLst>
                <a:ext uri="{FF2B5EF4-FFF2-40B4-BE49-F238E27FC236}">
                  <a16:creationId xmlns:a16="http://schemas.microsoft.com/office/drawing/2014/main" id="{908F4668-BA50-42FC-A8E3-4423F5A64ABC}"/>
                </a:ext>
              </a:extLst>
            </p:cNvPr>
            <p:cNvSpPr/>
            <p:nvPr/>
          </p:nvSpPr>
          <p:spPr>
            <a:xfrm>
              <a:off x="6264894" y="1850902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60" name="วงรี 159">
              <a:extLst>
                <a:ext uri="{FF2B5EF4-FFF2-40B4-BE49-F238E27FC236}">
                  <a16:creationId xmlns:a16="http://schemas.microsoft.com/office/drawing/2014/main" id="{524554F2-A4AB-4A2E-91DE-4B0CB4B448EB}"/>
                </a:ext>
              </a:extLst>
            </p:cNvPr>
            <p:cNvSpPr/>
            <p:nvPr/>
          </p:nvSpPr>
          <p:spPr>
            <a:xfrm>
              <a:off x="6264894" y="2050927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61" name="วงรี 160">
              <a:extLst>
                <a:ext uri="{FF2B5EF4-FFF2-40B4-BE49-F238E27FC236}">
                  <a16:creationId xmlns:a16="http://schemas.microsoft.com/office/drawing/2014/main" id="{F3F51107-801F-4372-8E4D-3C58FA1B92B3}"/>
                </a:ext>
              </a:extLst>
            </p:cNvPr>
            <p:cNvSpPr/>
            <p:nvPr/>
          </p:nvSpPr>
          <p:spPr>
            <a:xfrm>
              <a:off x="6264894" y="2250952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62" name="วงรี 161">
              <a:extLst>
                <a:ext uri="{FF2B5EF4-FFF2-40B4-BE49-F238E27FC236}">
                  <a16:creationId xmlns:a16="http://schemas.microsoft.com/office/drawing/2014/main" id="{5D800A4B-1832-4643-A216-53E717B7A80C}"/>
                </a:ext>
              </a:extLst>
            </p:cNvPr>
            <p:cNvSpPr/>
            <p:nvPr/>
          </p:nvSpPr>
          <p:spPr>
            <a:xfrm>
              <a:off x="6264894" y="2450977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63" name="วงรี 162">
              <a:extLst>
                <a:ext uri="{FF2B5EF4-FFF2-40B4-BE49-F238E27FC236}">
                  <a16:creationId xmlns:a16="http://schemas.microsoft.com/office/drawing/2014/main" id="{BCF1EB5A-DBFC-4179-958C-1B9118471259}"/>
                </a:ext>
              </a:extLst>
            </p:cNvPr>
            <p:cNvSpPr/>
            <p:nvPr/>
          </p:nvSpPr>
          <p:spPr>
            <a:xfrm>
              <a:off x="6264894" y="2651002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64" name="วงรี 163">
              <a:extLst>
                <a:ext uri="{FF2B5EF4-FFF2-40B4-BE49-F238E27FC236}">
                  <a16:creationId xmlns:a16="http://schemas.microsoft.com/office/drawing/2014/main" id="{43A2364B-8D4A-4104-BC92-43A3EBCF0585}"/>
                </a:ext>
              </a:extLst>
            </p:cNvPr>
            <p:cNvSpPr/>
            <p:nvPr/>
          </p:nvSpPr>
          <p:spPr>
            <a:xfrm>
              <a:off x="6264894" y="2851027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65" name="วงรี 164">
              <a:extLst>
                <a:ext uri="{FF2B5EF4-FFF2-40B4-BE49-F238E27FC236}">
                  <a16:creationId xmlns:a16="http://schemas.microsoft.com/office/drawing/2014/main" id="{2009CE0F-1418-4A64-9EF9-E61143263B5C}"/>
                </a:ext>
              </a:extLst>
            </p:cNvPr>
            <p:cNvSpPr/>
            <p:nvPr/>
          </p:nvSpPr>
          <p:spPr>
            <a:xfrm>
              <a:off x="6264894" y="3051052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 dirty="0"/>
            </a:p>
          </p:txBody>
        </p:sp>
        <p:sp>
          <p:nvSpPr>
            <p:cNvPr id="166" name="วงรี 165">
              <a:extLst>
                <a:ext uri="{FF2B5EF4-FFF2-40B4-BE49-F238E27FC236}">
                  <a16:creationId xmlns:a16="http://schemas.microsoft.com/office/drawing/2014/main" id="{AD5C2724-F24C-49C5-B5E1-775DEA13487D}"/>
                </a:ext>
              </a:extLst>
            </p:cNvPr>
            <p:cNvSpPr/>
            <p:nvPr/>
          </p:nvSpPr>
          <p:spPr>
            <a:xfrm>
              <a:off x="6264894" y="3251077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67" name="วงรี 166">
              <a:extLst>
                <a:ext uri="{FF2B5EF4-FFF2-40B4-BE49-F238E27FC236}">
                  <a16:creationId xmlns:a16="http://schemas.microsoft.com/office/drawing/2014/main" id="{072B9939-058B-4D80-947C-409EF176F8F8}"/>
                </a:ext>
              </a:extLst>
            </p:cNvPr>
            <p:cNvSpPr/>
            <p:nvPr/>
          </p:nvSpPr>
          <p:spPr>
            <a:xfrm>
              <a:off x="6554714" y="1448775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68" name="วงรี 167">
              <a:extLst>
                <a:ext uri="{FF2B5EF4-FFF2-40B4-BE49-F238E27FC236}">
                  <a16:creationId xmlns:a16="http://schemas.microsoft.com/office/drawing/2014/main" id="{FD8A0C7A-2F21-40E4-A570-653933483C2A}"/>
                </a:ext>
              </a:extLst>
            </p:cNvPr>
            <p:cNvSpPr/>
            <p:nvPr/>
          </p:nvSpPr>
          <p:spPr>
            <a:xfrm>
              <a:off x="6554714" y="1648800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69" name="วงรี 168">
              <a:extLst>
                <a:ext uri="{FF2B5EF4-FFF2-40B4-BE49-F238E27FC236}">
                  <a16:creationId xmlns:a16="http://schemas.microsoft.com/office/drawing/2014/main" id="{4D647E18-E96F-4C4F-8BF3-5C1EA031B938}"/>
                </a:ext>
              </a:extLst>
            </p:cNvPr>
            <p:cNvSpPr/>
            <p:nvPr/>
          </p:nvSpPr>
          <p:spPr>
            <a:xfrm>
              <a:off x="6554714" y="1848825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70" name="วงรี 169">
              <a:extLst>
                <a:ext uri="{FF2B5EF4-FFF2-40B4-BE49-F238E27FC236}">
                  <a16:creationId xmlns:a16="http://schemas.microsoft.com/office/drawing/2014/main" id="{9035A499-ABAB-46EA-A7A5-5E21EF272C51}"/>
                </a:ext>
              </a:extLst>
            </p:cNvPr>
            <p:cNvSpPr/>
            <p:nvPr/>
          </p:nvSpPr>
          <p:spPr>
            <a:xfrm>
              <a:off x="6554714" y="2048850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71" name="วงรี 170">
              <a:extLst>
                <a:ext uri="{FF2B5EF4-FFF2-40B4-BE49-F238E27FC236}">
                  <a16:creationId xmlns:a16="http://schemas.microsoft.com/office/drawing/2014/main" id="{EC45FC70-FF67-4A0B-9F65-AC60DB5DD75A}"/>
                </a:ext>
              </a:extLst>
            </p:cNvPr>
            <p:cNvSpPr/>
            <p:nvPr/>
          </p:nvSpPr>
          <p:spPr>
            <a:xfrm>
              <a:off x="6554714" y="2248875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72" name="วงรี 171">
              <a:extLst>
                <a:ext uri="{FF2B5EF4-FFF2-40B4-BE49-F238E27FC236}">
                  <a16:creationId xmlns:a16="http://schemas.microsoft.com/office/drawing/2014/main" id="{3225911A-5A7F-4A6A-8D60-167EE0612ED8}"/>
                </a:ext>
              </a:extLst>
            </p:cNvPr>
            <p:cNvSpPr/>
            <p:nvPr/>
          </p:nvSpPr>
          <p:spPr>
            <a:xfrm>
              <a:off x="6554714" y="2448900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73" name="วงรี 172">
              <a:extLst>
                <a:ext uri="{FF2B5EF4-FFF2-40B4-BE49-F238E27FC236}">
                  <a16:creationId xmlns:a16="http://schemas.microsoft.com/office/drawing/2014/main" id="{779E656A-5DB3-43FD-A294-C984D27F3ECA}"/>
                </a:ext>
              </a:extLst>
            </p:cNvPr>
            <p:cNvSpPr/>
            <p:nvPr/>
          </p:nvSpPr>
          <p:spPr>
            <a:xfrm>
              <a:off x="6554714" y="2648925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74" name="วงรี 173">
              <a:extLst>
                <a:ext uri="{FF2B5EF4-FFF2-40B4-BE49-F238E27FC236}">
                  <a16:creationId xmlns:a16="http://schemas.microsoft.com/office/drawing/2014/main" id="{A14C5DAE-6A71-40BD-9109-F1EFE7D9D5B1}"/>
                </a:ext>
              </a:extLst>
            </p:cNvPr>
            <p:cNvSpPr/>
            <p:nvPr/>
          </p:nvSpPr>
          <p:spPr>
            <a:xfrm>
              <a:off x="6554714" y="2848950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75" name="วงรี 174">
              <a:extLst>
                <a:ext uri="{FF2B5EF4-FFF2-40B4-BE49-F238E27FC236}">
                  <a16:creationId xmlns:a16="http://schemas.microsoft.com/office/drawing/2014/main" id="{1C726E50-D9AB-44F7-B09D-260EA4A097D2}"/>
                </a:ext>
              </a:extLst>
            </p:cNvPr>
            <p:cNvSpPr/>
            <p:nvPr/>
          </p:nvSpPr>
          <p:spPr>
            <a:xfrm>
              <a:off x="6554714" y="3048975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76" name="วงรี 175">
              <a:extLst>
                <a:ext uri="{FF2B5EF4-FFF2-40B4-BE49-F238E27FC236}">
                  <a16:creationId xmlns:a16="http://schemas.microsoft.com/office/drawing/2014/main" id="{3381DF47-4EEC-4C5D-806D-331FFB99EDBB}"/>
                </a:ext>
              </a:extLst>
            </p:cNvPr>
            <p:cNvSpPr/>
            <p:nvPr/>
          </p:nvSpPr>
          <p:spPr>
            <a:xfrm>
              <a:off x="6554714" y="3249000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77" name="วงรี 176">
              <a:extLst>
                <a:ext uri="{FF2B5EF4-FFF2-40B4-BE49-F238E27FC236}">
                  <a16:creationId xmlns:a16="http://schemas.microsoft.com/office/drawing/2014/main" id="{B1A7197B-B98D-40DE-BF72-B4830EC03030}"/>
                </a:ext>
              </a:extLst>
            </p:cNvPr>
            <p:cNvSpPr/>
            <p:nvPr/>
          </p:nvSpPr>
          <p:spPr>
            <a:xfrm>
              <a:off x="6844534" y="1446698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78" name="วงรี 177">
              <a:extLst>
                <a:ext uri="{FF2B5EF4-FFF2-40B4-BE49-F238E27FC236}">
                  <a16:creationId xmlns:a16="http://schemas.microsoft.com/office/drawing/2014/main" id="{82DF469E-A085-4039-88CB-3969DA384FDB}"/>
                </a:ext>
              </a:extLst>
            </p:cNvPr>
            <p:cNvSpPr/>
            <p:nvPr/>
          </p:nvSpPr>
          <p:spPr>
            <a:xfrm>
              <a:off x="6844534" y="1646723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79" name="วงรี 178">
              <a:extLst>
                <a:ext uri="{FF2B5EF4-FFF2-40B4-BE49-F238E27FC236}">
                  <a16:creationId xmlns:a16="http://schemas.microsoft.com/office/drawing/2014/main" id="{2114E414-B577-4702-8E7D-052C8EB01B12}"/>
                </a:ext>
              </a:extLst>
            </p:cNvPr>
            <p:cNvSpPr/>
            <p:nvPr/>
          </p:nvSpPr>
          <p:spPr>
            <a:xfrm>
              <a:off x="6844534" y="1846748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80" name="วงรี 179">
              <a:extLst>
                <a:ext uri="{FF2B5EF4-FFF2-40B4-BE49-F238E27FC236}">
                  <a16:creationId xmlns:a16="http://schemas.microsoft.com/office/drawing/2014/main" id="{FAE97F4D-3390-442F-BABF-6A9F783CDAC4}"/>
                </a:ext>
              </a:extLst>
            </p:cNvPr>
            <p:cNvSpPr/>
            <p:nvPr/>
          </p:nvSpPr>
          <p:spPr>
            <a:xfrm>
              <a:off x="6844534" y="2046773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81" name="วงรี 180">
              <a:extLst>
                <a:ext uri="{FF2B5EF4-FFF2-40B4-BE49-F238E27FC236}">
                  <a16:creationId xmlns:a16="http://schemas.microsoft.com/office/drawing/2014/main" id="{B7B57EE1-A657-484F-9702-2D432A5836E3}"/>
                </a:ext>
              </a:extLst>
            </p:cNvPr>
            <p:cNvSpPr/>
            <p:nvPr/>
          </p:nvSpPr>
          <p:spPr>
            <a:xfrm>
              <a:off x="6844534" y="2246798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82" name="วงรี 181">
              <a:extLst>
                <a:ext uri="{FF2B5EF4-FFF2-40B4-BE49-F238E27FC236}">
                  <a16:creationId xmlns:a16="http://schemas.microsoft.com/office/drawing/2014/main" id="{C875F0C2-3305-4620-831F-EE6836698F44}"/>
                </a:ext>
              </a:extLst>
            </p:cNvPr>
            <p:cNvSpPr/>
            <p:nvPr/>
          </p:nvSpPr>
          <p:spPr>
            <a:xfrm>
              <a:off x="6844534" y="2446823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83" name="วงรี 182">
              <a:extLst>
                <a:ext uri="{FF2B5EF4-FFF2-40B4-BE49-F238E27FC236}">
                  <a16:creationId xmlns:a16="http://schemas.microsoft.com/office/drawing/2014/main" id="{C1FB343C-CD22-433C-A738-ED6ED98C86CA}"/>
                </a:ext>
              </a:extLst>
            </p:cNvPr>
            <p:cNvSpPr/>
            <p:nvPr/>
          </p:nvSpPr>
          <p:spPr>
            <a:xfrm>
              <a:off x="6844534" y="2646848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84" name="วงรี 183">
              <a:extLst>
                <a:ext uri="{FF2B5EF4-FFF2-40B4-BE49-F238E27FC236}">
                  <a16:creationId xmlns:a16="http://schemas.microsoft.com/office/drawing/2014/main" id="{AD1668AC-CF57-4C3A-B191-3854D89C3822}"/>
                </a:ext>
              </a:extLst>
            </p:cNvPr>
            <p:cNvSpPr/>
            <p:nvPr/>
          </p:nvSpPr>
          <p:spPr>
            <a:xfrm>
              <a:off x="6844534" y="2846873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85" name="วงรี 184">
              <a:extLst>
                <a:ext uri="{FF2B5EF4-FFF2-40B4-BE49-F238E27FC236}">
                  <a16:creationId xmlns:a16="http://schemas.microsoft.com/office/drawing/2014/main" id="{E99753CA-0192-41F6-9B70-A541EFAEA4DB}"/>
                </a:ext>
              </a:extLst>
            </p:cNvPr>
            <p:cNvSpPr/>
            <p:nvPr/>
          </p:nvSpPr>
          <p:spPr>
            <a:xfrm>
              <a:off x="6844534" y="3046898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86" name="วงรี 185">
              <a:extLst>
                <a:ext uri="{FF2B5EF4-FFF2-40B4-BE49-F238E27FC236}">
                  <a16:creationId xmlns:a16="http://schemas.microsoft.com/office/drawing/2014/main" id="{07334C29-3F9C-4309-BFD2-EEC5F7C587A2}"/>
                </a:ext>
              </a:extLst>
            </p:cNvPr>
            <p:cNvSpPr/>
            <p:nvPr/>
          </p:nvSpPr>
          <p:spPr>
            <a:xfrm>
              <a:off x="6844534" y="3246923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</p:grpSp>
      <p:sp>
        <p:nvSpPr>
          <p:cNvPr id="190" name="กากบาท 189">
            <a:extLst>
              <a:ext uri="{FF2B5EF4-FFF2-40B4-BE49-F238E27FC236}">
                <a16:creationId xmlns:a16="http://schemas.microsoft.com/office/drawing/2014/main" id="{5388398A-A471-4266-9A27-E079256CC8C9}"/>
              </a:ext>
            </a:extLst>
          </p:cNvPr>
          <p:cNvSpPr/>
          <p:nvPr/>
        </p:nvSpPr>
        <p:spPr>
          <a:xfrm rot="1087668">
            <a:off x="1191653" y="4451977"/>
            <a:ext cx="368040" cy="320174"/>
          </a:xfrm>
          <a:prstGeom prst="plus">
            <a:avLst>
              <a:gd name="adj" fmla="val 35728"/>
            </a:avLst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661"/>
          </a:p>
        </p:txBody>
      </p:sp>
      <p:sp>
        <p:nvSpPr>
          <p:cNvPr id="191" name="กากบาท 190">
            <a:extLst>
              <a:ext uri="{FF2B5EF4-FFF2-40B4-BE49-F238E27FC236}">
                <a16:creationId xmlns:a16="http://schemas.microsoft.com/office/drawing/2014/main" id="{06CDAA93-E217-4258-9A54-4C325A9332B8}"/>
              </a:ext>
            </a:extLst>
          </p:cNvPr>
          <p:cNvSpPr/>
          <p:nvPr/>
        </p:nvSpPr>
        <p:spPr>
          <a:xfrm rot="1087668">
            <a:off x="6767399" y="1518757"/>
            <a:ext cx="368040" cy="320174"/>
          </a:xfrm>
          <a:prstGeom prst="plus">
            <a:avLst>
              <a:gd name="adj" fmla="val 35728"/>
            </a:avLst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661"/>
          </a:p>
        </p:txBody>
      </p:sp>
      <p:sp>
        <p:nvSpPr>
          <p:cNvPr id="192" name="กากบาท 191">
            <a:extLst>
              <a:ext uri="{FF2B5EF4-FFF2-40B4-BE49-F238E27FC236}">
                <a16:creationId xmlns:a16="http://schemas.microsoft.com/office/drawing/2014/main" id="{E52586BA-A47A-4C67-BE1E-D768E320A5C8}"/>
              </a:ext>
            </a:extLst>
          </p:cNvPr>
          <p:cNvSpPr/>
          <p:nvPr/>
        </p:nvSpPr>
        <p:spPr>
          <a:xfrm rot="1087668">
            <a:off x="684864" y="1581020"/>
            <a:ext cx="620284" cy="500224"/>
          </a:xfrm>
          <a:prstGeom prst="plus">
            <a:avLst>
              <a:gd name="adj" fmla="val 35728"/>
            </a:avLst>
          </a:prstGeom>
          <a:solidFill>
            <a:srgbClr val="FDE92C">
              <a:alpha val="4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661"/>
          </a:p>
        </p:txBody>
      </p:sp>
      <p:sp>
        <p:nvSpPr>
          <p:cNvPr id="193" name="กากบาท 192">
            <a:extLst>
              <a:ext uri="{FF2B5EF4-FFF2-40B4-BE49-F238E27FC236}">
                <a16:creationId xmlns:a16="http://schemas.microsoft.com/office/drawing/2014/main" id="{9279B430-86FD-4915-87E5-58413A3B8599}"/>
              </a:ext>
            </a:extLst>
          </p:cNvPr>
          <p:cNvSpPr/>
          <p:nvPr/>
        </p:nvSpPr>
        <p:spPr>
          <a:xfrm rot="20237040">
            <a:off x="1318434" y="452353"/>
            <a:ext cx="552915" cy="426604"/>
          </a:xfrm>
          <a:prstGeom prst="plus">
            <a:avLst>
              <a:gd name="adj" fmla="val 35728"/>
            </a:avLst>
          </a:prstGeom>
          <a:solidFill>
            <a:schemeClr val="accent4">
              <a:lumMod val="20000"/>
              <a:lumOff val="80000"/>
              <a:alpha val="9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661" dirty="0"/>
          </a:p>
        </p:txBody>
      </p:sp>
      <p:sp>
        <p:nvSpPr>
          <p:cNvPr id="194" name="สี่เหลี่ยมผืนผ้า 193">
            <a:extLst>
              <a:ext uri="{FF2B5EF4-FFF2-40B4-BE49-F238E27FC236}">
                <a16:creationId xmlns:a16="http://schemas.microsoft.com/office/drawing/2014/main" id="{07A72EC4-E108-4388-8109-4BECAA9C8258}"/>
              </a:ext>
            </a:extLst>
          </p:cNvPr>
          <p:cNvSpPr/>
          <p:nvPr/>
        </p:nvSpPr>
        <p:spPr>
          <a:xfrm>
            <a:off x="6241377" y="425127"/>
            <a:ext cx="330847" cy="305625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661"/>
          </a:p>
        </p:txBody>
      </p:sp>
      <p:sp>
        <p:nvSpPr>
          <p:cNvPr id="195" name="สี่เหลี่ยมผืนผ้า 194">
            <a:extLst>
              <a:ext uri="{FF2B5EF4-FFF2-40B4-BE49-F238E27FC236}">
                <a16:creationId xmlns:a16="http://schemas.microsoft.com/office/drawing/2014/main" id="{DB745DB9-E68C-4099-8BC1-067971DA25AE}"/>
              </a:ext>
            </a:extLst>
          </p:cNvPr>
          <p:cNvSpPr/>
          <p:nvPr/>
        </p:nvSpPr>
        <p:spPr>
          <a:xfrm>
            <a:off x="7961308" y="4240268"/>
            <a:ext cx="330847" cy="305625"/>
          </a:xfrm>
          <a:prstGeom prst="rect">
            <a:avLst/>
          </a:prstGeom>
          <a:noFill/>
          <a:ln w="28575">
            <a:solidFill>
              <a:srgbClr val="FEF9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661"/>
          </a:p>
        </p:txBody>
      </p:sp>
      <p:grpSp>
        <p:nvGrpSpPr>
          <p:cNvPr id="196" name="กลุ่ม 195">
            <a:extLst>
              <a:ext uri="{FF2B5EF4-FFF2-40B4-BE49-F238E27FC236}">
                <a16:creationId xmlns:a16="http://schemas.microsoft.com/office/drawing/2014/main" id="{1ED1FCA0-FE85-49B0-B8E6-2709E2BE3F07}"/>
              </a:ext>
            </a:extLst>
          </p:cNvPr>
          <p:cNvGrpSpPr>
            <a:grpSpLocks noChangeAspect="1"/>
          </p:cNvGrpSpPr>
          <p:nvPr/>
        </p:nvGrpSpPr>
        <p:grpSpPr>
          <a:xfrm>
            <a:off x="7010805" y="3407851"/>
            <a:ext cx="376162" cy="907724"/>
            <a:chOff x="6264894" y="1446698"/>
            <a:chExt cx="759640" cy="1984379"/>
          </a:xfrm>
        </p:grpSpPr>
        <p:sp>
          <p:nvSpPr>
            <p:cNvPr id="197" name="วงรี 196">
              <a:extLst>
                <a:ext uri="{FF2B5EF4-FFF2-40B4-BE49-F238E27FC236}">
                  <a16:creationId xmlns:a16="http://schemas.microsoft.com/office/drawing/2014/main" id="{B21C1970-2128-49C3-9C00-8C4D8B5ABB22}"/>
                </a:ext>
              </a:extLst>
            </p:cNvPr>
            <p:cNvSpPr/>
            <p:nvPr/>
          </p:nvSpPr>
          <p:spPr>
            <a:xfrm>
              <a:off x="6264894" y="1450852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98" name="วงรี 197">
              <a:extLst>
                <a:ext uri="{FF2B5EF4-FFF2-40B4-BE49-F238E27FC236}">
                  <a16:creationId xmlns:a16="http://schemas.microsoft.com/office/drawing/2014/main" id="{99D12FE0-9D89-4DCA-BE55-81A666A3DC64}"/>
                </a:ext>
              </a:extLst>
            </p:cNvPr>
            <p:cNvSpPr/>
            <p:nvPr/>
          </p:nvSpPr>
          <p:spPr>
            <a:xfrm>
              <a:off x="6264894" y="1650877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99" name="วงรี 198">
              <a:extLst>
                <a:ext uri="{FF2B5EF4-FFF2-40B4-BE49-F238E27FC236}">
                  <a16:creationId xmlns:a16="http://schemas.microsoft.com/office/drawing/2014/main" id="{497810E9-68CB-444C-B53D-1DA8C12A8AC5}"/>
                </a:ext>
              </a:extLst>
            </p:cNvPr>
            <p:cNvSpPr/>
            <p:nvPr/>
          </p:nvSpPr>
          <p:spPr>
            <a:xfrm>
              <a:off x="6264894" y="1850902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200" name="วงรี 199">
              <a:extLst>
                <a:ext uri="{FF2B5EF4-FFF2-40B4-BE49-F238E27FC236}">
                  <a16:creationId xmlns:a16="http://schemas.microsoft.com/office/drawing/2014/main" id="{A28FF609-F343-47FC-A527-377C8D8A3C93}"/>
                </a:ext>
              </a:extLst>
            </p:cNvPr>
            <p:cNvSpPr/>
            <p:nvPr/>
          </p:nvSpPr>
          <p:spPr>
            <a:xfrm>
              <a:off x="6264894" y="2050927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201" name="วงรี 200">
              <a:extLst>
                <a:ext uri="{FF2B5EF4-FFF2-40B4-BE49-F238E27FC236}">
                  <a16:creationId xmlns:a16="http://schemas.microsoft.com/office/drawing/2014/main" id="{20C4603F-058E-4D02-9D62-323B1BACD948}"/>
                </a:ext>
              </a:extLst>
            </p:cNvPr>
            <p:cNvSpPr/>
            <p:nvPr/>
          </p:nvSpPr>
          <p:spPr>
            <a:xfrm>
              <a:off x="6264894" y="2250952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202" name="วงรี 201">
              <a:extLst>
                <a:ext uri="{FF2B5EF4-FFF2-40B4-BE49-F238E27FC236}">
                  <a16:creationId xmlns:a16="http://schemas.microsoft.com/office/drawing/2014/main" id="{937B6F76-0969-485E-9D13-BFDDA29747B5}"/>
                </a:ext>
              </a:extLst>
            </p:cNvPr>
            <p:cNvSpPr/>
            <p:nvPr/>
          </p:nvSpPr>
          <p:spPr>
            <a:xfrm>
              <a:off x="6264894" y="2450977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203" name="วงรี 202">
              <a:extLst>
                <a:ext uri="{FF2B5EF4-FFF2-40B4-BE49-F238E27FC236}">
                  <a16:creationId xmlns:a16="http://schemas.microsoft.com/office/drawing/2014/main" id="{1DF58B4A-A66B-4699-A37C-3F6987305D84}"/>
                </a:ext>
              </a:extLst>
            </p:cNvPr>
            <p:cNvSpPr/>
            <p:nvPr/>
          </p:nvSpPr>
          <p:spPr>
            <a:xfrm>
              <a:off x="6264894" y="2651002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204" name="วงรี 203">
              <a:extLst>
                <a:ext uri="{FF2B5EF4-FFF2-40B4-BE49-F238E27FC236}">
                  <a16:creationId xmlns:a16="http://schemas.microsoft.com/office/drawing/2014/main" id="{7BB84F2F-07D2-4487-A2CE-362EFBDAEE8E}"/>
                </a:ext>
              </a:extLst>
            </p:cNvPr>
            <p:cNvSpPr/>
            <p:nvPr/>
          </p:nvSpPr>
          <p:spPr>
            <a:xfrm>
              <a:off x="6264894" y="2851027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205" name="วงรี 204">
              <a:extLst>
                <a:ext uri="{FF2B5EF4-FFF2-40B4-BE49-F238E27FC236}">
                  <a16:creationId xmlns:a16="http://schemas.microsoft.com/office/drawing/2014/main" id="{4A16ED61-82D7-4D1C-8262-ED0B118D0E60}"/>
                </a:ext>
              </a:extLst>
            </p:cNvPr>
            <p:cNvSpPr/>
            <p:nvPr/>
          </p:nvSpPr>
          <p:spPr>
            <a:xfrm>
              <a:off x="6264894" y="3051052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 dirty="0"/>
            </a:p>
          </p:txBody>
        </p:sp>
        <p:sp>
          <p:nvSpPr>
            <p:cNvPr id="206" name="วงรี 205">
              <a:extLst>
                <a:ext uri="{FF2B5EF4-FFF2-40B4-BE49-F238E27FC236}">
                  <a16:creationId xmlns:a16="http://schemas.microsoft.com/office/drawing/2014/main" id="{B6E1BE97-4B81-4356-B357-468CBC454F5D}"/>
                </a:ext>
              </a:extLst>
            </p:cNvPr>
            <p:cNvSpPr/>
            <p:nvPr/>
          </p:nvSpPr>
          <p:spPr>
            <a:xfrm>
              <a:off x="6264894" y="3251077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207" name="วงรี 206">
              <a:extLst>
                <a:ext uri="{FF2B5EF4-FFF2-40B4-BE49-F238E27FC236}">
                  <a16:creationId xmlns:a16="http://schemas.microsoft.com/office/drawing/2014/main" id="{1B89C48D-F989-4854-8466-937575850FD9}"/>
                </a:ext>
              </a:extLst>
            </p:cNvPr>
            <p:cNvSpPr/>
            <p:nvPr/>
          </p:nvSpPr>
          <p:spPr>
            <a:xfrm>
              <a:off x="6554714" y="1448775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208" name="วงรี 207">
              <a:extLst>
                <a:ext uri="{FF2B5EF4-FFF2-40B4-BE49-F238E27FC236}">
                  <a16:creationId xmlns:a16="http://schemas.microsoft.com/office/drawing/2014/main" id="{96C63366-8923-47D7-AA38-4C9BB4EF2BD6}"/>
                </a:ext>
              </a:extLst>
            </p:cNvPr>
            <p:cNvSpPr/>
            <p:nvPr/>
          </p:nvSpPr>
          <p:spPr>
            <a:xfrm>
              <a:off x="6554714" y="1648800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209" name="วงรี 208">
              <a:extLst>
                <a:ext uri="{FF2B5EF4-FFF2-40B4-BE49-F238E27FC236}">
                  <a16:creationId xmlns:a16="http://schemas.microsoft.com/office/drawing/2014/main" id="{BF1800A9-E998-48BD-B122-08130C2F9023}"/>
                </a:ext>
              </a:extLst>
            </p:cNvPr>
            <p:cNvSpPr/>
            <p:nvPr/>
          </p:nvSpPr>
          <p:spPr>
            <a:xfrm>
              <a:off x="6554714" y="1848825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210" name="วงรี 209">
              <a:extLst>
                <a:ext uri="{FF2B5EF4-FFF2-40B4-BE49-F238E27FC236}">
                  <a16:creationId xmlns:a16="http://schemas.microsoft.com/office/drawing/2014/main" id="{2E5538F9-9A0A-4AC9-AD17-8BE00BC56514}"/>
                </a:ext>
              </a:extLst>
            </p:cNvPr>
            <p:cNvSpPr/>
            <p:nvPr/>
          </p:nvSpPr>
          <p:spPr>
            <a:xfrm>
              <a:off x="6554714" y="2048850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211" name="วงรี 210">
              <a:extLst>
                <a:ext uri="{FF2B5EF4-FFF2-40B4-BE49-F238E27FC236}">
                  <a16:creationId xmlns:a16="http://schemas.microsoft.com/office/drawing/2014/main" id="{2A9461A3-9C39-423A-A9BE-600880ECBB4A}"/>
                </a:ext>
              </a:extLst>
            </p:cNvPr>
            <p:cNvSpPr/>
            <p:nvPr/>
          </p:nvSpPr>
          <p:spPr>
            <a:xfrm>
              <a:off x="6554714" y="2248875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212" name="วงรี 211">
              <a:extLst>
                <a:ext uri="{FF2B5EF4-FFF2-40B4-BE49-F238E27FC236}">
                  <a16:creationId xmlns:a16="http://schemas.microsoft.com/office/drawing/2014/main" id="{EB19948A-221D-46CD-A226-B92B574D58FD}"/>
                </a:ext>
              </a:extLst>
            </p:cNvPr>
            <p:cNvSpPr/>
            <p:nvPr/>
          </p:nvSpPr>
          <p:spPr>
            <a:xfrm>
              <a:off x="6554714" y="2448900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213" name="วงรี 212">
              <a:extLst>
                <a:ext uri="{FF2B5EF4-FFF2-40B4-BE49-F238E27FC236}">
                  <a16:creationId xmlns:a16="http://schemas.microsoft.com/office/drawing/2014/main" id="{31D69F52-AAA3-49B4-8A41-80F4EF61CEDE}"/>
                </a:ext>
              </a:extLst>
            </p:cNvPr>
            <p:cNvSpPr/>
            <p:nvPr/>
          </p:nvSpPr>
          <p:spPr>
            <a:xfrm>
              <a:off x="6554714" y="2648925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214" name="วงรี 213">
              <a:extLst>
                <a:ext uri="{FF2B5EF4-FFF2-40B4-BE49-F238E27FC236}">
                  <a16:creationId xmlns:a16="http://schemas.microsoft.com/office/drawing/2014/main" id="{94CF82CC-7350-4639-837C-2205CCCD1DB8}"/>
                </a:ext>
              </a:extLst>
            </p:cNvPr>
            <p:cNvSpPr/>
            <p:nvPr/>
          </p:nvSpPr>
          <p:spPr>
            <a:xfrm>
              <a:off x="6554714" y="2848950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215" name="วงรี 214">
              <a:extLst>
                <a:ext uri="{FF2B5EF4-FFF2-40B4-BE49-F238E27FC236}">
                  <a16:creationId xmlns:a16="http://schemas.microsoft.com/office/drawing/2014/main" id="{C49CBAEF-D48F-407B-9D7D-23BA8CBCEE76}"/>
                </a:ext>
              </a:extLst>
            </p:cNvPr>
            <p:cNvSpPr/>
            <p:nvPr/>
          </p:nvSpPr>
          <p:spPr>
            <a:xfrm>
              <a:off x="6554714" y="3048975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216" name="วงรี 215">
              <a:extLst>
                <a:ext uri="{FF2B5EF4-FFF2-40B4-BE49-F238E27FC236}">
                  <a16:creationId xmlns:a16="http://schemas.microsoft.com/office/drawing/2014/main" id="{BDC7FAE8-A9A4-4908-9254-5E8D4C2CB107}"/>
                </a:ext>
              </a:extLst>
            </p:cNvPr>
            <p:cNvSpPr/>
            <p:nvPr/>
          </p:nvSpPr>
          <p:spPr>
            <a:xfrm>
              <a:off x="6554714" y="3249000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217" name="วงรี 216">
              <a:extLst>
                <a:ext uri="{FF2B5EF4-FFF2-40B4-BE49-F238E27FC236}">
                  <a16:creationId xmlns:a16="http://schemas.microsoft.com/office/drawing/2014/main" id="{93BE9E9C-F227-4576-B2C4-1ABD6DFF9755}"/>
                </a:ext>
              </a:extLst>
            </p:cNvPr>
            <p:cNvSpPr/>
            <p:nvPr/>
          </p:nvSpPr>
          <p:spPr>
            <a:xfrm>
              <a:off x="6844534" y="1446698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218" name="วงรี 217">
              <a:extLst>
                <a:ext uri="{FF2B5EF4-FFF2-40B4-BE49-F238E27FC236}">
                  <a16:creationId xmlns:a16="http://schemas.microsoft.com/office/drawing/2014/main" id="{D779A1E4-5D4B-4B22-888D-9049B03829A1}"/>
                </a:ext>
              </a:extLst>
            </p:cNvPr>
            <p:cNvSpPr/>
            <p:nvPr/>
          </p:nvSpPr>
          <p:spPr>
            <a:xfrm>
              <a:off x="6844534" y="1646723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219" name="วงรี 218">
              <a:extLst>
                <a:ext uri="{FF2B5EF4-FFF2-40B4-BE49-F238E27FC236}">
                  <a16:creationId xmlns:a16="http://schemas.microsoft.com/office/drawing/2014/main" id="{E62C645D-CB77-4CF9-91C8-46B04F7C3ECD}"/>
                </a:ext>
              </a:extLst>
            </p:cNvPr>
            <p:cNvSpPr/>
            <p:nvPr/>
          </p:nvSpPr>
          <p:spPr>
            <a:xfrm>
              <a:off x="6844534" y="1846748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220" name="วงรี 219">
              <a:extLst>
                <a:ext uri="{FF2B5EF4-FFF2-40B4-BE49-F238E27FC236}">
                  <a16:creationId xmlns:a16="http://schemas.microsoft.com/office/drawing/2014/main" id="{E0534271-F8DF-4164-A164-FD536E27C050}"/>
                </a:ext>
              </a:extLst>
            </p:cNvPr>
            <p:cNvSpPr/>
            <p:nvPr/>
          </p:nvSpPr>
          <p:spPr>
            <a:xfrm>
              <a:off x="6844534" y="2046773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221" name="วงรี 220">
              <a:extLst>
                <a:ext uri="{FF2B5EF4-FFF2-40B4-BE49-F238E27FC236}">
                  <a16:creationId xmlns:a16="http://schemas.microsoft.com/office/drawing/2014/main" id="{4F5C6CC2-8800-4B01-A9F4-94334A6BA60D}"/>
                </a:ext>
              </a:extLst>
            </p:cNvPr>
            <p:cNvSpPr/>
            <p:nvPr/>
          </p:nvSpPr>
          <p:spPr>
            <a:xfrm>
              <a:off x="6844534" y="2246798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222" name="วงรี 221">
              <a:extLst>
                <a:ext uri="{FF2B5EF4-FFF2-40B4-BE49-F238E27FC236}">
                  <a16:creationId xmlns:a16="http://schemas.microsoft.com/office/drawing/2014/main" id="{4454834D-F961-406D-8699-B4758F68EB12}"/>
                </a:ext>
              </a:extLst>
            </p:cNvPr>
            <p:cNvSpPr/>
            <p:nvPr/>
          </p:nvSpPr>
          <p:spPr>
            <a:xfrm>
              <a:off x="6844534" y="2446823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223" name="วงรี 222">
              <a:extLst>
                <a:ext uri="{FF2B5EF4-FFF2-40B4-BE49-F238E27FC236}">
                  <a16:creationId xmlns:a16="http://schemas.microsoft.com/office/drawing/2014/main" id="{B7092582-A074-4D6F-8DF3-C08625DF8805}"/>
                </a:ext>
              </a:extLst>
            </p:cNvPr>
            <p:cNvSpPr/>
            <p:nvPr/>
          </p:nvSpPr>
          <p:spPr>
            <a:xfrm>
              <a:off x="6844534" y="2646848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224" name="วงรี 223">
              <a:extLst>
                <a:ext uri="{FF2B5EF4-FFF2-40B4-BE49-F238E27FC236}">
                  <a16:creationId xmlns:a16="http://schemas.microsoft.com/office/drawing/2014/main" id="{F36B67CB-1EE8-4810-AB11-2B63DD43C430}"/>
                </a:ext>
              </a:extLst>
            </p:cNvPr>
            <p:cNvSpPr/>
            <p:nvPr/>
          </p:nvSpPr>
          <p:spPr>
            <a:xfrm>
              <a:off x="6844534" y="2846873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225" name="วงรี 224">
              <a:extLst>
                <a:ext uri="{FF2B5EF4-FFF2-40B4-BE49-F238E27FC236}">
                  <a16:creationId xmlns:a16="http://schemas.microsoft.com/office/drawing/2014/main" id="{7143009C-229C-42A1-8F6F-515250F203DF}"/>
                </a:ext>
              </a:extLst>
            </p:cNvPr>
            <p:cNvSpPr/>
            <p:nvPr/>
          </p:nvSpPr>
          <p:spPr>
            <a:xfrm>
              <a:off x="6844534" y="3046898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226" name="วงรี 225">
              <a:extLst>
                <a:ext uri="{FF2B5EF4-FFF2-40B4-BE49-F238E27FC236}">
                  <a16:creationId xmlns:a16="http://schemas.microsoft.com/office/drawing/2014/main" id="{1996C852-8787-421A-8B7A-B535912C8DBC}"/>
                </a:ext>
              </a:extLst>
            </p:cNvPr>
            <p:cNvSpPr/>
            <p:nvPr/>
          </p:nvSpPr>
          <p:spPr>
            <a:xfrm>
              <a:off x="6844534" y="3246923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</p:grpSp>
      <p:pic>
        <p:nvPicPr>
          <p:cNvPr id="230" name="รูปภาพ 229">
            <a:extLst>
              <a:ext uri="{FF2B5EF4-FFF2-40B4-BE49-F238E27FC236}">
                <a16:creationId xmlns:a16="http://schemas.microsoft.com/office/drawing/2014/main" id="{5BCBB62A-289D-4E01-BD9A-836A9963BB09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12710">
            <a:off x="2901771" y="5172733"/>
            <a:ext cx="496270" cy="458438"/>
          </a:xfrm>
          <a:prstGeom prst="rect">
            <a:avLst/>
          </a:prstGeom>
        </p:spPr>
      </p:pic>
      <p:sp>
        <p:nvSpPr>
          <p:cNvPr id="187" name="สี่เหลี่ยมผืนผ้า 186">
            <a:extLst>
              <a:ext uri="{FF2B5EF4-FFF2-40B4-BE49-F238E27FC236}">
                <a16:creationId xmlns:a16="http://schemas.microsoft.com/office/drawing/2014/main" id="{8BE59044-B8DD-4680-B8E1-47B13F214D67}"/>
              </a:ext>
            </a:extLst>
          </p:cNvPr>
          <p:cNvSpPr/>
          <p:nvPr/>
        </p:nvSpPr>
        <p:spPr>
          <a:xfrm>
            <a:off x="399393" y="309383"/>
            <a:ext cx="8441305" cy="4559946"/>
          </a:xfrm>
          <a:prstGeom prst="rect">
            <a:avLst/>
          </a:prstGeom>
          <a:solidFill>
            <a:schemeClr val="accent4">
              <a:lumMod val="20000"/>
              <a:lumOff val="8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5E915648-E301-484C-A550-FBAC43B931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594" y="228393"/>
            <a:ext cx="540000" cy="540000"/>
          </a:xfrm>
          <a:prstGeom prst="rect">
            <a:avLst/>
          </a:prstGeom>
        </p:spPr>
      </p:pic>
      <p:sp>
        <p:nvSpPr>
          <p:cNvPr id="188" name="สี่เหลี่ยมผืนผ้า 187">
            <a:extLst>
              <a:ext uri="{FF2B5EF4-FFF2-40B4-BE49-F238E27FC236}">
                <a16:creationId xmlns:a16="http://schemas.microsoft.com/office/drawing/2014/main" id="{D8708667-0449-4B41-BECB-46EBD89B5246}"/>
              </a:ext>
            </a:extLst>
          </p:cNvPr>
          <p:cNvSpPr/>
          <p:nvPr/>
        </p:nvSpPr>
        <p:spPr>
          <a:xfrm>
            <a:off x="1114535" y="192155"/>
            <a:ext cx="7015062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altLang="ko-KR" sz="4500" b="1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การเกิดปฏิกิริยาเคมี </a:t>
            </a:r>
            <a:r>
              <a:rPr lang="en-US" altLang="ko-KR" sz="45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(chemical reaction)</a:t>
            </a:r>
            <a:endParaRPr lang="th-TH" sz="45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สี่เหลี่ยมผืนผ้า 3">
            <a:extLst>
              <a:ext uri="{FF2B5EF4-FFF2-40B4-BE49-F238E27FC236}">
                <a16:creationId xmlns:a16="http://schemas.microsoft.com/office/drawing/2014/main" id="{79A45F65-BC8D-4B54-9938-C43117F74A50}"/>
              </a:ext>
            </a:extLst>
          </p:cNvPr>
          <p:cNvSpPr/>
          <p:nvPr/>
        </p:nvSpPr>
        <p:spPr>
          <a:xfrm>
            <a:off x="1114535" y="877424"/>
            <a:ext cx="824211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ปฏิกิริยาเคมี (chemical reaction)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เป็นกระบวนการที่สารเคมีเกิดการเปลี่ยนแปลง</a:t>
            </a:r>
          </a:p>
          <a:p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ทางเคมีของสาร ทำให้เกิดสารชนิดใหม่ที่มีสมบัติเปลี่ยนแปลงไปจากเดิม</a:t>
            </a:r>
          </a:p>
        </p:txBody>
      </p:sp>
      <p:cxnSp>
        <p:nvCxnSpPr>
          <p:cNvPr id="6" name="ตัวเชื่อมต่อตรง 5">
            <a:extLst>
              <a:ext uri="{FF2B5EF4-FFF2-40B4-BE49-F238E27FC236}">
                <a16:creationId xmlns:a16="http://schemas.microsoft.com/office/drawing/2014/main" id="{6D19DB7D-0C6A-4901-A127-FEBEDA040689}"/>
              </a:ext>
            </a:extLst>
          </p:cNvPr>
          <p:cNvCxnSpPr/>
          <p:nvPr/>
        </p:nvCxnSpPr>
        <p:spPr>
          <a:xfrm>
            <a:off x="1079830" y="921359"/>
            <a:ext cx="0" cy="828000"/>
          </a:xfrm>
          <a:prstGeom prst="line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ตัวเชื่อมต่อตรง 188">
            <a:extLst>
              <a:ext uri="{FF2B5EF4-FFF2-40B4-BE49-F238E27FC236}">
                <a16:creationId xmlns:a16="http://schemas.microsoft.com/office/drawing/2014/main" id="{B7B565F3-14C3-40DD-9AC5-B5F211CB4222}"/>
              </a:ext>
            </a:extLst>
          </p:cNvPr>
          <p:cNvCxnSpPr/>
          <p:nvPr/>
        </p:nvCxnSpPr>
        <p:spPr>
          <a:xfrm>
            <a:off x="3544949" y="2015014"/>
            <a:ext cx="0" cy="2376000"/>
          </a:xfrm>
          <a:prstGeom prst="line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สี่เหลี่ยมผืนผ้า 6">
            <a:extLst>
              <a:ext uri="{FF2B5EF4-FFF2-40B4-BE49-F238E27FC236}">
                <a16:creationId xmlns:a16="http://schemas.microsoft.com/office/drawing/2014/main" id="{81EC316B-66B8-43F5-B358-45517AABDB1F}"/>
              </a:ext>
            </a:extLst>
          </p:cNvPr>
          <p:cNvSpPr/>
          <p:nvPr/>
        </p:nvSpPr>
        <p:spPr>
          <a:xfrm>
            <a:off x="3518247" y="1876985"/>
            <a:ext cx="5501195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การเกิดปฏิกิริยาเคมีอาจสังเกตได้จากการเปลี่ยนแปลง</a:t>
            </a:r>
          </a:p>
          <a:p>
            <a:pPr algn="ctr"/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1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) 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สี </a:t>
            </a:r>
          </a:p>
          <a:p>
            <a:pPr algn="ctr"/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) 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กลิ่น </a:t>
            </a:r>
          </a:p>
          <a:p>
            <a:pPr algn="ctr"/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3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) 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อุณหภูมิ </a:t>
            </a:r>
          </a:p>
          <a:p>
            <a:pPr algn="ctr"/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4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) 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มีฟองแก๊ส</a:t>
            </a:r>
          </a:p>
          <a:p>
            <a:pPr algn="ctr"/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5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) 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การเกิดตะกอน</a:t>
            </a:r>
          </a:p>
        </p:txBody>
      </p:sp>
      <p:pic>
        <p:nvPicPr>
          <p:cNvPr id="227" name="รูปภาพ 226">
            <a:extLst>
              <a:ext uri="{FF2B5EF4-FFF2-40B4-BE49-F238E27FC236}">
                <a16:creationId xmlns:a16="http://schemas.microsoft.com/office/drawing/2014/main" id="{6C813D7A-72A2-4285-BAD0-00317865D4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635" y="1912521"/>
            <a:ext cx="540000" cy="540000"/>
          </a:xfrm>
          <a:prstGeom prst="rect">
            <a:avLst/>
          </a:prstGeom>
        </p:spPr>
      </p:pic>
      <p:pic>
        <p:nvPicPr>
          <p:cNvPr id="228" name="รูปภาพ 227">
            <a:extLst>
              <a:ext uri="{FF2B5EF4-FFF2-40B4-BE49-F238E27FC236}">
                <a16:creationId xmlns:a16="http://schemas.microsoft.com/office/drawing/2014/main" id="{C507EFAA-6694-415F-BE01-A4A05F1DDA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612" y="959408"/>
            <a:ext cx="540000" cy="540000"/>
          </a:xfrm>
          <a:prstGeom prst="rect">
            <a:avLst/>
          </a:prstGeom>
        </p:spPr>
      </p:pic>
      <p:pic>
        <p:nvPicPr>
          <p:cNvPr id="1026" name="Picture 2" descr="Pin on 1">
            <a:extLst>
              <a:ext uri="{FF2B5EF4-FFF2-40B4-BE49-F238E27FC236}">
                <a16:creationId xmlns:a16="http://schemas.microsoft.com/office/drawing/2014/main" id="{B9CD52DF-D314-4AA8-95CC-2717AE4999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592" y="1988070"/>
            <a:ext cx="2642426" cy="2642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899664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E1D4EA74-56BE-4746-AA71-630D02F63AD8}"/>
              </a:ext>
            </a:extLst>
          </p:cNvPr>
          <p:cNvGrpSpPr/>
          <p:nvPr/>
        </p:nvGrpSpPr>
        <p:grpSpPr>
          <a:xfrm>
            <a:off x="-24524" y="-71791"/>
            <a:ext cx="9188286" cy="5702962"/>
            <a:chOff x="-24524" y="-71791"/>
            <a:chExt cx="9188286" cy="5702962"/>
          </a:xfrm>
        </p:grpSpPr>
        <p:sp>
          <p:nvSpPr>
            <p:cNvPr id="124" name="วงรี 123">
              <a:extLst>
                <a:ext uri="{FF2B5EF4-FFF2-40B4-BE49-F238E27FC236}">
                  <a16:creationId xmlns:a16="http://schemas.microsoft.com/office/drawing/2014/main" id="{4D749C6A-B85E-4128-A4F5-3C008CE3256F}"/>
                </a:ext>
              </a:extLst>
            </p:cNvPr>
            <p:cNvSpPr/>
            <p:nvPr/>
          </p:nvSpPr>
          <p:spPr>
            <a:xfrm rot="2025166">
              <a:off x="4547239" y="3641871"/>
              <a:ext cx="1654232" cy="1528124"/>
            </a:xfrm>
            <a:prstGeom prst="ellipse">
              <a:avLst/>
            </a:prstGeom>
            <a:pattFill prst="dkHorz">
              <a:fgClr>
                <a:srgbClr val="3DADD4"/>
              </a:fgClr>
              <a:bgClr>
                <a:schemeClr val="accent5">
                  <a:lumMod val="40000"/>
                  <a:lumOff val="6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 dirty="0"/>
            </a:p>
          </p:txBody>
        </p:sp>
        <p:sp>
          <p:nvSpPr>
            <p:cNvPr id="123" name="วงรี 122">
              <a:extLst>
                <a:ext uri="{FF2B5EF4-FFF2-40B4-BE49-F238E27FC236}">
                  <a16:creationId xmlns:a16="http://schemas.microsoft.com/office/drawing/2014/main" id="{4547BB5D-980C-49C6-8DD2-5EBB553E6D2E}"/>
                </a:ext>
              </a:extLst>
            </p:cNvPr>
            <p:cNvSpPr/>
            <p:nvPr/>
          </p:nvSpPr>
          <p:spPr>
            <a:xfrm rot="2025166">
              <a:off x="248763" y="2075931"/>
              <a:ext cx="1654232" cy="1528124"/>
            </a:xfrm>
            <a:prstGeom prst="ellipse">
              <a:avLst/>
            </a:prstGeom>
            <a:pattFill prst="dkHorz">
              <a:fgClr>
                <a:srgbClr val="3DADD4"/>
              </a:fgClr>
              <a:bgClr>
                <a:schemeClr val="accent5">
                  <a:lumMod val="40000"/>
                  <a:lumOff val="6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 dirty="0"/>
            </a:p>
          </p:txBody>
        </p:sp>
        <p:sp>
          <p:nvSpPr>
            <p:cNvPr id="122" name="วงรี 121">
              <a:extLst>
                <a:ext uri="{FF2B5EF4-FFF2-40B4-BE49-F238E27FC236}">
                  <a16:creationId xmlns:a16="http://schemas.microsoft.com/office/drawing/2014/main" id="{136E3BA7-F06D-4AEC-9D6F-42B890E5616A}"/>
                </a:ext>
              </a:extLst>
            </p:cNvPr>
            <p:cNvSpPr/>
            <p:nvPr/>
          </p:nvSpPr>
          <p:spPr>
            <a:xfrm rot="2025166">
              <a:off x="6990495" y="1782658"/>
              <a:ext cx="1654232" cy="1528124"/>
            </a:xfrm>
            <a:prstGeom prst="ellipse">
              <a:avLst/>
            </a:prstGeom>
            <a:pattFill prst="dkHorz">
              <a:fgClr>
                <a:srgbClr val="3DADD4"/>
              </a:fgClr>
              <a:bgClr>
                <a:schemeClr val="accent5">
                  <a:lumMod val="40000"/>
                  <a:lumOff val="6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 dirty="0"/>
            </a:p>
          </p:txBody>
        </p:sp>
        <p:grpSp>
          <p:nvGrpSpPr>
            <p:cNvPr id="25" name="กลุ่ม 24">
              <a:extLst>
                <a:ext uri="{FF2B5EF4-FFF2-40B4-BE49-F238E27FC236}">
                  <a16:creationId xmlns:a16="http://schemas.microsoft.com/office/drawing/2014/main" id="{C3AE868D-FBBA-4B74-B214-3D8230C10F4E}"/>
                </a:ext>
              </a:extLst>
            </p:cNvPr>
            <p:cNvGrpSpPr/>
            <p:nvPr/>
          </p:nvGrpSpPr>
          <p:grpSpPr>
            <a:xfrm>
              <a:off x="-24524" y="-71791"/>
              <a:ext cx="5503933" cy="4625727"/>
              <a:chOff x="-13854" y="-53779"/>
              <a:chExt cx="5988928" cy="5448712"/>
            </a:xfrm>
            <a:gradFill>
              <a:gsLst>
                <a:gs pos="0">
                  <a:srgbClr val="FEE882"/>
                </a:gs>
                <a:gs pos="73000">
                  <a:srgbClr val="FEE882"/>
                </a:gs>
                <a:gs pos="100000">
                  <a:srgbClr val="FEE882"/>
                </a:gs>
              </a:gsLst>
              <a:path path="circle">
                <a:fillToRect l="50000" t="50000" r="50000" b="50000"/>
              </a:path>
            </a:gradFill>
          </p:grpSpPr>
          <p:sp>
            <p:nvSpPr>
              <p:cNvPr id="24" name="รูปแบบอิสระ: รูปร่าง 23">
                <a:extLst>
                  <a:ext uri="{FF2B5EF4-FFF2-40B4-BE49-F238E27FC236}">
                    <a16:creationId xmlns:a16="http://schemas.microsoft.com/office/drawing/2014/main" id="{8532D37F-FCA3-4BF8-BDEE-30A101219801}"/>
                  </a:ext>
                </a:extLst>
              </p:cNvPr>
              <p:cNvSpPr/>
              <p:nvPr/>
            </p:nvSpPr>
            <p:spPr>
              <a:xfrm>
                <a:off x="-13854" y="415635"/>
                <a:ext cx="3654961" cy="4979298"/>
              </a:xfrm>
              <a:custGeom>
                <a:avLst/>
                <a:gdLst>
                  <a:gd name="connsiteX0" fmla="*/ 3034146 w 3034146"/>
                  <a:gd name="connsiteY0" fmla="*/ 0 h 4724400"/>
                  <a:gd name="connsiteX1" fmla="*/ 1676400 w 3034146"/>
                  <a:gd name="connsiteY1" fmla="*/ 1939636 h 4724400"/>
                  <a:gd name="connsiteX2" fmla="*/ 831273 w 3034146"/>
                  <a:gd name="connsiteY2" fmla="*/ 2521527 h 4724400"/>
                  <a:gd name="connsiteX3" fmla="*/ 498764 w 3034146"/>
                  <a:gd name="connsiteY3" fmla="*/ 4322618 h 4724400"/>
                  <a:gd name="connsiteX4" fmla="*/ 13855 w 3034146"/>
                  <a:gd name="connsiteY4" fmla="*/ 4724400 h 4724400"/>
                  <a:gd name="connsiteX5" fmla="*/ 0 w 3034146"/>
                  <a:gd name="connsiteY5" fmla="*/ 41564 h 4724400"/>
                  <a:gd name="connsiteX6" fmla="*/ 3034146 w 3034146"/>
                  <a:gd name="connsiteY6" fmla="*/ 0 h 4724400"/>
                  <a:gd name="connsiteX0" fmla="*/ 3034146 w 3034146"/>
                  <a:gd name="connsiteY0" fmla="*/ 0 h 5021667"/>
                  <a:gd name="connsiteX1" fmla="*/ 1676400 w 3034146"/>
                  <a:gd name="connsiteY1" fmla="*/ 1939636 h 5021667"/>
                  <a:gd name="connsiteX2" fmla="*/ 831273 w 3034146"/>
                  <a:gd name="connsiteY2" fmla="*/ 2521527 h 5021667"/>
                  <a:gd name="connsiteX3" fmla="*/ 498764 w 3034146"/>
                  <a:gd name="connsiteY3" fmla="*/ 4322618 h 5021667"/>
                  <a:gd name="connsiteX4" fmla="*/ 13855 w 3034146"/>
                  <a:gd name="connsiteY4" fmla="*/ 4724400 h 5021667"/>
                  <a:gd name="connsiteX5" fmla="*/ 0 w 3034146"/>
                  <a:gd name="connsiteY5" fmla="*/ 41564 h 5021667"/>
                  <a:gd name="connsiteX6" fmla="*/ 3034146 w 3034146"/>
                  <a:gd name="connsiteY6" fmla="*/ 0 h 5021667"/>
                  <a:gd name="connsiteX0" fmla="*/ 3034146 w 3034146"/>
                  <a:gd name="connsiteY0" fmla="*/ 0 h 5021667"/>
                  <a:gd name="connsiteX1" fmla="*/ 1676400 w 3034146"/>
                  <a:gd name="connsiteY1" fmla="*/ 1939636 h 5021667"/>
                  <a:gd name="connsiteX2" fmla="*/ 831273 w 3034146"/>
                  <a:gd name="connsiteY2" fmla="*/ 2521527 h 5021667"/>
                  <a:gd name="connsiteX3" fmla="*/ 498764 w 3034146"/>
                  <a:gd name="connsiteY3" fmla="*/ 4322618 h 5021667"/>
                  <a:gd name="connsiteX4" fmla="*/ 13855 w 3034146"/>
                  <a:gd name="connsiteY4" fmla="*/ 4724400 h 5021667"/>
                  <a:gd name="connsiteX5" fmla="*/ 0 w 3034146"/>
                  <a:gd name="connsiteY5" fmla="*/ 41564 h 5021667"/>
                  <a:gd name="connsiteX6" fmla="*/ 3034146 w 3034146"/>
                  <a:gd name="connsiteY6" fmla="*/ 0 h 5021667"/>
                  <a:gd name="connsiteX0" fmla="*/ 3034146 w 3073956"/>
                  <a:gd name="connsiteY0" fmla="*/ 0 h 5021667"/>
                  <a:gd name="connsiteX1" fmla="*/ 1676400 w 3073956"/>
                  <a:gd name="connsiteY1" fmla="*/ 1939636 h 5021667"/>
                  <a:gd name="connsiteX2" fmla="*/ 831273 w 3073956"/>
                  <a:gd name="connsiteY2" fmla="*/ 2521527 h 5021667"/>
                  <a:gd name="connsiteX3" fmla="*/ 498764 w 3073956"/>
                  <a:gd name="connsiteY3" fmla="*/ 4322618 h 5021667"/>
                  <a:gd name="connsiteX4" fmla="*/ 13855 w 3073956"/>
                  <a:gd name="connsiteY4" fmla="*/ 4724400 h 5021667"/>
                  <a:gd name="connsiteX5" fmla="*/ 0 w 3073956"/>
                  <a:gd name="connsiteY5" fmla="*/ 41564 h 5021667"/>
                  <a:gd name="connsiteX6" fmla="*/ 3034146 w 3073956"/>
                  <a:gd name="connsiteY6" fmla="*/ 0 h 5021667"/>
                  <a:gd name="connsiteX0" fmla="*/ 3034146 w 3101237"/>
                  <a:gd name="connsiteY0" fmla="*/ 0 h 5021667"/>
                  <a:gd name="connsiteX1" fmla="*/ 2286000 w 3101237"/>
                  <a:gd name="connsiteY1" fmla="*/ 2119745 h 5021667"/>
                  <a:gd name="connsiteX2" fmla="*/ 831273 w 3101237"/>
                  <a:gd name="connsiteY2" fmla="*/ 2521527 h 5021667"/>
                  <a:gd name="connsiteX3" fmla="*/ 498764 w 3101237"/>
                  <a:gd name="connsiteY3" fmla="*/ 4322618 h 5021667"/>
                  <a:gd name="connsiteX4" fmla="*/ 13855 w 3101237"/>
                  <a:gd name="connsiteY4" fmla="*/ 4724400 h 5021667"/>
                  <a:gd name="connsiteX5" fmla="*/ 0 w 3101237"/>
                  <a:gd name="connsiteY5" fmla="*/ 41564 h 5021667"/>
                  <a:gd name="connsiteX6" fmla="*/ 3034146 w 3101237"/>
                  <a:gd name="connsiteY6" fmla="*/ 0 h 5021667"/>
                  <a:gd name="connsiteX0" fmla="*/ 3740728 w 3780989"/>
                  <a:gd name="connsiteY0" fmla="*/ 13854 h 4980103"/>
                  <a:gd name="connsiteX1" fmla="*/ 2286000 w 3780989"/>
                  <a:gd name="connsiteY1" fmla="*/ 2078181 h 4980103"/>
                  <a:gd name="connsiteX2" fmla="*/ 831273 w 3780989"/>
                  <a:gd name="connsiteY2" fmla="*/ 2479963 h 4980103"/>
                  <a:gd name="connsiteX3" fmla="*/ 498764 w 3780989"/>
                  <a:gd name="connsiteY3" fmla="*/ 4281054 h 4980103"/>
                  <a:gd name="connsiteX4" fmla="*/ 13855 w 3780989"/>
                  <a:gd name="connsiteY4" fmla="*/ 4682836 h 4980103"/>
                  <a:gd name="connsiteX5" fmla="*/ 0 w 3780989"/>
                  <a:gd name="connsiteY5" fmla="*/ 0 h 4980103"/>
                  <a:gd name="connsiteX6" fmla="*/ 3740728 w 3780989"/>
                  <a:gd name="connsiteY6" fmla="*/ 13854 h 4980103"/>
                  <a:gd name="connsiteX0" fmla="*/ 3740728 w 3803936"/>
                  <a:gd name="connsiteY0" fmla="*/ 13854 h 4980103"/>
                  <a:gd name="connsiteX1" fmla="*/ 2826327 w 3803936"/>
                  <a:gd name="connsiteY1" fmla="*/ 1884217 h 4980103"/>
                  <a:gd name="connsiteX2" fmla="*/ 831273 w 3803936"/>
                  <a:gd name="connsiteY2" fmla="*/ 2479963 h 4980103"/>
                  <a:gd name="connsiteX3" fmla="*/ 498764 w 3803936"/>
                  <a:gd name="connsiteY3" fmla="*/ 4281054 h 4980103"/>
                  <a:gd name="connsiteX4" fmla="*/ 13855 w 3803936"/>
                  <a:gd name="connsiteY4" fmla="*/ 4682836 h 4980103"/>
                  <a:gd name="connsiteX5" fmla="*/ 0 w 3803936"/>
                  <a:gd name="connsiteY5" fmla="*/ 0 h 4980103"/>
                  <a:gd name="connsiteX6" fmla="*/ 3740728 w 3803936"/>
                  <a:gd name="connsiteY6" fmla="*/ 13854 h 4980103"/>
                  <a:gd name="connsiteX0" fmla="*/ 3740728 w 3819518"/>
                  <a:gd name="connsiteY0" fmla="*/ 13854 h 4980103"/>
                  <a:gd name="connsiteX1" fmla="*/ 2826327 w 3819518"/>
                  <a:gd name="connsiteY1" fmla="*/ 1884217 h 4980103"/>
                  <a:gd name="connsiteX2" fmla="*/ 831273 w 3819518"/>
                  <a:gd name="connsiteY2" fmla="*/ 2479963 h 4980103"/>
                  <a:gd name="connsiteX3" fmla="*/ 498764 w 3819518"/>
                  <a:gd name="connsiteY3" fmla="*/ 4281054 h 4980103"/>
                  <a:gd name="connsiteX4" fmla="*/ 13855 w 3819518"/>
                  <a:gd name="connsiteY4" fmla="*/ 4682836 h 4980103"/>
                  <a:gd name="connsiteX5" fmla="*/ 0 w 3819518"/>
                  <a:gd name="connsiteY5" fmla="*/ 0 h 4980103"/>
                  <a:gd name="connsiteX6" fmla="*/ 3740728 w 3819518"/>
                  <a:gd name="connsiteY6" fmla="*/ 13854 h 4980103"/>
                  <a:gd name="connsiteX0" fmla="*/ 3699165 w 3764759"/>
                  <a:gd name="connsiteY0" fmla="*/ 0 h 4980103"/>
                  <a:gd name="connsiteX1" fmla="*/ 2826327 w 3764759"/>
                  <a:gd name="connsiteY1" fmla="*/ 1884217 h 4980103"/>
                  <a:gd name="connsiteX2" fmla="*/ 831273 w 3764759"/>
                  <a:gd name="connsiteY2" fmla="*/ 2479963 h 4980103"/>
                  <a:gd name="connsiteX3" fmla="*/ 498764 w 3764759"/>
                  <a:gd name="connsiteY3" fmla="*/ 4281054 h 4980103"/>
                  <a:gd name="connsiteX4" fmla="*/ 13855 w 3764759"/>
                  <a:gd name="connsiteY4" fmla="*/ 4682836 h 4980103"/>
                  <a:gd name="connsiteX5" fmla="*/ 0 w 3764759"/>
                  <a:gd name="connsiteY5" fmla="*/ 0 h 4980103"/>
                  <a:gd name="connsiteX6" fmla="*/ 3699165 w 3764759"/>
                  <a:gd name="connsiteY6" fmla="*/ 0 h 4980103"/>
                  <a:gd name="connsiteX0" fmla="*/ 3408220 w 3496956"/>
                  <a:gd name="connsiteY0" fmla="*/ 0 h 4993957"/>
                  <a:gd name="connsiteX1" fmla="*/ 2826327 w 3496956"/>
                  <a:gd name="connsiteY1" fmla="*/ 1898071 h 4993957"/>
                  <a:gd name="connsiteX2" fmla="*/ 831273 w 3496956"/>
                  <a:gd name="connsiteY2" fmla="*/ 2493817 h 4993957"/>
                  <a:gd name="connsiteX3" fmla="*/ 498764 w 3496956"/>
                  <a:gd name="connsiteY3" fmla="*/ 4294908 h 4993957"/>
                  <a:gd name="connsiteX4" fmla="*/ 13855 w 3496956"/>
                  <a:gd name="connsiteY4" fmla="*/ 4696690 h 4993957"/>
                  <a:gd name="connsiteX5" fmla="*/ 0 w 3496956"/>
                  <a:gd name="connsiteY5" fmla="*/ 13854 h 4993957"/>
                  <a:gd name="connsiteX6" fmla="*/ 3408220 w 3496956"/>
                  <a:gd name="connsiteY6" fmla="*/ 0 h 4993957"/>
                  <a:gd name="connsiteX0" fmla="*/ 3408220 w 3460882"/>
                  <a:gd name="connsiteY0" fmla="*/ 0 h 4993957"/>
                  <a:gd name="connsiteX1" fmla="*/ 2355272 w 3460882"/>
                  <a:gd name="connsiteY1" fmla="*/ 1787235 h 4993957"/>
                  <a:gd name="connsiteX2" fmla="*/ 831273 w 3460882"/>
                  <a:gd name="connsiteY2" fmla="*/ 2493817 h 4993957"/>
                  <a:gd name="connsiteX3" fmla="*/ 498764 w 3460882"/>
                  <a:gd name="connsiteY3" fmla="*/ 4294908 h 4993957"/>
                  <a:gd name="connsiteX4" fmla="*/ 13855 w 3460882"/>
                  <a:gd name="connsiteY4" fmla="*/ 4696690 h 4993957"/>
                  <a:gd name="connsiteX5" fmla="*/ 0 w 3460882"/>
                  <a:gd name="connsiteY5" fmla="*/ 13854 h 4993957"/>
                  <a:gd name="connsiteX6" fmla="*/ 3408220 w 3460882"/>
                  <a:gd name="connsiteY6" fmla="*/ 0 h 4993957"/>
                  <a:gd name="connsiteX0" fmla="*/ 3408220 w 3461814"/>
                  <a:gd name="connsiteY0" fmla="*/ 0 h 4997951"/>
                  <a:gd name="connsiteX1" fmla="*/ 2355272 w 3461814"/>
                  <a:gd name="connsiteY1" fmla="*/ 1787235 h 4997951"/>
                  <a:gd name="connsiteX2" fmla="*/ 706582 w 3461814"/>
                  <a:gd name="connsiteY2" fmla="*/ 2369126 h 4997951"/>
                  <a:gd name="connsiteX3" fmla="*/ 498764 w 3461814"/>
                  <a:gd name="connsiteY3" fmla="*/ 4294908 h 4997951"/>
                  <a:gd name="connsiteX4" fmla="*/ 13855 w 3461814"/>
                  <a:gd name="connsiteY4" fmla="*/ 4696690 h 4997951"/>
                  <a:gd name="connsiteX5" fmla="*/ 0 w 3461814"/>
                  <a:gd name="connsiteY5" fmla="*/ 13854 h 4997951"/>
                  <a:gd name="connsiteX6" fmla="*/ 3408220 w 3461814"/>
                  <a:gd name="connsiteY6" fmla="*/ 0 h 4997951"/>
                  <a:gd name="connsiteX0" fmla="*/ 3505202 w 3555152"/>
                  <a:gd name="connsiteY0" fmla="*/ 13855 h 4984097"/>
                  <a:gd name="connsiteX1" fmla="*/ 2355272 w 3555152"/>
                  <a:gd name="connsiteY1" fmla="*/ 1773381 h 4984097"/>
                  <a:gd name="connsiteX2" fmla="*/ 706582 w 3555152"/>
                  <a:gd name="connsiteY2" fmla="*/ 2355272 h 4984097"/>
                  <a:gd name="connsiteX3" fmla="*/ 498764 w 3555152"/>
                  <a:gd name="connsiteY3" fmla="*/ 4281054 h 4984097"/>
                  <a:gd name="connsiteX4" fmla="*/ 13855 w 3555152"/>
                  <a:gd name="connsiteY4" fmla="*/ 4682836 h 4984097"/>
                  <a:gd name="connsiteX5" fmla="*/ 0 w 3555152"/>
                  <a:gd name="connsiteY5" fmla="*/ 0 h 4984097"/>
                  <a:gd name="connsiteX6" fmla="*/ 3505202 w 3555152"/>
                  <a:gd name="connsiteY6" fmla="*/ 13855 h 4984097"/>
                  <a:gd name="connsiteX0" fmla="*/ 3505202 w 3509945"/>
                  <a:gd name="connsiteY0" fmla="*/ 13855 h 4984097"/>
                  <a:gd name="connsiteX1" fmla="*/ 2355272 w 3509945"/>
                  <a:gd name="connsiteY1" fmla="*/ 1773381 h 4984097"/>
                  <a:gd name="connsiteX2" fmla="*/ 706582 w 3509945"/>
                  <a:gd name="connsiteY2" fmla="*/ 2355272 h 4984097"/>
                  <a:gd name="connsiteX3" fmla="*/ 498764 w 3509945"/>
                  <a:gd name="connsiteY3" fmla="*/ 4281054 h 4984097"/>
                  <a:gd name="connsiteX4" fmla="*/ 13855 w 3509945"/>
                  <a:gd name="connsiteY4" fmla="*/ 4682836 h 4984097"/>
                  <a:gd name="connsiteX5" fmla="*/ 0 w 3509945"/>
                  <a:gd name="connsiteY5" fmla="*/ 0 h 4984097"/>
                  <a:gd name="connsiteX6" fmla="*/ 3505202 w 3509945"/>
                  <a:gd name="connsiteY6" fmla="*/ 13855 h 4984097"/>
                  <a:gd name="connsiteX0" fmla="*/ 3505202 w 3510195"/>
                  <a:gd name="connsiteY0" fmla="*/ 13855 h 4984097"/>
                  <a:gd name="connsiteX1" fmla="*/ 2355272 w 3510195"/>
                  <a:gd name="connsiteY1" fmla="*/ 1773381 h 4984097"/>
                  <a:gd name="connsiteX2" fmla="*/ 706582 w 3510195"/>
                  <a:gd name="connsiteY2" fmla="*/ 2355272 h 4984097"/>
                  <a:gd name="connsiteX3" fmla="*/ 498764 w 3510195"/>
                  <a:gd name="connsiteY3" fmla="*/ 4281054 h 4984097"/>
                  <a:gd name="connsiteX4" fmla="*/ 13855 w 3510195"/>
                  <a:gd name="connsiteY4" fmla="*/ 4682836 h 4984097"/>
                  <a:gd name="connsiteX5" fmla="*/ 0 w 3510195"/>
                  <a:gd name="connsiteY5" fmla="*/ 0 h 4984097"/>
                  <a:gd name="connsiteX6" fmla="*/ 3505202 w 3510195"/>
                  <a:gd name="connsiteY6" fmla="*/ 13855 h 4984097"/>
                  <a:gd name="connsiteX0" fmla="*/ 3505202 w 3510379"/>
                  <a:gd name="connsiteY0" fmla="*/ 13855 h 4984097"/>
                  <a:gd name="connsiteX1" fmla="*/ 2382981 w 3510379"/>
                  <a:gd name="connsiteY1" fmla="*/ 1911927 h 4984097"/>
                  <a:gd name="connsiteX2" fmla="*/ 706582 w 3510379"/>
                  <a:gd name="connsiteY2" fmla="*/ 2355272 h 4984097"/>
                  <a:gd name="connsiteX3" fmla="*/ 498764 w 3510379"/>
                  <a:gd name="connsiteY3" fmla="*/ 4281054 h 4984097"/>
                  <a:gd name="connsiteX4" fmla="*/ 13855 w 3510379"/>
                  <a:gd name="connsiteY4" fmla="*/ 4682836 h 4984097"/>
                  <a:gd name="connsiteX5" fmla="*/ 0 w 3510379"/>
                  <a:gd name="connsiteY5" fmla="*/ 0 h 4984097"/>
                  <a:gd name="connsiteX6" fmla="*/ 3505202 w 3510379"/>
                  <a:gd name="connsiteY6" fmla="*/ 13855 h 4984097"/>
                  <a:gd name="connsiteX0" fmla="*/ 3865420 w 3868973"/>
                  <a:gd name="connsiteY0" fmla="*/ 13855 h 4984097"/>
                  <a:gd name="connsiteX1" fmla="*/ 2382981 w 3868973"/>
                  <a:gd name="connsiteY1" fmla="*/ 1911927 h 4984097"/>
                  <a:gd name="connsiteX2" fmla="*/ 706582 w 3868973"/>
                  <a:gd name="connsiteY2" fmla="*/ 2355272 h 4984097"/>
                  <a:gd name="connsiteX3" fmla="*/ 498764 w 3868973"/>
                  <a:gd name="connsiteY3" fmla="*/ 4281054 h 4984097"/>
                  <a:gd name="connsiteX4" fmla="*/ 13855 w 3868973"/>
                  <a:gd name="connsiteY4" fmla="*/ 4682836 h 4984097"/>
                  <a:gd name="connsiteX5" fmla="*/ 0 w 3868973"/>
                  <a:gd name="connsiteY5" fmla="*/ 0 h 4984097"/>
                  <a:gd name="connsiteX6" fmla="*/ 3865420 w 3868973"/>
                  <a:gd name="connsiteY6" fmla="*/ 13855 h 4984097"/>
                  <a:gd name="connsiteX0" fmla="*/ 3865420 w 3873426"/>
                  <a:gd name="connsiteY0" fmla="*/ 13855 h 4984097"/>
                  <a:gd name="connsiteX1" fmla="*/ 2992581 w 3873426"/>
                  <a:gd name="connsiteY1" fmla="*/ 1717964 h 4984097"/>
                  <a:gd name="connsiteX2" fmla="*/ 706582 w 3873426"/>
                  <a:gd name="connsiteY2" fmla="*/ 2355272 h 4984097"/>
                  <a:gd name="connsiteX3" fmla="*/ 498764 w 3873426"/>
                  <a:gd name="connsiteY3" fmla="*/ 4281054 h 4984097"/>
                  <a:gd name="connsiteX4" fmla="*/ 13855 w 3873426"/>
                  <a:gd name="connsiteY4" fmla="*/ 4682836 h 4984097"/>
                  <a:gd name="connsiteX5" fmla="*/ 0 w 3873426"/>
                  <a:gd name="connsiteY5" fmla="*/ 0 h 4984097"/>
                  <a:gd name="connsiteX6" fmla="*/ 3865420 w 3873426"/>
                  <a:gd name="connsiteY6" fmla="*/ 13855 h 4984097"/>
                  <a:gd name="connsiteX0" fmla="*/ 3865420 w 3873179"/>
                  <a:gd name="connsiteY0" fmla="*/ 13855 h 4980543"/>
                  <a:gd name="connsiteX1" fmla="*/ 2992581 w 3873179"/>
                  <a:gd name="connsiteY1" fmla="*/ 1717964 h 4980543"/>
                  <a:gd name="connsiteX2" fmla="*/ 803564 w 3873179"/>
                  <a:gd name="connsiteY2" fmla="*/ 2466109 h 4980543"/>
                  <a:gd name="connsiteX3" fmla="*/ 498764 w 3873179"/>
                  <a:gd name="connsiteY3" fmla="*/ 4281054 h 4980543"/>
                  <a:gd name="connsiteX4" fmla="*/ 13855 w 3873179"/>
                  <a:gd name="connsiteY4" fmla="*/ 4682836 h 4980543"/>
                  <a:gd name="connsiteX5" fmla="*/ 0 w 3873179"/>
                  <a:gd name="connsiteY5" fmla="*/ 0 h 4980543"/>
                  <a:gd name="connsiteX6" fmla="*/ 3865420 w 3873179"/>
                  <a:gd name="connsiteY6" fmla="*/ 13855 h 4980543"/>
                  <a:gd name="connsiteX0" fmla="*/ 3532911 w 3549464"/>
                  <a:gd name="connsiteY0" fmla="*/ 138545 h 4980543"/>
                  <a:gd name="connsiteX1" fmla="*/ 2992581 w 3549464"/>
                  <a:gd name="connsiteY1" fmla="*/ 1717964 h 4980543"/>
                  <a:gd name="connsiteX2" fmla="*/ 803564 w 3549464"/>
                  <a:gd name="connsiteY2" fmla="*/ 2466109 h 4980543"/>
                  <a:gd name="connsiteX3" fmla="*/ 498764 w 3549464"/>
                  <a:gd name="connsiteY3" fmla="*/ 4281054 h 4980543"/>
                  <a:gd name="connsiteX4" fmla="*/ 13855 w 3549464"/>
                  <a:gd name="connsiteY4" fmla="*/ 4682836 h 4980543"/>
                  <a:gd name="connsiteX5" fmla="*/ 0 w 3549464"/>
                  <a:gd name="connsiteY5" fmla="*/ 0 h 4980543"/>
                  <a:gd name="connsiteX6" fmla="*/ 3532911 w 3549464"/>
                  <a:gd name="connsiteY6" fmla="*/ 138545 h 4980543"/>
                  <a:gd name="connsiteX0" fmla="*/ 3546766 w 3562611"/>
                  <a:gd name="connsiteY0" fmla="*/ 0 h 5008253"/>
                  <a:gd name="connsiteX1" fmla="*/ 2992581 w 3562611"/>
                  <a:gd name="connsiteY1" fmla="*/ 1745674 h 5008253"/>
                  <a:gd name="connsiteX2" fmla="*/ 803564 w 3562611"/>
                  <a:gd name="connsiteY2" fmla="*/ 2493819 h 5008253"/>
                  <a:gd name="connsiteX3" fmla="*/ 498764 w 3562611"/>
                  <a:gd name="connsiteY3" fmla="*/ 4308764 h 5008253"/>
                  <a:gd name="connsiteX4" fmla="*/ 13855 w 3562611"/>
                  <a:gd name="connsiteY4" fmla="*/ 4710546 h 5008253"/>
                  <a:gd name="connsiteX5" fmla="*/ 0 w 3562611"/>
                  <a:gd name="connsiteY5" fmla="*/ 27710 h 5008253"/>
                  <a:gd name="connsiteX6" fmla="*/ 3546766 w 3562611"/>
                  <a:gd name="connsiteY6" fmla="*/ 0 h 5008253"/>
                  <a:gd name="connsiteX0" fmla="*/ 3546766 w 3706909"/>
                  <a:gd name="connsiteY0" fmla="*/ 0 h 5008253"/>
                  <a:gd name="connsiteX1" fmla="*/ 2992581 w 3706909"/>
                  <a:gd name="connsiteY1" fmla="*/ 1745674 h 5008253"/>
                  <a:gd name="connsiteX2" fmla="*/ 803564 w 3706909"/>
                  <a:gd name="connsiteY2" fmla="*/ 2493819 h 5008253"/>
                  <a:gd name="connsiteX3" fmla="*/ 498764 w 3706909"/>
                  <a:gd name="connsiteY3" fmla="*/ 4308764 h 5008253"/>
                  <a:gd name="connsiteX4" fmla="*/ 13855 w 3706909"/>
                  <a:gd name="connsiteY4" fmla="*/ 4710546 h 5008253"/>
                  <a:gd name="connsiteX5" fmla="*/ 0 w 3706909"/>
                  <a:gd name="connsiteY5" fmla="*/ 27710 h 5008253"/>
                  <a:gd name="connsiteX6" fmla="*/ 3546766 w 3706909"/>
                  <a:gd name="connsiteY6" fmla="*/ 0 h 5008253"/>
                  <a:gd name="connsiteX0" fmla="*/ 3546766 w 3576888"/>
                  <a:gd name="connsiteY0" fmla="*/ 0 h 5008253"/>
                  <a:gd name="connsiteX1" fmla="*/ 2992581 w 3576888"/>
                  <a:gd name="connsiteY1" fmla="*/ 1745674 h 5008253"/>
                  <a:gd name="connsiteX2" fmla="*/ 803564 w 3576888"/>
                  <a:gd name="connsiteY2" fmla="*/ 2493819 h 5008253"/>
                  <a:gd name="connsiteX3" fmla="*/ 498764 w 3576888"/>
                  <a:gd name="connsiteY3" fmla="*/ 4308764 h 5008253"/>
                  <a:gd name="connsiteX4" fmla="*/ 13855 w 3576888"/>
                  <a:gd name="connsiteY4" fmla="*/ 4710546 h 5008253"/>
                  <a:gd name="connsiteX5" fmla="*/ 0 w 3576888"/>
                  <a:gd name="connsiteY5" fmla="*/ 27710 h 5008253"/>
                  <a:gd name="connsiteX6" fmla="*/ 3546766 w 3576888"/>
                  <a:gd name="connsiteY6" fmla="*/ 0 h 5008253"/>
                  <a:gd name="connsiteX0" fmla="*/ 3546766 w 3560729"/>
                  <a:gd name="connsiteY0" fmla="*/ 0 h 5008253"/>
                  <a:gd name="connsiteX1" fmla="*/ 2604653 w 3560729"/>
                  <a:gd name="connsiteY1" fmla="*/ 1814947 h 5008253"/>
                  <a:gd name="connsiteX2" fmla="*/ 803564 w 3560729"/>
                  <a:gd name="connsiteY2" fmla="*/ 2493819 h 5008253"/>
                  <a:gd name="connsiteX3" fmla="*/ 498764 w 3560729"/>
                  <a:gd name="connsiteY3" fmla="*/ 4308764 h 5008253"/>
                  <a:gd name="connsiteX4" fmla="*/ 13855 w 3560729"/>
                  <a:gd name="connsiteY4" fmla="*/ 4710546 h 5008253"/>
                  <a:gd name="connsiteX5" fmla="*/ 0 w 3560729"/>
                  <a:gd name="connsiteY5" fmla="*/ 27710 h 5008253"/>
                  <a:gd name="connsiteX6" fmla="*/ 3546766 w 3560729"/>
                  <a:gd name="connsiteY6" fmla="*/ 0 h 5008253"/>
                  <a:gd name="connsiteX0" fmla="*/ 3546766 w 3560729"/>
                  <a:gd name="connsiteY0" fmla="*/ 0 h 5022108"/>
                  <a:gd name="connsiteX1" fmla="*/ 2604653 w 3560729"/>
                  <a:gd name="connsiteY1" fmla="*/ 1828802 h 5022108"/>
                  <a:gd name="connsiteX2" fmla="*/ 803564 w 3560729"/>
                  <a:gd name="connsiteY2" fmla="*/ 2507674 h 5022108"/>
                  <a:gd name="connsiteX3" fmla="*/ 498764 w 3560729"/>
                  <a:gd name="connsiteY3" fmla="*/ 4322619 h 5022108"/>
                  <a:gd name="connsiteX4" fmla="*/ 13855 w 3560729"/>
                  <a:gd name="connsiteY4" fmla="*/ 4724401 h 5022108"/>
                  <a:gd name="connsiteX5" fmla="*/ 0 w 3560729"/>
                  <a:gd name="connsiteY5" fmla="*/ 41565 h 5022108"/>
                  <a:gd name="connsiteX6" fmla="*/ 3546766 w 3560729"/>
                  <a:gd name="connsiteY6" fmla="*/ 0 h 5022108"/>
                  <a:gd name="connsiteX0" fmla="*/ 3546766 w 3560729"/>
                  <a:gd name="connsiteY0" fmla="*/ 0 h 5028368"/>
                  <a:gd name="connsiteX1" fmla="*/ 2604653 w 3560729"/>
                  <a:gd name="connsiteY1" fmla="*/ 1828802 h 5028368"/>
                  <a:gd name="connsiteX2" fmla="*/ 803564 w 3560729"/>
                  <a:gd name="connsiteY2" fmla="*/ 2313710 h 5028368"/>
                  <a:gd name="connsiteX3" fmla="*/ 498764 w 3560729"/>
                  <a:gd name="connsiteY3" fmla="*/ 4322619 h 5028368"/>
                  <a:gd name="connsiteX4" fmla="*/ 13855 w 3560729"/>
                  <a:gd name="connsiteY4" fmla="*/ 4724401 h 5028368"/>
                  <a:gd name="connsiteX5" fmla="*/ 0 w 3560729"/>
                  <a:gd name="connsiteY5" fmla="*/ 41565 h 5028368"/>
                  <a:gd name="connsiteX6" fmla="*/ 3546766 w 3560729"/>
                  <a:gd name="connsiteY6" fmla="*/ 0 h 5028368"/>
                  <a:gd name="connsiteX0" fmla="*/ 3546766 w 3567061"/>
                  <a:gd name="connsiteY0" fmla="*/ 0 h 5028368"/>
                  <a:gd name="connsiteX1" fmla="*/ 2826326 w 3567061"/>
                  <a:gd name="connsiteY1" fmla="*/ 1731820 h 5028368"/>
                  <a:gd name="connsiteX2" fmla="*/ 803564 w 3567061"/>
                  <a:gd name="connsiteY2" fmla="*/ 2313710 h 5028368"/>
                  <a:gd name="connsiteX3" fmla="*/ 498764 w 3567061"/>
                  <a:gd name="connsiteY3" fmla="*/ 4322619 h 5028368"/>
                  <a:gd name="connsiteX4" fmla="*/ 13855 w 3567061"/>
                  <a:gd name="connsiteY4" fmla="*/ 4724401 h 5028368"/>
                  <a:gd name="connsiteX5" fmla="*/ 0 w 3567061"/>
                  <a:gd name="connsiteY5" fmla="*/ 41565 h 5028368"/>
                  <a:gd name="connsiteX6" fmla="*/ 3546766 w 3567061"/>
                  <a:gd name="connsiteY6" fmla="*/ 0 h 5028368"/>
                  <a:gd name="connsiteX0" fmla="*/ 3546766 w 3567061"/>
                  <a:gd name="connsiteY0" fmla="*/ 0 h 4939815"/>
                  <a:gd name="connsiteX1" fmla="*/ 2826326 w 3567061"/>
                  <a:gd name="connsiteY1" fmla="*/ 1731820 h 4939815"/>
                  <a:gd name="connsiteX2" fmla="*/ 803564 w 3567061"/>
                  <a:gd name="connsiteY2" fmla="*/ 2313710 h 4939815"/>
                  <a:gd name="connsiteX3" fmla="*/ 1066801 w 3567061"/>
                  <a:gd name="connsiteY3" fmla="*/ 3782292 h 4939815"/>
                  <a:gd name="connsiteX4" fmla="*/ 13855 w 3567061"/>
                  <a:gd name="connsiteY4" fmla="*/ 4724401 h 4939815"/>
                  <a:gd name="connsiteX5" fmla="*/ 0 w 3567061"/>
                  <a:gd name="connsiteY5" fmla="*/ 41565 h 4939815"/>
                  <a:gd name="connsiteX6" fmla="*/ 3546766 w 3567061"/>
                  <a:gd name="connsiteY6" fmla="*/ 0 h 4939815"/>
                  <a:gd name="connsiteX0" fmla="*/ 3546766 w 3567427"/>
                  <a:gd name="connsiteY0" fmla="*/ 0 h 4944652"/>
                  <a:gd name="connsiteX1" fmla="*/ 2826326 w 3567427"/>
                  <a:gd name="connsiteY1" fmla="*/ 1731820 h 4944652"/>
                  <a:gd name="connsiteX2" fmla="*/ 748145 w 3567427"/>
                  <a:gd name="connsiteY2" fmla="*/ 2050474 h 4944652"/>
                  <a:gd name="connsiteX3" fmla="*/ 1066801 w 3567427"/>
                  <a:gd name="connsiteY3" fmla="*/ 3782292 h 4944652"/>
                  <a:gd name="connsiteX4" fmla="*/ 13855 w 3567427"/>
                  <a:gd name="connsiteY4" fmla="*/ 4724401 h 4944652"/>
                  <a:gd name="connsiteX5" fmla="*/ 0 w 3567427"/>
                  <a:gd name="connsiteY5" fmla="*/ 41565 h 4944652"/>
                  <a:gd name="connsiteX6" fmla="*/ 3546766 w 3567427"/>
                  <a:gd name="connsiteY6" fmla="*/ 0 h 4944652"/>
                  <a:gd name="connsiteX0" fmla="*/ 3546766 w 3566619"/>
                  <a:gd name="connsiteY0" fmla="*/ 0 h 4940065"/>
                  <a:gd name="connsiteX1" fmla="*/ 2826326 w 3566619"/>
                  <a:gd name="connsiteY1" fmla="*/ 1731820 h 4940065"/>
                  <a:gd name="connsiteX2" fmla="*/ 872836 w 3566619"/>
                  <a:gd name="connsiteY2" fmla="*/ 2299856 h 4940065"/>
                  <a:gd name="connsiteX3" fmla="*/ 1066801 w 3566619"/>
                  <a:gd name="connsiteY3" fmla="*/ 3782292 h 4940065"/>
                  <a:gd name="connsiteX4" fmla="*/ 13855 w 3566619"/>
                  <a:gd name="connsiteY4" fmla="*/ 4724401 h 4940065"/>
                  <a:gd name="connsiteX5" fmla="*/ 0 w 3566619"/>
                  <a:gd name="connsiteY5" fmla="*/ 41565 h 4940065"/>
                  <a:gd name="connsiteX6" fmla="*/ 3546766 w 3566619"/>
                  <a:gd name="connsiteY6" fmla="*/ 0 h 4940065"/>
                  <a:gd name="connsiteX0" fmla="*/ 3546766 w 3566619"/>
                  <a:gd name="connsiteY0" fmla="*/ 0 h 4943391"/>
                  <a:gd name="connsiteX1" fmla="*/ 2826326 w 3566619"/>
                  <a:gd name="connsiteY1" fmla="*/ 1731820 h 4943391"/>
                  <a:gd name="connsiteX2" fmla="*/ 872836 w 3566619"/>
                  <a:gd name="connsiteY2" fmla="*/ 2299856 h 4943391"/>
                  <a:gd name="connsiteX3" fmla="*/ 1343891 w 3566619"/>
                  <a:gd name="connsiteY3" fmla="*/ 3810001 h 4943391"/>
                  <a:gd name="connsiteX4" fmla="*/ 13855 w 3566619"/>
                  <a:gd name="connsiteY4" fmla="*/ 4724401 h 4943391"/>
                  <a:gd name="connsiteX5" fmla="*/ 0 w 3566619"/>
                  <a:gd name="connsiteY5" fmla="*/ 41565 h 4943391"/>
                  <a:gd name="connsiteX6" fmla="*/ 3546766 w 3566619"/>
                  <a:gd name="connsiteY6" fmla="*/ 0 h 4943391"/>
                  <a:gd name="connsiteX0" fmla="*/ 3546766 w 3566619"/>
                  <a:gd name="connsiteY0" fmla="*/ 0 h 4955848"/>
                  <a:gd name="connsiteX1" fmla="*/ 2826326 w 3566619"/>
                  <a:gd name="connsiteY1" fmla="*/ 1731820 h 4955848"/>
                  <a:gd name="connsiteX2" fmla="*/ 872836 w 3566619"/>
                  <a:gd name="connsiteY2" fmla="*/ 2299856 h 4955848"/>
                  <a:gd name="connsiteX3" fmla="*/ 1136073 w 3566619"/>
                  <a:gd name="connsiteY3" fmla="*/ 3906983 h 4955848"/>
                  <a:gd name="connsiteX4" fmla="*/ 13855 w 3566619"/>
                  <a:gd name="connsiteY4" fmla="*/ 4724401 h 4955848"/>
                  <a:gd name="connsiteX5" fmla="*/ 0 w 3566619"/>
                  <a:gd name="connsiteY5" fmla="*/ 41565 h 4955848"/>
                  <a:gd name="connsiteX6" fmla="*/ 3546766 w 3566619"/>
                  <a:gd name="connsiteY6" fmla="*/ 0 h 4955848"/>
                  <a:gd name="connsiteX0" fmla="*/ 3546766 w 3609882"/>
                  <a:gd name="connsiteY0" fmla="*/ 0 h 4955848"/>
                  <a:gd name="connsiteX1" fmla="*/ 3214254 w 3609882"/>
                  <a:gd name="connsiteY1" fmla="*/ 1579420 h 4955848"/>
                  <a:gd name="connsiteX2" fmla="*/ 872836 w 3609882"/>
                  <a:gd name="connsiteY2" fmla="*/ 2299856 h 4955848"/>
                  <a:gd name="connsiteX3" fmla="*/ 1136073 w 3609882"/>
                  <a:gd name="connsiteY3" fmla="*/ 3906983 h 4955848"/>
                  <a:gd name="connsiteX4" fmla="*/ 13855 w 3609882"/>
                  <a:gd name="connsiteY4" fmla="*/ 4724401 h 4955848"/>
                  <a:gd name="connsiteX5" fmla="*/ 0 w 3609882"/>
                  <a:gd name="connsiteY5" fmla="*/ 41565 h 4955848"/>
                  <a:gd name="connsiteX6" fmla="*/ 3546766 w 3609882"/>
                  <a:gd name="connsiteY6" fmla="*/ 0 h 4955848"/>
                  <a:gd name="connsiteX0" fmla="*/ 3546766 w 3609882"/>
                  <a:gd name="connsiteY0" fmla="*/ 0 h 4957825"/>
                  <a:gd name="connsiteX1" fmla="*/ 3214254 w 3609882"/>
                  <a:gd name="connsiteY1" fmla="*/ 1579420 h 4957825"/>
                  <a:gd name="connsiteX2" fmla="*/ 872836 w 3609882"/>
                  <a:gd name="connsiteY2" fmla="*/ 2299856 h 4957825"/>
                  <a:gd name="connsiteX3" fmla="*/ 1136073 w 3609882"/>
                  <a:gd name="connsiteY3" fmla="*/ 3906983 h 4957825"/>
                  <a:gd name="connsiteX4" fmla="*/ 13855 w 3609882"/>
                  <a:gd name="connsiteY4" fmla="*/ 4724401 h 4957825"/>
                  <a:gd name="connsiteX5" fmla="*/ 0 w 3609882"/>
                  <a:gd name="connsiteY5" fmla="*/ 41565 h 4957825"/>
                  <a:gd name="connsiteX6" fmla="*/ 3546766 w 3609882"/>
                  <a:gd name="connsiteY6" fmla="*/ 0 h 4957825"/>
                  <a:gd name="connsiteX0" fmla="*/ 3635098 w 3698214"/>
                  <a:gd name="connsiteY0" fmla="*/ 0 h 4956688"/>
                  <a:gd name="connsiteX1" fmla="*/ 3302586 w 3698214"/>
                  <a:gd name="connsiteY1" fmla="*/ 1579420 h 4956688"/>
                  <a:gd name="connsiteX2" fmla="*/ 961168 w 3698214"/>
                  <a:gd name="connsiteY2" fmla="*/ 2299856 h 4956688"/>
                  <a:gd name="connsiteX3" fmla="*/ 1432223 w 3698214"/>
                  <a:gd name="connsiteY3" fmla="*/ 4045529 h 4956688"/>
                  <a:gd name="connsiteX4" fmla="*/ 102187 w 3698214"/>
                  <a:gd name="connsiteY4" fmla="*/ 4724401 h 4956688"/>
                  <a:gd name="connsiteX5" fmla="*/ 88332 w 3698214"/>
                  <a:gd name="connsiteY5" fmla="*/ 41565 h 4956688"/>
                  <a:gd name="connsiteX6" fmla="*/ 3635098 w 3698214"/>
                  <a:gd name="connsiteY6" fmla="*/ 0 h 4956688"/>
                  <a:gd name="connsiteX0" fmla="*/ 3635098 w 3698214"/>
                  <a:gd name="connsiteY0" fmla="*/ 0 h 4956688"/>
                  <a:gd name="connsiteX1" fmla="*/ 3302586 w 3698214"/>
                  <a:gd name="connsiteY1" fmla="*/ 1579420 h 4956688"/>
                  <a:gd name="connsiteX2" fmla="*/ 961168 w 3698214"/>
                  <a:gd name="connsiteY2" fmla="*/ 2299856 h 4956688"/>
                  <a:gd name="connsiteX3" fmla="*/ 1432223 w 3698214"/>
                  <a:gd name="connsiteY3" fmla="*/ 4045529 h 4956688"/>
                  <a:gd name="connsiteX4" fmla="*/ 102187 w 3698214"/>
                  <a:gd name="connsiteY4" fmla="*/ 4724401 h 4956688"/>
                  <a:gd name="connsiteX5" fmla="*/ 88332 w 3698214"/>
                  <a:gd name="connsiteY5" fmla="*/ 41565 h 4956688"/>
                  <a:gd name="connsiteX6" fmla="*/ 3635098 w 3698214"/>
                  <a:gd name="connsiteY6" fmla="*/ 0 h 4956688"/>
                  <a:gd name="connsiteX0" fmla="*/ 3635098 w 3698214"/>
                  <a:gd name="connsiteY0" fmla="*/ 0 h 4956688"/>
                  <a:gd name="connsiteX1" fmla="*/ 3302586 w 3698214"/>
                  <a:gd name="connsiteY1" fmla="*/ 1579420 h 4956688"/>
                  <a:gd name="connsiteX2" fmla="*/ 961168 w 3698214"/>
                  <a:gd name="connsiteY2" fmla="*/ 2299856 h 4956688"/>
                  <a:gd name="connsiteX3" fmla="*/ 1432223 w 3698214"/>
                  <a:gd name="connsiteY3" fmla="*/ 4045529 h 4956688"/>
                  <a:gd name="connsiteX4" fmla="*/ 102187 w 3698214"/>
                  <a:gd name="connsiteY4" fmla="*/ 4724401 h 4956688"/>
                  <a:gd name="connsiteX5" fmla="*/ 88332 w 3698214"/>
                  <a:gd name="connsiteY5" fmla="*/ 41565 h 4956688"/>
                  <a:gd name="connsiteX6" fmla="*/ 3635098 w 3698214"/>
                  <a:gd name="connsiteY6" fmla="*/ 0 h 4956688"/>
                  <a:gd name="connsiteX0" fmla="*/ 3591845 w 3654961"/>
                  <a:gd name="connsiteY0" fmla="*/ 0 h 4968373"/>
                  <a:gd name="connsiteX1" fmla="*/ 3259333 w 3654961"/>
                  <a:gd name="connsiteY1" fmla="*/ 1579420 h 4968373"/>
                  <a:gd name="connsiteX2" fmla="*/ 917915 w 3654961"/>
                  <a:gd name="connsiteY2" fmla="*/ 2299856 h 4968373"/>
                  <a:gd name="connsiteX3" fmla="*/ 1388970 w 3654961"/>
                  <a:gd name="connsiteY3" fmla="*/ 4045529 h 4968373"/>
                  <a:gd name="connsiteX4" fmla="*/ 58934 w 3654961"/>
                  <a:gd name="connsiteY4" fmla="*/ 4724401 h 4968373"/>
                  <a:gd name="connsiteX5" fmla="*/ 45079 w 3654961"/>
                  <a:gd name="connsiteY5" fmla="*/ 41565 h 4968373"/>
                  <a:gd name="connsiteX6" fmla="*/ 3591845 w 3654961"/>
                  <a:gd name="connsiteY6" fmla="*/ 0 h 4968373"/>
                  <a:gd name="connsiteX0" fmla="*/ 3591845 w 3654961"/>
                  <a:gd name="connsiteY0" fmla="*/ 0 h 4967280"/>
                  <a:gd name="connsiteX1" fmla="*/ 3259333 w 3654961"/>
                  <a:gd name="connsiteY1" fmla="*/ 1579420 h 4967280"/>
                  <a:gd name="connsiteX2" fmla="*/ 917915 w 3654961"/>
                  <a:gd name="connsiteY2" fmla="*/ 2299856 h 4967280"/>
                  <a:gd name="connsiteX3" fmla="*/ 1388970 w 3654961"/>
                  <a:gd name="connsiteY3" fmla="*/ 4045529 h 4967280"/>
                  <a:gd name="connsiteX4" fmla="*/ 58934 w 3654961"/>
                  <a:gd name="connsiteY4" fmla="*/ 4724401 h 4967280"/>
                  <a:gd name="connsiteX5" fmla="*/ 45079 w 3654961"/>
                  <a:gd name="connsiteY5" fmla="*/ 41565 h 4967280"/>
                  <a:gd name="connsiteX6" fmla="*/ 3591845 w 3654961"/>
                  <a:gd name="connsiteY6" fmla="*/ 0 h 4967280"/>
                  <a:gd name="connsiteX0" fmla="*/ 3591845 w 3654961"/>
                  <a:gd name="connsiteY0" fmla="*/ 0 h 4979298"/>
                  <a:gd name="connsiteX1" fmla="*/ 3259333 w 3654961"/>
                  <a:gd name="connsiteY1" fmla="*/ 1579420 h 4979298"/>
                  <a:gd name="connsiteX2" fmla="*/ 917915 w 3654961"/>
                  <a:gd name="connsiteY2" fmla="*/ 2299856 h 4979298"/>
                  <a:gd name="connsiteX3" fmla="*/ 1388970 w 3654961"/>
                  <a:gd name="connsiteY3" fmla="*/ 4045529 h 4979298"/>
                  <a:gd name="connsiteX4" fmla="*/ 58934 w 3654961"/>
                  <a:gd name="connsiteY4" fmla="*/ 4738255 h 4979298"/>
                  <a:gd name="connsiteX5" fmla="*/ 45079 w 3654961"/>
                  <a:gd name="connsiteY5" fmla="*/ 41565 h 4979298"/>
                  <a:gd name="connsiteX6" fmla="*/ 3591845 w 3654961"/>
                  <a:gd name="connsiteY6" fmla="*/ 0 h 4979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654961" h="4979298">
                    <a:moveTo>
                      <a:pt x="3591845" y="0"/>
                    </a:moveTo>
                    <a:cubicBezTo>
                      <a:pt x="3704991" y="635000"/>
                      <a:pt x="3704988" y="1196111"/>
                      <a:pt x="3259333" y="1579420"/>
                    </a:cubicBezTo>
                    <a:cubicBezTo>
                      <a:pt x="2813678" y="1962729"/>
                      <a:pt x="1229642" y="1888838"/>
                      <a:pt x="917915" y="2299856"/>
                    </a:cubicBezTo>
                    <a:cubicBezTo>
                      <a:pt x="606188" y="2710874"/>
                      <a:pt x="1532133" y="3639129"/>
                      <a:pt x="1388970" y="4045529"/>
                    </a:cubicBezTo>
                    <a:cubicBezTo>
                      <a:pt x="1245807" y="4451929"/>
                      <a:pt x="185461" y="5430703"/>
                      <a:pt x="58934" y="4738255"/>
                    </a:cubicBezTo>
                    <a:cubicBezTo>
                      <a:pt x="-67593" y="4045807"/>
                      <a:pt x="49697" y="1602510"/>
                      <a:pt x="45079" y="41565"/>
                    </a:cubicBezTo>
                    <a:lnTo>
                      <a:pt x="359184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84407" tIns="42203" rIns="84407" bIns="42203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th-TH" sz="1661"/>
              </a:p>
            </p:txBody>
          </p:sp>
          <p:sp>
            <p:nvSpPr>
              <p:cNvPr id="23" name="รูปแบบอิสระ: รูปร่าง 22">
                <a:extLst>
                  <a:ext uri="{FF2B5EF4-FFF2-40B4-BE49-F238E27FC236}">
                    <a16:creationId xmlns:a16="http://schemas.microsoft.com/office/drawing/2014/main" id="{D9CEDDBE-8C27-4A8F-9572-814A7BE126F2}"/>
                  </a:ext>
                </a:extLst>
              </p:cNvPr>
              <p:cNvSpPr/>
              <p:nvPr/>
            </p:nvSpPr>
            <p:spPr>
              <a:xfrm>
                <a:off x="-13854" y="-53779"/>
                <a:ext cx="5988928" cy="3844532"/>
              </a:xfrm>
              <a:custGeom>
                <a:avLst/>
                <a:gdLst>
                  <a:gd name="connsiteX0" fmla="*/ 5791200 w 5791200"/>
                  <a:gd name="connsiteY0" fmla="*/ 13854 h 3574472"/>
                  <a:gd name="connsiteX1" fmla="*/ 3061855 w 5791200"/>
                  <a:gd name="connsiteY1" fmla="*/ 678872 h 3574472"/>
                  <a:gd name="connsiteX2" fmla="*/ 2992582 w 5791200"/>
                  <a:gd name="connsiteY2" fmla="*/ 1607127 h 3574472"/>
                  <a:gd name="connsiteX3" fmla="*/ 1413164 w 5791200"/>
                  <a:gd name="connsiteY3" fmla="*/ 1870363 h 3574472"/>
                  <a:gd name="connsiteX4" fmla="*/ 0 w 5791200"/>
                  <a:gd name="connsiteY4" fmla="*/ 3574472 h 3574472"/>
                  <a:gd name="connsiteX5" fmla="*/ 55418 w 5791200"/>
                  <a:gd name="connsiteY5" fmla="*/ 0 h 3574472"/>
                  <a:gd name="connsiteX6" fmla="*/ 5791200 w 5791200"/>
                  <a:gd name="connsiteY6" fmla="*/ 13854 h 3574472"/>
                  <a:gd name="connsiteX0" fmla="*/ 5822003 w 5822003"/>
                  <a:gd name="connsiteY0" fmla="*/ 28151 h 3588769"/>
                  <a:gd name="connsiteX1" fmla="*/ 3092658 w 5822003"/>
                  <a:gd name="connsiteY1" fmla="*/ 693169 h 3588769"/>
                  <a:gd name="connsiteX2" fmla="*/ 3023385 w 5822003"/>
                  <a:gd name="connsiteY2" fmla="*/ 1621424 h 3588769"/>
                  <a:gd name="connsiteX3" fmla="*/ 1443967 w 5822003"/>
                  <a:gd name="connsiteY3" fmla="*/ 1884660 h 3588769"/>
                  <a:gd name="connsiteX4" fmla="*/ 30803 w 5822003"/>
                  <a:gd name="connsiteY4" fmla="*/ 3588769 h 3588769"/>
                  <a:gd name="connsiteX5" fmla="*/ 0 w 5822003"/>
                  <a:gd name="connsiteY5" fmla="*/ 0 h 3588769"/>
                  <a:gd name="connsiteX6" fmla="*/ 5822003 w 5822003"/>
                  <a:gd name="connsiteY6" fmla="*/ 28151 h 3588769"/>
                  <a:gd name="connsiteX0" fmla="*/ 5879484 w 5879484"/>
                  <a:gd name="connsiteY0" fmla="*/ 42449 h 3603067"/>
                  <a:gd name="connsiteX1" fmla="*/ 3150139 w 5879484"/>
                  <a:gd name="connsiteY1" fmla="*/ 707467 h 3603067"/>
                  <a:gd name="connsiteX2" fmla="*/ 3080866 w 5879484"/>
                  <a:gd name="connsiteY2" fmla="*/ 1635722 h 3603067"/>
                  <a:gd name="connsiteX3" fmla="*/ 1501448 w 5879484"/>
                  <a:gd name="connsiteY3" fmla="*/ 1898958 h 3603067"/>
                  <a:gd name="connsiteX4" fmla="*/ 88284 w 5879484"/>
                  <a:gd name="connsiteY4" fmla="*/ 3603067 h 3603067"/>
                  <a:gd name="connsiteX5" fmla="*/ 0 w 5879484"/>
                  <a:gd name="connsiteY5" fmla="*/ 0 h 3603067"/>
                  <a:gd name="connsiteX6" fmla="*/ 5879484 w 5879484"/>
                  <a:gd name="connsiteY6" fmla="*/ 42449 h 3603067"/>
                  <a:gd name="connsiteX0" fmla="*/ 5879484 w 5879484"/>
                  <a:gd name="connsiteY0" fmla="*/ 42449 h 3603067"/>
                  <a:gd name="connsiteX1" fmla="*/ 3150139 w 5879484"/>
                  <a:gd name="connsiteY1" fmla="*/ 707467 h 3603067"/>
                  <a:gd name="connsiteX2" fmla="*/ 3080866 w 5879484"/>
                  <a:gd name="connsiteY2" fmla="*/ 1635722 h 3603067"/>
                  <a:gd name="connsiteX3" fmla="*/ 1501448 w 5879484"/>
                  <a:gd name="connsiteY3" fmla="*/ 1898958 h 3603067"/>
                  <a:gd name="connsiteX4" fmla="*/ 2063 w 5879484"/>
                  <a:gd name="connsiteY4" fmla="*/ 3603067 h 3603067"/>
                  <a:gd name="connsiteX5" fmla="*/ 0 w 5879484"/>
                  <a:gd name="connsiteY5" fmla="*/ 0 h 3603067"/>
                  <a:gd name="connsiteX6" fmla="*/ 5879484 w 5879484"/>
                  <a:gd name="connsiteY6" fmla="*/ 42449 h 3603067"/>
                  <a:gd name="connsiteX0" fmla="*/ 6021126 w 6021126"/>
                  <a:gd name="connsiteY0" fmla="*/ 42449 h 3688855"/>
                  <a:gd name="connsiteX1" fmla="*/ 3291781 w 6021126"/>
                  <a:gd name="connsiteY1" fmla="*/ 707467 h 3688855"/>
                  <a:gd name="connsiteX2" fmla="*/ 3222508 w 6021126"/>
                  <a:gd name="connsiteY2" fmla="*/ 1635722 h 3688855"/>
                  <a:gd name="connsiteX3" fmla="*/ 1643090 w 6021126"/>
                  <a:gd name="connsiteY3" fmla="*/ 1898958 h 3688855"/>
                  <a:gd name="connsiteX4" fmla="*/ 2 w 6021126"/>
                  <a:gd name="connsiteY4" fmla="*/ 3688855 h 3688855"/>
                  <a:gd name="connsiteX5" fmla="*/ 141642 w 6021126"/>
                  <a:gd name="connsiteY5" fmla="*/ 0 h 3688855"/>
                  <a:gd name="connsiteX6" fmla="*/ 6021126 w 6021126"/>
                  <a:gd name="connsiteY6" fmla="*/ 42449 h 3688855"/>
                  <a:gd name="connsiteX0" fmla="*/ 6109408 w 6109408"/>
                  <a:gd name="connsiteY0" fmla="*/ 128236 h 3774642"/>
                  <a:gd name="connsiteX1" fmla="*/ 3380063 w 6109408"/>
                  <a:gd name="connsiteY1" fmla="*/ 793254 h 3774642"/>
                  <a:gd name="connsiteX2" fmla="*/ 3310790 w 6109408"/>
                  <a:gd name="connsiteY2" fmla="*/ 1721509 h 3774642"/>
                  <a:gd name="connsiteX3" fmla="*/ 1731372 w 6109408"/>
                  <a:gd name="connsiteY3" fmla="*/ 1984745 h 3774642"/>
                  <a:gd name="connsiteX4" fmla="*/ 88284 w 6109408"/>
                  <a:gd name="connsiteY4" fmla="*/ 3774642 h 3774642"/>
                  <a:gd name="connsiteX5" fmla="*/ 0 w 6109408"/>
                  <a:gd name="connsiteY5" fmla="*/ 0 h 3774642"/>
                  <a:gd name="connsiteX6" fmla="*/ 6109408 w 6109408"/>
                  <a:gd name="connsiteY6" fmla="*/ 128236 h 3774642"/>
                  <a:gd name="connsiteX0" fmla="*/ 6109408 w 6109408"/>
                  <a:gd name="connsiteY0" fmla="*/ 128236 h 3774642"/>
                  <a:gd name="connsiteX1" fmla="*/ 3380063 w 6109408"/>
                  <a:gd name="connsiteY1" fmla="*/ 793254 h 3774642"/>
                  <a:gd name="connsiteX2" fmla="*/ 3310790 w 6109408"/>
                  <a:gd name="connsiteY2" fmla="*/ 1721509 h 3774642"/>
                  <a:gd name="connsiteX3" fmla="*/ 1731372 w 6109408"/>
                  <a:gd name="connsiteY3" fmla="*/ 1984745 h 3774642"/>
                  <a:gd name="connsiteX4" fmla="*/ 88284 w 6109408"/>
                  <a:gd name="connsiteY4" fmla="*/ 3774642 h 3774642"/>
                  <a:gd name="connsiteX5" fmla="*/ 0 w 6109408"/>
                  <a:gd name="connsiteY5" fmla="*/ 0 h 3774642"/>
                  <a:gd name="connsiteX6" fmla="*/ 6109408 w 6109408"/>
                  <a:gd name="connsiteY6" fmla="*/ 128236 h 3774642"/>
                  <a:gd name="connsiteX0" fmla="*/ 6109408 w 6109408"/>
                  <a:gd name="connsiteY0" fmla="*/ 128236 h 3774642"/>
                  <a:gd name="connsiteX1" fmla="*/ 3380063 w 6109408"/>
                  <a:gd name="connsiteY1" fmla="*/ 793254 h 3774642"/>
                  <a:gd name="connsiteX2" fmla="*/ 3310790 w 6109408"/>
                  <a:gd name="connsiteY2" fmla="*/ 1721509 h 3774642"/>
                  <a:gd name="connsiteX3" fmla="*/ 1731372 w 6109408"/>
                  <a:gd name="connsiteY3" fmla="*/ 1984745 h 3774642"/>
                  <a:gd name="connsiteX4" fmla="*/ 88284 w 6109408"/>
                  <a:gd name="connsiteY4" fmla="*/ 3774642 h 3774642"/>
                  <a:gd name="connsiteX5" fmla="*/ 0 w 6109408"/>
                  <a:gd name="connsiteY5" fmla="*/ 0 h 3774642"/>
                  <a:gd name="connsiteX6" fmla="*/ 6109408 w 6109408"/>
                  <a:gd name="connsiteY6" fmla="*/ 128236 h 3774642"/>
                  <a:gd name="connsiteX0" fmla="*/ 6037557 w 6037557"/>
                  <a:gd name="connsiteY0" fmla="*/ 142533 h 3788939"/>
                  <a:gd name="connsiteX1" fmla="*/ 3308212 w 6037557"/>
                  <a:gd name="connsiteY1" fmla="*/ 807551 h 3788939"/>
                  <a:gd name="connsiteX2" fmla="*/ 3238939 w 6037557"/>
                  <a:gd name="connsiteY2" fmla="*/ 1735806 h 3788939"/>
                  <a:gd name="connsiteX3" fmla="*/ 1659521 w 6037557"/>
                  <a:gd name="connsiteY3" fmla="*/ 1999042 h 3788939"/>
                  <a:gd name="connsiteX4" fmla="*/ 16433 w 6037557"/>
                  <a:gd name="connsiteY4" fmla="*/ 3788939 h 3788939"/>
                  <a:gd name="connsiteX5" fmla="*/ 0 w 6037557"/>
                  <a:gd name="connsiteY5" fmla="*/ 0 h 3788939"/>
                  <a:gd name="connsiteX6" fmla="*/ 6037557 w 6037557"/>
                  <a:gd name="connsiteY6" fmla="*/ 142533 h 3788939"/>
                  <a:gd name="connsiteX0" fmla="*/ 6037557 w 6037557"/>
                  <a:gd name="connsiteY0" fmla="*/ 142533 h 3788939"/>
                  <a:gd name="connsiteX1" fmla="*/ 3308212 w 6037557"/>
                  <a:gd name="connsiteY1" fmla="*/ 807551 h 3788939"/>
                  <a:gd name="connsiteX2" fmla="*/ 3238939 w 6037557"/>
                  <a:gd name="connsiteY2" fmla="*/ 1735806 h 3788939"/>
                  <a:gd name="connsiteX3" fmla="*/ 1659521 w 6037557"/>
                  <a:gd name="connsiteY3" fmla="*/ 1999042 h 3788939"/>
                  <a:gd name="connsiteX4" fmla="*/ 16433 w 6037557"/>
                  <a:gd name="connsiteY4" fmla="*/ 3788939 h 3788939"/>
                  <a:gd name="connsiteX5" fmla="*/ 0 w 6037557"/>
                  <a:gd name="connsiteY5" fmla="*/ 0 h 3788939"/>
                  <a:gd name="connsiteX6" fmla="*/ 6037557 w 6037557"/>
                  <a:gd name="connsiteY6" fmla="*/ 142533 h 3788939"/>
                  <a:gd name="connsiteX0" fmla="*/ 6109407 w 6109407"/>
                  <a:gd name="connsiteY0" fmla="*/ 0 h 3789385"/>
                  <a:gd name="connsiteX1" fmla="*/ 3308212 w 6109407"/>
                  <a:gd name="connsiteY1" fmla="*/ 807997 h 3789385"/>
                  <a:gd name="connsiteX2" fmla="*/ 3238939 w 6109407"/>
                  <a:gd name="connsiteY2" fmla="*/ 1736252 h 3789385"/>
                  <a:gd name="connsiteX3" fmla="*/ 1659521 w 6109407"/>
                  <a:gd name="connsiteY3" fmla="*/ 1999488 h 3789385"/>
                  <a:gd name="connsiteX4" fmla="*/ 16433 w 6109407"/>
                  <a:gd name="connsiteY4" fmla="*/ 3789385 h 3789385"/>
                  <a:gd name="connsiteX5" fmla="*/ 0 w 6109407"/>
                  <a:gd name="connsiteY5" fmla="*/ 446 h 3789385"/>
                  <a:gd name="connsiteX6" fmla="*/ 6109407 w 6109407"/>
                  <a:gd name="connsiteY6" fmla="*/ 0 h 3789385"/>
                  <a:gd name="connsiteX0" fmla="*/ 6109407 w 6179364"/>
                  <a:gd name="connsiteY0" fmla="*/ 0 h 3789385"/>
                  <a:gd name="connsiteX1" fmla="*/ 3308212 w 6179364"/>
                  <a:gd name="connsiteY1" fmla="*/ 807997 h 3789385"/>
                  <a:gd name="connsiteX2" fmla="*/ 3238939 w 6179364"/>
                  <a:gd name="connsiteY2" fmla="*/ 1736252 h 3789385"/>
                  <a:gd name="connsiteX3" fmla="*/ 1659521 w 6179364"/>
                  <a:gd name="connsiteY3" fmla="*/ 1999488 h 3789385"/>
                  <a:gd name="connsiteX4" fmla="*/ 16433 w 6179364"/>
                  <a:gd name="connsiteY4" fmla="*/ 3789385 h 3789385"/>
                  <a:gd name="connsiteX5" fmla="*/ 0 w 6179364"/>
                  <a:gd name="connsiteY5" fmla="*/ 446 h 3789385"/>
                  <a:gd name="connsiteX6" fmla="*/ 6109407 w 6179364"/>
                  <a:gd name="connsiteY6" fmla="*/ 0 h 3789385"/>
                  <a:gd name="connsiteX0" fmla="*/ 6109407 w 6179364"/>
                  <a:gd name="connsiteY0" fmla="*/ 0 h 3789385"/>
                  <a:gd name="connsiteX1" fmla="*/ 3308212 w 6179364"/>
                  <a:gd name="connsiteY1" fmla="*/ 807997 h 3789385"/>
                  <a:gd name="connsiteX2" fmla="*/ 3238939 w 6179364"/>
                  <a:gd name="connsiteY2" fmla="*/ 1736252 h 3789385"/>
                  <a:gd name="connsiteX3" fmla="*/ 1659521 w 6179364"/>
                  <a:gd name="connsiteY3" fmla="*/ 1999488 h 3789385"/>
                  <a:gd name="connsiteX4" fmla="*/ 16433 w 6179364"/>
                  <a:gd name="connsiteY4" fmla="*/ 3789385 h 3789385"/>
                  <a:gd name="connsiteX5" fmla="*/ 0 w 6179364"/>
                  <a:gd name="connsiteY5" fmla="*/ 446 h 3789385"/>
                  <a:gd name="connsiteX6" fmla="*/ 6109407 w 6179364"/>
                  <a:gd name="connsiteY6" fmla="*/ 0 h 3789385"/>
                  <a:gd name="connsiteX0" fmla="*/ 6109407 w 6179364"/>
                  <a:gd name="connsiteY0" fmla="*/ 0 h 3826203"/>
                  <a:gd name="connsiteX1" fmla="*/ 3308212 w 6179364"/>
                  <a:gd name="connsiteY1" fmla="*/ 807997 h 3826203"/>
                  <a:gd name="connsiteX2" fmla="*/ 3238939 w 6179364"/>
                  <a:gd name="connsiteY2" fmla="*/ 1736252 h 3826203"/>
                  <a:gd name="connsiteX3" fmla="*/ 1659521 w 6179364"/>
                  <a:gd name="connsiteY3" fmla="*/ 1999488 h 3826203"/>
                  <a:gd name="connsiteX4" fmla="*/ 16433 w 6179364"/>
                  <a:gd name="connsiteY4" fmla="*/ 3789385 h 3826203"/>
                  <a:gd name="connsiteX5" fmla="*/ 0 w 6179364"/>
                  <a:gd name="connsiteY5" fmla="*/ 446 h 3826203"/>
                  <a:gd name="connsiteX6" fmla="*/ 6109407 w 6179364"/>
                  <a:gd name="connsiteY6" fmla="*/ 0 h 3826203"/>
                  <a:gd name="connsiteX0" fmla="*/ 6109407 w 6194666"/>
                  <a:gd name="connsiteY0" fmla="*/ 0 h 3826203"/>
                  <a:gd name="connsiteX1" fmla="*/ 3897392 w 6194666"/>
                  <a:gd name="connsiteY1" fmla="*/ 636422 h 3826203"/>
                  <a:gd name="connsiteX2" fmla="*/ 3238939 w 6194666"/>
                  <a:gd name="connsiteY2" fmla="*/ 1736252 h 3826203"/>
                  <a:gd name="connsiteX3" fmla="*/ 1659521 w 6194666"/>
                  <a:gd name="connsiteY3" fmla="*/ 1999488 h 3826203"/>
                  <a:gd name="connsiteX4" fmla="*/ 16433 w 6194666"/>
                  <a:gd name="connsiteY4" fmla="*/ 3789385 h 3826203"/>
                  <a:gd name="connsiteX5" fmla="*/ 0 w 6194666"/>
                  <a:gd name="connsiteY5" fmla="*/ 446 h 3826203"/>
                  <a:gd name="connsiteX6" fmla="*/ 6109407 w 6194666"/>
                  <a:gd name="connsiteY6" fmla="*/ 0 h 3826203"/>
                  <a:gd name="connsiteX0" fmla="*/ 6109407 w 6195622"/>
                  <a:gd name="connsiteY0" fmla="*/ 0 h 3830610"/>
                  <a:gd name="connsiteX1" fmla="*/ 3897392 w 6195622"/>
                  <a:gd name="connsiteY1" fmla="*/ 636422 h 3830610"/>
                  <a:gd name="connsiteX2" fmla="*/ 3052127 w 6195622"/>
                  <a:gd name="connsiteY2" fmla="*/ 1764848 h 3830610"/>
                  <a:gd name="connsiteX3" fmla="*/ 1659521 w 6195622"/>
                  <a:gd name="connsiteY3" fmla="*/ 1999488 h 3830610"/>
                  <a:gd name="connsiteX4" fmla="*/ 16433 w 6195622"/>
                  <a:gd name="connsiteY4" fmla="*/ 3789385 h 3830610"/>
                  <a:gd name="connsiteX5" fmla="*/ 0 w 6195622"/>
                  <a:gd name="connsiteY5" fmla="*/ 446 h 3830610"/>
                  <a:gd name="connsiteX6" fmla="*/ 6109407 w 6195622"/>
                  <a:gd name="connsiteY6" fmla="*/ 0 h 3830610"/>
                  <a:gd name="connsiteX0" fmla="*/ 6109407 w 6200522"/>
                  <a:gd name="connsiteY0" fmla="*/ 0 h 3830610"/>
                  <a:gd name="connsiteX1" fmla="*/ 4041094 w 6200522"/>
                  <a:gd name="connsiteY1" fmla="*/ 893784 h 3830610"/>
                  <a:gd name="connsiteX2" fmla="*/ 3052127 w 6200522"/>
                  <a:gd name="connsiteY2" fmla="*/ 1764848 h 3830610"/>
                  <a:gd name="connsiteX3" fmla="*/ 1659521 w 6200522"/>
                  <a:gd name="connsiteY3" fmla="*/ 1999488 h 3830610"/>
                  <a:gd name="connsiteX4" fmla="*/ 16433 w 6200522"/>
                  <a:gd name="connsiteY4" fmla="*/ 3789385 h 3830610"/>
                  <a:gd name="connsiteX5" fmla="*/ 0 w 6200522"/>
                  <a:gd name="connsiteY5" fmla="*/ 446 h 3830610"/>
                  <a:gd name="connsiteX6" fmla="*/ 6109407 w 6200522"/>
                  <a:gd name="connsiteY6" fmla="*/ 0 h 3830610"/>
                  <a:gd name="connsiteX0" fmla="*/ 6109407 w 6200522"/>
                  <a:gd name="connsiteY0" fmla="*/ 0 h 3906887"/>
                  <a:gd name="connsiteX1" fmla="*/ 4041094 w 6200522"/>
                  <a:gd name="connsiteY1" fmla="*/ 893784 h 3906887"/>
                  <a:gd name="connsiteX2" fmla="*/ 3052127 w 6200522"/>
                  <a:gd name="connsiteY2" fmla="*/ 1764848 h 3906887"/>
                  <a:gd name="connsiteX3" fmla="*/ 1659521 w 6200522"/>
                  <a:gd name="connsiteY3" fmla="*/ 1999488 h 3906887"/>
                  <a:gd name="connsiteX4" fmla="*/ 921756 w 6200522"/>
                  <a:gd name="connsiteY4" fmla="*/ 2860023 h 3906887"/>
                  <a:gd name="connsiteX5" fmla="*/ 16433 w 6200522"/>
                  <a:gd name="connsiteY5" fmla="*/ 3789385 h 3906887"/>
                  <a:gd name="connsiteX6" fmla="*/ 0 w 6200522"/>
                  <a:gd name="connsiteY6" fmla="*/ 446 h 3906887"/>
                  <a:gd name="connsiteX7" fmla="*/ 6109407 w 6200522"/>
                  <a:gd name="connsiteY7" fmla="*/ 0 h 3906887"/>
                  <a:gd name="connsiteX0" fmla="*/ 6109407 w 6210247"/>
                  <a:gd name="connsiteY0" fmla="*/ 0 h 3906887"/>
                  <a:gd name="connsiteX1" fmla="*/ 4285388 w 6210247"/>
                  <a:gd name="connsiteY1" fmla="*/ 793699 h 3906887"/>
                  <a:gd name="connsiteX2" fmla="*/ 3052127 w 6210247"/>
                  <a:gd name="connsiteY2" fmla="*/ 1764848 h 3906887"/>
                  <a:gd name="connsiteX3" fmla="*/ 1659521 w 6210247"/>
                  <a:gd name="connsiteY3" fmla="*/ 1999488 h 3906887"/>
                  <a:gd name="connsiteX4" fmla="*/ 921756 w 6210247"/>
                  <a:gd name="connsiteY4" fmla="*/ 2860023 h 3906887"/>
                  <a:gd name="connsiteX5" fmla="*/ 16433 w 6210247"/>
                  <a:gd name="connsiteY5" fmla="*/ 3789385 h 3906887"/>
                  <a:gd name="connsiteX6" fmla="*/ 0 w 6210247"/>
                  <a:gd name="connsiteY6" fmla="*/ 446 h 3906887"/>
                  <a:gd name="connsiteX7" fmla="*/ 6109407 w 6210247"/>
                  <a:gd name="connsiteY7" fmla="*/ 0 h 3906887"/>
                  <a:gd name="connsiteX0" fmla="*/ 6109407 w 6214422"/>
                  <a:gd name="connsiteY0" fmla="*/ 0 h 3906887"/>
                  <a:gd name="connsiteX1" fmla="*/ 4285388 w 6214422"/>
                  <a:gd name="connsiteY1" fmla="*/ 793699 h 3906887"/>
                  <a:gd name="connsiteX2" fmla="*/ 2477318 w 6214422"/>
                  <a:gd name="connsiteY2" fmla="*/ 964165 h 3906887"/>
                  <a:gd name="connsiteX3" fmla="*/ 1659521 w 6214422"/>
                  <a:gd name="connsiteY3" fmla="*/ 1999488 h 3906887"/>
                  <a:gd name="connsiteX4" fmla="*/ 921756 w 6214422"/>
                  <a:gd name="connsiteY4" fmla="*/ 2860023 h 3906887"/>
                  <a:gd name="connsiteX5" fmla="*/ 16433 w 6214422"/>
                  <a:gd name="connsiteY5" fmla="*/ 3789385 h 3906887"/>
                  <a:gd name="connsiteX6" fmla="*/ 0 w 6214422"/>
                  <a:gd name="connsiteY6" fmla="*/ 446 h 3906887"/>
                  <a:gd name="connsiteX7" fmla="*/ 6109407 w 6214422"/>
                  <a:gd name="connsiteY7" fmla="*/ 0 h 3906887"/>
                  <a:gd name="connsiteX0" fmla="*/ 6109407 w 6214422"/>
                  <a:gd name="connsiteY0" fmla="*/ 0 h 3906887"/>
                  <a:gd name="connsiteX1" fmla="*/ 4285388 w 6214422"/>
                  <a:gd name="connsiteY1" fmla="*/ 793699 h 3906887"/>
                  <a:gd name="connsiteX2" fmla="*/ 2477318 w 6214422"/>
                  <a:gd name="connsiteY2" fmla="*/ 964165 h 3906887"/>
                  <a:gd name="connsiteX3" fmla="*/ 2033147 w 6214422"/>
                  <a:gd name="connsiteY3" fmla="*/ 2285446 h 3906887"/>
                  <a:gd name="connsiteX4" fmla="*/ 921756 w 6214422"/>
                  <a:gd name="connsiteY4" fmla="*/ 2860023 h 3906887"/>
                  <a:gd name="connsiteX5" fmla="*/ 16433 w 6214422"/>
                  <a:gd name="connsiteY5" fmla="*/ 3789385 h 3906887"/>
                  <a:gd name="connsiteX6" fmla="*/ 0 w 6214422"/>
                  <a:gd name="connsiteY6" fmla="*/ 446 h 3906887"/>
                  <a:gd name="connsiteX7" fmla="*/ 6109407 w 6214422"/>
                  <a:gd name="connsiteY7" fmla="*/ 0 h 3906887"/>
                  <a:gd name="connsiteX0" fmla="*/ 6109407 w 6214422"/>
                  <a:gd name="connsiteY0" fmla="*/ 0 h 3903573"/>
                  <a:gd name="connsiteX1" fmla="*/ 4285388 w 6214422"/>
                  <a:gd name="connsiteY1" fmla="*/ 793699 h 3903573"/>
                  <a:gd name="connsiteX2" fmla="*/ 2477318 w 6214422"/>
                  <a:gd name="connsiteY2" fmla="*/ 964165 h 3903573"/>
                  <a:gd name="connsiteX3" fmla="*/ 2033147 w 6214422"/>
                  <a:gd name="connsiteY3" fmla="*/ 2285446 h 3903573"/>
                  <a:gd name="connsiteX4" fmla="*/ 849905 w 6214422"/>
                  <a:gd name="connsiteY4" fmla="*/ 2817129 h 3903573"/>
                  <a:gd name="connsiteX5" fmla="*/ 16433 w 6214422"/>
                  <a:gd name="connsiteY5" fmla="*/ 3789385 h 3903573"/>
                  <a:gd name="connsiteX6" fmla="*/ 0 w 6214422"/>
                  <a:gd name="connsiteY6" fmla="*/ 446 h 3903573"/>
                  <a:gd name="connsiteX7" fmla="*/ 6109407 w 6214422"/>
                  <a:gd name="connsiteY7" fmla="*/ 0 h 3903573"/>
                  <a:gd name="connsiteX0" fmla="*/ 6109407 w 6214422"/>
                  <a:gd name="connsiteY0" fmla="*/ 0 h 3912056"/>
                  <a:gd name="connsiteX1" fmla="*/ 4285388 w 6214422"/>
                  <a:gd name="connsiteY1" fmla="*/ 793699 h 3912056"/>
                  <a:gd name="connsiteX2" fmla="*/ 2477318 w 6214422"/>
                  <a:gd name="connsiteY2" fmla="*/ 964165 h 3912056"/>
                  <a:gd name="connsiteX3" fmla="*/ 2033147 w 6214422"/>
                  <a:gd name="connsiteY3" fmla="*/ 2285446 h 3912056"/>
                  <a:gd name="connsiteX4" fmla="*/ 849905 w 6214422"/>
                  <a:gd name="connsiteY4" fmla="*/ 2817129 h 3912056"/>
                  <a:gd name="connsiteX5" fmla="*/ 16433 w 6214422"/>
                  <a:gd name="connsiteY5" fmla="*/ 3789385 h 3912056"/>
                  <a:gd name="connsiteX6" fmla="*/ 0 w 6214422"/>
                  <a:gd name="connsiteY6" fmla="*/ 446 h 3912056"/>
                  <a:gd name="connsiteX7" fmla="*/ 6109407 w 6214422"/>
                  <a:gd name="connsiteY7" fmla="*/ 0 h 3912056"/>
                  <a:gd name="connsiteX0" fmla="*/ 6109407 w 6220180"/>
                  <a:gd name="connsiteY0" fmla="*/ 0 h 3912056"/>
                  <a:gd name="connsiteX1" fmla="*/ 4400350 w 6220180"/>
                  <a:gd name="connsiteY1" fmla="*/ 993869 h 3912056"/>
                  <a:gd name="connsiteX2" fmla="*/ 2477318 w 6220180"/>
                  <a:gd name="connsiteY2" fmla="*/ 964165 h 3912056"/>
                  <a:gd name="connsiteX3" fmla="*/ 2033147 w 6220180"/>
                  <a:gd name="connsiteY3" fmla="*/ 2285446 h 3912056"/>
                  <a:gd name="connsiteX4" fmla="*/ 849905 w 6220180"/>
                  <a:gd name="connsiteY4" fmla="*/ 2817129 h 3912056"/>
                  <a:gd name="connsiteX5" fmla="*/ 16433 w 6220180"/>
                  <a:gd name="connsiteY5" fmla="*/ 3789385 h 3912056"/>
                  <a:gd name="connsiteX6" fmla="*/ 0 w 6220180"/>
                  <a:gd name="connsiteY6" fmla="*/ 446 h 3912056"/>
                  <a:gd name="connsiteX7" fmla="*/ 6109407 w 6220180"/>
                  <a:gd name="connsiteY7" fmla="*/ 0 h 3912056"/>
                  <a:gd name="connsiteX0" fmla="*/ 6109407 w 6221637"/>
                  <a:gd name="connsiteY0" fmla="*/ 0 h 3912056"/>
                  <a:gd name="connsiteX1" fmla="*/ 4400350 w 6221637"/>
                  <a:gd name="connsiteY1" fmla="*/ 993869 h 3912056"/>
                  <a:gd name="connsiteX2" fmla="*/ 2477318 w 6221637"/>
                  <a:gd name="connsiteY2" fmla="*/ 964165 h 3912056"/>
                  <a:gd name="connsiteX3" fmla="*/ 2033147 w 6221637"/>
                  <a:gd name="connsiteY3" fmla="*/ 2285446 h 3912056"/>
                  <a:gd name="connsiteX4" fmla="*/ 849905 w 6221637"/>
                  <a:gd name="connsiteY4" fmla="*/ 2817129 h 3912056"/>
                  <a:gd name="connsiteX5" fmla="*/ 16433 w 6221637"/>
                  <a:gd name="connsiteY5" fmla="*/ 3789385 h 3912056"/>
                  <a:gd name="connsiteX6" fmla="*/ 0 w 6221637"/>
                  <a:gd name="connsiteY6" fmla="*/ 446 h 3912056"/>
                  <a:gd name="connsiteX7" fmla="*/ 6109407 w 6221637"/>
                  <a:gd name="connsiteY7" fmla="*/ 0 h 3912056"/>
                  <a:gd name="connsiteX0" fmla="*/ 6109407 w 6217155"/>
                  <a:gd name="connsiteY0" fmla="*/ 0 h 3912056"/>
                  <a:gd name="connsiteX1" fmla="*/ 4314129 w 6217155"/>
                  <a:gd name="connsiteY1" fmla="*/ 765103 h 3912056"/>
                  <a:gd name="connsiteX2" fmla="*/ 2477318 w 6217155"/>
                  <a:gd name="connsiteY2" fmla="*/ 964165 h 3912056"/>
                  <a:gd name="connsiteX3" fmla="*/ 2033147 w 6217155"/>
                  <a:gd name="connsiteY3" fmla="*/ 2285446 h 3912056"/>
                  <a:gd name="connsiteX4" fmla="*/ 849905 w 6217155"/>
                  <a:gd name="connsiteY4" fmla="*/ 2817129 h 3912056"/>
                  <a:gd name="connsiteX5" fmla="*/ 16433 w 6217155"/>
                  <a:gd name="connsiteY5" fmla="*/ 3789385 h 3912056"/>
                  <a:gd name="connsiteX6" fmla="*/ 0 w 6217155"/>
                  <a:gd name="connsiteY6" fmla="*/ 446 h 3912056"/>
                  <a:gd name="connsiteX7" fmla="*/ 6109407 w 6217155"/>
                  <a:gd name="connsiteY7" fmla="*/ 0 h 3912056"/>
                  <a:gd name="connsiteX0" fmla="*/ 6109407 w 6216702"/>
                  <a:gd name="connsiteY0" fmla="*/ 0 h 3912056"/>
                  <a:gd name="connsiteX1" fmla="*/ 4314129 w 6216702"/>
                  <a:gd name="connsiteY1" fmla="*/ 765103 h 3912056"/>
                  <a:gd name="connsiteX2" fmla="*/ 2362355 w 6216702"/>
                  <a:gd name="connsiteY2" fmla="*/ 721101 h 3912056"/>
                  <a:gd name="connsiteX3" fmla="*/ 2033147 w 6216702"/>
                  <a:gd name="connsiteY3" fmla="*/ 2285446 h 3912056"/>
                  <a:gd name="connsiteX4" fmla="*/ 849905 w 6216702"/>
                  <a:gd name="connsiteY4" fmla="*/ 2817129 h 3912056"/>
                  <a:gd name="connsiteX5" fmla="*/ 16433 w 6216702"/>
                  <a:gd name="connsiteY5" fmla="*/ 3789385 h 3912056"/>
                  <a:gd name="connsiteX6" fmla="*/ 0 w 6216702"/>
                  <a:gd name="connsiteY6" fmla="*/ 446 h 3912056"/>
                  <a:gd name="connsiteX7" fmla="*/ 6109407 w 6216702"/>
                  <a:gd name="connsiteY7" fmla="*/ 0 h 3912056"/>
                  <a:gd name="connsiteX0" fmla="*/ 6109407 w 6212589"/>
                  <a:gd name="connsiteY0" fmla="*/ 0 h 3912056"/>
                  <a:gd name="connsiteX1" fmla="*/ 4227908 w 6212589"/>
                  <a:gd name="connsiteY1" fmla="*/ 622123 h 3912056"/>
                  <a:gd name="connsiteX2" fmla="*/ 2362355 w 6212589"/>
                  <a:gd name="connsiteY2" fmla="*/ 721101 h 3912056"/>
                  <a:gd name="connsiteX3" fmla="*/ 2033147 w 6212589"/>
                  <a:gd name="connsiteY3" fmla="*/ 2285446 h 3912056"/>
                  <a:gd name="connsiteX4" fmla="*/ 849905 w 6212589"/>
                  <a:gd name="connsiteY4" fmla="*/ 2817129 h 3912056"/>
                  <a:gd name="connsiteX5" fmla="*/ 16433 w 6212589"/>
                  <a:gd name="connsiteY5" fmla="*/ 3789385 h 3912056"/>
                  <a:gd name="connsiteX6" fmla="*/ 0 w 6212589"/>
                  <a:gd name="connsiteY6" fmla="*/ 446 h 3912056"/>
                  <a:gd name="connsiteX7" fmla="*/ 6109407 w 6212589"/>
                  <a:gd name="connsiteY7" fmla="*/ 0 h 3912056"/>
                  <a:gd name="connsiteX0" fmla="*/ 6109407 w 6213116"/>
                  <a:gd name="connsiteY0" fmla="*/ 0 h 3912056"/>
                  <a:gd name="connsiteX1" fmla="*/ 4227908 w 6213116"/>
                  <a:gd name="connsiteY1" fmla="*/ 622123 h 3912056"/>
                  <a:gd name="connsiteX2" fmla="*/ 2290505 w 6213116"/>
                  <a:gd name="connsiteY2" fmla="*/ 721102 h 3912056"/>
                  <a:gd name="connsiteX3" fmla="*/ 2033147 w 6213116"/>
                  <a:gd name="connsiteY3" fmla="*/ 2285446 h 3912056"/>
                  <a:gd name="connsiteX4" fmla="*/ 849905 w 6213116"/>
                  <a:gd name="connsiteY4" fmla="*/ 2817129 h 3912056"/>
                  <a:gd name="connsiteX5" fmla="*/ 16433 w 6213116"/>
                  <a:gd name="connsiteY5" fmla="*/ 3789385 h 3912056"/>
                  <a:gd name="connsiteX6" fmla="*/ 0 w 6213116"/>
                  <a:gd name="connsiteY6" fmla="*/ 446 h 3912056"/>
                  <a:gd name="connsiteX7" fmla="*/ 6109407 w 6213116"/>
                  <a:gd name="connsiteY7" fmla="*/ 0 h 3912056"/>
                  <a:gd name="connsiteX0" fmla="*/ 6109407 w 6214399"/>
                  <a:gd name="connsiteY0" fmla="*/ 0 h 3912056"/>
                  <a:gd name="connsiteX1" fmla="*/ 4227908 w 6214399"/>
                  <a:gd name="connsiteY1" fmla="*/ 622123 h 3912056"/>
                  <a:gd name="connsiteX2" fmla="*/ 2290505 w 6214399"/>
                  <a:gd name="connsiteY2" fmla="*/ 721102 h 3912056"/>
                  <a:gd name="connsiteX3" fmla="*/ 2033147 w 6214399"/>
                  <a:gd name="connsiteY3" fmla="*/ 2285446 h 3912056"/>
                  <a:gd name="connsiteX4" fmla="*/ 849905 w 6214399"/>
                  <a:gd name="connsiteY4" fmla="*/ 2817129 h 3912056"/>
                  <a:gd name="connsiteX5" fmla="*/ 16433 w 6214399"/>
                  <a:gd name="connsiteY5" fmla="*/ 3789385 h 3912056"/>
                  <a:gd name="connsiteX6" fmla="*/ 0 w 6214399"/>
                  <a:gd name="connsiteY6" fmla="*/ 446 h 3912056"/>
                  <a:gd name="connsiteX7" fmla="*/ 6109407 w 6214399"/>
                  <a:gd name="connsiteY7" fmla="*/ 0 h 3912056"/>
                  <a:gd name="connsiteX0" fmla="*/ 6109407 w 6231869"/>
                  <a:gd name="connsiteY0" fmla="*/ 0 h 3912056"/>
                  <a:gd name="connsiteX1" fmla="*/ 4227908 w 6231869"/>
                  <a:gd name="connsiteY1" fmla="*/ 622123 h 3912056"/>
                  <a:gd name="connsiteX2" fmla="*/ 2290505 w 6231869"/>
                  <a:gd name="connsiteY2" fmla="*/ 721102 h 3912056"/>
                  <a:gd name="connsiteX3" fmla="*/ 2033147 w 6231869"/>
                  <a:gd name="connsiteY3" fmla="*/ 2285446 h 3912056"/>
                  <a:gd name="connsiteX4" fmla="*/ 849905 w 6231869"/>
                  <a:gd name="connsiteY4" fmla="*/ 2817129 h 3912056"/>
                  <a:gd name="connsiteX5" fmla="*/ 16433 w 6231869"/>
                  <a:gd name="connsiteY5" fmla="*/ 3789385 h 3912056"/>
                  <a:gd name="connsiteX6" fmla="*/ 0 w 6231869"/>
                  <a:gd name="connsiteY6" fmla="*/ 446 h 3912056"/>
                  <a:gd name="connsiteX7" fmla="*/ 6109407 w 6231869"/>
                  <a:gd name="connsiteY7" fmla="*/ 0 h 3912056"/>
                  <a:gd name="connsiteX0" fmla="*/ 6109407 w 6263187"/>
                  <a:gd name="connsiteY0" fmla="*/ 0 h 3912056"/>
                  <a:gd name="connsiteX1" fmla="*/ 4227908 w 6263187"/>
                  <a:gd name="connsiteY1" fmla="*/ 622123 h 3912056"/>
                  <a:gd name="connsiteX2" fmla="*/ 2290505 w 6263187"/>
                  <a:gd name="connsiteY2" fmla="*/ 721102 h 3912056"/>
                  <a:gd name="connsiteX3" fmla="*/ 2033147 w 6263187"/>
                  <a:gd name="connsiteY3" fmla="*/ 2285446 h 3912056"/>
                  <a:gd name="connsiteX4" fmla="*/ 849905 w 6263187"/>
                  <a:gd name="connsiteY4" fmla="*/ 2817129 h 3912056"/>
                  <a:gd name="connsiteX5" fmla="*/ 16433 w 6263187"/>
                  <a:gd name="connsiteY5" fmla="*/ 3789385 h 3912056"/>
                  <a:gd name="connsiteX6" fmla="*/ 0 w 6263187"/>
                  <a:gd name="connsiteY6" fmla="*/ 446 h 3912056"/>
                  <a:gd name="connsiteX7" fmla="*/ 6109407 w 6263187"/>
                  <a:gd name="connsiteY7" fmla="*/ 0 h 3912056"/>
                  <a:gd name="connsiteX0" fmla="*/ 6109407 w 6251157"/>
                  <a:gd name="connsiteY0" fmla="*/ 53381 h 3965437"/>
                  <a:gd name="connsiteX1" fmla="*/ 4141687 w 6251157"/>
                  <a:gd name="connsiteY1" fmla="*/ 775590 h 3965437"/>
                  <a:gd name="connsiteX2" fmla="*/ 2290505 w 6251157"/>
                  <a:gd name="connsiteY2" fmla="*/ 774483 h 3965437"/>
                  <a:gd name="connsiteX3" fmla="*/ 2033147 w 6251157"/>
                  <a:gd name="connsiteY3" fmla="*/ 2338827 h 3965437"/>
                  <a:gd name="connsiteX4" fmla="*/ 849905 w 6251157"/>
                  <a:gd name="connsiteY4" fmla="*/ 2870510 h 3965437"/>
                  <a:gd name="connsiteX5" fmla="*/ 16433 w 6251157"/>
                  <a:gd name="connsiteY5" fmla="*/ 3842766 h 3965437"/>
                  <a:gd name="connsiteX6" fmla="*/ 0 w 6251157"/>
                  <a:gd name="connsiteY6" fmla="*/ 53827 h 3965437"/>
                  <a:gd name="connsiteX7" fmla="*/ 6109407 w 6251157"/>
                  <a:gd name="connsiteY7" fmla="*/ 53381 h 3965437"/>
                  <a:gd name="connsiteX0" fmla="*/ 6109407 w 6249177"/>
                  <a:gd name="connsiteY0" fmla="*/ 53381 h 3965437"/>
                  <a:gd name="connsiteX1" fmla="*/ 4141687 w 6249177"/>
                  <a:gd name="connsiteY1" fmla="*/ 775590 h 3965437"/>
                  <a:gd name="connsiteX2" fmla="*/ 2520428 w 6249177"/>
                  <a:gd name="connsiteY2" fmla="*/ 1131930 h 3965437"/>
                  <a:gd name="connsiteX3" fmla="*/ 2033147 w 6249177"/>
                  <a:gd name="connsiteY3" fmla="*/ 2338827 h 3965437"/>
                  <a:gd name="connsiteX4" fmla="*/ 849905 w 6249177"/>
                  <a:gd name="connsiteY4" fmla="*/ 2870510 h 3965437"/>
                  <a:gd name="connsiteX5" fmla="*/ 16433 w 6249177"/>
                  <a:gd name="connsiteY5" fmla="*/ 3842766 h 3965437"/>
                  <a:gd name="connsiteX6" fmla="*/ 0 w 6249177"/>
                  <a:gd name="connsiteY6" fmla="*/ 53827 h 3965437"/>
                  <a:gd name="connsiteX7" fmla="*/ 6109407 w 6249177"/>
                  <a:gd name="connsiteY7" fmla="*/ 53381 h 3965437"/>
                  <a:gd name="connsiteX0" fmla="*/ 6109407 w 6258571"/>
                  <a:gd name="connsiteY0" fmla="*/ 72445 h 3984501"/>
                  <a:gd name="connsiteX1" fmla="*/ 4227908 w 6258571"/>
                  <a:gd name="connsiteY1" fmla="*/ 1052016 h 3984501"/>
                  <a:gd name="connsiteX2" fmla="*/ 2520428 w 6258571"/>
                  <a:gd name="connsiteY2" fmla="*/ 1150994 h 3984501"/>
                  <a:gd name="connsiteX3" fmla="*/ 2033147 w 6258571"/>
                  <a:gd name="connsiteY3" fmla="*/ 2357891 h 3984501"/>
                  <a:gd name="connsiteX4" fmla="*/ 849905 w 6258571"/>
                  <a:gd name="connsiteY4" fmla="*/ 2889574 h 3984501"/>
                  <a:gd name="connsiteX5" fmla="*/ 16433 w 6258571"/>
                  <a:gd name="connsiteY5" fmla="*/ 3861830 h 3984501"/>
                  <a:gd name="connsiteX6" fmla="*/ 0 w 6258571"/>
                  <a:gd name="connsiteY6" fmla="*/ 72891 h 3984501"/>
                  <a:gd name="connsiteX7" fmla="*/ 6109407 w 6258571"/>
                  <a:gd name="connsiteY7" fmla="*/ 72445 h 3984501"/>
                  <a:gd name="connsiteX0" fmla="*/ 6109407 w 6224172"/>
                  <a:gd name="connsiteY0" fmla="*/ 72445 h 3984501"/>
                  <a:gd name="connsiteX1" fmla="*/ 4227908 w 6224172"/>
                  <a:gd name="connsiteY1" fmla="*/ 1052016 h 3984501"/>
                  <a:gd name="connsiteX2" fmla="*/ 2520428 w 6224172"/>
                  <a:gd name="connsiteY2" fmla="*/ 1150994 h 3984501"/>
                  <a:gd name="connsiteX3" fmla="*/ 2033147 w 6224172"/>
                  <a:gd name="connsiteY3" fmla="*/ 2357891 h 3984501"/>
                  <a:gd name="connsiteX4" fmla="*/ 849905 w 6224172"/>
                  <a:gd name="connsiteY4" fmla="*/ 2889574 h 3984501"/>
                  <a:gd name="connsiteX5" fmla="*/ 16433 w 6224172"/>
                  <a:gd name="connsiteY5" fmla="*/ 3861830 h 3984501"/>
                  <a:gd name="connsiteX6" fmla="*/ 0 w 6224172"/>
                  <a:gd name="connsiteY6" fmla="*/ 72891 h 3984501"/>
                  <a:gd name="connsiteX7" fmla="*/ 6109407 w 6224172"/>
                  <a:gd name="connsiteY7" fmla="*/ 72445 h 3984501"/>
                  <a:gd name="connsiteX0" fmla="*/ 6109407 w 6241461"/>
                  <a:gd name="connsiteY0" fmla="*/ 72445 h 3984501"/>
                  <a:gd name="connsiteX1" fmla="*/ 4227908 w 6241461"/>
                  <a:gd name="connsiteY1" fmla="*/ 1052016 h 3984501"/>
                  <a:gd name="connsiteX2" fmla="*/ 2520428 w 6241461"/>
                  <a:gd name="connsiteY2" fmla="*/ 1150994 h 3984501"/>
                  <a:gd name="connsiteX3" fmla="*/ 2033147 w 6241461"/>
                  <a:gd name="connsiteY3" fmla="*/ 2357891 h 3984501"/>
                  <a:gd name="connsiteX4" fmla="*/ 849905 w 6241461"/>
                  <a:gd name="connsiteY4" fmla="*/ 2889574 h 3984501"/>
                  <a:gd name="connsiteX5" fmla="*/ 16433 w 6241461"/>
                  <a:gd name="connsiteY5" fmla="*/ 3861830 h 3984501"/>
                  <a:gd name="connsiteX6" fmla="*/ 0 w 6241461"/>
                  <a:gd name="connsiteY6" fmla="*/ 72891 h 3984501"/>
                  <a:gd name="connsiteX7" fmla="*/ 6109407 w 6241461"/>
                  <a:gd name="connsiteY7" fmla="*/ 72445 h 3984501"/>
                  <a:gd name="connsiteX0" fmla="*/ 6109407 w 6201346"/>
                  <a:gd name="connsiteY0" fmla="*/ 55500 h 3967556"/>
                  <a:gd name="connsiteX1" fmla="*/ 3739321 w 6201346"/>
                  <a:gd name="connsiteY1" fmla="*/ 806305 h 3967556"/>
                  <a:gd name="connsiteX2" fmla="*/ 2520428 w 6201346"/>
                  <a:gd name="connsiteY2" fmla="*/ 1134049 h 3967556"/>
                  <a:gd name="connsiteX3" fmla="*/ 2033147 w 6201346"/>
                  <a:gd name="connsiteY3" fmla="*/ 2340946 h 3967556"/>
                  <a:gd name="connsiteX4" fmla="*/ 849905 w 6201346"/>
                  <a:gd name="connsiteY4" fmla="*/ 2872629 h 3967556"/>
                  <a:gd name="connsiteX5" fmla="*/ 16433 w 6201346"/>
                  <a:gd name="connsiteY5" fmla="*/ 3844885 h 3967556"/>
                  <a:gd name="connsiteX6" fmla="*/ 0 w 6201346"/>
                  <a:gd name="connsiteY6" fmla="*/ 55946 h 3967556"/>
                  <a:gd name="connsiteX7" fmla="*/ 6109407 w 6201346"/>
                  <a:gd name="connsiteY7" fmla="*/ 55500 h 3967556"/>
                  <a:gd name="connsiteX0" fmla="*/ 6109407 w 6211840"/>
                  <a:gd name="connsiteY0" fmla="*/ 55500 h 3967556"/>
                  <a:gd name="connsiteX1" fmla="*/ 3739321 w 6211840"/>
                  <a:gd name="connsiteY1" fmla="*/ 806305 h 3967556"/>
                  <a:gd name="connsiteX2" fmla="*/ 2549169 w 6211840"/>
                  <a:gd name="connsiteY2" fmla="*/ 1405710 h 3967556"/>
                  <a:gd name="connsiteX3" fmla="*/ 2033147 w 6211840"/>
                  <a:gd name="connsiteY3" fmla="*/ 2340946 h 3967556"/>
                  <a:gd name="connsiteX4" fmla="*/ 849905 w 6211840"/>
                  <a:gd name="connsiteY4" fmla="*/ 2872629 h 3967556"/>
                  <a:gd name="connsiteX5" fmla="*/ 16433 w 6211840"/>
                  <a:gd name="connsiteY5" fmla="*/ 3844885 h 3967556"/>
                  <a:gd name="connsiteX6" fmla="*/ 0 w 6211840"/>
                  <a:gd name="connsiteY6" fmla="*/ 55946 h 3967556"/>
                  <a:gd name="connsiteX7" fmla="*/ 6109407 w 6211840"/>
                  <a:gd name="connsiteY7" fmla="*/ 55500 h 39675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211840" h="3967556">
                    <a:moveTo>
                      <a:pt x="6109407" y="55500"/>
                    </a:moveTo>
                    <a:cubicBezTo>
                      <a:pt x="6732627" y="180560"/>
                      <a:pt x="4332694" y="581270"/>
                      <a:pt x="3739321" y="806305"/>
                    </a:cubicBezTo>
                    <a:cubicBezTo>
                      <a:pt x="3145948" y="1031340"/>
                      <a:pt x="2833531" y="1149936"/>
                      <a:pt x="2549169" y="1405710"/>
                    </a:cubicBezTo>
                    <a:cubicBezTo>
                      <a:pt x="2264807" y="1661484"/>
                      <a:pt x="2316358" y="2096460"/>
                      <a:pt x="2033147" y="2340946"/>
                    </a:cubicBezTo>
                    <a:cubicBezTo>
                      <a:pt x="1749936" y="2585432"/>
                      <a:pt x="1123753" y="2574313"/>
                      <a:pt x="849905" y="2872629"/>
                    </a:cubicBezTo>
                    <a:cubicBezTo>
                      <a:pt x="576057" y="3170945"/>
                      <a:pt x="16720" y="4345629"/>
                      <a:pt x="16433" y="3844885"/>
                    </a:cubicBezTo>
                    <a:cubicBezTo>
                      <a:pt x="15745" y="2643863"/>
                      <a:pt x="15057" y="1171182"/>
                      <a:pt x="0" y="55946"/>
                    </a:cubicBezTo>
                    <a:cubicBezTo>
                      <a:pt x="2036469" y="55797"/>
                      <a:pt x="5486187" y="-69560"/>
                      <a:pt x="6109407" y="5550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 dirty="0"/>
              </a:p>
            </p:txBody>
          </p:sp>
        </p:grpSp>
        <p:grpSp>
          <p:nvGrpSpPr>
            <p:cNvPr id="26" name="กลุ่ม 25">
              <a:extLst>
                <a:ext uri="{FF2B5EF4-FFF2-40B4-BE49-F238E27FC236}">
                  <a16:creationId xmlns:a16="http://schemas.microsoft.com/office/drawing/2014/main" id="{7DAAD41E-889A-4C7E-AFE1-4E5DAD90ABFC}"/>
                </a:ext>
              </a:extLst>
            </p:cNvPr>
            <p:cNvGrpSpPr/>
            <p:nvPr/>
          </p:nvGrpSpPr>
          <p:grpSpPr>
            <a:xfrm flipH="1" flipV="1">
              <a:off x="3659829" y="569056"/>
              <a:ext cx="5503933" cy="4625727"/>
              <a:chOff x="-13854" y="-53779"/>
              <a:chExt cx="5988928" cy="5448712"/>
            </a:xfrm>
            <a:gradFill>
              <a:gsLst>
                <a:gs pos="0">
                  <a:srgbClr val="FEE882"/>
                </a:gs>
                <a:gs pos="73000">
                  <a:srgbClr val="FEE882"/>
                </a:gs>
                <a:gs pos="100000">
                  <a:srgbClr val="FEE882"/>
                </a:gs>
              </a:gsLst>
              <a:path path="circle">
                <a:fillToRect l="50000" t="50000" r="50000" b="50000"/>
              </a:path>
            </a:gradFill>
          </p:grpSpPr>
          <p:sp>
            <p:nvSpPr>
              <p:cNvPr id="27" name="รูปแบบอิสระ: รูปร่าง 26">
                <a:extLst>
                  <a:ext uri="{FF2B5EF4-FFF2-40B4-BE49-F238E27FC236}">
                    <a16:creationId xmlns:a16="http://schemas.microsoft.com/office/drawing/2014/main" id="{639E2FCE-E179-4B4B-B31A-9307FD1A748F}"/>
                  </a:ext>
                </a:extLst>
              </p:cNvPr>
              <p:cNvSpPr/>
              <p:nvPr/>
            </p:nvSpPr>
            <p:spPr>
              <a:xfrm>
                <a:off x="-13854" y="415635"/>
                <a:ext cx="3654961" cy="4979298"/>
              </a:xfrm>
              <a:custGeom>
                <a:avLst/>
                <a:gdLst>
                  <a:gd name="connsiteX0" fmla="*/ 3034146 w 3034146"/>
                  <a:gd name="connsiteY0" fmla="*/ 0 h 4724400"/>
                  <a:gd name="connsiteX1" fmla="*/ 1676400 w 3034146"/>
                  <a:gd name="connsiteY1" fmla="*/ 1939636 h 4724400"/>
                  <a:gd name="connsiteX2" fmla="*/ 831273 w 3034146"/>
                  <a:gd name="connsiteY2" fmla="*/ 2521527 h 4724400"/>
                  <a:gd name="connsiteX3" fmla="*/ 498764 w 3034146"/>
                  <a:gd name="connsiteY3" fmla="*/ 4322618 h 4724400"/>
                  <a:gd name="connsiteX4" fmla="*/ 13855 w 3034146"/>
                  <a:gd name="connsiteY4" fmla="*/ 4724400 h 4724400"/>
                  <a:gd name="connsiteX5" fmla="*/ 0 w 3034146"/>
                  <a:gd name="connsiteY5" fmla="*/ 41564 h 4724400"/>
                  <a:gd name="connsiteX6" fmla="*/ 3034146 w 3034146"/>
                  <a:gd name="connsiteY6" fmla="*/ 0 h 4724400"/>
                  <a:gd name="connsiteX0" fmla="*/ 3034146 w 3034146"/>
                  <a:gd name="connsiteY0" fmla="*/ 0 h 5021667"/>
                  <a:gd name="connsiteX1" fmla="*/ 1676400 w 3034146"/>
                  <a:gd name="connsiteY1" fmla="*/ 1939636 h 5021667"/>
                  <a:gd name="connsiteX2" fmla="*/ 831273 w 3034146"/>
                  <a:gd name="connsiteY2" fmla="*/ 2521527 h 5021667"/>
                  <a:gd name="connsiteX3" fmla="*/ 498764 w 3034146"/>
                  <a:gd name="connsiteY3" fmla="*/ 4322618 h 5021667"/>
                  <a:gd name="connsiteX4" fmla="*/ 13855 w 3034146"/>
                  <a:gd name="connsiteY4" fmla="*/ 4724400 h 5021667"/>
                  <a:gd name="connsiteX5" fmla="*/ 0 w 3034146"/>
                  <a:gd name="connsiteY5" fmla="*/ 41564 h 5021667"/>
                  <a:gd name="connsiteX6" fmla="*/ 3034146 w 3034146"/>
                  <a:gd name="connsiteY6" fmla="*/ 0 h 5021667"/>
                  <a:gd name="connsiteX0" fmla="*/ 3034146 w 3034146"/>
                  <a:gd name="connsiteY0" fmla="*/ 0 h 5021667"/>
                  <a:gd name="connsiteX1" fmla="*/ 1676400 w 3034146"/>
                  <a:gd name="connsiteY1" fmla="*/ 1939636 h 5021667"/>
                  <a:gd name="connsiteX2" fmla="*/ 831273 w 3034146"/>
                  <a:gd name="connsiteY2" fmla="*/ 2521527 h 5021667"/>
                  <a:gd name="connsiteX3" fmla="*/ 498764 w 3034146"/>
                  <a:gd name="connsiteY3" fmla="*/ 4322618 h 5021667"/>
                  <a:gd name="connsiteX4" fmla="*/ 13855 w 3034146"/>
                  <a:gd name="connsiteY4" fmla="*/ 4724400 h 5021667"/>
                  <a:gd name="connsiteX5" fmla="*/ 0 w 3034146"/>
                  <a:gd name="connsiteY5" fmla="*/ 41564 h 5021667"/>
                  <a:gd name="connsiteX6" fmla="*/ 3034146 w 3034146"/>
                  <a:gd name="connsiteY6" fmla="*/ 0 h 5021667"/>
                  <a:gd name="connsiteX0" fmla="*/ 3034146 w 3073956"/>
                  <a:gd name="connsiteY0" fmla="*/ 0 h 5021667"/>
                  <a:gd name="connsiteX1" fmla="*/ 1676400 w 3073956"/>
                  <a:gd name="connsiteY1" fmla="*/ 1939636 h 5021667"/>
                  <a:gd name="connsiteX2" fmla="*/ 831273 w 3073956"/>
                  <a:gd name="connsiteY2" fmla="*/ 2521527 h 5021667"/>
                  <a:gd name="connsiteX3" fmla="*/ 498764 w 3073956"/>
                  <a:gd name="connsiteY3" fmla="*/ 4322618 h 5021667"/>
                  <a:gd name="connsiteX4" fmla="*/ 13855 w 3073956"/>
                  <a:gd name="connsiteY4" fmla="*/ 4724400 h 5021667"/>
                  <a:gd name="connsiteX5" fmla="*/ 0 w 3073956"/>
                  <a:gd name="connsiteY5" fmla="*/ 41564 h 5021667"/>
                  <a:gd name="connsiteX6" fmla="*/ 3034146 w 3073956"/>
                  <a:gd name="connsiteY6" fmla="*/ 0 h 5021667"/>
                  <a:gd name="connsiteX0" fmla="*/ 3034146 w 3101237"/>
                  <a:gd name="connsiteY0" fmla="*/ 0 h 5021667"/>
                  <a:gd name="connsiteX1" fmla="*/ 2286000 w 3101237"/>
                  <a:gd name="connsiteY1" fmla="*/ 2119745 h 5021667"/>
                  <a:gd name="connsiteX2" fmla="*/ 831273 w 3101237"/>
                  <a:gd name="connsiteY2" fmla="*/ 2521527 h 5021667"/>
                  <a:gd name="connsiteX3" fmla="*/ 498764 w 3101237"/>
                  <a:gd name="connsiteY3" fmla="*/ 4322618 h 5021667"/>
                  <a:gd name="connsiteX4" fmla="*/ 13855 w 3101237"/>
                  <a:gd name="connsiteY4" fmla="*/ 4724400 h 5021667"/>
                  <a:gd name="connsiteX5" fmla="*/ 0 w 3101237"/>
                  <a:gd name="connsiteY5" fmla="*/ 41564 h 5021667"/>
                  <a:gd name="connsiteX6" fmla="*/ 3034146 w 3101237"/>
                  <a:gd name="connsiteY6" fmla="*/ 0 h 5021667"/>
                  <a:gd name="connsiteX0" fmla="*/ 3740728 w 3780989"/>
                  <a:gd name="connsiteY0" fmla="*/ 13854 h 4980103"/>
                  <a:gd name="connsiteX1" fmla="*/ 2286000 w 3780989"/>
                  <a:gd name="connsiteY1" fmla="*/ 2078181 h 4980103"/>
                  <a:gd name="connsiteX2" fmla="*/ 831273 w 3780989"/>
                  <a:gd name="connsiteY2" fmla="*/ 2479963 h 4980103"/>
                  <a:gd name="connsiteX3" fmla="*/ 498764 w 3780989"/>
                  <a:gd name="connsiteY3" fmla="*/ 4281054 h 4980103"/>
                  <a:gd name="connsiteX4" fmla="*/ 13855 w 3780989"/>
                  <a:gd name="connsiteY4" fmla="*/ 4682836 h 4980103"/>
                  <a:gd name="connsiteX5" fmla="*/ 0 w 3780989"/>
                  <a:gd name="connsiteY5" fmla="*/ 0 h 4980103"/>
                  <a:gd name="connsiteX6" fmla="*/ 3740728 w 3780989"/>
                  <a:gd name="connsiteY6" fmla="*/ 13854 h 4980103"/>
                  <a:gd name="connsiteX0" fmla="*/ 3740728 w 3803936"/>
                  <a:gd name="connsiteY0" fmla="*/ 13854 h 4980103"/>
                  <a:gd name="connsiteX1" fmla="*/ 2826327 w 3803936"/>
                  <a:gd name="connsiteY1" fmla="*/ 1884217 h 4980103"/>
                  <a:gd name="connsiteX2" fmla="*/ 831273 w 3803936"/>
                  <a:gd name="connsiteY2" fmla="*/ 2479963 h 4980103"/>
                  <a:gd name="connsiteX3" fmla="*/ 498764 w 3803936"/>
                  <a:gd name="connsiteY3" fmla="*/ 4281054 h 4980103"/>
                  <a:gd name="connsiteX4" fmla="*/ 13855 w 3803936"/>
                  <a:gd name="connsiteY4" fmla="*/ 4682836 h 4980103"/>
                  <a:gd name="connsiteX5" fmla="*/ 0 w 3803936"/>
                  <a:gd name="connsiteY5" fmla="*/ 0 h 4980103"/>
                  <a:gd name="connsiteX6" fmla="*/ 3740728 w 3803936"/>
                  <a:gd name="connsiteY6" fmla="*/ 13854 h 4980103"/>
                  <a:gd name="connsiteX0" fmla="*/ 3740728 w 3819518"/>
                  <a:gd name="connsiteY0" fmla="*/ 13854 h 4980103"/>
                  <a:gd name="connsiteX1" fmla="*/ 2826327 w 3819518"/>
                  <a:gd name="connsiteY1" fmla="*/ 1884217 h 4980103"/>
                  <a:gd name="connsiteX2" fmla="*/ 831273 w 3819518"/>
                  <a:gd name="connsiteY2" fmla="*/ 2479963 h 4980103"/>
                  <a:gd name="connsiteX3" fmla="*/ 498764 w 3819518"/>
                  <a:gd name="connsiteY3" fmla="*/ 4281054 h 4980103"/>
                  <a:gd name="connsiteX4" fmla="*/ 13855 w 3819518"/>
                  <a:gd name="connsiteY4" fmla="*/ 4682836 h 4980103"/>
                  <a:gd name="connsiteX5" fmla="*/ 0 w 3819518"/>
                  <a:gd name="connsiteY5" fmla="*/ 0 h 4980103"/>
                  <a:gd name="connsiteX6" fmla="*/ 3740728 w 3819518"/>
                  <a:gd name="connsiteY6" fmla="*/ 13854 h 4980103"/>
                  <a:gd name="connsiteX0" fmla="*/ 3699165 w 3764759"/>
                  <a:gd name="connsiteY0" fmla="*/ 0 h 4980103"/>
                  <a:gd name="connsiteX1" fmla="*/ 2826327 w 3764759"/>
                  <a:gd name="connsiteY1" fmla="*/ 1884217 h 4980103"/>
                  <a:gd name="connsiteX2" fmla="*/ 831273 w 3764759"/>
                  <a:gd name="connsiteY2" fmla="*/ 2479963 h 4980103"/>
                  <a:gd name="connsiteX3" fmla="*/ 498764 w 3764759"/>
                  <a:gd name="connsiteY3" fmla="*/ 4281054 h 4980103"/>
                  <a:gd name="connsiteX4" fmla="*/ 13855 w 3764759"/>
                  <a:gd name="connsiteY4" fmla="*/ 4682836 h 4980103"/>
                  <a:gd name="connsiteX5" fmla="*/ 0 w 3764759"/>
                  <a:gd name="connsiteY5" fmla="*/ 0 h 4980103"/>
                  <a:gd name="connsiteX6" fmla="*/ 3699165 w 3764759"/>
                  <a:gd name="connsiteY6" fmla="*/ 0 h 4980103"/>
                  <a:gd name="connsiteX0" fmla="*/ 3408220 w 3496956"/>
                  <a:gd name="connsiteY0" fmla="*/ 0 h 4993957"/>
                  <a:gd name="connsiteX1" fmla="*/ 2826327 w 3496956"/>
                  <a:gd name="connsiteY1" fmla="*/ 1898071 h 4993957"/>
                  <a:gd name="connsiteX2" fmla="*/ 831273 w 3496956"/>
                  <a:gd name="connsiteY2" fmla="*/ 2493817 h 4993957"/>
                  <a:gd name="connsiteX3" fmla="*/ 498764 w 3496956"/>
                  <a:gd name="connsiteY3" fmla="*/ 4294908 h 4993957"/>
                  <a:gd name="connsiteX4" fmla="*/ 13855 w 3496956"/>
                  <a:gd name="connsiteY4" fmla="*/ 4696690 h 4993957"/>
                  <a:gd name="connsiteX5" fmla="*/ 0 w 3496956"/>
                  <a:gd name="connsiteY5" fmla="*/ 13854 h 4993957"/>
                  <a:gd name="connsiteX6" fmla="*/ 3408220 w 3496956"/>
                  <a:gd name="connsiteY6" fmla="*/ 0 h 4993957"/>
                  <a:gd name="connsiteX0" fmla="*/ 3408220 w 3460882"/>
                  <a:gd name="connsiteY0" fmla="*/ 0 h 4993957"/>
                  <a:gd name="connsiteX1" fmla="*/ 2355272 w 3460882"/>
                  <a:gd name="connsiteY1" fmla="*/ 1787235 h 4993957"/>
                  <a:gd name="connsiteX2" fmla="*/ 831273 w 3460882"/>
                  <a:gd name="connsiteY2" fmla="*/ 2493817 h 4993957"/>
                  <a:gd name="connsiteX3" fmla="*/ 498764 w 3460882"/>
                  <a:gd name="connsiteY3" fmla="*/ 4294908 h 4993957"/>
                  <a:gd name="connsiteX4" fmla="*/ 13855 w 3460882"/>
                  <a:gd name="connsiteY4" fmla="*/ 4696690 h 4993957"/>
                  <a:gd name="connsiteX5" fmla="*/ 0 w 3460882"/>
                  <a:gd name="connsiteY5" fmla="*/ 13854 h 4993957"/>
                  <a:gd name="connsiteX6" fmla="*/ 3408220 w 3460882"/>
                  <a:gd name="connsiteY6" fmla="*/ 0 h 4993957"/>
                  <a:gd name="connsiteX0" fmla="*/ 3408220 w 3461814"/>
                  <a:gd name="connsiteY0" fmla="*/ 0 h 4997951"/>
                  <a:gd name="connsiteX1" fmla="*/ 2355272 w 3461814"/>
                  <a:gd name="connsiteY1" fmla="*/ 1787235 h 4997951"/>
                  <a:gd name="connsiteX2" fmla="*/ 706582 w 3461814"/>
                  <a:gd name="connsiteY2" fmla="*/ 2369126 h 4997951"/>
                  <a:gd name="connsiteX3" fmla="*/ 498764 w 3461814"/>
                  <a:gd name="connsiteY3" fmla="*/ 4294908 h 4997951"/>
                  <a:gd name="connsiteX4" fmla="*/ 13855 w 3461814"/>
                  <a:gd name="connsiteY4" fmla="*/ 4696690 h 4997951"/>
                  <a:gd name="connsiteX5" fmla="*/ 0 w 3461814"/>
                  <a:gd name="connsiteY5" fmla="*/ 13854 h 4997951"/>
                  <a:gd name="connsiteX6" fmla="*/ 3408220 w 3461814"/>
                  <a:gd name="connsiteY6" fmla="*/ 0 h 4997951"/>
                  <a:gd name="connsiteX0" fmla="*/ 3505202 w 3555152"/>
                  <a:gd name="connsiteY0" fmla="*/ 13855 h 4984097"/>
                  <a:gd name="connsiteX1" fmla="*/ 2355272 w 3555152"/>
                  <a:gd name="connsiteY1" fmla="*/ 1773381 h 4984097"/>
                  <a:gd name="connsiteX2" fmla="*/ 706582 w 3555152"/>
                  <a:gd name="connsiteY2" fmla="*/ 2355272 h 4984097"/>
                  <a:gd name="connsiteX3" fmla="*/ 498764 w 3555152"/>
                  <a:gd name="connsiteY3" fmla="*/ 4281054 h 4984097"/>
                  <a:gd name="connsiteX4" fmla="*/ 13855 w 3555152"/>
                  <a:gd name="connsiteY4" fmla="*/ 4682836 h 4984097"/>
                  <a:gd name="connsiteX5" fmla="*/ 0 w 3555152"/>
                  <a:gd name="connsiteY5" fmla="*/ 0 h 4984097"/>
                  <a:gd name="connsiteX6" fmla="*/ 3505202 w 3555152"/>
                  <a:gd name="connsiteY6" fmla="*/ 13855 h 4984097"/>
                  <a:gd name="connsiteX0" fmla="*/ 3505202 w 3509945"/>
                  <a:gd name="connsiteY0" fmla="*/ 13855 h 4984097"/>
                  <a:gd name="connsiteX1" fmla="*/ 2355272 w 3509945"/>
                  <a:gd name="connsiteY1" fmla="*/ 1773381 h 4984097"/>
                  <a:gd name="connsiteX2" fmla="*/ 706582 w 3509945"/>
                  <a:gd name="connsiteY2" fmla="*/ 2355272 h 4984097"/>
                  <a:gd name="connsiteX3" fmla="*/ 498764 w 3509945"/>
                  <a:gd name="connsiteY3" fmla="*/ 4281054 h 4984097"/>
                  <a:gd name="connsiteX4" fmla="*/ 13855 w 3509945"/>
                  <a:gd name="connsiteY4" fmla="*/ 4682836 h 4984097"/>
                  <a:gd name="connsiteX5" fmla="*/ 0 w 3509945"/>
                  <a:gd name="connsiteY5" fmla="*/ 0 h 4984097"/>
                  <a:gd name="connsiteX6" fmla="*/ 3505202 w 3509945"/>
                  <a:gd name="connsiteY6" fmla="*/ 13855 h 4984097"/>
                  <a:gd name="connsiteX0" fmla="*/ 3505202 w 3510195"/>
                  <a:gd name="connsiteY0" fmla="*/ 13855 h 4984097"/>
                  <a:gd name="connsiteX1" fmla="*/ 2355272 w 3510195"/>
                  <a:gd name="connsiteY1" fmla="*/ 1773381 h 4984097"/>
                  <a:gd name="connsiteX2" fmla="*/ 706582 w 3510195"/>
                  <a:gd name="connsiteY2" fmla="*/ 2355272 h 4984097"/>
                  <a:gd name="connsiteX3" fmla="*/ 498764 w 3510195"/>
                  <a:gd name="connsiteY3" fmla="*/ 4281054 h 4984097"/>
                  <a:gd name="connsiteX4" fmla="*/ 13855 w 3510195"/>
                  <a:gd name="connsiteY4" fmla="*/ 4682836 h 4984097"/>
                  <a:gd name="connsiteX5" fmla="*/ 0 w 3510195"/>
                  <a:gd name="connsiteY5" fmla="*/ 0 h 4984097"/>
                  <a:gd name="connsiteX6" fmla="*/ 3505202 w 3510195"/>
                  <a:gd name="connsiteY6" fmla="*/ 13855 h 4984097"/>
                  <a:gd name="connsiteX0" fmla="*/ 3505202 w 3510379"/>
                  <a:gd name="connsiteY0" fmla="*/ 13855 h 4984097"/>
                  <a:gd name="connsiteX1" fmla="*/ 2382981 w 3510379"/>
                  <a:gd name="connsiteY1" fmla="*/ 1911927 h 4984097"/>
                  <a:gd name="connsiteX2" fmla="*/ 706582 w 3510379"/>
                  <a:gd name="connsiteY2" fmla="*/ 2355272 h 4984097"/>
                  <a:gd name="connsiteX3" fmla="*/ 498764 w 3510379"/>
                  <a:gd name="connsiteY3" fmla="*/ 4281054 h 4984097"/>
                  <a:gd name="connsiteX4" fmla="*/ 13855 w 3510379"/>
                  <a:gd name="connsiteY4" fmla="*/ 4682836 h 4984097"/>
                  <a:gd name="connsiteX5" fmla="*/ 0 w 3510379"/>
                  <a:gd name="connsiteY5" fmla="*/ 0 h 4984097"/>
                  <a:gd name="connsiteX6" fmla="*/ 3505202 w 3510379"/>
                  <a:gd name="connsiteY6" fmla="*/ 13855 h 4984097"/>
                  <a:gd name="connsiteX0" fmla="*/ 3865420 w 3868973"/>
                  <a:gd name="connsiteY0" fmla="*/ 13855 h 4984097"/>
                  <a:gd name="connsiteX1" fmla="*/ 2382981 w 3868973"/>
                  <a:gd name="connsiteY1" fmla="*/ 1911927 h 4984097"/>
                  <a:gd name="connsiteX2" fmla="*/ 706582 w 3868973"/>
                  <a:gd name="connsiteY2" fmla="*/ 2355272 h 4984097"/>
                  <a:gd name="connsiteX3" fmla="*/ 498764 w 3868973"/>
                  <a:gd name="connsiteY3" fmla="*/ 4281054 h 4984097"/>
                  <a:gd name="connsiteX4" fmla="*/ 13855 w 3868973"/>
                  <a:gd name="connsiteY4" fmla="*/ 4682836 h 4984097"/>
                  <a:gd name="connsiteX5" fmla="*/ 0 w 3868973"/>
                  <a:gd name="connsiteY5" fmla="*/ 0 h 4984097"/>
                  <a:gd name="connsiteX6" fmla="*/ 3865420 w 3868973"/>
                  <a:gd name="connsiteY6" fmla="*/ 13855 h 4984097"/>
                  <a:gd name="connsiteX0" fmla="*/ 3865420 w 3873426"/>
                  <a:gd name="connsiteY0" fmla="*/ 13855 h 4984097"/>
                  <a:gd name="connsiteX1" fmla="*/ 2992581 w 3873426"/>
                  <a:gd name="connsiteY1" fmla="*/ 1717964 h 4984097"/>
                  <a:gd name="connsiteX2" fmla="*/ 706582 w 3873426"/>
                  <a:gd name="connsiteY2" fmla="*/ 2355272 h 4984097"/>
                  <a:gd name="connsiteX3" fmla="*/ 498764 w 3873426"/>
                  <a:gd name="connsiteY3" fmla="*/ 4281054 h 4984097"/>
                  <a:gd name="connsiteX4" fmla="*/ 13855 w 3873426"/>
                  <a:gd name="connsiteY4" fmla="*/ 4682836 h 4984097"/>
                  <a:gd name="connsiteX5" fmla="*/ 0 w 3873426"/>
                  <a:gd name="connsiteY5" fmla="*/ 0 h 4984097"/>
                  <a:gd name="connsiteX6" fmla="*/ 3865420 w 3873426"/>
                  <a:gd name="connsiteY6" fmla="*/ 13855 h 4984097"/>
                  <a:gd name="connsiteX0" fmla="*/ 3865420 w 3873179"/>
                  <a:gd name="connsiteY0" fmla="*/ 13855 h 4980543"/>
                  <a:gd name="connsiteX1" fmla="*/ 2992581 w 3873179"/>
                  <a:gd name="connsiteY1" fmla="*/ 1717964 h 4980543"/>
                  <a:gd name="connsiteX2" fmla="*/ 803564 w 3873179"/>
                  <a:gd name="connsiteY2" fmla="*/ 2466109 h 4980543"/>
                  <a:gd name="connsiteX3" fmla="*/ 498764 w 3873179"/>
                  <a:gd name="connsiteY3" fmla="*/ 4281054 h 4980543"/>
                  <a:gd name="connsiteX4" fmla="*/ 13855 w 3873179"/>
                  <a:gd name="connsiteY4" fmla="*/ 4682836 h 4980543"/>
                  <a:gd name="connsiteX5" fmla="*/ 0 w 3873179"/>
                  <a:gd name="connsiteY5" fmla="*/ 0 h 4980543"/>
                  <a:gd name="connsiteX6" fmla="*/ 3865420 w 3873179"/>
                  <a:gd name="connsiteY6" fmla="*/ 13855 h 4980543"/>
                  <a:gd name="connsiteX0" fmla="*/ 3532911 w 3549464"/>
                  <a:gd name="connsiteY0" fmla="*/ 138545 h 4980543"/>
                  <a:gd name="connsiteX1" fmla="*/ 2992581 w 3549464"/>
                  <a:gd name="connsiteY1" fmla="*/ 1717964 h 4980543"/>
                  <a:gd name="connsiteX2" fmla="*/ 803564 w 3549464"/>
                  <a:gd name="connsiteY2" fmla="*/ 2466109 h 4980543"/>
                  <a:gd name="connsiteX3" fmla="*/ 498764 w 3549464"/>
                  <a:gd name="connsiteY3" fmla="*/ 4281054 h 4980543"/>
                  <a:gd name="connsiteX4" fmla="*/ 13855 w 3549464"/>
                  <a:gd name="connsiteY4" fmla="*/ 4682836 h 4980543"/>
                  <a:gd name="connsiteX5" fmla="*/ 0 w 3549464"/>
                  <a:gd name="connsiteY5" fmla="*/ 0 h 4980543"/>
                  <a:gd name="connsiteX6" fmla="*/ 3532911 w 3549464"/>
                  <a:gd name="connsiteY6" fmla="*/ 138545 h 4980543"/>
                  <a:gd name="connsiteX0" fmla="*/ 3546766 w 3562611"/>
                  <a:gd name="connsiteY0" fmla="*/ 0 h 5008253"/>
                  <a:gd name="connsiteX1" fmla="*/ 2992581 w 3562611"/>
                  <a:gd name="connsiteY1" fmla="*/ 1745674 h 5008253"/>
                  <a:gd name="connsiteX2" fmla="*/ 803564 w 3562611"/>
                  <a:gd name="connsiteY2" fmla="*/ 2493819 h 5008253"/>
                  <a:gd name="connsiteX3" fmla="*/ 498764 w 3562611"/>
                  <a:gd name="connsiteY3" fmla="*/ 4308764 h 5008253"/>
                  <a:gd name="connsiteX4" fmla="*/ 13855 w 3562611"/>
                  <a:gd name="connsiteY4" fmla="*/ 4710546 h 5008253"/>
                  <a:gd name="connsiteX5" fmla="*/ 0 w 3562611"/>
                  <a:gd name="connsiteY5" fmla="*/ 27710 h 5008253"/>
                  <a:gd name="connsiteX6" fmla="*/ 3546766 w 3562611"/>
                  <a:gd name="connsiteY6" fmla="*/ 0 h 5008253"/>
                  <a:gd name="connsiteX0" fmla="*/ 3546766 w 3706909"/>
                  <a:gd name="connsiteY0" fmla="*/ 0 h 5008253"/>
                  <a:gd name="connsiteX1" fmla="*/ 2992581 w 3706909"/>
                  <a:gd name="connsiteY1" fmla="*/ 1745674 h 5008253"/>
                  <a:gd name="connsiteX2" fmla="*/ 803564 w 3706909"/>
                  <a:gd name="connsiteY2" fmla="*/ 2493819 h 5008253"/>
                  <a:gd name="connsiteX3" fmla="*/ 498764 w 3706909"/>
                  <a:gd name="connsiteY3" fmla="*/ 4308764 h 5008253"/>
                  <a:gd name="connsiteX4" fmla="*/ 13855 w 3706909"/>
                  <a:gd name="connsiteY4" fmla="*/ 4710546 h 5008253"/>
                  <a:gd name="connsiteX5" fmla="*/ 0 w 3706909"/>
                  <a:gd name="connsiteY5" fmla="*/ 27710 h 5008253"/>
                  <a:gd name="connsiteX6" fmla="*/ 3546766 w 3706909"/>
                  <a:gd name="connsiteY6" fmla="*/ 0 h 5008253"/>
                  <a:gd name="connsiteX0" fmla="*/ 3546766 w 3576888"/>
                  <a:gd name="connsiteY0" fmla="*/ 0 h 5008253"/>
                  <a:gd name="connsiteX1" fmla="*/ 2992581 w 3576888"/>
                  <a:gd name="connsiteY1" fmla="*/ 1745674 h 5008253"/>
                  <a:gd name="connsiteX2" fmla="*/ 803564 w 3576888"/>
                  <a:gd name="connsiteY2" fmla="*/ 2493819 h 5008253"/>
                  <a:gd name="connsiteX3" fmla="*/ 498764 w 3576888"/>
                  <a:gd name="connsiteY3" fmla="*/ 4308764 h 5008253"/>
                  <a:gd name="connsiteX4" fmla="*/ 13855 w 3576888"/>
                  <a:gd name="connsiteY4" fmla="*/ 4710546 h 5008253"/>
                  <a:gd name="connsiteX5" fmla="*/ 0 w 3576888"/>
                  <a:gd name="connsiteY5" fmla="*/ 27710 h 5008253"/>
                  <a:gd name="connsiteX6" fmla="*/ 3546766 w 3576888"/>
                  <a:gd name="connsiteY6" fmla="*/ 0 h 5008253"/>
                  <a:gd name="connsiteX0" fmla="*/ 3546766 w 3560729"/>
                  <a:gd name="connsiteY0" fmla="*/ 0 h 5008253"/>
                  <a:gd name="connsiteX1" fmla="*/ 2604653 w 3560729"/>
                  <a:gd name="connsiteY1" fmla="*/ 1814947 h 5008253"/>
                  <a:gd name="connsiteX2" fmla="*/ 803564 w 3560729"/>
                  <a:gd name="connsiteY2" fmla="*/ 2493819 h 5008253"/>
                  <a:gd name="connsiteX3" fmla="*/ 498764 w 3560729"/>
                  <a:gd name="connsiteY3" fmla="*/ 4308764 h 5008253"/>
                  <a:gd name="connsiteX4" fmla="*/ 13855 w 3560729"/>
                  <a:gd name="connsiteY4" fmla="*/ 4710546 h 5008253"/>
                  <a:gd name="connsiteX5" fmla="*/ 0 w 3560729"/>
                  <a:gd name="connsiteY5" fmla="*/ 27710 h 5008253"/>
                  <a:gd name="connsiteX6" fmla="*/ 3546766 w 3560729"/>
                  <a:gd name="connsiteY6" fmla="*/ 0 h 5008253"/>
                  <a:gd name="connsiteX0" fmla="*/ 3546766 w 3560729"/>
                  <a:gd name="connsiteY0" fmla="*/ 0 h 5022108"/>
                  <a:gd name="connsiteX1" fmla="*/ 2604653 w 3560729"/>
                  <a:gd name="connsiteY1" fmla="*/ 1828802 h 5022108"/>
                  <a:gd name="connsiteX2" fmla="*/ 803564 w 3560729"/>
                  <a:gd name="connsiteY2" fmla="*/ 2507674 h 5022108"/>
                  <a:gd name="connsiteX3" fmla="*/ 498764 w 3560729"/>
                  <a:gd name="connsiteY3" fmla="*/ 4322619 h 5022108"/>
                  <a:gd name="connsiteX4" fmla="*/ 13855 w 3560729"/>
                  <a:gd name="connsiteY4" fmla="*/ 4724401 h 5022108"/>
                  <a:gd name="connsiteX5" fmla="*/ 0 w 3560729"/>
                  <a:gd name="connsiteY5" fmla="*/ 41565 h 5022108"/>
                  <a:gd name="connsiteX6" fmla="*/ 3546766 w 3560729"/>
                  <a:gd name="connsiteY6" fmla="*/ 0 h 5022108"/>
                  <a:gd name="connsiteX0" fmla="*/ 3546766 w 3560729"/>
                  <a:gd name="connsiteY0" fmla="*/ 0 h 5028368"/>
                  <a:gd name="connsiteX1" fmla="*/ 2604653 w 3560729"/>
                  <a:gd name="connsiteY1" fmla="*/ 1828802 h 5028368"/>
                  <a:gd name="connsiteX2" fmla="*/ 803564 w 3560729"/>
                  <a:gd name="connsiteY2" fmla="*/ 2313710 h 5028368"/>
                  <a:gd name="connsiteX3" fmla="*/ 498764 w 3560729"/>
                  <a:gd name="connsiteY3" fmla="*/ 4322619 h 5028368"/>
                  <a:gd name="connsiteX4" fmla="*/ 13855 w 3560729"/>
                  <a:gd name="connsiteY4" fmla="*/ 4724401 h 5028368"/>
                  <a:gd name="connsiteX5" fmla="*/ 0 w 3560729"/>
                  <a:gd name="connsiteY5" fmla="*/ 41565 h 5028368"/>
                  <a:gd name="connsiteX6" fmla="*/ 3546766 w 3560729"/>
                  <a:gd name="connsiteY6" fmla="*/ 0 h 5028368"/>
                  <a:gd name="connsiteX0" fmla="*/ 3546766 w 3567061"/>
                  <a:gd name="connsiteY0" fmla="*/ 0 h 5028368"/>
                  <a:gd name="connsiteX1" fmla="*/ 2826326 w 3567061"/>
                  <a:gd name="connsiteY1" fmla="*/ 1731820 h 5028368"/>
                  <a:gd name="connsiteX2" fmla="*/ 803564 w 3567061"/>
                  <a:gd name="connsiteY2" fmla="*/ 2313710 h 5028368"/>
                  <a:gd name="connsiteX3" fmla="*/ 498764 w 3567061"/>
                  <a:gd name="connsiteY3" fmla="*/ 4322619 h 5028368"/>
                  <a:gd name="connsiteX4" fmla="*/ 13855 w 3567061"/>
                  <a:gd name="connsiteY4" fmla="*/ 4724401 h 5028368"/>
                  <a:gd name="connsiteX5" fmla="*/ 0 w 3567061"/>
                  <a:gd name="connsiteY5" fmla="*/ 41565 h 5028368"/>
                  <a:gd name="connsiteX6" fmla="*/ 3546766 w 3567061"/>
                  <a:gd name="connsiteY6" fmla="*/ 0 h 5028368"/>
                  <a:gd name="connsiteX0" fmla="*/ 3546766 w 3567061"/>
                  <a:gd name="connsiteY0" fmla="*/ 0 h 4939815"/>
                  <a:gd name="connsiteX1" fmla="*/ 2826326 w 3567061"/>
                  <a:gd name="connsiteY1" fmla="*/ 1731820 h 4939815"/>
                  <a:gd name="connsiteX2" fmla="*/ 803564 w 3567061"/>
                  <a:gd name="connsiteY2" fmla="*/ 2313710 h 4939815"/>
                  <a:gd name="connsiteX3" fmla="*/ 1066801 w 3567061"/>
                  <a:gd name="connsiteY3" fmla="*/ 3782292 h 4939815"/>
                  <a:gd name="connsiteX4" fmla="*/ 13855 w 3567061"/>
                  <a:gd name="connsiteY4" fmla="*/ 4724401 h 4939815"/>
                  <a:gd name="connsiteX5" fmla="*/ 0 w 3567061"/>
                  <a:gd name="connsiteY5" fmla="*/ 41565 h 4939815"/>
                  <a:gd name="connsiteX6" fmla="*/ 3546766 w 3567061"/>
                  <a:gd name="connsiteY6" fmla="*/ 0 h 4939815"/>
                  <a:gd name="connsiteX0" fmla="*/ 3546766 w 3567427"/>
                  <a:gd name="connsiteY0" fmla="*/ 0 h 4944652"/>
                  <a:gd name="connsiteX1" fmla="*/ 2826326 w 3567427"/>
                  <a:gd name="connsiteY1" fmla="*/ 1731820 h 4944652"/>
                  <a:gd name="connsiteX2" fmla="*/ 748145 w 3567427"/>
                  <a:gd name="connsiteY2" fmla="*/ 2050474 h 4944652"/>
                  <a:gd name="connsiteX3" fmla="*/ 1066801 w 3567427"/>
                  <a:gd name="connsiteY3" fmla="*/ 3782292 h 4944652"/>
                  <a:gd name="connsiteX4" fmla="*/ 13855 w 3567427"/>
                  <a:gd name="connsiteY4" fmla="*/ 4724401 h 4944652"/>
                  <a:gd name="connsiteX5" fmla="*/ 0 w 3567427"/>
                  <a:gd name="connsiteY5" fmla="*/ 41565 h 4944652"/>
                  <a:gd name="connsiteX6" fmla="*/ 3546766 w 3567427"/>
                  <a:gd name="connsiteY6" fmla="*/ 0 h 4944652"/>
                  <a:gd name="connsiteX0" fmla="*/ 3546766 w 3566619"/>
                  <a:gd name="connsiteY0" fmla="*/ 0 h 4940065"/>
                  <a:gd name="connsiteX1" fmla="*/ 2826326 w 3566619"/>
                  <a:gd name="connsiteY1" fmla="*/ 1731820 h 4940065"/>
                  <a:gd name="connsiteX2" fmla="*/ 872836 w 3566619"/>
                  <a:gd name="connsiteY2" fmla="*/ 2299856 h 4940065"/>
                  <a:gd name="connsiteX3" fmla="*/ 1066801 w 3566619"/>
                  <a:gd name="connsiteY3" fmla="*/ 3782292 h 4940065"/>
                  <a:gd name="connsiteX4" fmla="*/ 13855 w 3566619"/>
                  <a:gd name="connsiteY4" fmla="*/ 4724401 h 4940065"/>
                  <a:gd name="connsiteX5" fmla="*/ 0 w 3566619"/>
                  <a:gd name="connsiteY5" fmla="*/ 41565 h 4940065"/>
                  <a:gd name="connsiteX6" fmla="*/ 3546766 w 3566619"/>
                  <a:gd name="connsiteY6" fmla="*/ 0 h 4940065"/>
                  <a:gd name="connsiteX0" fmla="*/ 3546766 w 3566619"/>
                  <a:gd name="connsiteY0" fmla="*/ 0 h 4943391"/>
                  <a:gd name="connsiteX1" fmla="*/ 2826326 w 3566619"/>
                  <a:gd name="connsiteY1" fmla="*/ 1731820 h 4943391"/>
                  <a:gd name="connsiteX2" fmla="*/ 872836 w 3566619"/>
                  <a:gd name="connsiteY2" fmla="*/ 2299856 h 4943391"/>
                  <a:gd name="connsiteX3" fmla="*/ 1343891 w 3566619"/>
                  <a:gd name="connsiteY3" fmla="*/ 3810001 h 4943391"/>
                  <a:gd name="connsiteX4" fmla="*/ 13855 w 3566619"/>
                  <a:gd name="connsiteY4" fmla="*/ 4724401 h 4943391"/>
                  <a:gd name="connsiteX5" fmla="*/ 0 w 3566619"/>
                  <a:gd name="connsiteY5" fmla="*/ 41565 h 4943391"/>
                  <a:gd name="connsiteX6" fmla="*/ 3546766 w 3566619"/>
                  <a:gd name="connsiteY6" fmla="*/ 0 h 4943391"/>
                  <a:gd name="connsiteX0" fmla="*/ 3546766 w 3566619"/>
                  <a:gd name="connsiteY0" fmla="*/ 0 h 4955848"/>
                  <a:gd name="connsiteX1" fmla="*/ 2826326 w 3566619"/>
                  <a:gd name="connsiteY1" fmla="*/ 1731820 h 4955848"/>
                  <a:gd name="connsiteX2" fmla="*/ 872836 w 3566619"/>
                  <a:gd name="connsiteY2" fmla="*/ 2299856 h 4955848"/>
                  <a:gd name="connsiteX3" fmla="*/ 1136073 w 3566619"/>
                  <a:gd name="connsiteY3" fmla="*/ 3906983 h 4955848"/>
                  <a:gd name="connsiteX4" fmla="*/ 13855 w 3566619"/>
                  <a:gd name="connsiteY4" fmla="*/ 4724401 h 4955848"/>
                  <a:gd name="connsiteX5" fmla="*/ 0 w 3566619"/>
                  <a:gd name="connsiteY5" fmla="*/ 41565 h 4955848"/>
                  <a:gd name="connsiteX6" fmla="*/ 3546766 w 3566619"/>
                  <a:gd name="connsiteY6" fmla="*/ 0 h 4955848"/>
                  <a:gd name="connsiteX0" fmla="*/ 3546766 w 3609882"/>
                  <a:gd name="connsiteY0" fmla="*/ 0 h 4955848"/>
                  <a:gd name="connsiteX1" fmla="*/ 3214254 w 3609882"/>
                  <a:gd name="connsiteY1" fmla="*/ 1579420 h 4955848"/>
                  <a:gd name="connsiteX2" fmla="*/ 872836 w 3609882"/>
                  <a:gd name="connsiteY2" fmla="*/ 2299856 h 4955848"/>
                  <a:gd name="connsiteX3" fmla="*/ 1136073 w 3609882"/>
                  <a:gd name="connsiteY3" fmla="*/ 3906983 h 4955848"/>
                  <a:gd name="connsiteX4" fmla="*/ 13855 w 3609882"/>
                  <a:gd name="connsiteY4" fmla="*/ 4724401 h 4955848"/>
                  <a:gd name="connsiteX5" fmla="*/ 0 w 3609882"/>
                  <a:gd name="connsiteY5" fmla="*/ 41565 h 4955848"/>
                  <a:gd name="connsiteX6" fmla="*/ 3546766 w 3609882"/>
                  <a:gd name="connsiteY6" fmla="*/ 0 h 4955848"/>
                  <a:gd name="connsiteX0" fmla="*/ 3546766 w 3609882"/>
                  <a:gd name="connsiteY0" fmla="*/ 0 h 4957825"/>
                  <a:gd name="connsiteX1" fmla="*/ 3214254 w 3609882"/>
                  <a:gd name="connsiteY1" fmla="*/ 1579420 h 4957825"/>
                  <a:gd name="connsiteX2" fmla="*/ 872836 w 3609882"/>
                  <a:gd name="connsiteY2" fmla="*/ 2299856 h 4957825"/>
                  <a:gd name="connsiteX3" fmla="*/ 1136073 w 3609882"/>
                  <a:gd name="connsiteY3" fmla="*/ 3906983 h 4957825"/>
                  <a:gd name="connsiteX4" fmla="*/ 13855 w 3609882"/>
                  <a:gd name="connsiteY4" fmla="*/ 4724401 h 4957825"/>
                  <a:gd name="connsiteX5" fmla="*/ 0 w 3609882"/>
                  <a:gd name="connsiteY5" fmla="*/ 41565 h 4957825"/>
                  <a:gd name="connsiteX6" fmla="*/ 3546766 w 3609882"/>
                  <a:gd name="connsiteY6" fmla="*/ 0 h 4957825"/>
                  <a:gd name="connsiteX0" fmla="*/ 3635098 w 3698214"/>
                  <a:gd name="connsiteY0" fmla="*/ 0 h 4956688"/>
                  <a:gd name="connsiteX1" fmla="*/ 3302586 w 3698214"/>
                  <a:gd name="connsiteY1" fmla="*/ 1579420 h 4956688"/>
                  <a:gd name="connsiteX2" fmla="*/ 961168 w 3698214"/>
                  <a:gd name="connsiteY2" fmla="*/ 2299856 h 4956688"/>
                  <a:gd name="connsiteX3" fmla="*/ 1432223 w 3698214"/>
                  <a:gd name="connsiteY3" fmla="*/ 4045529 h 4956688"/>
                  <a:gd name="connsiteX4" fmla="*/ 102187 w 3698214"/>
                  <a:gd name="connsiteY4" fmla="*/ 4724401 h 4956688"/>
                  <a:gd name="connsiteX5" fmla="*/ 88332 w 3698214"/>
                  <a:gd name="connsiteY5" fmla="*/ 41565 h 4956688"/>
                  <a:gd name="connsiteX6" fmla="*/ 3635098 w 3698214"/>
                  <a:gd name="connsiteY6" fmla="*/ 0 h 4956688"/>
                  <a:gd name="connsiteX0" fmla="*/ 3635098 w 3698214"/>
                  <a:gd name="connsiteY0" fmla="*/ 0 h 4956688"/>
                  <a:gd name="connsiteX1" fmla="*/ 3302586 w 3698214"/>
                  <a:gd name="connsiteY1" fmla="*/ 1579420 h 4956688"/>
                  <a:gd name="connsiteX2" fmla="*/ 961168 w 3698214"/>
                  <a:gd name="connsiteY2" fmla="*/ 2299856 h 4956688"/>
                  <a:gd name="connsiteX3" fmla="*/ 1432223 w 3698214"/>
                  <a:gd name="connsiteY3" fmla="*/ 4045529 h 4956688"/>
                  <a:gd name="connsiteX4" fmla="*/ 102187 w 3698214"/>
                  <a:gd name="connsiteY4" fmla="*/ 4724401 h 4956688"/>
                  <a:gd name="connsiteX5" fmla="*/ 88332 w 3698214"/>
                  <a:gd name="connsiteY5" fmla="*/ 41565 h 4956688"/>
                  <a:gd name="connsiteX6" fmla="*/ 3635098 w 3698214"/>
                  <a:gd name="connsiteY6" fmla="*/ 0 h 4956688"/>
                  <a:gd name="connsiteX0" fmla="*/ 3635098 w 3698214"/>
                  <a:gd name="connsiteY0" fmla="*/ 0 h 4956688"/>
                  <a:gd name="connsiteX1" fmla="*/ 3302586 w 3698214"/>
                  <a:gd name="connsiteY1" fmla="*/ 1579420 h 4956688"/>
                  <a:gd name="connsiteX2" fmla="*/ 961168 w 3698214"/>
                  <a:gd name="connsiteY2" fmla="*/ 2299856 h 4956688"/>
                  <a:gd name="connsiteX3" fmla="*/ 1432223 w 3698214"/>
                  <a:gd name="connsiteY3" fmla="*/ 4045529 h 4956688"/>
                  <a:gd name="connsiteX4" fmla="*/ 102187 w 3698214"/>
                  <a:gd name="connsiteY4" fmla="*/ 4724401 h 4956688"/>
                  <a:gd name="connsiteX5" fmla="*/ 88332 w 3698214"/>
                  <a:gd name="connsiteY5" fmla="*/ 41565 h 4956688"/>
                  <a:gd name="connsiteX6" fmla="*/ 3635098 w 3698214"/>
                  <a:gd name="connsiteY6" fmla="*/ 0 h 4956688"/>
                  <a:gd name="connsiteX0" fmla="*/ 3591845 w 3654961"/>
                  <a:gd name="connsiteY0" fmla="*/ 0 h 4968373"/>
                  <a:gd name="connsiteX1" fmla="*/ 3259333 w 3654961"/>
                  <a:gd name="connsiteY1" fmla="*/ 1579420 h 4968373"/>
                  <a:gd name="connsiteX2" fmla="*/ 917915 w 3654961"/>
                  <a:gd name="connsiteY2" fmla="*/ 2299856 h 4968373"/>
                  <a:gd name="connsiteX3" fmla="*/ 1388970 w 3654961"/>
                  <a:gd name="connsiteY3" fmla="*/ 4045529 h 4968373"/>
                  <a:gd name="connsiteX4" fmla="*/ 58934 w 3654961"/>
                  <a:gd name="connsiteY4" fmla="*/ 4724401 h 4968373"/>
                  <a:gd name="connsiteX5" fmla="*/ 45079 w 3654961"/>
                  <a:gd name="connsiteY5" fmla="*/ 41565 h 4968373"/>
                  <a:gd name="connsiteX6" fmla="*/ 3591845 w 3654961"/>
                  <a:gd name="connsiteY6" fmla="*/ 0 h 4968373"/>
                  <a:gd name="connsiteX0" fmla="*/ 3591845 w 3654961"/>
                  <a:gd name="connsiteY0" fmla="*/ 0 h 4967280"/>
                  <a:gd name="connsiteX1" fmla="*/ 3259333 w 3654961"/>
                  <a:gd name="connsiteY1" fmla="*/ 1579420 h 4967280"/>
                  <a:gd name="connsiteX2" fmla="*/ 917915 w 3654961"/>
                  <a:gd name="connsiteY2" fmla="*/ 2299856 h 4967280"/>
                  <a:gd name="connsiteX3" fmla="*/ 1388970 w 3654961"/>
                  <a:gd name="connsiteY3" fmla="*/ 4045529 h 4967280"/>
                  <a:gd name="connsiteX4" fmla="*/ 58934 w 3654961"/>
                  <a:gd name="connsiteY4" fmla="*/ 4724401 h 4967280"/>
                  <a:gd name="connsiteX5" fmla="*/ 45079 w 3654961"/>
                  <a:gd name="connsiteY5" fmla="*/ 41565 h 4967280"/>
                  <a:gd name="connsiteX6" fmla="*/ 3591845 w 3654961"/>
                  <a:gd name="connsiteY6" fmla="*/ 0 h 4967280"/>
                  <a:gd name="connsiteX0" fmla="*/ 3591845 w 3654961"/>
                  <a:gd name="connsiteY0" fmla="*/ 0 h 4979298"/>
                  <a:gd name="connsiteX1" fmla="*/ 3259333 w 3654961"/>
                  <a:gd name="connsiteY1" fmla="*/ 1579420 h 4979298"/>
                  <a:gd name="connsiteX2" fmla="*/ 917915 w 3654961"/>
                  <a:gd name="connsiteY2" fmla="*/ 2299856 h 4979298"/>
                  <a:gd name="connsiteX3" fmla="*/ 1388970 w 3654961"/>
                  <a:gd name="connsiteY3" fmla="*/ 4045529 h 4979298"/>
                  <a:gd name="connsiteX4" fmla="*/ 58934 w 3654961"/>
                  <a:gd name="connsiteY4" fmla="*/ 4738255 h 4979298"/>
                  <a:gd name="connsiteX5" fmla="*/ 45079 w 3654961"/>
                  <a:gd name="connsiteY5" fmla="*/ 41565 h 4979298"/>
                  <a:gd name="connsiteX6" fmla="*/ 3591845 w 3654961"/>
                  <a:gd name="connsiteY6" fmla="*/ 0 h 4979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654961" h="4979298">
                    <a:moveTo>
                      <a:pt x="3591845" y="0"/>
                    </a:moveTo>
                    <a:cubicBezTo>
                      <a:pt x="3704991" y="635000"/>
                      <a:pt x="3704988" y="1196111"/>
                      <a:pt x="3259333" y="1579420"/>
                    </a:cubicBezTo>
                    <a:cubicBezTo>
                      <a:pt x="2813678" y="1962729"/>
                      <a:pt x="1229642" y="1888838"/>
                      <a:pt x="917915" y="2299856"/>
                    </a:cubicBezTo>
                    <a:cubicBezTo>
                      <a:pt x="606188" y="2710874"/>
                      <a:pt x="1532133" y="3639129"/>
                      <a:pt x="1388970" y="4045529"/>
                    </a:cubicBezTo>
                    <a:cubicBezTo>
                      <a:pt x="1245807" y="4451929"/>
                      <a:pt x="185461" y="5430703"/>
                      <a:pt x="58934" y="4738255"/>
                    </a:cubicBezTo>
                    <a:cubicBezTo>
                      <a:pt x="-67593" y="4045807"/>
                      <a:pt x="49697" y="1602510"/>
                      <a:pt x="45079" y="41565"/>
                    </a:cubicBezTo>
                    <a:lnTo>
                      <a:pt x="359184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84407" tIns="42203" rIns="84407" bIns="42203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th-TH" sz="1661"/>
              </a:p>
            </p:txBody>
          </p:sp>
          <p:sp>
            <p:nvSpPr>
              <p:cNvPr id="28" name="รูปแบบอิสระ: รูปร่าง 27">
                <a:extLst>
                  <a:ext uri="{FF2B5EF4-FFF2-40B4-BE49-F238E27FC236}">
                    <a16:creationId xmlns:a16="http://schemas.microsoft.com/office/drawing/2014/main" id="{2BA85EDD-0A85-4EA9-8663-73F808501E58}"/>
                  </a:ext>
                </a:extLst>
              </p:cNvPr>
              <p:cNvSpPr/>
              <p:nvPr/>
            </p:nvSpPr>
            <p:spPr>
              <a:xfrm>
                <a:off x="-13854" y="-53779"/>
                <a:ext cx="5988928" cy="3844532"/>
              </a:xfrm>
              <a:custGeom>
                <a:avLst/>
                <a:gdLst>
                  <a:gd name="connsiteX0" fmla="*/ 5791200 w 5791200"/>
                  <a:gd name="connsiteY0" fmla="*/ 13854 h 3574472"/>
                  <a:gd name="connsiteX1" fmla="*/ 3061855 w 5791200"/>
                  <a:gd name="connsiteY1" fmla="*/ 678872 h 3574472"/>
                  <a:gd name="connsiteX2" fmla="*/ 2992582 w 5791200"/>
                  <a:gd name="connsiteY2" fmla="*/ 1607127 h 3574472"/>
                  <a:gd name="connsiteX3" fmla="*/ 1413164 w 5791200"/>
                  <a:gd name="connsiteY3" fmla="*/ 1870363 h 3574472"/>
                  <a:gd name="connsiteX4" fmla="*/ 0 w 5791200"/>
                  <a:gd name="connsiteY4" fmla="*/ 3574472 h 3574472"/>
                  <a:gd name="connsiteX5" fmla="*/ 55418 w 5791200"/>
                  <a:gd name="connsiteY5" fmla="*/ 0 h 3574472"/>
                  <a:gd name="connsiteX6" fmla="*/ 5791200 w 5791200"/>
                  <a:gd name="connsiteY6" fmla="*/ 13854 h 3574472"/>
                  <a:gd name="connsiteX0" fmla="*/ 5822003 w 5822003"/>
                  <a:gd name="connsiteY0" fmla="*/ 28151 h 3588769"/>
                  <a:gd name="connsiteX1" fmla="*/ 3092658 w 5822003"/>
                  <a:gd name="connsiteY1" fmla="*/ 693169 h 3588769"/>
                  <a:gd name="connsiteX2" fmla="*/ 3023385 w 5822003"/>
                  <a:gd name="connsiteY2" fmla="*/ 1621424 h 3588769"/>
                  <a:gd name="connsiteX3" fmla="*/ 1443967 w 5822003"/>
                  <a:gd name="connsiteY3" fmla="*/ 1884660 h 3588769"/>
                  <a:gd name="connsiteX4" fmla="*/ 30803 w 5822003"/>
                  <a:gd name="connsiteY4" fmla="*/ 3588769 h 3588769"/>
                  <a:gd name="connsiteX5" fmla="*/ 0 w 5822003"/>
                  <a:gd name="connsiteY5" fmla="*/ 0 h 3588769"/>
                  <a:gd name="connsiteX6" fmla="*/ 5822003 w 5822003"/>
                  <a:gd name="connsiteY6" fmla="*/ 28151 h 3588769"/>
                  <a:gd name="connsiteX0" fmla="*/ 5879484 w 5879484"/>
                  <a:gd name="connsiteY0" fmla="*/ 42449 h 3603067"/>
                  <a:gd name="connsiteX1" fmla="*/ 3150139 w 5879484"/>
                  <a:gd name="connsiteY1" fmla="*/ 707467 h 3603067"/>
                  <a:gd name="connsiteX2" fmla="*/ 3080866 w 5879484"/>
                  <a:gd name="connsiteY2" fmla="*/ 1635722 h 3603067"/>
                  <a:gd name="connsiteX3" fmla="*/ 1501448 w 5879484"/>
                  <a:gd name="connsiteY3" fmla="*/ 1898958 h 3603067"/>
                  <a:gd name="connsiteX4" fmla="*/ 88284 w 5879484"/>
                  <a:gd name="connsiteY4" fmla="*/ 3603067 h 3603067"/>
                  <a:gd name="connsiteX5" fmla="*/ 0 w 5879484"/>
                  <a:gd name="connsiteY5" fmla="*/ 0 h 3603067"/>
                  <a:gd name="connsiteX6" fmla="*/ 5879484 w 5879484"/>
                  <a:gd name="connsiteY6" fmla="*/ 42449 h 3603067"/>
                  <a:gd name="connsiteX0" fmla="*/ 5879484 w 5879484"/>
                  <a:gd name="connsiteY0" fmla="*/ 42449 h 3603067"/>
                  <a:gd name="connsiteX1" fmla="*/ 3150139 w 5879484"/>
                  <a:gd name="connsiteY1" fmla="*/ 707467 h 3603067"/>
                  <a:gd name="connsiteX2" fmla="*/ 3080866 w 5879484"/>
                  <a:gd name="connsiteY2" fmla="*/ 1635722 h 3603067"/>
                  <a:gd name="connsiteX3" fmla="*/ 1501448 w 5879484"/>
                  <a:gd name="connsiteY3" fmla="*/ 1898958 h 3603067"/>
                  <a:gd name="connsiteX4" fmla="*/ 2063 w 5879484"/>
                  <a:gd name="connsiteY4" fmla="*/ 3603067 h 3603067"/>
                  <a:gd name="connsiteX5" fmla="*/ 0 w 5879484"/>
                  <a:gd name="connsiteY5" fmla="*/ 0 h 3603067"/>
                  <a:gd name="connsiteX6" fmla="*/ 5879484 w 5879484"/>
                  <a:gd name="connsiteY6" fmla="*/ 42449 h 3603067"/>
                  <a:gd name="connsiteX0" fmla="*/ 6021126 w 6021126"/>
                  <a:gd name="connsiteY0" fmla="*/ 42449 h 3688855"/>
                  <a:gd name="connsiteX1" fmla="*/ 3291781 w 6021126"/>
                  <a:gd name="connsiteY1" fmla="*/ 707467 h 3688855"/>
                  <a:gd name="connsiteX2" fmla="*/ 3222508 w 6021126"/>
                  <a:gd name="connsiteY2" fmla="*/ 1635722 h 3688855"/>
                  <a:gd name="connsiteX3" fmla="*/ 1643090 w 6021126"/>
                  <a:gd name="connsiteY3" fmla="*/ 1898958 h 3688855"/>
                  <a:gd name="connsiteX4" fmla="*/ 2 w 6021126"/>
                  <a:gd name="connsiteY4" fmla="*/ 3688855 h 3688855"/>
                  <a:gd name="connsiteX5" fmla="*/ 141642 w 6021126"/>
                  <a:gd name="connsiteY5" fmla="*/ 0 h 3688855"/>
                  <a:gd name="connsiteX6" fmla="*/ 6021126 w 6021126"/>
                  <a:gd name="connsiteY6" fmla="*/ 42449 h 3688855"/>
                  <a:gd name="connsiteX0" fmla="*/ 6109408 w 6109408"/>
                  <a:gd name="connsiteY0" fmla="*/ 128236 h 3774642"/>
                  <a:gd name="connsiteX1" fmla="*/ 3380063 w 6109408"/>
                  <a:gd name="connsiteY1" fmla="*/ 793254 h 3774642"/>
                  <a:gd name="connsiteX2" fmla="*/ 3310790 w 6109408"/>
                  <a:gd name="connsiteY2" fmla="*/ 1721509 h 3774642"/>
                  <a:gd name="connsiteX3" fmla="*/ 1731372 w 6109408"/>
                  <a:gd name="connsiteY3" fmla="*/ 1984745 h 3774642"/>
                  <a:gd name="connsiteX4" fmla="*/ 88284 w 6109408"/>
                  <a:gd name="connsiteY4" fmla="*/ 3774642 h 3774642"/>
                  <a:gd name="connsiteX5" fmla="*/ 0 w 6109408"/>
                  <a:gd name="connsiteY5" fmla="*/ 0 h 3774642"/>
                  <a:gd name="connsiteX6" fmla="*/ 6109408 w 6109408"/>
                  <a:gd name="connsiteY6" fmla="*/ 128236 h 3774642"/>
                  <a:gd name="connsiteX0" fmla="*/ 6109408 w 6109408"/>
                  <a:gd name="connsiteY0" fmla="*/ 128236 h 3774642"/>
                  <a:gd name="connsiteX1" fmla="*/ 3380063 w 6109408"/>
                  <a:gd name="connsiteY1" fmla="*/ 793254 h 3774642"/>
                  <a:gd name="connsiteX2" fmla="*/ 3310790 w 6109408"/>
                  <a:gd name="connsiteY2" fmla="*/ 1721509 h 3774642"/>
                  <a:gd name="connsiteX3" fmla="*/ 1731372 w 6109408"/>
                  <a:gd name="connsiteY3" fmla="*/ 1984745 h 3774642"/>
                  <a:gd name="connsiteX4" fmla="*/ 88284 w 6109408"/>
                  <a:gd name="connsiteY4" fmla="*/ 3774642 h 3774642"/>
                  <a:gd name="connsiteX5" fmla="*/ 0 w 6109408"/>
                  <a:gd name="connsiteY5" fmla="*/ 0 h 3774642"/>
                  <a:gd name="connsiteX6" fmla="*/ 6109408 w 6109408"/>
                  <a:gd name="connsiteY6" fmla="*/ 128236 h 3774642"/>
                  <a:gd name="connsiteX0" fmla="*/ 6109408 w 6109408"/>
                  <a:gd name="connsiteY0" fmla="*/ 128236 h 3774642"/>
                  <a:gd name="connsiteX1" fmla="*/ 3380063 w 6109408"/>
                  <a:gd name="connsiteY1" fmla="*/ 793254 h 3774642"/>
                  <a:gd name="connsiteX2" fmla="*/ 3310790 w 6109408"/>
                  <a:gd name="connsiteY2" fmla="*/ 1721509 h 3774642"/>
                  <a:gd name="connsiteX3" fmla="*/ 1731372 w 6109408"/>
                  <a:gd name="connsiteY3" fmla="*/ 1984745 h 3774642"/>
                  <a:gd name="connsiteX4" fmla="*/ 88284 w 6109408"/>
                  <a:gd name="connsiteY4" fmla="*/ 3774642 h 3774642"/>
                  <a:gd name="connsiteX5" fmla="*/ 0 w 6109408"/>
                  <a:gd name="connsiteY5" fmla="*/ 0 h 3774642"/>
                  <a:gd name="connsiteX6" fmla="*/ 6109408 w 6109408"/>
                  <a:gd name="connsiteY6" fmla="*/ 128236 h 3774642"/>
                  <a:gd name="connsiteX0" fmla="*/ 6037557 w 6037557"/>
                  <a:gd name="connsiteY0" fmla="*/ 142533 h 3788939"/>
                  <a:gd name="connsiteX1" fmla="*/ 3308212 w 6037557"/>
                  <a:gd name="connsiteY1" fmla="*/ 807551 h 3788939"/>
                  <a:gd name="connsiteX2" fmla="*/ 3238939 w 6037557"/>
                  <a:gd name="connsiteY2" fmla="*/ 1735806 h 3788939"/>
                  <a:gd name="connsiteX3" fmla="*/ 1659521 w 6037557"/>
                  <a:gd name="connsiteY3" fmla="*/ 1999042 h 3788939"/>
                  <a:gd name="connsiteX4" fmla="*/ 16433 w 6037557"/>
                  <a:gd name="connsiteY4" fmla="*/ 3788939 h 3788939"/>
                  <a:gd name="connsiteX5" fmla="*/ 0 w 6037557"/>
                  <a:gd name="connsiteY5" fmla="*/ 0 h 3788939"/>
                  <a:gd name="connsiteX6" fmla="*/ 6037557 w 6037557"/>
                  <a:gd name="connsiteY6" fmla="*/ 142533 h 3788939"/>
                  <a:gd name="connsiteX0" fmla="*/ 6037557 w 6037557"/>
                  <a:gd name="connsiteY0" fmla="*/ 142533 h 3788939"/>
                  <a:gd name="connsiteX1" fmla="*/ 3308212 w 6037557"/>
                  <a:gd name="connsiteY1" fmla="*/ 807551 h 3788939"/>
                  <a:gd name="connsiteX2" fmla="*/ 3238939 w 6037557"/>
                  <a:gd name="connsiteY2" fmla="*/ 1735806 h 3788939"/>
                  <a:gd name="connsiteX3" fmla="*/ 1659521 w 6037557"/>
                  <a:gd name="connsiteY3" fmla="*/ 1999042 h 3788939"/>
                  <a:gd name="connsiteX4" fmla="*/ 16433 w 6037557"/>
                  <a:gd name="connsiteY4" fmla="*/ 3788939 h 3788939"/>
                  <a:gd name="connsiteX5" fmla="*/ 0 w 6037557"/>
                  <a:gd name="connsiteY5" fmla="*/ 0 h 3788939"/>
                  <a:gd name="connsiteX6" fmla="*/ 6037557 w 6037557"/>
                  <a:gd name="connsiteY6" fmla="*/ 142533 h 3788939"/>
                  <a:gd name="connsiteX0" fmla="*/ 6109407 w 6109407"/>
                  <a:gd name="connsiteY0" fmla="*/ 0 h 3789385"/>
                  <a:gd name="connsiteX1" fmla="*/ 3308212 w 6109407"/>
                  <a:gd name="connsiteY1" fmla="*/ 807997 h 3789385"/>
                  <a:gd name="connsiteX2" fmla="*/ 3238939 w 6109407"/>
                  <a:gd name="connsiteY2" fmla="*/ 1736252 h 3789385"/>
                  <a:gd name="connsiteX3" fmla="*/ 1659521 w 6109407"/>
                  <a:gd name="connsiteY3" fmla="*/ 1999488 h 3789385"/>
                  <a:gd name="connsiteX4" fmla="*/ 16433 w 6109407"/>
                  <a:gd name="connsiteY4" fmla="*/ 3789385 h 3789385"/>
                  <a:gd name="connsiteX5" fmla="*/ 0 w 6109407"/>
                  <a:gd name="connsiteY5" fmla="*/ 446 h 3789385"/>
                  <a:gd name="connsiteX6" fmla="*/ 6109407 w 6109407"/>
                  <a:gd name="connsiteY6" fmla="*/ 0 h 3789385"/>
                  <a:gd name="connsiteX0" fmla="*/ 6109407 w 6179364"/>
                  <a:gd name="connsiteY0" fmla="*/ 0 h 3789385"/>
                  <a:gd name="connsiteX1" fmla="*/ 3308212 w 6179364"/>
                  <a:gd name="connsiteY1" fmla="*/ 807997 h 3789385"/>
                  <a:gd name="connsiteX2" fmla="*/ 3238939 w 6179364"/>
                  <a:gd name="connsiteY2" fmla="*/ 1736252 h 3789385"/>
                  <a:gd name="connsiteX3" fmla="*/ 1659521 w 6179364"/>
                  <a:gd name="connsiteY3" fmla="*/ 1999488 h 3789385"/>
                  <a:gd name="connsiteX4" fmla="*/ 16433 w 6179364"/>
                  <a:gd name="connsiteY4" fmla="*/ 3789385 h 3789385"/>
                  <a:gd name="connsiteX5" fmla="*/ 0 w 6179364"/>
                  <a:gd name="connsiteY5" fmla="*/ 446 h 3789385"/>
                  <a:gd name="connsiteX6" fmla="*/ 6109407 w 6179364"/>
                  <a:gd name="connsiteY6" fmla="*/ 0 h 3789385"/>
                  <a:gd name="connsiteX0" fmla="*/ 6109407 w 6179364"/>
                  <a:gd name="connsiteY0" fmla="*/ 0 h 3789385"/>
                  <a:gd name="connsiteX1" fmla="*/ 3308212 w 6179364"/>
                  <a:gd name="connsiteY1" fmla="*/ 807997 h 3789385"/>
                  <a:gd name="connsiteX2" fmla="*/ 3238939 w 6179364"/>
                  <a:gd name="connsiteY2" fmla="*/ 1736252 h 3789385"/>
                  <a:gd name="connsiteX3" fmla="*/ 1659521 w 6179364"/>
                  <a:gd name="connsiteY3" fmla="*/ 1999488 h 3789385"/>
                  <a:gd name="connsiteX4" fmla="*/ 16433 w 6179364"/>
                  <a:gd name="connsiteY4" fmla="*/ 3789385 h 3789385"/>
                  <a:gd name="connsiteX5" fmla="*/ 0 w 6179364"/>
                  <a:gd name="connsiteY5" fmla="*/ 446 h 3789385"/>
                  <a:gd name="connsiteX6" fmla="*/ 6109407 w 6179364"/>
                  <a:gd name="connsiteY6" fmla="*/ 0 h 3789385"/>
                  <a:gd name="connsiteX0" fmla="*/ 6109407 w 6179364"/>
                  <a:gd name="connsiteY0" fmla="*/ 0 h 3826203"/>
                  <a:gd name="connsiteX1" fmla="*/ 3308212 w 6179364"/>
                  <a:gd name="connsiteY1" fmla="*/ 807997 h 3826203"/>
                  <a:gd name="connsiteX2" fmla="*/ 3238939 w 6179364"/>
                  <a:gd name="connsiteY2" fmla="*/ 1736252 h 3826203"/>
                  <a:gd name="connsiteX3" fmla="*/ 1659521 w 6179364"/>
                  <a:gd name="connsiteY3" fmla="*/ 1999488 h 3826203"/>
                  <a:gd name="connsiteX4" fmla="*/ 16433 w 6179364"/>
                  <a:gd name="connsiteY4" fmla="*/ 3789385 h 3826203"/>
                  <a:gd name="connsiteX5" fmla="*/ 0 w 6179364"/>
                  <a:gd name="connsiteY5" fmla="*/ 446 h 3826203"/>
                  <a:gd name="connsiteX6" fmla="*/ 6109407 w 6179364"/>
                  <a:gd name="connsiteY6" fmla="*/ 0 h 3826203"/>
                  <a:gd name="connsiteX0" fmla="*/ 6109407 w 6194666"/>
                  <a:gd name="connsiteY0" fmla="*/ 0 h 3826203"/>
                  <a:gd name="connsiteX1" fmla="*/ 3897392 w 6194666"/>
                  <a:gd name="connsiteY1" fmla="*/ 636422 h 3826203"/>
                  <a:gd name="connsiteX2" fmla="*/ 3238939 w 6194666"/>
                  <a:gd name="connsiteY2" fmla="*/ 1736252 h 3826203"/>
                  <a:gd name="connsiteX3" fmla="*/ 1659521 w 6194666"/>
                  <a:gd name="connsiteY3" fmla="*/ 1999488 h 3826203"/>
                  <a:gd name="connsiteX4" fmla="*/ 16433 w 6194666"/>
                  <a:gd name="connsiteY4" fmla="*/ 3789385 h 3826203"/>
                  <a:gd name="connsiteX5" fmla="*/ 0 w 6194666"/>
                  <a:gd name="connsiteY5" fmla="*/ 446 h 3826203"/>
                  <a:gd name="connsiteX6" fmla="*/ 6109407 w 6194666"/>
                  <a:gd name="connsiteY6" fmla="*/ 0 h 3826203"/>
                  <a:gd name="connsiteX0" fmla="*/ 6109407 w 6195622"/>
                  <a:gd name="connsiteY0" fmla="*/ 0 h 3830610"/>
                  <a:gd name="connsiteX1" fmla="*/ 3897392 w 6195622"/>
                  <a:gd name="connsiteY1" fmla="*/ 636422 h 3830610"/>
                  <a:gd name="connsiteX2" fmla="*/ 3052127 w 6195622"/>
                  <a:gd name="connsiteY2" fmla="*/ 1764848 h 3830610"/>
                  <a:gd name="connsiteX3" fmla="*/ 1659521 w 6195622"/>
                  <a:gd name="connsiteY3" fmla="*/ 1999488 h 3830610"/>
                  <a:gd name="connsiteX4" fmla="*/ 16433 w 6195622"/>
                  <a:gd name="connsiteY4" fmla="*/ 3789385 h 3830610"/>
                  <a:gd name="connsiteX5" fmla="*/ 0 w 6195622"/>
                  <a:gd name="connsiteY5" fmla="*/ 446 h 3830610"/>
                  <a:gd name="connsiteX6" fmla="*/ 6109407 w 6195622"/>
                  <a:gd name="connsiteY6" fmla="*/ 0 h 3830610"/>
                  <a:gd name="connsiteX0" fmla="*/ 6109407 w 6200522"/>
                  <a:gd name="connsiteY0" fmla="*/ 0 h 3830610"/>
                  <a:gd name="connsiteX1" fmla="*/ 4041094 w 6200522"/>
                  <a:gd name="connsiteY1" fmla="*/ 893784 h 3830610"/>
                  <a:gd name="connsiteX2" fmla="*/ 3052127 w 6200522"/>
                  <a:gd name="connsiteY2" fmla="*/ 1764848 h 3830610"/>
                  <a:gd name="connsiteX3" fmla="*/ 1659521 w 6200522"/>
                  <a:gd name="connsiteY3" fmla="*/ 1999488 h 3830610"/>
                  <a:gd name="connsiteX4" fmla="*/ 16433 w 6200522"/>
                  <a:gd name="connsiteY4" fmla="*/ 3789385 h 3830610"/>
                  <a:gd name="connsiteX5" fmla="*/ 0 w 6200522"/>
                  <a:gd name="connsiteY5" fmla="*/ 446 h 3830610"/>
                  <a:gd name="connsiteX6" fmla="*/ 6109407 w 6200522"/>
                  <a:gd name="connsiteY6" fmla="*/ 0 h 3830610"/>
                  <a:gd name="connsiteX0" fmla="*/ 6109407 w 6200522"/>
                  <a:gd name="connsiteY0" fmla="*/ 0 h 3906887"/>
                  <a:gd name="connsiteX1" fmla="*/ 4041094 w 6200522"/>
                  <a:gd name="connsiteY1" fmla="*/ 893784 h 3906887"/>
                  <a:gd name="connsiteX2" fmla="*/ 3052127 w 6200522"/>
                  <a:gd name="connsiteY2" fmla="*/ 1764848 h 3906887"/>
                  <a:gd name="connsiteX3" fmla="*/ 1659521 w 6200522"/>
                  <a:gd name="connsiteY3" fmla="*/ 1999488 h 3906887"/>
                  <a:gd name="connsiteX4" fmla="*/ 921756 w 6200522"/>
                  <a:gd name="connsiteY4" fmla="*/ 2860023 h 3906887"/>
                  <a:gd name="connsiteX5" fmla="*/ 16433 w 6200522"/>
                  <a:gd name="connsiteY5" fmla="*/ 3789385 h 3906887"/>
                  <a:gd name="connsiteX6" fmla="*/ 0 w 6200522"/>
                  <a:gd name="connsiteY6" fmla="*/ 446 h 3906887"/>
                  <a:gd name="connsiteX7" fmla="*/ 6109407 w 6200522"/>
                  <a:gd name="connsiteY7" fmla="*/ 0 h 3906887"/>
                  <a:gd name="connsiteX0" fmla="*/ 6109407 w 6210247"/>
                  <a:gd name="connsiteY0" fmla="*/ 0 h 3906887"/>
                  <a:gd name="connsiteX1" fmla="*/ 4285388 w 6210247"/>
                  <a:gd name="connsiteY1" fmla="*/ 793699 h 3906887"/>
                  <a:gd name="connsiteX2" fmla="*/ 3052127 w 6210247"/>
                  <a:gd name="connsiteY2" fmla="*/ 1764848 h 3906887"/>
                  <a:gd name="connsiteX3" fmla="*/ 1659521 w 6210247"/>
                  <a:gd name="connsiteY3" fmla="*/ 1999488 h 3906887"/>
                  <a:gd name="connsiteX4" fmla="*/ 921756 w 6210247"/>
                  <a:gd name="connsiteY4" fmla="*/ 2860023 h 3906887"/>
                  <a:gd name="connsiteX5" fmla="*/ 16433 w 6210247"/>
                  <a:gd name="connsiteY5" fmla="*/ 3789385 h 3906887"/>
                  <a:gd name="connsiteX6" fmla="*/ 0 w 6210247"/>
                  <a:gd name="connsiteY6" fmla="*/ 446 h 3906887"/>
                  <a:gd name="connsiteX7" fmla="*/ 6109407 w 6210247"/>
                  <a:gd name="connsiteY7" fmla="*/ 0 h 3906887"/>
                  <a:gd name="connsiteX0" fmla="*/ 6109407 w 6214422"/>
                  <a:gd name="connsiteY0" fmla="*/ 0 h 3906887"/>
                  <a:gd name="connsiteX1" fmla="*/ 4285388 w 6214422"/>
                  <a:gd name="connsiteY1" fmla="*/ 793699 h 3906887"/>
                  <a:gd name="connsiteX2" fmla="*/ 2477318 w 6214422"/>
                  <a:gd name="connsiteY2" fmla="*/ 964165 h 3906887"/>
                  <a:gd name="connsiteX3" fmla="*/ 1659521 w 6214422"/>
                  <a:gd name="connsiteY3" fmla="*/ 1999488 h 3906887"/>
                  <a:gd name="connsiteX4" fmla="*/ 921756 w 6214422"/>
                  <a:gd name="connsiteY4" fmla="*/ 2860023 h 3906887"/>
                  <a:gd name="connsiteX5" fmla="*/ 16433 w 6214422"/>
                  <a:gd name="connsiteY5" fmla="*/ 3789385 h 3906887"/>
                  <a:gd name="connsiteX6" fmla="*/ 0 w 6214422"/>
                  <a:gd name="connsiteY6" fmla="*/ 446 h 3906887"/>
                  <a:gd name="connsiteX7" fmla="*/ 6109407 w 6214422"/>
                  <a:gd name="connsiteY7" fmla="*/ 0 h 3906887"/>
                  <a:gd name="connsiteX0" fmla="*/ 6109407 w 6214422"/>
                  <a:gd name="connsiteY0" fmla="*/ 0 h 3906887"/>
                  <a:gd name="connsiteX1" fmla="*/ 4285388 w 6214422"/>
                  <a:gd name="connsiteY1" fmla="*/ 793699 h 3906887"/>
                  <a:gd name="connsiteX2" fmla="*/ 2477318 w 6214422"/>
                  <a:gd name="connsiteY2" fmla="*/ 964165 h 3906887"/>
                  <a:gd name="connsiteX3" fmla="*/ 2033147 w 6214422"/>
                  <a:gd name="connsiteY3" fmla="*/ 2285446 h 3906887"/>
                  <a:gd name="connsiteX4" fmla="*/ 921756 w 6214422"/>
                  <a:gd name="connsiteY4" fmla="*/ 2860023 h 3906887"/>
                  <a:gd name="connsiteX5" fmla="*/ 16433 w 6214422"/>
                  <a:gd name="connsiteY5" fmla="*/ 3789385 h 3906887"/>
                  <a:gd name="connsiteX6" fmla="*/ 0 w 6214422"/>
                  <a:gd name="connsiteY6" fmla="*/ 446 h 3906887"/>
                  <a:gd name="connsiteX7" fmla="*/ 6109407 w 6214422"/>
                  <a:gd name="connsiteY7" fmla="*/ 0 h 3906887"/>
                  <a:gd name="connsiteX0" fmla="*/ 6109407 w 6214422"/>
                  <a:gd name="connsiteY0" fmla="*/ 0 h 3903573"/>
                  <a:gd name="connsiteX1" fmla="*/ 4285388 w 6214422"/>
                  <a:gd name="connsiteY1" fmla="*/ 793699 h 3903573"/>
                  <a:gd name="connsiteX2" fmla="*/ 2477318 w 6214422"/>
                  <a:gd name="connsiteY2" fmla="*/ 964165 h 3903573"/>
                  <a:gd name="connsiteX3" fmla="*/ 2033147 w 6214422"/>
                  <a:gd name="connsiteY3" fmla="*/ 2285446 h 3903573"/>
                  <a:gd name="connsiteX4" fmla="*/ 849905 w 6214422"/>
                  <a:gd name="connsiteY4" fmla="*/ 2817129 h 3903573"/>
                  <a:gd name="connsiteX5" fmla="*/ 16433 w 6214422"/>
                  <a:gd name="connsiteY5" fmla="*/ 3789385 h 3903573"/>
                  <a:gd name="connsiteX6" fmla="*/ 0 w 6214422"/>
                  <a:gd name="connsiteY6" fmla="*/ 446 h 3903573"/>
                  <a:gd name="connsiteX7" fmla="*/ 6109407 w 6214422"/>
                  <a:gd name="connsiteY7" fmla="*/ 0 h 3903573"/>
                  <a:gd name="connsiteX0" fmla="*/ 6109407 w 6214422"/>
                  <a:gd name="connsiteY0" fmla="*/ 0 h 3912056"/>
                  <a:gd name="connsiteX1" fmla="*/ 4285388 w 6214422"/>
                  <a:gd name="connsiteY1" fmla="*/ 793699 h 3912056"/>
                  <a:gd name="connsiteX2" fmla="*/ 2477318 w 6214422"/>
                  <a:gd name="connsiteY2" fmla="*/ 964165 h 3912056"/>
                  <a:gd name="connsiteX3" fmla="*/ 2033147 w 6214422"/>
                  <a:gd name="connsiteY3" fmla="*/ 2285446 h 3912056"/>
                  <a:gd name="connsiteX4" fmla="*/ 849905 w 6214422"/>
                  <a:gd name="connsiteY4" fmla="*/ 2817129 h 3912056"/>
                  <a:gd name="connsiteX5" fmla="*/ 16433 w 6214422"/>
                  <a:gd name="connsiteY5" fmla="*/ 3789385 h 3912056"/>
                  <a:gd name="connsiteX6" fmla="*/ 0 w 6214422"/>
                  <a:gd name="connsiteY6" fmla="*/ 446 h 3912056"/>
                  <a:gd name="connsiteX7" fmla="*/ 6109407 w 6214422"/>
                  <a:gd name="connsiteY7" fmla="*/ 0 h 3912056"/>
                  <a:gd name="connsiteX0" fmla="*/ 6109407 w 6220180"/>
                  <a:gd name="connsiteY0" fmla="*/ 0 h 3912056"/>
                  <a:gd name="connsiteX1" fmla="*/ 4400350 w 6220180"/>
                  <a:gd name="connsiteY1" fmla="*/ 993869 h 3912056"/>
                  <a:gd name="connsiteX2" fmla="*/ 2477318 w 6220180"/>
                  <a:gd name="connsiteY2" fmla="*/ 964165 h 3912056"/>
                  <a:gd name="connsiteX3" fmla="*/ 2033147 w 6220180"/>
                  <a:gd name="connsiteY3" fmla="*/ 2285446 h 3912056"/>
                  <a:gd name="connsiteX4" fmla="*/ 849905 w 6220180"/>
                  <a:gd name="connsiteY4" fmla="*/ 2817129 h 3912056"/>
                  <a:gd name="connsiteX5" fmla="*/ 16433 w 6220180"/>
                  <a:gd name="connsiteY5" fmla="*/ 3789385 h 3912056"/>
                  <a:gd name="connsiteX6" fmla="*/ 0 w 6220180"/>
                  <a:gd name="connsiteY6" fmla="*/ 446 h 3912056"/>
                  <a:gd name="connsiteX7" fmla="*/ 6109407 w 6220180"/>
                  <a:gd name="connsiteY7" fmla="*/ 0 h 3912056"/>
                  <a:gd name="connsiteX0" fmla="*/ 6109407 w 6221637"/>
                  <a:gd name="connsiteY0" fmla="*/ 0 h 3912056"/>
                  <a:gd name="connsiteX1" fmla="*/ 4400350 w 6221637"/>
                  <a:gd name="connsiteY1" fmla="*/ 993869 h 3912056"/>
                  <a:gd name="connsiteX2" fmla="*/ 2477318 w 6221637"/>
                  <a:gd name="connsiteY2" fmla="*/ 964165 h 3912056"/>
                  <a:gd name="connsiteX3" fmla="*/ 2033147 w 6221637"/>
                  <a:gd name="connsiteY3" fmla="*/ 2285446 h 3912056"/>
                  <a:gd name="connsiteX4" fmla="*/ 849905 w 6221637"/>
                  <a:gd name="connsiteY4" fmla="*/ 2817129 h 3912056"/>
                  <a:gd name="connsiteX5" fmla="*/ 16433 w 6221637"/>
                  <a:gd name="connsiteY5" fmla="*/ 3789385 h 3912056"/>
                  <a:gd name="connsiteX6" fmla="*/ 0 w 6221637"/>
                  <a:gd name="connsiteY6" fmla="*/ 446 h 3912056"/>
                  <a:gd name="connsiteX7" fmla="*/ 6109407 w 6221637"/>
                  <a:gd name="connsiteY7" fmla="*/ 0 h 3912056"/>
                  <a:gd name="connsiteX0" fmla="*/ 6109407 w 6217155"/>
                  <a:gd name="connsiteY0" fmla="*/ 0 h 3912056"/>
                  <a:gd name="connsiteX1" fmla="*/ 4314129 w 6217155"/>
                  <a:gd name="connsiteY1" fmla="*/ 765103 h 3912056"/>
                  <a:gd name="connsiteX2" fmla="*/ 2477318 w 6217155"/>
                  <a:gd name="connsiteY2" fmla="*/ 964165 h 3912056"/>
                  <a:gd name="connsiteX3" fmla="*/ 2033147 w 6217155"/>
                  <a:gd name="connsiteY3" fmla="*/ 2285446 h 3912056"/>
                  <a:gd name="connsiteX4" fmla="*/ 849905 w 6217155"/>
                  <a:gd name="connsiteY4" fmla="*/ 2817129 h 3912056"/>
                  <a:gd name="connsiteX5" fmla="*/ 16433 w 6217155"/>
                  <a:gd name="connsiteY5" fmla="*/ 3789385 h 3912056"/>
                  <a:gd name="connsiteX6" fmla="*/ 0 w 6217155"/>
                  <a:gd name="connsiteY6" fmla="*/ 446 h 3912056"/>
                  <a:gd name="connsiteX7" fmla="*/ 6109407 w 6217155"/>
                  <a:gd name="connsiteY7" fmla="*/ 0 h 3912056"/>
                  <a:gd name="connsiteX0" fmla="*/ 6109407 w 6216702"/>
                  <a:gd name="connsiteY0" fmla="*/ 0 h 3912056"/>
                  <a:gd name="connsiteX1" fmla="*/ 4314129 w 6216702"/>
                  <a:gd name="connsiteY1" fmla="*/ 765103 h 3912056"/>
                  <a:gd name="connsiteX2" fmla="*/ 2362355 w 6216702"/>
                  <a:gd name="connsiteY2" fmla="*/ 721101 h 3912056"/>
                  <a:gd name="connsiteX3" fmla="*/ 2033147 w 6216702"/>
                  <a:gd name="connsiteY3" fmla="*/ 2285446 h 3912056"/>
                  <a:gd name="connsiteX4" fmla="*/ 849905 w 6216702"/>
                  <a:gd name="connsiteY4" fmla="*/ 2817129 h 3912056"/>
                  <a:gd name="connsiteX5" fmla="*/ 16433 w 6216702"/>
                  <a:gd name="connsiteY5" fmla="*/ 3789385 h 3912056"/>
                  <a:gd name="connsiteX6" fmla="*/ 0 w 6216702"/>
                  <a:gd name="connsiteY6" fmla="*/ 446 h 3912056"/>
                  <a:gd name="connsiteX7" fmla="*/ 6109407 w 6216702"/>
                  <a:gd name="connsiteY7" fmla="*/ 0 h 3912056"/>
                  <a:gd name="connsiteX0" fmla="*/ 6109407 w 6212589"/>
                  <a:gd name="connsiteY0" fmla="*/ 0 h 3912056"/>
                  <a:gd name="connsiteX1" fmla="*/ 4227908 w 6212589"/>
                  <a:gd name="connsiteY1" fmla="*/ 622123 h 3912056"/>
                  <a:gd name="connsiteX2" fmla="*/ 2362355 w 6212589"/>
                  <a:gd name="connsiteY2" fmla="*/ 721101 h 3912056"/>
                  <a:gd name="connsiteX3" fmla="*/ 2033147 w 6212589"/>
                  <a:gd name="connsiteY3" fmla="*/ 2285446 h 3912056"/>
                  <a:gd name="connsiteX4" fmla="*/ 849905 w 6212589"/>
                  <a:gd name="connsiteY4" fmla="*/ 2817129 h 3912056"/>
                  <a:gd name="connsiteX5" fmla="*/ 16433 w 6212589"/>
                  <a:gd name="connsiteY5" fmla="*/ 3789385 h 3912056"/>
                  <a:gd name="connsiteX6" fmla="*/ 0 w 6212589"/>
                  <a:gd name="connsiteY6" fmla="*/ 446 h 3912056"/>
                  <a:gd name="connsiteX7" fmla="*/ 6109407 w 6212589"/>
                  <a:gd name="connsiteY7" fmla="*/ 0 h 3912056"/>
                  <a:gd name="connsiteX0" fmla="*/ 6109407 w 6213116"/>
                  <a:gd name="connsiteY0" fmla="*/ 0 h 3912056"/>
                  <a:gd name="connsiteX1" fmla="*/ 4227908 w 6213116"/>
                  <a:gd name="connsiteY1" fmla="*/ 622123 h 3912056"/>
                  <a:gd name="connsiteX2" fmla="*/ 2290505 w 6213116"/>
                  <a:gd name="connsiteY2" fmla="*/ 721102 h 3912056"/>
                  <a:gd name="connsiteX3" fmla="*/ 2033147 w 6213116"/>
                  <a:gd name="connsiteY3" fmla="*/ 2285446 h 3912056"/>
                  <a:gd name="connsiteX4" fmla="*/ 849905 w 6213116"/>
                  <a:gd name="connsiteY4" fmla="*/ 2817129 h 3912056"/>
                  <a:gd name="connsiteX5" fmla="*/ 16433 w 6213116"/>
                  <a:gd name="connsiteY5" fmla="*/ 3789385 h 3912056"/>
                  <a:gd name="connsiteX6" fmla="*/ 0 w 6213116"/>
                  <a:gd name="connsiteY6" fmla="*/ 446 h 3912056"/>
                  <a:gd name="connsiteX7" fmla="*/ 6109407 w 6213116"/>
                  <a:gd name="connsiteY7" fmla="*/ 0 h 3912056"/>
                  <a:gd name="connsiteX0" fmla="*/ 6109407 w 6214399"/>
                  <a:gd name="connsiteY0" fmla="*/ 0 h 3912056"/>
                  <a:gd name="connsiteX1" fmla="*/ 4227908 w 6214399"/>
                  <a:gd name="connsiteY1" fmla="*/ 622123 h 3912056"/>
                  <a:gd name="connsiteX2" fmla="*/ 2290505 w 6214399"/>
                  <a:gd name="connsiteY2" fmla="*/ 721102 h 3912056"/>
                  <a:gd name="connsiteX3" fmla="*/ 2033147 w 6214399"/>
                  <a:gd name="connsiteY3" fmla="*/ 2285446 h 3912056"/>
                  <a:gd name="connsiteX4" fmla="*/ 849905 w 6214399"/>
                  <a:gd name="connsiteY4" fmla="*/ 2817129 h 3912056"/>
                  <a:gd name="connsiteX5" fmla="*/ 16433 w 6214399"/>
                  <a:gd name="connsiteY5" fmla="*/ 3789385 h 3912056"/>
                  <a:gd name="connsiteX6" fmla="*/ 0 w 6214399"/>
                  <a:gd name="connsiteY6" fmla="*/ 446 h 3912056"/>
                  <a:gd name="connsiteX7" fmla="*/ 6109407 w 6214399"/>
                  <a:gd name="connsiteY7" fmla="*/ 0 h 3912056"/>
                  <a:gd name="connsiteX0" fmla="*/ 6109407 w 6231869"/>
                  <a:gd name="connsiteY0" fmla="*/ 0 h 3912056"/>
                  <a:gd name="connsiteX1" fmla="*/ 4227908 w 6231869"/>
                  <a:gd name="connsiteY1" fmla="*/ 622123 h 3912056"/>
                  <a:gd name="connsiteX2" fmla="*/ 2290505 w 6231869"/>
                  <a:gd name="connsiteY2" fmla="*/ 721102 h 3912056"/>
                  <a:gd name="connsiteX3" fmla="*/ 2033147 w 6231869"/>
                  <a:gd name="connsiteY3" fmla="*/ 2285446 h 3912056"/>
                  <a:gd name="connsiteX4" fmla="*/ 849905 w 6231869"/>
                  <a:gd name="connsiteY4" fmla="*/ 2817129 h 3912056"/>
                  <a:gd name="connsiteX5" fmla="*/ 16433 w 6231869"/>
                  <a:gd name="connsiteY5" fmla="*/ 3789385 h 3912056"/>
                  <a:gd name="connsiteX6" fmla="*/ 0 w 6231869"/>
                  <a:gd name="connsiteY6" fmla="*/ 446 h 3912056"/>
                  <a:gd name="connsiteX7" fmla="*/ 6109407 w 6231869"/>
                  <a:gd name="connsiteY7" fmla="*/ 0 h 3912056"/>
                  <a:gd name="connsiteX0" fmla="*/ 6109407 w 6263187"/>
                  <a:gd name="connsiteY0" fmla="*/ 0 h 3912056"/>
                  <a:gd name="connsiteX1" fmla="*/ 4227908 w 6263187"/>
                  <a:gd name="connsiteY1" fmla="*/ 622123 h 3912056"/>
                  <a:gd name="connsiteX2" fmla="*/ 2290505 w 6263187"/>
                  <a:gd name="connsiteY2" fmla="*/ 721102 h 3912056"/>
                  <a:gd name="connsiteX3" fmla="*/ 2033147 w 6263187"/>
                  <a:gd name="connsiteY3" fmla="*/ 2285446 h 3912056"/>
                  <a:gd name="connsiteX4" fmla="*/ 849905 w 6263187"/>
                  <a:gd name="connsiteY4" fmla="*/ 2817129 h 3912056"/>
                  <a:gd name="connsiteX5" fmla="*/ 16433 w 6263187"/>
                  <a:gd name="connsiteY5" fmla="*/ 3789385 h 3912056"/>
                  <a:gd name="connsiteX6" fmla="*/ 0 w 6263187"/>
                  <a:gd name="connsiteY6" fmla="*/ 446 h 3912056"/>
                  <a:gd name="connsiteX7" fmla="*/ 6109407 w 6263187"/>
                  <a:gd name="connsiteY7" fmla="*/ 0 h 3912056"/>
                  <a:gd name="connsiteX0" fmla="*/ 6109407 w 6251157"/>
                  <a:gd name="connsiteY0" fmla="*/ 53381 h 3965437"/>
                  <a:gd name="connsiteX1" fmla="*/ 4141687 w 6251157"/>
                  <a:gd name="connsiteY1" fmla="*/ 775590 h 3965437"/>
                  <a:gd name="connsiteX2" fmla="*/ 2290505 w 6251157"/>
                  <a:gd name="connsiteY2" fmla="*/ 774483 h 3965437"/>
                  <a:gd name="connsiteX3" fmla="*/ 2033147 w 6251157"/>
                  <a:gd name="connsiteY3" fmla="*/ 2338827 h 3965437"/>
                  <a:gd name="connsiteX4" fmla="*/ 849905 w 6251157"/>
                  <a:gd name="connsiteY4" fmla="*/ 2870510 h 3965437"/>
                  <a:gd name="connsiteX5" fmla="*/ 16433 w 6251157"/>
                  <a:gd name="connsiteY5" fmla="*/ 3842766 h 3965437"/>
                  <a:gd name="connsiteX6" fmla="*/ 0 w 6251157"/>
                  <a:gd name="connsiteY6" fmla="*/ 53827 h 3965437"/>
                  <a:gd name="connsiteX7" fmla="*/ 6109407 w 6251157"/>
                  <a:gd name="connsiteY7" fmla="*/ 53381 h 3965437"/>
                  <a:gd name="connsiteX0" fmla="*/ 6109407 w 6249177"/>
                  <a:gd name="connsiteY0" fmla="*/ 53381 h 3965437"/>
                  <a:gd name="connsiteX1" fmla="*/ 4141687 w 6249177"/>
                  <a:gd name="connsiteY1" fmla="*/ 775590 h 3965437"/>
                  <a:gd name="connsiteX2" fmla="*/ 2520428 w 6249177"/>
                  <a:gd name="connsiteY2" fmla="*/ 1131930 h 3965437"/>
                  <a:gd name="connsiteX3" fmla="*/ 2033147 w 6249177"/>
                  <a:gd name="connsiteY3" fmla="*/ 2338827 h 3965437"/>
                  <a:gd name="connsiteX4" fmla="*/ 849905 w 6249177"/>
                  <a:gd name="connsiteY4" fmla="*/ 2870510 h 3965437"/>
                  <a:gd name="connsiteX5" fmla="*/ 16433 w 6249177"/>
                  <a:gd name="connsiteY5" fmla="*/ 3842766 h 3965437"/>
                  <a:gd name="connsiteX6" fmla="*/ 0 w 6249177"/>
                  <a:gd name="connsiteY6" fmla="*/ 53827 h 3965437"/>
                  <a:gd name="connsiteX7" fmla="*/ 6109407 w 6249177"/>
                  <a:gd name="connsiteY7" fmla="*/ 53381 h 3965437"/>
                  <a:gd name="connsiteX0" fmla="*/ 6109407 w 6258571"/>
                  <a:gd name="connsiteY0" fmla="*/ 72445 h 3984501"/>
                  <a:gd name="connsiteX1" fmla="*/ 4227908 w 6258571"/>
                  <a:gd name="connsiteY1" fmla="*/ 1052016 h 3984501"/>
                  <a:gd name="connsiteX2" fmla="*/ 2520428 w 6258571"/>
                  <a:gd name="connsiteY2" fmla="*/ 1150994 h 3984501"/>
                  <a:gd name="connsiteX3" fmla="*/ 2033147 w 6258571"/>
                  <a:gd name="connsiteY3" fmla="*/ 2357891 h 3984501"/>
                  <a:gd name="connsiteX4" fmla="*/ 849905 w 6258571"/>
                  <a:gd name="connsiteY4" fmla="*/ 2889574 h 3984501"/>
                  <a:gd name="connsiteX5" fmla="*/ 16433 w 6258571"/>
                  <a:gd name="connsiteY5" fmla="*/ 3861830 h 3984501"/>
                  <a:gd name="connsiteX6" fmla="*/ 0 w 6258571"/>
                  <a:gd name="connsiteY6" fmla="*/ 72891 h 3984501"/>
                  <a:gd name="connsiteX7" fmla="*/ 6109407 w 6258571"/>
                  <a:gd name="connsiteY7" fmla="*/ 72445 h 3984501"/>
                  <a:gd name="connsiteX0" fmla="*/ 6109407 w 6224172"/>
                  <a:gd name="connsiteY0" fmla="*/ 72445 h 3984501"/>
                  <a:gd name="connsiteX1" fmla="*/ 4227908 w 6224172"/>
                  <a:gd name="connsiteY1" fmla="*/ 1052016 h 3984501"/>
                  <a:gd name="connsiteX2" fmla="*/ 2520428 w 6224172"/>
                  <a:gd name="connsiteY2" fmla="*/ 1150994 h 3984501"/>
                  <a:gd name="connsiteX3" fmla="*/ 2033147 w 6224172"/>
                  <a:gd name="connsiteY3" fmla="*/ 2357891 h 3984501"/>
                  <a:gd name="connsiteX4" fmla="*/ 849905 w 6224172"/>
                  <a:gd name="connsiteY4" fmla="*/ 2889574 h 3984501"/>
                  <a:gd name="connsiteX5" fmla="*/ 16433 w 6224172"/>
                  <a:gd name="connsiteY5" fmla="*/ 3861830 h 3984501"/>
                  <a:gd name="connsiteX6" fmla="*/ 0 w 6224172"/>
                  <a:gd name="connsiteY6" fmla="*/ 72891 h 3984501"/>
                  <a:gd name="connsiteX7" fmla="*/ 6109407 w 6224172"/>
                  <a:gd name="connsiteY7" fmla="*/ 72445 h 3984501"/>
                  <a:gd name="connsiteX0" fmla="*/ 6109407 w 6241461"/>
                  <a:gd name="connsiteY0" fmla="*/ 72445 h 3984501"/>
                  <a:gd name="connsiteX1" fmla="*/ 4227908 w 6241461"/>
                  <a:gd name="connsiteY1" fmla="*/ 1052016 h 3984501"/>
                  <a:gd name="connsiteX2" fmla="*/ 2520428 w 6241461"/>
                  <a:gd name="connsiteY2" fmla="*/ 1150994 h 3984501"/>
                  <a:gd name="connsiteX3" fmla="*/ 2033147 w 6241461"/>
                  <a:gd name="connsiteY3" fmla="*/ 2357891 h 3984501"/>
                  <a:gd name="connsiteX4" fmla="*/ 849905 w 6241461"/>
                  <a:gd name="connsiteY4" fmla="*/ 2889574 h 3984501"/>
                  <a:gd name="connsiteX5" fmla="*/ 16433 w 6241461"/>
                  <a:gd name="connsiteY5" fmla="*/ 3861830 h 3984501"/>
                  <a:gd name="connsiteX6" fmla="*/ 0 w 6241461"/>
                  <a:gd name="connsiteY6" fmla="*/ 72891 h 3984501"/>
                  <a:gd name="connsiteX7" fmla="*/ 6109407 w 6241461"/>
                  <a:gd name="connsiteY7" fmla="*/ 72445 h 3984501"/>
                  <a:gd name="connsiteX0" fmla="*/ 6109407 w 6201346"/>
                  <a:gd name="connsiteY0" fmla="*/ 55500 h 3967556"/>
                  <a:gd name="connsiteX1" fmla="*/ 3739321 w 6201346"/>
                  <a:gd name="connsiteY1" fmla="*/ 806305 h 3967556"/>
                  <a:gd name="connsiteX2" fmla="*/ 2520428 w 6201346"/>
                  <a:gd name="connsiteY2" fmla="*/ 1134049 h 3967556"/>
                  <a:gd name="connsiteX3" fmla="*/ 2033147 w 6201346"/>
                  <a:gd name="connsiteY3" fmla="*/ 2340946 h 3967556"/>
                  <a:gd name="connsiteX4" fmla="*/ 849905 w 6201346"/>
                  <a:gd name="connsiteY4" fmla="*/ 2872629 h 3967556"/>
                  <a:gd name="connsiteX5" fmla="*/ 16433 w 6201346"/>
                  <a:gd name="connsiteY5" fmla="*/ 3844885 h 3967556"/>
                  <a:gd name="connsiteX6" fmla="*/ 0 w 6201346"/>
                  <a:gd name="connsiteY6" fmla="*/ 55946 h 3967556"/>
                  <a:gd name="connsiteX7" fmla="*/ 6109407 w 6201346"/>
                  <a:gd name="connsiteY7" fmla="*/ 55500 h 3967556"/>
                  <a:gd name="connsiteX0" fmla="*/ 6109407 w 6211840"/>
                  <a:gd name="connsiteY0" fmla="*/ 55500 h 3967556"/>
                  <a:gd name="connsiteX1" fmla="*/ 3739321 w 6211840"/>
                  <a:gd name="connsiteY1" fmla="*/ 806305 h 3967556"/>
                  <a:gd name="connsiteX2" fmla="*/ 2549169 w 6211840"/>
                  <a:gd name="connsiteY2" fmla="*/ 1405710 h 3967556"/>
                  <a:gd name="connsiteX3" fmla="*/ 2033147 w 6211840"/>
                  <a:gd name="connsiteY3" fmla="*/ 2340946 h 3967556"/>
                  <a:gd name="connsiteX4" fmla="*/ 849905 w 6211840"/>
                  <a:gd name="connsiteY4" fmla="*/ 2872629 h 3967556"/>
                  <a:gd name="connsiteX5" fmla="*/ 16433 w 6211840"/>
                  <a:gd name="connsiteY5" fmla="*/ 3844885 h 3967556"/>
                  <a:gd name="connsiteX6" fmla="*/ 0 w 6211840"/>
                  <a:gd name="connsiteY6" fmla="*/ 55946 h 3967556"/>
                  <a:gd name="connsiteX7" fmla="*/ 6109407 w 6211840"/>
                  <a:gd name="connsiteY7" fmla="*/ 55500 h 39675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211840" h="3967556">
                    <a:moveTo>
                      <a:pt x="6109407" y="55500"/>
                    </a:moveTo>
                    <a:cubicBezTo>
                      <a:pt x="6732627" y="180560"/>
                      <a:pt x="4332694" y="581270"/>
                      <a:pt x="3739321" y="806305"/>
                    </a:cubicBezTo>
                    <a:cubicBezTo>
                      <a:pt x="3145948" y="1031340"/>
                      <a:pt x="2833531" y="1149936"/>
                      <a:pt x="2549169" y="1405710"/>
                    </a:cubicBezTo>
                    <a:cubicBezTo>
                      <a:pt x="2264807" y="1661484"/>
                      <a:pt x="2316358" y="2096460"/>
                      <a:pt x="2033147" y="2340946"/>
                    </a:cubicBezTo>
                    <a:cubicBezTo>
                      <a:pt x="1749936" y="2585432"/>
                      <a:pt x="1123753" y="2574313"/>
                      <a:pt x="849905" y="2872629"/>
                    </a:cubicBezTo>
                    <a:cubicBezTo>
                      <a:pt x="576057" y="3170945"/>
                      <a:pt x="16720" y="4345629"/>
                      <a:pt x="16433" y="3844885"/>
                    </a:cubicBezTo>
                    <a:cubicBezTo>
                      <a:pt x="15745" y="2643863"/>
                      <a:pt x="15057" y="1171182"/>
                      <a:pt x="0" y="55946"/>
                    </a:cubicBezTo>
                    <a:cubicBezTo>
                      <a:pt x="2036469" y="55797"/>
                      <a:pt x="5486187" y="-69560"/>
                      <a:pt x="6109407" y="5550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 dirty="0"/>
              </a:p>
            </p:txBody>
          </p:sp>
        </p:grpSp>
        <p:grpSp>
          <p:nvGrpSpPr>
            <p:cNvPr id="60" name="กลุ่ม 59">
              <a:extLst>
                <a:ext uri="{FF2B5EF4-FFF2-40B4-BE49-F238E27FC236}">
                  <a16:creationId xmlns:a16="http://schemas.microsoft.com/office/drawing/2014/main" id="{5063384C-1B67-4C48-859F-3B720252A26A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255808" y="373919"/>
              <a:ext cx="376162" cy="907724"/>
              <a:chOff x="6264894" y="1446698"/>
              <a:chExt cx="759640" cy="1984379"/>
            </a:xfrm>
          </p:grpSpPr>
          <p:sp>
            <p:nvSpPr>
              <p:cNvPr id="61" name="วงรี 60">
                <a:extLst>
                  <a:ext uri="{FF2B5EF4-FFF2-40B4-BE49-F238E27FC236}">
                    <a16:creationId xmlns:a16="http://schemas.microsoft.com/office/drawing/2014/main" id="{36043F64-AE10-48E1-83C6-E74C5B6505F5}"/>
                  </a:ext>
                </a:extLst>
              </p:cNvPr>
              <p:cNvSpPr/>
              <p:nvPr/>
            </p:nvSpPr>
            <p:spPr>
              <a:xfrm>
                <a:off x="6264894" y="14508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62" name="วงรี 61">
                <a:extLst>
                  <a:ext uri="{FF2B5EF4-FFF2-40B4-BE49-F238E27FC236}">
                    <a16:creationId xmlns:a16="http://schemas.microsoft.com/office/drawing/2014/main" id="{CBF52C19-C282-41CB-A7C0-48F1DF132FDC}"/>
                  </a:ext>
                </a:extLst>
              </p:cNvPr>
              <p:cNvSpPr/>
              <p:nvPr/>
            </p:nvSpPr>
            <p:spPr>
              <a:xfrm>
                <a:off x="6264894" y="16508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63" name="วงรี 62">
                <a:extLst>
                  <a:ext uri="{FF2B5EF4-FFF2-40B4-BE49-F238E27FC236}">
                    <a16:creationId xmlns:a16="http://schemas.microsoft.com/office/drawing/2014/main" id="{7DDA6A80-4690-4C1B-A94D-40F36F4808BF}"/>
                  </a:ext>
                </a:extLst>
              </p:cNvPr>
              <p:cNvSpPr/>
              <p:nvPr/>
            </p:nvSpPr>
            <p:spPr>
              <a:xfrm>
                <a:off x="6264894" y="185090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64" name="วงรี 63">
                <a:extLst>
                  <a:ext uri="{FF2B5EF4-FFF2-40B4-BE49-F238E27FC236}">
                    <a16:creationId xmlns:a16="http://schemas.microsoft.com/office/drawing/2014/main" id="{61A1373D-3938-4F72-AC4E-E968BA8F0228}"/>
                  </a:ext>
                </a:extLst>
              </p:cNvPr>
              <p:cNvSpPr/>
              <p:nvPr/>
            </p:nvSpPr>
            <p:spPr>
              <a:xfrm>
                <a:off x="6264894" y="205092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65" name="วงรี 64">
                <a:extLst>
                  <a:ext uri="{FF2B5EF4-FFF2-40B4-BE49-F238E27FC236}">
                    <a16:creationId xmlns:a16="http://schemas.microsoft.com/office/drawing/2014/main" id="{FBB0A0A6-1766-41CD-B47C-B65A5D10B60B}"/>
                  </a:ext>
                </a:extLst>
              </p:cNvPr>
              <p:cNvSpPr/>
              <p:nvPr/>
            </p:nvSpPr>
            <p:spPr>
              <a:xfrm>
                <a:off x="6264894" y="22509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66" name="วงรี 65">
                <a:extLst>
                  <a:ext uri="{FF2B5EF4-FFF2-40B4-BE49-F238E27FC236}">
                    <a16:creationId xmlns:a16="http://schemas.microsoft.com/office/drawing/2014/main" id="{F3C923B7-F97B-4F27-B22C-C23479043118}"/>
                  </a:ext>
                </a:extLst>
              </p:cNvPr>
              <p:cNvSpPr/>
              <p:nvPr/>
            </p:nvSpPr>
            <p:spPr>
              <a:xfrm>
                <a:off x="6264894" y="24509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67" name="วงรี 66">
                <a:extLst>
                  <a:ext uri="{FF2B5EF4-FFF2-40B4-BE49-F238E27FC236}">
                    <a16:creationId xmlns:a16="http://schemas.microsoft.com/office/drawing/2014/main" id="{3A3D4065-2C55-4581-9E65-7CF7555CDCCD}"/>
                  </a:ext>
                </a:extLst>
              </p:cNvPr>
              <p:cNvSpPr/>
              <p:nvPr/>
            </p:nvSpPr>
            <p:spPr>
              <a:xfrm>
                <a:off x="6264894" y="265100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68" name="วงรี 67">
                <a:extLst>
                  <a:ext uri="{FF2B5EF4-FFF2-40B4-BE49-F238E27FC236}">
                    <a16:creationId xmlns:a16="http://schemas.microsoft.com/office/drawing/2014/main" id="{2A971D1F-3270-497F-B94D-4359CFF5097A}"/>
                  </a:ext>
                </a:extLst>
              </p:cNvPr>
              <p:cNvSpPr/>
              <p:nvPr/>
            </p:nvSpPr>
            <p:spPr>
              <a:xfrm>
                <a:off x="6264894" y="285102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69" name="วงรี 68">
                <a:extLst>
                  <a:ext uri="{FF2B5EF4-FFF2-40B4-BE49-F238E27FC236}">
                    <a16:creationId xmlns:a16="http://schemas.microsoft.com/office/drawing/2014/main" id="{57687707-7206-4153-B28C-28F63D8AC682}"/>
                  </a:ext>
                </a:extLst>
              </p:cNvPr>
              <p:cNvSpPr/>
              <p:nvPr/>
            </p:nvSpPr>
            <p:spPr>
              <a:xfrm>
                <a:off x="6264894" y="30510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 dirty="0"/>
              </a:p>
            </p:txBody>
          </p:sp>
          <p:sp>
            <p:nvSpPr>
              <p:cNvPr id="70" name="วงรี 69">
                <a:extLst>
                  <a:ext uri="{FF2B5EF4-FFF2-40B4-BE49-F238E27FC236}">
                    <a16:creationId xmlns:a16="http://schemas.microsoft.com/office/drawing/2014/main" id="{FE901680-D2A7-41ED-8B46-82035F174F4D}"/>
                  </a:ext>
                </a:extLst>
              </p:cNvPr>
              <p:cNvSpPr/>
              <p:nvPr/>
            </p:nvSpPr>
            <p:spPr>
              <a:xfrm>
                <a:off x="6264894" y="32510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71" name="วงรี 70">
                <a:extLst>
                  <a:ext uri="{FF2B5EF4-FFF2-40B4-BE49-F238E27FC236}">
                    <a16:creationId xmlns:a16="http://schemas.microsoft.com/office/drawing/2014/main" id="{43BB84BE-9DA4-444F-A656-778A792D2066}"/>
                  </a:ext>
                </a:extLst>
              </p:cNvPr>
              <p:cNvSpPr/>
              <p:nvPr/>
            </p:nvSpPr>
            <p:spPr>
              <a:xfrm>
                <a:off x="6554714" y="14487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72" name="วงรี 71">
                <a:extLst>
                  <a:ext uri="{FF2B5EF4-FFF2-40B4-BE49-F238E27FC236}">
                    <a16:creationId xmlns:a16="http://schemas.microsoft.com/office/drawing/2014/main" id="{B1E54609-962D-49EA-A36B-7EA95D697FF6}"/>
                  </a:ext>
                </a:extLst>
              </p:cNvPr>
              <p:cNvSpPr/>
              <p:nvPr/>
            </p:nvSpPr>
            <p:spPr>
              <a:xfrm>
                <a:off x="6554714" y="16488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73" name="วงรี 72">
                <a:extLst>
                  <a:ext uri="{FF2B5EF4-FFF2-40B4-BE49-F238E27FC236}">
                    <a16:creationId xmlns:a16="http://schemas.microsoft.com/office/drawing/2014/main" id="{4249E772-E248-47E2-BBAB-0291054D4720}"/>
                  </a:ext>
                </a:extLst>
              </p:cNvPr>
              <p:cNvSpPr/>
              <p:nvPr/>
            </p:nvSpPr>
            <p:spPr>
              <a:xfrm>
                <a:off x="6554714" y="184882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74" name="วงรี 73">
                <a:extLst>
                  <a:ext uri="{FF2B5EF4-FFF2-40B4-BE49-F238E27FC236}">
                    <a16:creationId xmlns:a16="http://schemas.microsoft.com/office/drawing/2014/main" id="{AB119595-6946-4196-9F2E-F14911126934}"/>
                  </a:ext>
                </a:extLst>
              </p:cNvPr>
              <p:cNvSpPr/>
              <p:nvPr/>
            </p:nvSpPr>
            <p:spPr>
              <a:xfrm>
                <a:off x="6554714" y="204885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75" name="วงรี 74">
                <a:extLst>
                  <a:ext uri="{FF2B5EF4-FFF2-40B4-BE49-F238E27FC236}">
                    <a16:creationId xmlns:a16="http://schemas.microsoft.com/office/drawing/2014/main" id="{84B47960-2D2B-4ED8-950B-9CE3F526EDB1}"/>
                  </a:ext>
                </a:extLst>
              </p:cNvPr>
              <p:cNvSpPr/>
              <p:nvPr/>
            </p:nvSpPr>
            <p:spPr>
              <a:xfrm>
                <a:off x="6554714" y="22488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76" name="วงรี 75">
                <a:extLst>
                  <a:ext uri="{FF2B5EF4-FFF2-40B4-BE49-F238E27FC236}">
                    <a16:creationId xmlns:a16="http://schemas.microsoft.com/office/drawing/2014/main" id="{660F6C5E-ECCA-45B6-973D-3F3237CA3209}"/>
                  </a:ext>
                </a:extLst>
              </p:cNvPr>
              <p:cNvSpPr/>
              <p:nvPr/>
            </p:nvSpPr>
            <p:spPr>
              <a:xfrm>
                <a:off x="6554714" y="24489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77" name="วงรี 76">
                <a:extLst>
                  <a:ext uri="{FF2B5EF4-FFF2-40B4-BE49-F238E27FC236}">
                    <a16:creationId xmlns:a16="http://schemas.microsoft.com/office/drawing/2014/main" id="{BAB559BF-9D71-4F40-9506-56E190133E99}"/>
                  </a:ext>
                </a:extLst>
              </p:cNvPr>
              <p:cNvSpPr/>
              <p:nvPr/>
            </p:nvSpPr>
            <p:spPr>
              <a:xfrm>
                <a:off x="6554714" y="264892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78" name="วงรี 77">
                <a:extLst>
                  <a:ext uri="{FF2B5EF4-FFF2-40B4-BE49-F238E27FC236}">
                    <a16:creationId xmlns:a16="http://schemas.microsoft.com/office/drawing/2014/main" id="{30A0802E-40FA-4B03-BFF6-642C8184E2DF}"/>
                  </a:ext>
                </a:extLst>
              </p:cNvPr>
              <p:cNvSpPr/>
              <p:nvPr/>
            </p:nvSpPr>
            <p:spPr>
              <a:xfrm>
                <a:off x="6554714" y="284895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79" name="วงรี 78">
                <a:extLst>
                  <a:ext uri="{FF2B5EF4-FFF2-40B4-BE49-F238E27FC236}">
                    <a16:creationId xmlns:a16="http://schemas.microsoft.com/office/drawing/2014/main" id="{7AA9AE6D-DBCD-445D-8282-A5A6EF704155}"/>
                  </a:ext>
                </a:extLst>
              </p:cNvPr>
              <p:cNvSpPr/>
              <p:nvPr/>
            </p:nvSpPr>
            <p:spPr>
              <a:xfrm>
                <a:off x="6554714" y="30489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80" name="วงรี 79">
                <a:extLst>
                  <a:ext uri="{FF2B5EF4-FFF2-40B4-BE49-F238E27FC236}">
                    <a16:creationId xmlns:a16="http://schemas.microsoft.com/office/drawing/2014/main" id="{E2AA38E1-88E4-4FD3-AB6B-C1C259132217}"/>
                  </a:ext>
                </a:extLst>
              </p:cNvPr>
              <p:cNvSpPr/>
              <p:nvPr/>
            </p:nvSpPr>
            <p:spPr>
              <a:xfrm>
                <a:off x="6554714" y="32490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81" name="วงรี 80">
                <a:extLst>
                  <a:ext uri="{FF2B5EF4-FFF2-40B4-BE49-F238E27FC236}">
                    <a16:creationId xmlns:a16="http://schemas.microsoft.com/office/drawing/2014/main" id="{212CA890-9015-456E-98AA-AE1FEAB94E68}"/>
                  </a:ext>
                </a:extLst>
              </p:cNvPr>
              <p:cNvSpPr/>
              <p:nvPr/>
            </p:nvSpPr>
            <p:spPr>
              <a:xfrm>
                <a:off x="6844534" y="14466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82" name="วงรี 81">
                <a:extLst>
                  <a:ext uri="{FF2B5EF4-FFF2-40B4-BE49-F238E27FC236}">
                    <a16:creationId xmlns:a16="http://schemas.microsoft.com/office/drawing/2014/main" id="{28142ACE-1576-457B-9FFB-A6E640C94C93}"/>
                  </a:ext>
                </a:extLst>
              </p:cNvPr>
              <p:cNvSpPr/>
              <p:nvPr/>
            </p:nvSpPr>
            <p:spPr>
              <a:xfrm>
                <a:off x="6844534" y="16467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83" name="วงรี 82">
                <a:extLst>
                  <a:ext uri="{FF2B5EF4-FFF2-40B4-BE49-F238E27FC236}">
                    <a16:creationId xmlns:a16="http://schemas.microsoft.com/office/drawing/2014/main" id="{9E65A5C0-A1A5-4257-B83F-64DB62AD6D4A}"/>
                  </a:ext>
                </a:extLst>
              </p:cNvPr>
              <p:cNvSpPr/>
              <p:nvPr/>
            </p:nvSpPr>
            <p:spPr>
              <a:xfrm>
                <a:off x="6844534" y="184674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84" name="วงรี 83">
                <a:extLst>
                  <a:ext uri="{FF2B5EF4-FFF2-40B4-BE49-F238E27FC236}">
                    <a16:creationId xmlns:a16="http://schemas.microsoft.com/office/drawing/2014/main" id="{F456F59F-3E8B-4A9C-A0A6-9D9A58347391}"/>
                  </a:ext>
                </a:extLst>
              </p:cNvPr>
              <p:cNvSpPr/>
              <p:nvPr/>
            </p:nvSpPr>
            <p:spPr>
              <a:xfrm>
                <a:off x="6844534" y="204677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85" name="วงรี 84">
                <a:extLst>
                  <a:ext uri="{FF2B5EF4-FFF2-40B4-BE49-F238E27FC236}">
                    <a16:creationId xmlns:a16="http://schemas.microsoft.com/office/drawing/2014/main" id="{C6C7035C-D720-4782-9889-E7C52F07F731}"/>
                  </a:ext>
                </a:extLst>
              </p:cNvPr>
              <p:cNvSpPr/>
              <p:nvPr/>
            </p:nvSpPr>
            <p:spPr>
              <a:xfrm>
                <a:off x="6844534" y="22467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86" name="วงรี 85">
                <a:extLst>
                  <a:ext uri="{FF2B5EF4-FFF2-40B4-BE49-F238E27FC236}">
                    <a16:creationId xmlns:a16="http://schemas.microsoft.com/office/drawing/2014/main" id="{12958C89-FAC6-4D6B-A6BC-89E7F57F49A9}"/>
                  </a:ext>
                </a:extLst>
              </p:cNvPr>
              <p:cNvSpPr/>
              <p:nvPr/>
            </p:nvSpPr>
            <p:spPr>
              <a:xfrm>
                <a:off x="6844534" y="24468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87" name="วงรี 86">
                <a:extLst>
                  <a:ext uri="{FF2B5EF4-FFF2-40B4-BE49-F238E27FC236}">
                    <a16:creationId xmlns:a16="http://schemas.microsoft.com/office/drawing/2014/main" id="{0EB9EF5B-9B6B-4CCD-9D23-F1A66E05B5E1}"/>
                  </a:ext>
                </a:extLst>
              </p:cNvPr>
              <p:cNvSpPr/>
              <p:nvPr/>
            </p:nvSpPr>
            <p:spPr>
              <a:xfrm>
                <a:off x="6844534" y="264684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88" name="วงรี 87">
                <a:extLst>
                  <a:ext uri="{FF2B5EF4-FFF2-40B4-BE49-F238E27FC236}">
                    <a16:creationId xmlns:a16="http://schemas.microsoft.com/office/drawing/2014/main" id="{4B41C75B-F80A-4FD0-B1BE-56B30ECAE20E}"/>
                  </a:ext>
                </a:extLst>
              </p:cNvPr>
              <p:cNvSpPr/>
              <p:nvPr/>
            </p:nvSpPr>
            <p:spPr>
              <a:xfrm>
                <a:off x="6844534" y="284687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89" name="วงรี 88">
                <a:extLst>
                  <a:ext uri="{FF2B5EF4-FFF2-40B4-BE49-F238E27FC236}">
                    <a16:creationId xmlns:a16="http://schemas.microsoft.com/office/drawing/2014/main" id="{6E7786C0-A46F-4381-8D9D-7B9F8A2056D0}"/>
                  </a:ext>
                </a:extLst>
              </p:cNvPr>
              <p:cNvSpPr/>
              <p:nvPr/>
            </p:nvSpPr>
            <p:spPr>
              <a:xfrm>
                <a:off x="6844534" y="30468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90" name="วงรี 89">
                <a:extLst>
                  <a:ext uri="{FF2B5EF4-FFF2-40B4-BE49-F238E27FC236}">
                    <a16:creationId xmlns:a16="http://schemas.microsoft.com/office/drawing/2014/main" id="{1E352FA3-EDA1-40E7-926E-C03C10A26667}"/>
                  </a:ext>
                </a:extLst>
              </p:cNvPr>
              <p:cNvSpPr/>
              <p:nvPr/>
            </p:nvSpPr>
            <p:spPr>
              <a:xfrm>
                <a:off x="6844534" y="32469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</p:grpSp>
        <p:grpSp>
          <p:nvGrpSpPr>
            <p:cNvPr id="125" name="กลุ่ม 124">
              <a:extLst>
                <a:ext uri="{FF2B5EF4-FFF2-40B4-BE49-F238E27FC236}">
                  <a16:creationId xmlns:a16="http://schemas.microsoft.com/office/drawing/2014/main" id="{2A7EF110-C613-43EC-A91B-8724C8B7B2A1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2133939" y="4354181"/>
              <a:ext cx="347486" cy="982634"/>
              <a:chOff x="6264894" y="1446698"/>
              <a:chExt cx="759640" cy="1984379"/>
            </a:xfrm>
          </p:grpSpPr>
          <p:sp>
            <p:nvSpPr>
              <p:cNvPr id="126" name="วงรี 125">
                <a:extLst>
                  <a:ext uri="{FF2B5EF4-FFF2-40B4-BE49-F238E27FC236}">
                    <a16:creationId xmlns:a16="http://schemas.microsoft.com/office/drawing/2014/main" id="{087B597C-BD80-4707-83EB-0CA0D38815FA}"/>
                  </a:ext>
                </a:extLst>
              </p:cNvPr>
              <p:cNvSpPr/>
              <p:nvPr/>
            </p:nvSpPr>
            <p:spPr>
              <a:xfrm>
                <a:off x="6264894" y="14508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27" name="วงรี 126">
                <a:extLst>
                  <a:ext uri="{FF2B5EF4-FFF2-40B4-BE49-F238E27FC236}">
                    <a16:creationId xmlns:a16="http://schemas.microsoft.com/office/drawing/2014/main" id="{BCDC5252-3B1F-4471-83D6-157DD3488F1D}"/>
                  </a:ext>
                </a:extLst>
              </p:cNvPr>
              <p:cNvSpPr/>
              <p:nvPr/>
            </p:nvSpPr>
            <p:spPr>
              <a:xfrm>
                <a:off x="6264894" y="16508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28" name="วงรี 127">
                <a:extLst>
                  <a:ext uri="{FF2B5EF4-FFF2-40B4-BE49-F238E27FC236}">
                    <a16:creationId xmlns:a16="http://schemas.microsoft.com/office/drawing/2014/main" id="{72F01A66-27AA-4D43-B117-96BE8EDDD1AF}"/>
                  </a:ext>
                </a:extLst>
              </p:cNvPr>
              <p:cNvSpPr/>
              <p:nvPr/>
            </p:nvSpPr>
            <p:spPr>
              <a:xfrm>
                <a:off x="6264894" y="185090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29" name="วงรี 128">
                <a:extLst>
                  <a:ext uri="{FF2B5EF4-FFF2-40B4-BE49-F238E27FC236}">
                    <a16:creationId xmlns:a16="http://schemas.microsoft.com/office/drawing/2014/main" id="{C442AD09-F6A2-41BE-B9D4-C779372A7A48}"/>
                  </a:ext>
                </a:extLst>
              </p:cNvPr>
              <p:cNvSpPr/>
              <p:nvPr/>
            </p:nvSpPr>
            <p:spPr>
              <a:xfrm>
                <a:off x="6264894" y="205092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30" name="วงรี 129">
                <a:extLst>
                  <a:ext uri="{FF2B5EF4-FFF2-40B4-BE49-F238E27FC236}">
                    <a16:creationId xmlns:a16="http://schemas.microsoft.com/office/drawing/2014/main" id="{8F9C1533-F358-403F-9407-C2827AD41DB8}"/>
                  </a:ext>
                </a:extLst>
              </p:cNvPr>
              <p:cNvSpPr/>
              <p:nvPr/>
            </p:nvSpPr>
            <p:spPr>
              <a:xfrm>
                <a:off x="6264894" y="22509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31" name="วงรี 130">
                <a:extLst>
                  <a:ext uri="{FF2B5EF4-FFF2-40B4-BE49-F238E27FC236}">
                    <a16:creationId xmlns:a16="http://schemas.microsoft.com/office/drawing/2014/main" id="{E9409C88-8E7C-42F9-AD4C-AC78A21D9EDD}"/>
                  </a:ext>
                </a:extLst>
              </p:cNvPr>
              <p:cNvSpPr/>
              <p:nvPr/>
            </p:nvSpPr>
            <p:spPr>
              <a:xfrm>
                <a:off x="6264894" y="24509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32" name="วงรี 131">
                <a:extLst>
                  <a:ext uri="{FF2B5EF4-FFF2-40B4-BE49-F238E27FC236}">
                    <a16:creationId xmlns:a16="http://schemas.microsoft.com/office/drawing/2014/main" id="{4A7409C7-A987-4C36-8B3B-A5AC75002AAA}"/>
                  </a:ext>
                </a:extLst>
              </p:cNvPr>
              <p:cNvSpPr/>
              <p:nvPr/>
            </p:nvSpPr>
            <p:spPr>
              <a:xfrm>
                <a:off x="6264894" y="265100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33" name="วงรี 132">
                <a:extLst>
                  <a:ext uri="{FF2B5EF4-FFF2-40B4-BE49-F238E27FC236}">
                    <a16:creationId xmlns:a16="http://schemas.microsoft.com/office/drawing/2014/main" id="{8EE3D0AA-B694-4139-92D2-BD8E66EA6B63}"/>
                  </a:ext>
                </a:extLst>
              </p:cNvPr>
              <p:cNvSpPr/>
              <p:nvPr/>
            </p:nvSpPr>
            <p:spPr>
              <a:xfrm>
                <a:off x="6264894" y="285102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34" name="วงรี 133">
                <a:extLst>
                  <a:ext uri="{FF2B5EF4-FFF2-40B4-BE49-F238E27FC236}">
                    <a16:creationId xmlns:a16="http://schemas.microsoft.com/office/drawing/2014/main" id="{2BB0E1F4-1047-4408-8BFD-B5A0D565A2E6}"/>
                  </a:ext>
                </a:extLst>
              </p:cNvPr>
              <p:cNvSpPr/>
              <p:nvPr/>
            </p:nvSpPr>
            <p:spPr>
              <a:xfrm>
                <a:off x="6264894" y="30510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 dirty="0"/>
              </a:p>
            </p:txBody>
          </p:sp>
          <p:sp>
            <p:nvSpPr>
              <p:cNvPr id="135" name="วงรี 134">
                <a:extLst>
                  <a:ext uri="{FF2B5EF4-FFF2-40B4-BE49-F238E27FC236}">
                    <a16:creationId xmlns:a16="http://schemas.microsoft.com/office/drawing/2014/main" id="{0EF7C8D2-A0BA-42DF-A4B3-7E8357F14533}"/>
                  </a:ext>
                </a:extLst>
              </p:cNvPr>
              <p:cNvSpPr/>
              <p:nvPr/>
            </p:nvSpPr>
            <p:spPr>
              <a:xfrm>
                <a:off x="6264894" y="32510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36" name="วงรี 135">
                <a:extLst>
                  <a:ext uri="{FF2B5EF4-FFF2-40B4-BE49-F238E27FC236}">
                    <a16:creationId xmlns:a16="http://schemas.microsoft.com/office/drawing/2014/main" id="{BE23256E-38DF-49B1-93AC-78B4911E571A}"/>
                  </a:ext>
                </a:extLst>
              </p:cNvPr>
              <p:cNvSpPr/>
              <p:nvPr/>
            </p:nvSpPr>
            <p:spPr>
              <a:xfrm>
                <a:off x="6554714" y="14487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37" name="วงรี 136">
                <a:extLst>
                  <a:ext uri="{FF2B5EF4-FFF2-40B4-BE49-F238E27FC236}">
                    <a16:creationId xmlns:a16="http://schemas.microsoft.com/office/drawing/2014/main" id="{D2EBBCA6-A58E-409A-8BB1-46096F953522}"/>
                  </a:ext>
                </a:extLst>
              </p:cNvPr>
              <p:cNvSpPr/>
              <p:nvPr/>
            </p:nvSpPr>
            <p:spPr>
              <a:xfrm>
                <a:off x="6554714" y="16488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38" name="วงรี 137">
                <a:extLst>
                  <a:ext uri="{FF2B5EF4-FFF2-40B4-BE49-F238E27FC236}">
                    <a16:creationId xmlns:a16="http://schemas.microsoft.com/office/drawing/2014/main" id="{4EAA18AD-D225-4CAB-A830-06A73C29BA6B}"/>
                  </a:ext>
                </a:extLst>
              </p:cNvPr>
              <p:cNvSpPr/>
              <p:nvPr/>
            </p:nvSpPr>
            <p:spPr>
              <a:xfrm>
                <a:off x="6554714" y="184882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39" name="วงรี 138">
                <a:extLst>
                  <a:ext uri="{FF2B5EF4-FFF2-40B4-BE49-F238E27FC236}">
                    <a16:creationId xmlns:a16="http://schemas.microsoft.com/office/drawing/2014/main" id="{0C1FF6D6-BAFB-4890-BDAF-0321109E106E}"/>
                  </a:ext>
                </a:extLst>
              </p:cNvPr>
              <p:cNvSpPr/>
              <p:nvPr/>
            </p:nvSpPr>
            <p:spPr>
              <a:xfrm>
                <a:off x="6554714" y="204885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40" name="วงรี 139">
                <a:extLst>
                  <a:ext uri="{FF2B5EF4-FFF2-40B4-BE49-F238E27FC236}">
                    <a16:creationId xmlns:a16="http://schemas.microsoft.com/office/drawing/2014/main" id="{42CAA703-0698-4B2C-89D9-7623CE92359A}"/>
                  </a:ext>
                </a:extLst>
              </p:cNvPr>
              <p:cNvSpPr/>
              <p:nvPr/>
            </p:nvSpPr>
            <p:spPr>
              <a:xfrm>
                <a:off x="6554714" y="22488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41" name="วงรี 140">
                <a:extLst>
                  <a:ext uri="{FF2B5EF4-FFF2-40B4-BE49-F238E27FC236}">
                    <a16:creationId xmlns:a16="http://schemas.microsoft.com/office/drawing/2014/main" id="{DA7B4F7D-1D18-420D-8433-F99DF2BFD5EB}"/>
                  </a:ext>
                </a:extLst>
              </p:cNvPr>
              <p:cNvSpPr/>
              <p:nvPr/>
            </p:nvSpPr>
            <p:spPr>
              <a:xfrm>
                <a:off x="6554714" y="24489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42" name="วงรี 141">
                <a:extLst>
                  <a:ext uri="{FF2B5EF4-FFF2-40B4-BE49-F238E27FC236}">
                    <a16:creationId xmlns:a16="http://schemas.microsoft.com/office/drawing/2014/main" id="{AE91FF48-3E09-4F8A-AF4D-3AA54B047A9E}"/>
                  </a:ext>
                </a:extLst>
              </p:cNvPr>
              <p:cNvSpPr/>
              <p:nvPr/>
            </p:nvSpPr>
            <p:spPr>
              <a:xfrm>
                <a:off x="6554714" y="264892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43" name="วงรี 142">
                <a:extLst>
                  <a:ext uri="{FF2B5EF4-FFF2-40B4-BE49-F238E27FC236}">
                    <a16:creationId xmlns:a16="http://schemas.microsoft.com/office/drawing/2014/main" id="{813DCB89-6B66-45B5-8F7E-7706E9A8160B}"/>
                  </a:ext>
                </a:extLst>
              </p:cNvPr>
              <p:cNvSpPr/>
              <p:nvPr/>
            </p:nvSpPr>
            <p:spPr>
              <a:xfrm>
                <a:off x="6554714" y="284895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44" name="วงรี 143">
                <a:extLst>
                  <a:ext uri="{FF2B5EF4-FFF2-40B4-BE49-F238E27FC236}">
                    <a16:creationId xmlns:a16="http://schemas.microsoft.com/office/drawing/2014/main" id="{9795BA4E-5DC0-4DD6-A85F-8EA0857D4AD7}"/>
                  </a:ext>
                </a:extLst>
              </p:cNvPr>
              <p:cNvSpPr/>
              <p:nvPr/>
            </p:nvSpPr>
            <p:spPr>
              <a:xfrm>
                <a:off x="6554714" y="30489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45" name="วงรี 144">
                <a:extLst>
                  <a:ext uri="{FF2B5EF4-FFF2-40B4-BE49-F238E27FC236}">
                    <a16:creationId xmlns:a16="http://schemas.microsoft.com/office/drawing/2014/main" id="{E029C643-64FC-489A-961F-BA499DD96B5F}"/>
                  </a:ext>
                </a:extLst>
              </p:cNvPr>
              <p:cNvSpPr/>
              <p:nvPr/>
            </p:nvSpPr>
            <p:spPr>
              <a:xfrm>
                <a:off x="6554714" y="32490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46" name="วงรี 145">
                <a:extLst>
                  <a:ext uri="{FF2B5EF4-FFF2-40B4-BE49-F238E27FC236}">
                    <a16:creationId xmlns:a16="http://schemas.microsoft.com/office/drawing/2014/main" id="{30AB53CB-BFBE-474D-AB48-F68DE0EE987E}"/>
                  </a:ext>
                </a:extLst>
              </p:cNvPr>
              <p:cNvSpPr/>
              <p:nvPr/>
            </p:nvSpPr>
            <p:spPr>
              <a:xfrm>
                <a:off x="6844534" y="14466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47" name="วงรี 146">
                <a:extLst>
                  <a:ext uri="{FF2B5EF4-FFF2-40B4-BE49-F238E27FC236}">
                    <a16:creationId xmlns:a16="http://schemas.microsoft.com/office/drawing/2014/main" id="{086C549C-08DF-463C-8A3D-A381ADCD4108}"/>
                  </a:ext>
                </a:extLst>
              </p:cNvPr>
              <p:cNvSpPr/>
              <p:nvPr/>
            </p:nvSpPr>
            <p:spPr>
              <a:xfrm>
                <a:off x="6844534" y="16467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48" name="วงรี 147">
                <a:extLst>
                  <a:ext uri="{FF2B5EF4-FFF2-40B4-BE49-F238E27FC236}">
                    <a16:creationId xmlns:a16="http://schemas.microsoft.com/office/drawing/2014/main" id="{613A26D6-D114-4DB7-BF7A-3D4A1680BF71}"/>
                  </a:ext>
                </a:extLst>
              </p:cNvPr>
              <p:cNvSpPr/>
              <p:nvPr/>
            </p:nvSpPr>
            <p:spPr>
              <a:xfrm>
                <a:off x="6844534" y="184674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49" name="วงรี 148">
                <a:extLst>
                  <a:ext uri="{FF2B5EF4-FFF2-40B4-BE49-F238E27FC236}">
                    <a16:creationId xmlns:a16="http://schemas.microsoft.com/office/drawing/2014/main" id="{E27DDA30-C4D6-4AA2-ACA1-1D3C030E1D72}"/>
                  </a:ext>
                </a:extLst>
              </p:cNvPr>
              <p:cNvSpPr/>
              <p:nvPr/>
            </p:nvSpPr>
            <p:spPr>
              <a:xfrm>
                <a:off x="6844534" y="204677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50" name="วงรี 149">
                <a:extLst>
                  <a:ext uri="{FF2B5EF4-FFF2-40B4-BE49-F238E27FC236}">
                    <a16:creationId xmlns:a16="http://schemas.microsoft.com/office/drawing/2014/main" id="{0CA6F531-E93D-4AA4-8F21-C6AB8CC24A7C}"/>
                  </a:ext>
                </a:extLst>
              </p:cNvPr>
              <p:cNvSpPr/>
              <p:nvPr/>
            </p:nvSpPr>
            <p:spPr>
              <a:xfrm>
                <a:off x="6844534" y="22467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51" name="วงรี 150">
                <a:extLst>
                  <a:ext uri="{FF2B5EF4-FFF2-40B4-BE49-F238E27FC236}">
                    <a16:creationId xmlns:a16="http://schemas.microsoft.com/office/drawing/2014/main" id="{56D3A951-4DAE-4497-A1BF-9DE01A1283E0}"/>
                  </a:ext>
                </a:extLst>
              </p:cNvPr>
              <p:cNvSpPr/>
              <p:nvPr/>
            </p:nvSpPr>
            <p:spPr>
              <a:xfrm>
                <a:off x="6844534" y="24468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52" name="วงรี 151">
                <a:extLst>
                  <a:ext uri="{FF2B5EF4-FFF2-40B4-BE49-F238E27FC236}">
                    <a16:creationId xmlns:a16="http://schemas.microsoft.com/office/drawing/2014/main" id="{56624583-3AF1-434C-947B-DC01822C50CB}"/>
                  </a:ext>
                </a:extLst>
              </p:cNvPr>
              <p:cNvSpPr/>
              <p:nvPr/>
            </p:nvSpPr>
            <p:spPr>
              <a:xfrm>
                <a:off x="6844534" y="264684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53" name="วงรี 152">
                <a:extLst>
                  <a:ext uri="{FF2B5EF4-FFF2-40B4-BE49-F238E27FC236}">
                    <a16:creationId xmlns:a16="http://schemas.microsoft.com/office/drawing/2014/main" id="{FFB94250-93F7-44D7-B0D3-00F3B7A4F59C}"/>
                  </a:ext>
                </a:extLst>
              </p:cNvPr>
              <p:cNvSpPr/>
              <p:nvPr/>
            </p:nvSpPr>
            <p:spPr>
              <a:xfrm>
                <a:off x="6844534" y="284687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54" name="วงรี 153">
                <a:extLst>
                  <a:ext uri="{FF2B5EF4-FFF2-40B4-BE49-F238E27FC236}">
                    <a16:creationId xmlns:a16="http://schemas.microsoft.com/office/drawing/2014/main" id="{693A4000-C711-4213-881F-46174FD1239A}"/>
                  </a:ext>
                </a:extLst>
              </p:cNvPr>
              <p:cNvSpPr/>
              <p:nvPr/>
            </p:nvSpPr>
            <p:spPr>
              <a:xfrm>
                <a:off x="6844534" y="30468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55" name="วงรี 154">
                <a:extLst>
                  <a:ext uri="{FF2B5EF4-FFF2-40B4-BE49-F238E27FC236}">
                    <a16:creationId xmlns:a16="http://schemas.microsoft.com/office/drawing/2014/main" id="{10DCF3F5-3C48-4642-B133-E3CC79C23C10}"/>
                  </a:ext>
                </a:extLst>
              </p:cNvPr>
              <p:cNvSpPr/>
              <p:nvPr/>
            </p:nvSpPr>
            <p:spPr>
              <a:xfrm>
                <a:off x="6844534" y="32469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</p:grpSp>
        <p:grpSp>
          <p:nvGrpSpPr>
            <p:cNvPr id="156" name="กลุ่ม 155">
              <a:extLst>
                <a:ext uri="{FF2B5EF4-FFF2-40B4-BE49-F238E27FC236}">
                  <a16:creationId xmlns:a16="http://schemas.microsoft.com/office/drawing/2014/main" id="{B958616B-DD23-408E-8662-7F1436CDCE4F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3466326" y="573401"/>
              <a:ext cx="347486" cy="982634"/>
              <a:chOff x="6264894" y="1446698"/>
              <a:chExt cx="759640" cy="1984379"/>
            </a:xfrm>
          </p:grpSpPr>
          <p:sp>
            <p:nvSpPr>
              <p:cNvPr id="157" name="วงรี 156">
                <a:extLst>
                  <a:ext uri="{FF2B5EF4-FFF2-40B4-BE49-F238E27FC236}">
                    <a16:creationId xmlns:a16="http://schemas.microsoft.com/office/drawing/2014/main" id="{880946A2-5350-4B72-B3CF-3372A2D75CBF}"/>
                  </a:ext>
                </a:extLst>
              </p:cNvPr>
              <p:cNvSpPr/>
              <p:nvPr/>
            </p:nvSpPr>
            <p:spPr>
              <a:xfrm>
                <a:off x="6264894" y="14508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58" name="วงรี 157">
                <a:extLst>
                  <a:ext uri="{FF2B5EF4-FFF2-40B4-BE49-F238E27FC236}">
                    <a16:creationId xmlns:a16="http://schemas.microsoft.com/office/drawing/2014/main" id="{3CE03E15-6C83-422D-BD88-166AD688CF2E}"/>
                  </a:ext>
                </a:extLst>
              </p:cNvPr>
              <p:cNvSpPr/>
              <p:nvPr/>
            </p:nvSpPr>
            <p:spPr>
              <a:xfrm>
                <a:off x="6264894" y="16508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59" name="วงรี 158">
                <a:extLst>
                  <a:ext uri="{FF2B5EF4-FFF2-40B4-BE49-F238E27FC236}">
                    <a16:creationId xmlns:a16="http://schemas.microsoft.com/office/drawing/2014/main" id="{908F4668-BA50-42FC-A8E3-4423F5A64ABC}"/>
                  </a:ext>
                </a:extLst>
              </p:cNvPr>
              <p:cNvSpPr/>
              <p:nvPr/>
            </p:nvSpPr>
            <p:spPr>
              <a:xfrm>
                <a:off x="6264894" y="185090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60" name="วงรี 159">
                <a:extLst>
                  <a:ext uri="{FF2B5EF4-FFF2-40B4-BE49-F238E27FC236}">
                    <a16:creationId xmlns:a16="http://schemas.microsoft.com/office/drawing/2014/main" id="{524554F2-A4AB-4A2E-91DE-4B0CB4B448EB}"/>
                  </a:ext>
                </a:extLst>
              </p:cNvPr>
              <p:cNvSpPr/>
              <p:nvPr/>
            </p:nvSpPr>
            <p:spPr>
              <a:xfrm>
                <a:off x="6264894" y="205092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61" name="วงรี 160">
                <a:extLst>
                  <a:ext uri="{FF2B5EF4-FFF2-40B4-BE49-F238E27FC236}">
                    <a16:creationId xmlns:a16="http://schemas.microsoft.com/office/drawing/2014/main" id="{F3F51107-801F-4372-8E4D-3C58FA1B92B3}"/>
                  </a:ext>
                </a:extLst>
              </p:cNvPr>
              <p:cNvSpPr/>
              <p:nvPr/>
            </p:nvSpPr>
            <p:spPr>
              <a:xfrm>
                <a:off x="6264894" y="22509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62" name="วงรี 161">
                <a:extLst>
                  <a:ext uri="{FF2B5EF4-FFF2-40B4-BE49-F238E27FC236}">
                    <a16:creationId xmlns:a16="http://schemas.microsoft.com/office/drawing/2014/main" id="{5D800A4B-1832-4643-A216-53E717B7A80C}"/>
                  </a:ext>
                </a:extLst>
              </p:cNvPr>
              <p:cNvSpPr/>
              <p:nvPr/>
            </p:nvSpPr>
            <p:spPr>
              <a:xfrm>
                <a:off x="6264894" y="24509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63" name="วงรี 162">
                <a:extLst>
                  <a:ext uri="{FF2B5EF4-FFF2-40B4-BE49-F238E27FC236}">
                    <a16:creationId xmlns:a16="http://schemas.microsoft.com/office/drawing/2014/main" id="{BCF1EB5A-DBFC-4179-958C-1B9118471259}"/>
                  </a:ext>
                </a:extLst>
              </p:cNvPr>
              <p:cNvSpPr/>
              <p:nvPr/>
            </p:nvSpPr>
            <p:spPr>
              <a:xfrm>
                <a:off x="6264894" y="265100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64" name="วงรี 163">
                <a:extLst>
                  <a:ext uri="{FF2B5EF4-FFF2-40B4-BE49-F238E27FC236}">
                    <a16:creationId xmlns:a16="http://schemas.microsoft.com/office/drawing/2014/main" id="{43A2364B-8D4A-4104-BC92-43A3EBCF0585}"/>
                  </a:ext>
                </a:extLst>
              </p:cNvPr>
              <p:cNvSpPr/>
              <p:nvPr/>
            </p:nvSpPr>
            <p:spPr>
              <a:xfrm>
                <a:off x="6264894" y="285102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65" name="วงรี 164">
                <a:extLst>
                  <a:ext uri="{FF2B5EF4-FFF2-40B4-BE49-F238E27FC236}">
                    <a16:creationId xmlns:a16="http://schemas.microsoft.com/office/drawing/2014/main" id="{2009CE0F-1418-4A64-9EF9-E61143263B5C}"/>
                  </a:ext>
                </a:extLst>
              </p:cNvPr>
              <p:cNvSpPr/>
              <p:nvPr/>
            </p:nvSpPr>
            <p:spPr>
              <a:xfrm>
                <a:off x="6264894" y="30510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 dirty="0"/>
              </a:p>
            </p:txBody>
          </p:sp>
          <p:sp>
            <p:nvSpPr>
              <p:cNvPr id="166" name="วงรี 165">
                <a:extLst>
                  <a:ext uri="{FF2B5EF4-FFF2-40B4-BE49-F238E27FC236}">
                    <a16:creationId xmlns:a16="http://schemas.microsoft.com/office/drawing/2014/main" id="{AD5C2724-F24C-49C5-B5E1-775DEA13487D}"/>
                  </a:ext>
                </a:extLst>
              </p:cNvPr>
              <p:cNvSpPr/>
              <p:nvPr/>
            </p:nvSpPr>
            <p:spPr>
              <a:xfrm>
                <a:off x="6264894" y="32510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67" name="วงรี 166">
                <a:extLst>
                  <a:ext uri="{FF2B5EF4-FFF2-40B4-BE49-F238E27FC236}">
                    <a16:creationId xmlns:a16="http://schemas.microsoft.com/office/drawing/2014/main" id="{072B9939-058B-4D80-947C-409EF176F8F8}"/>
                  </a:ext>
                </a:extLst>
              </p:cNvPr>
              <p:cNvSpPr/>
              <p:nvPr/>
            </p:nvSpPr>
            <p:spPr>
              <a:xfrm>
                <a:off x="6554714" y="14487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68" name="วงรี 167">
                <a:extLst>
                  <a:ext uri="{FF2B5EF4-FFF2-40B4-BE49-F238E27FC236}">
                    <a16:creationId xmlns:a16="http://schemas.microsoft.com/office/drawing/2014/main" id="{FD8A0C7A-2F21-40E4-A570-653933483C2A}"/>
                  </a:ext>
                </a:extLst>
              </p:cNvPr>
              <p:cNvSpPr/>
              <p:nvPr/>
            </p:nvSpPr>
            <p:spPr>
              <a:xfrm>
                <a:off x="6554714" y="16488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69" name="วงรี 168">
                <a:extLst>
                  <a:ext uri="{FF2B5EF4-FFF2-40B4-BE49-F238E27FC236}">
                    <a16:creationId xmlns:a16="http://schemas.microsoft.com/office/drawing/2014/main" id="{4D647E18-E96F-4C4F-8BF3-5C1EA031B938}"/>
                  </a:ext>
                </a:extLst>
              </p:cNvPr>
              <p:cNvSpPr/>
              <p:nvPr/>
            </p:nvSpPr>
            <p:spPr>
              <a:xfrm>
                <a:off x="6554714" y="184882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70" name="วงรี 169">
                <a:extLst>
                  <a:ext uri="{FF2B5EF4-FFF2-40B4-BE49-F238E27FC236}">
                    <a16:creationId xmlns:a16="http://schemas.microsoft.com/office/drawing/2014/main" id="{9035A499-ABAB-46EA-A7A5-5E21EF272C51}"/>
                  </a:ext>
                </a:extLst>
              </p:cNvPr>
              <p:cNvSpPr/>
              <p:nvPr/>
            </p:nvSpPr>
            <p:spPr>
              <a:xfrm>
                <a:off x="6554714" y="204885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71" name="วงรี 170">
                <a:extLst>
                  <a:ext uri="{FF2B5EF4-FFF2-40B4-BE49-F238E27FC236}">
                    <a16:creationId xmlns:a16="http://schemas.microsoft.com/office/drawing/2014/main" id="{EC45FC70-FF67-4A0B-9F65-AC60DB5DD75A}"/>
                  </a:ext>
                </a:extLst>
              </p:cNvPr>
              <p:cNvSpPr/>
              <p:nvPr/>
            </p:nvSpPr>
            <p:spPr>
              <a:xfrm>
                <a:off x="6554714" y="22488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72" name="วงรี 171">
                <a:extLst>
                  <a:ext uri="{FF2B5EF4-FFF2-40B4-BE49-F238E27FC236}">
                    <a16:creationId xmlns:a16="http://schemas.microsoft.com/office/drawing/2014/main" id="{3225911A-5A7F-4A6A-8D60-167EE0612ED8}"/>
                  </a:ext>
                </a:extLst>
              </p:cNvPr>
              <p:cNvSpPr/>
              <p:nvPr/>
            </p:nvSpPr>
            <p:spPr>
              <a:xfrm>
                <a:off x="6554714" y="24489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73" name="วงรี 172">
                <a:extLst>
                  <a:ext uri="{FF2B5EF4-FFF2-40B4-BE49-F238E27FC236}">
                    <a16:creationId xmlns:a16="http://schemas.microsoft.com/office/drawing/2014/main" id="{779E656A-5DB3-43FD-A294-C984D27F3ECA}"/>
                  </a:ext>
                </a:extLst>
              </p:cNvPr>
              <p:cNvSpPr/>
              <p:nvPr/>
            </p:nvSpPr>
            <p:spPr>
              <a:xfrm>
                <a:off x="6554714" y="264892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74" name="วงรี 173">
                <a:extLst>
                  <a:ext uri="{FF2B5EF4-FFF2-40B4-BE49-F238E27FC236}">
                    <a16:creationId xmlns:a16="http://schemas.microsoft.com/office/drawing/2014/main" id="{A14C5DAE-6A71-40BD-9109-F1EFE7D9D5B1}"/>
                  </a:ext>
                </a:extLst>
              </p:cNvPr>
              <p:cNvSpPr/>
              <p:nvPr/>
            </p:nvSpPr>
            <p:spPr>
              <a:xfrm>
                <a:off x="6554714" y="284895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75" name="วงรี 174">
                <a:extLst>
                  <a:ext uri="{FF2B5EF4-FFF2-40B4-BE49-F238E27FC236}">
                    <a16:creationId xmlns:a16="http://schemas.microsoft.com/office/drawing/2014/main" id="{1C726E50-D9AB-44F7-B09D-260EA4A097D2}"/>
                  </a:ext>
                </a:extLst>
              </p:cNvPr>
              <p:cNvSpPr/>
              <p:nvPr/>
            </p:nvSpPr>
            <p:spPr>
              <a:xfrm>
                <a:off x="6554714" y="30489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76" name="วงรี 175">
                <a:extLst>
                  <a:ext uri="{FF2B5EF4-FFF2-40B4-BE49-F238E27FC236}">
                    <a16:creationId xmlns:a16="http://schemas.microsoft.com/office/drawing/2014/main" id="{3381DF47-4EEC-4C5D-806D-331FFB99EDBB}"/>
                  </a:ext>
                </a:extLst>
              </p:cNvPr>
              <p:cNvSpPr/>
              <p:nvPr/>
            </p:nvSpPr>
            <p:spPr>
              <a:xfrm>
                <a:off x="6554714" y="32490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77" name="วงรี 176">
                <a:extLst>
                  <a:ext uri="{FF2B5EF4-FFF2-40B4-BE49-F238E27FC236}">
                    <a16:creationId xmlns:a16="http://schemas.microsoft.com/office/drawing/2014/main" id="{B1A7197B-B98D-40DE-BF72-B4830EC03030}"/>
                  </a:ext>
                </a:extLst>
              </p:cNvPr>
              <p:cNvSpPr/>
              <p:nvPr/>
            </p:nvSpPr>
            <p:spPr>
              <a:xfrm>
                <a:off x="6844534" y="14466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78" name="วงรี 177">
                <a:extLst>
                  <a:ext uri="{FF2B5EF4-FFF2-40B4-BE49-F238E27FC236}">
                    <a16:creationId xmlns:a16="http://schemas.microsoft.com/office/drawing/2014/main" id="{82DF469E-A085-4039-88CB-3969DA384FDB}"/>
                  </a:ext>
                </a:extLst>
              </p:cNvPr>
              <p:cNvSpPr/>
              <p:nvPr/>
            </p:nvSpPr>
            <p:spPr>
              <a:xfrm>
                <a:off x="6844534" y="16467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79" name="วงรี 178">
                <a:extLst>
                  <a:ext uri="{FF2B5EF4-FFF2-40B4-BE49-F238E27FC236}">
                    <a16:creationId xmlns:a16="http://schemas.microsoft.com/office/drawing/2014/main" id="{2114E414-B577-4702-8E7D-052C8EB01B12}"/>
                  </a:ext>
                </a:extLst>
              </p:cNvPr>
              <p:cNvSpPr/>
              <p:nvPr/>
            </p:nvSpPr>
            <p:spPr>
              <a:xfrm>
                <a:off x="6844534" y="184674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80" name="วงรี 179">
                <a:extLst>
                  <a:ext uri="{FF2B5EF4-FFF2-40B4-BE49-F238E27FC236}">
                    <a16:creationId xmlns:a16="http://schemas.microsoft.com/office/drawing/2014/main" id="{FAE97F4D-3390-442F-BABF-6A9F783CDAC4}"/>
                  </a:ext>
                </a:extLst>
              </p:cNvPr>
              <p:cNvSpPr/>
              <p:nvPr/>
            </p:nvSpPr>
            <p:spPr>
              <a:xfrm>
                <a:off x="6844534" y="204677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81" name="วงรี 180">
                <a:extLst>
                  <a:ext uri="{FF2B5EF4-FFF2-40B4-BE49-F238E27FC236}">
                    <a16:creationId xmlns:a16="http://schemas.microsoft.com/office/drawing/2014/main" id="{B7B57EE1-A657-484F-9702-2D432A5836E3}"/>
                  </a:ext>
                </a:extLst>
              </p:cNvPr>
              <p:cNvSpPr/>
              <p:nvPr/>
            </p:nvSpPr>
            <p:spPr>
              <a:xfrm>
                <a:off x="6844534" y="22467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82" name="วงรี 181">
                <a:extLst>
                  <a:ext uri="{FF2B5EF4-FFF2-40B4-BE49-F238E27FC236}">
                    <a16:creationId xmlns:a16="http://schemas.microsoft.com/office/drawing/2014/main" id="{C875F0C2-3305-4620-831F-EE6836698F44}"/>
                  </a:ext>
                </a:extLst>
              </p:cNvPr>
              <p:cNvSpPr/>
              <p:nvPr/>
            </p:nvSpPr>
            <p:spPr>
              <a:xfrm>
                <a:off x="6844534" y="24468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83" name="วงรี 182">
                <a:extLst>
                  <a:ext uri="{FF2B5EF4-FFF2-40B4-BE49-F238E27FC236}">
                    <a16:creationId xmlns:a16="http://schemas.microsoft.com/office/drawing/2014/main" id="{C1FB343C-CD22-433C-A738-ED6ED98C86CA}"/>
                  </a:ext>
                </a:extLst>
              </p:cNvPr>
              <p:cNvSpPr/>
              <p:nvPr/>
            </p:nvSpPr>
            <p:spPr>
              <a:xfrm>
                <a:off x="6844534" y="264684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84" name="วงรี 183">
                <a:extLst>
                  <a:ext uri="{FF2B5EF4-FFF2-40B4-BE49-F238E27FC236}">
                    <a16:creationId xmlns:a16="http://schemas.microsoft.com/office/drawing/2014/main" id="{AD1668AC-CF57-4C3A-B191-3854D89C3822}"/>
                  </a:ext>
                </a:extLst>
              </p:cNvPr>
              <p:cNvSpPr/>
              <p:nvPr/>
            </p:nvSpPr>
            <p:spPr>
              <a:xfrm>
                <a:off x="6844534" y="284687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85" name="วงรี 184">
                <a:extLst>
                  <a:ext uri="{FF2B5EF4-FFF2-40B4-BE49-F238E27FC236}">
                    <a16:creationId xmlns:a16="http://schemas.microsoft.com/office/drawing/2014/main" id="{E99753CA-0192-41F6-9B70-A541EFAEA4DB}"/>
                  </a:ext>
                </a:extLst>
              </p:cNvPr>
              <p:cNvSpPr/>
              <p:nvPr/>
            </p:nvSpPr>
            <p:spPr>
              <a:xfrm>
                <a:off x="6844534" y="30468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86" name="วงรี 185">
                <a:extLst>
                  <a:ext uri="{FF2B5EF4-FFF2-40B4-BE49-F238E27FC236}">
                    <a16:creationId xmlns:a16="http://schemas.microsoft.com/office/drawing/2014/main" id="{07334C29-3F9C-4309-BFD2-EEC5F7C587A2}"/>
                  </a:ext>
                </a:extLst>
              </p:cNvPr>
              <p:cNvSpPr/>
              <p:nvPr/>
            </p:nvSpPr>
            <p:spPr>
              <a:xfrm>
                <a:off x="6844534" y="32469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</p:grpSp>
        <p:sp>
          <p:nvSpPr>
            <p:cNvPr id="190" name="กากบาท 189">
              <a:extLst>
                <a:ext uri="{FF2B5EF4-FFF2-40B4-BE49-F238E27FC236}">
                  <a16:creationId xmlns:a16="http://schemas.microsoft.com/office/drawing/2014/main" id="{5388398A-A471-4266-9A27-E079256CC8C9}"/>
                </a:ext>
              </a:extLst>
            </p:cNvPr>
            <p:cNvSpPr/>
            <p:nvPr/>
          </p:nvSpPr>
          <p:spPr>
            <a:xfrm rot="1087668">
              <a:off x="1191653" y="4451977"/>
              <a:ext cx="368040" cy="320174"/>
            </a:xfrm>
            <a:prstGeom prst="plus">
              <a:avLst>
                <a:gd name="adj" fmla="val 35728"/>
              </a:avLst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91" name="กากบาท 190">
              <a:extLst>
                <a:ext uri="{FF2B5EF4-FFF2-40B4-BE49-F238E27FC236}">
                  <a16:creationId xmlns:a16="http://schemas.microsoft.com/office/drawing/2014/main" id="{06CDAA93-E217-4258-9A54-4C325A9332B8}"/>
                </a:ext>
              </a:extLst>
            </p:cNvPr>
            <p:cNvSpPr/>
            <p:nvPr/>
          </p:nvSpPr>
          <p:spPr>
            <a:xfrm rot="1087668">
              <a:off x="6767399" y="1518757"/>
              <a:ext cx="368040" cy="320174"/>
            </a:xfrm>
            <a:prstGeom prst="plus">
              <a:avLst>
                <a:gd name="adj" fmla="val 35728"/>
              </a:avLst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92" name="กากบาท 191">
              <a:extLst>
                <a:ext uri="{FF2B5EF4-FFF2-40B4-BE49-F238E27FC236}">
                  <a16:creationId xmlns:a16="http://schemas.microsoft.com/office/drawing/2014/main" id="{E52586BA-A47A-4C67-BE1E-D768E320A5C8}"/>
                </a:ext>
              </a:extLst>
            </p:cNvPr>
            <p:cNvSpPr/>
            <p:nvPr/>
          </p:nvSpPr>
          <p:spPr>
            <a:xfrm rot="1087668">
              <a:off x="684864" y="1581020"/>
              <a:ext cx="620284" cy="500224"/>
            </a:xfrm>
            <a:prstGeom prst="plus">
              <a:avLst>
                <a:gd name="adj" fmla="val 35728"/>
              </a:avLst>
            </a:prstGeom>
            <a:solidFill>
              <a:srgbClr val="FDE92C">
                <a:alpha val="40000"/>
              </a:srgb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93" name="กากบาท 192">
              <a:extLst>
                <a:ext uri="{FF2B5EF4-FFF2-40B4-BE49-F238E27FC236}">
                  <a16:creationId xmlns:a16="http://schemas.microsoft.com/office/drawing/2014/main" id="{9279B430-86FD-4915-87E5-58413A3B8599}"/>
                </a:ext>
              </a:extLst>
            </p:cNvPr>
            <p:cNvSpPr/>
            <p:nvPr/>
          </p:nvSpPr>
          <p:spPr>
            <a:xfrm rot="20237040">
              <a:off x="1318434" y="452353"/>
              <a:ext cx="552915" cy="426604"/>
            </a:xfrm>
            <a:prstGeom prst="plus">
              <a:avLst>
                <a:gd name="adj" fmla="val 35728"/>
              </a:avLst>
            </a:prstGeom>
            <a:solidFill>
              <a:schemeClr val="accent4">
                <a:lumMod val="20000"/>
                <a:lumOff val="80000"/>
                <a:alpha val="90000"/>
              </a:scheme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 dirty="0"/>
            </a:p>
          </p:txBody>
        </p:sp>
        <p:sp>
          <p:nvSpPr>
            <p:cNvPr id="194" name="สี่เหลี่ยมผืนผ้า 193">
              <a:extLst>
                <a:ext uri="{FF2B5EF4-FFF2-40B4-BE49-F238E27FC236}">
                  <a16:creationId xmlns:a16="http://schemas.microsoft.com/office/drawing/2014/main" id="{07A72EC4-E108-4388-8109-4BECAA9C8258}"/>
                </a:ext>
              </a:extLst>
            </p:cNvPr>
            <p:cNvSpPr/>
            <p:nvPr/>
          </p:nvSpPr>
          <p:spPr>
            <a:xfrm>
              <a:off x="6241377" y="425127"/>
              <a:ext cx="330847" cy="305625"/>
            </a:xfrm>
            <a:prstGeom prst="rect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95" name="สี่เหลี่ยมผืนผ้า 194">
              <a:extLst>
                <a:ext uri="{FF2B5EF4-FFF2-40B4-BE49-F238E27FC236}">
                  <a16:creationId xmlns:a16="http://schemas.microsoft.com/office/drawing/2014/main" id="{DB745DB9-E68C-4099-8BC1-067971DA25AE}"/>
                </a:ext>
              </a:extLst>
            </p:cNvPr>
            <p:cNvSpPr/>
            <p:nvPr/>
          </p:nvSpPr>
          <p:spPr>
            <a:xfrm>
              <a:off x="7961308" y="4240268"/>
              <a:ext cx="330847" cy="305625"/>
            </a:xfrm>
            <a:prstGeom prst="rect">
              <a:avLst/>
            </a:prstGeom>
            <a:noFill/>
            <a:ln w="28575">
              <a:solidFill>
                <a:srgbClr val="FEF9B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grpSp>
          <p:nvGrpSpPr>
            <p:cNvPr id="196" name="กลุ่ม 195">
              <a:extLst>
                <a:ext uri="{FF2B5EF4-FFF2-40B4-BE49-F238E27FC236}">
                  <a16:creationId xmlns:a16="http://schemas.microsoft.com/office/drawing/2014/main" id="{1ED1FCA0-FE85-49B0-B8E6-2709E2BE3F0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010805" y="3407851"/>
              <a:ext cx="376162" cy="907724"/>
              <a:chOff x="6264894" y="1446698"/>
              <a:chExt cx="759640" cy="1984379"/>
            </a:xfrm>
          </p:grpSpPr>
          <p:sp>
            <p:nvSpPr>
              <p:cNvPr id="197" name="วงรี 196">
                <a:extLst>
                  <a:ext uri="{FF2B5EF4-FFF2-40B4-BE49-F238E27FC236}">
                    <a16:creationId xmlns:a16="http://schemas.microsoft.com/office/drawing/2014/main" id="{B21C1970-2128-49C3-9C00-8C4D8B5ABB22}"/>
                  </a:ext>
                </a:extLst>
              </p:cNvPr>
              <p:cNvSpPr/>
              <p:nvPr/>
            </p:nvSpPr>
            <p:spPr>
              <a:xfrm>
                <a:off x="6264894" y="14508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98" name="วงรี 197">
                <a:extLst>
                  <a:ext uri="{FF2B5EF4-FFF2-40B4-BE49-F238E27FC236}">
                    <a16:creationId xmlns:a16="http://schemas.microsoft.com/office/drawing/2014/main" id="{99D12FE0-9D89-4DCA-BE55-81A666A3DC64}"/>
                  </a:ext>
                </a:extLst>
              </p:cNvPr>
              <p:cNvSpPr/>
              <p:nvPr/>
            </p:nvSpPr>
            <p:spPr>
              <a:xfrm>
                <a:off x="6264894" y="16508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99" name="วงรี 198">
                <a:extLst>
                  <a:ext uri="{FF2B5EF4-FFF2-40B4-BE49-F238E27FC236}">
                    <a16:creationId xmlns:a16="http://schemas.microsoft.com/office/drawing/2014/main" id="{497810E9-68CB-444C-B53D-1DA8C12A8AC5}"/>
                  </a:ext>
                </a:extLst>
              </p:cNvPr>
              <p:cNvSpPr/>
              <p:nvPr/>
            </p:nvSpPr>
            <p:spPr>
              <a:xfrm>
                <a:off x="6264894" y="185090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00" name="วงรี 199">
                <a:extLst>
                  <a:ext uri="{FF2B5EF4-FFF2-40B4-BE49-F238E27FC236}">
                    <a16:creationId xmlns:a16="http://schemas.microsoft.com/office/drawing/2014/main" id="{A28FF609-F343-47FC-A527-377C8D8A3C93}"/>
                  </a:ext>
                </a:extLst>
              </p:cNvPr>
              <p:cNvSpPr/>
              <p:nvPr/>
            </p:nvSpPr>
            <p:spPr>
              <a:xfrm>
                <a:off x="6264894" y="205092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01" name="วงรี 200">
                <a:extLst>
                  <a:ext uri="{FF2B5EF4-FFF2-40B4-BE49-F238E27FC236}">
                    <a16:creationId xmlns:a16="http://schemas.microsoft.com/office/drawing/2014/main" id="{20C4603F-058E-4D02-9D62-323B1BACD948}"/>
                  </a:ext>
                </a:extLst>
              </p:cNvPr>
              <p:cNvSpPr/>
              <p:nvPr/>
            </p:nvSpPr>
            <p:spPr>
              <a:xfrm>
                <a:off x="6264894" y="22509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02" name="วงรี 201">
                <a:extLst>
                  <a:ext uri="{FF2B5EF4-FFF2-40B4-BE49-F238E27FC236}">
                    <a16:creationId xmlns:a16="http://schemas.microsoft.com/office/drawing/2014/main" id="{937B6F76-0969-485E-9D13-BFDDA29747B5}"/>
                  </a:ext>
                </a:extLst>
              </p:cNvPr>
              <p:cNvSpPr/>
              <p:nvPr/>
            </p:nvSpPr>
            <p:spPr>
              <a:xfrm>
                <a:off x="6264894" y="24509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03" name="วงรี 202">
                <a:extLst>
                  <a:ext uri="{FF2B5EF4-FFF2-40B4-BE49-F238E27FC236}">
                    <a16:creationId xmlns:a16="http://schemas.microsoft.com/office/drawing/2014/main" id="{1DF58B4A-A66B-4699-A37C-3F6987305D84}"/>
                  </a:ext>
                </a:extLst>
              </p:cNvPr>
              <p:cNvSpPr/>
              <p:nvPr/>
            </p:nvSpPr>
            <p:spPr>
              <a:xfrm>
                <a:off x="6264894" y="265100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04" name="วงรี 203">
                <a:extLst>
                  <a:ext uri="{FF2B5EF4-FFF2-40B4-BE49-F238E27FC236}">
                    <a16:creationId xmlns:a16="http://schemas.microsoft.com/office/drawing/2014/main" id="{7BB84F2F-07D2-4487-A2CE-362EFBDAEE8E}"/>
                  </a:ext>
                </a:extLst>
              </p:cNvPr>
              <p:cNvSpPr/>
              <p:nvPr/>
            </p:nvSpPr>
            <p:spPr>
              <a:xfrm>
                <a:off x="6264894" y="285102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05" name="วงรี 204">
                <a:extLst>
                  <a:ext uri="{FF2B5EF4-FFF2-40B4-BE49-F238E27FC236}">
                    <a16:creationId xmlns:a16="http://schemas.microsoft.com/office/drawing/2014/main" id="{4A16ED61-82D7-4D1C-8262-ED0B118D0E60}"/>
                  </a:ext>
                </a:extLst>
              </p:cNvPr>
              <p:cNvSpPr/>
              <p:nvPr/>
            </p:nvSpPr>
            <p:spPr>
              <a:xfrm>
                <a:off x="6264894" y="30510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 dirty="0"/>
              </a:p>
            </p:txBody>
          </p:sp>
          <p:sp>
            <p:nvSpPr>
              <p:cNvPr id="206" name="วงรี 205">
                <a:extLst>
                  <a:ext uri="{FF2B5EF4-FFF2-40B4-BE49-F238E27FC236}">
                    <a16:creationId xmlns:a16="http://schemas.microsoft.com/office/drawing/2014/main" id="{B6E1BE97-4B81-4356-B357-468CBC454F5D}"/>
                  </a:ext>
                </a:extLst>
              </p:cNvPr>
              <p:cNvSpPr/>
              <p:nvPr/>
            </p:nvSpPr>
            <p:spPr>
              <a:xfrm>
                <a:off x="6264894" y="32510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07" name="วงรี 206">
                <a:extLst>
                  <a:ext uri="{FF2B5EF4-FFF2-40B4-BE49-F238E27FC236}">
                    <a16:creationId xmlns:a16="http://schemas.microsoft.com/office/drawing/2014/main" id="{1B89C48D-F989-4854-8466-937575850FD9}"/>
                  </a:ext>
                </a:extLst>
              </p:cNvPr>
              <p:cNvSpPr/>
              <p:nvPr/>
            </p:nvSpPr>
            <p:spPr>
              <a:xfrm>
                <a:off x="6554714" y="14487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08" name="วงรี 207">
                <a:extLst>
                  <a:ext uri="{FF2B5EF4-FFF2-40B4-BE49-F238E27FC236}">
                    <a16:creationId xmlns:a16="http://schemas.microsoft.com/office/drawing/2014/main" id="{96C63366-8923-47D7-AA38-4C9BB4EF2BD6}"/>
                  </a:ext>
                </a:extLst>
              </p:cNvPr>
              <p:cNvSpPr/>
              <p:nvPr/>
            </p:nvSpPr>
            <p:spPr>
              <a:xfrm>
                <a:off x="6554714" y="16488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09" name="วงรี 208">
                <a:extLst>
                  <a:ext uri="{FF2B5EF4-FFF2-40B4-BE49-F238E27FC236}">
                    <a16:creationId xmlns:a16="http://schemas.microsoft.com/office/drawing/2014/main" id="{BF1800A9-E998-48BD-B122-08130C2F9023}"/>
                  </a:ext>
                </a:extLst>
              </p:cNvPr>
              <p:cNvSpPr/>
              <p:nvPr/>
            </p:nvSpPr>
            <p:spPr>
              <a:xfrm>
                <a:off x="6554714" y="184882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10" name="วงรี 209">
                <a:extLst>
                  <a:ext uri="{FF2B5EF4-FFF2-40B4-BE49-F238E27FC236}">
                    <a16:creationId xmlns:a16="http://schemas.microsoft.com/office/drawing/2014/main" id="{2E5538F9-9A0A-4AC9-AD17-8BE00BC56514}"/>
                  </a:ext>
                </a:extLst>
              </p:cNvPr>
              <p:cNvSpPr/>
              <p:nvPr/>
            </p:nvSpPr>
            <p:spPr>
              <a:xfrm>
                <a:off x="6554714" y="204885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11" name="วงรี 210">
                <a:extLst>
                  <a:ext uri="{FF2B5EF4-FFF2-40B4-BE49-F238E27FC236}">
                    <a16:creationId xmlns:a16="http://schemas.microsoft.com/office/drawing/2014/main" id="{2A9461A3-9C39-423A-A9BE-600880ECBB4A}"/>
                  </a:ext>
                </a:extLst>
              </p:cNvPr>
              <p:cNvSpPr/>
              <p:nvPr/>
            </p:nvSpPr>
            <p:spPr>
              <a:xfrm>
                <a:off x="6554714" y="22488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12" name="วงรี 211">
                <a:extLst>
                  <a:ext uri="{FF2B5EF4-FFF2-40B4-BE49-F238E27FC236}">
                    <a16:creationId xmlns:a16="http://schemas.microsoft.com/office/drawing/2014/main" id="{EB19948A-221D-46CD-A226-B92B574D58FD}"/>
                  </a:ext>
                </a:extLst>
              </p:cNvPr>
              <p:cNvSpPr/>
              <p:nvPr/>
            </p:nvSpPr>
            <p:spPr>
              <a:xfrm>
                <a:off x="6554714" y="24489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13" name="วงรี 212">
                <a:extLst>
                  <a:ext uri="{FF2B5EF4-FFF2-40B4-BE49-F238E27FC236}">
                    <a16:creationId xmlns:a16="http://schemas.microsoft.com/office/drawing/2014/main" id="{31D69F52-AAA3-49B4-8A41-80F4EF61CEDE}"/>
                  </a:ext>
                </a:extLst>
              </p:cNvPr>
              <p:cNvSpPr/>
              <p:nvPr/>
            </p:nvSpPr>
            <p:spPr>
              <a:xfrm>
                <a:off x="6554714" y="264892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14" name="วงรี 213">
                <a:extLst>
                  <a:ext uri="{FF2B5EF4-FFF2-40B4-BE49-F238E27FC236}">
                    <a16:creationId xmlns:a16="http://schemas.microsoft.com/office/drawing/2014/main" id="{94CF82CC-7350-4639-837C-2205CCCD1DB8}"/>
                  </a:ext>
                </a:extLst>
              </p:cNvPr>
              <p:cNvSpPr/>
              <p:nvPr/>
            </p:nvSpPr>
            <p:spPr>
              <a:xfrm>
                <a:off x="6554714" y="284895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15" name="วงรี 214">
                <a:extLst>
                  <a:ext uri="{FF2B5EF4-FFF2-40B4-BE49-F238E27FC236}">
                    <a16:creationId xmlns:a16="http://schemas.microsoft.com/office/drawing/2014/main" id="{C49CBAEF-D48F-407B-9D7D-23BA8CBCEE76}"/>
                  </a:ext>
                </a:extLst>
              </p:cNvPr>
              <p:cNvSpPr/>
              <p:nvPr/>
            </p:nvSpPr>
            <p:spPr>
              <a:xfrm>
                <a:off x="6554714" y="30489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16" name="วงรี 215">
                <a:extLst>
                  <a:ext uri="{FF2B5EF4-FFF2-40B4-BE49-F238E27FC236}">
                    <a16:creationId xmlns:a16="http://schemas.microsoft.com/office/drawing/2014/main" id="{BDC7FAE8-A9A4-4908-9254-5E8D4C2CB107}"/>
                  </a:ext>
                </a:extLst>
              </p:cNvPr>
              <p:cNvSpPr/>
              <p:nvPr/>
            </p:nvSpPr>
            <p:spPr>
              <a:xfrm>
                <a:off x="6554714" y="32490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17" name="วงรี 216">
                <a:extLst>
                  <a:ext uri="{FF2B5EF4-FFF2-40B4-BE49-F238E27FC236}">
                    <a16:creationId xmlns:a16="http://schemas.microsoft.com/office/drawing/2014/main" id="{93BE9E9C-F227-4576-B2C4-1ABD6DFF9755}"/>
                  </a:ext>
                </a:extLst>
              </p:cNvPr>
              <p:cNvSpPr/>
              <p:nvPr/>
            </p:nvSpPr>
            <p:spPr>
              <a:xfrm>
                <a:off x="6844534" y="14466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18" name="วงรี 217">
                <a:extLst>
                  <a:ext uri="{FF2B5EF4-FFF2-40B4-BE49-F238E27FC236}">
                    <a16:creationId xmlns:a16="http://schemas.microsoft.com/office/drawing/2014/main" id="{D779A1E4-5D4B-4B22-888D-9049B03829A1}"/>
                  </a:ext>
                </a:extLst>
              </p:cNvPr>
              <p:cNvSpPr/>
              <p:nvPr/>
            </p:nvSpPr>
            <p:spPr>
              <a:xfrm>
                <a:off x="6844534" y="16467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19" name="วงรี 218">
                <a:extLst>
                  <a:ext uri="{FF2B5EF4-FFF2-40B4-BE49-F238E27FC236}">
                    <a16:creationId xmlns:a16="http://schemas.microsoft.com/office/drawing/2014/main" id="{E62C645D-CB77-4CF9-91C8-46B04F7C3ECD}"/>
                  </a:ext>
                </a:extLst>
              </p:cNvPr>
              <p:cNvSpPr/>
              <p:nvPr/>
            </p:nvSpPr>
            <p:spPr>
              <a:xfrm>
                <a:off x="6844534" y="184674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20" name="วงรี 219">
                <a:extLst>
                  <a:ext uri="{FF2B5EF4-FFF2-40B4-BE49-F238E27FC236}">
                    <a16:creationId xmlns:a16="http://schemas.microsoft.com/office/drawing/2014/main" id="{E0534271-F8DF-4164-A164-FD536E27C050}"/>
                  </a:ext>
                </a:extLst>
              </p:cNvPr>
              <p:cNvSpPr/>
              <p:nvPr/>
            </p:nvSpPr>
            <p:spPr>
              <a:xfrm>
                <a:off x="6844534" y="204677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21" name="วงรี 220">
                <a:extLst>
                  <a:ext uri="{FF2B5EF4-FFF2-40B4-BE49-F238E27FC236}">
                    <a16:creationId xmlns:a16="http://schemas.microsoft.com/office/drawing/2014/main" id="{4F5C6CC2-8800-4B01-A9F4-94334A6BA60D}"/>
                  </a:ext>
                </a:extLst>
              </p:cNvPr>
              <p:cNvSpPr/>
              <p:nvPr/>
            </p:nvSpPr>
            <p:spPr>
              <a:xfrm>
                <a:off x="6844534" y="22467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22" name="วงรี 221">
                <a:extLst>
                  <a:ext uri="{FF2B5EF4-FFF2-40B4-BE49-F238E27FC236}">
                    <a16:creationId xmlns:a16="http://schemas.microsoft.com/office/drawing/2014/main" id="{4454834D-F961-406D-8699-B4758F68EB12}"/>
                  </a:ext>
                </a:extLst>
              </p:cNvPr>
              <p:cNvSpPr/>
              <p:nvPr/>
            </p:nvSpPr>
            <p:spPr>
              <a:xfrm>
                <a:off x="6844534" y="24468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23" name="วงรี 222">
                <a:extLst>
                  <a:ext uri="{FF2B5EF4-FFF2-40B4-BE49-F238E27FC236}">
                    <a16:creationId xmlns:a16="http://schemas.microsoft.com/office/drawing/2014/main" id="{B7092582-A074-4D6F-8DF3-C08625DF8805}"/>
                  </a:ext>
                </a:extLst>
              </p:cNvPr>
              <p:cNvSpPr/>
              <p:nvPr/>
            </p:nvSpPr>
            <p:spPr>
              <a:xfrm>
                <a:off x="6844534" y="264684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24" name="วงรี 223">
                <a:extLst>
                  <a:ext uri="{FF2B5EF4-FFF2-40B4-BE49-F238E27FC236}">
                    <a16:creationId xmlns:a16="http://schemas.microsoft.com/office/drawing/2014/main" id="{F36B67CB-1EE8-4810-AB11-2B63DD43C430}"/>
                  </a:ext>
                </a:extLst>
              </p:cNvPr>
              <p:cNvSpPr/>
              <p:nvPr/>
            </p:nvSpPr>
            <p:spPr>
              <a:xfrm>
                <a:off x="6844534" y="284687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25" name="วงรี 224">
                <a:extLst>
                  <a:ext uri="{FF2B5EF4-FFF2-40B4-BE49-F238E27FC236}">
                    <a16:creationId xmlns:a16="http://schemas.microsoft.com/office/drawing/2014/main" id="{7143009C-229C-42A1-8F6F-515250F203DF}"/>
                  </a:ext>
                </a:extLst>
              </p:cNvPr>
              <p:cNvSpPr/>
              <p:nvPr/>
            </p:nvSpPr>
            <p:spPr>
              <a:xfrm>
                <a:off x="6844534" y="30468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26" name="วงรี 225">
                <a:extLst>
                  <a:ext uri="{FF2B5EF4-FFF2-40B4-BE49-F238E27FC236}">
                    <a16:creationId xmlns:a16="http://schemas.microsoft.com/office/drawing/2014/main" id="{1996C852-8787-421A-8B7A-B535912C8DBC}"/>
                  </a:ext>
                </a:extLst>
              </p:cNvPr>
              <p:cNvSpPr/>
              <p:nvPr/>
            </p:nvSpPr>
            <p:spPr>
              <a:xfrm>
                <a:off x="6844534" y="32469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</p:grpSp>
        <p:pic>
          <p:nvPicPr>
            <p:cNvPr id="230" name="รูปภาพ 229">
              <a:extLst>
                <a:ext uri="{FF2B5EF4-FFF2-40B4-BE49-F238E27FC236}">
                  <a16:creationId xmlns:a16="http://schemas.microsoft.com/office/drawing/2014/main" id="{5BCBB62A-289D-4E01-BD9A-836A9963BB0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412710">
              <a:off x="2901771" y="5172733"/>
              <a:ext cx="496270" cy="458438"/>
            </a:xfrm>
            <a:prstGeom prst="rect">
              <a:avLst/>
            </a:prstGeom>
          </p:spPr>
        </p:pic>
        <p:sp>
          <p:nvSpPr>
            <p:cNvPr id="187" name="สี่เหลี่ยมผืนผ้า 186">
              <a:extLst>
                <a:ext uri="{FF2B5EF4-FFF2-40B4-BE49-F238E27FC236}">
                  <a16:creationId xmlns:a16="http://schemas.microsoft.com/office/drawing/2014/main" id="{EEEA021F-FE91-4991-A9F4-6B54B83EBB5E}"/>
                </a:ext>
              </a:extLst>
            </p:cNvPr>
            <p:cNvSpPr/>
            <p:nvPr/>
          </p:nvSpPr>
          <p:spPr>
            <a:xfrm>
              <a:off x="399393" y="309383"/>
              <a:ext cx="8441305" cy="4559946"/>
            </a:xfrm>
            <a:prstGeom prst="rect">
              <a:avLst/>
            </a:prstGeom>
            <a:solidFill>
              <a:schemeClr val="accent4">
                <a:lumMod val="20000"/>
                <a:lumOff val="80000"/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sp>
          <p:nvSpPr>
            <p:cNvPr id="2" name="สี่เหลี่ยมผืนผ้า 1">
              <a:extLst>
                <a:ext uri="{FF2B5EF4-FFF2-40B4-BE49-F238E27FC236}">
                  <a16:creationId xmlns:a16="http://schemas.microsoft.com/office/drawing/2014/main" id="{823F2461-C6A2-415D-BC23-E283FF6630FD}"/>
                </a:ext>
              </a:extLst>
            </p:cNvPr>
            <p:cNvSpPr/>
            <p:nvPr/>
          </p:nvSpPr>
          <p:spPr>
            <a:xfrm>
              <a:off x="1447350" y="465467"/>
              <a:ext cx="7437915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h-TH" sz="4000" b="1" u="sng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วัสดุผสม</a:t>
              </a:r>
              <a:r>
                <a:rPr lang="th-TH" sz="40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          </a:t>
              </a:r>
              <a:r>
                <a:rPr lang="th-TH" sz="4000" b="1" dirty="0">
                  <a:solidFill>
                    <a:srgbClr val="0070C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ยางเรเดียล </a:t>
              </a:r>
              <a:r>
                <a:rPr lang="en-US" sz="4000" b="1" dirty="0">
                  <a:solidFill>
                    <a:srgbClr val="0070C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(radial) </a:t>
              </a:r>
              <a:r>
                <a:rPr lang="th-TH" sz="4000" b="1" dirty="0">
                  <a:solidFill>
                    <a:srgbClr val="0070C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 </a:t>
              </a: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4D66D8C-08F9-42FB-9CF3-3FB38DB7AA9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6711" y="420884"/>
              <a:ext cx="720000" cy="720000"/>
            </a:xfrm>
            <a:prstGeom prst="rect">
              <a:avLst/>
            </a:prstGeom>
          </p:spPr>
        </p:pic>
        <p:sp>
          <p:nvSpPr>
            <p:cNvPr id="227" name="ลูกศร: ขวา 5">
              <a:extLst>
                <a:ext uri="{FF2B5EF4-FFF2-40B4-BE49-F238E27FC236}">
                  <a16:creationId xmlns:a16="http://schemas.microsoft.com/office/drawing/2014/main" id="{2B12FE2D-39F0-437F-958F-36C925D7AA7C}"/>
                </a:ext>
              </a:extLst>
            </p:cNvPr>
            <p:cNvSpPr/>
            <p:nvPr/>
          </p:nvSpPr>
          <p:spPr>
            <a:xfrm>
              <a:off x="3010552" y="659850"/>
              <a:ext cx="647797" cy="313463"/>
            </a:xfrm>
            <a:prstGeom prst="rightArrow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88" name="TextBox 187">
              <a:extLst>
                <a:ext uri="{FF2B5EF4-FFF2-40B4-BE49-F238E27FC236}">
                  <a16:creationId xmlns:a16="http://schemas.microsoft.com/office/drawing/2014/main" id="{D8A261C0-9ABA-412F-9401-46459E204B6C}"/>
                </a:ext>
              </a:extLst>
            </p:cNvPr>
            <p:cNvSpPr txBox="1"/>
            <p:nvPr/>
          </p:nvSpPr>
          <p:spPr>
            <a:xfrm>
              <a:off x="1100228" y="1096746"/>
              <a:ext cx="4054383" cy="38164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th-TH" sz="2200" b="1" dirty="0">
                  <a:solidFill>
                    <a:srgbClr val="0070C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ยางเรเดียล </a:t>
              </a:r>
              <a:r>
                <a:rPr lang="th-TH" sz="22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ที่ใช้ในรถยนต์ทั่วไปเป็นวัสดุผสมซึ่งมียางเป็นวัสดุเนื้อหลัก เสริมแรงด้วยผ้าใบที่ทำจากพอพอลิเอสเทอร์ </a:t>
              </a:r>
              <a:r>
                <a:rPr lang="th-TH" sz="22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ซึ่งเป็นพอลิเมอร์ที่ใช้เสริมหน้ายางและหุ้มเส้นลวดซึ่งเป็นโลหะ ยางรถยนต์ที่คนทั่วไปต้องการเมื่อใช้งานบนถนนที่ขรุขระ ผู้โดยสารจะไม่ได้รับแรงสั่นสะเทือนจากพื้นถนนมากในขณะเดียวกัน จะต้องรับแรงกระแทกได้ดี ทนต่อความร้อน เมื่อใช้งานบนถนนที่มีความร้อนสูงในเวลากลางวันเป็นเวลานาน โดยยางต้องไม่เปลี่ยนแปลงสภาพ ทนต่อการฉีกขาด เมื่อถูกของแข็งที่แหลมคมตำจะไม่เกิดความเสียหายมาก</a:t>
              </a:r>
            </a:p>
          </p:txBody>
        </p:sp>
        <p:pic>
          <p:nvPicPr>
            <p:cNvPr id="189" name="รูปภาพ 227">
              <a:extLst>
                <a:ext uri="{FF2B5EF4-FFF2-40B4-BE49-F238E27FC236}">
                  <a16:creationId xmlns:a16="http://schemas.microsoft.com/office/drawing/2014/main" id="{5F6C55FA-833D-4664-B638-9FAB6DB1234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8706" y="1208678"/>
              <a:ext cx="360000" cy="36000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4049B9F1-048A-4A5A-9E41-166D0322C51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5372" t="5861" b="4859"/>
            <a:stretch/>
          </p:blipFill>
          <p:spPr>
            <a:xfrm rot="16200000">
              <a:off x="5759683" y="1281967"/>
              <a:ext cx="2190338" cy="3447575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sp>
          <p:nvSpPr>
            <p:cNvPr id="228" name="TextBox 227">
              <a:extLst>
                <a:ext uri="{FF2B5EF4-FFF2-40B4-BE49-F238E27FC236}">
                  <a16:creationId xmlns:a16="http://schemas.microsoft.com/office/drawing/2014/main" id="{0806ADDD-FDB2-4403-8C55-20961592E9A9}"/>
                </a:ext>
              </a:extLst>
            </p:cNvPr>
            <p:cNvSpPr txBox="1"/>
            <p:nvPr/>
          </p:nvSpPr>
          <p:spPr>
            <a:xfrm>
              <a:off x="5059065" y="4118262"/>
              <a:ext cx="3660800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th-TH" sz="16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ภาพโครงสร้างยางเรเดียล (ที่มา: หนังสือเรียนรายวิชาพื้นฐานวิทยาศาสตร์และเทคโนโลยี ชั้นมัธยมศึกษาปีที่ 3 เล่ม 2 </a:t>
              </a:r>
            </a:p>
            <a:p>
              <a:r>
                <a:rPr lang="th-TH" sz="16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หน้า 29 สสวท.)</a:t>
              </a:r>
            </a:p>
          </p:txBody>
        </p:sp>
        <p:cxnSp>
          <p:nvCxnSpPr>
            <p:cNvPr id="229" name="Straight Connector 228">
              <a:extLst>
                <a:ext uri="{FF2B5EF4-FFF2-40B4-BE49-F238E27FC236}">
                  <a16:creationId xmlns:a16="http://schemas.microsoft.com/office/drawing/2014/main" id="{AA5EB6BD-1F94-44EE-A27E-256A0E16FE37}"/>
                </a:ext>
              </a:extLst>
            </p:cNvPr>
            <p:cNvCxnSpPr/>
            <p:nvPr/>
          </p:nvCxnSpPr>
          <p:spPr>
            <a:xfrm>
              <a:off x="1100228" y="1240241"/>
              <a:ext cx="0" cy="1296000"/>
            </a:xfrm>
            <a:prstGeom prst="line">
              <a:avLst/>
            </a:prstGeom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Straight Connector 230">
              <a:extLst>
                <a:ext uri="{FF2B5EF4-FFF2-40B4-BE49-F238E27FC236}">
                  <a16:creationId xmlns:a16="http://schemas.microsoft.com/office/drawing/2014/main" id="{33950564-682D-4F2E-864E-0F5657E84F42}"/>
                </a:ext>
              </a:extLst>
            </p:cNvPr>
            <p:cNvCxnSpPr/>
            <p:nvPr/>
          </p:nvCxnSpPr>
          <p:spPr>
            <a:xfrm>
              <a:off x="4946847" y="3407851"/>
              <a:ext cx="0" cy="1296000"/>
            </a:xfrm>
            <a:prstGeom prst="line">
              <a:avLst/>
            </a:prstGeom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Connector 231">
              <a:extLst>
                <a:ext uri="{FF2B5EF4-FFF2-40B4-BE49-F238E27FC236}">
                  <a16:creationId xmlns:a16="http://schemas.microsoft.com/office/drawing/2014/main" id="{25D6E7DB-3250-4230-BF7F-98EB0777FF29}"/>
                </a:ext>
              </a:extLst>
            </p:cNvPr>
            <p:cNvCxnSpPr/>
            <p:nvPr/>
          </p:nvCxnSpPr>
          <p:spPr>
            <a:xfrm>
              <a:off x="8728952" y="1910585"/>
              <a:ext cx="0" cy="1296000"/>
            </a:xfrm>
            <a:prstGeom prst="line">
              <a:avLst/>
            </a:prstGeom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9C83658C-B8AA-49C4-BAA5-F4E332034BB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1419" y="465417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09723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วงรี 123">
            <a:extLst>
              <a:ext uri="{FF2B5EF4-FFF2-40B4-BE49-F238E27FC236}">
                <a16:creationId xmlns:a16="http://schemas.microsoft.com/office/drawing/2014/main" id="{4D749C6A-B85E-4128-A4F5-3C008CE3256F}"/>
              </a:ext>
            </a:extLst>
          </p:cNvPr>
          <p:cNvSpPr/>
          <p:nvPr/>
        </p:nvSpPr>
        <p:spPr>
          <a:xfrm rot="2025166">
            <a:off x="4547239" y="3641871"/>
            <a:ext cx="1654232" cy="1528124"/>
          </a:xfrm>
          <a:prstGeom prst="ellipse">
            <a:avLst/>
          </a:prstGeom>
          <a:pattFill prst="dkHorz">
            <a:fgClr>
              <a:srgbClr val="3DADD4"/>
            </a:fgClr>
            <a:bgClr>
              <a:schemeClr val="accent5">
                <a:lumMod val="40000"/>
                <a:lumOff val="6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661" dirty="0"/>
          </a:p>
        </p:txBody>
      </p:sp>
      <p:sp>
        <p:nvSpPr>
          <p:cNvPr id="123" name="วงรี 122">
            <a:extLst>
              <a:ext uri="{FF2B5EF4-FFF2-40B4-BE49-F238E27FC236}">
                <a16:creationId xmlns:a16="http://schemas.microsoft.com/office/drawing/2014/main" id="{4547BB5D-980C-49C6-8DD2-5EBB553E6D2E}"/>
              </a:ext>
            </a:extLst>
          </p:cNvPr>
          <p:cNvSpPr/>
          <p:nvPr/>
        </p:nvSpPr>
        <p:spPr>
          <a:xfrm rot="2025166">
            <a:off x="248763" y="2075931"/>
            <a:ext cx="1654232" cy="1528124"/>
          </a:xfrm>
          <a:prstGeom prst="ellipse">
            <a:avLst/>
          </a:prstGeom>
          <a:pattFill prst="dkHorz">
            <a:fgClr>
              <a:srgbClr val="3DADD4"/>
            </a:fgClr>
            <a:bgClr>
              <a:schemeClr val="accent5">
                <a:lumMod val="40000"/>
                <a:lumOff val="6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661" dirty="0"/>
          </a:p>
        </p:txBody>
      </p:sp>
      <p:sp>
        <p:nvSpPr>
          <p:cNvPr id="122" name="วงรี 121">
            <a:extLst>
              <a:ext uri="{FF2B5EF4-FFF2-40B4-BE49-F238E27FC236}">
                <a16:creationId xmlns:a16="http://schemas.microsoft.com/office/drawing/2014/main" id="{136E3BA7-F06D-4AEC-9D6F-42B890E5616A}"/>
              </a:ext>
            </a:extLst>
          </p:cNvPr>
          <p:cNvSpPr/>
          <p:nvPr/>
        </p:nvSpPr>
        <p:spPr>
          <a:xfrm rot="2025166">
            <a:off x="6990495" y="1782658"/>
            <a:ext cx="1654232" cy="1528124"/>
          </a:xfrm>
          <a:prstGeom prst="ellipse">
            <a:avLst/>
          </a:prstGeom>
          <a:pattFill prst="dkHorz">
            <a:fgClr>
              <a:srgbClr val="3DADD4"/>
            </a:fgClr>
            <a:bgClr>
              <a:schemeClr val="accent5">
                <a:lumMod val="40000"/>
                <a:lumOff val="6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661" dirty="0"/>
          </a:p>
        </p:txBody>
      </p:sp>
      <p:grpSp>
        <p:nvGrpSpPr>
          <p:cNvPr id="25" name="กลุ่ม 24">
            <a:extLst>
              <a:ext uri="{FF2B5EF4-FFF2-40B4-BE49-F238E27FC236}">
                <a16:creationId xmlns:a16="http://schemas.microsoft.com/office/drawing/2014/main" id="{C3AE868D-FBBA-4B74-B214-3D8230C10F4E}"/>
              </a:ext>
            </a:extLst>
          </p:cNvPr>
          <p:cNvGrpSpPr/>
          <p:nvPr/>
        </p:nvGrpSpPr>
        <p:grpSpPr>
          <a:xfrm>
            <a:off x="-24524" y="-71791"/>
            <a:ext cx="5503933" cy="4625727"/>
            <a:chOff x="-13854" y="-53779"/>
            <a:chExt cx="5988928" cy="5448712"/>
          </a:xfrm>
          <a:gradFill>
            <a:gsLst>
              <a:gs pos="0">
                <a:srgbClr val="FEE882"/>
              </a:gs>
              <a:gs pos="73000">
                <a:srgbClr val="FEE882"/>
              </a:gs>
              <a:gs pos="100000">
                <a:srgbClr val="FEE882"/>
              </a:gs>
            </a:gsLst>
            <a:path path="circle">
              <a:fillToRect l="50000" t="50000" r="50000" b="50000"/>
            </a:path>
          </a:gradFill>
        </p:grpSpPr>
        <p:sp>
          <p:nvSpPr>
            <p:cNvPr id="24" name="รูปแบบอิสระ: รูปร่าง 23">
              <a:extLst>
                <a:ext uri="{FF2B5EF4-FFF2-40B4-BE49-F238E27FC236}">
                  <a16:creationId xmlns:a16="http://schemas.microsoft.com/office/drawing/2014/main" id="{8532D37F-FCA3-4BF8-BDEE-30A101219801}"/>
                </a:ext>
              </a:extLst>
            </p:cNvPr>
            <p:cNvSpPr/>
            <p:nvPr/>
          </p:nvSpPr>
          <p:spPr>
            <a:xfrm>
              <a:off x="-13854" y="415635"/>
              <a:ext cx="3654961" cy="4979298"/>
            </a:xfrm>
            <a:custGeom>
              <a:avLst/>
              <a:gdLst>
                <a:gd name="connsiteX0" fmla="*/ 3034146 w 3034146"/>
                <a:gd name="connsiteY0" fmla="*/ 0 h 4724400"/>
                <a:gd name="connsiteX1" fmla="*/ 1676400 w 3034146"/>
                <a:gd name="connsiteY1" fmla="*/ 1939636 h 4724400"/>
                <a:gd name="connsiteX2" fmla="*/ 831273 w 3034146"/>
                <a:gd name="connsiteY2" fmla="*/ 2521527 h 4724400"/>
                <a:gd name="connsiteX3" fmla="*/ 498764 w 3034146"/>
                <a:gd name="connsiteY3" fmla="*/ 4322618 h 4724400"/>
                <a:gd name="connsiteX4" fmla="*/ 13855 w 3034146"/>
                <a:gd name="connsiteY4" fmla="*/ 4724400 h 4724400"/>
                <a:gd name="connsiteX5" fmla="*/ 0 w 3034146"/>
                <a:gd name="connsiteY5" fmla="*/ 41564 h 4724400"/>
                <a:gd name="connsiteX6" fmla="*/ 3034146 w 3034146"/>
                <a:gd name="connsiteY6" fmla="*/ 0 h 4724400"/>
                <a:gd name="connsiteX0" fmla="*/ 3034146 w 3034146"/>
                <a:gd name="connsiteY0" fmla="*/ 0 h 5021667"/>
                <a:gd name="connsiteX1" fmla="*/ 1676400 w 3034146"/>
                <a:gd name="connsiteY1" fmla="*/ 1939636 h 5021667"/>
                <a:gd name="connsiteX2" fmla="*/ 831273 w 3034146"/>
                <a:gd name="connsiteY2" fmla="*/ 2521527 h 5021667"/>
                <a:gd name="connsiteX3" fmla="*/ 498764 w 3034146"/>
                <a:gd name="connsiteY3" fmla="*/ 4322618 h 5021667"/>
                <a:gd name="connsiteX4" fmla="*/ 13855 w 3034146"/>
                <a:gd name="connsiteY4" fmla="*/ 4724400 h 5021667"/>
                <a:gd name="connsiteX5" fmla="*/ 0 w 3034146"/>
                <a:gd name="connsiteY5" fmla="*/ 41564 h 5021667"/>
                <a:gd name="connsiteX6" fmla="*/ 3034146 w 3034146"/>
                <a:gd name="connsiteY6" fmla="*/ 0 h 5021667"/>
                <a:gd name="connsiteX0" fmla="*/ 3034146 w 3034146"/>
                <a:gd name="connsiteY0" fmla="*/ 0 h 5021667"/>
                <a:gd name="connsiteX1" fmla="*/ 1676400 w 3034146"/>
                <a:gd name="connsiteY1" fmla="*/ 1939636 h 5021667"/>
                <a:gd name="connsiteX2" fmla="*/ 831273 w 3034146"/>
                <a:gd name="connsiteY2" fmla="*/ 2521527 h 5021667"/>
                <a:gd name="connsiteX3" fmla="*/ 498764 w 3034146"/>
                <a:gd name="connsiteY3" fmla="*/ 4322618 h 5021667"/>
                <a:gd name="connsiteX4" fmla="*/ 13855 w 3034146"/>
                <a:gd name="connsiteY4" fmla="*/ 4724400 h 5021667"/>
                <a:gd name="connsiteX5" fmla="*/ 0 w 3034146"/>
                <a:gd name="connsiteY5" fmla="*/ 41564 h 5021667"/>
                <a:gd name="connsiteX6" fmla="*/ 3034146 w 3034146"/>
                <a:gd name="connsiteY6" fmla="*/ 0 h 5021667"/>
                <a:gd name="connsiteX0" fmla="*/ 3034146 w 3073956"/>
                <a:gd name="connsiteY0" fmla="*/ 0 h 5021667"/>
                <a:gd name="connsiteX1" fmla="*/ 1676400 w 3073956"/>
                <a:gd name="connsiteY1" fmla="*/ 1939636 h 5021667"/>
                <a:gd name="connsiteX2" fmla="*/ 831273 w 3073956"/>
                <a:gd name="connsiteY2" fmla="*/ 2521527 h 5021667"/>
                <a:gd name="connsiteX3" fmla="*/ 498764 w 3073956"/>
                <a:gd name="connsiteY3" fmla="*/ 4322618 h 5021667"/>
                <a:gd name="connsiteX4" fmla="*/ 13855 w 3073956"/>
                <a:gd name="connsiteY4" fmla="*/ 4724400 h 5021667"/>
                <a:gd name="connsiteX5" fmla="*/ 0 w 3073956"/>
                <a:gd name="connsiteY5" fmla="*/ 41564 h 5021667"/>
                <a:gd name="connsiteX6" fmla="*/ 3034146 w 3073956"/>
                <a:gd name="connsiteY6" fmla="*/ 0 h 5021667"/>
                <a:gd name="connsiteX0" fmla="*/ 3034146 w 3101237"/>
                <a:gd name="connsiteY0" fmla="*/ 0 h 5021667"/>
                <a:gd name="connsiteX1" fmla="*/ 2286000 w 3101237"/>
                <a:gd name="connsiteY1" fmla="*/ 2119745 h 5021667"/>
                <a:gd name="connsiteX2" fmla="*/ 831273 w 3101237"/>
                <a:gd name="connsiteY2" fmla="*/ 2521527 h 5021667"/>
                <a:gd name="connsiteX3" fmla="*/ 498764 w 3101237"/>
                <a:gd name="connsiteY3" fmla="*/ 4322618 h 5021667"/>
                <a:gd name="connsiteX4" fmla="*/ 13855 w 3101237"/>
                <a:gd name="connsiteY4" fmla="*/ 4724400 h 5021667"/>
                <a:gd name="connsiteX5" fmla="*/ 0 w 3101237"/>
                <a:gd name="connsiteY5" fmla="*/ 41564 h 5021667"/>
                <a:gd name="connsiteX6" fmla="*/ 3034146 w 3101237"/>
                <a:gd name="connsiteY6" fmla="*/ 0 h 5021667"/>
                <a:gd name="connsiteX0" fmla="*/ 3740728 w 3780989"/>
                <a:gd name="connsiteY0" fmla="*/ 13854 h 4980103"/>
                <a:gd name="connsiteX1" fmla="*/ 2286000 w 3780989"/>
                <a:gd name="connsiteY1" fmla="*/ 2078181 h 4980103"/>
                <a:gd name="connsiteX2" fmla="*/ 831273 w 3780989"/>
                <a:gd name="connsiteY2" fmla="*/ 2479963 h 4980103"/>
                <a:gd name="connsiteX3" fmla="*/ 498764 w 3780989"/>
                <a:gd name="connsiteY3" fmla="*/ 4281054 h 4980103"/>
                <a:gd name="connsiteX4" fmla="*/ 13855 w 3780989"/>
                <a:gd name="connsiteY4" fmla="*/ 4682836 h 4980103"/>
                <a:gd name="connsiteX5" fmla="*/ 0 w 3780989"/>
                <a:gd name="connsiteY5" fmla="*/ 0 h 4980103"/>
                <a:gd name="connsiteX6" fmla="*/ 3740728 w 3780989"/>
                <a:gd name="connsiteY6" fmla="*/ 13854 h 4980103"/>
                <a:gd name="connsiteX0" fmla="*/ 3740728 w 3803936"/>
                <a:gd name="connsiteY0" fmla="*/ 13854 h 4980103"/>
                <a:gd name="connsiteX1" fmla="*/ 2826327 w 3803936"/>
                <a:gd name="connsiteY1" fmla="*/ 1884217 h 4980103"/>
                <a:gd name="connsiteX2" fmla="*/ 831273 w 3803936"/>
                <a:gd name="connsiteY2" fmla="*/ 2479963 h 4980103"/>
                <a:gd name="connsiteX3" fmla="*/ 498764 w 3803936"/>
                <a:gd name="connsiteY3" fmla="*/ 4281054 h 4980103"/>
                <a:gd name="connsiteX4" fmla="*/ 13855 w 3803936"/>
                <a:gd name="connsiteY4" fmla="*/ 4682836 h 4980103"/>
                <a:gd name="connsiteX5" fmla="*/ 0 w 3803936"/>
                <a:gd name="connsiteY5" fmla="*/ 0 h 4980103"/>
                <a:gd name="connsiteX6" fmla="*/ 3740728 w 3803936"/>
                <a:gd name="connsiteY6" fmla="*/ 13854 h 4980103"/>
                <a:gd name="connsiteX0" fmla="*/ 3740728 w 3819518"/>
                <a:gd name="connsiteY0" fmla="*/ 13854 h 4980103"/>
                <a:gd name="connsiteX1" fmla="*/ 2826327 w 3819518"/>
                <a:gd name="connsiteY1" fmla="*/ 1884217 h 4980103"/>
                <a:gd name="connsiteX2" fmla="*/ 831273 w 3819518"/>
                <a:gd name="connsiteY2" fmla="*/ 2479963 h 4980103"/>
                <a:gd name="connsiteX3" fmla="*/ 498764 w 3819518"/>
                <a:gd name="connsiteY3" fmla="*/ 4281054 h 4980103"/>
                <a:gd name="connsiteX4" fmla="*/ 13855 w 3819518"/>
                <a:gd name="connsiteY4" fmla="*/ 4682836 h 4980103"/>
                <a:gd name="connsiteX5" fmla="*/ 0 w 3819518"/>
                <a:gd name="connsiteY5" fmla="*/ 0 h 4980103"/>
                <a:gd name="connsiteX6" fmla="*/ 3740728 w 3819518"/>
                <a:gd name="connsiteY6" fmla="*/ 13854 h 4980103"/>
                <a:gd name="connsiteX0" fmla="*/ 3699165 w 3764759"/>
                <a:gd name="connsiteY0" fmla="*/ 0 h 4980103"/>
                <a:gd name="connsiteX1" fmla="*/ 2826327 w 3764759"/>
                <a:gd name="connsiteY1" fmla="*/ 1884217 h 4980103"/>
                <a:gd name="connsiteX2" fmla="*/ 831273 w 3764759"/>
                <a:gd name="connsiteY2" fmla="*/ 2479963 h 4980103"/>
                <a:gd name="connsiteX3" fmla="*/ 498764 w 3764759"/>
                <a:gd name="connsiteY3" fmla="*/ 4281054 h 4980103"/>
                <a:gd name="connsiteX4" fmla="*/ 13855 w 3764759"/>
                <a:gd name="connsiteY4" fmla="*/ 4682836 h 4980103"/>
                <a:gd name="connsiteX5" fmla="*/ 0 w 3764759"/>
                <a:gd name="connsiteY5" fmla="*/ 0 h 4980103"/>
                <a:gd name="connsiteX6" fmla="*/ 3699165 w 3764759"/>
                <a:gd name="connsiteY6" fmla="*/ 0 h 4980103"/>
                <a:gd name="connsiteX0" fmla="*/ 3408220 w 3496956"/>
                <a:gd name="connsiteY0" fmla="*/ 0 h 4993957"/>
                <a:gd name="connsiteX1" fmla="*/ 2826327 w 3496956"/>
                <a:gd name="connsiteY1" fmla="*/ 1898071 h 4993957"/>
                <a:gd name="connsiteX2" fmla="*/ 831273 w 3496956"/>
                <a:gd name="connsiteY2" fmla="*/ 2493817 h 4993957"/>
                <a:gd name="connsiteX3" fmla="*/ 498764 w 3496956"/>
                <a:gd name="connsiteY3" fmla="*/ 4294908 h 4993957"/>
                <a:gd name="connsiteX4" fmla="*/ 13855 w 3496956"/>
                <a:gd name="connsiteY4" fmla="*/ 4696690 h 4993957"/>
                <a:gd name="connsiteX5" fmla="*/ 0 w 3496956"/>
                <a:gd name="connsiteY5" fmla="*/ 13854 h 4993957"/>
                <a:gd name="connsiteX6" fmla="*/ 3408220 w 3496956"/>
                <a:gd name="connsiteY6" fmla="*/ 0 h 4993957"/>
                <a:gd name="connsiteX0" fmla="*/ 3408220 w 3460882"/>
                <a:gd name="connsiteY0" fmla="*/ 0 h 4993957"/>
                <a:gd name="connsiteX1" fmla="*/ 2355272 w 3460882"/>
                <a:gd name="connsiteY1" fmla="*/ 1787235 h 4993957"/>
                <a:gd name="connsiteX2" fmla="*/ 831273 w 3460882"/>
                <a:gd name="connsiteY2" fmla="*/ 2493817 h 4993957"/>
                <a:gd name="connsiteX3" fmla="*/ 498764 w 3460882"/>
                <a:gd name="connsiteY3" fmla="*/ 4294908 h 4993957"/>
                <a:gd name="connsiteX4" fmla="*/ 13855 w 3460882"/>
                <a:gd name="connsiteY4" fmla="*/ 4696690 h 4993957"/>
                <a:gd name="connsiteX5" fmla="*/ 0 w 3460882"/>
                <a:gd name="connsiteY5" fmla="*/ 13854 h 4993957"/>
                <a:gd name="connsiteX6" fmla="*/ 3408220 w 3460882"/>
                <a:gd name="connsiteY6" fmla="*/ 0 h 4993957"/>
                <a:gd name="connsiteX0" fmla="*/ 3408220 w 3461814"/>
                <a:gd name="connsiteY0" fmla="*/ 0 h 4997951"/>
                <a:gd name="connsiteX1" fmla="*/ 2355272 w 3461814"/>
                <a:gd name="connsiteY1" fmla="*/ 1787235 h 4997951"/>
                <a:gd name="connsiteX2" fmla="*/ 706582 w 3461814"/>
                <a:gd name="connsiteY2" fmla="*/ 2369126 h 4997951"/>
                <a:gd name="connsiteX3" fmla="*/ 498764 w 3461814"/>
                <a:gd name="connsiteY3" fmla="*/ 4294908 h 4997951"/>
                <a:gd name="connsiteX4" fmla="*/ 13855 w 3461814"/>
                <a:gd name="connsiteY4" fmla="*/ 4696690 h 4997951"/>
                <a:gd name="connsiteX5" fmla="*/ 0 w 3461814"/>
                <a:gd name="connsiteY5" fmla="*/ 13854 h 4997951"/>
                <a:gd name="connsiteX6" fmla="*/ 3408220 w 3461814"/>
                <a:gd name="connsiteY6" fmla="*/ 0 h 4997951"/>
                <a:gd name="connsiteX0" fmla="*/ 3505202 w 3555152"/>
                <a:gd name="connsiteY0" fmla="*/ 13855 h 4984097"/>
                <a:gd name="connsiteX1" fmla="*/ 2355272 w 3555152"/>
                <a:gd name="connsiteY1" fmla="*/ 1773381 h 4984097"/>
                <a:gd name="connsiteX2" fmla="*/ 706582 w 3555152"/>
                <a:gd name="connsiteY2" fmla="*/ 2355272 h 4984097"/>
                <a:gd name="connsiteX3" fmla="*/ 498764 w 3555152"/>
                <a:gd name="connsiteY3" fmla="*/ 4281054 h 4984097"/>
                <a:gd name="connsiteX4" fmla="*/ 13855 w 3555152"/>
                <a:gd name="connsiteY4" fmla="*/ 4682836 h 4984097"/>
                <a:gd name="connsiteX5" fmla="*/ 0 w 3555152"/>
                <a:gd name="connsiteY5" fmla="*/ 0 h 4984097"/>
                <a:gd name="connsiteX6" fmla="*/ 3505202 w 3555152"/>
                <a:gd name="connsiteY6" fmla="*/ 13855 h 4984097"/>
                <a:gd name="connsiteX0" fmla="*/ 3505202 w 3509945"/>
                <a:gd name="connsiteY0" fmla="*/ 13855 h 4984097"/>
                <a:gd name="connsiteX1" fmla="*/ 2355272 w 3509945"/>
                <a:gd name="connsiteY1" fmla="*/ 1773381 h 4984097"/>
                <a:gd name="connsiteX2" fmla="*/ 706582 w 3509945"/>
                <a:gd name="connsiteY2" fmla="*/ 2355272 h 4984097"/>
                <a:gd name="connsiteX3" fmla="*/ 498764 w 3509945"/>
                <a:gd name="connsiteY3" fmla="*/ 4281054 h 4984097"/>
                <a:gd name="connsiteX4" fmla="*/ 13855 w 3509945"/>
                <a:gd name="connsiteY4" fmla="*/ 4682836 h 4984097"/>
                <a:gd name="connsiteX5" fmla="*/ 0 w 3509945"/>
                <a:gd name="connsiteY5" fmla="*/ 0 h 4984097"/>
                <a:gd name="connsiteX6" fmla="*/ 3505202 w 3509945"/>
                <a:gd name="connsiteY6" fmla="*/ 13855 h 4984097"/>
                <a:gd name="connsiteX0" fmla="*/ 3505202 w 3510195"/>
                <a:gd name="connsiteY0" fmla="*/ 13855 h 4984097"/>
                <a:gd name="connsiteX1" fmla="*/ 2355272 w 3510195"/>
                <a:gd name="connsiteY1" fmla="*/ 1773381 h 4984097"/>
                <a:gd name="connsiteX2" fmla="*/ 706582 w 3510195"/>
                <a:gd name="connsiteY2" fmla="*/ 2355272 h 4984097"/>
                <a:gd name="connsiteX3" fmla="*/ 498764 w 3510195"/>
                <a:gd name="connsiteY3" fmla="*/ 4281054 h 4984097"/>
                <a:gd name="connsiteX4" fmla="*/ 13855 w 3510195"/>
                <a:gd name="connsiteY4" fmla="*/ 4682836 h 4984097"/>
                <a:gd name="connsiteX5" fmla="*/ 0 w 3510195"/>
                <a:gd name="connsiteY5" fmla="*/ 0 h 4984097"/>
                <a:gd name="connsiteX6" fmla="*/ 3505202 w 3510195"/>
                <a:gd name="connsiteY6" fmla="*/ 13855 h 4984097"/>
                <a:gd name="connsiteX0" fmla="*/ 3505202 w 3510379"/>
                <a:gd name="connsiteY0" fmla="*/ 13855 h 4984097"/>
                <a:gd name="connsiteX1" fmla="*/ 2382981 w 3510379"/>
                <a:gd name="connsiteY1" fmla="*/ 1911927 h 4984097"/>
                <a:gd name="connsiteX2" fmla="*/ 706582 w 3510379"/>
                <a:gd name="connsiteY2" fmla="*/ 2355272 h 4984097"/>
                <a:gd name="connsiteX3" fmla="*/ 498764 w 3510379"/>
                <a:gd name="connsiteY3" fmla="*/ 4281054 h 4984097"/>
                <a:gd name="connsiteX4" fmla="*/ 13855 w 3510379"/>
                <a:gd name="connsiteY4" fmla="*/ 4682836 h 4984097"/>
                <a:gd name="connsiteX5" fmla="*/ 0 w 3510379"/>
                <a:gd name="connsiteY5" fmla="*/ 0 h 4984097"/>
                <a:gd name="connsiteX6" fmla="*/ 3505202 w 3510379"/>
                <a:gd name="connsiteY6" fmla="*/ 13855 h 4984097"/>
                <a:gd name="connsiteX0" fmla="*/ 3865420 w 3868973"/>
                <a:gd name="connsiteY0" fmla="*/ 13855 h 4984097"/>
                <a:gd name="connsiteX1" fmla="*/ 2382981 w 3868973"/>
                <a:gd name="connsiteY1" fmla="*/ 1911927 h 4984097"/>
                <a:gd name="connsiteX2" fmla="*/ 706582 w 3868973"/>
                <a:gd name="connsiteY2" fmla="*/ 2355272 h 4984097"/>
                <a:gd name="connsiteX3" fmla="*/ 498764 w 3868973"/>
                <a:gd name="connsiteY3" fmla="*/ 4281054 h 4984097"/>
                <a:gd name="connsiteX4" fmla="*/ 13855 w 3868973"/>
                <a:gd name="connsiteY4" fmla="*/ 4682836 h 4984097"/>
                <a:gd name="connsiteX5" fmla="*/ 0 w 3868973"/>
                <a:gd name="connsiteY5" fmla="*/ 0 h 4984097"/>
                <a:gd name="connsiteX6" fmla="*/ 3865420 w 3868973"/>
                <a:gd name="connsiteY6" fmla="*/ 13855 h 4984097"/>
                <a:gd name="connsiteX0" fmla="*/ 3865420 w 3873426"/>
                <a:gd name="connsiteY0" fmla="*/ 13855 h 4984097"/>
                <a:gd name="connsiteX1" fmla="*/ 2992581 w 3873426"/>
                <a:gd name="connsiteY1" fmla="*/ 1717964 h 4984097"/>
                <a:gd name="connsiteX2" fmla="*/ 706582 w 3873426"/>
                <a:gd name="connsiteY2" fmla="*/ 2355272 h 4984097"/>
                <a:gd name="connsiteX3" fmla="*/ 498764 w 3873426"/>
                <a:gd name="connsiteY3" fmla="*/ 4281054 h 4984097"/>
                <a:gd name="connsiteX4" fmla="*/ 13855 w 3873426"/>
                <a:gd name="connsiteY4" fmla="*/ 4682836 h 4984097"/>
                <a:gd name="connsiteX5" fmla="*/ 0 w 3873426"/>
                <a:gd name="connsiteY5" fmla="*/ 0 h 4984097"/>
                <a:gd name="connsiteX6" fmla="*/ 3865420 w 3873426"/>
                <a:gd name="connsiteY6" fmla="*/ 13855 h 4984097"/>
                <a:gd name="connsiteX0" fmla="*/ 3865420 w 3873179"/>
                <a:gd name="connsiteY0" fmla="*/ 13855 h 4980543"/>
                <a:gd name="connsiteX1" fmla="*/ 2992581 w 3873179"/>
                <a:gd name="connsiteY1" fmla="*/ 1717964 h 4980543"/>
                <a:gd name="connsiteX2" fmla="*/ 803564 w 3873179"/>
                <a:gd name="connsiteY2" fmla="*/ 2466109 h 4980543"/>
                <a:gd name="connsiteX3" fmla="*/ 498764 w 3873179"/>
                <a:gd name="connsiteY3" fmla="*/ 4281054 h 4980543"/>
                <a:gd name="connsiteX4" fmla="*/ 13855 w 3873179"/>
                <a:gd name="connsiteY4" fmla="*/ 4682836 h 4980543"/>
                <a:gd name="connsiteX5" fmla="*/ 0 w 3873179"/>
                <a:gd name="connsiteY5" fmla="*/ 0 h 4980543"/>
                <a:gd name="connsiteX6" fmla="*/ 3865420 w 3873179"/>
                <a:gd name="connsiteY6" fmla="*/ 13855 h 4980543"/>
                <a:gd name="connsiteX0" fmla="*/ 3532911 w 3549464"/>
                <a:gd name="connsiteY0" fmla="*/ 138545 h 4980543"/>
                <a:gd name="connsiteX1" fmla="*/ 2992581 w 3549464"/>
                <a:gd name="connsiteY1" fmla="*/ 1717964 h 4980543"/>
                <a:gd name="connsiteX2" fmla="*/ 803564 w 3549464"/>
                <a:gd name="connsiteY2" fmla="*/ 2466109 h 4980543"/>
                <a:gd name="connsiteX3" fmla="*/ 498764 w 3549464"/>
                <a:gd name="connsiteY3" fmla="*/ 4281054 h 4980543"/>
                <a:gd name="connsiteX4" fmla="*/ 13855 w 3549464"/>
                <a:gd name="connsiteY4" fmla="*/ 4682836 h 4980543"/>
                <a:gd name="connsiteX5" fmla="*/ 0 w 3549464"/>
                <a:gd name="connsiteY5" fmla="*/ 0 h 4980543"/>
                <a:gd name="connsiteX6" fmla="*/ 3532911 w 3549464"/>
                <a:gd name="connsiteY6" fmla="*/ 138545 h 4980543"/>
                <a:gd name="connsiteX0" fmla="*/ 3546766 w 3562611"/>
                <a:gd name="connsiteY0" fmla="*/ 0 h 5008253"/>
                <a:gd name="connsiteX1" fmla="*/ 2992581 w 3562611"/>
                <a:gd name="connsiteY1" fmla="*/ 1745674 h 5008253"/>
                <a:gd name="connsiteX2" fmla="*/ 803564 w 3562611"/>
                <a:gd name="connsiteY2" fmla="*/ 2493819 h 5008253"/>
                <a:gd name="connsiteX3" fmla="*/ 498764 w 3562611"/>
                <a:gd name="connsiteY3" fmla="*/ 4308764 h 5008253"/>
                <a:gd name="connsiteX4" fmla="*/ 13855 w 3562611"/>
                <a:gd name="connsiteY4" fmla="*/ 4710546 h 5008253"/>
                <a:gd name="connsiteX5" fmla="*/ 0 w 3562611"/>
                <a:gd name="connsiteY5" fmla="*/ 27710 h 5008253"/>
                <a:gd name="connsiteX6" fmla="*/ 3546766 w 3562611"/>
                <a:gd name="connsiteY6" fmla="*/ 0 h 5008253"/>
                <a:gd name="connsiteX0" fmla="*/ 3546766 w 3706909"/>
                <a:gd name="connsiteY0" fmla="*/ 0 h 5008253"/>
                <a:gd name="connsiteX1" fmla="*/ 2992581 w 3706909"/>
                <a:gd name="connsiteY1" fmla="*/ 1745674 h 5008253"/>
                <a:gd name="connsiteX2" fmla="*/ 803564 w 3706909"/>
                <a:gd name="connsiteY2" fmla="*/ 2493819 h 5008253"/>
                <a:gd name="connsiteX3" fmla="*/ 498764 w 3706909"/>
                <a:gd name="connsiteY3" fmla="*/ 4308764 h 5008253"/>
                <a:gd name="connsiteX4" fmla="*/ 13855 w 3706909"/>
                <a:gd name="connsiteY4" fmla="*/ 4710546 h 5008253"/>
                <a:gd name="connsiteX5" fmla="*/ 0 w 3706909"/>
                <a:gd name="connsiteY5" fmla="*/ 27710 h 5008253"/>
                <a:gd name="connsiteX6" fmla="*/ 3546766 w 3706909"/>
                <a:gd name="connsiteY6" fmla="*/ 0 h 5008253"/>
                <a:gd name="connsiteX0" fmla="*/ 3546766 w 3576888"/>
                <a:gd name="connsiteY0" fmla="*/ 0 h 5008253"/>
                <a:gd name="connsiteX1" fmla="*/ 2992581 w 3576888"/>
                <a:gd name="connsiteY1" fmla="*/ 1745674 h 5008253"/>
                <a:gd name="connsiteX2" fmla="*/ 803564 w 3576888"/>
                <a:gd name="connsiteY2" fmla="*/ 2493819 h 5008253"/>
                <a:gd name="connsiteX3" fmla="*/ 498764 w 3576888"/>
                <a:gd name="connsiteY3" fmla="*/ 4308764 h 5008253"/>
                <a:gd name="connsiteX4" fmla="*/ 13855 w 3576888"/>
                <a:gd name="connsiteY4" fmla="*/ 4710546 h 5008253"/>
                <a:gd name="connsiteX5" fmla="*/ 0 w 3576888"/>
                <a:gd name="connsiteY5" fmla="*/ 27710 h 5008253"/>
                <a:gd name="connsiteX6" fmla="*/ 3546766 w 3576888"/>
                <a:gd name="connsiteY6" fmla="*/ 0 h 5008253"/>
                <a:gd name="connsiteX0" fmla="*/ 3546766 w 3560729"/>
                <a:gd name="connsiteY0" fmla="*/ 0 h 5008253"/>
                <a:gd name="connsiteX1" fmla="*/ 2604653 w 3560729"/>
                <a:gd name="connsiteY1" fmla="*/ 1814947 h 5008253"/>
                <a:gd name="connsiteX2" fmla="*/ 803564 w 3560729"/>
                <a:gd name="connsiteY2" fmla="*/ 2493819 h 5008253"/>
                <a:gd name="connsiteX3" fmla="*/ 498764 w 3560729"/>
                <a:gd name="connsiteY3" fmla="*/ 4308764 h 5008253"/>
                <a:gd name="connsiteX4" fmla="*/ 13855 w 3560729"/>
                <a:gd name="connsiteY4" fmla="*/ 4710546 h 5008253"/>
                <a:gd name="connsiteX5" fmla="*/ 0 w 3560729"/>
                <a:gd name="connsiteY5" fmla="*/ 27710 h 5008253"/>
                <a:gd name="connsiteX6" fmla="*/ 3546766 w 3560729"/>
                <a:gd name="connsiteY6" fmla="*/ 0 h 5008253"/>
                <a:gd name="connsiteX0" fmla="*/ 3546766 w 3560729"/>
                <a:gd name="connsiteY0" fmla="*/ 0 h 5022108"/>
                <a:gd name="connsiteX1" fmla="*/ 2604653 w 3560729"/>
                <a:gd name="connsiteY1" fmla="*/ 1828802 h 5022108"/>
                <a:gd name="connsiteX2" fmla="*/ 803564 w 3560729"/>
                <a:gd name="connsiteY2" fmla="*/ 2507674 h 5022108"/>
                <a:gd name="connsiteX3" fmla="*/ 498764 w 3560729"/>
                <a:gd name="connsiteY3" fmla="*/ 4322619 h 5022108"/>
                <a:gd name="connsiteX4" fmla="*/ 13855 w 3560729"/>
                <a:gd name="connsiteY4" fmla="*/ 4724401 h 5022108"/>
                <a:gd name="connsiteX5" fmla="*/ 0 w 3560729"/>
                <a:gd name="connsiteY5" fmla="*/ 41565 h 5022108"/>
                <a:gd name="connsiteX6" fmla="*/ 3546766 w 3560729"/>
                <a:gd name="connsiteY6" fmla="*/ 0 h 5022108"/>
                <a:gd name="connsiteX0" fmla="*/ 3546766 w 3560729"/>
                <a:gd name="connsiteY0" fmla="*/ 0 h 5028368"/>
                <a:gd name="connsiteX1" fmla="*/ 2604653 w 3560729"/>
                <a:gd name="connsiteY1" fmla="*/ 1828802 h 5028368"/>
                <a:gd name="connsiteX2" fmla="*/ 803564 w 3560729"/>
                <a:gd name="connsiteY2" fmla="*/ 2313710 h 5028368"/>
                <a:gd name="connsiteX3" fmla="*/ 498764 w 3560729"/>
                <a:gd name="connsiteY3" fmla="*/ 4322619 h 5028368"/>
                <a:gd name="connsiteX4" fmla="*/ 13855 w 3560729"/>
                <a:gd name="connsiteY4" fmla="*/ 4724401 h 5028368"/>
                <a:gd name="connsiteX5" fmla="*/ 0 w 3560729"/>
                <a:gd name="connsiteY5" fmla="*/ 41565 h 5028368"/>
                <a:gd name="connsiteX6" fmla="*/ 3546766 w 3560729"/>
                <a:gd name="connsiteY6" fmla="*/ 0 h 5028368"/>
                <a:gd name="connsiteX0" fmla="*/ 3546766 w 3567061"/>
                <a:gd name="connsiteY0" fmla="*/ 0 h 5028368"/>
                <a:gd name="connsiteX1" fmla="*/ 2826326 w 3567061"/>
                <a:gd name="connsiteY1" fmla="*/ 1731820 h 5028368"/>
                <a:gd name="connsiteX2" fmla="*/ 803564 w 3567061"/>
                <a:gd name="connsiteY2" fmla="*/ 2313710 h 5028368"/>
                <a:gd name="connsiteX3" fmla="*/ 498764 w 3567061"/>
                <a:gd name="connsiteY3" fmla="*/ 4322619 h 5028368"/>
                <a:gd name="connsiteX4" fmla="*/ 13855 w 3567061"/>
                <a:gd name="connsiteY4" fmla="*/ 4724401 h 5028368"/>
                <a:gd name="connsiteX5" fmla="*/ 0 w 3567061"/>
                <a:gd name="connsiteY5" fmla="*/ 41565 h 5028368"/>
                <a:gd name="connsiteX6" fmla="*/ 3546766 w 3567061"/>
                <a:gd name="connsiteY6" fmla="*/ 0 h 5028368"/>
                <a:gd name="connsiteX0" fmla="*/ 3546766 w 3567061"/>
                <a:gd name="connsiteY0" fmla="*/ 0 h 4939815"/>
                <a:gd name="connsiteX1" fmla="*/ 2826326 w 3567061"/>
                <a:gd name="connsiteY1" fmla="*/ 1731820 h 4939815"/>
                <a:gd name="connsiteX2" fmla="*/ 803564 w 3567061"/>
                <a:gd name="connsiteY2" fmla="*/ 2313710 h 4939815"/>
                <a:gd name="connsiteX3" fmla="*/ 1066801 w 3567061"/>
                <a:gd name="connsiteY3" fmla="*/ 3782292 h 4939815"/>
                <a:gd name="connsiteX4" fmla="*/ 13855 w 3567061"/>
                <a:gd name="connsiteY4" fmla="*/ 4724401 h 4939815"/>
                <a:gd name="connsiteX5" fmla="*/ 0 w 3567061"/>
                <a:gd name="connsiteY5" fmla="*/ 41565 h 4939815"/>
                <a:gd name="connsiteX6" fmla="*/ 3546766 w 3567061"/>
                <a:gd name="connsiteY6" fmla="*/ 0 h 4939815"/>
                <a:gd name="connsiteX0" fmla="*/ 3546766 w 3567427"/>
                <a:gd name="connsiteY0" fmla="*/ 0 h 4944652"/>
                <a:gd name="connsiteX1" fmla="*/ 2826326 w 3567427"/>
                <a:gd name="connsiteY1" fmla="*/ 1731820 h 4944652"/>
                <a:gd name="connsiteX2" fmla="*/ 748145 w 3567427"/>
                <a:gd name="connsiteY2" fmla="*/ 2050474 h 4944652"/>
                <a:gd name="connsiteX3" fmla="*/ 1066801 w 3567427"/>
                <a:gd name="connsiteY3" fmla="*/ 3782292 h 4944652"/>
                <a:gd name="connsiteX4" fmla="*/ 13855 w 3567427"/>
                <a:gd name="connsiteY4" fmla="*/ 4724401 h 4944652"/>
                <a:gd name="connsiteX5" fmla="*/ 0 w 3567427"/>
                <a:gd name="connsiteY5" fmla="*/ 41565 h 4944652"/>
                <a:gd name="connsiteX6" fmla="*/ 3546766 w 3567427"/>
                <a:gd name="connsiteY6" fmla="*/ 0 h 4944652"/>
                <a:gd name="connsiteX0" fmla="*/ 3546766 w 3566619"/>
                <a:gd name="connsiteY0" fmla="*/ 0 h 4940065"/>
                <a:gd name="connsiteX1" fmla="*/ 2826326 w 3566619"/>
                <a:gd name="connsiteY1" fmla="*/ 1731820 h 4940065"/>
                <a:gd name="connsiteX2" fmla="*/ 872836 w 3566619"/>
                <a:gd name="connsiteY2" fmla="*/ 2299856 h 4940065"/>
                <a:gd name="connsiteX3" fmla="*/ 1066801 w 3566619"/>
                <a:gd name="connsiteY3" fmla="*/ 3782292 h 4940065"/>
                <a:gd name="connsiteX4" fmla="*/ 13855 w 3566619"/>
                <a:gd name="connsiteY4" fmla="*/ 4724401 h 4940065"/>
                <a:gd name="connsiteX5" fmla="*/ 0 w 3566619"/>
                <a:gd name="connsiteY5" fmla="*/ 41565 h 4940065"/>
                <a:gd name="connsiteX6" fmla="*/ 3546766 w 3566619"/>
                <a:gd name="connsiteY6" fmla="*/ 0 h 4940065"/>
                <a:gd name="connsiteX0" fmla="*/ 3546766 w 3566619"/>
                <a:gd name="connsiteY0" fmla="*/ 0 h 4943391"/>
                <a:gd name="connsiteX1" fmla="*/ 2826326 w 3566619"/>
                <a:gd name="connsiteY1" fmla="*/ 1731820 h 4943391"/>
                <a:gd name="connsiteX2" fmla="*/ 872836 w 3566619"/>
                <a:gd name="connsiteY2" fmla="*/ 2299856 h 4943391"/>
                <a:gd name="connsiteX3" fmla="*/ 1343891 w 3566619"/>
                <a:gd name="connsiteY3" fmla="*/ 3810001 h 4943391"/>
                <a:gd name="connsiteX4" fmla="*/ 13855 w 3566619"/>
                <a:gd name="connsiteY4" fmla="*/ 4724401 h 4943391"/>
                <a:gd name="connsiteX5" fmla="*/ 0 w 3566619"/>
                <a:gd name="connsiteY5" fmla="*/ 41565 h 4943391"/>
                <a:gd name="connsiteX6" fmla="*/ 3546766 w 3566619"/>
                <a:gd name="connsiteY6" fmla="*/ 0 h 4943391"/>
                <a:gd name="connsiteX0" fmla="*/ 3546766 w 3566619"/>
                <a:gd name="connsiteY0" fmla="*/ 0 h 4955848"/>
                <a:gd name="connsiteX1" fmla="*/ 2826326 w 3566619"/>
                <a:gd name="connsiteY1" fmla="*/ 1731820 h 4955848"/>
                <a:gd name="connsiteX2" fmla="*/ 872836 w 3566619"/>
                <a:gd name="connsiteY2" fmla="*/ 2299856 h 4955848"/>
                <a:gd name="connsiteX3" fmla="*/ 1136073 w 3566619"/>
                <a:gd name="connsiteY3" fmla="*/ 3906983 h 4955848"/>
                <a:gd name="connsiteX4" fmla="*/ 13855 w 3566619"/>
                <a:gd name="connsiteY4" fmla="*/ 4724401 h 4955848"/>
                <a:gd name="connsiteX5" fmla="*/ 0 w 3566619"/>
                <a:gd name="connsiteY5" fmla="*/ 41565 h 4955848"/>
                <a:gd name="connsiteX6" fmla="*/ 3546766 w 3566619"/>
                <a:gd name="connsiteY6" fmla="*/ 0 h 4955848"/>
                <a:gd name="connsiteX0" fmla="*/ 3546766 w 3609882"/>
                <a:gd name="connsiteY0" fmla="*/ 0 h 4955848"/>
                <a:gd name="connsiteX1" fmla="*/ 3214254 w 3609882"/>
                <a:gd name="connsiteY1" fmla="*/ 1579420 h 4955848"/>
                <a:gd name="connsiteX2" fmla="*/ 872836 w 3609882"/>
                <a:gd name="connsiteY2" fmla="*/ 2299856 h 4955848"/>
                <a:gd name="connsiteX3" fmla="*/ 1136073 w 3609882"/>
                <a:gd name="connsiteY3" fmla="*/ 3906983 h 4955848"/>
                <a:gd name="connsiteX4" fmla="*/ 13855 w 3609882"/>
                <a:gd name="connsiteY4" fmla="*/ 4724401 h 4955848"/>
                <a:gd name="connsiteX5" fmla="*/ 0 w 3609882"/>
                <a:gd name="connsiteY5" fmla="*/ 41565 h 4955848"/>
                <a:gd name="connsiteX6" fmla="*/ 3546766 w 3609882"/>
                <a:gd name="connsiteY6" fmla="*/ 0 h 4955848"/>
                <a:gd name="connsiteX0" fmla="*/ 3546766 w 3609882"/>
                <a:gd name="connsiteY0" fmla="*/ 0 h 4957825"/>
                <a:gd name="connsiteX1" fmla="*/ 3214254 w 3609882"/>
                <a:gd name="connsiteY1" fmla="*/ 1579420 h 4957825"/>
                <a:gd name="connsiteX2" fmla="*/ 872836 w 3609882"/>
                <a:gd name="connsiteY2" fmla="*/ 2299856 h 4957825"/>
                <a:gd name="connsiteX3" fmla="*/ 1136073 w 3609882"/>
                <a:gd name="connsiteY3" fmla="*/ 3906983 h 4957825"/>
                <a:gd name="connsiteX4" fmla="*/ 13855 w 3609882"/>
                <a:gd name="connsiteY4" fmla="*/ 4724401 h 4957825"/>
                <a:gd name="connsiteX5" fmla="*/ 0 w 3609882"/>
                <a:gd name="connsiteY5" fmla="*/ 41565 h 4957825"/>
                <a:gd name="connsiteX6" fmla="*/ 3546766 w 3609882"/>
                <a:gd name="connsiteY6" fmla="*/ 0 h 4957825"/>
                <a:gd name="connsiteX0" fmla="*/ 3635098 w 3698214"/>
                <a:gd name="connsiteY0" fmla="*/ 0 h 4956688"/>
                <a:gd name="connsiteX1" fmla="*/ 3302586 w 3698214"/>
                <a:gd name="connsiteY1" fmla="*/ 1579420 h 4956688"/>
                <a:gd name="connsiteX2" fmla="*/ 961168 w 3698214"/>
                <a:gd name="connsiteY2" fmla="*/ 2299856 h 4956688"/>
                <a:gd name="connsiteX3" fmla="*/ 1432223 w 3698214"/>
                <a:gd name="connsiteY3" fmla="*/ 4045529 h 4956688"/>
                <a:gd name="connsiteX4" fmla="*/ 102187 w 3698214"/>
                <a:gd name="connsiteY4" fmla="*/ 4724401 h 4956688"/>
                <a:gd name="connsiteX5" fmla="*/ 88332 w 3698214"/>
                <a:gd name="connsiteY5" fmla="*/ 41565 h 4956688"/>
                <a:gd name="connsiteX6" fmla="*/ 3635098 w 3698214"/>
                <a:gd name="connsiteY6" fmla="*/ 0 h 4956688"/>
                <a:gd name="connsiteX0" fmla="*/ 3635098 w 3698214"/>
                <a:gd name="connsiteY0" fmla="*/ 0 h 4956688"/>
                <a:gd name="connsiteX1" fmla="*/ 3302586 w 3698214"/>
                <a:gd name="connsiteY1" fmla="*/ 1579420 h 4956688"/>
                <a:gd name="connsiteX2" fmla="*/ 961168 w 3698214"/>
                <a:gd name="connsiteY2" fmla="*/ 2299856 h 4956688"/>
                <a:gd name="connsiteX3" fmla="*/ 1432223 w 3698214"/>
                <a:gd name="connsiteY3" fmla="*/ 4045529 h 4956688"/>
                <a:gd name="connsiteX4" fmla="*/ 102187 w 3698214"/>
                <a:gd name="connsiteY4" fmla="*/ 4724401 h 4956688"/>
                <a:gd name="connsiteX5" fmla="*/ 88332 w 3698214"/>
                <a:gd name="connsiteY5" fmla="*/ 41565 h 4956688"/>
                <a:gd name="connsiteX6" fmla="*/ 3635098 w 3698214"/>
                <a:gd name="connsiteY6" fmla="*/ 0 h 4956688"/>
                <a:gd name="connsiteX0" fmla="*/ 3635098 w 3698214"/>
                <a:gd name="connsiteY0" fmla="*/ 0 h 4956688"/>
                <a:gd name="connsiteX1" fmla="*/ 3302586 w 3698214"/>
                <a:gd name="connsiteY1" fmla="*/ 1579420 h 4956688"/>
                <a:gd name="connsiteX2" fmla="*/ 961168 w 3698214"/>
                <a:gd name="connsiteY2" fmla="*/ 2299856 h 4956688"/>
                <a:gd name="connsiteX3" fmla="*/ 1432223 w 3698214"/>
                <a:gd name="connsiteY3" fmla="*/ 4045529 h 4956688"/>
                <a:gd name="connsiteX4" fmla="*/ 102187 w 3698214"/>
                <a:gd name="connsiteY4" fmla="*/ 4724401 h 4956688"/>
                <a:gd name="connsiteX5" fmla="*/ 88332 w 3698214"/>
                <a:gd name="connsiteY5" fmla="*/ 41565 h 4956688"/>
                <a:gd name="connsiteX6" fmla="*/ 3635098 w 3698214"/>
                <a:gd name="connsiteY6" fmla="*/ 0 h 4956688"/>
                <a:gd name="connsiteX0" fmla="*/ 3591845 w 3654961"/>
                <a:gd name="connsiteY0" fmla="*/ 0 h 4968373"/>
                <a:gd name="connsiteX1" fmla="*/ 3259333 w 3654961"/>
                <a:gd name="connsiteY1" fmla="*/ 1579420 h 4968373"/>
                <a:gd name="connsiteX2" fmla="*/ 917915 w 3654961"/>
                <a:gd name="connsiteY2" fmla="*/ 2299856 h 4968373"/>
                <a:gd name="connsiteX3" fmla="*/ 1388970 w 3654961"/>
                <a:gd name="connsiteY3" fmla="*/ 4045529 h 4968373"/>
                <a:gd name="connsiteX4" fmla="*/ 58934 w 3654961"/>
                <a:gd name="connsiteY4" fmla="*/ 4724401 h 4968373"/>
                <a:gd name="connsiteX5" fmla="*/ 45079 w 3654961"/>
                <a:gd name="connsiteY5" fmla="*/ 41565 h 4968373"/>
                <a:gd name="connsiteX6" fmla="*/ 3591845 w 3654961"/>
                <a:gd name="connsiteY6" fmla="*/ 0 h 4968373"/>
                <a:gd name="connsiteX0" fmla="*/ 3591845 w 3654961"/>
                <a:gd name="connsiteY0" fmla="*/ 0 h 4967280"/>
                <a:gd name="connsiteX1" fmla="*/ 3259333 w 3654961"/>
                <a:gd name="connsiteY1" fmla="*/ 1579420 h 4967280"/>
                <a:gd name="connsiteX2" fmla="*/ 917915 w 3654961"/>
                <a:gd name="connsiteY2" fmla="*/ 2299856 h 4967280"/>
                <a:gd name="connsiteX3" fmla="*/ 1388970 w 3654961"/>
                <a:gd name="connsiteY3" fmla="*/ 4045529 h 4967280"/>
                <a:gd name="connsiteX4" fmla="*/ 58934 w 3654961"/>
                <a:gd name="connsiteY4" fmla="*/ 4724401 h 4967280"/>
                <a:gd name="connsiteX5" fmla="*/ 45079 w 3654961"/>
                <a:gd name="connsiteY5" fmla="*/ 41565 h 4967280"/>
                <a:gd name="connsiteX6" fmla="*/ 3591845 w 3654961"/>
                <a:gd name="connsiteY6" fmla="*/ 0 h 4967280"/>
                <a:gd name="connsiteX0" fmla="*/ 3591845 w 3654961"/>
                <a:gd name="connsiteY0" fmla="*/ 0 h 4979298"/>
                <a:gd name="connsiteX1" fmla="*/ 3259333 w 3654961"/>
                <a:gd name="connsiteY1" fmla="*/ 1579420 h 4979298"/>
                <a:gd name="connsiteX2" fmla="*/ 917915 w 3654961"/>
                <a:gd name="connsiteY2" fmla="*/ 2299856 h 4979298"/>
                <a:gd name="connsiteX3" fmla="*/ 1388970 w 3654961"/>
                <a:gd name="connsiteY3" fmla="*/ 4045529 h 4979298"/>
                <a:gd name="connsiteX4" fmla="*/ 58934 w 3654961"/>
                <a:gd name="connsiteY4" fmla="*/ 4738255 h 4979298"/>
                <a:gd name="connsiteX5" fmla="*/ 45079 w 3654961"/>
                <a:gd name="connsiteY5" fmla="*/ 41565 h 4979298"/>
                <a:gd name="connsiteX6" fmla="*/ 3591845 w 3654961"/>
                <a:gd name="connsiteY6" fmla="*/ 0 h 4979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54961" h="4979298">
                  <a:moveTo>
                    <a:pt x="3591845" y="0"/>
                  </a:moveTo>
                  <a:cubicBezTo>
                    <a:pt x="3704991" y="635000"/>
                    <a:pt x="3704988" y="1196111"/>
                    <a:pt x="3259333" y="1579420"/>
                  </a:cubicBezTo>
                  <a:cubicBezTo>
                    <a:pt x="2813678" y="1962729"/>
                    <a:pt x="1229642" y="1888838"/>
                    <a:pt x="917915" y="2299856"/>
                  </a:cubicBezTo>
                  <a:cubicBezTo>
                    <a:pt x="606188" y="2710874"/>
                    <a:pt x="1532133" y="3639129"/>
                    <a:pt x="1388970" y="4045529"/>
                  </a:cubicBezTo>
                  <a:cubicBezTo>
                    <a:pt x="1245807" y="4451929"/>
                    <a:pt x="185461" y="5430703"/>
                    <a:pt x="58934" y="4738255"/>
                  </a:cubicBezTo>
                  <a:cubicBezTo>
                    <a:pt x="-67593" y="4045807"/>
                    <a:pt x="49697" y="1602510"/>
                    <a:pt x="45079" y="41565"/>
                  </a:cubicBezTo>
                  <a:lnTo>
                    <a:pt x="3591845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4407" tIns="42203" rIns="84407" bIns="4220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th-TH" sz="1661"/>
            </a:p>
          </p:txBody>
        </p:sp>
        <p:sp>
          <p:nvSpPr>
            <p:cNvPr id="23" name="รูปแบบอิสระ: รูปร่าง 22">
              <a:extLst>
                <a:ext uri="{FF2B5EF4-FFF2-40B4-BE49-F238E27FC236}">
                  <a16:creationId xmlns:a16="http://schemas.microsoft.com/office/drawing/2014/main" id="{D9CEDDBE-8C27-4A8F-9572-814A7BE126F2}"/>
                </a:ext>
              </a:extLst>
            </p:cNvPr>
            <p:cNvSpPr/>
            <p:nvPr/>
          </p:nvSpPr>
          <p:spPr>
            <a:xfrm>
              <a:off x="-13854" y="-53779"/>
              <a:ext cx="5988928" cy="3844532"/>
            </a:xfrm>
            <a:custGeom>
              <a:avLst/>
              <a:gdLst>
                <a:gd name="connsiteX0" fmla="*/ 5791200 w 5791200"/>
                <a:gd name="connsiteY0" fmla="*/ 13854 h 3574472"/>
                <a:gd name="connsiteX1" fmla="*/ 3061855 w 5791200"/>
                <a:gd name="connsiteY1" fmla="*/ 678872 h 3574472"/>
                <a:gd name="connsiteX2" fmla="*/ 2992582 w 5791200"/>
                <a:gd name="connsiteY2" fmla="*/ 1607127 h 3574472"/>
                <a:gd name="connsiteX3" fmla="*/ 1413164 w 5791200"/>
                <a:gd name="connsiteY3" fmla="*/ 1870363 h 3574472"/>
                <a:gd name="connsiteX4" fmla="*/ 0 w 5791200"/>
                <a:gd name="connsiteY4" fmla="*/ 3574472 h 3574472"/>
                <a:gd name="connsiteX5" fmla="*/ 55418 w 5791200"/>
                <a:gd name="connsiteY5" fmla="*/ 0 h 3574472"/>
                <a:gd name="connsiteX6" fmla="*/ 5791200 w 5791200"/>
                <a:gd name="connsiteY6" fmla="*/ 13854 h 3574472"/>
                <a:gd name="connsiteX0" fmla="*/ 5822003 w 5822003"/>
                <a:gd name="connsiteY0" fmla="*/ 28151 h 3588769"/>
                <a:gd name="connsiteX1" fmla="*/ 3092658 w 5822003"/>
                <a:gd name="connsiteY1" fmla="*/ 693169 h 3588769"/>
                <a:gd name="connsiteX2" fmla="*/ 3023385 w 5822003"/>
                <a:gd name="connsiteY2" fmla="*/ 1621424 h 3588769"/>
                <a:gd name="connsiteX3" fmla="*/ 1443967 w 5822003"/>
                <a:gd name="connsiteY3" fmla="*/ 1884660 h 3588769"/>
                <a:gd name="connsiteX4" fmla="*/ 30803 w 5822003"/>
                <a:gd name="connsiteY4" fmla="*/ 3588769 h 3588769"/>
                <a:gd name="connsiteX5" fmla="*/ 0 w 5822003"/>
                <a:gd name="connsiteY5" fmla="*/ 0 h 3588769"/>
                <a:gd name="connsiteX6" fmla="*/ 5822003 w 5822003"/>
                <a:gd name="connsiteY6" fmla="*/ 28151 h 3588769"/>
                <a:gd name="connsiteX0" fmla="*/ 5879484 w 5879484"/>
                <a:gd name="connsiteY0" fmla="*/ 42449 h 3603067"/>
                <a:gd name="connsiteX1" fmla="*/ 3150139 w 5879484"/>
                <a:gd name="connsiteY1" fmla="*/ 707467 h 3603067"/>
                <a:gd name="connsiteX2" fmla="*/ 3080866 w 5879484"/>
                <a:gd name="connsiteY2" fmla="*/ 1635722 h 3603067"/>
                <a:gd name="connsiteX3" fmla="*/ 1501448 w 5879484"/>
                <a:gd name="connsiteY3" fmla="*/ 1898958 h 3603067"/>
                <a:gd name="connsiteX4" fmla="*/ 88284 w 5879484"/>
                <a:gd name="connsiteY4" fmla="*/ 3603067 h 3603067"/>
                <a:gd name="connsiteX5" fmla="*/ 0 w 5879484"/>
                <a:gd name="connsiteY5" fmla="*/ 0 h 3603067"/>
                <a:gd name="connsiteX6" fmla="*/ 5879484 w 5879484"/>
                <a:gd name="connsiteY6" fmla="*/ 42449 h 3603067"/>
                <a:gd name="connsiteX0" fmla="*/ 5879484 w 5879484"/>
                <a:gd name="connsiteY0" fmla="*/ 42449 h 3603067"/>
                <a:gd name="connsiteX1" fmla="*/ 3150139 w 5879484"/>
                <a:gd name="connsiteY1" fmla="*/ 707467 h 3603067"/>
                <a:gd name="connsiteX2" fmla="*/ 3080866 w 5879484"/>
                <a:gd name="connsiteY2" fmla="*/ 1635722 h 3603067"/>
                <a:gd name="connsiteX3" fmla="*/ 1501448 w 5879484"/>
                <a:gd name="connsiteY3" fmla="*/ 1898958 h 3603067"/>
                <a:gd name="connsiteX4" fmla="*/ 2063 w 5879484"/>
                <a:gd name="connsiteY4" fmla="*/ 3603067 h 3603067"/>
                <a:gd name="connsiteX5" fmla="*/ 0 w 5879484"/>
                <a:gd name="connsiteY5" fmla="*/ 0 h 3603067"/>
                <a:gd name="connsiteX6" fmla="*/ 5879484 w 5879484"/>
                <a:gd name="connsiteY6" fmla="*/ 42449 h 3603067"/>
                <a:gd name="connsiteX0" fmla="*/ 6021126 w 6021126"/>
                <a:gd name="connsiteY0" fmla="*/ 42449 h 3688855"/>
                <a:gd name="connsiteX1" fmla="*/ 3291781 w 6021126"/>
                <a:gd name="connsiteY1" fmla="*/ 707467 h 3688855"/>
                <a:gd name="connsiteX2" fmla="*/ 3222508 w 6021126"/>
                <a:gd name="connsiteY2" fmla="*/ 1635722 h 3688855"/>
                <a:gd name="connsiteX3" fmla="*/ 1643090 w 6021126"/>
                <a:gd name="connsiteY3" fmla="*/ 1898958 h 3688855"/>
                <a:gd name="connsiteX4" fmla="*/ 2 w 6021126"/>
                <a:gd name="connsiteY4" fmla="*/ 3688855 h 3688855"/>
                <a:gd name="connsiteX5" fmla="*/ 141642 w 6021126"/>
                <a:gd name="connsiteY5" fmla="*/ 0 h 3688855"/>
                <a:gd name="connsiteX6" fmla="*/ 6021126 w 6021126"/>
                <a:gd name="connsiteY6" fmla="*/ 42449 h 3688855"/>
                <a:gd name="connsiteX0" fmla="*/ 6109408 w 6109408"/>
                <a:gd name="connsiteY0" fmla="*/ 128236 h 3774642"/>
                <a:gd name="connsiteX1" fmla="*/ 3380063 w 6109408"/>
                <a:gd name="connsiteY1" fmla="*/ 793254 h 3774642"/>
                <a:gd name="connsiteX2" fmla="*/ 3310790 w 6109408"/>
                <a:gd name="connsiteY2" fmla="*/ 1721509 h 3774642"/>
                <a:gd name="connsiteX3" fmla="*/ 1731372 w 6109408"/>
                <a:gd name="connsiteY3" fmla="*/ 1984745 h 3774642"/>
                <a:gd name="connsiteX4" fmla="*/ 88284 w 6109408"/>
                <a:gd name="connsiteY4" fmla="*/ 3774642 h 3774642"/>
                <a:gd name="connsiteX5" fmla="*/ 0 w 6109408"/>
                <a:gd name="connsiteY5" fmla="*/ 0 h 3774642"/>
                <a:gd name="connsiteX6" fmla="*/ 6109408 w 6109408"/>
                <a:gd name="connsiteY6" fmla="*/ 128236 h 3774642"/>
                <a:gd name="connsiteX0" fmla="*/ 6109408 w 6109408"/>
                <a:gd name="connsiteY0" fmla="*/ 128236 h 3774642"/>
                <a:gd name="connsiteX1" fmla="*/ 3380063 w 6109408"/>
                <a:gd name="connsiteY1" fmla="*/ 793254 h 3774642"/>
                <a:gd name="connsiteX2" fmla="*/ 3310790 w 6109408"/>
                <a:gd name="connsiteY2" fmla="*/ 1721509 h 3774642"/>
                <a:gd name="connsiteX3" fmla="*/ 1731372 w 6109408"/>
                <a:gd name="connsiteY3" fmla="*/ 1984745 h 3774642"/>
                <a:gd name="connsiteX4" fmla="*/ 88284 w 6109408"/>
                <a:gd name="connsiteY4" fmla="*/ 3774642 h 3774642"/>
                <a:gd name="connsiteX5" fmla="*/ 0 w 6109408"/>
                <a:gd name="connsiteY5" fmla="*/ 0 h 3774642"/>
                <a:gd name="connsiteX6" fmla="*/ 6109408 w 6109408"/>
                <a:gd name="connsiteY6" fmla="*/ 128236 h 3774642"/>
                <a:gd name="connsiteX0" fmla="*/ 6109408 w 6109408"/>
                <a:gd name="connsiteY0" fmla="*/ 128236 h 3774642"/>
                <a:gd name="connsiteX1" fmla="*/ 3380063 w 6109408"/>
                <a:gd name="connsiteY1" fmla="*/ 793254 h 3774642"/>
                <a:gd name="connsiteX2" fmla="*/ 3310790 w 6109408"/>
                <a:gd name="connsiteY2" fmla="*/ 1721509 h 3774642"/>
                <a:gd name="connsiteX3" fmla="*/ 1731372 w 6109408"/>
                <a:gd name="connsiteY3" fmla="*/ 1984745 h 3774642"/>
                <a:gd name="connsiteX4" fmla="*/ 88284 w 6109408"/>
                <a:gd name="connsiteY4" fmla="*/ 3774642 h 3774642"/>
                <a:gd name="connsiteX5" fmla="*/ 0 w 6109408"/>
                <a:gd name="connsiteY5" fmla="*/ 0 h 3774642"/>
                <a:gd name="connsiteX6" fmla="*/ 6109408 w 6109408"/>
                <a:gd name="connsiteY6" fmla="*/ 128236 h 3774642"/>
                <a:gd name="connsiteX0" fmla="*/ 6037557 w 6037557"/>
                <a:gd name="connsiteY0" fmla="*/ 142533 h 3788939"/>
                <a:gd name="connsiteX1" fmla="*/ 3308212 w 6037557"/>
                <a:gd name="connsiteY1" fmla="*/ 807551 h 3788939"/>
                <a:gd name="connsiteX2" fmla="*/ 3238939 w 6037557"/>
                <a:gd name="connsiteY2" fmla="*/ 1735806 h 3788939"/>
                <a:gd name="connsiteX3" fmla="*/ 1659521 w 6037557"/>
                <a:gd name="connsiteY3" fmla="*/ 1999042 h 3788939"/>
                <a:gd name="connsiteX4" fmla="*/ 16433 w 6037557"/>
                <a:gd name="connsiteY4" fmla="*/ 3788939 h 3788939"/>
                <a:gd name="connsiteX5" fmla="*/ 0 w 6037557"/>
                <a:gd name="connsiteY5" fmla="*/ 0 h 3788939"/>
                <a:gd name="connsiteX6" fmla="*/ 6037557 w 6037557"/>
                <a:gd name="connsiteY6" fmla="*/ 142533 h 3788939"/>
                <a:gd name="connsiteX0" fmla="*/ 6037557 w 6037557"/>
                <a:gd name="connsiteY0" fmla="*/ 142533 h 3788939"/>
                <a:gd name="connsiteX1" fmla="*/ 3308212 w 6037557"/>
                <a:gd name="connsiteY1" fmla="*/ 807551 h 3788939"/>
                <a:gd name="connsiteX2" fmla="*/ 3238939 w 6037557"/>
                <a:gd name="connsiteY2" fmla="*/ 1735806 h 3788939"/>
                <a:gd name="connsiteX3" fmla="*/ 1659521 w 6037557"/>
                <a:gd name="connsiteY3" fmla="*/ 1999042 h 3788939"/>
                <a:gd name="connsiteX4" fmla="*/ 16433 w 6037557"/>
                <a:gd name="connsiteY4" fmla="*/ 3788939 h 3788939"/>
                <a:gd name="connsiteX5" fmla="*/ 0 w 6037557"/>
                <a:gd name="connsiteY5" fmla="*/ 0 h 3788939"/>
                <a:gd name="connsiteX6" fmla="*/ 6037557 w 6037557"/>
                <a:gd name="connsiteY6" fmla="*/ 142533 h 3788939"/>
                <a:gd name="connsiteX0" fmla="*/ 6109407 w 6109407"/>
                <a:gd name="connsiteY0" fmla="*/ 0 h 3789385"/>
                <a:gd name="connsiteX1" fmla="*/ 3308212 w 6109407"/>
                <a:gd name="connsiteY1" fmla="*/ 807997 h 3789385"/>
                <a:gd name="connsiteX2" fmla="*/ 3238939 w 6109407"/>
                <a:gd name="connsiteY2" fmla="*/ 1736252 h 3789385"/>
                <a:gd name="connsiteX3" fmla="*/ 1659521 w 6109407"/>
                <a:gd name="connsiteY3" fmla="*/ 1999488 h 3789385"/>
                <a:gd name="connsiteX4" fmla="*/ 16433 w 6109407"/>
                <a:gd name="connsiteY4" fmla="*/ 3789385 h 3789385"/>
                <a:gd name="connsiteX5" fmla="*/ 0 w 6109407"/>
                <a:gd name="connsiteY5" fmla="*/ 446 h 3789385"/>
                <a:gd name="connsiteX6" fmla="*/ 6109407 w 6109407"/>
                <a:gd name="connsiteY6" fmla="*/ 0 h 3789385"/>
                <a:gd name="connsiteX0" fmla="*/ 6109407 w 6179364"/>
                <a:gd name="connsiteY0" fmla="*/ 0 h 3789385"/>
                <a:gd name="connsiteX1" fmla="*/ 3308212 w 6179364"/>
                <a:gd name="connsiteY1" fmla="*/ 807997 h 3789385"/>
                <a:gd name="connsiteX2" fmla="*/ 3238939 w 6179364"/>
                <a:gd name="connsiteY2" fmla="*/ 1736252 h 3789385"/>
                <a:gd name="connsiteX3" fmla="*/ 1659521 w 6179364"/>
                <a:gd name="connsiteY3" fmla="*/ 1999488 h 3789385"/>
                <a:gd name="connsiteX4" fmla="*/ 16433 w 6179364"/>
                <a:gd name="connsiteY4" fmla="*/ 3789385 h 3789385"/>
                <a:gd name="connsiteX5" fmla="*/ 0 w 6179364"/>
                <a:gd name="connsiteY5" fmla="*/ 446 h 3789385"/>
                <a:gd name="connsiteX6" fmla="*/ 6109407 w 6179364"/>
                <a:gd name="connsiteY6" fmla="*/ 0 h 3789385"/>
                <a:gd name="connsiteX0" fmla="*/ 6109407 w 6179364"/>
                <a:gd name="connsiteY0" fmla="*/ 0 h 3789385"/>
                <a:gd name="connsiteX1" fmla="*/ 3308212 w 6179364"/>
                <a:gd name="connsiteY1" fmla="*/ 807997 h 3789385"/>
                <a:gd name="connsiteX2" fmla="*/ 3238939 w 6179364"/>
                <a:gd name="connsiteY2" fmla="*/ 1736252 h 3789385"/>
                <a:gd name="connsiteX3" fmla="*/ 1659521 w 6179364"/>
                <a:gd name="connsiteY3" fmla="*/ 1999488 h 3789385"/>
                <a:gd name="connsiteX4" fmla="*/ 16433 w 6179364"/>
                <a:gd name="connsiteY4" fmla="*/ 3789385 h 3789385"/>
                <a:gd name="connsiteX5" fmla="*/ 0 w 6179364"/>
                <a:gd name="connsiteY5" fmla="*/ 446 h 3789385"/>
                <a:gd name="connsiteX6" fmla="*/ 6109407 w 6179364"/>
                <a:gd name="connsiteY6" fmla="*/ 0 h 3789385"/>
                <a:gd name="connsiteX0" fmla="*/ 6109407 w 6179364"/>
                <a:gd name="connsiteY0" fmla="*/ 0 h 3826203"/>
                <a:gd name="connsiteX1" fmla="*/ 3308212 w 6179364"/>
                <a:gd name="connsiteY1" fmla="*/ 807997 h 3826203"/>
                <a:gd name="connsiteX2" fmla="*/ 3238939 w 6179364"/>
                <a:gd name="connsiteY2" fmla="*/ 1736252 h 3826203"/>
                <a:gd name="connsiteX3" fmla="*/ 1659521 w 6179364"/>
                <a:gd name="connsiteY3" fmla="*/ 1999488 h 3826203"/>
                <a:gd name="connsiteX4" fmla="*/ 16433 w 6179364"/>
                <a:gd name="connsiteY4" fmla="*/ 3789385 h 3826203"/>
                <a:gd name="connsiteX5" fmla="*/ 0 w 6179364"/>
                <a:gd name="connsiteY5" fmla="*/ 446 h 3826203"/>
                <a:gd name="connsiteX6" fmla="*/ 6109407 w 6179364"/>
                <a:gd name="connsiteY6" fmla="*/ 0 h 3826203"/>
                <a:gd name="connsiteX0" fmla="*/ 6109407 w 6194666"/>
                <a:gd name="connsiteY0" fmla="*/ 0 h 3826203"/>
                <a:gd name="connsiteX1" fmla="*/ 3897392 w 6194666"/>
                <a:gd name="connsiteY1" fmla="*/ 636422 h 3826203"/>
                <a:gd name="connsiteX2" fmla="*/ 3238939 w 6194666"/>
                <a:gd name="connsiteY2" fmla="*/ 1736252 h 3826203"/>
                <a:gd name="connsiteX3" fmla="*/ 1659521 w 6194666"/>
                <a:gd name="connsiteY3" fmla="*/ 1999488 h 3826203"/>
                <a:gd name="connsiteX4" fmla="*/ 16433 w 6194666"/>
                <a:gd name="connsiteY4" fmla="*/ 3789385 h 3826203"/>
                <a:gd name="connsiteX5" fmla="*/ 0 w 6194666"/>
                <a:gd name="connsiteY5" fmla="*/ 446 h 3826203"/>
                <a:gd name="connsiteX6" fmla="*/ 6109407 w 6194666"/>
                <a:gd name="connsiteY6" fmla="*/ 0 h 3826203"/>
                <a:gd name="connsiteX0" fmla="*/ 6109407 w 6195622"/>
                <a:gd name="connsiteY0" fmla="*/ 0 h 3830610"/>
                <a:gd name="connsiteX1" fmla="*/ 3897392 w 6195622"/>
                <a:gd name="connsiteY1" fmla="*/ 636422 h 3830610"/>
                <a:gd name="connsiteX2" fmla="*/ 3052127 w 6195622"/>
                <a:gd name="connsiteY2" fmla="*/ 1764848 h 3830610"/>
                <a:gd name="connsiteX3" fmla="*/ 1659521 w 6195622"/>
                <a:gd name="connsiteY3" fmla="*/ 1999488 h 3830610"/>
                <a:gd name="connsiteX4" fmla="*/ 16433 w 6195622"/>
                <a:gd name="connsiteY4" fmla="*/ 3789385 h 3830610"/>
                <a:gd name="connsiteX5" fmla="*/ 0 w 6195622"/>
                <a:gd name="connsiteY5" fmla="*/ 446 h 3830610"/>
                <a:gd name="connsiteX6" fmla="*/ 6109407 w 6195622"/>
                <a:gd name="connsiteY6" fmla="*/ 0 h 3830610"/>
                <a:gd name="connsiteX0" fmla="*/ 6109407 w 6200522"/>
                <a:gd name="connsiteY0" fmla="*/ 0 h 3830610"/>
                <a:gd name="connsiteX1" fmla="*/ 4041094 w 6200522"/>
                <a:gd name="connsiteY1" fmla="*/ 893784 h 3830610"/>
                <a:gd name="connsiteX2" fmla="*/ 3052127 w 6200522"/>
                <a:gd name="connsiteY2" fmla="*/ 1764848 h 3830610"/>
                <a:gd name="connsiteX3" fmla="*/ 1659521 w 6200522"/>
                <a:gd name="connsiteY3" fmla="*/ 1999488 h 3830610"/>
                <a:gd name="connsiteX4" fmla="*/ 16433 w 6200522"/>
                <a:gd name="connsiteY4" fmla="*/ 3789385 h 3830610"/>
                <a:gd name="connsiteX5" fmla="*/ 0 w 6200522"/>
                <a:gd name="connsiteY5" fmla="*/ 446 h 3830610"/>
                <a:gd name="connsiteX6" fmla="*/ 6109407 w 6200522"/>
                <a:gd name="connsiteY6" fmla="*/ 0 h 3830610"/>
                <a:gd name="connsiteX0" fmla="*/ 6109407 w 6200522"/>
                <a:gd name="connsiteY0" fmla="*/ 0 h 3906887"/>
                <a:gd name="connsiteX1" fmla="*/ 4041094 w 6200522"/>
                <a:gd name="connsiteY1" fmla="*/ 893784 h 3906887"/>
                <a:gd name="connsiteX2" fmla="*/ 3052127 w 6200522"/>
                <a:gd name="connsiteY2" fmla="*/ 1764848 h 3906887"/>
                <a:gd name="connsiteX3" fmla="*/ 1659521 w 6200522"/>
                <a:gd name="connsiteY3" fmla="*/ 1999488 h 3906887"/>
                <a:gd name="connsiteX4" fmla="*/ 921756 w 6200522"/>
                <a:gd name="connsiteY4" fmla="*/ 2860023 h 3906887"/>
                <a:gd name="connsiteX5" fmla="*/ 16433 w 6200522"/>
                <a:gd name="connsiteY5" fmla="*/ 3789385 h 3906887"/>
                <a:gd name="connsiteX6" fmla="*/ 0 w 6200522"/>
                <a:gd name="connsiteY6" fmla="*/ 446 h 3906887"/>
                <a:gd name="connsiteX7" fmla="*/ 6109407 w 6200522"/>
                <a:gd name="connsiteY7" fmla="*/ 0 h 3906887"/>
                <a:gd name="connsiteX0" fmla="*/ 6109407 w 6210247"/>
                <a:gd name="connsiteY0" fmla="*/ 0 h 3906887"/>
                <a:gd name="connsiteX1" fmla="*/ 4285388 w 6210247"/>
                <a:gd name="connsiteY1" fmla="*/ 793699 h 3906887"/>
                <a:gd name="connsiteX2" fmla="*/ 3052127 w 6210247"/>
                <a:gd name="connsiteY2" fmla="*/ 1764848 h 3906887"/>
                <a:gd name="connsiteX3" fmla="*/ 1659521 w 6210247"/>
                <a:gd name="connsiteY3" fmla="*/ 1999488 h 3906887"/>
                <a:gd name="connsiteX4" fmla="*/ 921756 w 6210247"/>
                <a:gd name="connsiteY4" fmla="*/ 2860023 h 3906887"/>
                <a:gd name="connsiteX5" fmla="*/ 16433 w 6210247"/>
                <a:gd name="connsiteY5" fmla="*/ 3789385 h 3906887"/>
                <a:gd name="connsiteX6" fmla="*/ 0 w 6210247"/>
                <a:gd name="connsiteY6" fmla="*/ 446 h 3906887"/>
                <a:gd name="connsiteX7" fmla="*/ 6109407 w 6210247"/>
                <a:gd name="connsiteY7" fmla="*/ 0 h 3906887"/>
                <a:gd name="connsiteX0" fmla="*/ 6109407 w 6214422"/>
                <a:gd name="connsiteY0" fmla="*/ 0 h 3906887"/>
                <a:gd name="connsiteX1" fmla="*/ 4285388 w 6214422"/>
                <a:gd name="connsiteY1" fmla="*/ 793699 h 3906887"/>
                <a:gd name="connsiteX2" fmla="*/ 2477318 w 6214422"/>
                <a:gd name="connsiteY2" fmla="*/ 964165 h 3906887"/>
                <a:gd name="connsiteX3" fmla="*/ 1659521 w 6214422"/>
                <a:gd name="connsiteY3" fmla="*/ 1999488 h 3906887"/>
                <a:gd name="connsiteX4" fmla="*/ 921756 w 6214422"/>
                <a:gd name="connsiteY4" fmla="*/ 2860023 h 3906887"/>
                <a:gd name="connsiteX5" fmla="*/ 16433 w 6214422"/>
                <a:gd name="connsiteY5" fmla="*/ 3789385 h 3906887"/>
                <a:gd name="connsiteX6" fmla="*/ 0 w 6214422"/>
                <a:gd name="connsiteY6" fmla="*/ 446 h 3906887"/>
                <a:gd name="connsiteX7" fmla="*/ 6109407 w 6214422"/>
                <a:gd name="connsiteY7" fmla="*/ 0 h 3906887"/>
                <a:gd name="connsiteX0" fmla="*/ 6109407 w 6214422"/>
                <a:gd name="connsiteY0" fmla="*/ 0 h 3906887"/>
                <a:gd name="connsiteX1" fmla="*/ 4285388 w 6214422"/>
                <a:gd name="connsiteY1" fmla="*/ 793699 h 3906887"/>
                <a:gd name="connsiteX2" fmla="*/ 2477318 w 6214422"/>
                <a:gd name="connsiteY2" fmla="*/ 964165 h 3906887"/>
                <a:gd name="connsiteX3" fmla="*/ 2033147 w 6214422"/>
                <a:gd name="connsiteY3" fmla="*/ 2285446 h 3906887"/>
                <a:gd name="connsiteX4" fmla="*/ 921756 w 6214422"/>
                <a:gd name="connsiteY4" fmla="*/ 2860023 h 3906887"/>
                <a:gd name="connsiteX5" fmla="*/ 16433 w 6214422"/>
                <a:gd name="connsiteY5" fmla="*/ 3789385 h 3906887"/>
                <a:gd name="connsiteX6" fmla="*/ 0 w 6214422"/>
                <a:gd name="connsiteY6" fmla="*/ 446 h 3906887"/>
                <a:gd name="connsiteX7" fmla="*/ 6109407 w 6214422"/>
                <a:gd name="connsiteY7" fmla="*/ 0 h 3906887"/>
                <a:gd name="connsiteX0" fmla="*/ 6109407 w 6214422"/>
                <a:gd name="connsiteY0" fmla="*/ 0 h 3903573"/>
                <a:gd name="connsiteX1" fmla="*/ 4285388 w 6214422"/>
                <a:gd name="connsiteY1" fmla="*/ 793699 h 3903573"/>
                <a:gd name="connsiteX2" fmla="*/ 2477318 w 6214422"/>
                <a:gd name="connsiteY2" fmla="*/ 964165 h 3903573"/>
                <a:gd name="connsiteX3" fmla="*/ 2033147 w 6214422"/>
                <a:gd name="connsiteY3" fmla="*/ 2285446 h 3903573"/>
                <a:gd name="connsiteX4" fmla="*/ 849905 w 6214422"/>
                <a:gd name="connsiteY4" fmla="*/ 2817129 h 3903573"/>
                <a:gd name="connsiteX5" fmla="*/ 16433 w 6214422"/>
                <a:gd name="connsiteY5" fmla="*/ 3789385 h 3903573"/>
                <a:gd name="connsiteX6" fmla="*/ 0 w 6214422"/>
                <a:gd name="connsiteY6" fmla="*/ 446 h 3903573"/>
                <a:gd name="connsiteX7" fmla="*/ 6109407 w 6214422"/>
                <a:gd name="connsiteY7" fmla="*/ 0 h 3903573"/>
                <a:gd name="connsiteX0" fmla="*/ 6109407 w 6214422"/>
                <a:gd name="connsiteY0" fmla="*/ 0 h 3912056"/>
                <a:gd name="connsiteX1" fmla="*/ 4285388 w 6214422"/>
                <a:gd name="connsiteY1" fmla="*/ 793699 h 3912056"/>
                <a:gd name="connsiteX2" fmla="*/ 2477318 w 6214422"/>
                <a:gd name="connsiteY2" fmla="*/ 964165 h 3912056"/>
                <a:gd name="connsiteX3" fmla="*/ 2033147 w 6214422"/>
                <a:gd name="connsiteY3" fmla="*/ 2285446 h 3912056"/>
                <a:gd name="connsiteX4" fmla="*/ 849905 w 6214422"/>
                <a:gd name="connsiteY4" fmla="*/ 2817129 h 3912056"/>
                <a:gd name="connsiteX5" fmla="*/ 16433 w 6214422"/>
                <a:gd name="connsiteY5" fmla="*/ 3789385 h 3912056"/>
                <a:gd name="connsiteX6" fmla="*/ 0 w 6214422"/>
                <a:gd name="connsiteY6" fmla="*/ 446 h 3912056"/>
                <a:gd name="connsiteX7" fmla="*/ 6109407 w 6214422"/>
                <a:gd name="connsiteY7" fmla="*/ 0 h 3912056"/>
                <a:gd name="connsiteX0" fmla="*/ 6109407 w 6220180"/>
                <a:gd name="connsiteY0" fmla="*/ 0 h 3912056"/>
                <a:gd name="connsiteX1" fmla="*/ 4400350 w 6220180"/>
                <a:gd name="connsiteY1" fmla="*/ 993869 h 3912056"/>
                <a:gd name="connsiteX2" fmla="*/ 2477318 w 6220180"/>
                <a:gd name="connsiteY2" fmla="*/ 964165 h 3912056"/>
                <a:gd name="connsiteX3" fmla="*/ 2033147 w 6220180"/>
                <a:gd name="connsiteY3" fmla="*/ 2285446 h 3912056"/>
                <a:gd name="connsiteX4" fmla="*/ 849905 w 6220180"/>
                <a:gd name="connsiteY4" fmla="*/ 2817129 h 3912056"/>
                <a:gd name="connsiteX5" fmla="*/ 16433 w 6220180"/>
                <a:gd name="connsiteY5" fmla="*/ 3789385 h 3912056"/>
                <a:gd name="connsiteX6" fmla="*/ 0 w 6220180"/>
                <a:gd name="connsiteY6" fmla="*/ 446 h 3912056"/>
                <a:gd name="connsiteX7" fmla="*/ 6109407 w 6220180"/>
                <a:gd name="connsiteY7" fmla="*/ 0 h 3912056"/>
                <a:gd name="connsiteX0" fmla="*/ 6109407 w 6221637"/>
                <a:gd name="connsiteY0" fmla="*/ 0 h 3912056"/>
                <a:gd name="connsiteX1" fmla="*/ 4400350 w 6221637"/>
                <a:gd name="connsiteY1" fmla="*/ 993869 h 3912056"/>
                <a:gd name="connsiteX2" fmla="*/ 2477318 w 6221637"/>
                <a:gd name="connsiteY2" fmla="*/ 964165 h 3912056"/>
                <a:gd name="connsiteX3" fmla="*/ 2033147 w 6221637"/>
                <a:gd name="connsiteY3" fmla="*/ 2285446 h 3912056"/>
                <a:gd name="connsiteX4" fmla="*/ 849905 w 6221637"/>
                <a:gd name="connsiteY4" fmla="*/ 2817129 h 3912056"/>
                <a:gd name="connsiteX5" fmla="*/ 16433 w 6221637"/>
                <a:gd name="connsiteY5" fmla="*/ 3789385 h 3912056"/>
                <a:gd name="connsiteX6" fmla="*/ 0 w 6221637"/>
                <a:gd name="connsiteY6" fmla="*/ 446 h 3912056"/>
                <a:gd name="connsiteX7" fmla="*/ 6109407 w 6221637"/>
                <a:gd name="connsiteY7" fmla="*/ 0 h 3912056"/>
                <a:gd name="connsiteX0" fmla="*/ 6109407 w 6217155"/>
                <a:gd name="connsiteY0" fmla="*/ 0 h 3912056"/>
                <a:gd name="connsiteX1" fmla="*/ 4314129 w 6217155"/>
                <a:gd name="connsiteY1" fmla="*/ 765103 h 3912056"/>
                <a:gd name="connsiteX2" fmla="*/ 2477318 w 6217155"/>
                <a:gd name="connsiteY2" fmla="*/ 964165 h 3912056"/>
                <a:gd name="connsiteX3" fmla="*/ 2033147 w 6217155"/>
                <a:gd name="connsiteY3" fmla="*/ 2285446 h 3912056"/>
                <a:gd name="connsiteX4" fmla="*/ 849905 w 6217155"/>
                <a:gd name="connsiteY4" fmla="*/ 2817129 h 3912056"/>
                <a:gd name="connsiteX5" fmla="*/ 16433 w 6217155"/>
                <a:gd name="connsiteY5" fmla="*/ 3789385 h 3912056"/>
                <a:gd name="connsiteX6" fmla="*/ 0 w 6217155"/>
                <a:gd name="connsiteY6" fmla="*/ 446 h 3912056"/>
                <a:gd name="connsiteX7" fmla="*/ 6109407 w 6217155"/>
                <a:gd name="connsiteY7" fmla="*/ 0 h 3912056"/>
                <a:gd name="connsiteX0" fmla="*/ 6109407 w 6216702"/>
                <a:gd name="connsiteY0" fmla="*/ 0 h 3912056"/>
                <a:gd name="connsiteX1" fmla="*/ 4314129 w 6216702"/>
                <a:gd name="connsiteY1" fmla="*/ 765103 h 3912056"/>
                <a:gd name="connsiteX2" fmla="*/ 2362355 w 6216702"/>
                <a:gd name="connsiteY2" fmla="*/ 721101 h 3912056"/>
                <a:gd name="connsiteX3" fmla="*/ 2033147 w 6216702"/>
                <a:gd name="connsiteY3" fmla="*/ 2285446 h 3912056"/>
                <a:gd name="connsiteX4" fmla="*/ 849905 w 6216702"/>
                <a:gd name="connsiteY4" fmla="*/ 2817129 h 3912056"/>
                <a:gd name="connsiteX5" fmla="*/ 16433 w 6216702"/>
                <a:gd name="connsiteY5" fmla="*/ 3789385 h 3912056"/>
                <a:gd name="connsiteX6" fmla="*/ 0 w 6216702"/>
                <a:gd name="connsiteY6" fmla="*/ 446 h 3912056"/>
                <a:gd name="connsiteX7" fmla="*/ 6109407 w 6216702"/>
                <a:gd name="connsiteY7" fmla="*/ 0 h 3912056"/>
                <a:gd name="connsiteX0" fmla="*/ 6109407 w 6212589"/>
                <a:gd name="connsiteY0" fmla="*/ 0 h 3912056"/>
                <a:gd name="connsiteX1" fmla="*/ 4227908 w 6212589"/>
                <a:gd name="connsiteY1" fmla="*/ 622123 h 3912056"/>
                <a:gd name="connsiteX2" fmla="*/ 2362355 w 6212589"/>
                <a:gd name="connsiteY2" fmla="*/ 721101 h 3912056"/>
                <a:gd name="connsiteX3" fmla="*/ 2033147 w 6212589"/>
                <a:gd name="connsiteY3" fmla="*/ 2285446 h 3912056"/>
                <a:gd name="connsiteX4" fmla="*/ 849905 w 6212589"/>
                <a:gd name="connsiteY4" fmla="*/ 2817129 h 3912056"/>
                <a:gd name="connsiteX5" fmla="*/ 16433 w 6212589"/>
                <a:gd name="connsiteY5" fmla="*/ 3789385 h 3912056"/>
                <a:gd name="connsiteX6" fmla="*/ 0 w 6212589"/>
                <a:gd name="connsiteY6" fmla="*/ 446 h 3912056"/>
                <a:gd name="connsiteX7" fmla="*/ 6109407 w 6212589"/>
                <a:gd name="connsiteY7" fmla="*/ 0 h 3912056"/>
                <a:gd name="connsiteX0" fmla="*/ 6109407 w 6213116"/>
                <a:gd name="connsiteY0" fmla="*/ 0 h 3912056"/>
                <a:gd name="connsiteX1" fmla="*/ 4227908 w 6213116"/>
                <a:gd name="connsiteY1" fmla="*/ 622123 h 3912056"/>
                <a:gd name="connsiteX2" fmla="*/ 2290505 w 6213116"/>
                <a:gd name="connsiteY2" fmla="*/ 721102 h 3912056"/>
                <a:gd name="connsiteX3" fmla="*/ 2033147 w 6213116"/>
                <a:gd name="connsiteY3" fmla="*/ 2285446 h 3912056"/>
                <a:gd name="connsiteX4" fmla="*/ 849905 w 6213116"/>
                <a:gd name="connsiteY4" fmla="*/ 2817129 h 3912056"/>
                <a:gd name="connsiteX5" fmla="*/ 16433 w 6213116"/>
                <a:gd name="connsiteY5" fmla="*/ 3789385 h 3912056"/>
                <a:gd name="connsiteX6" fmla="*/ 0 w 6213116"/>
                <a:gd name="connsiteY6" fmla="*/ 446 h 3912056"/>
                <a:gd name="connsiteX7" fmla="*/ 6109407 w 6213116"/>
                <a:gd name="connsiteY7" fmla="*/ 0 h 3912056"/>
                <a:gd name="connsiteX0" fmla="*/ 6109407 w 6214399"/>
                <a:gd name="connsiteY0" fmla="*/ 0 h 3912056"/>
                <a:gd name="connsiteX1" fmla="*/ 4227908 w 6214399"/>
                <a:gd name="connsiteY1" fmla="*/ 622123 h 3912056"/>
                <a:gd name="connsiteX2" fmla="*/ 2290505 w 6214399"/>
                <a:gd name="connsiteY2" fmla="*/ 721102 h 3912056"/>
                <a:gd name="connsiteX3" fmla="*/ 2033147 w 6214399"/>
                <a:gd name="connsiteY3" fmla="*/ 2285446 h 3912056"/>
                <a:gd name="connsiteX4" fmla="*/ 849905 w 6214399"/>
                <a:gd name="connsiteY4" fmla="*/ 2817129 h 3912056"/>
                <a:gd name="connsiteX5" fmla="*/ 16433 w 6214399"/>
                <a:gd name="connsiteY5" fmla="*/ 3789385 h 3912056"/>
                <a:gd name="connsiteX6" fmla="*/ 0 w 6214399"/>
                <a:gd name="connsiteY6" fmla="*/ 446 h 3912056"/>
                <a:gd name="connsiteX7" fmla="*/ 6109407 w 6214399"/>
                <a:gd name="connsiteY7" fmla="*/ 0 h 3912056"/>
                <a:gd name="connsiteX0" fmla="*/ 6109407 w 6231869"/>
                <a:gd name="connsiteY0" fmla="*/ 0 h 3912056"/>
                <a:gd name="connsiteX1" fmla="*/ 4227908 w 6231869"/>
                <a:gd name="connsiteY1" fmla="*/ 622123 h 3912056"/>
                <a:gd name="connsiteX2" fmla="*/ 2290505 w 6231869"/>
                <a:gd name="connsiteY2" fmla="*/ 721102 h 3912056"/>
                <a:gd name="connsiteX3" fmla="*/ 2033147 w 6231869"/>
                <a:gd name="connsiteY3" fmla="*/ 2285446 h 3912056"/>
                <a:gd name="connsiteX4" fmla="*/ 849905 w 6231869"/>
                <a:gd name="connsiteY4" fmla="*/ 2817129 h 3912056"/>
                <a:gd name="connsiteX5" fmla="*/ 16433 w 6231869"/>
                <a:gd name="connsiteY5" fmla="*/ 3789385 h 3912056"/>
                <a:gd name="connsiteX6" fmla="*/ 0 w 6231869"/>
                <a:gd name="connsiteY6" fmla="*/ 446 h 3912056"/>
                <a:gd name="connsiteX7" fmla="*/ 6109407 w 6231869"/>
                <a:gd name="connsiteY7" fmla="*/ 0 h 3912056"/>
                <a:gd name="connsiteX0" fmla="*/ 6109407 w 6263187"/>
                <a:gd name="connsiteY0" fmla="*/ 0 h 3912056"/>
                <a:gd name="connsiteX1" fmla="*/ 4227908 w 6263187"/>
                <a:gd name="connsiteY1" fmla="*/ 622123 h 3912056"/>
                <a:gd name="connsiteX2" fmla="*/ 2290505 w 6263187"/>
                <a:gd name="connsiteY2" fmla="*/ 721102 h 3912056"/>
                <a:gd name="connsiteX3" fmla="*/ 2033147 w 6263187"/>
                <a:gd name="connsiteY3" fmla="*/ 2285446 h 3912056"/>
                <a:gd name="connsiteX4" fmla="*/ 849905 w 6263187"/>
                <a:gd name="connsiteY4" fmla="*/ 2817129 h 3912056"/>
                <a:gd name="connsiteX5" fmla="*/ 16433 w 6263187"/>
                <a:gd name="connsiteY5" fmla="*/ 3789385 h 3912056"/>
                <a:gd name="connsiteX6" fmla="*/ 0 w 6263187"/>
                <a:gd name="connsiteY6" fmla="*/ 446 h 3912056"/>
                <a:gd name="connsiteX7" fmla="*/ 6109407 w 6263187"/>
                <a:gd name="connsiteY7" fmla="*/ 0 h 3912056"/>
                <a:gd name="connsiteX0" fmla="*/ 6109407 w 6251157"/>
                <a:gd name="connsiteY0" fmla="*/ 53381 h 3965437"/>
                <a:gd name="connsiteX1" fmla="*/ 4141687 w 6251157"/>
                <a:gd name="connsiteY1" fmla="*/ 775590 h 3965437"/>
                <a:gd name="connsiteX2" fmla="*/ 2290505 w 6251157"/>
                <a:gd name="connsiteY2" fmla="*/ 774483 h 3965437"/>
                <a:gd name="connsiteX3" fmla="*/ 2033147 w 6251157"/>
                <a:gd name="connsiteY3" fmla="*/ 2338827 h 3965437"/>
                <a:gd name="connsiteX4" fmla="*/ 849905 w 6251157"/>
                <a:gd name="connsiteY4" fmla="*/ 2870510 h 3965437"/>
                <a:gd name="connsiteX5" fmla="*/ 16433 w 6251157"/>
                <a:gd name="connsiteY5" fmla="*/ 3842766 h 3965437"/>
                <a:gd name="connsiteX6" fmla="*/ 0 w 6251157"/>
                <a:gd name="connsiteY6" fmla="*/ 53827 h 3965437"/>
                <a:gd name="connsiteX7" fmla="*/ 6109407 w 6251157"/>
                <a:gd name="connsiteY7" fmla="*/ 53381 h 3965437"/>
                <a:gd name="connsiteX0" fmla="*/ 6109407 w 6249177"/>
                <a:gd name="connsiteY0" fmla="*/ 53381 h 3965437"/>
                <a:gd name="connsiteX1" fmla="*/ 4141687 w 6249177"/>
                <a:gd name="connsiteY1" fmla="*/ 775590 h 3965437"/>
                <a:gd name="connsiteX2" fmla="*/ 2520428 w 6249177"/>
                <a:gd name="connsiteY2" fmla="*/ 1131930 h 3965437"/>
                <a:gd name="connsiteX3" fmla="*/ 2033147 w 6249177"/>
                <a:gd name="connsiteY3" fmla="*/ 2338827 h 3965437"/>
                <a:gd name="connsiteX4" fmla="*/ 849905 w 6249177"/>
                <a:gd name="connsiteY4" fmla="*/ 2870510 h 3965437"/>
                <a:gd name="connsiteX5" fmla="*/ 16433 w 6249177"/>
                <a:gd name="connsiteY5" fmla="*/ 3842766 h 3965437"/>
                <a:gd name="connsiteX6" fmla="*/ 0 w 6249177"/>
                <a:gd name="connsiteY6" fmla="*/ 53827 h 3965437"/>
                <a:gd name="connsiteX7" fmla="*/ 6109407 w 6249177"/>
                <a:gd name="connsiteY7" fmla="*/ 53381 h 3965437"/>
                <a:gd name="connsiteX0" fmla="*/ 6109407 w 6258571"/>
                <a:gd name="connsiteY0" fmla="*/ 72445 h 3984501"/>
                <a:gd name="connsiteX1" fmla="*/ 4227908 w 6258571"/>
                <a:gd name="connsiteY1" fmla="*/ 1052016 h 3984501"/>
                <a:gd name="connsiteX2" fmla="*/ 2520428 w 6258571"/>
                <a:gd name="connsiteY2" fmla="*/ 1150994 h 3984501"/>
                <a:gd name="connsiteX3" fmla="*/ 2033147 w 6258571"/>
                <a:gd name="connsiteY3" fmla="*/ 2357891 h 3984501"/>
                <a:gd name="connsiteX4" fmla="*/ 849905 w 6258571"/>
                <a:gd name="connsiteY4" fmla="*/ 2889574 h 3984501"/>
                <a:gd name="connsiteX5" fmla="*/ 16433 w 6258571"/>
                <a:gd name="connsiteY5" fmla="*/ 3861830 h 3984501"/>
                <a:gd name="connsiteX6" fmla="*/ 0 w 6258571"/>
                <a:gd name="connsiteY6" fmla="*/ 72891 h 3984501"/>
                <a:gd name="connsiteX7" fmla="*/ 6109407 w 6258571"/>
                <a:gd name="connsiteY7" fmla="*/ 72445 h 3984501"/>
                <a:gd name="connsiteX0" fmla="*/ 6109407 w 6224172"/>
                <a:gd name="connsiteY0" fmla="*/ 72445 h 3984501"/>
                <a:gd name="connsiteX1" fmla="*/ 4227908 w 6224172"/>
                <a:gd name="connsiteY1" fmla="*/ 1052016 h 3984501"/>
                <a:gd name="connsiteX2" fmla="*/ 2520428 w 6224172"/>
                <a:gd name="connsiteY2" fmla="*/ 1150994 h 3984501"/>
                <a:gd name="connsiteX3" fmla="*/ 2033147 w 6224172"/>
                <a:gd name="connsiteY3" fmla="*/ 2357891 h 3984501"/>
                <a:gd name="connsiteX4" fmla="*/ 849905 w 6224172"/>
                <a:gd name="connsiteY4" fmla="*/ 2889574 h 3984501"/>
                <a:gd name="connsiteX5" fmla="*/ 16433 w 6224172"/>
                <a:gd name="connsiteY5" fmla="*/ 3861830 h 3984501"/>
                <a:gd name="connsiteX6" fmla="*/ 0 w 6224172"/>
                <a:gd name="connsiteY6" fmla="*/ 72891 h 3984501"/>
                <a:gd name="connsiteX7" fmla="*/ 6109407 w 6224172"/>
                <a:gd name="connsiteY7" fmla="*/ 72445 h 3984501"/>
                <a:gd name="connsiteX0" fmla="*/ 6109407 w 6241461"/>
                <a:gd name="connsiteY0" fmla="*/ 72445 h 3984501"/>
                <a:gd name="connsiteX1" fmla="*/ 4227908 w 6241461"/>
                <a:gd name="connsiteY1" fmla="*/ 1052016 h 3984501"/>
                <a:gd name="connsiteX2" fmla="*/ 2520428 w 6241461"/>
                <a:gd name="connsiteY2" fmla="*/ 1150994 h 3984501"/>
                <a:gd name="connsiteX3" fmla="*/ 2033147 w 6241461"/>
                <a:gd name="connsiteY3" fmla="*/ 2357891 h 3984501"/>
                <a:gd name="connsiteX4" fmla="*/ 849905 w 6241461"/>
                <a:gd name="connsiteY4" fmla="*/ 2889574 h 3984501"/>
                <a:gd name="connsiteX5" fmla="*/ 16433 w 6241461"/>
                <a:gd name="connsiteY5" fmla="*/ 3861830 h 3984501"/>
                <a:gd name="connsiteX6" fmla="*/ 0 w 6241461"/>
                <a:gd name="connsiteY6" fmla="*/ 72891 h 3984501"/>
                <a:gd name="connsiteX7" fmla="*/ 6109407 w 6241461"/>
                <a:gd name="connsiteY7" fmla="*/ 72445 h 3984501"/>
                <a:gd name="connsiteX0" fmla="*/ 6109407 w 6201346"/>
                <a:gd name="connsiteY0" fmla="*/ 55500 h 3967556"/>
                <a:gd name="connsiteX1" fmla="*/ 3739321 w 6201346"/>
                <a:gd name="connsiteY1" fmla="*/ 806305 h 3967556"/>
                <a:gd name="connsiteX2" fmla="*/ 2520428 w 6201346"/>
                <a:gd name="connsiteY2" fmla="*/ 1134049 h 3967556"/>
                <a:gd name="connsiteX3" fmla="*/ 2033147 w 6201346"/>
                <a:gd name="connsiteY3" fmla="*/ 2340946 h 3967556"/>
                <a:gd name="connsiteX4" fmla="*/ 849905 w 6201346"/>
                <a:gd name="connsiteY4" fmla="*/ 2872629 h 3967556"/>
                <a:gd name="connsiteX5" fmla="*/ 16433 w 6201346"/>
                <a:gd name="connsiteY5" fmla="*/ 3844885 h 3967556"/>
                <a:gd name="connsiteX6" fmla="*/ 0 w 6201346"/>
                <a:gd name="connsiteY6" fmla="*/ 55946 h 3967556"/>
                <a:gd name="connsiteX7" fmla="*/ 6109407 w 6201346"/>
                <a:gd name="connsiteY7" fmla="*/ 55500 h 3967556"/>
                <a:gd name="connsiteX0" fmla="*/ 6109407 w 6211840"/>
                <a:gd name="connsiteY0" fmla="*/ 55500 h 3967556"/>
                <a:gd name="connsiteX1" fmla="*/ 3739321 w 6211840"/>
                <a:gd name="connsiteY1" fmla="*/ 806305 h 3967556"/>
                <a:gd name="connsiteX2" fmla="*/ 2549169 w 6211840"/>
                <a:gd name="connsiteY2" fmla="*/ 1405710 h 3967556"/>
                <a:gd name="connsiteX3" fmla="*/ 2033147 w 6211840"/>
                <a:gd name="connsiteY3" fmla="*/ 2340946 h 3967556"/>
                <a:gd name="connsiteX4" fmla="*/ 849905 w 6211840"/>
                <a:gd name="connsiteY4" fmla="*/ 2872629 h 3967556"/>
                <a:gd name="connsiteX5" fmla="*/ 16433 w 6211840"/>
                <a:gd name="connsiteY5" fmla="*/ 3844885 h 3967556"/>
                <a:gd name="connsiteX6" fmla="*/ 0 w 6211840"/>
                <a:gd name="connsiteY6" fmla="*/ 55946 h 3967556"/>
                <a:gd name="connsiteX7" fmla="*/ 6109407 w 6211840"/>
                <a:gd name="connsiteY7" fmla="*/ 55500 h 3967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211840" h="3967556">
                  <a:moveTo>
                    <a:pt x="6109407" y="55500"/>
                  </a:moveTo>
                  <a:cubicBezTo>
                    <a:pt x="6732627" y="180560"/>
                    <a:pt x="4332694" y="581270"/>
                    <a:pt x="3739321" y="806305"/>
                  </a:cubicBezTo>
                  <a:cubicBezTo>
                    <a:pt x="3145948" y="1031340"/>
                    <a:pt x="2833531" y="1149936"/>
                    <a:pt x="2549169" y="1405710"/>
                  </a:cubicBezTo>
                  <a:cubicBezTo>
                    <a:pt x="2264807" y="1661484"/>
                    <a:pt x="2316358" y="2096460"/>
                    <a:pt x="2033147" y="2340946"/>
                  </a:cubicBezTo>
                  <a:cubicBezTo>
                    <a:pt x="1749936" y="2585432"/>
                    <a:pt x="1123753" y="2574313"/>
                    <a:pt x="849905" y="2872629"/>
                  </a:cubicBezTo>
                  <a:cubicBezTo>
                    <a:pt x="576057" y="3170945"/>
                    <a:pt x="16720" y="4345629"/>
                    <a:pt x="16433" y="3844885"/>
                  </a:cubicBezTo>
                  <a:cubicBezTo>
                    <a:pt x="15745" y="2643863"/>
                    <a:pt x="15057" y="1171182"/>
                    <a:pt x="0" y="55946"/>
                  </a:cubicBezTo>
                  <a:cubicBezTo>
                    <a:pt x="2036469" y="55797"/>
                    <a:pt x="5486187" y="-69560"/>
                    <a:pt x="6109407" y="5550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 dirty="0"/>
            </a:p>
          </p:txBody>
        </p:sp>
      </p:grpSp>
      <p:grpSp>
        <p:nvGrpSpPr>
          <p:cNvPr id="26" name="กลุ่ม 25">
            <a:extLst>
              <a:ext uri="{FF2B5EF4-FFF2-40B4-BE49-F238E27FC236}">
                <a16:creationId xmlns:a16="http://schemas.microsoft.com/office/drawing/2014/main" id="{7DAAD41E-889A-4C7E-AFE1-4E5DAD90ABFC}"/>
              </a:ext>
            </a:extLst>
          </p:cNvPr>
          <p:cNvGrpSpPr/>
          <p:nvPr/>
        </p:nvGrpSpPr>
        <p:grpSpPr>
          <a:xfrm flipH="1" flipV="1">
            <a:off x="3659829" y="569056"/>
            <a:ext cx="5503933" cy="4625727"/>
            <a:chOff x="-13854" y="-53779"/>
            <a:chExt cx="5988928" cy="5448712"/>
          </a:xfrm>
          <a:gradFill>
            <a:gsLst>
              <a:gs pos="0">
                <a:srgbClr val="FEE882"/>
              </a:gs>
              <a:gs pos="73000">
                <a:srgbClr val="FEE882"/>
              </a:gs>
              <a:gs pos="100000">
                <a:srgbClr val="FEE882"/>
              </a:gs>
            </a:gsLst>
            <a:path path="circle">
              <a:fillToRect l="50000" t="50000" r="50000" b="50000"/>
            </a:path>
          </a:gradFill>
        </p:grpSpPr>
        <p:sp>
          <p:nvSpPr>
            <p:cNvPr id="27" name="รูปแบบอิสระ: รูปร่าง 26">
              <a:extLst>
                <a:ext uri="{FF2B5EF4-FFF2-40B4-BE49-F238E27FC236}">
                  <a16:creationId xmlns:a16="http://schemas.microsoft.com/office/drawing/2014/main" id="{639E2FCE-E179-4B4B-B31A-9307FD1A748F}"/>
                </a:ext>
              </a:extLst>
            </p:cNvPr>
            <p:cNvSpPr/>
            <p:nvPr/>
          </p:nvSpPr>
          <p:spPr>
            <a:xfrm>
              <a:off x="-13854" y="415635"/>
              <a:ext cx="3654961" cy="4979298"/>
            </a:xfrm>
            <a:custGeom>
              <a:avLst/>
              <a:gdLst>
                <a:gd name="connsiteX0" fmla="*/ 3034146 w 3034146"/>
                <a:gd name="connsiteY0" fmla="*/ 0 h 4724400"/>
                <a:gd name="connsiteX1" fmla="*/ 1676400 w 3034146"/>
                <a:gd name="connsiteY1" fmla="*/ 1939636 h 4724400"/>
                <a:gd name="connsiteX2" fmla="*/ 831273 w 3034146"/>
                <a:gd name="connsiteY2" fmla="*/ 2521527 h 4724400"/>
                <a:gd name="connsiteX3" fmla="*/ 498764 w 3034146"/>
                <a:gd name="connsiteY3" fmla="*/ 4322618 h 4724400"/>
                <a:gd name="connsiteX4" fmla="*/ 13855 w 3034146"/>
                <a:gd name="connsiteY4" fmla="*/ 4724400 h 4724400"/>
                <a:gd name="connsiteX5" fmla="*/ 0 w 3034146"/>
                <a:gd name="connsiteY5" fmla="*/ 41564 h 4724400"/>
                <a:gd name="connsiteX6" fmla="*/ 3034146 w 3034146"/>
                <a:gd name="connsiteY6" fmla="*/ 0 h 4724400"/>
                <a:gd name="connsiteX0" fmla="*/ 3034146 w 3034146"/>
                <a:gd name="connsiteY0" fmla="*/ 0 h 5021667"/>
                <a:gd name="connsiteX1" fmla="*/ 1676400 w 3034146"/>
                <a:gd name="connsiteY1" fmla="*/ 1939636 h 5021667"/>
                <a:gd name="connsiteX2" fmla="*/ 831273 w 3034146"/>
                <a:gd name="connsiteY2" fmla="*/ 2521527 h 5021667"/>
                <a:gd name="connsiteX3" fmla="*/ 498764 w 3034146"/>
                <a:gd name="connsiteY3" fmla="*/ 4322618 h 5021667"/>
                <a:gd name="connsiteX4" fmla="*/ 13855 w 3034146"/>
                <a:gd name="connsiteY4" fmla="*/ 4724400 h 5021667"/>
                <a:gd name="connsiteX5" fmla="*/ 0 w 3034146"/>
                <a:gd name="connsiteY5" fmla="*/ 41564 h 5021667"/>
                <a:gd name="connsiteX6" fmla="*/ 3034146 w 3034146"/>
                <a:gd name="connsiteY6" fmla="*/ 0 h 5021667"/>
                <a:gd name="connsiteX0" fmla="*/ 3034146 w 3034146"/>
                <a:gd name="connsiteY0" fmla="*/ 0 h 5021667"/>
                <a:gd name="connsiteX1" fmla="*/ 1676400 w 3034146"/>
                <a:gd name="connsiteY1" fmla="*/ 1939636 h 5021667"/>
                <a:gd name="connsiteX2" fmla="*/ 831273 w 3034146"/>
                <a:gd name="connsiteY2" fmla="*/ 2521527 h 5021667"/>
                <a:gd name="connsiteX3" fmla="*/ 498764 w 3034146"/>
                <a:gd name="connsiteY3" fmla="*/ 4322618 h 5021667"/>
                <a:gd name="connsiteX4" fmla="*/ 13855 w 3034146"/>
                <a:gd name="connsiteY4" fmla="*/ 4724400 h 5021667"/>
                <a:gd name="connsiteX5" fmla="*/ 0 w 3034146"/>
                <a:gd name="connsiteY5" fmla="*/ 41564 h 5021667"/>
                <a:gd name="connsiteX6" fmla="*/ 3034146 w 3034146"/>
                <a:gd name="connsiteY6" fmla="*/ 0 h 5021667"/>
                <a:gd name="connsiteX0" fmla="*/ 3034146 w 3073956"/>
                <a:gd name="connsiteY0" fmla="*/ 0 h 5021667"/>
                <a:gd name="connsiteX1" fmla="*/ 1676400 w 3073956"/>
                <a:gd name="connsiteY1" fmla="*/ 1939636 h 5021667"/>
                <a:gd name="connsiteX2" fmla="*/ 831273 w 3073956"/>
                <a:gd name="connsiteY2" fmla="*/ 2521527 h 5021667"/>
                <a:gd name="connsiteX3" fmla="*/ 498764 w 3073956"/>
                <a:gd name="connsiteY3" fmla="*/ 4322618 h 5021667"/>
                <a:gd name="connsiteX4" fmla="*/ 13855 w 3073956"/>
                <a:gd name="connsiteY4" fmla="*/ 4724400 h 5021667"/>
                <a:gd name="connsiteX5" fmla="*/ 0 w 3073956"/>
                <a:gd name="connsiteY5" fmla="*/ 41564 h 5021667"/>
                <a:gd name="connsiteX6" fmla="*/ 3034146 w 3073956"/>
                <a:gd name="connsiteY6" fmla="*/ 0 h 5021667"/>
                <a:gd name="connsiteX0" fmla="*/ 3034146 w 3101237"/>
                <a:gd name="connsiteY0" fmla="*/ 0 h 5021667"/>
                <a:gd name="connsiteX1" fmla="*/ 2286000 w 3101237"/>
                <a:gd name="connsiteY1" fmla="*/ 2119745 h 5021667"/>
                <a:gd name="connsiteX2" fmla="*/ 831273 w 3101237"/>
                <a:gd name="connsiteY2" fmla="*/ 2521527 h 5021667"/>
                <a:gd name="connsiteX3" fmla="*/ 498764 w 3101237"/>
                <a:gd name="connsiteY3" fmla="*/ 4322618 h 5021667"/>
                <a:gd name="connsiteX4" fmla="*/ 13855 w 3101237"/>
                <a:gd name="connsiteY4" fmla="*/ 4724400 h 5021667"/>
                <a:gd name="connsiteX5" fmla="*/ 0 w 3101237"/>
                <a:gd name="connsiteY5" fmla="*/ 41564 h 5021667"/>
                <a:gd name="connsiteX6" fmla="*/ 3034146 w 3101237"/>
                <a:gd name="connsiteY6" fmla="*/ 0 h 5021667"/>
                <a:gd name="connsiteX0" fmla="*/ 3740728 w 3780989"/>
                <a:gd name="connsiteY0" fmla="*/ 13854 h 4980103"/>
                <a:gd name="connsiteX1" fmla="*/ 2286000 w 3780989"/>
                <a:gd name="connsiteY1" fmla="*/ 2078181 h 4980103"/>
                <a:gd name="connsiteX2" fmla="*/ 831273 w 3780989"/>
                <a:gd name="connsiteY2" fmla="*/ 2479963 h 4980103"/>
                <a:gd name="connsiteX3" fmla="*/ 498764 w 3780989"/>
                <a:gd name="connsiteY3" fmla="*/ 4281054 h 4980103"/>
                <a:gd name="connsiteX4" fmla="*/ 13855 w 3780989"/>
                <a:gd name="connsiteY4" fmla="*/ 4682836 h 4980103"/>
                <a:gd name="connsiteX5" fmla="*/ 0 w 3780989"/>
                <a:gd name="connsiteY5" fmla="*/ 0 h 4980103"/>
                <a:gd name="connsiteX6" fmla="*/ 3740728 w 3780989"/>
                <a:gd name="connsiteY6" fmla="*/ 13854 h 4980103"/>
                <a:gd name="connsiteX0" fmla="*/ 3740728 w 3803936"/>
                <a:gd name="connsiteY0" fmla="*/ 13854 h 4980103"/>
                <a:gd name="connsiteX1" fmla="*/ 2826327 w 3803936"/>
                <a:gd name="connsiteY1" fmla="*/ 1884217 h 4980103"/>
                <a:gd name="connsiteX2" fmla="*/ 831273 w 3803936"/>
                <a:gd name="connsiteY2" fmla="*/ 2479963 h 4980103"/>
                <a:gd name="connsiteX3" fmla="*/ 498764 w 3803936"/>
                <a:gd name="connsiteY3" fmla="*/ 4281054 h 4980103"/>
                <a:gd name="connsiteX4" fmla="*/ 13855 w 3803936"/>
                <a:gd name="connsiteY4" fmla="*/ 4682836 h 4980103"/>
                <a:gd name="connsiteX5" fmla="*/ 0 w 3803936"/>
                <a:gd name="connsiteY5" fmla="*/ 0 h 4980103"/>
                <a:gd name="connsiteX6" fmla="*/ 3740728 w 3803936"/>
                <a:gd name="connsiteY6" fmla="*/ 13854 h 4980103"/>
                <a:gd name="connsiteX0" fmla="*/ 3740728 w 3819518"/>
                <a:gd name="connsiteY0" fmla="*/ 13854 h 4980103"/>
                <a:gd name="connsiteX1" fmla="*/ 2826327 w 3819518"/>
                <a:gd name="connsiteY1" fmla="*/ 1884217 h 4980103"/>
                <a:gd name="connsiteX2" fmla="*/ 831273 w 3819518"/>
                <a:gd name="connsiteY2" fmla="*/ 2479963 h 4980103"/>
                <a:gd name="connsiteX3" fmla="*/ 498764 w 3819518"/>
                <a:gd name="connsiteY3" fmla="*/ 4281054 h 4980103"/>
                <a:gd name="connsiteX4" fmla="*/ 13855 w 3819518"/>
                <a:gd name="connsiteY4" fmla="*/ 4682836 h 4980103"/>
                <a:gd name="connsiteX5" fmla="*/ 0 w 3819518"/>
                <a:gd name="connsiteY5" fmla="*/ 0 h 4980103"/>
                <a:gd name="connsiteX6" fmla="*/ 3740728 w 3819518"/>
                <a:gd name="connsiteY6" fmla="*/ 13854 h 4980103"/>
                <a:gd name="connsiteX0" fmla="*/ 3699165 w 3764759"/>
                <a:gd name="connsiteY0" fmla="*/ 0 h 4980103"/>
                <a:gd name="connsiteX1" fmla="*/ 2826327 w 3764759"/>
                <a:gd name="connsiteY1" fmla="*/ 1884217 h 4980103"/>
                <a:gd name="connsiteX2" fmla="*/ 831273 w 3764759"/>
                <a:gd name="connsiteY2" fmla="*/ 2479963 h 4980103"/>
                <a:gd name="connsiteX3" fmla="*/ 498764 w 3764759"/>
                <a:gd name="connsiteY3" fmla="*/ 4281054 h 4980103"/>
                <a:gd name="connsiteX4" fmla="*/ 13855 w 3764759"/>
                <a:gd name="connsiteY4" fmla="*/ 4682836 h 4980103"/>
                <a:gd name="connsiteX5" fmla="*/ 0 w 3764759"/>
                <a:gd name="connsiteY5" fmla="*/ 0 h 4980103"/>
                <a:gd name="connsiteX6" fmla="*/ 3699165 w 3764759"/>
                <a:gd name="connsiteY6" fmla="*/ 0 h 4980103"/>
                <a:gd name="connsiteX0" fmla="*/ 3408220 w 3496956"/>
                <a:gd name="connsiteY0" fmla="*/ 0 h 4993957"/>
                <a:gd name="connsiteX1" fmla="*/ 2826327 w 3496956"/>
                <a:gd name="connsiteY1" fmla="*/ 1898071 h 4993957"/>
                <a:gd name="connsiteX2" fmla="*/ 831273 w 3496956"/>
                <a:gd name="connsiteY2" fmla="*/ 2493817 h 4993957"/>
                <a:gd name="connsiteX3" fmla="*/ 498764 w 3496956"/>
                <a:gd name="connsiteY3" fmla="*/ 4294908 h 4993957"/>
                <a:gd name="connsiteX4" fmla="*/ 13855 w 3496956"/>
                <a:gd name="connsiteY4" fmla="*/ 4696690 h 4993957"/>
                <a:gd name="connsiteX5" fmla="*/ 0 w 3496956"/>
                <a:gd name="connsiteY5" fmla="*/ 13854 h 4993957"/>
                <a:gd name="connsiteX6" fmla="*/ 3408220 w 3496956"/>
                <a:gd name="connsiteY6" fmla="*/ 0 h 4993957"/>
                <a:gd name="connsiteX0" fmla="*/ 3408220 w 3460882"/>
                <a:gd name="connsiteY0" fmla="*/ 0 h 4993957"/>
                <a:gd name="connsiteX1" fmla="*/ 2355272 w 3460882"/>
                <a:gd name="connsiteY1" fmla="*/ 1787235 h 4993957"/>
                <a:gd name="connsiteX2" fmla="*/ 831273 w 3460882"/>
                <a:gd name="connsiteY2" fmla="*/ 2493817 h 4993957"/>
                <a:gd name="connsiteX3" fmla="*/ 498764 w 3460882"/>
                <a:gd name="connsiteY3" fmla="*/ 4294908 h 4993957"/>
                <a:gd name="connsiteX4" fmla="*/ 13855 w 3460882"/>
                <a:gd name="connsiteY4" fmla="*/ 4696690 h 4993957"/>
                <a:gd name="connsiteX5" fmla="*/ 0 w 3460882"/>
                <a:gd name="connsiteY5" fmla="*/ 13854 h 4993957"/>
                <a:gd name="connsiteX6" fmla="*/ 3408220 w 3460882"/>
                <a:gd name="connsiteY6" fmla="*/ 0 h 4993957"/>
                <a:gd name="connsiteX0" fmla="*/ 3408220 w 3461814"/>
                <a:gd name="connsiteY0" fmla="*/ 0 h 4997951"/>
                <a:gd name="connsiteX1" fmla="*/ 2355272 w 3461814"/>
                <a:gd name="connsiteY1" fmla="*/ 1787235 h 4997951"/>
                <a:gd name="connsiteX2" fmla="*/ 706582 w 3461814"/>
                <a:gd name="connsiteY2" fmla="*/ 2369126 h 4997951"/>
                <a:gd name="connsiteX3" fmla="*/ 498764 w 3461814"/>
                <a:gd name="connsiteY3" fmla="*/ 4294908 h 4997951"/>
                <a:gd name="connsiteX4" fmla="*/ 13855 w 3461814"/>
                <a:gd name="connsiteY4" fmla="*/ 4696690 h 4997951"/>
                <a:gd name="connsiteX5" fmla="*/ 0 w 3461814"/>
                <a:gd name="connsiteY5" fmla="*/ 13854 h 4997951"/>
                <a:gd name="connsiteX6" fmla="*/ 3408220 w 3461814"/>
                <a:gd name="connsiteY6" fmla="*/ 0 h 4997951"/>
                <a:gd name="connsiteX0" fmla="*/ 3505202 w 3555152"/>
                <a:gd name="connsiteY0" fmla="*/ 13855 h 4984097"/>
                <a:gd name="connsiteX1" fmla="*/ 2355272 w 3555152"/>
                <a:gd name="connsiteY1" fmla="*/ 1773381 h 4984097"/>
                <a:gd name="connsiteX2" fmla="*/ 706582 w 3555152"/>
                <a:gd name="connsiteY2" fmla="*/ 2355272 h 4984097"/>
                <a:gd name="connsiteX3" fmla="*/ 498764 w 3555152"/>
                <a:gd name="connsiteY3" fmla="*/ 4281054 h 4984097"/>
                <a:gd name="connsiteX4" fmla="*/ 13855 w 3555152"/>
                <a:gd name="connsiteY4" fmla="*/ 4682836 h 4984097"/>
                <a:gd name="connsiteX5" fmla="*/ 0 w 3555152"/>
                <a:gd name="connsiteY5" fmla="*/ 0 h 4984097"/>
                <a:gd name="connsiteX6" fmla="*/ 3505202 w 3555152"/>
                <a:gd name="connsiteY6" fmla="*/ 13855 h 4984097"/>
                <a:gd name="connsiteX0" fmla="*/ 3505202 w 3509945"/>
                <a:gd name="connsiteY0" fmla="*/ 13855 h 4984097"/>
                <a:gd name="connsiteX1" fmla="*/ 2355272 w 3509945"/>
                <a:gd name="connsiteY1" fmla="*/ 1773381 h 4984097"/>
                <a:gd name="connsiteX2" fmla="*/ 706582 w 3509945"/>
                <a:gd name="connsiteY2" fmla="*/ 2355272 h 4984097"/>
                <a:gd name="connsiteX3" fmla="*/ 498764 w 3509945"/>
                <a:gd name="connsiteY3" fmla="*/ 4281054 h 4984097"/>
                <a:gd name="connsiteX4" fmla="*/ 13855 w 3509945"/>
                <a:gd name="connsiteY4" fmla="*/ 4682836 h 4984097"/>
                <a:gd name="connsiteX5" fmla="*/ 0 w 3509945"/>
                <a:gd name="connsiteY5" fmla="*/ 0 h 4984097"/>
                <a:gd name="connsiteX6" fmla="*/ 3505202 w 3509945"/>
                <a:gd name="connsiteY6" fmla="*/ 13855 h 4984097"/>
                <a:gd name="connsiteX0" fmla="*/ 3505202 w 3510195"/>
                <a:gd name="connsiteY0" fmla="*/ 13855 h 4984097"/>
                <a:gd name="connsiteX1" fmla="*/ 2355272 w 3510195"/>
                <a:gd name="connsiteY1" fmla="*/ 1773381 h 4984097"/>
                <a:gd name="connsiteX2" fmla="*/ 706582 w 3510195"/>
                <a:gd name="connsiteY2" fmla="*/ 2355272 h 4984097"/>
                <a:gd name="connsiteX3" fmla="*/ 498764 w 3510195"/>
                <a:gd name="connsiteY3" fmla="*/ 4281054 h 4984097"/>
                <a:gd name="connsiteX4" fmla="*/ 13855 w 3510195"/>
                <a:gd name="connsiteY4" fmla="*/ 4682836 h 4984097"/>
                <a:gd name="connsiteX5" fmla="*/ 0 w 3510195"/>
                <a:gd name="connsiteY5" fmla="*/ 0 h 4984097"/>
                <a:gd name="connsiteX6" fmla="*/ 3505202 w 3510195"/>
                <a:gd name="connsiteY6" fmla="*/ 13855 h 4984097"/>
                <a:gd name="connsiteX0" fmla="*/ 3505202 w 3510379"/>
                <a:gd name="connsiteY0" fmla="*/ 13855 h 4984097"/>
                <a:gd name="connsiteX1" fmla="*/ 2382981 w 3510379"/>
                <a:gd name="connsiteY1" fmla="*/ 1911927 h 4984097"/>
                <a:gd name="connsiteX2" fmla="*/ 706582 w 3510379"/>
                <a:gd name="connsiteY2" fmla="*/ 2355272 h 4984097"/>
                <a:gd name="connsiteX3" fmla="*/ 498764 w 3510379"/>
                <a:gd name="connsiteY3" fmla="*/ 4281054 h 4984097"/>
                <a:gd name="connsiteX4" fmla="*/ 13855 w 3510379"/>
                <a:gd name="connsiteY4" fmla="*/ 4682836 h 4984097"/>
                <a:gd name="connsiteX5" fmla="*/ 0 w 3510379"/>
                <a:gd name="connsiteY5" fmla="*/ 0 h 4984097"/>
                <a:gd name="connsiteX6" fmla="*/ 3505202 w 3510379"/>
                <a:gd name="connsiteY6" fmla="*/ 13855 h 4984097"/>
                <a:gd name="connsiteX0" fmla="*/ 3865420 w 3868973"/>
                <a:gd name="connsiteY0" fmla="*/ 13855 h 4984097"/>
                <a:gd name="connsiteX1" fmla="*/ 2382981 w 3868973"/>
                <a:gd name="connsiteY1" fmla="*/ 1911927 h 4984097"/>
                <a:gd name="connsiteX2" fmla="*/ 706582 w 3868973"/>
                <a:gd name="connsiteY2" fmla="*/ 2355272 h 4984097"/>
                <a:gd name="connsiteX3" fmla="*/ 498764 w 3868973"/>
                <a:gd name="connsiteY3" fmla="*/ 4281054 h 4984097"/>
                <a:gd name="connsiteX4" fmla="*/ 13855 w 3868973"/>
                <a:gd name="connsiteY4" fmla="*/ 4682836 h 4984097"/>
                <a:gd name="connsiteX5" fmla="*/ 0 w 3868973"/>
                <a:gd name="connsiteY5" fmla="*/ 0 h 4984097"/>
                <a:gd name="connsiteX6" fmla="*/ 3865420 w 3868973"/>
                <a:gd name="connsiteY6" fmla="*/ 13855 h 4984097"/>
                <a:gd name="connsiteX0" fmla="*/ 3865420 w 3873426"/>
                <a:gd name="connsiteY0" fmla="*/ 13855 h 4984097"/>
                <a:gd name="connsiteX1" fmla="*/ 2992581 w 3873426"/>
                <a:gd name="connsiteY1" fmla="*/ 1717964 h 4984097"/>
                <a:gd name="connsiteX2" fmla="*/ 706582 w 3873426"/>
                <a:gd name="connsiteY2" fmla="*/ 2355272 h 4984097"/>
                <a:gd name="connsiteX3" fmla="*/ 498764 w 3873426"/>
                <a:gd name="connsiteY3" fmla="*/ 4281054 h 4984097"/>
                <a:gd name="connsiteX4" fmla="*/ 13855 w 3873426"/>
                <a:gd name="connsiteY4" fmla="*/ 4682836 h 4984097"/>
                <a:gd name="connsiteX5" fmla="*/ 0 w 3873426"/>
                <a:gd name="connsiteY5" fmla="*/ 0 h 4984097"/>
                <a:gd name="connsiteX6" fmla="*/ 3865420 w 3873426"/>
                <a:gd name="connsiteY6" fmla="*/ 13855 h 4984097"/>
                <a:gd name="connsiteX0" fmla="*/ 3865420 w 3873179"/>
                <a:gd name="connsiteY0" fmla="*/ 13855 h 4980543"/>
                <a:gd name="connsiteX1" fmla="*/ 2992581 w 3873179"/>
                <a:gd name="connsiteY1" fmla="*/ 1717964 h 4980543"/>
                <a:gd name="connsiteX2" fmla="*/ 803564 w 3873179"/>
                <a:gd name="connsiteY2" fmla="*/ 2466109 h 4980543"/>
                <a:gd name="connsiteX3" fmla="*/ 498764 w 3873179"/>
                <a:gd name="connsiteY3" fmla="*/ 4281054 h 4980543"/>
                <a:gd name="connsiteX4" fmla="*/ 13855 w 3873179"/>
                <a:gd name="connsiteY4" fmla="*/ 4682836 h 4980543"/>
                <a:gd name="connsiteX5" fmla="*/ 0 w 3873179"/>
                <a:gd name="connsiteY5" fmla="*/ 0 h 4980543"/>
                <a:gd name="connsiteX6" fmla="*/ 3865420 w 3873179"/>
                <a:gd name="connsiteY6" fmla="*/ 13855 h 4980543"/>
                <a:gd name="connsiteX0" fmla="*/ 3532911 w 3549464"/>
                <a:gd name="connsiteY0" fmla="*/ 138545 h 4980543"/>
                <a:gd name="connsiteX1" fmla="*/ 2992581 w 3549464"/>
                <a:gd name="connsiteY1" fmla="*/ 1717964 h 4980543"/>
                <a:gd name="connsiteX2" fmla="*/ 803564 w 3549464"/>
                <a:gd name="connsiteY2" fmla="*/ 2466109 h 4980543"/>
                <a:gd name="connsiteX3" fmla="*/ 498764 w 3549464"/>
                <a:gd name="connsiteY3" fmla="*/ 4281054 h 4980543"/>
                <a:gd name="connsiteX4" fmla="*/ 13855 w 3549464"/>
                <a:gd name="connsiteY4" fmla="*/ 4682836 h 4980543"/>
                <a:gd name="connsiteX5" fmla="*/ 0 w 3549464"/>
                <a:gd name="connsiteY5" fmla="*/ 0 h 4980543"/>
                <a:gd name="connsiteX6" fmla="*/ 3532911 w 3549464"/>
                <a:gd name="connsiteY6" fmla="*/ 138545 h 4980543"/>
                <a:gd name="connsiteX0" fmla="*/ 3546766 w 3562611"/>
                <a:gd name="connsiteY0" fmla="*/ 0 h 5008253"/>
                <a:gd name="connsiteX1" fmla="*/ 2992581 w 3562611"/>
                <a:gd name="connsiteY1" fmla="*/ 1745674 h 5008253"/>
                <a:gd name="connsiteX2" fmla="*/ 803564 w 3562611"/>
                <a:gd name="connsiteY2" fmla="*/ 2493819 h 5008253"/>
                <a:gd name="connsiteX3" fmla="*/ 498764 w 3562611"/>
                <a:gd name="connsiteY3" fmla="*/ 4308764 h 5008253"/>
                <a:gd name="connsiteX4" fmla="*/ 13855 w 3562611"/>
                <a:gd name="connsiteY4" fmla="*/ 4710546 h 5008253"/>
                <a:gd name="connsiteX5" fmla="*/ 0 w 3562611"/>
                <a:gd name="connsiteY5" fmla="*/ 27710 h 5008253"/>
                <a:gd name="connsiteX6" fmla="*/ 3546766 w 3562611"/>
                <a:gd name="connsiteY6" fmla="*/ 0 h 5008253"/>
                <a:gd name="connsiteX0" fmla="*/ 3546766 w 3706909"/>
                <a:gd name="connsiteY0" fmla="*/ 0 h 5008253"/>
                <a:gd name="connsiteX1" fmla="*/ 2992581 w 3706909"/>
                <a:gd name="connsiteY1" fmla="*/ 1745674 h 5008253"/>
                <a:gd name="connsiteX2" fmla="*/ 803564 w 3706909"/>
                <a:gd name="connsiteY2" fmla="*/ 2493819 h 5008253"/>
                <a:gd name="connsiteX3" fmla="*/ 498764 w 3706909"/>
                <a:gd name="connsiteY3" fmla="*/ 4308764 h 5008253"/>
                <a:gd name="connsiteX4" fmla="*/ 13855 w 3706909"/>
                <a:gd name="connsiteY4" fmla="*/ 4710546 h 5008253"/>
                <a:gd name="connsiteX5" fmla="*/ 0 w 3706909"/>
                <a:gd name="connsiteY5" fmla="*/ 27710 h 5008253"/>
                <a:gd name="connsiteX6" fmla="*/ 3546766 w 3706909"/>
                <a:gd name="connsiteY6" fmla="*/ 0 h 5008253"/>
                <a:gd name="connsiteX0" fmla="*/ 3546766 w 3576888"/>
                <a:gd name="connsiteY0" fmla="*/ 0 h 5008253"/>
                <a:gd name="connsiteX1" fmla="*/ 2992581 w 3576888"/>
                <a:gd name="connsiteY1" fmla="*/ 1745674 h 5008253"/>
                <a:gd name="connsiteX2" fmla="*/ 803564 w 3576888"/>
                <a:gd name="connsiteY2" fmla="*/ 2493819 h 5008253"/>
                <a:gd name="connsiteX3" fmla="*/ 498764 w 3576888"/>
                <a:gd name="connsiteY3" fmla="*/ 4308764 h 5008253"/>
                <a:gd name="connsiteX4" fmla="*/ 13855 w 3576888"/>
                <a:gd name="connsiteY4" fmla="*/ 4710546 h 5008253"/>
                <a:gd name="connsiteX5" fmla="*/ 0 w 3576888"/>
                <a:gd name="connsiteY5" fmla="*/ 27710 h 5008253"/>
                <a:gd name="connsiteX6" fmla="*/ 3546766 w 3576888"/>
                <a:gd name="connsiteY6" fmla="*/ 0 h 5008253"/>
                <a:gd name="connsiteX0" fmla="*/ 3546766 w 3560729"/>
                <a:gd name="connsiteY0" fmla="*/ 0 h 5008253"/>
                <a:gd name="connsiteX1" fmla="*/ 2604653 w 3560729"/>
                <a:gd name="connsiteY1" fmla="*/ 1814947 h 5008253"/>
                <a:gd name="connsiteX2" fmla="*/ 803564 w 3560729"/>
                <a:gd name="connsiteY2" fmla="*/ 2493819 h 5008253"/>
                <a:gd name="connsiteX3" fmla="*/ 498764 w 3560729"/>
                <a:gd name="connsiteY3" fmla="*/ 4308764 h 5008253"/>
                <a:gd name="connsiteX4" fmla="*/ 13855 w 3560729"/>
                <a:gd name="connsiteY4" fmla="*/ 4710546 h 5008253"/>
                <a:gd name="connsiteX5" fmla="*/ 0 w 3560729"/>
                <a:gd name="connsiteY5" fmla="*/ 27710 h 5008253"/>
                <a:gd name="connsiteX6" fmla="*/ 3546766 w 3560729"/>
                <a:gd name="connsiteY6" fmla="*/ 0 h 5008253"/>
                <a:gd name="connsiteX0" fmla="*/ 3546766 w 3560729"/>
                <a:gd name="connsiteY0" fmla="*/ 0 h 5022108"/>
                <a:gd name="connsiteX1" fmla="*/ 2604653 w 3560729"/>
                <a:gd name="connsiteY1" fmla="*/ 1828802 h 5022108"/>
                <a:gd name="connsiteX2" fmla="*/ 803564 w 3560729"/>
                <a:gd name="connsiteY2" fmla="*/ 2507674 h 5022108"/>
                <a:gd name="connsiteX3" fmla="*/ 498764 w 3560729"/>
                <a:gd name="connsiteY3" fmla="*/ 4322619 h 5022108"/>
                <a:gd name="connsiteX4" fmla="*/ 13855 w 3560729"/>
                <a:gd name="connsiteY4" fmla="*/ 4724401 h 5022108"/>
                <a:gd name="connsiteX5" fmla="*/ 0 w 3560729"/>
                <a:gd name="connsiteY5" fmla="*/ 41565 h 5022108"/>
                <a:gd name="connsiteX6" fmla="*/ 3546766 w 3560729"/>
                <a:gd name="connsiteY6" fmla="*/ 0 h 5022108"/>
                <a:gd name="connsiteX0" fmla="*/ 3546766 w 3560729"/>
                <a:gd name="connsiteY0" fmla="*/ 0 h 5028368"/>
                <a:gd name="connsiteX1" fmla="*/ 2604653 w 3560729"/>
                <a:gd name="connsiteY1" fmla="*/ 1828802 h 5028368"/>
                <a:gd name="connsiteX2" fmla="*/ 803564 w 3560729"/>
                <a:gd name="connsiteY2" fmla="*/ 2313710 h 5028368"/>
                <a:gd name="connsiteX3" fmla="*/ 498764 w 3560729"/>
                <a:gd name="connsiteY3" fmla="*/ 4322619 h 5028368"/>
                <a:gd name="connsiteX4" fmla="*/ 13855 w 3560729"/>
                <a:gd name="connsiteY4" fmla="*/ 4724401 h 5028368"/>
                <a:gd name="connsiteX5" fmla="*/ 0 w 3560729"/>
                <a:gd name="connsiteY5" fmla="*/ 41565 h 5028368"/>
                <a:gd name="connsiteX6" fmla="*/ 3546766 w 3560729"/>
                <a:gd name="connsiteY6" fmla="*/ 0 h 5028368"/>
                <a:gd name="connsiteX0" fmla="*/ 3546766 w 3567061"/>
                <a:gd name="connsiteY0" fmla="*/ 0 h 5028368"/>
                <a:gd name="connsiteX1" fmla="*/ 2826326 w 3567061"/>
                <a:gd name="connsiteY1" fmla="*/ 1731820 h 5028368"/>
                <a:gd name="connsiteX2" fmla="*/ 803564 w 3567061"/>
                <a:gd name="connsiteY2" fmla="*/ 2313710 h 5028368"/>
                <a:gd name="connsiteX3" fmla="*/ 498764 w 3567061"/>
                <a:gd name="connsiteY3" fmla="*/ 4322619 h 5028368"/>
                <a:gd name="connsiteX4" fmla="*/ 13855 w 3567061"/>
                <a:gd name="connsiteY4" fmla="*/ 4724401 h 5028368"/>
                <a:gd name="connsiteX5" fmla="*/ 0 w 3567061"/>
                <a:gd name="connsiteY5" fmla="*/ 41565 h 5028368"/>
                <a:gd name="connsiteX6" fmla="*/ 3546766 w 3567061"/>
                <a:gd name="connsiteY6" fmla="*/ 0 h 5028368"/>
                <a:gd name="connsiteX0" fmla="*/ 3546766 w 3567061"/>
                <a:gd name="connsiteY0" fmla="*/ 0 h 4939815"/>
                <a:gd name="connsiteX1" fmla="*/ 2826326 w 3567061"/>
                <a:gd name="connsiteY1" fmla="*/ 1731820 h 4939815"/>
                <a:gd name="connsiteX2" fmla="*/ 803564 w 3567061"/>
                <a:gd name="connsiteY2" fmla="*/ 2313710 h 4939815"/>
                <a:gd name="connsiteX3" fmla="*/ 1066801 w 3567061"/>
                <a:gd name="connsiteY3" fmla="*/ 3782292 h 4939815"/>
                <a:gd name="connsiteX4" fmla="*/ 13855 w 3567061"/>
                <a:gd name="connsiteY4" fmla="*/ 4724401 h 4939815"/>
                <a:gd name="connsiteX5" fmla="*/ 0 w 3567061"/>
                <a:gd name="connsiteY5" fmla="*/ 41565 h 4939815"/>
                <a:gd name="connsiteX6" fmla="*/ 3546766 w 3567061"/>
                <a:gd name="connsiteY6" fmla="*/ 0 h 4939815"/>
                <a:gd name="connsiteX0" fmla="*/ 3546766 w 3567427"/>
                <a:gd name="connsiteY0" fmla="*/ 0 h 4944652"/>
                <a:gd name="connsiteX1" fmla="*/ 2826326 w 3567427"/>
                <a:gd name="connsiteY1" fmla="*/ 1731820 h 4944652"/>
                <a:gd name="connsiteX2" fmla="*/ 748145 w 3567427"/>
                <a:gd name="connsiteY2" fmla="*/ 2050474 h 4944652"/>
                <a:gd name="connsiteX3" fmla="*/ 1066801 w 3567427"/>
                <a:gd name="connsiteY3" fmla="*/ 3782292 h 4944652"/>
                <a:gd name="connsiteX4" fmla="*/ 13855 w 3567427"/>
                <a:gd name="connsiteY4" fmla="*/ 4724401 h 4944652"/>
                <a:gd name="connsiteX5" fmla="*/ 0 w 3567427"/>
                <a:gd name="connsiteY5" fmla="*/ 41565 h 4944652"/>
                <a:gd name="connsiteX6" fmla="*/ 3546766 w 3567427"/>
                <a:gd name="connsiteY6" fmla="*/ 0 h 4944652"/>
                <a:gd name="connsiteX0" fmla="*/ 3546766 w 3566619"/>
                <a:gd name="connsiteY0" fmla="*/ 0 h 4940065"/>
                <a:gd name="connsiteX1" fmla="*/ 2826326 w 3566619"/>
                <a:gd name="connsiteY1" fmla="*/ 1731820 h 4940065"/>
                <a:gd name="connsiteX2" fmla="*/ 872836 w 3566619"/>
                <a:gd name="connsiteY2" fmla="*/ 2299856 h 4940065"/>
                <a:gd name="connsiteX3" fmla="*/ 1066801 w 3566619"/>
                <a:gd name="connsiteY3" fmla="*/ 3782292 h 4940065"/>
                <a:gd name="connsiteX4" fmla="*/ 13855 w 3566619"/>
                <a:gd name="connsiteY4" fmla="*/ 4724401 h 4940065"/>
                <a:gd name="connsiteX5" fmla="*/ 0 w 3566619"/>
                <a:gd name="connsiteY5" fmla="*/ 41565 h 4940065"/>
                <a:gd name="connsiteX6" fmla="*/ 3546766 w 3566619"/>
                <a:gd name="connsiteY6" fmla="*/ 0 h 4940065"/>
                <a:gd name="connsiteX0" fmla="*/ 3546766 w 3566619"/>
                <a:gd name="connsiteY0" fmla="*/ 0 h 4943391"/>
                <a:gd name="connsiteX1" fmla="*/ 2826326 w 3566619"/>
                <a:gd name="connsiteY1" fmla="*/ 1731820 h 4943391"/>
                <a:gd name="connsiteX2" fmla="*/ 872836 w 3566619"/>
                <a:gd name="connsiteY2" fmla="*/ 2299856 h 4943391"/>
                <a:gd name="connsiteX3" fmla="*/ 1343891 w 3566619"/>
                <a:gd name="connsiteY3" fmla="*/ 3810001 h 4943391"/>
                <a:gd name="connsiteX4" fmla="*/ 13855 w 3566619"/>
                <a:gd name="connsiteY4" fmla="*/ 4724401 h 4943391"/>
                <a:gd name="connsiteX5" fmla="*/ 0 w 3566619"/>
                <a:gd name="connsiteY5" fmla="*/ 41565 h 4943391"/>
                <a:gd name="connsiteX6" fmla="*/ 3546766 w 3566619"/>
                <a:gd name="connsiteY6" fmla="*/ 0 h 4943391"/>
                <a:gd name="connsiteX0" fmla="*/ 3546766 w 3566619"/>
                <a:gd name="connsiteY0" fmla="*/ 0 h 4955848"/>
                <a:gd name="connsiteX1" fmla="*/ 2826326 w 3566619"/>
                <a:gd name="connsiteY1" fmla="*/ 1731820 h 4955848"/>
                <a:gd name="connsiteX2" fmla="*/ 872836 w 3566619"/>
                <a:gd name="connsiteY2" fmla="*/ 2299856 h 4955848"/>
                <a:gd name="connsiteX3" fmla="*/ 1136073 w 3566619"/>
                <a:gd name="connsiteY3" fmla="*/ 3906983 h 4955848"/>
                <a:gd name="connsiteX4" fmla="*/ 13855 w 3566619"/>
                <a:gd name="connsiteY4" fmla="*/ 4724401 h 4955848"/>
                <a:gd name="connsiteX5" fmla="*/ 0 w 3566619"/>
                <a:gd name="connsiteY5" fmla="*/ 41565 h 4955848"/>
                <a:gd name="connsiteX6" fmla="*/ 3546766 w 3566619"/>
                <a:gd name="connsiteY6" fmla="*/ 0 h 4955848"/>
                <a:gd name="connsiteX0" fmla="*/ 3546766 w 3609882"/>
                <a:gd name="connsiteY0" fmla="*/ 0 h 4955848"/>
                <a:gd name="connsiteX1" fmla="*/ 3214254 w 3609882"/>
                <a:gd name="connsiteY1" fmla="*/ 1579420 h 4955848"/>
                <a:gd name="connsiteX2" fmla="*/ 872836 w 3609882"/>
                <a:gd name="connsiteY2" fmla="*/ 2299856 h 4955848"/>
                <a:gd name="connsiteX3" fmla="*/ 1136073 w 3609882"/>
                <a:gd name="connsiteY3" fmla="*/ 3906983 h 4955848"/>
                <a:gd name="connsiteX4" fmla="*/ 13855 w 3609882"/>
                <a:gd name="connsiteY4" fmla="*/ 4724401 h 4955848"/>
                <a:gd name="connsiteX5" fmla="*/ 0 w 3609882"/>
                <a:gd name="connsiteY5" fmla="*/ 41565 h 4955848"/>
                <a:gd name="connsiteX6" fmla="*/ 3546766 w 3609882"/>
                <a:gd name="connsiteY6" fmla="*/ 0 h 4955848"/>
                <a:gd name="connsiteX0" fmla="*/ 3546766 w 3609882"/>
                <a:gd name="connsiteY0" fmla="*/ 0 h 4957825"/>
                <a:gd name="connsiteX1" fmla="*/ 3214254 w 3609882"/>
                <a:gd name="connsiteY1" fmla="*/ 1579420 h 4957825"/>
                <a:gd name="connsiteX2" fmla="*/ 872836 w 3609882"/>
                <a:gd name="connsiteY2" fmla="*/ 2299856 h 4957825"/>
                <a:gd name="connsiteX3" fmla="*/ 1136073 w 3609882"/>
                <a:gd name="connsiteY3" fmla="*/ 3906983 h 4957825"/>
                <a:gd name="connsiteX4" fmla="*/ 13855 w 3609882"/>
                <a:gd name="connsiteY4" fmla="*/ 4724401 h 4957825"/>
                <a:gd name="connsiteX5" fmla="*/ 0 w 3609882"/>
                <a:gd name="connsiteY5" fmla="*/ 41565 h 4957825"/>
                <a:gd name="connsiteX6" fmla="*/ 3546766 w 3609882"/>
                <a:gd name="connsiteY6" fmla="*/ 0 h 4957825"/>
                <a:gd name="connsiteX0" fmla="*/ 3635098 w 3698214"/>
                <a:gd name="connsiteY0" fmla="*/ 0 h 4956688"/>
                <a:gd name="connsiteX1" fmla="*/ 3302586 w 3698214"/>
                <a:gd name="connsiteY1" fmla="*/ 1579420 h 4956688"/>
                <a:gd name="connsiteX2" fmla="*/ 961168 w 3698214"/>
                <a:gd name="connsiteY2" fmla="*/ 2299856 h 4956688"/>
                <a:gd name="connsiteX3" fmla="*/ 1432223 w 3698214"/>
                <a:gd name="connsiteY3" fmla="*/ 4045529 h 4956688"/>
                <a:gd name="connsiteX4" fmla="*/ 102187 w 3698214"/>
                <a:gd name="connsiteY4" fmla="*/ 4724401 h 4956688"/>
                <a:gd name="connsiteX5" fmla="*/ 88332 w 3698214"/>
                <a:gd name="connsiteY5" fmla="*/ 41565 h 4956688"/>
                <a:gd name="connsiteX6" fmla="*/ 3635098 w 3698214"/>
                <a:gd name="connsiteY6" fmla="*/ 0 h 4956688"/>
                <a:gd name="connsiteX0" fmla="*/ 3635098 w 3698214"/>
                <a:gd name="connsiteY0" fmla="*/ 0 h 4956688"/>
                <a:gd name="connsiteX1" fmla="*/ 3302586 w 3698214"/>
                <a:gd name="connsiteY1" fmla="*/ 1579420 h 4956688"/>
                <a:gd name="connsiteX2" fmla="*/ 961168 w 3698214"/>
                <a:gd name="connsiteY2" fmla="*/ 2299856 h 4956688"/>
                <a:gd name="connsiteX3" fmla="*/ 1432223 w 3698214"/>
                <a:gd name="connsiteY3" fmla="*/ 4045529 h 4956688"/>
                <a:gd name="connsiteX4" fmla="*/ 102187 w 3698214"/>
                <a:gd name="connsiteY4" fmla="*/ 4724401 h 4956688"/>
                <a:gd name="connsiteX5" fmla="*/ 88332 w 3698214"/>
                <a:gd name="connsiteY5" fmla="*/ 41565 h 4956688"/>
                <a:gd name="connsiteX6" fmla="*/ 3635098 w 3698214"/>
                <a:gd name="connsiteY6" fmla="*/ 0 h 4956688"/>
                <a:gd name="connsiteX0" fmla="*/ 3635098 w 3698214"/>
                <a:gd name="connsiteY0" fmla="*/ 0 h 4956688"/>
                <a:gd name="connsiteX1" fmla="*/ 3302586 w 3698214"/>
                <a:gd name="connsiteY1" fmla="*/ 1579420 h 4956688"/>
                <a:gd name="connsiteX2" fmla="*/ 961168 w 3698214"/>
                <a:gd name="connsiteY2" fmla="*/ 2299856 h 4956688"/>
                <a:gd name="connsiteX3" fmla="*/ 1432223 w 3698214"/>
                <a:gd name="connsiteY3" fmla="*/ 4045529 h 4956688"/>
                <a:gd name="connsiteX4" fmla="*/ 102187 w 3698214"/>
                <a:gd name="connsiteY4" fmla="*/ 4724401 h 4956688"/>
                <a:gd name="connsiteX5" fmla="*/ 88332 w 3698214"/>
                <a:gd name="connsiteY5" fmla="*/ 41565 h 4956688"/>
                <a:gd name="connsiteX6" fmla="*/ 3635098 w 3698214"/>
                <a:gd name="connsiteY6" fmla="*/ 0 h 4956688"/>
                <a:gd name="connsiteX0" fmla="*/ 3591845 w 3654961"/>
                <a:gd name="connsiteY0" fmla="*/ 0 h 4968373"/>
                <a:gd name="connsiteX1" fmla="*/ 3259333 w 3654961"/>
                <a:gd name="connsiteY1" fmla="*/ 1579420 h 4968373"/>
                <a:gd name="connsiteX2" fmla="*/ 917915 w 3654961"/>
                <a:gd name="connsiteY2" fmla="*/ 2299856 h 4968373"/>
                <a:gd name="connsiteX3" fmla="*/ 1388970 w 3654961"/>
                <a:gd name="connsiteY3" fmla="*/ 4045529 h 4968373"/>
                <a:gd name="connsiteX4" fmla="*/ 58934 w 3654961"/>
                <a:gd name="connsiteY4" fmla="*/ 4724401 h 4968373"/>
                <a:gd name="connsiteX5" fmla="*/ 45079 w 3654961"/>
                <a:gd name="connsiteY5" fmla="*/ 41565 h 4968373"/>
                <a:gd name="connsiteX6" fmla="*/ 3591845 w 3654961"/>
                <a:gd name="connsiteY6" fmla="*/ 0 h 4968373"/>
                <a:gd name="connsiteX0" fmla="*/ 3591845 w 3654961"/>
                <a:gd name="connsiteY0" fmla="*/ 0 h 4967280"/>
                <a:gd name="connsiteX1" fmla="*/ 3259333 w 3654961"/>
                <a:gd name="connsiteY1" fmla="*/ 1579420 h 4967280"/>
                <a:gd name="connsiteX2" fmla="*/ 917915 w 3654961"/>
                <a:gd name="connsiteY2" fmla="*/ 2299856 h 4967280"/>
                <a:gd name="connsiteX3" fmla="*/ 1388970 w 3654961"/>
                <a:gd name="connsiteY3" fmla="*/ 4045529 h 4967280"/>
                <a:gd name="connsiteX4" fmla="*/ 58934 w 3654961"/>
                <a:gd name="connsiteY4" fmla="*/ 4724401 h 4967280"/>
                <a:gd name="connsiteX5" fmla="*/ 45079 w 3654961"/>
                <a:gd name="connsiteY5" fmla="*/ 41565 h 4967280"/>
                <a:gd name="connsiteX6" fmla="*/ 3591845 w 3654961"/>
                <a:gd name="connsiteY6" fmla="*/ 0 h 4967280"/>
                <a:gd name="connsiteX0" fmla="*/ 3591845 w 3654961"/>
                <a:gd name="connsiteY0" fmla="*/ 0 h 4979298"/>
                <a:gd name="connsiteX1" fmla="*/ 3259333 w 3654961"/>
                <a:gd name="connsiteY1" fmla="*/ 1579420 h 4979298"/>
                <a:gd name="connsiteX2" fmla="*/ 917915 w 3654961"/>
                <a:gd name="connsiteY2" fmla="*/ 2299856 h 4979298"/>
                <a:gd name="connsiteX3" fmla="*/ 1388970 w 3654961"/>
                <a:gd name="connsiteY3" fmla="*/ 4045529 h 4979298"/>
                <a:gd name="connsiteX4" fmla="*/ 58934 w 3654961"/>
                <a:gd name="connsiteY4" fmla="*/ 4738255 h 4979298"/>
                <a:gd name="connsiteX5" fmla="*/ 45079 w 3654961"/>
                <a:gd name="connsiteY5" fmla="*/ 41565 h 4979298"/>
                <a:gd name="connsiteX6" fmla="*/ 3591845 w 3654961"/>
                <a:gd name="connsiteY6" fmla="*/ 0 h 4979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54961" h="4979298">
                  <a:moveTo>
                    <a:pt x="3591845" y="0"/>
                  </a:moveTo>
                  <a:cubicBezTo>
                    <a:pt x="3704991" y="635000"/>
                    <a:pt x="3704988" y="1196111"/>
                    <a:pt x="3259333" y="1579420"/>
                  </a:cubicBezTo>
                  <a:cubicBezTo>
                    <a:pt x="2813678" y="1962729"/>
                    <a:pt x="1229642" y="1888838"/>
                    <a:pt x="917915" y="2299856"/>
                  </a:cubicBezTo>
                  <a:cubicBezTo>
                    <a:pt x="606188" y="2710874"/>
                    <a:pt x="1532133" y="3639129"/>
                    <a:pt x="1388970" y="4045529"/>
                  </a:cubicBezTo>
                  <a:cubicBezTo>
                    <a:pt x="1245807" y="4451929"/>
                    <a:pt x="185461" y="5430703"/>
                    <a:pt x="58934" y="4738255"/>
                  </a:cubicBezTo>
                  <a:cubicBezTo>
                    <a:pt x="-67593" y="4045807"/>
                    <a:pt x="49697" y="1602510"/>
                    <a:pt x="45079" y="41565"/>
                  </a:cubicBezTo>
                  <a:lnTo>
                    <a:pt x="3591845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4407" tIns="42203" rIns="84407" bIns="4220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th-TH" sz="1661"/>
            </a:p>
          </p:txBody>
        </p:sp>
        <p:sp>
          <p:nvSpPr>
            <p:cNvPr id="28" name="รูปแบบอิสระ: รูปร่าง 27">
              <a:extLst>
                <a:ext uri="{FF2B5EF4-FFF2-40B4-BE49-F238E27FC236}">
                  <a16:creationId xmlns:a16="http://schemas.microsoft.com/office/drawing/2014/main" id="{2BA85EDD-0A85-4EA9-8663-73F808501E58}"/>
                </a:ext>
              </a:extLst>
            </p:cNvPr>
            <p:cNvSpPr/>
            <p:nvPr/>
          </p:nvSpPr>
          <p:spPr>
            <a:xfrm>
              <a:off x="-13854" y="-53779"/>
              <a:ext cx="5988928" cy="3844532"/>
            </a:xfrm>
            <a:custGeom>
              <a:avLst/>
              <a:gdLst>
                <a:gd name="connsiteX0" fmla="*/ 5791200 w 5791200"/>
                <a:gd name="connsiteY0" fmla="*/ 13854 h 3574472"/>
                <a:gd name="connsiteX1" fmla="*/ 3061855 w 5791200"/>
                <a:gd name="connsiteY1" fmla="*/ 678872 h 3574472"/>
                <a:gd name="connsiteX2" fmla="*/ 2992582 w 5791200"/>
                <a:gd name="connsiteY2" fmla="*/ 1607127 h 3574472"/>
                <a:gd name="connsiteX3" fmla="*/ 1413164 w 5791200"/>
                <a:gd name="connsiteY3" fmla="*/ 1870363 h 3574472"/>
                <a:gd name="connsiteX4" fmla="*/ 0 w 5791200"/>
                <a:gd name="connsiteY4" fmla="*/ 3574472 h 3574472"/>
                <a:gd name="connsiteX5" fmla="*/ 55418 w 5791200"/>
                <a:gd name="connsiteY5" fmla="*/ 0 h 3574472"/>
                <a:gd name="connsiteX6" fmla="*/ 5791200 w 5791200"/>
                <a:gd name="connsiteY6" fmla="*/ 13854 h 3574472"/>
                <a:gd name="connsiteX0" fmla="*/ 5822003 w 5822003"/>
                <a:gd name="connsiteY0" fmla="*/ 28151 h 3588769"/>
                <a:gd name="connsiteX1" fmla="*/ 3092658 w 5822003"/>
                <a:gd name="connsiteY1" fmla="*/ 693169 h 3588769"/>
                <a:gd name="connsiteX2" fmla="*/ 3023385 w 5822003"/>
                <a:gd name="connsiteY2" fmla="*/ 1621424 h 3588769"/>
                <a:gd name="connsiteX3" fmla="*/ 1443967 w 5822003"/>
                <a:gd name="connsiteY3" fmla="*/ 1884660 h 3588769"/>
                <a:gd name="connsiteX4" fmla="*/ 30803 w 5822003"/>
                <a:gd name="connsiteY4" fmla="*/ 3588769 h 3588769"/>
                <a:gd name="connsiteX5" fmla="*/ 0 w 5822003"/>
                <a:gd name="connsiteY5" fmla="*/ 0 h 3588769"/>
                <a:gd name="connsiteX6" fmla="*/ 5822003 w 5822003"/>
                <a:gd name="connsiteY6" fmla="*/ 28151 h 3588769"/>
                <a:gd name="connsiteX0" fmla="*/ 5879484 w 5879484"/>
                <a:gd name="connsiteY0" fmla="*/ 42449 h 3603067"/>
                <a:gd name="connsiteX1" fmla="*/ 3150139 w 5879484"/>
                <a:gd name="connsiteY1" fmla="*/ 707467 h 3603067"/>
                <a:gd name="connsiteX2" fmla="*/ 3080866 w 5879484"/>
                <a:gd name="connsiteY2" fmla="*/ 1635722 h 3603067"/>
                <a:gd name="connsiteX3" fmla="*/ 1501448 w 5879484"/>
                <a:gd name="connsiteY3" fmla="*/ 1898958 h 3603067"/>
                <a:gd name="connsiteX4" fmla="*/ 88284 w 5879484"/>
                <a:gd name="connsiteY4" fmla="*/ 3603067 h 3603067"/>
                <a:gd name="connsiteX5" fmla="*/ 0 w 5879484"/>
                <a:gd name="connsiteY5" fmla="*/ 0 h 3603067"/>
                <a:gd name="connsiteX6" fmla="*/ 5879484 w 5879484"/>
                <a:gd name="connsiteY6" fmla="*/ 42449 h 3603067"/>
                <a:gd name="connsiteX0" fmla="*/ 5879484 w 5879484"/>
                <a:gd name="connsiteY0" fmla="*/ 42449 h 3603067"/>
                <a:gd name="connsiteX1" fmla="*/ 3150139 w 5879484"/>
                <a:gd name="connsiteY1" fmla="*/ 707467 h 3603067"/>
                <a:gd name="connsiteX2" fmla="*/ 3080866 w 5879484"/>
                <a:gd name="connsiteY2" fmla="*/ 1635722 h 3603067"/>
                <a:gd name="connsiteX3" fmla="*/ 1501448 w 5879484"/>
                <a:gd name="connsiteY3" fmla="*/ 1898958 h 3603067"/>
                <a:gd name="connsiteX4" fmla="*/ 2063 w 5879484"/>
                <a:gd name="connsiteY4" fmla="*/ 3603067 h 3603067"/>
                <a:gd name="connsiteX5" fmla="*/ 0 w 5879484"/>
                <a:gd name="connsiteY5" fmla="*/ 0 h 3603067"/>
                <a:gd name="connsiteX6" fmla="*/ 5879484 w 5879484"/>
                <a:gd name="connsiteY6" fmla="*/ 42449 h 3603067"/>
                <a:gd name="connsiteX0" fmla="*/ 6021126 w 6021126"/>
                <a:gd name="connsiteY0" fmla="*/ 42449 h 3688855"/>
                <a:gd name="connsiteX1" fmla="*/ 3291781 w 6021126"/>
                <a:gd name="connsiteY1" fmla="*/ 707467 h 3688855"/>
                <a:gd name="connsiteX2" fmla="*/ 3222508 w 6021126"/>
                <a:gd name="connsiteY2" fmla="*/ 1635722 h 3688855"/>
                <a:gd name="connsiteX3" fmla="*/ 1643090 w 6021126"/>
                <a:gd name="connsiteY3" fmla="*/ 1898958 h 3688855"/>
                <a:gd name="connsiteX4" fmla="*/ 2 w 6021126"/>
                <a:gd name="connsiteY4" fmla="*/ 3688855 h 3688855"/>
                <a:gd name="connsiteX5" fmla="*/ 141642 w 6021126"/>
                <a:gd name="connsiteY5" fmla="*/ 0 h 3688855"/>
                <a:gd name="connsiteX6" fmla="*/ 6021126 w 6021126"/>
                <a:gd name="connsiteY6" fmla="*/ 42449 h 3688855"/>
                <a:gd name="connsiteX0" fmla="*/ 6109408 w 6109408"/>
                <a:gd name="connsiteY0" fmla="*/ 128236 h 3774642"/>
                <a:gd name="connsiteX1" fmla="*/ 3380063 w 6109408"/>
                <a:gd name="connsiteY1" fmla="*/ 793254 h 3774642"/>
                <a:gd name="connsiteX2" fmla="*/ 3310790 w 6109408"/>
                <a:gd name="connsiteY2" fmla="*/ 1721509 h 3774642"/>
                <a:gd name="connsiteX3" fmla="*/ 1731372 w 6109408"/>
                <a:gd name="connsiteY3" fmla="*/ 1984745 h 3774642"/>
                <a:gd name="connsiteX4" fmla="*/ 88284 w 6109408"/>
                <a:gd name="connsiteY4" fmla="*/ 3774642 h 3774642"/>
                <a:gd name="connsiteX5" fmla="*/ 0 w 6109408"/>
                <a:gd name="connsiteY5" fmla="*/ 0 h 3774642"/>
                <a:gd name="connsiteX6" fmla="*/ 6109408 w 6109408"/>
                <a:gd name="connsiteY6" fmla="*/ 128236 h 3774642"/>
                <a:gd name="connsiteX0" fmla="*/ 6109408 w 6109408"/>
                <a:gd name="connsiteY0" fmla="*/ 128236 h 3774642"/>
                <a:gd name="connsiteX1" fmla="*/ 3380063 w 6109408"/>
                <a:gd name="connsiteY1" fmla="*/ 793254 h 3774642"/>
                <a:gd name="connsiteX2" fmla="*/ 3310790 w 6109408"/>
                <a:gd name="connsiteY2" fmla="*/ 1721509 h 3774642"/>
                <a:gd name="connsiteX3" fmla="*/ 1731372 w 6109408"/>
                <a:gd name="connsiteY3" fmla="*/ 1984745 h 3774642"/>
                <a:gd name="connsiteX4" fmla="*/ 88284 w 6109408"/>
                <a:gd name="connsiteY4" fmla="*/ 3774642 h 3774642"/>
                <a:gd name="connsiteX5" fmla="*/ 0 w 6109408"/>
                <a:gd name="connsiteY5" fmla="*/ 0 h 3774642"/>
                <a:gd name="connsiteX6" fmla="*/ 6109408 w 6109408"/>
                <a:gd name="connsiteY6" fmla="*/ 128236 h 3774642"/>
                <a:gd name="connsiteX0" fmla="*/ 6109408 w 6109408"/>
                <a:gd name="connsiteY0" fmla="*/ 128236 h 3774642"/>
                <a:gd name="connsiteX1" fmla="*/ 3380063 w 6109408"/>
                <a:gd name="connsiteY1" fmla="*/ 793254 h 3774642"/>
                <a:gd name="connsiteX2" fmla="*/ 3310790 w 6109408"/>
                <a:gd name="connsiteY2" fmla="*/ 1721509 h 3774642"/>
                <a:gd name="connsiteX3" fmla="*/ 1731372 w 6109408"/>
                <a:gd name="connsiteY3" fmla="*/ 1984745 h 3774642"/>
                <a:gd name="connsiteX4" fmla="*/ 88284 w 6109408"/>
                <a:gd name="connsiteY4" fmla="*/ 3774642 h 3774642"/>
                <a:gd name="connsiteX5" fmla="*/ 0 w 6109408"/>
                <a:gd name="connsiteY5" fmla="*/ 0 h 3774642"/>
                <a:gd name="connsiteX6" fmla="*/ 6109408 w 6109408"/>
                <a:gd name="connsiteY6" fmla="*/ 128236 h 3774642"/>
                <a:gd name="connsiteX0" fmla="*/ 6037557 w 6037557"/>
                <a:gd name="connsiteY0" fmla="*/ 142533 h 3788939"/>
                <a:gd name="connsiteX1" fmla="*/ 3308212 w 6037557"/>
                <a:gd name="connsiteY1" fmla="*/ 807551 h 3788939"/>
                <a:gd name="connsiteX2" fmla="*/ 3238939 w 6037557"/>
                <a:gd name="connsiteY2" fmla="*/ 1735806 h 3788939"/>
                <a:gd name="connsiteX3" fmla="*/ 1659521 w 6037557"/>
                <a:gd name="connsiteY3" fmla="*/ 1999042 h 3788939"/>
                <a:gd name="connsiteX4" fmla="*/ 16433 w 6037557"/>
                <a:gd name="connsiteY4" fmla="*/ 3788939 h 3788939"/>
                <a:gd name="connsiteX5" fmla="*/ 0 w 6037557"/>
                <a:gd name="connsiteY5" fmla="*/ 0 h 3788939"/>
                <a:gd name="connsiteX6" fmla="*/ 6037557 w 6037557"/>
                <a:gd name="connsiteY6" fmla="*/ 142533 h 3788939"/>
                <a:gd name="connsiteX0" fmla="*/ 6037557 w 6037557"/>
                <a:gd name="connsiteY0" fmla="*/ 142533 h 3788939"/>
                <a:gd name="connsiteX1" fmla="*/ 3308212 w 6037557"/>
                <a:gd name="connsiteY1" fmla="*/ 807551 h 3788939"/>
                <a:gd name="connsiteX2" fmla="*/ 3238939 w 6037557"/>
                <a:gd name="connsiteY2" fmla="*/ 1735806 h 3788939"/>
                <a:gd name="connsiteX3" fmla="*/ 1659521 w 6037557"/>
                <a:gd name="connsiteY3" fmla="*/ 1999042 h 3788939"/>
                <a:gd name="connsiteX4" fmla="*/ 16433 w 6037557"/>
                <a:gd name="connsiteY4" fmla="*/ 3788939 h 3788939"/>
                <a:gd name="connsiteX5" fmla="*/ 0 w 6037557"/>
                <a:gd name="connsiteY5" fmla="*/ 0 h 3788939"/>
                <a:gd name="connsiteX6" fmla="*/ 6037557 w 6037557"/>
                <a:gd name="connsiteY6" fmla="*/ 142533 h 3788939"/>
                <a:gd name="connsiteX0" fmla="*/ 6109407 w 6109407"/>
                <a:gd name="connsiteY0" fmla="*/ 0 h 3789385"/>
                <a:gd name="connsiteX1" fmla="*/ 3308212 w 6109407"/>
                <a:gd name="connsiteY1" fmla="*/ 807997 h 3789385"/>
                <a:gd name="connsiteX2" fmla="*/ 3238939 w 6109407"/>
                <a:gd name="connsiteY2" fmla="*/ 1736252 h 3789385"/>
                <a:gd name="connsiteX3" fmla="*/ 1659521 w 6109407"/>
                <a:gd name="connsiteY3" fmla="*/ 1999488 h 3789385"/>
                <a:gd name="connsiteX4" fmla="*/ 16433 w 6109407"/>
                <a:gd name="connsiteY4" fmla="*/ 3789385 h 3789385"/>
                <a:gd name="connsiteX5" fmla="*/ 0 w 6109407"/>
                <a:gd name="connsiteY5" fmla="*/ 446 h 3789385"/>
                <a:gd name="connsiteX6" fmla="*/ 6109407 w 6109407"/>
                <a:gd name="connsiteY6" fmla="*/ 0 h 3789385"/>
                <a:gd name="connsiteX0" fmla="*/ 6109407 w 6179364"/>
                <a:gd name="connsiteY0" fmla="*/ 0 h 3789385"/>
                <a:gd name="connsiteX1" fmla="*/ 3308212 w 6179364"/>
                <a:gd name="connsiteY1" fmla="*/ 807997 h 3789385"/>
                <a:gd name="connsiteX2" fmla="*/ 3238939 w 6179364"/>
                <a:gd name="connsiteY2" fmla="*/ 1736252 h 3789385"/>
                <a:gd name="connsiteX3" fmla="*/ 1659521 w 6179364"/>
                <a:gd name="connsiteY3" fmla="*/ 1999488 h 3789385"/>
                <a:gd name="connsiteX4" fmla="*/ 16433 w 6179364"/>
                <a:gd name="connsiteY4" fmla="*/ 3789385 h 3789385"/>
                <a:gd name="connsiteX5" fmla="*/ 0 w 6179364"/>
                <a:gd name="connsiteY5" fmla="*/ 446 h 3789385"/>
                <a:gd name="connsiteX6" fmla="*/ 6109407 w 6179364"/>
                <a:gd name="connsiteY6" fmla="*/ 0 h 3789385"/>
                <a:gd name="connsiteX0" fmla="*/ 6109407 w 6179364"/>
                <a:gd name="connsiteY0" fmla="*/ 0 h 3789385"/>
                <a:gd name="connsiteX1" fmla="*/ 3308212 w 6179364"/>
                <a:gd name="connsiteY1" fmla="*/ 807997 h 3789385"/>
                <a:gd name="connsiteX2" fmla="*/ 3238939 w 6179364"/>
                <a:gd name="connsiteY2" fmla="*/ 1736252 h 3789385"/>
                <a:gd name="connsiteX3" fmla="*/ 1659521 w 6179364"/>
                <a:gd name="connsiteY3" fmla="*/ 1999488 h 3789385"/>
                <a:gd name="connsiteX4" fmla="*/ 16433 w 6179364"/>
                <a:gd name="connsiteY4" fmla="*/ 3789385 h 3789385"/>
                <a:gd name="connsiteX5" fmla="*/ 0 w 6179364"/>
                <a:gd name="connsiteY5" fmla="*/ 446 h 3789385"/>
                <a:gd name="connsiteX6" fmla="*/ 6109407 w 6179364"/>
                <a:gd name="connsiteY6" fmla="*/ 0 h 3789385"/>
                <a:gd name="connsiteX0" fmla="*/ 6109407 w 6179364"/>
                <a:gd name="connsiteY0" fmla="*/ 0 h 3826203"/>
                <a:gd name="connsiteX1" fmla="*/ 3308212 w 6179364"/>
                <a:gd name="connsiteY1" fmla="*/ 807997 h 3826203"/>
                <a:gd name="connsiteX2" fmla="*/ 3238939 w 6179364"/>
                <a:gd name="connsiteY2" fmla="*/ 1736252 h 3826203"/>
                <a:gd name="connsiteX3" fmla="*/ 1659521 w 6179364"/>
                <a:gd name="connsiteY3" fmla="*/ 1999488 h 3826203"/>
                <a:gd name="connsiteX4" fmla="*/ 16433 w 6179364"/>
                <a:gd name="connsiteY4" fmla="*/ 3789385 h 3826203"/>
                <a:gd name="connsiteX5" fmla="*/ 0 w 6179364"/>
                <a:gd name="connsiteY5" fmla="*/ 446 h 3826203"/>
                <a:gd name="connsiteX6" fmla="*/ 6109407 w 6179364"/>
                <a:gd name="connsiteY6" fmla="*/ 0 h 3826203"/>
                <a:gd name="connsiteX0" fmla="*/ 6109407 w 6194666"/>
                <a:gd name="connsiteY0" fmla="*/ 0 h 3826203"/>
                <a:gd name="connsiteX1" fmla="*/ 3897392 w 6194666"/>
                <a:gd name="connsiteY1" fmla="*/ 636422 h 3826203"/>
                <a:gd name="connsiteX2" fmla="*/ 3238939 w 6194666"/>
                <a:gd name="connsiteY2" fmla="*/ 1736252 h 3826203"/>
                <a:gd name="connsiteX3" fmla="*/ 1659521 w 6194666"/>
                <a:gd name="connsiteY3" fmla="*/ 1999488 h 3826203"/>
                <a:gd name="connsiteX4" fmla="*/ 16433 w 6194666"/>
                <a:gd name="connsiteY4" fmla="*/ 3789385 h 3826203"/>
                <a:gd name="connsiteX5" fmla="*/ 0 w 6194666"/>
                <a:gd name="connsiteY5" fmla="*/ 446 h 3826203"/>
                <a:gd name="connsiteX6" fmla="*/ 6109407 w 6194666"/>
                <a:gd name="connsiteY6" fmla="*/ 0 h 3826203"/>
                <a:gd name="connsiteX0" fmla="*/ 6109407 w 6195622"/>
                <a:gd name="connsiteY0" fmla="*/ 0 h 3830610"/>
                <a:gd name="connsiteX1" fmla="*/ 3897392 w 6195622"/>
                <a:gd name="connsiteY1" fmla="*/ 636422 h 3830610"/>
                <a:gd name="connsiteX2" fmla="*/ 3052127 w 6195622"/>
                <a:gd name="connsiteY2" fmla="*/ 1764848 h 3830610"/>
                <a:gd name="connsiteX3" fmla="*/ 1659521 w 6195622"/>
                <a:gd name="connsiteY3" fmla="*/ 1999488 h 3830610"/>
                <a:gd name="connsiteX4" fmla="*/ 16433 w 6195622"/>
                <a:gd name="connsiteY4" fmla="*/ 3789385 h 3830610"/>
                <a:gd name="connsiteX5" fmla="*/ 0 w 6195622"/>
                <a:gd name="connsiteY5" fmla="*/ 446 h 3830610"/>
                <a:gd name="connsiteX6" fmla="*/ 6109407 w 6195622"/>
                <a:gd name="connsiteY6" fmla="*/ 0 h 3830610"/>
                <a:gd name="connsiteX0" fmla="*/ 6109407 w 6200522"/>
                <a:gd name="connsiteY0" fmla="*/ 0 h 3830610"/>
                <a:gd name="connsiteX1" fmla="*/ 4041094 w 6200522"/>
                <a:gd name="connsiteY1" fmla="*/ 893784 h 3830610"/>
                <a:gd name="connsiteX2" fmla="*/ 3052127 w 6200522"/>
                <a:gd name="connsiteY2" fmla="*/ 1764848 h 3830610"/>
                <a:gd name="connsiteX3" fmla="*/ 1659521 w 6200522"/>
                <a:gd name="connsiteY3" fmla="*/ 1999488 h 3830610"/>
                <a:gd name="connsiteX4" fmla="*/ 16433 w 6200522"/>
                <a:gd name="connsiteY4" fmla="*/ 3789385 h 3830610"/>
                <a:gd name="connsiteX5" fmla="*/ 0 w 6200522"/>
                <a:gd name="connsiteY5" fmla="*/ 446 h 3830610"/>
                <a:gd name="connsiteX6" fmla="*/ 6109407 w 6200522"/>
                <a:gd name="connsiteY6" fmla="*/ 0 h 3830610"/>
                <a:gd name="connsiteX0" fmla="*/ 6109407 w 6200522"/>
                <a:gd name="connsiteY0" fmla="*/ 0 h 3906887"/>
                <a:gd name="connsiteX1" fmla="*/ 4041094 w 6200522"/>
                <a:gd name="connsiteY1" fmla="*/ 893784 h 3906887"/>
                <a:gd name="connsiteX2" fmla="*/ 3052127 w 6200522"/>
                <a:gd name="connsiteY2" fmla="*/ 1764848 h 3906887"/>
                <a:gd name="connsiteX3" fmla="*/ 1659521 w 6200522"/>
                <a:gd name="connsiteY3" fmla="*/ 1999488 h 3906887"/>
                <a:gd name="connsiteX4" fmla="*/ 921756 w 6200522"/>
                <a:gd name="connsiteY4" fmla="*/ 2860023 h 3906887"/>
                <a:gd name="connsiteX5" fmla="*/ 16433 w 6200522"/>
                <a:gd name="connsiteY5" fmla="*/ 3789385 h 3906887"/>
                <a:gd name="connsiteX6" fmla="*/ 0 w 6200522"/>
                <a:gd name="connsiteY6" fmla="*/ 446 h 3906887"/>
                <a:gd name="connsiteX7" fmla="*/ 6109407 w 6200522"/>
                <a:gd name="connsiteY7" fmla="*/ 0 h 3906887"/>
                <a:gd name="connsiteX0" fmla="*/ 6109407 w 6210247"/>
                <a:gd name="connsiteY0" fmla="*/ 0 h 3906887"/>
                <a:gd name="connsiteX1" fmla="*/ 4285388 w 6210247"/>
                <a:gd name="connsiteY1" fmla="*/ 793699 h 3906887"/>
                <a:gd name="connsiteX2" fmla="*/ 3052127 w 6210247"/>
                <a:gd name="connsiteY2" fmla="*/ 1764848 h 3906887"/>
                <a:gd name="connsiteX3" fmla="*/ 1659521 w 6210247"/>
                <a:gd name="connsiteY3" fmla="*/ 1999488 h 3906887"/>
                <a:gd name="connsiteX4" fmla="*/ 921756 w 6210247"/>
                <a:gd name="connsiteY4" fmla="*/ 2860023 h 3906887"/>
                <a:gd name="connsiteX5" fmla="*/ 16433 w 6210247"/>
                <a:gd name="connsiteY5" fmla="*/ 3789385 h 3906887"/>
                <a:gd name="connsiteX6" fmla="*/ 0 w 6210247"/>
                <a:gd name="connsiteY6" fmla="*/ 446 h 3906887"/>
                <a:gd name="connsiteX7" fmla="*/ 6109407 w 6210247"/>
                <a:gd name="connsiteY7" fmla="*/ 0 h 3906887"/>
                <a:gd name="connsiteX0" fmla="*/ 6109407 w 6214422"/>
                <a:gd name="connsiteY0" fmla="*/ 0 h 3906887"/>
                <a:gd name="connsiteX1" fmla="*/ 4285388 w 6214422"/>
                <a:gd name="connsiteY1" fmla="*/ 793699 h 3906887"/>
                <a:gd name="connsiteX2" fmla="*/ 2477318 w 6214422"/>
                <a:gd name="connsiteY2" fmla="*/ 964165 h 3906887"/>
                <a:gd name="connsiteX3" fmla="*/ 1659521 w 6214422"/>
                <a:gd name="connsiteY3" fmla="*/ 1999488 h 3906887"/>
                <a:gd name="connsiteX4" fmla="*/ 921756 w 6214422"/>
                <a:gd name="connsiteY4" fmla="*/ 2860023 h 3906887"/>
                <a:gd name="connsiteX5" fmla="*/ 16433 w 6214422"/>
                <a:gd name="connsiteY5" fmla="*/ 3789385 h 3906887"/>
                <a:gd name="connsiteX6" fmla="*/ 0 w 6214422"/>
                <a:gd name="connsiteY6" fmla="*/ 446 h 3906887"/>
                <a:gd name="connsiteX7" fmla="*/ 6109407 w 6214422"/>
                <a:gd name="connsiteY7" fmla="*/ 0 h 3906887"/>
                <a:gd name="connsiteX0" fmla="*/ 6109407 w 6214422"/>
                <a:gd name="connsiteY0" fmla="*/ 0 h 3906887"/>
                <a:gd name="connsiteX1" fmla="*/ 4285388 w 6214422"/>
                <a:gd name="connsiteY1" fmla="*/ 793699 h 3906887"/>
                <a:gd name="connsiteX2" fmla="*/ 2477318 w 6214422"/>
                <a:gd name="connsiteY2" fmla="*/ 964165 h 3906887"/>
                <a:gd name="connsiteX3" fmla="*/ 2033147 w 6214422"/>
                <a:gd name="connsiteY3" fmla="*/ 2285446 h 3906887"/>
                <a:gd name="connsiteX4" fmla="*/ 921756 w 6214422"/>
                <a:gd name="connsiteY4" fmla="*/ 2860023 h 3906887"/>
                <a:gd name="connsiteX5" fmla="*/ 16433 w 6214422"/>
                <a:gd name="connsiteY5" fmla="*/ 3789385 h 3906887"/>
                <a:gd name="connsiteX6" fmla="*/ 0 w 6214422"/>
                <a:gd name="connsiteY6" fmla="*/ 446 h 3906887"/>
                <a:gd name="connsiteX7" fmla="*/ 6109407 w 6214422"/>
                <a:gd name="connsiteY7" fmla="*/ 0 h 3906887"/>
                <a:gd name="connsiteX0" fmla="*/ 6109407 w 6214422"/>
                <a:gd name="connsiteY0" fmla="*/ 0 h 3903573"/>
                <a:gd name="connsiteX1" fmla="*/ 4285388 w 6214422"/>
                <a:gd name="connsiteY1" fmla="*/ 793699 h 3903573"/>
                <a:gd name="connsiteX2" fmla="*/ 2477318 w 6214422"/>
                <a:gd name="connsiteY2" fmla="*/ 964165 h 3903573"/>
                <a:gd name="connsiteX3" fmla="*/ 2033147 w 6214422"/>
                <a:gd name="connsiteY3" fmla="*/ 2285446 h 3903573"/>
                <a:gd name="connsiteX4" fmla="*/ 849905 w 6214422"/>
                <a:gd name="connsiteY4" fmla="*/ 2817129 h 3903573"/>
                <a:gd name="connsiteX5" fmla="*/ 16433 w 6214422"/>
                <a:gd name="connsiteY5" fmla="*/ 3789385 h 3903573"/>
                <a:gd name="connsiteX6" fmla="*/ 0 w 6214422"/>
                <a:gd name="connsiteY6" fmla="*/ 446 h 3903573"/>
                <a:gd name="connsiteX7" fmla="*/ 6109407 w 6214422"/>
                <a:gd name="connsiteY7" fmla="*/ 0 h 3903573"/>
                <a:gd name="connsiteX0" fmla="*/ 6109407 w 6214422"/>
                <a:gd name="connsiteY0" fmla="*/ 0 h 3912056"/>
                <a:gd name="connsiteX1" fmla="*/ 4285388 w 6214422"/>
                <a:gd name="connsiteY1" fmla="*/ 793699 h 3912056"/>
                <a:gd name="connsiteX2" fmla="*/ 2477318 w 6214422"/>
                <a:gd name="connsiteY2" fmla="*/ 964165 h 3912056"/>
                <a:gd name="connsiteX3" fmla="*/ 2033147 w 6214422"/>
                <a:gd name="connsiteY3" fmla="*/ 2285446 h 3912056"/>
                <a:gd name="connsiteX4" fmla="*/ 849905 w 6214422"/>
                <a:gd name="connsiteY4" fmla="*/ 2817129 h 3912056"/>
                <a:gd name="connsiteX5" fmla="*/ 16433 w 6214422"/>
                <a:gd name="connsiteY5" fmla="*/ 3789385 h 3912056"/>
                <a:gd name="connsiteX6" fmla="*/ 0 w 6214422"/>
                <a:gd name="connsiteY6" fmla="*/ 446 h 3912056"/>
                <a:gd name="connsiteX7" fmla="*/ 6109407 w 6214422"/>
                <a:gd name="connsiteY7" fmla="*/ 0 h 3912056"/>
                <a:gd name="connsiteX0" fmla="*/ 6109407 w 6220180"/>
                <a:gd name="connsiteY0" fmla="*/ 0 h 3912056"/>
                <a:gd name="connsiteX1" fmla="*/ 4400350 w 6220180"/>
                <a:gd name="connsiteY1" fmla="*/ 993869 h 3912056"/>
                <a:gd name="connsiteX2" fmla="*/ 2477318 w 6220180"/>
                <a:gd name="connsiteY2" fmla="*/ 964165 h 3912056"/>
                <a:gd name="connsiteX3" fmla="*/ 2033147 w 6220180"/>
                <a:gd name="connsiteY3" fmla="*/ 2285446 h 3912056"/>
                <a:gd name="connsiteX4" fmla="*/ 849905 w 6220180"/>
                <a:gd name="connsiteY4" fmla="*/ 2817129 h 3912056"/>
                <a:gd name="connsiteX5" fmla="*/ 16433 w 6220180"/>
                <a:gd name="connsiteY5" fmla="*/ 3789385 h 3912056"/>
                <a:gd name="connsiteX6" fmla="*/ 0 w 6220180"/>
                <a:gd name="connsiteY6" fmla="*/ 446 h 3912056"/>
                <a:gd name="connsiteX7" fmla="*/ 6109407 w 6220180"/>
                <a:gd name="connsiteY7" fmla="*/ 0 h 3912056"/>
                <a:gd name="connsiteX0" fmla="*/ 6109407 w 6221637"/>
                <a:gd name="connsiteY0" fmla="*/ 0 h 3912056"/>
                <a:gd name="connsiteX1" fmla="*/ 4400350 w 6221637"/>
                <a:gd name="connsiteY1" fmla="*/ 993869 h 3912056"/>
                <a:gd name="connsiteX2" fmla="*/ 2477318 w 6221637"/>
                <a:gd name="connsiteY2" fmla="*/ 964165 h 3912056"/>
                <a:gd name="connsiteX3" fmla="*/ 2033147 w 6221637"/>
                <a:gd name="connsiteY3" fmla="*/ 2285446 h 3912056"/>
                <a:gd name="connsiteX4" fmla="*/ 849905 w 6221637"/>
                <a:gd name="connsiteY4" fmla="*/ 2817129 h 3912056"/>
                <a:gd name="connsiteX5" fmla="*/ 16433 w 6221637"/>
                <a:gd name="connsiteY5" fmla="*/ 3789385 h 3912056"/>
                <a:gd name="connsiteX6" fmla="*/ 0 w 6221637"/>
                <a:gd name="connsiteY6" fmla="*/ 446 h 3912056"/>
                <a:gd name="connsiteX7" fmla="*/ 6109407 w 6221637"/>
                <a:gd name="connsiteY7" fmla="*/ 0 h 3912056"/>
                <a:gd name="connsiteX0" fmla="*/ 6109407 w 6217155"/>
                <a:gd name="connsiteY0" fmla="*/ 0 h 3912056"/>
                <a:gd name="connsiteX1" fmla="*/ 4314129 w 6217155"/>
                <a:gd name="connsiteY1" fmla="*/ 765103 h 3912056"/>
                <a:gd name="connsiteX2" fmla="*/ 2477318 w 6217155"/>
                <a:gd name="connsiteY2" fmla="*/ 964165 h 3912056"/>
                <a:gd name="connsiteX3" fmla="*/ 2033147 w 6217155"/>
                <a:gd name="connsiteY3" fmla="*/ 2285446 h 3912056"/>
                <a:gd name="connsiteX4" fmla="*/ 849905 w 6217155"/>
                <a:gd name="connsiteY4" fmla="*/ 2817129 h 3912056"/>
                <a:gd name="connsiteX5" fmla="*/ 16433 w 6217155"/>
                <a:gd name="connsiteY5" fmla="*/ 3789385 h 3912056"/>
                <a:gd name="connsiteX6" fmla="*/ 0 w 6217155"/>
                <a:gd name="connsiteY6" fmla="*/ 446 h 3912056"/>
                <a:gd name="connsiteX7" fmla="*/ 6109407 w 6217155"/>
                <a:gd name="connsiteY7" fmla="*/ 0 h 3912056"/>
                <a:gd name="connsiteX0" fmla="*/ 6109407 w 6216702"/>
                <a:gd name="connsiteY0" fmla="*/ 0 h 3912056"/>
                <a:gd name="connsiteX1" fmla="*/ 4314129 w 6216702"/>
                <a:gd name="connsiteY1" fmla="*/ 765103 h 3912056"/>
                <a:gd name="connsiteX2" fmla="*/ 2362355 w 6216702"/>
                <a:gd name="connsiteY2" fmla="*/ 721101 h 3912056"/>
                <a:gd name="connsiteX3" fmla="*/ 2033147 w 6216702"/>
                <a:gd name="connsiteY3" fmla="*/ 2285446 h 3912056"/>
                <a:gd name="connsiteX4" fmla="*/ 849905 w 6216702"/>
                <a:gd name="connsiteY4" fmla="*/ 2817129 h 3912056"/>
                <a:gd name="connsiteX5" fmla="*/ 16433 w 6216702"/>
                <a:gd name="connsiteY5" fmla="*/ 3789385 h 3912056"/>
                <a:gd name="connsiteX6" fmla="*/ 0 w 6216702"/>
                <a:gd name="connsiteY6" fmla="*/ 446 h 3912056"/>
                <a:gd name="connsiteX7" fmla="*/ 6109407 w 6216702"/>
                <a:gd name="connsiteY7" fmla="*/ 0 h 3912056"/>
                <a:gd name="connsiteX0" fmla="*/ 6109407 w 6212589"/>
                <a:gd name="connsiteY0" fmla="*/ 0 h 3912056"/>
                <a:gd name="connsiteX1" fmla="*/ 4227908 w 6212589"/>
                <a:gd name="connsiteY1" fmla="*/ 622123 h 3912056"/>
                <a:gd name="connsiteX2" fmla="*/ 2362355 w 6212589"/>
                <a:gd name="connsiteY2" fmla="*/ 721101 h 3912056"/>
                <a:gd name="connsiteX3" fmla="*/ 2033147 w 6212589"/>
                <a:gd name="connsiteY3" fmla="*/ 2285446 h 3912056"/>
                <a:gd name="connsiteX4" fmla="*/ 849905 w 6212589"/>
                <a:gd name="connsiteY4" fmla="*/ 2817129 h 3912056"/>
                <a:gd name="connsiteX5" fmla="*/ 16433 w 6212589"/>
                <a:gd name="connsiteY5" fmla="*/ 3789385 h 3912056"/>
                <a:gd name="connsiteX6" fmla="*/ 0 w 6212589"/>
                <a:gd name="connsiteY6" fmla="*/ 446 h 3912056"/>
                <a:gd name="connsiteX7" fmla="*/ 6109407 w 6212589"/>
                <a:gd name="connsiteY7" fmla="*/ 0 h 3912056"/>
                <a:gd name="connsiteX0" fmla="*/ 6109407 w 6213116"/>
                <a:gd name="connsiteY0" fmla="*/ 0 h 3912056"/>
                <a:gd name="connsiteX1" fmla="*/ 4227908 w 6213116"/>
                <a:gd name="connsiteY1" fmla="*/ 622123 h 3912056"/>
                <a:gd name="connsiteX2" fmla="*/ 2290505 w 6213116"/>
                <a:gd name="connsiteY2" fmla="*/ 721102 h 3912056"/>
                <a:gd name="connsiteX3" fmla="*/ 2033147 w 6213116"/>
                <a:gd name="connsiteY3" fmla="*/ 2285446 h 3912056"/>
                <a:gd name="connsiteX4" fmla="*/ 849905 w 6213116"/>
                <a:gd name="connsiteY4" fmla="*/ 2817129 h 3912056"/>
                <a:gd name="connsiteX5" fmla="*/ 16433 w 6213116"/>
                <a:gd name="connsiteY5" fmla="*/ 3789385 h 3912056"/>
                <a:gd name="connsiteX6" fmla="*/ 0 w 6213116"/>
                <a:gd name="connsiteY6" fmla="*/ 446 h 3912056"/>
                <a:gd name="connsiteX7" fmla="*/ 6109407 w 6213116"/>
                <a:gd name="connsiteY7" fmla="*/ 0 h 3912056"/>
                <a:gd name="connsiteX0" fmla="*/ 6109407 w 6214399"/>
                <a:gd name="connsiteY0" fmla="*/ 0 h 3912056"/>
                <a:gd name="connsiteX1" fmla="*/ 4227908 w 6214399"/>
                <a:gd name="connsiteY1" fmla="*/ 622123 h 3912056"/>
                <a:gd name="connsiteX2" fmla="*/ 2290505 w 6214399"/>
                <a:gd name="connsiteY2" fmla="*/ 721102 h 3912056"/>
                <a:gd name="connsiteX3" fmla="*/ 2033147 w 6214399"/>
                <a:gd name="connsiteY3" fmla="*/ 2285446 h 3912056"/>
                <a:gd name="connsiteX4" fmla="*/ 849905 w 6214399"/>
                <a:gd name="connsiteY4" fmla="*/ 2817129 h 3912056"/>
                <a:gd name="connsiteX5" fmla="*/ 16433 w 6214399"/>
                <a:gd name="connsiteY5" fmla="*/ 3789385 h 3912056"/>
                <a:gd name="connsiteX6" fmla="*/ 0 w 6214399"/>
                <a:gd name="connsiteY6" fmla="*/ 446 h 3912056"/>
                <a:gd name="connsiteX7" fmla="*/ 6109407 w 6214399"/>
                <a:gd name="connsiteY7" fmla="*/ 0 h 3912056"/>
                <a:gd name="connsiteX0" fmla="*/ 6109407 w 6231869"/>
                <a:gd name="connsiteY0" fmla="*/ 0 h 3912056"/>
                <a:gd name="connsiteX1" fmla="*/ 4227908 w 6231869"/>
                <a:gd name="connsiteY1" fmla="*/ 622123 h 3912056"/>
                <a:gd name="connsiteX2" fmla="*/ 2290505 w 6231869"/>
                <a:gd name="connsiteY2" fmla="*/ 721102 h 3912056"/>
                <a:gd name="connsiteX3" fmla="*/ 2033147 w 6231869"/>
                <a:gd name="connsiteY3" fmla="*/ 2285446 h 3912056"/>
                <a:gd name="connsiteX4" fmla="*/ 849905 w 6231869"/>
                <a:gd name="connsiteY4" fmla="*/ 2817129 h 3912056"/>
                <a:gd name="connsiteX5" fmla="*/ 16433 w 6231869"/>
                <a:gd name="connsiteY5" fmla="*/ 3789385 h 3912056"/>
                <a:gd name="connsiteX6" fmla="*/ 0 w 6231869"/>
                <a:gd name="connsiteY6" fmla="*/ 446 h 3912056"/>
                <a:gd name="connsiteX7" fmla="*/ 6109407 w 6231869"/>
                <a:gd name="connsiteY7" fmla="*/ 0 h 3912056"/>
                <a:gd name="connsiteX0" fmla="*/ 6109407 w 6263187"/>
                <a:gd name="connsiteY0" fmla="*/ 0 h 3912056"/>
                <a:gd name="connsiteX1" fmla="*/ 4227908 w 6263187"/>
                <a:gd name="connsiteY1" fmla="*/ 622123 h 3912056"/>
                <a:gd name="connsiteX2" fmla="*/ 2290505 w 6263187"/>
                <a:gd name="connsiteY2" fmla="*/ 721102 h 3912056"/>
                <a:gd name="connsiteX3" fmla="*/ 2033147 w 6263187"/>
                <a:gd name="connsiteY3" fmla="*/ 2285446 h 3912056"/>
                <a:gd name="connsiteX4" fmla="*/ 849905 w 6263187"/>
                <a:gd name="connsiteY4" fmla="*/ 2817129 h 3912056"/>
                <a:gd name="connsiteX5" fmla="*/ 16433 w 6263187"/>
                <a:gd name="connsiteY5" fmla="*/ 3789385 h 3912056"/>
                <a:gd name="connsiteX6" fmla="*/ 0 w 6263187"/>
                <a:gd name="connsiteY6" fmla="*/ 446 h 3912056"/>
                <a:gd name="connsiteX7" fmla="*/ 6109407 w 6263187"/>
                <a:gd name="connsiteY7" fmla="*/ 0 h 3912056"/>
                <a:gd name="connsiteX0" fmla="*/ 6109407 w 6251157"/>
                <a:gd name="connsiteY0" fmla="*/ 53381 h 3965437"/>
                <a:gd name="connsiteX1" fmla="*/ 4141687 w 6251157"/>
                <a:gd name="connsiteY1" fmla="*/ 775590 h 3965437"/>
                <a:gd name="connsiteX2" fmla="*/ 2290505 w 6251157"/>
                <a:gd name="connsiteY2" fmla="*/ 774483 h 3965437"/>
                <a:gd name="connsiteX3" fmla="*/ 2033147 w 6251157"/>
                <a:gd name="connsiteY3" fmla="*/ 2338827 h 3965437"/>
                <a:gd name="connsiteX4" fmla="*/ 849905 w 6251157"/>
                <a:gd name="connsiteY4" fmla="*/ 2870510 h 3965437"/>
                <a:gd name="connsiteX5" fmla="*/ 16433 w 6251157"/>
                <a:gd name="connsiteY5" fmla="*/ 3842766 h 3965437"/>
                <a:gd name="connsiteX6" fmla="*/ 0 w 6251157"/>
                <a:gd name="connsiteY6" fmla="*/ 53827 h 3965437"/>
                <a:gd name="connsiteX7" fmla="*/ 6109407 w 6251157"/>
                <a:gd name="connsiteY7" fmla="*/ 53381 h 3965437"/>
                <a:gd name="connsiteX0" fmla="*/ 6109407 w 6249177"/>
                <a:gd name="connsiteY0" fmla="*/ 53381 h 3965437"/>
                <a:gd name="connsiteX1" fmla="*/ 4141687 w 6249177"/>
                <a:gd name="connsiteY1" fmla="*/ 775590 h 3965437"/>
                <a:gd name="connsiteX2" fmla="*/ 2520428 w 6249177"/>
                <a:gd name="connsiteY2" fmla="*/ 1131930 h 3965437"/>
                <a:gd name="connsiteX3" fmla="*/ 2033147 w 6249177"/>
                <a:gd name="connsiteY3" fmla="*/ 2338827 h 3965437"/>
                <a:gd name="connsiteX4" fmla="*/ 849905 w 6249177"/>
                <a:gd name="connsiteY4" fmla="*/ 2870510 h 3965437"/>
                <a:gd name="connsiteX5" fmla="*/ 16433 w 6249177"/>
                <a:gd name="connsiteY5" fmla="*/ 3842766 h 3965437"/>
                <a:gd name="connsiteX6" fmla="*/ 0 w 6249177"/>
                <a:gd name="connsiteY6" fmla="*/ 53827 h 3965437"/>
                <a:gd name="connsiteX7" fmla="*/ 6109407 w 6249177"/>
                <a:gd name="connsiteY7" fmla="*/ 53381 h 3965437"/>
                <a:gd name="connsiteX0" fmla="*/ 6109407 w 6258571"/>
                <a:gd name="connsiteY0" fmla="*/ 72445 h 3984501"/>
                <a:gd name="connsiteX1" fmla="*/ 4227908 w 6258571"/>
                <a:gd name="connsiteY1" fmla="*/ 1052016 h 3984501"/>
                <a:gd name="connsiteX2" fmla="*/ 2520428 w 6258571"/>
                <a:gd name="connsiteY2" fmla="*/ 1150994 h 3984501"/>
                <a:gd name="connsiteX3" fmla="*/ 2033147 w 6258571"/>
                <a:gd name="connsiteY3" fmla="*/ 2357891 h 3984501"/>
                <a:gd name="connsiteX4" fmla="*/ 849905 w 6258571"/>
                <a:gd name="connsiteY4" fmla="*/ 2889574 h 3984501"/>
                <a:gd name="connsiteX5" fmla="*/ 16433 w 6258571"/>
                <a:gd name="connsiteY5" fmla="*/ 3861830 h 3984501"/>
                <a:gd name="connsiteX6" fmla="*/ 0 w 6258571"/>
                <a:gd name="connsiteY6" fmla="*/ 72891 h 3984501"/>
                <a:gd name="connsiteX7" fmla="*/ 6109407 w 6258571"/>
                <a:gd name="connsiteY7" fmla="*/ 72445 h 3984501"/>
                <a:gd name="connsiteX0" fmla="*/ 6109407 w 6224172"/>
                <a:gd name="connsiteY0" fmla="*/ 72445 h 3984501"/>
                <a:gd name="connsiteX1" fmla="*/ 4227908 w 6224172"/>
                <a:gd name="connsiteY1" fmla="*/ 1052016 h 3984501"/>
                <a:gd name="connsiteX2" fmla="*/ 2520428 w 6224172"/>
                <a:gd name="connsiteY2" fmla="*/ 1150994 h 3984501"/>
                <a:gd name="connsiteX3" fmla="*/ 2033147 w 6224172"/>
                <a:gd name="connsiteY3" fmla="*/ 2357891 h 3984501"/>
                <a:gd name="connsiteX4" fmla="*/ 849905 w 6224172"/>
                <a:gd name="connsiteY4" fmla="*/ 2889574 h 3984501"/>
                <a:gd name="connsiteX5" fmla="*/ 16433 w 6224172"/>
                <a:gd name="connsiteY5" fmla="*/ 3861830 h 3984501"/>
                <a:gd name="connsiteX6" fmla="*/ 0 w 6224172"/>
                <a:gd name="connsiteY6" fmla="*/ 72891 h 3984501"/>
                <a:gd name="connsiteX7" fmla="*/ 6109407 w 6224172"/>
                <a:gd name="connsiteY7" fmla="*/ 72445 h 3984501"/>
                <a:gd name="connsiteX0" fmla="*/ 6109407 w 6241461"/>
                <a:gd name="connsiteY0" fmla="*/ 72445 h 3984501"/>
                <a:gd name="connsiteX1" fmla="*/ 4227908 w 6241461"/>
                <a:gd name="connsiteY1" fmla="*/ 1052016 h 3984501"/>
                <a:gd name="connsiteX2" fmla="*/ 2520428 w 6241461"/>
                <a:gd name="connsiteY2" fmla="*/ 1150994 h 3984501"/>
                <a:gd name="connsiteX3" fmla="*/ 2033147 w 6241461"/>
                <a:gd name="connsiteY3" fmla="*/ 2357891 h 3984501"/>
                <a:gd name="connsiteX4" fmla="*/ 849905 w 6241461"/>
                <a:gd name="connsiteY4" fmla="*/ 2889574 h 3984501"/>
                <a:gd name="connsiteX5" fmla="*/ 16433 w 6241461"/>
                <a:gd name="connsiteY5" fmla="*/ 3861830 h 3984501"/>
                <a:gd name="connsiteX6" fmla="*/ 0 w 6241461"/>
                <a:gd name="connsiteY6" fmla="*/ 72891 h 3984501"/>
                <a:gd name="connsiteX7" fmla="*/ 6109407 w 6241461"/>
                <a:gd name="connsiteY7" fmla="*/ 72445 h 3984501"/>
                <a:gd name="connsiteX0" fmla="*/ 6109407 w 6201346"/>
                <a:gd name="connsiteY0" fmla="*/ 55500 h 3967556"/>
                <a:gd name="connsiteX1" fmla="*/ 3739321 w 6201346"/>
                <a:gd name="connsiteY1" fmla="*/ 806305 h 3967556"/>
                <a:gd name="connsiteX2" fmla="*/ 2520428 w 6201346"/>
                <a:gd name="connsiteY2" fmla="*/ 1134049 h 3967556"/>
                <a:gd name="connsiteX3" fmla="*/ 2033147 w 6201346"/>
                <a:gd name="connsiteY3" fmla="*/ 2340946 h 3967556"/>
                <a:gd name="connsiteX4" fmla="*/ 849905 w 6201346"/>
                <a:gd name="connsiteY4" fmla="*/ 2872629 h 3967556"/>
                <a:gd name="connsiteX5" fmla="*/ 16433 w 6201346"/>
                <a:gd name="connsiteY5" fmla="*/ 3844885 h 3967556"/>
                <a:gd name="connsiteX6" fmla="*/ 0 w 6201346"/>
                <a:gd name="connsiteY6" fmla="*/ 55946 h 3967556"/>
                <a:gd name="connsiteX7" fmla="*/ 6109407 w 6201346"/>
                <a:gd name="connsiteY7" fmla="*/ 55500 h 3967556"/>
                <a:gd name="connsiteX0" fmla="*/ 6109407 w 6211840"/>
                <a:gd name="connsiteY0" fmla="*/ 55500 h 3967556"/>
                <a:gd name="connsiteX1" fmla="*/ 3739321 w 6211840"/>
                <a:gd name="connsiteY1" fmla="*/ 806305 h 3967556"/>
                <a:gd name="connsiteX2" fmla="*/ 2549169 w 6211840"/>
                <a:gd name="connsiteY2" fmla="*/ 1405710 h 3967556"/>
                <a:gd name="connsiteX3" fmla="*/ 2033147 w 6211840"/>
                <a:gd name="connsiteY3" fmla="*/ 2340946 h 3967556"/>
                <a:gd name="connsiteX4" fmla="*/ 849905 w 6211840"/>
                <a:gd name="connsiteY4" fmla="*/ 2872629 h 3967556"/>
                <a:gd name="connsiteX5" fmla="*/ 16433 w 6211840"/>
                <a:gd name="connsiteY5" fmla="*/ 3844885 h 3967556"/>
                <a:gd name="connsiteX6" fmla="*/ 0 w 6211840"/>
                <a:gd name="connsiteY6" fmla="*/ 55946 h 3967556"/>
                <a:gd name="connsiteX7" fmla="*/ 6109407 w 6211840"/>
                <a:gd name="connsiteY7" fmla="*/ 55500 h 3967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211840" h="3967556">
                  <a:moveTo>
                    <a:pt x="6109407" y="55500"/>
                  </a:moveTo>
                  <a:cubicBezTo>
                    <a:pt x="6732627" y="180560"/>
                    <a:pt x="4332694" y="581270"/>
                    <a:pt x="3739321" y="806305"/>
                  </a:cubicBezTo>
                  <a:cubicBezTo>
                    <a:pt x="3145948" y="1031340"/>
                    <a:pt x="2833531" y="1149936"/>
                    <a:pt x="2549169" y="1405710"/>
                  </a:cubicBezTo>
                  <a:cubicBezTo>
                    <a:pt x="2264807" y="1661484"/>
                    <a:pt x="2316358" y="2096460"/>
                    <a:pt x="2033147" y="2340946"/>
                  </a:cubicBezTo>
                  <a:cubicBezTo>
                    <a:pt x="1749936" y="2585432"/>
                    <a:pt x="1123753" y="2574313"/>
                    <a:pt x="849905" y="2872629"/>
                  </a:cubicBezTo>
                  <a:cubicBezTo>
                    <a:pt x="576057" y="3170945"/>
                    <a:pt x="16720" y="4345629"/>
                    <a:pt x="16433" y="3844885"/>
                  </a:cubicBezTo>
                  <a:cubicBezTo>
                    <a:pt x="15745" y="2643863"/>
                    <a:pt x="15057" y="1171182"/>
                    <a:pt x="0" y="55946"/>
                  </a:cubicBezTo>
                  <a:cubicBezTo>
                    <a:pt x="2036469" y="55797"/>
                    <a:pt x="5486187" y="-69560"/>
                    <a:pt x="6109407" y="5550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 dirty="0"/>
            </a:p>
          </p:txBody>
        </p:sp>
      </p:grpSp>
      <p:grpSp>
        <p:nvGrpSpPr>
          <p:cNvPr id="60" name="กลุ่ม 59">
            <a:extLst>
              <a:ext uri="{FF2B5EF4-FFF2-40B4-BE49-F238E27FC236}">
                <a16:creationId xmlns:a16="http://schemas.microsoft.com/office/drawing/2014/main" id="{5063384C-1B67-4C48-859F-3B720252A26A}"/>
              </a:ext>
            </a:extLst>
          </p:cNvPr>
          <p:cNvGrpSpPr>
            <a:grpSpLocks noChangeAspect="1"/>
          </p:cNvGrpSpPr>
          <p:nvPr/>
        </p:nvGrpSpPr>
        <p:grpSpPr>
          <a:xfrm>
            <a:off x="7255808" y="373919"/>
            <a:ext cx="376162" cy="907724"/>
            <a:chOff x="6264894" y="1446698"/>
            <a:chExt cx="759640" cy="1984379"/>
          </a:xfrm>
        </p:grpSpPr>
        <p:sp>
          <p:nvSpPr>
            <p:cNvPr id="61" name="วงรี 60">
              <a:extLst>
                <a:ext uri="{FF2B5EF4-FFF2-40B4-BE49-F238E27FC236}">
                  <a16:creationId xmlns:a16="http://schemas.microsoft.com/office/drawing/2014/main" id="{36043F64-AE10-48E1-83C6-E74C5B6505F5}"/>
                </a:ext>
              </a:extLst>
            </p:cNvPr>
            <p:cNvSpPr/>
            <p:nvPr/>
          </p:nvSpPr>
          <p:spPr>
            <a:xfrm>
              <a:off x="6264894" y="1450852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62" name="วงรี 61">
              <a:extLst>
                <a:ext uri="{FF2B5EF4-FFF2-40B4-BE49-F238E27FC236}">
                  <a16:creationId xmlns:a16="http://schemas.microsoft.com/office/drawing/2014/main" id="{CBF52C19-C282-41CB-A7C0-48F1DF132FDC}"/>
                </a:ext>
              </a:extLst>
            </p:cNvPr>
            <p:cNvSpPr/>
            <p:nvPr/>
          </p:nvSpPr>
          <p:spPr>
            <a:xfrm>
              <a:off x="6264894" y="1650877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63" name="วงรี 62">
              <a:extLst>
                <a:ext uri="{FF2B5EF4-FFF2-40B4-BE49-F238E27FC236}">
                  <a16:creationId xmlns:a16="http://schemas.microsoft.com/office/drawing/2014/main" id="{7DDA6A80-4690-4C1B-A94D-40F36F4808BF}"/>
                </a:ext>
              </a:extLst>
            </p:cNvPr>
            <p:cNvSpPr/>
            <p:nvPr/>
          </p:nvSpPr>
          <p:spPr>
            <a:xfrm>
              <a:off x="6264894" y="1850902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64" name="วงรี 63">
              <a:extLst>
                <a:ext uri="{FF2B5EF4-FFF2-40B4-BE49-F238E27FC236}">
                  <a16:creationId xmlns:a16="http://schemas.microsoft.com/office/drawing/2014/main" id="{61A1373D-3938-4F72-AC4E-E968BA8F0228}"/>
                </a:ext>
              </a:extLst>
            </p:cNvPr>
            <p:cNvSpPr/>
            <p:nvPr/>
          </p:nvSpPr>
          <p:spPr>
            <a:xfrm>
              <a:off x="6264894" y="2050927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65" name="วงรี 64">
              <a:extLst>
                <a:ext uri="{FF2B5EF4-FFF2-40B4-BE49-F238E27FC236}">
                  <a16:creationId xmlns:a16="http://schemas.microsoft.com/office/drawing/2014/main" id="{FBB0A0A6-1766-41CD-B47C-B65A5D10B60B}"/>
                </a:ext>
              </a:extLst>
            </p:cNvPr>
            <p:cNvSpPr/>
            <p:nvPr/>
          </p:nvSpPr>
          <p:spPr>
            <a:xfrm>
              <a:off x="6264894" y="2250952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66" name="วงรี 65">
              <a:extLst>
                <a:ext uri="{FF2B5EF4-FFF2-40B4-BE49-F238E27FC236}">
                  <a16:creationId xmlns:a16="http://schemas.microsoft.com/office/drawing/2014/main" id="{F3C923B7-F97B-4F27-B22C-C23479043118}"/>
                </a:ext>
              </a:extLst>
            </p:cNvPr>
            <p:cNvSpPr/>
            <p:nvPr/>
          </p:nvSpPr>
          <p:spPr>
            <a:xfrm>
              <a:off x="6264894" y="2450977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67" name="วงรี 66">
              <a:extLst>
                <a:ext uri="{FF2B5EF4-FFF2-40B4-BE49-F238E27FC236}">
                  <a16:creationId xmlns:a16="http://schemas.microsoft.com/office/drawing/2014/main" id="{3A3D4065-2C55-4581-9E65-7CF7555CDCCD}"/>
                </a:ext>
              </a:extLst>
            </p:cNvPr>
            <p:cNvSpPr/>
            <p:nvPr/>
          </p:nvSpPr>
          <p:spPr>
            <a:xfrm>
              <a:off x="6264894" y="2651002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68" name="วงรี 67">
              <a:extLst>
                <a:ext uri="{FF2B5EF4-FFF2-40B4-BE49-F238E27FC236}">
                  <a16:creationId xmlns:a16="http://schemas.microsoft.com/office/drawing/2014/main" id="{2A971D1F-3270-497F-B94D-4359CFF5097A}"/>
                </a:ext>
              </a:extLst>
            </p:cNvPr>
            <p:cNvSpPr/>
            <p:nvPr/>
          </p:nvSpPr>
          <p:spPr>
            <a:xfrm>
              <a:off x="6264894" y="2851027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69" name="วงรี 68">
              <a:extLst>
                <a:ext uri="{FF2B5EF4-FFF2-40B4-BE49-F238E27FC236}">
                  <a16:creationId xmlns:a16="http://schemas.microsoft.com/office/drawing/2014/main" id="{57687707-7206-4153-B28C-28F63D8AC682}"/>
                </a:ext>
              </a:extLst>
            </p:cNvPr>
            <p:cNvSpPr/>
            <p:nvPr/>
          </p:nvSpPr>
          <p:spPr>
            <a:xfrm>
              <a:off x="6264894" y="3051052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 dirty="0"/>
            </a:p>
          </p:txBody>
        </p:sp>
        <p:sp>
          <p:nvSpPr>
            <p:cNvPr id="70" name="วงรี 69">
              <a:extLst>
                <a:ext uri="{FF2B5EF4-FFF2-40B4-BE49-F238E27FC236}">
                  <a16:creationId xmlns:a16="http://schemas.microsoft.com/office/drawing/2014/main" id="{FE901680-D2A7-41ED-8B46-82035F174F4D}"/>
                </a:ext>
              </a:extLst>
            </p:cNvPr>
            <p:cNvSpPr/>
            <p:nvPr/>
          </p:nvSpPr>
          <p:spPr>
            <a:xfrm>
              <a:off x="6264894" y="3251077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71" name="วงรี 70">
              <a:extLst>
                <a:ext uri="{FF2B5EF4-FFF2-40B4-BE49-F238E27FC236}">
                  <a16:creationId xmlns:a16="http://schemas.microsoft.com/office/drawing/2014/main" id="{43BB84BE-9DA4-444F-A656-778A792D2066}"/>
                </a:ext>
              </a:extLst>
            </p:cNvPr>
            <p:cNvSpPr/>
            <p:nvPr/>
          </p:nvSpPr>
          <p:spPr>
            <a:xfrm>
              <a:off x="6554714" y="1448775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72" name="วงรี 71">
              <a:extLst>
                <a:ext uri="{FF2B5EF4-FFF2-40B4-BE49-F238E27FC236}">
                  <a16:creationId xmlns:a16="http://schemas.microsoft.com/office/drawing/2014/main" id="{B1E54609-962D-49EA-A36B-7EA95D697FF6}"/>
                </a:ext>
              </a:extLst>
            </p:cNvPr>
            <p:cNvSpPr/>
            <p:nvPr/>
          </p:nvSpPr>
          <p:spPr>
            <a:xfrm>
              <a:off x="6554714" y="1648800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73" name="วงรี 72">
              <a:extLst>
                <a:ext uri="{FF2B5EF4-FFF2-40B4-BE49-F238E27FC236}">
                  <a16:creationId xmlns:a16="http://schemas.microsoft.com/office/drawing/2014/main" id="{4249E772-E248-47E2-BBAB-0291054D4720}"/>
                </a:ext>
              </a:extLst>
            </p:cNvPr>
            <p:cNvSpPr/>
            <p:nvPr/>
          </p:nvSpPr>
          <p:spPr>
            <a:xfrm>
              <a:off x="6554714" y="1848825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74" name="วงรี 73">
              <a:extLst>
                <a:ext uri="{FF2B5EF4-FFF2-40B4-BE49-F238E27FC236}">
                  <a16:creationId xmlns:a16="http://schemas.microsoft.com/office/drawing/2014/main" id="{AB119595-6946-4196-9F2E-F14911126934}"/>
                </a:ext>
              </a:extLst>
            </p:cNvPr>
            <p:cNvSpPr/>
            <p:nvPr/>
          </p:nvSpPr>
          <p:spPr>
            <a:xfrm>
              <a:off x="6554714" y="2048850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75" name="วงรี 74">
              <a:extLst>
                <a:ext uri="{FF2B5EF4-FFF2-40B4-BE49-F238E27FC236}">
                  <a16:creationId xmlns:a16="http://schemas.microsoft.com/office/drawing/2014/main" id="{84B47960-2D2B-4ED8-950B-9CE3F526EDB1}"/>
                </a:ext>
              </a:extLst>
            </p:cNvPr>
            <p:cNvSpPr/>
            <p:nvPr/>
          </p:nvSpPr>
          <p:spPr>
            <a:xfrm>
              <a:off x="6554714" y="2248875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76" name="วงรี 75">
              <a:extLst>
                <a:ext uri="{FF2B5EF4-FFF2-40B4-BE49-F238E27FC236}">
                  <a16:creationId xmlns:a16="http://schemas.microsoft.com/office/drawing/2014/main" id="{660F6C5E-ECCA-45B6-973D-3F3237CA3209}"/>
                </a:ext>
              </a:extLst>
            </p:cNvPr>
            <p:cNvSpPr/>
            <p:nvPr/>
          </p:nvSpPr>
          <p:spPr>
            <a:xfrm>
              <a:off x="6554714" y="2448900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77" name="วงรี 76">
              <a:extLst>
                <a:ext uri="{FF2B5EF4-FFF2-40B4-BE49-F238E27FC236}">
                  <a16:creationId xmlns:a16="http://schemas.microsoft.com/office/drawing/2014/main" id="{BAB559BF-9D71-4F40-9506-56E190133E99}"/>
                </a:ext>
              </a:extLst>
            </p:cNvPr>
            <p:cNvSpPr/>
            <p:nvPr/>
          </p:nvSpPr>
          <p:spPr>
            <a:xfrm>
              <a:off x="6554714" y="2648925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78" name="วงรี 77">
              <a:extLst>
                <a:ext uri="{FF2B5EF4-FFF2-40B4-BE49-F238E27FC236}">
                  <a16:creationId xmlns:a16="http://schemas.microsoft.com/office/drawing/2014/main" id="{30A0802E-40FA-4B03-BFF6-642C8184E2DF}"/>
                </a:ext>
              </a:extLst>
            </p:cNvPr>
            <p:cNvSpPr/>
            <p:nvPr/>
          </p:nvSpPr>
          <p:spPr>
            <a:xfrm>
              <a:off x="6554714" y="2848950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79" name="วงรี 78">
              <a:extLst>
                <a:ext uri="{FF2B5EF4-FFF2-40B4-BE49-F238E27FC236}">
                  <a16:creationId xmlns:a16="http://schemas.microsoft.com/office/drawing/2014/main" id="{7AA9AE6D-DBCD-445D-8282-A5A6EF704155}"/>
                </a:ext>
              </a:extLst>
            </p:cNvPr>
            <p:cNvSpPr/>
            <p:nvPr/>
          </p:nvSpPr>
          <p:spPr>
            <a:xfrm>
              <a:off x="6554714" y="3048975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80" name="วงรี 79">
              <a:extLst>
                <a:ext uri="{FF2B5EF4-FFF2-40B4-BE49-F238E27FC236}">
                  <a16:creationId xmlns:a16="http://schemas.microsoft.com/office/drawing/2014/main" id="{E2AA38E1-88E4-4FD3-AB6B-C1C259132217}"/>
                </a:ext>
              </a:extLst>
            </p:cNvPr>
            <p:cNvSpPr/>
            <p:nvPr/>
          </p:nvSpPr>
          <p:spPr>
            <a:xfrm>
              <a:off x="6554714" y="3249000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81" name="วงรี 80">
              <a:extLst>
                <a:ext uri="{FF2B5EF4-FFF2-40B4-BE49-F238E27FC236}">
                  <a16:creationId xmlns:a16="http://schemas.microsoft.com/office/drawing/2014/main" id="{212CA890-9015-456E-98AA-AE1FEAB94E68}"/>
                </a:ext>
              </a:extLst>
            </p:cNvPr>
            <p:cNvSpPr/>
            <p:nvPr/>
          </p:nvSpPr>
          <p:spPr>
            <a:xfrm>
              <a:off x="6844534" y="1446698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82" name="วงรี 81">
              <a:extLst>
                <a:ext uri="{FF2B5EF4-FFF2-40B4-BE49-F238E27FC236}">
                  <a16:creationId xmlns:a16="http://schemas.microsoft.com/office/drawing/2014/main" id="{28142ACE-1576-457B-9FFB-A6E640C94C93}"/>
                </a:ext>
              </a:extLst>
            </p:cNvPr>
            <p:cNvSpPr/>
            <p:nvPr/>
          </p:nvSpPr>
          <p:spPr>
            <a:xfrm>
              <a:off x="6844534" y="1646723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83" name="วงรี 82">
              <a:extLst>
                <a:ext uri="{FF2B5EF4-FFF2-40B4-BE49-F238E27FC236}">
                  <a16:creationId xmlns:a16="http://schemas.microsoft.com/office/drawing/2014/main" id="{9E65A5C0-A1A5-4257-B83F-64DB62AD6D4A}"/>
                </a:ext>
              </a:extLst>
            </p:cNvPr>
            <p:cNvSpPr/>
            <p:nvPr/>
          </p:nvSpPr>
          <p:spPr>
            <a:xfrm>
              <a:off x="6844534" y="1846748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84" name="วงรี 83">
              <a:extLst>
                <a:ext uri="{FF2B5EF4-FFF2-40B4-BE49-F238E27FC236}">
                  <a16:creationId xmlns:a16="http://schemas.microsoft.com/office/drawing/2014/main" id="{F456F59F-3E8B-4A9C-A0A6-9D9A58347391}"/>
                </a:ext>
              </a:extLst>
            </p:cNvPr>
            <p:cNvSpPr/>
            <p:nvPr/>
          </p:nvSpPr>
          <p:spPr>
            <a:xfrm>
              <a:off x="6844534" y="2046773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85" name="วงรี 84">
              <a:extLst>
                <a:ext uri="{FF2B5EF4-FFF2-40B4-BE49-F238E27FC236}">
                  <a16:creationId xmlns:a16="http://schemas.microsoft.com/office/drawing/2014/main" id="{C6C7035C-D720-4782-9889-E7C52F07F731}"/>
                </a:ext>
              </a:extLst>
            </p:cNvPr>
            <p:cNvSpPr/>
            <p:nvPr/>
          </p:nvSpPr>
          <p:spPr>
            <a:xfrm>
              <a:off x="6844534" y="2246798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86" name="วงรี 85">
              <a:extLst>
                <a:ext uri="{FF2B5EF4-FFF2-40B4-BE49-F238E27FC236}">
                  <a16:creationId xmlns:a16="http://schemas.microsoft.com/office/drawing/2014/main" id="{12958C89-FAC6-4D6B-A6BC-89E7F57F49A9}"/>
                </a:ext>
              </a:extLst>
            </p:cNvPr>
            <p:cNvSpPr/>
            <p:nvPr/>
          </p:nvSpPr>
          <p:spPr>
            <a:xfrm>
              <a:off x="6844534" y="2446823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87" name="วงรี 86">
              <a:extLst>
                <a:ext uri="{FF2B5EF4-FFF2-40B4-BE49-F238E27FC236}">
                  <a16:creationId xmlns:a16="http://schemas.microsoft.com/office/drawing/2014/main" id="{0EB9EF5B-9B6B-4CCD-9D23-F1A66E05B5E1}"/>
                </a:ext>
              </a:extLst>
            </p:cNvPr>
            <p:cNvSpPr/>
            <p:nvPr/>
          </p:nvSpPr>
          <p:spPr>
            <a:xfrm>
              <a:off x="6844534" y="2646848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88" name="วงรี 87">
              <a:extLst>
                <a:ext uri="{FF2B5EF4-FFF2-40B4-BE49-F238E27FC236}">
                  <a16:creationId xmlns:a16="http://schemas.microsoft.com/office/drawing/2014/main" id="{4B41C75B-F80A-4FD0-B1BE-56B30ECAE20E}"/>
                </a:ext>
              </a:extLst>
            </p:cNvPr>
            <p:cNvSpPr/>
            <p:nvPr/>
          </p:nvSpPr>
          <p:spPr>
            <a:xfrm>
              <a:off x="6844534" y="2846873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89" name="วงรี 88">
              <a:extLst>
                <a:ext uri="{FF2B5EF4-FFF2-40B4-BE49-F238E27FC236}">
                  <a16:creationId xmlns:a16="http://schemas.microsoft.com/office/drawing/2014/main" id="{6E7786C0-A46F-4381-8D9D-7B9F8A2056D0}"/>
                </a:ext>
              </a:extLst>
            </p:cNvPr>
            <p:cNvSpPr/>
            <p:nvPr/>
          </p:nvSpPr>
          <p:spPr>
            <a:xfrm>
              <a:off x="6844534" y="3046898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90" name="วงรี 89">
              <a:extLst>
                <a:ext uri="{FF2B5EF4-FFF2-40B4-BE49-F238E27FC236}">
                  <a16:creationId xmlns:a16="http://schemas.microsoft.com/office/drawing/2014/main" id="{1E352FA3-EDA1-40E7-926E-C03C10A26667}"/>
                </a:ext>
              </a:extLst>
            </p:cNvPr>
            <p:cNvSpPr/>
            <p:nvPr/>
          </p:nvSpPr>
          <p:spPr>
            <a:xfrm>
              <a:off x="6844534" y="3246923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</p:grpSp>
      <p:grpSp>
        <p:nvGrpSpPr>
          <p:cNvPr id="125" name="กลุ่ม 124">
            <a:extLst>
              <a:ext uri="{FF2B5EF4-FFF2-40B4-BE49-F238E27FC236}">
                <a16:creationId xmlns:a16="http://schemas.microsoft.com/office/drawing/2014/main" id="{2A7EF110-C613-43EC-A91B-8724C8B7B2A1}"/>
              </a:ext>
            </a:extLst>
          </p:cNvPr>
          <p:cNvGrpSpPr>
            <a:grpSpLocks noChangeAspect="1"/>
          </p:cNvGrpSpPr>
          <p:nvPr/>
        </p:nvGrpSpPr>
        <p:grpSpPr>
          <a:xfrm rot="5400000">
            <a:off x="2133939" y="4354181"/>
            <a:ext cx="347486" cy="982634"/>
            <a:chOff x="6264894" y="1446698"/>
            <a:chExt cx="759640" cy="1984379"/>
          </a:xfrm>
        </p:grpSpPr>
        <p:sp>
          <p:nvSpPr>
            <p:cNvPr id="126" name="วงรี 125">
              <a:extLst>
                <a:ext uri="{FF2B5EF4-FFF2-40B4-BE49-F238E27FC236}">
                  <a16:creationId xmlns:a16="http://schemas.microsoft.com/office/drawing/2014/main" id="{087B597C-BD80-4707-83EB-0CA0D38815FA}"/>
                </a:ext>
              </a:extLst>
            </p:cNvPr>
            <p:cNvSpPr/>
            <p:nvPr/>
          </p:nvSpPr>
          <p:spPr>
            <a:xfrm>
              <a:off x="6264894" y="1450852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27" name="วงรี 126">
              <a:extLst>
                <a:ext uri="{FF2B5EF4-FFF2-40B4-BE49-F238E27FC236}">
                  <a16:creationId xmlns:a16="http://schemas.microsoft.com/office/drawing/2014/main" id="{BCDC5252-3B1F-4471-83D6-157DD3488F1D}"/>
                </a:ext>
              </a:extLst>
            </p:cNvPr>
            <p:cNvSpPr/>
            <p:nvPr/>
          </p:nvSpPr>
          <p:spPr>
            <a:xfrm>
              <a:off x="6264894" y="1650877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28" name="วงรี 127">
              <a:extLst>
                <a:ext uri="{FF2B5EF4-FFF2-40B4-BE49-F238E27FC236}">
                  <a16:creationId xmlns:a16="http://schemas.microsoft.com/office/drawing/2014/main" id="{72F01A66-27AA-4D43-B117-96BE8EDDD1AF}"/>
                </a:ext>
              </a:extLst>
            </p:cNvPr>
            <p:cNvSpPr/>
            <p:nvPr/>
          </p:nvSpPr>
          <p:spPr>
            <a:xfrm>
              <a:off x="6264894" y="1850902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29" name="วงรี 128">
              <a:extLst>
                <a:ext uri="{FF2B5EF4-FFF2-40B4-BE49-F238E27FC236}">
                  <a16:creationId xmlns:a16="http://schemas.microsoft.com/office/drawing/2014/main" id="{C442AD09-F6A2-41BE-B9D4-C779372A7A48}"/>
                </a:ext>
              </a:extLst>
            </p:cNvPr>
            <p:cNvSpPr/>
            <p:nvPr/>
          </p:nvSpPr>
          <p:spPr>
            <a:xfrm>
              <a:off x="6264894" y="2050927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30" name="วงรี 129">
              <a:extLst>
                <a:ext uri="{FF2B5EF4-FFF2-40B4-BE49-F238E27FC236}">
                  <a16:creationId xmlns:a16="http://schemas.microsoft.com/office/drawing/2014/main" id="{8F9C1533-F358-403F-9407-C2827AD41DB8}"/>
                </a:ext>
              </a:extLst>
            </p:cNvPr>
            <p:cNvSpPr/>
            <p:nvPr/>
          </p:nvSpPr>
          <p:spPr>
            <a:xfrm>
              <a:off x="6264894" y="2250952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31" name="วงรี 130">
              <a:extLst>
                <a:ext uri="{FF2B5EF4-FFF2-40B4-BE49-F238E27FC236}">
                  <a16:creationId xmlns:a16="http://schemas.microsoft.com/office/drawing/2014/main" id="{E9409C88-8E7C-42F9-AD4C-AC78A21D9EDD}"/>
                </a:ext>
              </a:extLst>
            </p:cNvPr>
            <p:cNvSpPr/>
            <p:nvPr/>
          </p:nvSpPr>
          <p:spPr>
            <a:xfrm>
              <a:off x="6264894" y="2450977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32" name="วงรี 131">
              <a:extLst>
                <a:ext uri="{FF2B5EF4-FFF2-40B4-BE49-F238E27FC236}">
                  <a16:creationId xmlns:a16="http://schemas.microsoft.com/office/drawing/2014/main" id="{4A7409C7-A987-4C36-8B3B-A5AC75002AAA}"/>
                </a:ext>
              </a:extLst>
            </p:cNvPr>
            <p:cNvSpPr/>
            <p:nvPr/>
          </p:nvSpPr>
          <p:spPr>
            <a:xfrm>
              <a:off x="6264894" y="2651002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33" name="วงรี 132">
              <a:extLst>
                <a:ext uri="{FF2B5EF4-FFF2-40B4-BE49-F238E27FC236}">
                  <a16:creationId xmlns:a16="http://schemas.microsoft.com/office/drawing/2014/main" id="{8EE3D0AA-B694-4139-92D2-BD8E66EA6B63}"/>
                </a:ext>
              </a:extLst>
            </p:cNvPr>
            <p:cNvSpPr/>
            <p:nvPr/>
          </p:nvSpPr>
          <p:spPr>
            <a:xfrm>
              <a:off x="6264894" y="2851027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34" name="วงรี 133">
              <a:extLst>
                <a:ext uri="{FF2B5EF4-FFF2-40B4-BE49-F238E27FC236}">
                  <a16:creationId xmlns:a16="http://schemas.microsoft.com/office/drawing/2014/main" id="{2BB0E1F4-1047-4408-8BFD-B5A0D565A2E6}"/>
                </a:ext>
              </a:extLst>
            </p:cNvPr>
            <p:cNvSpPr/>
            <p:nvPr/>
          </p:nvSpPr>
          <p:spPr>
            <a:xfrm>
              <a:off x="6264894" y="3051052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 dirty="0"/>
            </a:p>
          </p:txBody>
        </p:sp>
        <p:sp>
          <p:nvSpPr>
            <p:cNvPr id="135" name="วงรี 134">
              <a:extLst>
                <a:ext uri="{FF2B5EF4-FFF2-40B4-BE49-F238E27FC236}">
                  <a16:creationId xmlns:a16="http://schemas.microsoft.com/office/drawing/2014/main" id="{0EF7C8D2-A0BA-42DF-A4B3-7E8357F14533}"/>
                </a:ext>
              </a:extLst>
            </p:cNvPr>
            <p:cNvSpPr/>
            <p:nvPr/>
          </p:nvSpPr>
          <p:spPr>
            <a:xfrm>
              <a:off x="6264894" y="3251077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36" name="วงรี 135">
              <a:extLst>
                <a:ext uri="{FF2B5EF4-FFF2-40B4-BE49-F238E27FC236}">
                  <a16:creationId xmlns:a16="http://schemas.microsoft.com/office/drawing/2014/main" id="{BE23256E-38DF-49B1-93AC-78B4911E571A}"/>
                </a:ext>
              </a:extLst>
            </p:cNvPr>
            <p:cNvSpPr/>
            <p:nvPr/>
          </p:nvSpPr>
          <p:spPr>
            <a:xfrm>
              <a:off x="6554714" y="1448775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37" name="วงรี 136">
              <a:extLst>
                <a:ext uri="{FF2B5EF4-FFF2-40B4-BE49-F238E27FC236}">
                  <a16:creationId xmlns:a16="http://schemas.microsoft.com/office/drawing/2014/main" id="{D2EBBCA6-A58E-409A-8BB1-46096F953522}"/>
                </a:ext>
              </a:extLst>
            </p:cNvPr>
            <p:cNvSpPr/>
            <p:nvPr/>
          </p:nvSpPr>
          <p:spPr>
            <a:xfrm>
              <a:off x="6554714" y="1648800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38" name="วงรี 137">
              <a:extLst>
                <a:ext uri="{FF2B5EF4-FFF2-40B4-BE49-F238E27FC236}">
                  <a16:creationId xmlns:a16="http://schemas.microsoft.com/office/drawing/2014/main" id="{4EAA18AD-D225-4CAB-A830-06A73C29BA6B}"/>
                </a:ext>
              </a:extLst>
            </p:cNvPr>
            <p:cNvSpPr/>
            <p:nvPr/>
          </p:nvSpPr>
          <p:spPr>
            <a:xfrm>
              <a:off x="6554714" y="1848825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39" name="วงรี 138">
              <a:extLst>
                <a:ext uri="{FF2B5EF4-FFF2-40B4-BE49-F238E27FC236}">
                  <a16:creationId xmlns:a16="http://schemas.microsoft.com/office/drawing/2014/main" id="{0C1FF6D6-BAFB-4890-BDAF-0321109E106E}"/>
                </a:ext>
              </a:extLst>
            </p:cNvPr>
            <p:cNvSpPr/>
            <p:nvPr/>
          </p:nvSpPr>
          <p:spPr>
            <a:xfrm>
              <a:off x="6554714" y="2048850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40" name="วงรี 139">
              <a:extLst>
                <a:ext uri="{FF2B5EF4-FFF2-40B4-BE49-F238E27FC236}">
                  <a16:creationId xmlns:a16="http://schemas.microsoft.com/office/drawing/2014/main" id="{42CAA703-0698-4B2C-89D9-7623CE92359A}"/>
                </a:ext>
              </a:extLst>
            </p:cNvPr>
            <p:cNvSpPr/>
            <p:nvPr/>
          </p:nvSpPr>
          <p:spPr>
            <a:xfrm>
              <a:off x="6554714" y="2248875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41" name="วงรี 140">
              <a:extLst>
                <a:ext uri="{FF2B5EF4-FFF2-40B4-BE49-F238E27FC236}">
                  <a16:creationId xmlns:a16="http://schemas.microsoft.com/office/drawing/2014/main" id="{DA7B4F7D-1D18-420D-8433-F99DF2BFD5EB}"/>
                </a:ext>
              </a:extLst>
            </p:cNvPr>
            <p:cNvSpPr/>
            <p:nvPr/>
          </p:nvSpPr>
          <p:spPr>
            <a:xfrm>
              <a:off x="6554714" y="2448900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42" name="วงรี 141">
              <a:extLst>
                <a:ext uri="{FF2B5EF4-FFF2-40B4-BE49-F238E27FC236}">
                  <a16:creationId xmlns:a16="http://schemas.microsoft.com/office/drawing/2014/main" id="{AE91FF48-3E09-4F8A-AF4D-3AA54B047A9E}"/>
                </a:ext>
              </a:extLst>
            </p:cNvPr>
            <p:cNvSpPr/>
            <p:nvPr/>
          </p:nvSpPr>
          <p:spPr>
            <a:xfrm>
              <a:off x="6554714" y="2648925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43" name="วงรี 142">
              <a:extLst>
                <a:ext uri="{FF2B5EF4-FFF2-40B4-BE49-F238E27FC236}">
                  <a16:creationId xmlns:a16="http://schemas.microsoft.com/office/drawing/2014/main" id="{813DCB89-6B66-45B5-8F7E-7706E9A8160B}"/>
                </a:ext>
              </a:extLst>
            </p:cNvPr>
            <p:cNvSpPr/>
            <p:nvPr/>
          </p:nvSpPr>
          <p:spPr>
            <a:xfrm>
              <a:off x="6554714" y="2848950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44" name="วงรี 143">
              <a:extLst>
                <a:ext uri="{FF2B5EF4-FFF2-40B4-BE49-F238E27FC236}">
                  <a16:creationId xmlns:a16="http://schemas.microsoft.com/office/drawing/2014/main" id="{9795BA4E-5DC0-4DD6-A85F-8EA0857D4AD7}"/>
                </a:ext>
              </a:extLst>
            </p:cNvPr>
            <p:cNvSpPr/>
            <p:nvPr/>
          </p:nvSpPr>
          <p:spPr>
            <a:xfrm>
              <a:off x="6554714" y="3048975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45" name="วงรี 144">
              <a:extLst>
                <a:ext uri="{FF2B5EF4-FFF2-40B4-BE49-F238E27FC236}">
                  <a16:creationId xmlns:a16="http://schemas.microsoft.com/office/drawing/2014/main" id="{E029C643-64FC-489A-961F-BA499DD96B5F}"/>
                </a:ext>
              </a:extLst>
            </p:cNvPr>
            <p:cNvSpPr/>
            <p:nvPr/>
          </p:nvSpPr>
          <p:spPr>
            <a:xfrm>
              <a:off x="6554714" y="3249000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46" name="วงรี 145">
              <a:extLst>
                <a:ext uri="{FF2B5EF4-FFF2-40B4-BE49-F238E27FC236}">
                  <a16:creationId xmlns:a16="http://schemas.microsoft.com/office/drawing/2014/main" id="{30AB53CB-BFBE-474D-AB48-F68DE0EE987E}"/>
                </a:ext>
              </a:extLst>
            </p:cNvPr>
            <p:cNvSpPr/>
            <p:nvPr/>
          </p:nvSpPr>
          <p:spPr>
            <a:xfrm>
              <a:off x="6844534" y="1446698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47" name="วงรี 146">
              <a:extLst>
                <a:ext uri="{FF2B5EF4-FFF2-40B4-BE49-F238E27FC236}">
                  <a16:creationId xmlns:a16="http://schemas.microsoft.com/office/drawing/2014/main" id="{086C549C-08DF-463C-8A3D-A381ADCD4108}"/>
                </a:ext>
              </a:extLst>
            </p:cNvPr>
            <p:cNvSpPr/>
            <p:nvPr/>
          </p:nvSpPr>
          <p:spPr>
            <a:xfrm>
              <a:off x="6844534" y="1646723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48" name="วงรี 147">
              <a:extLst>
                <a:ext uri="{FF2B5EF4-FFF2-40B4-BE49-F238E27FC236}">
                  <a16:creationId xmlns:a16="http://schemas.microsoft.com/office/drawing/2014/main" id="{613A26D6-D114-4DB7-BF7A-3D4A1680BF71}"/>
                </a:ext>
              </a:extLst>
            </p:cNvPr>
            <p:cNvSpPr/>
            <p:nvPr/>
          </p:nvSpPr>
          <p:spPr>
            <a:xfrm>
              <a:off x="6844534" y="1846748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49" name="วงรี 148">
              <a:extLst>
                <a:ext uri="{FF2B5EF4-FFF2-40B4-BE49-F238E27FC236}">
                  <a16:creationId xmlns:a16="http://schemas.microsoft.com/office/drawing/2014/main" id="{E27DDA30-C4D6-4AA2-ACA1-1D3C030E1D72}"/>
                </a:ext>
              </a:extLst>
            </p:cNvPr>
            <p:cNvSpPr/>
            <p:nvPr/>
          </p:nvSpPr>
          <p:spPr>
            <a:xfrm>
              <a:off x="6844534" y="2046773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50" name="วงรี 149">
              <a:extLst>
                <a:ext uri="{FF2B5EF4-FFF2-40B4-BE49-F238E27FC236}">
                  <a16:creationId xmlns:a16="http://schemas.microsoft.com/office/drawing/2014/main" id="{0CA6F531-E93D-4AA4-8F21-C6AB8CC24A7C}"/>
                </a:ext>
              </a:extLst>
            </p:cNvPr>
            <p:cNvSpPr/>
            <p:nvPr/>
          </p:nvSpPr>
          <p:spPr>
            <a:xfrm>
              <a:off x="6844534" y="2246798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51" name="วงรี 150">
              <a:extLst>
                <a:ext uri="{FF2B5EF4-FFF2-40B4-BE49-F238E27FC236}">
                  <a16:creationId xmlns:a16="http://schemas.microsoft.com/office/drawing/2014/main" id="{56D3A951-4DAE-4497-A1BF-9DE01A1283E0}"/>
                </a:ext>
              </a:extLst>
            </p:cNvPr>
            <p:cNvSpPr/>
            <p:nvPr/>
          </p:nvSpPr>
          <p:spPr>
            <a:xfrm>
              <a:off x="6844534" y="2446823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52" name="วงรี 151">
              <a:extLst>
                <a:ext uri="{FF2B5EF4-FFF2-40B4-BE49-F238E27FC236}">
                  <a16:creationId xmlns:a16="http://schemas.microsoft.com/office/drawing/2014/main" id="{56624583-3AF1-434C-947B-DC01822C50CB}"/>
                </a:ext>
              </a:extLst>
            </p:cNvPr>
            <p:cNvSpPr/>
            <p:nvPr/>
          </p:nvSpPr>
          <p:spPr>
            <a:xfrm>
              <a:off x="6844534" y="2646848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53" name="วงรี 152">
              <a:extLst>
                <a:ext uri="{FF2B5EF4-FFF2-40B4-BE49-F238E27FC236}">
                  <a16:creationId xmlns:a16="http://schemas.microsoft.com/office/drawing/2014/main" id="{FFB94250-93F7-44D7-B0D3-00F3B7A4F59C}"/>
                </a:ext>
              </a:extLst>
            </p:cNvPr>
            <p:cNvSpPr/>
            <p:nvPr/>
          </p:nvSpPr>
          <p:spPr>
            <a:xfrm>
              <a:off x="6844534" y="2846873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54" name="วงรี 153">
              <a:extLst>
                <a:ext uri="{FF2B5EF4-FFF2-40B4-BE49-F238E27FC236}">
                  <a16:creationId xmlns:a16="http://schemas.microsoft.com/office/drawing/2014/main" id="{693A4000-C711-4213-881F-46174FD1239A}"/>
                </a:ext>
              </a:extLst>
            </p:cNvPr>
            <p:cNvSpPr/>
            <p:nvPr/>
          </p:nvSpPr>
          <p:spPr>
            <a:xfrm>
              <a:off x="6844534" y="3046898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55" name="วงรี 154">
              <a:extLst>
                <a:ext uri="{FF2B5EF4-FFF2-40B4-BE49-F238E27FC236}">
                  <a16:creationId xmlns:a16="http://schemas.microsoft.com/office/drawing/2014/main" id="{10DCF3F5-3C48-4642-B133-E3CC79C23C10}"/>
                </a:ext>
              </a:extLst>
            </p:cNvPr>
            <p:cNvSpPr/>
            <p:nvPr/>
          </p:nvSpPr>
          <p:spPr>
            <a:xfrm>
              <a:off x="6844534" y="3246923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</p:grpSp>
      <p:grpSp>
        <p:nvGrpSpPr>
          <p:cNvPr id="156" name="กลุ่ม 155">
            <a:extLst>
              <a:ext uri="{FF2B5EF4-FFF2-40B4-BE49-F238E27FC236}">
                <a16:creationId xmlns:a16="http://schemas.microsoft.com/office/drawing/2014/main" id="{B958616B-DD23-408E-8662-7F1436CDCE4F}"/>
              </a:ext>
            </a:extLst>
          </p:cNvPr>
          <p:cNvGrpSpPr>
            <a:grpSpLocks noChangeAspect="1"/>
          </p:cNvGrpSpPr>
          <p:nvPr/>
        </p:nvGrpSpPr>
        <p:grpSpPr>
          <a:xfrm rot="5400000">
            <a:off x="3466326" y="573401"/>
            <a:ext cx="347486" cy="982634"/>
            <a:chOff x="6264894" y="1446698"/>
            <a:chExt cx="759640" cy="1984379"/>
          </a:xfrm>
        </p:grpSpPr>
        <p:sp>
          <p:nvSpPr>
            <p:cNvPr id="157" name="วงรี 156">
              <a:extLst>
                <a:ext uri="{FF2B5EF4-FFF2-40B4-BE49-F238E27FC236}">
                  <a16:creationId xmlns:a16="http://schemas.microsoft.com/office/drawing/2014/main" id="{880946A2-5350-4B72-B3CF-3372A2D75CBF}"/>
                </a:ext>
              </a:extLst>
            </p:cNvPr>
            <p:cNvSpPr/>
            <p:nvPr/>
          </p:nvSpPr>
          <p:spPr>
            <a:xfrm>
              <a:off x="6264894" y="1450852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58" name="วงรี 157">
              <a:extLst>
                <a:ext uri="{FF2B5EF4-FFF2-40B4-BE49-F238E27FC236}">
                  <a16:creationId xmlns:a16="http://schemas.microsoft.com/office/drawing/2014/main" id="{3CE03E15-6C83-422D-BD88-166AD688CF2E}"/>
                </a:ext>
              </a:extLst>
            </p:cNvPr>
            <p:cNvSpPr/>
            <p:nvPr/>
          </p:nvSpPr>
          <p:spPr>
            <a:xfrm>
              <a:off x="6264894" y="1650877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59" name="วงรี 158">
              <a:extLst>
                <a:ext uri="{FF2B5EF4-FFF2-40B4-BE49-F238E27FC236}">
                  <a16:creationId xmlns:a16="http://schemas.microsoft.com/office/drawing/2014/main" id="{908F4668-BA50-42FC-A8E3-4423F5A64ABC}"/>
                </a:ext>
              </a:extLst>
            </p:cNvPr>
            <p:cNvSpPr/>
            <p:nvPr/>
          </p:nvSpPr>
          <p:spPr>
            <a:xfrm>
              <a:off x="6264894" y="1850902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60" name="วงรี 159">
              <a:extLst>
                <a:ext uri="{FF2B5EF4-FFF2-40B4-BE49-F238E27FC236}">
                  <a16:creationId xmlns:a16="http://schemas.microsoft.com/office/drawing/2014/main" id="{524554F2-A4AB-4A2E-91DE-4B0CB4B448EB}"/>
                </a:ext>
              </a:extLst>
            </p:cNvPr>
            <p:cNvSpPr/>
            <p:nvPr/>
          </p:nvSpPr>
          <p:spPr>
            <a:xfrm>
              <a:off x="6264894" y="2050927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61" name="วงรี 160">
              <a:extLst>
                <a:ext uri="{FF2B5EF4-FFF2-40B4-BE49-F238E27FC236}">
                  <a16:creationId xmlns:a16="http://schemas.microsoft.com/office/drawing/2014/main" id="{F3F51107-801F-4372-8E4D-3C58FA1B92B3}"/>
                </a:ext>
              </a:extLst>
            </p:cNvPr>
            <p:cNvSpPr/>
            <p:nvPr/>
          </p:nvSpPr>
          <p:spPr>
            <a:xfrm>
              <a:off x="6264894" y="2250952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62" name="วงรี 161">
              <a:extLst>
                <a:ext uri="{FF2B5EF4-FFF2-40B4-BE49-F238E27FC236}">
                  <a16:creationId xmlns:a16="http://schemas.microsoft.com/office/drawing/2014/main" id="{5D800A4B-1832-4643-A216-53E717B7A80C}"/>
                </a:ext>
              </a:extLst>
            </p:cNvPr>
            <p:cNvSpPr/>
            <p:nvPr/>
          </p:nvSpPr>
          <p:spPr>
            <a:xfrm>
              <a:off x="6264894" y="2450977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63" name="วงรี 162">
              <a:extLst>
                <a:ext uri="{FF2B5EF4-FFF2-40B4-BE49-F238E27FC236}">
                  <a16:creationId xmlns:a16="http://schemas.microsoft.com/office/drawing/2014/main" id="{BCF1EB5A-DBFC-4179-958C-1B9118471259}"/>
                </a:ext>
              </a:extLst>
            </p:cNvPr>
            <p:cNvSpPr/>
            <p:nvPr/>
          </p:nvSpPr>
          <p:spPr>
            <a:xfrm>
              <a:off x="6264894" y="2651002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64" name="วงรี 163">
              <a:extLst>
                <a:ext uri="{FF2B5EF4-FFF2-40B4-BE49-F238E27FC236}">
                  <a16:creationId xmlns:a16="http://schemas.microsoft.com/office/drawing/2014/main" id="{43A2364B-8D4A-4104-BC92-43A3EBCF0585}"/>
                </a:ext>
              </a:extLst>
            </p:cNvPr>
            <p:cNvSpPr/>
            <p:nvPr/>
          </p:nvSpPr>
          <p:spPr>
            <a:xfrm>
              <a:off x="6264894" y="2851027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65" name="วงรี 164">
              <a:extLst>
                <a:ext uri="{FF2B5EF4-FFF2-40B4-BE49-F238E27FC236}">
                  <a16:creationId xmlns:a16="http://schemas.microsoft.com/office/drawing/2014/main" id="{2009CE0F-1418-4A64-9EF9-E61143263B5C}"/>
                </a:ext>
              </a:extLst>
            </p:cNvPr>
            <p:cNvSpPr/>
            <p:nvPr/>
          </p:nvSpPr>
          <p:spPr>
            <a:xfrm>
              <a:off x="6264894" y="3051052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 dirty="0"/>
            </a:p>
          </p:txBody>
        </p:sp>
        <p:sp>
          <p:nvSpPr>
            <p:cNvPr id="166" name="วงรี 165">
              <a:extLst>
                <a:ext uri="{FF2B5EF4-FFF2-40B4-BE49-F238E27FC236}">
                  <a16:creationId xmlns:a16="http://schemas.microsoft.com/office/drawing/2014/main" id="{AD5C2724-F24C-49C5-B5E1-775DEA13487D}"/>
                </a:ext>
              </a:extLst>
            </p:cNvPr>
            <p:cNvSpPr/>
            <p:nvPr/>
          </p:nvSpPr>
          <p:spPr>
            <a:xfrm>
              <a:off x="6264894" y="3251077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67" name="วงรี 166">
              <a:extLst>
                <a:ext uri="{FF2B5EF4-FFF2-40B4-BE49-F238E27FC236}">
                  <a16:creationId xmlns:a16="http://schemas.microsoft.com/office/drawing/2014/main" id="{072B9939-058B-4D80-947C-409EF176F8F8}"/>
                </a:ext>
              </a:extLst>
            </p:cNvPr>
            <p:cNvSpPr/>
            <p:nvPr/>
          </p:nvSpPr>
          <p:spPr>
            <a:xfrm>
              <a:off x="6554714" y="1448775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68" name="วงรี 167">
              <a:extLst>
                <a:ext uri="{FF2B5EF4-FFF2-40B4-BE49-F238E27FC236}">
                  <a16:creationId xmlns:a16="http://schemas.microsoft.com/office/drawing/2014/main" id="{FD8A0C7A-2F21-40E4-A570-653933483C2A}"/>
                </a:ext>
              </a:extLst>
            </p:cNvPr>
            <p:cNvSpPr/>
            <p:nvPr/>
          </p:nvSpPr>
          <p:spPr>
            <a:xfrm>
              <a:off x="6554714" y="1648800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69" name="วงรี 168">
              <a:extLst>
                <a:ext uri="{FF2B5EF4-FFF2-40B4-BE49-F238E27FC236}">
                  <a16:creationId xmlns:a16="http://schemas.microsoft.com/office/drawing/2014/main" id="{4D647E18-E96F-4C4F-8BF3-5C1EA031B938}"/>
                </a:ext>
              </a:extLst>
            </p:cNvPr>
            <p:cNvSpPr/>
            <p:nvPr/>
          </p:nvSpPr>
          <p:spPr>
            <a:xfrm>
              <a:off x="6554714" y="1848825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70" name="วงรี 169">
              <a:extLst>
                <a:ext uri="{FF2B5EF4-FFF2-40B4-BE49-F238E27FC236}">
                  <a16:creationId xmlns:a16="http://schemas.microsoft.com/office/drawing/2014/main" id="{9035A499-ABAB-46EA-A7A5-5E21EF272C51}"/>
                </a:ext>
              </a:extLst>
            </p:cNvPr>
            <p:cNvSpPr/>
            <p:nvPr/>
          </p:nvSpPr>
          <p:spPr>
            <a:xfrm>
              <a:off x="6554714" y="2048850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71" name="วงรี 170">
              <a:extLst>
                <a:ext uri="{FF2B5EF4-FFF2-40B4-BE49-F238E27FC236}">
                  <a16:creationId xmlns:a16="http://schemas.microsoft.com/office/drawing/2014/main" id="{EC45FC70-FF67-4A0B-9F65-AC60DB5DD75A}"/>
                </a:ext>
              </a:extLst>
            </p:cNvPr>
            <p:cNvSpPr/>
            <p:nvPr/>
          </p:nvSpPr>
          <p:spPr>
            <a:xfrm>
              <a:off x="6554714" y="2248875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72" name="วงรี 171">
              <a:extLst>
                <a:ext uri="{FF2B5EF4-FFF2-40B4-BE49-F238E27FC236}">
                  <a16:creationId xmlns:a16="http://schemas.microsoft.com/office/drawing/2014/main" id="{3225911A-5A7F-4A6A-8D60-167EE0612ED8}"/>
                </a:ext>
              </a:extLst>
            </p:cNvPr>
            <p:cNvSpPr/>
            <p:nvPr/>
          </p:nvSpPr>
          <p:spPr>
            <a:xfrm>
              <a:off x="6554714" y="2448900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73" name="วงรี 172">
              <a:extLst>
                <a:ext uri="{FF2B5EF4-FFF2-40B4-BE49-F238E27FC236}">
                  <a16:creationId xmlns:a16="http://schemas.microsoft.com/office/drawing/2014/main" id="{779E656A-5DB3-43FD-A294-C984D27F3ECA}"/>
                </a:ext>
              </a:extLst>
            </p:cNvPr>
            <p:cNvSpPr/>
            <p:nvPr/>
          </p:nvSpPr>
          <p:spPr>
            <a:xfrm>
              <a:off x="6554714" y="2648925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74" name="วงรี 173">
              <a:extLst>
                <a:ext uri="{FF2B5EF4-FFF2-40B4-BE49-F238E27FC236}">
                  <a16:creationId xmlns:a16="http://schemas.microsoft.com/office/drawing/2014/main" id="{A14C5DAE-6A71-40BD-9109-F1EFE7D9D5B1}"/>
                </a:ext>
              </a:extLst>
            </p:cNvPr>
            <p:cNvSpPr/>
            <p:nvPr/>
          </p:nvSpPr>
          <p:spPr>
            <a:xfrm>
              <a:off x="6554714" y="2848950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75" name="วงรี 174">
              <a:extLst>
                <a:ext uri="{FF2B5EF4-FFF2-40B4-BE49-F238E27FC236}">
                  <a16:creationId xmlns:a16="http://schemas.microsoft.com/office/drawing/2014/main" id="{1C726E50-D9AB-44F7-B09D-260EA4A097D2}"/>
                </a:ext>
              </a:extLst>
            </p:cNvPr>
            <p:cNvSpPr/>
            <p:nvPr/>
          </p:nvSpPr>
          <p:spPr>
            <a:xfrm>
              <a:off x="6554714" y="3048975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76" name="วงรี 175">
              <a:extLst>
                <a:ext uri="{FF2B5EF4-FFF2-40B4-BE49-F238E27FC236}">
                  <a16:creationId xmlns:a16="http://schemas.microsoft.com/office/drawing/2014/main" id="{3381DF47-4EEC-4C5D-806D-331FFB99EDBB}"/>
                </a:ext>
              </a:extLst>
            </p:cNvPr>
            <p:cNvSpPr/>
            <p:nvPr/>
          </p:nvSpPr>
          <p:spPr>
            <a:xfrm>
              <a:off x="6554714" y="3249000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77" name="วงรี 176">
              <a:extLst>
                <a:ext uri="{FF2B5EF4-FFF2-40B4-BE49-F238E27FC236}">
                  <a16:creationId xmlns:a16="http://schemas.microsoft.com/office/drawing/2014/main" id="{B1A7197B-B98D-40DE-BF72-B4830EC03030}"/>
                </a:ext>
              </a:extLst>
            </p:cNvPr>
            <p:cNvSpPr/>
            <p:nvPr/>
          </p:nvSpPr>
          <p:spPr>
            <a:xfrm>
              <a:off x="6844534" y="1446698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78" name="วงรี 177">
              <a:extLst>
                <a:ext uri="{FF2B5EF4-FFF2-40B4-BE49-F238E27FC236}">
                  <a16:creationId xmlns:a16="http://schemas.microsoft.com/office/drawing/2014/main" id="{82DF469E-A085-4039-88CB-3969DA384FDB}"/>
                </a:ext>
              </a:extLst>
            </p:cNvPr>
            <p:cNvSpPr/>
            <p:nvPr/>
          </p:nvSpPr>
          <p:spPr>
            <a:xfrm>
              <a:off x="6844534" y="1646723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79" name="วงรี 178">
              <a:extLst>
                <a:ext uri="{FF2B5EF4-FFF2-40B4-BE49-F238E27FC236}">
                  <a16:creationId xmlns:a16="http://schemas.microsoft.com/office/drawing/2014/main" id="{2114E414-B577-4702-8E7D-052C8EB01B12}"/>
                </a:ext>
              </a:extLst>
            </p:cNvPr>
            <p:cNvSpPr/>
            <p:nvPr/>
          </p:nvSpPr>
          <p:spPr>
            <a:xfrm>
              <a:off x="6844534" y="1846748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80" name="วงรี 179">
              <a:extLst>
                <a:ext uri="{FF2B5EF4-FFF2-40B4-BE49-F238E27FC236}">
                  <a16:creationId xmlns:a16="http://schemas.microsoft.com/office/drawing/2014/main" id="{FAE97F4D-3390-442F-BABF-6A9F783CDAC4}"/>
                </a:ext>
              </a:extLst>
            </p:cNvPr>
            <p:cNvSpPr/>
            <p:nvPr/>
          </p:nvSpPr>
          <p:spPr>
            <a:xfrm>
              <a:off x="6844534" y="2046773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81" name="วงรี 180">
              <a:extLst>
                <a:ext uri="{FF2B5EF4-FFF2-40B4-BE49-F238E27FC236}">
                  <a16:creationId xmlns:a16="http://schemas.microsoft.com/office/drawing/2014/main" id="{B7B57EE1-A657-484F-9702-2D432A5836E3}"/>
                </a:ext>
              </a:extLst>
            </p:cNvPr>
            <p:cNvSpPr/>
            <p:nvPr/>
          </p:nvSpPr>
          <p:spPr>
            <a:xfrm>
              <a:off x="6844534" y="2246798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82" name="วงรี 181">
              <a:extLst>
                <a:ext uri="{FF2B5EF4-FFF2-40B4-BE49-F238E27FC236}">
                  <a16:creationId xmlns:a16="http://schemas.microsoft.com/office/drawing/2014/main" id="{C875F0C2-3305-4620-831F-EE6836698F44}"/>
                </a:ext>
              </a:extLst>
            </p:cNvPr>
            <p:cNvSpPr/>
            <p:nvPr/>
          </p:nvSpPr>
          <p:spPr>
            <a:xfrm>
              <a:off x="6844534" y="2446823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83" name="วงรี 182">
              <a:extLst>
                <a:ext uri="{FF2B5EF4-FFF2-40B4-BE49-F238E27FC236}">
                  <a16:creationId xmlns:a16="http://schemas.microsoft.com/office/drawing/2014/main" id="{C1FB343C-CD22-433C-A738-ED6ED98C86CA}"/>
                </a:ext>
              </a:extLst>
            </p:cNvPr>
            <p:cNvSpPr/>
            <p:nvPr/>
          </p:nvSpPr>
          <p:spPr>
            <a:xfrm>
              <a:off x="6844534" y="2646848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84" name="วงรี 183">
              <a:extLst>
                <a:ext uri="{FF2B5EF4-FFF2-40B4-BE49-F238E27FC236}">
                  <a16:creationId xmlns:a16="http://schemas.microsoft.com/office/drawing/2014/main" id="{AD1668AC-CF57-4C3A-B191-3854D89C3822}"/>
                </a:ext>
              </a:extLst>
            </p:cNvPr>
            <p:cNvSpPr/>
            <p:nvPr/>
          </p:nvSpPr>
          <p:spPr>
            <a:xfrm>
              <a:off x="6844534" y="2846873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85" name="วงรี 184">
              <a:extLst>
                <a:ext uri="{FF2B5EF4-FFF2-40B4-BE49-F238E27FC236}">
                  <a16:creationId xmlns:a16="http://schemas.microsoft.com/office/drawing/2014/main" id="{E99753CA-0192-41F6-9B70-A541EFAEA4DB}"/>
                </a:ext>
              </a:extLst>
            </p:cNvPr>
            <p:cNvSpPr/>
            <p:nvPr/>
          </p:nvSpPr>
          <p:spPr>
            <a:xfrm>
              <a:off x="6844534" y="3046898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86" name="วงรี 185">
              <a:extLst>
                <a:ext uri="{FF2B5EF4-FFF2-40B4-BE49-F238E27FC236}">
                  <a16:creationId xmlns:a16="http://schemas.microsoft.com/office/drawing/2014/main" id="{07334C29-3F9C-4309-BFD2-EEC5F7C587A2}"/>
                </a:ext>
              </a:extLst>
            </p:cNvPr>
            <p:cNvSpPr/>
            <p:nvPr/>
          </p:nvSpPr>
          <p:spPr>
            <a:xfrm>
              <a:off x="6844534" y="3246923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</p:grpSp>
      <p:sp>
        <p:nvSpPr>
          <p:cNvPr id="190" name="กากบาท 189">
            <a:extLst>
              <a:ext uri="{FF2B5EF4-FFF2-40B4-BE49-F238E27FC236}">
                <a16:creationId xmlns:a16="http://schemas.microsoft.com/office/drawing/2014/main" id="{5388398A-A471-4266-9A27-E079256CC8C9}"/>
              </a:ext>
            </a:extLst>
          </p:cNvPr>
          <p:cNvSpPr/>
          <p:nvPr/>
        </p:nvSpPr>
        <p:spPr>
          <a:xfrm rot="1087668">
            <a:off x="1191653" y="4451977"/>
            <a:ext cx="368040" cy="320174"/>
          </a:xfrm>
          <a:prstGeom prst="plus">
            <a:avLst>
              <a:gd name="adj" fmla="val 35728"/>
            </a:avLst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661"/>
          </a:p>
        </p:txBody>
      </p:sp>
      <p:sp>
        <p:nvSpPr>
          <p:cNvPr id="191" name="กากบาท 190">
            <a:extLst>
              <a:ext uri="{FF2B5EF4-FFF2-40B4-BE49-F238E27FC236}">
                <a16:creationId xmlns:a16="http://schemas.microsoft.com/office/drawing/2014/main" id="{06CDAA93-E217-4258-9A54-4C325A9332B8}"/>
              </a:ext>
            </a:extLst>
          </p:cNvPr>
          <p:cNvSpPr/>
          <p:nvPr/>
        </p:nvSpPr>
        <p:spPr>
          <a:xfrm rot="1087668">
            <a:off x="6767399" y="1518757"/>
            <a:ext cx="368040" cy="320174"/>
          </a:xfrm>
          <a:prstGeom prst="plus">
            <a:avLst>
              <a:gd name="adj" fmla="val 35728"/>
            </a:avLst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661"/>
          </a:p>
        </p:txBody>
      </p:sp>
      <p:sp>
        <p:nvSpPr>
          <p:cNvPr id="192" name="กากบาท 191">
            <a:extLst>
              <a:ext uri="{FF2B5EF4-FFF2-40B4-BE49-F238E27FC236}">
                <a16:creationId xmlns:a16="http://schemas.microsoft.com/office/drawing/2014/main" id="{E52586BA-A47A-4C67-BE1E-D768E320A5C8}"/>
              </a:ext>
            </a:extLst>
          </p:cNvPr>
          <p:cNvSpPr/>
          <p:nvPr/>
        </p:nvSpPr>
        <p:spPr>
          <a:xfrm rot="1087668">
            <a:off x="684864" y="1581020"/>
            <a:ext cx="620284" cy="500224"/>
          </a:xfrm>
          <a:prstGeom prst="plus">
            <a:avLst>
              <a:gd name="adj" fmla="val 35728"/>
            </a:avLst>
          </a:prstGeom>
          <a:solidFill>
            <a:srgbClr val="FDE92C">
              <a:alpha val="4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661"/>
          </a:p>
        </p:txBody>
      </p:sp>
      <p:sp>
        <p:nvSpPr>
          <p:cNvPr id="193" name="กากบาท 192">
            <a:extLst>
              <a:ext uri="{FF2B5EF4-FFF2-40B4-BE49-F238E27FC236}">
                <a16:creationId xmlns:a16="http://schemas.microsoft.com/office/drawing/2014/main" id="{9279B430-86FD-4915-87E5-58413A3B8599}"/>
              </a:ext>
            </a:extLst>
          </p:cNvPr>
          <p:cNvSpPr/>
          <p:nvPr/>
        </p:nvSpPr>
        <p:spPr>
          <a:xfrm rot="20237040">
            <a:off x="1318434" y="452353"/>
            <a:ext cx="552915" cy="426604"/>
          </a:xfrm>
          <a:prstGeom prst="plus">
            <a:avLst>
              <a:gd name="adj" fmla="val 35728"/>
            </a:avLst>
          </a:prstGeom>
          <a:solidFill>
            <a:schemeClr val="accent4">
              <a:lumMod val="20000"/>
              <a:lumOff val="80000"/>
              <a:alpha val="9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661" dirty="0"/>
          </a:p>
        </p:txBody>
      </p:sp>
      <p:sp>
        <p:nvSpPr>
          <p:cNvPr id="194" name="สี่เหลี่ยมผืนผ้า 193">
            <a:extLst>
              <a:ext uri="{FF2B5EF4-FFF2-40B4-BE49-F238E27FC236}">
                <a16:creationId xmlns:a16="http://schemas.microsoft.com/office/drawing/2014/main" id="{07A72EC4-E108-4388-8109-4BECAA9C8258}"/>
              </a:ext>
            </a:extLst>
          </p:cNvPr>
          <p:cNvSpPr/>
          <p:nvPr/>
        </p:nvSpPr>
        <p:spPr>
          <a:xfrm>
            <a:off x="6241377" y="425127"/>
            <a:ext cx="330847" cy="305625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661"/>
          </a:p>
        </p:txBody>
      </p:sp>
      <p:sp>
        <p:nvSpPr>
          <p:cNvPr id="195" name="สี่เหลี่ยมผืนผ้า 194">
            <a:extLst>
              <a:ext uri="{FF2B5EF4-FFF2-40B4-BE49-F238E27FC236}">
                <a16:creationId xmlns:a16="http://schemas.microsoft.com/office/drawing/2014/main" id="{DB745DB9-E68C-4099-8BC1-067971DA25AE}"/>
              </a:ext>
            </a:extLst>
          </p:cNvPr>
          <p:cNvSpPr/>
          <p:nvPr/>
        </p:nvSpPr>
        <p:spPr>
          <a:xfrm>
            <a:off x="7961308" y="4240268"/>
            <a:ext cx="330847" cy="305625"/>
          </a:xfrm>
          <a:prstGeom prst="rect">
            <a:avLst/>
          </a:prstGeom>
          <a:noFill/>
          <a:ln w="28575">
            <a:solidFill>
              <a:srgbClr val="FEF9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661"/>
          </a:p>
        </p:txBody>
      </p:sp>
      <p:grpSp>
        <p:nvGrpSpPr>
          <p:cNvPr id="196" name="กลุ่ม 195">
            <a:extLst>
              <a:ext uri="{FF2B5EF4-FFF2-40B4-BE49-F238E27FC236}">
                <a16:creationId xmlns:a16="http://schemas.microsoft.com/office/drawing/2014/main" id="{1ED1FCA0-FE85-49B0-B8E6-2709E2BE3F07}"/>
              </a:ext>
            </a:extLst>
          </p:cNvPr>
          <p:cNvGrpSpPr>
            <a:grpSpLocks noChangeAspect="1"/>
          </p:cNvGrpSpPr>
          <p:nvPr/>
        </p:nvGrpSpPr>
        <p:grpSpPr>
          <a:xfrm>
            <a:off x="7010805" y="3407851"/>
            <a:ext cx="376162" cy="907724"/>
            <a:chOff x="6264894" y="1446698"/>
            <a:chExt cx="759640" cy="1984379"/>
          </a:xfrm>
        </p:grpSpPr>
        <p:sp>
          <p:nvSpPr>
            <p:cNvPr id="197" name="วงรี 196">
              <a:extLst>
                <a:ext uri="{FF2B5EF4-FFF2-40B4-BE49-F238E27FC236}">
                  <a16:creationId xmlns:a16="http://schemas.microsoft.com/office/drawing/2014/main" id="{B21C1970-2128-49C3-9C00-8C4D8B5ABB22}"/>
                </a:ext>
              </a:extLst>
            </p:cNvPr>
            <p:cNvSpPr/>
            <p:nvPr/>
          </p:nvSpPr>
          <p:spPr>
            <a:xfrm>
              <a:off x="6264894" y="1450852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98" name="วงรี 197">
              <a:extLst>
                <a:ext uri="{FF2B5EF4-FFF2-40B4-BE49-F238E27FC236}">
                  <a16:creationId xmlns:a16="http://schemas.microsoft.com/office/drawing/2014/main" id="{99D12FE0-9D89-4DCA-BE55-81A666A3DC64}"/>
                </a:ext>
              </a:extLst>
            </p:cNvPr>
            <p:cNvSpPr/>
            <p:nvPr/>
          </p:nvSpPr>
          <p:spPr>
            <a:xfrm>
              <a:off x="6264894" y="1650877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99" name="วงรี 198">
              <a:extLst>
                <a:ext uri="{FF2B5EF4-FFF2-40B4-BE49-F238E27FC236}">
                  <a16:creationId xmlns:a16="http://schemas.microsoft.com/office/drawing/2014/main" id="{497810E9-68CB-444C-B53D-1DA8C12A8AC5}"/>
                </a:ext>
              </a:extLst>
            </p:cNvPr>
            <p:cNvSpPr/>
            <p:nvPr/>
          </p:nvSpPr>
          <p:spPr>
            <a:xfrm>
              <a:off x="6264894" y="1850902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200" name="วงรี 199">
              <a:extLst>
                <a:ext uri="{FF2B5EF4-FFF2-40B4-BE49-F238E27FC236}">
                  <a16:creationId xmlns:a16="http://schemas.microsoft.com/office/drawing/2014/main" id="{A28FF609-F343-47FC-A527-377C8D8A3C93}"/>
                </a:ext>
              </a:extLst>
            </p:cNvPr>
            <p:cNvSpPr/>
            <p:nvPr/>
          </p:nvSpPr>
          <p:spPr>
            <a:xfrm>
              <a:off x="6264894" y="2050927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201" name="วงรี 200">
              <a:extLst>
                <a:ext uri="{FF2B5EF4-FFF2-40B4-BE49-F238E27FC236}">
                  <a16:creationId xmlns:a16="http://schemas.microsoft.com/office/drawing/2014/main" id="{20C4603F-058E-4D02-9D62-323B1BACD948}"/>
                </a:ext>
              </a:extLst>
            </p:cNvPr>
            <p:cNvSpPr/>
            <p:nvPr/>
          </p:nvSpPr>
          <p:spPr>
            <a:xfrm>
              <a:off x="6264894" y="2250952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202" name="วงรี 201">
              <a:extLst>
                <a:ext uri="{FF2B5EF4-FFF2-40B4-BE49-F238E27FC236}">
                  <a16:creationId xmlns:a16="http://schemas.microsoft.com/office/drawing/2014/main" id="{937B6F76-0969-485E-9D13-BFDDA29747B5}"/>
                </a:ext>
              </a:extLst>
            </p:cNvPr>
            <p:cNvSpPr/>
            <p:nvPr/>
          </p:nvSpPr>
          <p:spPr>
            <a:xfrm>
              <a:off x="6264894" y="2450977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203" name="วงรี 202">
              <a:extLst>
                <a:ext uri="{FF2B5EF4-FFF2-40B4-BE49-F238E27FC236}">
                  <a16:creationId xmlns:a16="http://schemas.microsoft.com/office/drawing/2014/main" id="{1DF58B4A-A66B-4699-A37C-3F6987305D84}"/>
                </a:ext>
              </a:extLst>
            </p:cNvPr>
            <p:cNvSpPr/>
            <p:nvPr/>
          </p:nvSpPr>
          <p:spPr>
            <a:xfrm>
              <a:off x="6264894" y="2651002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204" name="วงรี 203">
              <a:extLst>
                <a:ext uri="{FF2B5EF4-FFF2-40B4-BE49-F238E27FC236}">
                  <a16:creationId xmlns:a16="http://schemas.microsoft.com/office/drawing/2014/main" id="{7BB84F2F-07D2-4487-A2CE-362EFBDAEE8E}"/>
                </a:ext>
              </a:extLst>
            </p:cNvPr>
            <p:cNvSpPr/>
            <p:nvPr/>
          </p:nvSpPr>
          <p:spPr>
            <a:xfrm>
              <a:off x="6264894" y="2851027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205" name="วงรี 204">
              <a:extLst>
                <a:ext uri="{FF2B5EF4-FFF2-40B4-BE49-F238E27FC236}">
                  <a16:creationId xmlns:a16="http://schemas.microsoft.com/office/drawing/2014/main" id="{4A16ED61-82D7-4D1C-8262-ED0B118D0E60}"/>
                </a:ext>
              </a:extLst>
            </p:cNvPr>
            <p:cNvSpPr/>
            <p:nvPr/>
          </p:nvSpPr>
          <p:spPr>
            <a:xfrm>
              <a:off x="6264894" y="3051052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 dirty="0"/>
            </a:p>
          </p:txBody>
        </p:sp>
        <p:sp>
          <p:nvSpPr>
            <p:cNvPr id="206" name="วงรี 205">
              <a:extLst>
                <a:ext uri="{FF2B5EF4-FFF2-40B4-BE49-F238E27FC236}">
                  <a16:creationId xmlns:a16="http://schemas.microsoft.com/office/drawing/2014/main" id="{B6E1BE97-4B81-4356-B357-468CBC454F5D}"/>
                </a:ext>
              </a:extLst>
            </p:cNvPr>
            <p:cNvSpPr/>
            <p:nvPr/>
          </p:nvSpPr>
          <p:spPr>
            <a:xfrm>
              <a:off x="6264894" y="3251077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207" name="วงรี 206">
              <a:extLst>
                <a:ext uri="{FF2B5EF4-FFF2-40B4-BE49-F238E27FC236}">
                  <a16:creationId xmlns:a16="http://schemas.microsoft.com/office/drawing/2014/main" id="{1B89C48D-F989-4854-8466-937575850FD9}"/>
                </a:ext>
              </a:extLst>
            </p:cNvPr>
            <p:cNvSpPr/>
            <p:nvPr/>
          </p:nvSpPr>
          <p:spPr>
            <a:xfrm>
              <a:off x="6554714" y="1448775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208" name="วงรี 207">
              <a:extLst>
                <a:ext uri="{FF2B5EF4-FFF2-40B4-BE49-F238E27FC236}">
                  <a16:creationId xmlns:a16="http://schemas.microsoft.com/office/drawing/2014/main" id="{96C63366-8923-47D7-AA38-4C9BB4EF2BD6}"/>
                </a:ext>
              </a:extLst>
            </p:cNvPr>
            <p:cNvSpPr/>
            <p:nvPr/>
          </p:nvSpPr>
          <p:spPr>
            <a:xfrm>
              <a:off x="6554714" y="1648800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209" name="วงรี 208">
              <a:extLst>
                <a:ext uri="{FF2B5EF4-FFF2-40B4-BE49-F238E27FC236}">
                  <a16:creationId xmlns:a16="http://schemas.microsoft.com/office/drawing/2014/main" id="{BF1800A9-E998-48BD-B122-08130C2F9023}"/>
                </a:ext>
              </a:extLst>
            </p:cNvPr>
            <p:cNvSpPr/>
            <p:nvPr/>
          </p:nvSpPr>
          <p:spPr>
            <a:xfrm>
              <a:off x="6554714" y="1848825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210" name="วงรี 209">
              <a:extLst>
                <a:ext uri="{FF2B5EF4-FFF2-40B4-BE49-F238E27FC236}">
                  <a16:creationId xmlns:a16="http://schemas.microsoft.com/office/drawing/2014/main" id="{2E5538F9-9A0A-4AC9-AD17-8BE00BC56514}"/>
                </a:ext>
              </a:extLst>
            </p:cNvPr>
            <p:cNvSpPr/>
            <p:nvPr/>
          </p:nvSpPr>
          <p:spPr>
            <a:xfrm>
              <a:off x="6554714" y="2048850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211" name="วงรี 210">
              <a:extLst>
                <a:ext uri="{FF2B5EF4-FFF2-40B4-BE49-F238E27FC236}">
                  <a16:creationId xmlns:a16="http://schemas.microsoft.com/office/drawing/2014/main" id="{2A9461A3-9C39-423A-A9BE-600880ECBB4A}"/>
                </a:ext>
              </a:extLst>
            </p:cNvPr>
            <p:cNvSpPr/>
            <p:nvPr/>
          </p:nvSpPr>
          <p:spPr>
            <a:xfrm>
              <a:off x="6554714" y="2248875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212" name="วงรี 211">
              <a:extLst>
                <a:ext uri="{FF2B5EF4-FFF2-40B4-BE49-F238E27FC236}">
                  <a16:creationId xmlns:a16="http://schemas.microsoft.com/office/drawing/2014/main" id="{EB19948A-221D-46CD-A226-B92B574D58FD}"/>
                </a:ext>
              </a:extLst>
            </p:cNvPr>
            <p:cNvSpPr/>
            <p:nvPr/>
          </p:nvSpPr>
          <p:spPr>
            <a:xfrm>
              <a:off x="6554714" y="2448900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213" name="วงรี 212">
              <a:extLst>
                <a:ext uri="{FF2B5EF4-FFF2-40B4-BE49-F238E27FC236}">
                  <a16:creationId xmlns:a16="http://schemas.microsoft.com/office/drawing/2014/main" id="{31D69F52-AAA3-49B4-8A41-80F4EF61CEDE}"/>
                </a:ext>
              </a:extLst>
            </p:cNvPr>
            <p:cNvSpPr/>
            <p:nvPr/>
          </p:nvSpPr>
          <p:spPr>
            <a:xfrm>
              <a:off x="6554714" y="2648925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214" name="วงรี 213">
              <a:extLst>
                <a:ext uri="{FF2B5EF4-FFF2-40B4-BE49-F238E27FC236}">
                  <a16:creationId xmlns:a16="http://schemas.microsoft.com/office/drawing/2014/main" id="{94CF82CC-7350-4639-837C-2205CCCD1DB8}"/>
                </a:ext>
              </a:extLst>
            </p:cNvPr>
            <p:cNvSpPr/>
            <p:nvPr/>
          </p:nvSpPr>
          <p:spPr>
            <a:xfrm>
              <a:off x="6554714" y="2848950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215" name="วงรี 214">
              <a:extLst>
                <a:ext uri="{FF2B5EF4-FFF2-40B4-BE49-F238E27FC236}">
                  <a16:creationId xmlns:a16="http://schemas.microsoft.com/office/drawing/2014/main" id="{C49CBAEF-D48F-407B-9D7D-23BA8CBCEE76}"/>
                </a:ext>
              </a:extLst>
            </p:cNvPr>
            <p:cNvSpPr/>
            <p:nvPr/>
          </p:nvSpPr>
          <p:spPr>
            <a:xfrm>
              <a:off x="6554714" y="3048975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216" name="วงรี 215">
              <a:extLst>
                <a:ext uri="{FF2B5EF4-FFF2-40B4-BE49-F238E27FC236}">
                  <a16:creationId xmlns:a16="http://schemas.microsoft.com/office/drawing/2014/main" id="{BDC7FAE8-A9A4-4908-9254-5E8D4C2CB107}"/>
                </a:ext>
              </a:extLst>
            </p:cNvPr>
            <p:cNvSpPr/>
            <p:nvPr/>
          </p:nvSpPr>
          <p:spPr>
            <a:xfrm>
              <a:off x="6554714" y="3249000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217" name="วงรี 216">
              <a:extLst>
                <a:ext uri="{FF2B5EF4-FFF2-40B4-BE49-F238E27FC236}">
                  <a16:creationId xmlns:a16="http://schemas.microsoft.com/office/drawing/2014/main" id="{93BE9E9C-F227-4576-B2C4-1ABD6DFF9755}"/>
                </a:ext>
              </a:extLst>
            </p:cNvPr>
            <p:cNvSpPr/>
            <p:nvPr/>
          </p:nvSpPr>
          <p:spPr>
            <a:xfrm>
              <a:off x="6844534" y="1446698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218" name="วงรี 217">
              <a:extLst>
                <a:ext uri="{FF2B5EF4-FFF2-40B4-BE49-F238E27FC236}">
                  <a16:creationId xmlns:a16="http://schemas.microsoft.com/office/drawing/2014/main" id="{D779A1E4-5D4B-4B22-888D-9049B03829A1}"/>
                </a:ext>
              </a:extLst>
            </p:cNvPr>
            <p:cNvSpPr/>
            <p:nvPr/>
          </p:nvSpPr>
          <p:spPr>
            <a:xfrm>
              <a:off x="6844534" y="1646723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219" name="วงรี 218">
              <a:extLst>
                <a:ext uri="{FF2B5EF4-FFF2-40B4-BE49-F238E27FC236}">
                  <a16:creationId xmlns:a16="http://schemas.microsoft.com/office/drawing/2014/main" id="{E62C645D-CB77-4CF9-91C8-46B04F7C3ECD}"/>
                </a:ext>
              </a:extLst>
            </p:cNvPr>
            <p:cNvSpPr/>
            <p:nvPr/>
          </p:nvSpPr>
          <p:spPr>
            <a:xfrm>
              <a:off x="6844534" y="1846748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220" name="วงรี 219">
              <a:extLst>
                <a:ext uri="{FF2B5EF4-FFF2-40B4-BE49-F238E27FC236}">
                  <a16:creationId xmlns:a16="http://schemas.microsoft.com/office/drawing/2014/main" id="{E0534271-F8DF-4164-A164-FD536E27C050}"/>
                </a:ext>
              </a:extLst>
            </p:cNvPr>
            <p:cNvSpPr/>
            <p:nvPr/>
          </p:nvSpPr>
          <p:spPr>
            <a:xfrm>
              <a:off x="6844534" y="2046773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221" name="วงรี 220">
              <a:extLst>
                <a:ext uri="{FF2B5EF4-FFF2-40B4-BE49-F238E27FC236}">
                  <a16:creationId xmlns:a16="http://schemas.microsoft.com/office/drawing/2014/main" id="{4F5C6CC2-8800-4B01-A9F4-94334A6BA60D}"/>
                </a:ext>
              </a:extLst>
            </p:cNvPr>
            <p:cNvSpPr/>
            <p:nvPr/>
          </p:nvSpPr>
          <p:spPr>
            <a:xfrm>
              <a:off x="6844534" y="2246798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222" name="วงรี 221">
              <a:extLst>
                <a:ext uri="{FF2B5EF4-FFF2-40B4-BE49-F238E27FC236}">
                  <a16:creationId xmlns:a16="http://schemas.microsoft.com/office/drawing/2014/main" id="{4454834D-F961-406D-8699-B4758F68EB12}"/>
                </a:ext>
              </a:extLst>
            </p:cNvPr>
            <p:cNvSpPr/>
            <p:nvPr/>
          </p:nvSpPr>
          <p:spPr>
            <a:xfrm>
              <a:off x="6844534" y="2446823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223" name="วงรี 222">
              <a:extLst>
                <a:ext uri="{FF2B5EF4-FFF2-40B4-BE49-F238E27FC236}">
                  <a16:creationId xmlns:a16="http://schemas.microsoft.com/office/drawing/2014/main" id="{B7092582-A074-4D6F-8DF3-C08625DF8805}"/>
                </a:ext>
              </a:extLst>
            </p:cNvPr>
            <p:cNvSpPr/>
            <p:nvPr/>
          </p:nvSpPr>
          <p:spPr>
            <a:xfrm>
              <a:off x="6844534" y="2646848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224" name="วงรี 223">
              <a:extLst>
                <a:ext uri="{FF2B5EF4-FFF2-40B4-BE49-F238E27FC236}">
                  <a16:creationId xmlns:a16="http://schemas.microsoft.com/office/drawing/2014/main" id="{F36B67CB-1EE8-4810-AB11-2B63DD43C430}"/>
                </a:ext>
              </a:extLst>
            </p:cNvPr>
            <p:cNvSpPr/>
            <p:nvPr/>
          </p:nvSpPr>
          <p:spPr>
            <a:xfrm>
              <a:off x="6844534" y="2846873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225" name="วงรี 224">
              <a:extLst>
                <a:ext uri="{FF2B5EF4-FFF2-40B4-BE49-F238E27FC236}">
                  <a16:creationId xmlns:a16="http://schemas.microsoft.com/office/drawing/2014/main" id="{7143009C-229C-42A1-8F6F-515250F203DF}"/>
                </a:ext>
              </a:extLst>
            </p:cNvPr>
            <p:cNvSpPr/>
            <p:nvPr/>
          </p:nvSpPr>
          <p:spPr>
            <a:xfrm>
              <a:off x="6844534" y="3046898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226" name="วงรี 225">
              <a:extLst>
                <a:ext uri="{FF2B5EF4-FFF2-40B4-BE49-F238E27FC236}">
                  <a16:creationId xmlns:a16="http://schemas.microsoft.com/office/drawing/2014/main" id="{1996C852-8787-421A-8B7A-B535912C8DBC}"/>
                </a:ext>
              </a:extLst>
            </p:cNvPr>
            <p:cNvSpPr/>
            <p:nvPr/>
          </p:nvSpPr>
          <p:spPr>
            <a:xfrm>
              <a:off x="6844534" y="3246923"/>
              <a:ext cx="180000" cy="1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</p:grpSp>
      <p:pic>
        <p:nvPicPr>
          <p:cNvPr id="230" name="รูปภาพ 229">
            <a:extLst>
              <a:ext uri="{FF2B5EF4-FFF2-40B4-BE49-F238E27FC236}">
                <a16:creationId xmlns:a16="http://schemas.microsoft.com/office/drawing/2014/main" id="{5BCBB62A-289D-4E01-BD9A-836A9963BB09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12710">
            <a:off x="2901771" y="5172733"/>
            <a:ext cx="496270" cy="458438"/>
          </a:xfrm>
          <a:prstGeom prst="rect">
            <a:avLst/>
          </a:prstGeom>
        </p:spPr>
      </p:pic>
      <p:sp>
        <p:nvSpPr>
          <p:cNvPr id="187" name="สี่เหลี่ยมผืนผ้า 186">
            <a:extLst>
              <a:ext uri="{FF2B5EF4-FFF2-40B4-BE49-F238E27FC236}">
                <a16:creationId xmlns:a16="http://schemas.microsoft.com/office/drawing/2014/main" id="{EEEA021F-FE91-4991-A9F4-6B54B83EBB5E}"/>
              </a:ext>
            </a:extLst>
          </p:cNvPr>
          <p:cNvSpPr/>
          <p:nvPr/>
        </p:nvSpPr>
        <p:spPr>
          <a:xfrm>
            <a:off x="361769" y="317432"/>
            <a:ext cx="8441305" cy="4559946"/>
          </a:xfrm>
          <a:prstGeom prst="rect">
            <a:avLst/>
          </a:prstGeom>
          <a:solidFill>
            <a:schemeClr val="accent4">
              <a:lumMod val="20000"/>
              <a:lumOff val="8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188" name="สี่เหลี่ยมผืนผ้า 1">
            <a:extLst>
              <a:ext uri="{FF2B5EF4-FFF2-40B4-BE49-F238E27FC236}">
                <a16:creationId xmlns:a16="http://schemas.microsoft.com/office/drawing/2014/main" id="{8D099B18-3917-483A-95B9-66E4F5911EAC}"/>
              </a:ext>
            </a:extLst>
          </p:cNvPr>
          <p:cNvSpPr/>
          <p:nvPr/>
        </p:nvSpPr>
        <p:spPr>
          <a:xfrm>
            <a:off x="3435983" y="407869"/>
            <a:ext cx="51762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th-TH" sz="6000" b="1" dirty="0">
                <a:solidFill>
                  <a:schemeClr val="accent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สรุปคำศัพท์ท้ายบท</a:t>
            </a:r>
            <a:endParaRPr lang="th-TH" sz="6000" dirty="0">
              <a:solidFill>
                <a:schemeClr val="accent2">
                  <a:lumMod val="7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89" name="สี่เหลี่ยมผืนผ้า 2">
            <a:extLst>
              <a:ext uri="{FF2B5EF4-FFF2-40B4-BE49-F238E27FC236}">
                <a16:creationId xmlns:a16="http://schemas.microsoft.com/office/drawing/2014/main" id="{22F1ACAB-B6DE-44AD-904C-82C6E0D78C8B}"/>
              </a:ext>
            </a:extLst>
          </p:cNvPr>
          <p:cNvSpPr/>
          <p:nvPr/>
        </p:nvSpPr>
        <p:spPr>
          <a:xfrm>
            <a:off x="1807404" y="2323032"/>
            <a:ext cx="5849808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- </a:t>
            </a:r>
            <a:r>
              <a:rPr lang="th-TH" sz="2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พอลิเมอร์ (</a:t>
            </a:r>
            <a:r>
              <a:rPr lang="en-US" sz="2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polymer)				- </a:t>
            </a:r>
            <a:r>
              <a:rPr lang="th-TH" sz="2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พลาสติก (</a:t>
            </a:r>
            <a:r>
              <a:rPr lang="en-US" sz="2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plastic)</a:t>
            </a:r>
          </a:p>
          <a:p>
            <a:r>
              <a:rPr lang="th-TH" sz="2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- ยาง (</a:t>
            </a:r>
            <a:r>
              <a:rPr lang="en-US" sz="2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rubber) 					- </a:t>
            </a:r>
            <a:r>
              <a:rPr lang="th-TH" sz="2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เส้นใย (</a:t>
            </a:r>
            <a:r>
              <a:rPr lang="en-US" sz="2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fiber)</a:t>
            </a:r>
          </a:p>
          <a:p>
            <a:r>
              <a:rPr lang="th-TH" sz="2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- เซรามิก (</a:t>
            </a:r>
            <a:r>
              <a:rPr lang="en-US" sz="2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ceramic)				- </a:t>
            </a:r>
            <a:r>
              <a:rPr lang="th-TH" sz="2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โลหะ (</a:t>
            </a:r>
            <a:r>
              <a:rPr lang="en-US" sz="2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metal)</a:t>
            </a:r>
          </a:p>
          <a:p>
            <a:r>
              <a:rPr lang="en-US" sz="2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- </a:t>
            </a:r>
            <a:r>
              <a:rPr lang="th-TH" sz="2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วัสดุผสม (</a:t>
            </a:r>
            <a:r>
              <a:rPr lang="en-US" sz="2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composites)</a:t>
            </a:r>
            <a:endParaRPr lang="th-TH" sz="2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227" name="รูปภาพ 226">
            <a:extLst>
              <a:ext uri="{FF2B5EF4-FFF2-40B4-BE49-F238E27FC236}">
                <a16:creationId xmlns:a16="http://schemas.microsoft.com/office/drawing/2014/main" id="{3DC5B475-C95E-4484-BC40-142FA1511C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5952" y="625727"/>
            <a:ext cx="720000" cy="720000"/>
          </a:xfrm>
          <a:prstGeom prst="rect">
            <a:avLst/>
          </a:prstGeom>
        </p:spPr>
      </p:pic>
      <p:sp>
        <p:nvSpPr>
          <p:cNvPr id="229" name="Text Placeholder 2">
            <a:extLst>
              <a:ext uri="{FF2B5EF4-FFF2-40B4-BE49-F238E27FC236}">
                <a16:creationId xmlns:a16="http://schemas.microsoft.com/office/drawing/2014/main" id="{2C0D5B67-198E-47F2-BDDD-02412A2636A8}"/>
              </a:ext>
            </a:extLst>
          </p:cNvPr>
          <p:cNvSpPr txBox="1">
            <a:spLocks/>
          </p:cNvSpPr>
          <p:nvPr/>
        </p:nvSpPr>
        <p:spPr>
          <a:xfrm>
            <a:off x="3512532" y="1328248"/>
            <a:ext cx="5060316" cy="6093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h-TH"/>
            </a:defPPr>
            <a:lvl1pPr marL="0" algn="ctr" defTabSz="6858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th-TH" altLang="ko-KR" sz="4000" b="1" u="sng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บทที่ 2 วัสดุในชีวิตประจำวัน</a:t>
            </a:r>
            <a:endParaRPr lang="th-TH" altLang="ko-KR" sz="4000" b="1" u="sng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81663080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7E585D32-BF22-4393-AF4C-D13C834966AE}"/>
              </a:ext>
            </a:extLst>
          </p:cNvPr>
          <p:cNvGrpSpPr/>
          <p:nvPr/>
        </p:nvGrpSpPr>
        <p:grpSpPr>
          <a:xfrm>
            <a:off x="-24524" y="-71791"/>
            <a:ext cx="9188286" cy="5702962"/>
            <a:chOff x="-24524" y="-71791"/>
            <a:chExt cx="9188286" cy="5702962"/>
          </a:xfrm>
        </p:grpSpPr>
        <p:sp>
          <p:nvSpPr>
            <p:cNvPr id="124" name="วงรี 123">
              <a:extLst>
                <a:ext uri="{FF2B5EF4-FFF2-40B4-BE49-F238E27FC236}">
                  <a16:creationId xmlns:a16="http://schemas.microsoft.com/office/drawing/2014/main" id="{4D749C6A-B85E-4128-A4F5-3C008CE3256F}"/>
                </a:ext>
              </a:extLst>
            </p:cNvPr>
            <p:cNvSpPr/>
            <p:nvPr/>
          </p:nvSpPr>
          <p:spPr>
            <a:xfrm rot="2025166">
              <a:off x="4547239" y="3641871"/>
              <a:ext cx="1654232" cy="1528124"/>
            </a:xfrm>
            <a:prstGeom prst="ellipse">
              <a:avLst/>
            </a:prstGeom>
            <a:pattFill prst="dkHorz">
              <a:fgClr>
                <a:srgbClr val="3DADD4"/>
              </a:fgClr>
              <a:bgClr>
                <a:schemeClr val="accent5">
                  <a:lumMod val="40000"/>
                  <a:lumOff val="6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 dirty="0"/>
            </a:p>
          </p:txBody>
        </p:sp>
        <p:sp>
          <p:nvSpPr>
            <p:cNvPr id="123" name="วงรี 122">
              <a:extLst>
                <a:ext uri="{FF2B5EF4-FFF2-40B4-BE49-F238E27FC236}">
                  <a16:creationId xmlns:a16="http://schemas.microsoft.com/office/drawing/2014/main" id="{4547BB5D-980C-49C6-8DD2-5EBB553E6D2E}"/>
                </a:ext>
              </a:extLst>
            </p:cNvPr>
            <p:cNvSpPr/>
            <p:nvPr/>
          </p:nvSpPr>
          <p:spPr>
            <a:xfrm rot="2025166">
              <a:off x="248763" y="2075931"/>
              <a:ext cx="1654232" cy="1528124"/>
            </a:xfrm>
            <a:prstGeom prst="ellipse">
              <a:avLst/>
            </a:prstGeom>
            <a:pattFill prst="dkHorz">
              <a:fgClr>
                <a:srgbClr val="3DADD4"/>
              </a:fgClr>
              <a:bgClr>
                <a:schemeClr val="accent5">
                  <a:lumMod val="40000"/>
                  <a:lumOff val="6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 dirty="0"/>
            </a:p>
          </p:txBody>
        </p:sp>
        <p:sp>
          <p:nvSpPr>
            <p:cNvPr id="122" name="วงรี 121">
              <a:extLst>
                <a:ext uri="{FF2B5EF4-FFF2-40B4-BE49-F238E27FC236}">
                  <a16:creationId xmlns:a16="http://schemas.microsoft.com/office/drawing/2014/main" id="{136E3BA7-F06D-4AEC-9D6F-42B890E5616A}"/>
                </a:ext>
              </a:extLst>
            </p:cNvPr>
            <p:cNvSpPr/>
            <p:nvPr/>
          </p:nvSpPr>
          <p:spPr>
            <a:xfrm rot="2025166">
              <a:off x="6990495" y="1782658"/>
              <a:ext cx="1654232" cy="1528124"/>
            </a:xfrm>
            <a:prstGeom prst="ellipse">
              <a:avLst/>
            </a:prstGeom>
            <a:pattFill prst="dkHorz">
              <a:fgClr>
                <a:srgbClr val="3DADD4"/>
              </a:fgClr>
              <a:bgClr>
                <a:schemeClr val="accent5">
                  <a:lumMod val="40000"/>
                  <a:lumOff val="6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 dirty="0"/>
            </a:p>
          </p:txBody>
        </p:sp>
        <p:grpSp>
          <p:nvGrpSpPr>
            <p:cNvPr id="25" name="กลุ่ม 24">
              <a:extLst>
                <a:ext uri="{FF2B5EF4-FFF2-40B4-BE49-F238E27FC236}">
                  <a16:creationId xmlns:a16="http://schemas.microsoft.com/office/drawing/2014/main" id="{C3AE868D-FBBA-4B74-B214-3D8230C10F4E}"/>
                </a:ext>
              </a:extLst>
            </p:cNvPr>
            <p:cNvGrpSpPr/>
            <p:nvPr/>
          </p:nvGrpSpPr>
          <p:grpSpPr>
            <a:xfrm>
              <a:off x="-24524" y="-71791"/>
              <a:ext cx="5503933" cy="4625727"/>
              <a:chOff x="-13854" y="-53779"/>
              <a:chExt cx="5988928" cy="5448712"/>
            </a:xfrm>
            <a:gradFill>
              <a:gsLst>
                <a:gs pos="0">
                  <a:srgbClr val="FEE882"/>
                </a:gs>
                <a:gs pos="73000">
                  <a:srgbClr val="FEE882"/>
                </a:gs>
                <a:gs pos="100000">
                  <a:srgbClr val="FEE882"/>
                </a:gs>
              </a:gsLst>
              <a:path path="circle">
                <a:fillToRect l="50000" t="50000" r="50000" b="50000"/>
              </a:path>
            </a:gradFill>
          </p:grpSpPr>
          <p:sp>
            <p:nvSpPr>
              <p:cNvPr id="24" name="รูปแบบอิสระ: รูปร่าง 23">
                <a:extLst>
                  <a:ext uri="{FF2B5EF4-FFF2-40B4-BE49-F238E27FC236}">
                    <a16:creationId xmlns:a16="http://schemas.microsoft.com/office/drawing/2014/main" id="{8532D37F-FCA3-4BF8-BDEE-30A101219801}"/>
                  </a:ext>
                </a:extLst>
              </p:cNvPr>
              <p:cNvSpPr/>
              <p:nvPr/>
            </p:nvSpPr>
            <p:spPr>
              <a:xfrm>
                <a:off x="-13854" y="415635"/>
                <a:ext cx="3654961" cy="4979298"/>
              </a:xfrm>
              <a:custGeom>
                <a:avLst/>
                <a:gdLst>
                  <a:gd name="connsiteX0" fmla="*/ 3034146 w 3034146"/>
                  <a:gd name="connsiteY0" fmla="*/ 0 h 4724400"/>
                  <a:gd name="connsiteX1" fmla="*/ 1676400 w 3034146"/>
                  <a:gd name="connsiteY1" fmla="*/ 1939636 h 4724400"/>
                  <a:gd name="connsiteX2" fmla="*/ 831273 w 3034146"/>
                  <a:gd name="connsiteY2" fmla="*/ 2521527 h 4724400"/>
                  <a:gd name="connsiteX3" fmla="*/ 498764 w 3034146"/>
                  <a:gd name="connsiteY3" fmla="*/ 4322618 h 4724400"/>
                  <a:gd name="connsiteX4" fmla="*/ 13855 w 3034146"/>
                  <a:gd name="connsiteY4" fmla="*/ 4724400 h 4724400"/>
                  <a:gd name="connsiteX5" fmla="*/ 0 w 3034146"/>
                  <a:gd name="connsiteY5" fmla="*/ 41564 h 4724400"/>
                  <a:gd name="connsiteX6" fmla="*/ 3034146 w 3034146"/>
                  <a:gd name="connsiteY6" fmla="*/ 0 h 4724400"/>
                  <a:gd name="connsiteX0" fmla="*/ 3034146 w 3034146"/>
                  <a:gd name="connsiteY0" fmla="*/ 0 h 5021667"/>
                  <a:gd name="connsiteX1" fmla="*/ 1676400 w 3034146"/>
                  <a:gd name="connsiteY1" fmla="*/ 1939636 h 5021667"/>
                  <a:gd name="connsiteX2" fmla="*/ 831273 w 3034146"/>
                  <a:gd name="connsiteY2" fmla="*/ 2521527 h 5021667"/>
                  <a:gd name="connsiteX3" fmla="*/ 498764 w 3034146"/>
                  <a:gd name="connsiteY3" fmla="*/ 4322618 h 5021667"/>
                  <a:gd name="connsiteX4" fmla="*/ 13855 w 3034146"/>
                  <a:gd name="connsiteY4" fmla="*/ 4724400 h 5021667"/>
                  <a:gd name="connsiteX5" fmla="*/ 0 w 3034146"/>
                  <a:gd name="connsiteY5" fmla="*/ 41564 h 5021667"/>
                  <a:gd name="connsiteX6" fmla="*/ 3034146 w 3034146"/>
                  <a:gd name="connsiteY6" fmla="*/ 0 h 5021667"/>
                  <a:gd name="connsiteX0" fmla="*/ 3034146 w 3034146"/>
                  <a:gd name="connsiteY0" fmla="*/ 0 h 5021667"/>
                  <a:gd name="connsiteX1" fmla="*/ 1676400 w 3034146"/>
                  <a:gd name="connsiteY1" fmla="*/ 1939636 h 5021667"/>
                  <a:gd name="connsiteX2" fmla="*/ 831273 w 3034146"/>
                  <a:gd name="connsiteY2" fmla="*/ 2521527 h 5021667"/>
                  <a:gd name="connsiteX3" fmla="*/ 498764 w 3034146"/>
                  <a:gd name="connsiteY3" fmla="*/ 4322618 h 5021667"/>
                  <a:gd name="connsiteX4" fmla="*/ 13855 w 3034146"/>
                  <a:gd name="connsiteY4" fmla="*/ 4724400 h 5021667"/>
                  <a:gd name="connsiteX5" fmla="*/ 0 w 3034146"/>
                  <a:gd name="connsiteY5" fmla="*/ 41564 h 5021667"/>
                  <a:gd name="connsiteX6" fmla="*/ 3034146 w 3034146"/>
                  <a:gd name="connsiteY6" fmla="*/ 0 h 5021667"/>
                  <a:gd name="connsiteX0" fmla="*/ 3034146 w 3073956"/>
                  <a:gd name="connsiteY0" fmla="*/ 0 h 5021667"/>
                  <a:gd name="connsiteX1" fmla="*/ 1676400 w 3073956"/>
                  <a:gd name="connsiteY1" fmla="*/ 1939636 h 5021667"/>
                  <a:gd name="connsiteX2" fmla="*/ 831273 w 3073956"/>
                  <a:gd name="connsiteY2" fmla="*/ 2521527 h 5021667"/>
                  <a:gd name="connsiteX3" fmla="*/ 498764 w 3073956"/>
                  <a:gd name="connsiteY3" fmla="*/ 4322618 h 5021667"/>
                  <a:gd name="connsiteX4" fmla="*/ 13855 w 3073956"/>
                  <a:gd name="connsiteY4" fmla="*/ 4724400 h 5021667"/>
                  <a:gd name="connsiteX5" fmla="*/ 0 w 3073956"/>
                  <a:gd name="connsiteY5" fmla="*/ 41564 h 5021667"/>
                  <a:gd name="connsiteX6" fmla="*/ 3034146 w 3073956"/>
                  <a:gd name="connsiteY6" fmla="*/ 0 h 5021667"/>
                  <a:gd name="connsiteX0" fmla="*/ 3034146 w 3101237"/>
                  <a:gd name="connsiteY0" fmla="*/ 0 h 5021667"/>
                  <a:gd name="connsiteX1" fmla="*/ 2286000 w 3101237"/>
                  <a:gd name="connsiteY1" fmla="*/ 2119745 h 5021667"/>
                  <a:gd name="connsiteX2" fmla="*/ 831273 w 3101237"/>
                  <a:gd name="connsiteY2" fmla="*/ 2521527 h 5021667"/>
                  <a:gd name="connsiteX3" fmla="*/ 498764 w 3101237"/>
                  <a:gd name="connsiteY3" fmla="*/ 4322618 h 5021667"/>
                  <a:gd name="connsiteX4" fmla="*/ 13855 w 3101237"/>
                  <a:gd name="connsiteY4" fmla="*/ 4724400 h 5021667"/>
                  <a:gd name="connsiteX5" fmla="*/ 0 w 3101237"/>
                  <a:gd name="connsiteY5" fmla="*/ 41564 h 5021667"/>
                  <a:gd name="connsiteX6" fmla="*/ 3034146 w 3101237"/>
                  <a:gd name="connsiteY6" fmla="*/ 0 h 5021667"/>
                  <a:gd name="connsiteX0" fmla="*/ 3740728 w 3780989"/>
                  <a:gd name="connsiteY0" fmla="*/ 13854 h 4980103"/>
                  <a:gd name="connsiteX1" fmla="*/ 2286000 w 3780989"/>
                  <a:gd name="connsiteY1" fmla="*/ 2078181 h 4980103"/>
                  <a:gd name="connsiteX2" fmla="*/ 831273 w 3780989"/>
                  <a:gd name="connsiteY2" fmla="*/ 2479963 h 4980103"/>
                  <a:gd name="connsiteX3" fmla="*/ 498764 w 3780989"/>
                  <a:gd name="connsiteY3" fmla="*/ 4281054 h 4980103"/>
                  <a:gd name="connsiteX4" fmla="*/ 13855 w 3780989"/>
                  <a:gd name="connsiteY4" fmla="*/ 4682836 h 4980103"/>
                  <a:gd name="connsiteX5" fmla="*/ 0 w 3780989"/>
                  <a:gd name="connsiteY5" fmla="*/ 0 h 4980103"/>
                  <a:gd name="connsiteX6" fmla="*/ 3740728 w 3780989"/>
                  <a:gd name="connsiteY6" fmla="*/ 13854 h 4980103"/>
                  <a:gd name="connsiteX0" fmla="*/ 3740728 w 3803936"/>
                  <a:gd name="connsiteY0" fmla="*/ 13854 h 4980103"/>
                  <a:gd name="connsiteX1" fmla="*/ 2826327 w 3803936"/>
                  <a:gd name="connsiteY1" fmla="*/ 1884217 h 4980103"/>
                  <a:gd name="connsiteX2" fmla="*/ 831273 w 3803936"/>
                  <a:gd name="connsiteY2" fmla="*/ 2479963 h 4980103"/>
                  <a:gd name="connsiteX3" fmla="*/ 498764 w 3803936"/>
                  <a:gd name="connsiteY3" fmla="*/ 4281054 h 4980103"/>
                  <a:gd name="connsiteX4" fmla="*/ 13855 w 3803936"/>
                  <a:gd name="connsiteY4" fmla="*/ 4682836 h 4980103"/>
                  <a:gd name="connsiteX5" fmla="*/ 0 w 3803936"/>
                  <a:gd name="connsiteY5" fmla="*/ 0 h 4980103"/>
                  <a:gd name="connsiteX6" fmla="*/ 3740728 w 3803936"/>
                  <a:gd name="connsiteY6" fmla="*/ 13854 h 4980103"/>
                  <a:gd name="connsiteX0" fmla="*/ 3740728 w 3819518"/>
                  <a:gd name="connsiteY0" fmla="*/ 13854 h 4980103"/>
                  <a:gd name="connsiteX1" fmla="*/ 2826327 w 3819518"/>
                  <a:gd name="connsiteY1" fmla="*/ 1884217 h 4980103"/>
                  <a:gd name="connsiteX2" fmla="*/ 831273 w 3819518"/>
                  <a:gd name="connsiteY2" fmla="*/ 2479963 h 4980103"/>
                  <a:gd name="connsiteX3" fmla="*/ 498764 w 3819518"/>
                  <a:gd name="connsiteY3" fmla="*/ 4281054 h 4980103"/>
                  <a:gd name="connsiteX4" fmla="*/ 13855 w 3819518"/>
                  <a:gd name="connsiteY4" fmla="*/ 4682836 h 4980103"/>
                  <a:gd name="connsiteX5" fmla="*/ 0 w 3819518"/>
                  <a:gd name="connsiteY5" fmla="*/ 0 h 4980103"/>
                  <a:gd name="connsiteX6" fmla="*/ 3740728 w 3819518"/>
                  <a:gd name="connsiteY6" fmla="*/ 13854 h 4980103"/>
                  <a:gd name="connsiteX0" fmla="*/ 3699165 w 3764759"/>
                  <a:gd name="connsiteY0" fmla="*/ 0 h 4980103"/>
                  <a:gd name="connsiteX1" fmla="*/ 2826327 w 3764759"/>
                  <a:gd name="connsiteY1" fmla="*/ 1884217 h 4980103"/>
                  <a:gd name="connsiteX2" fmla="*/ 831273 w 3764759"/>
                  <a:gd name="connsiteY2" fmla="*/ 2479963 h 4980103"/>
                  <a:gd name="connsiteX3" fmla="*/ 498764 w 3764759"/>
                  <a:gd name="connsiteY3" fmla="*/ 4281054 h 4980103"/>
                  <a:gd name="connsiteX4" fmla="*/ 13855 w 3764759"/>
                  <a:gd name="connsiteY4" fmla="*/ 4682836 h 4980103"/>
                  <a:gd name="connsiteX5" fmla="*/ 0 w 3764759"/>
                  <a:gd name="connsiteY5" fmla="*/ 0 h 4980103"/>
                  <a:gd name="connsiteX6" fmla="*/ 3699165 w 3764759"/>
                  <a:gd name="connsiteY6" fmla="*/ 0 h 4980103"/>
                  <a:gd name="connsiteX0" fmla="*/ 3408220 w 3496956"/>
                  <a:gd name="connsiteY0" fmla="*/ 0 h 4993957"/>
                  <a:gd name="connsiteX1" fmla="*/ 2826327 w 3496956"/>
                  <a:gd name="connsiteY1" fmla="*/ 1898071 h 4993957"/>
                  <a:gd name="connsiteX2" fmla="*/ 831273 w 3496956"/>
                  <a:gd name="connsiteY2" fmla="*/ 2493817 h 4993957"/>
                  <a:gd name="connsiteX3" fmla="*/ 498764 w 3496956"/>
                  <a:gd name="connsiteY3" fmla="*/ 4294908 h 4993957"/>
                  <a:gd name="connsiteX4" fmla="*/ 13855 w 3496956"/>
                  <a:gd name="connsiteY4" fmla="*/ 4696690 h 4993957"/>
                  <a:gd name="connsiteX5" fmla="*/ 0 w 3496956"/>
                  <a:gd name="connsiteY5" fmla="*/ 13854 h 4993957"/>
                  <a:gd name="connsiteX6" fmla="*/ 3408220 w 3496956"/>
                  <a:gd name="connsiteY6" fmla="*/ 0 h 4993957"/>
                  <a:gd name="connsiteX0" fmla="*/ 3408220 w 3460882"/>
                  <a:gd name="connsiteY0" fmla="*/ 0 h 4993957"/>
                  <a:gd name="connsiteX1" fmla="*/ 2355272 w 3460882"/>
                  <a:gd name="connsiteY1" fmla="*/ 1787235 h 4993957"/>
                  <a:gd name="connsiteX2" fmla="*/ 831273 w 3460882"/>
                  <a:gd name="connsiteY2" fmla="*/ 2493817 h 4993957"/>
                  <a:gd name="connsiteX3" fmla="*/ 498764 w 3460882"/>
                  <a:gd name="connsiteY3" fmla="*/ 4294908 h 4993957"/>
                  <a:gd name="connsiteX4" fmla="*/ 13855 w 3460882"/>
                  <a:gd name="connsiteY4" fmla="*/ 4696690 h 4993957"/>
                  <a:gd name="connsiteX5" fmla="*/ 0 w 3460882"/>
                  <a:gd name="connsiteY5" fmla="*/ 13854 h 4993957"/>
                  <a:gd name="connsiteX6" fmla="*/ 3408220 w 3460882"/>
                  <a:gd name="connsiteY6" fmla="*/ 0 h 4993957"/>
                  <a:gd name="connsiteX0" fmla="*/ 3408220 w 3461814"/>
                  <a:gd name="connsiteY0" fmla="*/ 0 h 4997951"/>
                  <a:gd name="connsiteX1" fmla="*/ 2355272 w 3461814"/>
                  <a:gd name="connsiteY1" fmla="*/ 1787235 h 4997951"/>
                  <a:gd name="connsiteX2" fmla="*/ 706582 w 3461814"/>
                  <a:gd name="connsiteY2" fmla="*/ 2369126 h 4997951"/>
                  <a:gd name="connsiteX3" fmla="*/ 498764 w 3461814"/>
                  <a:gd name="connsiteY3" fmla="*/ 4294908 h 4997951"/>
                  <a:gd name="connsiteX4" fmla="*/ 13855 w 3461814"/>
                  <a:gd name="connsiteY4" fmla="*/ 4696690 h 4997951"/>
                  <a:gd name="connsiteX5" fmla="*/ 0 w 3461814"/>
                  <a:gd name="connsiteY5" fmla="*/ 13854 h 4997951"/>
                  <a:gd name="connsiteX6" fmla="*/ 3408220 w 3461814"/>
                  <a:gd name="connsiteY6" fmla="*/ 0 h 4997951"/>
                  <a:gd name="connsiteX0" fmla="*/ 3505202 w 3555152"/>
                  <a:gd name="connsiteY0" fmla="*/ 13855 h 4984097"/>
                  <a:gd name="connsiteX1" fmla="*/ 2355272 w 3555152"/>
                  <a:gd name="connsiteY1" fmla="*/ 1773381 h 4984097"/>
                  <a:gd name="connsiteX2" fmla="*/ 706582 w 3555152"/>
                  <a:gd name="connsiteY2" fmla="*/ 2355272 h 4984097"/>
                  <a:gd name="connsiteX3" fmla="*/ 498764 w 3555152"/>
                  <a:gd name="connsiteY3" fmla="*/ 4281054 h 4984097"/>
                  <a:gd name="connsiteX4" fmla="*/ 13855 w 3555152"/>
                  <a:gd name="connsiteY4" fmla="*/ 4682836 h 4984097"/>
                  <a:gd name="connsiteX5" fmla="*/ 0 w 3555152"/>
                  <a:gd name="connsiteY5" fmla="*/ 0 h 4984097"/>
                  <a:gd name="connsiteX6" fmla="*/ 3505202 w 3555152"/>
                  <a:gd name="connsiteY6" fmla="*/ 13855 h 4984097"/>
                  <a:gd name="connsiteX0" fmla="*/ 3505202 w 3509945"/>
                  <a:gd name="connsiteY0" fmla="*/ 13855 h 4984097"/>
                  <a:gd name="connsiteX1" fmla="*/ 2355272 w 3509945"/>
                  <a:gd name="connsiteY1" fmla="*/ 1773381 h 4984097"/>
                  <a:gd name="connsiteX2" fmla="*/ 706582 w 3509945"/>
                  <a:gd name="connsiteY2" fmla="*/ 2355272 h 4984097"/>
                  <a:gd name="connsiteX3" fmla="*/ 498764 w 3509945"/>
                  <a:gd name="connsiteY3" fmla="*/ 4281054 h 4984097"/>
                  <a:gd name="connsiteX4" fmla="*/ 13855 w 3509945"/>
                  <a:gd name="connsiteY4" fmla="*/ 4682836 h 4984097"/>
                  <a:gd name="connsiteX5" fmla="*/ 0 w 3509945"/>
                  <a:gd name="connsiteY5" fmla="*/ 0 h 4984097"/>
                  <a:gd name="connsiteX6" fmla="*/ 3505202 w 3509945"/>
                  <a:gd name="connsiteY6" fmla="*/ 13855 h 4984097"/>
                  <a:gd name="connsiteX0" fmla="*/ 3505202 w 3510195"/>
                  <a:gd name="connsiteY0" fmla="*/ 13855 h 4984097"/>
                  <a:gd name="connsiteX1" fmla="*/ 2355272 w 3510195"/>
                  <a:gd name="connsiteY1" fmla="*/ 1773381 h 4984097"/>
                  <a:gd name="connsiteX2" fmla="*/ 706582 w 3510195"/>
                  <a:gd name="connsiteY2" fmla="*/ 2355272 h 4984097"/>
                  <a:gd name="connsiteX3" fmla="*/ 498764 w 3510195"/>
                  <a:gd name="connsiteY3" fmla="*/ 4281054 h 4984097"/>
                  <a:gd name="connsiteX4" fmla="*/ 13855 w 3510195"/>
                  <a:gd name="connsiteY4" fmla="*/ 4682836 h 4984097"/>
                  <a:gd name="connsiteX5" fmla="*/ 0 w 3510195"/>
                  <a:gd name="connsiteY5" fmla="*/ 0 h 4984097"/>
                  <a:gd name="connsiteX6" fmla="*/ 3505202 w 3510195"/>
                  <a:gd name="connsiteY6" fmla="*/ 13855 h 4984097"/>
                  <a:gd name="connsiteX0" fmla="*/ 3505202 w 3510379"/>
                  <a:gd name="connsiteY0" fmla="*/ 13855 h 4984097"/>
                  <a:gd name="connsiteX1" fmla="*/ 2382981 w 3510379"/>
                  <a:gd name="connsiteY1" fmla="*/ 1911927 h 4984097"/>
                  <a:gd name="connsiteX2" fmla="*/ 706582 w 3510379"/>
                  <a:gd name="connsiteY2" fmla="*/ 2355272 h 4984097"/>
                  <a:gd name="connsiteX3" fmla="*/ 498764 w 3510379"/>
                  <a:gd name="connsiteY3" fmla="*/ 4281054 h 4984097"/>
                  <a:gd name="connsiteX4" fmla="*/ 13855 w 3510379"/>
                  <a:gd name="connsiteY4" fmla="*/ 4682836 h 4984097"/>
                  <a:gd name="connsiteX5" fmla="*/ 0 w 3510379"/>
                  <a:gd name="connsiteY5" fmla="*/ 0 h 4984097"/>
                  <a:gd name="connsiteX6" fmla="*/ 3505202 w 3510379"/>
                  <a:gd name="connsiteY6" fmla="*/ 13855 h 4984097"/>
                  <a:gd name="connsiteX0" fmla="*/ 3865420 w 3868973"/>
                  <a:gd name="connsiteY0" fmla="*/ 13855 h 4984097"/>
                  <a:gd name="connsiteX1" fmla="*/ 2382981 w 3868973"/>
                  <a:gd name="connsiteY1" fmla="*/ 1911927 h 4984097"/>
                  <a:gd name="connsiteX2" fmla="*/ 706582 w 3868973"/>
                  <a:gd name="connsiteY2" fmla="*/ 2355272 h 4984097"/>
                  <a:gd name="connsiteX3" fmla="*/ 498764 w 3868973"/>
                  <a:gd name="connsiteY3" fmla="*/ 4281054 h 4984097"/>
                  <a:gd name="connsiteX4" fmla="*/ 13855 w 3868973"/>
                  <a:gd name="connsiteY4" fmla="*/ 4682836 h 4984097"/>
                  <a:gd name="connsiteX5" fmla="*/ 0 w 3868973"/>
                  <a:gd name="connsiteY5" fmla="*/ 0 h 4984097"/>
                  <a:gd name="connsiteX6" fmla="*/ 3865420 w 3868973"/>
                  <a:gd name="connsiteY6" fmla="*/ 13855 h 4984097"/>
                  <a:gd name="connsiteX0" fmla="*/ 3865420 w 3873426"/>
                  <a:gd name="connsiteY0" fmla="*/ 13855 h 4984097"/>
                  <a:gd name="connsiteX1" fmla="*/ 2992581 w 3873426"/>
                  <a:gd name="connsiteY1" fmla="*/ 1717964 h 4984097"/>
                  <a:gd name="connsiteX2" fmla="*/ 706582 w 3873426"/>
                  <a:gd name="connsiteY2" fmla="*/ 2355272 h 4984097"/>
                  <a:gd name="connsiteX3" fmla="*/ 498764 w 3873426"/>
                  <a:gd name="connsiteY3" fmla="*/ 4281054 h 4984097"/>
                  <a:gd name="connsiteX4" fmla="*/ 13855 w 3873426"/>
                  <a:gd name="connsiteY4" fmla="*/ 4682836 h 4984097"/>
                  <a:gd name="connsiteX5" fmla="*/ 0 w 3873426"/>
                  <a:gd name="connsiteY5" fmla="*/ 0 h 4984097"/>
                  <a:gd name="connsiteX6" fmla="*/ 3865420 w 3873426"/>
                  <a:gd name="connsiteY6" fmla="*/ 13855 h 4984097"/>
                  <a:gd name="connsiteX0" fmla="*/ 3865420 w 3873179"/>
                  <a:gd name="connsiteY0" fmla="*/ 13855 h 4980543"/>
                  <a:gd name="connsiteX1" fmla="*/ 2992581 w 3873179"/>
                  <a:gd name="connsiteY1" fmla="*/ 1717964 h 4980543"/>
                  <a:gd name="connsiteX2" fmla="*/ 803564 w 3873179"/>
                  <a:gd name="connsiteY2" fmla="*/ 2466109 h 4980543"/>
                  <a:gd name="connsiteX3" fmla="*/ 498764 w 3873179"/>
                  <a:gd name="connsiteY3" fmla="*/ 4281054 h 4980543"/>
                  <a:gd name="connsiteX4" fmla="*/ 13855 w 3873179"/>
                  <a:gd name="connsiteY4" fmla="*/ 4682836 h 4980543"/>
                  <a:gd name="connsiteX5" fmla="*/ 0 w 3873179"/>
                  <a:gd name="connsiteY5" fmla="*/ 0 h 4980543"/>
                  <a:gd name="connsiteX6" fmla="*/ 3865420 w 3873179"/>
                  <a:gd name="connsiteY6" fmla="*/ 13855 h 4980543"/>
                  <a:gd name="connsiteX0" fmla="*/ 3532911 w 3549464"/>
                  <a:gd name="connsiteY0" fmla="*/ 138545 h 4980543"/>
                  <a:gd name="connsiteX1" fmla="*/ 2992581 w 3549464"/>
                  <a:gd name="connsiteY1" fmla="*/ 1717964 h 4980543"/>
                  <a:gd name="connsiteX2" fmla="*/ 803564 w 3549464"/>
                  <a:gd name="connsiteY2" fmla="*/ 2466109 h 4980543"/>
                  <a:gd name="connsiteX3" fmla="*/ 498764 w 3549464"/>
                  <a:gd name="connsiteY3" fmla="*/ 4281054 h 4980543"/>
                  <a:gd name="connsiteX4" fmla="*/ 13855 w 3549464"/>
                  <a:gd name="connsiteY4" fmla="*/ 4682836 h 4980543"/>
                  <a:gd name="connsiteX5" fmla="*/ 0 w 3549464"/>
                  <a:gd name="connsiteY5" fmla="*/ 0 h 4980543"/>
                  <a:gd name="connsiteX6" fmla="*/ 3532911 w 3549464"/>
                  <a:gd name="connsiteY6" fmla="*/ 138545 h 4980543"/>
                  <a:gd name="connsiteX0" fmla="*/ 3546766 w 3562611"/>
                  <a:gd name="connsiteY0" fmla="*/ 0 h 5008253"/>
                  <a:gd name="connsiteX1" fmla="*/ 2992581 w 3562611"/>
                  <a:gd name="connsiteY1" fmla="*/ 1745674 h 5008253"/>
                  <a:gd name="connsiteX2" fmla="*/ 803564 w 3562611"/>
                  <a:gd name="connsiteY2" fmla="*/ 2493819 h 5008253"/>
                  <a:gd name="connsiteX3" fmla="*/ 498764 w 3562611"/>
                  <a:gd name="connsiteY3" fmla="*/ 4308764 h 5008253"/>
                  <a:gd name="connsiteX4" fmla="*/ 13855 w 3562611"/>
                  <a:gd name="connsiteY4" fmla="*/ 4710546 h 5008253"/>
                  <a:gd name="connsiteX5" fmla="*/ 0 w 3562611"/>
                  <a:gd name="connsiteY5" fmla="*/ 27710 h 5008253"/>
                  <a:gd name="connsiteX6" fmla="*/ 3546766 w 3562611"/>
                  <a:gd name="connsiteY6" fmla="*/ 0 h 5008253"/>
                  <a:gd name="connsiteX0" fmla="*/ 3546766 w 3706909"/>
                  <a:gd name="connsiteY0" fmla="*/ 0 h 5008253"/>
                  <a:gd name="connsiteX1" fmla="*/ 2992581 w 3706909"/>
                  <a:gd name="connsiteY1" fmla="*/ 1745674 h 5008253"/>
                  <a:gd name="connsiteX2" fmla="*/ 803564 w 3706909"/>
                  <a:gd name="connsiteY2" fmla="*/ 2493819 h 5008253"/>
                  <a:gd name="connsiteX3" fmla="*/ 498764 w 3706909"/>
                  <a:gd name="connsiteY3" fmla="*/ 4308764 h 5008253"/>
                  <a:gd name="connsiteX4" fmla="*/ 13855 w 3706909"/>
                  <a:gd name="connsiteY4" fmla="*/ 4710546 h 5008253"/>
                  <a:gd name="connsiteX5" fmla="*/ 0 w 3706909"/>
                  <a:gd name="connsiteY5" fmla="*/ 27710 h 5008253"/>
                  <a:gd name="connsiteX6" fmla="*/ 3546766 w 3706909"/>
                  <a:gd name="connsiteY6" fmla="*/ 0 h 5008253"/>
                  <a:gd name="connsiteX0" fmla="*/ 3546766 w 3576888"/>
                  <a:gd name="connsiteY0" fmla="*/ 0 h 5008253"/>
                  <a:gd name="connsiteX1" fmla="*/ 2992581 w 3576888"/>
                  <a:gd name="connsiteY1" fmla="*/ 1745674 h 5008253"/>
                  <a:gd name="connsiteX2" fmla="*/ 803564 w 3576888"/>
                  <a:gd name="connsiteY2" fmla="*/ 2493819 h 5008253"/>
                  <a:gd name="connsiteX3" fmla="*/ 498764 w 3576888"/>
                  <a:gd name="connsiteY3" fmla="*/ 4308764 h 5008253"/>
                  <a:gd name="connsiteX4" fmla="*/ 13855 w 3576888"/>
                  <a:gd name="connsiteY4" fmla="*/ 4710546 h 5008253"/>
                  <a:gd name="connsiteX5" fmla="*/ 0 w 3576888"/>
                  <a:gd name="connsiteY5" fmla="*/ 27710 h 5008253"/>
                  <a:gd name="connsiteX6" fmla="*/ 3546766 w 3576888"/>
                  <a:gd name="connsiteY6" fmla="*/ 0 h 5008253"/>
                  <a:gd name="connsiteX0" fmla="*/ 3546766 w 3560729"/>
                  <a:gd name="connsiteY0" fmla="*/ 0 h 5008253"/>
                  <a:gd name="connsiteX1" fmla="*/ 2604653 w 3560729"/>
                  <a:gd name="connsiteY1" fmla="*/ 1814947 h 5008253"/>
                  <a:gd name="connsiteX2" fmla="*/ 803564 w 3560729"/>
                  <a:gd name="connsiteY2" fmla="*/ 2493819 h 5008253"/>
                  <a:gd name="connsiteX3" fmla="*/ 498764 w 3560729"/>
                  <a:gd name="connsiteY3" fmla="*/ 4308764 h 5008253"/>
                  <a:gd name="connsiteX4" fmla="*/ 13855 w 3560729"/>
                  <a:gd name="connsiteY4" fmla="*/ 4710546 h 5008253"/>
                  <a:gd name="connsiteX5" fmla="*/ 0 w 3560729"/>
                  <a:gd name="connsiteY5" fmla="*/ 27710 h 5008253"/>
                  <a:gd name="connsiteX6" fmla="*/ 3546766 w 3560729"/>
                  <a:gd name="connsiteY6" fmla="*/ 0 h 5008253"/>
                  <a:gd name="connsiteX0" fmla="*/ 3546766 w 3560729"/>
                  <a:gd name="connsiteY0" fmla="*/ 0 h 5022108"/>
                  <a:gd name="connsiteX1" fmla="*/ 2604653 w 3560729"/>
                  <a:gd name="connsiteY1" fmla="*/ 1828802 h 5022108"/>
                  <a:gd name="connsiteX2" fmla="*/ 803564 w 3560729"/>
                  <a:gd name="connsiteY2" fmla="*/ 2507674 h 5022108"/>
                  <a:gd name="connsiteX3" fmla="*/ 498764 w 3560729"/>
                  <a:gd name="connsiteY3" fmla="*/ 4322619 h 5022108"/>
                  <a:gd name="connsiteX4" fmla="*/ 13855 w 3560729"/>
                  <a:gd name="connsiteY4" fmla="*/ 4724401 h 5022108"/>
                  <a:gd name="connsiteX5" fmla="*/ 0 w 3560729"/>
                  <a:gd name="connsiteY5" fmla="*/ 41565 h 5022108"/>
                  <a:gd name="connsiteX6" fmla="*/ 3546766 w 3560729"/>
                  <a:gd name="connsiteY6" fmla="*/ 0 h 5022108"/>
                  <a:gd name="connsiteX0" fmla="*/ 3546766 w 3560729"/>
                  <a:gd name="connsiteY0" fmla="*/ 0 h 5028368"/>
                  <a:gd name="connsiteX1" fmla="*/ 2604653 w 3560729"/>
                  <a:gd name="connsiteY1" fmla="*/ 1828802 h 5028368"/>
                  <a:gd name="connsiteX2" fmla="*/ 803564 w 3560729"/>
                  <a:gd name="connsiteY2" fmla="*/ 2313710 h 5028368"/>
                  <a:gd name="connsiteX3" fmla="*/ 498764 w 3560729"/>
                  <a:gd name="connsiteY3" fmla="*/ 4322619 h 5028368"/>
                  <a:gd name="connsiteX4" fmla="*/ 13855 w 3560729"/>
                  <a:gd name="connsiteY4" fmla="*/ 4724401 h 5028368"/>
                  <a:gd name="connsiteX5" fmla="*/ 0 w 3560729"/>
                  <a:gd name="connsiteY5" fmla="*/ 41565 h 5028368"/>
                  <a:gd name="connsiteX6" fmla="*/ 3546766 w 3560729"/>
                  <a:gd name="connsiteY6" fmla="*/ 0 h 5028368"/>
                  <a:gd name="connsiteX0" fmla="*/ 3546766 w 3567061"/>
                  <a:gd name="connsiteY0" fmla="*/ 0 h 5028368"/>
                  <a:gd name="connsiteX1" fmla="*/ 2826326 w 3567061"/>
                  <a:gd name="connsiteY1" fmla="*/ 1731820 h 5028368"/>
                  <a:gd name="connsiteX2" fmla="*/ 803564 w 3567061"/>
                  <a:gd name="connsiteY2" fmla="*/ 2313710 h 5028368"/>
                  <a:gd name="connsiteX3" fmla="*/ 498764 w 3567061"/>
                  <a:gd name="connsiteY3" fmla="*/ 4322619 h 5028368"/>
                  <a:gd name="connsiteX4" fmla="*/ 13855 w 3567061"/>
                  <a:gd name="connsiteY4" fmla="*/ 4724401 h 5028368"/>
                  <a:gd name="connsiteX5" fmla="*/ 0 w 3567061"/>
                  <a:gd name="connsiteY5" fmla="*/ 41565 h 5028368"/>
                  <a:gd name="connsiteX6" fmla="*/ 3546766 w 3567061"/>
                  <a:gd name="connsiteY6" fmla="*/ 0 h 5028368"/>
                  <a:gd name="connsiteX0" fmla="*/ 3546766 w 3567061"/>
                  <a:gd name="connsiteY0" fmla="*/ 0 h 4939815"/>
                  <a:gd name="connsiteX1" fmla="*/ 2826326 w 3567061"/>
                  <a:gd name="connsiteY1" fmla="*/ 1731820 h 4939815"/>
                  <a:gd name="connsiteX2" fmla="*/ 803564 w 3567061"/>
                  <a:gd name="connsiteY2" fmla="*/ 2313710 h 4939815"/>
                  <a:gd name="connsiteX3" fmla="*/ 1066801 w 3567061"/>
                  <a:gd name="connsiteY3" fmla="*/ 3782292 h 4939815"/>
                  <a:gd name="connsiteX4" fmla="*/ 13855 w 3567061"/>
                  <a:gd name="connsiteY4" fmla="*/ 4724401 h 4939815"/>
                  <a:gd name="connsiteX5" fmla="*/ 0 w 3567061"/>
                  <a:gd name="connsiteY5" fmla="*/ 41565 h 4939815"/>
                  <a:gd name="connsiteX6" fmla="*/ 3546766 w 3567061"/>
                  <a:gd name="connsiteY6" fmla="*/ 0 h 4939815"/>
                  <a:gd name="connsiteX0" fmla="*/ 3546766 w 3567427"/>
                  <a:gd name="connsiteY0" fmla="*/ 0 h 4944652"/>
                  <a:gd name="connsiteX1" fmla="*/ 2826326 w 3567427"/>
                  <a:gd name="connsiteY1" fmla="*/ 1731820 h 4944652"/>
                  <a:gd name="connsiteX2" fmla="*/ 748145 w 3567427"/>
                  <a:gd name="connsiteY2" fmla="*/ 2050474 h 4944652"/>
                  <a:gd name="connsiteX3" fmla="*/ 1066801 w 3567427"/>
                  <a:gd name="connsiteY3" fmla="*/ 3782292 h 4944652"/>
                  <a:gd name="connsiteX4" fmla="*/ 13855 w 3567427"/>
                  <a:gd name="connsiteY4" fmla="*/ 4724401 h 4944652"/>
                  <a:gd name="connsiteX5" fmla="*/ 0 w 3567427"/>
                  <a:gd name="connsiteY5" fmla="*/ 41565 h 4944652"/>
                  <a:gd name="connsiteX6" fmla="*/ 3546766 w 3567427"/>
                  <a:gd name="connsiteY6" fmla="*/ 0 h 4944652"/>
                  <a:gd name="connsiteX0" fmla="*/ 3546766 w 3566619"/>
                  <a:gd name="connsiteY0" fmla="*/ 0 h 4940065"/>
                  <a:gd name="connsiteX1" fmla="*/ 2826326 w 3566619"/>
                  <a:gd name="connsiteY1" fmla="*/ 1731820 h 4940065"/>
                  <a:gd name="connsiteX2" fmla="*/ 872836 w 3566619"/>
                  <a:gd name="connsiteY2" fmla="*/ 2299856 h 4940065"/>
                  <a:gd name="connsiteX3" fmla="*/ 1066801 w 3566619"/>
                  <a:gd name="connsiteY3" fmla="*/ 3782292 h 4940065"/>
                  <a:gd name="connsiteX4" fmla="*/ 13855 w 3566619"/>
                  <a:gd name="connsiteY4" fmla="*/ 4724401 h 4940065"/>
                  <a:gd name="connsiteX5" fmla="*/ 0 w 3566619"/>
                  <a:gd name="connsiteY5" fmla="*/ 41565 h 4940065"/>
                  <a:gd name="connsiteX6" fmla="*/ 3546766 w 3566619"/>
                  <a:gd name="connsiteY6" fmla="*/ 0 h 4940065"/>
                  <a:gd name="connsiteX0" fmla="*/ 3546766 w 3566619"/>
                  <a:gd name="connsiteY0" fmla="*/ 0 h 4943391"/>
                  <a:gd name="connsiteX1" fmla="*/ 2826326 w 3566619"/>
                  <a:gd name="connsiteY1" fmla="*/ 1731820 h 4943391"/>
                  <a:gd name="connsiteX2" fmla="*/ 872836 w 3566619"/>
                  <a:gd name="connsiteY2" fmla="*/ 2299856 h 4943391"/>
                  <a:gd name="connsiteX3" fmla="*/ 1343891 w 3566619"/>
                  <a:gd name="connsiteY3" fmla="*/ 3810001 h 4943391"/>
                  <a:gd name="connsiteX4" fmla="*/ 13855 w 3566619"/>
                  <a:gd name="connsiteY4" fmla="*/ 4724401 h 4943391"/>
                  <a:gd name="connsiteX5" fmla="*/ 0 w 3566619"/>
                  <a:gd name="connsiteY5" fmla="*/ 41565 h 4943391"/>
                  <a:gd name="connsiteX6" fmla="*/ 3546766 w 3566619"/>
                  <a:gd name="connsiteY6" fmla="*/ 0 h 4943391"/>
                  <a:gd name="connsiteX0" fmla="*/ 3546766 w 3566619"/>
                  <a:gd name="connsiteY0" fmla="*/ 0 h 4955848"/>
                  <a:gd name="connsiteX1" fmla="*/ 2826326 w 3566619"/>
                  <a:gd name="connsiteY1" fmla="*/ 1731820 h 4955848"/>
                  <a:gd name="connsiteX2" fmla="*/ 872836 w 3566619"/>
                  <a:gd name="connsiteY2" fmla="*/ 2299856 h 4955848"/>
                  <a:gd name="connsiteX3" fmla="*/ 1136073 w 3566619"/>
                  <a:gd name="connsiteY3" fmla="*/ 3906983 h 4955848"/>
                  <a:gd name="connsiteX4" fmla="*/ 13855 w 3566619"/>
                  <a:gd name="connsiteY4" fmla="*/ 4724401 h 4955848"/>
                  <a:gd name="connsiteX5" fmla="*/ 0 w 3566619"/>
                  <a:gd name="connsiteY5" fmla="*/ 41565 h 4955848"/>
                  <a:gd name="connsiteX6" fmla="*/ 3546766 w 3566619"/>
                  <a:gd name="connsiteY6" fmla="*/ 0 h 4955848"/>
                  <a:gd name="connsiteX0" fmla="*/ 3546766 w 3609882"/>
                  <a:gd name="connsiteY0" fmla="*/ 0 h 4955848"/>
                  <a:gd name="connsiteX1" fmla="*/ 3214254 w 3609882"/>
                  <a:gd name="connsiteY1" fmla="*/ 1579420 h 4955848"/>
                  <a:gd name="connsiteX2" fmla="*/ 872836 w 3609882"/>
                  <a:gd name="connsiteY2" fmla="*/ 2299856 h 4955848"/>
                  <a:gd name="connsiteX3" fmla="*/ 1136073 w 3609882"/>
                  <a:gd name="connsiteY3" fmla="*/ 3906983 h 4955848"/>
                  <a:gd name="connsiteX4" fmla="*/ 13855 w 3609882"/>
                  <a:gd name="connsiteY4" fmla="*/ 4724401 h 4955848"/>
                  <a:gd name="connsiteX5" fmla="*/ 0 w 3609882"/>
                  <a:gd name="connsiteY5" fmla="*/ 41565 h 4955848"/>
                  <a:gd name="connsiteX6" fmla="*/ 3546766 w 3609882"/>
                  <a:gd name="connsiteY6" fmla="*/ 0 h 4955848"/>
                  <a:gd name="connsiteX0" fmla="*/ 3546766 w 3609882"/>
                  <a:gd name="connsiteY0" fmla="*/ 0 h 4957825"/>
                  <a:gd name="connsiteX1" fmla="*/ 3214254 w 3609882"/>
                  <a:gd name="connsiteY1" fmla="*/ 1579420 h 4957825"/>
                  <a:gd name="connsiteX2" fmla="*/ 872836 w 3609882"/>
                  <a:gd name="connsiteY2" fmla="*/ 2299856 h 4957825"/>
                  <a:gd name="connsiteX3" fmla="*/ 1136073 w 3609882"/>
                  <a:gd name="connsiteY3" fmla="*/ 3906983 h 4957825"/>
                  <a:gd name="connsiteX4" fmla="*/ 13855 w 3609882"/>
                  <a:gd name="connsiteY4" fmla="*/ 4724401 h 4957825"/>
                  <a:gd name="connsiteX5" fmla="*/ 0 w 3609882"/>
                  <a:gd name="connsiteY5" fmla="*/ 41565 h 4957825"/>
                  <a:gd name="connsiteX6" fmla="*/ 3546766 w 3609882"/>
                  <a:gd name="connsiteY6" fmla="*/ 0 h 4957825"/>
                  <a:gd name="connsiteX0" fmla="*/ 3635098 w 3698214"/>
                  <a:gd name="connsiteY0" fmla="*/ 0 h 4956688"/>
                  <a:gd name="connsiteX1" fmla="*/ 3302586 w 3698214"/>
                  <a:gd name="connsiteY1" fmla="*/ 1579420 h 4956688"/>
                  <a:gd name="connsiteX2" fmla="*/ 961168 w 3698214"/>
                  <a:gd name="connsiteY2" fmla="*/ 2299856 h 4956688"/>
                  <a:gd name="connsiteX3" fmla="*/ 1432223 w 3698214"/>
                  <a:gd name="connsiteY3" fmla="*/ 4045529 h 4956688"/>
                  <a:gd name="connsiteX4" fmla="*/ 102187 w 3698214"/>
                  <a:gd name="connsiteY4" fmla="*/ 4724401 h 4956688"/>
                  <a:gd name="connsiteX5" fmla="*/ 88332 w 3698214"/>
                  <a:gd name="connsiteY5" fmla="*/ 41565 h 4956688"/>
                  <a:gd name="connsiteX6" fmla="*/ 3635098 w 3698214"/>
                  <a:gd name="connsiteY6" fmla="*/ 0 h 4956688"/>
                  <a:gd name="connsiteX0" fmla="*/ 3635098 w 3698214"/>
                  <a:gd name="connsiteY0" fmla="*/ 0 h 4956688"/>
                  <a:gd name="connsiteX1" fmla="*/ 3302586 w 3698214"/>
                  <a:gd name="connsiteY1" fmla="*/ 1579420 h 4956688"/>
                  <a:gd name="connsiteX2" fmla="*/ 961168 w 3698214"/>
                  <a:gd name="connsiteY2" fmla="*/ 2299856 h 4956688"/>
                  <a:gd name="connsiteX3" fmla="*/ 1432223 w 3698214"/>
                  <a:gd name="connsiteY3" fmla="*/ 4045529 h 4956688"/>
                  <a:gd name="connsiteX4" fmla="*/ 102187 w 3698214"/>
                  <a:gd name="connsiteY4" fmla="*/ 4724401 h 4956688"/>
                  <a:gd name="connsiteX5" fmla="*/ 88332 w 3698214"/>
                  <a:gd name="connsiteY5" fmla="*/ 41565 h 4956688"/>
                  <a:gd name="connsiteX6" fmla="*/ 3635098 w 3698214"/>
                  <a:gd name="connsiteY6" fmla="*/ 0 h 4956688"/>
                  <a:gd name="connsiteX0" fmla="*/ 3635098 w 3698214"/>
                  <a:gd name="connsiteY0" fmla="*/ 0 h 4956688"/>
                  <a:gd name="connsiteX1" fmla="*/ 3302586 w 3698214"/>
                  <a:gd name="connsiteY1" fmla="*/ 1579420 h 4956688"/>
                  <a:gd name="connsiteX2" fmla="*/ 961168 w 3698214"/>
                  <a:gd name="connsiteY2" fmla="*/ 2299856 h 4956688"/>
                  <a:gd name="connsiteX3" fmla="*/ 1432223 w 3698214"/>
                  <a:gd name="connsiteY3" fmla="*/ 4045529 h 4956688"/>
                  <a:gd name="connsiteX4" fmla="*/ 102187 w 3698214"/>
                  <a:gd name="connsiteY4" fmla="*/ 4724401 h 4956688"/>
                  <a:gd name="connsiteX5" fmla="*/ 88332 w 3698214"/>
                  <a:gd name="connsiteY5" fmla="*/ 41565 h 4956688"/>
                  <a:gd name="connsiteX6" fmla="*/ 3635098 w 3698214"/>
                  <a:gd name="connsiteY6" fmla="*/ 0 h 4956688"/>
                  <a:gd name="connsiteX0" fmla="*/ 3591845 w 3654961"/>
                  <a:gd name="connsiteY0" fmla="*/ 0 h 4968373"/>
                  <a:gd name="connsiteX1" fmla="*/ 3259333 w 3654961"/>
                  <a:gd name="connsiteY1" fmla="*/ 1579420 h 4968373"/>
                  <a:gd name="connsiteX2" fmla="*/ 917915 w 3654961"/>
                  <a:gd name="connsiteY2" fmla="*/ 2299856 h 4968373"/>
                  <a:gd name="connsiteX3" fmla="*/ 1388970 w 3654961"/>
                  <a:gd name="connsiteY3" fmla="*/ 4045529 h 4968373"/>
                  <a:gd name="connsiteX4" fmla="*/ 58934 w 3654961"/>
                  <a:gd name="connsiteY4" fmla="*/ 4724401 h 4968373"/>
                  <a:gd name="connsiteX5" fmla="*/ 45079 w 3654961"/>
                  <a:gd name="connsiteY5" fmla="*/ 41565 h 4968373"/>
                  <a:gd name="connsiteX6" fmla="*/ 3591845 w 3654961"/>
                  <a:gd name="connsiteY6" fmla="*/ 0 h 4968373"/>
                  <a:gd name="connsiteX0" fmla="*/ 3591845 w 3654961"/>
                  <a:gd name="connsiteY0" fmla="*/ 0 h 4967280"/>
                  <a:gd name="connsiteX1" fmla="*/ 3259333 w 3654961"/>
                  <a:gd name="connsiteY1" fmla="*/ 1579420 h 4967280"/>
                  <a:gd name="connsiteX2" fmla="*/ 917915 w 3654961"/>
                  <a:gd name="connsiteY2" fmla="*/ 2299856 h 4967280"/>
                  <a:gd name="connsiteX3" fmla="*/ 1388970 w 3654961"/>
                  <a:gd name="connsiteY3" fmla="*/ 4045529 h 4967280"/>
                  <a:gd name="connsiteX4" fmla="*/ 58934 w 3654961"/>
                  <a:gd name="connsiteY4" fmla="*/ 4724401 h 4967280"/>
                  <a:gd name="connsiteX5" fmla="*/ 45079 w 3654961"/>
                  <a:gd name="connsiteY5" fmla="*/ 41565 h 4967280"/>
                  <a:gd name="connsiteX6" fmla="*/ 3591845 w 3654961"/>
                  <a:gd name="connsiteY6" fmla="*/ 0 h 4967280"/>
                  <a:gd name="connsiteX0" fmla="*/ 3591845 w 3654961"/>
                  <a:gd name="connsiteY0" fmla="*/ 0 h 4979298"/>
                  <a:gd name="connsiteX1" fmla="*/ 3259333 w 3654961"/>
                  <a:gd name="connsiteY1" fmla="*/ 1579420 h 4979298"/>
                  <a:gd name="connsiteX2" fmla="*/ 917915 w 3654961"/>
                  <a:gd name="connsiteY2" fmla="*/ 2299856 h 4979298"/>
                  <a:gd name="connsiteX3" fmla="*/ 1388970 w 3654961"/>
                  <a:gd name="connsiteY3" fmla="*/ 4045529 h 4979298"/>
                  <a:gd name="connsiteX4" fmla="*/ 58934 w 3654961"/>
                  <a:gd name="connsiteY4" fmla="*/ 4738255 h 4979298"/>
                  <a:gd name="connsiteX5" fmla="*/ 45079 w 3654961"/>
                  <a:gd name="connsiteY5" fmla="*/ 41565 h 4979298"/>
                  <a:gd name="connsiteX6" fmla="*/ 3591845 w 3654961"/>
                  <a:gd name="connsiteY6" fmla="*/ 0 h 4979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654961" h="4979298">
                    <a:moveTo>
                      <a:pt x="3591845" y="0"/>
                    </a:moveTo>
                    <a:cubicBezTo>
                      <a:pt x="3704991" y="635000"/>
                      <a:pt x="3704988" y="1196111"/>
                      <a:pt x="3259333" y="1579420"/>
                    </a:cubicBezTo>
                    <a:cubicBezTo>
                      <a:pt x="2813678" y="1962729"/>
                      <a:pt x="1229642" y="1888838"/>
                      <a:pt x="917915" y="2299856"/>
                    </a:cubicBezTo>
                    <a:cubicBezTo>
                      <a:pt x="606188" y="2710874"/>
                      <a:pt x="1532133" y="3639129"/>
                      <a:pt x="1388970" y="4045529"/>
                    </a:cubicBezTo>
                    <a:cubicBezTo>
                      <a:pt x="1245807" y="4451929"/>
                      <a:pt x="185461" y="5430703"/>
                      <a:pt x="58934" y="4738255"/>
                    </a:cubicBezTo>
                    <a:cubicBezTo>
                      <a:pt x="-67593" y="4045807"/>
                      <a:pt x="49697" y="1602510"/>
                      <a:pt x="45079" y="41565"/>
                    </a:cubicBezTo>
                    <a:lnTo>
                      <a:pt x="359184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84407" tIns="42203" rIns="84407" bIns="42203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th-TH" sz="1661"/>
              </a:p>
            </p:txBody>
          </p:sp>
          <p:sp>
            <p:nvSpPr>
              <p:cNvPr id="23" name="รูปแบบอิสระ: รูปร่าง 22">
                <a:extLst>
                  <a:ext uri="{FF2B5EF4-FFF2-40B4-BE49-F238E27FC236}">
                    <a16:creationId xmlns:a16="http://schemas.microsoft.com/office/drawing/2014/main" id="{D9CEDDBE-8C27-4A8F-9572-814A7BE126F2}"/>
                  </a:ext>
                </a:extLst>
              </p:cNvPr>
              <p:cNvSpPr/>
              <p:nvPr/>
            </p:nvSpPr>
            <p:spPr>
              <a:xfrm>
                <a:off x="-13854" y="-53779"/>
                <a:ext cx="5988928" cy="3844532"/>
              </a:xfrm>
              <a:custGeom>
                <a:avLst/>
                <a:gdLst>
                  <a:gd name="connsiteX0" fmla="*/ 5791200 w 5791200"/>
                  <a:gd name="connsiteY0" fmla="*/ 13854 h 3574472"/>
                  <a:gd name="connsiteX1" fmla="*/ 3061855 w 5791200"/>
                  <a:gd name="connsiteY1" fmla="*/ 678872 h 3574472"/>
                  <a:gd name="connsiteX2" fmla="*/ 2992582 w 5791200"/>
                  <a:gd name="connsiteY2" fmla="*/ 1607127 h 3574472"/>
                  <a:gd name="connsiteX3" fmla="*/ 1413164 w 5791200"/>
                  <a:gd name="connsiteY3" fmla="*/ 1870363 h 3574472"/>
                  <a:gd name="connsiteX4" fmla="*/ 0 w 5791200"/>
                  <a:gd name="connsiteY4" fmla="*/ 3574472 h 3574472"/>
                  <a:gd name="connsiteX5" fmla="*/ 55418 w 5791200"/>
                  <a:gd name="connsiteY5" fmla="*/ 0 h 3574472"/>
                  <a:gd name="connsiteX6" fmla="*/ 5791200 w 5791200"/>
                  <a:gd name="connsiteY6" fmla="*/ 13854 h 3574472"/>
                  <a:gd name="connsiteX0" fmla="*/ 5822003 w 5822003"/>
                  <a:gd name="connsiteY0" fmla="*/ 28151 h 3588769"/>
                  <a:gd name="connsiteX1" fmla="*/ 3092658 w 5822003"/>
                  <a:gd name="connsiteY1" fmla="*/ 693169 h 3588769"/>
                  <a:gd name="connsiteX2" fmla="*/ 3023385 w 5822003"/>
                  <a:gd name="connsiteY2" fmla="*/ 1621424 h 3588769"/>
                  <a:gd name="connsiteX3" fmla="*/ 1443967 w 5822003"/>
                  <a:gd name="connsiteY3" fmla="*/ 1884660 h 3588769"/>
                  <a:gd name="connsiteX4" fmla="*/ 30803 w 5822003"/>
                  <a:gd name="connsiteY4" fmla="*/ 3588769 h 3588769"/>
                  <a:gd name="connsiteX5" fmla="*/ 0 w 5822003"/>
                  <a:gd name="connsiteY5" fmla="*/ 0 h 3588769"/>
                  <a:gd name="connsiteX6" fmla="*/ 5822003 w 5822003"/>
                  <a:gd name="connsiteY6" fmla="*/ 28151 h 3588769"/>
                  <a:gd name="connsiteX0" fmla="*/ 5879484 w 5879484"/>
                  <a:gd name="connsiteY0" fmla="*/ 42449 h 3603067"/>
                  <a:gd name="connsiteX1" fmla="*/ 3150139 w 5879484"/>
                  <a:gd name="connsiteY1" fmla="*/ 707467 h 3603067"/>
                  <a:gd name="connsiteX2" fmla="*/ 3080866 w 5879484"/>
                  <a:gd name="connsiteY2" fmla="*/ 1635722 h 3603067"/>
                  <a:gd name="connsiteX3" fmla="*/ 1501448 w 5879484"/>
                  <a:gd name="connsiteY3" fmla="*/ 1898958 h 3603067"/>
                  <a:gd name="connsiteX4" fmla="*/ 88284 w 5879484"/>
                  <a:gd name="connsiteY4" fmla="*/ 3603067 h 3603067"/>
                  <a:gd name="connsiteX5" fmla="*/ 0 w 5879484"/>
                  <a:gd name="connsiteY5" fmla="*/ 0 h 3603067"/>
                  <a:gd name="connsiteX6" fmla="*/ 5879484 w 5879484"/>
                  <a:gd name="connsiteY6" fmla="*/ 42449 h 3603067"/>
                  <a:gd name="connsiteX0" fmla="*/ 5879484 w 5879484"/>
                  <a:gd name="connsiteY0" fmla="*/ 42449 h 3603067"/>
                  <a:gd name="connsiteX1" fmla="*/ 3150139 w 5879484"/>
                  <a:gd name="connsiteY1" fmla="*/ 707467 h 3603067"/>
                  <a:gd name="connsiteX2" fmla="*/ 3080866 w 5879484"/>
                  <a:gd name="connsiteY2" fmla="*/ 1635722 h 3603067"/>
                  <a:gd name="connsiteX3" fmla="*/ 1501448 w 5879484"/>
                  <a:gd name="connsiteY3" fmla="*/ 1898958 h 3603067"/>
                  <a:gd name="connsiteX4" fmla="*/ 2063 w 5879484"/>
                  <a:gd name="connsiteY4" fmla="*/ 3603067 h 3603067"/>
                  <a:gd name="connsiteX5" fmla="*/ 0 w 5879484"/>
                  <a:gd name="connsiteY5" fmla="*/ 0 h 3603067"/>
                  <a:gd name="connsiteX6" fmla="*/ 5879484 w 5879484"/>
                  <a:gd name="connsiteY6" fmla="*/ 42449 h 3603067"/>
                  <a:gd name="connsiteX0" fmla="*/ 6021126 w 6021126"/>
                  <a:gd name="connsiteY0" fmla="*/ 42449 h 3688855"/>
                  <a:gd name="connsiteX1" fmla="*/ 3291781 w 6021126"/>
                  <a:gd name="connsiteY1" fmla="*/ 707467 h 3688855"/>
                  <a:gd name="connsiteX2" fmla="*/ 3222508 w 6021126"/>
                  <a:gd name="connsiteY2" fmla="*/ 1635722 h 3688855"/>
                  <a:gd name="connsiteX3" fmla="*/ 1643090 w 6021126"/>
                  <a:gd name="connsiteY3" fmla="*/ 1898958 h 3688855"/>
                  <a:gd name="connsiteX4" fmla="*/ 2 w 6021126"/>
                  <a:gd name="connsiteY4" fmla="*/ 3688855 h 3688855"/>
                  <a:gd name="connsiteX5" fmla="*/ 141642 w 6021126"/>
                  <a:gd name="connsiteY5" fmla="*/ 0 h 3688855"/>
                  <a:gd name="connsiteX6" fmla="*/ 6021126 w 6021126"/>
                  <a:gd name="connsiteY6" fmla="*/ 42449 h 3688855"/>
                  <a:gd name="connsiteX0" fmla="*/ 6109408 w 6109408"/>
                  <a:gd name="connsiteY0" fmla="*/ 128236 h 3774642"/>
                  <a:gd name="connsiteX1" fmla="*/ 3380063 w 6109408"/>
                  <a:gd name="connsiteY1" fmla="*/ 793254 h 3774642"/>
                  <a:gd name="connsiteX2" fmla="*/ 3310790 w 6109408"/>
                  <a:gd name="connsiteY2" fmla="*/ 1721509 h 3774642"/>
                  <a:gd name="connsiteX3" fmla="*/ 1731372 w 6109408"/>
                  <a:gd name="connsiteY3" fmla="*/ 1984745 h 3774642"/>
                  <a:gd name="connsiteX4" fmla="*/ 88284 w 6109408"/>
                  <a:gd name="connsiteY4" fmla="*/ 3774642 h 3774642"/>
                  <a:gd name="connsiteX5" fmla="*/ 0 w 6109408"/>
                  <a:gd name="connsiteY5" fmla="*/ 0 h 3774642"/>
                  <a:gd name="connsiteX6" fmla="*/ 6109408 w 6109408"/>
                  <a:gd name="connsiteY6" fmla="*/ 128236 h 3774642"/>
                  <a:gd name="connsiteX0" fmla="*/ 6109408 w 6109408"/>
                  <a:gd name="connsiteY0" fmla="*/ 128236 h 3774642"/>
                  <a:gd name="connsiteX1" fmla="*/ 3380063 w 6109408"/>
                  <a:gd name="connsiteY1" fmla="*/ 793254 h 3774642"/>
                  <a:gd name="connsiteX2" fmla="*/ 3310790 w 6109408"/>
                  <a:gd name="connsiteY2" fmla="*/ 1721509 h 3774642"/>
                  <a:gd name="connsiteX3" fmla="*/ 1731372 w 6109408"/>
                  <a:gd name="connsiteY3" fmla="*/ 1984745 h 3774642"/>
                  <a:gd name="connsiteX4" fmla="*/ 88284 w 6109408"/>
                  <a:gd name="connsiteY4" fmla="*/ 3774642 h 3774642"/>
                  <a:gd name="connsiteX5" fmla="*/ 0 w 6109408"/>
                  <a:gd name="connsiteY5" fmla="*/ 0 h 3774642"/>
                  <a:gd name="connsiteX6" fmla="*/ 6109408 w 6109408"/>
                  <a:gd name="connsiteY6" fmla="*/ 128236 h 3774642"/>
                  <a:gd name="connsiteX0" fmla="*/ 6109408 w 6109408"/>
                  <a:gd name="connsiteY0" fmla="*/ 128236 h 3774642"/>
                  <a:gd name="connsiteX1" fmla="*/ 3380063 w 6109408"/>
                  <a:gd name="connsiteY1" fmla="*/ 793254 h 3774642"/>
                  <a:gd name="connsiteX2" fmla="*/ 3310790 w 6109408"/>
                  <a:gd name="connsiteY2" fmla="*/ 1721509 h 3774642"/>
                  <a:gd name="connsiteX3" fmla="*/ 1731372 w 6109408"/>
                  <a:gd name="connsiteY3" fmla="*/ 1984745 h 3774642"/>
                  <a:gd name="connsiteX4" fmla="*/ 88284 w 6109408"/>
                  <a:gd name="connsiteY4" fmla="*/ 3774642 h 3774642"/>
                  <a:gd name="connsiteX5" fmla="*/ 0 w 6109408"/>
                  <a:gd name="connsiteY5" fmla="*/ 0 h 3774642"/>
                  <a:gd name="connsiteX6" fmla="*/ 6109408 w 6109408"/>
                  <a:gd name="connsiteY6" fmla="*/ 128236 h 3774642"/>
                  <a:gd name="connsiteX0" fmla="*/ 6037557 w 6037557"/>
                  <a:gd name="connsiteY0" fmla="*/ 142533 h 3788939"/>
                  <a:gd name="connsiteX1" fmla="*/ 3308212 w 6037557"/>
                  <a:gd name="connsiteY1" fmla="*/ 807551 h 3788939"/>
                  <a:gd name="connsiteX2" fmla="*/ 3238939 w 6037557"/>
                  <a:gd name="connsiteY2" fmla="*/ 1735806 h 3788939"/>
                  <a:gd name="connsiteX3" fmla="*/ 1659521 w 6037557"/>
                  <a:gd name="connsiteY3" fmla="*/ 1999042 h 3788939"/>
                  <a:gd name="connsiteX4" fmla="*/ 16433 w 6037557"/>
                  <a:gd name="connsiteY4" fmla="*/ 3788939 h 3788939"/>
                  <a:gd name="connsiteX5" fmla="*/ 0 w 6037557"/>
                  <a:gd name="connsiteY5" fmla="*/ 0 h 3788939"/>
                  <a:gd name="connsiteX6" fmla="*/ 6037557 w 6037557"/>
                  <a:gd name="connsiteY6" fmla="*/ 142533 h 3788939"/>
                  <a:gd name="connsiteX0" fmla="*/ 6037557 w 6037557"/>
                  <a:gd name="connsiteY0" fmla="*/ 142533 h 3788939"/>
                  <a:gd name="connsiteX1" fmla="*/ 3308212 w 6037557"/>
                  <a:gd name="connsiteY1" fmla="*/ 807551 h 3788939"/>
                  <a:gd name="connsiteX2" fmla="*/ 3238939 w 6037557"/>
                  <a:gd name="connsiteY2" fmla="*/ 1735806 h 3788939"/>
                  <a:gd name="connsiteX3" fmla="*/ 1659521 w 6037557"/>
                  <a:gd name="connsiteY3" fmla="*/ 1999042 h 3788939"/>
                  <a:gd name="connsiteX4" fmla="*/ 16433 w 6037557"/>
                  <a:gd name="connsiteY4" fmla="*/ 3788939 h 3788939"/>
                  <a:gd name="connsiteX5" fmla="*/ 0 w 6037557"/>
                  <a:gd name="connsiteY5" fmla="*/ 0 h 3788939"/>
                  <a:gd name="connsiteX6" fmla="*/ 6037557 w 6037557"/>
                  <a:gd name="connsiteY6" fmla="*/ 142533 h 3788939"/>
                  <a:gd name="connsiteX0" fmla="*/ 6109407 w 6109407"/>
                  <a:gd name="connsiteY0" fmla="*/ 0 h 3789385"/>
                  <a:gd name="connsiteX1" fmla="*/ 3308212 w 6109407"/>
                  <a:gd name="connsiteY1" fmla="*/ 807997 h 3789385"/>
                  <a:gd name="connsiteX2" fmla="*/ 3238939 w 6109407"/>
                  <a:gd name="connsiteY2" fmla="*/ 1736252 h 3789385"/>
                  <a:gd name="connsiteX3" fmla="*/ 1659521 w 6109407"/>
                  <a:gd name="connsiteY3" fmla="*/ 1999488 h 3789385"/>
                  <a:gd name="connsiteX4" fmla="*/ 16433 w 6109407"/>
                  <a:gd name="connsiteY4" fmla="*/ 3789385 h 3789385"/>
                  <a:gd name="connsiteX5" fmla="*/ 0 w 6109407"/>
                  <a:gd name="connsiteY5" fmla="*/ 446 h 3789385"/>
                  <a:gd name="connsiteX6" fmla="*/ 6109407 w 6109407"/>
                  <a:gd name="connsiteY6" fmla="*/ 0 h 3789385"/>
                  <a:gd name="connsiteX0" fmla="*/ 6109407 w 6179364"/>
                  <a:gd name="connsiteY0" fmla="*/ 0 h 3789385"/>
                  <a:gd name="connsiteX1" fmla="*/ 3308212 w 6179364"/>
                  <a:gd name="connsiteY1" fmla="*/ 807997 h 3789385"/>
                  <a:gd name="connsiteX2" fmla="*/ 3238939 w 6179364"/>
                  <a:gd name="connsiteY2" fmla="*/ 1736252 h 3789385"/>
                  <a:gd name="connsiteX3" fmla="*/ 1659521 w 6179364"/>
                  <a:gd name="connsiteY3" fmla="*/ 1999488 h 3789385"/>
                  <a:gd name="connsiteX4" fmla="*/ 16433 w 6179364"/>
                  <a:gd name="connsiteY4" fmla="*/ 3789385 h 3789385"/>
                  <a:gd name="connsiteX5" fmla="*/ 0 w 6179364"/>
                  <a:gd name="connsiteY5" fmla="*/ 446 h 3789385"/>
                  <a:gd name="connsiteX6" fmla="*/ 6109407 w 6179364"/>
                  <a:gd name="connsiteY6" fmla="*/ 0 h 3789385"/>
                  <a:gd name="connsiteX0" fmla="*/ 6109407 w 6179364"/>
                  <a:gd name="connsiteY0" fmla="*/ 0 h 3789385"/>
                  <a:gd name="connsiteX1" fmla="*/ 3308212 w 6179364"/>
                  <a:gd name="connsiteY1" fmla="*/ 807997 h 3789385"/>
                  <a:gd name="connsiteX2" fmla="*/ 3238939 w 6179364"/>
                  <a:gd name="connsiteY2" fmla="*/ 1736252 h 3789385"/>
                  <a:gd name="connsiteX3" fmla="*/ 1659521 w 6179364"/>
                  <a:gd name="connsiteY3" fmla="*/ 1999488 h 3789385"/>
                  <a:gd name="connsiteX4" fmla="*/ 16433 w 6179364"/>
                  <a:gd name="connsiteY4" fmla="*/ 3789385 h 3789385"/>
                  <a:gd name="connsiteX5" fmla="*/ 0 w 6179364"/>
                  <a:gd name="connsiteY5" fmla="*/ 446 h 3789385"/>
                  <a:gd name="connsiteX6" fmla="*/ 6109407 w 6179364"/>
                  <a:gd name="connsiteY6" fmla="*/ 0 h 3789385"/>
                  <a:gd name="connsiteX0" fmla="*/ 6109407 w 6179364"/>
                  <a:gd name="connsiteY0" fmla="*/ 0 h 3826203"/>
                  <a:gd name="connsiteX1" fmla="*/ 3308212 w 6179364"/>
                  <a:gd name="connsiteY1" fmla="*/ 807997 h 3826203"/>
                  <a:gd name="connsiteX2" fmla="*/ 3238939 w 6179364"/>
                  <a:gd name="connsiteY2" fmla="*/ 1736252 h 3826203"/>
                  <a:gd name="connsiteX3" fmla="*/ 1659521 w 6179364"/>
                  <a:gd name="connsiteY3" fmla="*/ 1999488 h 3826203"/>
                  <a:gd name="connsiteX4" fmla="*/ 16433 w 6179364"/>
                  <a:gd name="connsiteY4" fmla="*/ 3789385 h 3826203"/>
                  <a:gd name="connsiteX5" fmla="*/ 0 w 6179364"/>
                  <a:gd name="connsiteY5" fmla="*/ 446 h 3826203"/>
                  <a:gd name="connsiteX6" fmla="*/ 6109407 w 6179364"/>
                  <a:gd name="connsiteY6" fmla="*/ 0 h 3826203"/>
                  <a:gd name="connsiteX0" fmla="*/ 6109407 w 6194666"/>
                  <a:gd name="connsiteY0" fmla="*/ 0 h 3826203"/>
                  <a:gd name="connsiteX1" fmla="*/ 3897392 w 6194666"/>
                  <a:gd name="connsiteY1" fmla="*/ 636422 h 3826203"/>
                  <a:gd name="connsiteX2" fmla="*/ 3238939 w 6194666"/>
                  <a:gd name="connsiteY2" fmla="*/ 1736252 h 3826203"/>
                  <a:gd name="connsiteX3" fmla="*/ 1659521 w 6194666"/>
                  <a:gd name="connsiteY3" fmla="*/ 1999488 h 3826203"/>
                  <a:gd name="connsiteX4" fmla="*/ 16433 w 6194666"/>
                  <a:gd name="connsiteY4" fmla="*/ 3789385 h 3826203"/>
                  <a:gd name="connsiteX5" fmla="*/ 0 w 6194666"/>
                  <a:gd name="connsiteY5" fmla="*/ 446 h 3826203"/>
                  <a:gd name="connsiteX6" fmla="*/ 6109407 w 6194666"/>
                  <a:gd name="connsiteY6" fmla="*/ 0 h 3826203"/>
                  <a:gd name="connsiteX0" fmla="*/ 6109407 w 6195622"/>
                  <a:gd name="connsiteY0" fmla="*/ 0 h 3830610"/>
                  <a:gd name="connsiteX1" fmla="*/ 3897392 w 6195622"/>
                  <a:gd name="connsiteY1" fmla="*/ 636422 h 3830610"/>
                  <a:gd name="connsiteX2" fmla="*/ 3052127 w 6195622"/>
                  <a:gd name="connsiteY2" fmla="*/ 1764848 h 3830610"/>
                  <a:gd name="connsiteX3" fmla="*/ 1659521 w 6195622"/>
                  <a:gd name="connsiteY3" fmla="*/ 1999488 h 3830610"/>
                  <a:gd name="connsiteX4" fmla="*/ 16433 w 6195622"/>
                  <a:gd name="connsiteY4" fmla="*/ 3789385 h 3830610"/>
                  <a:gd name="connsiteX5" fmla="*/ 0 w 6195622"/>
                  <a:gd name="connsiteY5" fmla="*/ 446 h 3830610"/>
                  <a:gd name="connsiteX6" fmla="*/ 6109407 w 6195622"/>
                  <a:gd name="connsiteY6" fmla="*/ 0 h 3830610"/>
                  <a:gd name="connsiteX0" fmla="*/ 6109407 w 6200522"/>
                  <a:gd name="connsiteY0" fmla="*/ 0 h 3830610"/>
                  <a:gd name="connsiteX1" fmla="*/ 4041094 w 6200522"/>
                  <a:gd name="connsiteY1" fmla="*/ 893784 h 3830610"/>
                  <a:gd name="connsiteX2" fmla="*/ 3052127 w 6200522"/>
                  <a:gd name="connsiteY2" fmla="*/ 1764848 h 3830610"/>
                  <a:gd name="connsiteX3" fmla="*/ 1659521 w 6200522"/>
                  <a:gd name="connsiteY3" fmla="*/ 1999488 h 3830610"/>
                  <a:gd name="connsiteX4" fmla="*/ 16433 w 6200522"/>
                  <a:gd name="connsiteY4" fmla="*/ 3789385 h 3830610"/>
                  <a:gd name="connsiteX5" fmla="*/ 0 w 6200522"/>
                  <a:gd name="connsiteY5" fmla="*/ 446 h 3830610"/>
                  <a:gd name="connsiteX6" fmla="*/ 6109407 w 6200522"/>
                  <a:gd name="connsiteY6" fmla="*/ 0 h 3830610"/>
                  <a:gd name="connsiteX0" fmla="*/ 6109407 w 6200522"/>
                  <a:gd name="connsiteY0" fmla="*/ 0 h 3906887"/>
                  <a:gd name="connsiteX1" fmla="*/ 4041094 w 6200522"/>
                  <a:gd name="connsiteY1" fmla="*/ 893784 h 3906887"/>
                  <a:gd name="connsiteX2" fmla="*/ 3052127 w 6200522"/>
                  <a:gd name="connsiteY2" fmla="*/ 1764848 h 3906887"/>
                  <a:gd name="connsiteX3" fmla="*/ 1659521 w 6200522"/>
                  <a:gd name="connsiteY3" fmla="*/ 1999488 h 3906887"/>
                  <a:gd name="connsiteX4" fmla="*/ 921756 w 6200522"/>
                  <a:gd name="connsiteY4" fmla="*/ 2860023 h 3906887"/>
                  <a:gd name="connsiteX5" fmla="*/ 16433 w 6200522"/>
                  <a:gd name="connsiteY5" fmla="*/ 3789385 h 3906887"/>
                  <a:gd name="connsiteX6" fmla="*/ 0 w 6200522"/>
                  <a:gd name="connsiteY6" fmla="*/ 446 h 3906887"/>
                  <a:gd name="connsiteX7" fmla="*/ 6109407 w 6200522"/>
                  <a:gd name="connsiteY7" fmla="*/ 0 h 3906887"/>
                  <a:gd name="connsiteX0" fmla="*/ 6109407 w 6210247"/>
                  <a:gd name="connsiteY0" fmla="*/ 0 h 3906887"/>
                  <a:gd name="connsiteX1" fmla="*/ 4285388 w 6210247"/>
                  <a:gd name="connsiteY1" fmla="*/ 793699 h 3906887"/>
                  <a:gd name="connsiteX2" fmla="*/ 3052127 w 6210247"/>
                  <a:gd name="connsiteY2" fmla="*/ 1764848 h 3906887"/>
                  <a:gd name="connsiteX3" fmla="*/ 1659521 w 6210247"/>
                  <a:gd name="connsiteY3" fmla="*/ 1999488 h 3906887"/>
                  <a:gd name="connsiteX4" fmla="*/ 921756 w 6210247"/>
                  <a:gd name="connsiteY4" fmla="*/ 2860023 h 3906887"/>
                  <a:gd name="connsiteX5" fmla="*/ 16433 w 6210247"/>
                  <a:gd name="connsiteY5" fmla="*/ 3789385 h 3906887"/>
                  <a:gd name="connsiteX6" fmla="*/ 0 w 6210247"/>
                  <a:gd name="connsiteY6" fmla="*/ 446 h 3906887"/>
                  <a:gd name="connsiteX7" fmla="*/ 6109407 w 6210247"/>
                  <a:gd name="connsiteY7" fmla="*/ 0 h 3906887"/>
                  <a:gd name="connsiteX0" fmla="*/ 6109407 w 6214422"/>
                  <a:gd name="connsiteY0" fmla="*/ 0 h 3906887"/>
                  <a:gd name="connsiteX1" fmla="*/ 4285388 w 6214422"/>
                  <a:gd name="connsiteY1" fmla="*/ 793699 h 3906887"/>
                  <a:gd name="connsiteX2" fmla="*/ 2477318 w 6214422"/>
                  <a:gd name="connsiteY2" fmla="*/ 964165 h 3906887"/>
                  <a:gd name="connsiteX3" fmla="*/ 1659521 w 6214422"/>
                  <a:gd name="connsiteY3" fmla="*/ 1999488 h 3906887"/>
                  <a:gd name="connsiteX4" fmla="*/ 921756 w 6214422"/>
                  <a:gd name="connsiteY4" fmla="*/ 2860023 h 3906887"/>
                  <a:gd name="connsiteX5" fmla="*/ 16433 w 6214422"/>
                  <a:gd name="connsiteY5" fmla="*/ 3789385 h 3906887"/>
                  <a:gd name="connsiteX6" fmla="*/ 0 w 6214422"/>
                  <a:gd name="connsiteY6" fmla="*/ 446 h 3906887"/>
                  <a:gd name="connsiteX7" fmla="*/ 6109407 w 6214422"/>
                  <a:gd name="connsiteY7" fmla="*/ 0 h 3906887"/>
                  <a:gd name="connsiteX0" fmla="*/ 6109407 w 6214422"/>
                  <a:gd name="connsiteY0" fmla="*/ 0 h 3906887"/>
                  <a:gd name="connsiteX1" fmla="*/ 4285388 w 6214422"/>
                  <a:gd name="connsiteY1" fmla="*/ 793699 h 3906887"/>
                  <a:gd name="connsiteX2" fmla="*/ 2477318 w 6214422"/>
                  <a:gd name="connsiteY2" fmla="*/ 964165 h 3906887"/>
                  <a:gd name="connsiteX3" fmla="*/ 2033147 w 6214422"/>
                  <a:gd name="connsiteY3" fmla="*/ 2285446 h 3906887"/>
                  <a:gd name="connsiteX4" fmla="*/ 921756 w 6214422"/>
                  <a:gd name="connsiteY4" fmla="*/ 2860023 h 3906887"/>
                  <a:gd name="connsiteX5" fmla="*/ 16433 w 6214422"/>
                  <a:gd name="connsiteY5" fmla="*/ 3789385 h 3906887"/>
                  <a:gd name="connsiteX6" fmla="*/ 0 w 6214422"/>
                  <a:gd name="connsiteY6" fmla="*/ 446 h 3906887"/>
                  <a:gd name="connsiteX7" fmla="*/ 6109407 w 6214422"/>
                  <a:gd name="connsiteY7" fmla="*/ 0 h 3906887"/>
                  <a:gd name="connsiteX0" fmla="*/ 6109407 w 6214422"/>
                  <a:gd name="connsiteY0" fmla="*/ 0 h 3903573"/>
                  <a:gd name="connsiteX1" fmla="*/ 4285388 w 6214422"/>
                  <a:gd name="connsiteY1" fmla="*/ 793699 h 3903573"/>
                  <a:gd name="connsiteX2" fmla="*/ 2477318 w 6214422"/>
                  <a:gd name="connsiteY2" fmla="*/ 964165 h 3903573"/>
                  <a:gd name="connsiteX3" fmla="*/ 2033147 w 6214422"/>
                  <a:gd name="connsiteY3" fmla="*/ 2285446 h 3903573"/>
                  <a:gd name="connsiteX4" fmla="*/ 849905 w 6214422"/>
                  <a:gd name="connsiteY4" fmla="*/ 2817129 h 3903573"/>
                  <a:gd name="connsiteX5" fmla="*/ 16433 w 6214422"/>
                  <a:gd name="connsiteY5" fmla="*/ 3789385 h 3903573"/>
                  <a:gd name="connsiteX6" fmla="*/ 0 w 6214422"/>
                  <a:gd name="connsiteY6" fmla="*/ 446 h 3903573"/>
                  <a:gd name="connsiteX7" fmla="*/ 6109407 w 6214422"/>
                  <a:gd name="connsiteY7" fmla="*/ 0 h 3903573"/>
                  <a:gd name="connsiteX0" fmla="*/ 6109407 w 6214422"/>
                  <a:gd name="connsiteY0" fmla="*/ 0 h 3912056"/>
                  <a:gd name="connsiteX1" fmla="*/ 4285388 w 6214422"/>
                  <a:gd name="connsiteY1" fmla="*/ 793699 h 3912056"/>
                  <a:gd name="connsiteX2" fmla="*/ 2477318 w 6214422"/>
                  <a:gd name="connsiteY2" fmla="*/ 964165 h 3912056"/>
                  <a:gd name="connsiteX3" fmla="*/ 2033147 w 6214422"/>
                  <a:gd name="connsiteY3" fmla="*/ 2285446 h 3912056"/>
                  <a:gd name="connsiteX4" fmla="*/ 849905 w 6214422"/>
                  <a:gd name="connsiteY4" fmla="*/ 2817129 h 3912056"/>
                  <a:gd name="connsiteX5" fmla="*/ 16433 w 6214422"/>
                  <a:gd name="connsiteY5" fmla="*/ 3789385 h 3912056"/>
                  <a:gd name="connsiteX6" fmla="*/ 0 w 6214422"/>
                  <a:gd name="connsiteY6" fmla="*/ 446 h 3912056"/>
                  <a:gd name="connsiteX7" fmla="*/ 6109407 w 6214422"/>
                  <a:gd name="connsiteY7" fmla="*/ 0 h 3912056"/>
                  <a:gd name="connsiteX0" fmla="*/ 6109407 w 6220180"/>
                  <a:gd name="connsiteY0" fmla="*/ 0 h 3912056"/>
                  <a:gd name="connsiteX1" fmla="*/ 4400350 w 6220180"/>
                  <a:gd name="connsiteY1" fmla="*/ 993869 h 3912056"/>
                  <a:gd name="connsiteX2" fmla="*/ 2477318 w 6220180"/>
                  <a:gd name="connsiteY2" fmla="*/ 964165 h 3912056"/>
                  <a:gd name="connsiteX3" fmla="*/ 2033147 w 6220180"/>
                  <a:gd name="connsiteY3" fmla="*/ 2285446 h 3912056"/>
                  <a:gd name="connsiteX4" fmla="*/ 849905 w 6220180"/>
                  <a:gd name="connsiteY4" fmla="*/ 2817129 h 3912056"/>
                  <a:gd name="connsiteX5" fmla="*/ 16433 w 6220180"/>
                  <a:gd name="connsiteY5" fmla="*/ 3789385 h 3912056"/>
                  <a:gd name="connsiteX6" fmla="*/ 0 w 6220180"/>
                  <a:gd name="connsiteY6" fmla="*/ 446 h 3912056"/>
                  <a:gd name="connsiteX7" fmla="*/ 6109407 w 6220180"/>
                  <a:gd name="connsiteY7" fmla="*/ 0 h 3912056"/>
                  <a:gd name="connsiteX0" fmla="*/ 6109407 w 6221637"/>
                  <a:gd name="connsiteY0" fmla="*/ 0 h 3912056"/>
                  <a:gd name="connsiteX1" fmla="*/ 4400350 w 6221637"/>
                  <a:gd name="connsiteY1" fmla="*/ 993869 h 3912056"/>
                  <a:gd name="connsiteX2" fmla="*/ 2477318 w 6221637"/>
                  <a:gd name="connsiteY2" fmla="*/ 964165 h 3912056"/>
                  <a:gd name="connsiteX3" fmla="*/ 2033147 w 6221637"/>
                  <a:gd name="connsiteY3" fmla="*/ 2285446 h 3912056"/>
                  <a:gd name="connsiteX4" fmla="*/ 849905 w 6221637"/>
                  <a:gd name="connsiteY4" fmla="*/ 2817129 h 3912056"/>
                  <a:gd name="connsiteX5" fmla="*/ 16433 w 6221637"/>
                  <a:gd name="connsiteY5" fmla="*/ 3789385 h 3912056"/>
                  <a:gd name="connsiteX6" fmla="*/ 0 w 6221637"/>
                  <a:gd name="connsiteY6" fmla="*/ 446 h 3912056"/>
                  <a:gd name="connsiteX7" fmla="*/ 6109407 w 6221637"/>
                  <a:gd name="connsiteY7" fmla="*/ 0 h 3912056"/>
                  <a:gd name="connsiteX0" fmla="*/ 6109407 w 6217155"/>
                  <a:gd name="connsiteY0" fmla="*/ 0 h 3912056"/>
                  <a:gd name="connsiteX1" fmla="*/ 4314129 w 6217155"/>
                  <a:gd name="connsiteY1" fmla="*/ 765103 h 3912056"/>
                  <a:gd name="connsiteX2" fmla="*/ 2477318 w 6217155"/>
                  <a:gd name="connsiteY2" fmla="*/ 964165 h 3912056"/>
                  <a:gd name="connsiteX3" fmla="*/ 2033147 w 6217155"/>
                  <a:gd name="connsiteY3" fmla="*/ 2285446 h 3912056"/>
                  <a:gd name="connsiteX4" fmla="*/ 849905 w 6217155"/>
                  <a:gd name="connsiteY4" fmla="*/ 2817129 h 3912056"/>
                  <a:gd name="connsiteX5" fmla="*/ 16433 w 6217155"/>
                  <a:gd name="connsiteY5" fmla="*/ 3789385 h 3912056"/>
                  <a:gd name="connsiteX6" fmla="*/ 0 w 6217155"/>
                  <a:gd name="connsiteY6" fmla="*/ 446 h 3912056"/>
                  <a:gd name="connsiteX7" fmla="*/ 6109407 w 6217155"/>
                  <a:gd name="connsiteY7" fmla="*/ 0 h 3912056"/>
                  <a:gd name="connsiteX0" fmla="*/ 6109407 w 6216702"/>
                  <a:gd name="connsiteY0" fmla="*/ 0 h 3912056"/>
                  <a:gd name="connsiteX1" fmla="*/ 4314129 w 6216702"/>
                  <a:gd name="connsiteY1" fmla="*/ 765103 h 3912056"/>
                  <a:gd name="connsiteX2" fmla="*/ 2362355 w 6216702"/>
                  <a:gd name="connsiteY2" fmla="*/ 721101 h 3912056"/>
                  <a:gd name="connsiteX3" fmla="*/ 2033147 w 6216702"/>
                  <a:gd name="connsiteY3" fmla="*/ 2285446 h 3912056"/>
                  <a:gd name="connsiteX4" fmla="*/ 849905 w 6216702"/>
                  <a:gd name="connsiteY4" fmla="*/ 2817129 h 3912056"/>
                  <a:gd name="connsiteX5" fmla="*/ 16433 w 6216702"/>
                  <a:gd name="connsiteY5" fmla="*/ 3789385 h 3912056"/>
                  <a:gd name="connsiteX6" fmla="*/ 0 w 6216702"/>
                  <a:gd name="connsiteY6" fmla="*/ 446 h 3912056"/>
                  <a:gd name="connsiteX7" fmla="*/ 6109407 w 6216702"/>
                  <a:gd name="connsiteY7" fmla="*/ 0 h 3912056"/>
                  <a:gd name="connsiteX0" fmla="*/ 6109407 w 6212589"/>
                  <a:gd name="connsiteY0" fmla="*/ 0 h 3912056"/>
                  <a:gd name="connsiteX1" fmla="*/ 4227908 w 6212589"/>
                  <a:gd name="connsiteY1" fmla="*/ 622123 h 3912056"/>
                  <a:gd name="connsiteX2" fmla="*/ 2362355 w 6212589"/>
                  <a:gd name="connsiteY2" fmla="*/ 721101 h 3912056"/>
                  <a:gd name="connsiteX3" fmla="*/ 2033147 w 6212589"/>
                  <a:gd name="connsiteY3" fmla="*/ 2285446 h 3912056"/>
                  <a:gd name="connsiteX4" fmla="*/ 849905 w 6212589"/>
                  <a:gd name="connsiteY4" fmla="*/ 2817129 h 3912056"/>
                  <a:gd name="connsiteX5" fmla="*/ 16433 w 6212589"/>
                  <a:gd name="connsiteY5" fmla="*/ 3789385 h 3912056"/>
                  <a:gd name="connsiteX6" fmla="*/ 0 w 6212589"/>
                  <a:gd name="connsiteY6" fmla="*/ 446 h 3912056"/>
                  <a:gd name="connsiteX7" fmla="*/ 6109407 w 6212589"/>
                  <a:gd name="connsiteY7" fmla="*/ 0 h 3912056"/>
                  <a:gd name="connsiteX0" fmla="*/ 6109407 w 6213116"/>
                  <a:gd name="connsiteY0" fmla="*/ 0 h 3912056"/>
                  <a:gd name="connsiteX1" fmla="*/ 4227908 w 6213116"/>
                  <a:gd name="connsiteY1" fmla="*/ 622123 h 3912056"/>
                  <a:gd name="connsiteX2" fmla="*/ 2290505 w 6213116"/>
                  <a:gd name="connsiteY2" fmla="*/ 721102 h 3912056"/>
                  <a:gd name="connsiteX3" fmla="*/ 2033147 w 6213116"/>
                  <a:gd name="connsiteY3" fmla="*/ 2285446 h 3912056"/>
                  <a:gd name="connsiteX4" fmla="*/ 849905 w 6213116"/>
                  <a:gd name="connsiteY4" fmla="*/ 2817129 h 3912056"/>
                  <a:gd name="connsiteX5" fmla="*/ 16433 w 6213116"/>
                  <a:gd name="connsiteY5" fmla="*/ 3789385 h 3912056"/>
                  <a:gd name="connsiteX6" fmla="*/ 0 w 6213116"/>
                  <a:gd name="connsiteY6" fmla="*/ 446 h 3912056"/>
                  <a:gd name="connsiteX7" fmla="*/ 6109407 w 6213116"/>
                  <a:gd name="connsiteY7" fmla="*/ 0 h 3912056"/>
                  <a:gd name="connsiteX0" fmla="*/ 6109407 w 6214399"/>
                  <a:gd name="connsiteY0" fmla="*/ 0 h 3912056"/>
                  <a:gd name="connsiteX1" fmla="*/ 4227908 w 6214399"/>
                  <a:gd name="connsiteY1" fmla="*/ 622123 h 3912056"/>
                  <a:gd name="connsiteX2" fmla="*/ 2290505 w 6214399"/>
                  <a:gd name="connsiteY2" fmla="*/ 721102 h 3912056"/>
                  <a:gd name="connsiteX3" fmla="*/ 2033147 w 6214399"/>
                  <a:gd name="connsiteY3" fmla="*/ 2285446 h 3912056"/>
                  <a:gd name="connsiteX4" fmla="*/ 849905 w 6214399"/>
                  <a:gd name="connsiteY4" fmla="*/ 2817129 h 3912056"/>
                  <a:gd name="connsiteX5" fmla="*/ 16433 w 6214399"/>
                  <a:gd name="connsiteY5" fmla="*/ 3789385 h 3912056"/>
                  <a:gd name="connsiteX6" fmla="*/ 0 w 6214399"/>
                  <a:gd name="connsiteY6" fmla="*/ 446 h 3912056"/>
                  <a:gd name="connsiteX7" fmla="*/ 6109407 w 6214399"/>
                  <a:gd name="connsiteY7" fmla="*/ 0 h 3912056"/>
                  <a:gd name="connsiteX0" fmla="*/ 6109407 w 6231869"/>
                  <a:gd name="connsiteY0" fmla="*/ 0 h 3912056"/>
                  <a:gd name="connsiteX1" fmla="*/ 4227908 w 6231869"/>
                  <a:gd name="connsiteY1" fmla="*/ 622123 h 3912056"/>
                  <a:gd name="connsiteX2" fmla="*/ 2290505 w 6231869"/>
                  <a:gd name="connsiteY2" fmla="*/ 721102 h 3912056"/>
                  <a:gd name="connsiteX3" fmla="*/ 2033147 w 6231869"/>
                  <a:gd name="connsiteY3" fmla="*/ 2285446 h 3912056"/>
                  <a:gd name="connsiteX4" fmla="*/ 849905 w 6231869"/>
                  <a:gd name="connsiteY4" fmla="*/ 2817129 h 3912056"/>
                  <a:gd name="connsiteX5" fmla="*/ 16433 w 6231869"/>
                  <a:gd name="connsiteY5" fmla="*/ 3789385 h 3912056"/>
                  <a:gd name="connsiteX6" fmla="*/ 0 w 6231869"/>
                  <a:gd name="connsiteY6" fmla="*/ 446 h 3912056"/>
                  <a:gd name="connsiteX7" fmla="*/ 6109407 w 6231869"/>
                  <a:gd name="connsiteY7" fmla="*/ 0 h 3912056"/>
                  <a:gd name="connsiteX0" fmla="*/ 6109407 w 6263187"/>
                  <a:gd name="connsiteY0" fmla="*/ 0 h 3912056"/>
                  <a:gd name="connsiteX1" fmla="*/ 4227908 w 6263187"/>
                  <a:gd name="connsiteY1" fmla="*/ 622123 h 3912056"/>
                  <a:gd name="connsiteX2" fmla="*/ 2290505 w 6263187"/>
                  <a:gd name="connsiteY2" fmla="*/ 721102 h 3912056"/>
                  <a:gd name="connsiteX3" fmla="*/ 2033147 w 6263187"/>
                  <a:gd name="connsiteY3" fmla="*/ 2285446 h 3912056"/>
                  <a:gd name="connsiteX4" fmla="*/ 849905 w 6263187"/>
                  <a:gd name="connsiteY4" fmla="*/ 2817129 h 3912056"/>
                  <a:gd name="connsiteX5" fmla="*/ 16433 w 6263187"/>
                  <a:gd name="connsiteY5" fmla="*/ 3789385 h 3912056"/>
                  <a:gd name="connsiteX6" fmla="*/ 0 w 6263187"/>
                  <a:gd name="connsiteY6" fmla="*/ 446 h 3912056"/>
                  <a:gd name="connsiteX7" fmla="*/ 6109407 w 6263187"/>
                  <a:gd name="connsiteY7" fmla="*/ 0 h 3912056"/>
                  <a:gd name="connsiteX0" fmla="*/ 6109407 w 6251157"/>
                  <a:gd name="connsiteY0" fmla="*/ 53381 h 3965437"/>
                  <a:gd name="connsiteX1" fmla="*/ 4141687 w 6251157"/>
                  <a:gd name="connsiteY1" fmla="*/ 775590 h 3965437"/>
                  <a:gd name="connsiteX2" fmla="*/ 2290505 w 6251157"/>
                  <a:gd name="connsiteY2" fmla="*/ 774483 h 3965437"/>
                  <a:gd name="connsiteX3" fmla="*/ 2033147 w 6251157"/>
                  <a:gd name="connsiteY3" fmla="*/ 2338827 h 3965437"/>
                  <a:gd name="connsiteX4" fmla="*/ 849905 w 6251157"/>
                  <a:gd name="connsiteY4" fmla="*/ 2870510 h 3965437"/>
                  <a:gd name="connsiteX5" fmla="*/ 16433 w 6251157"/>
                  <a:gd name="connsiteY5" fmla="*/ 3842766 h 3965437"/>
                  <a:gd name="connsiteX6" fmla="*/ 0 w 6251157"/>
                  <a:gd name="connsiteY6" fmla="*/ 53827 h 3965437"/>
                  <a:gd name="connsiteX7" fmla="*/ 6109407 w 6251157"/>
                  <a:gd name="connsiteY7" fmla="*/ 53381 h 3965437"/>
                  <a:gd name="connsiteX0" fmla="*/ 6109407 w 6249177"/>
                  <a:gd name="connsiteY0" fmla="*/ 53381 h 3965437"/>
                  <a:gd name="connsiteX1" fmla="*/ 4141687 w 6249177"/>
                  <a:gd name="connsiteY1" fmla="*/ 775590 h 3965437"/>
                  <a:gd name="connsiteX2" fmla="*/ 2520428 w 6249177"/>
                  <a:gd name="connsiteY2" fmla="*/ 1131930 h 3965437"/>
                  <a:gd name="connsiteX3" fmla="*/ 2033147 w 6249177"/>
                  <a:gd name="connsiteY3" fmla="*/ 2338827 h 3965437"/>
                  <a:gd name="connsiteX4" fmla="*/ 849905 w 6249177"/>
                  <a:gd name="connsiteY4" fmla="*/ 2870510 h 3965437"/>
                  <a:gd name="connsiteX5" fmla="*/ 16433 w 6249177"/>
                  <a:gd name="connsiteY5" fmla="*/ 3842766 h 3965437"/>
                  <a:gd name="connsiteX6" fmla="*/ 0 w 6249177"/>
                  <a:gd name="connsiteY6" fmla="*/ 53827 h 3965437"/>
                  <a:gd name="connsiteX7" fmla="*/ 6109407 w 6249177"/>
                  <a:gd name="connsiteY7" fmla="*/ 53381 h 3965437"/>
                  <a:gd name="connsiteX0" fmla="*/ 6109407 w 6258571"/>
                  <a:gd name="connsiteY0" fmla="*/ 72445 h 3984501"/>
                  <a:gd name="connsiteX1" fmla="*/ 4227908 w 6258571"/>
                  <a:gd name="connsiteY1" fmla="*/ 1052016 h 3984501"/>
                  <a:gd name="connsiteX2" fmla="*/ 2520428 w 6258571"/>
                  <a:gd name="connsiteY2" fmla="*/ 1150994 h 3984501"/>
                  <a:gd name="connsiteX3" fmla="*/ 2033147 w 6258571"/>
                  <a:gd name="connsiteY3" fmla="*/ 2357891 h 3984501"/>
                  <a:gd name="connsiteX4" fmla="*/ 849905 w 6258571"/>
                  <a:gd name="connsiteY4" fmla="*/ 2889574 h 3984501"/>
                  <a:gd name="connsiteX5" fmla="*/ 16433 w 6258571"/>
                  <a:gd name="connsiteY5" fmla="*/ 3861830 h 3984501"/>
                  <a:gd name="connsiteX6" fmla="*/ 0 w 6258571"/>
                  <a:gd name="connsiteY6" fmla="*/ 72891 h 3984501"/>
                  <a:gd name="connsiteX7" fmla="*/ 6109407 w 6258571"/>
                  <a:gd name="connsiteY7" fmla="*/ 72445 h 3984501"/>
                  <a:gd name="connsiteX0" fmla="*/ 6109407 w 6224172"/>
                  <a:gd name="connsiteY0" fmla="*/ 72445 h 3984501"/>
                  <a:gd name="connsiteX1" fmla="*/ 4227908 w 6224172"/>
                  <a:gd name="connsiteY1" fmla="*/ 1052016 h 3984501"/>
                  <a:gd name="connsiteX2" fmla="*/ 2520428 w 6224172"/>
                  <a:gd name="connsiteY2" fmla="*/ 1150994 h 3984501"/>
                  <a:gd name="connsiteX3" fmla="*/ 2033147 w 6224172"/>
                  <a:gd name="connsiteY3" fmla="*/ 2357891 h 3984501"/>
                  <a:gd name="connsiteX4" fmla="*/ 849905 w 6224172"/>
                  <a:gd name="connsiteY4" fmla="*/ 2889574 h 3984501"/>
                  <a:gd name="connsiteX5" fmla="*/ 16433 w 6224172"/>
                  <a:gd name="connsiteY5" fmla="*/ 3861830 h 3984501"/>
                  <a:gd name="connsiteX6" fmla="*/ 0 w 6224172"/>
                  <a:gd name="connsiteY6" fmla="*/ 72891 h 3984501"/>
                  <a:gd name="connsiteX7" fmla="*/ 6109407 w 6224172"/>
                  <a:gd name="connsiteY7" fmla="*/ 72445 h 3984501"/>
                  <a:gd name="connsiteX0" fmla="*/ 6109407 w 6241461"/>
                  <a:gd name="connsiteY0" fmla="*/ 72445 h 3984501"/>
                  <a:gd name="connsiteX1" fmla="*/ 4227908 w 6241461"/>
                  <a:gd name="connsiteY1" fmla="*/ 1052016 h 3984501"/>
                  <a:gd name="connsiteX2" fmla="*/ 2520428 w 6241461"/>
                  <a:gd name="connsiteY2" fmla="*/ 1150994 h 3984501"/>
                  <a:gd name="connsiteX3" fmla="*/ 2033147 w 6241461"/>
                  <a:gd name="connsiteY3" fmla="*/ 2357891 h 3984501"/>
                  <a:gd name="connsiteX4" fmla="*/ 849905 w 6241461"/>
                  <a:gd name="connsiteY4" fmla="*/ 2889574 h 3984501"/>
                  <a:gd name="connsiteX5" fmla="*/ 16433 w 6241461"/>
                  <a:gd name="connsiteY5" fmla="*/ 3861830 h 3984501"/>
                  <a:gd name="connsiteX6" fmla="*/ 0 w 6241461"/>
                  <a:gd name="connsiteY6" fmla="*/ 72891 h 3984501"/>
                  <a:gd name="connsiteX7" fmla="*/ 6109407 w 6241461"/>
                  <a:gd name="connsiteY7" fmla="*/ 72445 h 3984501"/>
                  <a:gd name="connsiteX0" fmla="*/ 6109407 w 6201346"/>
                  <a:gd name="connsiteY0" fmla="*/ 55500 h 3967556"/>
                  <a:gd name="connsiteX1" fmla="*/ 3739321 w 6201346"/>
                  <a:gd name="connsiteY1" fmla="*/ 806305 h 3967556"/>
                  <a:gd name="connsiteX2" fmla="*/ 2520428 w 6201346"/>
                  <a:gd name="connsiteY2" fmla="*/ 1134049 h 3967556"/>
                  <a:gd name="connsiteX3" fmla="*/ 2033147 w 6201346"/>
                  <a:gd name="connsiteY3" fmla="*/ 2340946 h 3967556"/>
                  <a:gd name="connsiteX4" fmla="*/ 849905 w 6201346"/>
                  <a:gd name="connsiteY4" fmla="*/ 2872629 h 3967556"/>
                  <a:gd name="connsiteX5" fmla="*/ 16433 w 6201346"/>
                  <a:gd name="connsiteY5" fmla="*/ 3844885 h 3967556"/>
                  <a:gd name="connsiteX6" fmla="*/ 0 w 6201346"/>
                  <a:gd name="connsiteY6" fmla="*/ 55946 h 3967556"/>
                  <a:gd name="connsiteX7" fmla="*/ 6109407 w 6201346"/>
                  <a:gd name="connsiteY7" fmla="*/ 55500 h 3967556"/>
                  <a:gd name="connsiteX0" fmla="*/ 6109407 w 6211840"/>
                  <a:gd name="connsiteY0" fmla="*/ 55500 h 3967556"/>
                  <a:gd name="connsiteX1" fmla="*/ 3739321 w 6211840"/>
                  <a:gd name="connsiteY1" fmla="*/ 806305 h 3967556"/>
                  <a:gd name="connsiteX2" fmla="*/ 2549169 w 6211840"/>
                  <a:gd name="connsiteY2" fmla="*/ 1405710 h 3967556"/>
                  <a:gd name="connsiteX3" fmla="*/ 2033147 w 6211840"/>
                  <a:gd name="connsiteY3" fmla="*/ 2340946 h 3967556"/>
                  <a:gd name="connsiteX4" fmla="*/ 849905 w 6211840"/>
                  <a:gd name="connsiteY4" fmla="*/ 2872629 h 3967556"/>
                  <a:gd name="connsiteX5" fmla="*/ 16433 w 6211840"/>
                  <a:gd name="connsiteY5" fmla="*/ 3844885 h 3967556"/>
                  <a:gd name="connsiteX6" fmla="*/ 0 w 6211840"/>
                  <a:gd name="connsiteY6" fmla="*/ 55946 h 3967556"/>
                  <a:gd name="connsiteX7" fmla="*/ 6109407 w 6211840"/>
                  <a:gd name="connsiteY7" fmla="*/ 55500 h 39675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211840" h="3967556">
                    <a:moveTo>
                      <a:pt x="6109407" y="55500"/>
                    </a:moveTo>
                    <a:cubicBezTo>
                      <a:pt x="6732627" y="180560"/>
                      <a:pt x="4332694" y="581270"/>
                      <a:pt x="3739321" y="806305"/>
                    </a:cubicBezTo>
                    <a:cubicBezTo>
                      <a:pt x="3145948" y="1031340"/>
                      <a:pt x="2833531" y="1149936"/>
                      <a:pt x="2549169" y="1405710"/>
                    </a:cubicBezTo>
                    <a:cubicBezTo>
                      <a:pt x="2264807" y="1661484"/>
                      <a:pt x="2316358" y="2096460"/>
                      <a:pt x="2033147" y="2340946"/>
                    </a:cubicBezTo>
                    <a:cubicBezTo>
                      <a:pt x="1749936" y="2585432"/>
                      <a:pt x="1123753" y="2574313"/>
                      <a:pt x="849905" y="2872629"/>
                    </a:cubicBezTo>
                    <a:cubicBezTo>
                      <a:pt x="576057" y="3170945"/>
                      <a:pt x="16720" y="4345629"/>
                      <a:pt x="16433" y="3844885"/>
                    </a:cubicBezTo>
                    <a:cubicBezTo>
                      <a:pt x="15745" y="2643863"/>
                      <a:pt x="15057" y="1171182"/>
                      <a:pt x="0" y="55946"/>
                    </a:cubicBezTo>
                    <a:cubicBezTo>
                      <a:pt x="2036469" y="55797"/>
                      <a:pt x="5486187" y="-69560"/>
                      <a:pt x="6109407" y="5550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 dirty="0"/>
              </a:p>
            </p:txBody>
          </p:sp>
        </p:grpSp>
        <p:grpSp>
          <p:nvGrpSpPr>
            <p:cNvPr id="26" name="กลุ่ม 25">
              <a:extLst>
                <a:ext uri="{FF2B5EF4-FFF2-40B4-BE49-F238E27FC236}">
                  <a16:creationId xmlns:a16="http://schemas.microsoft.com/office/drawing/2014/main" id="{7DAAD41E-889A-4C7E-AFE1-4E5DAD90ABFC}"/>
                </a:ext>
              </a:extLst>
            </p:cNvPr>
            <p:cNvGrpSpPr/>
            <p:nvPr/>
          </p:nvGrpSpPr>
          <p:grpSpPr>
            <a:xfrm flipH="1" flipV="1">
              <a:off x="3659829" y="569056"/>
              <a:ext cx="5503933" cy="4625727"/>
              <a:chOff x="-13854" y="-53779"/>
              <a:chExt cx="5988928" cy="5448712"/>
            </a:xfrm>
            <a:gradFill>
              <a:gsLst>
                <a:gs pos="0">
                  <a:srgbClr val="FEE882"/>
                </a:gs>
                <a:gs pos="73000">
                  <a:srgbClr val="FEE882"/>
                </a:gs>
                <a:gs pos="100000">
                  <a:srgbClr val="FEE882"/>
                </a:gs>
              </a:gsLst>
              <a:path path="circle">
                <a:fillToRect l="50000" t="50000" r="50000" b="50000"/>
              </a:path>
            </a:gradFill>
          </p:grpSpPr>
          <p:sp>
            <p:nvSpPr>
              <p:cNvPr id="27" name="รูปแบบอิสระ: รูปร่าง 26">
                <a:extLst>
                  <a:ext uri="{FF2B5EF4-FFF2-40B4-BE49-F238E27FC236}">
                    <a16:creationId xmlns:a16="http://schemas.microsoft.com/office/drawing/2014/main" id="{639E2FCE-E179-4B4B-B31A-9307FD1A748F}"/>
                  </a:ext>
                </a:extLst>
              </p:cNvPr>
              <p:cNvSpPr/>
              <p:nvPr/>
            </p:nvSpPr>
            <p:spPr>
              <a:xfrm>
                <a:off x="-13854" y="415635"/>
                <a:ext cx="3654961" cy="4979298"/>
              </a:xfrm>
              <a:custGeom>
                <a:avLst/>
                <a:gdLst>
                  <a:gd name="connsiteX0" fmla="*/ 3034146 w 3034146"/>
                  <a:gd name="connsiteY0" fmla="*/ 0 h 4724400"/>
                  <a:gd name="connsiteX1" fmla="*/ 1676400 w 3034146"/>
                  <a:gd name="connsiteY1" fmla="*/ 1939636 h 4724400"/>
                  <a:gd name="connsiteX2" fmla="*/ 831273 w 3034146"/>
                  <a:gd name="connsiteY2" fmla="*/ 2521527 h 4724400"/>
                  <a:gd name="connsiteX3" fmla="*/ 498764 w 3034146"/>
                  <a:gd name="connsiteY3" fmla="*/ 4322618 h 4724400"/>
                  <a:gd name="connsiteX4" fmla="*/ 13855 w 3034146"/>
                  <a:gd name="connsiteY4" fmla="*/ 4724400 h 4724400"/>
                  <a:gd name="connsiteX5" fmla="*/ 0 w 3034146"/>
                  <a:gd name="connsiteY5" fmla="*/ 41564 h 4724400"/>
                  <a:gd name="connsiteX6" fmla="*/ 3034146 w 3034146"/>
                  <a:gd name="connsiteY6" fmla="*/ 0 h 4724400"/>
                  <a:gd name="connsiteX0" fmla="*/ 3034146 w 3034146"/>
                  <a:gd name="connsiteY0" fmla="*/ 0 h 5021667"/>
                  <a:gd name="connsiteX1" fmla="*/ 1676400 w 3034146"/>
                  <a:gd name="connsiteY1" fmla="*/ 1939636 h 5021667"/>
                  <a:gd name="connsiteX2" fmla="*/ 831273 w 3034146"/>
                  <a:gd name="connsiteY2" fmla="*/ 2521527 h 5021667"/>
                  <a:gd name="connsiteX3" fmla="*/ 498764 w 3034146"/>
                  <a:gd name="connsiteY3" fmla="*/ 4322618 h 5021667"/>
                  <a:gd name="connsiteX4" fmla="*/ 13855 w 3034146"/>
                  <a:gd name="connsiteY4" fmla="*/ 4724400 h 5021667"/>
                  <a:gd name="connsiteX5" fmla="*/ 0 w 3034146"/>
                  <a:gd name="connsiteY5" fmla="*/ 41564 h 5021667"/>
                  <a:gd name="connsiteX6" fmla="*/ 3034146 w 3034146"/>
                  <a:gd name="connsiteY6" fmla="*/ 0 h 5021667"/>
                  <a:gd name="connsiteX0" fmla="*/ 3034146 w 3034146"/>
                  <a:gd name="connsiteY0" fmla="*/ 0 h 5021667"/>
                  <a:gd name="connsiteX1" fmla="*/ 1676400 w 3034146"/>
                  <a:gd name="connsiteY1" fmla="*/ 1939636 h 5021667"/>
                  <a:gd name="connsiteX2" fmla="*/ 831273 w 3034146"/>
                  <a:gd name="connsiteY2" fmla="*/ 2521527 h 5021667"/>
                  <a:gd name="connsiteX3" fmla="*/ 498764 w 3034146"/>
                  <a:gd name="connsiteY3" fmla="*/ 4322618 h 5021667"/>
                  <a:gd name="connsiteX4" fmla="*/ 13855 w 3034146"/>
                  <a:gd name="connsiteY4" fmla="*/ 4724400 h 5021667"/>
                  <a:gd name="connsiteX5" fmla="*/ 0 w 3034146"/>
                  <a:gd name="connsiteY5" fmla="*/ 41564 h 5021667"/>
                  <a:gd name="connsiteX6" fmla="*/ 3034146 w 3034146"/>
                  <a:gd name="connsiteY6" fmla="*/ 0 h 5021667"/>
                  <a:gd name="connsiteX0" fmla="*/ 3034146 w 3073956"/>
                  <a:gd name="connsiteY0" fmla="*/ 0 h 5021667"/>
                  <a:gd name="connsiteX1" fmla="*/ 1676400 w 3073956"/>
                  <a:gd name="connsiteY1" fmla="*/ 1939636 h 5021667"/>
                  <a:gd name="connsiteX2" fmla="*/ 831273 w 3073956"/>
                  <a:gd name="connsiteY2" fmla="*/ 2521527 h 5021667"/>
                  <a:gd name="connsiteX3" fmla="*/ 498764 w 3073956"/>
                  <a:gd name="connsiteY3" fmla="*/ 4322618 h 5021667"/>
                  <a:gd name="connsiteX4" fmla="*/ 13855 w 3073956"/>
                  <a:gd name="connsiteY4" fmla="*/ 4724400 h 5021667"/>
                  <a:gd name="connsiteX5" fmla="*/ 0 w 3073956"/>
                  <a:gd name="connsiteY5" fmla="*/ 41564 h 5021667"/>
                  <a:gd name="connsiteX6" fmla="*/ 3034146 w 3073956"/>
                  <a:gd name="connsiteY6" fmla="*/ 0 h 5021667"/>
                  <a:gd name="connsiteX0" fmla="*/ 3034146 w 3101237"/>
                  <a:gd name="connsiteY0" fmla="*/ 0 h 5021667"/>
                  <a:gd name="connsiteX1" fmla="*/ 2286000 w 3101237"/>
                  <a:gd name="connsiteY1" fmla="*/ 2119745 h 5021667"/>
                  <a:gd name="connsiteX2" fmla="*/ 831273 w 3101237"/>
                  <a:gd name="connsiteY2" fmla="*/ 2521527 h 5021667"/>
                  <a:gd name="connsiteX3" fmla="*/ 498764 w 3101237"/>
                  <a:gd name="connsiteY3" fmla="*/ 4322618 h 5021667"/>
                  <a:gd name="connsiteX4" fmla="*/ 13855 w 3101237"/>
                  <a:gd name="connsiteY4" fmla="*/ 4724400 h 5021667"/>
                  <a:gd name="connsiteX5" fmla="*/ 0 w 3101237"/>
                  <a:gd name="connsiteY5" fmla="*/ 41564 h 5021667"/>
                  <a:gd name="connsiteX6" fmla="*/ 3034146 w 3101237"/>
                  <a:gd name="connsiteY6" fmla="*/ 0 h 5021667"/>
                  <a:gd name="connsiteX0" fmla="*/ 3740728 w 3780989"/>
                  <a:gd name="connsiteY0" fmla="*/ 13854 h 4980103"/>
                  <a:gd name="connsiteX1" fmla="*/ 2286000 w 3780989"/>
                  <a:gd name="connsiteY1" fmla="*/ 2078181 h 4980103"/>
                  <a:gd name="connsiteX2" fmla="*/ 831273 w 3780989"/>
                  <a:gd name="connsiteY2" fmla="*/ 2479963 h 4980103"/>
                  <a:gd name="connsiteX3" fmla="*/ 498764 w 3780989"/>
                  <a:gd name="connsiteY3" fmla="*/ 4281054 h 4980103"/>
                  <a:gd name="connsiteX4" fmla="*/ 13855 w 3780989"/>
                  <a:gd name="connsiteY4" fmla="*/ 4682836 h 4980103"/>
                  <a:gd name="connsiteX5" fmla="*/ 0 w 3780989"/>
                  <a:gd name="connsiteY5" fmla="*/ 0 h 4980103"/>
                  <a:gd name="connsiteX6" fmla="*/ 3740728 w 3780989"/>
                  <a:gd name="connsiteY6" fmla="*/ 13854 h 4980103"/>
                  <a:gd name="connsiteX0" fmla="*/ 3740728 w 3803936"/>
                  <a:gd name="connsiteY0" fmla="*/ 13854 h 4980103"/>
                  <a:gd name="connsiteX1" fmla="*/ 2826327 w 3803936"/>
                  <a:gd name="connsiteY1" fmla="*/ 1884217 h 4980103"/>
                  <a:gd name="connsiteX2" fmla="*/ 831273 w 3803936"/>
                  <a:gd name="connsiteY2" fmla="*/ 2479963 h 4980103"/>
                  <a:gd name="connsiteX3" fmla="*/ 498764 w 3803936"/>
                  <a:gd name="connsiteY3" fmla="*/ 4281054 h 4980103"/>
                  <a:gd name="connsiteX4" fmla="*/ 13855 w 3803936"/>
                  <a:gd name="connsiteY4" fmla="*/ 4682836 h 4980103"/>
                  <a:gd name="connsiteX5" fmla="*/ 0 w 3803936"/>
                  <a:gd name="connsiteY5" fmla="*/ 0 h 4980103"/>
                  <a:gd name="connsiteX6" fmla="*/ 3740728 w 3803936"/>
                  <a:gd name="connsiteY6" fmla="*/ 13854 h 4980103"/>
                  <a:gd name="connsiteX0" fmla="*/ 3740728 w 3819518"/>
                  <a:gd name="connsiteY0" fmla="*/ 13854 h 4980103"/>
                  <a:gd name="connsiteX1" fmla="*/ 2826327 w 3819518"/>
                  <a:gd name="connsiteY1" fmla="*/ 1884217 h 4980103"/>
                  <a:gd name="connsiteX2" fmla="*/ 831273 w 3819518"/>
                  <a:gd name="connsiteY2" fmla="*/ 2479963 h 4980103"/>
                  <a:gd name="connsiteX3" fmla="*/ 498764 w 3819518"/>
                  <a:gd name="connsiteY3" fmla="*/ 4281054 h 4980103"/>
                  <a:gd name="connsiteX4" fmla="*/ 13855 w 3819518"/>
                  <a:gd name="connsiteY4" fmla="*/ 4682836 h 4980103"/>
                  <a:gd name="connsiteX5" fmla="*/ 0 w 3819518"/>
                  <a:gd name="connsiteY5" fmla="*/ 0 h 4980103"/>
                  <a:gd name="connsiteX6" fmla="*/ 3740728 w 3819518"/>
                  <a:gd name="connsiteY6" fmla="*/ 13854 h 4980103"/>
                  <a:gd name="connsiteX0" fmla="*/ 3699165 w 3764759"/>
                  <a:gd name="connsiteY0" fmla="*/ 0 h 4980103"/>
                  <a:gd name="connsiteX1" fmla="*/ 2826327 w 3764759"/>
                  <a:gd name="connsiteY1" fmla="*/ 1884217 h 4980103"/>
                  <a:gd name="connsiteX2" fmla="*/ 831273 w 3764759"/>
                  <a:gd name="connsiteY2" fmla="*/ 2479963 h 4980103"/>
                  <a:gd name="connsiteX3" fmla="*/ 498764 w 3764759"/>
                  <a:gd name="connsiteY3" fmla="*/ 4281054 h 4980103"/>
                  <a:gd name="connsiteX4" fmla="*/ 13855 w 3764759"/>
                  <a:gd name="connsiteY4" fmla="*/ 4682836 h 4980103"/>
                  <a:gd name="connsiteX5" fmla="*/ 0 w 3764759"/>
                  <a:gd name="connsiteY5" fmla="*/ 0 h 4980103"/>
                  <a:gd name="connsiteX6" fmla="*/ 3699165 w 3764759"/>
                  <a:gd name="connsiteY6" fmla="*/ 0 h 4980103"/>
                  <a:gd name="connsiteX0" fmla="*/ 3408220 w 3496956"/>
                  <a:gd name="connsiteY0" fmla="*/ 0 h 4993957"/>
                  <a:gd name="connsiteX1" fmla="*/ 2826327 w 3496956"/>
                  <a:gd name="connsiteY1" fmla="*/ 1898071 h 4993957"/>
                  <a:gd name="connsiteX2" fmla="*/ 831273 w 3496956"/>
                  <a:gd name="connsiteY2" fmla="*/ 2493817 h 4993957"/>
                  <a:gd name="connsiteX3" fmla="*/ 498764 w 3496956"/>
                  <a:gd name="connsiteY3" fmla="*/ 4294908 h 4993957"/>
                  <a:gd name="connsiteX4" fmla="*/ 13855 w 3496956"/>
                  <a:gd name="connsiteY4" fmla="*/ 4696690 h 4993957"/>
                  <a:gd name="connsiteX5" fmla="*/ 0 w 3496956"/>
                  <a:gd name="connsiteY5" fmla="*/ 13854 h 4993957"/>
                  <a:gd name="connsiteX6" fmla="*/ 3408220 w 3496956"/>
                  <a:gd name="connsiteY6" fmla="*/ 0 h 4993957"/>
                  <a:gd name="connsiteX0" fmla="*/ 3408220 w 3460882"/>
                  <a:gd name="connsiteY0" fmla="*/ 0 h 4993957"/>
                  <a:gd name="connsiteX1" fmla="*/ 2355272 w 3460882"/>
                  <a:gd name="connsiteY1" fmla="*/ 1787235 h 4993957"/>
                  <a:gd name="connsiteX2" fmla="*/ 831273 w 3460882"/>
                  <a:gd name="connsiteY2" fmla="*/ 2493817 h 4993957"/>
                  <a:gd name="connsiteX3" fmla="*/ 498764 w 3460882"/>
                  <a:gd name="connsiteY3" fmla="*/ 4294908 h 4993957"/>
                  <a:gd name="connsiteX4" fmla="*/ 13855 w 3460882"/>
                  <a:gd name="connsiteY4" fmla="*/ 4696690 h 4993957"/>
                  <a:gd name="connsiteX5" fmla="*/ 0 w 3460882"/>
                  <a:gd name="connsiteY5" fmla="*/ 13854 h 4993957"/>
                  <a:gd name="connsiteX6" fmla="*/ 3408220 w 3460882"/>
                  <a:gd name="connsiteY6" fmla="*/ 0 h 4993957"/>
                  <a:gd name="connsiteX0" fmla="*/ 3408220 w 3461814"/>
                  <a:gd name="connsiteY0" fmla="*/ 0 h 4997951"/>
                  <a:gd name="connsiteX1" fmla="*/ 2355272 w 3461814"/>
                  <a:gd name="connsiteY1" fmla="*/ 1787235 h 4997951"/>
                  <a:gd name="connsiteX2" fmla="*/ 706582 w 3461814"/>
                  <a:gd name="connsiteY2" fmla="*/ 2369126 h 4997951"/>
                  <a:gd name="connsiteX3" fmla="*/ 498764 w 3461814"/>
                  <a:gd name="connsiteY3" fmla="*/ 4294908 h 4997951"/>
                  <a:gd name="connsiteX4" fmla="*/ 13855 w 3461814"/>
                  <a:gd name="connsiteY4" fmla="*/ 4696690 h 4997951"/>
                  <a:gd name="connsiteX5" fmla="*/ 0 w 3461814"/>
                  <a:gd name="connsiteY5" fmla="*/ 13854 h 4997951"/>
                  <a:gd name="connsiteX6" fmla="*/ 3408220 w 3461814"/>
                  <a:gd name="connsiteY6" fmla="*/ 0 h 4997951"/>
                  <a:gd name="connsiteX0" fmla="*/ 3505202 w 3555152"/>
                  <a:gd name="connsiteY0" fmla="*/ 13855 h 4984097"/>
                  <a:gd name="connsiteX1" fmla="*/ 2355272 w 3555152"/>
                  <a:gd name="connsiteY1" fmla="*/ 1773381 h 4984097"/>
                  <a:gd name="connsiteX2" fmla="*/ 706582 w 3555152"/>
                  <a:gd name="connsiteY2" fmla="*/ 2355272 h 4984097"/>
                  <a:gd name="connsiteX3" fmla="*/ 498764 w 3555152"/>
                  <a:gd name="connsiteY3" fmla="*/ 4281054 h 4984097"/>
                  <a:gd name="connsiteX4" fmla="*/ 13855 w 3555152"/>
                  <a:gd name="connsiteY4" fmla="*/ 4682836 h 4984097"/>
                  <a:gd name="connsiteX5" fmla="*/ 0 w 3555152"/>
                  <a:gd name="connsiteY5" fmla="*/ 0 h 4984097"/>
                  <a:gd name="connsiteX6" fmla="*/ 3505202 w 3555152"/>
                  <a:gd name="connsiteY6" fmla="*/ 13855 h 4984097"/>
                  <a:gd name="connsiteX0" fmla="*/ 3505202 w 3509945"/>
                  <a:gd name="connsiteY0" fmla="*/ 13855 h 4984097"/>
                  <a:gd name="connsiteX1" fmla="*/ 2355272 w 3509945"/>
                  <a:gd name="connsiteY1" fmla="*/ 1773381 h 4984097"/>
                  <a:gd name="connsiteX2" fmla="*/ 706582 w 3509945"/>
                  <a:gd name="connsiteY2" fmla="*/ 2355272 h 4984097"/>
                  <a:gd name="connsiteX3" fmla="*/ 498764 w 3509945"/>
                  <a:gd name="connsiteY3" fmla="*/ 4281054 h 4984097"/>
                  <a:gd name="connsiteX4" fmla="*/ 13855 w 3509945"/>
                  <a:gd name="connsiteY4" fmla="*/ 4682836 h 4984097"/>
                  <a:gd name="connsiteX5" fmla="*/ 0 w 3509945"/>
                  <a:gd name="connsiteY5" fmla="*/ 0 h 4984097"/>
                  <a:gd name="connsiteX6" fmla="*/ 3505202 w 3509945"/>
                  <a:gd name="connsiteY6" fmla="*/ 13855 h 4984097"/>
                  <a:gd name="connsiteX0" fmla="*/ 3505202 w 3510195"/>
                  <a:gd name="connsiteY0" fmla="*/ 13855 h 4984097"/>
                  <a:gd name="connsiteX1" fmla="*/ 2355272 w 3510195"/>
                  <a:gd name="connsiteY1" fmla="*/ 1773381 h 4984097"/>
                  <a:gd name="connsiteX2" fmla="*/ 706582 w 3510195"/>
                  <a:gd name="connsiteY2" fmla="*/ 2355272 h 4984097"/>
                  <a:gd name="connsiteX3" fmla="*/ 498764 w 3510195"/>
                  <a:gd name="connsiteY3" fmla="*/ 4281054 h 4984097"/>
                  <a:gd name="connsiteX4" fmla="*/ 13855 w 3510195"/>
                  <a:gd name="connsiteY4" fmla="*/ 4682836 h 4984097"/>
                  <a:gd name="connsiteX5" fmla="*/ 0 w 3510195"/>
                  <a:gd name="connsiteY5" fmla="*/ 0 h 4984097"/>
                  <a:gd name="connsiteX6" fmla="*/ 3505202 w 3510195"/>
                  <a:gd name="connsiteY6" fmla="*/ 13855 h 4984097"/>
                  <a:gd name="connsiteX0" fmla="*/ 3505202 w 3510379"/>
                  <a:gd name="connsiteY0" fmla="*/ 13855 h 4984097"/>
                  <a:gd name="connsiteX1" fmla="*/ 2382981 w 3510379"/>
                  <a:gd name="connsiteY1" fmla="*/ 1911927 h 4984097"/>
                  <a:gd name="connsiteX2" fmla="*/ 706582 w 3510379"/>
                  <a:gd name="connsiteY2" fmla="*/ 2355272 h 4984097"/>
                  <a:gd name="connsiteX3" fmla="*/ 498764 w 3510379"/>
                  <a:gd name="connsiteY3" fmla="*/ 4281054 h 4984097"/>
                  <a:gd name="connsiteX4" fmla="*/ 13855 w 3510379"/>
                  <a:gd name="connsiteY4" fmla="*/ 4682836 h 4984097"/>
                  <a:gd name="connsiteX5" fmla="*/ 0 w 3510379"/>
                  <a:gd name="connsiteY5" fmla="*/ 0 h 4984097"/>
                  <a:gd name="connsiteX6" fmla="*/ 3505202 w 3510379"/>
                  <a:gd name="connsiteY6" fmla="*/ 13855 h 4984097"/>
                  <a:gd name="connsiteX0" fmla="*/ 3865420 w 3868973"/>
                  <a:gd name="connsiteY0" fmla="*/ 13855 h 4984097"/>
                  <a:gd name="connsiteX1" fmla="*/ 2382981 w 3868973"/>
                  <a:gd name="connsiteY1" fmla="*/ 1911927 h 4984097"/>
                  <a:gd name="connsiteX2" fmla="*/ 706582 w 3868973"/>
                  <a:gd name="connsiteY2" fmla="*/ 2355272 h 4984097"/>
                  <a:gd name="connsiteX3" fmla="*/ 498764 w 3868973"/>
                  <a:gd name="connsiteY3" fmla="*/ 4281054 h 4984097"/>
                  <a:gd name="connsiteX4" fmla="*/ 13855 w 3868973"/>
                  <a:gd name="connsiteY4" fmla="*/ 4682836 h 4984097"/>
                  <a:gd name="connsiteX5" fmla="*/ 0 w 3868973"/>
                  <a:gd name="connsiteY5" fmla="*/ 0 h 4984097"/>
                  <a:gd name="connsiteX6" fmla="*/ 3865420 w 3868973"/>
                  <a:gd name="connsiteY6" fmla="*/ 13855 h 4984097"/>
                  <a:gd name="connsiteX0" fmla="*/ 3865420 w 3873426"/>
                  <a:gd name="connsiteY0" fmla="*/ 13855 h 4984097"/>
                  <a:gd name="connsiteX1" fmla="*/ 2992581 w 3873426"/>
                  <a:gd name="connsiteY1" fmla="*/ 1717964 h 4984097"/>
                  <a:gd name="connsiteX2" fmla="*/ 706582 w 3873426"/>
                  <a:gd name="connsiteY2" fmla="*/ 2355272 h 4984097"/>
                  <a:gd name="connsiteX3" fmla="*/ 498764 w 3873426"/>
                  <a:gd name="connsiteY3" fmla="*/ 4281054 h 4984097"/>
                  <a:gd name="connsiteX4" fmla="*/ 13855 w 3873426"/>
                  <a:gd name="connsiteY4" fmla="*/ 4682836 h 4984097"/>
                  <a:gd name="connsiteX5" fmla="*/ 0 w 3873426"/>
                  <a:gd name="connsiteY5" fmla="*/ 0 h 4984097"/>
                  <a:gd name="connsiteX6" fmla="*/ 3865420 w 3873426"/>
                  <a:gd name="connsiteY6" fmla="*/ 13855 h 4984097"/>
                  <a:gd name="connsiteX0" fmla="*/ 3865420 w 3873179"/>
                  <a:gd name="connsiteY0" fmla="*/ 13855 h 4980543"/>
                  <a:gd name="connsiteX1" fmla="*/ 2992581 w 3873179"/>
                  <a:gd name="connsiteY1" fmla="*/ 1717964 h 4980543"/>
                  <a:gd name="connsiteX2" fmla="*/ 803564 w 3873179"/>
                  <a:gd name="connsiteY2" fmla="*/ 2466109 h 4980543"/>
                  <a:gd name="connsiteX3" fmla="*/ 498764 w 3873179"/>
                  <a:gd name="connsiteY3" fmla="*/ 4281054 h 4980543"/>
                  <a:gd name="connsiteX4" fmla="*/ 13855 w 3873179"/>
                  <a:gd name="connsiteY4" fmla="*/ 4682836 h 4980543"/>
                  <a:gd name="connsiteX5" fmla="*/ 0 w 3873179"/>
                  <a:gd name="connsiteY5" fmla="*/ 0 h 4980543"/>
                  <a:gd name="connsiteX6" fmla="*/ 3865420 w 3873179"/>
                  <a:gd name="connsiteY6" fmla="*/ 13855 h 4980543"/>
                  <a:gd name="connsiteX0" fmla="*/ 3532911 w 3549464"/>
                  <a:gd name="connsiteY0" fmla="*/ 138545 h 4980543"/>
                  <a:gd name="connsiteX1" fmla="*/ 2992581 w 3549464"/>
                  <a:gd name="connsiteY1" fmla="*/ 1717964 h 4980543"/>
                  <a:gd name="connsiteX2" fmla="*/ 803564 w 3549464"/>
                  <a:gd name="connsiteY2" fmla="*/ 2466109 h 4980543"/>
                  <a:gd name="connsiteX3" fmla="*/ 498764 w 3549464"/>
                  <a:gd name="connsiteY3" fmla="*/ 4281054 h 4980543"/>
                  <a:gd name="connsiteX4" fmla="*/ 13855 w 3549464"/>
                  <a:gd name="connsiteY4" fmla="*/ 4682836 h 4980543"/>
                  <a:gd name="connsiteX5" fmla="*/ 0 w 3549464"/>
                  <a:gd name="connsiteY5" fmla="*/ 0 h 4980543"/>
                  <a:gd name="connsiteX6" fmla="*/ 3532911 w 3549464"/>
                  <a:gd name="connsiteY6" fmla="*/ 138545 h 4980543"/>
                  <a:gd name="connsiteX0" fmla="*/ 3546766 w 3562611"/>
                  <a:gd name="connsiteY0" fmla="*/ 0 h 5008253"/>
                  <a:gd name="connsiteX1" fmla="*/ 2992581 w 3562611"/>
                  <a:gd name="connsiteY1" fmla="*/ 1745674 h 5008253"/>
                  <a:gd name="connsiteX2" fmla="*/ 803564 w 3562611"/>
                  <a:gd name="connsiteY2" fmla="*/ 2493819 h 5008253"/>
                  <a:gd name="connsiteX3" fmla="*/ 498764 w 3562611"/>
                  <a:gd name="connsiteY3" fmla="*/ 4308764 h 5008253"/>
                  <a:gd name="connsiteX4" fmla="*/ 13855 w 3562611"/>
                  <a:gd name="connsiteY4" fmla="*/ 4710546 h 5008253"/>
                  <a:gd name="connsiteX5" fmla="*/ 0 w 3562611"/>
                  <a:gd name="connsiteY5" fmla="*/ 27710 h 5008253"/>
                  <a:gd name="connsiteX6" fmla="*/ 3546766 w 3562611"/>
                  <a:gd name="connsiteY6" fmla="*/ 0 h 5008253"/>
                  <a:gd name="connsiteX0" fmla="*/ 3546766 w 3706909"/>
                  <a:gd name="connsiteY0" fmla="*/ 0 h 5008253"/>
                  <a:gd name="connsiteX1" fmla="*/ 2992581 w 3706909"/>
                  <a:gd name="connsiteY1" fmla="*/ 1745674 h 5008253"/>
                  <a:gd name="connsiteX2" fmla="*/ 803564 w 3706909"/>
                  <a:gd name="connsiteY2" fmla="*/ 2493819 h 5008253"/>
                  <a:gd name="connsiteX3" fmla="*/ 498764 w 3706909"/>
                  <a:gd name="connsiteY3" fmla="*/ 4308764 h 5008253"/>
                  <a:gd name="connsiteX4" fmla="*/ 13855 w 3706909"/>
                  <a:gd name="connsiteY4" fmla="*/ 4710546 h 5008253"/>
                  <a:gd name="connsiteX5" fmla="*/ 0 w 3706909"/>
                  <a:gd name="connsiteY5" fmla="*/ 27710 h 5008253"/>
                  <a:gd name="connsiteX6" fmla="*/ 3546766 w 3706909"/>
                  <a:gd name="connsiteY6" fmla="*/ 0 h 5008253"/>
                  <a:gd name="connsiteX0" fmla="*/ 3546766 w 3576888"/>
                  <a:gd name="connsiteY0" fmla="*/ 0 h 5008253"/>
                  <a:gd name="connsiteX1" fmla="*/ 2992581 w 3576888"/>
                  <a:gd name="connsiteY1" fmla="*/ 1745674 h 5008253"/>
                  <a:gd name="connsiteX2" fmla="*/ 803564 w 3576888"/>
                  <a:gd name="connsiteY2" fmla="*/ 2493819 h 5008253"/>
                  <a:gd name="connsiteX3" fmla="*/ 498764 w 3576888"/>
                  <a:gd name="connsiteY3" fmla="*/ 4308764 h 5008253"/>
                  <a:gd name="connsiteX4" fmla="*/ 13855 w 3576888"/>
                  <a:gd name="connsiteY4" fmla="*/ 4710546 h 5008253"/>
                  <a:gd name="connsiteX5" fmla="*/ 0 w 3576888"/>
                  <a:gd name="connsiteY5" fmla="*/ 27710 h 5008253"/>
                  <a:gd name="connsiteX6" fmla="*/ 3546766 w 3576888"/>
                  <a:gd name="connsiteY6" fmla="*/ 0 h 5008253"/>
                  <a:gd name="connsiteX0" fmla="*/ 3546766 w 3560729"/>
                  <a:gd name="connsiteY0" fmla="*/ 0 h 5008253"/>
                  <a:gd name="connsiteX1" fmla="*/ 2604653 w 3560729"/>
                  <a:gd name="connsiteY1" fmla="*/ 1814947 h 5008253"/>
                  <a:gd name="connsiteX2" fmla="*/ 803564 w 3560729"/>
                  <a:gd name="connsiteY2" fmla="*/ 2493819 h 5008253"/>
                  <a:gd name="connsiteX3" fmla="*/ 498764 w 3560729"/>
                  <a:gd name="connsiteY3" fmla="*/ 4308764 h 5008253"/>
                  <a:gd name="connsiteX4" fmla="*/ 13855 w 3560729"/>
                  <a:gd name="connsiteY4" fmla="*/ 4710546 h 5008253"/>
                  <a:gd name="connsiteX5" fmla="*/ 0 w 3560729"/>
                  <a:gd name="connsiteY5" fmla="*/ 27710 h 5008253"/>
                  <a:gd name="connsiteX6" fmla="*/ 3546766 w 3560729"/>
                  <a:gd name="connsiteY6" fmla="*/ 0 h 5008253"/>
                  <a:gd name="connsiteX0" fmla="*/ 3546766 w 3560729"/>
                  <a:gd name="connsiteY0" fmla="*/ 0 h 5022108"/>
                  <a:gd name="connsiteX1" fmla="*/ 2604653 w 3560729"/>
                  <a:gd name="connsiteY1" fmla="*/ 1828802 h 5022108"/>
                  <a:gd name="connsiteX2" fmla="*/ 803564 w 3560729"/>
                  <a:gd name="connsiteY2" fmla="*/ 2507674 h 5022108"/>
                  <a:gd name="connsiteX3" fmla="*/ 498764 w 3560729"/>
                  <a:gd name="connsiteY3" fmla="*/ 4322619 h 5022108"/>
                  <a:gd name="connsiteX4" fmla="*/ 13855 w 3560729"/>
                  <a:gd name="connsiteY4" fmla="*/ 4724401 h 5022108"/>
                  <a:gd name="connsiteX5" fmla="*/ 0 w 3560729"/>
                  <a:gd name="connsiteY5" fmla="*/ 41565 h 5022108"/>
                  <a:gd name="connsiteX6" fmla="*/ 3546766 w 3560729"/>
                  <a:gd name="connsiteY6" fmla="*/ 0 h 5022108"/>
                  <a:gd name="connsiteX0" fmla="*/ 3546766 w 3560729"/>
                  <a:gd name="connsiteY0" fmla="*/ 0 h 5028368"/>
                  <a:gd name="connsiteX1" fmla="*/ 2604653 w 3560729"/>
                  <a:gd name="connsiteY1" fmla="*/ 1828802 h 5028368"/>
                  <a:gd name="connsiteX2" fmla="*/ 803564 w 3560729"/>
                  <a:gd name="connsiteY2" fmla="*/ 2313710 h 5028368"/>
                  <a:gd name="connsiteX3" fmla="*/ 498764 w 3560729"/>
                  <a:gd name="connsiteY3" fmla="*/ 4322619 h 5028368"/>
                  <a:gd name="connsiteX4" fmla="*/ 13855 w 3560729"/>
                  <a:gd name="connsiteY4" fmla="*/ 4724401 h 5028368"/>
                  <a:gd name="connsiteX5" fmla="*/ 0 w 3560729"/>
                  <a:gd name="connsiteY5" fmla="*/ 41565 h 5028368"/>
                  <a:gd name="connsiteX6" fmla="*/ 3546766 w 3560729"/>
                  <a:gd name="connsiteY6" fmla="*/ 0 h 5028368"/>
                  <a:gd name="connsiteX0" fmla="*/ 3546766 w 3567061"/>
                  <a:gd name="connsiteY0" fmla="*/ 0 h 5028368"/>
                  <a:gd name="connsiteX1" fmla="*/ 2826326 w 3567061"/>
                  <a:gd name="connsiteY1" fmla="*/ 1731820 h 5028368"/>
                  <a:gd name="connsiteX2" fmla="*/ 803564 w 3567061"/>
                  <a:gd name="connsiteY2" fmla="*/ 2313710 h 5028368"/>
                  <a:gd name="connsiteX3" fmla="*/ 498764 w 3567061"/>
                  <a:gd name="connsiteY3" fmla="*/ 4322619 h 5028368"/>
                  <a:gd name="connsiteX4" fmla="*/ 13855 w 3567061"/>
                  <a:gd name="connsiteY4" fmla="*/ 4724401 h 5028368"/>
                  <a:gd name="connsiteX5" fmla="*/ 0 w 3567061"/>
                  <a:gd name="connsiteY5" fmla="*/ 41565 h 5028368"/>
                  <a:gd name="connsiteX6" fmla="*/ 3546766 w 3567061"/>
                  <a:gd name="connsiteY6" fmla="*/ 0 h 5028368"/>
                  <a:gd name="connsiteX0" fmla="*/ 3546766 w 3567061"/>
                  <a:gd name="connsiteY0" fmla="*/ 0 h 4939815"/>
                  <a:gd name="connsiteX1" fmla="*/ 2826326 w 3567061"/>
                  <a:gd name="connsiteY1" fmla="*/ 1731820 h 4939815"/>
                  <a:gd name="connsiteX2" fmla="*/ 803564 w 3567061"/>
                  <a:gd name="connsiteY2" fmla="*/ 2313710 h 4939815"/>
                  <a:gd name="connsiteX3" fmla="*/ 1066801 w 3567061"/>
                  <a:gd name="connsiteY3" fmla="*/ 3782292 h 4939815"/>
                  <a:gd name="connsiteX4" fmla="*/ 13855 w 3567061"/>
                  <a:gd name="connsiteY4" fmla="*/ 4724401 h 4939815"/>
                  <a:gd name="connsiteX5" fmla="*/ 0 w 3567061"/>
                  <a:gd name="connsiteY5" fmla="*/ 41565 h 4939815"/>
                  <a:gd name="connsiteX6" fmla="*/ 3546766 w 3567061"/>
                  <a:gd name="connsiteY6" fmla="*/ 0 h 4939815"/>
                  <a:gd name="connsiteX0" fmla="*/ 3546766 w 3567427"/>
                  <a:gd name="connsiteY0" fmla="*/ 0 h 4944652"/>
                  <a:gd name="connsiteX1" fmla="*/ 2826326 w 3567427"/>
                  <a:gd name="connsiteY1" fmla="*/ 1731820 h 4944652"/>
                  <a:gd name="connsiteX2" fmla="*/ 748145 w 3567427"/>
                  <a:gd name="connsiteY2" fmla="*/ 2050474 h 4944652"/>
                  <a:gd name="connsiteX3" fmla="*/ 1066801 w 3567427"/>
                  <a:gd name="connsiteY3" fmla="*/ 3782292 h 4944652"/>
                  <a:gd name="connsiteX4" fmla="*/ 13855 w 3567427"/>
                  <a:gd name="connsiteY4" fmla="*/ 4724401 h 4944652"/>
                  <a:gd name="connsiteX5" fmla="*/ 0 w 3567427"/>
                  <a:gd name="connsiteY5" fmla="*/ 41565 h 4944652"/>
                  <a:gd name="connsiteX6" fmla="*/ 3546766 w 3567427"/>
                  <a:gd name="connsiteY6" fmla="*/ 0 h 4944652"/>
                  <a:gd name="connsiteX0" fmla="*/ 3546766 w 3566619"/>
                  <a:gd name="connsiteY0" fmla="*/ 0 h 4940065"/>
                  <a:gd name="connsiteX1" fmla="*/ 2826326 w 3566619"/>
                  <a:gd name="connsiteY1" fmla="*/ 1731820 h 4940065"/>
                  <a:gd name="connsiteX2" fmla="*/ 872836 w 3566619"/>
                  <a:gd name="connsiteY2" fmla="*/ 2299856 h 4940065"/>
                  <a:gd name="connsiteX3" fmla="*/ 1066801 w 3566619"/>
                  <a:gd name="connsiteY3" fmla="*/ 3782292 h 4940065"/>
                  <a:gd name="connsiteX4" fmla="*/ 13855 w 3566619"/>
                  <a:gd name="connsiteY4" fmla="*/ 4724401 h 4940065"/>
                  <a:gd name="connsiteX5" fmla="*/ 0 w 3566619"/>
                  <a:gd name="connsiteY5" fmla="*/ 41565 h 4940065"/>
                  <a:gd name="connsiteX6" fmla="*/ 3546766 w 3566619"/>
                  <a:gd name="connsiteY6" fmla="*/ 0 h 4940065"/>
                  <a:gd name="connsiteX0" fmla="*/ 3546766 w 3566619"/>
                  <a:gd name="connsiteY0" fmla="*/ 0 h 4943391"/>
                  <a:gd name="connsiteX1" fmla="*/ 2826326 w 3566619"/>
                  <a:gd name="connsiteY1" fmla="*/ 1731820 h 4943391"/>
                  <a:gd name="connsiteX2" fmla="*/ 872836 w 3566619"/>
                  <a:gd name="connsiteY2" fmla="*/ 2299856 h 4943391"/>
                  <a:gd name="connsiteX3" fmla="*/ 1343891 w 3566619"/>
                  <a:gd name="connsiteY3" fmla="*/ 3810001 h 4943391"/>
                  <a:gd name="connsiteX4" fmla="*/ 13855 w 3566619"/>
                  <a:gd name="connsiteY4" fmla="*/ 4724401 h 4943391"/>
                  <a:gd name="connsiteX5" fmla="*/ 0 w 3566619"/>
                  <a:gd name="connsiteY5" fmla="*/ 41565 h 4943391"/>
                  <a:gd name="connsiteX6" fmla="*/ 3546766 w 3566619"/>
                  <a:gd name="connsiteY6" fmla="*/ 0 h 4943391"/>
                  <a:gd name="connsiteX0" fmla="*/ 3546766 w 3566619"/>
                  <a:gd name="connsiteY0" fmla="*/ 0 h 4955848"/>
                  <a:gd name="connsiteX1" fmla="*/ 2826326 w 3566619"/>
                  <a:gd name="connsiteY1" fmla="*/ 1731820 h 4955848"/>
                  <a:gd name="connsiteX2" fmla="*/ 872836 w 3566619"/>
                  <a:gd name="connsiteY2" fmla="*/ 2299856 h 4955848"/>
                  <a:gd name="connsiteX3" fmla="*/ 1136073 w 3566619"/>
                  <a:gd name="connsiteY3" fmla="*/ 3906983 h 4955848"/>
                  <a:gd name="connsiteX4" fmla="*/ 13855 w 3566619"/>
                  <a:gd name="connsiteY4" fmla="*/ 4724401 h 4955848"/>
                  <a:gd name="connsiteX5" fmla="*/ 0 w 3566619"/>
                  <a:gd name="connsiteY5" fmla="*/ 41565 h 4955848"/>
                  <a:gd name="connsiteX6" fmla="*/ 3546766 w 3566619"/>
                  <a:gd name="connsiteY6" fmla="*/ 0 h 4955848"/>
                  <a:gd name="connsiteX0" fmla="*/ 3546766 w 3609882"/>
                  <a:gd name="connsiteY0" fmla="*/ 0 h 4955848"/>
                  <a:gd name="connsiteX1" fmla="*/ 3214254 w 3609882"/>
                  <a:gd name="connsiteY1" fmla="*/ 1579420 h 4955848"/>
                  <a:gd name="connsiteX2" fmla="*/ 872836 w 3609882"/>
                  <a:gd name="connsiteY2" fmla="*/ 2299856 h 4955848"/>
                  <a:gd name="connsiteX3" fmla="*/ 1136073 w 3609882"/>
                  <a:gd name="connsiteY3" fmla="*/ 3906983 h 4955848"/>
                  <a:gd name="connsiteX4" fmla="*/ 13855 w 3609882"/>
                  <a:gd name="connsiteY4" fmla="*/ 4724401 h 4955848"/>
                  <a:gd name="connsiteX5" fmla="*/ 0 w 3609882"/>
                  <a:gd name="connsiteY5" fmla="*/ 41565 h 4955848"/>
                  <a:gd name="connsiteX6" fmla="*/ 3546766 w 3609882"/>
                  <a:gd name="connsiteY6" fmla="*/ 0 h 4955848"/>
                  <a:gd name="connsiteX0" fmla="*/ 3546766 w 3609882"/>
                  <a:gd name="connsiteY0" fmla="*/ 0 h 4957825"/>
                  <a:gd name="connsiteX1" fmla="*/ 3214254 w 3609882"/>
                  <a:gd name="connsiteY1" fmla="*/ 1579420 h 4957825"/>
                  <a:gd name="connsiteX2" fmla="*/ 872836 w 3609882"/>
                  <a:gd name="connsiteY2" fmla="*/ 2299856 h 4957825"/>
                  <a:gd name="connsiteX3" fmla="*/ 1136073 w 3609882"/>
                  <a:gd name="connsiteY3" fmla="*/ 3906983 h 4957825"/>
                  <a:gd name="connsiteX4" fmla="*/ 13855 w 3609882"/>
                  <a:gd name="connsiteY4" fmla="*/ 4724401 h 4957825"/>
                  <a:gd name="connsiteX5" fmla="*/ 0 w 3609882"/>
                  <a:gd name="connsiteY5" fmla="*/ 41565 h 4957825"/>
                  <a:gd name="connsiteX6" fmla="*/ 3546766 w 3609882"/>
                  <a:gd name="connsiteY6" fmla="*/ 0 h 4957825"/>
                  <a:gd name="connsiteX0" fmla="*/ 3635098 w 3698214"/>
                  <a:gd name="connsiteY0" fmla="*/ 0 h 4956688"/>
                  <a:gd name="connsiteX1" fmla="*/ 3302586 w 3698214"/>
                  <a:gd name="connsiteY1" fmla="*/ 1579420 h 4956688"/>
                  <a:gd name="connsiteX2" fmla="*/ 961168 w 3698214"/>
                  <a:gd name="connsiteY2" fmla="*/ 2299856 h 4956688"/>
                  <a:gd name="connsiteX3" fmla="*/ 1432223 w 3698214"/>
                  <a:gd name="connsiteY3" fmla="*/ 4045529 h 4956688"/>
                  <a:gd name="connsiteX4" fmla="*/ 102187 w 3698214"/>
                  <a:gd name="connsiteY4" fmla="*/ 4724401 h 4956688"/>
                  <a:gd name="connsiteX5" fmla="*/ 88332 w 3698214"/>
                  <a:gd name="connsiteY5" fmla="*/ 41565 h 4956688"/>
                  <a:gd name="connsiteX6" fmla="*/ 3635098 w 3698214"/>
                  <a:gd name="connsiteY6" fmla="*/ 0 h 4956688"/>
                  <a:gd name="connsiteX0" fmla="*/ 3635098 w 3698214"/>
                  <a:gd name="connsiteY0" fmla="*/ 0 h 4956688"/>
                  <a:gd name="connsiteX1" fmla="*/ 3302586 w 3698214"/>
                  <a:gd name="connsiteY1" fmla="*/ 1579420 h 4956688"/>
                  <a:gd name="connsiteX2" fmla="*/ 961168 w 3698214"/>
                  <a:gd name="connsiteY2" fmla="*/ 2299856 h 4956688"/>
                  <a:gd name="connsiteX3" fmla="*/ 1432223 w 3698214"/>
                  <a:gd name="connsiteY3" fmla="*/ 4045529 h 4956688"/>
                  <a:gd name="connsiteX4" fmla="*/ 102187 w 3698214"/>
                  <a:gd name="connsiteY4" fmla="*/ 4724401 h 4956688"/>
                  <a:gd name="connsiteX5" fmla="*/ 88332 w 3698214"/>
                  <a:gd name="connsiteY5" fmla="*/ 41565 h 4956688"/>
                  <a:gd name="connsiteX6" fmla="*/ 3635098 w 3698214"/>
                  <a:gd name="connsiteY6" fmla="*/ 0 h 4956688"/>
                  <a:gd name="connsiteX0" fmla="*/ 3635098 w 3698214"/>
                  <a:gd name="connsiteY0" fmla="*/ 0 h 4956688"/>
                  <a:gd name="connsiteX1" fmla="*/ 3302586 w 3698214"/>
                  <a:gd name="connsiteY1" fmla="*/ 1579420 h 4956688"/>
                  <a:gd name="connsiteX2" fmla="*/ 961168 w 3698214"/>
                  <a:gd name="connsiteY2" fmla="*/ 2299856 h 4956688"/>
                  <a:gd name="connsiteX3" fmla="*/ 1432223 w 3698214"/>
                  <a:gd name="connsiteY3" fmla="*/ 4045529 h 4956688"/>
                  <a:gd name="connsiteX4" fmla="*/ 102187 w 3698214"/>
                  <a:gd name="connsiteY4" fmla="*/ 4724401 h 4956688"/>
                  <a:gd name="connsiteX5" fmla="*/ 88332 w 3698214"/>
                  <a:gd name="connsiteY5" fmla="*/ 41565 h 4956688"/>
                  <a:gd name="connsiteX6" fmla="*/ 3635098 w 3698214"/>
                  <a:gd name="connsiteY6" fmla="*/ 0 h 4956688"/>
                  <a:gd name="connsiteX0" fmla="*/ 3591845 w 3654961"/>
                  <a:gd name="connsiteY0" fmla="*/ 0 h 4968373"/>
                  <a:gd name="connsiteX1" fmla="*/ 3259333 w 3654961"/>
                  <a:gd name="connsiteY1" fmla="*/ 1579420 h 4968373"/>
                  <a:gd name="connsiteX2" fmla="*/ 917915 w 3654961"/>
                  <a:gd name="connsiteY2" fmla="*/ 2299856 h 4968373"/>
                  <a:gd name="connsiteX3" fmla="*/ 1388970 w 3654961"/>
                  <a:gd name="connsiteY3" fmla="*/ 4045529 h 4968373"/>
                  <a:gd name="connsiteX4" fmla="*/ 58934 w 3654961"/>
                  <a:gd name="connsiteY4" fmla="*/ 4724401 h 4968373"/>
                  <a:gd name="connsiteX5" fmla="*/ 45079 w 3654961"/>
                  <a:gd name="connsiteY5" fmla="*/ 41565 h 4968373"/>
                  <a:gd name="connsiteX6" fmla="*/ 3591845 w 3654961"/>
                  <a:gd name="connsiteY6" fmla="*/ 0 h 4968373"/>
                  <a:gd name="connsiteX0" fmla="*/ 3591845 w 3654961"/>
                  <a:gd name="connsiteY0" fmla="*/ 0 h 4967280"/>
                  <a:gd name="connsiteX1" fmla="*/ 3259333 w 3654961"/>
                  <a:gd name="connsiteY1" fmla="*/ 1579420 h 4967280"/>
                  <a:gd name="connsiteX2" fmla="*/ 917915 w 3654961"/>
                  <a:gd name="connsiteY2" fmla="*/ 2299856 h 4967280"/>
                  <a:gd name="connsiteX3" fmla="*/ 1388970 w 3654961"/>
                  <a:gd name="connsiteY3" fmla="*/ 4045529 h 4967280"/>
                  <a:gd name="connsiteX4" fmla="*/ 58934 w 3654961"/>
                  <a:gd name="connsiteY4" fmla="*/ 4724401 h 4967280"/>
                  <a:gd name="connsiteX5" fmla="*/ 45079 w 3654961"/>
                  <a:gd name="connsiteY5" fmla="*/ 41565 h 4967280"/>
                  <a:gd name="connsiteX6" fmla="*/ 3591845 w 3654961"/>
                  <a:gd name="connsiteY6" fmla="*/ 0 h 4967280"/>
                  <a:gd name="connsiteX0" fmla="*/ 3591845 w 3654961"/>
                  <a:gd name="connsiteY0" fmla="*/ 0 h 4979298"/>
                  <a:gd name="connsiteX1" fmla="*/ 3259333 w 3654961"/>
                  <a:gd name="connsiteY1" fmla="*/ 1579420 h 4979298"/>
                  <a:gd name="connsiteX2" fmla="*/ 917915 w 3654961"/>
                  <a:gd name="connsiteY2" fmla="*/ 2299856 h 4979298"/>
                  <a:gd name="connsiteX3" fmla="*/ 1388970 w 3654961"/>
                  <a:gd name="connsiteY3" fmla="*/ 4045529 h 4979298"/>
                  <a:gd name="connsiteX4" fmla="*/ 58934 w 3654961"/>
                  <a:gd name="connsiteY4" fmla="*/ 4738255 h 4979298"/>
                  <a:gd name="connsiteX5" fmla="*/ 45079 w 3654961"/>
                  <a:gd name="connsiteY5" fmla="*/ 41565 h 4979298"/>
                  <a:gd name="connsiteX6" fmla="*/ 3591845 w 3654961"/>
                  <a:gd name="connsiteY6" fmla="*/ 0 h 4979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654961" h="4979298">
                    <a:moveTo>
                      <a:pt x="3591845" y="0"/>
                    </a:moveTo>
                    <a:cubicBezTo>
                      <a:pt x="3704991" y="635000"/>
                      <a:pt x="3704988" y="1196111"/>
                      <a:pt x="3259333" y="1579420"/>
                    </a:cubicBezTo>
                    <a:cubicBezTo>
                      <a:pt x="2813678" y="1962729"/>
                      <a:pt x="1229642" y="1888838"/>
                      <a:pt x="917915" y="2299856"/>
                    </a:cubicBezTo>
                    <a:cubicBezTo>
                      <a:pt x="606188" y="2710874"/>
                      <a:pt x="1532133" y="3639129"/>
                      <a:pt x="1388970" y="4045529"/>
                    </a:cubicBezTo>
                    <a:cubicBezTo>
                      <a:pt x="1245807" y="4451929"/>
                      <a:pt x="185461" y="5430703"/>
                      <a:pt x="58934" y="4738255"/>
                    </a:cubicBezTo>
                    <a:cubicBezTo>
                      <a:pt x="-67593" y="4045807"/>
                      <a:pt x="49697" y="1602510"/>
                      <a:pt x="45079" y="41565"/>
                    </a:cubicBezTo>
                    <a:lnTo>
                      <a:pt x="359184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84407" tIns="42203" rIns="84407" bIns="42203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th-TH" sz="1661"/>
              </a:p>
            </p:txBody>
          </p:sp>
          <p:sp>
            <p:nvSpPr>
              <p:cNvPr id="28" name="รูปแบบอิสระ: รูปร่าง 27">
                <a:extLst>
                  <a:ext uri="{FF2B5EF4-FFF2-40B4-BE49-F238E27FC236}">
                    <a16:creationId xmlns:a16="http://schemas.microsoft.com/office/drawing/2014/main" id="{2BA85EDD-0A85-4EA9-8663-73F808501E58}"/>
                  </a:ext>
                </a:extLst>
              </p:cNvPr>
              <p:cNvSpPr/>
              <p:nvPr/>
            </p:nvSpPr>
            <p:spPr>
              <a:xfrm>
                <a:off x="-13854" y="-53779"/>
                <a:ext cx="5988928" cy="3844532"/>
              </a:xfrm>
              <a:custGeom>
                <a:avLst/>
                <a:gdLst>
                  <a:gd name="connsiteX0" fmla="*/ 5791200 w 5791200"/>
                  <a:gd name="connsiteY0" fmla="*/ 13854 h 3574472"/>
                  <a:gd name="connsiteX1" fmla="*/ 3061855 w 5791200"/>
                  <a:gd name="connsiteY1" fmla="*/ 678872 h 3574472"/>
                  <a:gd name="connsiteX2" fmla="*/ 2992582 w 5791200"/>
                  <a:gd name="connsiteY2" fmla="*/ 1607127 h 3574472"/>
                  <a:gd name="connsiteX3" fmla="*/ 1413164 w 5791200"/>
                  <a:gd name="connsiteY3" fmla="*/ 1870363 h 3574472"/>
                  <a:gd name="connsiteX4" fmla="*/ 0 w 5791200"/>
                  <a:gd name="connsiteY4" fmla="*/ 3574472 h 3574472"/>
                  <a:gd name="connsiteX5" fmla="*/ 55418 w 5791200"/>
                  <a:gd name="connsiteY5" fmla="*/ 0 h 3574472"/>
                  <a:gd name="connsiteX6" fmla="*/ 5791200 w 5791200"/>
                  <a:gd name="connsiteY6" fmla="*/ 13854 h 3574472"/>
                  <a:gd name="connsiteX0" fmla="*/ 5822003 w 5822003"/>
                  <a:gd name="connsiteY0" fmla="*/ 28151 h 3588769"/>
                  <a:gd name="connsiteX1" fmla="*/ 3092658 w 5822003"/>
                  <a:gd name="connsiteY1" fmla="*/ 693169 h 3588769"/>
                  <a:gd name="connsiteX2" fmla="*/ 3023385 w 5822003"/>
                  <a:gd name="connsiteY2" fmla="*/ 1621424 h 3588769"/>
                  <a:gd name="connsiteX3" fmla="*/ 1443967 w 5822003"/>
                  <a:gd name="connsiteY3" fmla="*/ 1884660 h 3588769"/>
                  <a:gd name="connsiteX4" fmla="*/ 30803 w 5822003"/>
                  <a:gd name="connsiteY4" fmla="*/ 3588769 h 3588769"/>
                  <a:gd name="connsiteX5" fmla="*/ 0 w 5822003"/>
                  <a:gd name="connsiteY5" fmla="*/ 0 h 3588769"/>
                  <a:gd name="connsiteX6" fmla="*/ 5822003 w 5822003"/>
                  <a:gd name="connsiteY6" fmla="*/ 28151 h 3588769"/>
                  <a:gd name="connsiteX0" fmla="*/ 5879484 w 5879484"/>
                  <a:gd name="connsiteY0" fmla="*/ 42449 h 3603067"/>
                  <a:gd name="connsiteX1" fmla="*/ 3150139 w 5879484"/>
                  <a:gd name="connsiteY1" fmla="*/ 707467 h 3603067"/>
                  <a:gd name="connsiteX2" fmla="*/ 3080866 w 5879484"/>
                  <a:gd name="connsiteY2" fmla="*/ 1635722 h 3603067"/>
                  <a:gd name="connsiteX3" fmla="*/ 1501448 w 5879484"/>
                  <a:gd name="connsiteY3" fmla="*/ 1898958 h 3603067"/>
                  <a:gd name="connsiteX4" fmla="*/ 88284 w 5879484"/>
                  <a:gd name="connsiteY4" fmla="*/ 3603067 h 3603067"/>
                  <a:gd name="connsiteX5" fmla="*/ 0 w 5879484"/>
                  <a:gd name="connsiteY5" fmla="*/ 0 h 3603067"/>
                  <a:gd name="connsiteX6" fmla="*/ 5879484 w 5879484"/>
                  <a:gd name="connsiteY6" fmla="*/ 42449 h 3603067"/>
                  <a:gd name="connsiteX0" fmla="*/ 5879484 w 5879484"/>
                  <a:gd name="connsiteY0" fmla="*/ 42449 h 3603067"/>
                  <a:gd name="connsiteX1" fmla="*/ 3150139 w 5879484"/>
                  <a:gd name="connsiteY1" fmla="*/ 707467 h 3603067"/>
                  <a:gd name="connsiteX2" fmla="*/ 3080866 w 5879484"/>
                  <a:gd name="connsiteY2" fmla="*/ 1635722 h 3603067"/>
                  <a:gd name="connsiteX3" fmla="*/ 1501448 w 5879484"/>
                  <a:gd name="connsiteY3" fmla="*/ 1898958 h 3603067"/>
                  <a:gd name="connsiteX4" fmla="*/ 2063 w 5879484"/>
                  <a:gd name="connsiteY4" fmla="*/ 3603067 h 3603067"/>
                  <a:gd name="connsiteX5" fmla="*/ 0 w 5879484"/>
                  <a:gd name="connsiteY5" fmla="*/ 0 h 3603067"/>
                  <a:gd name="connsiteX6" fmla="*/ 5879484 w 5879484"/>
                  <a:gd name="connsiteY6" fmla="*/ 42449 h 3603067"/>
                  <a:gd name="connsiteX0" fmla="*/ 6021126 w 6021126"/>
                  <a:gd name="connsiteY0" fmla="*/ 42449 h 3688855"/>
                  <a:gd name="connsiteX1" fmla="*/ 3291781 w 6021126"/>
                  <a:gd name="connsiteY1" fmla="*/ 707467 h 3688855"/>
                  <a:gd name="connsiteX2" fmla="*/ 3222508 w 6021126"/>
                  <a:gd name="connsiteY2" fmla="*/ 1635722 h 3688855"/>
                  <a:gd name="connsiteX3" fmla="*/ 1643090 w 6021126"/>
                  <a:gd name="connsiteY3" fmla="*/ 1898958 h 3688855"/>
                  <a:gd name="connsiteX4" fmla="*/ 2 w 6021126"/>
                  <a:gd name="connsiteY4" fmla="*/ 3688855 h 3688855"/>
                  <a:gd name="connsiteX5" fmla="*/ 141642 w 6021126"/>
                  <a:gd name="connsiteY5" fmla="*/ 0 h 3688855"/>
                  <a:gd name="connsiteX6" fmla="*/ 6021126 w 6021126"/>
                  <a:gd name="connsiteY6" fmla="*/ 42449 h 3688855"/>
                  <a:gd name="connsiteX0" fmla="*/ 6109408 w 6109408"/>
                  <a:gd name="connsiteY0" fmla="*/ 128236 h 3774642"/>
                  <a:gd name="connsiteX1" fmla="*/ 3380063 w 6109408"/>
                  <a:gd name="connsiteY1" fmla="*/ 793254 h 3774642"/>
                  <a:gd name="connsiteX2" fmla="*/ 3310790 w 6109408"/>
                  <a:gd name="connsiteY2" fmla="*/ 1721509 h 3774642"/>
                  <a:gd name="connsiteX3" fmla="*/ 1731372 w 6109408"/>
                  <a:gd name="connsiteY3" fmla="*/ 1984745 h 3774642"/>
                  <a:gd name="connsiteX4" fmla="*/ 88284 w 6109408"/>
                  <a:gd name="connsiteY4" fmla="*/ 3774642 h 3774642"/>
                  <a:gd name="connsiteX5" fmla="*/ 0 w 6109408"/>
                  <a:gd name="connsiteY5" fmla="*/ 0 h 3774642"/>
                  <a:gd name="connsiteX6" fmla="*/ 6109408 w 6109408"/>
                  <a:gd name="connsiteY6" fmla="*/ 128236 h 3774642"/>
                  <a:gd name="connsiteX0" fmla="*/ 6109408 w 6109408"/>
                  <a:gd name="connsiteY0" fmla="*/ 128236 h 3774642"/>
                  <a:gd name="connsiteX1" fmla="*/ 3380063 w 6109408"/>
                  <a:gd name="connsiteY1" fmla="*/ 793254 h 3774642"/>
                  <a:gd name="connsiteX2" fmla="*/ 3310790 w 6109408"/>
                  <a:gd name="connsiteY2" fmla="*/ 1721509 h 3774642"/>
                  <a:gd name="connsiteX3" fmla="*/ 1731372 w 6109408"/>
                  <a:gd name="connsiteY3" fmla="*/ 1984745 h 3774642"/>
                  <a:gd name="connsiteX4" fmla="*/ 88284 w 6109408"/>
                  <a:gd name="connsiteY4" fmla="*/ 3774642 h 3774642"/>
                  <a:gd name="connsiteX5" fmla="*/ 0 w 6109408"/>
                  <a:gd name="connsiteY5" fmla="*/ 0 h 3774642"/>
                  <a:gd name="connsiteX6" fmla="*/ 6109408 w 6109408"/>
                  <a:gd name="connsiteY6" fmla="*/ 128236 h 3774642"/>
                  <a:gd name="connsiteX0" fmla="*/ 6109408 w 6109408"/>
                  <a:gd name="connsiteY0" fmla="*/ 128236 h 3774642"/>
                  <a:gd name="connsiteX1" fmla="*/ 3380063 w 6109408"/>
                  <a:gd name="connsiteY1" fmla="*/ 793254 h 3774642"/>
                  <a:gd name="connsiteX2" fmla="*/ 3310790 w 6109408"/>
                  <a:gd name="connsiteY2" fmla="*/ 1721509 h 3774642"/>
                  <a:gd name="connsiteX3" fmla="*/ 1731372 w 6109408"/>
                  <a:gd name="connsiteY3" fmla="*/ 1984745 h 3774642"/>
                  <a:gd name="connsiteX4" fmla="*/ 88284 w 6109408"/>
                  <a:gd name="connsiteY4" fmla="*/ 3774642 h 3774642"/>
                  <a:gd name="connsiteX5" fmla="*/ 0 w 6109408"/>
                  <a:gd name="connsiteY5" fmla="*/ 0 h 3774642"/>
                  <a:gd name="connsiteX6" fmla="*/ 6109408 w 6109408"/>
                  <a:gd name="connsiteY6" fmla="*/ 128236 h 3774642"/>
                  <a:gd name="connsiteX0" fmla="*/ 6037557 w 6037557"/>
                  <a:gd name="connsiteY0" fmla="*/ 142533 h 3788939"/>
                  <a:gd name="connsiteX1" fmla="*/ 3308212 w 6037557"/>
                  <a:gd name="connsiteY1" fmla="*/ 807551 h 3788939"/>
                  <a:gd name="connsiteX2" fmla="*/ 3238939 w 6037557"/>
                  <a:gd name="connsiteY2" fmla="*/ 1735806 h 3788939"/>
                  <a:gd name="connsiteX3" fmla="*/ 1659521 w 6037557"/>
                  <a:gd name="connsiteY3" fmla="*/ 1999042 h 3788939"/>
                  <a:gd name="connsiteX4" fmla="*/ 16433 w 6037557"/>
                  <a:gd name="connsiteY4" fmla="*/ 3788939 h 3788939"/>
                  <a:gd name="connsiteX5" fmla="*/ 0 w 6037557"/>
                  <a:gd name="connsiteY5" fmla="*/ 0 h 3788939"/>
                  <a:gd name="connsiteX6" fmla="*/ 6037557 w 6037557"/>
                  <a:gd name="connsiteY6" fmla="*/ 142533 h 3788939"/>
                  <a:gd name="connsiteX0" fmla="*/ 6037557 w 6037557"/>
                  <a:gd name="connsiteY0" fmla="*/ 142533 h 3788939"/>
                  <a:gd name="connsiteX1" fmla="*/ 3308212 w 6037557"/>
                  <a:gd name="connsiteY1" fmla="*/ 807551 h 3788939"/>
                  <a:gd name="connsiteX2" fmla="*/ 3238939 w 6037557"/>
                  <a:gd name="connsiteY2" fmla="*/ 1735806 h 3788939"/>
                  <a:gd name="connsiteX3" fmla="*/ 1659521 w 6037557"/>
                  <a:gd name="connsiteY3" fmla="*/ 1999042 h 3788939"/>
                  <a:gd name="connsiteX4" fmla="*/ 16433 w 6037557"/>
                  <a:gd name="connsiteY4" fmla="*/ 3788939 h 3788939"/>
                  <a:gd name="connsiteX5" fmla="*/ 0 w 6037557"/>
                  <a:gd name="connsiteY5" fmla="*/ 0 h 3788939"/>
                  <a:gd name="connsiteX6" fmla="*/ 6037557 w 6037557"/>
                  <a:gd name="connsiteY6" fmla="*/ 142533 h 3788939"/>
                  <a:gd name="connsiteX0" fmla="*/ 6109407 w 6109407"/>
                  <a:gd name="connsiteY0" fmla="*/ 0 h 3789385"/>
                  <a:gd name="connsiteX1" fmla="*/ 3308212 w 6109407"/>
                  <a:gd name="connsiteY1" fmla="*/ 807997 h 3789385"/>
                  <a:gd name="connsiteX2" fmla="*/ 3238939 w 6109407"/>
                  <a:gd name="connsiteY2" fmla="*/ 1736252 h 3789385"/>
                  <a:gd name="connsiteX3" fmla="*/ 1659521 w 6109407"/>
                  <a:gd name="connsiteY3" fmla="*/ 1999488 h 3789385"/>
                  <a:gd name="connsiteX4" fmla="*/ 16433 w 6109407"/>
                  <a:gd name="connsiteY4" fmla="*/ 3789385 h 3789385"/>
                  <a:gd name="connsiteX5" fmla="*/ 0 w 6109407"/>
                  <a:gd name="connsiteY5" fmla="*/ 446 h 3789385"/>
                  <a:gd name="connsiteX6" fmla="*/ 6109407 w 6109407"/>
                  <a:gd name="connsiteY6" fmla="*/ 0 h 3789385"/>
                  <a:gd name="connsiteX0" fmla="*/ 6109407 w 6179364"/>
                  <a:gd name="connsiteY0" fmla="*/ 0 h 3789385"/>
                  <a:gd name="connsiteX1" fmla="*/ 3308212 w 6179364"/>
                  <a:gd name="connsiteY1" fmla="*/ 807997 h 3789385"/>
                  <a:gd name="connsiteX2" fmla="*/ 3238939 w 6179364"/>
                  <a:gd name="connsiteY2" fmla="*/ 1736252 h 3789385"/>
                  <a:gd name="connsiteX3" fmla="*/ 1659521 w 6179364"/>
                  <a:gd name="connsiteY3" fmla="*/ 1999488 h 3789385"/>
                  <a:gd name="connsiteX4" fmla="*/ 16433 w 6179364"/>
                  <a:gd name="connsiteY4" fmla="*/ 3789385 h 3789385"/>
                  <a:gd name="connsiteX5" fmla="*/ 0 w 6179364"/>
                  <a:gd name="connsiteY5" fmla="*/ 446 h 3789385"/>
                  <a:gd name="connsiteX6" fmla="*/ 6109407 w 6179364"/>
                  <a:gd name="connsiteY6" fmla="*/ 0 h 3789385"/>
                  <a:gd name="connsiteX0" fmla="*/ 6109407 w 6179364"/>
                  <a:gd name="connsiteY0" fmla="*/ 0 h 3789385"/>
                  <a:gd name="connsiteX1" fmla="*/ 3308212 w 6179364"/>
                  <a:gd name="connsiteY1" fmla="*/ 807997 h 3789385"/>
                  <a:gd name="connsiteX2" fmla="*/ 3238939 w 6179364"/>
                  <a:gd name="connsiteY2" fmla="*/ 1736252 h 3789385"/>
                  <a:gd name="connsiteX3" fmla="*/ 1659521 w 6179364"/>
                  <a:gd name="connsiteY3" fmla="*/ 1999488 h 3789385"/>
                  <a:gd name="connsiteX4" fmla="*/ 16433 w 6179364"/>
                  <a:gd name="connsiteY4" fmla="*/ 3789385 h 3789385"/>
                  <a:gd name="connsiteX5" fmla="*/ 0 w 6179364"/>
                  <a:gd name="connsiteY5" fmla="*/ 446 h 3789385"/>
                  <a:gd name="connsiteX6" fmla="*/ 6109407 w 6179364"/>
                  <a:gd name="connsiteY6" fmla="*/ 0 h 3789385"/>
                  <a:gd name="connsiteX0" fmla="*/ 6109407 w 6179364"/>
                  <a:gd name="connsiteY0" fmla="*/ 0 h 3826203"/>
                  <a:gd name="connsiteX1" fmla="*/ 3308212 w 6179364"/>
                  <a:gd name="connsiteY1" fmla="*/ 807997 h 3826203"/>
                  <a:gd name="connsiteX2" fmla="*/ 3238939 w 6179364"/>
                  <a:gd name="connsiteY2" fmla="*/ 1736252 h 3826203"/>
                  <a:gd name="connsiteX3" fmla="*/ 1659521 w 6179364"/>
                  <a:gd name="connsiteY3" fmla="*/ 1999488 h 3826203"/>
                  <a:gd name="connsiteX4" fmla="*/ 16433 w 6179364"/>
                  <a:gd name="connsiteY4" fmla="*/ 3789385 h 3826203"/>
                  <a:gd name="connsiteX5" fmla="*/ 0 w 6179364"/>
                  <a:gd name="connsiteY5" fmla="*/ 446 h 3826203"/>
                  <a:gd name="connsiteX6" fmla="*/ 6109407 w 6179364"/>
                  <a:gd name="connsiteY6" fmla="*/ 0 h 3826203"/>
                  <a:gd name="connsiteX0" fmla="*/ 6109407 w 6194666"/>
                  <a:gd name="connsiteY0" fmla="*/ 0 h 3826203"/>
                  <a:gd name="connsiteX1" fmla="*/ 3897392 w 6194666"/>
                  <a:gd name="connsiteY1" fmla="*/ 636422 h 3826203"/>
                  <a:gd name="connsiteX2" fmla="*/ 3238939 w 6194666"/>
                  <a:gd name="connsiteY2" fmla="*/ 1736252 h 3826203"/>
                  <a:gd name="connsiteX3" fmla="*/ 1659521 w 6194666"/>
                  <a:gd name="connsiteY3" fmla="*/ 1999488 h 3826203"/>
                  <a:gd name="connsiteX4" fmla="*/ 16433 w 6194666"/>
                  <a:gd name="connsiteY4" fmla="*/ 3789385 h 3826203"/>
                  <a:gd name="connsiteX5" fmla="*/ 0 w 6194666"/>
                  <a:gd name="connsiteY5" fmla="*/ 446 h 3826203"/>
                  <a:gd name="connsiteX6" fmla="*/ 6109407 w 6194666"/>
                  <a:gd name="connsiteY6" fmla="*/ 0 h 3826203"/>
                  <a:gd name="connsiteX0" fmla="*/ 6109407 w 6195622"/>
                  <a:gd name="connsiteY0" fmla="*/ 0 h 3830610"/>
                  <a:gd name="connsiteX1" fmla="*/ 3897392 w 6195622"/>
                  <a:gd name="connsiteY1" fmla="*/ 636422 h 3830610"/>
                  <a:gd name="connsiteX2" fmla="*/ 3052127 w 6195622"/>
                  <a:gd name="connsiteY2" fmla="*/ 1764848 h 3830610"/>
                  <a:gd name="connsiteX3" fmla="*/ 1659521 w 6195622"/>
                  <a:gd name="connsiteY3" fmla="*/ 1999488 h 3830610"/>
                  <a:gd name="connsiteX4" fmla="*/ 16433 w 6195622"/>
                  <a:gd name="connsiteY4" fmla="*/ 3789385 h 3830610"/>
                  <a:gd name="connsiteX5" fmla="*/ 0 w 6195622"/>
                  <a:gd name="connsiteY5" fmla="*/ 446 h 3830610"/>
                  <a:gd name="connsiteX6" fmla="*/ 6109407 w 6195622"/>
                  <a:gd name="connsiteY6" fmla="*/ 0 h 3830610"/>
                  <a:gd name="connsiteX0" fmla="*/ 6109407 w 6200522"/>
                  <a:gd name="connsiteY0" fmla="*/ 0 h 3830610"/>
                  <a:gd name="connsiteX1" fmla="*/ 4041094 w 6200522"/>
                  <a:gd name="connsiteY1" fmla="*/ 893784 h 3830610"/>
                  <a:gd name="connsiteX2" fmla="*/ 3052127 w 6200522"/>
                  <a:gd name="connsiteY2" fmla="*/ 1764848 h 3830610"/>
                  <a:gd name="connsiteX3" fmla="*/ 1659521 w 6200522"/>
                  <a:gd name="connsiteY3" fmla="*/ 1999488 h 3830610"/>
                  <a:gd name="connsiteX4" fmla="*/ 16433 w 6200522"/>
                  <a:gd name="connsiteY4" fmla="*/ 3789385 h 3830610"/>
                  <a:gd name="connsiteX5" fmla="*/ 0 w 6200522"/>
                  <a:gd name="connsiteY5" fmla="*/ 446 h 3830610"/>
                  <a:gd name="connsiteX6" fmla="*/ 6109407 w 6200522"/>
                  <a:gd name="connsiteY6" fmla="*/ 0 h 3830610"/>
                  <a:gd name="connsiteX0" fmla="*/ 6109407 w 6200522"/>
                  <a:gd name="connsiteY0" fmla="*/ 0 h 3906887"/>
                  <a:gd name="connsiteX1" fmla="*/ 4041094 w 6200522"/>
                  <a:gd name="connsiteY1" fmla="*/ 893784 h 3906887"/>
                  <a:gd name="connsiteX2" fmla="*/ 3052127 w 6200522"/>
                  <a:gd name="connsiteY2" fmla="*/ 1764848 h 3906887"/>
                  <a:gd name="connsiteX3" fmla="*/ 1659521 w 6200522"/>
                  <a:gd name="connsiteY3" fmla="*/ 1999488 h 3906887"/>
                  <a:gd name="connsiteX4" fmla="*/ 921756 w 6200522"/>
                  <a:gd name="connsiteY4" fmla="*/ 2860023 h 3906887"/>
                  <a:gd name="connsiteX5" fmla="*/ 16433 w 6200522"/>
                  <a:gd name="connsiteY5" fmla="*/ 3789385 h 3906887"/>
                  <a:gd name="connsiteX6" fmla="*/ 0 w 6200522"/>
                  <a:gd name="connsiteY6" fmla="*/ 446 h 3906887"/>
                  <a:gd name="connsiteX7" fmla="*/ 6109407 w 6200522"/>
                  <a:gd name="connsiteY7" fmla="*/ 0 h 3906887"/>
                  <a:gd name="connsiteX0" fmla="*/ 6109407 w 6210247"/>
                  <a:gd name="connsiteY0" fmla="*/ 0 h 3906887"/>
                  <a:gd name="connsiteX1" fmla="*/ 4285388 w 6210247"/>
                  <a:gd name="connsiteY1" fmla="*/ 793699 h 3906887"/>
                  <a:gd name="connsiteX2" fmla="*/ 3052127 w 6210247"/>
                  <a:gd name="connsiteY2" fmla="*/ 1764848 h 3906887"/>
                  <a:gd name="connsiteX3" fmla="*/ 1659521 w 6210247"/>
                  <a:gd name="connsiteY3" fmla="*/ 1999488 h 3906887"/>
                  <a:gd name="connsiteX4" fmla="*/ 921756 w 6210247"/>
                  <a:gd name="connsiteY4" fmla="*/ 2860023 h 3906887"/>
                  <a:gd name="connsiteX5" fmla="*/ 16433 w 6210247"/>
                  <a:gd name="connsiteY5" fmla="*/ 3789385 h 3906887"/>
                  <a:gd name="connsiteX6" fmla="*/ 0 w 6210247"/>
                  <a:gd name="connsiteY6" fmla="*/ 446 h 3906887"/>
                  <a:gd name="connsiteX7" fmla="*/ 6109407 w 6210247"/>
                  <a:gd name="connsiteY7" fmla="*/ 0 h 3906887"/>
                  <a:gd name="connsiteX0" fmla="*/ 6109407 w 6214422"/>
                  <a:gd name="connsiteY0" fmla="*/ 0 h 3906887"/>
                  <a:gd name="connsiteX1" fmla="*/ 4285388 w 6214422"/>
                  <a:gd name="connsiteY1" fmla="*/ 793699 h 3906887"/>
                  <a:gd name="connsiteX2" fmla="*/ 2477318 w 6214422"/>
                  <a:gd name="connsiteY2" fmla="*/ 964165 h 3906887"/>
                  <a:gd name="connsiteX3" fmla="*/ 1659521 w 6214422"/>
                  <a:gd name="connsiteY3" fmla="*/ 1999488 h 3906887"/>
                  <a:gd name="connsiteX4" fmla="*/ 921756 w 6214422"/>
                  <a:gd name="connsiteY4" fmla="*/ 2860023 h 3906887"/>
                  <a:gd name="connsiteX5" fmla="*/ 16433 w 6214422"/>
                  <a:gd name="connsiteY5" fmla="*/ 3789385 h 3906887"/>
                  <a:gd name="connsiteX6" fmla="*/ 0 w 6214422"/>
                  <a:gd name="connsiteY6" fmla="*/ 446 h 3906887"/>
                  <a:gd name="connsiteX7" fmla="*/ 6109407 w 6214422"/>
                  <a:gd name="connsiteY7" fmla="*/ 0 h 3906887"/>
                  <a:gd name="connsiteX0" fmla="*/ 6109407 w 6214422"/>
                  <a:gd name="connsiteY0" fmla="*/ 0 h 3906887"/>
                  <a:gd name="connsiteX1" fmla="*/ 4285388 w 6214422"/>
                  <a:gd name="connsiteY1" fmla="*/ 793699 h 3906887"/>
                  <a:gd name="connsiteX2" fmla="*/ 2477318 w 6214422"/>
                  <a:gd name="connsiteY2" fmla="*/ 964165 h 3906887"/>
                  <a:gd name="connsiteX3" fmla="*/ 2033147 w 6214422"/>
                  <a:gd name="connsiteY3" fmla="*/ 2285446 h 3906887"/>
                  <a:gd name="connsiteX4" fmla="*/ 921756 w 6214422"/>
                  <a:gd name="connsiteY4" fmla="*/ 2860023 h 3906887"/>
                  <a:gd name="connsiteX5" fmla="*/ 16433 w 6214422"/>
                  <a:gd name="connsiteY5" fmla="*/ 3789385 h 3906887"/>
                  <a:gd name="connsiteX6" fmla="*/ 0 w 6214422"/>
                  <a:gd name="connsiteY6" fmla="*/ 446 h 3906887"/>
                  <a:gd name="connsiteX7" fmla="*/ 6109407 w 6214422"/>
                  <a:gd name="connsiteY7" fmla="*/ 0 h 3906887"/>
                  <a:gd name="connsiteX0" fmla="*/ 6109407 w 6214422"/>
                  <a:gd name="connsiteY0" fmla="*/ 0 h 3903573"/>
                  <a:gd name="connsiteX1" fmla="*/ 4285388 w 6214422"/>
                  <a:gd name="connsiteY1" fmla="*/ 793699 h 3903573"/>
                  <a:gd name="connsiteX2" fmla="*/ 2477318 w 6214422"/>
                  <a:gd name="connsiteY2" fmla="*/ 964165 h 3903573"/>
                  <a:gd name="connsiteX3" fmla="*/ 2033147 w 6214422"/>
                  <a:gd name="connsiteY3" fmla="*/ 2285446 h 3903573"/>
                  <a:gd name="connsiteX4" fmla="*/ 849905 w 6214422"/>
                  <a:gd name="connsiteY4" fmla="*/ 2817129 h 3903573"/>
                  <a:gd name="connsiteX5" fmla="*/ 16433 w 6214422"/>
                  <a:gd name="connsiteY5" fmla="*/ 3789385 h 3903573"/>
                  <a:gd name="connsiteX6" fmla="*/ 0 w 6214422"/>
                  <a:gd name="connsiteY6" fmla="*/ 446 h 3903573"/>
                  <a:gd name="connsiteX7" fmla="*/ 6109407 w 6214422"/>
                  <a:gd name="connsiteY7" fmla="*/ 0 h 3903573"/>
                  <a:gd name="connsiteX0" fmla="*/ 6109407 w 6214422"/>
                  <a:gd name="connsiteY0" fmla="*/ 0 h 3912056"/>
                  <a:gd name="connsiteX1" fmla="*/ 4285388 w 6214422"/>
                  <a:gd name="connsiteY1" fmla="*/ 793699 h 3912056"/>
                  <a:gd name="connsiteX2" fmla="*/ 2477318 w 6214422"/>
                  <a:gd name="connsiteY2" fmla="*/ 964165 h 3912056"/>
                  <a:gd name="connsiteX3" fmla="*/ 2033147 w 6214422"/>
                  <a:gd name="connsiteY3" fmla="*/ 2285446 h 3912056"/>
                  <a:gd name="connsiteX4" fmla="*/ 849905 w 6214422"/>
                  <a:gd name="connsiteY4" fmla="*/ 2817129 h 3912056"/>
                  <a:gd name="connsiteX5" fmla="*/ 16433 w 6214422"/>
                  <a:gd name="connsiteY5" fmla="*/ 3789385 h 3912056"/>
                  <a:gd name="connsiteX6" fmla="*/ 0 w 6214422"/>
                  <a:gd name="connsiteY6" fmla="*/ 446 h 3912056"/>
                  <a:gd name="connsiteX7" fmla="*/ 6109407 w 6214422"/>
                  <a:gd name="connsiteY7" fmla="*/ 0 h 3912056"/>
                  <a:gd name="connsiteX0" fmla="*/ 6109407 w 6220180"/>
                  <a:gd name="connsiteY0" fmla="*/ 0 h 3912056"/>
                  <a:gd name="connsiteX1" fmla="*/ 4400350 w 6220180"/>
                  <a:gd name="connsiteY1" fmla="*/ 993869 h 3912056"/>
                  <a:gd name="connsiteX2" fmla="*/ 2477318 w 6220180"/>
                  <a:gd name="connsiteY2" fmla="*/ 964165 h 3912056"/>
                  <a:gd name="connsiteX3" fmla="*/ 2033147 w 6220180"/>
                  <a:gd name="connsiteY3" fmla="*/ 2285446 h 3912056"/>
                  <a:gd name="connsiteX4" fmla="*/ 849905 w 6220180"/>
                  <a:gd name="connsiteY4" fmla="*/ 2817129 h 3912056"/>
                  <a:gd name="connsiteX5" fmla="*/ 16433 w 6220180"/>
                  <a:gd name="connsiteY5" fmla="*/ 3789385 h 3912056"/>
                  <a:gd name="connsiteX6" fmla="*/ 0 w 6220180"/>
                  <a:gd name="connsiteY6" fmla="*/ 446 h 3912056"/>
                  <a:gd name="connsiteX7" fmla="*/ 6109407 w 6220180"/>
                  <a:gd name="connsiteY7" fmla="*/ 0 h 3912056"/>
                  <a:gd name="connsiteX0" fmla="*/ 6109407 w 6221637"/>
                  <a:gd name="connsiteY0" fmla="*/ 0 h 3912056"/>
                  <a:gd name="connsiteX1" fmla="*/ 4400350 w 6221637"/>
                  <a:gd name="connsiteY1" fmla="*/ 993869 h 3912056"/>
                  <a:gd name="connsiteX2" fmla="*/ 2477318 w 6221637"/>
                  <a:gd name="connsiteY2" fmla="*/ 964165 h 3912056"/>
                  <a:gd name="connsiteX3" fmla="*/ 2033147 w 6221637"/>
                  <a:gd name="connsiteY3" fmla="*/ 2285446 h 3912056"/>
                  <a:gd name="connsiteX4" fmla="*/ 849905 w 6221637"/>
                  <a:gd name="connsiteY4" fmla="*/ 2817129 h 3912056"/>
                  <a:gd name="connsiteX5" fmla="*/ 16433 w 6221637"/>
                  <a:gd name="connsiteY5" fmla="*/ 3789385 h 3912056"/>
                  <a:gd name="connsiteX6" fmla="*/ 0 w 6221637"/>
                  <a:gd name="connsiteY6" fmla="*/ 446 h 3912056"/>
                  <a:gd name="connsiteX7" fmla="*/ 6109407 w 6221637"/>
                  <a:gd name="connsiteY7" fmla="*/ 0 h 3912056"/>
                  <a:gd name="connsiteX0" fmla="*/ 6109407 w 6217155"/>
                  <a:gd name="connsiteY0" fmla="*/ 0 h 3912056"/>
                  <a:gd name="connsiteX1" fmla="*/ 4314129 w 6217155"/>
                  <a:gd name="connsiteY1" fmla="*/ 765103 h 3912056"/>
                  <a:gd name="connsiteX2" fmla="*/ 2477318 w 6217155"/>
                  <a:gd name="connsiteY2" fmla="*/ 964165 h 3912056"/>
                  <a:gd name="connsiteX3" fmla="*/ 2033147 w 6217155"/>
                  <a:gd name="connsiteY3" fmla="*/ 2285446 h 3912056"/>
                  <a:gd name="connsiteX4" fmla="*/ 849905 w 6217155"/>
                  <a:gd name="connsiteY4" fmla="*/ 2817129 h 3912056"/>
                  <a:gd name="connsiteX5" fmla="*/ 16433 w 6217155"/>
                  <a:gd name="connsiteY5" fmla="*/ 3789385 h 3912056"/>
                  <a:gd name="connsiteX6" fmla="*/ 0 w 6217155"/>
                  <a:gd name="connsiteY6" fmla="*/ 446 h 3912056"/>
                  <a:gd name="connsiteX7" fmla="*/ 6109407 w 6217155"/>
                  <a:gd name="connsiteY7" fmla="*/ 0 h 3912056"/>
                  <a:gd name="connsiteX0" fmla="*/ 6109407 w 6216702"/>
                  <a:gd name="connsiteY0" fmla="*/ 0 h 3912056"/>
                  <a:gd name="connsiteX1" fmla="*/ 4314129 w 6216702"/>
                  <a:gd name="connsiteY1" fmla="*/ 765103 h 3912056"/>
                  <a:gd name="connsiteX2" fmla="*/ 2362355 w 6216702"/>
                  <a:gd name="connsiteY2" fmla="*/ 721101 h 3912056"/>
                  <a:gd name="connsiteX3" fmla="*/ 2033147 w 6216702"/>
                  <a:gd name="connsiteY3" fmla="*/ 2285446 h 3912056"/>
                  <a:gd name="connsiteX4" fmla="*/ 849905 w 6216702"/>
                  <a:gd name="connsiteY4" fmla="*/ 2817129 h 3912056"/>
                  <a:gd name="connsiteX5" fmla="*/ 16433 w 6216702"/>
                  <a:gd name="connsiteY5" fmla="*/ 3789385 h 3912056"/>
                  <a:gd name="connsiteX6" fmla="*/ 0 w 6216702"/>
                  <a:gd name="connsiteY6" fmla="*/ 446 h 3912056"/>
                  <a:gd name="connsiteX7" fmla="*/ 6109407 w 6216702"/>
                  <a:gd name="connsiteY7" fmla="*/ 0 h 3912056"/>
                  <a:gd name="connsiteX0" fmla="*/ 6109407 w 6212589"/>
                  <a:gd name="connsiteY0" fmla="*/ 0 h 3912056"/>
                  <a:gd name="connsiteX1" fmla="*/ 4227908 w 6212589"/>
                  <a:gd name="connsiteY1" fmla="*/ 622123 h 3912056"/>
                  <a:gd name="connsiteX2" fmla="*/ 2362355 w 6212589"/>
                  <a:gd name="connsiteY2" fmla="*/ 721101 h 3912056"/>
                  <a:gd name="connsiteX3" fmla="*/ 2033147 w 6212589"/>
                  <a:gd name="connsiteY3" fmla="*/ 2285446 h 3912056"/>
                  <a:gd name="connsiteX4" fmla="*/ 849905 w 6212589"/>
                  <a:gd name="connsiteY4" fmla="*/ 2817129 h 3912056"/>
                  <a:gd name="connsiteX5" fmla="*/ 16433 w 6212589"/>
                  <a:gd name="connsiteY5" fmla="*/ 3789385 h 3912056"/>
                  <a:gd name="connsiteX6" fmla="*/ 0 w 6212589"/>
                  <a:gd name="connsiteY6" fmla="*/ 446 h 3912056"/>
                  <a:gd name="connsiteX7" fmla="*/ 6109407 w 6212589"/>
                  <a:gd name="connsiteY7" fmla="*/ 0 h 3912056"/>
                  <a:gd name="connsiteX0" fmla="*/ 6109407 w 6213116"/>
                  <a:gd name="connsiteY0" fmla="*/ 0 h 3912056"/>
                  <a:gd name="connsiteX1" fmla="*/ 4227908 w 6213116"/>
                  <a:gd name="connsiteY1" fmla="*/ 622123 h 3912056"/>
                  <a:gd name="connsiteX2" fmla="*/ 2290505 w 6213116"/>
                  <a:gd name="connsiteY2" fmla="*/ 721102 h 3912056"/>
                  <a:gd name="connsiteX3" fmla="*/ 2033147 w 6213116"/>
                  <a:gd name="connsiteY3" fmla="*/ 2285446 h 3912056"/>
                  <a:gd name="connsiteX4" fmla="*/ 849905 w 6213116"/>
                  <a:gd name="connsiteY4" fmla="*/ 2817129 h 3912056"/>
                  <a:gd name="connsiteX5" fmla="*/ 16433 w 6213116"/>
                  <a:gd name="connsiteY5" fmla="*/ 3789385 h 3912056"/>
                  <a:gd name="connsiteX6" fmla="*/ 0 w 6213116"/>
                  <a:gd name="connsiteY6" fmla="*/ 446 h 3912056"/>
                  <a:gd name="connsiteX7" fmla="*/ 6109407 w 6213116"/>
                  <a:gd name="connsiteY7" fmla="*/ 0 h 3912056"/>
                  <a:gd name="connsiteX0" fmla="*/ 6109407 w 6214399"/>
                  <a:gd name="connsiteY0" fmla="*/ 0 h 3912056"/>
                  <a:gd name="connsiteX1" fmla="*/ 4227908 w 6214399"/>
                  <a:gd name="connsiteY1" fmla="*/ 622123 h 3912056"/>
                  <a:gd name="connsiteX2" fmla="*/ 2290505 w 6214399"/>
                  <a:gd name="connsiteY2" fmla="*/ 721102 h 3912056"/>
                  <a:gd name="connsiteX3" fmla="*/ 2033147 w 6214399"/>
                  <a:gd name="connsiteY3" fmla="*/ 2285446 h 3912056"/>
                  <a:gd name="connsiteX4" fmla="*/ 849905 w 6214399"/>
                  <a:gd name="connsiteY4" fmla="*/ 2817129 h 3912056"/>
                  <a:gd name="connsiteX5" fmla="*/ 16433 w 6214399"/>
                  <a:gd name="connsiteY5" fmla="*/ 3789385 h 3912056"/>
                  <a:gd name="connsiteX6" fmla="*/ 0 w 6214399"/>
                  <a:gd name="connsiteY6" fmla="*/ 446 h 3912056"/>
                  <a:gd name="connsiteX7" fmla="*/ 6109407 w 6214399"/>
                  <a:gd name="connsiteY7" fmla="*/ 0 h 3912056"/>
                  <a:gd name="connsiteX0" fmla="*/ 6109407 w 6231869"/>
                  <a:gd name="connsiteY0" fmla="*/ 0 h 3912056"/>
                  <a:gd name="connsiteX1" fmla="*/ 4227908 w 6231869"/>
                  <a:gd name="connsiteY1" fmla="*/ 622123 h 3912056"/>
                  <a:gd name="connsiteX2" fmla="*/ 2290505 w 6231869"/>
                  <a:gd name="connsiteY2" fmla="*/ 721102 h 3912056"/>
                  <a:gd name="connsiteX3" fmla="*/ 2033147 w 6231869"/>
                  <a:gd name="connsiteY3" fmla="*/ 2285446 h 3912056"/>
                  <a:gd name="connsiteX4" fmla="*/ 849905 w 6231869"/>
                  <a:gd name="connsiteY4" fmla="*/ 2817129 h 3912056"/>
                  <a:gd name="connsiteX5" fmla="*/ 16433 w 6231869"/>
                  <a:gd name="connsiteY5" fmla="*/ 3789385 h 3912056"/>
                  <a:gd name="connsiteX6" fmla="*/ 0 w 6231869"/>
                  <a:gd name="connsiteY6" fmla="*/ 446 h 3912056"/>
                  <a:gd name="connsiteX7" fmla="*/ 6109407 w 6231869"/>
                  <a:gd name="connsiteY7" fmla="*/ 0 h 3912056"/>
                  <a:gd name="connsiteX0" fmla="*/ 6109407 w 6263187"/>
                  <a:gd name="connsiteY0" fmla="*/ 0 h 3912056"/>
                  <a:gd name="connsiteX1" fmla="*/ 4227908 w 6263187"/>
                  <a:gd name="connsiteY1" fmla="*/ 622123 h 3912056"/>
                  <a:gd name="connsiteX2" fmla="*/ 2290505 w 6263187"/>
                  <a:gd name="connsiteY2" fmla="*/ 721102 h 3912056"/>
                  <a:gd name="connsiteX3" fmla="*/ 2033147 w 6263187"/>
                  <a:gd name="connsiteY3" fmla="*/ 2285446 h 3912056"/>
                  <a:gd name="connsiteX4" fmla="*/ 849905 w 6263187"/>
                  <a:gd name="connsiteY4" fmla="*/ 2817129 h 3912056"/>
                  <a:gd name="connsiteX5" fmla="*/ 16433 w 6263187"/>
                  <a:gd name="connsiteY5" fmla="*/ 3789385 h 3912056"/>
                  <a:gd name="connsiteX6" fmla="*/ 0 w 6263187"/>
                  <a:gd name="connsiteY6" fmla="*/ 446 h 3912056"/>
                  <a:gd name="connsiteX7" fmla="*/ 6109407 w 6263187"/>
                  <a:gd name="connsiteY7" fmla="*/ 0 h 3912056"/>
                  <a:gd name="connsiteX0" fmla="*/ 6109407 w 6251157"/>
                  <a:gd name="connsiteY0" fmla="*/ 53381 h 3965437"/>
                  <a:gd name="connsiteX1" fmla="*/ 4141687 w 6251157"/>
                  <a:gd name="connsiteY1" fmla="*/ 775590 h 3965437"/>
                  <a:gd name="connsiteX2" fmla="*/ 2290505 w 6251157"/>
                  <a:gd name="connsiteY2" fmla="*/ 774483 h 3965437"/>
                  <a:gd name="connsiteX3" fmla="*/ 2033147 w 6251157"/>
                  <a:gd name="connsiteY3" fmla="*/ 2338827 h 3965437"/>
                  <a:gd name="connsiteX4" fmla="*/ 849905 w 6251157"/>
                  <a:gd name="connsiteY4" fmla="*/ 2870510 h 3965437"/>
                  <a:gd name="connsiteX5" fmla="*/ 16433 w 6251157"/>
                  <a:gd name="connsiteY5" fmla="*/ 3842766 h 3965437"/>
                  <a:gd name="connsiteX6" fmla="*/ 0 w 6251157"/>
                  <a:gd name="connsiteY6" fmla="*/ 53827 h 3965437"/>
                  <a:gd name="connsiteX7" fmla="*/ 6109407 w 6251157"/>
                  <a:gd name="connsiteY7" fmla="*/ 53381 h 3965437"/>
                  <a:gd name="connsiteX0" fmla="*/ 6109407 w 6249177"/>
                  <a:gd name="connsiteY0" fmla="*/ 53381 h 3965437"/>
                  <a:gd name="connsiteX1" fmla="*/ 4141687 w 6249177"/>
                  <a:gd name="connsiteY1" fmla="*/ 775590 h 3965437"/>
                  <a:gd name="connsiteX2" fmla="*/ 2520428 w 6249177"/>
                  <a:gd name="connsiteY2" fmla="*/ 1131930 h 3965437"/>
                  <a:gd name="connsiteX3" fmla="*/ 2033147 w 6249177"/>
                  <a:gd name="connsiteY3" fmla="*/ 2338827 h 3965437"/>
                  <a:gd name="connsiteX4" fmla="*/ 849905 w 6249177"/>
                  <a:gd name="connsiteY4" fmla="*/ 2870510 h 3965437"/>
                  <a:gd name="connsiteX5" fmla="*/ 16433 w 6249177"/>
                  <a:gd name="connsiteY5" fmla="*/ 3842766 h 3965437"/>
                  <a:gd name="connsiteX6" fmla="*/ 0 w 6249177"/>
                  <a:gd name="connsiteY6" fmla="*/ 53827 h 3965437"/>
                  <a:gd name="connsiteX7" fmla="*/ 6109407 w 6249177"/>
                  <a:gd name="connsiteY7" fmla="*/ 53381 h 3965437"/>
                  <a:gd name="connsiteX0" fmla="*/ 6109407 w 6258571"/>
                  <a:gd name="connsiteY0" fmla="*/ 72445 h 3984501"/>
                  <a:gd name="connsiteX1" fmla="*/ 4227908 w 6258571"/>
                  <a:gd name="connsiteY1" fmla="*/ 1052016 h 3984501"/>
                  <a:gd name="connsiteX2" fmla="*/ 2520428 w 6258571"/>
                  <a:gd name="connsiteY2" fmla="*/ 1150994 h 3984501"/>
                  <a:gd name="connsiteX3" fmla="*/ 2033147 w 6258571"/>
                  <a:gd name="connsiteY3" fmla="*/ 2357891 h 3984501"/>
                  <a:gd name="connsiteX4" fmla="*/ 849905 w 6258571"/>
                  <a:gd name="connsiteY4" fmla="*/ 2889574 h 3984501"/>
                  <a:gd name="connsiteX5" fmla="*/ 16433 w 6258571"/>
                  <a:gd name="connsiteY5" fmla="*/ 3861830 h 3984501"/>
                  <a:gd name="connsiteX6" fmla="*/ 0 w 6258571"/>
                  <a:gd name="connsiteY6" fmla="*/ 72891 h 3984501"/>
                  <a:gd name="connsiteX7" fmla="*/ 6109407 w 6258571"/>
                  <a:gd name="connsiteY7" fmla="*/ 72445 h 3984501"/>
                  <a:gd name="connsiteX0" fmla="*/ 6109407 w 6224172"/>
                  <a:gd name="connsiteY0" fmla="*/ 72445 h 3984501"/>
                  <a:gd name="connsiteX1" fmla="*/ 4227908 w 6224172"/>
                  <a:gd name="connsiteY1" fmla="*/ 1052016 h 3984501"/>
                  <a:gd name="connsiteX2" fmla="*/ 2520428 w 6224172"/>
                  <a:gd name="connsiteY2" fmla="*/ 1150994 h 3984501"/>
                  <a:gd name="connsiteX3" fmla="*/ 2033147 w 6224172"/>
                  <a:gd name="connsiteY3" fmla="*/ 2357891 h 3984501"/>
                  <a:gd name="connsiteX4" fmla="*/ 849905 w 6224172"/>
                  <a:gd name="connsiteY4" fmla="*/ 2889574 h 3984501"/>
                  <a:gd name="connsiteX5" fmla="*/ 16433 w 6224172"/>
                  <a:gd name="connsiteY5" fmla="*/ 3861830 h 3984501"/>
                  <a:gd name="connsiteX6" fmla="*/ 0 w 6224172"/>
                  <a:gd name="connsiteY6" fmla="*/ 72891 h 3984501"/>
                  <a:gd name="connsiteX7" fmla="*/ 6109407 w 6224172"/>
                  <a:gd name="connsiteY7" fmla="*/ 72445 h 3984501"/>
                  <a:gd name="connsiteX0" fmla="*/ 6109407 w 6241461"/>
                  <a:gd name="connsiteY0" fmla="*/ 72445 h 3984501"/>
                  <a:gd name="connsiteX1" fmla="*/ 4227908 w 6241461"/>
                  <a:gd name="connsiteY1" fmla="*/ 1052016 h 3984501"/>
                  <a:gd name="connsiteX2" fmla="*/ 2520428 w 6241461"/>
                  <a:gd name="connsiteY2" fmla="*/ 1150994 h 3984501"/>
                  <a:gd name="connsiteX3" fmla="*/ 2033147 w 6241461"/>
                  <a:gd name="connsiteY3" fmla="*/ 2357891 h 3984501"/>
                  <a:gd name="connsiteX4" fmla="*/ 849905 w 6241461"/>
                  <a:gd name="connsiteY4" fmla="*/ 2889574 h 3984501"/>
                  <a:gd name="connsiteX5" fmla="*/ 16433 w 6241461"/>
                  <a:gd name="connsiteY5" fmla="*/ 3861830 h 3984501"/>
                  <a:gd name="connsiteX6" fmla="*/ 0 w 6241461"/>
                  <a:gd name="connsiteY6" fmla="*/ 72891 h 3984501"/>
                  <a:gd name="connsiteX7" fmla="*/ 6109407 w 6241461"/>
                  <a:gd name="connsiteY7" fmla="*/ 72445 h 3984501"/>
                  <a:gd name="connsiteX0" fmla="*/ 6109407 w 6201346"/>
                  <a:gd name="connsiteY0" fmla="*/ 55500 h 3967556"/>
                  <a:gd name="connsiteX1" fmla="*/ 3739321 w 6201346"/>
                  <a:gd name="connsiteY1" fmla="*/ 806305 h 3967556"/>
                  <a:gd name="connsiteX2" fmla="*/ 2520428 w 6201346"/>
                  <a:gd name="connsiteY2" fmla="*/ 1134049 h 3967556"/>
                  <a:gd name="connsiteX3" fmla="*/ 2033147 w 6201346"/>
                  <a:gd name="connsiteY3" fmla="*/ 2340946 h 3967556"/>
                  <a:gd name="connsiteX4" fmla="*/ 849905 w 6201346"/>
                  <a:gd name="connsiteY4" fmla="*/ 2872629 h 3967556"/>
                  <a:gd name="connsiteX5" fmla="*/ 16433 w 6201346"/>
                  <a:gd name="connsiteY5" fmla="*/ 3844885 h 3967556"/>
                  <a:gd name="connsiteX6" fmla="*/ 0 w 6201346"/>
                  <a:gd name="connsiteY6" fmla="*/ 55946 h 3967556"/>
                  <a:gd name="connsiteX7" fmla="*/ 6109407 w 6201346"/>
                  <a:gd name="connsiteY7" fmla="*/ 55500 h 3967556"/>
                  <a:gd name="connsiteX0" fmla="*/ 6109407 w 6211840"/>
                  <a:gd name="connsiteY0" fmla="*/ 55500 h 3967556"/>
                  <a:gd name="connsiteX1" fmla="*/ 3739321 w 6211840"/>
                  <a:gd name="connsiteY1" fmla="*/ 806305 h 3967556"/>
                  <a:gd name="connsiteX2" fmla="*/ 2549169 w 6211840"/>
                  <a:gd name="connsiteY2" fmla="*/ 1405710 h 3967556"/>
                  <a:gd name="connsiteX3" fmla="*/ 2033147 w 6211840"/>
                  <a:gd name="connsiteY3" fmla="*/ 2340946 h 3967556"/>
                  <a:gd name="connsiteX4" fmla="*/ 849905 w 6211840"/>
                  <a:gd name="connsiteY4" fmla="*/ 2872629 h 3967556"/>
                  <a:gd name="connsiteX5" fmla="*/ 16433 w 6211840"/>
                  <a:gd name="connsiteY5" fmla="*/ 3844885 h 3967556"/>
                  <a:gd name="connsiteX6" fmla="*/ 0 w 6211840"/>
                  <a:gd name="connsiteY6" fmla="*/ 55946 h 3967556"/>
                  <a:gd name="connsiteX7" fmla="*/ 6109407 w 6211840"/>
                  <a:gd name="connsiteY7" fmla="*/ 55500 h 39675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211840" h="3967556">
                    <a:moveTo>
                      <a:pt x="6109407" y="55500"/>
                    </a:moveTo>
                    <a:cubicBezTo>
                      <a:pt x="6732627" y="180560"/>
                      <a:pt x="4332694" y="581270"/>
                      <a:pt x="3739321" y="806305"/>
                    </a:cubicBezTo>
                    <a:cubicBezTo>
                      <a:pt x="3145948" y="1031340"/>
                      <a:pt x="2833531" y="1149936"/>
                      <a:pt x="2549169" y="1405710"/>
                    </a:cubicBezTo>
                    <a:cubicBezTo>
                      <a:pt x="2264807" y="1661484"/>
                      <a:pt x="2316358" y="2096460"/>
                      <a:pt x="2033147" y="2340946"/>
                    </a:cubicBezTo>
                    <a:cubicBezTo>
                      <a:pt x="1749936" y="2585432"/>
                      <a:pt x="1123753" y="2574313"/>
                      <a:pt x="849905" y="2872629"/>
                    </a:cubicBezTo>
                    <a:cubicBezTo>
                      <a:pt x="576057" y="3170945"/>
                      <a:pt x="16720" y="4345629"/>
                      <a:pt x="16433" y="3844885"/>
                    </a:cubicBezTo>
                    <a:cubicBezTo>
                      <a:pt x="15745" y="2643863"/>
                      <a:pt x="15057" y="1171182"/>
                      <a:pt x="0" y="55946"/>
                    </a:cubicBezTo>
                    <a:cubicBezTo>
                      <a:pt x="2036469" y="55797"/>
                      <a:pt x="5486187" y="-69560"/>
                      <a:pt x="6109407" y="5550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 dirty="0"/>
              </a:p>
            </p:txBody>
          </p:sp>
        </p:grpSp>
        <p:grpSp>
          <p:nvGrpSpPr>
            <p:cNvPr id="60" name="กลุ่ม 59">
              <a:extLst>
                <a:ext uri="{FF2B5EF4-FFF2-40B4-BE49-F238E27FC236}">
                  <a16:creationId xmlns:a16="http://schemas.microsoft.com/office/drawing/2014/main" id="{5063384C-1B67-4C48-859F-3B720252A26A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255808" y="373919"/>
              <a:ext cx="376162" cy="907724"/>
              <a:chOff x="6264894" y="1446698"/>
              <a:chExt cx="759640" cy="1984379"/>
            </a:xfrm>
          </p:grpSpPr>
          <p:sp>
            <p:nvSpPr>
              <p:cNvPr id="61" name="วงรี 60">
                <a:extLst>
                  <a:ext uri="{FF2B5EF4-FFF2-40B4-BE49-F238E27FC236}">
                    <a16:creationId xmlns:a16="http://schemas.microsoft.com/office/drawing/2014/main" id="{36043F64-AE10-48E1-83C6-E74C5B6505F5}"/>
                  </a:ext>
                </a:extLst>
              </p:cNvPr>
              <p:cNvSpPr/>
              <p:nvPr/>
            </p:nvSpPr>
            <p:spPr>
              <a:xfrm>
                <a:off x="6264894" y="14508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62" name="วงรี 61">
                <a:extLst>
                  <a:ext uri="{FF2B5EF4-FFF2-40B4-BE49-F238E27FC236}">
                    <a16:creationId xmlns:a16="http://schemas.microsoft.com/office/drawing/2014/main" id="{CBF52C19-C282-41CB-A7C0-48F1DF132FDC}"/>
                  </a:ext>
                </a:extLst>
              </p:cNvPr>
              <p:cNvSpPr/>
              <p:nvPr/>
            </p:nvSpPr>
            <p:spPr>
              <a:xfrm>
                <a:off x="6264894" y="16508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63" name="วงรี 62">
                <a:extLst>
                  <a:ext uri="{FF2B5EF4-FFF2-40B4-BE49-F238E27FC236}">
                    <a16:creationId xmlns:a16="http://schemas.microsoft.com/office/drawing/2014/main" id="{7DDA6A80-4690-4C1B-A94D-40F36F4808BF}"/>
                  </a:ext>
                </a:extLst>
              </p:cNvPr>
              <p:cNvSpPr/>
              <p:nvPr/>
            </p:nvSpPr>
            <p:spPr>
              <a:xfrm>
                <a:off x="6264894" y="185090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64" name="วงรี 63">
                <a:extLst>
                  <a:ext uri="{FF2B5EF4-FFF2-40B4-BE49-F238E27FC236}">
                    <a16:creationId xmlns:a16="http://schemas.microsoft.com/office/drawing/2014/main" id="{61A1373D-3938-4F72-AC4E-E968BA8F0228}"/>
                  </a:ext>
                </a:extLst>
              </p:cNvPr>
              <p:cNvSpPr/>
              <p:nvPr/>
            </p:nvSpPr>
            <p:spPr>
              <a:xfrm>
                <a:off x="6264894" y="205092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65" name="วงรี 64">
                <a:extLst>
                  <a:ext uri="{FF2B5EF4-FFF2-40B4-BE49-F238E27FC236}">
                    <a16:creationId xmlns:a16="http://schemas.microsoft.com/office/drawing/2014/main" id="{FBB0A0A6-1766-41CD-B47C-B65A5D10B60B}"/>
                  </a:ext>
                </a:extLst>
              </p:cNvPr>
              <p:cNvSpPr/>
              <p:nvPr/>
            </p:nvSpPr>
            <p:spPr>
              <a:xfrm>
                <a:off x="6264894" y="22509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66" name="วงรี 65">
                <a:extLst>
                  <a:ext uri="{FF2B5EF4-FFF2-40B4-BE49-F238E27FC236}">
                    <a16:creationId xmlns:a16="http://schemas.microsoft.com/office/drawing/2014/main" id="{F3C923B7-F97B-4F27-B22C-C23479043118}"/>
                  </a:ext>
                </a:extLst>
              </p:cNvPr>
              <p:cNvSpPr/>
              <p:nvPr/>
            </p:nvSpPr>
            <p:spPr>
              <a:xfrm>
                <a:off x="6264894" y="24509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67" name="วงรี 66">
                <a:extLst>
                  <a:ext uri="{FF2B5EF4-FFF2-40B4-BE49-F238E27FC236}">
                    <a16:creationId xmlns:a16="http://schemas.microsoft.com/office/drawing/2014/main" id="{3A3D4065-2C55-4581-9E65-7CF7555CDCCD}"/>
                  </a:ext>
                </a:extLst>
              </p:cNvPr>
              <p:cNvSpPr/>
              <p:nvPr/>
            </p:nvSpPr>
            <p:spPr>
              <a:xfrm>
                <a:off x="6264894" y="265100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68" name="วงรี 67">
                <a:extLst>
                  <a:ext uri="{FF2B5EF4-FFF2-40B4-BE49-F238E27FC236}">
                    <a16:creationId xmlns:a16="http://schemas.microsoft.com/office/drawing/2014/main" id="{2A971D1F-3270-497F-B94D-4359CFF5097A}"/>
                  </a:ext>
                </a:extLst>
              </p:cNvPr>
              <p:cNvSpPr/>
              <p:nvPr/>
            </p:nvSpPr>
            <p:spPr>
              <a:xfrm>
                <a:off x="6264894" y="285102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69" name="วงรี 68">
                <a:extLst>
                  <a:ext uri="{FF2B5EF4-FFF2-40B4-BE49-F238E27FC236}">
                    <a16:creationId xmlns:a16="http://schemas.microsoft.com/office/drawing/2014/main" id="{57687707-7206-4153-B28C-28F63D8AC682}"/>
                  </a:ext>
                </a:extLst>
              </p:cNvPr>
              <p:cNvSpPr/>
              <p:nvPr/>
            </p:nvSpPr>
            <p:spPr>
              <a:xfrm>
                <a:off x="6264894" y="30510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 dirty="0"/>
              </a:p>
            </p:txBody>
          </p:sp>
          <p:sp>
            <p:nvSpPr>
              <p:cNvPr id="70" name="วงรี 69">
                <a:extLst>
                  <a:ext uri="{FF2B5EF4-FFF2-40B4-BE49-F238E27FC236}">
                    <a16:creationId xmlns:a16="http://schemas.microsoft.com/office/drawing/2014/main" id="{FE901680-D2A7-41ED-8B46-82035F174F4D}"/>
                  </a:ext>
                </a:extLst>
              </p:cNvPr>
              <p:cNvSpPr/>
              <p:nvPr/>
            </p:nvSpPr>
            <p:spPr>
              <a:xfrm>
                <a:off x="6264894" y="32510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71" name="วงรี 70">
                <a:extLst>
                  <a:ext uri="{FF2B5EF4-FFF2-40B4-BE49-F238E27FC236}">
                    <a16:creationId xmlns:a16="http://schemas.microsoft.com/office/drawing/2014/main" id="{43BB84BE-9DA4-444F-A656-778A792D2066}"/>
                  </a:ext>
                </a:extLst>
              </p:cNvPr>
              <p:cNvSpPr/>
              <p:nvPr/>
            </p:nvSpPr>
            <p:spPr>
              <a:xfrm>
                <a:off x="6554714" y="14487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72" name="วงรี 71">
                <a:extLst>
                  <a:ext uri="{FF2B5EF4-FFF2-40B4-BE49-F238E27FC236}">
                    <a16:creationId xmlns:a16="http://schemas.microsoft.com/office/drawing/2014/main" id="{B1E54609-962D-49EA-A36B-7EA95D697FF6}"/>
                  </a:ext>
                </a:extLst>
              </p:cNvPr>
              <p:cNvSpPr/>
              <p:nvPr/>
            </p:nvSpPr>
            <p:spPr>
              <a:xfrm>
                <a:off x="6554714" y="16488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73" name="วงรี 72">
                <a:extLst>
                  <a:ext uri="{FF2B5EF4-FFF2-40B4-BE49-F238E27FC236}">
                    <a16:creationId xmlns:a16="http://schemas.microsoft.com/office/drawing/2014/main" id="{4249E772-E248-47E2-BBAB-0291054D4720}"/>
                  </a:ext>
                </a:extLst>
              </p:cNvPr>
              <p:cNvSpPr/>
              <p:nvPr/>
            </p:nvSpPr>
            <p:spPr>
              <a:xfrm>
                <a:off x="6554714" y="184882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74" name="วงรี 73">
                <a:extLst>
                  <a:ext uri="{FF2B5EF4-FFF2-40B4-BE49-F238E27FC236}">
                    <a16:creationId xmlns:a16="http://schemas.microsoft.com/office/drawing/2014/main" id="{AB119595-6946-4196-9F2E-F14911126934}"/>
                  </a:ext>
                </a:extLst>
              </p:cNvPr>
              <p:cNvSpPr/>
              <p:nvPr/>
            </p:nvSpPr>
            <p:spPr>
              <a:xfrm>
                <a:off x="6554714" y="204885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75" name="วงรี 74">
                <a:extLst>
                  <a:ext uri="{FF2B5EF4-FFF2-40B4-BE49-F238E27FC236}">
                    <a16:creationId xmlns:a16="http://schemas.microsoft.com/office/drawing/2014/main" id="{84B47960-2D2B-4ED8-950B-9CE3F526EDB1}"/>
                  </a:ext>
                </a:extLst>
              </p:cNvPr>
              <p:cNvSpPr/>
              <p:nvPr/>
            </p:nvSpPr>
            <p:spPr>
              <a:xfrm>
                <a:off x="6554714" y="22488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76" name="วงรี 75">
                <a:extLst>
                  <a:ext uri="{FF2B5EF4-FFF2-40B4-BE49-F238E27FC236}">
                    <a16:creationId xmlns:a16="http://schemas.microsoft.com/office/drawing/2014/main" id="{660F6C5E-ECCA-45B6-973D-3F3237CA3209}"/>
                  </a:ext>
                </a:extLst>
              </p:cNvPr>
              <p:cNvSpPr/>
              <p:nvPr/>
            </p:nvSpPr>
            <p:spPr>
              <a:xfrm>
                <a:off x="6554714" y="24489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77" name="วงรี 76">
                <a:extLst>
                  <a:ext uri="{FF2B5EF4-FFF2-40B4-BE49-F238E27FC236}">
                    <a16:creationId xmlns:a16="http://schemas.microsoft.com/office/drawing/2014/main" id="{BAB559BF-9D71-4F40-9506-56E190133E99}"/>
                  </a:ext>
                </a:extLst>
              </p:cNvPr>
              <p:cNvSpPr/>
              <p:nvPr/>
            </p:nvSpPr>
            <p:spPr>
              <a:xfrm>
                <a:off x="6554714" y="264892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78" name="วงรี 77">
                <a:extLst>
                  <a:ext uri="{FF2B5EF4-FFF2-40B4-BE49-F238E27FC236}">
                    <a16:creationId xmlns:a16="http://schemas.microsoft.com/office/drawing/2014/main" id="{30A0802E-40FA-4B03-BFF6-642C8184E2DF}"/>
                  </a:ext>
                </a:extLst>
              </p:cNvPr>
              <p:cNvSpPr/>
              <p:nvPr/>
            </p:nvSpPr>
            <p:spPr>
              <a:xfrm>
                <a:off x="6554714" y="284895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79" name="วงรี 78">
                <a:extLst>
                  <a:ext uri="{FF2B5EF4-FFF2-40B4-BE49-F238E27FC236}">
                    <a16:creationId xmlns:a16="http://schemas.microsoft.com/office/drawing/2014/main" id="{7AA9AE6D-DBCD-445D-8282-A5A6EF704155}"/>
                  </a:ext>
                </a:extLst>
              </p:cNvPr>
              <p:cNvSpPr/>
              <p:nvPr/>
            </p:nvSpPr>
            <p:spPr>
              <a:xfrm>
                <a:off x="6554714" y="30489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80" name="วงรี 79">
                <a:extLst>
                  <a:ext uri="{FF2B5EF4-FFF2-40B4-BE49-F238E27FC236}">
                    <a16:creationId xmlns:a16="http://schemas.microsoft.com/office/drawing/2014/main" id="{E2AA38E1-88E4-4FD3-AB6B-C1C259132217}"/>
                  </a:ext>
                </a:extLst>
              </p:cNvPr>
              <p:cNvSpPr/>
              <p:nvPr/>
            </p:nvSpPr>
            <p:spPr>
              <a:xfrm>
                <a:off x="6554714" y="32490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81" name="วงรี 80">
                <a:extLst>
                  <a:ext uri="{FF2B5EF4-FFF2-40B4-BE49-F238E27FC236}">
                    <a16:creationId xmlns:a16="http://schemas.microsoft.com/office/drawing/2014/main" id="{212CA890-9015-456E-98AA-AE1FEAB94E68}"/>
                  </a:ext>
                </a:extLst>
              </p:cNvPr>
              <p:cNvSpPr/>
              <p:nvPr/>
            </p:nvSpPr>
            <p:spPr>
              <a:xfrm>
                <a:off x="6844534" y="14466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82" name="วงรี 81">
                <a:extLst>
                  <a:ext uri="{FF2B5EF4-FFF2-40B4-BE49-F238E27FC236}">
                    <a16:creationId xmlns:a16="http://schemas.microsoft.com/office/drawing/2014/main" id="{28142ACE-1576-457B-9FFB-A6E640C94C93}"/>
                  </a:ext>
                </a:extLst>
              </p:cNvPr>
              <p:cNvSpPr/>
              <p:nvPr/>
            </p:nvSpPr>
            <p:spPr>
              <a:xfrm>
                <a:off x="6844534" y="16467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83" name="วงรี 82">
                <a:extLst>
                  <a:ext uri="{FF2B5EF4-FFF2-40B4-BE49-F238E27FC236}">
                    <a16:creationId xmlns:a16="http://schemas.microsoft.com/office/drawing/2014/main" id="{9E65A5C0-A1A5-4257-B83F-64DB62AD6D4A}"/>
                  </a:ext>
                </a:extLst>
              </p:cNvPr>
              <p:cNvSpPr/>
              <p:nvPr/>
            </p:nvSpPr>
            <p:spPr>
              <a:xfrm>
                <a:off x="6844534" y="184674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84" name="วงรี 83">
                <a:extLst>
                  <a:ext uri="{FF2B5EF4-FFF2-40B4-BE49-F238E27FC236}">
                    <a16:creationId xmlns:a16="http://schemas.microsoft.com/office/drawing/2014/main" id="{F456F59F-3E8B-4A9C-A0A6-9D9A58347391}"/>
                  </a:ext>
                </a:extLst>
              </p:cNvPr>
              <p:cNvSpPr/>
              <p:nvPr/>
            </p:nvSpPr>
            <p:spPr>
              <a:xfrm>
                <a:off x="6844534" y="204677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85" name="วงรี 84">
                <a:extLst>
                  <a:ext uri="{FF2B5EF4-FFF2-40B4-BE49-F238E27FC236}">
                    <a16:creationId xmlns:a16="http://schemas.microsoft.com/office/drawing/2014/main" id="{C6C7035C-D720-4782-9889-E7C52F07F731}"/>
                  </a:ext>
                </a:extLst>
              </p:cNvPr>
              <p:cNvSpPr/>
              <p:nvPr/>
            </p:nvSpPr>
            <p:spPr>
              <a:xfrm>
                <a:off x="6844534" y="22467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86" name="วงรี 85">
                <a:extLst>
                  <a:ext uri="{FF2B5EF4-FFF2-40B4-BE49-F238E27FC236}">
                    <a16:creationId xmlns:a16="http://schemas.microsoft.com/office/drawing/2014/main" id="{12958C89-FAC6-4D6B-A6BC-89E7F57F49A9}"/>
                  </a:ext>
                </a:extLst>
              </p:cNvPr>
              <p:cNvSpPr/>
              <p:nvPr/>
            </p:nvSpPr>
            <p:spPr>
              <a:xfrm>
                <a:off x="6844534" y="24468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87" name="วงรี 86">
                <a:extLst>
                  <a:ext uri="{FF2B5EF4-FFF2-40B4-BE49-F238E27FC236}">
                    <a16:creationId xmlns:a16="http://schemas.microsoft.com/office/drawing/2014/main" id="{0EB9EF5B-9B6B-4CCD-9D23-F1A66E05B5E1}"/>
                  </a:ext>
                </a:extLst>
              </p:cNvPr>
              <p:cNvSpPr/>
              <p:nvPr/>
            </p:nvSpPr>
            <p:spPr>
              <a:xfrm>
                <a:off x="6844534" y="264684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88" name="วงรี 87">
                <a:extLst>
                  <a:ext uri="{FF2B5EF4-FFF2-40B4-BE49-F238E27FC236}">
                    <a16:creationId xmlns:a16="http://schemas.microsoft.com/office/drawing/2014/main" id="{4B41C75B-F80A-4FD0-B1BE-56B30ECAE20E}"/>
                  </a:ext>
                </a:extLst>
              </p:cNvPr>
              <p:cNvSpPr/>
              <p:nvPr/>
            </p:nvSpPr>
            <p:spPr>
              <a:xfrm>
                <a:off x="6844534" y="284687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89" name="วงรี 88">
                <a:extLst>
                  <a:ext uri="{FF2B5EF4-FFF2-40B4-BE49-F238E27FC236}">
                    <a16:creationId xmlns:a16="http://schemas.microsoft.com/office/drawing/2014/main" id="{6E7786C0-A46F-4381-8D9D-7B9F8A2056D0}"/>
                  </a:ext>
                </a:extLst>
              </p:cNvPr>
              <p:cNvSpPr/>
              <p:nvPr/>
            </p:nvSpPr>
            <p:spPr>
              <a:xfrm>
                <a:off x="6844534" y="30468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90" name="วงรี 89">
                <a:extLst>
                  <a:ext uri="{FF2B5EF4-FFF2-40B4-BE49-F238E27FC236}">
                    <a16:creationId xmlns:a16="http://schemas.microsoft.com/office/drawing/2014/main" id="{1E352FA3-EDA1-40E7-926E-C03C10A26667}"/>
                  </a:ext>
                </a:extLst>
              </p:cNvPr>
              <p:cNvSpPr/>
              <p:nvPr/>
            </p:nvSpPr>
            <p:spPr>
              <a:xfrm>
                <a:off x="6844534" y="32469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</p:grpSp>
        <p:grpSp>
          <p:nvGrpSpPr>
            <p:cNvPr id="125" name="กลุ่ม 124">
              <a:extLst>
                <a:ext uri="{FF2B5EF4-FFF2-40B4-BE49-F238E27FC236}">
                  <a16:creationId xmlns:a16="http://schemas.microsoft.com/office/drawing/2014/main" id="{2A7EF110-C613-43EC-A91B-8724C8B7B2A1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2133939" y="4354181"/>
              <a:ext cx="347486" cy="982634"/>
              <a:chOff x="6264894" y="1446698"/>
              <a:chExt cx="759640" cy="1984379"/>
            </a:xfrm>
          </p:grpSpPr>
          <p:sp>
            <p:nvSpPr>
              <p:cNvPr id="126" name="วงรี 125">
                <a:extLst>
                  <a:ext uri="{FF2B5EF4-FFF2-40B4-BE49-F238E27FC236}">
                    <a16:creationId xmlns:a16="http://schemas.microsoft.com/office/drawing/2014/main" id="{087B597C-BD80-4707-83EB-0CA0D38815FA}"/>
                  </a:ext>
                </a:extLst>
              </p:cNvPr>
              <p:cNvSpPr/>
              <p:nvPr/>
            </p:nvSpPr>
            <p:spPr>
              <a:xfrm>
                <a:off x="6264894" y="14508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27" name="วงรี 126">
                <a:extLst>
                  <a:ext uri="{FF2B5EF4-FFF2-40B4-BE49-F238E27FC236}">
                    <a16:creationId xmlns:a16="http://schemas.microsoft.com/office/drawing/2014/main" id="{BCDC5252-3B1F-4471-83D6-157DD3488F1D}"/>
                  </a:ext>
                </a:extLst>
              </p:cNvPr>
              <p:cNvSpPr/>
              <p:nvPr/>
            </p:nvSpPr>
            <p:spPr>
              <a:xfrm>
                <a:off x="6264894" y="16508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28" name="วงรี 127">
                <a:extLst>
                  <a:ext uri="{FF2B5EF4-FFF2-40B4-BE49-F238E27FC236}">
                    <a16:creationId xmlns:a16="http://schemas.microsoft.com/office/drawing/2014/main" id="{72F01A66-27AA-4D43-B117-96BE8EDDD1AF}"/>
                  </a:ext>
                </a:extLst>
              </p:cNvPr>
              <p:cNvSpPr/>
              <p:nvPr/>
            </p:nvSpPr>
            <p:spPr>
              <a:xfrm>
                <a:off x="6264894" y="185090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29" name="วงรี 128">
                <a:extLst>
                  <a:ext uri="{FF2B5EF4-FFF2-40B4-BE49-F238E27FC236}">
                    <a16:creationId xmlns:a16="http://schemas.microsoft.com/office/drawing/2014/main" id="{C442AD09-F6A2-41BE-B9D4-C779372A7A48}"/>
                  </a:ext>
                </a:extLst>
              </p:cNvPr>
              <p:cNvSpPr/>
              <p:nvPr/>
            </p:nvSpPr>
            <p:spPr>
              <a:xfrm>
                <a:off x="6264894" y="205092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30" name="วงรี 129">
                <a:extLst>
                  <a:ext uri="{FF2B5EF4-FFF2-40B4-BE49-F238E27FC236}">
                    <a16:creationId xmlns:a16="http://schemas.microsoft.com/office/drawing/2014/main" id="{8F9C1533-F358-403F-9407-C2827AD41DB8}"/>
                  </a:ext>
                </a:extLst>
              </p:cNvPr>
              <p:cNvSpPr/>
              <p:nvPr/>
            </p:nvSpPr>
            <p:spPr>
              <a:xfrm>
                <a:off x="6264894" y="22509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31" name="วงรี 130">
                <a:extLst>
                  <a:ext uri="{FF2B5EF4-FFF2-40B4-BE49-F238E27FC236}">
                    <a16:creationId xmlns:a16="http://schemas.microsoft.com/office/drawing/2014/main" id="{E9409C88-8E7C-42F9-AD4C-AC78A21D9EDD}"/>
                  </a:ext>
                </a:extLst>
              </p:cNvPr>
              <p:cNvSpPr/>
              <p:nvPr/>
            </p:nvSpPr>
            <p:spPr>
              <a:xfrm>
                <a:off x="6264894" y="24509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32" name="วงรี 131">
                <a:extLst>
                  <a:ext uri="{FF2B5EF4-FFF2-40B4-BE49-F238E27FC236}">
                    <a16:creationId xmlns:a16="http://schemas.microsoft.com/office/drawing/2014/main" id="{4A7409C7-A987-4C36-8B3B-A5AC75002AAA}"/>
                  </a:ext>
                </a:extLst>
              </p:cNvPr>
              <p:cNvSpPr/>
              <p:nvPr/>
            </p:nvSpPr>
            <p:spPr>
              <a:xfrm>
                <a:off x="6264894" y="265100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33" name="วงรี 132">
                <a:extLst>
                  <a:ext uri="{FF2B5EF4-FFF2-40B4-BE49-F238E27FC236}">
                    <a16:creationId xmlns:a16="http://schemas.microsoft.com/office/drawing/2014/main" id="{8EE3D0AA-B694-4139-92D2-BD8E66EA6B63}"/>
                  </a:ext>
                </a:extLst>
              </p:cNvPr>
              <p:cNvSpPr/>
              <p:nvPr/>
            </p:nvSpPr>
            <p:spPr>
              <a:xfrm>
                <a:off x="6264894" y="285102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34" name="วงรี 133">
                <a:extLst>
                  <a:ext uri="{FF2B5EF4-FFF2-40B4-BE49-F238E27FC236}">
                    <a16:creationId xmlns:a16="http://schemas.microsoft.com/office/drawing/2014/main" id="{2BB0E1F4-1047-4408-8BFD-B5A0D565A2E6}"/>
                  </a:ext>
                </a:extLst>
              </p:cNvPr>
              <p:cNvSpPr/>
              <p:nvPr/>
            </p:nvSpPr>
            <p:spPr>
              <a:xfrm>
                <a:off x="6264894" y="30510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 dirty="0"/>
              </a:p>
            </p:txBody>
          </p:sp>
          <p:sp>
            <p:nvSpPr>
              <p:cNvPr id="135" name="วงรี 134">
                <a:extLst>
                  <a:ext uri="{FF2B5EF4-FFF2-40B4-BE49-F238E27FC236}">
                    <a16:creationId xmlns:a16="http://schemas.microsoft.com/office/drawing/2014/main" id="{0EF7C8D2-A0BA-42DF-A4B3-7E8357F14533}"/>
                  </a:ext>
                </a:extLst>
              </p:cNvPr>
              <p:cNvSpPr/>
              <p:nvPr/>
            </p:nvSpPr>
            <p:spPr>
              <a:xfrm>
                <a:off x="6264894" y="32510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36" name="วงรี 135">
                <a:extLst>
                  <a:ext uri="{FF2B5EF4-FFF2-40B4-BE49-F238E27FC236}">
                    <a16:creationId xmlns:a16="http://schemas.microsoft.com/office/drawing/2014/main" id="{BE23256E-38DF-49B1-93AC-78B4911E571A}"/>
                  </a:ext>
                </a:extLst>
              </p:cNvPr>
              <p:cNvSpPr/>
              <p:nvPr/>
            </p:nvSpPr>
            <p:spPr>
              <a:xfrm>
                <a:off x="6554714" y="14487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37" name="วงรี 136">
                <a:extLst>
                  <a:ext uri="{FF2B5EF4-FFF2-40B4-BE49-F238E27FC236}">
                    <a16:creationId xmlns:a16="http://schemas.microsoft.com/office/drawing/2014/main" id="{D2EBBCA6-A58E-409A-8BB1-46096F953522}"/>
                  </a:ext>
                </a:extLst>
              </p:cNvPr>
              <p:cNvSpPr/>
              <p:nvPr/>
            </p:nvSpPr>
            <p:spPr>
              <a:xfrm>
                <a:off x="6554714" y="16488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38" name="วงรี 137">
                <a:extLst>
                  <a:ext uri="{FF2B5EF4-FFF2-40B4-BE49-F238E27FC236}">
                    <a16:creationId xmlns:a16="http://schemas.microsoft.com/office/drawing/2014/main" id="{4EAA18AD-D225-4CAB-A830-06A73C29BA6B}"/>
                  </a:ext>
                </a:extLst>
              </p:cNvPr>
              <p:cNvSpPr/>
              <p:nvPr/>
            </p:nvSpPr>
            <p:spPr>
              <a:xfrm>
                <a:off x="6554714" y="184882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39" name="วงรี 138">
                <a:extLst>
                  <a:ext uri="{FF2B5EF4-FFF2-40B4-BE49-F238E27FC236}">
                    <a16:creationId xmlns:a16="http://schemas.microsoft.com/office/drawing/2014/main" id="{0C1FF6D6-BAFB-4890-BDAF-0321109E106E}"/>
                  </a:ext>
                </a:extLst>
              </p:cNvPr>
              <p:cNvSpPr/>
              <p:nvPr/>
            </p:nvSpPr>
            <p:spPr>
              <a:xfrm>
                <a:off x="6554714" y="204885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40" name="วงรี 139">
                <a:extLst>
                  <a:ext uri="{FF2B5EF4-FFF2-40B4-BE49-F238E27FC236}">
                    <a16:creationId xmlns:a16="http://schemas.microsoft.com/office/drawing/2014/main" id="{42CAA703-0698-4B2C-89D9-7623CE92359A}"/>
                  </a:ext>
                </a:extLst>
              </p:cNvPr>
              <p:cNvSpPr/>
              <p:nvPr/>
            </p:nvSpPr>
            <p:spPr>
              <a:xfrm>
                <a:off x="6554714" y="22488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41" name="วงรี 140">
                <a:extLst>
                  <a:ext uri="{FF2B5EF4-FFF2-40B4-BE49-F238E27FC236}">
                    <a16:creationId xmlns:a16="http://schemas.microsoft.com/office/drawing/2014/main" id="{DA7B4F7D-1D18-420D-8433-F99DF2BFD5EB}"/>
                  </a:ext>
                </a:extLst>
              </p:cNvPr>
              <p:cNvSpPr/>
              <p:nvPr/>
            </p:nvSpPr>
            <p:spPr>
              <a:xfrm>
                <a:off x="6554714" y="24489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42" name="วงรี 141">
                <a:extLst>
                  <a:ext uri="{FF2B5EF4-FFF2-40B4-BE49-F238E27FC236}">
                    <a16:creationId xmlns:a16="http://schemas.microsoft.com/office/drawing/2014/main" id="{AE91FF48-3E09-4F8A-AF4D-3AA54B047A9E}"/>
                  </a:ext>
                </a:extLst>
              </p:cNvPr>
              <p:cNvSpPr/>
              <p:nvPr/>
            </p:nvSpPr>
            <p:spPr>
              <a:xfrm>
                <a:off x="6554714" y="264892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43" name="วงรี 142">
                <a:extLst>
                  <a:ext uri="{FF2B5EF4-FFF2-40B4-BE49-F238E27FC236}">
                    <a16:creationId xmlns:a16="http://schemas.microsoft.com/office/drawing/2014/main" id="{813DCB89-6B66-45B5-8F7E-7706E9A8160B}"/>
                  </a:ext>
                </a:extLst>
              </p:cNvPr>
              <p:cNvSpPr/>
              <p:nvPr/>
            </p:nvSpPr>
            <p:spPr>
              <a:xfrm>
                <a:off x="6554714" y="284895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44" name="วงรี 143">
                <a:extLst>
                  <a:ext uri="{FF2B5EF4-FFF2-40B4-BE49-F238E27FC236}">
                    <a16:creationId xmlns:a16="http://schemas.microsoft.com/office/drawing/2014/main" id="{9795BA4E-5DC0-4DD6-A85F-8EA0857D4AD7}"/>
                  </a:ext>
                </a:extLst>
              </p:cNvPr>
              <p:cNvSpPr/>
              <p:nvPr/>
            </p:nvSpPr>
            <p:spPr>
              <a:xfrm>
                <a:off x="6554714" y="30489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45" name="วงรี 144">
                <a:extLst>
                  <a:ext uri="{FF2B5EF4-FFF2-40B4-BE49-F238E27FC236}">
                    <a16:creationId xmlns:a16="http://schemas.microsoft.com/office/drawing/2014/main" id="{E029C643-64FC-489A-961F-BA499DD96B5F}"/>
                  </a:ext>
                </a:extLst>
              </p:cNvPr>
              <p:cNvSpPr/>
              <p:nvPr/>
            </p:nvSpPr>
            <p:spPr>
              <a:xfrm>
                <a:off x="6554714" y="32490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46" name="วงรี 145">
                <a:extLst>
                  <a:ext uri="{FF2B5EF4-FFF2-40B4-BE49-F238E27FC236}">
                    <a16:creationId xmlns:a16="http://schemas.microsoft.com/office/drawing/2014/main" id="{30AB53CB-BFBE-474D-AB48-F68DE0EE987E}"/>
                  </a:ext>
                </a:extLst>
              </p:cNvPr>
              <p:cNvSpPr/>
              <p:nvPr/>
            </p:nvSpPr>
            <p:spPr>
              <a:xfrm>
                <a:off x="6844534" y="14466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47" name="วงรี 146">
                <a:extLst>
                  <a:ext uri="{FF2B5EF4-FFF2-40B4-BE49-F238E27FC236}">
                    <a16:creationId xmlns:a16="http://schemas.microsoft.com/office/drawing/2014/main" id="{086C549C-08DF-463C-8A3D-A381ADCD4108}"/>
                  </a:ext>
                </a:extLst>
              </p:cNvPr>
              <p:cNvSpPr/>
              <p:nvPr/>
            </p:nvSpPr>
            <p:spPr>
              <a:xfrm>
                <a:off x="6844534" y="16467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48" name="วงรี 147">
                <a:extLst>
                  <a:ext uri="{FF2B5EF4-FFF2-40B4-BE49-F238E27FC236}">
                    <a16:creationId xmlns:a16="http://schemas.microsoft.com/office/drawing/2014/main" id="{613A26D6-D114-4DB7-BF7A-3D4A1680BF71}"/>
                  </a:ext>
                </a:extLst>
              </p:cNvPr>
              <p:cNvSpPr/>
              <p:nvPr/>
            </p:nvSpPr>
            <p:spPr>
              <a:xfrm>
                <a:off x="6844534" y="184674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49" name="วงรี 148">
                <a:extLst>
                  <a:ext uri="{FF2B5EF4-FFF2-40B4-BE49-F238E27FC236}">
                    <a16:creationId xmlns:a16="http://schemas.microsoft.com/office/drawing/2014/main" id="{E27DDA30-C4D6-4AA2-ACA1-1D3C030E1D72}"/>
                  </a:ext>
                </a:extLst>
              </p:cNvPr>
              <p:cNvSpPr/>
              <p:nvPr/>
            </p:nvSpPr>
            <p:spPr>
              <a:xfrm>
                <a:off x="6844534" y="204677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50" name="วงรี 149">
                <a:extLst>
                  <a:ext uri="{FF2B5EF4-FFF2-40B4-BE49-F238E27FC236}">
                    <a16:creationId xmlns:a16="http://schemas.microsoft.com/office/drawing/2014/main" id="{0CA6F531-E93D-4AA4-8F21-C6AB8CC24A7C}"/>
                  </a:ext>
                </a:extLst>
              </p:cNvPr>
              <p:cNvSpPr/>
              <p:nvPr/>
            </p:nvSpPr>
            <p:spPr>
              <a:xfrm>
                <a:off x="6844534" y="22467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51" name="วงรี 150">
                <a:extLst>
                  <a:ext uri="{FF2B5EF4-FFF2-40B4-BE49-F238E27FC236}">
                    <a16:creationId xmlns:a16="http://schemas.microsoft.com/office/drawing/2014/main" id="{56D3A951-4DAE-4497-A1BF-9DE01A1283E0}"/>
                  </a:ext>
                </a:extLst>
              </p:cNvPr>
              <p:cNvSpPr/>
              <p:nvPr/>
            </p:nvSpPr>
            <p:spPr>
              <a:xfrm>
                <a:off x="6844534" y="24468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52" name="วงรี 151">
                <a:extLst>
                  <a:ext uri="{FF2B5EF4-FFF2-40B4-BE49-F238E27FC236}">
                    <a16:creationId xmlns:a16="http://schemas.microsoft.com/office/drawing/2014/main" id="{56624583-3AF1-434C-947B-DC01822C50CB}"/>
                  </a:ext>
                </a:extLst>
              </p:cNvPr>
              <p:cNvSpPr/>
              <p:nvPr/>
            </p:nvSpPr>
            <p:spPr>
              <a:xfrm>
                <a:off x="6844534" y="264684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53" name="วงรี 152">
                <a:extLst>
                  <a:ext uri="{FF2B5EF4-FFF2-40B4-BE49-F238E27FC236}">
                    <a16:creationId xmlns:a16="http://schemas.microsoft.com/office/drawing/2014/main" id="{FFB94250-93F7-44D7-B0D3-00F3B7A4F59C}"/>
                  </a:ext>
                </a:extLst>
              </p:cNvPr>
              <p:cNvSpPr/>
              <p:nvPr/>
            </p:nvSpPr>
            <p:spPr>
              <a:xfrm>
                <a:off x="6844534" y="284687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54" name="วงรี 153">
                <a:extLst>
                  <a:ext uri="{FF2B5EF4-FFF2-40B4-BE49-F238E27FC236}">
                    <a16:creationId xmlns:a16="http://schemas.microsoft.com/office/drawing/2014/main" id="{693A4000-C711-4213-881F-46174FD1239A}"/>
                  </a:ext>
                </a:extLst>
              </p:cNvPr>
              <p:cNvSpPr/>
              <p:nvPr/>
            </p:nvSpPr>
            <p:spPr>
              <a:xfrm>
                <a:off x="6844534" y="30468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55" name="วงรี 154">
                <a:extLst>
                  <a:ext uri="{FF2B5EF4-FFF2-40B4-BE49-F238E27FC236}">
                    <a16:creationId xmlns:a16="http://schemas.microsoft.com/office/drawing/2014/main" id="{10DCF3F5-3C48-4642-B133-E3CC79C23C10}"/>
                  </a:ext>
                </a:extLst>
              </p:cNvPr>
              <p:cNvSpPr/>
              <p:nvPr/>
            </p:nvSpPr>
            <p:spPr>
              <a:xfrm>
                <a:off x="6844534" y="32469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</p:grpSp>
        <p:grpSp>
          <p:nvGrpSpPr>
            <p:cNvPr id="156" name="กลุ่ม 155">
              <a:extLst>
                <a:ext uri="{FF2B5EF4-FFF2-40B4-BE49-F238E27FC236}">
                  <a16:creationId xmlns:a16="http://schemas.microsoft.com/office/drawing/2014/main" id="{B958616B-DD23-408E-8662-7F1436CDCE4F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3466326" y="573401"/>
              <a:ext cx="347486" cy="982634"/>
              <a:chOff x="6264894" y="1446698"/>
              <a:chExt cx="759640" cy="1984379"/>
            </a:xfrm>
          </p:grpSpPr>
          <p:sp>
            <p:nvSpPr>
              <p:cNvPr id="157" name="วงรี 156">
                <a:extLst>
                  <a:ext uri="{FF2B5EF4-FFF2-40B4-BE49-F238E27FC236}">
                    <a16:creationId xmlns:a16="http://schemas.microsoft.com/office/drawing/2014/main" id="{880946A2-5350-4B72-B3CF-3372A2D75CBF}"/>
                  </a:ext>
                </a:extLst>
              </p:cNvPr>
              <p:cNvSpPr/>
              <p:nvPr/>
            </p:nvSpPr>
            <p:spPr>
              <a:xfrm>
                <a:off x="6264894" y="14508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58" name="วงรี 157">
                <a:extLst>
                  <a:ext uri="{FF2B5EF4-FFF2-40B4-BE49-F238E27FC236}">
                    <a16:creationId xmlns:a16="http://schemas.microsoft.com/office/drawing/2014/main" id="{3CE03E15-6C83-422D-BD88-166AD688CF2E}"/>
                  </a:ext>
                </a:extLst>
              </p:cNvPr>
              <p:cNvSpPr/>
              <p:nvPr/>
            </p:nvSpPr>
            <p:spPr>
              <a:xfrm>
                <a:off x="6264894" y="16508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59" name="วงรี 158">
                <a:extLst>
                  <a:ext uri="{FF2B5EF4-FFF2-40B4-BE49-F238E27FC236}">
                    <a16:creationId xmlns:a16="http://schemas.microsoft.com/office/drawing/2014/main" id="{908F4668-BA50-42FC-A8E3-4423F5A64ABC}"/>
                  </a:ext>
                </a:extLst>
              </p:cNvPr>
              <p:cNvSpPr/>
              <p:nvPr/>
            </p:nvSpPr>
            <p:spPr>
              <a:xfrm>
                <a:off x="6264894" y="185090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60" name="วงรี 159">
                <a:extLst>
                  <a:ext uri="{FF2B5EF4-FFF2-40B4-BE49-F238E27FC236}">
                    <a16:creationId xmlns:a16="http://schemas.microsoft.com/office/drawing/2014/main" id="{524554F2-A4AB-4A2E-91DE-4B0CB4B448EB}"/>
                  </a:ext>
                </a:extLst>
              </p:cNvPr>
              <p:cNvSpPr/>
              <p:nvPr/>
            </p:nvSpPr>
            <p:spPr>
              <a:xfrm>
                <a:off x="6264894" y="205092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61" name="วงรี 160">
                <a:extLst>
                  <a:ext uri="{FF2B5EF4-FFF2-40B4-BE49-F238E27FC236}">
                    <a16:creationId xmlns:a16="http://schemas.microsoft.com/office/drawing/2014/main" id="{F3F51107-801F-4372-8E4D-3C58FA1B92B3}"/>
                  </a:ext>
                </a:extLst>
              </p:cNvPr>
              <p:cNvSpPr/>
              <p:nvPr/>
            </p:nvSpPr>
            <p:spPr>
              <a:xfrm>
                <a:off x="6264894" y="22509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62" name="วงรี 161">
                <a:extLst>
                  <a:ext uri="{FF2B5EF4-FFF2-40B4-BE49-F238E27FC236}">
                    <a16:creationId xmlns:a16="http://schemas.microsoft.com/office/drawing/2014/main" id="{5D800A4B-1832-4643-A216-53E717B7A80C}"/>
                  </a:ext>
                </a:extLst>
              </p:cNvPr>
              <p:cNvSpPr/>
              <p:nvPr/>
            </p:nvSpPr>
            <p:spPr>
              <a:xfrm>
                <a:off x="6264894" y="24509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63" name="วงรี 162">
                <a:extLst>
                  <a:ext uri="{FF2B5EF4-FFF2-40B4-BE49-F238E27FC236}">
                    <a16:creationId xmlns:a16="http://schemas.microsoft.com/office/drawing/2014/main" id="{BCF1EB5A-DBFC-4179-958C-1B9118471259}"/>
                  </a:ext>
                </a:extLst>
              </p:cNvPr>
              <p:cNvSpPr/>
              <p:nvPr/>
            </p:nvSpPr>
            <p:spPr>
              <a:xfrm>
                <a:off x="6264894" y="265100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64" name="วงรี 163">
                <a:extLst>
                  <a:ext uri="{FF2B5EF4-FFF2-40B4-BE49-F238E27FC236}">
                    <a16:creationId xmlns:a16="http://schemas.microsoft.com/office/drawing/2014/main" id="{43A2364B-8D4A-4104-BC92-43A3EBCF0585}"/>
                  </a:ext>
                </a:extLst>
              </p:cNvPr>
              <p:cNvSpPr/>
              <p:nvPr/>
            </p:nvSpPr>
            <p:spPr>
              <a:xfrm>
                <a:off x="6264894" y="285102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65" name="วงรี 164">
                <a:extLst>
                  <a:ext uri="{FF2B5EF4-FFF2-40B4-BE49-F238E27FC236}">
                    <a16:creationId xmlns:a16="http://schemas.microsoft.com/office/drawing/2014/main" id="{2009CE0F-1418-4A64-9EF9-E61143263B5C}"/>
                  </a:ext>
                </a:extLst>
              </p:cNvPr>
              <p:cNvSpPr/>
              <p:nvPr/>
            </p:nvSpPr>
            <p:spPr>
              <a:xfrm>
                <a:off x="6264894" y="30510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 dirty="0"/>
              </a:p>
            </p:txBody>
          </p:sp>
          <p:sp>
            <p:nvSpPr>
              <p:cNvPr id="166" name="วงรี 165">
                <a:extLst>
                  <a:ext uri="{FF2B5EF4-FFF2-40B4-BE49-F238E27FC236}">
                    <a16:creationId xmlns:a16="http://schemas.microsoft.com/office/drawing/2014/main" id="{AD5C2724-F24C-49C5-B5E1-775DEA13487D}"/>
                  </a:ext>
                </a:extLst>
              </p:cNvPr>
              <p:cNvSpPr/>
              <p:nvPr/>
            </p:nvSpPr>
            <p:spPr>
              <a:xfrm>
                <a:off x="6264894" y="32510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67" name="วงรี 166">
                <a:extLst>
                  <a:ext uri="{FF2B5EF4-FFF2-40B4-BE49-F238E27FC236}">
                    <a16:creationId xmlns:a16="http://schemas.microsoft.com/office/drawing/2014/main" id="{072B9939-058B-4D80-947C-409EF176F8F8}"/>
                  </a:ext>
                </a:extLst>
              </p:cNvPr>
              <p:cNvSpPr/>
              <p:nvPr/>
            </p:nvSpPr>
            <p:spPr>
              <a:xfrm>
                <a:off x="6554714" y="14487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68" name="วงรี 167">
                <a:extLst>
                  <a:ext uri="{FF2B5EF4-FFF2-40B4-BE49-F238E27FC236}">
                    <a16:creationId xmlns:a16="http://schemas.microsoft.com/office/drawing/2014/main" id="{FD8A0C7A-2F21-40E4-A570-653933483C2A}"/>
                  </a:ext>
                </a:extLst>
              </p:cNvPr>
              <p:cNvSpPr/>
              <p:nvPr/>
            </p:nvSpPr>
            <p:spPr>
              <a:xfrm>
                <a:off x="6554714" y="16488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69" name="วงรี 168">
                <a:extLst>
                  <a:ext uri="{FF2B5EF4-FFF2-40B4-BE49-F238E27FC236}">
                    <a16:creationId xmlns:a16="http://schemas.microsoft.com/office/drawing/2014/main" id="{4D647E18-E96F-4C4F-8BF3-5C1EA031B938}"/>
                  </a:ext>
                </a:extLst>
              </p:cNvPr>
              <p:cNvSpPr/>
              <p:nvPr/>
            </p:nvSpPr>
            <p:spPr>
              <a:xfrm>
                <a:off x="6554714" y="184882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70" name="วงรี 169">
                <a:extLst>
                  <a:ext uri="{FF2B5EF4-FFF2-40B4-BE49-F238E27FC236}">
                    <a16:creationId xmlns:a16="http://schemas.microsoft.com/office/drawing/2014/main" id="{9035A499-ABAB-46EA-A7A5-5E21EF272C51}"/>
                  </a:ext>
                </a:extLst>
              </p:cNvPr>
              <p:cNvSpPr/>
              <p:nvPr/>
            </p:nvSpPr>
            <p:spPr>
              <a:xfrm>
                <a:off x="6554714" y="204885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71" name="วงรี 170">
                <a:extLst>
                  <a:ext uri="{FF2B5EF4-FFF2-40B4-BE49-F238E27FC236}">
                    <a16:creationId xmlns:a16="http://schemas.microsoft.com/office/drawing/2014/main" id="{EC45FC70-FF67-4A0B-9F65-AC60DB5DD75A}"/>
                  </a:ext>
                </a:extLst>
              </p:cNvPr>
              <p:cNvSpPr/>
              <p:nvPr/>
            </p:nvSpPr>
            <p:spPr>
              <a:xfrm>
                <a:off x="6554714" y="22488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72" name="วงรี 171">
                <a:extLst>
                  <a:ext uri="{FF2B5EF4-FFF2-40B4-BE49-F238E27FC236}">
                    <a16:creationId xmlns:a16="http://schemas.microsoft.com/office/drawing/2014/main" id="{3225911A-5A7F-4A6A-8D60-167EE0612ED8}"/>
                  </a:ext>
                </a:extLst>
              </p:cNvPr>
              <p:cNvSpPr/>
              <p:nvPr/>
            </p:nvSpPr>
            <p:spPr>
              <a:xfrm>
                <a:off x="6554714" y="24489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73" name="วงรี 172">
                <a:extLst>
                  <a:ext uri="{FF2B5EF4-FFF2-40B4-BE49-F238E27FC236}">
                    <a16:creationId xmlns:a16="http://schemas.microsoft.com/office/drawing/2014/main" id="{779E656A-5DB3-43FD-A294-C984D27F3ECA}"/>
                  </a:ext>
                </a:extLst>
              </p:cNvPr>
              <p:cNvSpPr/>
              <p:nvPr/>
            </p:nvSpPr>
            <p:spPr>
              <a:xfrm>
                <a:off x="6554714" y="264892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74" name="วงรี 173">
                <a:extLst>
                  <a:ext uri="{FF2B5EF4-FFF2-40B4-BE49-F238E27FC236}">
                    <a16:creationId xmlns:a16="http://schemas.microsoft.com/office/drawing/2014/main" id="{A14C5DAE-6A71-40BD-9109-F1EFE7D9D5B1}"/>
                  </a:ext>
                </a:extLst>
              </p:cNvPr>
              <p:cNvSpPr/>
              <p:nvPr/>
            </p:nvSpPr>
            <p:spPr>
              <a:xfrm>
                <a:off x="6554714" y="284895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75" name="วงรี 174">
                <a:extLst>
                  <a:ext uri="{FF2B5EF4-FFF2-40B4-BE49-F238E27FC236}">
                    <a16:creationId xmlns:a16="http://schemas.microsoft.com/office/drawing/2014/main" id="{1C726E50-D9AB-44F7-B09D-260EA4A097D2}"/>
                  </a:ext>
                </a:extLst>
              </p:cNvPr>
              <p:cNvSpPr/>
              <p:nvPr/>
            </p:nvSpPr>
            <p:spPr>
              <a:xfrm>
                <a:off x="6554714" y="30489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76" name="วงรี 175">
                <a:extLst>
                  <a:ext uri="{FF2B5EF4-FFF2-40B4-BE49-F238E27FC236}">
                    <a16:creationId xmlns:a16="http://schemas.microsoft.com/office/drawing/2014/main" id="{3381DF47-4EEC-4C5D-806D-331FFB99EDBB}"/>
                  </a:ext>
                </a:extLst>
              </p:cNvPr>
              <p:cNvSpPr/>
              <p:nvPr/>
            </p:nvSpPr>
            <p:spPr>
              <a:xfrm>
                <a:off x="6554714" y="32490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77" name="วงรี 176">
                <a:extLst>
                  <a:ext uri="{FF2B5EF4-FFF2-40B4-BE49-F238E27FC236}">
                    <a16:creationId xmlns:a16="http://schemas.microsoft.com/office/drawing/2014/main" id="{B1A7197B-B98D-40DE-BF72-B4830EC03030}"/>
                  </a:ext>
                </a:extLst>
              </p:cNvPr>
              <p:cNvSpPr/>
              <p:nvPr/>
            </p:nvSpPr>
            <p:spPr>
              <a:xfrm>
                <a:off x="6844534" y="14466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78" name="วงรี 177">
                <a:extLst>
                  <a:ext uri="{FF2B5EF4-FFF2-40B4-BE49-F238E27FC236}">
                    <a16:creationId xmlns:a16="http://schemas.microsoft.com/office/drawing/2014/main" id="{82DF469E-A085-4039-88CB-3969DA384FDB}"/>
                  </a:ext>
                </a:extLst>
              </p:cNvPr>
              <p:cNvSpPr/>
              <p:nvPr/>
            </p:nvSpPr>
            <p:spPr>
              <a:xfrm>
                <a:off x="6844534" y="16467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79" name="วงรี 178">
                <a:extLst>
                  <a:ext uri="{FF2B5EF4-FFF2-40B4-BE49-F238E27FC236}">
                    <a16:creationId xmlns:a16="http://schemas.microsoft.com/office/drawing/2014/main" id="{2114E414-B577-4702-8E7D-052C8EB01B12}"/>
                  </a:ext>
                </a:extLst>
              </p:cNvPr>
              <p:cNvSpPr/>
              <p:nvPr/>
            </p:nvSpPr>
            <p:spPr>
              <a:xfrm>
                <a:off x="6844534" y="184674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80" name="วงรี 179">
                <a:extLst>
                  <a:ext uri="{FF2B5EF4-FFF2-40B4-BE49-F238E27FC236}">
                    <a16:creationId xmlns:a16="http://schemas.microsoft.com/office/drawing/2014/main" id="{FAE97F4D-3390-442F-BABF-6A9F783CDAC4}"/>
                  </a:ext>
                </a:extLst>
              </p:cNvPr>
              <p:cNvSpPr/>
              <p:nvPr/>
            </p:nvSpPr>
            <p:spPr>
              <a:xfrm>
                <a:off x="6844534" y="204677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81" name="วงรี 180">
                <a:extLst>
                  <a:ext uri="{FF2B5EF4-FFF2-40B4-BE49-F238E27FC236}">
                    <a16:creationId xmlns:a16="http://schemas.microsoft.com/office/drawing/2014/main" id="{B7B57EE1-A657-484F-9702-2D432A5836E3}"/>
                  </a:ext>
                </a:extLst>
              </p:cNvPr>
              <p:cNvSpPr/>
              <p:nvPr/>
            </p:nvSpPr>
            <p:spPr>
              <a:xfrm>
                <a:off x="6844534" y="22467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82" name="วงรี 181">
                <a:extLst>
                  <a:ext uri="{FF2B5EF4-FFF2-40B4-BE49-F238E27FC236}">
                    <a16:creationId xmlns:a16="http://schemas.microsoft.com/office/drawing/2014/main" id="{C875F0C2-3305-4620-831F-EE6836698F44}"/>
                  </a:ext>
                </a:extLst>
              </p:cNvPr>
              <p:cNvSpPr/>
              <p:nvPr/>
            </p:nvSpPr>
            <p:spPr>
              <a:xfrm>
                <a:off x="6844534" y="24468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83" name="วงรี 182">
                <a:extLst>
                  <a:ext uri="{FF2B5EF4-FFF2-40B4-BE49-F238E27FC236}">
                    <a16:creationId xmlns:a16="http://schemas.microsoft.com/office/drawing/2014/main" id="{C1FB343C-CD22-433C-A738-ED6ED98C86CA}"/>
                  </a:ext>
                </a:extLst>
              </p:cNvPr>
              <p:cNvSpPr/>
              <p:nvPr/>
            </p:nvSpPr>
            <p:spPr>
              <a:xfrm>
                <a:off x="6844534" y="264684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84" name="วงรี 183">
                <a:extLst>
                  <a:ext uri="{FF2B5EF4-FFF2-40B4-BE49-F238E27FC236}">
                    <a16:creationId xmlns:a16="http://schemas.microsoft.com/office/drawing/2014/main" id="{AD1668AC-CF57-4C3A-B191-3854D89C3822}"/>
                  </a:ext>
                </a:extLst>
              </p:cNvPr>
              <p:cNvSpPr/>
              <p:nvPr/>
            </p:nvSpPr>
            <p:spPr>
              <a:xfrm>
                <a:off x="6844534" y="284687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85" name="วงรี 184">
                <a:extLst>
                  <a:ext uri="{FF2B5EF4-FFF2-40B4-BE49-F238E27FC236}">
                    <a16:creationId xmlns:a16="http://schemas.microsoft.com/office/drawing/2014/main" id="{E99753CA-0192-41F6-9B70-A541EFAEA4DB}"/>
                  </a:ext>
                </a:extLst>
              </p:cNvPr>
              <p:cNvSpPr/>
              <p:nvPr/>
            </p:nvSpPr>
            <p:spPr>
              <a:xfrm>
                <a:off x="6844534" y="30468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86" name="วงรี 185">
                <a:extLst>
                  <a:ext uri="{FF2B5EF4-FFF2-40B4-BE49-F238E27FC236}">
                    <a16:creationId xmlns:a16="http://schemas.microsoft.com/office/drawing/2014/main" id="{07334C29-3F9C-4309-BFD2-EEC5F7C587A2}"/>
                  </a:ext>
                </a:extLst>
              </p:cNvPr>
              <p:cNvSpPr/>
              <p:nvPr/>
            </p:nvSpPr>
            <p:spPr>
              <a:xfrm>
                <a:off x="6844534" y="32469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</p:grpSp>
        <p:sp>
          <p:nvSpPr>
            <p:cNvPr id="190" name="กากบาท 189">
              <a:extLst>
                <a:ext uri="{FF2B5EF4-FFF2-40B4-BE49-F238E27FC236}">
                  <a16:creationId xmlns:a16="http://schemas.microsoft.com/office/drawing/2014/main" id="{5388398A-A471-4266-9A27-E079256CC8C9}"/>
                </a:ext>
              </a:extLst>
            </p:cNvPr>
            <p:cNvSpPr/>
            <p:nvPr/>
          </p:nvSpPr>
          <p:spPr>
            <a:xfrm rot="1087668">
              <a:off x="1191653" y="4451977"/>
              <a:ext cx="368040" cy="320174"/>
            </a:xfrm>
            <a:prstGeom prst="plus">
              <a:avLst>
                <a:gd name="adj" fmla="val 35728"/>
              </a:avLst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91" name="กากบาท 190">
              <a:extLst>
                <a:ext uri="{FF2B5EF4-FFF2-40B4-BE49-F238E27FC236}">
                  <a16:creationId xmlns:a16="http://schemas.microsoft.com/office/drawing/2014/main" id="{06CDAA93-E217-4258-9A54-4C325A9332B8}"/>
                </a:ext>
              </a:extLst>
            </p:cNvPr>
            <p:cNvSpPr/>
            <p:nvPr/>
          </p:nvSpPr>
          <p:spPr>
            <a:xfrm rot="1087668">
              <a:off x="6767399" y="1518757"/>
              <a:ext cx="368040" cy="320174"/>
            </a:xfrm>
            <a:prstGeom prst="plus">
              <a:avLst>
                <a:gd name="adj" fmla="val 35728"/>
              </a:avLst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92" name="กากบาท 191">
              <a:extLst>
                <a:ext uri="{FF2B5EF4-FFF2-40B4-BE49-F238E27FC236}">
                  <a16:creationId xmlns:a16="http://schemas.microsoft.com/office/drawing/2014/main" id="{E52586BA-A47A-4C67-BE1E-D768E320A5C8}"/>
                </a:ext>
              </a:extLst>
            </p:cNvPr>
            <p:cNvSpPr/>
            <p:nvPr/>
          </p:nvSpPr>
          <p:spPr>
            <a:xfrm rot="1087668">
              <a:off x="684864" y="1581020"/>
              <a:ext cx="620284" cy="500224"/>
            </a:xfrm>
            <a:prstGeom prst="plus">
              <a:avLst>
                <a:gd name="adj" fmla="val 35728"/>
              </a:avLst>
            </a:prstGeom>
            <a:solidFill>
              <a:srgbClr val="FDE92C">
                <a:alpha val="40000"/>
              </a:srgb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93" name="กากบาท 192">
              <a:extLst>
                <a:ext uri="{FF2B5EF4-FFF2-40B4-BE49-F238E27FC236}">
                  <a16:creationId xmlns:a16="http://schemas.microsoft.com/office/drawing/2014/main" id="{9279B430-86FD-4915-87E5-58413A3B8599}"/>
                </a:ext>
              </a:extLst>
            </p:cNvPr>
            <p:cNvSpPr/>
            <p:nvPr/>
          </p:nvSpPr>
          <p:spPr>
            <a:xfrm rot="20237040">
              <a:off x="1318434" y="452353"/>
              <a:ext cx="552915" cy="426604"/>
            </a:xfrm>
            <a:prstGeom prst="plus">
              <a:avLst>
                <a:gd name="adj" fmla="val 35728"/>
              </a:avLst>
            </a:prstGeom>
            <a:solidFill>
              <a:schemeClr val="accent4">
                <a:lumMod val="20000"/>
                <a:lumOff val="80000"/>
                <a:alpha val="90000"/>
              </a:scheme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 dirty="0"/>
            </a:p>
          </p:txBody>
        </p:sp>
        <p:sp>
          <p:nvSpPr>
            <p:cNvPr id="194" name="สี่เหลี่ยมผืนผ้า 193">
              <a:extLst>
                <a:ext uri="{FF2B5EF4-FFF2-40B4-BE49-F238E27FC236}">
                  <a16:creationId xmlns:a16="http://schemas.microsoft.com/office/drawing/2014/main" id="{07A72EC4-E108-4388-8109-4BECAA9C8258}"/>
                </a:ext>
              </a:extLst>
            </p:cNvPr>
            <p:cNvSpPr/>
            <p:nvPr/>
          </p:nvSpPr>
          <p:spPr>
            <a:xfrm>
              <a:off x="6241377" y="425127"/>
              <a:ext cx="330847" cy="305625"/>
            </a:xfrm>
            <a:prstGeom prst="rect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95" name="สี่เหลี่ยมผืนผ้า 194">
              <a:extLst>
                <a:ext uri="{FF2B5EF4-FFF2-40B4-BE49-F238E27FC236}">
                  <a16:creationId xmlns:a16="http://schemas.microsoft.com/office/drawing/2014/main" id="{DB745DB9-E68C-4099-8BC1-067971DA25AE}"/>
                </a:ext>
              </a:extLst>
            </p:cNvPr>
            <p:cNvSpPr/>
            <p:nvPr/>
          </p:nvSpPr>
          <p:spPr>
            <a:xfrm>
              <a:off x="7961308" y="4240268"/>
              <a:ext cx="330847" cy="305625"/>
            </a:xfrm>
            <a:prstGeom prst="rect">
              <a:avLst/>
            </a:prstGeom>
            <a:noFill/>
            <a:ln w="28575">
              <a:solidFill>
                <a:srgbClr val="FEF9B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grpSp>
          <p:nvGrpSpPr>
            <p:cNvPr id="196" name="กลุ่ม 195">
              <a:extLst>
                <a:ext uri="{FF2B5EF4-FFF2-40B4-BE49-F238E27FC236}">
                  <a16:creationId xmlns:a16="http://schemas.microsoft.com/office/drawing/2014/main" id="{1ED1FCA0-FE85-49B0-B8E6-2709E2BE3F0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010805" y="3407851"/>
              <a:ext cx="376162" cy="907724"/>
              <a:chOff x="6264894" y="1446698"/>
              <a:chExt cx="759640" cy="1984379"/>
            </a:xfrm>
          </p:grpSpPr>
          <p:sp>
            <p:nvSpPr>
              <p:cNvPr id="197" name="วงรี 196">
                <a:extLst>
                  <a:ext uri="{FF2B5EF4-FFF2-40B4-BE49-F238E27FC236}">
                    <a16:creationId xmlns:a16="http://schemas.microsoft.com/office/drawing/2014/main" id="{B21C1970-2128-49C3-9C00-8C4D8B5ABB22}"/>
                  </a:ext>
                </a:extLst>
              </p:cNvPr>
              <p:cNvSpPr/>
              <p:nvPr/>
            </p:nvSpPr>
            <p:spPr>
              <a:xfrm>
                <a:off x="6264894" y="14508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98" name="วงรี 197">
                <a:extLst>
                  <a:ext uri="{FF2B5EF4-FFF2-40B4-BE49-F238E27FC236}">
                    <a16:creationId xmlns:a16="http://schemas.microsoft.com/office/drawing/2014/main" id="{99D12FE0-9D89-4DCA-BE55-81A666A3DC64}"/>
                  </a:ext>
                </a:extLst>
              </p:cNvPr>
              <p:cNvSpPr/>
              <p:nvPr/>
            </p:nvSpPr>
            <p:spPr>
              <a:xfrm>
                <a:off x="6264894" y="16508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99" name="วงรี 198">
                <a:extLst>
                  <a:ext uri="{FF2B5EF4-FFF2-40B4-BE49-F238E27FC236}">
                    <a16:creationId xmlns:a16="http://schemas.microsoft.com/office/drawing/2014/main" id="{497810E9-68CB-444C-B53D-1DA8C12A8AC5}"/>
                  </a:ext>
                </a:extLst>
              </p:cNvPr>
              <p:cNvSpPr/>
              <p:nvPr/>
            </p:nvSpPr>
            <p:spPr>
              <a:xfrm>
                <a:off x="6264894" y="185090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00" name="วงรี 199">
                <a:extLst>
                  <a:ext uri="{FF2B5EF4-FFF2-40B4-BE49-F238E27FC236}">
                    <a16:creationId xmlns:a16="http://schemas.microsoft.com/office/drawing/2014/main" id="{A28FF609-F343-47FC-A527-377C8D8A3C93}"/>
                  </a:ext>
                </a:extLst>
              </p:cNvPr>
              <p:cNvSpPr/>
              <p:nvPr/>
            </p:nvSpPr>
            <p:spPr>
              <a:xfrm>
                <a:off x="6264894" y="205092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01" name="วงรี 200">
                <a:extLst>
                  <a:ext uri="{FF2B5EF4-FFF2-40B4-BE49-F238E27FC236}">
                    <a16:creationId xmlns:a16="http://schemas.microsoft.com/office/drawing/2014/main" id="{20C4603F-058E-4D02-9D62-323B1BACD948}"/>
                  </a:ext>
                </a:extLst>
              </p:cNvPr>
              <p:cNvSpPr/>
              <p:nvPr/>
            </p:nvSpPr>
            <p:spPr>
              <a:xfrm>
                <a:off x="6264894" y="22509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02" name="วงรี 201">
                <a:extLst>
                  <a:ext uri="{FF2B5EF4-FFF2-40B4-BE49-F238E27FC236}">
                    <a16:creationId xmlns:a16="http://schemas.microsoft.com/office/drawing/2014/main" id="{937B6F76-0969-485E-9D13-BFDDA29747B5}"/>
                  </a:ext>
                </a:extLst>
              </p:cNvPr>
              <p:cNvSpPr/>
              <p:nvPr/>
            </p:nvSpPr>
            <p:spPr>
              <a:xfrm>
                <a:off x="6264894" y="24509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03" name="วงรี 202">
                <a:extLst>
                  <a:ext uri="{FF2B5EF4-FFF2-40B4-BE49-F238E27FC236}">
                    <a16:creationId xmlns:a16="http://schemas.microsoft.com/office/drawing/2014/main" id="{1DF58B4A-A66B-4699-A37C-3F6987305D84}"/>
                  </a:ext>
                </a:extLst>
              </p:cNvPr>
              <p:cNvSpPr/>
              <p:nvPr/>
            </p:nvSpPr>
            <p:spPr>
              <a:xfrm>
                <a:off x="6264894" y="265100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04" name="วงรี 203">
                <a:extLst>
                  <a:ext uri="{FF2B5EF4-FFF2-40B4-BE49-F238E27FC236}">
                    <a16:creationId xmlns:a16="http://schemas.microsoft.com/office/drawing/2014/main" id="{7BB84F2F-07D2-4487-A2CE-362EFBDAEE8E}"/>
                  </a:ext>
                </a:extLst>
              </p:cNvPr>
              <p:cNvSpPr/>
              <p:nvPr/>
            </p:nvSpPr>
            <p:spPr>
              <a:xfrm>
                <a:off x="6264894" y="285102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05" name="วงรี 204">
                <a:extLst>
                  <a:ext uri="{FF2B5EF4-FFF2-40B4-BE49-F238E27FC236}">
                    <a16:creationId xmlns:a16="http://schemas.microsoft.com/office/drawing/2014/main" id="{4A16ED61-82D7-4D1C-8262-ED0B118D0E60}"/>
                  </a:ext>
                </a:extLst>
              </p:cNvPr>
              <p:cNvSpPr/>
              <p:nvPr/>
            </p:nvSpPr>
            <p:spPr>
              <a:xfrm>
                <a:off x="6264894" y="30510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 dirty="0"/>
              </a:p>
            </p:txBody>
          </p:sp>
          <p:sp>
            <p:nvSpPr>
              <p:cNvPr id="206" name="วงรี 205">
                <a:extLst>
                  <a:ext uri="{FF2B5EF4-FFF2-40B4-BE49-F238E27FC236}">
                    <a16:creationId xmlns:a16="http://schemas.microsoft.com/office/drawing/2014/main" id="{B6E1BE97-4B81-4356-B357-468CBC454F5D}"/>
                  </a:ext>
                </a:extLst>
              </p:cNvPr>
              <p:cNvSpPr/>
              <p:nvPr/>
            </p:nvSpPr>
            <p:spPr>
              <a:xfrm>
                <a:off x="6264894" y="32510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07" name="วงรี 206">
                <a:extLst>
                  <a:ext uri="{FF2B5EF4-FFF2-40B4-BE49-F238E27FC236}">
                    <a16:creationId xmlns:a16="http://schemas.microsoft.com/office/drawing/2014/main" id="{1B89C48D-F989-4854-8466-937575850FD9}"/>
                  </a:ext>
                </a:extLst>
              </p:cNvPr>
              <p:cNvSpPr/>
              <p:nvPr/>
            </p:nvSpPr>
            <p:spPr>
              <a:xfrm>
                <a:off x="6554714" y="14487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08" name="วงรี 207">
                <a:extLst>
                  <a:ext uri="{FF2B5EF4-FFF2-40B4-BE49-F238E27FC236}">
                    <a16:creationId xmlns:a16="http://schemas.microsoft.com/office/drawing/2014/main" id="{96C63366-8923-47D7-AA38-4C9BB4EF2BD6}"/>
                  </a:ext>
                </a:extLst>
              </p:cNvPr>
              <p:cNvSpPr/>
              <p:nvPr/>
            </p:nvSpPr>
            <p:spPr>
              <a:xfrm>
                <a:off x="6554714" y="16488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09" name="วงรี 208">
                <a:extLst>
                  <a:ext uri="{FF2B5EF4-FFF2-40B4-BE49-F238E27FC236}">
                    <a16:creationId xmlns:a16="http://schemas.microsoft.com/office/drawing/2014/main" id="{BF1800A9-E998-48BD-B122-08130C2F9023}"/>
                  </a:ext>
                </a:extLst>
              </p:cNvPr>
              <p:cNvSpPr/>
              <p:nvPr/>
            </p:nvSpPr>
            <p:spPr>
              <a:xfrm>
                <a:off x="6554714" y="184882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10" name="วงรี 209">
                <a:extLst>
                  <a:ext uri="{FF2B5EF4-FFF2-40B4-BE49-F238E27FC236}">
                    <a16:creationId xmlns:a16="http://schemas.microsoft.com/office/drawing/2014/main" id="{2E5538F9-9A0A-4AC9-AD17-8BE00BC56514}"/>
                  </a:ext>
                </a:extLst>
              </p:cNvPr>
              <p:cNvSpPr/>
              <p:nvPr/>
            </p:nvSpPr>
            <p:spPr>
              <a:xfrm>
                <a:off x="6554714" y="204885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11" name="วงรี 210">
                <a:extLst>
                  <a:ext uri="{FF2B5EF4-FFF2-40B4-BE49-F238E27FC236}">
                    <a16:creationId xmlns:a16="http://schemas.microsoft.com/office/drawing/2014/main" id="{2A9461A3-9C39-423A-A9BE-600880ECBB4A}"/>
                  </a:ext>
                </a:extLst>
              </p:cNvPr>
              <p:cNvSpPr/>
              <p:nvPr/>
            </p:nvSpPr>
            <p:spPr>
              <a:xfrm>
                <a:off x="6554714" y="22488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12" name="วงรี 211">
                <a:extLst>
                  <a:ext uri="{FF2B5EF4-FFF2-40B4-BE49-F238E27FC236}">
                    <a16:creationId xmlns:a16="http://schemas.microsoft.com/office/drawing/2014/main" id="{EB19948A-221D-46CD-A226-B92B574D58FD}"/>
                  </a:ext>
                </a:extLst>
              </p:cNvPr>
              <p:cNvSpPr/>
              <p:nvPr/>
            </p:nvSpPr>
            <p:spPr>
              <a:xfrm>
                <a:off x="6554714" y="24489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13" name="วงรี 212">
                <a:extLst>
                  <a:ext uri="{FF2B5EF4-FFF2-40B4-BE49-F238E27FC236}">
                    <a16:creationId xmlns:a16="http://schemas.microsoft.com/office/drawing/2014/main" id="{31D69F52-AAA3-49B4-8A41-80F4EF61CEDE}"/>
                  </a:ext>
                </a:extLst>
              </p:cNvPr>
              <p:cNvSpPr/>
              <p:nvPr/>
            </p:nvSpPr>
            <p:spPr>
              <a:xfrm>
                <a:off x="6554714" y="264892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14" name="วงรี 213">
                <a:extLst>
                  <a:ext uri="{FF2B5EF4-FFF2-40B4-BE49-F238E27FC236}">
                    <a16:creationId xmlns:a16="http://schemas.microsoft.com/office/drawing/2014/main" id="{94CF82CC-7350-4639-837C-2205CCCD1DB8}"/>
                  </a:ext>
                </a:extLst>
              </p:cNvPr>
              <p:cNvSpPr/>
              <p:nvPr/>
            </p:nvSpPr>
            <p:spPr>
              <a:xfrm>
                <a:off x="6554714" y="284895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15" name="วงรี 214">
                <a:extLst>
                  <a:ext uri="{FF2B5EF4-FFF2-40B4-BE49-F238E27FC236}">
                    <a16:creationId xmlns:a16="http://schemas.microsoft.com/office/drawing/2014/main" id="{C49CBAEF-D48F-407B-9D7D-23BA8CBCEE76}"/>
                  </a:ext>
                </a:extLst>
              </p:cNvPr>
              <p:cNvSpPr/>
              <p:nvPr/>
            </p:nvSpPr>
            <p:spPr>
              <a:xfrm>
                <a:off x="6554714" y="30489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16" name="วงรี 215">
                <a:extLst>
                  <a:ext uri="{FF2B5EF4-FFF2-40B4-BE49-F238E27FC236}">
                    <a16:creationId xmlns:a16="http://schemas.microsoft.com/office/drawing/2014/main" id="{BDC7FAE8-A9A4-4908-9254-5E8D4C2CB107}"/>
                  </a:ext>
                </a:extLst>
              </p:cNvPr>
              <p:cNvSpPr/>
              <p:nvPr/>
            </p:nvSpPr>
            <p:spPr>
              <a:xfrm>
                <a:off x="6554714" y="32490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17" name="วงรี 216">
                <a:extLst>
                  <a:ext uri="{FF2B5EF4-FFF2-40B4-BE49-F238E27FC236}">
                    <a16:creationId xmlns:a16="http://schemas.microsoft.com/office/drawing/2014/main" id="{93BE9E9C-F227-4576-B2C4-1ABD6DFF9755}"/>
                  </a:ext>
                </a:extLst>
              </p:cNvPr>
              <p:cNvSpPr/>
              <p:nvPr/>
            </p:nvSpPr>
            <p:spPr>
              <a:xfrm>
                <a:off x="6844534" y="14466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18" name="วงรี 217">
                <a:extLst>
                  <a:ext uri="{FF2B5EF4-FFF2-40B4-BE49-F238E27FC236}">
                    <a16:creationId xmlns:a16="http://schemas.microsoft.com/office/drawing/2014/main" id="{D779A1E4-5D4B-4B22-888D-9049B03829A1}"/>
                  </a:ext>
                </a:extLst>
              </p:cNvPr>
              <p:cNvSpPr/>
              <p:nvPr/>
            </p:nvSpPr>
            <p:spPr>
              <a:xfrm>
                <a:off x="6844534" y="16467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19" name="วงรี 218">
                <a:extLst>
                  <a:ext uri="{FF2B5EF4-FFF2-40B4-BE49-F238E27FC236}">
                    <a16:creationId xmlns:a16="http://schemas.microsoft.com/office/drawing/2014/main" id="{E62C645D-CB77-4CF9-91C8-46B04F7C3ECD}"/>
                  </a:ext>
                </a:extLst>
              </p:cNvPr>
              <p:cNvSpPr/>
              <p:nvPr/>
            </p:nvSpPr>
            <p:spPr>
              <a:xfrm>
                <a:off x="6844534" y="184674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20" name="วงรี 219">
                <a:extLst>
                  <a:ext uri="{FF2B5EF4-FFF2-40B4-BE49-F238E27FC236}">
                    <a16:creationId xmlns:a16="http://schemas.microsoft.com/office/drawing/2014/main" id="{E0534271-F8DF-4164-A164-FD536E27C050}"/>
                  </a:ext>
                </a:extLst>
              </p:cNvPr>
              <p:cNvSpPr/>
              <p:nvPr/>
            </p:nvSpPr>
            <p:spPr>
              <a:xfrm>
                <a:off x="6844534" y="204677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21" name="วงรี 220">
                <a:extLst>
                  <a:ext uri="{FF2B5EF4-FFF2-40B4-BE49-F238E27FC236}">
                    <a16:creationId xmlns:a16="http://schemas.microsoft.com/office/drawing/2014/main" id="{4F5C6CC2-8800-4B01-A9F4-94334A6BA60D}"/>
                  </a:ext>
                </a:extLst>
              </p:cNvPr>
              <p:cNvSpPr/>
              <p:nvPr/>
            </p:nvSpPr>
            <p:spPr>
              <a:xfrm>
                <a:off x="6844534" y="22467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22" name="วงรี 221">
                <a:extLst>
                  <a:ext uri="{FF2B5EF4-FFF2-40B4-BE49-F238E27FC236}">
                    <a16:creationId xmlns:a16="http://schemas.microsoft.com/office/drawing/2014/main" id="{4454834D-F961-406D-8699-B4758F68EB12}"/>
                  </a:ext>
                </a:extLst>
              </p:cNvPr>
              <p:cNvSpPr/>
              <p:nvPr/>
            </p:nvSpPr>
            <p:spPr>
              <a:xfrm>
                <a:off x="6844534" y="24468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23" name="วงรี 222">
                <a:extLst>
                  <a:ext uri="{FF2B5EF4-FFF2-40B4-BE49-F238E27FC236}">
                    <a16:creationId xmlns:a16="http://schemas.microsoft.com/office/drawing/2014/main" id="{B7092582-A074-4D6F-8DF3-C08625DF8805}"/>
                  </a:ext>
                </a:extLst>
              </p:cNvPr>
              <p:cNvSpPr/>
              <p:nvPr/>
            </p:nvSpPr>
            <p:spPr>
              <a:xfrm>
                <a:off x="6844534" y="264684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24" name="วงรี 223">
                <a:extLst>
                  <a:ext uri="{FF2B5EF4-FFF2-40B4-BE49-F238E27FC236}">
                    <a16:creationId xmlns:a16="http://schemas.microsoft.com/office/drawing/2014/main" id="{F36B67CB-1EE8-4810-AB11-2B63DD43C430}"/>
                  </a:ext>
                </a:extLst>
              </p:cNvPr>
              <p:cNvSpPr/>
              <p:nvPr/>
            </p:nvSpPr>
            <p:spPr>
              <a:xfrm>
                <a:off x="6844534" y="284687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25" name="วงรี 224">
                <a:extLst>
                  <a:ext uri="{FF2B5EF4-FFF2-40B4-BE49-F238E27FC236}">
                    <a16:creationId xmlns:a16="http://schemas.microsoft.com/office/drawing/2014/main" id="{7143009C-229C-42A1-8F6F-515250F203DF}"/>
                  </a:ext>
                </a:extLst>
              </p:cNvPr>
              <p:cNvSpPr/>
              <p:nvPr/>
            </p:nvSpPr>
            <p:spPr>
              <a:xfrm>
                <a:off x="6844534" y="30468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26" name="วงรี 225">
                <a:extLst>
                  <a:ext uri="{FF2B5EF4-FFF2-40B4-BE49-F238E27FC236}">
                    <a16:creationId xmlns:a16="http://schemas.microsoft.com/office/drawing/2014/main" id="{1996C852-8787-421A-8B7A-B535912C8DBC}"/>
                  </a:ext>
                </a:extLst>
              </p:cNvPr>
              <p:cNvSpPr/>
              <p:nvPr/>
            </p:nvSpPr>
            <p:spPr>
              <a:xfrm>
                <a:off x="6844534" y="32469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</p:grpSp>
        <p:pic>
          <p:nvPicPr>
            <p:cNvPr id="230" name="รูปภาพ 229">
              <a:extLst>
                <a:ext uri="{FF2B5EF4-FFF2-40B4-BE49-F238E27FC236}">
                  <a16:creationId xmlns:a16="http://schemas.microsoft.com/office/drawing/2014/main" id="{5BCBB62A-289D-4E01-BD9A-836A9963BB0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412710">
              <a:off x="2901771" y="5172733"/>
              <a:ext cx="496270" cy="458438"/>
            </a:xfrm>
            <a:prstGeom prst="rect">
              <a:avLst/>
            </a:prstGeom>
          </p:spPr>
        </p:pic>
        <p:sp>
          <p:nvSpPr>
            <p:cNvPr id="187" name="สี่เหลี่ยมผืนผ้า 186">
              <a:extLst>
                <a:ext uri="{FF2B5EF4-FFF2-40B4-BE49-F238E27FC236}">
                  <a16:creationId xmlns:a16="http://schemas.microsoft.com/office/drawing/2014/main" id="{EEEA021F-FE91-4991-A9F4-6B54B83EBB5E}"/>
                </a:ext>
              </a:extLst>
            </p:cNvPr>
            <p:cNvSpPr/>
            <p:nvPr/>
          </p:nvSpPr>
          <p:spPr>
            <a:xfrm>
              <a:off x="399393" y="309383"/>
              <a:ext cx="8441305" cy="4559946"/>
            </a:xfrm>
            <a:prstGeom prst="rect">
              <a:avLst/>
            </a:prstGeom>
            <a:solidFill>
              <a:schemeClr val="accent4">
                <a:lumMod val="20000"/>
                <a:lumOff val="80000"/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sp>
          <p:nvSpPr>
            <p:cNvPr id="233" name="สี่เหลี่ยมผืนผ้า 1">
              <a:extLst>
                <a:ext uri="{FF2B5EF4-FFF2-40B4-BE49-F238E27FC236}">
                  <a16:creationId xmlns:a16="http://schemas.microsoft.com/office/drawing/2014/main" id="{6C3D8A05-E269-45B7-B351-F277FDB1A0E8}"/>
                </a:ext>
              </a:extLst>
            </p:cNvPr>
            <p:cNvSpPr/>
            <p:nvPr/>
          </p:nvSpPr>
          <p:spPr>
            <a:xfrm>
              <a:off x="1031691" y="1584200"/>
              <a:ext cx="7791862" cy="30469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h-TH" sz="24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- คู่มือการใช้หลักสูตรกลุ่มสาระการเรียนรู้วิทยาศาสตร์ (ฉบับปรับปรุง พ.ศ. 2560)</a:t>
              </a:r>
            </a:p>
            <a:p>
              <a:r>
                <a:rPr lang="th-TH" sz="24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  ตามหลักสูตรแกนกลางการศึกษาขั้นพื้นฐาน พุทธศักราช 2551 ระดับมัธยมศึกษาตอนต้น</a:t>
              </a:r>
            </a:p>
            <a:p>
              <a:r>
                <a:rPr lang="th-TH" sz="24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  จัดทำโดยสถาบันส่งเสริมการสอนวิทยาศาสตร์และเทคโนโลยี กระทรวงศึกษาธิการ</a:t>
              </a:r>
            </a:p>
            <a:p>
              <a:r>
                <a:rPr lang="th-TH" sz="24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- ศึกษาตัวชี้วัดและสาระการเรียนรู้แกนกลางกลุ่มสาระการเรียนรู้วิทยาศาสตร์ (ฉบับปรับปรุง </a:t>
              </a:r>
            </a:p>
            <a:p>
              <a:r>
                <a:rPr lang="th-TH" sz="24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  พ.ศ. 2560) ตามหลักสูตรแกนกลางการศึกษาขั้นพื้นฐาน พุทธศักราช 2551</a:t>
              </a:r>
            </a:p>
            <a:p>
              <a:r>
                <a:rPr lang="th-TH" sz="24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- หนังสือเรียนรายวิชาพื้นฐานวิทยาศาสตร์และเทคโนโลยี ชั้นมัธยมศึกษาปีที่ 3 เล่ม 2 </a:t>
              </a:r>
            </a:p>
            <a:p>
              <a:r>
                <a:rPr lang="th-TH" sz="24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  ตามหลักสูตรแกนกลางการศึกษาขั้นพื้นฐาน พุทธศักราช 2551 (ฉบับปรับปรุง พ.ศ. 2560)    </a:t>
              </a:r>
            </a:p>
            <a:p>
              <a:r>
                <a:rPr lang="th-TH" sz="24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  สสวท. กระทรวงศึกษาธิการ</a:t>
              </a:r>
            </a:p>
          </p:txBody>
        </p:sp>
        <p:sp>
          <p:nvSpPr>
            <p:cNvPr id="234" name="Oval 35">
              <a:extLst>
                <a:ext uri="{FF2B5EF4-FFF2-40B4-BE49-F238E27FC236}">
                  <a16:creationId xmlns:a16="http://schemas.microsoft.com/office/drawing/2014/main" id="{55F3C4B9-9A53-4075-BCCE-D88070F077E5}"/>
                </a:ext>
              </a:extLst>
            </p:cNvPr>
            <p:cNvSpPr/>
            <p:nvPr/>
          </p:nvSpPr>
          <p:spPr>
            <a:xfrm>
              <a:off x="638303" y="730752"/>
              <a:ext cx="527982" cy="584709"/>
            </a:xfrm>
            <a:custGeom>
              <a:avLst/>
              <a:gdLst/>
              <a:ahLst/>
              <a:cxnLst/>
              <a:rect l="l" t="t" r="r" b="b"/>
              <a:pathLst>
                <a:path w="2548531" h="3213371">
                  <a:moveTo>
                    <a:pt x="792000" y="2498954"/>
                  </a:moveTo>
                  <a:lnTo>
                    <a:pt x="792000" y="2641726"/>
                  </a:lnTo>
                  <a:cubicBezTo>
                    <a:pt x="463357" y="2661706"/>
                    <a:pt x="216000" y="2748872"/>
                    <a:pt x="216000" y="2853371"/>
                  </a:cubicBezTo>
                  <a:cubicBezTo>
                    <a:pt x="216000" y="2972665"/>
                    <a:pt x="538355" y="3069371"/>
                    <a:pt x="936000" y="3069371"/>
                  </a:cubicBezTo>
                  <a:cubicBezTo>
                    <a:pt x="1333645" y="3069371"/>
                    <a:pt x="1656000" y="2972665"/>
                    <a:pt x="1656000" y="2853371"/>
                  </a:cubicBezTo>
                  <a:cubicBezTo>
                    <a:pt x="1656000" y="2748872"/>
                    <a:pt x="1408644" y="2661706"/>
                    <a:pt x="1080000" y="2641726"/>
                  </a:cubicBezTo>
                  <a:lnTo>
                    <a:pt x="1080000" y="2498954"/>
                  </a:lnTo>
                  <a:cubicBezTo>
                    <a:pt x="1528614" y="2524263"/>
                    <a:pt x="1872000" y="2673393"/>
                    <a:pt x="1872000" y="2853371"/>
                  </a:cubicBezTo>
                  <a:cubicBezTo>
                    <a:pt x="1872000" y="3052194"/>
                    <a:pt x="1452939" y="3213371"/>
                    <a:pt x="936000" y="3213371"/>
                  </a:cubicBezTo>
                  <a:cubicBezTo>
                    <a:pt x="419061" y="3213371"/>
                    <a:pt x="0" y="3052194"/>
                    <a:pt x="0" y="2853371"/>
                  </a:cubicBezTo>
                  <a:cubicBezTo>
                    <a:pt x="0" y="2673393"/>
                    <a:pt x="343386" y="2524263"/>
                    <a:pt x="792000" y="2498954"/>
                  </a:cubicBezTo>
                  <a:close/>
                  <a:moveTo>
                    <a:pt x="2190403" y="180020"/>
                  </a:moveTo>
                  <a:cubicBezTo>
                    <a:pt x="2388233" y="180020"/>
                    <a:pt x="2548531" y="236495"/>
                    <a:pt x="2548531" y="306081"/>
                  </a:cubicBezTo>
                  <a:lnTo>
                    <a:pt x="2548531" y="1314569"/>
                  </a:lnTo>
                  <a:cubicBezTo>
                    <a:pt x="2548531" y="1244983"/>
                    <a:pt x="2388233" y="1188508"/>
                    <a:pt x="2190403" y="1188508"/>
                  </a:cubicBezTo>
                  <a:cubicBezTo>
                    <a:pt x="1992574" y="1188508"/>
                    <a:pt x="1832276" y="1244983"/>
                    <a:pt x="1832276" y="1314569"/>
                  </a:cubicBezTo>
                  <a:cubicBezTo>
                    <a:pt x="1832276" y="1384155"/>
                    <a:pt x="1671978" y="1440630"/>
                    <a:pt x="1474148" y="1440630"/>
                  </a:cubicBezTo>
                  <a:cubicBezTo>
                    <a:pt x="1276318" y="1440630"/>
                    <a:pt x="1116020" y="1384155"/>
                    <a:pt x="1116020" y="1314569"/>
                  </a:cubicBezTo>
                  <a:lnTo>
                    <a:pt x="1116020" y="306081"/>
                  </a:lnTo>
                  <a:cubicBezTo>
                    <a:pt x="1116020" y="375667"/>
                    <a:pt x="1276318" y="432142"/>
                    <a:pt x="1474148" y="432142"/>
                  </a:cubicBezTo>
                  <a:cubicBezTo>
                    <a:pt x="1671978" y="432142"/>
                    <a:pt x="1832276" y="375667"/>
                    <a:pt x="1832276" y="306081"/>
                  </a:cubicBezTo>
                  <a:cubicBezTo>
                    <a:pt x="1832276" y="236495"/>
                    <a:pt x="1992574" y="180020"/>
                    <a:pt x="2190403" y="180020"/>
                  </a:cubicBezTo>
                  <a:close/>
                  <a:moveTo>
                    <a:pt x="936000" y="0"/>
                  </a:moveTo>
                  <a:cubicBezTo>
                    <a:pt x="1035422" y="0"/>
                    <a:pt x="1116020" y="80598"/>
                    <a:pt x="1116020" y="180020"/>
                  </a:cubicBezTo>
                  <a:cubicBezTo>
                    <a:pt x="1116020" y="246019"/>
                    <a:pt x="1080504" y="303723"/>
                    <a:pt x="1026000" y="332457"/>
                  </a:cubicBezTo>
                  <a:lnTo>
                    <a:pt x="1026000" y="2887874"/>
                  </a:lnTo>
                  <a:lnTo>
                    <a:pt x="846000" y="2887874"/>
                  </a:lnTo>
                  <a:lnTo>
                    <a:pt x="846000" y="332457"/>
                  </a:lnTo>
                  <a:cubicBezTo>
                    <a:pt x="791497" y="303723"/>
                    <a:pt x="755980" y="246019"/>
                    <a:pt x="755980" y="180020"/>
                  </a:cubicBezTo>
                  <a:cubicBezTo>
                    <a:pt x="755980" y="80598"/>
                    <a:pt x="836578" y="0"/>
                    <a:pt x="93600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rgbClr val="002060"/>
                </a:solidFill>
              </a:endParaRPr>
            </a:p>
          </p:txBody>
        </p:sp>
        <p:pic>
          <p:nvPicPr>
            <p:cNvPr id="235" name="Picture 4" descr="http://www.google.rs/blank.html | งานฝีมือเด็กก่อนวัยเรียน, สติก ...">
              <a:extLst>
                <a:ext uri="{FF2B5EF4-FFF2-40B4-BE49-F238E27FC236}">
                  <a16:creationId xmlns:a16="http://schemas.microsoft.com/office/drawing/2014/main" id="{68BC4C0E-538E-4A1B-9E54-FC98C95AF4E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662" t="27884" r="16129" b="52035"/>
            <a:stretch/>
          </p:blipFill>
          <p:spPr bwMode="auto">
            <a:xfrm>
              <a:off x="1243936" y="564640"/>
              <a:ext cx="3149318" cy="944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6" name="Picture 235" descr="Chemical, green, medical, potion, science icon">
              <a:extLst>
                <a:ext uri="{FF2B5EF4-FFF2-40B4-BE49-F238E27FC236}">
                  <a16:creationId xmlns:a16="http://schemas.microsoft.com/office/drawing/2014/main" id="{2C16818D-BBC1-45CD-8E41-9BC50E0DA20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1970" y="432999"/>
              <a:ext cx="1154949" cy="11549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7" name="สี่เหลี่ยมผืนผ้า 5">
              <a:extLst>
                <a:ext uri="{FF2B5EF4-FFF2-40B4-BE49-F238E27FC236}">
                  <a16:creationId xmlns:a16="http://schemas.microsoft.com/office/drawing/2014/main" id="{C6B86D8B-48EA-4ACB-A3CF-9599980B059A}"/>
                </a:ext>
              </a:extLst>
            </p:cNvPr>
            <p:cNvSpPr/>
            <p:nvPr/>
          </p:nvSpPr>
          <p:spPr>
            <a:xfrm>
              <a:off x="1430823" y="602950"/>
              <a:ext cx="2640001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h-TH" sz="4000" b="1" dirty="0">
                  <a:solidFill>
                    <a:schemeClr val="accent2">
                      <a:lumMod val="50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ข้อมูลอ้างอิงจาก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3560536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4389F9D-AA43-4778-9A27-8CA613F6822B}"/>
              </a:ext>
            </a:extLst>
          </p:cNvPr>
          <p:cNvGrpSpPr/>
          <p:nvPr/>
        </p:nvGrpSpPr>
        <p:grpSpPr>
          <a:xfrm>
            <a:off x="-24524" y="-71791"/>
            <a:ext cx="9188286" cy="5702962"/>
            <a:chOff x="-24524" y="-71791"/>
            <a:chExt cx="9188286" cy="5702962"/>
          </a:xfrm>
        </p:grpSpPr>
        <p:grpSp>
          <p:nvGrpSpPr>
            <p:cNvPr id="189" name="กลุ่ม 188">
              <a:extLst>
                <a:ext uri="{FF2B5EF4-FFF2-40B4-BE49-F238E27FC236}">
                  <a16:creationId xmlns:a16="http://schemas.microsoft.com/office/drawing/2014/main" id="{BDCE177A-8D8D-46BD-B0E4-33BEECDF5552}"/>
                </a:ext>
              </a:extLst>
            </p:cNvPr>
            <p:cNvGrpSpPr/>
            <p:nvPr/>
          </p:nvGrpSpPr>
          <p:grpSpPr>
            <a:xfrm>
              <a:off x="-24524" y="-71791"/>
              <a:ext cx="9188286" cy="5702962"/>
              <a:chOff x="-24524" y="-71791"/>
              <a:chExt cx="9188286" cy="5702962"/>
            </a:xfrm>
          </p:grpSpPr>
          <p:sp>
            <p:nvSpPr>
              <p:cNvPr id="228" name="วงรี 227">
                <a:extLst>
                  <a:ext uri="{FF2B5EF4-FFF2-40B4-BE49-F238E27FC236}">
                    <a16:creationId xmlns:a16="http://schemas.microsoft.com/office/drawing/2014/main" id="{9737B676-3D7D-4AD7-83CE-72033224BE69}"/>
                  </a:ext>
                </a:extLst>
              </p:cNvPr>
              <p:cNvSpPr/>
              <p:nvPr/>
            </p:nvSpPr>
            <p:spPr>
              <a:xfrm rot="2025166">
                <a:off x="248763" y="2075931"/>
                <a:ext cx="1654232" cy="1528124"/>
              </a:xfrm>
              <a:prstGeom prst="ellipse">
                <a:avLst/>
              </a:prstGeom>
              <a:pattFill prst="dkHorz">
                <a:fgClr>
                  <a:srgbClr val="3DADD4"/>
                </a:fgClr>
                <a:bgClr>
                  <a:schemeClr val="accent5">
                    <a:lumMod val="40000"/>
                    <a:lumOff val="60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 dirty="0"/>
              </a:p>
            </p:txBody>
          </p:sp>
          <p:sp>
            <p:nvSpPr>
              <p:cNvPr id="229" name="วงรี 228">
                <a:extLst>
                  <a:ext uri="{FF2B5EF4-FFF2-40B4-BE49-F238E27FC236}">
                    <a16:creationId xmlns:a16="http://schemas.microsoft.com/office/drawing/2014/main" id="{B0F056EF-8F24-4303-946E-9756DA8BB88A}"/>
                  </a:ext>
                </a:extLst>
              </p:cNvPr>
              <p:cNvSpPr/>
              <p:nvPr/>
            </p:nvSpPr>
            <p:spPr>
              <a:xfrm rot="2025166">
                <a:off x="6990495" y="1782658"/>
                <a:ext cx="1654232" cy="1528124"/>
              </a:xfrm>
              <a:prstGeom prst="ellipse">
                <a:avLst/>
              </a:prstGeom>
              <a:pattFill prst="dkHorz">
                <a:fgClr>
                  <a:srgbClr val="3DADD4"/>
                </a:fgClr>
                <a:bgClr>
                  <a:schemeClr val="accent5">
                    <a:lumMod val="40000"/>
                    <a:lumOff val="60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 dirty="0"/>
              </a:p>
            </p:txBody>
          </p:sp>
          <p:grpSp>
            <p:nvGrpSpPr>
              <p:cNvPr id="233" name="กลุ่ม 232">
                <a:extLst>
                  <a:ext uri="{FF2B5EF4-FFF2-40B4-BE49-F238E27FC236}">
                    <a16:creationId xmlns:a16="http://schemas.microsoft.com/office/drawing/2014/main" id="{BC4942A0-D67C-497D-9E99-341581140B63}"/>
                  </a:ext>
                </a:extLst>
              </p:cNvPr>
              <p:cNvGrpSpPr/>
              <p:nvPr/>
            </p:nvGrpSpPr>
            <p:grpSpPr>
              <a:xfrm>
                <a:off x="-24524" y="-71791"/>
                <a:ext cx="5503933" cy="4625727"/>
                <a:chOff x="-13854" y="-53779"/>
                <a:chExt cx="5988928" cy="5448711"/>
              </a:xfrm>
              <a:gradFill>
                <a:gsLst>
                  <a:gs pos="0">
                    <a:srgbClr val="FEE882"/>
                  </a:gs>
                  <a:gs pos="73000">
                    <a:srgbClr val="FEE882"/>
                  </a:gs>
                  <a:gs pos="100000">
                    <a:srgbClr val="FEE882"/>
                  </a:gs>
                </a:gsLst>
                <a:path path="circle">
                  <a:fillToRect l="50000" t="50000" r="50000" b="50000"/>
                </a:path>
              </a:gradFill>
            </p:grpSpPr>
            <p:sp>
              <p:nvSpPr>
                <p:cNvPr id="372" name="รูปแบบอิสระ: รูปร่าง 371">
                  <a:extLst>
                    <a:ext uri="{FF2B5EF4-FFF2-40B4-BE49-F238E27FC236}">
                      <a16:creationId xmlns:a16="http://schemas.microsoft.com/office/drawing/2014/main" id="{E84757B4-95DB-4D32-9695-6A395D221079}"/>
                    </a:ext>
                  </a:extLst>
                </p:cNvPr>
                <p:cNvSpPr/>
                <p:nvPr/>
              </p:nvSpPr>
              <p:spPr>
                <a:xfrm>
                  <a:off x="-13854" y="415635"/>
                  <a:ext cx="3654961" cy="4979297"/>
                </a:xfrm>
                <a:custGeom>
                  <a:avLst/>
                  <a:gdLst>
                    <a:gd name="connsiteX0" fmla="*/ 3034146 w 3034146"/>
                    <a:gd name="connsiteY0" fmla="*/ 0 h 4724400"/>
                    <a:gd name="connsiteX1" fmla="*/ 1676400 w 3034146"/>
                    <a:gd name="connsiteY1" fmla="*/ 1939636 h 4724400"/>
                    <a:gd name="connsiteX2" fmla="*/ 831273 w 3034146"/>
                    <a:gd name="connsiteY2" fmla="*/ 2521527 h 4724400"/>
                    <a:gd name="connsiteX3" fmla="*/ 498764 w 3034146"/>
                    <a:gd name="connsiteY3" fmla="*/ 4322618 h 4724400"/>
                    <a:gd name="connsiteX4" fmla="*/ 13855 w 3034146"/>
                    <a:gd name="connsiteY4" fmla="*/ 4724400 h 4724400"/>
                    <a:gd name="connsiteX5" fmla="*/ 0 w 3034146"/>
                    <a:gd name="connsiteY5" fmla="*/ 41564 h 4724400"/>
                    <a:gd name="connsiteX6" fmla="*/ 3034146 w 3034146"/>
                    <a:gd name="connsiteY6" fmla="*/ 0 h 4724400"/>
                    <a:gd name="connsiteX0" fmla="*/ 3034146 w 3034146"/>
                    <a:gd name="connsiteY0" fmla="*/ 0 h 5021667"/>
                    <a:gd name="connsiteX1" fmla="*/ 1676400 w 3034146"/>
                    <a:gd name="connsiteY1" fmla="*/ 1939636 h 5021667"/>
                    <a:gd name="connsiteX2" fmla="*/ 831273 w 3034146"/>
                    <a:gd name="connsiteY2" fmla="*/ 2521527 h 5021667"/>
                    <a:gd name="connsiteX3" fmla="*/ 498764 w 3034146"/>
                    <a:gd name="connsiteY3" fmla="*/ 4322618 h 5021667"/>
                    <a:gd name="connsiteX4" fmla="*/ 13855 w 3034146"/>
                    <a:gd name="connsiteY4" fmla="*/ 4724400 h 5021667"/>
                    <a:gd name="connsiteX5" fmla="*/ 0 w 3034146"/>
                    <a:gd name="connsiteY5" fmla="*/ 41564 h 5021667"/>
                    <a:gd name="connsiteX6" fmla="*/ 3034146 w 3034146"/>
                    <a:gd name="connsiteY6" fmla="*/ 0 h 5021667"/>
                    <a:gd name="connsiteX0" fmla="*/ 3034146 w 3034146"/>
                    <a:gd name="connsiteY0" fmla="*/ 0 h 5021667"/>
                    <a:gd name="connsiteX1" fmla="*/ 1676400 w 3034146"/>
                    <a:gd name="connsiteY1" fmla="*/ 1939636 h 5021667"/>
                    <a:gd name="connsiteX2" fmla="*/ 831273 w 3034146"/>
                    <a:gd name="connsiteY2" fmla="*/ 2521527 h 5021667"/>
                    <a:gd name="connsiteX3" fmla="*/ 498764 w 3034146"/>
                    <a:gd name="connsiteY3" fmla="*/ 4322618 h 5021667"/>
                    <a:gd name="connsiteX4" fmla="*/ 13855 w 3034146"/>
                    <a:gd name="connsiteY4" fmla="*/ 4724400 h 5021667"/>
                    <a:gd name="connsiteX5" fmla="*/ 0 w 3034146"/>
                    <a:gd name="connsiteY5" fmla="*/ 41564 h 5021667"/>
                    <a:gd name="connsiteX6" fmla="*/ 3034146 w 3034146"/>
                    <a:gd name="connsiteY6" fmla="*/ 0 h 5021667"/>
                    <a:gd name="connsiteX0" fmla="*/ 3034146 w 3073956"/>
                    <a:gd name="connsiteY0" fmla="*/ 0 h 5021667"/>
                    <a:gd name="connsiteX1" fmla="*/ 1676400 w 3073956"/>
                    <a:gd name="connsiteY1" fmla="*/ 1939636 h 5021667"/>
                    <a:gd name="connsiteX2" fmla="*/ 831273 w 3073956"/>
                    <a:gd name="connsiteY2" fmla="*/ 2521527 h 5021667"/>
                    <a:gd name="connsiteX3" fmla="*/ 498764 w 3073956"/>
                    <a:gd name="connsiteY3" fmla="*/ 4322618 h 5021667"/>
                    <a:gd name="connsiteX4" fmla="*/ 13855 w 3073956"/>
                    <a:gd name="connsiteY4" fmla="*/ 4724400 h 5021667"/>
                    <a:gd name="connsiteX5" fmla="*/ 0 w 3073956"/>
                    <a:gd name="connsiteY5" fmla="*/ 41564 h 5021667"/>
                    <a:gd name="connsiteX6" fmla="*/ 3034146 w 3073956"/>
                    <a:gd name="connsiteY6" fmla="*/ 0 h 5021667"/>
                    <a:gd name="connsiteX0" fmla="*/ 3034146 w 3101237"/>
                    <a:gd name="connsiteY0" fmla="*/ 0 h 5021667"/>
                    <a:gd name="connsiteX1" fmla="*/ 2286000 w 3101237"/>
                    <a:gd name="connsiteY1" fmla="*/ 2119745 h 5021667"/>
                    <a:gd name="connsiteX2" fmla="*/ 831273 w 3101237"/>
                    <a:gd name="connsiteY2" fmla="*/ 2521527 h 5021667"/>
                    <a:gd name="connsiteX3" fmla="*/ 498764 w 3101237"/>
                    <a:gd name="connsiteY3" fmla="*/ 4322618 h 5021667"/>
                    <a:gd name="connsiteX4" fmla="*/ 13855 w 3101237"/>
                    <a:gd name="connsiteY4" fmla="*/ 4724400 h 5021667"/>
                    <a:gd name="connsiteX5" fmla="*/ 0 w 3101237"/>
                    <a:gd name="connsiteY5" fmla="*/ 41564 h 5021667"/>
                    <a:gd name="connsiteX6" fmla="*/ 3034146 w 3101237"/>
                    <a:gd name="connsiteY6" fmla="*/ 0 h 5021667"/>
                    <a:gd name="connsiteX0" fmla="*/ 3740728 w 3780989"/>
                    <a:gd name="connsiteY0" fmla="*/ 13854 h 4980103"/>
                    <a:gd name="connsiteX1" fmla="*/ 2286000 w 3780989"/>
                    <a:gd name="connsiteY1" fmla="*/ 2078181 h 4980103"/>
                    <a:gd name="connsiteX2" fmla="*/ 831273 w 3780989"/>
                    <a:gd name="connsiteY2" fmla="*/ 2479963 h 4980103"/>
                    <a:gd name="connsiteX3" fmla="*/ 498764 w 3780989"/>
                    <a:gd name="connsiteY3" fmla="*/ 4281054 h 4980103"/>
                    <a:gd name="connsiteX4" fmla="*/ 13855 w 3780989"/>
                    <a:gd name="connsiteY4" fmla="*/ 4682836 h 4980103"/>
                    <a:gd name="connsiteX5" fmla="*/ 0 w 3780989"/>
                    <a:gd name="connsiteY5" fmla="*/ 0 h 4980103"/>
                    <a:gd name="connsiteX6" fmla="*/ 3740728 w 3780989"/>
                    <a:gd name="connsiteY6" fmla="*/ 13854 h 4980103"/>
                    <a:gd name="connsiteX0" fmla="*/ 3740728 w 3803936"/>
                    <a:gd name="connsiteY0" fmla="*/ 13854 h 4980103"/>
                    <a:gd name="connsiteX1" fmla="*/ 2826327 w 3803936"/>
                    <a:gd name="connsiteY1" fmla="*/ 1884217 h 4980103"/>
                    <a:gd name="connsiteX2" fmla="*/ 831273 w 3803936"/>
                    <a:gd name="connsiteY2" fmla="*/ 2479963 h 4980103"/>
                    <a:gd name="connsiteX3" fmla="*/ 498764 w 3803936"/>
                    <a:gd name="connsiteY3" fmla="*/ 4281054 h 4980103"/>
                    <a:gd name="connsiteX4" fmla="*/ 13855 w 3803936"/>
                    <a:gd name="connsiteY4" fmla="*/ 4682836 h 4980103"/>
                    <a:gd name="connsiteX5" fmla="*/ 0 w 3803936"/>
                    <a:gd name="connsiteY5" fmla="*/ 0 h 4980103"/>
                    <a:gd name="connsiteX6" fmla="*/ 3740728 w 3803936"/>
                    <a:gd name="connsiteY6" fmla="*/ 13854 h 4980103"/>
                    <a:gd name="connsiteX0" fmla="*/ 3740728 w 3819518"/>
                    <a:gd name="connsiteY0" fmla="*/ 13854 h 4980103"/>
                    <a:gd name="connsiteX1" fmla="*/ 2826327 w 3819518"/>
                    <a:gd name="connsiteY1" fmla="*/ 1884217 h 4980103"/>
                    <a:gd name="connsiteX2" fmla="*/ 831273 w 3819518"/>
                    <a:gd name="connsiteY2" fmla="*/ 2479963 h 4980103"/>
                    <a:gd name="connsiteX3" fmla="*/ 498764 w 3819518"/>
                    <a:gd name="connsiteY3" fmla="*/ 4281054 h 4980103"/>
                    <a:gd name="connsiteX4" fmla="*/ 13855 w 3819518"/>
                    <a:gd name="connsiteY4" fmla="*/ 4682836 h 4980103"/>
                    <a:gd name="connsiteX5" fmla="*/ 0 w 3819518"/>
                    <a:gd name="connsiteY5" fmla="*/ 0 h 4980103"/>
                    <a:gd name="connsiteX6" fmla="*/ 3740728 w 3819518"/>
                    <a:gd name="connsiteY6" fmla="*/ 13854 h 4980103"/>
                    <a:gd name="connsiteX0" fmla="*/ 3699165 w 3764759"/>
                    <a:gd name="connsiteY0" fmla="*/ 0 h 4980103"/>
                    <a:gd name="connsiteX1" fmla="*/ 2826327 w 3764759"/>
                    <a:gd name="connsiteY1" fmla="*/ 1884217 h 4980103"/>
                    <a:gd name="connsiteX2" fmla="*/ 831273 w 3764759"/>
                    <a:gd name="connsiteY2" fmla="*/ 2479963 h 4980103"/>
                    <a:gd name="connsiteX3" fmla="*/ 498764 w 3764759"/>
                    <a:gd name="connsiteY3" fmla="*/ 4281054 h 4980103"/>
                    <a:gd name="connsiteX4" fmla="*/ 13855 w 3764759"/>
                    <a:gd name="connsiteY4" fmla="*/ 4682836 h 4980103"/>
                    <a:gd name="connsiteX5" fmla="*/ 0 w 3764759"/>
                    <a:gd name="connsiteY5" fmla="*/ 0 h 4980103"/>
                    <a:gd name="connsiteX6" fmla="*/ 3699165 w 3764759"/>
                    <a:gd name="connsiteY6" fmla="*/ 0 h 4980103"/>
                    <a:gd name="connsiteX0" fmla="*/ 3408220 w 3496956"/>
                    <a:gd name="connsiteY0" fmla="*/ 0 h 4993957"/>
                    <a:gd name="connsiteX1" fmla="*/ 2826327 w 3496956"/>
                    <a:gd name="connsiteY1" fmla="*/ 1898071 h 4993957"/>
                    <a:gd name="connsiteX2" fmla="*/ 831273 w 3496956"/>
                    <a:gd name="connsiteY2" fmla="*/ 2493817 h 4993957"/>
                    <a:gd name="connsiteX3" fmla="*/ 498764 w 3496956"/>
                    <a:gd name="connsiteY3" fmla="*/ 4294908 h 4993957"/>
                    <a:gd name="connsiteX4" fmla="*/ 13855 w 3496956"/>
                    <a:gd name="connsiteY4" fmla="*/ 4696690 h 4993957"/>
                    <a:gd name="connsiteX5" fmla="*/ 0 w 3496956"/>
                    <a:gd name="connsiteY5" fmla="*/ 13854 h 4993957"/>
                    <a:gd name="connsiteX6" fmla="*/ 3408220 w 3496956"/>
                    <a:gd name="connsiteY6" fmla="*/ 0 h 4993957"/>
                    <a:gd name="connsiteX0" fmla="*/ 3408220 w 3460882"/>
                    <a:gd name="connsiteY0" fmla="*/ 0 h 4993957"/>
                    <a:gd name="connsiteX1" fmla="*/ 2355272 w 3460882"/>
                    <a:gd name="connsiteY1" fmla="*/ 1787235 h 4993957"/>
                    <a:gd name="connsiteX2" fmla="*/ 831273 w 3460882"/>
                    <a:gd name="connsiteY2" fmla="*/ 2493817 h 4993957"/>
                    <a:gd name="connsiteX3" fmla="*/ 498764 w 3460882"/>
                    <a:gd name="connsiteY3" fmla="*/ 4294908 h 4993957"/>
                    <a:gd name="connsiteX4" fmla="*/ 13855 w 3460882"/>
                    <a:gd name="connsiteY4" fmla="*/ 4696690 h 4993957"/>
                    <a:gd name="connsiteX5" fmla="*/ 0 w 3460882"/>
                    <a:gd name="connsiteY5" fmla="*/ 13854 h 4993957"/>
                    <a:gd name="connsiteX6" fmla="*/ 3408220 w 3460882"/>
                    <a:gd name="connsiteY6" fmla="*/ 0 h 4993957"/>
                    <a:gd name="connsiteX0" fmla="*/ 3408220 w 3461814"/>
                    <a:gd name="connsiteY0" fmla="*/ 0 h 4997951"/>
                    <a:gd name="connsiteX1" fmla="*/ 2355272 w 3461814"/>
                    <a:gd name="connsiteY1" fmla="*/ 1787235 h 4997951"/>
                    <a:gd name="connsiteX2" fmla="*/ 706582 w 3461814"/>
                    <a:gd name="connsiteY2" fmla="*/ 2369126 h 4997951"/>
                    <a:gd name="connsiteX3" fmla="*/ 498764 w 3461814"/>
                    <a:gd name="connsiteY3" fmla="*/ 4294908 h 4997951"/>
                    <a:gd name="connsiteX4" fmla="*/ 13855 w 3461814"/>
                    <a:gd name="connsiteY4" fmla="*/ 4696690 h 4997951"/>
                    <a:gd name="connsiteX5" fmla="*/ 0 w 3461814"/>
                    <a:gd name="connsiteY5" fmla="*/ 13854 h 4997951"/>
                    <a:gd name="connsiteX6" fmla="*/ 3408220 w 3461814"/>
                    <a:gd name="connsiteY6" fmla="*/ 0 h 4997951"/>
                    <a:gd name="connsiteX0" fmla="*/ 3505202 w 3555152"/>
                    <a:gd name="connsiteY0" fmla="*/ 13855 h 4984097"/>
                    <a:gd name="connsiteX1" fmla="*/ 2355272 w 3555152"/>
                    <a:gd name="connsiteY1" fmla="*/ 1773381 h 4984097"/>
                    <a:gd name="connsiteX2" fmla="*/ 706582 w 3555152"/>
                    <a:gd name="connsiteY2" fmla="*/ 2355272 h 4984097"/>
                    <a:gd name="connsiteX3" fmla="*/ 498764 w 3555152"/>
                    <a:gd name="connsiteY3" fmla="*/ 4281054 h 4984097"/>
                    <a:gd name="connsiteX4" fmla="*/ 13855 w 3555152"/>
                    <a:gd name="connsiteY4" fmla="*/ 4682836 h 4984097"/>
                    <a:gd name="connsiteX5" fmla="*/ 0 w 3555152"/>
                    <a:gd name="connsiteY5" fmla="*/ 0 h 4984097"/>
                    <a:gd name="connsiteX6" fmla="*/ 3505202 w 3555152"/>
                    <a:gd name="connsiteY6" fmla="*/ 13855 h 4984097"/>
                    <a:gd name="connsiteX0" fmla="*/ 3505202 w 3509945"/>
                    <a:gd name="connsiteY0" fmla="*/ 13855 h 4984097"/>
                    <a:gd name="connsiteX1" fmla="*/ 2355272 w 3509945"/>
                    <a:gd name="connsiteY1" fmla="*/ 1773381 h 4984097"/>
                    <a:gd name="connsiteX2" fmla="*/ 706582 w 3509945"/>
                    <a:gd name="connsiteY2" fmla="*/ 2355272 h 4984097"/>
                    <a:gd name="connsiteX3" fmla="*/ 498764 w 3509945"/>
                    <a:gd name="connsiteY3" fmla="*/ 4281054 h 4984097"/>
                    <a:gd name="connsiteX4" fmla="*/ 13855 w 3509945"/>
                    <a:gd name="connsiteY4" fmla="*/ 4682836 h 4984097"/>
                    <a:gd name="connsiteX5" fmla="*/ 0 w 3509945"/>
                    <a:gd name="connsiteY5" fmla="*/ 0 h 4984097"/>
                    <a:gd name="connsiteX6" fmla="*/ 3505202 w 3509945"/>
                    <a:gd name="connsiteY6" fmla="*/ 13855 h 4984097"/>
                    <a:gd name="connsiteX0" fmla="*/ 3505202 w 3510195"/>
                    <a:gd name="connsiteY0" fmla="*/ 13855 h 4984097"/>
                    <a:gd name="connsiteX1" fmla="*/ 2355272 w 3510195"/>
                    <a:gd name="connsiteY1" fmla="*/ 1773381 h 4984097"/>
                    <a:gd name="connsiteX2" fmla="*/ 706582 w 3510195"/>
                    <a:gd name="connsiteY2" fmla="*/ 2355272 h 4984097"/>
                    <a:gd name="connsiteX3" fmla="*/ 498764 w 3510195"/>
                    <a:gd name="connsiteY3" fmla="*/ 4281054 h 4984097"/>
                    <a:gd name="connsiteX4" fmla="*/ 13855 w 3510195"/>
                    <a:gd name="connsiteY4" fmla="*/ 4682836 h 4984097"/>
                    <a:gd name="connsiteX5" fmla="*/ 0 w 3510195"/>
                    <a:gd name="connsiteY5" fmla="*/ 0 h 4984097"/>
                    <a:gd name="connsiteX6" fmla="*/ 3505202 w 3510195"/>
                    <a:gd name="connsiteY6" fmla="*/ 13855 h 4984097"/>
                    <a:gd name="connsiteX0" fmla="*/ 3505202 w 3510379"/>
                    <a:gd name="connsiteY0" fmla="*/ 13855 h 4984097"/>
                    <a:gd name="connsiteX1" fmla="*/ 2382981 w 3510379"/>
                    <a:gd name="connsiteY1" fmla="*/ 1911927 h 4984097"/>
                    <a:gd name="connsiteX2" fmla="*/ 706582 w 3510379"/>
                    <a:gd name="connsiteY2" fmla="*/ 2355272 h 4984097"/>
                    <a:gd name="connsiteX3" fmla="*/ 498764 w 3510379"/>
                    <a:gd name="connsiteY3" fmla="*/ 4281054 h 4984097"/>
                    <a:gd name="connsiteX4" fmla="*/ 13855 w 3510379"/>
                    <a:gd name="connsiteY4" fmla="*/ 4682836 h 4984097"/>
                    <a:gd name="connsiteX5" fmla="*/ 0 w 3510379"/>
                    <a:gd name="connsiteY5" fmla="*/ 0 h 4984097"/>
                    <a:gd name="connsiteX6" fmla="*/ 3505202 w 3510379"/>
                    <a:gd name="connsiteY6" fmla="*/ 13855 h 4984097"/>
                    <a:gd name="connsiteX0" fmla="*/ 3865420 w 3868973"/>
                    <a:gd name="connsiteY0" fmla="*/ 13855 h 4984097"/>
                    <a:gd name="connsiteX1" fmla="*/ 2382981 w 3868973"/>
                    <a:gd name="connsiteY1" fmla="*/ 1911927 h 4984097"/>
                    <a:gd name="connsiteX2" fmla="*/ 706582 w 3868973"/>
                    <a:gd name="connsiteY2" fmla="*/ 2355272 h 4984097"/>
                    <a:gd name="connsiteX3" fmla="*/ 498764 w 3868973"/>
                    <a:gd name="connsiteY3" fmla="*/ 4281054 h 4984097"/>
                    <a:gd name="connsiteX4" fmla="*/ 13855 w 3868973"/>
                    <a:gd name="connsiteY4" fmla="*/ 4682836 h 4984097"/>
                    <a:gd name="connsiteX5" fmla="*/ 0 w 3868973"/>
                    <a:gd name="connsiteY5" fmla="*/ 0 h 4984097"/>
                    <a:gd name="connsiteX6" fmla="*/ 3865420 w 3868973"/>
                    <a:gd name="connsiteY6" fmla="*/ 13855 h 4984097"/>
                    <a:gd name="connsiteX0" fmla="*/ 3865420 w 3873426"/>
                    <a:gd name="connsiteY0" fmla="*/ 13855 h 4984097"/>
                    <a:gd name="connsiteX1" fmla="*/ 2992581 w 3873426"/>
                    <a:gd name="connsiteY1" fmla="*/ 1717964 h 4984097"/>
                    <a:gd name="connsiteX2" fmla="*/ 706582 w 3873426"/>
                    <a:gd name="connsiteY2" fmla="*/ 2355272 h 4984097"/>
                    <a:gd name="connsiteX3" fmla="*/ 498764 w 3873426"/>
                    <a:gd name="connsiteY3" fmla="*/ 4281054 h 4984097"/>
                    <a:gd name="connsiteX4" fmla="*/ 13855 w 3873426"/>
                    <a:gd name="connsiteY4" fmla="*/ 4682836 h 4984097"/>
                    <a:gd name="connsiteX5" fmla="*/ 0 w 3873426"/>
                    <a:gd name="connsiteY5" fmla="*/ 0 h 4984097"/>
                    <a:gd name="connsiteX6" fmla="*/ 3865420 w 3873426"/>
                    <a:gd name="connsiteY6" fmla="*/ 13855 h 4984097"/>
                    <a:gd name="connsiteX0" fmla="*/ 3865420 w 3873179"/>
                    <a:gd name="connsiteY0" fmla="*/ 13855 h 4980543"/>
                    <a:gd name="connsiteX1" fmla="*/ 2992581 w 3873179"/>
                    <a:gd name="connsiteY1" fmla="*/ 1717964 h 4980543"/>
                    <a:gd name="connsiteX2" fmla="*/ 803564 w 3873179"/>
                    <a:gd name="connsiteY2" fmla="*/ 2466109 h 4980543"/>
                    <a:gd name="connsiteX3" fmla="*/ 498764 w 3873179"/>
                    <a:gd name="connsiteY3" fmla="*/ 4281054 h 4980543"/>
                    <a:gd name="connsiteX4" fmla="*/ 13855 w 3873179"/>
                    <a:gd name="connsiteY4" fmla="*/ 4682836 h 4980543"/>
                    <a:gd name="connsiteX5" fmla="*/ 0 w 3873179"/>
                    <a:gd name="connsiteY5" fmla="*/ 0 h 4980543"/>
                    <a:gd name="connsiteX6" fmla="*/ 3865420 w 3873179"/>
                    <a:gd name="connsiteY6" fmla="*/ 13855 h 4980543"/>
                    <a:gd name="connsiteX0" fmla="*/ 3532911 w 3549464"/>
                    <a:gd name="connsiteY0" fmla="*/ 138545 h 4980543"/>
                    <a:gd name="connsiteX1" fmla="*/ 2992581 w 3549464"/>
                    <a:gd name="connsiteY1" fmla="*/ 1717964 h 4980543"/>
                    <a:gd name="connsiteX2" fmla="*/ 803564 w 3549464"/>
                    <a:gd name="connsiteY2" fmla="*/ 2466109 h 4980543"/>
                    <a:gd name="connsiteX3" fmla="*/ 498764 w 3549464"/>
                    <a:gd name="connsiteY3" fmla="*/ 4281054 h 4980543"/>
                    <a:gd name="connsiteX4" fmla="*/ 13855 w 3549464"/>
                    <a:gd name="connsiteY4" fmla="*/ 4682836 h 4980543"/>
                    <a:gd name="connsiteX5" fmla="*/ 0 w 3549464"/>
                    <a:gd name="connsiteY5" fmla="*/ 0 h 4980543"/>
                    <a:gd name="connsiteX6" fmla="*/ 3532911 w 3549464"/>
                    <a:gd name="connsiteY6" fmla="*/ 138545 h 4980543"/>
                    <a:gd name="connsiteX0" fmla="*/ 3546766 w 3562611"/>
                    <a:gd name="connsiteY0" fmla="*/ 0 h 5008253"/>
                    <a:gd name="connsiteX1" fmla="*/ 2992581 w 3562611"/>
                    <a:gd name="connsiteY1" fmla="*/ 1745674 h 5008253"/>
                    <a:gd name="connsiteX2" fmla="*/ 803564 w 3562611"/>
                    <a:gd name="connsiteY2" fmla="*/ 2493819 h 5008253"/>
                    <a:gd name="connsiteX3" fmla="*/ 498764 w 3562611"/>
                    <a:gd name="connsiteY3" fmla="*/ 4308764 h 5008253"/>
                    <a:gd name="connsiteX4" fmla="*/ 13855 w 3562611"/>
                    <a:gd name="connsiteY4" fmla="*/ 4710546 h 5008253"/>
                    <a:gd name="connsiteX5" fmla="*/ 0 w 3562611"/>
                    <a:gd name="connsiteY5" fmla="*/ 27710 h 5008253"/>
                    <a:gd name="connsiteX6" fmla="*/ 3546766 w 3562611"/>
                    <a:gd name="connsiteY6" fmla="*/ 0 h 5008253"/>
                    <a:gd name="connsiteX0" fmla="*/ 3546766 w 3706909"/>
                    <a:gd name="connsiteY0" fmla="*/ 0 h 5008253"/>
                    <a:gd name="connsiteX1" fmla="*/ 2992581 w 3706909"/>
                    <a:gd name="connsiteY1" fmla="*/ 1745674 h 5008253"/>
                    <a:gd name="connsiteX2" fmla="*/ 803564 w 3706909"/>
                    <a:gd name="connsiteY2" fmla="*/ 2493819 h 5008253"/>
                    <a:gd name="connsiteX3" fmla="*/ 498764 w 3706909"/>
                    <a:gd name="connsiteY3" fmla="*/ 4308764 h 5008253"/>
                    <a:gd name="connsiteX4" fmla="*/ 13855 w 3706909"/>
                    <a:gd name="connsiteY4" fmla="*/ 4710546 h 5008253"/>
                    <a:gd name="connsiteX5" fmla="*/ 0 w 3706909"/>
                    <a:gd name="connsiteY5" fmla="*/ 27710 h 5008253"/>
                    <a:gd name="connsiteX6" fmla="*/ 3546766 w 3706909"/>
                    <a:gd name="connsiteY6" fmla="*/ 0 h 5008253"/>
                    <a:gd name="connsiteX0" fmla="*/ 3546766 w 3576888"/>
                    <a:gd name="connsiteY0" fmla="*/ 0 h 5008253"/>
                    <a:gd name="connsiteX1" fmla="*/ 2992581 w 3576888"/>
                    <a:gd name="connsiteY1" fmla="*/ 1745674 h 5008253"/>
                    <a:gd name="connsiteX2" fmla="*/ 803564 w 3576888"/>
                    <a:gd name="connsiteY2" fmla="*/ 2493819 h 5008253"/>
                    <a:gd name="connsiteX3" fmla="*/ 498764 w 3576888"/>
                    <a:gd name="connsiteY3" fmla="*/ 4308764 h 5008253"/>
                    <a:gd name="connsiteX4" fmla="*/ 13855 w 3576888"/>
                    <a:gd name="connsiteY4" fmla="*/ 4710546 h 5008253"/>
                    <a:gd name="connsiteX5" fmla="*/ 0 w 3576888"/>
                    <a:gd name="connsiteY5" fmla="*/ 27710 h 5008253"/>
                    <a:gd name="connsiteX6" fmla="*/ 3546766 w 3576888"/>
                    <a:gd name="connsiteY6" fmla="*/ 0 h 5008253"/>
                    <a:gd name="connsiteX0" fmla="*/ 3546766 w 3560729"/>
                    <a:gd name="connsiteY0" fmla="*/ 0 h 5008253"/>
                    <a:gd name="connsiteX1" fmla="*/ 2604653 w 3560729"/>
                    <a:gd name="connsiteY1" fmla="*/ 1814947 h 5008253"/>
                    <a:gd name="connsiteX2" fmla="*/ 803564 w 3560729"/>
                    <a:gd name="connsiteY2" fmla="*/ 2493819 h 5008253"/>
                    <a:gd name="connsiteX3" fmla="*/ 498764 w 3560729"/>
                    <a:gd name="connsiteY3" fmla="*/ 4308764 h 5008253"/>
                    <a:gd name="connsiteX4" fmla="*/ 13855 w 3560729"/>
                    <a:gd name="connsiteY4" fmla="*/ 4710546 h 5008253"/>
                    <a:gd name="connsiteX5" fmla="*/ 0 w 3560729"/>
                    <a:gd name="connsiteY5" fmla="*/ 27710 h 5008253"/>
                    <a:gd name="connsiteX6" fmla="*/ 3546766 w 3560729"/>
                    <a:gd name="connsiteY6" fmla="*/ 0 h 5008253"/>
                    <a:gd name="connsiteX0" fmla="*/ 3546766 w 3560729"/>
                    <a:gd name="connsiteY0" fmla="*/ 0 h 5022108"/>
                    <a:gd name="connsiteX1" fmla="*/ 2604653 w 3560729"/>
                    <a:gd name="connsiteY1" fmla="*/ 1828802 h 5022108"/>
                    <a:gd name="connsiteX2" fmla="*/ 803564 w 3560729"/>
                    <a:gd name="connsiteY2" fmla="*/ 2507674 h 5022108"/>
                    <a:gd name="connsiteX3" fmla="*/ 498764 w 3560729"/>
                    <a:gd name="connsiteY3" fmla="*/ 4322619 h 5022108"/>
                    <a:gd name="connsiteX4" fmla="*/ 13855 w 3560729"/>
                    <a:gd name="connsiteY4" fmla="*/ 4724401 h 5022108"/>
                    <a:gd name="connsiteX5" fmla="*/ 0 w 3560729"/>
                    <a:gd name="connsiteY5" fmla="*/ 41565 h 5022108"/>
                    <a:gd name="connsiteX6" fmla="*/ 3546766 w 3560729"/>
                    <a:gd name="connsiteY6" fmla="*/ 0 h 5022108"/>
                    <a:gd name="connsiteX0" fmla="*/ 3546766 w 3560729"/>
                    <a:gd name="connsiteY0" fmla="*/ 0 h 5028368"/>
                    <a:gd name="connsiteX1" fmla="*/ 2604653 w 3560729"/>
                    <a:gd name="connsiteY1" fmla="*/ 1828802 h 5028368"/>
                    <a:gd name="connsiteX2" fmla="*/ 803564 w 3560729"/>
                    <a:gd name="connsiteY2" fmla="*/ 2313710 h 5028368"/>
                    <a:gd name="connsiteX3" fmla="*/ 498764 w 3560729"/>
                    <a:gd name="connsiteY3" fmla="*/ 4322619 h 5028368"/>
                    <a:gd name="connsiteX4" fmla="*/ 13855 w 3560729"/>
                    <a:gd name="connsiteY4" fmla="*/ 4724401 h 5028368"/>
                    <a:gd name="connsiteX5" fmla="*/ 0 w 3560729"/>
                    <a:gd name="connsiteY5" fmla="*/ 41565 h 5028368"/>
                    <a:gd name="connsiteX6" fmla="*/ 3546766 w 3560729"/>
                    <a:gd name="connsiteY6" fmla="*/ 0 h 5028368"/>
                    <a:gd name="connsiteX0" fmla="*/ 3546766 w 3567061"/>
                    <a:gd name="connsiteY0" fmla="*/ 0 h 5028368"/>
                    <a:gd name="connsiteX1" fmla="*/ 2826326 w 3567061"/>
                    <a:gd name="connsiteY1" fmla="*/ 1731820 h 5028368"/>
                    <a:gd name="connsiteX2" fmla="*/ 803564 w 3567061"/>
                    <a:gd name="connsiteY2" fmla="*/ 2313710 h 5028368"/>
                    <a:gd name="connsiteX3" fmla="*/ 498764 w 3567061"/>
                    <a:gd name="connsiteY3" fmla="*/ 4322619 h 5028368"/>
                    <a:gd name="connsiteX4" fmla="*/ 13855 w 3567061"/>
                    <a:gd name="connsiteY4" fmla="*/ 4724401 h 5028368"/>
                    <a:gd name="connsiteX5" fmla="*/ 0 w 3567061"/>
                    <a:gd name="connsiteY5" fmla="*/ 41565 h 5028368"/>
                    <a:gd name="connsiteX6" fmla="*/ 3546766 w 3567061"/>
                    <a:gd name="connsiteY6" fmla="*/ 0 h 5028368"/>
                    <a:gd name="connsiteX0" fmla="*/ 3546766 w 3567061"/>
                    <a:gd name="connsiteY0" fmla="*/ 0 h 4939815"/>
                    <a:gd name="connsiteX1" fmla="*/ 2826326 w 3567061"/>
                    <a:gd name="connsiteY1" fmla="*/ 1731820 h 4939815"/>
                    <a:gd name="connsiteX2" fmla="*/ 803564 w 3567061"/>
                    <a:gd name="connsiteY2" fmla="*/ 2313710 h 4939815"/>
                    <a:gd name="connsiteX3" fmla="*/ 1066801 w 3567061"/>
                    <a:gd name="connsiteY3" fmla="*/ 3782292 h 4939815"/>
                    <a:gd name="connsiteX4" fmla="*/ 13855 w 3567061"/>
                    <a:gd name="connsiteY4" fmla="*/ 4724401 h 4939815"/>
                    <a:gd name="connsiteX5" fmla="*/ 0 w 3567061"/>
                    <a:gd name="connsiteY5" fmla="*/ 41565 h 4939815"/>
                    <a:gd name="connsiteX6" fmla="*/ 3546766 w 3567061"/>
                    <a:gd name="connsiteY6" fmla="*/ 0 h 4939815"/>
                    <a:gd name="connsiteX0" fmla="*/ 3546766 w 3567427"/>
                    <a:gd name="connsiteY0" fmla="*/ 0 h 4944652"/>
                    <a:gd name="connsiteX1" fmla="*/ 2826326 w 3567427"/>
                    <a:gd name="connsiteY1" fmla="*/ 1731820 h 4944652"/>
                    <a:gd name="connsiteX2" fmla="*/ 748145 w 3567427"/>
                    <a:gd name="connsiteY2" fmla="*/ 2050474 h 4944652"/>
                    <a:gd name="connsiteX3" fmla="*/ 1066801 w 3567427"/>
                    <a:gd name="connsiteY3" fmla="*/ 3782292 h 4944652"/>
                    <a:gd name="connsiteX4" fmla="*/ 13855 w 3567427"/>
                    <a:gd name="connsiteY4" fmla="*/ 4724401 h 4944652"/>
                    <a:gd name="connsiteX5" fmla="*/ 0 w 3567427"/>
                    <a:gd name="connsiteY5" fmla="*/ 41565 h 4944652"/>
                    <a:gd name="connsiteX6" fmla="*/ 3546766 w 3567427"/>
                    <a:gd name="connsiteY6" fmla="*/ 0 h 4944652"/>
                    <a:gd name="connsiteX0" fmla="*/ 3546766 w 3566619"/>
                    <a:gd name="connsiteY0" fmla="*/ 0 h 4940065"/>
                    <a:gd name="connsiteX1" fmla="*/ 2826326 w 3566619"/>
                    <a:gd name="connsiteY1" fmla="*/ 1731820 h 4940065"/>
                    <a:gd name="connsiteX2" fmla="*/ 872836 w 3566619"/>
                    <a:gd name="connsiteY2" fmla="*/ 2299856 h 4940065"/>
                    <a:gd name="connsiteX3" fmla="*/ 1066801 w 3566619"/>
                    <a:gd name="connsiteY3" fmla="*/ 3782292 h 4940065"/>
                    <a:gd name="connsiteX4" fmla="*/ 13855 w 3566619"/>
                    <a:gd name="connsiteY4" fmla="*/ 4724401 h 4940065"/>
                    <a:gd name="connsiteX5" fmla="*/ 0 w 3566619"/>
                    <a:gd name="connsiteY5" fmla="*/ 41565 h 4940065"/>
                    <a:gd name="connsiteX6" fmla="*/ 3546766 w 3566619"/>
                    <a:gd name="connsiteY6" fmla="*/ 0 h 4940065"/>
                    <a:gd name="connsiteX0" fmla="*/ 3546766 w 3566619"/>
                    <a:gd name="connsiteY0" fmla="*/ 0 h 4943391"/>
                    <a:gd name="connsiteX1" fmla="*/ 2826326 w 3566619"/>
                    <a:gd name="connsiteY1" fmla="*/ 1731820 h 4943391"/>
                    <a:gd name="connsiteX2" fmla="*/ 872836 w 3566619"/>
                    <a:gd name="connsiteY2" fmla="*/ 2299856 h 4943391"/>
                    <a:gd name="connsiteX3" fmla="*/ 1343891 w 3566619"/>
                    <a:gd name="connsiteY3" fmla="*/ 3810001 h 4943391"/>
                    <a:gd name="connsiteX4" fmla="*/ 13855 w 3566619"/>
                    <a:gd name="connsiteY4" fmla="*/ 4724401 h 4943391"/>
                    <a:gd name="connsiteX5" fmla="*/ 0 w 3566619"/>
                    <a:gd name="connsiteY5" fmla="*/ 41565 h 4943391"/>
                    <a:gd name="connsiteX6" fmla="*/ 3546766 w 3566619"/>
                    <a:gd name="connsiteY6" fmla="*/ 0 h 4943391"/>
                    <a:gd name="connsiteX0" fmla="*/ 3546766 w 3566619"/>
                    <a:gd name="connsiteY0" fmla="*/ 0 h 4955848"/>
                    <a:gd name="connsiteX1" fmla="*/ 2826326 w 3566619"/>
                    <a:gd name="connsiteY1" fmla="*/ 1731820 h 4955848"/>
                    <a:gd name="connsiteX2" fmla="*/ 872836 w 3566619"/>
                    <a:gd name="connsiteY2" fmla="*/ 2299856 h 4955848"/>
                    <a:gd name="connsiteX3" fmla="*/ 1136073 w 3566619"/>
                    <a:gd name="connsiteY3" fmla="*/ 3906983 h 4955848"/>
                    <a:gd name="connsiteX4" fmla="*/ 13855 w 3566619"/>
                    <a:gd name="connsiteY4" fmla="*/ 4724401 h 4955848"/>
                    <a:gd name="connsiteX5" fmla="*/ 0 w 3566619"/>
                    <a:gd name="connsiteY5" fmla="*/ 41565 h 4955848"/>
                    <a:gd name="connsiteX6" fmla="*/ 3546766 w 3566619"/>
                    <a:gd name="connsiteY6" fmla="*/ 0 h 4955848"/>
                    <a:gd name="connsiteX0" fmla="*/ 3546766 w 3609882"/>
                    <a:gd name="connsiteY0" fmla="*/ 0 h 4955848"/>
                    <a:gd name="connsiteX1" fmla="*/ 3214254 w 3609882"/>
                    <a:gd name="connsiteY1" fmla="*/ 1579420 h 4955848"/>
                    <a:gd name="connsiteX2" fmla="*/ 872836 w 3609882"/>
                    <a:gd name="connsiteY2" fmla="*/ 2299856 h 4955848"/>
                    <a:gd name="connsiteX3" fmla="*/ 1136073 w 3609882"/>
                    <a:gd name="connsiteY3" fmla="*/ 3906983 h 4955848"/>
                    <a:gd name="connsiteX4" fmla="*/ 13855 w 3609882"/>
                    <a:gd name="connsiteY4" fmla="*/ 4724401 h 4955848"/>
                    <a:gd name="connsiteX5" fmla="*/ 0 w 3609882"/>
                    <a:gd name="connsiteY5" fmla="*/ 41565 h 4955848"/>
                    <a:gd name="connsiteX6" fmla="*/ 3546766 w 3609882"/>
                    <a:gd name="connsiteY6" fmla="*/ 0 h 4955848"/>
                    <a:gd name="connsiteX0" fmla="*/ 3546766 w 3609882"/>
                    <a:gd name="connsiteY0" fmla="*/ 0 h 4957825"/>
                    <a:gd name="connsiteX1" fmla="*/ 3214254 w 3609882"/>
                    <a:gd name="connsiteY1" fmla="*/ 1579420 h 4957825"/>
                    <a:gd name="connsiteX2" fmla="*/ 872836 w 3609882"/>
                    <a:gd name="connsiteY2" fmla="*/ 2299856 h 4957825"/>
                    <a:gd name="connsiteX3" fmla="*/ 1136073 w 3609882"/>
                    <a:gd name="connsiteY3" fmla="*/ 3906983 h 4957825"/>
                    <a:gd name="connsiteX4" fmla="*/ 13855 w 3609882"/>
                    <a:gd name="connsiteY4" fmla="*/ 4724401 h 4957825"/>
                    <a:gd name="connsiteX5" fmla="*/ 0 w 3609882"/>
                    <a:gd name="connsiteY5" fmla="*/ 41565 h 4957825"/>
                    <a:gd name="connsiteX6" fmla="*/ 3546766 w 3609882"/>
                    <a:gd name="connsiteY6" fmla="*/ 0 h 4957825"/>
                    <a:gd name="connsiteX0" fmla="*/ 3635098 w 3698214"/>
                    <a:gd name="connsiteY0" fmla="*/ 0 h 4956688"/>
                    <a:gd name="connsiteX1" fmla="*/ 3302586 w 3698214"/>
                    <a:gd name="connsiteY1" fmla="*/ 1579420 h 4956688"/>
                    <a:gd name="connsiteX2" fmla="*/ 961168 w 3698214"/>
                    <a:gd name="connsiteY2" fmla="*/ 2299856 h 4956688"/>
                    <a:gd name="connsiteX3" fmla="*/ 1432223 w 3698214"/>
                    <a:gd name="connsiteY3" fmla="*/ 4045529 h 4956688"/>
                    <a:gd name="connsiteX4" fmla="*/ 102187 w 3698214"/>
                    <a:gd name="connsiteY4" fmla="*/ 4724401 h 4956688"/>
                    <a:gd name="connsiteX5" fmla="*/ 88332 w 3698214"/>
                    <a:gd name="connsiteY5" fmla="*/ 41565 h 4956688"/>
                    <a:gd name="connsiteX6" fmla="*/ 3635098 w 3698214"/>
                    <a:gd name="connsiteY6" fmla="*/ 0 h 4956688"/>
                    <a:gd name="connsiteX0" fmla="*/ 3635098 w 3698214"/>
                    <a:gd name="connsiteY0" fmla="*/ 0 h 4956688"/>
                    <a:gd name="connsiteX1" fmla="*/ 3302586 w 3698214"/>
                    <a:gd name="connsiteY1" fmla="*/ 1579420 h 4956688"/>
                    <a:gd name="connsiteX2" fmla="*/ 961168 w 3698214"/>
                    <a:gd name="connsiteY2" fmla="*/ 2299856 h 4956688"/>
                    <a:gd name="connsiteX3" fmla="*/ 1432223 w 3698214"/>
                    <a:gd name="connsiteY3" fmla="*/ 4045529 h 4956688"/>
                    <a:gd name="connsiteX4" fmla="*/ 102187 w 3698214"/>
                    <a:gd name="connsiteY4" fmla="*/ 4724401 h 4956688"/>
                    <a:gd name="connsiteX5" fmla="*/ 88332 w 3698214"/>
                    <a:gd name="connsiteY5" fmla="*/ 41565 h 4956688"/>
                    <a:gd name="connsiteX6" fmla="*/ 3635098 w 3698214"/>
                    <a:gd name="connsiteY6" fmla="*/ 0 h 4956688"/>
                    <a:gd name="connsiteX0" fmla="*/ 3635098 w 3698214"/>
                    <a:gd name="connsiteY0" fmla="*/ 0 h 4956688"/>
                    <a:gd name="connsiteX1" fmla="*/ 3302586 w 3698214"/>
                    <a:gd name="connsiteY1" fmla="*/ 1579420 h 4956688"/>
                    <a:gd name="connsiteX2" fmla="*/ 961168 w 3698214"/>
                    <a:gd name="connsiteY2" fmla="*/ 2299856 h 4956688"/>
                    <a:gd name="connsiteX3" fmla="*/ 1432223 w 3698214"/>
                    <a:gd name="connsiteY3" fmla="*/ 4045529 h 4956688"/>
                    <a:gd name="connsiteX4" fmla="*/ 102187 w 3698214"/>
                    <a:gd name="connsiteY4" fmla="*/ 4724401 h 4956688"/>
                    <a:gd name="connsiteX5" fmla="*/ 88332 w 3698214"/>
                    <a:gd name="connsiteY5" fmla="*/ 41565 h 4956688"/>
                    <a:gd name="connsiteX6" fmla="*/ 3635098 w 3698214"/>
                    <a:gd name="connsiteY6" fmla="*/ 0 h 4956688"/>
                    <a:gd name="connsiteX0" fmla="*/ 3591845 w 3654961"/>
                    <a:gd name="connsiteY0" fmla="*/ 0 h 4968373"/>
                    <a:gd name="connsiteX1" fmla="*/ 3259333 w 3654961"/>
                    <a:gd name="connsiteY1" fmla="*/ 1579420 h 4968373"/>
                    <a:gd name="connsiteX2" fmla="*/ 917915 w 3654961"/>
                    <a:gd name="connsiteY2" fmla="*/ 2299856 h 4968373"/>
                    <a:gd name="connsiteX3" fmla="*/ 1388970 w 3654961"/>
                    <a:gd name="connsiteY3" fmla="*/ 4045529 h 4968373"/>
                    <a:gd name="connsiteX4" fmla="*/ 58934 w 3654961"/>
                    <a:gd name="connsiteY4" fmla="*/ 4724401 h 4968373"/>
                    <a:gd name="connsiteX5" fmla="*/ 45079 w 3654961"/>
                    <a:gd name="connsiteY5" fmla="*/ 41565 h 4968373"/>
                    <a:gd name="connsiteX6" fmla="*/ 3591845 w 3654961"/>
                    <a:gd name="connsiteY6" fmla="*/ 0 h 4968373"/>
                    <a:gd name="connsiteX0" fmla="*/ 3591845 w 3654961"/>
                    <a:gd name="connsiteY0" fmla="*/ 0 h 4967280"/>
                    <a:gd name="connsiteX1" fmla="*/ 3259333 w 3654961"/>
                    <a:gd name="connsiteY1" fmla="*/ 1579420 h 4967280"/>
                    <a:gd name="connsiteX2" fmla="*/ 917915 w 3654961"/>
                    <a:gd name="connsiteY2" fmla="*/ 2299856 h 4967280"/>
                    <a:gd name="connsiteX3" fmla="*/ 1388970 w 3654961"/>
                    <a:gd name="connsiteY3" fmla="*/ 4045529 h 4967280"/>
                    <a:gd name="connsiteX4" fmla="*/ 58934 w 3654961"/>
                    <a:gd name="connsiteY4" fmla="*/ 4724401 h 4967280"/>
                    <a:gd name="connsiteX5" fmla="*/ 45079 w 3654961"/>
                    <a:gd name="connsiteY5" fmla="*/ 41565 h 4967280"/>
                    <a:gd name="connsiteX6" fmla="*/ 3591845 w 3654961"/>
                    <a:gd name="connsiteY6" fmla="*/ 0 h 4967280"/>
                    <a:gd name="connsiteX0" fmla="*/ 3591845 w 3654961"/>
                    <a:gd name="connsiteY0" fmla="*/ 0 h 4979298"/>
                    <a:gd name="connsiteX1" fmla="*/ 3259333 w 3654961"/>
                    <a:gd name="connsiteY1" fmla="*/ 1579420 h 4979298"/>
                    <a:gd name="connsiteX2" fmla="*/ 917915 w 3654961"/>
                    <a:gd name="connsiteY2" fmla="*/ 2299856 h 4979298"/>
                    <a:gd name="connsiteX3" fmla="*/ 1388970 w 3654961"/>
                    <a:gd name="connsiteY3" fmla="*/ 4045529 h 4979298"/>
                    <a:gd name="connsiteX4" fmla="*/ 58934 w 3654961"/>
                    <a:gd name="connsiteY4" fmla="*/ 4738255 h 4979298"/>
                    <a:gd name="connsiteX5" fmla="*/ 45079 w 3654961"/>
                    <a:gd name="connsiteY5" fmla="*/ 41565 h 4979298"/>
                    <a:gd name="connsiteX6" fmla="*/ 3591845 w 3654961"/>
                    <a:gd name="connsiteY6" fmla="*/ 0 h 49792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654961" h="4979298">
                      <a:moveTo>
                        <a:pt x="3591845" y="0"/>
                      </a:moveTo>
                      <a:cubicBezTo>
                        <a:pt x="3704991" y="635000"/>
                        <a:pt x="3704988" y="1196111"/>
                        <a:pt x="3259333" y="1579420"/>
                      </a:cubicBezTo>
                      <a:cubicBezTo>
                        <a:pt x="2813678" y="1962729"/>
                        <a:pt x="1229642" y="1888838"/>
                        <a:pt x="917915" y="2299856"/>
                      </a:cubicBezTo>
                      <a:cubicBezTo>
                        <a:pt x="606188" y="2710874"/>
                        <a:pt x="1532133" y="3639129"/>
                        <a:pt x="1388970" y="4045529"/>
                      </a:cubicBezTo>
                      <a:cubicBezTo>
                        <a:pt x="1245807" y="4451929"/>
                        <a:pt x="185461" y="5430703"/>
                        <a:pt x="58934" y="4738255"/>
                      </a:cubicBezTo>
                      <a:cubicBezTo>
                        <a:pt x="-67593" y="4045807"/>
                        <a:pt x="49697" y="1602510"/>
                        <a:pt x="45079" y="41565"/>
                      </a:cubicBezTo>
                      <a:lnTo>
                        <a:pt x="3591845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84407" tIns="42203" rIns="84407" bIns="42203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th-TH" sz="1661"/>
                </a:p>
              </p:txBody>
            </p:sp>
            <p:sp>
              <p:nvSpPr>
                <p:cNvPr id="373" name="รูปแบบอิสระ: รูปร่าง 372">
                  <a:extLst>
                    <a:ext uri="{FF2B5EF4-FFF2-40B4-BE49-F238E27FC236}">
                      <a16:creationId xmlns:a16="http://schemas.microsoft.com/office/drawing/2014/main" id="{60660E81-B50F-434D-BF22-5C2483702663}"/>
                    </a:ext>
                  </a:extLst>
                </p:cNvPr>
                <p:cNvSpPr/>
                <p:nvPr/>
              </p:nvSpPr>
              <p:spPr>
                <a:xfrm>
                  <a:off x="-13854" y="-53779"/>
                  <a:ext cx="5988928" cy="3844532"/>
                </a:xfrm>
                <a:custGeom>
                  <a:avLst/>
                  <a:gdLst>
                    <a:gd name="connsiteX0" fmla="*/ 5791200 w 5791200"/>
                    <a:gd name="connsiteY0" fmla="*/ 13854 h 3574472"/>
                    <a:gd name="connsiteX1" fmla="*/ 3061855 w 5791200"/>
                    <a:gd name="connsiteY1" fmla="*/ 678872 h 3574472"/>
                    <a:gd name="connsiteX2" fmla="*/ 2992582 w 5791200"/>
                    <a:gd name="connsiteY2" fmla="*/ 1607127 h 3574472"/>
                    <a:gd name="connsiteX3" fmla="*/ 1413164 w 5791200"/>
                    <a:gd name="connsiteY3" fmla="*/ 1870363 h 3574472"/>
                    <a:gd name="connsiteX4" fmla="*/ 0 w 5791200"/>
                    <a:gd name="connsiteY4" fmla="*/ 3574472 h 3574472"/>
                    <a:gd name="connsiteX5" fmla="*/ 55418 w 5791200"/>
                    <a:gd name="connsiteY5" fmla="*/ 0 h 3574472"/>
                    <a:gd name="connsiteX6" fmla="*/ 5791200 w 5791200"/>
                    <a:gd name="connsiteY6" fmla="*/ 13854 h 3574472"/>
                    <a:gd name="connsiteX0" fmla="*/ 5822003 w 5822003"/>
                    <a:gd name="connsiteY0" fmla="*/ 28151 h 3588769"/>
                    <a:gd name="connsiteX1" fmla="*/ 3092658 w 5822003"/>
                    <a:gd name="connsiteY1" fmla="*/ 693169 h 3588769"/>
                    <a:gd name="connsiteX2" fmla="*/ 3023385 w 5822003"/>
                    <a:gd name="connsiteY2" fmla="*/ 1621424 h 3588769"/>
                    <a:gd name="connsiteX3" fmla="*/ 1443967 w 5822003"/>
                    <a:gd name="connsiteY3" fmla="*/ 1884660 h 3588769"/>
                    <a:gd name="connsiteX4" fmla="*/ 30803 w 5822003"/>
                    <a:gd name="connsiteY4" fmla="*/ 3588769 h 3588769"/>
                    <a:gd name="connsiteX5" fmla="*/ 0 w 5822003"/>
                    <a:gd name="connsiteY5" fmla="*/ 0 h 3588769"/>
                    <a:gd name="connsiteX6" fmla="*/ 5822003 w 5822003"/>
                    <a:gd name="connsiteY6" fmla="*/ 28151 h 3588769"/>
                    <a:gd name="connsiteX0" fmla="*/ 5879484 w 5879484"/>
                    <a:gd name="connsiteY0" fmla="*/ 42449 h 3603067"/>
                    <a:gd name="connsiteX1" fmla="*/ 3150139 w 5879484"/>
                    <a:gd name="connsiteY1" fmla="*/ 707467 h 3603067"/>
                    <a:gd name="connsiteX2" fmla="*/ 3080866 w 5879484"/>
                    <a:gd name="connsiteY2" fmla="*/ 1635722 h 3603067"/>
                    <a:gd name="connsiteX3" fmla="*/ 1501448 w 5879484"/>
                    <a:gd name="connsiteY3" fmla="*/ 1898958 h 3603067"/>
                    <a:gd name="connsiteX4" fmla="*/ 88284 w 5879484"/>
                    <a:gd name="connsiteY4" fmla="*/ 3603067 h 3603067"/>
                    <a:gd name="connsiteX5" fmla="*/ 0 w 5879484"/>
                    <a:gd name="connsiteY5" fmla="*/ 0 h 3603067"/>
                    <a:gd name="connsiteX6" fmla="*/ 5879484 w 5879484"/>
                    <a:gd name="connsiteY6" fmla="*/ 42449 h 3603067"/>
                    <a:gd name="connsiteX0" fmla="*/ 5879484 w 5879484"/>
                    <a:gd name="connsiteY0" fmla="*/ 42449 h 3603067"/>
                    <a:gd name="connsiteX1" fmla="*/ 3150139 w 5879484"/>
                    <a:gd name="connsiteY1" fmla="*/ 707467 h 3603067"/>
                    <a:gd name="connsiteX2" fmla="*/ 3080866 w 5879484"/>
                    <a:gd name="connsiteY2" fmla="*/ 1635722 h 3603067"/>
                    <a:gd name="connsiteX3" fmla="*/ 1501448 w 5879484"/>
                    <a:gd name="connsiteY3" fmla="*/ 1898958 h 3603067"/>
                    <a:gd name="connsiteX4" fmla="*/ 2063 w 5879484"/>
                    <a:gd name="connsiteY4" fmla="*/ 3603067 h 3603067"/>
                    <a:gd name="connsiteX5" fmla="*/ 0 w 5879484"/>
                    <a:gd name="connsiteY5" fmla="*/ 0 h 3603067"/>
                    <a:gd name="connsiteX6" fmla="*/ 5879484 w 5879484"/>
                    <a:gd name="connsiteY6" fmla="*/ 42449 h 3603067"/>
                    <a:gd name="connsiteX0" fmla="*/ 6021126 w 6021126"/>
                    <a:gd name="connsiteY0" fmla="*/ 42449 h 3688855"/>
                    <a:gd name="connsiteX1" fmla="*/ 3291781 w 6021126"/>
                    <a:gd name="connsiteY1" fmla="*/ 707467 h 3688855"/>
                    <a:gd name="connsiteX2" fmla="*/ 3222508 w 6021126"/>
                    <a:gd name="connsiteY2" fmla="*/ 1635722 h 3688855"/>
                    <a:gd name="connsiteX3" fmla="*/ 1643090 w 6021126"/>
                    <a:gd name="connsiteY3" fmla="*/ 1898958 h 3688855"/>
                    <a:gd name="connsiteX4" fmla="*/ 2 w 6021126"/>
                    <a:gd name="connsiteY4" fmla="*/ 3688855 h 3688855"/>
                    <a:gd name="connsiteX5" fmla="*/ 141642 w 6021126"/>
                    <a:gd name="connsiteY5" fmla="*/ 0 h 3688855"/>
                    <a:gd name="connsiteX6" fmla="*/ 6021126 w 6021126"/>
                    <a:gd name="connsiteY6" fmla="*/ 42449 h 3688855"/>
                    <a:gd name="connsiteX0" fmla="*/ 6109408 w 6109408"/>
                    <a:gd name="connsiteY0" fmla="*/ 128236 h 3774642"/>
                    <a:gd name="connsiteX1" fmla="*/ 3380063 w 6109408"/>
                    <a:gd name="connsiteY1" fmla="*/ 793254 h 3774642"/>
                    <a:gd name="connsiteX2" fmla="*/ 3310790 w 6109408"/>
                    <a:gd name="connsiteY2" fmla="*/ 1721509 h 3774642"/>
                    <a:gd name="connsiteX3" fmla="*/ 1731372 w 6109408"/>
                    <a:gd name="connsiteY3" fmla="*/ 1984745 h 3774642"/>
                    <a:gd name="connsiteX4" fmla="*/ 88284 w 6109408"/>
                    <a:gd name="connsiteY4" fmla="*/ 3774642 h 3774642"/>
                    <a:gd name="connsiteX5" fmla="*/ 0 w 6109408"/>
                    <a:gd name="connsiteY5" fmla="*/ 0 h 3774642"/>
                    <a:gd name="connsiteX6" fmla="*/ 6109408 w 6109408"/>
                    <a:gd name="connsiteY6" fmla="*/ 128236 h 3774642"/>
                    <a:gd name="connsiteX0" fmla="*/ 6109408 w 6109408"/>
                    <a:gd name="connsiteY0" fmla="*/ 128236 h 3774642"/>
                    <a:gd name="connsiteX1" fmla="*/ 3380063 w 6109408"/>
                    <a:gd name="connsiteY1" fmla="*/ 793254 h 3774642"/>
                    <a:gd name="connsiteX2" fmla="*/ 3310790 w 6109408"/>
                    <a:gd name="connsiteY2" fmla="*/ 1721509 h 3774642"/>
                    <a:gd name="connsiteX3" fmla="*/ 1731372 w 6109408"/>
                    <a:gd name="connsiteY3" fmla="*/ 1984745 h 3774642"/>
                    <a:gd name="connsiteX4" fmla="*/ 88284 w 6109408"/>
                    <a:gd name="connsiteY4" fmla="*/ 3774642 h 3774642"/>
                    <a:gd name="connsiteX5" fmla="*/ 0 w 6109408"/>
                    <a:gd name="connsiteY5" fmla="*/ 0 h 3774642"/>
                    <a:gd name="connsiteX6" fmla="*/ 6109408 w 6109408"/>
                    <a:gd name="connsiteY6" fmla="*/ 128236 h 3774642"/>
                    <a:gd name="connsiteX0" fmla="*/ 6109408 w 6109408"/>
                    <a:gd name="connsiteY0" fmla="*/ 128236 h 3774642"/>
                    <a:gd name="connsiteX1" fmla="*/ 3380063 w 6109408"/>
                    <a:gd name="connsiteY1" fmla="*/ 793254 h 3774642"/>
                    <a:gd name="connsiteX2" fmla="*/ 3310790 w 6109408"/>
                    <a:gd name="connsiteY2" fmla="*/ 1721509 h 3774642"/>
                    <a:gd name="connsiteX3" fmla="*/ 1731372 w 6109408"/>
                    <a:gd name="connsiteY3" fmla="*/ 1984745 h 3774642"/>
                    <a:gd name="connsiteX4" fmla="*/ 88284 w 6109408"/>
                    <a:gd name="connsiteY4" fmla="*/ 3774642 h 3774642"/>
                    <a:gd name="connsiteX5" fmla="*/ 0 w 6109408"/>
                    <a:gd name="connsiteY5" fmla="*/ 0 h 3774642"/>
                    <a:gd name="connsiteX6" fmla="*/ 6109408 w 6109408"/>
                    <a:gd name="connsiteY6" fmla="*/ 128236 h 3774642"/>
                    <a:gd name="connsiteX0" fmla="*/ 6037557 w 6037557"/>
                    <a:gd name="connsiteY0" fmla="*/ 142533 h 3788939"/>
                    <a:gd name="connsiteX1" fmla="*/ 3308212 w 6037557"/>
                    <a:gd name="connsiteY1" fmla="*/ 807551 h 3788939"/>
                    <a:gd name="connsiteX2" fmla="*/ 3238939 w 6037557"/>
                    <a:gd name="connsiteY2" fmla="*/ 1735806 h 3788939"/>
                    <a:gd name="connsiteX3" fmla="*/ 1659521 w 6037557"/>
                    <a:gd name="connsiteY3" fmla="*/ 1999042 h 3788939"/>
                    <a:gd name="connsiteX4" fmla="*/ 16433 w 6037557"/>
                    <a:gd name="connsiteY4" fmla="*/ 3788939 h 3788939"/>
                    <a:gd name="connsiteX5" fmla="*/ 0 w 6037557"/>
                    <a:gd name="connsiteY5" fmla="*/ 0 h 3788939"/>
                    <a:gd name="connsiteX6" fmla="*/ 6037557 w 6037557"/>
                    <a:gd name="connsiteY6" fmla="*/ 142533 h 3788939"/>
                    <a:gd name="connsiteX0" fmla="*/ 6037557 w 6037557"/>
                    <a:gd name="connsiteY0" fmla="*/ 142533 h 3788939"/>
                    <a:gd name="connsiteX1" fmla="*/ 3308212 w 6037557"/>
                    <a:gd name="connsiteY1" fmla="*/ 807551 h 3788939"/>
                    <a:gd name="connsiteX2" fmla="*/ 3238939 w 6037557"/>
                    <a:gd name="connsiteY2" fmla="*/ 1735806 h 3788939"/>
                    <a:gd name="connsiteX3" fmla="*/ 1659521 w 6037557"/>
                    <a:gd name="connsiteY3" fmla="*/ 1999042 h 3788939"/>
                    <a:gd name="connsiteX4" fmla="*/ 16433 w 6037557"/>
                    <a:gd name="connsiteY4" fmla="*/ 3788939 h 3788939"/>
                    <a:gd name="connsiteX5" fmla="*/ 0 w 6037557"/>
                    <a:gd name="connsiteY5" fmla="*/ 0 h 3788939"/>
                    <a:gd name="connsiteX6" fmla="*/ 6037557 w 6037557"/>
                    <a:gd name="connsiteY6" fmla="*/ 142533 h 3788939"/>
                    <a:gd name="connsiteX0" fmla="*/ 6109407 w 6109407"/>
                    <a:gd name="connsiteY0" fmla="*/ 0 h 3789385"/>
                    <a:gd name="connsiteX1" fmla="*/ 3308212 w 6109407"/>
                    <a:gd name="connsiteY1" fmla="*/ 807997 h 3789385"/>
                    <a:gd name="connsiteX2" fmla="*/ 3238939 w 6109407"/>
                    <a:gd name="connsiteY2" fmla="*/ 1736252 h 3789385"/>
                    <a:gd name="connsiteX3" fmla="*/ 1659521 w 6109407"/>
                    <a:gd name="connsiteY3" fmla="*/ 1999488 h 3789385"/>
                    <a:gd name="connsiteX4" fmla="*/ 16433 w 6109407"/>
                    <a:gd name="connsiteY4" fmla="*/ 3789385 h 3789385"/>
                    <a:gd name="connsiteX5" fmla="*/ 0 w 6109407"/>
                    <a:gd name="connsiteY5" fmla="*/ 446 h 3789385"/>
                    <a:gd name="connsiteX6" fmla="*/ 6109407 w 6109407"/>
                    <a:gd name="connsiteY6" fmla="*/ 0 h 3789385"/>
                    <a:gd name="connsiteX0" fmla="*/ 6109407 w 6179364"/>
                    <a:gd name="connsiteY0" fmla="*/ 0 h 3789385"/>
                    <a:gd name="connsiteX1" fmla="*/ 3308212 w 6179364"/>
                    <a:gd name="connsiteY1" fmla="*/ 807997 h 3789385"/>
                    <a:gd name="connsiteX2" fmla="*/ 3238939 w 6179364"/>
                    <a:gd name="connsiteY2" fmla="*/ 1736252 h 3789385"/>
                    <a:gd name="connsiteX3" fmla="*/ 1659521 w 6179364"/>
                    <a:gd name="connsiteY3" fmla="*/ 1999488 h 3789385"/>
                    <a:gd name="connsiteX4" fmla="*/ 16433 w 6179364"/>
                    <a:gd name="connsiteY4" fmla="*/ 3789385 h 3789385"/>
                    <a:gd name="connsiteX5" fmla="*/ 0 w 6179364"/>
                    <a:gd name="connsiteY5" fmla="*/ 446 h 3789385"/>
                    <a:gd name="connsiteX6" fmla="*/ 6109407 w 6179364"/>
                    <a:gd name="connsiteY6" fmla="*/ 0 h 3789385"/>
                    <a:gd name="connsiteX0" fmla="*/ 6109407 w 6179364"/>
                    <a:gd name="connsiteY0" fmla="*/ 0 h 3789385"/>
                    <a:gd name="connsiteX1" fmla="*/ 3308212 w 6179364"/>
                    <a:gd name="connsiteY1" fmla="*/ 807997 h 3789385"/>
                    <a:gd name="connsiteX2" fmla="*/ 3238939 w 6179364"/>
                    <a:gd name="connsiteY2" fmla="*/ 1736252 h 3789385"/>
                    <a:gd name="connsiteX3" fmla="*/ 1659521 w 6179364"/>
                    <a:gd name="connsiteY3" fmla="*/ 1999488 h 3789385"/>
                    <a:gd name="connsiteX4" fmla="*/ 16433 w 6179364"/>
                    <a:gd name="connsiteY4" fmla="*/ 3789385 h 3789385"/>
                    <a:gd name="connsiteX5" fmla="*/ 0 w 6179364"/>
                    <a:gd name="connsiteY5" fmla="*/ 446 h 3789385"/>
                    <a:gd name="connsiteX6" fmla="*/ 6109407 w 6179364"/>
                    <a:gd name="connsiteY6" fmla="*/ 0 h 3789385"/>
                    <a:gd name="connsiteX0" fmla="*/ 6109407 w 6179364"/>
                    <a:gd name="connsiteY0" fmla="*/ 0 h 3826203"/>
                    <a:gd name="connsiteX1" fmla="*/ 3308212 w 6179364"/>
                    <a:gd name="connsiteY1" fmla="*/ 807997 h 3826203"/>
                    <a:gd name="connsiteX2" fmla="*/ 3238939 w 6179364"/>
                    <a:gd name="connsiteY2" fmla="*/ 1736252 h 3826203"/>
                    <a:gd name="connsiteX3" fmla="*/ 1659521 w 6179364"/>
                    <a:gd name="connsiteY3" fmla="*/ 1999488 h 3826203"/>
                    <a:gd name="connsiteX4" fmla="*/ 16433 w 6179364"/>
                    <a:gd name="connsiteY4" fmla="*/ 3789385 h 3826203"/>
                    <a:gd name="connsiteX5" fmla="*/ 0 w 6179364"/>
                    <a:gd name="connsiteY5" fmla="*/ 446 h 3826203"/>
                    <a:gd name="connsiteX6" fmla="*/ 6109407 w 6179364"/>
                    <a:gd name="connsiteY6" fmla="*/ 0 h 3826203"/>
                    <a:gd name="connsiteX0" fmla="*/ 6109407 w 6194666"/>
                    <a:gd name="connsiteY0" fmla="*/ 0 h 3826203"/>
                    <a:gd name="connsiteX1" fmla="*/ 3897392 w 6194666"/>
                    <a:gd name="connsiteY1" fmla="*/ 636422 h 3826203"/>
                    <a:gd name="connsiteX2" fmla="*/ 3238939 w 6194666"/>
                    <a:gd name="connsiteY2" fmla="*/ 1736252 h 3826203"/>
                    <a:gd name="connsiteX3" fmla="*/ 1659521 w 6194666"/>
                    <a:gd name="connsiteY3" fmla="*/ 1999488 h 3826203"/>
                    <a:gd name="connsiteX4" fmla="*/ 16433 w 6194666"/>
                    <a:gd name="connsiteY4" fmla="*/ 3789385 h 3826203"/>
                    <a:gd name="connsiteX5" fmla="*/ 0 w 6194666"/>
                    <a:gd name="connsiteY5" fmla="*/ 446 h 3826203"/>
                    <a:gd name="connsiteX6" fmla="*/ 6109407 w 6194666"/>
                    <a:gd name="connsiteY6" fmla="*/ 0 h 3826203"/>
                    <a:gd name="connsiteX0" fmla="*/ 6109407 w 6195622"/>
                    <a:gd name="connsiteY0" fmla="*/ 0 h 3830610"/>
                    <a:gd name="connsiteX1" fmla="*/ 3897392 w 6195622"/>
                    <a:gd name="connsiteY1" fmla="*/ 636422 h 3830610"/>
                    <a:gd name="connsiteX2" fmla="*/ 3052127 w 6195622"/>
                    <a:gd name="connsiteY2" fmla="*/ 1764848 h 3830610"/>
                    <a:gd name="connsiteX3" fmla="*/ 1659521 w 6195622"/>
                    <a:gd name="connsiteY3" fmla="*/ 1999488 h 3830610"/>
                    <a:gd name="connsiteX4" fmla="*/ 16433 w 6195622"/>
                    <a:gd name="connsiteY4" fmla="*/ 3789385 h 3830610"/>
                    <a:gd name="connsiteX5" fmla="*/ 0 w 6195622"/>
                    <a:gd name="connsiteY5" fmla="*/ 446 h 3830610"/>
                    <a:gd name="connsiteX6" fmla="*/ 6109407 w 6195622"/>
                    <a:gd name="connsiteY6" fmla="*/ 0 h 3830610"/>
                    <a:gd name="connsiteX0" fmla="*/ 6109407 w 6200522"/>
                    <a:gd name="connsiteY0" fmla="*/ 0 h 3830610"/>
                    <a:gd name="connsiteX1" fmla="*/ 4041094 w 6200522"/>
                    <a:gd name="connsiteY1" fmla="*/ 893784 h 3830610"/>
                    <a:gd name="connsiteX2" fmla="*/ 3052127 w 6200522"/>
                    <a:gd name="connsiteY2" fmla="*/ 1764848 h 3830610"/>
                    <a:gd name="connsiteX3" fmla="*/ 1659521 w 6200522"/>
                    <a:gd name="connsiteY3" fmla="*/ 1999488 h 3830610"/>
                    <a:gd name="connsiteX4" fmla="*/ 16433 w 6200522"/>
                    <a:gd name="connsiteY4" fmla="*/ 3789385 h 3830610"/>
                    <a:gd name="connsiteX5" fmla="*/ 0 w 6200522"/>
                    <a:gd name="connsiteY5" fmla="*/ 446 h 3830610"/>
                    <a:gd name="connsiteX6" fmla="*/ 6109407 w 6200522"/>
                    <a:gd name="connsiteY6" fmla="*/ 0 h 3830610"/>
                    <a:gd name="connsiteX0" fmla="*/ 6109407 w 6200522"/>
                    <a:gd name="connsiteY0" fmla="*/ 0 h 3906887"/>
                    <a:gd name="connsiteX1" fmla="*/ 4041094 w 6200522"/>
                    <a:gd name="connsiteY1" fmla="*/ 893784 h 3906887"/>
                    <a:gd name="connsiteX2" fmla="*/ 3052127 w 6200522"/>
                    <a:gd name="connsiteY2" fmla="*/ 1764848 h 3906887"/>
                    <a:gd name="connsiteX3" fmla="*/ 1659521 w 6200522"/>
                    <a:gd name="connsiteY3" fmla="*/ 1999488 h 3906887"/>
                    <a:gd name="connsiteX4" fmla="*/ 921756 w 6200522"/>
                    <a:gd name="connsiteY4" fmla="*/ 2860023 h 3906887"/>
                    <a:gd name="connsiteX5" fmla="*/ 16433 w 6200522"/>
                    <a:gd name="connsiteY5" fmla="*/ 3789385 h 3906887"/>
                    <a:gd name="connsiteX6" fmla="*/ 0 w 6200522"/>
                    <a:gd name="connsiteY6" fmla="*/ 446 h 3906887"/>
                    <a:gd name="connsiteX7" fmla="*/ 6109407 w 6200522"/>
                    <a:gd name="connsiteY7" fmla="*/ 0 h 3906887"/>
                    <a:gd name="connsiteX0" fmla="*/ 6109407 w 6210247"/>
                    <a:gd name="connsiteY0" fmla="*/ 0 h 3906887"/>
                    <a:gd name="connsiteX1" fmla="*/ 4285388 w 6210247"/>
                    <a:gd name="connsiteY1" fmla="*/ 793699 h 3906887"/>
                    <a:gd name="connsiteX2" fmla="*/ 3052127 w 6210247"/>
                    <a:gd name="connsiteY2" fmla="*/ 1764848 h 3906887"/>
                    <a:gd name="connsiteX3" fmla="*/ 1659521 w 6210247"/>
                    <a:gd name="connsiteY3" fmla="*/ 1999488 h 3906887"/>
                    <a:gd name="connsiteX4" fmla="*/ 921756 w 6210247"/>
                    <a:gd name="connsiteY4" fmla="*/ 2860023 h 3906887"/>
                    <a:gd name="connsiteX5" fmla="*/ 16433 w 6210247"/>
                    <a:gd name="connsiteY5" fmla="*/ 3789385 h 3906887"/>
                    <a:gd name="connsiteX6" fmla="*/ 0 w 6210247"/>
                    <a:gd name="connsiteY6" fmla="*/ 446 h 3906887"/>
                    <a:gd name="connsiteX7" fmla="*/ 6109407 w 6210247"/>
                    <a:gd name="connsiteY7" fmla="*/ 0 h 3906887"/>
                    <a:gd name="connsiteX0" fmla="*/ 6109407 w 6214422"/>
                    <a:gd name="connsiteY0" fmla="*/ 0 h 3906887"/>
                    <a:gd name="connsiteX1" fmla="*/ 4285388 w 6214422"/>
                    <a:gd name="connsiteY1" fmla="*/ 793699 h 3906887"/>
                    <a:gd name="connsiteX2" fmla="*/ 2477318 w 6214422"/>
                    <a:gd name="connsiteY2" fmla="*/ 964165 h 3906887"/>
                    <a:gd name="connsiteX3" fmla="*/ 1659521 w 6214422"/>
                    <a:gd name="connsiteY3" fmla="*/ 1999488 h 3906887"/>
                    <a:gd name="connsiteX4" fmla="*/ 921756 w 6214422"/>
                    <a:gd name="connsiteY4" fmla="*/ 2860023 h 3906887"/>
                    <a:gd name="connsiteX5" fmla="*/ 16433 w 6214422"/>
                    <a:gd name="connsiteY5" fmla="*/ 3789385 h 3906887"/>
                    <a:gd name="connsiteX6" fmla="*/ 0 w 6214422"/>
                    <a:gd name="connsiteY6" fmla="*/ 446 h 3906887"/>
                    <a:gd name="connsiteX7" fmla="*/ 6109407 w 6214422"/>
                    <a:gd name="connsiteY7" fmla="*/ 0 h 3906887"/>
                    <a:gd name="connsiteX0" fmla="*/ 6109407 w 6214422"/>
                    <a:gd name="connsiteY0" fmla="*/ 0 h 3906887"/>
                    <a:gd name="connsiteX1" fmla="*/ 4285388 w 6214422"/>
                    <a:gd name="connsiteY1" fmla="*/ 793699 h 3906887"/>
                    <a:gd name="connsiteX2" fmla="*/ 2477318 w 6214422"/>
                    <a:gd name="connsiteY2" fmla="*/ 964165 h 3906887"/>
                    <a:gd name="connsiteX3" fmla="*/ 2033147 w 6214422"/>
                    <a:gd name="connsiteY3" fmla="*/ 2285446 h 3906887"/>
                    <a:gd name="connsiteX4" fmla="*/ 921756 w 6214422"/>
                    <a:gd name="connsiteY4" fmla="*/ 2860023 h 3906887"/>
                    <a:gd name="connsiteX5" fmla="*/ 16433 w 6214422"/>
                    <a:gd name="connsiteY5" fmla="*/ 3789385 h 3906887"/>
                    <a:gd name="connsiteX6" fmla="*/ 0 w 6214422"/>
                    <a:gd name="connsiteY6" fmla="*/ 446 h 3906887"/>
                    <a:gd name="connsiteX7" fmla="*/ 6109407 w 6214422"/>
                    <a:gd name="connsiteY7" fmla="*/ 0 h 3906887"/>
                    <a:gd name="connsiteX0" fmla="*/ 6109407 w 6214422"/>
                    <a:gd name="connsiteY0" fmla="*/ 0 h 3903573"/>
                    <a:gd name="connsiteX1" fmla="*/ 4285388 w 6214422"/>
                    <a:gd name="connsiteY1" fmla="*/ 793699 h 3903573"/>
                    <a:gd name="connsiteX2" fmla="*/ 2477318 w 6214422"/>
                    <a:gd name="connsiteY2" fmla="*/ 964165 h 3903573"/>
                    <a:gd name="connsiteX3" fmla="*/ 2033147 w 6214422"/>
                    <a:gd name="connsiteY3" fmla="*/ 2285446 h 3903573"/>
                    <a:gd name="connsiteX4" fmla="*/ 849905 w 6214422"/>
                    <a:gd name="connsiteY4" fmla="*/ 2817129 h 3903573"/>
                    <a:gd name="connsiteX5" fmla="*/ 16433 w 6214422"/>
                    <a:gd name="connsiteY5" fmla="*/ 3789385 h 3903573"/>
                    <a:gd name="connsiteX6" fmla="*/ 0 w 6214422"/>
                    <a:gd name="connsiteY6" fmla="*/ 446 h 3903573"/>
                    <a:gd name="connsiteX7" fmla="*/ 6109407 w 6214422"/>
                    <a:gd name="connsiteY7" fmla="*/ 0 h 3903573"/>
                    <a:gd name="connsiteX0" fmla="*/ 6109407 w 6214422"/>
                    <a:gd name="connsiteY0" fmla="*/ 0 h 3912056"/>
                    <a:gd name="connsiteX1" fmla="*/ 4285388 w 6214422"/>
                    <a:gd name="connsiteY1" fmla="*/ 793699 h 3912056"/>
                    <a:gd name="connsiteX2" fmla="*/ 2477318 w 6214422"/>
                    <a:gd name="connsiteY2" fmla="*/ 964165 h 3912056"/>
                    <a:gd name="connsiteX3" fmla="*/ 2033147 w 6214422"/>
                    <a:gd name="connsiteY3" fmla="*/ 2285446 h 3912056"/>
                    <a:gd name="connsiteX4" fmla="*/ 849905 w 6214422"/>
                    <a:gd name="connsiteY4" fmla="*/ 2817129 h 3912056"/>
                    <a:gd name="connsiteX5" fmla="*/ 16433 w 6214422"/>
                    <a:gd name="connsiteY5" fmla="*/ 3789385 h 3912056"/>
                    <a:gd name="connsiteX6" fmla="*/ 0 w 6214422"/>
                    <a:gd name="connsiteY6" fmla="*/ 446 h 3912056"/>
                    <a:gd name="connsiteX7" fmla="*/ 6109407 w 6214422"/>
                    <a:gd name="connsiteY7" fmla="*/ 0 h 3912056"/>
                    <a:gd name="connsiteX0" fmla="*/ 6109407 w 6220180"/>
                    <a:gd name="connsiteY0" fmla="*/ 0 h 3912056"/>
                    <a:gd name="connsiteX1" fmla="*/ 4400350 w 6220180"/>
                    <a:gd name="connsiteY1" fmla="*/ 993869 h 3912056"/>
                    <a:gd name="connsiteX2" fmla="*/ 2477318 w 6220180"/>
                    <a:gd name="connsiteY2" fmla="*/ 964165 h 3912056"/>
                    <a:gd name="connsiteX3" fmla="*/ 2033147 w 6220180"/>
                    <a:gd name="connsiteY3" fmla="*/ 2285446 h 3912056"/>
                    <a:gd name="connsiteX4" fmla="*/ 849905 w 6220180"/>
                    <a:gd name="connsiteY4" fmla="*/ 2817129 h 3912056"/>
                    <a:gd name="connsiteX5" fmla="*/ 16433 w 6220180"/>
                    <a:gd name="connsiteY5" fmla="*/ 3789385 h 3912056"/>
                    <a:gd name="connsiteX6" fmla="*/ 0 w 6220180"/>
                    <a:gd name="connsiteY6" fmla="*/ 446 h 3912056"/>
                    <a:gd name="connsiteX7" fmla="*/ 6109407 w 6220180"/>
                    <a:gd name="connsiteY7" fmla="*/ 0 h 3912056"/>
                    <a:gd name="connsiteX0" fmla="*/ 6109407 w 6221637"/>
                    <a:gd name="connsiteY0" fmla="*/ 0 h 3912056"/>
                    <a:gd name="connsiteX1" fmla="*/ 4400350 w 6221637"/>
                    <a:gd name="connsiteY1" fmla="*/ 993869 h 3912056"/>
                    <a:gd name="connsiteX2" fmla="*/ 2477318 w 6221637"/>
                    <a:gd name="connsiteY2" fmla="*/ 964165 h 3912056"/>
                    <a:gd name="connsiteX3" fmla="*/ 2033147 w 6221637"/>
                    <a:gd name="connsiteY3" fmla="*/ 2285446 h 3912056"/>
                    <a:gd name="connsiteX4" fmla="*/ 849905 w 6221637"/>
                    <a:gd name="connsiteY4" fmla="*/ 2817129 h 3912056"/>
                    <a:gd name="connsiteX5" fmla="*/ 16433 w 6221637"/>
                    <a:gd name="connsiteY5" fmla="*/ 3789385 h 3912056"/>
                    <a:gd name="connsiteX6" fmla="*/ 0 w 6221637"/>
                    <a:gd name="connsiteY6" fmla="*/ 446 h 3912056"/>
                    <a:gd name="connsiteX7" fmla="*/ 6109407 w 6221637"/>
                    <a:gd name="connsiteY7" fmla="*/ 0 h 3912056"/>
                    <a:gd name="connsiteX0" fmla="*/ 6109407 w 6217155"/>
                    <a:gd name="connsiteY0" fmla="*/ 0 h 3912056"/>
                    <a:gd name="connsiteX1" fmla="*/ 4314129 w 6217155"/>
                    <a:gd name="connsiteY1" fmla="*/ 765103 h 3912056"/>
                    <a:gd name="connsiteX2" fmla="*/ 2477318 w 6217155"/>
                    <a:gd name="connsiteY2" fmla="*/ 964165 h 3912056"/>
                    <a:gd name="connsiteX3" fmla="*/ 2033147 w 6217155"/>
                    <a:gd name="connsiteY3" fmla="*/ 2285446 h 3912056"/>
                    <a:gd name="connsiteX4" fmla="*/ 849905 w 6217155"/>
                    <a:gd name="connsiteY4" fmla="*/ 2817129 h 3912056"/>
                    <a:gd name="connsiteX5" fmla="*/ 16433 w 6217155"/>
                    <a:gd name="connsiteY5" fmla="*/ 3789385 h 3912056"/>
                    <a:gd name="connsiteX6" fmla="*/ 0 w 6217155"/>
                    <a:gd name="connsiteY6" fmla="*/ 446 h 3912056"/>
                    <a:gd name="connsiteX7" fmla="*/ 6109407 w 6217155"/>
                    <a:gd name="connsiteY7" fmla="*/ 0 h 3912056"/>
                    <a:gd name="connsiteX0" fmla="*/ 6109407 w 6216702"/>
                    <a:gd name="connsiteY0" fmla="*/ 0 h 3912056"/>
                    <a:gd name="connsiteX1" fmla="*/ 4314129 w 6216702"/>
                    <a:gd name="connsiteY1" fmla="*/ 765103 h 3912056"/>
                    <a:gd name="connsiteX2" fmla="*/ 2362355 w 6216702"/>
                    <a:gd name="connsiteY2" fmla="*/ 721101 h 3912056"/>
                    <a:gd name="connsiteX3" fmla="*/ 2033147 w 6216702"/>
                    <a:gd name="connsiteY3" fmla="*/ 2285446 h 3912056"/>
                    <a:gd name="connsiteX4" fmla="*/ 849905 w 6216702"/>
                    <a:gd name="connsiteY4" fmla="*/ 2817129 h 3912056"/>
                    <a:gd name="connsiteX5" fmla="*/ 16433 w 6216702"/>
                    <a:gd name="connsiteY5" fmla="*/ 3789385 h 3912056"/>
                    <a:gd name="connsiteX6" fmla="*/ 0 w 6216702"/>
                    <a:gd name="connsiteY6" fmla="*/ 446 h 3912056"/>
                    <a:gd name="connsiteX7" fmla="*/ 6109407 w 6216702"/>
                    <a:gd name="connsiteY7" fmla="*/ 0 h 3912056"/>
                    <a:gd name="connsiteX0" fmla="*/ 6109407 w 6212589"/>
                    <a:gd name="connsiteY0" fmla="*/ 0 h 3912056"/>
                    <a:gd name="connsiteX1" fmla="*/ 4227908 w 6212589"/>
                    <a:gd name="connsiteY1" fmla="*/ 622123 h 3912056"/>
                    <a:gd name="connsiteX2" fmla="*/ 2362355 w 6212589"/>
                    <a:gd name="connsiteY2" fmla="*/ 721101 h 3912056"/>
                    <a:gd name="connsiteX3" fmla="*/ 2033147 w 6212589"/>
                    <a:gd name="connsiteY3" fmla="*/ 2285446 h 3912056"/>
                    <a:gd name="connsiteX4" fmla="*/ 849905 w 6212589"/>
                    <a:gd name="connsiteY4" fmla="*/ 2817129 h 3912056"/>
                    <a:gd name="connsiteX5" fmla="*/ 16433 w 6212589"/>
                    <a:gd name="connsiteY5" fmla="*/ 3789385 h 3912056"/>
                    <a:gd name="connsiteX6" fmla="*/ 0 w 6212589"/>
                    <a:gd name="connsiteY6" fmla="*/ 446 h 3912056"/>
                    <a:gd name="connsiteX7" fmla="*/ 6109407 w 6212589"/>
                    <a:gd name="connsiteY7" fmla="*/ 0 h 3912056"/>
                    <a:gd name="connsiteX0" fmla="*/ 6109407 w 6213116"/>
                    <a:gd name="connsiteY0" fmla="*/ 0 h 3912056"/>
                    <a:gd name="connsiteX1" fmla="*/ 4227908 w 6213116"/>
                    <a:gd name="connsiteY1" fmla="*/ 622123 h 3912056"/>
                    <a:gd name="connsiteX2" fmla="*/ 2290505 w 6213116"/>
                    <a:gd name="connsiteY2" fmla="*/ 721102 h 3912056"/>
                    <a:gd name="connsiteX3" fmla="*/ 2033147 w 6213116"/>
                    <a:gd name="connsiteY3" fmla="*/ 2285446 h 3912056"/>
                    <a:gd name="connsiteX4" fmla="*/ 849905 w 6213116"/>
                    <a:gd name="connsiteY4" fmla="*/ 2817129 h 3912056"/>
                    <a:gd name="connsiteX5" fmla="*/ 16433 w 6213116"/>
                    <a:gd name="connsiteY5" fmla="*/ 3789385 h 3912056"/>
                    <a:gd name="connsiteX6" fmla="*/ 0 w 6213116"/>
                    <a:gd name="connsiteY6" fmla="*/ 446 h 3912056"/>
                    <a:gd name="connsiteX7" fmla="*/ 6109407 w 6213116"/>
                    <a:gd name="connsiteY7" fmla="*/ 0 h 3912056"/>
                    <a:gd name="connsiteX0" fmla="*/ 6109407 w 6214399"/>
                    <a:gd name="connsiteY0" fmla="*/ 0 h 3912056"/>
                    <a:gd name="connsiteX1" fmla="*/ 4227908 w 6214399"/>
                    <a:gd name="connsiteY1" fmla="*/ 622123 h 3912056"/>
                    <a:gd name="connsiteX2" fmla="*/ 2290505 w 6214399"/>
                    <a:gd name="connsiteY2" fmla="*/ 721102 h 3912056"/>
                    <a:gd name="connsiteX3" fmla="*/ 2033147 w 6214399"/>
                    <a:gd name="connsiteY3" fmla="*/ 2285446 h 3912056"/>
                    <a:gd name="connsiteX4" fmla="*/ 849905 w 6214399"/>
                    <a:gd name="connsiteY4" fmla="*/ 2817129 h 3912056"/>
                    <a:gd name="connsiteX5" fmla="*/ 16433 w 6214399"/>
                    <a:gd name="connsiteY5" fmla="*/ 3789385 h 3912056"/>
                    <a:gd name="connsiteX6" fmla="*/ 0 w 6214399"/>
                    <a:gd name="connsiteY6" fmla="*/ 446 h 3912056"/>
                    <a:gd name="connsiteX7" fmla="*/ 6109407 w 6214399"/>
                    <a:gd name="connsiteY7" fmla="*/ 0 h 3912056"/>
                    <a:gd name="connsiteX0" fmla="*/ 6109407 w 6231869"/>
                    <a:gd name="connsiteY0" fmla="*/ 0 h 3912056"/>
                    <a:gd name="connsiteX1" fmla="*/ 4227908 w 6231869"/>
                    <a:gd name="connsiteY1" fmla="*/ 622123 h 3912056"/>
                    <a:gd name="connsiteX2" fmla="*/ 2290505 w 6231869"/>
                    <a:gd name="connsiteY2" fmla="*/ 721102 h 3912056"/>
                    <a:gd name="connsiteX3" fmla="*/ 2033147 w 6231869"/>
                    <a:gd name="connsiteY3" fmla="*/ 2285446 h 3912056"/>
                    <a:gd name="connsiteX4" fmla="*/ 849905 w 6231869"/>
                    <a:gd name="connsiteY4" fmla="*/ 2817129 h 3912056"/>
                    <a:gd name="connsiteX5" fmla="*/ 16433 w 6231869"/>
                    <a:gd name="connsiteY5" fmla="*/ 3789385 h 3912056"/>
                    <a:gd name="connsiteX6" fmla="*/ 0 w 6231869"/>
                    <a:gd name="connsiteY6" fmla="*/ 446 h 3912056"/>
                    <a:gd name="connsiteX7" fmla="*/ 6109407 w 6231869"/>
                    <a:gd name="connsiteY7" fmla="*/ 0 h 3912056"/>
                    <a:gd name="connsiteX0" fmla="*/ 6109407 w 6263187"/>
                    <a:gd name="connsiteY0" fmla="*/ 0 h 3912056"/>
                    <a:gd name="connsiteX1" fmla="*/ 4227908 w 6263187"/>
                    <a:gd name="connsiteY1" fmla="*/ 622123 h 3912056"/>
                    <a:gd name="connsiteX2" fmla="*/ 2290505 w 6263187"/>
                    <a:gd name="connsiteY2" fmla="*/ 721102 h 3912056"/>
                    <a:gd name="connsiteX3" fmla="*/ 2033147 w 6263187"/>
                    <a:gd name="connsiteY3" fmla="*/ 2285446 h 3912056"/>
                    <a:gd name="connsiteX4" fmla="*/ 849905 w 6263187"/>
                    <a:gd name="connsiteY4" fmla="*/ 2817129 h 3912056"/>
                    <a:gd name="connsiteX5" fmla="*/ 16433 w 6263187"/>
                    <a:gd name="connsiteY5" fmla="*/ 3789385 h 3912056"/>
                    <a:gd name="connsiteX6" fmla="*/ 0 w 6263187"/>
                    <a:gd name="connsiteY6" fmla="*/ 446 h 3912056"/>
                    <a:gd name="connsiteX7" fmla="*/ 6109407 w 6263187"/>
                    <a:gd name="connsiteY7" fmla="*/ 0 h 3912056"/>
                    <a:gd name="connsiteX0" fmla="*/ 6109407 w 6251157"/>
                    <a:gd name="connsiteY0" fmla="*/ 53381 h 3965437"/>
                    <a:gd name="connsiteX1" fmla="*/ 4141687 w 6251157"/>
                    <a:gd name="connsiteY1" fmla="*/ 775590 h 3965437"/>
                    <a:gd name="connsiteX2" fmla="*/ 2290505 w 6251157"/>
                    <a:gd name="connsiteY2" fmla="*/ 774483 h 3965437"/>
                    <a:gd name="connsiteX3" fmla="*/ 2033147 w 6251157"/>
                    <a:gd name="connsiteY3" fmla="*/ 2338827 h 3965437"/>
                    <a:gd name="connsiteX4" fmla="*/ 849905 w 6251157"/>
                    <a:gd name="connsiteY4" fmla="*/ 2870510 h 3965437"/>
                    <a:gd name="connsiteX5" fmla="*/ 16433 w 6251157"/>
                    <a:gd name="connsiteY5" fmla="*/ 3842766 h 3965437"/>
                    <a:gd name="connsiteX6" fmla="*/ 0 w 6251157"/>
                    <a:gd name="connsiteY6" fmla="*/ 53827 h 3965437"/>
                    <a:gd name="connsiteX7" fmla="*/ 6109407 w 6251157"/>
                    <a:gd name="connsiteY7" fmla="*/ 53381 h 3965437"/>
                    <a:gd name="connsiteX0" fmla="*/ 6109407 w 6249177"/>
                    <a:gd name="connsiteY0" fmla="*/ 53381 h 3965437"/>
                    <a:gd name="connsiteX1" fmla="*/ 4141687 w 6249177"/>
                    <a:gd name="connsiteY1" fmla="*/ 775590 h 3965437"/>
                    <a:gd name="connsiteX2" fmla="*/ 2520428 w 6249177"/>
                    <a:gd name="connsiteY2" fmla="*/ 1131930 h 3965437"/>
                    <a:gd name="connsiteX3" fmla="*/ 2033147 w 6249177"/>
                    <a:gd name="connsiteY3" fmla="*/ 2338827 h 3965437"/>
                    <a:gd name="connsiteX4" fmla="*/ 849905 w 6249177"/>
                    <a:gd name="connsiteY4" fmla="*/ 2870510 h 3965437"/>
                    <a:gd name="connsiteX5" fmla="*/ 16433 w 6249177"/>
                    <a:gd name="connsiteY5" fmla="*/ 3842766 h 3965437"/>
                    <a:gd name="connsiteX6" fmla="*/ 0 w 6249177"/>
                    <a:gd name="connsiteY6" fmla="*/ 53827 h 3965437"/>
                    <a:gd name="connsiteX7" fmla="*/ 6109407 w 6249177"/>
                    <a:gd name="connsiteY7" fmla="*/ 53381 h 3965437"/>
                    <a:gd name="connsiteX0" fmla="*/ 6109407 w 6258571"/>
                    <a:gd name="connsiteY0" fmla="*/ 72445 h 3984501"/>
                    <a:gd name="connsiteX1" fmla="*/ 4227908 w 6258571"/>
                    <a:gd name="connsiteY1" fmla="*/ 1052016 h 3984501"/>
                    <a:gd name="connsiteX2" fmla="*/ 2520428 w 6258571"/>
                    <a:gd name="connsiteY2" fmla="*/ 1150994 h 3984501"/>
                    <a:gd name="connsiteX3" fmla="*/ 2033147 w 6258571"/>
                    <a:gd name="connsiteY3" fmla="*/ 2357891 h 3984501"/>
                    <a:gd name="connsiteX4" fmla="*/ 849905 w 6258571"/>
                    <a:gd name="connsiteY4" fmla="*/ 2889574 h 3984501"/>
                    <a:gd name="connsiteX5" fmla="*/ 16433 w 6258571"/>
                    <a:gd name="connsiteY5" fmla="*/ 3861830 h 3984501"/>
                    <a:gd name="connsiteX6" fmla="*/ 0 w 6258571"/>
                    <a:gd name="connsiteY6" fmla="*/ 72891 h 3984501"/>
                    <a:gd name="connsiteX7" fmla="*/ 6109407 w 6258571"/>
                    <a:gd name="connsiteY7" fmla="*/ 72445 h 3984501"/>
                    <a:gd name="connsiteX0" fmla="*/ 6109407 w 6224172"/>
                    <a:gd name="connsiteY0" fmla="*/ 72445 h 3984501"/>
                    <a:gd name="connsiteX1" fmla="*/ 4227908 w 6224172"/>
                    <a:gd name="connsiteY1" fmla="*/ 1052016 h 3984501"/>
                    <a:gd name="connsiteX2" fmla="*/ 2520428 w 6224172"/>
                    <a:gd name="connsiteY2" fmla="*/ 1150994 h 3984501"/>
                    <a:gd name="connsiteX3" fmla="*/ 2033147 w 6224172"/>
                    <a:gd name="connsiteY3" fmla="*/ 2357891 h 3984501"/>
                    <a:gd name="connsiteX4" fmla="*/ 849905 w 6224172"/>
                    <a:gd name="connsiteY4" fmla="*/ 2889574 h 3984501"/>
                    <a:gd name="connsiteX5" fmla="*/ 16433 w 6224172"/>
                    <a:gd name="connsiteY5" fmla="*/ 3861830 h 3984501"/>
                    <a:gd name="connsiteX6" fmla="*/ 0 w 6224172"/>
                    <a:gd name="connsiteY6" fmla="*/ 72891 h 3984501"/>
                    <a:gd name="connsiteX7" fmla="*/ 6109407 w 6224172"/>
                    <a:gd name="connsiteY7" fmla="*/ 72445 h 3984501"/>
                    <a:gd name="connsiteX0" fmla="*/ 6109407 w 6241461"/>
                    <a:gd name="connsiteY0" fmla="*/ 72445 h 3984501"/>
                    <a:gd name="connsiteX1" fmla="*/ 4227908 w 6241461"/>
                    <a:gd name="connsiteY1" fmla="*/ 1052016 h 3984501"/>
                    <a:gd name="connsiteX2" fmla="*/ 2520428 w 6241461"/>
                    <a:gd name="connsiteY2" fmla="*/ 1150994 h 3984501"/>
                    <a:gd name="connsiteX3" fmla="*/ 2033147 w 6241461"/>
                    <a:gd name="connsiteY3" fmla="*/ 2357891 h 3984501"/>
                    <a:gd name="connsiteX4" fmla="*/ 849905 w 6241461"/>
                    <a:gd name="connsiteY4" fmla="*/ 2889574 h 3984501"/>
                    <a:gd name="connsiteX5" fmla="*/ 16433 w 6241461"/>
                    <a:gd name="connsiteY5" fmla="*/ 3861830 h 3984501"/>
                    <a:gd name="connsiteX6" fmla="*/ 0 w 6241461"/>
                    <a:gd name="connsiteY6" fmla="*/ 72891 h 3984501"/>
                    <a:gd name="connsiteX7" fmla="*/ 6109407 w 6241461"/>
                    <a:gd name="connsiteY7" fmla="*/ 72445 h 3984501"/>
                    <a:gd name="connsiteX0" fmla="*/ 6109407 w 6201346"/>
                    <a:gd name="connsiteY0" fmla="*/ 55500 h 3967556"/>
                    <a:gd name="connsiteX1" fmla="*/ 3739321 w 6201346"/>
                    <a:gd name="connsiteY1" fmla="*/ 806305 h 3967556"/>
                    <a:gd name="connsiteX2" fmla="*/ 2520428 w 6201346"/>
                    <a:gd name="connsiteY2" fmla="*/ 1134049 h 3967556"/>
                    <a:gd name="connsiteX3" fmla="*/ 2033147 w 6201346"/>
                    <a:gd name="connsiteY3" fmla="*/ 2340946 h 3967556"/>
                    <a:gd name="connsiteX4" fmla="*/ 849905 w 6201346"/>
                    <a:gd name="connsiteY4" fmla="*/ 2872629 h 3967556"/>
                    <a:gd name="connsiteX5" fmla="*/ 16433 w 6201346"/>
                    <a:gd name="connsiteY5" fmla="*/ 3844885 h 3967556"/>
                    <a:gd name="connsiteX6" fmla="*/ 0 w 6201346"/>
                    <a:gd name="connsiteY6" fmla="*/ 55946 h 3967556"/>
                    <a:gd name="connsiteX7" fmla="*/ 6109407 w 6201346"/>
                    <a:gd name="connsiteY7" fmla="*/ 55500 h 3967556"/>
                    <a:gd name="connsiteX0" fmla="*/ 6109407 w 6211840"/>
                    <a:gd name="connsiteY0" fmla="*/ 55500 h 3967556"/>
                    <a:gd name="connsiteX1" fmla="*/ 3739321 w 6211840"/>
                    <a:gd name="connsiteY1" fmla="*/ 806305 h 3967556"/>
                    <a:gd name="connsiteX2" fmla="*/ 2549169 w 6211840"/>
                    <a:gd name="connsiteY2" fmla="*/ 1405710 h 3967556"/>
                    <a:gd name="connsiteX3" fmla="*/ 2033147 w 6211840"/>
                    <a:gd name="connsiteY3" fmla="*/ 2340946 h 3967556"/>
                    <a:gd name="connsiteX4" fmla="*/ 849905 w 6211840"/>
                    <a:gd name="connsiteY4" fmla="*/ 2872629 h 3967556"/>
                    <a:gd name="connsiteX5" fmla="*/ 16433 w 6211840"/>
                    <a:gd name="connsiteY5" fmla="*/ 3844885 h 3967556"/>
                    <a:gd name="connsiteX6" fmla="*/ 0 w 6211840"/>
                    <a:gd name="connsiteY6" fmla="*/ 55946 h 3967556"/>
                    <a:gd name="connsiteX7" fmla="*/ 6109407 w 6211840"/>
                    <a:gd name="connsiteY7" fmla="*/ 55500 h 3967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211840" h="3967556">
                      <a:moveTo>
                        <a:pt x="6109407" y="55500"/>
                      </a:moveTo>
                      <a:cubicBezTo>
                        <a:pt x="6732627" y="180560"/>
                        <a:pt x="4332694" y="581270"/>
                        <a:pt x="3739321" y="806305"/>
                      </a:cubicBezTo>
                      <a:cubicBezTo>
                        <a:pt x="3145948" y="1031340"/>
                        <a:pt x="2833531" y="1149936"/>
                        <a:pt x="2549169" y="1405710"/>
                      </a:cubicBezTo>
                      <a:cubicBezTo>
                        <a:pt x="2264807" y="1661484"/>
                        <a:pt x="2316358" y="2096460"/>
                        <a:pt x="2033147" y="2340946"/>
                      </a:cubicBezTo>
                      <a:cubicBezTo>
                        <a:pt x="1749936" y="2585432"/>
                        <a:pt x="1123753" y="2574313"/>
                        <a:pt x="849905" y="2872629"/>
                      </a:cubicBezTo>
                      <a:cubicBezTo>
                        <a:pt x="576057" y="3170945"/>
                        <a:pt x="16720" y="4345629"/>
                        <a:pt x="16433" y="3844885"/>
                      </a:cubicBezTo>
                      <a:cubicBezTo>
                        <a:pt x="15745" y="2643863"/>
                        <a:pt x="15057" y="1171182"/>
                        <a:pt x="0" y="55946"/>
                      </a:cubicBezTo>
                      <a:cubicBezTo>
                        <a:pt x="2036469" y="55797"/>
                        <a:pt x="5486187" y="-69560"/>
                        <a:pt x="6109407" y="5550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 dirty="0"/>
                </a:p>
              </p:txBody>
            </p:sp>
          </p:grpSp>
          <p:grpSp>
            <p:nvGrpSpPr>
              <p:cNvPr id="234" name="กลุ่ม 233">
                <a:extLst>
                  <a:ext uri="{FF2B5EF4-FFF2-40B4-BE49-F238E27FC236}">
                    <a16:creationId xmlns:a16="http://schemas.microsoft.com/office/drawing/2014/main" id="{E368475C-3663-49B4-BE11-7001736FAA4B}"/>
                  </a:ext>
                </a:extLst>
              </p:cNvPr>
              <p:cNvGrpSpPr/>
              <p:nvPr/>
            </p:nvGrpSpPr>
            <p:grpSpPr>
              <a:xfrm flipH="1" flipV="1">
                <a:off x="3659829" y="569056"/>
                <a:ext cx="5503933" cy="4625727"/>
                <a:chOff x="-13854" y="-53779"/>
                <a:chExt cx="5988928" cy="5448712"/>
              </a:xfrm>
              <a:gradFill>
                <a:gsLst>
                  <a:gs pos="0">
                    <a:srgbClr val="FEE882"/>
                  </a:gs>
                  <a:gs pos="73000">
                    <a:srgbClr val="FEE882"/>
                  </a:gs>
                  <a:gs pos="100000">
                    <a:srgbClr val="FEE882"/>
                  </a:gs>
                </a:gsLst>
                <a:path path="circle">
                  <a:fillToRect l="50000" t="50000" r="50000" b="50000"/>
                </a:path>
              </a:gradFill>
            </p:grpSpPr>
            <p:sp>
              <p:nvSpPr>
                <p:cNvPr id="370" name="รูปแบบอิสระ: รูปร่าง 369">
                  <a:extLst>
                    <a:ext uri="{FF2B5EF4-FFF2-40B4-BE49-F238E27FC236}">
                      <a16:creationId xmlns:a16="http://schemas.microsoft.com/office/drawing/2014/main" id="{C9DEA87C-A327-41BE-A17C-565D51BE9D94}"/>
                    </a:ext>
                  </a:extLst>
                </p:cNvPr>
                <p:cNvSpPr/>
                <p:nvPr/>
              </p:nvSpPr>
              <p:spPr>
                <a:xfrm>
                  <a:off x="-13854" y="415635"/>
                  <a:ext cx="3654961" cy="4979298"/>
                </a:xfrm>
                <a:custGeom>
                  <a:avLst/>
                  <a:gdLst>
                    <a:gd name="connsiteX0" fmla="*/ 3034146 w 3034146"/>
                    <a:gd name="connsiteY0" fmla="*/ 0 h 4724400"/>
                    <a:gd name="connsiteX1" fmla="*/ 1676400 w 3034146"/>
                    <a:gd name="connsiteY1" fmla="*/ 1939636 h 4724400"/>
                    <a:gd name="connsiteX2" fmla="*/ 831273 w 3034146"/>
                    <a:gd name="connsiteY2" fmla="*/ 2521527 h 4724400"/>
                    <a:gd name="connsiteX3" fmla="*/ 498764 w 3034146"/>
                    <a:gd name="connsiteY3" fmla="*/ 4322618 h 4724400"/>
                    <a:gd name="connsiteX4" fmla="*/ 13855 w 3034146"/>
                    <a:gd name="connsiteY4" fmla="*/ 4724400 h 4724400"/>
                    <a:gd name="connsiteX5" fmla="*/ 0 w 3034146"/>
                    <a:gd name="connsiteY5" fmla="*/ 41564 h 4724400"/>
                    <a:gd name="connsiteX6" fmla="*/ 3034146 w 3034146"/>
                    <a:gd name="connsiteY6" fmla="*/ 0 h 4724400"/>
                    <a:gd name="connsiteX0" fmla="*/ 3034146 w 3034146"/>
                    <a:gd name="connsiteY0" fmla="*/ 0 h 5021667"/>
                    <a:gd name="connsiteX1" fmla="*/ 1676400 w 3034146"/>
                    <a:gd name="connsiteY1" fmla="*/ 1939636 h 5021667"/>
                    <a:gd name="connsiteX2" fmla="*/ 831273 w 3034146"/>
                    <a:gd name="connsiteY2" fmla="*/ 2521527 h 5021667"/>
                    <a:gd name="connsiteX3" fmla="*/ 498764 w 3034146"/>
                    <a:gd name="connsiteY3" fmla="*/ 4322618 h 5021667"/>
                    <a:gd name="connsiteX4" fmla="*/ 13855 w 3034146"/>
                    <a:gd name="connsiteY4" fmla="*/ 4724400 h 5021667"/>
                    <a:gd name="connsiteX5" fmla="*/ 0 w 3034146"/>
                    <a:gd name="connsiteY5" fmla="*/ 41564 h 5021667"/>
                    <a:gd name="connsiteX6" fmla="*/ 3034146 w 3034146"/>
                    <a:gd name="connsiteY6" fmla="*/ 0 h 5021667"/>
                    <a:gd name="connsiteX0" fmla="*/ 3034146 w 3034146"/>
                    <a:gd name="connsiteY0" fmla="*/ 0 h 5021667"/>
                    <a:gd name="connsiteX1" fmla="*/ 1676400 w 3034146"/>
                    <a:gd name="connsiteY1" fmla="*/ 1939636 h 5021667"/>
                    <a:gd name="connsiteX2" fmla="*/ 831273 w 3034146"/>
                    <a:gd name="connsiteY2" fmla="*/ 2521527 h 5021667"/>
                    <a:gd name="connsiteX3" fmla="*/ 498764 w 3034146"/>
                    <a:gd name="connsiteY3" fmla="*/ 4322618 h 5021667"/>
                    <a:gd name="connsiteX4" fmla="*/ 13855 w 3034146"/>
                    <a:gd name="connsiteY4" fmla="*/ 4724400 h 5021667"/>
                    <a:gd name="connsiteX5" fmla="*/ 0 w 3034146"/>
                    <a:gd name="connsiteY5" fmla="*/ 41564 h 5021667"/>
                    <a:gd name="connsiteX6" fmla="*/ 3034146 w 3034146"/>
                    <a:gd name="connsiteY6" fmla="*/ 0 h 5021667"/>
                    <a:gd name="connsiteX0" fmla="*/ 3034146 w 3073956"/>
                    <a:gd name="connsiteY0" fmla="*/ 0 h 5021667"/>
                    <a:gd name="connsiteX1" fmla="*/ 1676400 w 3073956"/>
                    <a:gd name="connsiteY1" fmla="*/ 1939636 h 5021667"/>
                    <a:gd name="connsiteX2" fmla="*/ 831273 w 3073956"/>
                    <a:gd name="connsiteY2" fmla="*/ 2521527 h 5021667"/>
                    <a:gd name="connsiteX3" fmla="*/ 498764 w 3073956"/>
                    <a:gd name="connsiteY3" fmla="*/ 4322618 h 5021667"/>
                    <a:gd name="connsiteX4" fmla="*/ 13855 w 3073956"/>
                    <a:gd name="connsiteY4" fmla="*/ 4724400 h 5021667"/>
                    <a:gd name="connsiteX5" fmla="*/ 0 w 3073956"/>
                    <a:gd name="connsiteY5" fmla="*/ 41564 h 5021667"/>
                    <a:gd name="connsiteX6" fmla="*/ 3034146 w 3073956"/>
                    <a:gd name="connsiteY6" fmla="*/ 0 h 5021667"/>
                    <a:gd name="connsiteX0" fmla="*/ 3034146 w 3101237"/>
                    <a:gd name="connsiteY0" fmla="*/ 0 h 5021667"/>
                    <a:gd name="connsiteX1" fmla="*/ 2286000 w 3101237"/>
                    <a:gd name="connsiteY1" fmla="*/ 2119745 h 5021667"/>
                    <a:gd name="connsiteX2" fmla="*/ 831273 w 3101237"/>
                    <a:gd name="connsiteY2" fmla="*/ 2521527 h 5021667"/>
                    <a:gd name="connsiteX3" fmla="*/ 498764 w 3101237"/>
                    <a:gd name="connsiteY3" fmla="*/ 4322618 h 5021667"/>
                    <a:gd name="connsiteX4" fmla="*/ 13855 w 3101237"/>
                    <a:gd name="connsiteY4" fmla="*/ 4724400 h 5021667"/>
                    <a:gd name="connsiteX5" fmla="*/ 0 w 3101237"/>
                    <a:gd name="connsiteY5" fmla="*/ 41564 h 5021667"/>
                    <a:gd name="connsiteX6" fmla="*/ 3034146 w 3101237"/>
                    <a:gd name="connsiteY6" fmla="*/ 0 h 5021667"/>
                    <a:gd name="connsiteX0" fmla="*/ 3740728 w 3780989"/>
                    <a:gd name="connsiteY0" fmla="*/ 13854 h 4980103"/>
                    <a:gd name="connsiteX1" fmla="*/ 2286000 w 3780989"/>
                    <a:gd name="connsiteY1" fmla="*/ 2078181 h 4980103"/>
                    <a:gd name="connsiteX2" fmla="*/ 831273 w 3780989"/>
                    <a:gd name="connsiteY2" fmla="*/ 2479963 h 4980103"/>
                    <a:gd name="connsiteX3" fmla="*/ 498764 w 3780989"/>
                    <a:gd name="connsiteY3" fmla="*/ 4281054 h 4980103"/>
                    <a:gd name="connsiteX4" fmla="*/ 13855 w 3780989"/>
                    <a:gd name="connsiteY4" fmla="*/ 4682836 h 4980103"/>
                    <a:gd name="connsiteX5" fmla="*/ 0 w 3780989"/>
                    <a:gd name="connsiteY5" fmla="*/ 0 h 4980103"/>
                    <a:gd name="connsiteX6" fmla="*/ 3740728 w 3780989"/>
                    <a:gd name="connsiteY6" fmla="*/ 13854 h 4980103"/>
                    <a:gd name="connsiteX0" fmla="*/ 3740728 w 3803936"/>
                    <a:gd name="connsiteY0" fmla="*/ 13854 h 4980103"/>
                    <a:gd name="connsiteX1" fmla="*/ 2826327 w 3803936"/>
                    <a:gd name="connsiteY1" fmla="*/ 1884217 h 4980103"/>
                    <a:gd name="connsiteX2" fmla="*/ 831273 w 3803936"/>
                    <a:gd name="connsiteY2" fmla="*/ 2479963 h 4980103"/>
                    <a:gd name="connsiteX3" fmla="*/ 498764 w 3803936"/>
                    <a:gd name="connsiteY3" fmla="*/ 4281054 h 4980103"/>
                    <a:gd name="connsiteX4" fmla="*/ 13855 w 3803936"/>
                    <a:gd name="connsiteY4" fmla="*/ 4682836 h 4980103"/>
                    <a:gd name="connsiteX5" fmla="*/ 0 w 3803936"/>
                    <a:gd name="connsiteY5" fmla="*/ 0 h 4980103"/>
                    <a:gd name="connsiteX6" fmla="*/ 3740728 w 3803936"/>
                    <a:gd name="connsiteY6" fmla="*/ 13854 h 4980103"/>
                    <a:gd name="connsiteX0" fmla="*/ 3740728 w 3819518"/>
                    <a:gd name="connsiteY0" fmla="*/ 13854 h 4980103"/>
                    <a:gd name="connsiteX1" fmla="*/ 2826327 w 3819518"/>
                    <a:gd name="connsiteY1" fmla="*/ 1884217 h 4980103"/>
                    <a:gd name="connsiteX2" fmla="*/ 831273 w 3819518"/>
                    <a:gd name="connsiteY2" fmla="*/ 2479963 h 4980103"/>
                    <a:gd name="connsiteX3" fmla="*/ 498764 w 3819518"/>
                    <a:gd name="connsiteY3" fmla="*/ 4281054 h 4980103"/>
                    <a:gd name="connsiteX4" fmla="*/ 13855 w 3819518"/>
                    <a:gd name="connsiteY4" fmla="*/ 4682836 h 4980103"/>
                    <a:gd name="connsiteX5" fmla="*/ 0 w 3819518"/>
                    <a:gd name="connsiteY5" fmla="*/ 0 h 4980103"/>
                    <a:gd name="connsiteX6" fmla="*/ 3740728 w 3819518"/>
                    <a:gd name="connsiteY6" fmla="*/ 13854 h 4980103"/>
                    <a:gd name="connsiteX0" fmla="*/ 3699165 w 3764759"/>
                    <a:gd name="connsiteY0" fmla="*/ 0 h 4980103"/>
                    <a:gd name="connsiteX1" fmla="*/ 2826327 w 3764759"/>
                    <a:gd name="connsiteY1" fmla="*/ 1884217 h 4980103"/>
                    <a:gd name="connsiteX2" fmla="*/ 831273 w 3764759"/>
                    <a:gd name="connsiteY2" fmla="*/ 2479963 h 4980103"/>
                    <a:gd name="connsiteX3" fmla="*/ 498764 w 3764759"/>
                    <a:gd name="connsiteY3" fmla="*/ 4281054 h 4980103"/>
                    <a:gd name="connsiteX4" fmla="*/ 13855 w 3764759"/>
                    <a:gd name="connsiteY4" fmla="*/ 4682836 h 4980103"/>
                    <a:gd name="connsiteX5" fmla="*/ 0 w 3764759"/>
                    <a:gd name="connsiteY5" fmla="*/ 0 h 4980103"/>
                    <a:gd name="connsiteX6" fmla="*/ 3699165 w 3764759"/>
                    <a:gd name="connsiteY6" fmla="*/ 0 h 4980103"/>
                    <a:gd name="connsiteX0" fmla="*/ 3408220 w 3496956"/>
                    <a:gd name="connsiteY0" fmla="*/ 0 h 4993957"/>
                    <a:gd name="connsiteX1" fmla="*/ 2826327 w 3496956"/>
                    <a:gd name="connsiteY1" fmla="*/ 1898071 h 4993957"/>
                    <a:gd name="connsiteX2" fmla="*/ 831273 w 3496956"/>
                    <a:gd name="connsiteY2" fmla="*/ 2493817 h 4993957"/>
                    <a:gd name="connsiteX3" fmla="*/ 498764 w 3496956"/>
                    <a:gd name="connsiteY3" fmla="*/ 4294908 h 4993957"/>
                    <a:gd name="connsiteX4" fmla="*/ 13855 w 3496956"/>
                    <a:gd name="connsiteY4" fmla="*/ 4696690 h 4993957"/>
                    <a:gd name="connsiteX5" fmla="*/ 0 w 3496956"/>
                    <a:gd name="connsiteY5" fmla="*/ 13854 h 4993957"/>
                    <a:gd name="connsiteX6" fmla="*/ 3408220 w 3496956"/>
                    <a:gd name="connsiteY6" fmla="*/ 0 h 4993957"/>
                    <a:gd name="connsiteX0" fmla="*/ 3408220 w 3460882"/>
                    <a:gd name="connsiteY0" fmla="*/ 0 h 4993957"/>
                    <a:gd name="connsiteX1" fmla="*/ 2355272 w 3460882"/>
                    <a:gd name="connsiteY1" fmla="*/ 1787235 h 4993957"/>
                    <a:gd name="connsiteX2" fmla="*/ 831273 w 3460882"/>
                    <a:gd name="connsiteY2" fmla="*/ 2493817 h 4993957"/>
                    <a:gd name="connsiteX3" fmla="*/ 498764 w 3460882"/>
                    <a:gd name="connsiteY3" fmla="*/ 4294908 h 4993957"/>
                    <a:gd name="connsiteX4" fmla="*/ 13855 w 3460882"/>
                    <a:gd name="connsiteY4" fmla="*/ 4696690 h 4993957"/>
                    <a:gd name="connsiteX5" fmla="*/ 0 w 3460882"/>
                    <a:gd name="connsiteY5" fmla="*/ 13854 h 4993957"/>
                    <a:gd name="connsiteX6" fmla="*/ 3408220 w 3460882"/>
                    <a:gd name="connsiteY6" fmla="*/ 0 h 4993957"/>
                    <a:gd name="connsiteX0" fmla="*/ 3408220 w 3461814"/>
                    <a:gd name="connsiteY0" fmla="*/ 0 h 4997951"/>
                    <a:gd name="connsiteX1" fmla="*/ 2355272 w 3461814"/>
                    <a:gd name="connsiteY1" fmla="*/ 1787235 h 4997951"/>
                    <a:gd name="connsiteX2" fmla="*/ 706582 w 3461814"/>
                    <a:gd name="connsiteY2" fmla="*/ 2369126 h 4997951"/>
                    <a:gd name="connsiteX3" fmla="*/ 498764 w 3461814"/>
                    <a:gd name="connsiteY3" fmla="*/ 4294908 h 4997951"/>
                    <a:gd name="connsiteX4" fmla="*/ 13855 w 3461814"/>
                    <a:gd name="connsiteY4" fmla="*/ 4696690 h 4997951"/>
                    <a:gd name="connsiteX5" fmla="*/ 0 w 3461814"/>
                    <a:gd name="connsiteY5" fmla="*/ 13854 h 4997951"/>
                    <a:gd name="connsiteX6" fmla="*/ 3408220 w 3461814"/>
                    <a:gd name="connsiteY6" fmla="*/ 0 h 4997951"/>
                    <a:gd name="connsiteX0" fmla="*/ 3505202 w 3555152"/>
                    <a:gd name="connsiteY0" fmla="*/ 13855 h 4984097"/>
                    <a:gd name="connsiteX1" fmla="*/ 2355272 w 3555152"/>
                    <a:gd name="connsiteY1" fmla="*/ 1773381 h 4984097"/>
                    <a:gd name="connsiteX2" fmla="*/ 706582 w 3555152"/>
                    <a:gd name="connsiteY2" fmla="*/ 2355272 h 4984097"/>
                    <a:gd name="connsiteX3" fmla="*/ 498764 w 3555152"/>
                    <a:gd name="connsiteY3" fmla="*/ 4281054 h 4984097"/>
                    <a:gd name="connsiteX4" fmla="*/ 13855 w 3555152"/>
                    <a:gd name="connsiteY4" fmla="*/ 4682836 h 4984097"/>
                    <a:gd name="connsiteX5" fmla="*/ 0 w 3555152"/>
                    <a:gd name="connsiteY5" fmla="*/ 0 h 4984097"/>
                    <a:gd name="connsiteX6" fmla="*/ 3505202 w 3555152"/>
                    <a:gd name="connsiteY6" fmla="*/ 13855 h 4984097"/>
                    <a:gd name="connsiteX0" fmla="*/ 3505202 w 3509945"/>
                    <a:gd name="connsiteY0" fmla="*/ 13855 h 4984097"/>
                    <a:gd name="connsiteX1" fmla="*/ 2355272 w 3509945"/>
                    <a:gd name="connsiteY1" fmla="*/ 1773381 h 4984097"/>
                    <a:gd name="connsiteX2" fmla="*/ 706582 w 3509945"/>
                    <a:gd name="connsiteY2" fmla="*/ 2355272 h 4984097"/>
                    <a:gd name="connsiteX3" fmla="*/ 498764 w 3509945"/>
                    <a:gd name="connsiteY3" fmla="*/ 4281054 h 4984097"/>
                    <a:gd name="connsiteX4" fmla="*/ 13855 w 3509945"/>
                    <a:gd name="connsiteY4" fmla="*/ 4682836 h 4984097"/>
                    <a:gd name="connsiteX5" fmla="*/ 0 w 3509945"/>
                    <a:gd name="connsiteY5" fmla="*/ 0 h 4984097"/>
                    <a:gd name="connsiteX6" fmla="*/ 3505202 w 3509945"/>
                    <a:gd name="connsiteY6" fmla="*/ 13855 h 4984097"/>
                    <a:gd name="connsiteX0" fmla="*/ 3505202 w 3510195"/>
                    <a:gd name="connsiteY0" fmla="*/ 13855 h 4984097"/>
                    <a:gd name="connsiteX1" fmla="*/ 2355272 w 3510195"/>
                    <a:gd name="connsiteY1" fmla="*/ 1773381 h 4984097"/>
                    <a:gd name="connsiteX2" fmla="*/ 706582 w 3510195"/>
                    <a:gd name="connsiteY2" fmla="*/ 2355272 h 4984097"/>
                    <a:gd name="connsiteX3" fmla="*/ 498764 w 3510195"/>
                    <a:gd name="connsiteY3" fmla="*/ 4281054 h 4984097"/>
                    <a:gd name="connsiteX4" fmla="*/ 13855 w 3510195"/>
                    <a:gd name="connsiteY4" fmla="*/ 4682836 h 4984097"/>
                    <a:gd name="connsiteX5" fmla="*/ 0 w 3510195"/>
                    <a:gd name="connsiteY5" fmla="*/ 0 h 4984097"/>
                    <a:gd name="connsiteX6" fmla="*/ 3505202 w 3510195"/>
                    <a:gd name="connsiteY6" fmla="*/ 13855 h 4984097"/>
                    <a:gd name="connsiteX0" fmla="*/ 3505202 w 3510379"/>
                    <a:gd name="connsiteY0" fmla="*/ 13855 h 4984097"/>
                    <a:gd name="connsiteX1" fmla="*/ 2382981 w 3510379"/>
                    <a:gd name="connsiteY1" fmla="*/ 1911927 h 4984097"/>
                    <a:gd name="connsiteX2" fmla="*/ 706582 w 3510379"/>
                    <a:gd name="connsiteY2" fmla="*/ 2355272 h 4984097"/>
                    <a:gd name="connsiteX3" fmla="*/ 498764 w 3510379"/>
                    <a:gd name="connsiteY3" fmla="*/ 4281054 h 4984097"/>
                    <a:gd name="connsiteX4" fmla="*/ 13855 w 3510379"/>
                    <a:gd name="connsiteY4" fmla="*/ 4682836 h 4984097"/>
                    <a:gd name="connsiteX5" fmla="*/ 0 w 3510379"/>
                    <a:gd name="connsiteY5" fmla="*/ 0 h 4984097"/>
                    <a:gd name="connsiteX6" fmla="*/ 3505202 w 3510379"/>
                    <a:gd name="connsiteY6" fmla="*/ 13855 h 4984097"/>
                    <a:gd name="connsiteX0" fmla="*/ 3865420 w 3868973"/>
                    <a:gd name="connsiteY0" fmla="*/ 13855 h 4984097"/>
                    <a:gd name="connsiteX1" fmla="*/ 2382981 w 3868973"/>
                    <a:gd name="connsiteY1" fmla="*/ 1911927 h 4984097"/>
                    <a:gd name="connsiteX2" fmla="*/ 706582 w 3868973"/>
                    <a:gd name="connsiteY2" fmla="*/ 2355272 h 4984097"/>
                    <a:gd name="connsiteX3" fmla="*/ 498764 w 3868973"/>
                    <a:gd name="connsiteY3" fmla="*/ 4281054 h 4984097"/>
                    <a:gd name="connsiteX4" fmla="*/ 13855 w 3868973"/>
                    <a:gd name="connsiteY4" fmla="*/ 4682836 h 4984097"/>
                    <a:gd name="connsiteX5" fmla="*/ 0 w 3868973"/>
                    <a:gd name="connsiteY5" fmla="*/ 0 h 4984097"/>
                    <a:gd name="connsiteX6" fmla="*/ 3865420 w 3868973"/>
                    <a:gd name="connsiteY6" fmla="*/ 13855 h 4984097"/>
                    <a:gd name="connsiteX0" fmla="*/ 3865420 w 3873426"/>
                    <a:gd name="connsiteY0" fmla="*/ 13855 h 4984097"/>
                    <a:gd name="connsiteX1" fmla="*/ 2992581 w 3873426"/>
                    <a:gd name="connsiteY1" fmla="*/ 1717964 h 4984097"/>
                    <a:gd name="connsiteX2" fmla="*/ 706582 w 3873426"/>
                    <a:gd name="connsiteY2" fmla="*/ 2355272 h 4984097"/>
                    <a:gd name="connsiteX3" fmla="*/ 498764 w 3873426"/>
                    <a:gd name="connsiteY3" fmla="*/ 4281054 h 4984097"/>
                    <a:gd name="connsiteX4" fmla="*/ 13855 w 3873426"/>
                    <a:gd name="connsiteY4" fmla="*/ 4682836 h 4984097"/>
                    <a:gd name="connsiteX5" fmla="*/ 0 w 3873426"/>
                    <a:gd name="connsiteY5" fmla="*/ 0 h 4984097"/>
                    <a:gd name="connsiteX6" fmla="*/ 3865420 w 3873426"/>
                    <a:gd name="connsiteY6" fmla="*/ 13855 h 4984097"/>
                    <a:gd name="connsiteX0" fmla="*/ 3865420 w 3873179"/>
                    <a:gd name="connsiteY0" fmla="*/ 13855 h 4980543"/>
                    <a:gd name="connsiteX1" fmla="*/ 2992581 w 3873179"/>
                    <a:gd name="connsiteY1" fmla="*/ 1717964 h 4980543"/>
                    <a:gd name="connsiteX2" fmla="*/ 803564 w 3873179"/>
                    <a:gd name="connsiteY2" fmla="*/ 2466109 h 4980543"/>
                    <a:gd name="connsiteX3" fmla="*/ 498764 w 3873179"/>
                    <a:gd name="connsiteY3" fmla="*/ 4281054 h 4980543"/>
                    <a:gd name="connsiteX4" fmla="*/ 13855 w 3873179"/>
                    <a:gd name="connsiteY4" fmla="*/ 4682836 h 4980543"/>
                    <a:gd name="connsiteX5" fmla="*/ 0 w 3873179"/>
                    <a:gd name="connsiteY5" fmla="*/ 0 h 4980543"/>
                    <a:gd name="connsiteX6" fmla="*/ 3865420 w 3873179"/>
                    <a:gd name="connsiteY6" fmla="*/ 13855 h 4980543"/>
                    <a:gd name="connsiteX0" fmla="*/ 3532911 w 3549464"/>
                    <a:gd name="connsiteY0" fmla="*/ 138545 h 4980543"/>
                    <a:gd name="connsiteX1" fmla="*/ 2992581 w 3549464"/>
                    <a:gd name="connsiteY1" fmla="*/ 1717964 h 4980543"/>
                    <a:gd name="connsiteX2" fmla="*/ 803564 w 3549464"/>
                    <a:gd name="connsiteY2" fmla="*/ 2466109 h 4980543"/>
                    <a:gd name="connsiteX3" fmla="*/ 498764 w 3549464"/>
                    <a:gd name="connsiteY3" fmla="*/ 4281054 h 4980543"/>
                    <a:gd name="connsiteX4" fmla="*/ 13855 w 3549464"/>
                    <a:gd name="connsiteY4" fmla="*/ 4682836 h 4980543"/>
                    <a:gd name="connsiteX5" fmla="*/ 0 w 3549464"/>
                    <a:gd name="connsiteY5" fmla="*/ 0 h 4980543"/>
                    <a:gd name="connsiteX6" fmla="*/ 3532911 w 3549464"/>
                    <a:gd name="connsiteY6" fmla="*/ 138545 h 4980543"/>
                    <a:gd name="connsiteX0" fmla="*/ 3546766 w 3562611"/>
                    <a:gd name="connsiteY0" fmla="*/ 0 h 5008253"/>
                    <a:gd name="connsiteX1" fmla="*/ 2992581 w 3562611"/>
                    <a:gd name="connsiteY1" fmla="*/ 1745674 h 5008253"/>
                    <a:gd name="connsiteX2" fmla="*/ 803564 w 3562611"/>
                    <a:gd name="connsiteY2" fmla="*/ 2493819 h 5008253"/>
                    <a:gd name="connsiteX3" fmla="*/ 498764 w 3562611"/>
                    <a:gd name="connsiteY3" fmla="*/ 4308764 h 5008253"/>
                    <a:gd name="connsiteX4" fmla="*/ 13855 w 3562611"/>
                    <a:gd name="connsiteY4" fmla="*/ 4710546 h 5008253"/>
                    <a:gd name="connsiteX5" fmla="*/ 0 w 3562611"/>
                    <a:gd name="connsiteY5" fmla="*/ 27710 h 5008253"/>
                    <a:gd name="connsiteX6" fmla="*/ 3546766 w 3562611"/>
                    <a:gd name="connsiteY6" fmla="*/ 0 h 5008253"/>
                    <a:gd name="connsiteX0" fmla="*/ 3546766 w 3706909"/>
                    <a:gd name="connsiteY0" fmla="*/ 0 h 5008253"/>
                    <a:gd name="connsiteX1" fmla="*/ 2992581 w 3706909"/>
                    <a:gd name="connsiteY1" fmla="*/ 1745674 h 5008253"/>
                    <a:gd name="connsiteX2" fmla="*/ 803564 w 3706909"/>
                    <a:gd name="connsiteY2" fmla="*/ 2493819 h 5008253"/>
                    <a:gd name="connsiteX3" fmla="*/ 498764 w 3706909"/>
                    <a:gd name="connsiteY3" fmla="*/ 4308764 h 5008253"/>
                    <a:gd name="connsiteX4" fmla="*/ 13855 w 3706909"/>
                    <a:gd name="connsiteY4" fmla="*/ 4710546 h 5008253"/>
                    <a:gd name="connsiteX5" fmla="*/ 0 w 3706909"/>
                    <a:gd name="connsiteY5" fmla="*/ 27710 h 5008253"/>
                    <a:gd name="connsiteX6" fmla="*/ 3546766 w 3706909"/>
                    <a:gd name="connsiteY6" fmla="*/ 0 h 5008253"/>
                    <a:gd name="connsiteX0" fmla="*/ 3546766 w 3576888"/>
                    <a:gd name="connsiteY0" fmla="*/ 0 h 5008253"/>
                    <a:gd name="connsiteX1" fmla="*/ 2992581 w 3576888"/>
                    <a:gd name="connsiteY1" fmla="*/ 1745674 h 5008253"/>
                    <a:gd name="connsiteX2" fmla="*/ 803564 w 3576888"/>
                    <a:gd name="connsiteY2" fmla="*/ 2493819 h 5008253"/>
                    <a:gd name="connsiteX3" fmla="*/ 498764 w 3576888"/>
                    <a:gd name="connsiteY3" fmla="*/ 4308764 h 5008253"/>
                    <a:gd name="connsiteX4" fmla="*/ 13855 w 3576888"/>
                    <a:gd name="connsiteY4" fmla="*/ 4710546 h 5008253"/>
                    <a:gd name="connsiteX5" fmla="*/ 0 w 3576888"/>
                    <a:gd name="connsiteY5" fmla="*/ 27710 h 5008253"/>
                    <a:gd name="connsiteX6" fmla="*/ 3546766 w 3576888"/>
                    <a:gd name="connsiteY6" fmla="*/ 0 h 5008253"/>
                    <a:gd name="connsiteX0" fmla="*/ 3546766 w 3560729"/>
                    <a:gd name="connsiteY0" fmla="*/ 0 h 5008253"/>
                    <a:gd name="connsiteX1" fmla="*/ 2604653 w 3560729"/>
                    <a:gd name="connsiteY1" fmla="*/ 1814947 h 5008253"/>
                    <a:gd name="connsiteX2" fmla="*/ 803564 w 3560729"/>
                    <a:gd name="connsiteY2" fmla="*/ 2493819 h 5008253"/>
                    <a:gd name="connsiteX3" fmla="*/ 498764 w 3560729"/>
                    <a:gd name="connsiteY3" fmla="*/ 4308764 h 5008253"/>
                    <a:gd name="connsiteX4" fmla="*/ 13855 w 3560729"/>
                    <a:gd name="connsiteY4" fmla="*/ 4710546 h 5008253"/>
                    <a:gd name="connsiteX5" fmla="*/ 0 w 3560729"/>
                    <a:gd name="connsiteY5" fmla="*/ 27710 h 5008253"/>
                    <a:gd name="connsiteX6" fmla="*/ 3546766 w 3560729"/>
                    <a:gd name="connsiteY6" fmla="*/ 0 h 5008253"/>
                    <a:gd name="connsiteX0" fmla="*/ 3546766 w 3560729"/>
                    <a:gd name="connsiteY0" fmla="*/ 0 h 5022108"/>
                    <a:gd name="connsiteX1" fmla="*/ 2604653 w 3560729"/>
                    <a:gd name="connsiteY1" fmla="*/ 1828802 h 5022108"/>
                    <a:gd name="connsiteX2" fmla="*/ 803564 w 3560729"/>
                    <a:gd name="connsiteY2" fmla="*/ 2507674 h 5022108"/>
                    <a:gd name="connsiteX3" fmla="*/ 498764 w 3560729"/>
                    <a:gd name="connsiteY3" fmla="*/ 4322619 h 5022108"/>
                    <a:gd name="connsiteX4" fmla="*/ 13855 w 3560729"/>
                    <a:gd name="connsiteY4" fmla="*/ 4724401 h 5022108"/>
                    <a:gd name="connsiteX5" fmla="*/ 0 w 3560729"/>
                    <a:gd name="connsiteY5" fmla="*/ 41565 h 5022108"/>
                    <a:gd name="connsiteX6" fmla="*/ 3546766 w 3560729"/>
                    <a:gd name="connsiteY6" fmla="*/ 0 h 5022108"/>
                    <a:gd name="connsiteX0" fmla="*/ 3546766 w 3560729"/>
                    <a:gd name="connsiteY0" fmla="*/ 0 h 5028368"/>
                    <a:gd name="connsiteX1" fmla="*/ 2604653 w 3560729"/>
                    <a:gd name="connsiteY1" fmla="*/ 1828802 h 5028368"/>
                    <a:gd name="connsiteX2" fmla="*/ 803564 w 3560729"/>
                    <a:gd name="connsiteY2" fmla="*/ 2313710 h 5028368"/>
                    <a:gd name="connsiteX3" fmla="*/ 498764 w 3560729"/>
                    <a:gd name="connsiteY3" fmla="*/ 4322619 h 5028368"/>
                    <a:gd name="connsiteX4" fmla="*/ 13855 w 3560729"/>
                    <a:gd name="connsiteY4" fmla="*/ 4724401 h 5028368"/>
                    <a:gd name="connsiteX5" fmla="*/ 0 w 3560729"/>
                    <a:gd name="connsiteY5" fmla="*/ 41565 h 5028368"/>
                    <a:gd name="connsiteX6" fmla="*/ 3546766 w 3560729"/>
                    <a:gd name="connsiteY6" fmla="*/ 0 h 5028368"/>
                    <a:gd name="connsiteX0" fmla="*/ 3546766 w 3567061"/>
                    <a:gd name="connsiteY0" fmla="*/ 0 h 5028368"/>
                    <a:gd name="connsiteX1" fmla="*/ 2826326 w 3567061"/>
                    <a:gd name="connsiteY1" fmla="*/ 1731820 h 5028368"/>
                    <a:gd name="connsiteX2" fmla="*/ 803564 w 3567061"/>
                    <a:gd name="connsiteY2" fmla="*/ 2313710 h 5028368"/>
                    <a:gd name="connsiteX3" fmla="*/ 498764 w 3567061"/>
                    <a:gd name="connsiteY3" fmla="*/ 4322619 h 5028368"/>
                    <a:gd name="connsiteX4" fmla="*/ 13855 w 3567061"/>
                    <a:gd name="connsiteY4" fmla="*/ 4724401 h 5028368"/>
                    <a:gd name="connsiteX5" fmla="*/ 0 w 3567061"/>
                    <a:gd name="connsiteY5" fmla="*/ 41565 h 5028368"/>
                    <a:gd name="connsiteX6" fmla="*/ 3546766 w 3567061"/>
                    <a:gd name="connsiteY6" fmla="*/ 0 h 5028368"/>
                    <a:gd name="connsiteX0" fmla="*/ 3546766 w 3567061"/>
                    <a:gd name="connsiteY0" fmla="*/ 0 h 4939815"/>
                    <a:gd name="connsiteX1" fmla="*/ 2826326 w 3567061"/>
                    <a:gd name="connsiteY1" fmla="*/ 1731820 h 4939815"/>
                    <a:gd name="connsiteX2" fmla="*/ 803564 w 3567061"/>
                    <a:gd name="connsiteY2" fmla="*/ 2313710 h 4939815"/>
                    <a:gd name="connsiteX3" fmla="*/ 1066801 w 3567061"/>
                    <a:gd name="connsiteY3" fmla="*/ 3782292 h 4939815"/>
                    <a:gd name="connsiteX4" fmla="*/ 13855 w 3567061"/>
                    <a:gd name="connsiteY4" fmla="*/ 4724401 h 4939815"/>
                    <a:gd name="connsiteX5" fmla="*/ 0 w 3567061"/>
                    <a:gd name="connsiteY5" fmla="*/ 41565 h 4939815"/>
                    <a:gd name="connsiteX6" fmla="*/ 3546766 w 3567061"/>
                    <a:gd name="connsiteY6" fmla="*/ 0 h 4939815"/>
                    <a:gd name="connsiteX0" fmla="*/ 3546766 w 3567427"/>
                    <a:gd name="connsiteY0" fmla="*/ 0 h 4944652"/>
                    <a:gd name="connsiteX1" fmla="*/ 2826326 w 3567427"/>
                    <a:gd name="connsiteY1" fmla="*/ 1731820 h 4944652"/>
                    <a:gd name="connsiteX2" fmla="*/ 748145 w 3567427"/>
                    <a:gd name="connsiteY2" fmla="*/ 2050474 h 4944652"/>
                    <a:gd name="connsiteX3" fmla="*/ 1066801 w 3567427"/>
                    <a:gd name="connsiteY3" fmla="*/ 3782292 h 4944652"/>
                    <a:gd name="connsiteX4" fmla="*/ 13855 w 3567427"/>
                    <a:gd name="connsiteY4" fmla="*/ 4724401 h 4944652"/>
                    <a:gd name="connsiteX5" fmla="*/ 0 w 3567427"/>
                    <a:gd name="connsiteY5" fmla="*/ 41565 h 4944652"/>
                    <a:gd name="connsiteX6" fmla="*/ 3546766 w 3567427"/>
                    <a:gd name="connsiteY6" fmla="*/ 0 h 4944652"/>
                    <a:gd name="connsiteX0" fmla="*/ 3546766 w 3566619"/>
                    <a:gd name="connsiteY0" fmla="*/ 0 h 4940065"/>
                    <a:gd name="connsiteX1" fmla="*/ 2826326 w 3566619"/>
                    <a:gd name="connsiteY1" fmla="*/ 1731820 h 4940065"/>
                    <a:gd name="connsiteX2" fmla="*/ 872836 w 3566619"/>
                    <a:gd name="connsiteY2" fmla="*/ 2299856 h 4940065"/>
                    <a:gd name="connsiteX3" fmla="*/ 1066801 w 3566619"/>
                    <a:gd name="connsiteY3" fmla="*/ 3782292 h 4940065"/>
                    <a:gd name="connsiteX4" fmla="*/ 13855 w 3566619"/>
                    <a:gd name="connsiteY4" fmla="*/ 4724401 h 4940065"/>
                    <a:gd name="connsiteX5" fmla="*/ 0 w 3566619"/>
                    <a:gd name="connsiteY5" fmla="*/ 41565 h 4940065"/>
                    <a:gd name="connsiteX6" fmla="*/ 3546766 w 3566619"/>
                    <a:gd name="connsiteY6" fmla="*/ 0 h 4940065"/>
                    <a:gd name="connsiteX0" fmla="*/ 3546766 w 3566619"/>
                    <a:gd name="connsiteY0" fmla="*/ 0 h 4943391"/>
                    <a:gd name="connsiteX1" fmla="*/ 2826326 w 3566619"/>
                    <a:gd name="connsiteY1" fmla="*/ 1731820 h 4943391"/>
                    <a:gd name="connsiteX2" fmla="*/ 872836 w 3566619"/>
                    <a:gd name="connsiteY2" fmla="*/ 2299856 h 4943391"/>
                    <a:gd name="connsiteX3" fmla="*/ 1343891 w 3566619"/>
                    <a:gd name="connsiteY3" fmla="*/ 3810001 h 4943391"/>
                    <a:gd name="connsiteX4" fmla="*/ 13855 w 3566619"/>
                    <a:gd name="connsiteY4" fmla="*/ 4724401 h 4943391"/>
                    <a:gd name="connsiteX5" fmla="*/ 0 w 3566619"/>
                    <a:gd name="connsiteY5" fmla="*/ 41565 h 4943391"/>
                    <a:gd name="connsiteX6" fmla="*/ 3546766 w 3566619"/>
                    <a:gd name="connsiteY6" fmla="*/ 0 h 4943391"/>
                    <a:gd name="connsiteX0" fmla="*/ 3546766 w 3566619"/>
                    <a:gd name="connsiteY0" fmla="*/ 0 h 4955848"/>
                    <a:gd name="connsiteX1" fmla="*/ 2826326 w 3566619"/>
                    <a:gd name="connsiteY1" fmla="*/ 1731820 h 4955848"/>
                    <a:gd name="connsiteX2" fmla="*/ 872836 w 3566619"/>
                    <a:gd name="connsiteY2" fmla="*/ 2299856 h 4955848"/>
                    <a:gd name="connsiteX3" fmla="*/ 1136073 w 3566619"/>
                    <a:gd name="connsiteY3" fmla="*/ 3906983 h 4955848"/>
                    <a:gd name="connsiteX4" fmla="*/ 13855 w 3566619"/>
                    <a:gd name="connsiteY4" fmla="*/ 4724401 h 4955848"/>
                    <a:gd name="connsiteX5" fmla="*/ 0 w 3566619"/>
                    <a:gd name="connsiteY5" fmla="*/ 41565 h 4955848"/>
                    <a:gd name="connsiteX6" fmla="*/ 3546766 w 3566619"/>
                    <a:gd name="connsiteY6" fmla="*/ 0 h 4955848"/>
                    <a:gd name="connsiteX0" fmla="*/ 3546766 w 3609882"/>
                    <a:gd name="connsiteY0" fmla="*/ 0 h 4955848"/>
                    <a:gd name="connsiteX1" fmla="*/ 3214254 w 3609882"/>
                    <a:gd name="connsiteY1" fmla="*/ 1579420 h 4955848"/>
                    <a:gd name="connsiteX2" fmla="*/ 872836 w 3609882"/>
                    <a:gd name="connsiteY2" fmla="*/ 2299856 h 4955848"/>
                    <a:gd name="connsiteX3" fmla="*/ 1136073 w 3609882"/>
                    <a:gd name="connsiteY3" fmla="*/ 3906983 h 4955848"/>
                    <a:gd name="connsiteX4" fmla="*/ 13855 w 3609882"/>
                    <a:gd name="connsiteY4" fmla="*/ 4724401 h 4955848"/>
                    <a:gd name="connsiteX5" fmla="*/ 0 w 3609882"/>
                    <a:gd name="connsiteY5" fmla="*/ 41565 h 4955848"/>
                    <a:gd name="connsiteX6" fmla="*/ 3546766 w 3609882"/>
                    <a:gd name="connsiteY6" fmla="*/ 0 h 4955848"/>
                    <a:gd name="connsiteX0" fmla="*/ 3546766 w 3609882"/>
                    <a:gd name="connsiteY0" fmla="*/ 0 h 4957825"/>
                    <a:gd name="connsiteX1" fmla="*/ 3214254 w 3609882"/>
                    <a:gd name="connsiteY1" fmla="*/ 1579420 h 4957825"/>
                    <a:gd name="connsiteX2" fmla="*/ 872836 w 3609882"/>
                    <a:gd name="connsiteY2" fmla="*/ 2299856 h 4957825"/>
                    <a:gd name="connsiteX3" fmla="*/ 1136073 w 3609882"/>
                    <a:gd name="connsiteY3" fmla="*/ 3906983 h 4957825"/>
                    <a:gd name="connsiteX4" fmla="*/ 13855 w 3609882"/>
                    <a:gd name="connsiteY4" fmla="*/ 4724401 h 4957825"/>
                    <a:gd name="connsiteX5" fmla="*/ 0 w 3609882"/>
                    <a:gd name="connsiteY5" fmla="*/ 41565 h 4957825"/>
                    <a:gd name="connsiteX6" fmla="*/ 3546766 w 3609882"/>
                    <a:gd name="connsiteY6" fmla="*/ 0 h 4957825"/>
                    <a:gd name="connsiteX0" fmla="*/ 3635098 w 3698214"/>
                    <a:gd name="connsiteY0" fmla="*/ 0 h 4956688"/>
                    <a:gd name="connsiteX1" fmla="*/ 3302586 w 3698214"/>
                    <a:gd name="connsiteY1" fmla="*/ 1579420 h 4956688"/>
                    <a:gd name="connsiteX2" fmla="*/ 961168 w 3698214"/>
                    <a:gd name="connsiteY2" fmla="*/ 2299856 h 4956688"/>
                    <a:gd name="connsiteX3" fmla="*/ 1432223 w 3698214"/>
                    <a:gd name="connsiteY3" fmla="*/ 4045529 h 4956688"/>
                    <a:gd name="connsiteX4" fmla="*/ 102187 w 3698214"/>
                    <a:gd name="connsiteY4" fmla="*/ 4724401 h 4956688"/>
                    <a:gd name="connsiteX5" fmla="*/ 88332 w 3698214"/>
                    <a:gd name="connsiteY5" fmla="*/ 41565 h 4956688"/>
                    <a:gd name="connsiteX6" fmla="*/ 3635098 w 3698214"/>
                    <a:gd name="connsiteY6" fmla="*/ 0 h 4956688"/>
                    <a:gd name="connsiteX0" fmla="*/ 3635098 w 3698214"/>
                    <a:gd name="connsiteY0" fmla="*/ 0 h 4956688"/>
                    <a:gd name="connsiteX1" fmla="*/ 3302586 w 3698214"/>
                    <a:gd name="connsiteY1" fmla="*/ 1579420 h 4956688"/>
                    <a:gd name="connsiteX2" fmla="*/ 961168 w 3698214"/>
                    <a:gd name="connsiteY2" fmla="*/ 2299856 h 4956688"/>
                    <a:gd name="connsiteX3" fmla="*/ 1432223 w 3698214"/>
                    <a:gd name="connsiteY3" fmla="*/ 4045529 h 4956688"/>
                    <a:gd name="connsiteX4" fmla="*/ 102187 w 3698214"/>
                    <a:gd name="connsiteY4" fmla="*/ 4724401 h 4956688"/>
                    <a:gd name="connsiteX5" fmla="*/ 88332 w 3698214"/>
                    <a:gd name="connsiteY5" fmla="*/ 41565 h 4956688"/>
                    <a:gd name="connsiteX6" fmla="*/ 3635098 w 3698214"/>
                    <a:gd name="connsiteY6" fmla="*/ 0 h 4956688"/>
                    <a:gd name="connsiteX0" fmla="*/ 3635098 w 3698214"/>
                    <a:gd name="connsiteY0" fmla="*/ 0 h 4956688"/>
                    <a:gd name="connsiteX1" fmla="*/ 3302586 w 3698214"/>
                    <a:gd name="connsiteY1" fmla="*/ 1579420 h 4956688"/>
                    <a:gd name="connsiteX2" fmla="*/ 961168 w 3698214"/>
                    <a:gd name="connsiteY2" fmla="*/ 2299856 h 4956688"/>
                    <a:gd name="connsiteX3" fmla="*/ 1432223 w 3698214"/>
                    <a:gd name="connsiteY3" fmla="*/ 4045529 h 4956688"/>
                    <a:gd name="connsiteX4" fmla="*/ 102187 w 3698214"/>
                    <a:gd name="connsiteY4" fmla="*/ 4724401 h 4956688"/>
                    <a:gd name="connsiteX5" fmla="*/ 88332 w 3698214"/>
                    <a:gd name="connsiteY5" fmla="*/ 41565 h 4956688"/>
                    <a:gd name="connsiteX6" fmla="*/ 3635098 w 3698214"/>
                    <a:gd name="connsiteY6" fmla="*/ 0 h 4956688"/>
                    <a:gd name="connsiteX0" fmla="*/ 3591845 w 3654961"/>
                    <a:gd name="connsiteY0" fmla="*/ 0 h 4968373"/>
                    <a:gd name="connsiteX1" fmla="*/ 3259333 w 3654961"/>
                    <a:gd name="connsiteY1" fmla="*/ 1579420 h 4968373"/>
                    <a:gd name="connsiteX2" fmla="*/ 917915 w 3654961"/>
                    <a:gd name="connsiteY2" fmla="*/ 2299856 h 4968373"/>
                    <a:gd name="connsiteX3" fmla="*/ 1388970 w 3654961"/>
                    <a:gd name="connsiteY3" fmla="*/ 4045529 h 4968373"/>
                    <a:gd name="connsiteX4" fmla="*/ 58934 w 3654961"/>
                    <a:gd name="connsiteY4" fmla="*/ 4724401 h 4968373"/>
                    <a:gd name="connsiteX5" fmla="*/ 45079 w 3654961"/>
                    <a:gd name="connsiteY5" fmla="*/ 41565 h 4968373"/>
                    <a:gd name="connsiteX6" fmla="*/ 3591845 w 3654961"/>
                    <a:gd name="connsiteY6" fmla="*/ 0 h 4968373"/>
                    <a:gd name="connsiteX0" fmla="*/ 3591845 w 3654961"/>
                    <a:gd name="connsiteY0" fmla="*/ 0 h 4967280"/>
                    <a:gd name="connsiteX1" fmla="*/ 3259333 w 3654961"/>
                    <a:gd name="connsiteY1" fmla="*/ 1579420 h 4967280"/>
                    <a:gd name="connsiteX2" fmla="*/ 917915 w 3654961"/>
                    <a:gd name="connsiteY2" fmla="*/ 2299856 h 4967280"/>
                    <a:gd name="connsiteX3" fmla="*/ 1388970 w 3654961"/>
                    <a:gd name="connsiteY3" fmla="*/ 4045529 h 4967280"/>
                    <a:gd name="connsiteX4" fmla="*/ 58934 w 3654961"/>
                    <a:gd name="connsiteY4" fmla="*/ 4724401 h 4967280"/>
                    <a:gd name="connsiteX5" fmla="*/ 45079 w 3654961"/>
                    <a:gd name="connsiteY5" fmla="*/ 41565 h 4967280"/>
                    <a:gd name="connsiteX6" fmla="*/ 3591845 w 3654961"/>
                    <a:gd name="connsiteY6" fmla="*/ 0 h 4967280"/>
                    <a:gd name="connsiteX0" fmla="*/ 3591845 w 3654961"/>
                    <a:gd name="connsiteY0" fmla="*/ 0 h 4979298"/>
                    <a:gd name="connsiteX1" fmla="*/ 3259333 w 3654961"/>
                    <a:gd name="connsiteY1" fmla="*/ 1579420 h 4979298"/>
                    <a:gd name="connsiteX2" fmla="*/ 917915 w 3654961"/>
                    <a:gd name="connsiteY2" fmla="*/ 2299856 h 4979298"/>
                    <a:gd name="connsiteX3" fmla="*/ 1388970 w 3654961"/>
                    <a:gd name="connsiteY3" fmla="*/ 4045529 h 4979298"/>
                    <a:gd name="connsiteX4" fmla="*/ 58934 w 3654961"/>
                    <a:gd name="connsiteY4" fmla="*/ 4738255 h 4979298"/>
                    <a:gd name="connsiteX5" fmla="*/ 45079 w 3654961"/>
                    <a:gd name="connsiteY5" fmla="*/ 41565 h 4979298"/>
                    <a:gd name="connsiteX6" fmla="*/ 3591845 w 3654961"/>
                    <a:gd name="connsiteY6" fmla="*/ 0 h 49792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654961" h="4979298">
                      <a:moveTo>
                        <a:pt x="3591845" y="0"/>
                      </a:moveTo>
                      <a:cubicBezTo>
                        <a:pt x="3704991" y="635000"/>
                        <a:pt x="3704988" y="1196111"/>
                        <a:pt x="3259333" y="1579420"/>
                      </a:cubicBezTo>
                      <a:cubicBezTo>
                        <a:pt x="2813678" y="1962729"/>
                        <a:pt x="1229642" y="1888838"/>
                        <a:pt x="917915" y="2299856"/>
                      </a:cubicBezTo>
                      <a:cubicBezTo>
                        <a:pt x="606188" y="2710874"/>
                        <a:pt x="1532133" y="3639129"/>
                        <a:pt x="1388970" y="4045529"/>
                      </a:cubicBezTo>
                      <a:cubicBezTo>
                        <a:pt x="1245807" y="4451929"/>
                        <a:pt x="185461" y="5430703"/>
                        <a:pt x="58934" y="4738255"/>
                      </a:cubicBezTo>
                      <a:cubicBezTo>
                        <a:pt x="-67593" y="4045807"/>
                        <a:pt x="49697" y="1602510"/>
                        <a:pt x="45079" y="41565"/>
                      </a:cubicBezTo>
                      <a:lnTo>
                        <a:pt x="3591845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84407" tIns="42203" rIns="84407" bIns="42203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th-TH" sz="1661"/>
                </a:p>
              </p:txBody>
            </p:sp>
            <p:sp>
              <p:nvSpPr>
                <p:cNvPr id="371" name="รูปแบบอิสระ: รูปร่าง 370">
                  <a:extLst>
                    <a:ext uri="{FF2B5EF4-FFF2-40B4-BE49-F238E27FC236}">
                      <a16:creationId xmlns:a16="http://schemas.microsoft.com/office/drawing/2014/main" id="{91413532-66D8-4024-B0A0-8CB492625570}"/>
                    </a:ext>
                  </a:extLst>
                </p:cNvPr>
                <p:cNvSpPr/>
                <p:nvPr/>
              </p:nvSpPr>
              <p:spPr>
                <a:xfrm>
                  <a:off x="-13854" y="-53779"/>
                  <a:ext cx="5988928" cy="3844532"/>
                </a:xfrm>
                <a:custGeom>
                  <a:avLst/>
                  <a:gdLst>
                    <a:gd name="connsiteX0" fmla="*/ 5791200 w 5791200"/>
                    <a:gd name="connsiteY0" fmla="*/ 13854 h 3574472"/>
                    <a:gd name="connsiteX1" fmla="*/ 3061855 w 5791200"/>
                    <a:gd name="connsiteY1" fmla="*/ 678872 h 3574472"/>
                    <a:gd name="connsiteX2" fmla="*/ 2992582 w 5791200"/>
                    <a:gd name="connsiteY2" fmla="*/ 1607127 h 3574472"/>
                    <a:gd name="connsiteX3" fmla="*/ 1413164 w 5791200"/>
                    <a:gd name="connsiteY3" fmla="*/ 1870363 h 3574472"/>
                    <a:gd name="connsiteX4" fmla="*/ 0 w 5791200"/>
                    <a:gd name="connsiteY4" fmla="*/ 3574472 h 3574472"/>
                    <a:gd name="connsiteX5" fmla="*/ 55418 w 5791200"/>
                    <a:gd name="connsiteY5" fmla="*/ 0 h 3574472"/>
                    <a:gd name="connsiteX6" fmla="*/ 5791200 w 5791200"/>
                    <a:gd name="connsiteY6" fmla="*/ 13854 h 3574472"/>
                    <a:gd name="connsiteX0" fmla="*/ 5822003 w 5822003"/>
                    <a:gd name="connsiteY0" fmla="*/ 28151 h 3588769"/>
                    <a:gd name="connsiteX1" fmla="*/ 3092658 w 5822003"/>
                    <a:gd name="connsiteY1" fmla="*/ 693169 h 3588769"/>
                    <a:gd name="connsiteX2" fmla="*/ 3023385 w 5822003"/>
                    <a:gd name="connsiteY2" fmla="*/ 1621424 h 3588769"/>
                    <a:gd name="connsiteX3" fmla="*/ 1443967 w 5822003"/>
                    <a:gd name="connsiteY3" fmla="*/ 1884660 h 3588769"/>
                    <a:gd name="connsiteX4" fmla="*/ 30803 w 5822003"/>
                    <a:gd name="connsiteY4" fmla="*/ 3588769 h 3588769"/>
                    <a:gd name="connsiteX5" fmla="*/ 0 w 5822003"/>
                    <a:gd name="connsiteY5" fmla="*/ 0 h 3588769"/>
                    <a:gd name="connsiteX6" fmla="*/ 5822003 w 5822003"/>
                    <a:gd name="connsiteY6" fmla="*/ 28151 h 3588769"/>
                    <a:gd name="connsiteX0" fmla="*/ 5879484 w 5879484"/>
                    <a:gd name="connsiteY0" fmla="*/ 42449 h 3603067"/>
                    <a:gd name="connsiteX1" fmla="*/ 3150139 w 5879484"/>
                    <a:gd name="connsiteY1" fmla="*/ 707467 h 3603067"/>
                    <a:gd name="connsiteX2" fmla="*/ 3080866 w 5879484"/>
                    <a:gd name="connsiteY2" fmla="*/ 1635722 h 3603067"/>
                    <a:gd name="connsiteX3" fmla="*/ 1501448 w 5879484"/>
                    <a:gd name="connsiteY3" fmla="*/ 1898958 h 3603067"/>
                    <a:gd name="connsiteX4" fmla="*/ 88284 w 5879484"/>
                    <a:gd name="connsiteY4" fmla="*/ 3603067 h 3603067"/>
                    <a:gd name="connsiteX5" fmla="*/ 0 w 5879484"/>
                    <a:gd name="connsiteY5" fmla="*/ 0 h 3603067"/>
                    <a:gd name="connsiteX6" fmla="*/ 5879484 w 5879484"/>
                    <a:gd name="connsiteY6" fmla="*/ 42449 h 3603067"/>
                    <a:gd name="connsiteX0" fmla="*/ 5879484 w 5879484"/>
                    <a:gd name="connsiteY0" fmla="*/ 42449 h 3603067"/>
                    <a:gd name="connsiteX1" fmla="*/ 3150139 w 5879484"/>
                    <a:gd name="connsiteY1" fmla="*/ 707467 h 3603067"/>
                    <a:gd name="connsiteX2" fmla="*/ 3080866 w 5879484"/>
                    <a:gd name="connsiteY2" fmla="*/ 1635722 h 3603067"/>
                    <a:gd name="connsiteX3" fmla="*/ 1501448 w 5879484"/>
                    <a:gd name="connsiteY3" fmla="*/ 1898958 h 3603067"/>
                    <a:gd name="connsiteX4" fmla="*/ 2063 w 5879484"/>
                    <a:gd name="connsiteY4" fmla="*/ 3603067 h 3603067"/>
                    <a:gd name="connsiteX5" fmla="*/ 0 w 5879484"/>
                    <a:gd name="connsiteY5" fmla="*/ 0 h 3603067"/>
                    <a:gd name="connsiteX6" fmla="*/ 5879484 w 5879484"/>
                    <a:gd name="connsiteY6" fmla="*/ 42449 h 3603067"/>
                    <a:gd name="connsiteX0" fmla="*/ 6021126 w 6021126"/>
                    <a:gd name="connsiteY0" fmla="*/ 42449 h 3688855"/>
                    <a:gd name="connsiteX1" fmla="*/ 3291781 w 6021126"/>
                    <a:gd name="connsiteY1" fmla="*/ 707467 h 3688855"/>
                    <a:gd name="connsiteX2" fmla="*/ 3222508 w 6021126"/>
                    <a:gd name="connsiteY2" fmla="*/ 1635722 h 3688855"/>
                    <a:gd name="connsiteX3" fmla="*/ 1643090 w 6021126"/>
                    <a:gd name="connsiteY3" fmla="*/ 1898958 h 3688855"/>
                    <a:gd name="connsiteX4" fmla="*/ 2 w 6021126"/>
                    <a:gd name="connsiteY4" fmla="*/ 3688855 h 3688855"/>
                    <a:gd name="connsiteX5" fmla="*/ 141642 w 6021126"/>
                    <a:gd name="connsiteY5" fmla="*/ 0 h 3688855"/>
                    <a:gd name="connsiteX6" fmla="*/ 6021126 w 6021126"/>
                    <a:gd name="connsiteY6" fmla="*/ 42449 h 3688855"/>
                    <a:gd name="connsiteX0" fmla="*/ 6109408 w 6109408"/>
                    <a:gd name="connsiteY0" fmla="*/ 128236 h 3774642"/>
                    <a:gd name="connsiteX1" fmla="*/ 3380063 w 6109408"/>
                    <a:gd name="connsiteY1" fmla="*/ 793254 h 3774642"/>
                    <a:gd name="connsiteX2" fmla="*/ 3310790 w 6109408"/>
                    <a:gd name="connsiteY2" fmla="*/ 1721509 h 3774642"/>
                    <a:gd name="connsiteX3" fmla="*/ 1731372 w 6109408"/>
                    <a:gd name="connsiteY3" fmla="*/ 1984745 h 3774642"/>
                    <a:gd name="connsiteX4" fmla="*/ 88284 w 6109408"/>
                    <a:gd name="connsiteY4" fmla="*/ 3774642 h 3774642"/>
                    <a:gd name="connsiteX5" fmla="*/ 0 w 6109408"/>
                    <a:gd name="connsiteY5" fmla="*/ 0 h 3774642"/>
                    <a:gd name="connsiteX6" fmla="*/ 6109408 w 6109408"/>
                    <a:gd name="connsiteY6" fmla="*/ 128236 h 3774642"/>
                    <a:gd name="connsiteX0" fmla="*/ 6109408 w 6109408"/>
                    <a:gd name="connsiteY0" fmla="*/ 128236 h 3774642"/>
                    <a:gd name="connsiteX1" fmla="*/ 3380063 w 6109408"/>
                    <a:gd name="connsiteY1" fmla="*/ 793254 h 3774642"/>
                    <a:gd name="connsiteX2" fmla="*/ 3310790 w 6109408"/>
                    <a:gd name="connsiteY2" fmla="*/ 1721509 h 3774642"/>
                    <a:gd name="connsiteX3" fmla="*/ 1731372 w 6109408"/>
                    <a:gd name="connsiteY3" fmla="*/ 1984745 h 3774642"/>
                    <a:gd name="connsiteX4" fmla="*/ 88284 w 6109408"/>
                    <a:gd name="connsiteY4" fmla="*/ 3774642 h 3774642"/>
                    <a:gd name="connsiteX5" fmla="*/ 0 w 6109408"/>
                    <a:gd name="connsiteY5" fmla="*/ 0 h 3774642"/>
                    <a:gd name="connsiteX6" fmla="*/ 6109408 w 6109408"/>
                    <a:gd name="connsiteY6" fmla="*/ 128236 h 3774642"/>
                    <a:gd name="connsiteX0" fmla="*/ 6109408 w 6109408"/>
                    <a:gd name="connsiteY0" fmla="*/ 128236 h 3774642"/>
                    <a:gd name="connsiteX1" fmla="*/ 3380063 w 6109408"/>
                    <a:gd name="connsiteY1" fmla="*/ 793254 h 3774642"/>
                    <a:gd name="connsiteX2" fmla="*/ 3310790 w 6109408"/>
                    <a:gd name="connsiteY2" fmla="*/ 1721509 h 3774642"/>
                    <a:gd name="connsiteX3" fmla="*/ 1731372 w 6109408"/>
                    <a:gd name="connsiteY3" fmla="*/ 1984745 h 3774642"/>
                    <a:gd name="connsiteX4" fmla="*/ 88284 w 6109408"/>
                    <a:gd name="connsiteY4" fmla="*/ 3774642 h 3774642"/>
                    <a:gd name="connsiteX5" fmla="*/ 0 w 6109408"/>
                    <a:gd name="connsiteY5" fmla="*/ 0 h 3774642"/>
                    <a:gd name="connsiteX6" fmla="*/ 6109408 w 6109408"/>
                    <a:gd name="connsiteY6" fmla="*/ 128236 h 3774642"/>
                    <a:gd name="connsiteX0" fmla="*/ 6037557 w 6037557"/>
                    <a:gd name="connsiteY0" fmla="*/ 142533 h 3788939"/>
                    <a:gd name="connsiteX1" fmla="*/ 3308212 w 6037557"/>
                    <a:gd name="connsiteY1" fmla="*/ 807551 h 3788939"/>
                    <a:gd name="connsiteX2" fmla="*/ 3238939 w 6037557"/>
                    <a:gd name="connsiteY2" fmla="*/ 1735806 h 3788939"/>
                    <a:gd name="connsiteX3" fmla="*/ 1659521 w 6037557"/>
                    <a:gd name="connsiteY3" fmla="*/ 1999042 h 3788939"/>
                    <a:gd name="connsiteX4" fmla="*/ 16433 w 6037557"/>
                    <a:gd name="connsiteY4" fmla="*/ 3788939 h 3788939"/>
                    <a:gd name="connsiteX5" fmla="*/ 0 w 6037557"/>
                    <a:gd name="connsiteY5" fmla="*/ 0 h 3788939"/>
                    <a:gd name="connsiteX6" fmla="*/ 6037557 w 6037557"/>
                    <a:gd name="connsiteY6" fmla="*/ 142533 h 3788939"/>
                    <a:gd name="connsiteX0" fmla="*/ 6037557 w 6037557"/>
                    <a:gd name="connsiteY0" fmla="*/ 142533 h 3788939"/>
                    <a:gd name="connsiteX1" fmla="*/ 3308212 w 6037557"/>
                    <a:gd name="connsiteY1" fmla="*/ 807551 h 3788939"/>
                    <a:gd name="connsiteX2" fmla="*/ 3238939 w 6037557"/>
                    <a:gd name="connsiteY2" fmla="*/ 1735806 h 3788939"/>
                    <a:gd name="connsiteX3" fmla="*/ 1659521 w 6037557"/>
                    <a:gd name="connsiteY3" fmla="*/ 1999042 h 3788939"/>
                    <a:gd name="connsiteX4" fmla="*/ 16433 w 6037557"/>
                    <a:gd name="connsiteY4" fmla="*/ 3788939 h 3788939"/>
                    <a:gd name="connsiteX5" fmla="*/ 0 w 6037557"/>
                    <a:gd name="connsiteY5" fmla="*/ 0 h 3788939"/>
                    <a:gd name="connsiteX6" fmla="*/ 6037557 w 6037557"/>
                    <a:gd name="connsiteY6" fmla="*/ 142533 h 3788939"/>
                    <a:gd name="connsiteX0" fmla="*/ 6109407 w 6109407"/>
                    <a:gd name="connsiteY0" fmla="*/ 0 h 3789385"/>
                    <a:gd name="connsiteX1" fmla="*/ 3308212 w 6109407"/>
                    <a:gd name="connsiteY1" fmla="*/ 807997 h 3789385"/>
                    <a:gd name="connsiteX2" fmla="*/ 3238939 w 6109407"/>
                    <a:gd name="connsiteY2" fmla="*/ 1736252 h 3789385"/>
                    <a:gd name="connsiteX3" fmla="*/ 1659521 w 6109407"/>
                    <a:gd name="connsiteY3" fmla="*/ 1999488 h 3789385"/>
                    <a:gd name="connsiteX4" fmla="*/ 16433 w 6109407"/>
                    <a:gd name="connsiteY4" fmla="*/ 3789385 h 3789385"/>
                    <a:gd name="connsiteX5" fmla="*/ 0 w 6109407"/>
                    <a:gd name="connsiteY5" fmla="*/ 446 h 3789385"/>
                    <a:gd name="connsiteX6" fmla="*/ 6109407 w 6109407"/>
                    <a:gd name="connsiteY6" fmla="*/ 0 h 3789385"/>
                    <a:gd name="connsiteX0" fmla="*/ 6109407 w 6179364"/>
                    <a:gd name="connsiteY0" fmla="*/ 0 h 3789385"/>
                    <a:gd name="connsiteX1" fmla="*/ 3308212 w 6179364"/>
                    <a:gd name="connsiteY1" fmla="*/ 807997 h 3789385"/>
                    <a:gd name="connsiteX2" fmla="*/ 3238939 w 6179364"/>
                    <a:gd name="connsiteY2" fmla="*/ 1736252 h 3789385"/>
                    <a:gd name="connsiteX3" fmla="*/ 1659521 w 6179364"/>
                    <a:gd name="connsiteY3" fmla="*/ 1999488 h 3789385"/>
                    <a:gd name="connsiteX4" fmla="*/ 16433 w 6179364"/>
                    <a:gd name="connsiteY4" fmla="*/ 3789385 h 3789385"/>
                    <a:gd name="connsiteX5" fmla="*/ 0 w 6179364"/>
                    <a:gd name="connsiteY5" fmla="*/ 446 h 3789385"/>
                    <a:gd name="connsiteX6" fmla="*/ 6109407 w 6179364"/>
                    <a:gd name="connsiteY6" fmla="*/ 0 h 3789385"/>
                    <a:gd name="connsiteX0" fmla="*/ 6109407 w 6179364"/>
                    <a:gd name="connsiteY0" fmla="*/ 0 h 3789385"/>
                    <a:gd name="connsiteX1" fmla="*/ 3308212 w 6179364"/>
                    <a:gd name="connsiteY1" fmla="*/ 807997 h 3789385"/>
                    <a:gd name="connsiteX2" fmla="*/ 3238939 w 6179364"/>
                    <a:gd name="connsiteY2" fmla="*/ 1736252 h 3789385"/>
                    <a:gd name="connsiteX3" fmla="*/ 1659521 w 6179364"/>
                    <a:gd name="connsiteY3" fmla="*/ 1999488 h 3789385"/>
                    <a:gd name="connsiteX4" fmla="*/ 16433 w 6179364"/>
                    <a:gd name="connsiteY4" fmla="*/ 3789385 h 3789385"/>
                    <a:gd name="connsiteX5" fmla="*/ 0 w 6179364"/>
                    <a:gd name="connsiteY5" fmla="*/ 446 h 3789385"/>
                    <a:gd name="connsiteX6" fmla="*/ 6109407 w 6179364"/>
                    <a:gd name="connsiteY6" fmla="*/ 0 h 3789385"/>
                    <a:gd name="connsiteX0" fmla="*/ 6109407 w 6179364"/>
                    <a:gd name="connsiteY0" fmla="*/ 0 h 3826203"/>
                    <a:gd name="connsiteX1" fmla="*/ 3308212 w 6179364"/>
                    <a:gd name="connsiteY1" fmla="*/ 807997 h 3826203"/>
                    <a:gd name="connsiteX2" fmla="*/ 3238939 w 6179364"/>
                    <a:gd name="connsiteY2" fmla="*/ 1736252 h 3826203"/>
                    <a:gd name="connsiteX3" fmla="*/ 1659521 w 6179364"/>
                    <a:gd name="connsiteY3" fmla="*/ 1999488 h 3826203"/>
                    <a:gd name="connsiteX4" fmla="*/ 16433 w 6179364"/>
                    <a:gd name="connsiteY4" fmla="*/ 3789385 h 3826203"/>
                    <a:gd name="connsiteX5" fmla="*/ 0 w 6179364"/>
                    <a:gd name="connsiteY5" fmla="*/ 446 h 3826203"/>
                    <a:gd name="connsiteX6" fmla="*/ 6109407 w 6179364"/>
                    <a:gd name="connsiteY6" fmla="*/ 0 h 3826203"/>
                    <a:gd name="connsiteX0" fmla="*/ 6109407 w 6194666"/>
                    <a:gd name="connsiteY0" fmla="*/ 0 h 3826203"/>
                    <a:gd name="connsiteX1" fmla="*/ 3897392 w 6194666"/>
                    <a:gd name="connsiteY1" fmla="*/ 636422 h 3826203"/>
                    <a:gd name="connsiteX2" fmla="*/ 3238939 w 6194666"/>
                    <a:gd name="connsiteY2" fmla="*/ 1736252 h 3826203"/>
                    <a:gd name="connsiteX3" fmla="*/ 1659521 w 6194666"/>
                    <a:gd name="connsiteY3" fmla="*/ 1999488 h 3826203"/>
                    <a:gd name="connsiteX4" fmla="*/ 16433 w 6194666"/>
                    <a:gd name="connsiteY4" fmla="*/ 3789385 h 3826203"/>
                    <a:gd name="connsiteX5" fmla="*/ 0 w 6194666"/>
                    <a:gd name="connsiteY5" fmla="*/ 446 h 3826203"/>
                    <a:gd name="connsiteX6" fmla="*/ 6109407 w 6194666"/>
                    <a:gd name="connsiteY6" fmla="*/ 0 h 3826203"/>
                    <a:gd name="connsiteX0" fmla="*/ 6109407 w 6195622"/>
                    <a:gd name="connsiteY0" fmla="*/ 0 h 3830610"/>
                    <a:gd name="connsiteX1" fmla="*/ 3897392 w 6195622"/>
                    <a:gd name="connsiteY1" fmla="*/ 636422 h 3830610"/>
                    <a:gd name="connsiteX2" fmla="*/ 3052127 w 6195622"/>
                    <a:gd name="connsiteY2" fmla="*/ 1764848 h 3830610"/>
                    <a:gd name="connsiteX3" fmla="*/ 1659521 w 6195622"/>
                    <a:gd name="connsiteY3" fmla="*/ 1999488 h 3830610"/>
                    <a:gd name="connsiteX4" fmla="*/ 16433 w 6195622"/>
                    <a:gd name="connsiteY4" fmla="*/ 3789385 h 3830610"/>
                    <a:gd name="connsiteX5" fmla="*/ 0 w 6195622"/>
                    <a:gd name="connsiteY5" fmla="*/ 446 h 3830610"/>
                    <a:gd name="connsiteX6" fmla="*/ 6109407 w 6195622"/>
                    <a:gd name="connsiteY6" fmla="*/ 0 h 3830610"/>
                    <a:gd name="connsiteX0" fmla="*/ 6109407 w 6200522"/>
                    <a:gd name="connsiteY0" fmla="*/ 0 h 3830610"/>
                    <a:gd name="connsiteX1" fmla="*/ 4041094 w 6200522"/>
                    <a:gd name="connsiteY1" fmla="*/ 893784 h 3830610"/>
                    <a:gd name="connsiteX2" fmla="*/ 3052127 w 6200522"/>
                    <a:gd name="connsiteY2" fmla="*/ 1764848 h 3830610"/>
                    <a:gd name="connsiteX3" fmla="*/ 1659521 w 6200522"/>
                    <a:gd name="connsiteY3" fmla="*/ 1999488 h 3830610"/>
                    <a:gd name="connsiteX4" fmla="*/ 16433 w 6200522"/>
                    <a:gd name="connsiteY4" fmla="*/ 3789385 h 3830610"/>
                    <a:gd name="connsiteX5" fmla="*/ 0 w 6200522"/>
                    <a:gd name="connsiteY5" fmla="*/ 446 h 3830610"/>
                    <a:gd name="connsiteX6" fmla="*/ 6109407 w 6200522"/>
                    <a:gd name="connsiteY6" fmla="*/ 0 h 3830610"/>
                    <a:gd name="connsiteX0" fmla="*/ 6109407 w 6200522"/>
                    <a:gd name="connsiteY0" fmla="*/ 0 h 3906887"/>
                    <a:gd name="connsiteX1" fmla="*/ 4041094 w 6200522"/>
                    <a:gd name="connsiteY1" fmla="*/ 893784 h 3906887"/>
                    <a:gd name="connsiteX2" fmla="*/ 3052127 w 6200522"/>
                    <a:gd name="connsiteY2" fmla="*/ 1764848 h 3906887"/>
                    <a:gd name="connsiteX3" fmla="*/ 1659521 w 6200522"/>
                    <a:gd name="connsiteY3" fmla="*/ 1999488 h 3906887"/>
                    <a:gd name="connsiteX4" fmla="*/ 921756 w 6200522"/>
                    <a:gd name="connsiteY4" fmla="*/ 2860023 h 3906887"/>
                    <a:gd name="connsiteX5" fmla="*/ 16433 w 6200522"/>
                    <a:gd name="connsiteY5" fmla="*/ 3789385 h 3906887"/>
                    <a:gd name="connsiteX6" fmla="*/ 0 w 6200522"/>
                    <a:gd name="connsiteY6" fmla="*/ 446 h 3906887"/>
                    <a:gd name="connsiteX7" fmla="*/ 6109407 w 6200522"/>
                    <a:gd name="connsiteY7" fmla="*/ 0 h 3906887"/>
                    <a:gd name="connsiteX0" fmla="*/ 6109407 w 6210247"/>
                    <a:gd name="connsiteY0" fmla="*/ 0 h 3906887"/>
                    <a:gd name="connsiteX1" fmla="*/ 4285388 w 6210247"/>
                    <a:gd name="connsiteY1" fmla="*/ 793699 h 3906887"/>
                    <a:gd name="connsiteX2" fmla="*/ 3052127 w 6210247"/>
                    <a:gd name="connsiteY2" fmla="*/ 1764848 h 3906887"/>
                    <a:gd name="connsiteX3" fmla="*/ 1659521 w 6210247"/>
                    <a:gd name="connsiteY3" fmla="*/ 1999488 h 3906887"/>
                    <a:gd name="connsiteX4" fmla="*/ 921756 w 6210247"/>
                    <a:gd name="connsiteY4" fmla="*/ 2860023 h 3906887"/>
                    <a:gd name="connsiteX5" fmla="*/ 16433 w 6210247"/>
                    <a:gd name="connsiteY5" fmla="*/ 3789385 h 3906887"/>
                    <a:gd name="connsiteX6" fmla="*/ 0 w 6210247"/>
                    <a:gd name="connsiteY6" fmla="*/ 446 h 3906887"/>
                    <a:gd name="connsiteX7" fmla="*/ 6109407 w 6210247"/>
                    <a:gd name="connsiteY7" fmla="*/ 0 h 3906887"/>
                    <a:gd name="connsiteX0" fmla="*/ 6109407 w 6214422"/>
                    <a:gd name="connsiteY0" fmla="*/ 0 h 3906887"/>
                    <a:gd name="connsiteX1" fmla="*/ 4285388 w 6214422"/>
                    <a:gd name="connsiteY1" fmla="*/ 793699 h 3906887"/>
                    <a:gd name="connsiteX2" fmla="*/ 2477318 w 6214422"/>
                    <a:gd name="connsiteY2" fmla="*/ 964165 h 3906887"/>
                    <a:gd name="connsiteX3" fmla="*/ 1659521 w 6214422"/>
                    <a:gd name="connsiteY3" fmla="*/ 1999488 h 3906887"/>
                    <a:gd name="connsiteX4" fmla="*/ 921756 w 6214422"/>
                    <a:gd name="connsiteY4" fmla="*/ 2860023 h 3906887"/>
                    <a:gd name="connsiteX5" fmla="*/ 16433 w 6214422"/>
                    <a:gd name="connsiteY5" fmla="*/ 3789385 h 3906887"/>
                    <a:gd name="connsiteX6" fmla="*/ 0 w 6214422"/>
                    <a:gd name="connsiteY6" fmla="*/ 446 h 3906887"/>
                    <a:gd name="connsiteX7" fmla="*/ 6109407 w 6214422"/>
                    <a:gd name="connsiteY7" fmla="*/ 0 h 3906887"/>
                    <a:gd name="connsiteX0" fmla="*/ 6109407 w 6214422"/>
                    <a:gd name="connsiteY0" fmla="*/ 0 h 3906887"/>
                    <a:gd name="connsiteX1" fmla="*/ 4285388 w 6214422"/>
                    <a:gd name="connsiteY1" fmla="*/ 793699 h 3906887"/>
                    <a:gd name="connsiteX2" fmla="*/ 2477318 w 6214422"/>
                    <a:gd name="connsiteY2" fmla="*/ 964165 h 3906887"/>
                    <a:gd name="connsiteX3" fmla="*/ 2033147 w 6214422"/>
                    <a:gd name="connsiteY3" fmla="*/ 2285446 h 3906887"/>
                    <a:gd name="connsiteX4" fmla="*/ 921756 w 6214422"/>
                    <a:gd name="connsiteY4" fmla="*/ 2860023 h 3906887"/>
                    <a:gd name="connsiteX5" fmla="*/ 16433 w 6214422"/>
                    <a:gd name="connsiteY5" fmla="*/ 3789385 h 3906887"/>
                    <a:gd name="connsiteX6" fmla="*/ 0 w 6214422"/>
                    <a:gd name="connsiteY6" fmla="*/ 446 h 3906887"/>
                    <a:gd name="connsiteX7" fmla="*/ 6109407 w 6214422"/>
                    <a:gd name="connsiteY7" fmla="*/ 0 h 3906887"/>
                    <a:gd name="connsiteX0" fmla="*/ 6109407 w 6214422"/>
                    <a:gd name="connsiteY0" fmla="*/ 0 h 3903573"/>
                    <a:gd name="connsiteX1" fmla="*/ 4285388 w 6214422"/>
                    <a:gd name="connsiteY1" fmla="*/ 793699 h 3903573"/>
                    <a:gd name="connsiteX2" fmla="*/ 2477318 w 6214422"/>
                    <a:gd name="connsiteY2" fmla="*/ 964165 h 3903573"/>
                    <a:gd name="connsiteX3" fmla="*/ 2033147 w 6214422"/>
                    <a:gd name="connsiteY3" fmla="*/ 2285446 h 3903573"/>
                    <a:gd name="connsiteX4" fmla="*/ 849905 w 6214422"/>
                    <a:gd name="connsiteY4" fmla="*/ 2817129 h 3903573"/>
                    <a:gd name="connsiteX5" fmla="*/ 16433 w 6214422"/>
                    <a:gd name="connsiteY5" fmla="*/ 3789385 h 3903573"/>
                    <a:gd name="connsiteX6" fmla="*/ 0 w 6214422"/>
                    <a:gd name="connsiteY6" fmla="*/ 446 h 3903573"/>
                    <a:gd name="connsiteX7" fmla="*/ 6109407 w 6214422"/>
                    <a:gd name="connsiteY7" fmla="*/ 0 h 3903573"/>
                    <a:gd name="connsiteX0" fmla="*/ 6109407 w 6214422"/>
                    <a:gd name="connsiteY0" fmla="*/ 0 h 3912056"/>
                    <a:gd name="connsiteX1" fmla="*/ 4285388 w 6214422"/>
                    <a:gd name="connsiteY1" fmla="*/ 793699 h 3912056"/>
                    <a:gd name="connsiteX2" fmla="*/ 2477318 w 6214422"/>
                    <a:gd name="connsiteY2" fmla="*/ 964165 h 3912056"/>
                    <a:gd name="connsiteX3" fmla="*/ 2033147 w 6214422"/>
                    <a:gd name="connsiteY3" fmla="*/ 2285446 h 3912056"/>
                    <a:gd name="connsiteX4" fmla="*/ 849905 w 6214422"/>
                    <a:gd name="connsiteY4" fmla="*/ 2817129 h 3912056"/>
                    <a:gd name="connsiteX5" fmla="*/ 16433 w 6214422"/>
                    <a:gd name="connsiteY5" fmla="*/ 3789385 h 3912056"/>
                    <a:gd name="connsiteX6" fmla="*/ 0 w 6214422"/>
                    <a:gd name="connsiteY6" fmla="*/ 446 h 3912056"/>
                    <a:gd name="connsiteX7" fmla="*/ 6109407 w 6214422"/>
                    <a:gd name="connsiteY7" fmla="*/ 0 h 3912056"/>
                    <a:gd name="connsiteX0" fmla="*/ 6109407 w 6220180"/>
                    <a:gd name="connsiteY0" fmla="*/ 0 h 3912056"/>
                    <a:gd name="connsiteX1" fmla="*/ 4400350 w 6220180"/>
                    <a:gd name="connsiteY1" fmla="*/ 993869 h 3912056"/>
                    <a:gd name="connsiteX2" fmla="*/ 2477318 w 6220180"/>
                    <a:gd name="connsiteY2" fmla="*/ 964165 h 3912056"/>
                    <a:gd name="connsiteX3" fmla="*/ 2033147 w 6220180"/>
                    <a:gd name="connsiteY3" fmla="*/ 2285446 h 3912056"/>
                    <a:gd name="connsiteX4" fmla="*/ 849905 w 6220180"/>
                    <a:gd name="connsiteY4" fmla="*/ 2817129 h 3912056"/>
                    <a:gd name="connsiteX5" fmla="*/ 16433 w 6220180"/>
                    <a:gd name="connsiteY5" fmla="*/ 3789385 h 3912056"/>
                    <a:gd name="connsiteX6" fmla="*/ 0 w 6220180"/>
                    <a:gd name="connsiteY6" fmla="*/ 446 h 3912056"/>
                    <a:gd name="connsiteX7" fmla="*/ 6109407 w 6220180"/>
                    <a:gd name="connsiteY7" fmla="*/ 0 h 3912056"/>
                    <a:gd name="connsiteX0" fmla="*/ 6109407 w 6221637"/>
                    <a:gd name="connsiteY0" fmla="*/ 0 h 3912056"/>
                    <a:gd name="connsiteX1" fmla="*/ 4400350 w 6221637"/>
                    <a:gd name="connsiteY1" fmla="*/ 993869 h 3912056"/>
                    <a:gd name="connsiteX2" fmla="*/ 2477318 w 6221637"/>
                    <a:gd name="connsiteY2" fmla="*/ 964165 h 3912056"/>
                    <a:gd name="connsiteX3" fmla="*/ 2033147 w 6221637"/>
                    <a:gd name="connsiteY3" fmla="*/ 2285446 h 3912056"/>
                    <a:gd name="connsiteX4" fmla="*/ 849905 w 6221637"/>
                    <a:gd name="connsiteY4" fmla="*/ 2817129 h 3912056"/>
                    <a:gd name="connsiteX5" fmla="*/ 16433 w 6221637"/>
                    <a:gd name="connsiteY5" fmla="*/ 3789385 h 3912056"/>
                    <a:gd name="connsiteX6" fmla="*/ 0 w 6221637"/>
                    <a:gd name="connsiteY6" fmla="*/ 446 h 3912056"/>
                    <a:gd name="connsiteX7" fmla="*/ 6109407 w 6221637"/>
                    <a:gd name="connsiteY7" fmla="*/ 0 h 3912056"/>
                    <a:gd name="connsiteX0" fmla="*/ 6109407 w 6217155"/>
                    <a:gd name="connsiteY0" fmla="*/ 0 h 3912056"/>
                    <a:gd name="connsiteX1" fmla="*/ 4314129 w 6217155"/>
                    <a:gd name="connsiteY1" fmla="*/ 765103 h 3912056"/>
                    <a:gd name="connsiteX2" fmla="*/ 2477318 w 6217155"/>
                    <a:gd name="connsiteY2" fmla="*/ 964165 h 3912056"/>
                    <a:gd name="connsiteX3" fmla="*/ 2033147 w 6217155"/>
                    <a:gd name="connsiteY3" fmla="*/ 2285446 h 3912056"/>
                    <a:gd name="connsiteX4" fmla="*/ 849905 w 6217155"/>
                    <a:gd name="connsiteY4" fmla="*/ 2817129 h 3912056"/>
                    <a:gd name="connsiteX5" fmla="*/ 16433 w 6217155"/>
                    <a:gd name="connsiteY5" fmla="*/ 3789385 h 3912056"/>
                    <a:gd name="connsiteX6" fmla="*/ 0 w 6217155"/>
                    <a:gd name="connsiteY6" fmla="*/ 446 h 3912056"/>
                    <a:gd name="connsiteX7" fmla="*/ 6109407 w 6217155"/>
                    <a:gd name="connsiteY7" fmla="*/ 0 h 3912056"/>
                    <a:gd name="connsiteX0" fmla="*/ 6109407 w 6216702"/>
                    <a:gd name="connsiteY0" fmla="*/ 0 h 3912056"/>
                    <a:gd name="connsiteX1" fmla="*/ 4314129 w 6216702"/>
                    <a:gd name="connsiteY1" fmla="*/ 765103 h 3912056"/>
                    <a:gd name="connsiteX2" fmla="*/ 2362355 w 6216702"/>
                    <a:gd name="connsiteY2" fmla="*/ 721101 h 3912056"/>
                    <a:gd name="connsiteX3" fmla="*/ 2033147 w 6216702"/>
                    <a:gd name="connsiteY3" fmla="*/ 2285446 h 3912056"/>
                    <a:gd name="connsiteX4" fmla="*/ 849905 w 6216702"/>
                    <a:gd name="connsiteY4" fmla="*/ 2817129 h 3912056"/>
                    <a:gd name="connsiteX5" fmla="*/ 16433 w 6216702"/>
                    <a:gd name="connsiteY5" fmla="*/ 3789385 h 3912056"/>
                    <a:gd name="connsiteX6" fmla="*/ 0 w 6216702"/>
                    <a:gd name="connsiteY6" fmla="*/ 446 h 3912056"/>
                    <a:gd name="connsiteX7" fmla="*/ 6109407 w 6216702"/>
                    <a:gd name="connsiteY7" fmla="*/ 0 h 3912056"/>
                    <a:gd name="connsiteX0" fmla="*/ 6109407 w 6212589"/>
                    <a:gd name="connsiteY0" fmla="*/ 0 h 3912056"/>
                    <a:gd name="connsiteX1" fmla="*/ 4227908 w 6212589"/>
                    <a:gd name="connsiteY1" fmla="*/ 622123 h 3912056"/>
                    <a:gd name="connsiteX2" fmla="*/ 2362355 w 6212589"/>
                    <a:gd name="connsiteY2" fmla="*/ 721101 h 3912056"/>
                    <a:gd name="connsiteX3" fmla="*/ 2033147 w 6212589"/>
                    <a:gd name="connsiteY3" fmla="*/ 2285446 h 3912056"/>
                    <a:gd name="connsiteX4" fmla="*/ 849905 w 6212589"/>
                    <a:gd name="connsiteY4" fmla="*/ 2817129 h 3912056"/>
                    <a:gd name="connsiteX5" fmla="*/ 16433 w 6212589"/>
                    <a:gd name="connsiteY5" fmla="*/ 3789385 h 3912056"/>
                    <a:gd name="connsiteX6" fmla="*/ 0 w 6212589"/>
                    <a:gd name="connsiteY6" fmla="*/ 446 h 3912056"/>
                    <a:gd name="connsiteX7" fmla="*/ 6109407 w 6212589"/>
                    <a:gd name="connsiteY7" fmla="*/ 0 h 3912056"/>
                    <a:gd name="connsiteX0" fmla="*/ 6109407 w 6213116"/>
                    <a:gd name="connsiteY0" fmla="*/ 0 h 3912056"/>
                    <a:gd name="connsiteX1" fmla="*/ 4227908 w 6213116"/>
                    <a:gd name="connsiteY1" fmla="*/ 622123 h 3912056"/>
                    <a:gd name="connsiteX2" fmla="*/ 2290505 w 6213116"/>
                    <a:gd name="connsiteY2" fmla="*/ 721102 h 3912056"/>
                    <a:gd name="connsiteX3" fmla="*/ 2033147 w 6213116"/>
                    <a:gd name="connsiteY3" fmla="*/ 2285446 h 3912056"/>
                    <a:gd name="connsiteX4" fmla="*/ 849905 w 6213116"/>
                    <a:gd name="connsiteY4" fmla="*/ 2817129 h 3912056"/>
                    <a:gd name="connsiteX5" fmla="*/ 16433 w 6213116"/>
                    <a:gd name="connsiteY5" fmla="*/ 3789385 h 3912056"/>
                    <a:gd name="connsiteX6" fmla="*/ 0 w 6213116"/>
                    <a:gd name="connsiteY6" fmla="*/ 446 h 3912056"/>
                    <a:gd name="connsiteX7" fmla="*/ 6109407 w 6213116"/>
                    <a:gd name="connsiteY7" fmla="*/ 0 h 3912056"/>
                    <a:gd name="connsiteX0" fmla="*/ 6109407 w 6214399"/>
                    <a:gd name="connsiteY0" fmla="*/ 0 h 3912056"/>
                    <a:gd name="connsiteX1" fmla="*/ 4227908 w 6214399"/>
                    <a:gd name="connsiteY1" fmla="*/ 622123 h 3912056"/>
                    <a:gd name="connsiteX2" fmla="*/ 2290505 w 6214399"/>
                    <a:gd name="connsiteY2" fmla="*/ 721102 h 3912056"/>
                    <a:gd name="connsiteX3" fmla="*/ 2033147 w 6214399"/>
                    <a:gd name="connsiteY3" fmla="*/ 2285446 h 3912056"/>
                    <a:gd name="connsiteX4" fmla="*/ 849905 w 6214399"/>
                    <a:gd name="connsiteY4" fmla="*/ 2817129 h 3912056"/>
                    <a:gd name="connsiteX5" fmla="*/ 16433 w 6214399"/>
                    <a:gd name="connsiteY5" fmla="*/ 3789385 h 3912056"/>
                    <a:gd name="connsiteX6" fmla="*/ 0 w 6214399"/>
                    <a:gd name="connsiteY6" fmla="*/ 446 h 3912056"/>
                    <a:gd name="connsiteX7" fmla="*/ 6109407 w 6214399"/>
                    <a:gd name="connsiteY7" fmla="*/ 0 h 3912056"/>
                    <a:gd name="connsiteX0" fmla="*/ 6109407 w 6231869"/>
                    <a:gd name="connsiteY0" fmla="*/ 0 h 3912056"/>
                    <a:gd name="connsiteX1" fmla="*/ 4227908 w 6231869"/>
                    <a:gd name="connsiteY1" fmla="*/ 622123 h 3912056"/>
                    <a:gd name="connsiteX2" fmla="*/ 2290505 w 6231869"/>
                    <a:gd name="connsiteY2" fmla="*/ 721102 h 3912056"/>
                    <a:gd name="connsiteX3" fmla="*/ 2033147 w 6231869"/>
                    <a:gd name="connsiteY3" fmla="*/ 2285446 h 3912056"/>
                    <a:gd name="connsiteX4" fmla="*/ 849905 w 6231869"/>
                    <a:gd name="connsiteY4" fmla="*/ 2817129 h 3912056"/>
                    <a:gd name="connsiteX5" fmla="*/ 16433 w 6231869"/>
                    <a:gd name="connsiteY5" fmla="*/ 3789385 h 3912056"/>
                    <a:gd name="connsiteX6" fmla="*/ 0 w 6231869"/>
                    <a:gd name="connsiteY6" fmla="*/ 446 h 3912056"/>
                    <a:gd name="connsiteX7" fmla="*/ 6109407 w 6231869"/>
                    <a:gd name="connsiteY7" fmla="*/ 0 h 3912056"/>
                    <a:gd name="connsiteX0" fmla="*/ 6109407 w 6263187"/>
                    <a:gd name="connsiteY0" fmla="*/ 0 h 3912056"/>
                    <a:gd name="connsiteX1" fmla="*/ 4227908 w 6263187"/>
                    <a:gd name="connsiteY1" fmla="*/ 622123 h 3912056"/>
                    <a:gd name="connsiteX2" fmla="*/ 2290505 w 6263187"/>
                    <a:gd name="connsiteY2" fmla="*/ 721102 h 3912056"/>
                    <a:gd name="connsiteX3" fmla="*/ 2033147 w 6263187"/>
                    <a:gd name="connsiteY3" fmla="*/ 2285446 h 3912056"/>
                    <a:gd name="connsiteX4" fmla="*/ 849905 w 6263187"/>
                    <a:gd name="connsiteY4" fmla="*/ 2817129 h 3912056"/>
                    <a:gd name="connsiteX5" fmla="*/ 16433 w 6263187"/>
                    <a:gd name="connsiteY5" fmla="*/ 3789385 h 3912056"/>
                    <a:gd name="connsiteX6" fmla="*/ 0 w 6263187"/>
                    <a:gd name="connsiteY6" fmla="*/ 446 h 3912056"/>
                    <a:gd name="connsiteX7" fmla="*/ 6109407 w 6263187"/>
                    <a:gd name="connsiteY7" fmla="*/ 0 h 3912056"/>
                    <a:gd name="connsiteX0" fmla="*/ 6109407 w 6251157"/>
                    <a:gd name="connsiteY0" fmla="*/ 53381 h 3965437"/>
                    <a:gd name="connsiteX1" fmla="*/ 4141687 w 6251157"/>
                    <a:gd name="connsiteY1" fmla="*/ 775590 h 3965437"/>
                    <a:gd name="connsiteX2" fmla="*/ 2290505 w 6251157"/>
                    <a:gd name="connsiteY2" fmla="*/ 774483 h 3965437"/>
                    <a:gd name="connsiteX3" fmla="*/ 2033147 w 6251157"/>
                    <a:gd name="connsiteY3" fmla="*/ 2338827 h 3965437"/>
                    <a:gd name="connsiteX4" fmla="*/ 849905 w 6251157"/>
                    <a:gd name="connsiteY4" fmla="*/ 2870510 h 3965437"/>
                    <a:gd name="connsiteX5" fmla="*/ 16433 w 6251157"/>
                    <a:gd name="connsiteY5" fmla="*/ 3842766 h 3965437"/>
                    <a:gd name="connsiteX6" fmla="*/ 0 w 6251157"/>
                    <a:gd name="connsiteY6" fmla="*/ 53827 h 3965437"/>
                    <a:gd name="connsiteX7" fmla="*/ 6109407 w 6251157"/>
                    <a:gd name="connsiteY7" fmla="*/ 53381 h 3965437"/>
                    <a:gd name="connsiteX0" fmla="*/ 6109407 w 6249177"/>
                    <a:gd name="connsiteY0" fmla="*/ 53381 h 3965437"/>
                    <a:gd name="connsiteX1" fmla="*/ 4141687 w 6249177"/>
                    <a:gd name="connsiteY1" fmla="*/ 775590 h 3965437"/>
                    <a:gd name="connsiteX2" fmla="*/ 2520428 w 6249177"/>
                    <a:gd name="connsiteY2" fmla="*/ 1131930 h 3965437"/>
                    <a:gd name="connsiteX3" fmla="*/ 2033147 w 6249177"/>
                    <a:gd name="connsiteY3" fmla="*/ 2338827 h 3965437"/>
                    <a:gd name="connsiteX4" fmla="*/ 849905 w 6249177"/>
                    <a:gd name="connsiteY4" fmla="*/ 2870510 h 3965437"/>
                    <a:gd name="connsiteX5" fmla="*/ 16433 w 6249177"/>
                    <a:gd name="connsiteY5" fmla="*/ 3842766 h 3965437"/>
                    <a:gd name="connsiteX6" fmla="*/ 0 w 6249177"/>
                    <a:gd name="connsiteY6" fmla="*/ 53827 h 3965437"/>
                    <a:gd name="connsiteX7" fmla="*/ 6109407 w 6249177"/>
                    <a:gd name="connsiteY7" fmla="*/ 53381 h 3965437"/>
                    <a:gd name="connsiteX0" fmla="*/ 6109407 w 6258571"/>
                    <a:gd name="connsiteY0" fmla="*/ 72445 h 3984501"/>
                    <a:gd name="connsiteX1" fmla="*/ 4227908 w 6258571"/>
                    <a:gd name="connsiteY1" fmla="*/ 1052016 h 3984501"/>
                    <a:gd name="connsiteX2" fmla="*/ 2520428 w 6258571"/>
                    <a:gd name="connsiteY2" fmla="*/ 1150994 h 3984501"/>
                    <a:gd name="connsiteX3" fmla="*/ 2033147 w 6258571"/>
                    <a:gd name="connsiteY3" fmla="*/ 2357891 h 3984501"/>
                    <a:gd name="connsiteX4" fmla="*/ 849905 w 6258571"/>
                    <a:gd name="connsiteY4" fmla="*/ 2889574 h 3984501"/>
                    <a:gd name="connsiteX5" fmla="*/ 16433 w 6258571"/>
                    <a:gd name="connsiteY5" fmla="*/ 3861830 h 3984501"/>
                    <a:gd name="connsiteX6" fmla="*/ 0 w 6258571"/>
                    <a:gd name="connsiteY6" fmla="*/ 72891 h 3984501"/>
                    <a:gd name="connsiteX7" fmla="*/ 6109407 w 6258571"/>
                    <a:gd name="connsiteY7" fmla="*/ 72445 h 3984501"/>
                    <a:gd name="connsiteX0" fmla="*/ 6109407 w 6224172"/>
                    <a:gd name="connsiteY0" fmla="*/ 72445 h 3984501"/>
                    <a:gd name="connsiteX1" fmla="*/ 4227908 w 6224172"/>
                    <a:gd name="connsiteY1" fmla="*/ 1052016 h 3984501"/>
                    <a:gd name="connsiteX2" fmla="*/ 2520428 w 6224172"/>
                    <a:gd name="connsiteY2" fmla="*/ 1150994 h 3984501"/>
                    <a:gd name="connsiteX3" fmla="*/ 2033147 w 6224172"/>
                    <a:gd name="connsiteY3" fmla="*/ 2357891 h 3984501"/>
                    <a:gd name="connsiteX4" fmla="*/ 849905 w 6224172"/>
                    <a:gd name="connsiteY4" fmla="*/ 2889574 h 3984501"/>
                    <a:gd name="connsiteX5" fmla="*/ 16433 w 6224172"/>
                    <a:gd name="connsiteY5" fmla="*/ 3861830 h 3984501"/>
                    <a:gd name="connsiteX6" fmla="*/ 0 w 6224172"/>
                    <a:gd name="connsiteY6" fmla="*/ 72891 h 3984501"/>
                    <a:gd name="connsiteX7" fmla="*/ 6109407 w 6224172"/>
                    <a:gd name="connsiteY7" fmla="*/ 72445 h 3984501"/>
                    <a:gd name="connsiteX0" fmla="*/ 6109407 w 6241461"/>
                    <a:gd name="connsiteY0" fmla="*/ 72445 h 3984501"/>
                    <a:gd name="connsiteX1" fmla="*/ 4227908 w 6241461"/>
                    <a:gd name="connsiteY1" fmla="*/ 1052016 h 3984501"/>
                    <a:gd name="connsiteX2" fmla="*/ 2520428 w 6241461"/>
                    <a:gd name="connsiteY2" fmla="*/ 1150994 h 3984501"/>
                    <a:gd name="connsiteX3" fmla="*/ 2033147 w 6241461"/>
                    <a:gd name="connsiteY3" fmla="*/ 2357891 h 3984501"/>
                    <a:gd name="connsiteX4" fmla="*/ 849905 w 6241461"/>
                    <a:gd name="connsiteY4" fmla="*/ 2889574 h 3984501"/>
                    <a:gd name="connsiteX5" fmla="*/ 16433 w 6241461"/>
                    <a:gd name="connsiteY5" fmla="*/ 3861830 h 3984501"/>
                    <a:gd name="connsiteX6" fmla="*/ 0 w 6241461"/>
                    <a:gd name="connsiteY6" fmla="*/ 72891 h 3984501"/>
                    <a:gd name="connsiteX7" fmla="*/ 6109407 w 6241461"/>
                    <a:gd name="connsiteY7" fmla="*/ 72445 h 3984501"/>
                    <a:gd name="connsiteX0" fmla="*/ 6109407 w 6201346"/>
                    <a:gd name="connsiteY0" fmla="*/ 55500 h 3967556"/>
                    <a:gd name="connsiteX1" fmla="*/ 3739321 w 6201346"/>
                    <a:gd name="connsiteY1" fmla="*/ 806305 h 3967556"/>
                    <a:gd name="connsiteX2" fmla="*/ 2520428 w 6201346"/>
                    <a:gd name="connsiteY2" fmla="*/ 1134049 h 3967556"/>
                    <a:gd name="connsiteX3" fmla="*/ 2033147 w 6201346"/>
                    <a:gd name="connsiteY3" fmla="*/ 2340946 h 3967556"/>
                    <a:gd name="connsiteX4" fmla="*/ 849905 w 6201346"/>
                    <a:gd name="connsiteY4" fmla="*/ 2872629 h 3967556"/>
                    <a:gd name="connsiteX5" fmla="*/ 16433 w 6201346"/>
                    <a:gd name="connsiteY5" fmla="*/ 3844885 h 3967556"/>
                    <a:gd name="connsiteX6" fmla="*/ 0 w 6201346"/>
                    <a:gd name="connsiteY6" fmla="*/ 55946 h 3967556"/>
                    <a:gd name="connsiteX7" fmla="*/ 6109407 w 6201346"/>
                    <a:gd name="connsiteY7" fmla="*/ 55500 h 3967556"/>
                    <a:gd name="connsiteX0" fmla="*/ 6109407 w 6211840"/>
                    <a:gd name="connsiteY0" fmla="*/ 55500 h 3967556"/>
                    <a:gd name="connsiteX1" fmla="*/ 3739321 w 6211840"/>
                    <a:gd name="connsiteY1" fmla="*/ 806305 h 3967556"/>
                    <a:gd name="connsiteX2" fmla="*/ 2549169 w 6211840"/>
                    <a:gd name="connsiteY2" fmla="*/ 1405710 h 3967556"/>
                    <a:gd name="connsiteX3" fmla="*/ 2033147 w 6211840"/>
                    <a:gd name="connsiteY3" fmla="*/ 2340946 h 3967556"/>
                    <a:gd name="connsiteX4" fmla="*/ 849905 w 6211840"/>
                    <a:gd name="connsiteY4" fmla="*/ 2872629 h 3967556"/>
                    <a:gd name="connsiteX5" fmla="*/ 16433 w 6211840"/>
                    <a:gd name="connsiteY5" fmla="*/ 3844885 h 3967556"/>
                    <a:gd name="connsiteX6" fmla="*/ 0 w 6211840"/>
                    <a:gd name="connsiteY6" fmla="*/ 55946 h 3967556"/>
                    <a:gd name="connsiteX7" fmla="*/ 6109407 w 6211840"/>
                    <a:gd name="connsiteY7" fmla="*/ 55500 h 3967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211840" h="3967556">
                      <a:moveTo>
                        <a:pt x="6109407" y="55500"/>
                      </a:moveTo>
                      <a:cubicBezTo>
                        <a:pt x="6732627" y="180560"/>
                        <a:pt x="4332694" y="581270"/>
                        <a:pt x="3739321" y="806305"/>
                      </a:cubicBezTo>
                      <a:cubicBezTo>
                        <a:pt x="3145948" y="1031340"/>
                        <a:pt x="2833531" y="1149936"/>
                        <a:pt x="2549169" y="1405710"/>
                      </a:cubicBezTo>
                      <a:cubicBezTo>
                        <a:pt x="2264807" y="1661484"/>
                        <a:pt x="2316358" y="2096460"/>
                        <a:pt x="2033147" y="2340946"/>
                      </a:cubicBezTo>
                      <a:cubicBezTo>
                        <a:pt x="1749936" y="2585432"/>
                        <a:pt x="1123753" y="2574313"/>
                        <a:pt x="849905" y="2872629"/>
                      </a:cubicBezTo>
                      <a:cubicBezTo>
                        <a:pt x="576057" y="3170945"/>
                        <a:pt x="16720" y="4345629"/>
                        <a:pt x="16433" y="3844885"/>
                      </a:cubicBezTo>
                      <a:cubicBezTo>
                        <a:pt x="15745" y="2643863"/>
                        <a:pt x="15057" y="1171182"/>
                        <a:pt x="0" y="55946"/>
                      </a:cubicBezTo>
                      <a:cubicBezTo>
                        <a:pt x="2036469" y="55797"/>
                        <a:pt x="5486187" y="-69560"/>
                        <a:pt x="6109407" y="5550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 dirty="0"/>
                </a:p>
              </p:txBody>
            </p:sp>
          </p:grpSp>
          <p:grpSp>
            <p:nvGrpSpPr>
              <p:cNvPr id="235" name="กลุ่ม 234">
                <a:extLst>
                  <a:ext uri="{FF2B5EF4-FFF2-40B4-BE49-F238E27FC236}">
                    <a16:creationId xmlns:a16="http://schemas.microsoft.com/office/drawing/2014/main" id="{9E0FABDA-A436-4584-9C0C-147477F3C631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7255808" y="373919"/>
                <a:ext cx="376162" cy="907724"/>
                <a:chOff x="6264894" y="1446698"/>
                <a:chExt cx="759640" cy="1984379"/>
              </a:xfrm>
            </p:grpSpPr>
            <p:sp>
              <p:nvSpPr>
                <p:cNvPr id="340" name="วงรี 339">
                  <a:extLst>
                    <a:ext uri="{FF2B5EF4-FFF2-40B4-BE49-F238E27FC236}">
                      <a16:creationId xmlns:a16="http://schemas.microsoft.com/office/drawing/2014/main" id="{CC9571BA-1C5A-4719-9506-EC7B8D2B7300}"/>
                    </a:ext>
                  </a:extLst>
                </p:cNvPr>
                <p:cNvSpPr/>
                <p:nvPr/>
              </p:nvSpPr>
              <p:spPr>
                <a:xfrm>
                  <a:off x="6264894" y="1450852"/>
                  <a:ext cx="180000" cy="180000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/>
                </a:p>
              </p:txBody>
            </p:sp>
            <p:sp>
              <p:nvSpPr>
                <p:cNvPr id="341" name="วงรี 340">
                  <a:extLst>
                    <a:ext uri="{FF2B5EF4-FFF2-40B4-BE49-F238E27FC236}">
                      <a16:creationId xmlns:a16="http://schemas.microsoft.com/office/drawing/2014/main" id="{C11A1E46-436E-470C-998F-A2366BD2CBDF}"/>
                    </a:ext>
                  </a:extLst>
                </p:cNvPr>
                <p:cNvSpPr/>
                <p:nvPr/>
              </p:nvSpPr>
              <p:spPr>
                <a:xfrm>
                  <a:off x="6264894" y="1650877"/>
                  <a:ext cx="180000" cy="180000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/>
                </a:p>
              </p:txBody>
            </p:sp>
            <p:sp>
              <p:nvSpPr>
                <p:cNvPr id="342" name="วงรี 341">
                  <a:extLst>
                    <a:ext uri="{FF2B5EF4-FFF2-40B4-BE49-F238E27FC236}">
                      <a16:creationId xmlns:a16="http://schemas.microsoft.com/office/drawing/2014/main" id="{D9160C6A-C348-4B9D-8EB0-502C659770F5}"/>
                    </a:ext>
                  </a:extLst>
                </p:cNvPr>
                <p:cNvSpPr/>
                <p:nvPr/>
              </p:nvSpPr>
              <p:spPr>
                <a:xfrm>
                  <a:off x="6264894" y="1850902"/>
                  <a:ext cx="180000" cy="180000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/>
                </a:p>
              </p:txBody>
            </p:sp>
            <p:sp>
              <p:nvSpPr>
                <p:cNvPr id="343" name="วงรี 342">
                  <a:extLst>
                    <a:ext uri="{FF2B5EF4-FFF2-40B4-BE49-F238E27FC236}">
                      <a16:creationId xmlns:a16="http://schemas.microsoft.com/office/drawing/2014/main" id="{FA97CE3D-221E-4616-9255-7B991639E022}"/>
                    </a:ext>
                  </a:extLst>
                </p:cNvPr>
                <p:cNvSpPr/>
                <p:nvPr/>
              </p:nvSpPr>
              <p:spPr>
                <a:xfrm>
                  <a:off x="6264894" y="2050927"/>
                  <a:ext cx="180000" cy="180000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/>
                </a:p>
              </p:txBody>
            </p:sp>
            <p:sp>
              <p:nvSpPr>
                <p:cNvPr id="344" name="วงรี 343">
                  <a:extLst>
                    <a:ext uri="{FF2B5EF4-FFF2-40B4-BE49-F238E27FC236}">
                      <a16:creationId xmlns:a16="http://schemas.microsoft.com/office/drawing/2014/main" id="{E775286F-EDAF-47C1-91BF-F6E218768A5E}"/>
                    </a:ext>
                  </a:extLst>
                </p:cNvPr>
                <p:cNvSpPr/>
                <p:nvPr/>
              </p:nvSpPr>
              <p:spPr>
                <a:xfrm>
                  <a:off x="6264894" y="2250952"/>
                  <a:ext cx="180000" cy="180000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/>
                </a:p>
              </p:txBody>
            </p:sp>
            <p:sp>
              <p:nvSpPr>
                <p:cNvPr id="345" name="วงรี 344">
                  <a:extLst>
                    <a:ext uri="{FF2B5EF4-FFF2-40B4-BE49-F238E27FC236}">
                      <a16:creationId xmlns:a16="http://schemas.microsoft.com/office/drawing/2014/main" id="{9212E0E6-6066-4273-8E12-AE56BD41DBC3}"/>
                    </a:ext>
                  </a:extLst>
                </p:cNvPr>
                <p:cNvSpPr/>
                <p:nvPr/>
              </p:nvSpPr>
              <p:spPr>
                <a:xfrm>
                  <a:off x="6264894" y="2450977"/>
                  <a:ext cx="180000" cy="180000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/>
                </a:p>
              </p:txBody>
            </p:sp>
            <p:sp>
              <p:nvSpPr>
                <p:cNvPr id="346" name="วงรี 345">
                  <a:extLst>
                    <a:ext uri="{FF2B5EF4-FFF2-40B4-BE49-F238E27FC236}">
                      <a16:creationId xmlns:a16="http://schemas.microsoft.com/office/drawing/2014/main" id="{17D6A6AB-FB4E-447A-84BE-31458DDEC5A0}"/>
                    </a:ext>
                  </a:extLst>
                </p:cNvPr>
                <p:cNvSpPr/>
                <p:nvPr/>
              </p:nvSpPr>
              <p:spPr>
                <a:xfrm>
                  <a:off x="6264894" y="2651002"/>
                  <a:ext cx="180000" cy="180000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/>
                </a:p>
              </p:txBody>
            </p:sp>
            <p:sp>
              <p:nvSpPr>
                <p:cNvPr id="347" name="วงรี 346">
                  <a:extLst>
                    <a:ext uri="{FF2B5EF4-FFF2-40B4-BE49-F238E27FC236}">
                      <a16:creationId xmlns:a16="http://schemas.microsoft.com/office/drawing/2014/main" id="{D642FDBD-232D-4562-9D18-6389947F8660}"/>
                    </a:ext>
                  </a:extLst>
                </p:cNvPr>
                <p:cNvSpPr/>
                <p:nvPr/>
              </p:nvSpPr>
              <p:spPr>
                <a:xfrm>
                  <a:off x="6264894" y="2851027"/>
                  <a:ext cx="180000" cy="180000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/>
                </a:p>
              </p:txBody>
            </p:sp>
            <p:sp>
              <p:nvSpPr>
                <p:cNvPr id="348" name="วงรี 347">
                  <a:extLst>
                    <a:ext uri="{FF2B5EF4-FFF2-40B4-BE49-F238E27FC236}">
                      <a16:creationId xmlns:a16="http://schemas.microsoft.com/office/drawing/2014/main" id="{B6AE57F7-1718-444F-B3EB-1D1528DBF24A}"/>
                    </a:ext>
                  </a:extLst>
                </p:cNvPr>
                <p:cNvSpPr/>
                <p:nvPr/>
              </p:nvSpPr>
              <p:spPr>
                <a:xfrm>
                  <a:off x="6264894" y="3051052"/>
                  <a:ext cx="180000" cy="180000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 dirty="0"/>
                </a:p>
              </p:txBody>
            </p:sp>
            <p:sp>
              <p:nvSpPr>
                <p:cNvPr id="349" name="วงรี 348">
                  <a:extLst>
                    <a:ext uri="{FF2B5EF4-FFF2-40B4-BE49-F238E27FC236}">
                      <a16:creationId xmlns:a16="http://schemas.microsoft.com/office/drawing/2014/main" id="{90E9C672-9053-4AE2-8274-D0145A31F6D5}"/>
                    </a:ext>
                  </a:extLst>
                </p:cNvPr>
                <p:cNvSpPr/>
                <p:nvPr/>
              </p:nvSpPr>
              <p:spPr>
                <a:xfrm>
                  <a:off x="6264894" y="3251077"/>
                  <a:ext cx="180000" cy="180000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/>
                </a:p>
              </p:txBody>
            </p:sp>
            <p:sp>
              <p:nvSpPr>
                <p:cNvPr id="350" name="วงรี 349">
                  <a:extLst>
                    <a:ext uri="{FF2B5EF4-FFF2-40B4-BE49-F238E27FC236}">
                      <a16:creationId xmlns:a16="http://schemas.microsoft.com/office/drawing/2014/main" id="{BCC08BB2-3994-4973-890B-A7D6AB868F58}"/>
                    </a:ext>
                  </a:extLst>
                </p:cNvPr>
                <p:cNvSpPr/>
                <p:nvPr/>
              </p:nvSpPr>
              <p:spPr>
                <a:xfrm>
                  <a:off x="6554714" y="1448775"/>
                  <a:ext cx="180000" cy="180000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/>
                </a:p>
              </p:txBody>
            </p:sp>
            <p:sp>
              <p:nvSpPr>
                <p:cNvPr id="351" name="วงรี 350">
                  <a:extLst>
                    <a:ext uri="{FF2B5EF4-FFF2-40B4-BE49-F238E27FC236}">
                      <a16:creationId xmlns:a16="http://schemas.microsoft.com/office/drawing/2014/main" id="{A7374DE9-6FD8-4A9B-95A1-04D8A6208905}"/>
                    </a:ext>
                  </a:extLst>
                </p:cNvPr>
                <p:cNvSpPr/>
                <p:nvPr/>
              </p:nvSpPr>
              <p:spPr>
                <a:xfrm>
                  <a:off x="6554714" y="1648800"/>
                  <a:ext cx="180000" cy="180000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/>
                </a:p>
              </p:txBody>
            </p:sp>
            <p:sp>
              <p:nvSpPr>
                <p:cNvPr id="352" name="วงรี 351">
                  <a:extLst>
                    <a:ext uri="{FF2B5EF4-FFF2-40B4-BE49-F238E27FC236}">
                      <a16:creationId xmlns:a16="http://schemas.microsoft.com/office/drawing/2014/main" id="{75164FB8-9EE1-4AE6-B93B-3B8035FD0799}"/>
                    </a:ext>
                  </a:extLst>
                </p:cNvPr>
                <p:cNvSpPr/>
                <p:nvPr/>
              </p:nvSpPr>
              <p:spPr>
                <a:xfrm>
                  <a:off x="6554714" y="1848825"/>
                  <a:ext cx="180000" cy="180000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/>
                </a:p>
              </p:txBody>
            </p:sp>
            <p:sp>
              <p:nvSpPr>
                <p:cNvPr id="353" name="วงรี 352">
                  <a:extLst>
                    <a:ext uri="{FF2B5EF4-FFF2-40B4-BE49-F238E27FC236}">
                      <a16:creationId xmlns:a16="http://schemas.microsoft.com/office/drawing/2014/main" id="{96BC8AEF-0FF8-4762-A787-1608D2BE0579}"/>
                    </a:ext>
                  </a:extLst>
                </p:cNvPr>
                <p:cNvSpPr/>
                <p:nvPr/>
              </p:nvSpPr>
              <p:spPr>
                <a:xfrm>
                  <a:off x="6554714" y="2048850"/>
                  <a:ext cx="180000" cy="180000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/>
                </a:p>
              </p:txBody>
            </p:sp>
            <p:sp>
              <p:nvSpPr>
                <p:cNvPr id="354" name="วงรี 353">
                  <a:extLst>
                    <a:ext uri="{FF2B5EF4-FFF2-40B4-BE49-F238E27FC236}">
                      <a16:creationId xmlns:a16="http://schemas.microsoft.com/office/drawing/2014/main" id="{4ACAE0CA-1BEF-4C25-B06A-FA27F1D719F6}"/>
                    </a:ext>
                  </a:extLst>
                </p:cNvPr>
                <p:cNvSpPr/>
                <p:nvPr/>
              </p:nvSpPr>
              <p:spPr>
                <a:xfrm>
                  <a:off x="6554714" y="2248875"/>
                  <a:ext cx="180000" cy="180000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/>
                </a:p>
              </p:txBody>
            </p:sp>
            <p:sp>
              <p:nvSpPr>
                <p:cNvPr id="355" name="วงรี 354">
                  <a:extLst>
                    <a:ext uri="{FF2B5EF4-FFF2-40B4-BE49-F238E27FC236}">
                      <a16:creationId xmlns:a16="http://schemas.microsoft.com/office/drawing/2014/main" id="{0ABF4AD2-A913-430D-9A47-B101DAA56CC9}"/>
                    </a:ext>
                  </a:extLst>
                </p:cNvPr>
                <p:cNvSpPr/>
                <p:nvPr/>
              </p:nvSpPr>
              <p:spPr>
                <a:xfrm>
                  <a:off x="6554714" y="2448900"/>
                  <a:ext cx="180000" cy="180000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/>
                </a:p>
              </p:txBody>
            </p:sp>
            <p:sp>
              <p:nvSpPr>
                <p:cNvPr id="356" name="วงรี 355">
                  <a:extLst>
                    <a:ext uri="{FF2B5EF4-FFF2-40B4-BE49-F238E27FC236}">
                      <a16:creationId xmlns:a16="http://schemas.microsoft.com/office/drawing/2014/main" id="{EBE9717E-995D-45DD-BD2E-34B96EECFD57}"/>
                    </a:ext>
                  </a:extLst>
                </p:cNvPr>
                <p:cNvSpPr/>
                <p:nvPr/>
              </p:nvSpPr>
              <p:spPr>
                <a:xfrm>
                  <a:off x="6554714" y="2648925"/>
                  <a:ext cx="180000" cy="180000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/>
                </a:p>
              </p:txBody>
            </p:sp>
            <p:sp>
              <p:nvSpPr>
                <p:cNvPr id="357" name="วงรี 356">
                  <a:extLst>
                    <a:ext uri="{FF2B5EF4-FFF2-40B4-BE49-F238E27FC236}">
                      <a16:creationId xmlns:a16="http://schemas.microsoft.com/office/drawing/2014/main" id="{27A2E64D-3FF0-48B6-A80A-E8C0BB4825BB}"/>
                    </a:ext>
                  </a:extLst>
                </p:cNvPr>
                <p:cNvSpPr/>
                <p:nvPr/>
              </p:nvSpPr>
              <p:spPr>
                <a:xfrm>
                  <a:off x="6554714" y="2848950"/>
                  <a:ext cx="180000" cy="180000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/>
                </a:p>
              </p:txBody>
            </p:sp>
            <p:sp>
              <p:nvSpPr>
                <p:cNvPr id="358" name="วงรี 357">
                  <a:extLst>
                    <a:ext uri="{FF2B5EF4-FFF2-40B4-BE49-F238E27FC236}">
                      <a16:creationId xmlns:a16="http://schemas.microsoft.com/office/drawing/2014/main" id="{5875BA97-D458-4143-BCE9-AA18B0F8BBBF}"/>
                    </a:ext>
                  </a:extLst>
                </p:cNvPr>
                <p:cNvSpPr/>
                <p:nvPr/>
              </p:nvSpPr>
              <p:spPr>
                <a:xfrm>
                  <a:off x="6554714" y="3048975"/>
                  <a:ext cx="180000" cy="180000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/>
                </a:p>
              </p:txBody>
            </p:sp>
            <p:sp>
              <p:nvSpPr>
                <p:cNvPr id="359" name="วงรี 358">
                  <a:extLst>
                    <a:ext uri="{FF2B5EF4-FFF2-40B4-BE49-F238E27FC236}">
                      <a16:creationId xmlns:a16="http://schemas.microsoft.com/office/drawing/2014/main" id="{872EE988-BF34-423A-9952-8AACCF3A9450}"/>
                    </a:ext>
                  </a:extLst>
                </p:cNvPr>
                <p:cNvSpPr/>
                <p:nvPr/>
              </p:nvSpPr>
              <p:spPr>
                <a:xfrm>
                  <a:off x="6554714" y="3249000"/>
                  <a:ext cx="180000" cy="180000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/>
                </a:p>
              </p:txBody>
            </p:sp>
            <p:sp>
              <p:nvSpPr>
                <p:cNvPr id="360" name="วงรี 359">
                  <a:extLst>
                    <a:ext uri="{FF2B5EF4-FFF2-40B4-BE49-F238E27FC236}">
                      <a16:creationId xmlns:a16="http://schemas.microsoft.com/office/drawing/2014/main" id="{5BE3987C-148C-4AB2-8C8E-E58FC93E81CA}"/>
                    </a:ext>
                  </a:extLst>
                </p:cNvPr>
                <p:cNvSpPr/>
                <p:nvPr/>
              </p:nvSpPr>
              <p:spPr>
                <a:xfrm>
                  <a:off x="6844534" y="1446698"/>
                  <a:ext cx="180000" cy="180000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/>
                </a:p>
              </p:txBody>
            </p:sp>
            <p:sp>
              <p:nvSpPr>
                <p:cNvPr id="361" name="วงรี 360">
                  <a:extLst>
                    <a:ext uri="{FF2B5EF4-FFF2-40B4-BE49-F238E27FC236}">
                      <a16:creationId xmlns:a16="http://schemas.microsoft.com/office/drawing/2014/main" id="{41EE51BE-0671-4748-A1F3-50C5753CC9BF}"/>
                    </a:ext>
                  </a:extLst>
                </p:cNvPr>
                <p:cNvSpPr/>
                <p:nvPr/>
              </p:nvSpPr>
              <p:spPr>
                <a:xfrm>
                  <a:off x="6844534" y="1646723"/>
                  <a:ext cx="180000" cy="180000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/>
                </a:p>
              </p:txBody>
            </p:sp>
            <p:sp>
              <p:nvSpPr>
                <p:cNvPr id="362" name="วงรี 361">
                  <a:extLst>
                    <a:ext uri="{FF2B5EF4-FFF2-40B4-BE49-F238E27FC236}">
                      <a16:creationId xmlns:a16="http://schemas.microsoft.com/office/drawing/2014/main" id="{5536E73C-1275-4711-9EEA-4E8C8EBE08C5}"/>
                    </a:ext>
                  </a:extLst>
                </p:cNvPr>
                <p:cNvSpPr/>
                <p:nvPr/>
              </p:nvSpPr>
              <p:spPr>
                <a:xfrm>
                  <a:off x="6844534" y="1846748"/>
                  <a:ext cx="180000" cy="180000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/>
                </a:p>
              </p:txBody>
            </p:sp>
            <p:sp>
              <p:nvSpPr>
                <p:cNvPr id="363" name="วงรี 362">
                  <a:extLst>
                    <a:ext uri="{FF2B5EF4-FFF2-40B4-BE49-F238E27FC236}">
                      <a16:creationId xmlns:a16="http://schemas.microsoft.com/office/drawing/2014/main" id="{071C96A9-48EA-427C-831A-1A212B9B9088}"/>
                    </a:ext>
                  </a:extLst>
                </p:cNvPr>
                <p:cNvSpPr/>
                <p:nvPr/>
              </p:nvSpPr>
              <p:spPr>
                <a:xfrm>
                  <a:off x="6844534" y="2046773"/>
                  <a:ext cx="180000" cy="180000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/>
                </a:p>
              </p:txBody>
            </p:sp>
            <p:sp>
              <p:nvSpPr>
                <p:cNvPr id="364" name="วงรี 363">
                  <a:extLst>
                    <a:ext uri="{FF2B5EF4-FFF2-40B4-BE49-F238E27FC236}">
                      <a16:creationId xmlns:a16="http://schemas.microsoft.com/office/drawing/2014/main" id="{F99C4C81-5A89-4592-B8D7-085F8DE80ACD}"/>
                    </a:ext>
                  </a:extLst>
                </p:cNvPr>
                <p:cNvSpPr/>
                <p:nvPr/>
              </p:nvSpPr>
              <p:spPr>
                <a:xfrm>
                  <a:off x="6844534" y="2246798"/>
                  <a:ext cx="180000" cy="180000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/>
                </a:p>
              </p:txBody>
            </p:sp>
            <p:sp>
              <p:nvSpPr>
                <p:cNvPr id="365" name="วงรี 364">
                  <a:extLst>
                    <a:ext uri="{FF2B5EF4-FFF2-40B4-BE49-F238E27FC236}">
                      <a16:creationId xmlns:a16="http://schemas.microsoft.com/office/drawing/2014/main" id="{E0C6AAEC-4B84-44D5-95CF-F9161577ED61}"/>
                    </a:ext>
                  </a:extLst>
                </p:cNvPr>
                <p:cNvSpPr/>
                <p:nvPr/>
              </p:nvSpPr>
              <p:spPr>
                <a:xfrm>
                  <a:off x="6844534" y="2446823"/>
                  <a:ext cx="180000" cy="180000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/>
                </a:p>
              </p:txBody>
            </p:sp>
            <p:sp>
              <p:nvSpPr>
                <p:cNvPr id="366" name="วงรี 365">
                  <a:extLst>
                    <a:ext uri="{FF2B5EF4-FFF2-40B4-BE49-F238E27FC236}">
                      <a16:creationId xmlns:a16="http://schemas.microsoft.com/office/drawing/2014/main" id="{E8F52C06-D142-4AB5-AFBB-52565327632D}"/>
                    </a:ext>
                  </a:extLst>
                </p:cNvPr>
                <p:cNvSpPr/>
                <p:nvPr/>
              </p:nvSpPr>
              <p:spPr>
                <a:xfrm>
                  <a:off x="6844534" y="2646848"/>
                  <a:ext cx="180000" cy="180000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/>
                </a:p>
              </p:txBody>
            </p:sp>
            <p:sp>
              <p:nvSpPr>
                <p:cNvPr id="367" name="วงรี 366">
                  <a:extLst>
                    <a:ext uri="{FF2B5EF4-FFF2-40B4-BE49-F238E27FC236}">
                      <a16:creationId xmlns:a16="http://schemas.microsoft.com/office/drawing/2014/main" id="{D143A0DA-72F3-446A-B99D-056B2D0F6E37}"/>
                    </a:ext>
                  </a:extLst>
                </p:cNvPr>
                <p:cNvSpPr/>
                <p:nvPr/>
              </p:nvSpPr>
              <p:spPr>
                <a:xfrm>
                  <a:off x="6844534" y="2846873"/>
                  <a:ext cx="180000" cy="180000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/>
                </a:p>
              </p:txBody>
            </p:sp>
            <p:sp>
              <p:nvSpPr>
                <p:cNvPr id="368" name="วงรี 367">
                  <a:extLst>
                    <a:ext uri="{FF2B5EF4-FFF2-40B4-BE49-F238E27FC236}">
                      <a16:creationId xmlns:a16="http://schemas.microsoft.com/office/drawing/2014/main" id="{B6119A5B-2AE5-4B50-97A9-AE5325125EDF}"/>
                    </a:ext>
                  </a:extLst>
                </p:cNvPr>
                <p:cNvSpPr/>
                <p:nvPr/>
              </p:nvSpPr>
              <p:spPr>
                <a:xfrm>
                  <a:off x="6844534" y="3046898"/>
                  <a:ext cx="180000" cy="180000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/>
                </a:p>
              </p:txBody>
            </p:sp>
            <p:sp>
              <p:nvSpPr>
                <p:cNvPr id="369" name="วงรี 368">
                  <a:extLst>
                    <a:ext uri="{FF2B5EF4-FFF2-40B4-BE49-F238E27FC236}">
                      <a16:creationId xmlns:a16="http://schemas.microsoft.com/office/drawing/2014/main" id="{AF016A37-7506-4CE2-B2EC-89BA4138C2B6}"/>
                    </a:ext>
                  </a:extLst>
                </p:cNvPr>
                <p:cNvSpPr/>
                <p:nvPr/>
              </p:nvSpPr>
              <p:spPr>
                <a:xfrm>
                  <a:off x="6844534" y="3246923"/>
                  <a:ext cx="180000" cy="180000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/>
                </a:p>
              </p:txBody>
            </p:sp>
          </p:grpSp>
          <p:grpSp>
            <p:nvGrpSpPr>
              <p:cNvPr id="236" name="กลุ่ม 235">
                <a:extLst>
                  <a:ext uri="{FF2B5EF4-FFF2-40B4-BE49-F238E27FC236}">
                    <a16:creationId xmlns:a16="http://schemas.microsoft.com/office/drawing/2014/main" id="{A457773C-677F-4806-BF8C-2EB2CDA50F2D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5400000">
                <a:off x="2133939" y="4354181"/>
                <a:ext cx="347486" cy="982634"/>
                <a:chOff x="6264894" y="1446698"/>
                <a:chExt cx="759640" cy="1984379"/>
              </a:xfrm>
            </p:grpSpPr>
            <p:sp>
              <p:nvSpPr>
                <p:cNvPr id="310" name="วงรี 309">
                  <a:extLst>
                    <a:ext uri="{FF2B5EF4-FFF2-40B4-BE49-F238E27FC236}">
                      <a16:creationId xmlns:a16="http://schemas.microsoft.com/office/drawing/2014/main" id="{4E08B471-7E02-4BCA-B61C-55C36644E9D9}"/>
                    </a:ext>
                  </a:extLst>
                </p:cNvPr>
                <p:cNvSpPr/>
                <p:nvPr/>
              </p:nvSpPr>
              <p:spPr>
                <a:xfrm>
                  <a:off x="6264894" y="1450852"/>
                  <a:ext cx="180000" cy="180000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/>
                </a:p>
              </p:txBody>
            </p:sp>
            <p:sp>
              <p:nvSpPr>
                <p:cNvPr id="311" name="วงรี 310">
                  <a:extLst>
                    <a:ext uri="{FF2B5EF4-FFF2-40B4-BE49-F238E27FC236}">
                      <a16:creationId xmlns:a16="http://schemas.microsoft.com/office/drawing/2014/main" id="{B5D50800-E86F-408F-9195-B0F3A57BEC7C}"/>
                    </a:ext>
                  </a:extLst>
                </p:cNvPr>
                <p:cNvSpPr/>
                <p:nvPr/>
              </p:nvSpPr>
              <p:spPr>
                <a:xfrm>
                  <a:off x="6264894" y="1650877"/>
                  <a:ext cx="180000" cy="180000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/>
                </a:p>
              </p:txBody>
            </p:sp>
            <p:sp>
              <p:nvSpPr>
                <p:cNvPr id="312" name="วงรี 311">
                  <a:extLst>
                    <a:ext uri="{FF2B5EF4-FFF2-40B4-BE49-F238E27FC236}">
                      <a16:creationId xmlns:a16="http://schemas.microsoft.com/office/drawing/2014/main" id="{B0F864AD-0FCA-4FE8-9AC2-4BBC5CF68ED3}"/>
                    </a:ext>
                  </a:extLst>
                </p:cNvPr>
                <p:cNvSpPr/>
                <p:nvPr/>
              </p:nvSpPr>
              <p:spPr>
                <a:xfrm>
                  <a:off x="6264894" y="1850902"/>
                  <a:ext cx="180000" cy="180000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/>
                </a:p>
              </p:txBody>
            </p:sp>
            <p:sp>
              <p:nvSpPr>
                <p:cNvPr id="313" name="วงรี 312">
                  <a:extLst>
                    <a:ext uri="{FF2B5EF4-FFF2-40B4-BE49-F238E27FC236}">
                      <a16:creationId xmlns:a16="http://schemas.microsoft.com/office/drawing/2014/main" id="{C8BC582C-2003-4365-B855-92AAD9294E1F}"/>
                    </a:ext>
                  </a:extLst>
                </p:cNvPr>
                <p:cNvSpPr/>
                <p:nvPr/>
              </p:nvSpPr>
              <p:spPr>
                <a:xfrm>
                  <a:off x="6264894" y="2050927"/>
                  <a:ext cx="180000" cy="180000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/>
                </a:p>
              </p:txBody>
            </p:sp>
            <p:sp>
              <p:nvSpPr>
                <p:cNvPr id="314" name="วงรี 313">
                  <a:extLst>
                    <a:ext uri="{FF2B5EF4-FFF2-40B4-BE49-F238E27FC236}">
                      <a16:creationId xmlns:a16="http://schemas.microsoft.com/office/drawing/2014/main" id="{5446DBAB-FF58-4F97-850C-11B10EB3CE6F}"/>
                    </a:ext>
                  </a:extLst>
                </p:cNvPr>
                <p:cNvSpPr/>
                <p:nvPr/>
              </p:nvSpPr>
              <p:spPr>
                <a:xfrm>
                  <a:off x="6264894" y="2250952"/>
                  <a:ext cx="180000" cy="180000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/>
                </a:p>
              </p:txBody>
            </p:sp>
            <p:sp>
              <p:nvSpPr>
                <p:cNvPr id="315" name="วงรี 314">
                  <a:extLst>
                    <a:ext uri="{FF2B5EF4-FFF2-40B4-BE49-F238E27FC236}">
                      <a16:creationId xmlns:a16="http://schemas.microsoft.com/office/drawing/2014/main" id="{DC84BB13-C464-42A2-AD63-A721A6F6ACEE}"/>
                    </a:ext>
                  </a:extLst>
                </p:cNvPr>
                <p:cNvSpPr/>
                <p:nvPr/>
              </p:nvSpPr>
              <p:spPr>
                <a:xfrm>
                  <a:off x="6264894" y="2450977"/>
                  <a:ext cx="180000" cy="180000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/>
                </a:p>
              </p:txBody>
            </p:sp>
            <p:sp>
              <p:nvSpPr>
                <p:cNvPr id="316" name="วงรี 315">
                  <a:extLst>
                    <a:ext uri="{FF2B5EF4-FFF2-40B4-BE49-F238E27FC236}">
                      <a16:creationId xmlns:a16="http://schemas.microsoft.com/office/drawing/2014/main" id="{3F978C48-7B13-4BCA-A361-C8AAB55E3F52}"/>
                    </a:ext>
                  </a:extLst>
                </p:cNvPr>
                <p:cNvSpPr/>
                <p:nvPr/>
              </p:nvSpPr>
              <p:spPr>
                <a:xfrm>
                  <a:off x="6264894" y="2651002"/>
                  <a:ext cx="180000" cy="180000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/>
                </a:p>
              </p:txBody>
            </p:sp>
            <p:sp>
              <p:nvSpPr>
                <p:cNvPr id="317" name="วงรี 316">
                  <a:extLst>
                    <a:ext uri="{FF2B5EF4-FFF2-40B4-BE49-F238E27FC236}">
                      <a16:creationId xmlns:a16="http://schemas.microsoft.com/office/drawing/2014/main" id="{7104FA6B-691D-4BDF-88E2-3318A714DFC3}"/>
                    </a:ext>
                  </a:extLst>
                </p:cNvPr>
                <p:cNvSpPr/>
                <p:nvPr/>
              </p:nvSpPr>
              <p:spPr>
                <a:xfrm>
                  <a:off x="6264894" y="2851027"/>
                  <a:ext cx="180000" cy="180000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/>
                </a:p>
              </p:txBody>
            </p:sp>
            <p:sp>
              <p:nvSpPr>
                <p:cNvPr id="318" name="วงรี 317">
                  <a:extLst>
                    <a:ext uri="{FF2B5EF4-FFF2-40B4-BE49-F238E27FC236}">
                      <a16:creationId xmlns:a16="http://schemas.microsoft.com/office/drawing/2014/main" id="{5C12C9B9-9EA7-4592-ACF8-1A3105F22DA8}"/>
                    </a:ext>
                  </a:extLst>
                </p:cNvPr>
                <p:cNvSpPr/>
                <p:nvPr/>
              </p:nvSpPr>
              <p:spPr>
                <a:xfrm>
                  <a:off x="6264894" y="3051052"/>
                  <a:ext cx="180000" cy="180000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 dirty="0"/>
                </a:p>
              </p:txBody>
            </p:sp>
            <p:sp>
              <p:nvSpPr>
                <p:cNvPr id="319" name="วงรี 318">
                  <a:extLst>
                    <a:ext uri="{FF2B5EF4-FFF2-40B4-BE49-F238E27FC236}">
                      <a16:creationId xmlns:a16="http://schemas.microsoft.com/office/drawing/2014/main" id="{C52C4E2E-AE61-403F-A2F9-4C90CB11998F}"/>
                    </a:ext>
                  </a:extLst>
                </p:cNvPr>
                <p:cNvSpPr/>
                <p:nvPr/>
              </p:nvSpPr>
              <p:spPr>
                <a:xfrm>
                  <a:off x="6264894" y="3251077"/>
                  <a:ext cx="180000" cy="180000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/>
                </a:p>
              </p:txBody>
            </p:sp>
            <p:sp>
              <p:nvSpPr>
                <p:cNvPr id="320" name="วงรี 319">
                  <a:extLst>
                    <a:ext uri="{FF2B5EF4-FFF2-40B4-BE49-F238E27FC236}">
                      <a16:creationId xmlns:a16="http://schemas.microsoft.com/office/drawing/2014/main" id="{481CA33A-DA1E-4940-B952-B3BCF2DAD867}"/>
                    </a:ext>
                  </a:extLst>
                </p:cNvPr>
                <p:cNvSpPr/>
                <p:nvPr/>
              </p:nvSpPr>
              <p:spPr>
                <a:xfrm>
                  <a:off x="6554714" y="1448775"/>
                  <a:ext cx="180000" cy="180000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/>
                </a:p>
              </p:txBody>
            </p:sp>
            <p:sp>
              <p:nvSpPr>
                <p:cNvPr id="321" name="วงรี 320">
                  <a:extLst>
                    <a:ext uri="{FF2B5EF4-FFF2-40B4-BE49-F238E27FC236}">
                      <a16:creationId xmlns:a16="http://schemas.microsoft.com/office/drawing/2014/main" id="{345F7B1C-6D7D-490F-9D94-C000E40E977F}"/>
                    </a:ext>
                  </a:extLst>
                </p:cNvPr>
                <p:cNvSpPr/>
                <p:nvPr/>
              </p:nvSpPr>
              <p:spPr>
                <a:xfrm>
                  <a:off x="6554714" y="1648800"/>
                  <a:ext cx="180000" cy="180000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/>
                </a:p>
              </p:txBody>
            </p:sp>
            <p:sp>
              <p:nvSpPr>
                <p:cNvPr id="322" name="วงรี 321">
                  <a:extLst>
                    <a:ext uri="{FF2B5EF4-FFF2-40B4-BE49-F238E27FC236}">
                      <a16:creationId xmlns:a16="http://schemas.microsoft.com/office/drawing/2014/main" id="{A1A7133F-1136-46DF-B664-C96F2AC0EFB1}"/>
                    </a:ext>
                  </a:extLst>
                </p:cNvPr>
                <p:cNvSpPr/>
                <p:nvPr/>
              </p:nvSpPr>
              <p:spPr>
                <a:xfrm>
                  <a:off x="6554714" y="1848825"/>
                  <a:ext cx="180000" cy="180000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/>
                </a:p>
              </p:txBody>
            </p:sp>
            <p:sp>
              <p:nvSpPr>
                <p:cNvPr id="323" name="วงรี 322">
                  <a:extLst>
                    <a:ext uri="{FF2B5EF4-FFF2-40B4-BE49-F238E27FC236}">
                      <a16:creationId xmlns:a16="http://schemas.microsoft.com/office/drawing/2014/main" id="{70E4AE94-8C92-457A-B94E-74F17DFAAA1E}"/>
                    </a:ext>
                  </a:extLst>
                </p:cNvPr>
                <p:cNvSpPr/>
                <p:nvPr/>
              </p:nvSpPr>
              <p:spPr>
                <a:xfrm>
                  <a:off x="6554714" y="2048850"/>
                  <a:ext cx="180000" cy="180000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/>
                </a:p>
              </p:txBody>
            </p:sp>
            <p:sp>
              <p:nvSpPr>
                <p:cNvPr id="324" name="วงรี 323">
                  <a:extLst>
                    <a:ext uri="{FF2B5EF4-FFF2-40B4-BE49-F238E27FC236}">
                      <a16:creationId xmlns:a16="http://schemas.microsoft.com/office/drawing/2014/main" id="{BE7C5B03-54C4-411B-AE63-58EAA9C97717}"/>
                    </a:ext>
                  </a:extLst>
                </p:cNvPr>
                <p:cNvSpPr/>
                <p:nvPr/>
              </p:nvSpPr>
              <p:spPr>
                <a:xfrm>
                  <a:off x="6554714" y="2248875"/>
                  <a:ext cx="180000" cy="180000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/>
                </a:p>
              </p:txBody>
            </p:sp>
            <p:sp>
              <p:nvSpPr>
                <p:cNvPr id="325" name="วงรี 324">
                  <a:extLst>
                    <a:ext uri="{FF2B5EF4-FFF2-40B4-BE49-F238E27FC236}">
                      <a16:creationId xmlns:a16="http://schemas.microsoft.com/office/drawing/2014/main" id="{335B852E-AC46-4357-87BA-75D3AFEDECF8}"/>
                    </a:ext>
                  </a:extLst>
                </p:cNvPr>
                <p:cNvSpPr/>
                <p:nvPr/>
              </p:nvSpPr>
              <p:spPr>
                <a:xfrm>
                  <a:off x="6554714" y="2448900"/>
                  <a:ext cx="180000" cy="180000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/>
                </a:p>
              </p:txBody>
            </p:sp>
            <p:sp>
              <p:nvSpPr>
                <p:cNvPr id="326" name="วงรี 325">
                  <a:extLst>
                    <a:ext uri="{FF2B5EF4-FFF2-40B4-BE49-F238E27FC236}">
                      <a16:creationId xmlns:a16="http://schemas.microsoft.com/office/drawing/2014/main" id="{FC6835B9-E458-4E3A-BB0E-8B232CCD6CA6}"/>
                    </a:ext>
                  </a:extLst>
                </p:cNvPr>
                <p:cNvSpPr/>
                <p:nvPr/>
              </p:nvSpPr>
              <p:spPr>
                <a:xfrm>
                  <a:off x="6554714" y="2648925"/>
                  <a:ext cx="180000" cy="180000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/>
                </a:p>
              </p:txBody>
            </p:sp>
            <p:sp>
              <p:nvSpPr>
                <p:cNvPr id="327" name="วงรี 326">
                  <a:extLst>
                    <a:ext uri="{FF2B5EF4-FFF2-40B4-BE49-F238E27FC236}">
                      <a16:creationId xmlns:a16="http://schemas.microsoft.com/office/drawing/2014/main" id="{7D3B07BA-337C-4482-995D-4D55B8629A04}"/>
                    </a:ext>
                  </a:extLst>
                </p:cNvPr>
                <p:cNvSpPr/>
                <p:nvPr/>
              </p:nvSpPr>
              <p:spPr>
                <a:xfrm>
                  <a:off x="6554714" y="2848950"/>
                  <a:ext cx="180000" cy="180000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/>
                </a:p>
              </p:txBody>
            </p:sp>
            <p:sp>
              <p:nvSpPr>
                <p:cNvPr id="328" name="วงรี 327">
                  <a:extLst>
                    <a:ext uri="{FF2B5EF4-FFF2-40B4-BE49-F238E27FC236}">
                      <a16:creationId xmlns:a16="http://schemas.microsoft.com/office/drawing/2014/main" id="{1138C9E5-096B-4D16-A1E9-22A64B79CCE9}"/>
                    </a:ext>
                  </a:extLst>
                </p:cNvPr>
                <p:cNvSpPr/>
                <p:nvPr/>
              </p:nvSpPr>
              <p:spPr>
                <a:xfrm>
                  <a:off x="6554714" y="3048975"/>
                  <a:ext cx="180000" cy="180000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/>
                </a:p>
              </p:txBody>
            </p:sp>
            <p:sp>
              <p:nvSpPr>
                <p:cNvPr id="329" name="วงรี 328">
                  <a:extLst>
                    <a:ext uri="{FF2B5EF4-FFF2-40B4-BE49-F238E27FC236}">
                      <a16:creationId xmlns:a16="http://schemas.microsoft.com/office/drawing/2014/main" id="{D90A72C6-8344-41C5-BFE1-98828E53BD44}"/>
                    </a:ext>
                  </a:extLst>
                </p:cNvPr>
                <p:cNvSpPr/>
                <p:nvPr/>
              </p:nvSpPr>
              <p:spPr>
                <a:xfrm>
                  <a:off x="6554714" y="3249000"/>
                  <a:ext cx="180000" cy="180000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/>
                </a:p>
              </p:txBody>
            </p:sp>
            <p:sp>
              <p:nvSpPr>
                <p:cNvPr id="330" name="วงรี 329">
                  <a:extLst>
                    <a:ext uri="{FF2B5EF4-FFF2-40B4-BE49-F238E27FC236}">
                      <a16:creationId xmlns:a16="http://schemas.microsoft.com/office/drawing/2014/main" id="{33ED30FA-A7BC-4EC6-B32D-8BA463E57EF9}"/>
                    </a:ext>
                  </a:extLst>
                </p:cNvPr>
                <p:cNvSpPr/>
                <p:nvPr/>
              </p:nvSpPr>
              <p:spPr>
                <a:xfrm>
                  <a:off x="6844534" y="1446698"/>
                  <a:ext cx="180000" cy="180000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/>
                </a:p>
              </p:txBody>
            </p:sp>
            <p:sp>
              <p:nvSpPr>
                <p:cNvPr id="331" name="วงรี 330">
                  <a:extLst>
                    <a:ext uri="{FF2B5EF4-FFF2-40B4-BE49-F238E27FC236}">
                      <a16:creationId xmlns:a16="http://schemas.microsoft.com/office/drawing/2014/main" id="{57D9708E-707F-4C6F-8006-1C379134A471}"/>
                    </a:ext>
                  </a:extLst>
                </p:cNvPr>
                <p:cNvSpPr/>
                <p:nvPr/>
              </p:nvSpPr>
              <p:spPr>
                <a:xfrm>
                  <a:off x="6844534" y="1646723"/>
                  <a:ext cx="180000" cy="180000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/>
                </a:p>
              </p:txBody>
            </p:sp>
            <p:sp>
              <p:nvSpPr>
                <p:cNvPr id="332" name="วงรี 331">
                  <a:extLst>
                    <a:ext uri="{FF2B5EF4-FFF2-40B4-BE49-F238E27FC236}">
                      <a16:creationId xmlns:a16="http://schemas.microsoft.com/office/drawing/2014/main" id="{64F3C80C-9DB2-4FF6-854B-7B0E8A8626A7}"/>
                    </a:ext>
                  </a:extLst>
                </p:cNvPr>
                <p:cNvSpPr/>
                <p:nvPr/>
              </p:nvSpPr>
              <p:spPr>
                <a:xfrm>
                  <a:off x="6844534" y="1846748"/>
                  <a:ext cx="180000" cy="180000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/>
                </a:p>
              </p:txBody>
            </p:sp>
            <p:sp>
              <p:nvSpPr>
                <p:cNvPr id="333" name="วงรี 332">
                  <a:extLst>
                    <a:ext uri="{FF2B5EF4-FFF2-40B4-BE49-F238E27FC236}">
                      <a16:creationId xmlns:a16="http://schemas.microsoft.com/office/drawing/2014/main" id="{68B10C98-7E64-4437-89A6-FF22FD1594F3}"/>
                    </a:ext>
                  </a:extLst>
                </p:cNvPr>
                <p:cNvSpPr/>
                <p:nvPr/>
              </p:nvSpPr>
              <p:spPr>
                <a:xfrm>
                  <a:off x="6844534" y="2046773"/>
                  <a:ext cx="180000" cy="180000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/>
                </a:p>
              </p:txBody>
            </p:sp>
            <p:sp>
              <p:nvSpPr>
                <p:cNvPr id="334" name="วงรี 333">
                  <a:extLst>
                    <a:ext uri="{FF2B5EF4-FFF2-40B4-BE49-F238E27FC236}">
                      <a16:creationId xmlns:a16="http://schemas.microsoft.com/office/drawing/2014/main" id="{255F8A41-A4A0-47A0-9EAA-5D9209A2CE45}"/>
                    </a:ext>
                  </a:extLst>
                </p:cNvPr>
                <p:cNvSpPr/>
                <p:nvPr/>
              </p:nvSpPr>
              <p:spPr>
                <a:xfrm>
                  <a:off x="6844534" y="2246798"/>
                  <a:ext cx="180000" cy="180000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/>
                </a:p>
              </p:txBody>
            </p:sp>
            <p:sp>
              <p:nvSpPr>
                <p:cNvPr id="335" name="วงรี 334">
                  <a:extLst>
                    <a:ext uri="{FF2B5EF4-FFF2-40B4-BE49-F238E27FC236}">
                      <a16:creationId xmlns:a16="http://schemas.microsoft.com/office/drawing/2014/main" id="{A8A8B134-76E7-4507-A2E4-FE82A38D9C66}"/>
                    </a:ext>
                  </a:extLst>
                </p:cNvPr>
                <p:cNvSpPr/>
                <p:nvPr/>
              </p:nvSpPr>
              <p:spPr>
                <a:xfrm>
                  <a:off x="6844534" y="2446823"/>
                  <a:ext cx="180000" cy="180000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/>
                </a:p>
              </p:txBody>
            </p:sp>
            <p:sp>
              <p:nvSpPr>
                <p:cNvPr id="336" name="วงรี 335">
                  <a:extLst>
                    <a:ext uri="{FF2B5EF4-FFF2-40B4-BE49-F238E27FC236}">
                      <a16:creationId xmlns:a16="http://schemas.microsoft.com/office/drawing/2014/main" id="{2846108E-5123-4929-9F3B-09769FF46ED6}"/>
                    </a:ext>
                  </a:extLst>
                </p:cNvPr>
                <p:cNvSpPr/>
                <p:nvPr/>
              </p:nvSpPr>
              <p:spPr>
                <a:xfrm>
                  <a:off x="6844534" y="2646848"/>
                  <a:ext cx="180000" cy="180000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/>
                </a:p>
              </p:txBody>
            </p:sp>
            <p:sp>
              <p:nvSpPr>
                <p:cNvPr id="337" name="วงรี 336">
                  <a:extLst>
                    <a:ext uri="{FF2B5EF4-FFF2-40B4-BE49-F238E27FC236}">
                      <a16:creationId xmlns:a16="http://schemas.microsoft.com/office/drawing/2014/main" id="{9325A6A9-5E6E-41AD-9E5A-5A2C0421AFB6}"/>
                    </a:ext>
                  </a:extLst>
                </p:cNvPr>
                <p:cNvSpPr/>
                <p:nvPr/>
              </p:nvSpPr>
              <p:spPr>
                <a:xfrm>
                  <a:off x="6844534" y="2846873"/>
                  <a:ext cx="180000" cy="180000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/>
                </a:p>
              </p:txBody>
            </p:sp>
            <p:sp>
              <p:nvSpPr>
                <p:cNvPr id="338" name="วงรี 337">
                  <a:extLst>
                    <a:ext uri="{FF2B5EF4-FFF2-40B4-BE49-F238E27FC236}">
                      <a16:creationId xmlns:a16="http://schemas.microsoft.com/office/drawing/2014/main" id="{C0D94060-ABD3-4F94-A2BF-A95BADBE016E}"/>
                    </a:ext>
                  </a:extLst>
                </p:cNvPr>
                <p:cNvSpPr/>
                <p:nvPr/>
              </p:nvSpPr>
              <p:spPr>
                <a:xfrm>
                  <a:off x="6844534" y="3046898"/>
                  <a:ext cx="180000" cy="180000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/>
                </a:p>
              </p:txBody>
            </p:sp>
            <p:sp>
              <p:nvSpPr>
                <p:cNvPr id="339" name="วงรี 338">
                  <a:extLst>
                    <a:ext uri="{FF2B5EF4-FFF2-40B4-BE49-F238E27FC236}">
                      <a16:creationId xmlns:a16="http://schemas.microsoft.com/office/drawing/2014/main" id="{F79EF235-FB55-409D-893D-0E324504208A}"/>
                    </a:ext>
                  </a:extLst>
                </p:cNvPr>
                <p:cNvSpPr/>
                <p:nvPr/>
              </p:nvSpPr>
              <p:spPr>
                <a:xfrm>
                  <a:off x="6844534" y="3246923"/>
                  <a:ext cx="180000" cy="180000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/>
                </a:p>
              </p:txBody>
            </p:sp>
          </p:grpSp>
          <p:grpSp>
            <p:nvGrpSpPr>
              <p:cNvPr id="237" name="กลุ่ม 236">
                <a:extLst>
                  <a:ext uri="{FF2B5EF4-FFF2-40B4-BE49-F238E27FC236}">
                    <a16:creationId xmlns:a16="http://schemas.microsoft.com/office/drawing/2014/main" id="{17C06475-F403-4A37-A70D-23B9A78A214C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5400000">
                <a:off x="3466326" y="573401"/>
                <a:ext cx="347486" cy="982634"/>
                <a:chOff x="6264894" y="1446698"/>
                <a:chExt cx="759640" cy="1984379"/>
              </a:xfrm>
            </p:grpSpPr>
            <p:sp>
              <p:nvSpPr>
                <p:cNvPr id="280" name="วงรี 279">
                  <a:extLst>
                    <a:ext uri="{FF2B5EF4-FFF2-40B4-BE49-F238E27FC236}">
                      <a16:creationId xmlns:a16="http://schemas.microsoft.com/office/drawing/2014/main" id="{D78D14A1-B1A8-4BA7-97B8-3967C4081EBB}"/>
                    </a:ext>
                  </a:extLst>
                </p:cNvPr>
                <p:cNvSpPr/>
                <p:nvPr/>
              </p:nvSpPr>
              <p:spPr>
                <a:xfrm>
                  <a:off x="6264894" y="1450852"/>
                  <a:ext cx="180000" cy="180000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/>
                </a:p>
              </p:txBody>
            </p:sp>
            <p:sp>
              <p:nvSpPr>
                <p:cNvPr id="281" name="วงรี 280">
                  <a:extLst>
                    <a:ext uri="{FF2B5EF4-FFF2-40B4-BE49-F238E27FC236}">
                      <a16:creationId xmlns:a16="http://schemas.microsoft.com/office/drawing/2014/main" id="{EF491940-C2F0-4AB1-A513-5A67F4E4C67F}"/>
                    </a:ext>
                  </a:extLst>
                </p:cNvPr>
                <p:cNvSpPr/>
                <p:nvPr/>
              </p:nvSpPr>
              <p:spPr>
                <a:xfrm>
                  <a:off x="6264894" y="1650877"/>
                  <a:ext cx="180000" cy="180000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/>
                </a:p>
              </p:txBody>
            </p:sp>
            <p:sp>
              <p:nvSpPr>
                <p:cNvPr id="282" name="วงรี 281">
                  <a:extLst>
                    <a:ext uri="{FF2B5EF4-FFF2-40B4-BE49-F238E27FC236}">
                      <a16:creationId xmlns:a16="http://schemas.microsoft.com/office/drawing/2014/main" id="{1B7BA73B-2F0A-45A8-A173-140B2CCA9045}"/>
                    </a:ext>
                  </a:extLst>
                </p:cNvPr>
                <p:cNvSpPr/>
                <p:nvPr/>
              </p:nvSpPr>
              <p:spPr>
                <a:xfrm>
                  <a:off x="6264894" y="1850902"/>
                  <a:ext cx="180000" cy="180000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/>
                </a:p>
              </p:txBody>
            </p:sp>
            <p:sp>
              <p:nvSpPr>
                <p:cNvPr id="283" name="วงรี 282">
                  <a:extLst>
                    <a:ext uri="{FF2B5EF4-FFF2-40B4-BE49-F238E27FC236}">
                      <a16:creationId xmlns:a16="http://schemas.microsoft.com/office/drawing/2014/main" id="{62B47125-0615-4613-96CE-D1E216B97B0B}"/>
                    </a:ext>
                  </a:extLst>
                </p:cNvPr>
                <p:cNvSpPr/>
                <p:nvPr/>
              </p:nvSpPr>
              <p:spPr>
                <a:xfrm>
                  <a:off x="6264894" y="2050927"/>
                  <a:ext cx="180000" cy="180000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/>
                </a:p>
              </p:txBody>
            </p:sp>
            <p:sp>
              <p:nvSpPr>
                <p:cNvPr id="284" name="วงรี 283">
                  <a:extLst>
                    <a:ext uri="{FF2B5EF4-FFF2-40B4-BE49-F238E27FC236}">
                      <a16:creationId xmlns:a16="http://schemas.microsoft.com/office/drawing/2014/main" id="{8D694357-A9AD-4E3B-89CD-D255717150CC}"/>
                    </a:ext>
                  </a:extLst>
                </p:cNvPr>
                <p:cNvSpPr/>
                <p:nvPr/>
              </p:nvSpPr>
              <p:spPr>
                <a:xfrm>
                  <a:off x="6264894" y="2250952"/>
                  <a:ext cx="180000" cy="180000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/>
                </a:p>
              </p:txBody>
            </p:sp>
            <p:sp>
              <p:nvSpPr>
                <p:cNvPr id="285" name="วงรี 284">
                  <a:extLst>
                    <a:ext uri="{FF2B5EF4-FFF2-40B4-BE49-F238E27FC236}">
                      <a16:creationId xmlns:a16="http://schemas.microsoft.com/office/drawing/2014/main" id="{1F1BC0F3-812B-4CDD-99BF-B601BDAA2A3D}"/>
                    </a:ext>
                  </a:extLst>
                </p:cNvPr>
                <p:cNvSpPr/>
                <p:nvPr/>
              </p:nvSpPr>
              <p:spPr>
                <a:xfrm>
                  <a:off x="6264894" y="2450977"/>
                  <a:ext cx="180000" cy="180000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/>
                </a:p>
              </p:txBody>
            </p:sp>
            <p:sp>
              <p:nvSpPr>
                <p:cNvPr id="286" name="วงรี 285">
                  <a:extLst>
                    <a:ext uri="{FF2B5EF4-FFF2-40B4-BE49-F238E27FC236}">
                      <a16:creationId xmlns:a16="http://schemas.microsoft.com/office/drawing/2014/main" id="{B9308BCA-3D4F-42B6-9D25-C064AB6836BB}"/>
                    </a:ext>
                  </a:extLst>
                </p:cNvPr>
                <p:cNvSpPr/>
                <p:nvPr/>
              </p:nvSpPr>
              <p:spPr>
                <a:xfrm>
                  <a:off x="6264894" y="2651002"/>
                  <a:ext cx="180000" cy="180000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/>
                </a:p>
              </p:txBody>
            </p:sp>
            <p:sp>
              <p:nvSpPr>
                <p:cNvPr id="287" name="วงรี 286">
                  <a:extLst>
                    <a:ext uri="{FF2B5EF4-FFF2-40B4-BE49-F238E27FC236}">
                      <a16:creationId xmlns:a16="http://schemas.microsoft.com/office/drawing/2014/main" id="{45DE7F00-EFC5-428E-88DA-AAB5957E2B84}"/>
                    </a:ext>
                  </a:extLst>
                </p:cNvPr>
                <p:cNvSpPr/>
                <p:nvPr/>
              </p:nvSpPr>
              <p:spPr>
                <a:xfrm>
                  <a:off x="6264894" y="2851027"/>
                  <a:ext cx="180000" cy="180000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/>
                </a:p>
              </p:txBody>
            </p:sp>
            <p:sp>
              <p:nvSpPr>
                <p:cNvPr id="288" name="วงรี 287">
                  <a:extLst>
                    <a:ext uri="{FF2B5EF4-FFF2-40B4-BE49-F238E27FC236}">
                      <a16:creationId xmlns:a16="http://schemas.microsoft.com/office/drawing/2014/main" id="{5E7B724A-BB8B-45F5-84CD-5B0A5D868DEA}"/>
                    </a:ext>
                  </a:extLst>
                </p:cNvPr>
                <p:cNvSpPr/>
                <p:nvPr/>
              </p:nvSpPr>
              <p:spPr>
                <a:xfrm>
                  <a:off x="6264894" y="3051052"/>
                  <a:ext cx="180000" cy="180000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 dirty="0"/>
                </a:p>
              </p:txBody>
            </p:sp>
            <p:sp>
              <p:nvSpPr>
                <p:cNvPr id="289" name="วงรี 288">
                  <a:extLst>
                    <a:ext uri="{FF2B5EF4-FFF2-40B4-BE49-F238E27FC236}">
                      <a16:creationId xmlns:a16="http://schemas.microsoft.com/office/drawing/2014/main" id="{00F67396-7689-4746-96BE-4C7999FFFA68}"/>
                    </a:ext>
                  </a:extLst>
                </p:cNvPr>
                <p:cNvSpPr/>
                <p:nvPr/>
              </p:nvSpPr>
              <p:spPr>
                <a:xfrm>
                  <a:off x="6264894" y="3251077"/>
                  <a:ext cx="180000" cy="180000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/>
                </a:p>
              </p:txBody>
            </p:sp>
            <p:sp>
              <p:nvSpPr>
                <p:cNvPr id="290" name="วงรี 289">
                  <a:extLst>
                    <a:ext uri="{FF2B5EF4-FFF2-40B4-BE49-F238E27FC236}">
                      <a16:creationId xmlns:a16="http://schemas.microsoft.com/office/drawing/2014/main" id="{0926AFCB-AC72-47A2-BF86-F0DD56550454}"/>
                    </a:ext>
                  </a:extLst>
                </p:cNvPr>
                <p:cNvSpPr/>
                <p:nvPr/>
              </p:nvSpPr>
              <p:spPr>
                <a:xfrm>
                  <a:off x="6554714" y="1448775"/>
                  <a:ext cx="180000" cy="180000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/>
                </a:p>
              </p:txBody>
            </p:sp>
            <p:sp>
              <p:nvSpPr>
                <p:cNvPr id="291" name="วงรี 290">
                  <a:extLst>
                    <a:ext uri="{FF2B5EF4-FFF2-40B4-BE49-F238E27FC236}">
                      <a16:creationId xmlns:a16="http://schemas.microsoft.com/office/drawing/2014/main" id="{FF3E3EF8-7B54-4531-9B5C-23A3E4A872AB}"/>
                    </a:ext>
                  </a:extLst>
                </p:cNvPr>
                <p:cNvSpPr/>
                <p:nvPr/>
              </p:nvSpPr>
              <p:spPr>
                <a:xfrm>
                  <a:off x="6554714" y="1648800"/>
                  <a:ext cx="180000" cy="180000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/>
                </a:p>
              </p:txBody>
            </p:sp>
            <p:sp>
              <p:nvSpPr>
                <p:cNvPr id="292" name="วงรี 291">
                  <a:extLst>
                    <a:ext uri="{FF2B5EF4-FFF2-40B4-BE49-F238E27FC236}">
                      <a16:creationId xmlns:a16="http://schemas.microsoft.com/office/drawing/2014/main" id="{DEA1B115-355C-42D1-8149-6BE8CB85FDF2}"/>
                    </a:ext>
                  </a:extLst>
                </p:cNvPr>
                <p:cNvSpPr/>
                <p:nvPr/>
              </p:nvSpPr>
              <p:spPr>
                <a:xfrm>
                  <a:off x="6554714" y="1848825"/>
                  <a:ext cx="180000" cy="180000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/>
                </a:p>
              </p:txBody>
            </p:sp>
            <p:sp>
              <p:nvSpPr>
                <p:cNvPr id="293" name="วงรี 292">
                  <a:extLst>
                    <a:ext uri="{FF2B5EF4-FFF2-40B4-BE49-F238E27FC236}">
                      <a16:creationId xmlns:a16="http://schemas.microsoft.com/office/drawing/2014/main" id="{DC558E6F-2D81-4580-9CD4-7E31CFAE4059}"/>
                    </a:ext>
                  </a:extLst>
                </p:cNvPr>
                <p:cNvSpPr/>
                <p:nvPr/>
              </p:nvSpPr>
              <p:spPr>
                <a:xfrm>
                  <a:off x="6554714" y="2048850"/>
                  <a:ext cx="180000" cy="180000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/>
                </a:p>
              </p:txBody>
            </p:sp>
            <p:sp>
              <p:nvSpPr>
                <p:cNvPr id="294" name="วงรี 293">
                  <a:extLst>
                    <a:ext uri="{FF2B5EF4-FFF2-40B4-BE49-F238E27FC236}">
                      <a16:creationId xmlns:a16="http://schemas.microsoft.com/office/drawing/2014/main" id="{1828F711-879E-4C6E-A16D-8A99E8BF58D0}"/>
                    </a:ext>
                  </a:extLst>
                </p:cNvPr>
                <p:cNvSpPr/>
                <p:nvPr/>
              </p:nvSpPr>
              <p:spPr>
                <a:xfrm>
                  <a:off x="6554714" y="2248875"/>
                  <a:ext cx="180000" cy="180000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/>
                </a:p>
              </p:txBody>
            </p:sp>
            <p:sp>
              <p:nvSpPr>
                <p:cNvPr id="295" name="วงรี 294">
                  <a:extLst>
                    <a:ext uri="{FF2B5EF4-FFF2-40B4-BE49-F238E27FC236}">
                      <a16:creationId xmlns:a16="http://schemas.microsoft.com/office/drawing/2014/main" id="{0948D295-3CE2-45A6-9FB4-8ADC46D5486E}"/>
                    </a:ext>
                  </a:extLst>
                </p:cNvPr>
                <p:cNvSpPr/>
                <p:nvPr/>
              </p:nvSpPr>
              <p:spPr>
                <a:xfrm>
                  <a:off x="6554714" y="2448900"/>
                  <a:ext cx="180000" cy="180000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/>
                </a:p>
              </p:txBody>
            </p:sp>
            <p:sp>
              <p:nvSpPr>
                <p:cNvPr id="296" name="วงรี 295">
                  <a:extLst>
                    <a:ext uri="{FF2B5EF4-FFF2-40B4-BE49-F238E27FC236}">
                      <a16:creationId xmlns:a16="http://schemas.microsoft.com/office/drawing/2014/main" id="{CB340A6F-AD07-4C45-A777-C05DAE754687}"/>
                    </a:ext>
                  </a:extLst>
                </p:cNvPr>
                <p:cNvSpPr/>
                <p:nvPr/>
              </p:nvSpPr>
              <p:spPr>
                <a:xfrm>
                  <a:off x="6554714" y="2648925"/>
                  <a:ext cx="180000" cy="180000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/>
                </a:p>
              </p:txBody>
            </p:sp>
            <p:sp>
              <p:nvSpPr>
                <p:cNvPr id="297" name="วงรี 296">
                  <a:extLst>
                    <a:ext uri="{FF2B5EF4-FFF2-40B4-BE49-F238E27FC236}">
                      <a16:creationId xmlns:a16="http://schemas.microsoft.com/office/drawing/2014/main" id="{A91A2E85-B1E3-4318-B15E-92065B7AF7FB}"/>
                    </a:ext>
                  </a:extLst>
                </p:cNvPr>
                <p:cNvSpPr/>
                <p:nvPr/>
              </p:nvSpPr>
              <p:spPr>
                <a:xfrm>
                  <a:off x="6554714" y="2848950"/>
                  <a:ext cx="180000" cy="180000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/>
                </a:p>
              </p:txBody>
            </p:sp>
            <p:sp>
              <p:nvSpPr>
                <p:cNvPr id="298" name="วงรี 297">
                  <a:extLst>
                    <a:ext uri="{FF2B5EF4-FFF2-40B4-BE49-F238E27FC236}">
                      <a16:creationId xmlns:a16="http://schemas.microsoft.com/office/drawing/2014/main" id="{1E43931F-B3F3-4E89-ADCD-6FBC406CF628}"/>
                    </a:ext>
                  </a:extLst>
                </p:cNvPr>
                <p:cNvSpPr/>
                <p:nvPr/>
              </p:nvSpPr>
              <p:spPr>
                <a:xfrm>
                  <a:off x="6554714" y="3048975"/>
                  <a:ext cx="180000" cy="180000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/>
                </a:p>
              </p:txBody>
            </p:sp>
            <p:sp>
              <p:nvSpPr>
                <p:cNvPr id="299" name="วงรี 298">
                  <a:extLst>
                    <a:ext uri="{FF2B5EF4-FFF2-40B4-BE49-F238E27FC236}">
                      <a16:creationId xmlns:a16="http://schemas.microsoft.com/office/drawing/2014/main" id="{1F109AC5-DF50-4024-9BE6-D99AC5D881E6}"/>
                    </a:ext>
                  </a:extLst>
                </p:cNvPr>
                <p:cNvSpPr/>
                <p:nvPr/>
              </p:nvSpPr>
              <p:spPr>
                <a:xfrm>
                  <a:off x="6554714" y="3249000"/>
                  <a:ext cx="180000" cy="180000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/>
                </a:p>
              </p:txBody>
            </p:sp>
            <p:sp>
              <p:nvSpPr>
                <p:cNvPr id="300" name="วงรี 299">
                  <a:extLst>
                    <a:ext uri="{FF2B5EF4-FFF2-40B4-BE49-F238E27FC236}">
                      <a16:creationId xmlns:a16="http://schemas.microsoft.com/office/drawing/2014/main" id="{02A4A524-A534-4ABB-846E-E27DCCD7B8DA}"/>
                    </a:ext>
                  </a:extLst>
                </p:cNvPr>
                <p:cNvSpPr/>
                <p:nvPr/>
              </p:nvSpPr>
              <p:spPr>
                <a:xfrm>
                  <a:off x="6844534" y="1446698"/>
                  <a:ext cx="180000" cy="180000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/>
                </a:p>
              </p:txBody>
            </p:sp>
            <p:sp>
              <p:nvSpPr>
                <p:cNvPr id="301" name="วงรี 300">
                  <a:extLst>
                    <a:ext uri="{FF2B5EF4-FFF2-40B4-BE49-F238E27FC236}">
                      <a16:creationId xmlns:a16="http://schemas.microsoft.com/office/drawing/2014/main" id="{BD88396C-420C-4FB6-BB2E-1F0AED4A5765}"/>
                    </a:ext>
                  </a:extLst>
                </p:cNvPr>
                <p:cNvSpPr/>
                <p:nvPr/>
              </p:nvSpPr>
              <p:spPr>
                <a:xfrm>
                  <a:off x="6844534" y="1646723"/>
                  <a:ext cx="180000" cy="180000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/>
                </a:p>
              </p:txBody>
            </p:sp>
            <p:sp>
              <p:nvSpPr>
                <p:cNvPr id="302" name="วงรี 301">
                  <a:extLst>
                    <a:ext uri="{FF2B5EF4-FFF2-40B4-BE49-F238E27FC236}">
                      <a16:creationId xmlns:a16="http://schemas.microsoft.com/office/drawing/2014/main" id="{B467D499-D8B3-48AA-9243-141DE437BDE5}"/>
                    </a:ext>
                  </a:extLst>
                </p:cNvPr>
                <p:cNvSpPr/>
                <p:nvPr/>
              </p:nvSpPr>
              <p:spPr>
                <a:xfrm>
                  <a:off x="6844534" y="1846748"/>
                  <a:ext cx="180000" cy="180000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/>
                </a:p>
              </p:txBody>
            </p:sp>
            <p:sp>
              <p:nvSpPr>
                <p:cNvPr id="303" name="วงรี 302">
                  <a:extLst>
                    <a:ext uri="{FF2B5EF4-FFF2-40B4-BE49-F238E27FC236}">
                      <a16:creationId xmlns:a16="http://schemas.microsoft.com/office/drawing/2014/main" id="{13233F2C-46DB-4EC0-80CF-3506D1136ADF}"/>
                    </a:ext>
                  </a:extLst>
                </p:cNvPr>
                <p:cNvSpPr/>
                <p:nvPr/>
              </p:nvSpPr>
              <p:spPr>
                <a:xfrm>
                  <a:off x="6844534" y="2046773"/>
                  <a:ext cx="180000" cy="180000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/>
                </a:p>
              </p:txBody>
            </p:sp>
            <p:sp>
              <p:nvSpPr>
                <p:cNvPr id="304" name="วงรี 303">
                  <a:extLst>
                    <a:ext uri="{FF2B5EF4-FFF2-40B4-BE49-F238E27FC236}">
                      <a16:creationId xmlns:a16="http://schemas.microsoft.com/office/drawing/2014/main" id="{9056908A-E28B-4843-B4FA-1F5ACB2EAB2A}"/>
                    </a:ext>
                  </a:extLst>
                </p:cNvPr>
                <p:cNvSpPr/>
                <p:nvPr/>
              </p:nvSpPr>
              <p:spPr>
                <a:xfrm>
                  <a:off x="6844534" y="2246798"/>
                  <a:ext cx="180000" cy="180000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/>
                </a:p>
              </p:txBody>
            </p:sp>
            <p:sp>
              <p:nvSpPr>
                <p:cNvPr id="305" name="วงรี 304">
                  <a:extLst>
                    <a:ext uri="{FF2B5EF4-FFF2-40B4-BE49-F238E27FC236}">
                      <a16:creationId xmlns:a16="http://schemas.microsoft.com/office/drawing/2014/main" id="{F858B5F6-4D0D-4C89-A780-B817A6FDAC73}"/>
                    </a:ext>
                  </a:extLst>
                </p:cNvPr>
                <p:cNvSpPr/>
                <p:nvPr/>
              </p:nvSpPr>
              <p:spPr>
                <a:xfrm>
                  <a:off x="6844534" y="2446823"/>
                  <a:ext cx="180000" cy="180000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/>
                </a:p>
              </p:txBody>
            </p:sp>
            <p:sp>
              <p:nvSpPr>
                <p:cNvPr id="306" name="วงรี 305">
                  <a:extLst>
                    <a:ext uri="{FF2B5EF4-FFF2-40B4-BE49-F238E27FC236}">
                      <a16:creationId xmlns:a16="http://schemas.microsoft.com/office/drawing/2014/main" id="{C5B50736-CE9B-46A2-8731-63DB2BE2D1BA}"/>
                    </a:ext>
                  </a:extLst>
                </p:cNvPr>
                <p:cNvSpPr/>
                <p:nvPr/>
              </p:nvSpPr>
              <p:spPr>
                <a:xfrm>
                  <a:off x="6844534" y="2646848"/>
                  <a:ext cx="180000" cy="180000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/>
                </a:p>
              </p:txBody>
            </p:sp>
            <p:sp>
              <p:nvSpPr>
                <p:cNvPr id="307" name="วงรี 306">
                  <a:extLst>
                    <a:ext uri="{FF2B5EF4-FFF2-40B4-BE49-F238E27FC236}">
                      <a16:creationId xmlns:a16="http://schemas.microsoft.com/office/drawing/2014/main" id="{7F404C26-ABEE-41BF-845B-C50A17F832B8}"/>
                    </a:ext>
                  </a:extLst>
                </p:cNvPr>
                <p:cNvSpPr/>
                <p:nvPr/>
              </p:nvSpPr>
              <p:spPr>
                <a:xfrm>
                  <a:off x="6844534" y="2846873"/>
                  <a:ext cx="180000" cy="180000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/>
                </a:p>
              </p:txBody>
            </p:sp>
            <p:sp>
              <p:nvSpPr>
                <p:cNvPr id="308" name="วงรี 307">
                  <a:extLst>
                    <a:ext uri="{FF2B5EF4-FFF2-40B4-BE49-F238E27FC236}">
                      <a16:creationId xmlns:a16="http://schemas.microsoft.com/office/drawing/2014/main" id="{81AD4C28-124E-4FC6-9A9D-05AD7D399E4E}"/>
                    </a:ext>
                  </a:extLst>
                </p:cNvPr>
                <p:cNvSpPr/>
                <p:nvPr/>
              </p:nvSpPr>
              <p:spPr>
                <a:xfrm>
                  <a:off x="6844534" y="3046898"/>
                  <a:ext cx="180000" cy="180000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/>
                </a:p>
              </p:txBody>
            </p:sp>
            <p:sp>
              <p:nvSpPr>
                <p:cNvPr id="309" name="วงรี 308">
                  <a:extLst>
                    <a:ext uri="{FF2B5EF4-FFF2-40B4-BE49-F238E27FC236}">
                      <a16:creationId xmlns:a16="http://schemas.microsoft.com/office/drawing/2014/main" id="{D3CDCA8D-BE24-4E21-A039-09D12FC8B211}"/>
                    </a:ext>
                  </a:extLst>
                </p:cNvPr>
                <p:cNvSpPr/>
                <p:nvPr/>
              </p:nvSpPr>
              <p:spPr>
                <a:xfrm>
                  <a:off x="6844534" y="3246923"/>
                  <a:ext cx="180000" cy="180000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/>
                </a:p>
              </p:txBody>
            </p:sp>
          </p:grpSp>
          <p:sp>
            <p:nvSpPr>
              <p:cNvPr id="238" name="กากบาท 237">
                <a:extLst>
                  <a:ext uri="{FF2B5EF4-FFF2-40B4-BE49-F238E27FC236}">
                    <a16:creationId xmlns:a16="http://schemas.microsoft.com/office/drawing/2014/main" id="{40BF6D6D-56DF-4A06-98D9-7AAE4D0E671D}"/>
                  </a:ext>
                </a:extLst>
              </p:cNvPr>
              <p:cNvSpPr/>
              <p:nvPr/>
            </p:nvSpPr>
            <p:spPr>
              <a:xfrm rot="1087668">
                <a:off x="1191653" y="4451977"/>
                <a:ext cx="368040" cy="320174"/>
              </a:xfrm>
              <a:prstGeom prst="plus">
                <a:avLst>
                  <a:gd name="adj" fmla="val 35728"/>
                </a:avLst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39" name="กากบาท 238">
                <a:extLst>
                  <a:ext uri="{FF2B5EF4-FFF2-40B4-BE49-F238E27FC236}">
                    <a16:creationId xmlns:a16="http://schemas.microsoft.com/office/drawing/2014/main" id="{BDA45BBB-BC77-4B39-B17C-1554E1298ED1}"/>
                  </a:ext>
                </a:extLst>
              </p:cNvPr>
              <p:cNvSpPr/>
              <p:nvPr/>
            </p:nvSpPr>
            <p:spPr>
              <a:xfrm rot="1087668">
                <a:off x="6767399" y="1518757"/>
                <a:ext cx="368040" cy="320174"/>
              </a:xfrm>
              <a:prstGeom prst="plus">
                <a:avLst>
                  <a:gd name="adj" fmla="val 35728"/>
                </a:avLst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40" name="กากบาท 239">
                <a:extLst>
                  <a:ext uri="{FF2B5EF4-FFF2-40B4-BE49-F238E27FC236}">
                    <a16:creationId xmlns:a16="http://schemas.microsoft.com/office/drawing/2014/main" id="{B831C0E0-F546-458B-86CE-C3606068B068}"/>
                  </a:ext>
                </a:extLst>
              </p:cNvPr>
              <p:cNvSpPr/>
              <p:nvPr/>
            </p:nvSpPr>
            <p:spPr>
              <a:xfrm rot="1087668">
                <a:off x="684864" y="1581020"/>
                <a:ext cx="620284" cy="500224"/>
              </a:xfrm>
              <a:prstGeom prst="plus">
                <a:avLst>
                  <a:gd name="adj" fmla="val 35728"/>
                </a:avLst>
              </a:prstGeom>
              <a:solidFill>
                <a:srgbClr val="FDE92C">
                  <a:alpha val="40000"/>
                </a:srgb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41" name="กากบาท 240">
                <a:extLst>
                  <a:ext uri="{FF2B5EF4-FFF2-40B4-BE49-F238E27FC236}">
                    <a16:creationId xmlns:a16="http://schemas.microsoft.com/office/drawing/2014/main" id="{78E988EB-10B7-4E5C-AEC1-FB9CC5E25FA9}"/>
                  </a:ext>
                </a:extLst>
              </p:cNvPr>
              <p:cNvSpPr/>
              <p:nvPr/>
            </p:nvSpPr>
            <p:spPr>
              <a:xfrm rot="20237040">
                <a:off x="1318434" y="452353"/>
                <a:ext cx="552915" cy="426604"/>
              </a:xfrm>
              <a:prstGeom prst="plus">
                <a:avLst>
                  <a:gd name="adj" fmla="val 35728"/>
                </a:avLst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 dirty="0"/>
              </a:p>
            </p:txBody>
          </p:sp>
          <p:sp>
            <p:nvSpPr>
              <p:cNvPr id="242" name="สี่เหลี่ยมผืนผ้า 241">
                <a:extLst>
                  <a:ext uri="{FF2B5EF4-FFF2-40B4-BE49-F238E27FC236}">
                    <a16:creationId xmlns:a16="http://schemas.microsoft.com/office/drawing/2014/main" id="{E8EC1030-E546-4707-AC27-98898E6B7297}"/>
                  </a:ext>
                </a:extLst>
              </p:cNvPr>
              <p:cNvSpPr/>
              <p:nvPr/>
            </p:nvSpPr>
            <p:spPr>
              <a:xfrm>
                <a:off x="6241377" y="425127"/>
                <a:ext cx="330847" cy="305625"/>
              </a:xfrm>
              <a:prstGeom prst="rect">
                <a:avLst/>
              </a:prstGeom>
              <a:noFill/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43" name="สี่เหลี่ยมผืนผ้า 242">
                <a:extLst>
                  <a:ext uri="{FF2B5EF4-FFF2-40B4-BE49-F238E27FC236}">
                    <a16:creationId xmlns:a16="http://schemas.microsoft.com/office/drawing/2014/main" id="{0620F767-0D38-461E-AC27-51455151DECF}"/>
                  </a:ext>
                </a:extLst>
              </p:cNvPr>
              <p:cNvSpPr/>
              <p:nvPr/>
            </p:nvSpPr>
            <p:spPr>
              <a:xfrm>
                <a:off x="7961308" y="4240268"/>
                <a:ext cx="330847" cy="305625"/>
              </a:xfrm>
              <a:prstGeom prst="rect">
                <a:avLst/>
              </a:prstGeom>
              <a:noFill/>
              <a:ln w="28575">
                <a:solidFill>
                  <a:srgbClr val="FEF9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grpSp>
            <p:nvGrpSpPr>
              <p:cNvPr id="244" name="กลุ่ม 243">
                <a:extLst>
                  <a:ext uri="{FF2B5EF4-FFF2-40B4-BE49-F238E27FC236}">
                    <a16:creationId xmlns:a16="http://schemas.microsoft.com/office/drawing/2014/main" id="{7A242745-4062-41C8-A4FD-70AD7220B92C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7010805" y="3407851"/>
                <a:ext cx="376162" cy="907724"/>
                <a:chOff x="6264894" y="1446698"/>
                <a:chExt cx="759640" cy="1984379"/>
              </a:xfrm>
            </p:grpSpPr>
            <p:sp>
              <p:nvSpPr>
                <p:cNvPr id="247" name="วงรี 246">
                  <a:extLst>
                    <a:ext uri="{FF2B5EF4-FFF2-40B4-BE49-F238E27FC236}">
                      <a16:creationId xmlns:a16="http://schemas.microsoft.com/office/drawing/2014/main" id="{31ED0CB3-B4C3-4903-BAD7-B5D7F6BB6916}"/>
                    </a:ext>
                  </a:extLst>
                </p:cNvPr>
                <p:cNvSpPr/>
                <p:nvPr/>
              </p:nvSpPr>
              <p:spPr>
                <a:xfrm>
                  <a:off x="6264894" y="1450852"/>
                  <a:ext cx="180000" cy="180000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/>
                </a:p>
              </p:txBody>
            </p:sp>
            <p:sp>
              <p:nvSpPr>
                <p:cNvPr id="248" name="วงรี 247">
                  <a:extLst>
                    <a:ext uri="{FF2B5EF4-FFF2-40B4-BE49-F238E27FC236}">
                      <a16:creationId xmlns:a16="http://schemas.microsoft.com/office/drawing/2014/main" id="{7DA3E44E-6BB8-461E-9ACE-2B2ED2792E8F}"/>
                    </a:ext>
                  </a:extLst>
                </p:cNvPr>
                <p:cNvSpPr/>
                <p:nvPr/>
              </p:nvSpPr>
              <p:spPr>
                <a:xfrm>
                  <a:off x="6264894" y="1650877"/>
                  <a:ext cx="180000" cy="180000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/>
                </a:p>
              </p:txBody>
            </p:sp>
            <p:sp>
              <p:nvSpPr>
                <p:cNvPr id="252" name="วงรี 251">
                  <a:extLst>
                    <a:ext uri="{FF2B5EF4-FFF2-40B4-BE49-F238E27FC236}">
                      <a16:creationId xmlns:a16="http://schemas.microsoft.com/office/drawing/2014/main" id="{FF8B8853-3942-4924-A25E-EB4EA4E537FF}"/>
                    </a:ext>
                  </a:extLst>
                </p:cNvPr>
                <p:cNvSpPr/>
                <p:nvPr/>
              </p:nvSpPr>
              <p:spPr>
                <a:xfrm>
                  <a:off x="6264894" y="1850902"/>
                  <a:ext cx="180000" cy="180000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/>
                </a:p>
              </p:txBody>
            </p:sp>
            <p:sp>
              <p:nvSpPr>
                <p:cNvPr id="253" name="วงรี 252">
                  <a:extLst>
                    <a:ext uri="{FF2B5EF4-FFF2-40B4-BE49-F238E27FC236}">
                      <a16:creationId xmlns:a16="http://schemas.microsoft.com/office/drawing/2014/main" id="{D3F071A5-61CA-4103-A326-8EAAFA6A08EC}"/>
                    </a:ext>
                  </a:extLst>
                </p:cNvPr>
                <p:cNvSpPr/>
                <p:nvPr/>
              </p:nvSpPr>
              <p:spPr>
                <a:xfrm>
                  <a:off x="6264894" y="2050927"/>
                  <a:ext cx="180000" cy="180000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/>
                </a:p>
              </p:txBody>
            </p:sp>
            <p:sp>
              <p:nvSpPr>
                <p:cNvPr id="254" name="วงรี 253">
                  <a:extLst>
                    <a:ext uri="{FF2B5EF4-FFF2-40B4-BE49-F238E27FC236}">
                      <a16:creationId xmlns:a16="http://schemas.microsoft.com/office/drawing/2014/main" id="{FDFA3E32-9AF1-4F7A-B27A-EBFFA91D1C59}"/>
                    </a:ext>
                  </a:extLst>
                </p:cNvPr>
                <p:cNvSpPr/>
                <p:nvPr/>
              </p:nvSpPr>
              <p:spPr>
                <a:xfrm>
                  <a:off x="6264894" y="2250952"/>
                  <a:ext cx="180000" cy="180000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/>
                </a:p>
              </p:txBody>
            </p:sp>
            <p:sp>
              <p:nvSpPr>
                <p:cNvPr id="255" name="วงรี 254">
                  <a:extLst>
                    <a:ext uri="{FF2B5EF4-FFF2-40B4-BE49-F238E27FC236}">
                      <a16:creationId xmlns:a16="http://schemas.microsoft.com/office/drawing/2014/main" id="{A4DF7875-0783-427B-B9BF-15DDEFF417F0}"/>
                    </a:ext>
                  </a:extLst>
                </p:cNvPr>
                <p:cNvSpPr/>
                <p:nvPr/>
              </p:nvSpPr>
              <p:spPr>
                <a:xfrm>
                  <a:off x="6264894" y="2450977"/>
                  <a:ext cx="180000" cy="180000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/>
                </a:p>
              </p:txBody>
            </p:sp>
            <p:sp>
              <p:nvSpPr>
                <p:cNvPr id="256" name="วงรี 255">
                  <a:extLst>
                    <a:ext uri="{FF2B5EF4-FFF2-40B4-BE49-F238E27FC236}">
                      <a16:creationId xmlns:a16="http://schemas.microsoft.com/office/drawing/2014/main" id="{21CDC4E0-38A9-422F-954C-9145B101B0B0}"/>
                    </a:ext>
                  </a:extLst>
                </p:cNvPr>
                <p:cNvSpPr/>
                <p:nvPr/>
              </p:nvSpPr>
              <p:spPr>
                <a:xfrm>
                  <a:off x="6264894" y="2651002"/>
                  <a:ext cx="180000" cy="180000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/>
                </a:p>
              </p:txBody>
            </p:sp>
            <p:sp>
              <p:nvSpPr>
                <p:cNvPr id="257" name="วงรี 256">
                  <a:extLst>
                    <a:ext uri="{FF2B5EF4-FFF2-40B4-BE49-F238E27FC236}">
                      <a16:creationId xmlns:a16="http://schemas.microsoft.com/office/drawing/2014/main" id="{2452BD31-426F-4932-A84D-2FCE13EF78C6}"/>
                    </a:ext>
                  </a:extLst>
                </p:cNvPr>
                <p:cNvSpPr/>
                <p:nvPr/>
              </p:nvSpPr>
              <p:spPr>
                <a:xfrm>
                  <a:off x="6264894" y="2851027"/>
                  <a:ext cx="180000" cy="180000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/>
                </a:p>
              </p:txBody>
            </p:sp>
            <p:sp>
              <p:nvSpPr>
                <p:cNvPr id="258" name="วงรี 257">
                  <a:extLst>
                    <a:ext uri="{FF2B5EF4-FFF2-40B4-BE49-F238E27FC236}">
                      <a16:creationId xmlns:a16="http://schemas.microsoft.com/office/drawing/2014/main" id="{97D5B830-B25A-4E44-902F-741232377B3F}"/>
                    </a:ext>
                  </a:extLst>
                </p:cNvPr>
                <p:cNvSpPr/>
                <p:nvPr/>
              </p:nvSpPr>
              <p:spPr>
                <a:xfrm>
                  <a:off x="6264894" y="3051052"/>
                  <a:ext cx="180000" cy="180000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 dirty="0"/>
                </a:p>
              </p:txBody>
            </p:sp>
            <p:sp>
              <p:nvSpPr>
                <p:cNvPr id="259" name="วงรี 258">
                  <a:extLst>
                    <a:ext uri="{FF2B5EF4-FFF2-40B4-BE49-F238E27FC236}">
                      <a16:creationId xmlns:a16="http://schemas.microsoft.com/office/drawing/2014/main" id="{D59C7F72-0377-434F-B821-79D911B6754C}"/>
                    </a:ext>
                  </a:extLst>
                </p:cNvPr>
                <p:cNvSpPr/>
                <p:nvPr/>
              </p:nvSpPr>
              <p:spPr>
                <a:xfrm>
                  <a:off x="6264894" y="3251077"/>
                  <a:ext cx="180000" cy="180000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/>
                </a:p>
              </p:txBody>
            </p:sp>
            <p:sp>
              <p:nvSpPr>
                <p:cNvPr id="260" name="วงรี 259">
                  <a:extLst>
                    <a:ext uri="{FF2B5EF4-FFF2-40B4-BE49-F238E27FC236}">
                      <a16:creationId xmlns:a16="http://schemas.microsoft.com/office/drawing/2014/main" id="{68E56C46-85F0-4B14-970E-E0E10CCF7BB6}"/>
                    </a:ext>
                  </a:extLst>
                </p:cNvPr>
                <p:cNvSpPr/>
                <p:nvPr/>
              </p:nvSpPr>
              <p:spPr>
                <a:xfrm>
                  <a:off x="6554714" y="1448775"/>
                  <a:ext cx="180000" cy="180000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/>
                </a:p>
              </p:txBody>
            </p:sp>
            <p:sp>
              <p:nvSpPr>
                <p:cNvPr id="261" name="วงรี 260">
                  <a:extLst>
                    <a:ext uri="{FF2B5EF4-FFF2-40B4-BE49-F238E27FC236}">
                      <a16:creationId xmlns:a16="http://schemas.microsoft.com/office/drawing/2014/main" id="{CC444333-B4B5-4A02-B69E-5DF0406E7499}"/>
                    </a:ext>
                  </a:extLst>
                </p:cNvPr>
                <p:cNvSpPr/>
                <p:nvPr/>
              </p:nvSpPr>
              <p:spPr>
                <a:xfrm>
                  <a:off x="6554714" y="1648800"/>
                  <a:ext cx="180000" cy="180000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/>
                </a:p>
              </p:txBody>
            </p:sp>
            <p:sp>
              <p:nvSpPr>
                <p:cNvPr id="262" name="วงรี 261">
                  <a:extLst>
                    <a:ext uri="{FF2B5EF4-FFF2-40B4-BE49-F238E27FC236}">
                      <a16:creationId xmlns:a16="http://schemas.microsoft.com/office/drawing/2014/main" id="{6170F051-5DFC-4BC2-A9D5-0E82007CB642}"/>
                    </a:ext>
                  </a:extLst>
                </p:cNvPr>
                <p:cNvSpPr/>
                <p:nvPr/>
              </p:nvSpPr>
              <p:spPr>
                <a:xfrm>
                  <a:off x="6554714" y="1848825"/>
                  <a:ext cx="180000" cy="180000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/>
                </a:p>
              </p:txBody>
            </p:sp>
            <p:sp>
              <p:nvSpPr>
                <p:cNvPr id="263" name="วงรี 262">
                  <a:extLst>
                    <a:ext uri="{FF2B5EF4-FFF2-40B4-BE49-F238E27FC236}">
                      <a16:creationId xmlns:a16="http://schemas.microsoft.com/office/drawing/2014/main" id="{F596DE31-831B-4DDA-A094-39452C51FC3C}"/>
                    </a:ext>
                  </a:extLst>
                </p:cNvPr>
                <p:cNvSpPr/>
                <p:nvPr/>
              </p:nvSpPr>
              <p:spPr>
                <a:xfrm>
                  <a:off x="6554714" y="2048850"/>
                  <a:ext cx="180000" cy="180000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/>
                </a:p>
              </p:txBody>
            </p:sp>
            <p:sp>
              <p:nvSpPr>
                <p:cNvPr id="264" name="วงรี 263">
                  <a:extLst>
                    <a:ext uri="{FF2B5EF4-FFF2-40B4-BE49-F238E27FC236}">
                      <a16:creationId xmlns:a16="http://schemas.microsoft.com/office/drawing/2014/main" id="{C715AC9D-5391-49F7-93DE-93762589A7B7}"/>
                    </a:ext>
                  </a:extLst>
                </p:cNvPr>
                <p:cNvSpPr/>
                <p:nvPr/>
              </p:nvSpPr>
              <p:spPr>
                <a:xfrm>
                  <a:off x="6554714" y="2248875"/>
                  <a:ext cx="180000" cy="180000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/>
                </a:p>
              </p:txBody>
            </p:sp>
            <p:sp>
              <p:nvSpPr>
                <p:cNvPr id="265" name="วงรี 264">
                  <a:extLst>
                    <a:ext uri="{FF2B5EF4-FFF2-40B4-BE49-F238E27FC236}">
                      <a16:creationId xmlns:a16="http://schemas.microsoft.com/office/drawing/2014/main" id="{4C733447-FA9B-43CB-9BAF-456F9C0C471B}"/>
                    </a:ext>
                  </a:extLst>
                </p:cNvPr>
                <p:cNvSpPr/>
                <p:nvPr/>
              </p:nvSpPr>
              <p:spPr>
                <a:xfrm>
                  <a:off x="6554714" y="2448900"/>
                  <a:ext cx="180000" cy="180000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/>
                </a:p>
              </p:txBody>
            </p:sp>
            <p:sp>
              <p:nvSpPr>
                <p:cNvPr id="266" name="วงรี 265">
                  <a:extLst>
                    <a:ext uri="{FF2B5EF4-FFF2-40B4-BE49-F238E27FC236}">
                      <a16:creationId xmlns:a16="http://schemas.microsoft.com/office/drawing/2014/main" id="{29C4DFFD-9275-478B-AFB5-FD5B14CBAAC8}"/>
                    </a:ext>
                  </a:extLst>
                </p:cNvPr>
                <p:cNvSpPr/>
                <p:nvPr/>
              </p:nvSpPr>
              <p:spPr>
                <a:xfrm>
                  <a:off x="6554714" y="2648925"/>
                  <a:ext cx="180000" cy="180000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/>
                </a:p>
              </p:txBody>
            </p:sp>
            <p:sp>
              <p:nvSpPr>
                <p:cNvPr id="267" name="วงรี 266">
                  <a:extLst>
                    <a:ext uri="{FF2B5EF4-FFF2-40B4-BE49-F238E27FC236}">
                      <a16:creationId xmlns:a16="http://schemas.microsoft.com/office/drawing/2014/main" id="{B872C409-C3FC-44E3-904F-ED619638D7E3}"/>
                    </a:ext>
                  </a:extLst>
                </p:cNvPr>
                <p:cNvSpPr/>
                <p:nvPr/>
              </p:nvSpPr>
              <p:spPr>
                <a:xfrm>
                  <a:off x="6554714" y="2848950"/>
                  <a:ext cx="180000" cy="180000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/>
                </a:p>
              </p:txBody>
            </p:sp>
            <p:sp>
              <p:nvSpPr>
                <p:cNvPr id="268" name="วงรี 267">
                  <a:extLst>
                    <a:ext uri="{FF2B5EF4-FFF2-40B4-BE49-F238E27FC236}">
                      <a16:creationId xmlns:a16="http://schemas.microsoft.com/office/drawing/2014/main" id="{600089A5-D772-4DFA-8EC8-3EA3F7E3BF14}"/>
                    </a:ext>
                  </a:extLst>
                </p:cNvPr>
                <p:cNvSpPr/>
                <p:nvPr/>
              </p:nvSpPr>
              <p:spPr>
                <a:xfrm>
                  <a:off x="6554714" y="3048975"/>
                  <a:ext cx="180000" cy="180000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/>
                </a:p>
              </p:txBody>
            </p:sp>
            <p:sp>
              <p:nvSpPr>
                <p:cNvPr id="269" name="วงรี 268">
                  <a:extLst>
                    <a:ext uri="{FF2B5EF4-FFF2-40B4-BE49-F238E27FC236}">
                      <a16:creationId xmlns:a16="http://schemas.microsoft.com/office/drawing/2014/main" id="{A523C9B6-6B37-4402-B84D-2CD37A97C009}"/>
                    </a:ext>
                  </a:extLst>
                </p:cNvPr>
                <p:cNvSpPr/>
                <p:nvPr/>
              </p:nvSpPr>
              <p:spPr>
                <a:xfrm>
                  <a:off x="6554714" y="3249000"/>
                  <a:ext cx="180000" cy="180000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/>
                </a:p>
              </p:txBody>
            </p:sp>
            <p:sp>
              <p:nvSpPr>
                <p:cNvPr id="270" name="วงรี 269">
                  <a:extLst>
                    <a:ext uri="{FF2B5EF4-FFF2-40B4-BE49-F238E27FC236}">
                      <a16:creationId xmlns:a16="http://schemas.microsoft.com/office/drawing/2014/main" id="{D6300121-CBFF-4C26-A4B7-6FE345F0E71C}"/>
                    </a:ext>
                  </a:extLst>
                </p:cNvPr>
                <p:cNvSpPr/>
                <p:nvPr/>
              </p:nvSpPr>
              <p:spPr>
                <a:xfrm>
                  <a:off x="6844534" y="1446698"/>
                  <a:ext cx="180000" cy="180000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/>
                </a:p>
              </p:txBody>
            </p:sp>
            <p:sp>
              <p:nvSpPr>
                <p:cNvPr id="271" name="วงรี 270">
                  <a:extLst>
                    <a:ext uri="{FF2B5EF4-FFF2-40B4-BE49-F238E27FC236}">
                      <a16:creationId xmlns:a16="http://schemas.microsoft.com/office/drawing/2014/main" id="{8BD8A8BE-3BB5-43F5-AB28-8F3F91FB0BCD}"/>
                    </a:ext>
                  </a:extLst>
                </p:cNvPr>
                <p:cNvSpPr/>
                <p:nvPr/>
              </p:nvSpPr>
              <p:spPr>
                <a:xfrm>
                  <a:off x="6844534" y="1646723"/>
                  <a:ext cx="180000" cy="180000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/>
                </a:p>
              </p:txBody>
            </p:sp>
            <p:sp>
              <p:nvSpPr>
                <p:cNvPr id="272" name="วงรี 271">
                  <a:extLst>
                    <a:ext uri="{FF2B5EF4-FFF2-40B4-BE49-F238E27FC236}">
                      <a16:creationId xmlns:a16="http://schemas.microsoft.com/office/drawing/2014/main" id="{528399AB-3C97-4B2D-B469-C3D0DC0E1A07}"/>
                    </a:ext>
                  </a:extLst>
                </p:cNvPr>
                <p:cNvSpPr/>
                <p:nvPr/>
              </p:nvSpPr>
              <p:spPr>
                <a:xfrm>
                  <a:off x="6844534" y="1846748"/>
                  <a:ext cx="180000" cy="180000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/>
                </a:p>
              </p:txBody>
            </p:sp>
            <p:sp>
              <p:nvSpPr>
                <p:cNvPr id="273" name="วงรี 272">
                  <a:extLst>
                    <a:ext uri="{FF2B5EF4-FFF2-40B4-BE49-F238E27FC236}">
                      <a16:creationId xmlns:a16="http://schemas.microsoft.com/office/drawing/2014/main" id="{EC927876-0DDC-4FD3-945D-4998F6D23912}"/>
                    </a:ext>
                  </a:extLst>
                </p:cNvPr>
                <p:cNvSpPr/>
                <p:nvPr/>
              </p:nvSpPr>
              <p:spPr>
                <a:xfrm>
                  <a:off x="6844534" y="2046773"/>
                  <a:ext cx="180000" cy="180000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/>
                </a:p>
              </p:txBody>
            </p:sp>
            <p:sp>
              <p:nvSpPr>
                <p:cNvPr id="274" name="วงรี 273">
                  <a:extLst>
                    <a:ext uri="{FF2B5EF4-FFF2-40B4-BE49-F238E27FC236}">
                      <a16:creationId xmlns:a16="http://schemas.microsoft.com/office/drawing/2014/main" id="{1E102E41-BC32-4FAE-8517-4579C429EE39}"/>
                    </a:ext>
                  </a:extLst>
                </p:cNvPr>
                <p:cNvSpPr/>
                <p:nvPr/>
              </p:nvSpPr>
              <p:spPr>
                <a:xfrm>
                  <a:off x="6844534" y="2246798"/>
                  <a:ext cx="180000" cy="180000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/>
                </a:p>
              </p:txBody>
            </p:sp>
            <p:sp>
              <p:nvSpPr>
                <p:cNvPr id="275" name="วงรี 274">
                  <a:extLst>
                    <a:ext uri="{FF2B5EF4-FFF2-40B4-BE49-F238E27FC236}">
                      <a16:creationId xmlns:a16="http://schemas.microsoft.com/office/drawing/2014/main" id="{D7A6F7A2-8435-4A8F-BC98-2F90C4BD85C2}"/>
                    </a:ext>
                  </a:extLst>
                </p:cNvPr>
                <p:cNvSpPr/>
                <p:nvPr/>
              </p:nvSpPr>
              <p:spPr>
                <a:xfrm>
                  <a:off x="6844534" y="2446823"/>
                  <a:ext cx="180000" cy="180000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/>
                </a:p>
              </p:txBody>
            </p:sp>
            <p:sp>
              <p:nvSpPr>
                <p:cNvPr id="276" name="วงรี 275">
                  <a:extLst>
                    <a:ext uri="{FF2B5EF4-FFF2-40B4-BE49-F238E27FC236}">
                      <a16:creationId xmlns:a16="http://schemas.microsoft.com/office/drawing/2014/main" id="{2DF679A1-197A-4691-A3F2-BE7E9D3EF4B6}"/>
                    </a:ext>
                  </a:extLst>
                </p:cNvPr>
                <p:cNvSpPr/>
                <p:nvPr/>
              </p:nvSpPr>
              <p:spPr>
                <a:xfrm>
                  <a:off x="6844534" y="2646848"/>
                  <a:ext cx="180000" cy="180000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/>
                </a:p>
              </p:txBody>
            </p:sp>
            <p:sp>
              <p:nvSpPr>
                <p:cNvPr id="277" name="วงรี 276">
                  <a:extLst>
                    <a:ext uri="{FF2B5EF4-FFF2-40B4-BE49-F238E27FC236}">
                      <a16:creationId xmlns:a16="http://schemas.microsoft.com/office/drawing/2014/main" id="{212CDFA7-E699-4DDB-BA33-AC1AFFEC88A5}"/>
                    </a:ext>
                  </a:extLst>
                </p:cNvPr>
                <p:cNvSpPr/>
                <p:nvPr/>
              </p:nvSpPr>
              <p:spPr>
                <a:xfrm>
                  <a:off x="6844534" y="2846873"/>
                  <a:ext cx="180000" cy="180000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/>
                </a:p>
              </p:txBody>
            </p:sp>
            <p:sp>
              <p:nvSpPr>
                <p:cNvPr id="278" name="วงรี 277">
                  <a:extLst>
                    <a:ext uri="{FF2B5EF4-FFF2-40B4-BE49-F238E27FC236}">
                      <a16:creationId xmlns:a16="http://schemas.microsoft.com/office/drawing/2014/main" id="{7894EC88-8069-4485-8EC4-28170F03DE42}"/>
                    </a:ext>
                  </a:extLst>
                </p:cNvPr>
                <p:cNvSpPr/>
                <p:nvPr/>
              </p:nvSpPr>
              <p:spPr>
                <a:xfrm>
                  <a:off x="6844534" y="3046898"/>
                  <a:ext cx="180000" cy="180000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/>
                </a:p>
              </p:txBody>
            </p:sp>
            <p:sp>
              <p:nvSpPr>
                <p:cNvPr id="279" name="วงรี 278">
                  <a:extLst>
                    <a:ext uri="{FF2B5EF4-FFF2-40B4-BE49-F238E27FC236}">
                      <a16:creationId xmlns:a16="http://schemas.microsoft.com/office/drawing/2014/main" id="{179AFFA1-59ED-42A3-9D7D-DF4F548BE138}"/>
                    </a:ext>
                  </a:extLst>
                </p:cNvPr>
                <p:cNvSpPr/>
                <p:nvPr/>
              </p:nvSpPr>
              <p:spPr>
                <a:xfrm>
                  <a:off x="6844534" y="3246923"/>
                  <a:ext cx="180000" cy="180000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61"/>
                </a:p>
              </p:txBody>
            </p:sp>
          </p:grpSp>
          <p:pic>
            <p:nvPicPr>
              <p:cNvPr id="245" name="รูปภาพ 244">
                <a:extLst>
                  <a:ext uri="{FF2B5EF4-FFF2-40B4-BE49-F238E27FC236}">
                    <a16:creationId xmlns:a16="http://schemas.microsoft.com/office/drawing/2014/main" id="{14E246E6-D70D-41FD-BF92-AB8F8C9E49F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412710">
                <a:off x="2901771" y="5172733"/>
                <a:ext cx="496270" cy="458438"/>
              </a:xfrm>
              <a:prstGeom prst="rect">
                <a:avLst/>
              </a:prstGeom>
            </p:spPr>
          </p:pic>
        </p:grpSp>
        <p:sp>
          <p:nvSpPr>
            <p:cNvPr id="249" name="สี่เหลี่ยมผืนผ้า 248">
              <a:extLst>
                <a:ext uri="{FF2B5EF4-FFF2-40B4-BE49-F238E27FC236}">
                  <a16:creationId xmlns:a16="http://schemas.microsoft.com/office/drawing/2014/main" id="{A537D0F8-12F1-46F0-BC05-C914DE77450E}"/>
                </a:ext>
              </a:extLst>
            </p:cNvPr>
            <p:cNvSpPr/>
            <p:nvPr/>
          </p:nvSpPr>
          <p:spPr>
            <a:xfrm>
              <a:off x="661127" y="1297836"/>
              <a:ext cx="7860700" cy="1446550"/>
            </a:xfrm>
            <a:prstGeom prst="rect">
              <a:avLst/>
            </a:prstGeom>
            <a:solidFill>
              <a:srgbClr val="FEF9B0">
                <a:alpha val="90000"/>
              </a:srgbClr>
            </a:solidFill>
          </p:spPr>
          <p:txBody>
            <a:bodyPr wrap="square">
              <a:spAutoFit/>
            </a:bodyPr>
            <a:lstStyle/>
            <a:p>
              <a:pPr algn="r"/>
              <a:r>
                <a:rPr lang="th-TH" sz="88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หน่วยการเรียนรู้</a:t>
              </a:r>
            </a:p>
          </p:txBody>
        </p:sp>
        <p:sp>
          <p:nvSpPr>
            <p:cNvPr id="251" name="สี่เหลี่ยมผืนผ้า 250">
              <a:extLst>
                <a:ext uri="{FF2B5EF4-FFF2-40B4-BE49-F238E27FC236}">
                  <a16:creationId xmlns:a16="http://schemas.microsoft.com/office/drawing/2014/main" id="{28468892-D016-42EB-853A-B02F691F28DE}"/>
                </a:ext>
              </a:extLst>
            </p:cNvPr>
            <p:cNvSpPr/>
            <p:nvPr/>
          </p:nvSpPr>
          <p:spPr>
            <a:xfrm>
              <a:off x="660862" y="2738940"/>
              <a:ext cx="7861231" cy="984885"/>
            </a:xfrm>
            <a:prstGeom prst="rect">
              <a:avLst/>
            </a:prstGeom>
            <a:solidFill>
              <a:srgbClr val="FEF9B0">
                <a:alpha val="90000"/>
              </a:srgbClr>
            </a:solidFill>
          </p:spPr>
          <p:txBody>
            <a:bodyPr wrap="square">
              <a:spAutoFit/>
            </a:bodyPr>
            <a:lstStyle/>
            <a:p>
              <a:pPr algn="r"/>
              <a:r>
                <a:rPr lang="th-TH" sz="58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ปฏิกิริยาเคมีและวัสดุในชีวิตประจำวัน</a:t>
              </a:r>
            </a:p>
          </p:txBody>
        </p:sp>
        <p:pic>
          <p:nvPicPr>
            <p:cNvPr id="8" name="รูปภาพ 7">
              <a:extLst>
                <a:ext uri="{FF2B5EF4-FFF2-40B4-BE49-F238E27FC236}">
                  <a16:creationId xmlns:a16="http://schemas.microsoft.com/office/drawing/2014/main" id="{6AD85C34-298A-49C7-8A04-DE163C06606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6146" y="679993"/>
              <a:ext cx="2160000" cy="216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730970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43196EEE-EBD9-49A0-A91A-06157AADC1F7}"/>
              </a:ext>
            </a:extLst>
          </p:cNvPr>
          <p:cNvGrpSpPr/>
          <p:nvPr/>
        </p:nvGrpSpPr>
        <p:grpSpPr>
          <a:xfrm>
            <a:off x="-24524" y="-71791"/>
            <a:ext cx="9188286" cy="5702962"/>
            <a:chOff x="-24524" y="-71791"/>
            <a:chExt cx="9188286" cy="5702962"/>
          </a:xfrm>
        </p:grpSpPr>
        <p:sp>
          <p:nvSpPr>
            <p:cNvPr id="124" name="วงรี 123">
              <a:extLst>
                <a:ext uri="{FF2B5EF4-FFF2-40B4-BE49-F238E27FC236}">
                  <a16:creationId xmlns:a16="http://schemas.microsoft.com/office/drawing/2014/main" id="{4D749C6A-B85E-4128-A4F5-3C008CE3256F}"/>
                </a:ext>
              </a:extLst>
            </p:cNvPr>
            <p:cNvSpPr/>
            <p:nvPr/>
          </p:nvSpPr>
          <p:spPr>
            <a:xfrm rot="2025166">
              <a:off x="4547239" y="3641871"/>
              <a:ext cx="1654232" cy="1528124"/>
            </a:xfrm>
            <a:prstGeom prst="ellipse">
              <a:avLst/>
            </a:prstGeom>
            <a:pattFill prst="dkHorz">
              <a:fgClr>
                <a:srgbClr val="3DADD4"/>
              </a:fgClr>
              <a:bgClr>
                <a:schemeClr val="accent5">
                  <a:lumMod val="40000"/>
                  <a:lumOff val="6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 dirty="0"/>
            </a:p>
          </p:txBody>
        </p:sp>
        <p:sp>
          <p:nvSpPr>
            <p:cNvPr id="123" name="วงรี 122">
              <a:extLst>
                <a:ext uri="{FF2B5EF4-FFF2-40B4-BE49-F238E27FC236}">
                  <a16:creationId xmlns:a16="http://schemas.microsoft.com/office/drawing/2014/main" id="{4547BB5D-980C-49C6-8DD2-5EBB553E6D2E}"/>
                </a:ext>
              </a:extLst>
            </p:cNvPr>
            <p:cNvSpPr/>
            <p:nvPr/>
          </p:nvSpPr>
          <p:spPr>
            <a:xfrm rot="2025166">
              <a:off x="248763" y="2075931"/>
              <a:ext cx="1654232" cy="1528124"/>
            </a:xfrm>
            <a:prstGeom prst="ellipse">
              <a:avLst/>
            </a:prstGeom>
            <a:pattFill prst="dkHorz">
              <a:fgClr>
                <a:srgbClr val="3DADD4"/>
              </a:fgClr>
              <a:bgClr>
                <a:schemeClr val="accent5">
                  <a:lumMod val="40000"/>
                  <a:lumOff val="6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 dirty="0"/>
            </a:p>
          </p:txBody>
        </p:sp>
        <p:sp>
          <p:nvSpPr>
            <p:cNvPr id="122" name="วงรี 121">
              <a:extLst>
                <a:ext uri="{FF2B5EF4-FFF2-40B4-BE49-F238E27FC236}">
                  <a16:creationId xmlns:a16="http://schemas.microsoft.com/office/drawing/2014/main" id="{136E3BA7-F06D-4AEC-9D6F-42B890E5616A}"/>
                </a:ext>
              </a:extLst>
            </p:cNvPr>
            <p:cNvSpPr/>
            <p:nvPr/>
          </p:nvSpPr>
          <p:spPr>
            <a:xfrm rot="2025166">
              <a:off x="6990495" y="1782658"/>
              <a:ext cx="1654232" cy="1528124"/>
            </a:xfrm>
            <a:prstGeom prst="ellipse">
              <a:avLst/>
            </a:prstGeom>
            <a:pattFill prst="dkHorz">
              <a:fgClr>
                <a:srgbClr val="3DADD4"/>
              </a:fgClr>
              <a:bgClr>
                <a:schemeClr val="accent5">
                  <a:lumMod val="40000"/>
                  <a:lumOff val="6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 dirty="0"/>
            </a:p>
          </p:txBody>
        </p:sp>
        <p:grpSp>
          <p:nvGrpSpPr>
            <p:cNvPr id="25" name="กลุ่ม 24">
              <a:extLst>
                <a:ext uri="{FF2B5EF4-FFF2-40B4-BE49-F238E27FC236}">
                  <a16:creationId xmlns:a16="http://schemas.microsoft.com/office/drawing/2014/main" id="{C3AE868D-FBBA-4B74-B214-3D8230C10F4E}"/>
                </a:ext>
              </a:extLst>
            </p:cNvPr>
            <p:cNvGrpSpPr/>
            <p:nvPr/>
          </p:nvGrpSpPr>
          <p:grpSpPr>
            <a:xfrm>
              <a:off x="-24524" y="-71791"/>
              <a:ext cx="5503933" cy="4625727"/>
              <a:chOff x="-13854" y="-53779"/>
              <a:chExt cx="5988928" cy="5448712"/>
            </a:xfrm>
            <a:gradFill>
              <a:gsLst>
                <a:gs pos="0">
                  <a:srgbClr val="FEE882"/>
                </a:gs>
                <a:gs pos="73000">
                  <a:srgbClr val="FEE882"/>
                </a:gs>
                <a:gs pos="100000">
                  <a:srgbClr val="FEE882"/>
                </a:gs>
              </a:gsLst>
              <a:path path="circle">
                <a:fillToRect l="50000" t="50000" r="50000" b="50000"/>
              </a:path>
            </a:gradFill>
          </p:grpSpPr>
          <p:sp>
            <p:nvSpPr>
              <p:cNvPr id="24" name="รูปแบบอิสระ: รูปร่าง 23">
                <a:extLst>
                  <a:ext uri="{FF2B5EF4-FFF2-40B4-BE49-F238E27FC236}">
                    <a16:creationId xmlns:a16="http://schemas.microsoft.com/office/drawing/2014/main" id="{8532D37F-FCA3-4BF8-BDEE-30A101219801}"/>
                  </a:ext>
                </a:extLst>
              </p:cNvPr>
              <p:cNvSpPr/>
              <p:nvPr/>
            </p:nvSpPr>
            <p:spPr>
              <a:xfrm>
                <a:off x="-13854" y="415635"/>
                <a:ext cx="3654961" cy="4979298"/>
              </a:xfrm>
              <a:custGeom>
                <a:avLst/>
                <a:gdLst>
                  <a:gd name="connsiteX0" fmla="*/ 3034146 w 3034146"/>
                  <a:gd name="connsiteY0" fmla="*/ 0 h 4724400"/>
                  <a:gd name="connsiteX1" fmla="*/ 1676400 w 3034146"/>
                  <a:gd name="connsiteY1" fmla="*/ 1939636 h 4724400"/>
                  <a:gd name="connsiteX2" fmla="*/ 831273 w 3034146"/>
                  <a:gd name="connsiteY2" fmla="*/ 2521527 h 4724400"/>
                  <a:gd name="connsiteX3" fmla="*/ 498764 w 3034146"/>
                  <a:gd name="connsiteY3" fmla="*/ 4322618 h 4724400"/>
                  <a:gd name="connsiteX4" fmla="*/ 13855 w 3034146"/>
                  <a:gd name="connsiteY4" fmla="*/ 4724400 h 4724400"/>
                  <a:gd name="connsiteX5" fmla="*/ 0 w 3034146"/>
                  <a:gd name="connsiteY5" fmla="*/ 41564 h 4724400"/>
                  <a:gd name="connsiteX6" fmla="*/ 3034146 w 3034146"/>
                  <a:gd name="connsiteY6" fmla="*/ 0 h 4724400"/>
                  <a:gd name="connsiteX0" fmla="*/ 3034146 w 3034146"/>
                  <a:gd name="connsiteY0" fmla="*/ 0 h 5021667"/>
                  <a:gd name="connsiteX1" fmla="*/ 1676400 w 3034146"/>
                  <a:gd name="connsiteY1" fmla="*/ 1939636 h 5021667"/>
                  <a:gd name="connsiteX2" fmla="*/ 831273 w 3034146"/>
                  <a:gd name="connsiteY2" fmla="*/ 2521527 h 5021667"/>
                  <a:gd name="connsiteX3" fmla="*/ 498764 w 3034146"/>
                  <a:gd name="connsiteY3" fmla="*/ 4322618 h 5021667"/>
                  <a:gd name="connsiteX4" fmla="*/ 13855 w 3034146"/>
                  <a:gd name="connsiteY4" fmla="*/ 4724400 h 5021667"/>
                  <a:gd name="connsiteX5" fmla="*/ 0 w 3034146"/>
                  <a:gd name="connsiteY5" fmla="*/ 41564 h 5021667"/>
                  <a:gd name="connsiteX6" fmla="*/ 3034146 w 3034146"/>
                  <a:gd name="connsiteY6" fmla="*/ 0 h 5021667"/>
                  <a:gd name="connsiteX0" fmla="*/ 3034146 w 3034146"/>
                  <a:gd name="connsiteY0" fmla="*/ 0 h 5021667"/>
                  <a:gd name="connsiteX1" fmla="*/ 1676400 w 3034146"/>
                  <a:gd name="connsiteY1" fmla="*/ 1939636 h 5021667"/>
                  <a:gd name="connsiteX2" fmla="*/ 831273 w 3034146"/>
                  <a:gd name="connsiteY2" fmla="*/ 2521527 h 5021667"/>
                  <a:gd name="connsiteX3" fmla="*/ 498764 w 3034146"/>
                  <a:gd name="connsiteY3" fmla="*/ 4322618 h 5021667"/>
                  <a:gd name="connsiteX4" fmla="*/ 13855 w 3034146"/>
                  <a:gd name="connsiteY4" fmla="*/ 4724400 h 5021667"/>
                  <a:gd name="connsiteX5" fmla="*/ 0 w 3034146"/>
                  <a:gd name="connsiteY5" fmla="*/ 41564 h 5021667"/>
                  <a:gd name="connsiteX6" fmla="*/ 3034146 w 3034146"/>
                  <a:gd name="connsiteY6" fmla="*/ 0 h 5021667"/>
                  <a:gd name="connsiteX0" fmla="*/ 3034146 w 3073956"/>
                  <a:gd name="connsiteY0" fmla="*/ 0 h 5021667"/>
                  <a:gd name="connsiteX1" fmla="*/ 1676400 w 3073956"/>
                  <a:gd name="connsiteY1" fmla="*/ 1939636 h 5021667"/>
                  <a:gd name="connsiteX2" fmla="*/ 831273 w 3073956"/>
                  <a:gd name="connsiteY2" fmla="*/ 2521527 h 5021667"/>
                  <a:gd name="connsiteX3" fmla="*/ 498764 w 3073956"/>
                  <a:gd name="connsiteY3" fmla="*/ 4322618 h 5021667"/>
                  <a:gd name="connsiteX4" fmla="*/ 13855 w 3073956"/>
                  <a:gd name="connsiteY4" fmla="*/ 4724400 h 5021667"/>
                  <a:gd name="connsiteX5" fmla="*/ 0 w 3073956"/>
                  <a:gd name="connsiteY5" fmla="*/ 41564 h 5021667"/>
                  <a:gd name="connsiteX6" fmla="*/ 3034146 w 3073956"/>
                  <a:gd name="connsiteY6" fmla="*/ 0 h 5021667"/>
                  <a:gd name="connsiteX0" fmla="*/ 3034146 w 3101237"/>
                  <a:gd name="connsiteY0" fmla="*/ 0 h 5021667"/>
                  <a:gd name="connsiteX1" fmla="*/ 2286000 w 3101237"/>
                  <a:gd name="connsiteY1" fmla="*/ 2119745 h 5021667"/>
                  <a:gd name="connsiteX2" fmla="*/ 831273 w 3101237"/>
                  <a:gd name="connsiteY2" fmla="*/ 2521527 h 5021667"/>
                  <a:gd name="connsiteX3" fmla="*/ 498764 w 3101237"/>
                  <a:gd name="connsiteY3" fmla="*/ 4322618 h 5021667"/>
                  <a:gd name="connsiteX4" fmla="*/ 13855 w 3101237"/>
                  <a:gd name="connsiteY4" fmla="*/ 4724400 h 5021667"/>
                  <a:gd name="connsiteX5" fmla="*/ 0 w 3101237"/>
                  <a:gd name="connsiteY5" fmla="*/ 41564 h 5021667"/>
                  <a:gd name="connsiteX6" fmla="*/ 3034146 w 3101237"/>
                  <a:gd name="connsiteY6" fmla="*/ 0 h 5021667"/>
                  <a:gd name="connsiteX0" fmla="*/ 3740728 w 3780989"/>
                  <a:gd name="connsiteY0" fmla="*/ 13854 h 4980103"/>
                  <a:gd name="connsiteX1" fmla="*/ 2286000 w 3780989"/>
                  <a:gd name="connsiteY1" fmla="*/ 2078181 h 4980103"/>
                  <a:gd name="connsiteX2" fmla="*/ 831273 w 3780989"/>
                  <a:gd name="connsiteY2" fmla="*/ 2479963 h 4980103"/>
                  <a:gd name="connsiteX3" fmla="*/ 498764 w 3780989"/>
                  <a:gd name="connsiteY3" fmla="*/ 4281054 h 4980103"/>
                  <a:gd name="connsiteX4" fmla="*/ 13855 w 3780989"/>
                  <a:gd name="connsiteY4" fmla="*/ 4682836 h 4980103"/>
                  <a:gd name="connsiteX5" fmla="*/ 0 w 3780989"/>
                  <a:gd name="connsiteY5" fmla="*/ 0 h 4980103"/>
                  <a:gd name="connsiteX6" fmla="*/ 3740728 w 3780989"/>
                  <a:gd name="connsiteY6" fmla="*/ 13854 h 4980103"/>
                  <a:gd name="connsiteX0" fmla="*/ 3740728 w 3803936"/>
                  <a:gd name="connsiteY0" fmla="*/ 13854 h 4980103"/>
                  <a:gd name="connsiteX1" fmla="*/ 2826327 w 3803936"/>
                  <a:gd name="connsiteY1" fmla="*/ 1884217 h 4980103"/>
                  <a:gd name="connsiteX2" fmla="*/ 831273 w 3803936"/>
                  <a:gd name="connsiteY2" fmla="*/ 2479963 h 4980103"/>
                  <a:gd name="connsiteX3" fmla="*/ 498764 w 3803936"/>
                  <a:gd name="connsiteY3" fmla="*/ 4281054 h 4980103"/>
                  <a:gd name="connsiteX4" fmla="*/ 13855 w 3803936"/>
                  <a:gd name="connsiteY4" fmla="*/ 4682836 h 4980103"/>
                  <a:gd name="connsiteX5" fmla="*/ 0 w 3803936"/>
                  <a:gd name="connsiteY5" fmla="*/ 0 h 4980103"/>
                  <a:gd name="connsiteX6" fmla="*/ 3740728 w 3803936"/>
                  <a:gd name="connsiteY6" fmla="*/ 13854 h 4980103"/>
                  <a:gd name="connsiteX0" fmla="*/ 3740728 w 3819518"/>
                  <a:gd name="connsiteY0" fmla="*/ 13854 h 4980103"/>
                  <a:gd name="connsiteX1" fmla="*/ 2826327 w 3819518"/>
                  <a:gd name="connsiteY1" fmla="*/ 1884217 h 4980103"/>
                  <a:gd name="connsiteX2" fmla="*/ 831273 w 3819518"/>
                  <a:gd name="connsiteY2" fmla="*/ 2479963 h 4980103"/>
                  <a:gd name="connsiteX3" fmla="*/ 498764 w 3819518"/>
                  <a:gd name="connsiteY3" fmla="*/ 4281054 h 4980103"/>
                  <a:gd name="connsiteX4" fmla="*/ 13855 w 3819518"/>
                  <a:gd name="connsiteY4" fmla="*/ 4682836 h 4980103"/>
                  <a:gd name="connsiteX5" fmla="*/ 0 w 3819518"/>
                  <a:gd name="connsiteY5" fmla="*/ 0 h 4980103"/>
                  <a:gd name="connsiteX6" fmla="*/ 3740728 w 3819518"/>
                  <a:gd name="connsiteY6" fmla="*/ 13854 h 4980103"/>
                  <a:gd name="connsiteX0" fmla="*/ 3699165 w 3764759"/>
                  <a:gd name="connsiteY0" fmla="*/ 0 h 4980103"/>
                  <a:gd name="connsiteX1" fmla="*/ 2826327 w 3764759"/>
                  <a:gd name="connsiteY1" fmla="*/ 1884217 h 4980103"/>
                  <a:gd name="connsiteX2" fmla="*/ 831273 w 3764759"/>
                  <a:gd name="connsiteY2" fmla="*/ 2479963 h 4980103"/>
                  <a:gd name="connsiteX3" fmla="*/ 498764 w 3764759"/>
                  <a:gd name="connsiteY3" fmla="*/ 4281054 h 4980103"/>
                  <a:gd name="connsiteX4" fmla="*/ 13855 w 3764759"/>
                  <a:gd name="connsiteY4" fmla="*/ 4682836 h 4980103"/>
                  <a:gd name="connsiteX5" fmla="*/ 0 w 3764759"/>
                  <a:gd name="connsiteY5" fmla="*/ 0 h 4980103"/>
                  <a:gd name="connsiteX6" fmla="*/ 3699165 w 3764759"/>
                  <a:gd name="connsiteY6" fmla="*/ 0 h 4980103"/>
                  <a:gd name="connsiteX0" fmla="*/ 3408220 w 3496956"/>
                  <a:gd name="connsiteY0" fmla="*/ 0 h 4993957"/>
                  <a:gd name="connsiteX1" fmla="*/ 2826327 w 3496956"/>
                  <a:gd name="connsiteY1" fmla="*/ 1898071 h 4993957"/>
                  <a:gd name="connsiteX2" fmla="*/ 831273 w 3496956"/>
                  <a:gd name="connsiteY2" fmla="*/ 2493817 h 4993957"/>
                  <a:gd name="connsiteX3" fmla="*/ 498764 w 3496956"/>
                  <a:gd name="connsiteY3" fmla="*/ 4294908 h 4993957"/>
                  <a:gd name="connsiteX4" fmla="*/ 13855 w 3496956"/>
                  <a:gd name="connsiteY4" fmla="*/ 4696690 h 4993957"/>
                  <a:gd name="connsiteX5" fmla="*/ 0 w 3496956"/>
                  <a:gd name="connsiteY5" fmla="*/ 13854 h 4993957"/>
                  <a:gd name="connsiteX6" fmla="*/ 3408220 w 3496956"/>
                  <a:gd name="connsiteY6" fmla="*/ 0 h 4993957"/>
                  <a:gd name="connsiteX0" fmla="*/ 3408220 w 3460882"/>
                  <a:gd name="connsiteY0" fmla="*/ 0 h 4993957"/>
                  <a:gd name="connsiteX1" fmla="*/ 2355272 w 3460882"/>
                  <a:gd name="connsiteY1" fmla="*/ 1787235 h 4993957"/>
                  <a:gd name="connsiteX2" fmla="*/ 831273 w 3460882"/>
                  <a:gd name="connsiteY2" fmla="*/ 2493817 h 4993957"/>
                  <a:gd name="connsiteX3" fmla="*/ 498764 w 3460882"/>
                  <a:gd name="connsiteY3" fmla="*/ 4294908 h 4993957"/>
                  <a:gd name="connsiteX4" fmla="*/ 13855 w 3460882"/>
                  <a:gd name="connsiteY4" fmla="*/ 4696690 h 4993957"/>
                  <a:gd name="connsiteX5" fmla="*/ 0 w 3460882"/>
                  <a:gd name="connsiteY5" fmla="*/ 13854 h 4993957"/>
                  <a:gd name="connsiteX6" fmla="*/ 3408220 w 3460882"/>
                  <a:gd name="connsiteY6" fmla="*/ 0 h 4993957"/>
                  <a:gd name="connsiteX0" fmla="*/ 3408220 w 3461814"/>
                  <a:gd name="connsiteY0" fmla="*/ 0 h 4997951"/>
                  <a:gd name="connsiteX1" fmla="*/ 2355272 w 3461814"/>
                  <a:gd name="connsiteY1" fmla="*/ 1787235 h 4997951"/>
                  <a:gd name="connsiteX2" fmla="*/ 706582 w 3461814"/>
                  <a:gd name="connsiteY2" fmla="*/ 2369126 h 4997951"/>
                  <a:gd name="connsiteX3" fmla="*/ 498764 w 3461814"/>
                  <a:gd name="connsiteY3" fmla="*/ 4294908 h 4997951"/>
                  <a:gd name="connsiteX4" fmla="*/ 13855 w 3461814"/>
                  <a:gd name="connsiteY4" fmla="*/ 4696690 h 4997951"/>
                  <a:gd name="connsiteX5" fmla="*/ 0 w 3461814"/>
                  <a:gd name="connsiteY5" fmla="*/ 13854 h 4997951"/>
                  <a:gd name="connsiteX6" fmla="*/ 3408220 w 3461814"/>
                  <a:gd name="connsiteY6" fmla="*/ 0 h 4997951"/>
                  <a:gd name="connsiteX0" fmla="*/ 3505202 w 3555152"/>
                  <a:gd name="connsiteY0" fmla="*/ 13855 h 4984097"/>
                  <a:gd name="connsiteX1" fmla="*/ 2355272 w 3555152"/>
                  <a:gd name="connsiteY1" fmla="*/ 1773381 h 4984097"/>
                  <a:gd name="connsiteX2" fmla="*/ 706582 w 3555152"/>
                  <a:gd name="connsiteY2" fmla="*/ 2355272 h 4984097"/>
                  <a:gd name="connsiteX3" fmla="*/ 498764 w 3555152"/>
                  <a:gd name="connsiteY3" fmla="*/ 4281054 h 4984097"/>
                  <a:gd name="connsiteX4" fmla="*/ 13855 w 3555152"/>
                  <a:gd name="connsiteY4" fmla="*/ 4682836 h 4984097"/>
                  <a:gd name="connsiteX5" fmla="*/ 0 w 3555152"/>
                  <a:gd name="connsiteY5" fmla="*/ 0 h 4984097"/>
                  <a:gd name="connsiteX6" fmla="*/ 3505202 w 3555152"/>
                  <a:gd name="connsiteY6" fmla="*/ 13855 h 4984097"/>
                  <a:gd name="connsiteX0" fmla="*/ 3505202 w 3509945"/>
                  <a:gd name="connsiteY0" fmla="*/ 13855 h 4984097"/>
                  <a:gd name="connsiteX1" fmla="*/ 2355272 w 3509945"/>
                  <a:gd name="connsiteY1" fmla="*/ 1773381 h 4984097"/>
                  <a:gd name="connsiteX2" fmla="*/ 706582 w 3509945"/>
                  <a:gd name="connsiteY2" fmla="*/ 2355272 h 4984097"/>
                  <a:gd name="connsiteX3" fmla="*/ 498764 w 3509945"/>
                  <a:gd name="connsiteY3" fmla="*/ 4281054 h 4984097"/>
                  <a:gd name="connsiteX4" fmla="*/ 13855 w 3509945"/>
                  <a:gd name="connsiteY4" fmla="*/ 4682836 h 4984097"/>
                  <a:gd name="connsiteX5" fmla="*/ 0 w 3509945"/>
                  <a:gd name="connsiteY5" fmla="*/ 0 h 4984097"/>
                  <a:gd name="connsiteX6" fmla="*/ 3505202 w 3509945"/>
                  <a:gd name="connsiteY6" fmla="*/ 13855 h 4984097"/>
                  <a:gd name="connsiteX0" fmla="*/ 3505202 w 3510195"/>
                  <a:gd name="connsiteY0" fmla="*/ 13855 h 4984097"/>
                  <a:gd name="connsiteX1" fmla="*/ 2355272 w 3510195"/>
                  <a:gd name="connsiteY1" fmla="*/ 1773381 h 4984097"/>
                  <a:gd name="connsiteX2" fmla="*/ 706582 w 3510195"/>
                  <a:gd name="connsiteY2" fmla="*/ 2355272 h 4984097"/>
                  <a:gd name="connsiteX3" fmla="*/ 498764 w 3510195"/>
                  <a:gd name="connsiteY3" fmla="*/ 4281054 h 4984097"/>
                  <a:gd name="connsiteX4" fmla="*/ 13855 w 3510195"/>
                  <a:gd name="connsiteY4" fmla="*/ 4682836 h 4984097"/>
                  <a:gd name="connsiteX5" fmla="*/ 0 w 3510195"/>
                  <a:gd name="connsiteY5" fmla="*/ 0 h 4984097"/>
                  <a:gd name="connsiteX6" fmla="*/ 3505202 w 3510195"/>
                  <a:gd name="connsiteY6" fmla="*/ 13855 h 4984097"/>
                  <a:gd name="connsiteX0" fmla="*/ 3505202 w 3510379"/>
                  <a:gd name="connsiteY0" fmla="*/ 13855 h 4984097"/>
                  <a:gd name="connsiteX1" fmla="*/ 2382981 w 3510379"/>
                  <a:gd name="connsiteY1" fmla="*/ 1911927 h 4984097"/>
                  <a:gd name="connsiteX2" fmla="*/ 706582 w 3510379"/>
                  <a:gd name="connsiteY2" fmla="*/ 2355272 h 4984097"/>
                  <a:gd name="connsiteX3" fmla="*/ 498764 w 3510379"/>
                  <a:gd name="connsiteY3" fmla="*/ 4281054 h 4984097"/>
                  <a:gd name="connsiteX4" fmla="*/ 13855 w 3510379"/>
                  <a:gd name="connsiteY4" fmla="*/ 4682836 h 4984097"/>
                  <a:gd name="connsiteX5" fmla="*/ 0 w 3510379"/>
                  <a:gd name="connsiteY5" fmla="*/ 0 h 4984097"/>
                  <a:gd name="connsiteX6" fmla="*/ 3505202 w 3510379"/>
                  <a:gd name="connsiteY6" fmla="*/ 13855 h 4984097"/>
                  <a:gd name="connsiteX0" fmla="*/ 3865420 w 3868973"/>
                  <a:gd name="connsiteY0" fmla="*/ 13855 h 4984097"/>
                  <a:gd name="connsiteX1" fmla="*/ 2382981 w 3868973"/>
                  <a:gd name="connsiteY1" fmla="*/ 1911927 h 4984097"/>
                  <a:gd name="connsiteX2" fmla="*/ 706582 w 3868973"/>
                  <a:gd name="connsiteY2" fmla="*/ 2355272 h 4984097"/>
                  <a:gd name="connsiteX3" fmla="*/ 498764 w 3868973"/>
                  <a:gd name="connsiteY3" fmla="*/ 4281054 h 4984097"/>
                  <a:gd name="connsiteX4" fmla="*/ 13855 w 3868973"/>
                  <a:gd name="connsiteY4" fmla="*/ 4682836 h 4984097"/>
                  <a:gd name="connsiteX5" fmla="*/ 0 w 3868973"/>
                  <a:gd name="connsiteY5" fmla="*/ 0 h 4984097"/>
                  <a:gd name="connsiteX6" fmla="*/ 3865420 w 3868973"/>
                  <a:gd name="connsiteY6" fmla="*/ 13855 h 4984097"/>
                  <a:gd name="connsiteX0" fmla="*/ 3865420 w 3873426"/>
                  <a:gd name="connsiteY0" fmla="*/ 13855 h 4984097"/>
                  <a:gd name="connsiteX1" fmla="*/ 2992581 w 3873426"/>
                  <a:gd name="connsiteY1" fmla="*/ 1717964 h 4984097"/>
                  <a:gd name="connsiteX2" fmla="*/ 706582 w 3873426"/>
                  <a:gd name="connsiteY2" fmla="*/ 2355272 h 4984097"/>
                  <a:gd name="connsiteX3" fmla="*/ 498764 w 3873426"/>
                  <a:gd name="connsiteY3" fmla="*/ 4281054 h 4984097"/>
                  <a:gd name="connsiteX4" fmla="*/ 13855 w 3873426"/>
                  <a:gd name="connsiteY4" fmla="*/ 4682836 h 4984097"/>
                  <a:gd name="connsiteX5" fmla="*/ 0 w 3873426"/>
                  <a:gd name="connsiteY5" fmla="*/ 0 h 4984097"/>
                  <a:gd name="connsiteX6" fmla="*/ 3865420 w 3873426"/>
                  <a:gd name="connsiteY6" fmla="*/ 13855 h 4984097"/>
                  <a:gd name="connsiteX0" fmla="*/ 3865420 w 3873179"/>
                  <a:gd name="connsiteY0" fmla="*/ 13855 h 4980543"/>
                  <a:gd name="connsiteX1" fmla="*/ 2992581 w 3873179"/>
                  <a:gd name="connsiteY1" fmla="*/ 1717964 h 4980543"/>
                  <a:gd name="connsiteX2" fmla="*/ 803564 w 3873179"/>
                  <a:gd name="connsiteY2" fmla="*/ 2466109 h 4980543"/>
                  <a:gd name="connsiteX3" fmla="*/ 498764 w 3873179"/>
                  <a:gd name="connsiteY3" fmla="*/ 4281054 h 4980543"/>
                  <a:gd name="connsiteX4" fmla="*/ 13855 w 3873179"/>
                  <a:gd name="connsiteY4" fmla="*/ 4682836 h 4980543"/>
                  <a:gd name="connsiteX5" fmla="*/ 0 w 3873179"/>
                  <a:gd name="connsiteY5" fmla="*/ 0 h 4980543"/>
                  <a:gd name="connsiteX6" fmla="*/ 3865420 w 3873179"/>
                  <a:gd name="connsiteY6" fmla="*/ 13855 h 4980543"/>
                  <a:gd name="connsiteX0" fmla="*/ 3532911 w 3549464"/>
                  <a:gd name="connsiteY0" fmla="*/ 138545 h 4980543"/>
                  <a:gd name="connsiteX1" fmla="*/ 2992581 w 3549464"/>
                  <a:gd name="connsiteY1" fmla="*/ 1717964 h 4980543"/>
                  <a:gd name="connsiteX2" fmla="*/ 803564 w 3549464"/>
                  <a:gd name="connsiteY2" fmla="*/ 2466109 h 4980543"/>
                  <a:gd name="connsiteX3" fmla="*/ 498764 w 3549464"/>
                  <a:gd name="connsiteY3" fmla="*/ 4281054 h 4980543"/>
                  <a:gd name="connsiteX4" fmla="*/ 13855 w 3549464"/>
                  <a:gd name="connsiteY4" fmla="*/ 4682836 h 4980543"/>
                  <a:gd name="connsiteX5" fmla="*/ 0 w 3549464"/>
                  <a:gd name="connsiteY5" fmla="*/ 0 h 4980543"/>
                  <a:gd name="connsiteX6" fmla="*/ 3532911 w 3549464"/>
                  <a:gd name="connsiteY6" fmla="*/ 138545 h 4980543"/>
                  <a:gd name="connsiteX0" fmla="*/ 3546766 w 3562611"/>
                  <a:gd name="connsiteY0" fmla="*/ 0 h 5008253"/>
                  <a:gd name="connsiteX1" fmla="*/ 2992581 w 3562611"/>
                  <a:gd name="connsiteY1" fmla="*/ 1745674 h 5008253"/>
                  <a:gd name="connsiteX2" fmla="*/ 803564 w 3562611"/>
                  <a:gd name="connsiteY2" fmla="*/ 2493819 h 5008253"/>
                  <a:gd name="connsiteX3" fmla="*/ 498764 w 3562611"/>
                  <a:gd name="connsiteY3" fmla="*/ 4308764 h 5008253"/>
                  <a:gd name="connsiteX4" fmla="*/ 13855 w 3562611"/>
                  <a:gd name="connsiteY4" fmla="*/ 4710546 h 5008253"/>
                  <a:gd name="connsiteX5" fmla="*/ 0 w 3562611"/>
                  <a:gd name="connsiteY5" fmla="*/ 27710 h 5008253"/>
                  <a:gd name="connsiteX6" fmla="*/ 3546766 w 3562611"/>
                  <a:gd name="connsiteY6" fmla="*/ 0 h 5008253"/>
                  <a:gd name="connsiteX0" fmla="*/ 3546766 w 3706909"/>
                  <a:gd name="connsiteY0" fmla="*/ 0 h 5008253"/>
                  <a:gd name="connsiteX1" fmla="*/ 2992581 w 3706909"/>
                  <a:gd name="connsiteY1" fmla="*/ 1745674 h 5008253"/>
                  <a:gd name="connsiteX2" fmla="*/ 803564 w 3706909"/>
                  <a:gd name="connsiteY2" fmla="*/ 2493819 h 5008253"/>
                  <a:gd name="connsiteX3" fmla="*/ 498764 w 3706909"/>
                  <a:gd name="connsiteY3" fmla="*/ 4308764 h 5008253"/>
                  <a:gd name="connsiteX4" fmla="*/ 13855 w 3706909"/>
                  <a:gd name="connsiteY4" fmla="*/ 4710546 h 5008253"/>
                  <a:gd name="connsiteX5" fmla="*/ 0 w 3706909"/>
                  <a:gd name="connsiteY5" fmla="*/ 27710 h 5008253"/>
                  <a:gd name="connsiteX6" fmla="*/ 3546766 w 3706909"/>
                  <a:gd name="connsiteY6" fmla="*/ 0 h 5008253"/>
                  <a:gd name="connsiteX0" fmla="*/ 3546766 w 3576888"/>
                  <a:gd name="connsiteY0" fmla="*/ 0 h 5008253"/>
                  <a:gd name="connsiteX1" fmla="*/ 2992581 w 3576888"/>
                  <a:gd name="connsiteY1" fmla="*/ 1745674 h 5008253"/>
                  <a:gd name="connsiteX2" fmla="*/ 803564 w 3576888"/>
                  <a:gd name="connsiteY2" fmla="*/ 2493819 h 5008253"/>
                  <a:gd name="connsiteX3" fmla="*/ 498764 w 3576888"/>
                  <a:gd name="connsiteY3" fmla="*/ 4308764 h 5008253"/>
                  <a:gd name="connsiteX4" fmla="*/ 13855 w 3576888"/>
                  <a:gd name="connsiteY4" fmla="*/ 4710546 h 5008253"/>
                  <a:gd name="connsiteX5" fmla="*/ 0 w 3576888"/>
                  <a:gd name="connsiteY5" fmla="*/ 27710 h 5008253"/>
                  <a:gd name="connsiteX6" fmla="*/ 3546766 w 3576888"/>
                  <a:gd name="connsiteY6" fmla="*/ 0 h 5008253"/>
                  <a:gd name="connsiteX0" fmla="*/ 3546766 w 3560729"/>
                  <a:gd name="connsiteY0" fmla="*/ 0 h 5008253"/>
                  <a:gd name="connsiteX1" fmla="*/ 2604653 w 3560729"/>
                  <a:gd name="connsiteY1" fmla="*/ 1814947 h 5008253"/>
                  <a:gd name="connsiteX2" fmla="*/ 803564 w 3560729"/>
                  <a:gd name="connsiteY2" fmla="*/ 2493819 h 5008253"/>
                  <a:gd name="connsiteX3" fmla="*/ 498764 w 3560729"/>
                  <a:gd name="connsiteY3" fmla="*/ 4308764 h 5008253"/>
                  <a:gd name="connsiteX4" fmla="*/ 13855 w 3560729"/>
                  <a:gd name="connsiteY4" fmla="*/ 4710546 h 5008253"/>
                  <a:gd name="connsiteX5" fmla="*/ 0 w 3560729"/>
                  <a:gd name="connsiteY5" fmla="*/ 27710 h 5008253"/>
                  <a:gd name="connsiteX6" fmla="*/ 3546766 w 3560729"/>
                  <a:gd name="connsiteY6" fmla="*/ 0 h 5008253"/>
                  <a:gd name="connsiteX0" fmla="*/ 3546766 w 3560729"/>
                  <a:gd name="connsiteY0" fmla="*/ 0 h 5022108"/>
                  <a:gd name="connsiteX1" fmla="*/ 2604653 w 3560729"/>
                  <a:gd name="connsiteY1" fmla="*/ 1828802 h 5022108"/>
                  <a:gd name="connsiteX2" fmla="*/ 803564 w 3560729"/>
                  <a:gd name="connsiteY2" fmla="*/ 2507674 h 5022108"/>
                  <a:gd name="connsiteX3" fmla="*/ 498764 w 3560729"/>
                  <a:gd name="connsiteY3" fmla="*/ 4322619 h 5022108"/>
                  <a:gd name="connsiteX4" fmla="*/ 13855 w 3560729"/>
                  <a:gd name="connsiteY4" fmla="*/ 4724401 h 5022108"/>
                  <a:gd name="connsiteX5" fmla="*/ 0 w 3560729"/>
                  <a:gd name="connsiteY5" fmla="*/ 41565 h 5022108"/>
                  <a:gd name="connsiteX6" fmla="*/ 3546766 w 3560729"/>
                  <a:gd name="connsiteY6" fmla="*/ 0 h 5022108"/>
                  <a:gd name="connsiteX0" fmla="*/ 3546766 w 3560729"/>
                  <a:gd name="connsiteY0" fmla="*/ 0 h 5028368"/>
                  <a:gd name="connsiteX1" fmla="*/ 2604653 w 3560729"/>
                  <a:gd name="connsiteY1" fmla="*/ 1828802 h 5028368"/>
                  <a:gd name="connsiteX2" fmla="*/ 803564 w 3560729"/>
                  <a:gd name="connsiteY2" fmla="*/ 2313710 h 5028368"/>
                  <a:gd name="connsiteX3" fmla="*/ 498764 w 3560729"/>
                  <a:gd name="connsiteY3" fmla="*/ 4322619 h 5028368"/>
                  <a:gd name="connsiteX4" fmla="*/ 13855 w 3560729"/>
                  <a:gd name="connsiteY4" fmla="*/ 4724401 h 5028368"/>
                  <a:gd name="connsiteX5" fmla="*/ 0 w 3560729"/>
                  <a:gd name="connsiteY5" fmla="*/ 41565 h 5028368"/>
                  <a:gd name="connsiteX6" fmla="*/ 3546766 w 3560729"/>
                  <a:gd name="connsiteY6" fmla="*/ 0 h 5028368"/>
                  <a:gd name="connsiteX0" fmla="*/ 3546766 w 3567061"/>
                  <a:gd name="connsiteY0" fmla="*/ 0 h 5028368"/>
                  <a:gd name="connsiteX1" fmla="*/ 2826326 w 3567061"/>
                  <a:gd name="connsiteY1" fmla="*/ 1731820 h 5028368"/>
                  <a:gd name="connsiteX2" fmla="*/ 803564 w 3567061"/>
                  <a:gd name="connsiteY2" fmla="*/ 2313710 h 5028368"/>
                  <a:gd name="connsiteX3" fmla="*/ 498764 w 3567061"/>
                  <a:gd name="connsiteY3" fmla="*/ 4322619 h 5028368"/>
                  <a:gd name="connsiteX4" fmla="*/ 13855 w 3567061"/>
                  <a:gd name="connsiteY4" fmla="*/ 4724401 h 5028368"/>
                  <a:gd name="connsiteX5" fmla="*/ 0 w 3567061"/>
                  <a:gd name="connsiteY5" fmla="*/ 41565 h 5028368"/>
                  <a:gd name="connsiteX6" fmla="*/ 3546766 w 3567061"/>
                  <a:gd name="connsiteY6" fmla="*/ 0 h 5028368"/>
                  <a:gd name="connsiteX0" fmla="*/ 3546766 w 3567061"/>
                  <a:gd name="connsiteY0" fmla="*/ 0 h 4939815"/>
                  <a:gd name="connsiteX1" fmla="*/ 2826326 w 3567061"/>
                  <a:gd name="connsiteY1" fmla="*/ 1731820 h 4939815"/>
                  <a:gd name="connsiteX2" fmla="*/ 803564 w 3567061"/>
                  <a:gd name="connsiteY2" fmla="*/ 2313710 h 4939815"/>
                  <a:gd name="connsiteX3" fmla="*/ 1066801 w 3567061"/>
                  <a:gd name="connsiteY3" fmla="*/ 3782292 h 4939815"/>
                  <a:gd name="connsiteX4" fmla="*/ 13855 w 3567061"/>
                  <a:gd name="connsiteY4" fmla="*/ 4724401 h 4939815"/>
                  <a:gd name="connsiteX5" fmla="*/ 0 w 3567061"/>
                  <a:gd name="connsiteY5" fmla="*/ 41565 h 4939815"/>
                  <a:gd name="connsiteX6" fmla="*/ 3546766 w 3567061"/>
                  <a:gd name="connsiteY6" fmla="*/ 0 h 4939815"/>
                  <a:gd name="connsiteX0" fmla="*/ 3546766 w 3567427"/>
                  <a:gd name="connsiteY0" fmla="*/ 0 h 4944652"/>
                  <a:gd name="connsiteX1" fmla="*/ 2826326 w 3567427"/>
                  <a:gd name="connsiteY1" fmla="*/ 1731820 h 4944652"/>
                  <a:gd name="connsiteX2" fmla="*/ 748145 w 3567427"/>
                  <a:gd name="connsiteY2" fmla="*/ 2050474 h 4944652"/>
                  <a:gd name="connsiteX3" fmla="*/ 1066801 w 3567427"/>
                  <a:gd name="connsiteY3" fmla="*/ 3782292 h 4944652"/>
                  <a:gd name="connsiteX4" fmla="*/ 13855 w 3567427"/>
                  <a:gd name="connsiteY4" fmla="*/ 4724401 h 4944652"/>
                  <a:gd name="connsiteX5" fmla="*/ 0 w 3567427"/>
                  <a:gd name="connsiteY5" fmla="*/ 41565 h 4944652"/>
                  <a:gd name="connsiteX6" fmla="*/ 3546766 w 3567427"/>
                  <a:gd name="connsiteY6" fmla="*/ 0 h 4944652"/>
                  <a:gd name="connsiteX0" fmla="*/ 3546766 w 3566619"/>
                  <a:gd name="connsiteY0" fmla="*/ 0 h 4940065"/>
                  <a:gd name="connsiteX1" fmla="*/ 2826326 w 3566619"/>
                  <a:gd name="connsiteY1" fmla="*/ 1731820 h 4940065"/>
                  <a:gd name="connsiteX2" fmla="*/ 872836 w 3566619"/>
                  <a:gd name="connsiteY2" fmla="*/ 2299856 h 4940065"/>
                  <a:gd name="connsiteX3" fmla="*/ 1066801 w 3566619"/>
                  <a:gd name="connsiteY3" fmla="*/ 3782292 h 4940065"/>
                  <a:gd name="connsiteX4" fmla="*/ 13855 w 3566619"/>
                  <a:gd name="connsiteY4" fmla="*/ 4724401 h 4940065"/>
                  <a:gd name="connsiteX5" fmla="*/ 0 w 3566619"/>
                  <a:gd name="connsiteY5" fmla="*/ 41565 h 4940065"/>
                  <a:gd name="connsiteX6" fmla="*/ 3546766 w 3566619"/>
                  <a:gd name="connsiteY6" fmla="*/ 0 h 4940065"/>
                  <a:gd name="connsiteX0" fmla="*/ 3546766 w 3566619"/>
                  <a:gd name="connsiteY0" fmla="*/ 0 h 4943391"/>
                  <a:gd name="connsiteX1" fmla="*/ 2826326 w 3566619"/>
                  <a:gd name="connsiteY1" fmla="*/ 1731820 h 4943391"/>
                  <a:gd name="connsiteX2" fmla="*/ 872836 w 3566619"/>
                  <a:gd name="connsiteY2" fmla="*/ 2299856 h 4943391"/>
                  <a:gd name="connsiteX3" fmla="*/ 1343891 w 3566619"/>
                  <a:gd name="connsiteY3" fmla="*/ 3810001 h 4943391"/>
                  <a:gd name="connsiteX4" fmla="*/ 13855 w 3566619"/>
                  <a:gd name="connsiteY4" fmla="*/ 4724401 h 4943391"/>
                  <a:gd name="connsiteX5" fmla="*/ 0 w 3566619"/>
                  <a:gd name="connsiteY5" fmla="*/ 41565 h 4943391"/>
                  <a:gd name="connsiteX6" fmla="*/ 3546766 w 3566619"/>
                  <a:gd name="connsiteY6" fmla="*/ 0 h 4943391"/>
                  <a:gd name="connsiteX0" fmla="*/ 3546766 w 3566619"/>
                  <a:gd name="connsiteY0" fmla="*/ 0 h 4955848"/>
                  <a:gd name="connsiteX1" fmla="*/ 2826326 w 3566619"/>
                  <a:gd name="connsiteY1" fmla="*/ 1731820 h 4955848"/>
                  <a:gd name="connsiteX2" fmla="*/ 872836 w 3566619"/>
                  <a:gd name="connsiteY2" fmla="*/ 2299856 h 4955848"/>
                  <a:gd name="connsiteX3" fmla="*/ 1136073 w 3566619"/>
                  <a:gd name="connsiteY3" fmla="*/ 3906983 h 4955848"/>
                  <a:gd name="connsiteX4" fmla="*/ 13855 w 3566619"/>
                  <a:gd name="connsiteY4" fmla="*/ 4724401 h 4955848"/>
                  <a:gd name="connsiteX5" fmla="*/ 0 w 3566619"/>
                  <a:gd name="connsiteY5" fmla="*/ 41565 h 4955848"/>
                  <a:gd name="connsiteX6" fmla="*/ 3546766 w 3566619"/>
                  <a:gd name="connsiteY6" fmla="*/ 0 h 4955848"/>
                  <a:gd name="connsiteX0" fmla="*/ 3546766 w 3609882"/>
                  <a:gd name="connsiteY0" fmla="*/ 0 h 4955848"/>
                  <a:gd name="connsiteX1" fmla="*/ 3214254 w 3609882"/>
                  <a:gd name="connsiteY1" fmla="*/ 1579420 h 4955848"/>
                  <a:gd name="connsiteX2" fmla="*/ 872836 w 3609882"/>
                  <a:gd name="connsiteY2" fmla="*/ 2299856 h 4955848"/>
                  <a:gd name="connsiteX3" fmla="*/ 1136073 w 3609882"/>
                  <a:gd name="connsiteY3" fmla="*/ 3906983 h 4955848"/>
                  <a:gd name="connsiteX4" fmla="*/ 13855 w 3609882"/>
                  <a:gd name="connsiteY4" fmla="*/ 4724401 h 4955848"/>
                  <a:gd name="connsiteX5" fmla="*/ 0 w 3609882"/>
                  <a:gd name="connsiteY5" fmla="*/ 41565 h 4955848"/>
                  <a:gd name="connsiteX6" fmla="*/ 3546766 w 3609882"/>
                  <a:gd name="connsiteY6" fmla="*/ 0 h 4955848"/>
                  <a:gd name="connsiteX0" fmla="*/ 3546766 w 3609882"/>
                  <a:gd name="connsiteY0" fmla="*/ 0 h 4957825"/>
                  <a:gd name="connsiteX1" fmla="*/ 3214254 w 3609882"/>
                  <a:gd name="connsiteY1" fmla="*/ 1579420 h 4957825"/>
                  <a:gd name="connsiteX2" fmla="*/ 872836 w 3609882"/>
                  <a:gd name="connsiteY2" fmla="*/ 2299856 h 4957825"/>
                  <a:gd name="connsiteX3" fmla="*/ 1136073 w 3609882"/>
                  <a:gd name="connsiteY3" fmla="*/ 3906983 h 4957825"/>
                  <a:gd name="connsiteX4" fmla="*/ 13855 w 3609882"/>
                  <a:gd name="connsiteY4" fmla="*/ 4724401 h 4957825"/>
                  <a:gd name="connsiteX5" fmla="*/ 0 w 3609882"/>
                  <a:gd name="connsiteY5" fmla="*/ 41565 h 4957825"/>
                  <a:gd name="connsiteX6" fmla="*/ 3546766 w 3609882"/>
                  <a:gd name="connsiteY6" fmla="*/ 0 h 4957825"/>
                  <a:gd name="connsiteX0" fmla="*/ 3635098 w 3698214"/>
                  <a:gd name="connsiteY0" fmla="*/ 0 h 4956688"/>
                  <a:gd name="connsiteX1" fmla="*/ 3302586 w 3698214"/>
                  <a:gd name="connsiteY1" fmla="*/ 1579420 h 4956688"/>
                  <a:gd name="connsiteX2" fmla="*/ 961168 w 3698214"/>
                  <a:gd name="connsiteY2" fmla="*/ 2299856 h 4956688"/>
                  <a:gd name="connsiteX3" fmla="*/ 1432223 w 3698214"/>
                  <a:gd name="connsiteY3" fmla="*/ 4045529 h 4956688"/>
                  <a:gd name="connsiteX4" fmla="*/ 102187 w 3698214"/>
                  <a:gd name="connsiteY4" fmla="*/ 4724401 h 4956688"/>
                  <a:gd name="connsiteX5" fmla="*/ 88332 w 3698214"/>
                  <a:gd name="connsiteY5" fmla="*/ 41565 h 4956688"/>
                  <a:gd name="connsiteX6" fmla="*/ 3635098 w 3698214"/>
                  <a:gd name="connsiteY6" fmla="*/ 0 h 4956688"/>
                  <a:gd name="connsiteX0" fmla="*/ 3635098 w 3698214"/>
                  <a:gd name="connsiteY0" fmla="*/ 0 h 4956688"/>
                  <a:gd name="connsiteX1" fmla="*/ 3302586 w 3698214"/>
                  <a:gd name="connsiteY1" fmla="*/ 1579420 h 4956688"/>
                  <a:gd name="connsiteX2" fmla="*/ 961168 w 3698214"/>
                  <a:gd name="connsiteY2" fmla="*/ 2299856 h 4956688"/>
                  <a:gd name="connsiteX3" fmla="*/ 1432223 w 3698214"/>
                  <a:gd name="connsiteY3" fmla="*/ 4045529 h 4956688"/>
                  <a:gd name="connsiteX4" fmla="*/ 102187 w 3698214"/>
                  <a:gd name="connsiteY4" fmla="*/ 4724401 h 4956688"/>
                  <a:gd name="connsiteX5" fmla="*/ 88332 w 3698214"/>
                  <a:gd name="connsiteY5" fmla="*/ 41565 h 4956688"/>
                  <a:gd name="connsiteX6" fmla="*/ 3635098 w 3698214"/>
                  <a:gd name="connsiteY6" fmla="*/ 0 h 4956688"/>
                  <a:gd name="connsiteX0" fmla="*/ 3635098 w 3698214"/>
                  <a:gd name="connsiteY0" fmla="*/ 0 h 4956688"/>
                  <a:gd name="connsiteX1" fmla="*/ 3302586 w 3698214"/>
                  <a:gd name="connsiteY1" fmla="*/ 1579420 h 4956688"/>
                  <a:gd name="connsiteX2" fmla="*/ 961168 w 3698214"/>
                  <a:gd name="connsiteY2" fmla="*/ 2299856 h 4956688"/>
                  <a:gd name="connsiteX3" fmla="*/ 1432223 w 3698214"/>
                  <a:gd name="connsiteY3" fmla="*/ 4045529 h 4956688"/>
                  <a:gd name="connsiteX4" fmla="*/ 102187 w 3698214"/>
                  <a:gd name="connsiteY4" fmla="*/ 4724401 h 4956688"/>
                  <a:gd name="connsiteX5" fmla="*/ 88332 w 3698214"/>
                  <a:gd name="connsiteY5" fmla="*/ 41565 h 4956688"/>
                  <a:gd name="connsiteX6" fmla="*/ 3635098 w 3698214"/>
                  <a:gd name="connsiteY6" fmla="*/ 0 h 4956688"/>
                  <a:gd name="connsiteX0" fmla="*/ 3591845 w 3654961"/>
                  <a:gd name="connsiteY0" fmla="*/ 0 h 4968373"/>
                  <a:gd name="connsiteX1" fmla="*/ 3259333 w 3654961"/>
                  <a:gd name="connsiteY1" fmla="*/ 1579420 h 4968373"/>
                  <a:gd name="connsiteX2" fmla="*/ 917915 w 3654961"/>
                  <a:gd name="connsiteY2" fmla="*/ 2299856 h 4968373"/>
                  <a:gd name="connsiteX3" fmla="*/ 1388970 w 3654961"/>
                  <a:gd name="connsiteY3" fmla="*/ 4045529 h 4968373"/>
                  <a:gd name="connsiteX4" fmla="*/ 58934 w 3654961"/>
                  <a:gd name="connsiteY4" fmla="*/ 4724401 h 4968373"/>
                  <a:gd name="connsiteX5" fmla="*/ 45079 w 3654961"/>
                  <a:gd name="connsiteY5" fmla="*/ 41565 h 4968373"/>
                  <a:gd name="connsiteX6" fmla="*/ 3591845 w 3654961"/>
                  <a:gd name="connsiteY6" fmla="*/ 0 h 4968373"/>
                  <a:gd name="connsiteX0" fmla="*/ 3591845 w 3654961"/>
                  <a:gd name="connsiteY0" fmla="*/ 0 h 4967280"/>
                  <a:gd name="connsiteX1" fmla="*/ 3259333 w 3654961"/>
                  <a:gd name="connsiteY1" fmla="*/ 1579420 h 4967280"/>
                  <a:gd name="connsiteX2" fmla="*/ 917915 w 3654961"/>
                  <a:gd name="connsiteY2" fmla="*/ 2299856 h 4967280"/>
                  <a:gd name="connsiteX3" fmla="*/ 1388970 w 3654961"/>
                  <a:gd name="connsiteY3" fmla="*/ 4045529 h 4967280"/>
                  <a:gd name="connsiteX4" fmla="*/ 58934 w 3654961"/>
                  <a:gd name="connsiteY4" fmla="*/ 4724401 h 4967280"/>
                  <a:gd name="connsiteX5" fmla="*/ 45079 w 3654961"/>
                  <a:gd name="connsiteY5" fmla="*/ 41565 h 4967280"/>
                  <a:gd name="connsiteX6" fmla="*/ 3591845 w 3654961"/>
                  <a:gd name="connsiteY6" fmla="*/ 0 h 4967280"/>
                  <a:gd name="connsiteX0" fmla="*/ 3591845 w 3654961"/>
                  <a:gd name="connsiteY0" fmla="*/ 0 h 4979298"/>
                  <a:gd name="connsiteX1" fmla="*/ 3259333 w 3654961"/>
                  <a:gd name="connsiteY1" fmla="*/ 1579420 h 4979298"/>
                  <a:gd name="connsiteX2" fmla="*/ 917915 w 3654961"/>
                  <a:gd name="connsiteY2" fmla="*/ 2299856 h 4979298"/>
                  <a:gd name="connsiteX3" fmla="*/ 1388970 w 3654961"/>
                  <a:gd name="connsiteY3" fmla="*/ 4045529 h 4979298"/>
                  <a:gd name="connsiteX4" fmla="*/ 58934 w 3654961"/>
                  <a:gd name="connsiteY4" fmla="*/ 4738255 h 4979298"/>
                  <a:gd name="connsiteX5" fmla="*/ 45079 w 3654961"/>
                  <a:gd name="connsiteY5" fmla="*/ 41565 h 4979298"/>
                  <a:gd name="connsiteX6" fmla="*/ 3591845 w 3654961"/>
                  <a:gd name="connsiteY6" fmla="*/ 0 h 4979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654961" h="4979298">
                    <a:moveTo>
                      <a:pt x="3591845" y="0"/>
                    </a:moveTo>
                    <a:cubicBezTo>
                      <a:pt x="3704991" y="635000"/>
                      <a:pt x="3704988" y="1196111"/>
                      <a:pt x="3259333" y="1579420"/>
                    </a:cubicBezTo>
                    <a:cubicBezTo>
                      <a:pt x="2813678" y="1962729"/>
                      <a:pt x="1229642" y="1888838"/>
                      <a:pt x="917915" y="2299856"/>
                    </a:cubicBezTo>
                    <a:cubicBezTo>
                      <a:pt x="606188" y="2710874"/>
                      <a:pt x="1532133" y="3639129"/>
                      <a:pt x="1388970" y="4045529"/>
                    </a:cubicBezTo>
                    <a:cubicBezTo>
                      <a:pt x="1245807" y="4451929"/>
                      <a:pt x="185461" y="5430703"/>
                      <a:pt x="58934" y="4738255"/>
                    </a:cubicBezTo>
                    <a:cubicBezTo>
                      <a:pt x="-67593" y="4045807"/>
                      <a:pt x="49697" y="1602510"/>
                      <a:pt x="45079" y="41565"/>
                    </a:cubicBezTo>
                    <a:lnTo>
                      <a:pt x="359184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84407" tIns="42203" rIns="84407" bIns="42203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th-TH" sz="1661"/>
              </a:p>
            </p:txBody>
          </p:sp>
          <p:sp>
            <p:nvSpPr>
              <p:cNvPr id="23" name="รูปแบบอิสระ: รูปร่าง 22">
                <a:extLst>
                  <a:ext uri="{FF2B5EF4-FFF2-40B4-BE49-F238E27FC236}">
                    <a16:creationId xmlns:a16="http://schemas.microsoft.com/office/drawing/2014/main" id="{D9CEDDBE-8C27-4A8F-9572-814A7BE126F2}"/>
                  </a:ext>
                </a:extLst>
              </p:cNvPr>
              <p:cNvSpPr/>
              <p:nvPr/>
            </p:nvSpPr>
            <p:spPr>
              <a:xfrm>
                <a:off x="-13854" y="-53779"/>
                <a:ext cx="5988928" cy="3844532"/>
              </a:xfrm>
              <a:custGeom>
                <a:avLst/>
                <a:gdLst>
                  <a:gd name="connsiteX0" fmla="*/ 5791200 w 5791200"/>
                  <a:gd name="connsiteY0" fmla="*/ 13854 h 3574472"/>
                  <a:gd name="connsiteX1" fmla="*/ 3061855 w 5791200"/>
                  <a:gd name="connsiteY1" fmla="*/ 678872 h 3574472"/>
                  <a:gd name="connsiteX2" fmla="*/ 2992582 w 5791200"/>
                  <a:gd name="connsiteY2" fmla="*/ 1607127 h 3574472"/>
                  <a:gd name="connsiteX3" fmla="*/ 1413164 w 5791200"/>
                  <a:gd name="connsiteY3" fmla="*/ 1870363 h 3574472"/>
                  <a:gd name="connsiteX4" fmla="*/ 0 w 5791200"/>
                  <a:gd name="connsiteY4" fmla="*/ 3574472 h 3574472"/>
                  <a:gd name="connsiteX5" fmla="*/ 55418 w 5791200"/>
                  <a:gd name="connsiteY5" fmla="*/ 0 h 3574472"/>
                  <a:gd name="connsiteX6" fmla="*/ 5791200 w 5791200"/>
                  <a:gd name="connsiteY6" fmla="*/ 13854 h 3574472"/>
                  <a:gd name="connsiteX0" fmla="*/ 5822003 w 5822003"/>
                  <a:gd name="connsiteY0" fmla="*/ 28151 h 3588769"/>
                  <a:gd name="connsiteX1" fmla="*/ 3092658 w 5822003"/>
                  <a:gd name="connsiteY1" fmla="*/ 693169 h 3588769"/>
                  <a:gd name="connsiteX2" fmla="*/ 3023385 w 5822003"/>
                  <a:gd name="connsiteY2" fmla="*/ 1621424 h 3588769"/>
                  <a:gd name="connsiteX3" fmla="*/ 1443967 w 5822003"/>
                  <a:gd name="connsiteY3" fmla="*/ 1884660 h 3588769"/>
                  <a:gd name="connsiteX4" fmla="*/ 30803 w 5822003"/>
                  <a:gd name="connsiteY4" fmla="*/ 3588769 h 3588769"/>
                  <a:gd name="connsiteX5" fmla="*/ 0 w 5822003"/>
                  <a:gd name="connsiteY5" fmla="*/ 0 h 3588769"/>
                  <a:gd name="connsiteX6" fmla="*/ 5822003 w 5822003"/>
                  <a:gd name="connsiteY6" fmla="*/ 28151 h 3588769"/>
                  <a:gd name="connsiteX0" fmla="*/ 5879484 w 5879484"/>
                  <a:gd name="connsiteY0" fmla="*/ 42449 h 3603067"/>
                  <a:gd name="connsiteX1" fmla="*/ 3150139 w 5879484"/>
                  <a:gd name="connsiteY1" fmla="*/ 707467 h 3603067"/>
                  <a:gd name="connsiteX2" fmla="*/ 3080866 w 5879484"/>
                  <a:gd name="connsiteY2" fmla="*/ 1635722 h 3603067"/>
                  <a:gd name="connsiteX3" fmla="*/ 1501448 w 5879484"/>
                  <a:gd name="connsiteY3" fmla="*/ 1898958 h 3603067"/>
                  <a:gd name="connsiteX4" fmla="*/ 88284 w 5879484"/>
                  <a:gd name="connsiteY4" fmla="*/ 3603067 h 3603067"/>
                  <a:gd name="connsiteX5" fmla="*/ 0 w 5879484"/>
                  <a:gd name="connsiteY5" fmla="*/ 0 h 3603067"/>
                  <a:gd name="connsiteX6" fmla="*/ 5879484 w 5879484"/>
                  <a:gd name="connsiteY6" fmla="*/ 42449 h 3603067"/>
                  <a:gd name="connsiteX0" fmla="*/ 5879484 w 5879484"/>
                  <a:gd name="connsiteY0" fmla="*/ 42449 h 3603067"/>
                  <a:gd name="connsiteX1" fmla="*/ 3150139 w 5879484"/>
                  <a:gd name="connsiteY1" fmla="*/ 707467 h 3603067"/>
                  <a:gd name="connsiteX2" fmla="*/ 3080866 w 5879484"/>
                  <a:gd name="connsiteY2" fmla="*/ 1635722 h 3603067"/>
                  <a:gd name="connsiteX3" fmla="*/ 1501448 w 5879484"/>
                  <a:gd name="connsiteY3" fmla="*/ 1898958 h 3603067"/>
                  <a:gd name="connsiteX4" fmla="*/ 2063 w 5879484"/>
                  <a:gd name="connsiteY4" fmla="*/ 3603067 h 3603067"/>
                  <a:gd name="connsiteX5" fmla="*/ 0 w 5879484"/>
                  <a:gd name="connsiteY5" fmla="*/ 0 h 3603067"/>
                  <a:gd name="connsiteX6" fmla="*/ 5879484 w 5879484"/>
                  <a:gd name="connsiteY6" fmla="*/ 42449 h 3603067"/>
                  <a:gd name="connsiteX0" fmla="*/ 6021126 w 6021126"/>
                  <a:gd name="connsiteY0" fmla="*/ 42449 h 3688855"/>
                  <a:gd name="connsiteX1" fmla="*/ 3291781 w 6021126"/>
                  <a:gd name="connsiteY1" fmla="*/ 707467 h 3688855"/>
                  <a:gd name="connsiteX2" fmla="*/ 3222508 w 6021126"/>
                  <a:gd name="connsiteY2" fmla="*/ 1635722 h 3688855"/>
                  <a:gd name="connsiteX3" fmla="*/ 1643090 w 6021126"/>
                  <a:gd name="connsiteY3" fmla="*/ 1898958 h 3688855"/>
                  <a:gd name="connsiteX4" fmla="*/ 2 w 6021126"/>
                  <a:gd name="connsiteY4" fmla="*/ 3688855 h 3688855"/>
                  <a:gd name="connsiteX5" fmla="*/ 141642 w 6021126"/>
                  <a:gd name="connsiteY5" fmla="*/ 0 h 3688855"/>
                  <a:gd name="connsiteX6" fmla="*/ 6021126 w 6021126"/>
                  <a:gd name="connsiteY6" fmla="*/ 42449 h 3688855"/>
                  <a:gd name="connsiteX0" fmla="*/ 6109408 w 6109408"/>
                  <a:gd name="connsiteY0" fmla="*/ 128236 h 3774642"/>
                  <a:gd name="connsiteX1" fmla="*/ 3380063 w 6109408"/>
                  <a:gd name="connsiteY1" fmla="*/ 793254 h 3774642"/>
                  <a:gd name="connsiteX2" fmla="*/ 3310790 w 6109408"/>
                  <a:gd name="connsiteY2" fmla="*/ 1721509 h 3774642"/>
                  <a:gd name="connsiteX3" fmla="*/ 1731372 w 6109408"/>
                  <a:gd name="connsiteY3" fmla="*/ 1984745 h 3774642"/>
                  <a:gd name="connsiteX4" fmla="*/ 88284 w 6109408"/>
                  <a:gd name="connsiteY4" fmla="*/ 3774642 h 3774642"/>
                  <a:gd name="connsiteX5" fmla="*/ 0 w 6109408"/>
                  <a:gd name="connsiteY5" fmla="*/ 0 h 3774642"/>
                  <a:gd name="connsiteX6" fmla="*/ 6109408 w 6109408"/>
                  <a:gd name="connsiteY6" fmla="*/ 128236 h 3774642"/>
                  <a:gd name="connsiteX0" fmla="*/ 6109408 w 6109408"/>
                  <a:gd name="connsiteY0" fmla="*/ 128236 h 3774642"/>
                  <a:gd name="connsiteX1" fmla="*/ 3380063 w 6109408"/>
                  <a:gd name="connsiteY1" fmla="*/ 793254 h 3774642"/>
                  <a:gd name="connsiteX2" fmla="*/ 3310790 w 6109408"/>
                  <a:gd name="connsiteY2" fmla="*/ 1721509 h 3774642"/>
                  <a:gd name="connsiteX3" fmla="*/ 1731372 w 6109408"/>
                  <a:gd name="connsiteY3" fmla="*/ 1984745 h 3774642"/>
                  <a:gd name="connsiteX4" fmla="*/ 88284 w 6109408"/>
                  <a:gd name="connsiteY4" fmla="*/ 3774642 h 3774642"/>
                  <a:gd name="connsiteX5" fmla="*/ 0 w 6109408"/>
                  <a:gd name="connsiteY5" fmla="*/ 0 h 3774642"/>
                  <a:gd name="connsiteX6" fmla="*/ 6109408 w 6109408"/>
                  <a:gd name="connsiteY6" fmla="*/ 128236 h 3774642"/>
                  <a:gd name="connsiteX0" fmla="*/ 6109408 w 6109408"/>
                  <a:gd name="connsiteY0" fmla="*/ 128236 h 3774642"/>
                  <a:gd name="connsiteX1" fmla="*/ 3380063 w 6109408"/>
                  <a:gd name="connsiteY1" fmla="*/ 793254 h 3774642"/>
                  <a:gd name="connsiteX2" fmla="*/ 3310790 w 6109408"/>
                  <a:gd name="connsiteY2" fmla="*/ 1721509 h 3774642"/>
                  <a:gd name="connsiteX3" fmla="*/ 1731372 w 6109408"/>
                  <a:gd name="connsiteY3" fmla="*/ 1984745 h 3774642"/>
                  <a:gd name="connsiteX4" fmla="*/ 88284 w 6109408"/>
                  <a:gd name="connsiteY4" fmla="*/ 3774642 h 3774642"/>
                  <a:gd name="connsiteX5" fmla="*/ 0 w 6109408"/>
                  <a:gd name="connsiteY5" fmla="*/ 0 h 3774642"/>
                  <a:gd name="connsiteX6" fmla="*/ 6109408 w 6109408"/>
                  <a:gd name="connsiteY6" fmla="*/ 128236 h 3774642"/>
                  <a:gd name="connsiteX0" fmla="*/ 6037557 w 6037557"/>
                  <a:gd name="connsiteY0" fmla="*/ 142533 h 3788939"/>
                  <a:gd name="connsiteX1" fmla="*/ 3308212 w 6037557"/>
                  <a:gd name="connsiteY1" fmla="*/ 807551 h 3788939"/>
                  <a:gd name="connsiteX2" fmla="*/ 3238939 w 6037557"/>
                  <a:gd name="connsiteY2" fmla="*/ 1735806 h 3788939"/>
                  <a:gd name="connsiteX3" fmla="*/ 1659521 w 6037557"/>
                  <a:gd name="connsiteY3" fmla="*/ 1999042 h 3788939"/>
                  <a:gd name="connsiteX4" fmla="*/ 16433 w 6037557"/>
                  <a:gd name="connsiteY4" fmla="*/ 3788939 h 3788939"/>
                  <a:gd name="connsiteX5" fmla="*/ 0 w 6037557"/>
                  <a:gd name="connsiteY5" fmla="*/ 0 h 3788939"/>
                  <a:gd name="connsiteX6" fmla="*/ 6037557 w 6037557"/>
                  <a:gd name="connsiteY6" fmla="*/ 142533 h 3788939"/>
                  <a:gd name="connsiteX0" fmla="*/ 6037557 w 6037557"/>
                  <a:gd name="connsiteY0" fmla="*/ 142533 h 3788939"/>
                  <a:gd name="connsiteX1" fmla="*/ 3308212 w 6037557"/>
                  <a:gd name="connsiteY1" fmla="*/ 807551 h 3788939"/>
                  <a:gd name="connsiteX2" fmla="*/ 3238939 w 6037557"/>
                  <a:gd name="connsiteY2" fmla="*/ 1735806 h 3788939"/>
                  <a:gd name="connsiteX3" fmla="*/ 1659521 w 6037557"/>
                  <a:gd name="connsiteY3" fmla="*/ 1999042 h 3788939"/>
                  <a:gd name="connsiteX4" fmla="*/ 16433 w 6037557"/>
                  <a:gd name="connsiteY4" fmla="*/ 3788939 h 3788939"/>
                  <a:gd name="connsiteX5" fmla="*/ 0 w 6037557"/>
                  <a:gd name="connsiteY5" fmla="*/ 0 h 3788939"/>
                  <a:gd name="connsiteX6" fmla="*/ 6037557 w 6037557"/>
                  <a:gd name="connsiteY6" fmla="*/ 142533 h 3788939"/>
                  <a:gd name="connsiteX0" fmla="*/ 6109407 w 6109407"/>
                  <a:gd name="connsiteY0" fmla="*/ 0 h 3789385"/>
                  <a:gd name="connsiteX1" fmla="*/ 3308212 w 6109407"/>
                  <a:gd name="connsiteY1" fmla="*/ 807997 h 3789385"/>
                  <a:gd name="connsiteX2" fmla="*/ 3238939 w 6109407"/>
                  <a:gd name="connsiteY2" fmla="*/ 1736252 h 3789385"/>
                  <a:gd name="connsiteX3" fmla="*/ 1659521 w 6109407"/>
                  <a:gd name="connsiteY3" fmla="*/ 1999488 h 3789385"/>
                  <a:gd name="connsiteX4" fmla="*/ 16433 w 6109407"/>
                  <a:gd name="connsiteY4" fmla="*/ 3789385 h 3789385"/>
                  <a:gd name="connsiteX5" fmla="*/ 0 w 6109407"/>
                  <a:gd name="connsiteY5" fmla="*/ 446 h 3789385"/>
                  <a:gd name="connsiteX6" fmla="*/ 6109407 w 6109407"/>
                  <a:gd name="connsiteY6" fmla="*/ 0 h 3789385"/>
                  <a:gd name="connsiteX0" fmla="*/ 6109407 w 6179364"/>
                  <a:gd name="connsiteY0" fmla="*/ 0 h 3789385"/>
                  <a:gd name="connsiteX1" fmla="*/ 3308212 w 6179364"/>
                  <a:gd name="connsiteY1" fmla="*/ 807997 h 3789385"/>
                  <a:gd name="connsiteX2" fmla="*/ 3238939 w 6179364"/>
                  <a:gd name="connsiteY2" fmla="*/ 1736252 h 3789385"/>
                  <a:gd name="connsiteX3" fmla="*/ 1659521 w 6179364"/>
                  <a:gd name="connsiteY3" fmla="*/ 1999488 h 3789385"/>
                  <a:gd name="connsiteX4" fmla="*/ 16433 w 6179364"/>
                  <a:gd name="connsiteY4" fmla="*/ 3789385 h 3789385"/>
                  <a:gd name="connsiteX5" fmla="*/ 0 w 6179364"/>
                  <a:gd name="connsiteY5" fmla="*/ 446 h 3789385"/>
                  <a:gd name="connsiteX6" fmla="*/ 6109407 w 6179364"/>
                  <a:gd name="connsiteY6" fmla="*/ 0 h 3789385"/>
                  <a:gd name="connsiteX0" fmla="*/ 6109407 w 6179364"/>
                  <a:gd name="connsiteY0" fmla="*/ 0 h 3789385"/>
                  <a:gd name="connsiteX1" fmla="*/ 3308212 w 6179364"/>
                  <a:gd name="connsiteY1" fmla="*/ 807997 h 3789385"/>
                  <a:gd name="connsiteX2" fmla="*/ 3238939 w 6179364"/>
                  <a:gd name="connsiteY2" fmla="*/ 1736252 h 3789385"/>
                  <a:gd name="connsiteX3" fmla="*/ 1659521 w 6179364"/>
                  <a:gd name="connsiteY3" fmla="*/ 1999488 h 3789385"/>
                  <a:gd name="connsiteX4" fmla="*/ 16433 w 6179364"/>
                  <a:gd name="connsiteY4" fmla="*/ 3789385 h 3789385"/>
                  <a:gd name="connsiteX5" fmla="*/ 0 w 6179364"/>
                  <a:gd name="connsiteY5" fmla="*/ 446 h 3789385"/>
                  <a:gd name="connsiteX6" fmla="*/ 6109407 w 6179364"/>
                  <a:gd name="connsiteY6" fmla="*/ 0 h 3789385"/>
                  <a:gd name="connsiteX0" fmla="*/ 6109407 w 6179364"/>
                  <a:gd name="connsiteY0" fmla="*/ 0 h 3826203"/>
                  <a:gd name="connsiteX1" fmla="*/ 3308212 w 6179364"/>
                  <a:gd name="connsiteY1" fmla="*/ 807997 h 3826203"/>
                  <a:gd name="connsiteX2" fmla="*/ 3238939 w 6179364"/>
                  <a:gd name="connsiteY2" fmla="*/ 1736252 h 3826203"/>
                  <a:gd name="connsiteX3" fmla="*/ 1659521 w 6179364"/>
                  <a:gd name="connsiteY3" fmla="*/ 1999488 h 3826203"/>
                  <a:gd name="connsiteX4" fmla="*/ 16433 w 6179364"/>
                  <a:gd name="connsiteY4" fmla="*/ 3789385 h 3826203"/>
                  <a:gd name="connsiteX5" fmla="*/ 0 w 6179364"/>
                  <a:gd name="connsiteY5" fmla="*/ 446 h 3826203"/>
                  <a:gd name="connsiteX6" fmla="*/ 6109407 w 6179364"/>
                  <a:gd name="connsiteY6" fmla="*/ 0 h 3826203"/>
                  <a:gd name="connsiteX0" fmla="*/ 6109407 w 6194666"/>
                  <a:gd name="connsiteY0" fmla="*/ 0 h 3826203"/>
                  <a:gd name="connsiteX1" fmla="*/ 3897392 w 6194666"/>
                  <a:gd name="connsiteY1" fmla="*/ 636422 h 3826203"/>
                  <a:gd name="connsiteX2" fmla="*/ 3238939 w 6194666"/>
                  <a:gd name="connsiteY2" fmla="*/ 1736252 h 3826203"/>
                  <a:gd name="connsiteX3" fmla="*/ 1659521 w 6194666"/>
                  <a:gd name="connsiteY3" fmla="*/ 1999488 h 3826203"/>
                  <a:gd name="connsiteX4" fmla="*/ 16433 w 6194666"/>
                  <a:gd name="connsiteY4" fmla="*/ 3789385 h 3826203"/>
                  <a:gd name="connsiteX5" fmla="*/ 0 w 6194666"/>
                  <a:gd name="connsiteY5" fmla="*/ 446 h 3826203"/>
                  <a:gd name="connsiteX6" fmla="*/ 6109407 w 6194666"/>
                  <a:gd name="connsiteY6" fmla="*/ 0 h 3826203"/>
                  <a:gd name="connsiteX0" fmla="*/ 6109407 w 6195622"/>
                  <a:gd name="connsiteY0" fmla="*/ 0 h 3830610"/>
                  <a:gd name="connsiteX1" fmla="*/ 3897392 w 6195622"/>
                  <a:gd name="connsiteY1" fmla="*/ 636422 h 3830610"/>
                  <a:gd name="connsiteX2" fmla="*/ 3052127 w 6195622"/>
                  <a:gd name="connsiteY2" fmla="*/ 1764848 h 3830610"/>
                  <a:gd name="connsiteX3" fmla="*/ 1659521 w 6195622"/>
                  <a:gd name="connsiteY3" fmla="*/ 1999488 h 3830610"/>
                  <a:gd name="connsiteX4" fmla="*/ 16433 w 6195622"/>
                  <a:gd name="connsiteY4" fmla="*/ 3789385 h 3830610"/>
                  <a:gd name="connsiteX5" fmla="*/ 0 w 6195622"/>
                  <a:gd name="connsiteY5" fmla="*/ 446 h 3830610"/>
                  <a:gd name="connsiteX6" fmla="*/ 6109407 w 6195622"/>
                  <a:gd name="connsiteY6" fmla="*/ 0 h 3830610"/>
                  <a:gd name="connsiteX0" fmla="*/ 6109407 w 6200522"/>
                  <a:gd name="connsiteY0" fmla="*/ 0 h 3830610"/>
                  <a:gd name="connsiteX1" fmla="*/ 4041094 w 6200522"/>
                  <a:gd name="connsiteY1" fmla="*/ 893784 h 3830610"/>
                  <a:gd name="connsiteX2" fmla="*/ 3052127 w 6200522"/>
                  <a:gd name="connsiteY2" fmla="*/ 1764848 h 3830610"/>
                  <a:gd name="connsiteX3" fmla="*/ 1659521 w 6200522"/>
                  <a:gd name="connsiteY3" fmla="*/ 1999488 h 3830610"/>
                  <a:gd name="connsiteX4" fmla="*/ 16433 w 6200522"/>
                  <a:gd name="connsiteY4" fmla="*/ 3789385 h 3830610"/>
                  <a:gd name="connsiteX5" fmla="*/ 0 w 6200522"/>
                  <a:gd name="connsiteY5" fmla="*/ 446 h 3830610"/>
                  <a:gd name="connsiteX6" fmla="*/ 6109407 w 6200522"/>
                  <a:gd name="connsiteY6" fmla="*/ 0 h 3830610"/>
                  <a:gd name="connsiteX0" fmla="*/ 6109407 w 6200522"/>
                  <a:gd name="connsiteY0" fmla="*/ 0 h 3906887"/>
                  <a:gd name="connsiteX1" fmla="*/ 4041094 w 6200522"/>
                  <a:gd name="connsiteY1" fmla="*/ 893784 h 3906887"/>
                  <a:gd name="connsiteX2" fmla="*/ 3052127 w 6200522"/>
                  <a:gd name="connsiteY2" fmla="*/ 1764848 h 3906887"/>
                  <a:gd name="connsiteX3" fmla="*/ 1659521 w 6200522"/>
                  <a:gd name="connsiteY3" fmla="*/ 1999488 h 3906887"/>
                  <a:gd name="connsiteX4" fmla="*/ 921756 w 6200522"/>
                  <a:gd name="connsiteY4" fmla="*/ 2860023 h 3906887"/>
                  <a:gd name="connsiteX5" fmla="*/ 16433 w 6200522"/>
                  <a:gd name="connsiteY5" fmla="*/ 3789385 h 3906887"/>
                  <a:gd name="connsiteX6" fmla="*/ 0 w 6200522"/>
                  <a:gd name="connsiteY6" fmla="*/ 446 h 3906887"/>
                  <a:gd name="connsiteX7" fmla="*/ 6109407 w 6200522"/>
                  <a:gd name="connsiteY7" fmla="*/ 0 h 3906887"/>
                  <a:gd name="connsiteX0" fmla="*/ 6109407 w 6210247"/>
                  <a:gd name="connsiteY0" fmla="*/ 0 h 3906887"/>
                  <a:gd name="connsiteX1" fmla="*/ 4285388 w 6210247"/>
                  <a:gd name="connsiteY1" fmla="*/ 793699 h 3906887"/>
                  <a:gd name="connsiteX2" fmla="*/ 3052127 w 6210247"/>
                  <a:gd name="connsiteY2" fmla="*/ 1764848 h 3906887"/>
                  <a:gd name="connsiteX3" fmla="*/ 1659521 w 6210247"/>
                  <a:gd name="connsiteY3" fmla="*/ 1999488 h 3906887"/>
                  <a:gd name="connsiteX4" fmla="*/ 921756 w 6210247"/>
                  <a:gd name="connsiteY4" fmla="*/ 2860023 h 3906887"/>
                  <a:gd name="connsiteX5" fmla="*/ 16433 w 6210247"/>
                  <a:gd name="connsiteY5" fmla="*/ 3789385 h 3906887"/>
                  <a:gd name="connsiteX6" fmla="*/ 0 w 6210247"/>
                  <a:gd name="connsiteY6" fmla="*/ 446 h 3906887"/>
                  <a:gd name="connsiteX7" fmla="*/ 6109407 w 6210247"/>
                  <a:gd name="connsiteY7" fmla="*/ 0 h 3906887"/>
                  <a:gd name="connsiteX0" fmla="*/ 6109407 w 6214422"/>
                  <a:gd name="connsiteY0" fmla="*/ 0 h 3906887"/>
                  <a:gd name="connsiteX1" fmla="*/ 4285388 w 6214422"/>
                  <a:gd name="connsiteY1" fmla="*/ 793699 h 3906887"/>
                  <a:gd name="connsiteX2" fmla="*/ 2477318 w 6214422"/>
                  <a:gd name="connsiteY2" fmla="*/ 964165 h 3906887"/>
                  <a:gd name="connsiteX3" fmla="*/ 1659521 w 6214422"/>
                  <a:gd name="connsiteY3" fmla="*/ 1999488 h 3906887"/>
                  <a:gd name="connsiteX4" fmla="*/ 921756 w 6214422"/>
                  <a:gd name="connsiteY4" fmla="*/ 2860023 h 3906887"/>
                  <a:gd name="connsiteX5" fmla="*/ 16433 w 6214422"/>
                  <a:gd name="connsiteY5" fmla="*/ 3789385 h 3906887"/>
                  <a:gd name="connsiteX6" fmla="*/ 0 w 6214422"/>
                  <a:gd name="connsiteY6" fmla="*/ 446 h 3906887"/>
                  <a:gd name="connsiteX7" fmla="*/ 6109407 w 6214422"/>
                  <a:gd name="connsiteY7" fmla="*/ 0 h 3906887"/>
                  <a:gd name="connsiteX0" fmla="*/ 6109407 w 6214422"/>
                  <a:gd name="connsiteY0" fmla="*/ 0 h 3906887"/>
                  <a:gd name="connsiteX1" fmla="*/ 4285388 w 6214422"/>
                  <a:gd name="connsiteY1" fmla="*/ 793699 h 3906887"/>
                  <a:gd name="connsiteX2" fmla="*/ 2477318 w 6214422"/>
                  <a:gd name="connsiteY2" fmla="*/ 964165 h 3906887"/>
                  <a:gd name="connsiteX3" fmla="*/ 2033147 w 6214422"/>
                  <a:gd name="connsiteY3" fmla="*/ 2285446 h 3906887"/>
                  <a:gd name="connsiteX4" fmla="*/ 921756 w 6214422"/>
                  <a:gd name="connsiteY4" fmla="*/ 2860023 h 3906887"/>
                  <a:gd name="connsiteX5" fmla="*/ 16433 w 6214422"/>
                  <a:gd name="connsiteY5" fmla="*/ 3789385 h 3906887"/>
                  <a:gd name="connsiteX6" fmla="*/ 0 w 6214422"/>
                  <a:gd name="connsiteY6" fmla="*/ 446 h 3906887"/>
                  <a:gd name="connsiteX7" fmla="*/ 6109407 w 6214422"/>
                  <a:gd name="connsiteY7" fmla="*/ 0 h 3906887"/>
                  <a:gd name="connsiteX0" fmla="*/ 6109407 w 6214422"/>
                  <a:gd name="connsiteY0" fmla="*/ 0 h 3903573"/>
                  <a:gd name="connsiteX1" fmla="*/ 4285388 w 6214422"/>
                  <a:gd name="connsiteY1" fmla="*/ 793699 h 3903573"/>
                  <a:gd name="connsiteX2" fmla="*/ 2477318 w 6214422"/>
                  <a:gd name="connsiteY2" fmla="*/ 964165 h 3903573"/>
                  <a:gd name="connsiteX3" fmla="*/ 2033147 w 6214422"/>
                  <a:gd name="connsiteY3" fmla="*/ 2285446 h 3903573"/>
                  <a:gd name="connsiteX4" fmla="*/ 849905 w 6214422"/>
                  <a:gd name="connsiteY4" fmla="*/ 2817129 h 3903573"/>
                  <a:gd name="connsiteX5" fmla="*/ 16433 w 6214422"/>
                  <a:gd name="connsiteY5" fmla="*/ 3789385 h 3903573"/>
                  <a:gd name="connsiteX6" fmla="*/ 0 w 6214422"/>
                  <a:gd name="connsiteY6" fmla="*/ 446 h 3903573"/>
                  <a:gd name="connsiteX7" fmla="*/ 6109407 w 6214422"/>
                  <a:gd name="connsiteY7" fmla="*/ 0 h 3903573"/>
                  <a:gd name="connsiteX0" fmla="*/ 6109407 w 6214422"/>
                  <a:gd name="connsiteY0" fmla="*/ 0 h 3912056"/>
                  <a:gd name="connsiteX1" fmla="*/ 4285388 w 6214422"/>
                  <a:gd name="connsiteY1" fmla="*/ 793699 h 3912056"/>
                  <a:gd name="connsiteX2" fmla="*/ 2477318 w 6214422"/>
                  <a:gd name="connsiteY2" fmla="*/ 964165 h 3912056"/>
                  <a:gd name="connsiteX3" fmla="*/ 2033147 w 6214422"/>
                  <a:gd name="connsiteY3" fmla="*/ 2285446 h 3912056"/>
                  <a:gd name="connsiteX4" fmla="*/ 849905 w 6214422"/>
                  <a:gd name="connsiteY4" fmla="*/ 2817129 h 3912056"/>
                  <a:gd name="connsiteX5" fmla="*/ 16433 w 6214422"/>
                  <a:gd name="connsiteY5" fmla="*/ 3789385 h 3912056"/>
                  <a:gd name="connsiteX6" fmla="*/ 0 w 6214422"/>
                  <a:gd name="connsiteY6" fmla="*/ 446 h 3912056"/>
                  <a:gd name="connsiteX7" fmla="*/ 6109407 w 6214422"/>
                  <a:gd name="connsiteY7" fmla="*/ 0 h 3912056"/>
                  <a:gd name="connsiteX0" fmla="*/ 6109407 w 6220180"/>
                  <a:gd name="connsiteY0" fmla="*/ 0 h 3912056"/>
                  <a:gd name="connsiteX1" fmla="*/ 4400350 w 6220180"/>
                  <a:gd name="connsiteY1" fmla="*/ 993869 h 3912056"/>
                  <a:gd name="connsiteX2" fmla="*/ 2477318 w 6220180"/>
                  <a:gd name="connsiteY2" fmla="*/ 964165 h 3912056"/>
                  <a:gd name="connsiteX3" fmla="*/ 2033147 w 6220180"/>
                  <a:gd name="connsiteY3" fmla="*/ 2285446 h 3912056"/>
                  <a:gd name="connsiteX4" fmla="*/ 849905 w 6220180"/>
                  <a:gd name="connsiteY4" fmla="*/ 2817129 h 3912056"/>
                  <a:gd name="connsiteX5" fmla="*/ 16433 w 6220180"/>
                  <a:gd name="connsiteY5" fmla="*/ 3789385 h 3912056"/>
                  <a:gd name="connsiteX6" fmla="*/ 0 w 6220180"/>
                  <a:gd name="connsiteY6" fmla="*/ 446 h 3912056"/>
                  <a:gd name="connsiteX7" fmla="*/ 6109407 w 6220180"/>
                  <a:gd name="connsiteY7" fmla="*/ 0 h 3912056"/>
                  <a:gd name="connsiteX0" fmla="*/ 6109407 w 6221637"/>
                  <a:gd name="connsiteY0" fmla="*/ 0 h 3912056"/>
                  <a:gd name="connsiteX1" fmla="*/ 4400350 w 6221637"/>
                  <a:gd name="connsiteY1" fmla="*/ 993869 h 3912056"/>
                  <a:gd name="connsiteX2" fmla="*/ 2477318 w 6221637"/>
                  <a:gd name="connsiteY2" fmla="*/ 964165 h 3912056"/>
                  <a:gd name="connsiteX3" fmla="*/ 2033147 w 6221637"/>
                  <a:gd name="connsiteY3" fmla="*/ 2285446 h 3912056"/>
                  <a:gd name="connsiteX4" fmla="*/ 849905 w 6221637"/>
                  <a:gd name="connsiteY4" fmla="*/ 2817129 h 3912056"/>
                  <a:gd name="connsiteX5" fmla="*/ 16433 w 6221637"/>
                  <a:gd name="connsiteY5" fmla="*/ 3789385 h 3912056"/>
                  <a:gd name="connsiteX6" fmla="*/ 0 w 6221637"/>
                  <a:gd name="connsiteY6" fmla="*/ 446 h 3912056"/>
                  <a:gd name="connsiteX7" fmla="*/ 6109407 w 6221637"/>
                  <a:gd name="connsiteY7" fmla="*/ 0 h 3912056"/>
                  <a:gd name="connsiteX0" fmla="*/ 6109407 w 6217155"/>
                  <a:gd name="connsiteY0" fmla="*/ 0 h 3912056"/>
                  <a:gd name="connsiteX1" fmla="*/ 4314129 w 6217155"/>
                  <a:gd name="connsiteY1" fmla="*/ 765103 h 3912056"/>
                  <a:gd name="connsiteX2" fmla="*/ 2477318 w 6217155"/>
                  <a:gd name="connsiteY2" fmla="*/ 964165 h 3912056"/>
                  <a:gd name="connsiteX3" fmla="*/ 2033147 w 6217155"/>
                  <a:gd name="connsiteY3" fmla="*/ 2285446 h 3912056"/>
                  <a:gd name="connsiteX4" fmla="*/ 849905 w 6217155"/>
                  <a:gd name="connsiteY4" fmla="*/ 2817129 h 3912056"/>
                  <a:gd name="connsiteX5" fmla="*/ 16433 w 6217155"/>
                  <a:gd name="connsiteY5" fmla="*/ 3789385 h 3912056"/>
                  <a:gd name="connsiteX6" fmla="*/ 0 w 6217155"/>
                  <a:gd name="connsiteY6" fmla="*/ 446 h 3912056"/>
                  <a:gd name="connsiteX7" fmla="*/ 6109407 w 6217155"/>
                  <a:gd name="connsiteY7" fmla="*/ 0 h 3912056"/>
                  <a:gd name="connsiteX0" fmla="*/ 6109407 w 6216702"/>
                  <a:gd name="connsiteY0" fmla="*/ 0 h 3912056"/>
                  <a:gd name="connsiteX1" fmla="*/ 4314129 w 6216702"/>
                  <a:gd name="connsiteY1" fmla="*/ 765103 h 3912056"/>
                  <a:gd name="connsiteX2" fmla="*/ 2362355 w 6216702"/>
                  <a:gd name="connsiteY2" fmla="*/ 721101 h 3912056"/>
                  <a:gd name="connsiteX3" fmla="*/ 2033147 w 6216702"/>
                  <a:gd name="connsiteY3" fmla="*/ 2285446 h 3912056"/>
                  <a:gd name="connsiteX4" fmla="*/ 849905 w 6216702"/>
                  <a:gd name="connsiteY4" fmla="*/ 2817129 h 3912056"/>
                  <a:gd name="connsiteX5" fmla="*/ 16433 w 6216702"/>
                  <a:gd name="connsiteY5" fmla="*/ 3789385 h 3912056"/>
                  <a:gd name="connsiteX6" fmla="*/ 0 w 6216702"/>
                  <a:gd name="connsiteY6" fmla="*/ 446 h 3912056"/>
                  <a:gd name="connsiteX7" fmla="*/ 6109407 w 6216702"/>
                  <a:gd name="connsiteY7" fmla="*/ 0 h 3912056"/>
                  <a:gd name="connsiteX0" fmla="*/ 6109407 w 6212589"/>
                  <a:gd name="connsiteY0" fmla="*/ 0 h 3912056"/>
                  <a:gd name="connsiteX1" fmla="*/ 4227908 w 6212589"/>
                  <a:gd name="connsiteY1" fmla="*/ 622123 h 3912056"/>
                  <a:gd name="connsiteX2" fmla="*/ 2362355 w 6212589"/>
                  <a:gd name="connsiteY2" fmla="*/ 721101 h 3912056"/>
                  <a:gd name="connsiteX3" fmla="*/ 2033147 w 6212589"/>
                  <a:gd name="connsiteY3" fmla="*/ 2285446 h 3912056"/>
                  <a:gd name="connsiteX4" fmla="*/ 849905 w 6212589"/>
                  <a:gd name="connsiteY4" fmla="*/ 2817129 h 3912056"/>
                  <a:gd name="connsiteX5" fmla="*/ 16433 w 6212589"/>
                  <a:gd name="connsiteY5" fmla="*/ 3789385 h 3912056"/>
                  <a:gd name="connsiteX6" fmla="*/ 0 w 6212589"/>
                  <a:gd name="connsiteY6" fmla="*/ 446 h 3912056"/>
                  <a:gd name="connsiteX7" fmla="*/ 6109407 w 6212589"/>
                  <a:gd name="connsiteY7" fmla="*/ 0 h 3912056"/>
                  <a:gd name="connsiteX0" fmla="*/ 6109407 w 6213116"/>
                  <a:gd name="connsiteY0" fmla="*/ 0 h 3912056"/>
                  <a:gd name="connsiteX1" fmla="*/ 4227908 w 6213116"/>
                  <a:gd name="connsiteY1" fmla="*/ 622123 h 3912056"/>
                  <a:gd name="connsiteX2" fmla="*/ 2290505 w 6213116"/>
                  <a:gd name="connsiteY2" fmla="*/ 721102 h 3912056"/>
                  <a:gd name="connsiteX3" fmla="*/ 2033147 w 6213116"/>
                  <a:gd name="connsiteY3" fmla="*/ 2285446 h 3912056"/>
                  <a:gd name="connsiteX4" fmla="*/ 849905 w 6213116"/>
                  <a:gd name="connsiteY4" fmla="*/ 2817129 h 3912056"/>
                  <a:gd name="connsiteX5" fmla="*/ 16433 w 6213116"/>
                  <a:gd name="connsiteY5" fmla="*/ 3789385 h 3912056"/>
                  <a:gd name="connsiteX6" fmla="*/ 0 w 6213116"/>
                  <a:gd name="connsiteY6" fmla="*/ 446 h 3912056"/>
                  <a:gd name="connsiteX7" fmla="*/ 6109407 w 6213116"/>
                  <a:gd name="connsiteY7" fmla="*/ 0 h 3912056"/>
                  <a:gd name="connsiteX0" fmla="*/ 6109407 w 6214399"/>
                  <a:gd name="connsiteY0" fmla="*/ 0 h 3912056"/>
                  <a:gd name="connsiteX1" fmla="*/ 4227908 w 6214399"/>
                  <a:gd name="connsiteY1" fmla="*/ 622123 h 3912056"/>
                  <a:gd name="connsiteX2" fmla="*/ 2290505 w 6214399"/>
                  <a:gd name="connsiteY2" fmla="*/ 721102 h 3912056"/>
                  <a:gd name="connsiteX3" fmla="*/ 2033147 w 6214399"/>
                  <a:gd name="connsiteY3" fmla="*/ 2285446 h 3912056"/>
                  <a:gd name="connsiteX4" fmla="*/ 849905 w 6214399"/>
                  <a:gd name="connsiteY4" fmla="*/ 2817129 h 3912056"/>
                  <a:gd name="connsiteX5" fmla="*/ 16433 w 6214399"/>
                  <a:gd name="connsiteY5" fmla="*/ 3789385 h 3912056"/>
                  <a:gd name="connsiteX6" fmla="*/ 0 w 6214399"/>
                  <a:gd name="connsiteY6" fmla="*/ 446 h 3912056"/>
                  <a:gd name="connsiteX7" fmla="*/ 6109407 w 6214399"/>
                  <a:gd name="connsiteY7" fmla="*/ 0 h 3912056"/>
                  <a:gd name="connsiteX0" fmla="*/ 6109407 w 6231869"/>
                  <a:gd name="connsiteY0" fmla="*/ 0 h 3912056"/>
                  <a:gd name="connsiteX1" fmla="*/ 4227908 w 6231869"/>
                  <a:gd name="connsiteY1" fmla="*/ 622123 h 3912056"/>
                  <a:gd name="connsiteX2" fmla="*/ 2290505 w 6231869"/>
                  <a:gd name="connsiteY2" fmla="*/ 721102 h 3912056"/>
                  <a:gd name="connsiteX3" fmla="*/ 2033147 w 6231869"/>
                  <a:gd name="connsiteY3" fmla="*/ 2285446 h 3912056"/>
                  <a:gd name="connsiteX4" fmla="*/ 849905 w 6231869"/>
                  <a:gd name="connsiteY4" fmla="*/ 2817129 h 3912056"/>
                  <a:gd name="connsiteX5" fmla="*/ 16433 w 6231869"/>
                  <a:gd name="connsiteY5" fmla="*/ 3789385 h 3912056"/>
                  <a:gd name="connsiteX6" fmla="*/ 0 w 6231869"/>
                  <a:gd name="connsiteY6" fmla="*/ 446 h 3912056"/>
                  <a:gd name="connsiteX7" fmla="*/ 6109407 w 6231869"/>
                  <a:gd name="connsiteY7" fmla="*/ 0 h 3912056"/>
                  <a:gd name="connsiteX0" fmla="*/ 6109407 w 6263187"/>
                  <a:gd name="connsiteY0" fmla="*/ 0 h 3912056"/>
                  <a:gd name="connsiteX1" fmla="*/ 4227908 w 6263187"/>
                  <a:gd name="connsiteY1" fmla="*/ 622123 h 3912056"/>
                  <a:gd name="connsiteX2" fmla="*/ 2290505 w 6263187"/>
                  <a:gd name="connsiteY2" fmla="*/ 721102 h 3912056"/>
                  <a:gd name="connsiteX3" fmla="*/ 2033147 w 6263187"/>
                  <a:gd name="connsiteY3" fmla="*/ 2285446 h 3912056"/>
                  <a:gd name="connsiteX4" fmla="*/ 849905 w 6263187"/>
                  <a:gd name="connsiteY4" fmla="*/ 2817129 h 3912056"/>
                  <a:gd name="connsiteX5" fmla="*/ 16433 w 6263187"/>
                  <a:gd name="connsiteY5" fmla="*/ 3789385 h 3912056"/>
                  <a:gd name="connsiteX6" fmla="*/ 0 w 6263187"/>
                  <a:gd name="connsiteY6" fmla="*/ 446 h 3912056"/>
                  <a:gd name="connsiteX7" fmla="*/ 6109407 w 6263187"/>
                  <a:gd name="connsiteY7" fmla="*/ 0 h 3912056"/>
                  <a:gd name="connsiteX0" fmla="*/ 6109407 w 6251157"/>
                  <a:gd name="connsiteY0" fmla="*/ 53381 h 3965437"/>
                  <a:gd name="connsiteX1" fmla="*/ 4141687 w 6251157"/>
                  <a:gd name="connsiteY1" fmla="*/ 775590 h 3965437"/>
                  <a:gd name="connsiteX2" fmla="*/ 2290505 w 6251157"/>
                  <a:gd name="connsiteY2" fmla="*/ 774483 h 3965437"/>
                  <a:gd name="connsiteX3" fmla="*/ 2033147 w 6251157"/>
                  <a:gd name="connsiteY3" fmla="*/ 2338827 h 3965437"/>
                  <a:gd name="connsiteX4" fmla="*/ 849905 w 6251157"/>
                  <a:gd name="connsiteY4" fmla="*/ 2870510 h 3965437"/>
                  <a:gd name="connsiteX5" fmla="*/ 16433 w 6251157"/>
                  <a:gd name="connsiteY5" fmla="*/ 3842766 h 3965437"/>
                  <a:gd name="connsiteX6" fmla="*/ 0 w 6251157"/>
                  <a:gd name="connsiteY6" fmla="*/ 53827 h 3965437"/>
                  <a:gd name="connsiteX7" fmla="*/ 6109407 w 6251157"/>
                  <a:gd name="connsiteY7" fmla="*/ 53381 h 3965437"/>
                  <a:gd name="connsiteX0" fmla="*/ 6109407 w 6249177"/>
                  <a:gd name="connsiteY0" fmla="*/ 53381 h 3965437"/>
                  <a:gd name="connsiteX1" fmla="*/ 4141687 w 6249177"/>
                  <a:gd name="connsiteY1" fmla="*/ 775590 h 3965437"/>
                  <a:gd name="connsiteX2" fmla="*/ 2520428 w 6249177"/>
                  <a:gd name="connsiteY2" fmla="*/ 1131930 h 3965437"/>
                  <a:gd name="connsiteX3" fmla="*/ 2033147 w 6249177"/>
                  <a:gd name="connsiteY3" fmla="*/ 2338827 h 3965437"/>
                  <a:gd name="connsiteX4" fmla="*/ 849905 w 6249177"/>
                  <a:gd name="connsiteY4" fmla="*/ 2870510 h 3965437"/>
                  <a:gd name="connsiteX5" fmla="*/ 16433 w 6249177"/>
                  <a:gd name="connsiteY5" fmla="*/ 3842766 h 3965437"/>
                  <a:gd name="connsiteX6" fmla="*/ 0 w 6249177"/>
                  <a:gd name="connsiteY6" fmla="*/ 53827 h 3965437"/>
                  <a:gd name="connsiteX7" fmla="*/ 6109407 w 6249177"/>
                  <a:gd name="connsiteY7" fmla="*/ 53381 h 3965437"/>
                  <a:gd name="connsiteX0" fmla="*/ 6109407 w 6258571"/>
                  <a:gd name="connsiteY0" fmla="*/ 72445 h 3984501"/>
                  <a:gd name="connsiteX1" fmla="*/ 4227908 w 6258571"/>
                  <a:gd name="connsiteY1" fmla="*/ 1052016 h 3984501"/>
                  <a:gd name="connsiteX2" fmla="*/ 2520428 w 6258571"/>
                  <a:gd name="connsiteY2" fmla="*/ 1150994 h 3984501"/>
                  <a:gd name="connsiteX3" fmla="*/ 2033147 w 6258571"/>
                  <a:gd name="connsiteY3" fmla="*/ 2357891 h 3984501"/>
                  <a:gd name="connsiteX4" fmla="*/ 849905 w 6258571"/>
                  <a:gd name="connsiteY4" fmla="*/ 2889574 h 3984501"/>
                  <a:gd name="connsiteX5" fmla="*/ 16433 w 6258571"/>
                  <a:gd name="connsiteY5" fmla="*/ 3861830 h 3984501"/>
                  <a:gd name="connsiteX6" fmla="*/ 0 w 6258571"/>
                  <a:gd name="connsiteY6" fmla="*/ 72891 h 3984501"/>
                  <a:gd name="connsiteX7" fmla="*/ 6109407 w 6258571"/>
                  <a:gd name="connsiteY7" fmla="*/ 72445 h 3984501"/>
                  <a:gd name="connsiteX0" fmla="*/ 6109407 w 6224172"/>
                  <a:gd name="connsiteY0" fmla="*/ 72445 h 3984501"/>
                  <a:gd name="connsiteX1" fmla="*/ 4227908 w 6224172"/>
                  <a:gd name="connsiteY1" fmla="*/ 1052016 h 3984501"/>
                  <a:gd name="connsiteX2" fmla="*/ 2520428 w 6224172"/>
                  <a:gd name="connsiteY2" fmla="*/ 1150994 h 3984501"/>
                  <a:gd name="connsiteX3" fmla="*/ 2033147 w 6224172"/>
                  <a:gd name="connsiteY3" fmla="*/ 2357891 h 3984501"/>
                  <a:gd name="connsiteX4" fmla="*/ 849905 w 6224172"/>
                  <a:gd name="connsiteY4" fmla="*/ 2889574 h 3984501"/>
                  <a:gd name="connsiteX5" fmla="*/ 16433 w 6224172"/>
                  <a:gd name="connsiteY5" fmla="*/ 3861830 h 3984501"/>
                  <a:gd name="connsiteX6" fmla="*/ 0 w 6224172"/>
                  <a:gd name="connsiteY6" fmla="*/ 72891 h 3984501"/>
                  <a:gd name="connsiteX7" fmla="*/ 6109407 w 6224172"/>
                  <a:gd name="connsiteY7" fmla="*/ 72445 h 3984501"/>
                  <a:gd name="connsiteX0" fmla="*/ 6109407 w 6241461"/>
                  <a:gd name="connsiteY0" fmla="*/ 72445 h 3984501"/>
                  <a:gd name="connsiteX1" fmla="*/ 4227908 w 6241461"/>
                  <a:gd name="connsiteY1" fmla="*/ 1052016 h 3984501"/>
                  <a:gd name="connsiteX2" fmla="*/ 2520428 w 6241461"/>
                  <a:gd name="connsiteY2" fmla="*/ 1150994 h 3984501"/>
                  <a:gd name="connsiteX3" fmla="*/ 2033147 w 6241461"/>
                  <a:gd name="connsiteY3" fmla="*/ 2357891 h 3984501"/>
                  <a:gd name="connsiteX4" fmla="*/ 849905 w 6241461"/>
                  <a:gd name="connsiteY4" fmla="*/ 2889574 h 3984501"/>
                  <a:gd name="connsiteX5" fmla="*/ 16433 w 6241461"/>
                  <a:gd name="connsiteY5" fmla="*/ 3861830 h 3984501"/>
                  <a:gd name="connsiteX6" fmla="*/ 0 w 6241461"/>
                  <a:gd name="connsiteY6" fmla="*/ 72891 h 3984501"/>
                  <a:gd name="connsiteX7" fmla="*/ 6109407 w 6241461"/>
                  <a:gd name="connsiteY7" fmla="*/ 72445 h 3984501"/>
                  <a:gd name="connsiteX0" fmla="*/ 6109407 w 6201346"/>
                  <a:gd name="connsiteY0" fmla="*/ 55500 h 3967556"/>
                  <a:gd name="connsiteX1" fmla="*/ 3739321 w 6201346"/>
                  <a:gd name="connsiteY1" fmla="*/ 806305 h 3967556"/>
                  <a:gd name="connsiteX2" fmla="*/ 2520428 w 6201346"/>
                  <a:gd name="connsiteY2" fmla="*/ 1134049 h 3967556"/>
                  <a:gd name="connsiteX3" fmla="*/ 2033147 w 6201346"/>
                  <a:gd name="connsiteY3" fmla="*/ 2340946 h 3967556"/>
                  <a:gd name="connsiteX4" fmla="*/ 849905 w 6201346"/>
                  <a:gd name="connsiteY4" fmla="*/ 2872629 h 3967556"/>
                  <a:gd name="connsiteX5" fmla="*/ 16433 w 6201346"/>
                  <a:gd name="connsiteY5" fmla="*/ 3844885 h 3967556"/>
                  <a:gd name="connsiteX6" fmla="*/ 0 w 6201346"/>
                  <a:gd name="connsiteY6" fmla="*/ 55946 h 3967556"/>
                  <a:gd name="connsiteX7" fmla="*/ 6109407 w 6201346"/>
                  <a:gd name="connsiteY7" fmla="*/ 55500 h 3967556"/>
                  <a:gd name="connsiteX0" fmla="*/ 6109407 w 6211840"/>
                  <a:gd name="connsiteY0" fmla="*/ 55500 h 3967556"/>
                  <a:gd name="connsiteX1" fmla="*/ 3739321 w 6211840"/>
                  <a:gd name="connsiteY1" fmla="*/ 806305 h 3967556"/>
                  <a:gd name="connsiteX2" fmla="*/ 2549169 w 6211840"/>
                  <a:gd name="connsiteY2" fmla="*/ 1405710 h 3967556"/>
                  <a:gd name="connsiteX3" fmla="*/ 2033147 w 6211840"/>
                  <a:gd name="connsiteY3" fmla="*/ 2340946 h 3967556"/>
                  <a:gd name="connsiteX4" fmla="*/ 849905 w 6211840"/>
                  <a:gd name="connsiteY4" fmla="*/ 2872629 h 3967556"/>
                  <a:gd name="connsiteX5" fmla="*/ 16433 w 6211840"/>
                  <a:gd name="connsiteY5" fmla="*/ 3844885 h 3967556"/>
                  <a:gd name="connsiteX6" fmla="*/ 0 w 6211840"/>
                  <a:gd name="connsiteY6" fmla="*/ 55946 h 3967556"/>
                  <a:gd name="connsiteX7" fmla="*/ 6109407 w 6211840"/>
                  <a:gd name="connsiteY7" fmla="*/ 55500 h 39675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211840" h="3967556">
                    <a:moveTo>
                      <a:pt x="6109407" y="55500"/>
                    </a:moveTo>
                    <a:cubicBezTo>
                      <a:pt x="6732627" y="180560"/>
                      <a:pt x="4332694" y="581270"/>
                      <a:pt x="3739321" y="806305"/>
                    </a:cubicBezTo>
                    <a:cubicBezTo>
                      <a:pt x="3145948" y="1031340"/>
                      <a:pt x="2833531" y="1149936"/>
                      <a:pt x="2549169" y="1405710"/>
                    </a:cubicBezTo>
                    <a:cubicBezTo>
                      <a:pt x="2264807" y="1661484"/>
                      <a:pt x="2316358" y="2096460"/>
                      <a:pt x="2033147" y="2340946"/>
                    </a:cubicBezTo>
                    <a:cubicBezTo>
                      <a:pt x="1749936" y="2585432"/>
                      <a:pt x="1123753" y="2574313"/>
                      <a:pt x="849905" y="2872629"/>
                    </a:cubicBezTo>
                    <a:cubicBezTo>
                      <a:pt x="576057" y="3170945"/>
                      <a:pt x="16720" y="4345629"/>
                      <a:pt x="16433" y="3844885"/>
                    </a:cubicBezTo>
                    <a:cubicBezTo>
                      <a:pt x="15745" y="2643863"/>
                      <a:pt x="15057" y="1171182"/>
                      <a:pt x="0" y="55946"/>
                    </a:cubicBezTo>
                    <a:cubicBezTo>
                      <a:pt x="2036469" y="55797"/>
                      <a:pt x="5486187" y="-69560"/>
                      <a:pt x="6109407" y="5550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 dirty="0"/>
              </a:p>
            </p:txBody>
          </p:sp>
        </p:grpSp>
        <p:grpSp>
          <p:nvGrpSpPr>
            <p:cNvPr id="26" name="กลุ่ม 25">
              <a:extLst>
                <a:ext uri="{FF2B5EF4-FFF2-40B4-BE49-F238E27FC236}">
                  <a16:creationId xmlns:a16="http://schemas.microsoft.com/office/drawing/2014/main" id="{7DAAD41E-889A-4C7E-AFE1-4E5DAD90ABFC}"/>
                </a:ext>
              </a:extLst>
            </p:cNvPr>
            <p:cNvGrpSpPr/>
            <p:nvPr/>
          </p:nvGrpSpPr>
          <p:grpSpPr>
            <a:xfrm flipH="1" flipV="1">
              <a:off x="3659829" y="569056"/>
              <a:ext cx="5503933" cy="4625727"/>
              <a:chOff x="-13854" y="-53779"/>
              <a:chExt cx="5988928" cy="5448712"/>
            </a:xfrm>
            <a:gradFill>
              <a:gsLst>
                <a:gs pos="0">
                  <a:srgbClr val="FEE882"/>
                </a:gs>
                <a:gs pos="73000">
                  <a:srgbClr val="FEE882"/>
                </a:gs>
                <a:gs pos="100000">
                  <a:srgbClr val="FEE882"/>
                </a:gs>
              </a:gsLst>
              <a:path path="circle">
                <a:fillToRect l="50000" t="50000" r="50000" b="50000"/>
              </a:path>
            </a:gradFill>
          </p:grpSpPr>
          <p:sp>
            <p:nvSpPr>
              <p:cNvPr id="27" name="รูปแบบอิสระ: รูปร่าง 26">
                <a:extLst>
                  <a:ext uri="{FF2B5EF4-FFF2-40B4-BE49-F238E27FC236}">
                    <a16:creationId xmlns:a16="http://schemas.microsoft.com/office/drawing/2014/main" id="{639E2FCE-E179-4B4B-B31A-9307FD1A748F}"/>
                  </a:ext>
                </a:extLst>
              </p:cNvPr>
              <p:cNvSpPr/>
              <p:nvPr/>
            </p:nvSpPr>
            <p:spPr>
              <a:xfrm>
                <a:off x="-13854" y="415635"/>
                <a:ext cx="3654961" cy="4979298"/>
              </a:xfrm>
              <a:custGeom>
                <a:avLst/>
                <a:gdLst>
                  <a:gd name="connsiteX0" fmla="*/ 3034146 w 3034146"/>
                  <a:gd name="connsiteY0" fmla="*/ 0 h 4724400"/>
                  <a:gd name="connsiteX1" fmla="*/ 1676400 w 3034146"/>
                  <a:gd name="connsiteY1" fmla="*/ 1939636 h 4724400"/>
                  <a:gd name="connsiteX2" fmla="*/ 831273 w 3034146"/>
                  <a:gd name="connsiteY2" fmla="*/ 2521527 h 4724400"/>
                  <a:gd name="connsiteX3" fmla="*/ 498764 w 3034146"/>
                  <a:gd name="connsiteY3" fmla="*/ 4322618 h 4724400"/>
                  <a:gd name="connsiteX4" fmla="*/ 13855 w 3034146"/>
                  <a:gd name="connsiteY4" fmla="*/ 4724400 h 4724400"/>
                  <a:gd name="connsiteX5" fmla="*/ 0 w 3034146"/>
                  <a:gd name="connsiteY5" fmla="*/ 41564 h 4724400"/>
                  <a:gd name="connsiteX6" fmla="*/ 3034146 w 3034146"/>
                  <a:gd name="connsiteY6" fmla="*/ 0 h 4724400"/>
                  <a:gd name="connsiteX0" fmla="*/ 3034146 w 3034146"/>
                  <a:gd name="connsiteY0" fmla="*/ 0 h 5021667"/>
                  <a:gd name="connsiteX1" fmla="*/ 1676400 w 3034146"/>
                  <a:gd name="connsiteY1" fmla="*/ 1939636 h 5021667"/>
                  <a:gd name="connsiteX2" fmla="*/ 831273 w 3034146"/>
                  <a:gd name="connsiteY2" fmla="*/ 2521527 h 5021667"/>
                  <a:gd name="connsiteX3" fmla="*/ 498764 w 3034146"/>
                  <a:gd name="connsiteY3" fmla="*/ 4322618 h 5021667"/>
                  <a:gd name="connsiteX4" fmla="*/ 13855 w 3034146"/>
                  <a:gd name="connsiteY4" fmla="*/ 4724400 h 5021667"/>
                  <a:gd name="connsiteX5" fmla="*/ 0 w 3034146"/>
                  <a:gd name="connsiteY5" fmla="*/ 41564 h 5021667"/>
                  <a:gd name="connsiteX6" fmla="*/ 3034146 w 3034146"/>
                  <a:gd name="connsiteY6" fmla="*/ 0 h 5021667"/>
                  <a:gd name="connsiteX0" fmla="*/ 3034146 w 3034146"/>
                  <a:gd name="connsiteY0" fmla="*/ 0 h 5021667"/>
                  <a:gd name="connsiteX1" fmla="*/ 1676400 w 3034146"/>
                  <a:gd name="connsiteY1" fmla="*/ 1939636 h 5021667"/>
                  <a:gd name="connsiteX2" fmla="*/ 831273 w 3034146"/>
                  <a:gd name="connsiteY2" fmla="*/ 2521527 h 5021667"/>
                  <a:gd name="connsiteX3" fmla="*/ 498764 w 3034146"/>
                  <a:gd name="connsiteY3" fmla="*/ 4322618 h 5021667"/>
                  <a:gd name="connsiteX4" fmla="*/ 13855 w 3034146"/>
                  <a:gd name="connsiteY4" fmla="*/ 4724400 h 5021667"/>
                  <a:gd name="connsiteX5" fmla="*/ 0 w 3034146"/>
                  <a:gd name="connsiteY5" fmla="*/ 41564 h 5021667"/>
                  <a:gd name="connsiteX6" fmla="*/ 3034146 w 3034146"/>
                  <a:gd name="connsiteY6" fmla="*/ 0 h 5021667"/>
                  <a:gd name="connsiteX0" fmla="*/ 3034146 w 3073956"/>
                  <a:gd name="connsiteY0" fmla="*/ 0 h 5021667"/>
                  <a:gd name="connsiteX1" fmla="*/ 1676400 w 3073956"/>
                  <a:gd name="connsiteY1" fmla="*/ 1939636 h 5021667"/>
                  <a:gd name="connsiteX2" fmla="*/ 831273 w 3073956"/>
                  <a:gd name="connsiteY2" fmla="*/ 2521527 h 5021667"/>
                  <a:gd name="connsiteX3" fmla="*/ 498764 w 3073956"/>
                  <a:gd name="connsiteY3" fmla="*/ 4322618 h 5021667"/>
                  <a:gd name="connsiteX4" fmla="*/ 13855 w 3073956"/>
                  <a:gd name="connsiteY4" fmla="*/ 4724400 h 5021667"/>
                  <a:gd name="connsiteX5" fmla="*/ 0 w 3073956"/>
                  <a:gd name="connsiteY5" fmla="*/ 41564 h 5021667"/>
                  <a:gd name="connsiteX6" fmla="*/ 3034146 w 3073956"/>
                  <a:gd name="connsiteY6" fmla="*/ 0 h 5021667"/>
                  <a:gd name="connsiteX0" fmla="*/ 3034146 w 3101237"/>
                  <a:gd name="connsiteY0" fmla="*/ 0 h 5021667"/>
                  <a:gd name="connsiteX1" fmla="*/ 2286000 w 3101237"/>
                  <a:gd name="connsiteY1" fmla="*/ 2119745 h 5021667"/>
                  <a:gd name="connsiteX2" fmla="*/ 831273 w 3101237"/>
                  <a:gd name="connsiteY2" fmla="*/ 2521527 h 5021667"/>
                  <a:gd name="connsiteX3" fmla="*/ 498764 w 3101237"/>
                  <a:gd name="connsiteY3" fmla="*/ 4322618 h 5021667"/>
                  <a:gd name="connsiteX4" fmla="*/ 13855 w 3101237"/>
                  <a:gd name="connsiteY4" fmla="*/ 4724400 h 5021667"/>
                  <a:gd name="connsiteX5" fmla="*/ 0 w 3101237"/>
                  <a:gd name="connsiteY5" fmla="*/ 41564 h 5021667"/>
                  <a:gd name="connsiteX6" fmla="*/ 3034146 w 3101237"/>
                  <a:gd name="connsiteY6" fmla="*/ 0 h 5021667"/>
                  <a:gd name="connsiteX0" fmla="*/ 3740728 w 3780989"/>
                  <a:gd name="connsiteY0" fmla="*/ 13854 h 4980103"/>
                  <a:gd name="connsiteX1" fmla="*/ 2286000 w 3780989"/>
                  <a:gd name="connsiteY1" fmla="*/ 2078181 h 4980103"/>
                  <a:gd name="connsiteX2" fmla="*/ 831273 w 3780989"/>
                  <a:gd name="connsiteY2" fmla="*/ 2479963 h 4980103"/>
                  <a:gd name="connsiteX3" fmla="*/ 498764 w 3780989"/>
                  <a:gd name="connsiteY3" fmla="*/ 4281054 h 4980103"/>
                  <a:gd name="connsiteX4" fmla="*/ 13855 w 3780989"/>
                  <a:gd name="connsiteY4" fmla="*/ 4682836 h 4980103"/>
                  <a:gd name="connsiteX5" fmla="*/ 0 w 3780989"/>
                  <a:gd name="connsiteY5" fmla="*/ 0 h 4980103"/>
                  <a:gd name="connsiteX6" fmla="*/ 3740728 w 3780989"/>
                  <a:gd name="connsiteY6" fmla="*/ 13854 h 4980103"/>
                  <a:gd name="connsiteX0" fmla="*/ 3740728 w 3803936"/>
                  <a:gd name="connsiteY0" fmla="*/ 13854 h 4980103"/>
                  <a:gd name="connsiteX1" fmla="*/ 2826327 w 3803936"/>
                  <a:gd name="connsiteY1" fmla="*/ 1884217 h 4980103"/>
                  <a:gd name="connsiteX2" fmla="*/ 831273 w 3803936"/>
                  <a:gd name="connsiteY2" fmla="*/ 2479963 h 4980103"/>
                  <a:gd name="connsiteX3" fmla="*/ 498764 w 3803936"/>
                  <a:gd name="connsiteY3" fmla="*/ 4281054 h 4980103"/>
                  <a:gd name="connsiteX4" fmla="*/ 13855 w 3803936"/>
                  <a:gd name="connsiteY4" fmla="*/ 4682836 h 4980103"/>
                  <a:gd name="connsiteX5" fmla="*/ 0 w 3803936"/>
                  <a:gd name="connsiteY5" fmla="*/ 0 h 4980103"/>
                  <a:gd name="connsiteX6" fmla="*/ 3740728 w 3803936"/>
                  <a:gd name="connsiteY6" fmla="*/ 13854 h 4980103"/>
                  <a:gd name="connsiteX0" fmla="*/ 3740728 w 3819518"/>
                  <a:gd name="connsiteY0" fmla="*/ 13854 h 4980103"/>
                  <a:gd name="connsiteX1" fmla="*/ 2826327 w 3819518"/>
                  <a:gd name="connsiteY1" fmla="*/ 1884217 h 4980103"/>
                  <a:gd name="connsiteX2" fmla="*/ 831273 w 3819518"/>
                  <a:gd name="connsiteY2" fmla="*/ 2479963 h 4980103"/>
                  <a:gd name="connsiteX3" fmla="*/ 498764 w 3819518"/>
                  <a:gd name="connsiteY3" fmla="*/ 4281054 h 4980103"/>
                  <a:gd name="connsiteX4" fmla="*/ 13855 w 3819518"/>
                  <a:gd name="connsiteY4" fmla="*/ 4682836 h 4980103"/>
                  <a:gd name="connsiteX5" fmla="*/ 0 w 3819518"/>
                  <a:gd name="connsiteY5" fmla="*/ 0 h 4980103"/>
                  <a:gd name="connsiteX6" fmla="*/ 3740728 w 3819518"/>
                  <a:gd name="connsiteY6" fmla="*/ 13854 h 4980103"/>
                  <a:gd name="connsiteX0" fmla="*/ 3699165 w 3764759"/>
                  <a:gd name="connsiteY0" fmla="*/ 0 h 4980103"/>
                  <a:gd name="connsiteX1" fmla="*/ 2826327 w 3764759"/>
                  <a:gd name="connsiteY1" fmla="*/ 1884217 h 4980103"/>
                  <a:gd name="connsiteX2" fmla="*/ 831273 w 3764759"/>
                  <a:gd name="connsiteY2" fmla="*/ 2479963 h 4980103"/>
                  <a:gd name="connsiteX3" fmla="*/ 498764 w 3764759"/>
                  <a:gd name="connsiteY3" fmla="*/ 4281054 h 4980103"/>
                  <a:gd name="connsiteX4" fmla="*/ 13855 w 3764759"/>
                  <a:gd name="connsiteY4" fmla="*/ 4682836 h 4980103"/>
                  <a:gd name="connsiteX5" fmla="*/ 0 w 3764759"/>
                  <a:gd name="connsiteY5" fmla="*/ 0 h 4980103"/>
                  <a:gd name="connsiteX6" fmla="*/ 3699165 w 3764759"/>
                  <a:gd name="connsiteY6" fmla="*/ 0 h 4980103"/>
                  <a:gd name="connsiteX0" fmla="*/ 3408220 w 3496956"/>
                  <a:gd name="connsiteY0" fmla="*/ 0 h 4993957"/>
                  <a:gd name="connsiteX1" fmla="*/ 2826327 w 3496956"/>
                  <a:gd name="connsiteY1" fmla="*/ 1898071 h 4993957"/>
                  <a:gd name="connsiteX2" fmla="*/ 831273 w 3496956"/>
                  <a:gd name="connsiteY2" fmla="*/ 2493817 h 4993957"/>
                  <a:gd name="connsiteX3" fmla="*/ 498764 w 3496956"/>
                  <a:gd name="connsiteY3" fmla="*/ 4294908 h 4993957"/>
                  <a:gd name="connsiteX4" fmla="*/ 13855 w 3496956"/>
                  <a:gd name="connsiteY4" fmla="*/ 4696690 h 4993957"/>
                  <a:gd name="connsiteX5" fmla="*/ 0 w 3496956"/>
                  <a:gd name="connsiteY5" fmla="*/ 13854 h 4993957"/>
                  <a:gd name="connsiteX6" fmla="*/ 3408220 w 3496956"/>
                  <a:gd name="connsiteY6" fmla="*/ 0 h 4993957"/>
                  <a:gd name="connsiteX0" fmla="*/ 3408220 w 3460882"/>
                  <a:gd name="connsiteY0" fmla="*/ 0 h 4993957"/>
                  <a:gd name="connsiteX1" fmla="*/ 2355272 w 3460882"/>
                  <a:gd name="connsiteY1" fmla="*/ 1787235 h 4993957"/>
                  <a:gd name="connsiteX2" fmla="*/ 831273 w 3460882"/>
                  <a:gd name="connsiteY2" fmla="*/ 2493817 h 4993957"/>
                  <a:gd name="connsiteX3" fmla="*/ 498764 w 3460882"/>
                  <a:gd name="connsiteY3" fmla="*/ 4294908 h 4993957"/>
                  <a:gd name="connsiteX4" fmla="*/ 13855 w 3460882"/>
                  <a:gd name="connsiteY4" fmla="*/ 4696690 h 4993957"/>
                  <a:gd name="connsiteX5" fmla="*/ 0 w 3460882"/>
                  <a:gd name="connsiteY5" fmla="*/ 13854 h 4993957"/>
                  <a:gd name="connsiteX6" fmla="*/ 3408220 w 3460882"/>
                  <a:gd name="connsiteY6" fmla="*/ 0 h 4993957"/>
                  <a:gd name="connsiteX0" fmla="*/ 3408220 w 3461814"/>
                  <a:gd name="connsiteY0" fmla="*/ 0 h 4997951"/>
                  <a:gd name="connsiteX1" fmla="*/ 2355272 w 3461814"/>
                  <a:gd name="connsiteY1" fmla="*/ 1787235 h 4997951"/>
                  <a:gd name="connsiteX2" fmla="*/ 706582 w 3461814"/>
                  <a:gd name="connsiteY2" fmla="*/ 2369126 h 4997951"/>
                  <a:gd name="connsiteX3" fmla="*/ 498764 w 3461814"/>
                  <a:gd name="connsiteY3" fmla="*/ 4294908 h 4997951"/>
                  <a:gd name="connsiteX4" fmla="*/ 13855 w 3461814"/>
                  <a:gd name="connsiteY4" fmla="*/ 4696690 h 4997951"/>
                  <a:gd name="connsiteX5" fmla="*/ 0 w 3461814"/>
                  <a:gd name="connsiteY5" fmla="*/ 13854 h 4997951"/>
                  <a:gd name="connsiteX6" fmla="*/ 3408220 w 3461814"/>
                  <a:gd name="connsiteY6" fmla="*/ 0 h 4997951"/>
                  <a:gd name="connsiteX0" fmla="*/ 3505202 w 3555152"/>
                  <a:gd name="connsiteY0" fmla="*/ 13855 h 4984097"/>
                  <a:gd name="connsiteX1" fmla="*/ 2355272 w 3555152"/>
                  <a:gd name="connsiteY1" fmla="*/ 1773381 h 4984097"/>
                  <a:gd name="connsiteX2" fmla="*/ 706582 w 3555152"/>
                  <a:gd name="connsiteY2" fmla="*/ 2355272 h 4984097"/>
                  <a:gd name="connsiteX3" fmla="*/ 498764 w 3555152"/>
                  <a:gd name="connsiteY3" fmla="*/ 4281054 h 4984097"/>
                  <a:gd name="connsiteX4" fmla="*/ 13855 w 3555152"/>
                  <a:gd name="connsiteY4" fmla="*/ 4682836 h 4984097"/>
                  <a:gd name="connsiteX5" fmla="*/ 0 w 3555152"/>
                  <a:gd name="connsiteY5" fmla="*/ 0 h 4984097"/>
                  <a:gd name="connsiteX6" fmla="*/ 3505202 w 3555152"/>
                  <a:gd name="connsiteY6" fmla="*/ 13855 h 4984097"/>
                  <a:gd name="connsiteX0" fmla="*/ 3505202 w 3509945"/>
                  <a:gd name="connsiteY0" fmla="*/ 13855 h 4984097"/>
                  <a:gd name="connsiteX1" fmla="*/ 2355272 w 3509945"/>
                  <a:gd name="connsiteY1" fmla="*/ 1773381 h 4984097"/>
                  <a:gd name="connsiteX2" fmla="*/ 706582 w 3509945"/>
                  <a:gd name="connsiteY2" fmla="*/ 2355272 h 4984097"/>
                  <a:gd name="connsiteX3" fmla="*/ 498764 w 3509945"/>
                  <a:gd name="connsiteY3" fmla="*/ 4281054 h 4984097"/>
                  <a:gd name="connsiteX4" fmla="*/ 13855 w 3509945"/>
                  <a:gd name="connsiteY4" fmla="*/ 4682836 h 4984097"/>
                  <a:gd name="connsiteX5" fmla="*/ 0 w 3509945"/>
                  <a:gd name="connsiteY5" fmla="*/ 0 h 4984097"/>
                  <a:gd name="connsiteX6" fmla="*/ 3505202 w 3509945"/>
                  <a:gd name="connsiteY6" fmla="*/ 13855 h 4984097"/>
                  <a:gd name="connsiteX0" fmla="*/ 3505202 w 3510195"/>
                  <a:gd name="connsiteY0" fmla="*/ 13855 h 4984097"/>
                  <a:gd name="connsiteX1" fmla="*/ 2355272 w 3510195"/>
                  <a:gd name="connsiteY1" fmla="*/ 1773381 h 4984097"/>
                  <a:gd name="connsiteX2" fmla="*/ 706582 w 3510195"/>
                  <a:gd name="connsiteY2" fmla="*/ 2355272 h 4984097"/>
                  <a:gd name="connsiteX3" fmla="*/ 498764 w 3510195"/>
                  <a:gd name="connsiteY3" fmla="*/ 4281054 h 4984097"/>
                  <a:gd name="connsiteX4" fmla="*/ 13855 w 3510195"/>
                  <a:gd name="connsiteY4" fmla="*/ 4682836 h 4984097"/>
                  <a:gd name="connsiteX5" fmla="*/ 0 w 3510195"/>
                  <a:gd name="connsiteY5" fmla="*/ 0 h 4984097"/>
                  <a:gd name="connsiteX6" fmla="*/ 3505202 w 3510195"/>
                  <a:gd name="connsiteY6" fmla="*/ 13855 h 4984097"/>
                  <a:gd name="connsiteX0" fmla="*/ 3505202 w 3510379"/>
                  <a:gd name="connsiteY0" fmla="*/ 13855 h 4984097"/>
                  <a:gd name="connsiteX1" fmla="*/ 2382981 w 3510379"/>
                  <a:gd name="connsiteY1" fmla="*/ 1911927 h 4984097"/>
                  <a:gd name="connsiteX2" fmla="*/ 706582 w 3510379"/>
                  <a:gd name="connsiteY2" fmla="*/ 2355272 h 4984097"/>
                  <a:gd name="connsiteX3" fmla="*/ 498764 w 3510379"/>
                  <a:gd name="connsiteY3" fmla="*/ 4281054 h 4984097"/>
                  <a:gd name="connsiteX4" fmla="*/ 13855 w 3510379"/>
                  <a:gd name="connsiteY4" fmla="*/ 4682836 h 4984097"/>
                  <a:gd name="connsiteX5" fmla="*/ 0 w 3510379"/>
                  <a:gd name="connsiteY5" fmla="*/ 0 h 4984097"/>
                  <a:gd name="connsiteX6" fmla="*/ 3505202 w 3510379"/>
                  <a:gd name="connsiteY6" fmla="*/ 13855 h 4984097"/>
                  <a:gd name="connsiteX0" fmla="*/ 3865420 w 3868973"/>
                  <a:gd name="connsiteY0" fmla="*/ 13855 h 4984097"/>
                  <a:gd name="connsiteX1" fmla="*/ 2382981 w 3868973"/>
                  <a:gd name="connsiteY1" fmla="*/ 1911927 h 4984097"/>
                  <a:gd name="connsiteX2" fmla="*/ 706582 w 3868973"/>
                  <a:gd name="connsiteY2" fmla="*/ 2355272 h 4984097"/>
                  <a:gd name="connsiteX3" fmla="*/ 498764 w 3868973"/>
                  <a:gd name="connsiteY3" fmla="*/ 4281054 h 4984097"/>
                  <a:gd name="connsiteX4" fmla="*/ 13855 w 3868973"/>
                  <a:gd name="connsiteY4" fmla="*/ 4682836 h 4984097"/>
                  <a:gd name="connsiteX5" fmla="*/ 0 w 3868973"/>
                  <a:gd name="connsiteY5" fmla="*/ 0 h 4984097"/>
                  <a:gd name="connsiteX6" fmla="*/ 3865420 w 3868973"/>
                  <a:gd name="connsiteY6" fmla="*/ 13855 h 4984097"/>
                  <a:gd name="connsiteX0" fmla="*/ 3865420 w 3873426"/>
                  <a:gd name="connsiteY0" fmla="*/ 13855 h 4984097"/>
                  <a:gd name="connsiteX1" fmla="*/ 2992581 w 3873426"/>
                  <a:gd name="connsiteY1" fmla="*/ 1717964 h 4984097"/>
                  <a:gd name="connsiteX2" fmla="*/ 706582 w 3873426"/>
                  <a:gd name="connsiteY2" fmla="*/ 2355272 h 4984097"/>
                  <a:gd name="connsiteX3" fmla="*/ 498764 w 3873426"/>
                  <a:gd name="connsiteY3" fmla="*/ 4281054 h 4984097"/>
                  <a:gd name="connsiteX4" fmla="*/ 13855 w 3873426"/>
                  <a:gd name="connsiteY4" fmla="*/ 4682836 h 4984097"/>
                  <a:gd name="connsiteX5" fmla="*/ 0 w 3873426"/>
                  <a:gd name="connsiteY5" fmla="*/ 0 h 4984097"/>
                  <a:gd name="connsiteX6" fmla="*/ 3865420 w 3873426"/>
                  <a:gd name="connsiteY6" fmla="*/ 13855 h 4984097"/>
                  <a:gd name="connsiteX0" fmla="*/ 3865420 w 3873179"/>
                  <a:gd name="connsiteY0" fmla="*/ 13855 h 4980543"/>
                  <a:gd name="connsiteX1" fmla="*/ 2992581 w 3873179"/>
                  <a:gd name="connsiteY1" fmla="*/ 1717964 h 4980543"/>
                  <a:gd name="connsiteX2" fmla="*/ 803564 w 3873179"/>
                  <a:gd name="connsiteY2" fmla="*/ 2466109 h 4980543"/>
                  <a:gd name="connsiteX3" fmla="*/ 498764 w 3873179"/>
                  <a:gd name="connsiteY3" fmla="*/ 4281054 h 4980543"/>
                  <a:gd name="connsiteX4" fmla="*/ 13855 w 3873179"/>
                  <a:gd name="connsiteY4" fmla="*/ 4682836 h 4980543"/>
                  <a:gd name="connsiteX5" fmla="*/ 0 w 3873179"/>
                  <a:gd name="connsiteY5" fmla="*/ 0 h 4980543"/>
                  <a:gd name="connsiteX6" fmla="*/ 3865420 w 3873179"/>
                  <a:gd name="connsiteY6" fmla="*/ 13855 h 4980543"/>
                  <a:gd name="connsiteX0" fmla="*/ 3532911 w 3549464"/>
                  <a:gd name="connsiteY0" fmla="*/ 138545 h 4980543"/>
                  <a:gd name="connsiteX1" fmla="*/ 2992581 w 3549464"/>
                  <a:gd name="connsiteY1" fmla="*/ 1717964 h 4980543"/>
                  <a:gd name="connsiteX2" fmla="*/ 803564 w 3549464"/>
                  <a:gd name="connsiteY2" fmla="*/ 2466109 h 4980543"/>
                  <a:gd name="connsiteX3" fmla="*/ 498764 w 3549464"/>
                  <a:gd name="connsiteY3" fmla="*/ 4281054 h 4980543"/>
                  <a:gd name="connsiteX4" fmla="*/ 13855 w 3549464"/>
                  <a:gd name="connsiteY4" fmla="*/ 4682836 h 4980543"/>
                  <a:gd name="connsiteX5" fmla="*/ 0 w 3549464"/>
                  <a:gd name="connsiteY5" fmla="*/ 0 h 4980543"/>
                  <a:gd name="connsiteX6" fmla="*/ 3532911 w 3549464"/>
                  <a:gd name="connsiteY6" fmla="*/ 138545 h 4980543"/>
                  <a:gd name="connsiteX0" fmla="*/ 3546766 w 3562611"/>
                  <a:gd name="connsiteY0" fmla="*/ 0 h 5008253"/>
                  <a:gd name="connsiteX1" fmla="*/ 2992581 w 3562611"/>
                  <a:gd name="connsiteY1" fmla="*/ 1745674 h 5008253"/>
                  <a:gd name="connsiteX2" fmla="*/ 803564 w 3562611"/>
                  <a:gd name="connsiteY2" fmla="*/ 2493819 h 5008253"/>
                  <a:gd name="connsiteX3" fmla="*/ 498764 w 3562611"/>
                  <a:gd name="connsiteY3" fmla="*/ 4308764 h 5008253"/>
                  <a:gd name="connsiteX4" fmla="*/ 13855 w 3562611"/>
                  <a:gd name="connsiteY4" fmla="*/ 4710546 h 5008253"/>
                  <a:gd name="connsiteX5" fmla="*/ 0 w 3562611"/>
                  <a:gd name="connsiteY5" fmla="*/ 27710 h 5008253"/>
                  <a:gd name="connsiteX6" fmla="*/ 3546766 w 3562611"/>
                  <a:gd name="connsiteY6" fmla="*/ 0 h 5008253"/>
                  <a:gd name="connsiteX0" fmla="*/ 3546766 w 3706909"/>
                  <a:gd name="connsiteY0" fmla="*/ 0 h 5008253"/>
                  <a:gd name="connsiteX1" fmla="*/ 2992581 w 3706909"/>
                  <a:gd name="connsiteY1" fmla="*/ 1745674 h 5008253"/>
                  <a:gd name="connsiteX2" fmla="*/ 803564 w 3706909"/>
                  <a:gd name="connsiteY2" fmla="*/ 2493819 h 5008253"/>
                  <a:gd name="connsiteX3" fmla="*/ 498764 w 3706909"/>
                  <a:gd name="connsiteY3" fmla="*/ 4308764 h 5008253"/>
                  <a:gd name="connsiteX4" fmla="*/ 13855 w 3706909"/>
                  <a:gd name="connsiteY4" fmla="*/ 4710546 h 5008253"/>
                  <a:gd name="connsiteX5" fmla="*/ 0 w 3706909"/>
                  <a:gd name="connsiteY5" fmla="*/ 27710 h 5008253"/>
                  <a:gd name="connsiteX6" fmla="*/ 3546766 w 3706909"/>
                  <a:gd name="connsiteY6" fmla="*/ 0 h 5008253"/>
                  <a:gd name="connsiteX0" fmla="*/ 3546766 w 3576888"/>
                  <a:gd name="connsiteY0" fmla="*/ 0 h 5008253"/>
                  <a:gd name="connsiteX1" fmla="*/ 2992581 w 3576888"/>
                  <a:gd name="connsiteY1" fmla="*/ 1745674 h 5008253"/>
                  <a:gd name="connsiteX2" fmla="*/ 803564 w 3576888"/>
                  <a:gd name="connsiteY2" fmla="*/ 2493819 h 5008253"/>
                  <a:gd name="connsiteX3" fmla="*/ 498764 w 3576888"/>
                  <a:gd name="connsiteY3" fmla="*/ 4308764 h 5008253"/>
                  <a:gd name="connsiteX4" fmla="*/ 13855 w 3576888"/>
                  <a:gd name="connsiteY4" fmla="*/ 4710546 h 5008253"/>
                  <a:gd name="connsiteX5" fmla="*/ 0 w 3576888"/>
                  <a:gd name="connsiteY5" fmla="*/ 27710 h 5008253"/>
                  <a:gd name="connsiteX6" fmla="*/ 3546766 w 3576888"/>
                  <a:gd name="connsiteY6" fmla="*/ 0 h 5008253"/>
                  <a:gd name="connsiteX0" fmla="*/ 3546766 w 3560729"/>
                  <a:gd name="connsiteY0" fmla="*/ 0 h 5008253"/>
                  <a:gd name="connsiteX1" fmla="*/ 2604653 w 3560729"/>
                  <a:gd name="connsiteY1" fmla="*/ 1814947 h 5008253"/>
                  <a:gd name="connsiteX2" fmla="*/ 803564 w 3560729"/>
                  <a:gd name="connsiteY2" fmla="*/ 2493819 h 5008253"/>
                  <a:gd name="connsiteX3" fmla="*/ 498764 w 3560729"/>
                  <a:gd name="connsiteY3" fmla="*/ 4308764 h 5008253"/>
                  <a:gd name="connsiteX4" fmla="*/ 13855 w 3560729"/>
                  <a:gd name="connsiteY4" fmla="*/ 4710546 h 5008253"/>
                  <a:gd name="connsiteX5" fmla="*/ 0 w 3560729"/>
                  <a:gd name="connsiteY5" fmla="*/ 27710 h 5008253"/>
                  <a:gd name="connsiteX6" fmla="*/ 3546766 w 3560729"/>
                  <a:gd name="connsiteY6" fmla="*/ 0 h 5008253"/>
                  <a:gd name="connsiteX0" fmla="*/ 3546766 w 3560729"/>
                  <a:gd name="connsiteY0" fmla="*/ 0 h 5022108"/>
                  <a:gd name="connsiteX1" fmla="*/ 2604653 w 3560729"/>
                  <a:gd name="connsiteY1" fmla="*/ 1828802 h 5022108"/>
                  <a:gd name="connsiteX2" fmla="*/ 803564 w 3560729"/>
                  <a:gd name="connsiteY2" fmla="*/ 2507674 h 5022108"/>
                  <a:gd name="connsiteX3" fmla="*/ 498764 w 3560729"/>
                  <a:gd name="connsiteY3" fmla="*/ 4322619 h 5022108"/>
                  <a:gd name="connsiteX4" fmla="*/ 13855 w 3560729"/>
                  <a:gd name="connsiteY4" fmla="*/ 4724401 h 5022108"/>
                  <a:gd name="connsiteX5" fmla="*/ 0 w 3560729"/>
                  <a:gd name="connsiteY5" fmla="*/ 41565 h 5022108"/>
                  <a:gd name="connsiteX6" fmla="*/ 3546766 w 3560729"/>
                  <a:gd name="connsiteY6" fmla="*/ 0 h 5022108"/>
                  <a:gd name="connsiteX0" fmla="*/ 3546766 w 3560729"/>
                  <a:gd name="connsiteY0" fmla="*/ 0 h 5028368"/>
                  <a:gd name="connsiteX1" fmla="*/ 2604653 w 3560729"/>
                  <a:gd name="connsiteY1" fmla="*/ 1828802 h 5028368"/>
                  <a:gd name="connsiteX2" fmla="*/ 803564 w 3560729"/>
                  <a:gd name="connsiteY2" fmla="*/ 2313710 h 5028368"/>
                  <a:gd name="connsiteX3" fmla="*/ 498764 w 3560729"/>
                  <a:gd name="connsiteY3" fmla="*/ 4322619 h 5028368"/>
                  <a:gd name="connsiteX4" fmla="*/ 13855 w 3560729"/>
                  <a:gd name="connsiteY4" fmla="*/ 4724401 h 5028368"/>
                  <a:gd name="connsiteX5" fmla="*/ 0 w 3560729"/>
                  <a:gd name="connsiteY5" fmla="*/ 41565 h 5028368"/>
                  <a:gd name="connsiteX6" fmla="*/ 3546766 w 3560729"/>
                  <a:gd name="connsiteY6" fmla="*/ 0 h 5028368"/>
                  <a:gd name="connsiteX0" fmla="*/ 3546766 w 3567061"/>
                  <a:gd name="connsiteY0" fmla="*/ 0 h 5028368"/>
                  <a:gd name="connsiteX1" fmla="*/ 2826326 w 3567061"/>
                  <a:gd name="connsiteY1" fmla="*/ 1731820 h 5028368"/>
                  <a:gd name="connsiteX2" fmla="*/ 803564 w 3567061"/>
                  <a:gd name="connsiteY2" fmla="*/ 2313710 h 5028368"/>
                  <a:gd name="connsiteX3" fmla="*/ 498764 w 3567061"/>
                  <a:gd name="connsiteY3" fmla="*/ 4322619 h 5028368"/>
                  <a:gd name="connsiteX4" fmla="*/ 13855 w 3567061"/>
                  <a:gd name="connsiteY4" fmla="*/ 4724401 h 5028368"/>
                  <a:gd name="connsiteX5" fmla="*/ 0 w 3567061"/>
                  <a:gd name="connsiteY5" fmla="*/ 41565 h 5028368"/>
                  <a:gd name="connsiteX6" fmla="*/ 3546766 w 3567061"/>
                  <a:gd name="connsiteY6" fmla="*/ 0 h 5028368"/>
                  <a:gd name="connsiteX0" fmla="*/ 3546766 w 3567061"/>
                  <a:gd name="connsiteY0" fmla="*/ 0 h 4939815"/>
                  <a:gd name="connsiteX1" fmla="*/ 2826326 w 3567061"/>
                  <a:gd name="connsiteY1" fmla="*/ 1731820 h 4939815"/>
                  <a:gd name="connsiteX2" fmla="*/ 803564 w 3567061"/>
                  <a:gd name="connsiteY2" fmla="*/ 2313710 h 4939815"/>
                  <a:gd name="connsiteX3" fmla="*/ 1066801 w 3567061"/>
                  <a:gd name="connsiteY3" fmla="*/ 3782292 h 4939815"/>
                  <a:gd name="connsiteX4" fmla="*/ 13855 w 3567061"/>
                  <a:gd name="connsiteY4" fmla="*/ 4724401 h 4939815"/>
                  <a:gd name="connsiteX5" fmla="*/ 0 w 3567061"/>
                  <a:gd name="connsiteY5" fmla="*/ 41565 h 4939815"/>
                  <a:gd name="connsiteX6" fmla="*/ 3546766 w 3567061"/>
                  <a:gd name="connsiteY6" fmla="*/ 0 h 4939815"/>
                  <a:gd name="connsiteX0" fmla="*/ 3546766 w 3567427"/>
                  <a:gd name="connsiteY0" fmla="*/ 0 h 4944652"/>
                  <a:gd name="connsiteX1" fmla="*/ 2826326 w 3567427"/>
                  <a:gd name="connsiteY1" fmla="*/ 1731820 h 4944652"/>
                  <a:gd name="connsiteX2" fmla="*/ 748145 w 3567427"/>
                  <a:gd name="connsiteY2" fmla="*/ 2050474 h 4944652"/>
                  <a:gd name="connsiteX3" fmla="*/ 1066801 w 3567427"/>
                  <a:gd name="connsiteY3" fmla="*/ 3782292 h 4944652"/>
                  <a:gd name="connsiteX4" fmla="*/ 13855 w 3567427"/>
                  <a:gd name="connsiteY4" fmla="*/ 4724401 h 4944652"/>
                  <a:gd name="connsiteX5" fmla="*/ 0 w 3567427"/>
                  <a:gd name="connsiteY5" fmla="*/ 41565 h 4944652"/>
                  <a:gd name="connsiteX6" fmla="*/ 3546766 w 3567427"/>
                  <a:gd name="connsiteY6" fmla="*/ 0 h 4944652"/>
                  <a:gd name="connsiteX0" fmla="*/ 3546766 w 3566619"/>
                  <a:gd name="connsiteY0" fmla="*/ 0 h 4940065"/>
                  <a:gd name="connsiteX1" fmla="*/ 2826326 w 3566619"/>
                  <a:gd name="connsiteY1" fmla="*/ 1731820 h 4940065"/>
                  <a:gd name="connsiteX2" fmla="*/ 872836 w 3566619"/>
                  <a:gd name="connsiteY2" fmla="*/ 2299856 h 4940065"/>
                  <a:gd name="connsiteX3" fmla="*/ 1066801 w 3566619"/>
                  <a:gd name="connsiteY3" fmla="*/ 3782292 h 4940065"/>
                  <a:gd name="connsiteX4" fmla="*/ 13855 w 3566619"/>
                  <a:gd name="connsiteY4" fmla="*/ 4724401 h 4940065"/>
                  <a:gd name="connsiteX5" fmla="*/ 0 w 3566619"/>
                  <a:gd name="connsiteY5" fmla="*/ 41565 h 4940065"/>
                  <a:gd name="connsiteX6" fmla="*/ 3546766 w 3566619"/>
                  <a:gd name="connsiteY6" fmla="*/ 0 h 4940065"/>
                  <a:gd name="connsiteX0" fmla="*/ 3546766 w 3566619"/>
                  <a:gd name="connsiteY0" fmla="*/ 0 h 4943391"/>
                  <a:gd name="connsiteX1" fmla="*/ 2826326 w 3566619"/>
                  <a:gd name="connsiteY1" fmla="*/ 1731820 h 4943391"/>
                  <a:gd name="connsiteX2" fmla="*/ 872836 w 3566619"/>
                  <a:gd name="connsiteY2" fmla="*/ 2299856 h 4943391"/>
                  <a:gd name="connsiteX3" fmla="*/ 1343891 w 3566619"/>
                  <a:gd name="connsiteY3" fmla="*/ 3810001 h 4943391"/>
                  <a:gd name="connsiteX4" fmla="*/ 13855 w 3566619"/>
                  <a:gd name="connsiteY4" fmla="*/ 4724401 h 4943391"/>
                  <a:gd name="connsiteX5" fmla="*/ 0 w 3566619"/>
                  <a:gd name="connsiteY5" fmla="*/ 41565 h 4943391"/>
                  <a:gd name="connsiteX6" fmla="*/ 3546766 w 3566619"/>
                  <a:gd name="connsiteY6" fmla="*/ 0 h 4943391"/>
                  <a:gd name="connsiteX0" fmla="*/ 3546766 w 3566619"/>
                  <a:gd name="connsiteY0" fmla="*/ 0 h 4955848"/>
                  <a:gd name="connsiteX1" fmla="*/ 2826326 w 3566619"/>
                  <a:gd name="connsiteY1" fmla="*/ 1731820 h 4955848"/>
                  <a:gd name="connsiteX2" fmla="*/ 872836 w 3566619"/>
                  <a:gd name="connsiteY2" fmla="*/ 2299856 h 4955848"/>
                  <a:gd name="connsiteX3" fmla="*/ 1136073 w 3566619"/>
                  <a:gd name="connsiteY3" fmla="*/ 3906983 h 4955848"/>
                  <a:gd name="connsiteX4" fmla="*/ 13855 w 3566619"/>
                  <a:gd name="connsiteY4" fmla="*/ 4724401 h 4955848"/>
                  <a:gd name="connsiteX5" fmla="*/ 0 w 3566619"/>
                  <a:gd name="connsiteY5" fmla="*/ 41565 h 4955848"/>
                  <a:gd name="connsiteX6" fmla="*/ 3546766 w 3566619"/>
                  <a:gd name="connsiteY6" fmla="*/ 0 h 4955848"/>
                  <a:gd name="connsiteX0" fmla="*/ 3546766 w 3609882"/>
                  <a:gd name="connsiteY0" fmla="*/ 0 h 4955848"/>
                  <a:gd name="connsiteX1" fmla="*/ 3214254 w 3609882"/>
                  <a:gd name="connsiteY1" fmla="*/ 1579420 h 4955848"/>
                  <a:gd name="connsiteX2" fmla="*/ 872836 w 3609882"/>
                  <a:gd name="connsiteY2" fmla="*/ 2299856 h 4955848"/>
                  <a:gd name="connsiteX3" fmla="*/ 1136073 w 3609882"/>
                  <a:gd name="connsiteY3" fmla="*/ 3906983 h 4955848"/>
                  <a:gd name="connsiteX4" fmla="*/ 13855 w 3609882"/>
                  <a:gd name="connsiteY4" fmla="*/ 4724401 h 4955848"/>
                  <a:gd name="connsiteX5" fmla="*/ 0 w 3609882"/>
                  <a:gd name="connsiteY5" fmla="*/ 41565 h 4955848"/>
                  <a:gd name="connsiteX6" fmla="*/ 3546766 w 3609882"/>
                  <a:gd name="connsiteY6" fmla="*/ 0 h 4955848"/>
                  <a:gd name="connsiteX0" fmla="*/ 3546766 w 3609882"/>
                  <a:gd name="connsiteY0" fmla="*/ 0 h 4957825"/>
                  <a:gd name="connsiteX1" fmla="*/ 3214254 w 3609882"/>
                  <a:gd name="connsiteY1" fmla="*/ 1579420 h 4957825"/>
                  <a:gd name="connsiteX2" fmla="*/ 872836 w 3609882"/>
                  <a:gd name="connsiteY2" fmla="*/ 2299856 h 4957825"/>
                  <a:gd name="connsiteX3" fmla="*/ 1136073 w 3609882"/>
                  <a:gd name="connsiteY3" fmla="*/ 3906983 h 4957825"/>
                  <a:gd name="connsiteX4" fmla="*/ 13855 w 3609882"/>
                  <a:gd name="connsiteY4" fmla="*/ 4724401 h 4957825"/>
                  <a:gd name="connsiteX5" fmla="*/ 0 w 3609882"/>
                  <a:gd name="connsiteY5" fmla="*/ 41565 h 4957825"/>
                  <a:gd name="connsiteX6" fmla="*/ 3546766 w 3609882"/>
                  <a:gd name="connsiteY6" fmla="*/ 0 h 4957825"/>
                  <a:gd name="connsiteX0" fmla="*/ 3635098 w 3698214"/>
                  <a:gd name="connsiteY0" fmla="*/ 0 h 4956688"/>
                  <a:gd name="connsiteX1" fmla="*/ 3302586 w 3698214"/>
                  <a:gd name="connsiteY1" fmla="*/ 1579420 h 4956688"/>
                  <a:gd name="connsiteX2" fmla="*/ 961168 w 3698214"/>
                  <a:gd name="connsiteY2" fmla="*/ 2299856 h 4956688"/>
                  <a:gd name="connsiteX3" fmla="*/ 1432223 w 3698214"/>
                  <a:gd name="connsiteY3" fmla="*/ 4045529 h 4956688"/>
                  <a:gd name="connsiteX4" fmla="*/ 102187 w 3698214"/>
                  <a:gd name="connsiteY4" fmla="*/ 4724401 h 4956688"/>
                  <a:gd name="connsiteX5" fmla="*/ 88332 w 3698214"/>
                  <a:gd name="connsiteY5" fmla="*/ 41565 h 4956688"/>
                  <a:gd name="connsiteX6" fmla="*/ 3635098 w 3698214"/>
                  <a:gd name="connsiteY6" fmla="*/ 0 h 4956688"/>
                  <a:gd name="connsiteX0" fmla="*/ 3635098 w 3698214"/>
                  <a:gd name="connsiteY0" fmla="*/ 0 h 4956688"/>
                  <a:gd name="connsiteX1" fmla="*/ 3302586 w 3698214"/>
                  <a:gd name="connsiteY1" fmla="*/ 1579420 h 4956688"/>
                  <a:gd name="connsiteX2" fmla="*/ 961168 w 3698214"/>
                  <a:gd name="connsiteY2" fmla="*/ 2299856 h 4956688"/>
                  <a:gd name="connsiteX3" fmla="*/ 1432223 w 3698214"/>
                  <a:gd name="connsiteY3" fmla="*/ 4045529 h 4956688"/>
                  <a:gd name="connsiteX4" fmla="*/ 102187 w 3698214"/>
                  <a:gd name="connsiteY4" fmla="*/ 4724401 h 4956688"/>
                  <a:gd name="connsiteX5" fmla="*/ 88332 w 3698214"/>
                  <a:gd name="connsiteY5" fmla="*/ 41565 h 4956688"/>
                  <a:gd name="connsiteX6" fmla="*/ 3635098 w 3698214"/>
                  <a:gd name="connsiteY6" fmla="*/ 0 h 4956688"/>
                  <a:gd name="connsiteX0" fmla="*/ 3635098 w 3698214"/>
                  <a:gd name="connsiteY0" fmla="*/ 0 h 4956688"/>
                  <a:gd name="connsiteX1" fmla="*/ 3302586 w 3698214"/>
                  <a:gd name="connsiteY1" fmla="*/ 1579420 h 4956688"/>
                  <a:gd name="connsiteX2" fmla="*/ 961168 w 3698214"/>
                  <a:gd name="connsiteY2" fmla="*/ 2299856 h 4956688"/>
                  <a:gd name="connsiteX3" fmla="*/ 1432223 w 3698214"/>
                  <a:gd name="connsiteY3" fmla="*/ 4045529 h 4956688"/>
                  <a:gd name="connsiteX4" fmla="*/ 102187 w 3698214"/>
                  <a:gd name="connsiteY4" fmla="*/ 4724401 h 4956688"/>
                  <a:gd name="connsiteX5" fmla="*/ 88332 w 3698214"/>
                  <a:gd name="connsiteY5" fmla="*/ 41565 h 4956688"/>
                  <a:gd name="connsiteX6" fmla="*/ 3635098 w 3698214"/>
                  <a:gd name="connsiteY6" fmla="*/ 0 h 4956688"/>
                  <a:gd name="connsiteX0" fmla="*/ 3591845 w 3654961"/>
                  <a:gd name="connsiteY0" fmla="*/ 0 h 4968373"/>
                  <a:gd name="connsiteX1" fmla="*/ 3259333 w 3654961"/>
                  <a:gd name="connsiteY1" fmla="*/ 1579420 h 4968373"/>
                  <a:gd name="connsiteX2" fmla="*/ 917915 w 3654961"/>
                  <a:gd name="connsiteY2" fmla="*/ 2299856 h 4968373"/>
                  <a:gd name="connsiteX3" fmla="*/ 1388970 w 3654961"/>
                  <a:gd name="connsiteY3" fmla="*/ 4045529 h 4968373"/>
                  <a:gd name="connsiteX4" fmla="*/ 58934 w 3654961"/>
                  <a:gd name="connsiteY4" fmla="*/ 4724401 h 4968373"/>
                  <a:gd name="connsiteX5" fmla="*/ 45079 w 3654961"/>
                  <a:gd name="connsiteY5" fmla="*/ 41565 h 4968373"/>
                  <a:gd name="connsiteX6" fmla="*/ 3591845 w 3654961"/>
                  <a:gd name="connsiteY6" fmla="*/ 0 h 4968373"/>
                  <a:gd name="connsiteX0" fmla="*/ 3591845 w 3654961"/>
                  <a:gd name="connsiteY0" fmla="*/ 0 h 4967280"/>
                  <a:gd name="connsiteX1" fmla="*/ 3259333 w 3654961"/>
                  <a:gd name="connsiteY1" fmla="*/ 1579420 h 4967280"/>
                  <a:gd name="connsiteX2" fmla="*/ 917915 w 3654961"/>
                  <a:gd name="connsiteY2" fmla="*/ 2299856 h 4967280"/>
                  <a:gd name="connsiteX3" fmla="*/ 1388970 w 3654961"/>
                  <a:gd name="connsiteY3" fmla="*/ 4045529 h 4967280"/>
                  <a:gd name="connsiteX4" fmla="*/ 58934 w 3654961"/>
                  <a:gd name="connsiteY4" fmla="*/ 4724401 h 4967280"/>
                  <a:gd name="connsiteX5" fmla="*/ 45079 w 3654961"/>
                  <a:gd name="connsiteY5" fmla="*/ 41565 h 4967280"/>
                  <a:gd name="connsiteX6" fmla="*/ 3591845 w 3654961"/>
                  <a:gd name="connsiteY6" fmla="*/ 0 h 4967280"/>
                  <a:gd name="connsiteX0" fmla="*/ 3591845 w 3654961"/>
                  <a:gd name="connsiteY0" fmla="*/ 0 h 4979298"/>
                  <a:gd name="connsiteX1" fmla="*/ 3259333 w 3654961"/>
                  <a:gd name="connsiteY1" fmla="*/ 1579420 h 4979298"/>
                  <a:gd name="connsiteX2" fmla="*/ 917915 w 3654961"/>
                  <a:gd name="connsiteY2" fmla="*/ 2299856 h 4979298"/>
                  <a:gd name="connsiteX3" fmla="*/ 1388970 w 3654961"/>
                  <a:gd name="connsiteY3" fmla="*/ 4045529 h 4979298"/>
                  <a:gd name="connsiteX4" fmla="*/ 58934 w 3654961"/>
                  <a:gd name="connsiteY4" fmla="*/ 4738255 h 4979298"/>
                  <a:gd name="connsiteX5" fmla="*/ 45079 w 3654961"/>
                  <a:gd name="connsiteY5" fmla="*/ 41565 h 4979298"/>
                  <a:gd name="connsiteX6" fmla="*/ 3591845 w 3654961"/>
                  <a:gd name="connsiteY6" fmla="*/ 0 h 4979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654961" h="4979298">
                    <a:moveTo>
                      <a:pt x="3591845" y="0"/>
                    </a:moveTo>
                    <a:cubicBezTo>
                      <a:pt x="3704991" y="635000"/>
                      <a:pt x="3704988" y="1196111"/>
                      <a:pt x="3259333" y="1579420"/>
                    </a:cubicBezTo>
                    <a:cubicBezTo>
                      <a:pt x="2813678" y="1962729"/>
                      <a:pt x="1229642" y="1888838"/>
                      <a:pt x="917915" y="2299856"/>
                    </a:cubicBezTo>
                    <a:cubicBezTo>
                      <a:pt x="606188" y="2710874"/>
                      <a:pt x="1532133" y="3639129"/>
                      <a:pt x="1388970" y="4045529"/>
                    </a:cubicBezTo>
                    <a:cubicBezTo>
                      <a:pt x="1245807" y="4451929"/>
                      <a:pt x="185461" y="5430703"/>
                      <a:pt x="58934" y="4738255"/>
                    </a:cubicBezTo>
                    <a:cubicBezTo>
                      <a:pt x="-67593" y="4045807"/>
                      <a:pt x="49697" y="1602510"/>
                      <a:pt x="45079" y="41565"/>
                    </a:cubicBezTo>
                    <a:lnTo>
                      <a:pt x="359184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84407" tIns="42203" rIns="84407" bIns="42203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th-TH" sz="1661"/>
              </a:p>
            </p:txBody>
          </p:sp>
          <p:sp>
            <p:nvSpPr>
              <p:cNvPr id="28" name="รูปแบบอิสระ: รูปร่าง 27">
                <a:extLst>
                  <a:ext uri="{FF2B5EF4-FFF2-40B4-BE49-F238E27FC236}">
                    <a16:creationId xmlns:a16="http://schemas.microsoft.com/office/drawing/2014/main" id="{2BA85EDD-0A85-4EA9-8663-73F808501E58}"/>
                  </a:ext>
                </a:extLst>
              </p:cNvPr>
              <p:cNvSpPr/>
              <p:nvPr/>
            </p:nvSpPr>
            <p:spPr>
              <a:xfrm>
                <a:off x="-13854" y="-53779"/>
                <a:ext cx="5988928" cy="3844532"/>
              </a:xfrm>
              <a:custGeom>
                <a:avLst/>
                <a:gdLst>
                  <a:gd name="connsiteX0" fmla="*/ 5791200 w 5791200"/>
                  <a:gd name="connsiteY0" fmla="*/ 13854 h 3574472"/>
                  <a:gd name="connsiteX1" fmla="*/ 3061855 w 5791200"/>
                  <a:gd name="connsiteY1" fmla="*/ 678872 h 3574472"/>
                  <a:gd name="connsiteX2" fmla="*/ 2992582 w 5791200"/>
                  <a:gd name="connsiteY2" fmla="*/ 1607127 h 3574472"/>
                  <a:gd name="connsiteX3" fmla="*/ 1413164 w 5791200"/>
                  <a:gd name="connsiteY3" fmla="*/ 1870363 h 3574472"/>
                  <a:gd name="connsiteX4" fmla="*/ 0 w 5791200"/>
                  <a:gd name="connsiteY4" fmla="*/ 3574472 h 3574472"/>
                  <a:gd name="connsiteX5" fmla="*/ 55418 w 5791200"/>
                  <a:gd name="connsiteY5" fmla="*/ 0 h 3574472"/>
                  <a:gd name="connsiteX6" fmla="*/ 5791200 w 5791200"/>
                  <a:gd name="connsiteY6" fmla="*/ 13854 h 3574472"/>
                  <a:gd name="connsiteX0" fmla="*/ 5822003 w 5822003"/>
                  <a:gd name="connsiteY0" fmla="*/ 28151 h 3588769"/>
                  <a:gd name="connsiteX1" fmla="*/ 3092658 w 5822003"/>
                  <a:gd name="connsiteY1" fmla="*/ 693169 h 3588769"/>
                  <a:gd name="connsiteX2" fmla="*/ 3023385 w 5822003"/>
                  <a:gd name="connsiteY2" fmla="*/ 1621424 h 3588769"/>
                  <a:gd name="connsiteX3" fmla="*/ 1443967 w 5822003"/>
                  <a:gd name="connsiteY3" fmla="*/ 1884660 h 3588769"/>
                  <a:gd name="connsiteX4" fmla="*/ 30803 w 5822003"/>
                  <a:gd name="connsiteY4" fmla="*/ 3588769 h 3588769"/>
                  <a:gd name="connsiteX5" fmla="*/ 0 w 5822003"/>
                  <a:gd name="connsiteY5" fmla="*/ 0 h 3588769"/>
                  <a:gd name="connsiteX6" fmla="*/ 5822003 w 5822003"/>
                  <a:gd name="connsiteY6" fmla="*/ 28151 h 3588769"/>
                  <a:gd name="connsiteX0" fmla="*/ 5879484 w 5879484"/>
                  <a:gd name="connsiteY0" fmla="*/ 42449 h 3603067"/>
                  <a:gd name="connsiteX1" fmla="*/ 3150139 w 5879484"/>
                  <a:gd name="connsiteY1" fmla="*/ 707467 h 3603067"/>
                  <a:gd name="connsiteX2" fmla="*/ 3080866 w 5879484"/>
                  <a:gd name="connsiteY2" fmla="*/ 1635722 h 3603067"/>
                  <a:gd name="connsiteX3" fmla="*/ 1501448 w 5879484"/>
                  <a:gd name="connsiteY3" fmla="*/ 1898958 h 3603067"/>
                  <a:gd name="connsiteX4" fmla="*/ 88284 w 5879484"/>
                  <a:gd name="connsiteY4" fmla="*/ 3603067 h 3603067"/>
                  <a:gd name="connsiteX5" fmla="*/ 0 w 5879484"/>
                  <a:gd name="connsiteY5" fmla="*/ 0 h 3603067"/>
                  <a:gd name="connsiteX6" fmla="*/ 5879484 w 5879484"/>
                  <a:gd name="connsiteY6" fmla="*/ 42449 h 3603067"/>
                  <a:gd name="connsiteX0" fmla="*/ 5879484 w 5879484"/>
                  <a:gd name="connsiteY0" fmla="*/ 42449 h 3603067"/>
                  <a:gd name="connsiteX1" fmla="*/ 3150139 w 5879484"/>
                  <a:gd name="connsiteY1" fmla="*/ 707467 h 3603067"/>
                  <a:gd name="connsiteX2" fmla="*/ 3080866 w 5879484"/>
                  <a:gd name="connsiteY2" fmla="*/ 1635722 h 3603067"/>
                  <a:gd name="connsiteX3" fmla="*/ 1501448 w 5879484"/>
                  <a:gd name="connsiteY3" fmla="*/ 1898958 h 3603067"/>
                  <a:gd name="connsiteX4" fmla="*/ 2063 w 5879484"/>
                  <a:gd name="connsiteY4" fmla="*/ 3603067 h 3603067"/>
                  <a:gd name="connsiteX5" fmla="*/ 0 w 5879484"/>
                  <a:gd name="connsiteY5" fmla="*/ 0 h 3603067"/>
                  <a:gd name="connsiteX6" fmla="*/ 5879484 w 5879484"/>
                  <a:gd name="connsiteY6" fmla="*/ 42449 h 3603067"/>
                  <a:gd name="connsiteX0" fmla="*/ 6021126 w 6021126"/>
                  <a:gd name="connsiteY0" fmla="*/ 42449 h 3688855"/>
                  <a:gd name="connsiteX1" fmla="*/ 3291781 w 6021126"/>
                  <a:gd name="connsiteY1" fmla="*/ 707467 h 3688855"/>
                  <a:gd name="connsiteX2" fmla="*/ 3222508 w 6021126"/>
                  <a:gd name="connsiteY2" fmla="*/ 1635722 h 3688855"/>
                  <a:gd name="connsiteX3" fmla="*/ 1643090 w 6021126"/>
                  <a:gd name="connsiteY3" fmla="*/ 1898958 h 3688855"/>
                  <a:gd name="connsiteX4" fmla="*/ 2 w 6021126"/>
                  <a:gd name="connsiteY4" fmla="*/ 3688855 h 3688855"/>
                  <a:gd name="connsiteX5" fmla="*/ 141642 w 6021126"/>
                  <a:gd name="connsiteY5" fmla="*/ 0 h 3688855"/>
                  <a:gd name="connsiteX6" fmla="*/ 6021126 w 6021126"/>
                  <a:gd name="connsiteY6" fmla="*/ 42449 h 3688855"/>
                  <a:gd name="connsiteX0" fmla="*/ 6109408 w 6109408"/>
                  <a:gd name="connsiteY0" fmla="*/ 128236 h 3774642"/>
                  <a:gd name="connsiteX1" fmla="*/ 3380063 w 6109408"/>
                  <a:gd name="connsiteY1" fmla="*/ 793254 h 3774642"/>
                  <a:gd name="connsiteX2" fmla="*/ 3310790 w 6109408"/>
                  <a:gd name="connsiteY2" fmla="*/ 1721509 h 3774642"/>
                  <a:gd name="connsiteX3" fmla="*/ 1731372 w 6109408"/>
                  <a:gd name="connsiteY3" fmla="*/ 1984745 h 3774642"/>
                  <a:gd name="connsiteX4" fmla="*/ 88284 w 6109408"/>
                  <a:gd name="connsiteY4" fmla="*/ 3774642 h 3774642"/>
                  <a:gd name="connsiteX5" fmla="*/ 0 w 6109408"/>
                  <a:gd name="connsiteY5" fmla="*/ 0 h 3774642"/>
                  <a:gd name="connsiteX6" fmla="*/ 6109408 w 6109408"/>
                  <a:gd name="connsiteY6" fmla="*/ 128236 h 3774642"/>
                  <a:gd name="connsiteX0" fmla="*/ 6109408 w 6109408"/>
                  <a:gd name="connsiteY0" fmla="*/ 128236 h 3774642"/>
                  <a:gd name="connsiteX1" fmla="*/ 3380063 w 6109408"/>
                  <a:gd name="connsiteY1" fmla="*/ 793254 h 3774642"/>
                  <a:gd name="connsiteX2" fmla="*/ 3310790 w 6109408"/>
                  <a:gd name="connsiteY2" fmla="*/ 1721509 h 3774642"/>
                  <a:gd name="connsiteX3" fmla="*/ 1731372 w 6109408"/>
                  <a:gd name="connsiteY3" fmla="*/ 1984745 h 3774642"/>
                  <a:gd name="connsiteX4" fmla="*/ 88284 w 6109408"/>
                  <a:gd name="connsiteY4" fmla="*/ 3774642 h 3774642"/>
                  <a:gd name="connsiteX5" fmla="*/ 0 w 6109408"/>
                  <a:gd name="connsiteY5" fmla="*/ 0 h 3774642"/>
                  <a:gd name="connsiteX6" fmla="*/ 6109408 w 6109408"/>
                  <a:gd name="connsiteY6" fmla="*/ 128236 h 3774642"/>
                  <a:gd name="connsiteX0" fmla="*/ 6109408 w 6109408"/>
                  <a:gd name="connsiteY0" fmla="*/ 128236 h 3774642"/>
                  <a:gd name="connsiteX1" fmla="*/ 3380063 w 6109408"/>
                  <a:gd name="connsiteY1" fmla="*/ 793254 h 3774642"/>
                  <a:gd name="connsiteX2" fmla="*/ 3310790 w 6109408"/>
                  <a:gd name="connsiteY2" fmla="*/ 1721509 h 3774642"/>
                  <a:gd name="connsiteX3" fmla="*/ 1731372 w 6109408"/>
                  <a:gd name="connsiteY3" fmla="*/ 1984745 h 3774642"/>
                  <a:gd name="connsiteX4" fmla="*/ 88284 w 6109408"/>
                  <a:gd name="connsiteY4" fmla="*/ 3774642 h 3774642"/>
                  <a:gd name="connsiteX5" fmla="*/ 0 w 6109408"/>
                  <a:gd name="connsiteY5" fmla="*/ 0 h 3774642"/>
                  <a:gd name="connsiteX6" fmla="*/ 6109408 w 6109408"/>
                  <a:gd name="connsiteY6" fmla="*/ 128236 h 3774642"/>
                  <a:gd name="connsiteX0" fmla="*/ 6037557 w 6037557"/>
                  <a:gd name="connsiteY0" fmla="*/ 142533 h 3788939"/>
                  <a:gd name="connsiteX1" fmla="*/ 3308212 w 6037557"/>
                  <a:gd name="connsiteY1" fmla="*/ 807551 h 3788939"/>
                  <a:gd name="connsiteX2" fmla="*/ 3238939 w 6037557"/>
                  <a:gd name="connsiteY2" fmla="*/ 1735806 h 3788939"/>
                  <a:gd name="connsiteX3" fmla="*/ 1659521 w 6037557"/>
                  <a:gd name="connsiteY3" fmla="*/ 1999042 h 3788939"/>
                  <a:gd name="connsiteX4" fmla="*/ 16433 w 6037557"/>
                  <a:gd name="connsiteY4" fmla="*/ 3788939 h 3788939"/>
                  <a:gd name="connsiteX5" fmla="*/ 0 w 6037557"/>
                  <a:gd name="connsiteY5" fmla="*/ 0 h 3788939"/>
                  <a:gd name="connsiteX6" fmla="*/ 6037557 w 6037557"/>
                  <a:gd name="connsiteY6" fmla="*/ 142533 h 3788939"/>
                  <a:gd name="connsiteX0" fmla="*/ 6037557 w 6037557"/>
                  <a:gd name="connsiteY0" fmla="*/ 142533 h 3788939"/>
                  <a:gd name="connsiteX1" fmla="*/ 3308212 w 6037557"/>
                  <a:gd name="connsiteY1" fmla="*/ 807551 h 3788939"/>
                  <a:gd name="connsiteX2" fmla="*/ 3238939 w 6037557"/>
                  <a:gd name="connsiteY2" fmla="*/ 1735806 h 3788939"/>
                  <a:gd name="connsiteX3" fmla="*/ 1659521 w 6037557"/>
                  <a:gd name="connsiteY3" fmla="*/ 1999042 h 3788939"/>
                  <a:gd name="connsiteX4" fmla="*/ 16433 w 6037557"/>
                  <a:gd name="connsiteY4" fmla="*/ 3788939 h 3788939"/>
                  <a:gd name="connsiteX5" fmla="*/ 0 w 6037557"/>
                  <a:gd name="connsiteY5" fmla="*/ 0 h 3788939"/>
                  <a:gd name="connsiteX6" fmla="*/ 6037557 w 6037557"/>
                  <a:gd name="connsiteY6" fmla="*/ 142533 h 3788939"/>
                  <a:gd name="connsiteX0" fmla="*/ 6109407 w 6109407"/>
                  <a:gd name="connsiteY0" fmla="*/ 0 h 3789385"/>
                  <a:gd name="connsiteX1" fmla="*/ 3308212 w 6109407"/>
                  <a:gd name="connsiteY1" fmla="*/ 807997 h 3789385"/>
                  <a:gd name="connsiteX2" fmla="*/ 3238939 w 6109407"/>
                  <a:gd name="connsiteY2" fmla="*/ 1736252 h 3789385"/>
                  <a:gd name="connsiteX3" fmla="*/ 1659521 w 6109407"/>
                  <a:gd name="connsiteY3" fmla="*/ 1999488 h 3789385"/>
                  <a:gd name="connsiteX4" fmla="*/ 16433 w 6109407"/>
                  <a:gd name="connsiteY4" fmla="*/ 3789385 h 3789385"/>
                  <a:gd name="connsiteX5" fmla="*/ 0 w 6109407"/>
                  <a:gd name="connsiteY5" fmla="*/ 446 h 3789385"/>
                  <a:gd name="connsiteX6" fmla="*/ 6109407 w 6109407"/>
                  <a:gd name="connsiteY6" fmla="*/ 0 h 3789385"/>
                  <a:gd name="connsiteX0" fmla="*/ 6109407 w 6179364"/>
                  <a:gd name="connsiteY0" fmla="*/ 0 h 3789385"/>
                  <a:gd name="connsiteX1" fmla="*/ 3308212 w 6179364"/>
                  <a:gd name="connsiteY1" fmla="*/ 807997 h 3789385"/>
                  <a:gd name="connsiteX2" fmla="*/ 3238939 w 6179364"/>
                  <a:gd name="connsiteY2" fmla="*/ 1736252 h 3789385"/>
                  <a:gd name="connsiteX3" fmla="*/ 1659521 w 6179364"/>
                  <a:gd name="connsiteY3" fmla="*/ 1999488 h 3789385"/>
                  <a:gd name="connsiteX4" fmla="*/ 16433 w 6179364"/>
                  <a:gd name="connsiteY4" fmla="*/ 3789385 h 3789385"/>
                  <a:gd name="connsiteX5" fmla="*/ 0 w 6179364"/>
                  <a:gd name="connsiteY5" fmla="*/ 446 h 3789385"/>
                  <a:gd name="connsiteX6" fmla="*/ 6109407 w 6179364"/>
                  <a:gd name="connsiteY6" fmla="*/ 0 h 3789385"/>
                  <a:gd name="connsiteX0" fmla="*/ 6109407 w 6179364"/>
                  <a:gd name="connsiteY0" fmla="*/ 0 h 3789385"/>
                  <a:gd name="connsiteX1" fmla="*/ 3308212 w 6179364"/>
                  <a:gd name="connsiteY1" fmla="*/ 807997 h 3789385"/>
                  <a:gd name="connsiteX2" fmla="*/ 3238939 w 6179364"/>
                  <a:gd name="connsiteY2" fmla="*/ 1736252 h 3789385"/>
                  <a:gd name="connsiteX3" fmla="*/ 1659521 w 6179364"/>
                  <a:gd name="connsiteY3" fmla="*/ 1999488 h 3789385"/>
                  <a:gd name="connsiteX4" fmla="*/ 16433 w 6179364"/>
                  <a:gd name="connsiteY4" fmla="*/ 3789385 h 3789385"/>
                  <a:gd name="connsiteX5" fmla="*/ 0 w 6179364"/>
                  <a:gd name="connsiteY5" fmla="*/ 446 h 3789385"/>
                  <a:gd name="connsiteX6" fmla="*/ 6109407 w 6179364"/>
                  <a:gd name="connsiteY6" fmla="*/ 0 h 3789385"/>
                  <a:gd name="connsiteX0" fmla="*/ 6109407 w 6179364"/>
                  <a:gd name="connsiteY0" fmla="*/ 0 h 3826203"/>
                  <a:gd name="connsiteX1" fmla="*/ 3308212 w 6179364"/>
                  <a:gd name="connsiteY1" fmla="*/ 807997 h 3826203"/>
                  <a:gd name="connsiteX2" fmla="*/ 3238939 w 6179364"/>
                  <a:gd name="connsiteY2" fmla="*/ 1736252 h 3826203"/>
                  <a:gd name="connsiteX3" fmla="*/ 1659521 w 6179364"/>
                  <a:gd name="connsiteY3" fmla="*/ 1999488 h 3826203"/>
                  <a:gd name="connsiteX4" fmla="*/ 16433 w 6179364"/>
                  <a:gd name="connsiteY4" fmla="*/ 3789385 h 3826203"/>
                  <a:gd name="connsiteX5" fmla="*/ 0 w 6179364"/>
                  <a:gd name="connsiteY5" fmla="*/ 446 h 3826203"/>
                  <a:gd name="connsiteX6" fmla="*/ 6109407 w 6179364"/>
                  <a:gd name="connsiteY6" fmla="*/ 0 h 3826203"/>
                  <a:gd name="connsiteX0" fmla="*/ 6109407 w 6194666"/>
                  <a:gd name="connsiteY0" fmla="*/ 0 h 3826203"/>
                  <a:gd name="connsiteX1" fmla="*/ 3897392 w 6194666"/>
                  <a:gd name="connsiteY1" fmla="*/ 636422 h 3826203"/>
                  <a:gd name="connsiteX2" fmla="*/ 3238939 w 6194666"/>
                  <a:gd name="connsiteY2" fmla="*/ 1736252 h 3826203"/>
                  <a:gd name="connsiteX3" fmla="*/ 1659521 w 6194666"/>
                  <a:gd name="connsiteY3" fmla="*/ 1999488 h 3826203"/>
                  <a:gd name="connsiteX4" fmla="*/ 16433 w 6194666"/>
                  <a:gd name="connsiteY4" fmla="*/ 3789385 h 3826203"/>
                  <a:gd name="connsiteX5" fmla="*/ 0 w 6194666"/>
                  <a:gd name="connsiteY5" fmla="*/ 446 h 3826203"/>
                  <a:gd name="connsiteX6" fmla="*/ 6109407 w 6194666"/>
                  <a:gd name="connsiteY6" fmla="*/ 0 h 3826203"/>
                  <a:gd name="connsiteX0" fmla="*/ 6109407 w 6195622"/>
                  <a:gd name="connsiteY0" fmla="*/ 0 h 3830610"/>
                  <a:gd name="connsiteX1" fmla="*/ 3897392 w 6195622"/>
                  <a:gd name="connsiteY1" fmla="*/ 636422 h 3830610"/>
                  <a:gd name="connsiteX2" fmla="*/ 3052127 w 6195622"/>
                  <a:gd name="connsiteY2" fmla="*/ 1764848 h 3830610"/>
                  <a:gd name="connsiteX3" fmla="*/ 1659521 w 6195622"/>
                  <a:gd name="connsiteY3" fmla="*/ 1999488 h 3830610"/>
                  <a:gd name="connsiteX4" fmla="*/ 16433 w 6195622"/>
                  <a:gd name="connsiteY4" fmla="*/ 3789385 h 3830610"/>
                  <a:gd name="connsiteX5" fmla="*/ 0 w 6195622"/>
                  <a:gd name="connsiteY5" fmla="*/ 446 h 3830610"/>
                  <a:gd name="connsiteX6" fmla="*/ 6109407 w 6195622"/>
                  <a:gd name="connsiteY6" fmla="*/ 0 h 3830610"/>
                  <a:gd name="connsiteX0" fmla="*/ 6109407 w 6200522"/>
                  <a:gd name="connsiteY0" fmla="*/ 0 h 3830610"/>
                  <a:gd name="connsiteX1" fmla="*/ 4041094 w 6200522"/>
                  <a:gd name="connsiteY1" fmla="*/ 893784 h 3830610"/>
                  <a:gd name="connsiteX2" fmla="*/ 3052127 w 6200522"/>
                  <a:gd name="connsiteY2" fmla="*/ 1764848 h 3830610"/>
                  <a:gd name="connsiteX3" fmla="*/ 1659521 w 6200522"/>
                  <a:gd name="connsiteY3" fmla="*/ 1999488 h 3830610"/>
                  <a:gd name="connsiteX4" fmla="*/ 16433 w 6200522"/>
                  <a:gd name="connsiteY4" fmla="*/ 3789385 h 3830610"/>
                  <a:gd name="connsiteX5" fmla="*/ 0 w 6200522"/>
                  <a:gd name="connsiteY5" fmla="*/ 446 h 3830610"/>
                  <a:gd name="connsiteX6" fmla="*/ 6109407 w 6200522"/>
                  <a:gd name="connsiteY6" fmla="*/ 0 h 3830610"/>
                  <a:gd name="connsiteX0" fmla="*/ 6109407 w 6200522"/>
                  <a:gd name="connsiteY0" fmla="*/ 0 h 3906887"/>
                  <a:gd name="connsiteX1" fmla="*/ 4041094 w 6200522"/>
                  <a:gd name="connsiteY1" fmla="*/ 893784 h 3906887"/>
                  <a:gd name="connsiteX2" fmla="*/ 3052127 w 6200522"/>
                  <a:gd name="connsiteY2" fmla="*/ 1764848 h 3906887"/>
                  <a:gd name="connsiteX3" fmla="*/ 1659521 w 6200522"/>
                  <a:gd name="connsiteY3" fmla="*/ 1999488 h 3906887"/>
                  <a:gd name="connsiteX4" fmla="*/ 921756 w 6200522"/>
                  <a:gd name="connsiteY4" fmla="*/ 2860023 h 3906887"/>
                  <a:gd name="connsiteX5" fmla="*/ 16433 w 6200522"/>
                  <a:gd name="connsiteY5" fmla="*/ 3789385 h 3906887"/>
                  <a:gd name="connsiteX6" fmla="*/ 0 w 6200522"/>
                  <a:gd name="connsiteY6" fmla="*/ 446 h 3906887"/>
                  <a:gd name="connsiteX7" fmla="*/ 6109407 w 6200522"/>
                  <a:gd name="connsiteY7" fmla="*/ 0 h 3906887"/>
                  <a:gd name="connsiteX0" fmla="*/ 6109407 w 6210247"/>
                  <a:gd name="connsiteY0" fmla="*/ 0 h 3906887"/>
                  <a:gd name="connsiteX1" fmla="*/ 4285388 w 6210247"/>
                  <a:gd name="connsiteY1" fmla="*/ 793699 h 3906887"/>
                  <a:gd name="connsiteX2" fmla="*/ 3052127 w 6210247"/>
                  <a:gd name="connsiteY2" fmla="*/ 1764848 h 3906887"/>
                  <a:gd name="connsiteX3" fmla="*/ 1659521 w 6210247"/>
                  <a:gd name="connsiteY3" fmla="*/ 1999488 h 3906887"/>
                  <a:gd name="connsiteX4" fmla="*/ 921756 w 6210247"/>
                  <a:gd name="connsiteY4" fmla="*/ 2860023 h 3906887"/>
                  <a:gd name="connsiteX5" fmla="*/ 16433 w 6210247"/>
                  <a:gd name="connsiteY5" fmla="*/ 3789385 h 3906887"/>
                  <a:gd name="connsiteX6" fmla="*/ 0 w 6210247"/>
                  <a:gd name="connsiteY6" fmla="*/ 446 h 3906887"/>
                  <a:gd name="connsiteX7" fmla="*/ 6109407 w 6210247"/>
                  <a:gd name="connsiteY7" fmla="*/ 0 h 3906887"/>
                  <a:gd name="connsiteX0" fmla="*/ 6109407 w 6214422"/>
                  <a:gd name="connsiteY0" fmla="*/ 0 h 3906887"/>
                  <a:gd name="connsiteX1" fmla="*/ 4285388 w 6214422"/>
                  <a:gd name="connsiteY1" fmla="*/ 793699 h 3906887"/>
                  <a:gd name="connsiteX2" fmla="*/ 2477318 w 6214422"/>
                  <a:gd name="connsiteY2" fmla="*/ 964165 h 3906887"/>
                  <a:gd name="connsiteX3" fmla="*/ 1659521 w 6214422"/>
                  <a:gd name="connsiteY3" fmla="*/ 1999488 h 3906887"/>
                  <a:gd name="connsiteX4" fmla="*/ 921756 w 6214422"/>
                  <a:gd name="connsiteY4" fmla="*/ 2860023 h 3906887"/>
                  <a:gd name="connsiteX5" fmla="*/ 16433 w 6214422"/>
                  <a:gd name="connsiteY5" fmla="*/ 3789385 h 3906887"/>
                  <a:gd name="connsiteX6" fmla="*/ 0 w 6214422"/>
                  <a:gd name="connsiteY6" fmla="*/ 446 h 3906887"/>
                  <a:gd name="connsiteX7" fmla="*/ 6109407 w 6214422"/>
                  <a:gd name="connsiteY7" fmla="*/ 0 h 3906887"/>
                  <a:gd name="connsiteX0" fmla="*/ 6109407 w 6214422"/>
                  <a:gd name="connsiteY0" fmla="*/ 0 h 3906887"/>
                  <a:gd name="connsiteX1" fmla="*/ 4285388 w 6214422"/>
                  <a:gd name="connsiteY1" fmla="*/ 793699 h 3906887"/>
                  <a:gd name="connsiteX2" fmla="*/ 2477318 w 6214422"/>
                  <a:gd name="connsiteY2" fmla="*/ 964165 h 3906887"/>
                  <a:gd name="connsiteX3" fmla="*/ 2033147 w 6214422"/>
                  <a:gd name="connsiteY3" fmla="*/ 2285446 h 3906887"/>
                  <a:gd name="connsiteX4" fmla="*/ 921756 w 6214422"/>
                  <a:gd name="connsiteY4" fmla="*/ 2860023 h 3906887"/>
                  <a:gd name="connsiteX5" fmla="*/ 16433 w 6214422"/>
                  <a:gd name="connsiteY5" fmla="*/ 3789385 h 3906887"/>
                  <a:gd name="connsiteX6" fmla="*/ 0 w 6214422"/>
                  <a:gd name="connsiteY6" fmla="*/ 446 h 3906887"/>
                  <a:gd name="connsiteX7" fmla="*/ 6109407 w 6214422"/>
                  <a:gd name="connsiteY7" fmla="*/ 0 h 3906887"/>
                  <a:gd name="connsiteX0" fmla="*/ 6109407 w 6214422"/>
                  <a:gd name="connsiteY0" fmla="*/ 0 h 3903573"/>
                  <a:gd name="connsiteX1" fmla="*/ 4285388 w 6214422"/>
                  <a:gd name="connsiteY1" fmla="*/ 793699 h 3903573"/>
                  <a:gd name="connsiteX2" fmla="*/ 2477318 w 6214422"/>
                  <a:gd name="connsiteY2" fmla="*/ 964165 h 3903573"/>
                  <a:gd name="connsiteX3" fmla="*/ 2033147 w 6214422"/>
                  <a:gd name="connsiteY3" fmla="*/ 2285446 h 3903573"/>
                  <a:gd name="connsiteX4" fmla="*/ 849905 w 6214422"/>
                  <a:gd name="connsiteY4" fmla="*/ 2817129 h 3903573"/>
                  <a:gd name="connsiteX5" fmla="*/ 16433 w 6214422"/>
                  <a:gd name="connsiteY5" fmla="*/ 3789385 h 3903573"/>
                  <a:gd name="connsiteX6" fmla="*/ 0 w 6214422"/>
                  <a:gd name="connsiteY6" fmla="*/ 446 h 3903573"/>
                  <a:gd name="connsiteX7" fmla="*/ 6109407 w 6214422"/>
                  <a:gd name="connsiteY7" fmla="*/ 0 h 3903573"/>
                  <a:gd name="connsiteX0" fmla="*/ 6109407 w 6214422"/>
                  <a:gd name="connsiteY0" fmla="*/ 0 h 3912056"/>
                  <a:gd name="connsiteX1" fmla="*/ 4285388 w 6214422"/>
                  <a:gd name="connsiteY1" fmla="*/ 793699 h 3912056"/>
                  <a:gd name="connsiteX2" fmla="*/ 2477318 w 6214422"/>
                  <a:gd name="connsiteY2" fmla="*/ 964165 h 3912056"/>
                  <a:gd name="connsiteX3" fmla="*/ 2033147 w 6214422"/>
                  <a:gd name="connsiteY3" fmla="*/ 2285446 h 3912056"/>
                  <a:gd name="connsiteX4" fmla="*/ 849905 w 6214422"/>
                  <a:gd name="connsiteY4" fmla="*/ 2817129 h 3912056"/>
                  <a:gd name="connsiteX5" fmla="*/ 16433 w 6214422"/>
                  <a:gd name="connsiteY5" fmla="*/ 3789385 h 3912056"/>
                  <a:gd name="connsiteX6" fmla="*/ 0 w 6214422"/>
                  <a:gd name="connsiteY6" fmla="*/ 446 h 3912056"/>
                  <a:gd name="connsiteX7" fmla="*/ 6109407 w 6214422"/>
                  <a:gd name="connsiteY7" fmla="*/ 0 h 3912056"/>
                  <a:gd name="connsiteX0" fmla="*/ 6109407 w 6220180"/>
                  <a:gd name="connsiteY0" fmla="*/ 0 h 3912056"/>
                  <a:gd name="connsiteX1" fmla="*/ 4400350 w 6220180"/>
                  <a:gd name="connsiteY1" fmla="*/ 993869 h 3912056"/>
                  <a:gd name="connsiteX2" fmla="*/ 2477318 w 6220180"/>
                  <a:gd name="connsiteY2" fmla="*/ 964165 h 3912056"/>
                  <a:gd name="connsiteX3" fmla="*/ 2033147 w 6220180"/>
                  <a:gd name="connsiteY3" fmla="*/ 2285446 h 3912056"/>
                  <a:gd name="connsiteX4" fmla="*/ 849905 w 6220180"/>
                  <a:gd name="connsiteY4" fmla="*/ 2817129 h 3912056"/>
                  <a:gd name="connsiteX5" fmla="*/ 16433 w 6220180"/>
                  <a:gd name="connsiteY5" fmla="*/ 3789385 h 3912056"/>
                  <a:gd name="connsiteX6" fmla="*/ 0 w 6220180"/>
                  <a:gd name="connsiteY6" fmla="*/ 446 h 3912056"/>
                  <a:gd name="connsiteX7" fmla="*/ 6109407 w 6220180"/>
                  <a:gd name="connsiteY7" fmla="*/ 0 h 3912056"/>
                  <a:gd name="connsiteX0" fmla="*/ 6109407 w 6221637"/>
                  <a:gd name="connsiteY0" fmla="*/ 0 h 3912056"/>
                  <a:gd name="connsiteX1" fmla="*/ 4400350 w 6221637"/>
                  <a:gd name="connsiteY1" fmla="*/ 993869 h 3912056"/>
                  <a:gd name="connsiteX2" fmla="*/ 2477318 w 6221637"/>
                  <a:gd name="connsiteY2" fmla="*/ 964165 h 3912056"/>
                  <a:gd name="connsiteX3" fmla="*/ 2033147 w 6221637"/>
                  <a:gd name="connsiteY3" fmla="*/ 2285446 h 3912056"/>
                  <a:gd name="connsiteX4" fmla="*/ 849905 w 6221637"/>
                  <a:gd name="connsiteY4" fmla="*/ 2817129 h 3912056"/>
                  <a:gd name="connsiteX5" fmla="*/ 16433 w 6221637"/>
                  <a:gd name="connsiteY5" fmla="*/ 3789385 h 3912056"/>
                  <a:gd name="connsiteX6" fmla="*/ 0 w 6221637"/>
                  <a:gd name="connsiteY6" fmla="*/ 446 h 3912056"/>
                  <a:gd name="connsiteX7" fmla="*/ 6109407 w 6221637"/>
                  <a:gd name="connsiteY7" fmla="*/ 0 h 3912056"/>
                  <a:gd name="connsiteX0" fmla="*/ 6109407 w 6217155"/>
                  <a:gd name="connsiteY0" fmla="*/ 0 h 3912056"/>
                  <a:gd name="connsiteX1" fmla="*/ 4314129 w 6217155"/>
                  <a:gd name="connsiteY1" fmla="*/ 765103 h 3912056"/>
                  <a:gd name="connsiteX2" fmla="*/ 2477318 w 6217155"/>
                  <a:gd name="connsiteY2" fmla="*/ 964165 h 3912056"/>
                  <a:gd name="connsiteX3" fmla="*/ 2033147 w 6217155"/>
                  <a:gd name="connsiteY3" fmla="*/ 2285446 h 3912056"/>
                  <a:gd name="connsiteX4" fmla="*/ 849905 w 6217155"/>
                  <a:gd name="connsiteY4" fmla="*/ 2817129 h 3912056"/>
                  <a:gd name="connsiteX5" fmla="*/ 16433 w 6217155"/>
                  <a:gd name="connsiteY5" fmla="*/ 3789385 h 3912056"/>
                  <a:gd name="connsiteX6" fmla="*/ 0 w 6217155"/>
                  <a:gd name="connsiteY6" fmla="*/ 446 h 3912056"/>
                  <a:gd name="connsiteX7" fmla="*/ 6109407 w 6217155"/>
                  <a:gd name="connsiteY7" fmla="*/ 0 h 3912056"/>
                  <a:gd name="connsiteX0" fmla="*/ 6109407 w 6216702"/>
                  <a:gd name="connsiteY0" fmla="*/ 0 h 3912056"/>
                  <a:gd name="connsiteX1" fmla="*/ 4314129 w 6216702"/>
                  <a:gd name="connsiteY1" fmla="*/ 765103 h 3912056"/>
                  <a:gd name="connsiteX2" fmla="*/ 2362355 w 6216702"/>
                  <a:gd name="connsiteY2" fmla="*/ 721101 h 3912056"/>
                  <a:gd name="connsiteX3" fmla="*/ 2033147 w 6216702"/>
                  <a:gd name="connsiteY3" fmla="*/ 2285446 h 3912056"/>
                  <a:gd name="connsiteX4" fmla="*/ 849905 w 6216702"/>
                  <a:gd name="connsiteY4" fmla="*/ 2817129 h 3912056"/>
                  <a:gd name="connsiteX5" fmla="*/ 16433 w 6216702"/>
                  <a:gd name="connsiteY5" fmla="*/ 3789385 h 3912056"/>
                  <a:gd name="connsiteX6" fmla="*/ 0 w 6216702"/>
                  <a:gd name="connsiteY6" fmla="*/ 446 h 3912056"/>
                  <a:gd name="connsiteX7" fmla="*/ 6109407 w 6216702"/>
                  <a:gd name="connsiteY7" fmla="*/ 0 h 3912056"/>
                  <a:gd name="connsiteX0" fmla="*/ 6109407 w 6212589"/>
                  <a:gd name="connsiteY0" fmla="*/ 0 h 3912056"/>
                  <a:gd name="connsiteX1" fmla="*/ 4227908 w 6212589"/>
                  <a:gd name="connsiteY1" fmla="*/ 622123 h 3912056"/>
                  <a:gd name="connsiteX2" fmla="*/ 2362355 w 6212589"/>
                  <a:gd name="connsiteY2" fmla="*/ 721101 h 3912056"/>
                  <a:gd name="connsiteX3" fmla="*/ 2033147 w 6212589"/>
                  <a:gd name="connsiteY3" fmla="*/ 2285446 h 3912056"/>
                  <a:gd name="connsiteX4" fmla="*/ 849905 w 6212589"/>
                  <a:gd name="connsiteY4" fmla="*/ 2817129 h 3912056"/>
                  <a:gd name="connsiteX5" fmla="*/ 16433 w 6212589"/>
                  <a:gd name="connsiteY5" fmla="*/ 3789385 h 3912056"/>
                  <a:gd name="connsiteX6" fmla="*/ 0 w 6212589"/>
                  <a:gd name="connsiteY6" fmla="*/ 446 h 3912056"/>
                  <a:gd name="connsiteX7" fmla="*/ 6109407 w 6212589"/>
                  <a:gd name="connsiteY7" fmla="*/ 0 h 3912056"/>
                  <a:gd name="connsiteX0" fmla="*/ 6109407 w 6213116"/>
                  <a:gd name="connsiteY0" fmla="*/ 0 h 3912056"/>
                  <a:gd name="connsiteX1" fmla="*/ 4227908 w 6213116"/>
                  <a:gd name="connsiteY1" fmla="*/ 622123 h 3912056"/>
                  <a:gd name="connsiteX2" fmla="*/ 2290505 w 6213116"/>
                  <a:gd name="connsiteY2" fmla="*/ 721102 h 3912056"/>
                  <a:gd name="connsiteX3" fmla="*/ 2033147 w 6213116"/>
                  <a:gd name="connsiteY3" fmla="*/ 2285446 h 3912056"/>
                  <a:gd name="connsiteX4" fmla="*/ 849905 w 6213116"/>
                  <a:gd name="connsiteY4" fmla="*/ 2817129 h 3912056"/>
                  <a:gd name="connsiteX5" fmla="*/ 16433 w 6213116"/>
                  <a:gd name="connsiteY5" fmla="*/ 3789385 h 3912056"/>
                  <a:gd name="connsiteX6" fmla="*/ 0 w 6213116"/>
                  <a:gd name="connsiteY6" fmla="*/ 446 h 3912056"/>
                  <a:gd name="connsiteX7" fmla="*/ 6109407 w 6213116"/>
                  <a:gd name="connsiteY7" fmla="*/ 0 h 3912056"/>
                  <a:gd name="connsiteX0" fmla="*/ 6109407 w 6214399"/>
                  <a:gd name="connsiteY0" fmla="*/ 0 h 3912056"/>
                  <a:gd name="connsiteX1" fmla="*/ 4227908 w 6214399"/>
                  <a:gd name="connsiteY1" fmla="*/ 622123 h 3912056"/>
                  <a:gd name="connsiteX2" fmla="*/ 2290505 w 6214399"/>
                  <a:gd name="connsiteY2" fmla="*/ 721102 h 3912056"/>
                  <a:gd name="connsiteX3" fmla="*/ 2033147 w 6214399"/>
                  <a:gd name="connsiteY3" fmla="*/ 2285446 h 3912056"/>
                  <a:gd name="connsiteX4" fmla="*/ 849905 w 6214399"/>
                  <a:gd name="connsiteY4" fmla="*/ 2817129 h 3912056"/>
                  <a:gd name="connsiteX5" fmla="*/ 16433 w 6214399"/>
                  <a:gd name="connsiteY5" fmla="*/ 3789385 h 3912056"/>
                  <a:gd name="connsiteX6" fmla="*/ 0 w 6214399"/>
                  <a:gd name="connsiteY6" fmla="*/ 446 h 3912056"/>
                  <a:gd name="connsiteX7" fmla="*/ 6109407 w 6214399"/>
                  <a:gd name="connsiteY7" fmla="*/ 0 h 3912056"/>
                  <a:gd name="connsiteX0" fmla="*/ 6109407 w 6231869"/>
                  <a:gd name="connsiteY0" fmla="*/ 0 h 3912056"/>
                  <a:gd name="connsiteX1" fmla="*/ 4227908 w 6231869"/>
                  <a:gd name="connsiteY1" fmla="*/ 622123 h 3912056"/>
                  <a:gd name="connsiteX2" fmla="*/ 2290505 w 6231869"/>
                  <a:gd name="connsiteY2" fmla="*/ 721102 h 3912056"/>
                  <a:gd name="connsiteX3" fmla="*/ 2033147 w 6231869"/>
                  <a:gd name="connsiteY3" fmla="*/ 2285446 h 3912056"/>
                  <a:gd name="connsiteX4" fmla="*/ 849905 w 6231869"/>
                  <a:gd name="connsiteY4" fmla="*/ 2817129 h 3912056"/>
                  <a:gd name="connsiteX5" fmla="*/ 16433 w 6231869"/>
                  <a:gd name="connsiteY5" fmla="*/ 3789385 h 3912056"/>
                  <a:gd name="connsiteX6" fmla="*/ 0 w 6231869"/>
                  <a:gd name="connsiteY6" fmla="*/ 446 h 3912056"/>
                  <a:gd name="connsiteX7" fmla="*/ 6109407 w 6231869"/>
                  <a:gd name="connsiteY7" fmla="*/ 0 h 3912056"/>
                  <a:gd name="connsiteX0" fmla="*/ 6109407 w 6263187"/>
                  <a:gd name="connsiteY0" fmla="*/ 0 h 3912056"/>
                  <a:gd name="connsiteX1" fmla="*/ 4227908 w 6263187"/>
                  <a:gd name="connsiteY1" fmla="*/ 622123 h 3912056"/>
                  <a:gd name="connsiteX2" fmla="*/ 2290505 w 6263187"/>
                  <a:gd name="connsiteY2" fmla="*/ 721102 h 3912056"/>
                  <a:gd name="connsiteX3" fmla="*/ 2033147 w 6263187"/>
                  <a:gd name="connsiteY3" fmla="*/ 2285446 h 3912056"/>
                  <a:gd name="connsiteX4" fmla="*/ 849905 w 6263187"/>
                  <a:gd name="connsiteY4" fmla="*/ 2817129 h 3912056"/>
                  <a:gd name="connsiteX5" fmla="*/ 16433 w 6263187"/>
                  <a:gd name="connsiteY5" fmla="*/ 3789385 h 3912056"/>
                  <a:gd name="connsiteX6" fmla="*/ 0 w 6263187"/>
                  <a:gd name="connsiteY6" fmla="*/ 446 h 3912056"/>
                  <a:gd name="connsiteX7" fmla="*/ 6109407 w 6263187"/>
                  <a:gd name="connsiteY7" fmla="*/ 0 h 3912056"/>
                  <a:gd name="connsiteX0" fmla="*/ 6109407 w 6251157"/>
                  <a:gd name="connsiteY0" fmla="*/ 53381 h 3965437"/>
                  <a:gd name="connsiteX1" fmla="*/ 4141687 w 6251157"/>
                  <a:gd name="connsiteY1" fmla="*/ 775590 h 3965437"/>
                  <a:gd name="connsiteX2" fmla="*/ 2290505 w 6251157"/>
                  <a:gd name="connsiteY2" fmla="*/ 774483 h 3965437"/>
                  <a:gd name="connsiteX3" fmla="*/ 2033147 w 6251157"/>
                  <a:gd name="connsiteY3" fmla="*/ 2338827 h 3965437"/>
                  <a:gd name="connsiteX4" fmla="*/ 849905 w 6251157"/>
                  <a:gd name="connsiteY4" fmla="*/ 2870510 h 3965437"/>
                  <a:gd name="connsiteX5" fmla="*/ 16433 w 6251157"/>
                  <a:gd name="connsiteY5" fmla="*/ 3842766 h 3965437"/>
                  <a:gd name="connsiteX6" fmla="*/ 0 w 6251157"/>
                  <a:gd name="connsiteY6" fmla="*/ 53827 h 3965437"/>
                  <a:gd name="connsiteX7" fmla="*/ 6109407 w 6251157"/>
                  <a:gd name="connsiteY7" fmla="*/ 53381 h 3965437"/>
                  <a:gd name="connsiteX0" fmla="*/ 6109407 w 6249177"/>
                  <a:gd name="connsiteY0" fmla="*/ 53381 h 3965437"/>
                  <a:gd name="connsiteX1" fmla="*/ 4141687 w 6249177"/>
                  <a:gd name="connsiteY1" fmla="*/ 775590 h 3965437"/>
                  <a:gd name="connsiteX2" fmla="*/ 2520428 w 6249177"/>
                  <a:gd name="connsiteY2" fmla="*/ 1131930 h 3965437"/>
                  <a:gd name="connsiteX3" fmla="*/ 2033147 w 6249177"/>
                  <a:gd name="connsiteY3" fmla="*/ 2338827 h 3965437"/>
                  <a:gd name="connsiteX4" fmla="*/ 849905 w 6249177"/>
                  <a:gd name="connsiteY4" fmla="*/ 2870510 h 3965437"/>
                  <a:gd name="connsiteX5" fmla="*/ 16433 w 6249177"/>
                  <a:gd name="connsiteY5" fmla="*/ 3842766 h 3965437"/>
                  <a:gd name="connsiteX6" fmla="*/ 0 w 6249177"/>
                  <a:gd name="connsiteY6" fmla="*/ 53827 h 3965437"/>
                  <a:gd name="connsiteX7" fmla="*/ 6109407 w 6249177"/>
                  <a:gd name="connsiteY7" fmla="*/ 53381 h 3965437"/>
                  <a:gd name="connsiteX0" fmla="*/ 6109407 w 6258571"/>
                  <a:gd name="connsiteY0" fmla="*/ 72445 h 3984501"/>
                  <a:gd name="connsiteX1" fmla="*/ 4227908 w 6258571"/>
                  <a:gd name="connsiteY1" fmla="*/ 1052016 h 3984501"/>
                  <a:gd name="connsiteX2" fmla="*/ 2520428 w 6258571"/>
                  <a:gd name="connsiteY2" fmla="*/ 1150994 h 3984501"/>
                  <a:gd name="connsiteX3" fmla="*/ 2033147 w 6258571"/>
                  <a:gd name="connsiteY3" fmla="*/ 2357891 h 3984501"/>
                  <a:gd name="connsiteX4" fmla="*/ 849905 w 6258571"/>
                  <a:gd name="connsiteY4" fmla="*/ 2889574 h 3984501"/>
                  <a:gd name="connsiteX5" fmla="*/ 16433 w 6258571"/>
                  <a:gd name="connsiteY5" fmla="*/ 3861830 h 3984501"/>
                  <a:gd name="connsiteX6" fmla="*/ 0 w 6258571"/>
                  <a:gd name="connsiteY6" fmla="*/ 72891 h 3984501"/>
                  <a:gd name="connsiteX7" fmla="*/ 6109407 w 6258571"/>
                  <a:gd name="connsiteY7" fmla="*/ 72445 h 3984501"/>
                  <a:gd name="connsiteX0" fmla="*/ 6109407 w 6224172"/>
                  <a:gd name="connsiteY0" fmla="*/ 72445 h 3984501"/>
                  <a:gd name="connsiteX1" fmla="*/ 4227908 w 6224172"/>
                  <a:gd name="connsiteY1" fmla="*/ 1052016 h 3984501"/>
                  <a:gd name="connsiteX2" fmla="*/ 2520428 w 6224172"/>
                  <a:gd name="connsiteY2" fmla="*/ 1150994 h 3984501"/>
                  <a:gd name="connsiteX3" fmla="*/ 2033147 w 6224172"/>
                  <a:gd name="connsiteY3" fmla="*/ 2357891 h 3984501"/>
                  <a:gd name="connsiteX4" fmla="*/ 849905 w 6224172"/>
                  <a:gd name="connsiteY4" fmla="*/ 2889574 h 3984501"/>
                  <a:gd name="connsiteX5" fmla="*/ 16433 w 6224172"/>
                  <a:gd name="connsiteY5" fmla="*/ 3861830 h 3984501"/>
                  <a:gd name="connsiteX6" fmla="*/ 0 w 6224172"/>
                  <a:gd name="connsiteY6" fmla="*/ 72891 h 3984501"/>
                  <a:gd name="connsiteX7" fmla="*/ 6109407 w 6224172"/>
                  <a:gd name="connsiteY7" fmla="*/ 72445 h 3984501"/>
                  <a:gd name="connsiteX0" fmla="*/ 6109407 w 6241461"/>
                  <a:gd name="connsiteY0" fmla="*/ 72445 h 3984501"/>
                  <a:gd name="connsiteX1" fmla="*/ 4227908 w 6241461"/>
                  <a:gd name="connsiteY1" fmla="*/ 1052016 h 3984501"/>
                  <a:gd name="connsiteX2" fmla="*/ 2520428 w 6241461"/>
                  <a:gd name="connsiteY2" fmla="*/ 1150994 h 3984501"/>
                  <a:gd name="connsiteX3" fmla="*/ 2033147 w 6241461"/>
                  <a:gd name="connsiteY3" fmla="*/ 2357891 h 3984501"/>
                  <a:gd name="connsiteX4" fmla="*/ 849905 w 6241461"/>
                  <a:gd name="connsiteY4" fmla="*/ 2889574 h 3984501"/>
                  <a:gd name="connsiteX5" fmla="*/ 16433 w 6241461"/>
                  <a:gd name="connsiteY5" fmla="*/ 3861830 h 3984501"/>
                  <a:gd name="connsiteX6" fmla="*/ 0 w 6241461"/>
                  <a:gd name="connsiteY6" fmla="*/ 72891 h 3984501"/>
                  <a:gd name="connsiteX7" fmla="*/ 6109407 w 6241461"/>
                  <a:gd name="connsiteY7" fmla="*/ 72445 h 3984501"/>
                  <a:gd name="connsiteX0" fmla="*/ 6109407 w 6201346"/>
                  <a:gd name="connsiteY0" fmla="*/ 55500 h 3967556"/>
                  <a:gd name="connsiteX1" fmla="*/ 3739321 w 6201346"/>
                  <a:gd name="connsiteY1" fmla="*/ 806305 h 3967556"/>
                  <a:gd name="connsiteX2" fmla="*/ 2520428 w 6201346"/>
                  <a:gd name="connsiteY2" fmla="*/ 1134049 h 3967556"/>
                  <a:gd name="connsiteX3" fmla="*/ 2033147 w 6201346"/>
                  <a:gd name="connsiteY3" fmla="*/ 2340946 h 3967556"/>
                  <a:gd name="connsiteX4" fmla="*/ 849905 w 6201346"/>
                  <a:gd name="connsiteY4" fmla="*/ 2872629 h 3967556"/>
                  <a:gd name="connsiteX5" fmla="*/ 16433 w 6201346"/>
                  <a:gd name="connsiteY5" fmla="*/ 3844885 h 3967556"/>
                  <a:gd name="connsiteX6" fmla="*/ 0 w 6201346"/>
                  <a:gd name="connsiteY6" fmla="*/ 55946 h 3967556"/>
                  <a:gd name="connsiteX7" fmla="*/ 6109407 w 6201346"/>
                  <a:gd name="connsiteY7" fmla="*/ 55500 h 3967556"/>
                  <a:gd name="connsiteX0" fmla="*/ 6109407 w 6211840"/>
                  <a:gd name="connsiteY0" fmla="*/ 55500 h 3967556"/>
                  <a:gd name="connsiteX1" fmla="*/ 3739321 w 6211840"/>
                  <a:gd name="connsiteY1" fmla="*/ 806305 h 3967556"/>
                  <a:gd name="connsiteX2" fmla="*/ 2549169 w 6211840"/>
                  <a:gd name="connsiteY2" fmla="*/ 1405710 h 3967556"/>
                  <a:gd name="connsiteX3" fmla="*/ 2033147 w 6211840"/>
                  <a:gd name="connsiteY3" fmla="*/ 2340946 h 3967556"/>
                  <a:gd name="connsiteX4" fmla="*/ 849905 w 6211840"/>
                  <a:gd name="connsiteY4" fmla="*/ 2872629 h 3967556"/>
                  <a:gd name="connsiteX5" fmla="*/ 16433 w 6211840"/>
                  <a:gd name="connsiteY5" fmla="*/ 3844885 h 3967556"/>
                  <a:gd name="connsiteX6" fmla="*/ 0 w 6211840"/>
                  <a:gd name="connsiteY6" fmla="*/ 55946 h 3967556"/>
                  <a:gd name="connsiteX7" fmla="*/ 6109407 w 6211840"/>
                  <a:gd name="connsiteY7" fmla="*/ 55500 h 39675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211840" h="3967556">
                    <a:moveTo>
                      <a:pt x="6109407" y="55500"/>
                    </a:moveTo>
                    <a:cubicBezTo>
                      <a:pt x="6732627" y="180560"/>
                      <a:pt x="4332694" y="581270"/>
                      <a:pt x="3739321" y="806305"/>
                    </a:cubicBezTo>
                    <a:cubicBezTo>
                      <a:pt x="3145948" y="1031340"/>
                      <a:pt x="2833531" y="1149936"/>
                      <a:pt x="2549169" y="1405710"/>
                    </a:cubicBezTo>
                    <a:cubicBezTo>
                      <a:pt x="2264807" y="1661484"/>
                      <a:pt x="2316358" y="2096460"/>
                      <a:pt x="2033147" y="2340946"/>
                    </a:cubicBezTo>
                    <a:cubicBezTo>
                      <a:pt x="1749936" y="2585432"/>
                      <a:pt x="1123753" y="2574313"/>
                      <a:pt x="849905" y="2872629"/>
                    </a:cubicBezTo>
                    <a:cubicBezTo>
                      <a:pt x="576057" y="3170945"/>
                      <a:pt x="16720" y="4345629"/>
                      <a:pt x="16433" y="3844885"/>
                    </a:cubicBezTo>
                    <a:cubicBezTo>
                      <a:pt x="15745" y="2643863"/>
                      <a:pt x="15057" y="1171182"/>
                      <a:pt x="0" y="55946"/>
                    </a:cubicBezTo>
                    <a:cubicBezTo>
                      <a:pt x="2036469" y="55797"/>
                      <a:pt x="5486187" y="-69560"/>
                      <a:pt x="6109407" y="5550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 dirty="0"/>
              </a:p>
            </p:txBody>
          </p:sp>
        </p:grpSp>
        <p:grpSp>
          <p:nvGrpSpPr>
            <p:cNvPr id="60" name="กลุ่ม 59">
              <a:extLst>
                <a:ext uri="{FF2B5EF4-FFF2-40B4-BE49-F238E27FC236}">
                  <a16:creationId xmlns:a16="http://schemas.microsoft.com/office/drawing/2014/main" id="{5063384C-1B67-4C48-859F-3B720252A26A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255808" y="373919"/>
              <a:ext cx="376162" cy="907724"/>
              <a:chOff x="6264894" y="1446698"/>
              <a:chExt cx="759640" cy="1984379"/>
            </a:xfrm>
          </p:grpSpPr>
          <p:sp>
            <p:nvSpPr>
              <p:cNvPr id="61" name="วงรี 60">
                <a:extLst>
                  <a:ext uri="{FF2B5EF4-FFF2-40B4-BE49-F238E27FC236}">
                    <a16:creationId xmlns:a16="http://schemas.microsoft.com/office/drawing/2014/main" id="{36043F64-AE10-48E1-83C6-E74C5B6505F5}"/>
                  </a:ext>
                </a:extLst>
              </p:cNvPr>
              <p:cNvSpPr/>
              <p:nvPr/>
            </p:nvSpPr>
            <p:spPr>
              <a:xfrm>
                <a:off x="6264894" y="14508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62" name="วงรี 61">
                <a:extLst>
                  <a:ext uri="{FF2B5EF4-FFF2-40B4-BE49-F238E27FC236}">
                    <a16:creationId xmlns:a16="http://schemas.microsoft.com/office/drawing/2014/main" id="{CBF52C19-C282-41CB-A7C0-48F1DF132FDC}"/>
                  </a:ext>
                </a:extLst>
              </p:cNvPr>
              <p:cNvSpPr/>
              <p:nvPr/>
            </p:nvSpPr>
            <p:spPr>
              <a:xfrm>
                <a:off x="6264894" y="16508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63" name="วงรี 62">
                <a:extLst>
                  <a:ext uri="{FF2B5EF4-FFF2-40B4-BE49-F238E27FC236}">
                    <a16:creationId xmlns:a16="http://schemas.microsoft.com/office/drawing/2014/main" id="{7DDA6A80-4690-4C1B-A94D-40F36F4808BF}"/>
                  </a:ext>
                </a:extLst>
              </p:cNvPr>
              <p:cNvSpPr/>
              <p:nvPr/>
            </p:nvSpPr>
            <p:spPr>
              <a:xfrm>
                <a:off x="6264894" y="185090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64" name="วงรี 63">
                <a:extLst>
                  <a:ext uri="{FF2B5EF4-FFF2-40B4-BE49-F238E27FC236}">
                    <a16:creationId xmlns:a16="http://schemas.microsoft.com/office/drawing/2014/main" id="{61A1373D-3938-4F72-AC4E-E968BA8F0228}"/>
                  </a:ext>
                </a:extLst>
              </p:cNvPr>
              <p:cNvSpPr/>
              <p:nvPr/>
            </p:nvSpPr>
            <p:spPr>
              <a:xfrm>
                <a:off x="6264894" y="205092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65" name="วงรี 64">
                <a:extLst>
                  <a:ext uri="{FF2B5EF4-FFF2-40B4-BE49-F238E27FC236}">
                    <a16:creationId xmlns:a16="http://schemas.microsoft.com/office/drawing/2014/main" id="{FBB0A0A6-1766-41CD-B47C-B65A5D10B60B}"/>
                  </a:ext>
                </a:extLst>
              </p:cNvPr>
              <p:cNvSpPr/>
              <p:nvPr/>
            </p:nvSpPr>
            <p:spPr>
              <a:xfrm>
                <a:off x="6264894" y="22509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66" name="วงรี 65">
                <a:extLst>
                  <a:ext uri="{FF2B5EF4-FFF2-40B4-BE49-F238E27FC236}">
                    <a16:creationId xmlns:a16="http://schemas.microsoft.com/office/drawing/2014/main" id="{F3C923B7-F97B-4F27-B22C-C23479043118}"/>
                  </a:ext>
                </a:extLst>
              </p:cNvPr>
              <p:cNvSpPr/>
              <p:nvPr/>
            </p:nvSpPr>
            <p:spPr>
              <a:xfrm>
                <a:off x="6264894" y="24509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67" name="วงรี 66">
                <a:extLst>
                  <a:ext uri="{FF2B5EF4-FFF2-40B4-BE49-F238E27FC236}">
                    <a16:creationId xmlns:a16="http://schemas.microsoft.com/office/drawing/2014/main" id="{3A3D4065-2C55-4581-9E65-7CF7555CDCCD}"/>
                  </a:ext>
                </a:extLst>
              </p:cNvPr>
              <p:cNvSpPr/>
              <p:nvPr/>
            </p:nvSpPr>
            <p:spPr>
              <a:xfrm>
                <a:off x="6264894" y="265100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68" name="วงรี 67">
                <a:extLst>
                  <a:ext uri="{FF2B5EF4-FFF2-40B4-BE49-F238E27FC236}">
                    <a16:creationId xmlns:a16="http://schemas.microsoft.com/office/drawing/2014/main" id="{2A971D1F-3270-497F-B94D-4359CFF5097A}"/>
                  </a:ext>
                </a:extLst>
              </p:cNvPr>
              <p:cNvSpPr/>
              <p:nvPr/>
            </p:nvSpPr>
            <p:spPr>
              <a:xfrm>
                <a:off x="6264894" y="285102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69" name="วงรี 68">
                <a:extLst>
                  <a:ext uri="{FF2B5EF4-FFF2-40B4-BE49-F238E27FC236}">
                    <a16:creationId xmlns:a16="http://schemas.microsoft.com/office/drawing/2014/main" id="{57687707-7206-4153-B28C-28F63D8AC682}"/>
                  </a:ext>
                </a:extLst>
              </p:cNvPr>
              <p:cNvSpPr/>
              <p:nvPr/>
            </p:nvSpPr>
            <p:spPr>
              <a:xfrm>
                <a:off x="6264894" y="30510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 dirty="0"/>
              </a:p>
            </p:txBody>
          </p:sp>
          <p:sp>
            <p:nvSpPr>
              <p:cNvPr id="70" name="วงรี 69">
                <a:extLst>
                  <a:ext uri="{FF2B5EF4-FFF2-40B4-BE49-F238E27FC236}">
                    <a16:creationId xmlns:a16="http://schemas.microsoft.com/office/drawing/2014/main" id="{FE901680-D2A7-41ED-8B46-82035F174F4D}"/>
                  </a:ext>
                </a:extLst>
              </p:cNvPr>
              <p:cNvSpPr/>
              <p:nvPr/>
            </p:nvSpPr>
            <p:spPr>
              <a:xfrm>
                <a:off x="6264894" y="32510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71" name="วงรี 70">
                <a:extLst>
                  <a:ext uri="{FF2B5EF4-FFF2-40B4-BE49-F238E27FC236}">
                    <a16:creationId xmlns:a16="http://schemas.microsoft.com/office/drawing/2014/main" id="{43BB84BE-9DA4-444F-A656-778A792D2066}"/>
                  </a:ext>
                </a:extLst>
              </p:cNvPr>
              <p:cNvSpPr/>
              <p:nvPr/>
            </p:nvSpPr>
            <p:spPr>
              <a:xfrm>
                <a:off x="6554714" y="14487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72" name="วงรี 71">
                <a:extLst>
                  <a:ext uri="{FF2B5EF4-FFF2-40B4-BE49-F238E27FC236}">
                    <a16:creationId xmlns:a16="http://schemas.microsoft.com/office/drawing/2014/main" id="{B1E54609-962D-49EA-A36B-7EA95D697FF6}"/>
                  </a:ext>
                </a:extLst>
              </p:cNvPr>
              <p:cNvSpPr/>
              <p:nvPr/>
            </p:nvSpPr>
            <p:spPr>
              <a:xfrm>
                <a:off x="6554714" y="16488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73" name="วงรี 72">
                <a:extLst>
                  <a:ext uri="{FF2B5EF4-FFF2-40B4-BE49-F238E27FC236}">
                    <a16:creationId xmlns:a16="http://schemas.microsoft.com/office/drawing/2014/main" id="{4249E772-E248-47E2-BBAB-0291054D4720}"/>
                  </a:ext>
                </a:extLst>
              </p:cNvPr>
              <p:cNvSpPr/>
              <p:nvPr/>
            </p:nvSpPr>
            <p:spPr>
              <a:xfrm>
                <a:off x="6554714" y="184882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74" name="วงรี 73">
                <a:extLst>
                  <a:ext uri="{FF2B5EF4-FFF2-40B4-BE49-F238E27FC236}">
                    <a16:creationId xmlns:a16="http://schemas.microsoft.com/office/drawing/2014/main" id="{AB119595-6946-4196-9F2E-F14911126934}"/>
                  </a:ext>
                </a:extLst>
              </p:cNvPr>
              <p:cNvSpPr/>
              <p:nvPr/>
            </p:nvSpPr>
            <p:spPr>
              <a:xfrm>
                <a:off x="6554714" y="204885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75" name="วงรี 74">
                <a:extLst>
                  <a:ext uri="{FF2B5EF4-FFF2-40B4-BE49-F238E27FC236}">
                    <a16:creationId xmlns:a16="http://schemas.microsoft.com/office/drawing/2014/main" id="{84B47960-2D2B-4ED8-950B-9CE3F526EDB1}"/>
                  </a:ext>
                </a:extLst>
              </p:cNvPr>
              <p:cNvSpPr/>
              <p:nvPr/>
            </p:nvSpPr>
            <p:spPr>
              <a:xfrm>
                <a:off x="6554714" y="22488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76" name="วงรี 75">
                <a:extLst>
                  <a:ext uri="{FF2B5EF4-FFF2-40B4-BE49-F238E27FC236}">
                    <a16:creationId xmlns:a16="http://schemas.microsoft.com/office/drawing/2014/main" id="{660F6C5E-ECCA-45B6-973D-3F3237CA3209}"/>
                  </a:ext>
                </a:extLst>
              </p:cNvPr>
              <p:cNvSpPr/>
              <p:nvPr/>
            </p:nvSpPr>
            <p:spPr>
              <a:xfrm>
                <a:off x="6554714" y="24489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77" name="วงรี 76">
                <a:extLst>
                  <a:ext uri="{FF2B5EF4-FFF2-40B4-BE49-F238E27FC236}">
                    <a16:creationId xmlns:a16="http://schemas.microsoft.com/office/drawing/2014/main" id="{BAB559BF-9D71-4F40-9506-56E190133E99}"/>
                  </a:ext>
                </a:extLst>
              </p:cNvPr>
              <p:cNvSpPr/>
              <p:nvPr/>
            </p:nvSpPr>
            <p:spPr>
              <a:xfrm>
                <a:off x="6554714" y="264892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78" name="วงรี 77">
                <a:extLst>
                  <a:ext uri="{FF2B5EF4-FFF2-40B4-BE49-F238E27FC236}">
                    <a16:creationId xmlns:a16="http://schemas.microsoft.com/office/drawing/2014/main" id="{30A0802E-40FA-4B03-BFF6-642C8184E2DF}"/>
                  </a:ext>
                </a:extLst>
              </p:cNvPr>
              <p:cNvSpPr/>
              <p:nvPr/>
            </p:nvSpPr>
            <p:spPr>
              <a:xfrm>
                <a:off x="6554714" y="284895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79" name="วงรี 78">
                <a:extLst>
                  <a:ext uri="{FF2B5EF4-FFF2-40B4-BE49-F238E27FC236}">
                    <a16:creationId xmlns:a16="http://schemas.microsoft.com/office/drawing/2014/main" id="{7AA9AE6D-DBCD-445D-8282-A5A6EF704155}"/>
                  </a:ext>
                </a:extLst>
              </p:cNvPr>
              <p:cNvSpPr/>
              <p:nvPr/>
            </p:nvSpPr>
            <p:spPr>
              <a:xfrm>
                <a:off x="6554714" y="30489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80" name="วงรี 79">
                <a:extLst>
                  <a:ext uri="{FF2B5EF4-FFF2-40B4-BE49-F238E27FC236}">
                    <a16:creationId xmlns:a16="http://schemas.microsoft.com/office/drawing/2014/main" id="{E2AA38E1-88E4-4FD3-AB6B-C1C259132217}"/>
                  </a:ext>
                </a:extLst>
              </p:cNvPr>
              <p:cNvSpPr/>
              <p:nvPr/>
            </p:nvSpPr>
            <p:spPr>
              <a:xfrm>
                <a:off x="6554714" y="32490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81" name="วงรี 80">
                <a:extLst>
                  <a:ext uri="{FF2B5EF4-FFF2-40B4-BE49-F238E27FC236}">
                    <a16:creationId xmlns:a16="http://schemas.microsoft.com/office/drawing/2014/main" id="{212CA890-9015-456E-98AA-AE1FEAB94E68}"/>
                  </a:ext>
                </a:extLst>
              </p:cNvPr>
              <p:cNvSpPr/>
              <p:nvPr/>
            </p:nvSpPr>
            <p:spPr>
              <a:xfrm>
                <a:off x="6844534" y="14466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82" name="วงรี 81">
                <a:extLst>
                  <a:ext uri="{FF2B5EF4-FFF2-40B4-BE49-F238E27FC236}">
                    <a16:creationId xmlns:a16="http://schemas.microsoft.com/office/drawing/2014/main" id="{28142ACE-1576-457B-9FFB-A6E640C94C93}"/>
                  </a:ext>
                </a:extLst>
              </p:cNvPr>
              <p:cNvSpPr/>
              <p:nvPr/>
            </p:nvSpPr>
            <p:spPr>
              <a:xfrm>
                <a:off x="6844534" y="16467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83" name="วงรี 82">
                <a:extLst>
                  <a:ext uri="{FF2B5EF4-FFF2-40B4-BE49-F238E27FC236}">
                    <a16:creationId xmlns:a16="http://schemas.microsoft.com/office/drawing/2014/main" id="{9E65A5C0-A1A5-4257-B83F-64DB62AD6D4A}"/>
                  </a:ext>
                </a:extLst>
              </p:cNvPr>
              <p:cNvSpPr/>
              <p:nvPr/>
            </p:nvSpPr>
            <p:spPr>
              <a:xfrm>
                <a:off x="6844534" y="184674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84" name="วงรี 83">
                <a:extLst>
                  <a:ext uri="{FF2B5EF4-FFF2-40B4-BE49-F238E27FC236}">
                    <a16:creationId xmlns:a16="http://schemas.microsoft.com/office/drawing/2014/main" id="{F456F59F-3E8B-4A9C-A0A6-9D9A58347391}"/>
                  </a:ext>
                </a:extLst>
              </p:cNvPr>
              <p:cNvSpPr/>
              <p:nvPr/>
            </p:nvSpPr>
            <p:spPr>
              <a:xfrm>
                <a:off x="6844534" y="204677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85" name="วงรี 84">
                <a:extLst>
                  <a:ext uri="{FF2B5EF4-FFF2-40B4-BE49-F238E27FC236}">
                    <a16:creationId xmlns:a16="http://schemas.microsoft.com/office/drawing/2014/main" id="{C6C7035C-D720-4782-9889-E7C52F07F731}"/>
                  </a:ext>
                </a:extLst>
              </p:cNvPr>
              <p:cNvSpPr/>
              <p:nvPr/>
            </p:nvSpPr>
            <p:spPr>
              <a:xfrm>
                <a:off x="6844534" y="22467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86" name="วงรี 85">
                <a:extLst>
                  <a:ext uri="{FF2B5EF4-FFF2-40B4-BE49-F238E27FC236}">
                    <a16:creationId xmlns:a16="http://schemas.microsoft.com/office/drawing/2014/main" id="{12958C89-FAC6-4D6B-A6BC-89E7F57F49A9}"/>
                  </a:ext>
                </a:extLst>
              </p:cNvPr>
              <p:cNvSpPr/>
              <p:nvPr/>
            </p:nvSpPr>
            <p:spPr>
              <a:xfrm>
                <a:off x="6844534" y="24468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87" name="วงรี 86">
                <a:extLst>
                  <a:ext uri="{FF2B5EF4-FFF2-40B4-BE49-F238E27FC236}">
                    <a16:creationId xmlns:a16="http://schemas.microsoft.com/office/drawing/2014/main" id="{0EB9EF5B-9B6B-4CCD-9D23-F1A66E05B5E1}"/>
                  </a:ext>
                </a:extLst>
              </p:cNvPr>
              <p:cNvSpPr/>
              <p:nvPr/>
            </p:nvSpPr>
            <p:spPr>
              <a:xfrm>
                <a:off x="6844534" y="264684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88" name="วงรี 87">
                <a:extLst>
                  <a:ext uri="{FF2B5EF4-FFF2-40B4-BE49-F238E27FC236}">
                    <a16:creationId xmlns:a16="http://schemas.microsoft.com/office/drawing/2014/main" id="{4B41C75B-F80A-4FD0-B1BE-56B30ECAE20E}"/>
                  </a:ext>
                </a:extLst>
              </p:cNvPr>
              <p:cNvSpPr/>
              <p:nvPr/>
            </p:nvSpPr>
            <p:spPr>
              <a:xfrm>
                <a:off x="6844534" y="284687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89" name="วงรี 88">
                <a:extLst>
                  <a:ext uri="{FF2B5EF4-FFF2-40B4-BE49-F238E27FC236}">
                    <a16:creationId xmlns:a16="http://schemas.microsoft.com/office/drawing/2014/main" id="{6E7786C0-A46F-4381-8D9D-7B9F8A2056D0}"/>
                  </a:ext>
                </a:extLst>
              </p:cNvPr>
              <p:cNvSpPr/>
              <p:nvPr/>
            </p:nvSpPr>
            <p:spPr>
              <a:xfrm>
                <a:off x="6844534" y="30468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90" name="วงรี 89">
                <a:extLst>
                  <a:ext uri="{FF2B5EF4-FFF2-40B4-BE49-F238E27FC236}">
                    <a16:creationId xmlns:a16="http://schemas.microsoft.com/office/drawing/2014/main" id="{1E352FA3-EDA1-40E7-926E-C03C10A26667}"/>
                  </a:ext>
                </a:extLst>
              </p:cNvPr>
              <p:cNvSpPr/>
              <p:nvPr/>
            </p:nvSpPr>
            <p:spPr>
              <a:xfrm>
                <a:off x="6844534" y="32469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</p:grpSp>
        <p:grpSp>
          <p:nvGrpSpPr>
            <p:cNvPr id="125" name="กลุ่ม 124">
              <a:extLst>
                <a:ext uri="{FF2B5EF4-FFF2-40B4-BE49-F238E27FC236}">
                  <a16:creationId xmlns:a16="http://schemas.microsoft.com/office/drawing/2014/main" id="{2A7EF110-C613-43EC-A91B-8724C8B7B2A1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2133939" y="4354181"/>
              <a:ext cx="347486" cy="982634"/>
              <a:chOff x="6264894" y="1446698"/>
              <a:chExt cx="759640" cy="1984379"/>
            </a:xfrm>
          </p:grpSpPr>
          <p:sp>
            <p:nvSpPr>
              <p:cNvPr id="126" name="วงรี 125">
                <a:extLst>
                  <a:ext uri="{FF2B5EF4-FFF2-40B4-BE49-F238E27FC236}">
                    <a16:creationId xmlns:a16="http://schemas.microsoft.com/office/drawing/2014/main" id="{087B597C-BD80-4707-83EB-0CA0D38815FA}"/>
                  </a:ext>
                </a:extLst>
              </p:cNvPr>
              <p:cNvSpPr/>
              <p:nvPr/>
            </p:nvSpPr>
            <p:spPr>
              <a:xfrm>
                <a:off x="6264894" y="14508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27" name="วงรี 126">
                <a:extLst>
                  <a:ext uri="{FF2B5EF4-FFF2-40B4-BE49-F238E27FC236}">
                    <a16:creationId xmlns:a16="http://schemas.microsoft.com/office/drawing/2014/main" id="{BCDC5252-3B1F-4471-83D6-157DD3488F1D}"/>
                  </a:ext>
                </a:extLst>
              </p:cNvPr>
              <p:cNvSpPr/>
              <p:nvPr/>
            </p:nvSpPr>
            <p:spPr>
              <a:xfrm>
                <a:off x="6264894" y="16508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28" name="วงรี 127">
                <a:extLst>
                  <a:ext uri="{FF2B5EF4-FFF2-40B4-BE49-F238E27FC236}">
                    <a16:creationId xmlns:a16="http://schemas.microsoft.com/office/drawing/2014/main" id="{72F01A66-27AA-4D43-B117-96BE8EDDD1AF}"/>
                  </a:ext>
                </a:extLst>
              </p:cNvPr>
              <p:cNvSpPr/>
              <p:nvPr/>
            </p:nvSpPr>
            <p:spPr>
              <a:xfrm>
                <a:off x="6264894" y="185090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29" name="วงรี 128">
                <a:extLst>
                  <a:ext uri="{FF2B5EF4-FFF2-40B4-BE49-F238E27FC236}">
                    <a16:creationId xmlns:a16="http://schemas.microsoft.com/office/drawing/2014/main" id="{C442AD09-F6A2-41BE-B9D4-C779372A7A48}"/>
                  </a:ext>
                </a:extLst>
              </p:cNvPr>
              <p:cNvSpPr/>
              <p:nvPr/>
            </p:nvSpPr>
            <p:spPr>
              <a:xfrm>
                <a:off x="6264894" y="205092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30" name="วงรี 129">
                <a:extLst>
                  <a:ext uri="{FF2B5EF4-FFF2-40B4-BE49-F238E27FC236}">
                    <a16:creationId xmlns:a16="http://schemas.microsoft.com/office/drawing/2014/main" id="{8F9C1533-F358-403F-9407-C2827AD41DB8}"/>
                  </a:ext>
                </a:extLst>
              </p:cNvPr>
              <p:cNvSpPr/>
              <p:nvPr/>
            </p:nvSpPr>
            <p:spPr>
              <a:xfrm>
                <a:off x="6264894" y="22509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31" name="วงรี 130">
                <a:extLst>
                  <a:ext uri="{FF2B5EF4-FFF2-40B4-BE49-F238E27FC236}">
                    <a16:creationId xmlns:a16="http://schemas.microsoft.com/office/drawing/2014/main" id="{E9409C88-8E7C-42F9-AD4C-AC78A21D9EDD}"/>
                  </a:ext>
                </a:extLst>
              </p:cNvPr>
              <p:cNvSpPr/>
              <p:nvPr/>
            </p:nvSpPr>
            <p:spPr>
              <a:xfrm>
                <a:off x="6264894" y="24509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32" name="วงรี 131">
                <a:extLst>
                  <a:ext uri="{FF2B5EF4-FFF2-40B4-BE49-F238E27FC236}">
                    <a16:creationId xmlns:a16="http://schemas.microsoft.com/office/drawing/2014/main" id="{4A7409C7-A987-4C36-8B3B-A5AC75002AAA}"/>
                  </a:ext>
                </a:extLst>
              </p:cNvPr>
              <p:cNvSpPr/>
              <p:nvPr/>
            </p:nvSpPr>
            <p:spPr>
              <a:xfrm>
                <a:off x="6264894" y="265100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33" name="วงรี 132">
                <a:extLst>
                  <a:ext uri="{FF2B5EF4-FFF2-40B4-BE49-F238E27FC236}">
                    <a16:creationId xmlns:a16="http://schemas.microsoft.com/office/drawing/2014/main" id="{8EE3D0AA-B694-4139-92D2-BD8E66EA6B63}"/>
                  </a:ext>
                </a:extLst>
              </p:cNvPr>
              <p:cNvSpPr/>
              <p:nvPr/>
            </p:nvSpPr>
            <p:spPr>
              <a:xfrm>
                <a:off x="6264894" y="285102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34" name="วงรี 133">
                <a:extLst>
                  <a:ext uri="{FF2B5EF4-FFF2-40B4-BE49-F238E27FC236}">
                    <a16:creationId xmlns:a16="http://schemas.microsoft.com/office/drawing/2014/main" id="{2BB0E1F4-1047-4408-8BFD-B5A0D565A2E6}"/>
                  </a:ext>
                </a:extLst>
              </p:cNvPr>
              <p:cNvSpPr/>
              <p:nvPr/>
            </p:nvSpPr>
            <p:spPr>
              <a:xfrm>
                <a:off x="6264894" y="30510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 dirty="0"/>
              </a:p>
            </p:txBody>
          </p:sp>
          <p:sp>
            <p:nvSpPr>
              <p:cNvPr id="135" name="วงรี 134">
                <a:extLst>
                  <a:ext uri="{FF2B5EF4-FFF2-40B4-BE49-F238E27FC236}">
                    <a16:creationId xmlns:a16="http://schemas.microsoft.com/office/drawing/2014/main" id="{0EF7C8D2-A0BA-42DF-A4B3-7E8357F14533}"/>
                  </a:ext>
                </a:extLst>
              </p:cNvPr>
              <p:cNvSpPr/>
              <p:nvPr/>
            </p:nvSpPr>
            <p:spPr>
              <a:xfrm>
                <a:off x="6264894" y="32510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36" name="วงรี 135">
                <a:extLst>
                  <a:ext uri="{FF2B5EF4-FFF2-40B4-BE49-F238E27FC236}">
                    <a16:creationId xmlns:a16="http://schemas.microsoft.com/office/drawing/2014/main" id="{BE23256E-38DF-49B1-93AC-78B4911E571A}"/>
                  </a:ext>
                </a:extLst>
              </p:cNvPr>
              <p:cNvSpPr/>
              <p:nvPr/>
            </p:nvSpPr>
            <p:spPr>
              <a:xfrm>
                <a:off x="6554714" y="14487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37" name="วงรี 136">
                <a:extLst>
                  <a:ext uri="{FF2B5EF4-FFF2-40B4-BE49-F238E27FC236}">
                    <a16:creationId xmlns:a16="http://schemas.microsoft.com/office/drawing/2014/main" id="{D2EBBCA6-A58E-409A-8BB1-46096F953522}"/>
                  </a:ext>
                </a:extLst>
              </p:cNvPr>
              <p:cNvSpPr/>
              <p:nvPr/>
            </p:nvSpPr>
            <p:spPr>
              <a:xfrm>
                <a:off x="6554714" y="16488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38" name="วงรี 137">
                <a:extLst>
                  <a:ext uri="{FF2B5EF4-FFF2-40B4-BE49-F238E27FC236}">
                    <a16:creationId xmlns:a16="http://schemas.microsoft.com/office/drawing/2014/main" id="{4EAA18AD-D225-4CAB-A830-06A73C29BA6B}"/>
                  </a:ext>
                </a:extLst>
              </p:cNvPr>
              <p:cNvSpPr/>
              <p:nvPr/>
            </p:nvSpPr>
            <p:spPr>
              <a:xfrm>
                <a:off x="6554714" y="184882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39" name="วงรี 138">
                <a:extLst>
                  <a:ext uri="{FF2B5EF4-FFF2-40B4-BE49-F238E27FC236}">
                    <a16:creationId xmlns:a16="http://schemas.microsoft.com/office/drawing/2014/main" id="{0C1FF6D6-BAFB-4890-BDAF-0321109E106E}"/>
                  </a:ext>
                </a:extLst>
              </p:cNvPr>
              <p:cNvSpPr/>
              <p:nvPr/>
            </p:nvSpPr>
            <p:spPr>
              <a:xfrm>
                <a:off x="6554714" y="204885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40" name="วงรี 139">
                <a:extLst>
                  <a:ext uri="{FF2B5EF4-FFF2-40B4-BE49-F238E27FC236}">
                    <a16:creationId xmlns:a16="http://schemas.microsoft.com/office/drawing/2014/main" id="{42CAA703-0698-4B2C-89D9-7623CE92359A}"/>
                  </a:ext>
                </a:extLst>
              </p:cNvPr>
              <p:cNvSpPr/>
              <p:nvPr/>
            </p:nvSpPr>
            <p:spPr>
              <a:xfrm>
                <a:off x="6554714" y="22488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41" name="วงรี 140">
                <a:extLst>
                  <a:ext uri="{FF2B5EF4-FFF2-40B4-BE49-F238E27FC236}">
                    <a16:creationId xmlns:a16="http://schemas.microsoft.com/office/drawing/2014/main" id="{DA7B4F7D-1D18-420D-8433-F99DF2BFD5EB}"/>
                  </a:ext>
                </a:extLst>
              </p:cNvPr>
              <p:cNvSpPr/>
              <p:nvPr/>
            </p:nvSpPr>
            <p:spPr>
              <a:xfrm>
                <a:off x="6554714" y="24489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42" name="วงรี 141">
                <a:extLst>
                  <a:ext uri="{FF2B5EF4-FFF2-40B4-BE49-F238E27FC236}">
                    <a16:creationId xmlns:a16="http://schemas.microsoft.com/office/drawing/2014/main" id="{AE91FF48-3E09-4F8A-AF4D-3AA54B047A9E}"/>
                  </a:ext>
                </a:extLst>
              </p:cNvPr>
              <p:cNvSpPr/>
              <p:nvPr/>
            </p:nvSpPr>
            <p:spPr>
              <a:xfrm>
                <a:off x="6554714" y="264892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43" name="วงรี 142">
                <a:extLst>
                  <a:ext uri="{FF2B5EF4-FFF2-40B4-BE49-F238E27FC236}">
                    <a16:creationId xmlns:a16="http://schemas.microsoft.com/office/drawing/2014/main" id="{813DCB89-6B66-45B5-8F7E-7706E9A8160B}"/>
                  </a:ext>
                </a:extLst>
              </p:cNvPr>
              <p:cNvSpPr/>
              <p:nvPr/>
            </p:nvSpPr>
            <p:spPr>
              <a:xfrm>
                <a:off x="6554714" y="284895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44" name="วงรี 143">
                <a:extLst>
                  <a:ext uri="{FF2B5EF4-FFF2-40B4-BE49-F238E27FC236}">
                    <a16:creationId xmlns:a16="http://schemas.microsoft.com/office/drawing/2014/main" id="{9795BA4E-5DC0-4DD6-A85F-8EA0857D4AD7}"/>
                  </a:ext>
                </a:extLst>
              </p:cNvPr>
              <p:cNvSpPr/>
              <p:nvPr/>
            </p:nvSpPr>
            <p:spPr>
              <a:xfrm>
                <a:off x="6554714" y="30489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45" name="วงรี 144">
                <a:extLst>
                  <a:ext uri="{FF2B5EF4-FFF2-40B4-BE49-F238E27FC236}">
                    <a16:creationId xmlns:a16="http://schemas.microsoft.com/office/drawing/2014/main" id="{E029C643-64FC-489A-961F-BA499DD96B5F}"/>
                  </a:ext>
                </a:extLst>
              </p:cNvPr>
              <p:cNvSpPr/>
              <p:nvPr/>
            </p:nvSpPr>
            <p:spPr>
              <a:xfrm>
                <a:off x="6554714" y="32490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46" name="วงรี 145">
                <a:extLst>
                  <a:ext uri="{FF2B5EF4-FFF2-40B4-BE49-F238E27FC236}">
                    <a16:creationId xmlns:a16="http://schemas.microsoft.com/office/drawing/2014/main" id="{30AB53CB-BFBE-474D-AB48-F68DE0EE987E}"/>
                  </a:ext>
                </a:extLst>
              </p:cNvPr>
              <p:cNvSpPr/>
              <p:nvPr/>
            </p:nvSpPr>
            <p:spPr>
              <a:xfrm>
                <a:off x="6844534" y="14466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47" name="วงรี 146">
                <a:extLst>
                  <a:ext uri="{FF2B5EF4-FFF2-40B4-BE49-F238E27FC236}">
                    <a16:creationId xmlns:a16="http://schemas.microsoft.com/office/drawing/2014/main" id="{086C549C-08DF-463C-8A3D-A381ADCD4108}"/>
                  </a:ext>
                </a:extLst>
              </p:cNvPr>
              <p:cNvSpPr/>
              <p:nvPr/>
            </p:nvSpPr>
            <p:spPr>
              <a:xfrm>
                <a:off x="6844534" y="16467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48" name="วงรี 147">
                <a:extLst>
                  <a:ext uri="{FF2B5EF4-FFF2-40B4-BE49-F238E27FC236}">
                    <a16:creationId xmlns:a16="http://schemas.microsoft.com/office/drawing/2014/main" id="{613A26D6-D114-4DB7-BF7A-3D4A1680BF71}"/>
                  </a:ext>
                </a:extLst>
              </p:cNvPr>
              <p:cNvSpPr/>
              <p:nvPr/>
            </p:nvSpPr>
            <p:spPr>
              <a:xfrm>
                <a:off x="6844534" y="184674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49" name="วงรี 148">
                <a:extLst>
                  <a:ext uri="{FF2B5EF4-FFF2-40B4-BE49-F238E27FC236}">
                    <a16:creationId xmlns:a16="http://schemas.microsoft.com/office/drawing/2014/main" id="{E27DDA30-C4D6-4AA2-ACA1-1D3C030E1D72}"/>
                  </a:ext>
                </a:extLst>
              </p:cNvPr>
              <p:cNvSpPr/>
              <p:nvPr/>
            </p:nvSpPr>
            <p:spPr>
              <a:xfrm>
                <a:off x="6844534" y="204677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50" name="วงรี 149">
                <a:extLst>
                  <a:ext uri="{FF2B5EF4-FFF2-40B4-BE49-F238E27FC236}">
                    <a16:creationId xmlns:a16="http://schemas.microsoft.com/office/drawing/2014/main" id="{0CA6F531-E93D-4AA4-8F21-C6AB8CC24A7C}"/>
                  </a:ext>
                </a:extLst>
              </p:cNvPr>
              <p:cNvSpPr/>
              <p:nvPr/>
            </p:nvSpPr>
            <p:spPr>
              <a:xfrm>
                <a:off x="6844534" y="22467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51" name="วงรี 150">
                <a:extLst>
                  <a:ext uri="{FF2B5EF4-FFF2-40B4-BE49-F238E27FC236}">
                    <a16:creationId xmlns:a16="http://schemas.microsoft.com/office/drawing/2014/main" id="{56D3A951-4DAE-4497-A1BF-9DE01A1283E0}"/>
                  </a:ext>
                </a:extLst>
              </p:cNvPr>
              <p:cNvSpPr/>
              <p:nvPr/>
            </p:nvSpPr>
            <p:spPr>
              <a:xfrm>
                <a:off x="6844534" y="24468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52" name="วงรี 151">
                <a:extLst>
                  <a:ext uri="{FF2B5EF4-FFF2-40B4-BE49-F238E27FC236}">
                    <a16:creationId xmlns:a16="http://schemas.microsoft.com/office/drawing/2014/main" id="{56624583-3AF1-434C-947B-DC01822C50CB}"/>
                  </a:ext>
                </a:extLst>
              </p:cNvPr>
              <p:cNvSpPr/>
              <p:nvPr/>
            </p:nvSpPr>
            <p:spPr>
              <a:xfrm>
                <a:off x="6844534" y="264684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53" name="วงรี 152">
                <a:extLst>
                  <a:ext uri="{FF2B5EF4-FFF2-40B4-BE49-F238E27FC236}">
                    <a16:creationId xmlns:a16="http://schemas.microsoft.com/office/drawing/2014/main" id="{FFB94250-93F7-44D7-B0D3-00F3B7A4F59C}"/>
                  </a:ext>
                </a:extLst>
              </p:cNvPr>
              <p:cNvSpPr/>
              <p:nvPr/>
            </p:nvSpPr>
            <p:spPr>
              <a:xfrm>
                <a:off x="6844534" y="284687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54" name="วงรี 153">
                <a:extLst>
                  <a:ext uri="{FF2B5EF4-FFF2-40B4-BE49-F238E27FC236}">
                    <a16:creationId xmlns:a16="http://schemas.microsoft.com/office/drawing/2014/main" id="{693A4000-C711-4213-881F-46174FD1239A}"/>
                  </a:ext>
                </a:extLst>
              </p:cNvPr>
              <p:cNvSpPr/>
              <p:nvPr/>
            </p:nvSpPr>
            <p:spPr>
              <a:xfrm>
                <a:off x="6844534" y="30468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55" name="วงรี 154">
                <a:extLst>
                  <a:ext uri="{FF2B5EF4-FFF2-40B4-BE49-F238E27FC236}">
                    <a16:creationId xmlns:a16="http://schemas.microsoft.com/office/drawing/2014/main" id="{10DCF3F5-3C48-4642-B133-E3CC79C23C10}"/>
                  </a:ext>
                </a:extLst>
              </p:cNvPr>
              <p:cNvSpPr/>
              <p:nvPr/>
            </p:nvSpPr>
            <p:spPr>
              <a:xfrm>
                <a:off x="6844534" y="32469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</p:grpSp>
        <p:grpSp>
          <p:nvGrpSpPr>
            <p:cNvPr id="156" name="กลุ่ม 155">
              <a:extLst>
                <a:ext uri="{FF2B5EF4-FFF2-40B4-BE49-F238E27FC236}">
                  <a16:creationId xmlns:a16="http://schemas.microsoft.com/office/drawing/2014/main" id="{B958616B-DD23-408E-8662-7F1436CDCE4F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3466326" y="573401"/>
              <a:ext cx="347486" cy="982634"/>
              <a:chOff x="6264894" y="1446698"/>
              <a:chExt cx="759640" cy="1984379"/>
            </a:xfrm>
          </p:grpSpPr>
          <p:sp>
            <p:nvSpPr>
              <p:cNvPr id="157" name="วงรี 156">
                <a:extLst>
                  <a:ext uri="{FF2B5EF4-FFF2-40B4-BE49-F238E27FC236}">
                    <a16:creationId xmlns:a16="http://schemas.microsoft.com/office/drawing/2014/main" id="{880946A2-5350-4B72-B3CF-3372A2D75CBF}"/>
                  </a:ext>
                </a:extLst>
              </p:cNvPr>
              <p:cNvSpPr/>
              <p:nvPr/>
            </p:nvSpPr>
            <p:spPr>
              <a:xfrm>
                <a:off x="6264894" y="14508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58" name="วงรี 157">
                <a:extLst>
                  <a:ext uri="{FF2B5EF4-FFF2-40B4-BE49-F238E27FC236}">
                    <a16:creationId xmlns:a16="http://schemas.microsoft.com/office/drawing/2014/main" id="{3CE03E15-6C83-422D-BD88-166AD688CF2E}"/>
                  </a:ext>
                </a:extLst>
              </p:cNvPr>
              <p:cNvSpPr/>
              <p:nvPr/>
            </p:nvSpPr>
            <p:spPr>
              <a:xfrm>
                <a:off x="6264894" y="16508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59" name="วงรี 158">
                <a:extLst>
                  <a:ext uri="{FF2B5EF4-FFF2-40B4-BE49-F238E27FC236}">
                    <a16:creationId xmlns:a16="http://schemas.microsoft.com/office/drawing/2014/main" id="{908F4668-BA50-42FC-A8E3-4423F5A64ABC}"/>
                  </a:ext>
                </a:extLst>
              </p:cNvPr>
              <p:cNvSpPr/>
              <p:nvPr/>
            </p:nvSpPr>
            <p:spPr>
              <a:xfrm>
                <a:off x="6264894" y="185090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60" name="วงรี 159">
                <a:extLst>
                  <a:ext uri="{FF2B5EF4-FFF2-40B4-BE49-F238E27FC236}">
                    <a16:creationId xmlns:a16="http://schemas.microsoft.com/office/drawing/2014/main" id="{524554F2-A4AB-4A2E-91DE-4B0CB4B448EB}"/>
                  </a:ext>
                </a:extLst>
              </p:cNvPr>
              <p:cNvSpPr/>
              <p:nvPr/>
            </p:nvSpPr>
            <p:spPr>
              <a:xfrm>
                <a:off x="6264894" y="205092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61" name="วงรี 160">
                <a:extLst>
                  <a:ext uri="{FF2B5EF4-FFF2-40B4-BE49-F238E27FC236}">
                    <a16:creationId xmlns:a16="http://schemas.microsoft.com/office/drawing/2014/main" id="{F3F51107-801F-4372-8E4D-3C58FA1B92B3}"/>
                  </a:ext>
                </a:extLst>
              </p:cNvPr>
              <p:cNvSpPr/>
              <p:nvPr/>
            </p:nvSpPr>
            <p:spPr>
              <a:xfrm>
                <a:off x="6264894" y="22509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62" name="วงรี 161">
                <a:extLst>
                  <a:ext uri="{FF2B5EF4-FFF2-40B4-BE49-F238E27FC236}">
                    <a16:creationId xmlns:a16="http://schemas.microsoft.com/office/drawing/2014/main" id="{5D800A4B-1832-4643-A216-53E717B7A80C}"/>
                  </a:ext>
                </a:extLst>
              </p:cNvPr>
              <p:cNvSpPr/>
              <p:nvPr/>
            </p:nvSpPr>
            <p:spPr>
              <a:xfrm>
                <a:off x="6264894" y="24509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63" name="วงรี 162">
                <a:extLst>
                  <a:ext uri="{FF2B5EF4-FFF2-40B4-BE49-F238E27FC236}">
                    <a16:creationId xmlns:a16="http://schemas.microsoft.com/office/drawing/2014/main" id="{BCF1EB5A-DBFC-4179-958C-1B9118471259}"/>
                  </a:ext>
                </a:extLst>
              </p:cNvPr>
              <p:cNvSpPr/>
              <p:nvPr/>
            </p:nvSpPr>
            <p:spPr>
              <a:xfrm>
                <a:off x="6264894" y="265100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64" name="วงรี 163">
                <a:extLst>
                  <a:ext uri="{FF2B5EF4-FFF2-40B4-BE49-F238E27FC236}">
                    <a16:creationId xmlns:a16="http://schemas.microsoft.com/office/drawing/2014/main" id="{43A2364B-8D4A-4104-BC92-43A3EBCF0585}"/>
                  </a:ext>
                </a:extLst>
              </p:cNvPr>
              <p:cNvSpPr/>
              <p:nvPr/>
            </p:nvSpPr>
            <p:spPr>
              <a:xfrm>
                <a:off x="6264894" y="285102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65" name="วงรี 164">
                <a:extLst>
                  <a:ext uri="{FF2B5EF4-FFF2-40B4-BE49-F238E27FC236}">
                    <a16:creationId xmlns:a16="http://schemas.microsoft.com/office/drawing/2014/main" id="{2009CE0F-1418-4A64-9EF9-E61143263B5C}"/>
                  </a:ext>
                </a:extLst>
              </p:cNvPr>
              <p:cNvSpPr/>
              <p:nvPr/>
            </p:nvSpPr>
            <p:spPr>
              <a:xfrm>
                <a:off x="6264894" y="30510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 dirty="0"/>
              </a:p>
            </p:txBody>
          </p:sp>
          <p:sp>
            <p:nvSpPr>
              <p:cNvPr id="166" name="วงรี 165">
                <a:extLst>
                  <a:ext uri="{FF2B5EF4-FFF2-40B4-BE49-F238E27FC236}">
                    <a16:creationId xmlns:a16="http://schemas.microsoft.com/office/drawing/2014/main" id="{AD5C2724-F24C-49C5-B5E1-775DEA13487D}"/>
                  </a:ext>
                </a:extLst>
              </p:cNvPr>
              <p:cNvSpPr/>
              <p:nvPr/>
            </p:nvSpPr>
            <p:spPr>
              <a:xfrm>
                <a:off x="6264894" y="32510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67" name="วงรี 166">
                <a:extLst>
                  <a:ext uri="{FF2B5EF4-FFF2-40B4-BE49-F238E27FC236}">
                    <a16:creationId xmlns:a16="http://schemas.microsoft.com/office/drawing/2014/main" id="{072B9939-058B-4D80-947C-409EF176F8F8}"/>
                  </a:ext>
                </a:extLst>
              </p:cNvPr>
              <p:cNvSpPr/>
              <p:nvPr/>
            </p:nvSpPr>
            <p:spPr>
              <a:xfrm>
                <a:off x="6554714" y="14487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68" name="วงรี 167">
                <a:extLst>
                  <a:ext uri="{FF2B5EF4-FFF2-40B4-BE49-F238E27FC236}">
                    <a16:creationId xmlns:a16="http://schemas.microsoft.com/office/drawing/2014/main" id="{FD8A0C7A-2F21-40E4-A570-653933483C2A}"/>
                  </a:ext>
                </a:extLst>
              </p:cNvPr>
              <p:cNvSpPr/>
              <p:nvPr/>
            </p:nvSpPr>
            <p:spPr>
              <a:xfrm>
                <a:off x="6554714" y="16488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69" name="วงรี 168">
                <a:extLst>
                  <a:ext uri="{FF2B5EF4-FFF2-40B4-BE49-F238E27FC236}">
                    <a16:creationId xmlns:a16="http://schemas.microsoft.com/office/drawing/2014/main" id="{4D647E18-E96F-4C4F-8BF3-5C1EA031B938}"/>
                  </a:ext>
                </a:extLst>
              </p:cNvPr>
              <p:cNvSpPr/>
              <p:nvPr/>
            </p:nvSpPr>
            <p:spPr>
              <a:xfrm>
                <a:off x="6554714" y="184882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70" name="วงรี 169">
                <a:extLst>
                  <a:ext uri="{FF2B5EF4-FFF2-40B4-BE49-F238E27FC236}">
                    <a16:creationId xmlns:a16="http://schemas.microsoft.com/office/drawing/2014/main" id="{9035A499-ABAB-46EA-A7A5-5E21EF272C51}"/>
                  </a:ext>
                </a:extLst>
              </p:cNvPr>
              <p:cNvSpPr/>
              <p:nvPr/>
            </p:nvSpPr>
            <p:spPr>
              <a:xfrm>
                <a:off x="6554714" y="204885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71" name="วงรี 170">
                <a:extLst>
                  <a:ext uri="{FF2B5EF4-FFF2-40B4-BE49-F238E27FC236}">
                    <a16:creationId xmlns:a16="http://schemas.microsoft.com/office/drawing/2014/main" id="{EC45FC70-FF67-4A0B-9F65-AC60DB5DD75A}"/>
                  </a:ext>
                </a:extLst>
              </p:cNvPr>
              <p:cNvSpPr/>
              <p:nvPr/>
            </p:nvSpPr>
            <p:spPr>
              <a:xfrm>
                <a:off x="6554714" y="22488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72" name="วงรี 171">
                <a:extLst>
                  <a:ext uri="{FF2B5EF4-FFF2-40B4-BE49-F238E27FC236}">
                    <a16:creationId xmlns:a16="http://schemas.microsoft.com/office/drawing/2014/main" id="{3225911A-5A7F-4A6A-8D60-167EE0612ED8}"/>
                  </a:ext>
                </a:extLst>
              </p:cNvPr>
              <p:cNvSpPr/>
              <p:nvPr/>
            </p:nvSpPr>
            <p:spPr>
              <a:xfrm>
                <a:off x="6554714" y="24489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73" name="วงรี 172">
                <a:extLst>
                  <a:ext uri="{FF2B5EF4-FFF2-40B4-BE49-F238E27FC236}">
                    <a16:creationId xmlns:a16="http://schemas.microsoft.com/office/drawing/2014/main" id="{779E656A-5DB3-43FD-A294-C984D27F3ECA}"/>
                  </a:ext>
                </a:extLst>
              </p:cNvPr>
              <p:cNvSpPr/>
              <p:nvPr/>
            </p:nvSpPr>
            <p:spPr>
              <a:xfrm>
                <a:off x="6554714" y="264892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74" name="วงรี 173">
                <a:extLst>
                  <a:ext uri="{FF2B5EF4-FFF2-40B4-BE49-F238E27FC236}">
                    <a16:creationId xmlns:a16="http://schemas.microsoft.com/office/drawing/2014/main" id="{A14C5DAE-6A71-40BD-9109-F1EFE7D9D5B1}"/>
                  </a:ext>
                </a:extLst>
              </p:cNvPr>
              <p:cNvSpPr/>
              <p:nvPr/>
            </p:nvSpPr>
            <p:spPr>
              <a:xfrm>
                <a:off x="6554714" y="284895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75" name="วงรี 174">
                <a:extLst>
                  <a:ext uri="{FF2B5EF4-FFF2-40B4-BE49-F238E27FC236}">
                    <a16:creationId xmlns:a16="http://schemas.microsoft.com/office/drawing/2014/main" id="{1C726E50-D9AB-44F7-B09D-260EA4A097D2}"/>
                  </a:ext>
                </a:extLst>
              </p:cNvPr>
              <p:cNvSpPr/>
              <p:nvPr/>
            </p:nvSpPr>
            <p:spPr>
              <a:xfrm>
                <a:off x="6554714" y="30489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76" name="วงรี 175">
                <a:extLst>
                  <a:ext uri="{FF2B5EF4-FFF2-40B4-BE49-F238E27FC236}">
                    <a16:creationId xmlns:a16="http://schemas.microsoft.com/office/drawing/2014/main" id="{3381DF47-4EEC-4C5D-806D-331FFB99EDBB}"/>
                  </a:ext>
                </a:extLst>
              </p:cNvPr>
              <p:cNvSpPr/>
              <p:nvPr/>
            </p:nvSpPr>
            <p:spPr>
              <a:xfrm>
                <a:off x="6554714" y="32490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77" name="วงรี 176">
                <a:extLst>
                  <a:ext uri="{FF2B5EF4-FFF2-40B4-BE49-F238E27FC236}">
                    <a16:creationId xmlns:a16="http://schemas.microsoft.com/office/drawing/2014/main" id="{B1A7197B-B98D-40DE-BF72-B4830EC03030}"/>
                  </a:ext>
                </a:extLst>
              </p:cNvPr>
              <p:cNvSpPr/>
              <p:nvPr/>
            </p:nvSpPr>
            <p:spPr>
              <a:xfrm>
                <a:off x="6844534" y="14466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78" name="วงรี 177">
                <a:extLst>
                  <a:ext uri="{FF2B5EF4-FFF2-40B4-BE49-F238E27FC236}">
                    <a16:creationId xmlns:a16="http://schemas.microsoft.com/office/drawing/2014/main" id="{82DF469E-A085-4039-88CB-3969DA384FDB}"/>
                  </a:ext>
                </a:extLst>
              </p:cNvPr>
              <p:cNvSpPr/>
              <p:nvPr/>
            </p:nvSpPr>
            <p:spPr>
              <a:xfrm>
                <a:off x="6844534" y="16467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79" name="วงรี 178">
                <a:extLst>
                  <a:ext uri="{FF2B5EF4-FFF2-40B4-BE49-F238E27FC236}">
                    <a16:creationId xmlns:a16="http://schemas.microsoft.com/office/drawing/2014/main" id="{2114E414-B577-4702-8E7D-052C8EB01B12}"/>
                  </a:ext>
                </a:extLst>
              </p:cNvPr>
              <p:cNvSpPr/>
              <p:nvPr/>
            </p:nvSpPr>
            <p:spPr>
              <a:xfrm>
                <a:off x="6844534" y="184674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80" name="วงรี 179">
                <a:extLst>
                  <a:ext uri="{FF2B5EF4-FFF2-40B4-BE49-F238E27FC236}">
                    <a16:creationId xmlns:a16="http://schemas.microsoft.com/office/drawing/2014/main" id="{FAE97F4D-3390-442F-BABF-6A9F783CDAC4}"/>
                  </a:ext>
                </a:extLst>
              </p:cNvPr>
              <p:cNvSpPr/>
              <p:nvPr/>
            </p:nvSpPr>
            <p:spPr>
              <a:xfrm>
                <a:off x="6844534" y="204677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81" name="วงรี 180">
                <a:extLst>
                  <a:ext uri="{FF2B5EF4-FFF2-40B4-BE49-F238E27FC236}">
                    <a16:creationId xmlns:a16="http://schemas.microsoft.com/office/drawing/2014/main" id="{B7B57EE1-A657-484F-9702-2D432A5836E3}"/>
                  </a:ext>
                </a:extLst>
              </p:cNvPr>
              <p:cNvSpPr/>
              <p:nvPr/>
            </p:nvSpPr>
            <p:spPr>
              <a:xfrm>
                <a:off x="6844534" y="22467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82" name="วงรี 181">
                <a:extLst>
                  <a:ext uri="{FF2B5EF4-FFF2-40B4-BE49-F238E27FC236}">
                    <a16:creationId xmlns:a16="http://schemas.microsoft.com/office/drawing/2014/main" id="{C875F0C2-3305-4620-831F-EE6836698F44}"/>
                  </a:ext>
                </a:extLst>
              </p:cNvPr>
              <p:cNvSpPr/>
              <p:nvPr/>
            </p:nvSpPr>
            <p:spPr>
              <a:xfrm>
                <a:off x="6844534" y="24468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83" name="วงรี 182">
                <a:extLst>
                  <a:ext uri="{FF2B5EF4-FFF2-40B4-BE49-F238E27FC236}">
                    <a16:creationId xmlns:a16="http://schemas.microsoft.com/office/drawing/2014/main" id="{C1FB343C-CD22-433C-A738-ED6ED98C86CA}"/>
                  </a:ext>
                </a:extLst>
              </p:cNvPr>
              <p:cNvSpPr/>
              <p:nvPr/>
            </p:nvSpPr>
            <p:spPr>
              <a:xfrm>
                <a:off x="6844534" y="264684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84" name="วงรี 183">
                <a:extLst>
                  <a:ext uri="{FF2B5EF4-FFF2-40B4-BE49-F238E27FC236}">
                    <a16:creationId xmlns:a16="http://schemas.microsoft.com/office/drawing/2014/main" id="{AD1668AC-CF57-4C3A-B191-3854D89C3822}"/>
                  </a:ext>
                </a:extLst>
              </p:cNvPr>
              <p:cNvSpPr/>
              <p:nvPr/>
            </p:nvSpPr>
            <p:spPr>
              <a:xfrm>
                <a:off x="6844534" y="284687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85" name="วงรี 184">
                <a:extLst>
                  <a:ext uri="{FF2B5EF4-FFF2-40B4-BE49-F238E27FC236}">
                    <a16:creationId xmlns:a16="http://schemas.microsoft.com/office/drawing/2014/main" id="{E99753CA-0192-41F6-9B70-A541EFAEA4DB}"/>
                  </a:ext>
                </a:extLst>
              </p:cNvPr>
              <p:cNvSpPr/>
              <p:nvPr/>
            </p:nvSpPr>
            <p:spPr>
              <a:xfrm>
                <a:off x="6844534" y="30468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86" name="วงรี 185">
                <a:extLst>
                  <a:ext uri="{FF2B5EF4-FFF2-40B4-BE49-F238E27FC236}">
                    <a16:creationId xmlns:a16="http://schemas.microsoft.com/office/drawing/2014/main" id="{07334C29-3F9C-4309-BFD2-EEC5F7C587A2}"/>
                  </a:ext>
                </a:extLst>
              </p:cNvPr>
              <p:cNvSpPr/>
              <p:nvPr/>
            </p:nvSpPr>
            <p:spPr>
              <a:xfrm>
                <a:off x="6844534" y="32469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</p:grpSp>
        <p:sp>
          <p:nvSpPr>
            <p:cNvPr id="190" name="กากบาท 189">
              <a:extLst>
                <a:ext uri="{FF2B5EF4-FFF2-40B4-BE49-F238E27FC236}">
                  <a16:creationId xmlns:a16="http://schemas.microsoft.com/office/drawing/2014/main" id="{5388398A-A471-4266-9A27-E079256CC8C9}"/>
                </a:ext>
              </a:extLst>
            </p:cNvPr>
            <p:cNvSpPr/>
            <p:nvPr/>
          </p:nvSpPr>
          <p:spPr>
            <a:xfrm rot="1087668">
              <a:off x="1191653" y="4451977"/>
              <a:ext cx="368040" cy="320174"/>
            </a:xfrm>
            <a:prstGeom prst="plus">
              <a:avLst>
                <a:gd name="adj" fmla="val 35728"/>
              </a:avLst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91" name="กากบาท 190">
              <a:extLst>
                <a:ext uri="{FF2B5EF4-FFF2-40B4-BE49-F238E27FC236}">
                  <a16:creationId xmlns:a16="http://schemas.microsoft.com/office/drawing/2014/main" id="{06CDAA93-E217-4258-9A54-4C325A9332B8}"/>
                </a:ext>
              </a:extLst>
            </p:cNvPr>
            <p:cNvSpPr/>
            <p:nvPr/>
          </p:nvSpPr>
          <p:spPr>
            <a:xfrm rot="1087668">
              <a:off x="6767399" y="1518757"/>
              <a:ext cx="368040" cy="320174"/>
            </a:xfrm>
            <a:prstGeom prst="plus">
              <a:avLst>
                <a:gd name="adj" fmla="val 35728"/>
              </a:avLst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92" name="กากบาท 191">
              <a:extLst>
                <a:ext uri="{FF2B5EF4-FFF2-40B4-BE49-F238E27FC236}">
                  <a16:creationId xmlns:a16="http://schemas.microsoft.com/office/drawing/2014/main" id="{E52586BA-A47A-4C67-BE1E-D768E320A5C8}"/>
                </a:ext>
              </a:extLst>
            </p:cNvPr>
            <p:cNvSpPr/>
            <p:nvPr/>
          </p:nvSpPr>
          <p:spPr>
            <a:xfrm rot="1087668">
              <a:off x="684864" y="1581020"/>
              <a:ext cx="620284" cy="500224"/>
            </a:xfrm>
            <a:prstGeom prst="plus">
              <a:avLst>
                <a:gd name="adj" fmla="val 35728"/>
              </a:avLst>
            </a:prstGeom>
            <a:solidFill>
              <a:srgbClr val="FDE92C">
                <a:alpha val="40000"/>
              </a:srgb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93" name="กากบาท 192">
              <a:extLst>
                <a:ext uri="{FF2B5EF4-FFF2-40B4-BE49-F238E27FC236}">
                  <a16:creationId xmlns:a16="http://schemas.microsoft.com/office/drawing/2014/main" id="{9279B430-86FD-4915-87E5-58413A3B8599}"/>
                </a:ext>
              </a:extLst>
            </p:cNvPr>
            <p:cNvSpPr/>
            <p:nvPr/>
          </p:nvSpPr>
          <p:spPr>
            <a:xfrm rot="20237040">
              <a:off x="1318434" y="452353"/>
              <a:ext cx="552915" cy="426604"/>
            </a:xfrm>
            <a:prstGeom prst="plus">
              <a:avLst>
                <a:gd name="adj" fmla="val 35728"/>
              </a:avLst>
            </a:prstGeom>
            <a:solidFill>
              <a:schemeClr val="accent4">
                <a:lumMod val="20000"/>
                <a:lumOff val="80000"/>
                <a:alpha val="90000"/>
              </a:scheme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 dirty="0"/>
            </a:p>
          </p:txBody>
        </p:sp>
        <p:sp>
          <p:nvSpPr>
            <p:cNvPr id="194" name="สี่เหลี่ยมผืนผ้า 193">
              <a:extLst>
                <a:ext uri="{FF2B5EF4-FFF2-40B4-BE49-F238E27FC236}">
                  <a16:creationId xmlns:a16="http://schemas.microsoft.com/office/drawing/2014/main" id="{07A72EC4-E108-4388-8109-4BECAA9C8258}"/>
                </a:ext>
              </a:extLst>
            </p:cNvPr>
            <p:cNvSpPr/>
            <p:nvPr/>
          </p:nvSpPr>
          <p:spPr>
            <a:xfrm>
              <a:off x="6241377" y="425127"/>
              <a:ext cx="330847" cy="305625"/>
            </a:xfrm>
            <a:prstGeom prst="rect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sp>
          <p:nvSpPr>
            <p:cNvPr id="195" name="สี่เหลี่ยมผืนผ้า 194">
              <a:extLst>
                <a:ext uri="{FF2B5EF4-FFF2-40B4-BE49-F238E27FC236}">
                  <a16:creationId xmlns:a16="http://schemas.microsoft.com/office/drawing/2014/main" id="{DB745DB9-E68C-4099-8BC1-067971DA25AE}"/>
                </a:ext>
              </a:extLst>
            </p:cNvPr>
            <p:cNvSpPr/>
            <p:nvPr/>
          </p:nvSpPr>
          <p:spPr>
            <a:xfrm>
              <a:off x="7961308" y="4240268"/>
              <a:ext cx="330847" cy="305625"/>
            </a:xfrm>
            <a:prstGeom prst="rect">
              <a:avLst/>
            </a:prstGeom>
            <a:noFill/>
            <a:ln w="28575">
              <a:solidFill>
                <a:srgbClr val="FEF9B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/>
            </a:p>
          </p:txBody>
        </p:sp>
        <p:grpSp>
          <p:nvGrpSpPr>
            <p:cNvPr id="196" name="กลุ่ม 195">
              <a:extLst>
                <a:ext uri="{FF2B5EF4-FFF2-40B4-BE49-F238E27FC236}">
                  <a16:creationId xmlns:a16="http://schemas.microsoft.com/office/drawing/2014/main" id="{1ED1FCA0-FE85-49B0-B8E6-2709E2BE3F0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010805" y="3407851"/>
              <a:ext cx="376162" cy="907724"/>
              <a:chOff x="6264894" y="1446698"/>
              <a:chExt cx="759640" cy="1984379"/>
            </a:xfrm>
          </p:grpSpPr>
          <p:sp>
            <p:nvSpPr>
              <p:cNvPr id="197" name="วงรี 196">
                <a:extLst>
                  <a:ext uri="{FF2B5EF4-FFF2-40B4-BE49-F238E27FC236}">
                    <a16:creationId xmlns:a16="http://schemas.microsoft.com/office/drawing/2014/main" id="{B21C1970-2128-49C3-9C00-8C4D8B5ABB22}"/>
                  </a:ext>
                </a:extLst>
              </p:cNvPr>
              <p:cNvSpPr/>
              <p:nvPr/>
            </p:nvSpPr>
            <p:spPr>
              <a:xfrm>
                <a:off x="6264894" y="14508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98" name="วงรี 197">
                <a:extLst>
                  <a:ext uri="{FF2B5EF4-FFF2-40B4-BE49-F238E27FC236}">
                    <a16:creationId xmlns:a16="http://schemas.microsoft.com/office/drawing/2014/main" id="{99D12FE0-9D89-4DCA-BE55-81A666A3DC64}"/>
                  </a:ext>
                </a:extLst>
              </p:cNvPr>
              <p:cNvSpPr/>
              <p:nvPr/>
            </p:nvSpPr>
            <p:spPr>
              <a:xfrm>
                <a:off x="6264894" y="16508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199" name="วงรี 198">
                <a:extLst>
                  <a:ext uri="{FF2B5EF4-FFF2-40B4-BE49-F238E27FC236}">
                    <a16:creationId xmlns:a16="http://schemas.microsoft.com/office/drawing/2014/main" id="{497810E9-68CB-444C-B53D-1DA8C12A8AC5}"/>
                  </a:ext>
                </a:extLst>
              </p:cNvPr>
              <p:cNvSpPr/>
              <p:nvPr/>
            </p:nvSpPr>
            <p:spPr>
              <a:xfrm>
                <a:off x="6264894" y="185090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00" name="วงรี 199">
                <a:extLst>
                  <a:ext uri="{FF2B5EF4-FFF2-40B4-BE49-F238E27FC236}">
                    <a16:creationId xmlns:a16="http://schemas.microsoft.com/office/drawing/2014/main" id="{A28FF609-F343-47FC-A527-377C8D8A3C93}"/>
                  </a:ext>
                </a:extLst>
              </p:cNvPr>
              <p:cNvSpPr/>
              <p:nvPr/>
            </p:nvSpPr>
            <p:spPr>
              <a:xfrm>
                <a:off x="6264894" y="205092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01" name="วงรี 200">
                <a:extLst>
                  <a:ext uri="{FF2B5EF4-FFF2-40B4-BE49-F238E27FC236}">
                    <a16:creationId xmlns:a16="http://schemas.microsoft.com/office/drawing/2014/main" id="{20C4603F-058E-4D02-9D62-323B1BACD948}"/>
                  </a:ext>
                </a:extLst>
              </p:cNvPr>
              <p:cNvSpPr/>
              <p:nvPr/>
            </p:nvSpPr>
            <p:spPr>
              <a:xfrm>
                <a:off x="6264894" y="22509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02" name="วงรี 201">
                <a:extLst>
                  <a:ext uri="{FF2B5EF4-FFF2-40B4-BE49-F238E27FC236}">
                    <a16:creationId xmlns:a16="http://schemas.microsoft.com/office/drawing/2014/main" id="{937B6F76-0969-485E-9D13-BFDDA29747B5}"/>
                  </a:ext>
                </a:extLst>
              </p:cNvPr>
              <p:cNvSpPr/>
              <p:nvPr/>
            </p:nvSpPr>
            <p:spPr>
              <a:xfrm>
                <a:off x="6264894" y="24509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03" name="วงรี 202">
                <a:extLst>
                  <a:ext uri="{FF2B5EF4-FFF2-40B4-BE49-F238E27FC236}">
                    <a16:creationId xmlns:a16="http://schemas.microsoft.com/office/drawing/2014/main" id="{1DF58B4A-A66B-4699-A37C-3F6987305D84}"/>
                  </a:ext>
                </a:extLst>
              </p:cNvPr>
              <p:cNvSpPr/>
              <p:nvPr/>
            </p:nvSpPr>
            <p:spPr>
              <a:xfrm>
                <a:off x="6264894" y="265100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04" name="วงรี 203">
                <a:extLst>
                  <a:ext uri="{FF2B5EF4-FFF2-40B4-BE49-F238E27FC236}">
                    <a16:creationId xmlns:a16="http://schemas.microsoft.com/office/drawing/2014/main" id="{7BB84F2F-07D2-4487-A2CE-362EFBDAEE8E}"/>
                  </a:ext>
                </a:extLst>
              </p:cNvPr>
              <p:cNvSpPr/>
              <p:nvPr/>
            </p:nvSpPr>
            <p:spPr>
              <a:xfrm>
                <a:off x="6264894" y="285102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05" name="วงรี 204">
                <a:extLst>
                  <a:ext uri="{FF2B5EF4-FFF2-40B4-BE49-F238E27FC236}">
                    <a16:creationId xmlns:a16="http://schemas.microsoft.com/office/drawing/2014/main" id="{4A16ED61-82D7-4D1C-8262-ED0B118D0E60}"/>
                  </a:ext>
                </a:extLst>
              </p:cNvPr>
              <p:cNvSpPr/>
              <p:nvPr/>
            </p:nvSpPr>
            <p:spPr>
              <a:xfrm>
                <a:off x="6264894" y="30510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 dirty="0"/>
              </a:p>
            </p:txBody>
          </p:sp>
          <p:sp>
            <p:nvSpPr>
              <p:cNvPr id="206" name="วงรี 205">
                <a:extLst>
                  <a:ext uri="{FF2B5EF4-FFF2-40B4-BE49-F238E27FC236}">
                    <a16:creationId xmlns:a16="http://schemas.microsoft.com/office/drawing/2014/main" id="{B6E1BE97-4B81-4356-B357-468CBC454F5D}"/>
                  </a:ext>
                </a:extLst>
              </p:cNvPr>
              <p:cNvSpPr/>
              <p:nvPr/>
            </p:nvSpPr>
            <p:spPr>
              <a:xfrm>
                <a:off x="6264894" y="32510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07" name="วงรี 206">
                <a:extLst>
                  <a:ext uri="{FF2B5EF4-FFF2-40B4-BE49-F238E27FC236}">
                    <a16:creationId xmlns:a16="http://schemas.microsoft.com/office/drawing/2014/main" id="{1B89C48D-F989-4854-8466-937575850FD9}"/>
                  </a:ext>
                </a:extLst>
              </p:cNvPr>
              <p:cNvSpPr/>
              <p:nvPr/>
            </p:nvSpPr>
            <p:spPr>
              <a:xfrm>
                <a:off x="6554714" y="14487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08" name="วงรี 207">
                <a:extLst>
                  <a:ext uri="{FF2B5EF4-FFF2-40B4-BE49-F238E27FC236}">
                    <a16:creationId xmlns:a16="http://schemas.microsoft.com/office/drawing/2014/main" id="{96C63366-8923-47D7-AA38-4C9BB4EF2BD6}"/>
                  </a:ext>
                </a:extLst>
              </p:cNvPr>
              <p:cNvSpPr/>
              <p:nvPr/>
            </p:nvSpPr>
            <p:spPr>
              <a:xfrm>
                <a:off x="6554714" y="16488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09" name="วงรี 208">
                <a:extLst>
                  <a:ext uri="{FF2B5EF4-FFF2-40B4-BE49-F238E27FC236}">
                    <a16:creationId xmlns:a16="http://schemas.microsoft.com/office/drawing/2014/main" id="{BF1800A9-E998-48BD-B122-08130C2F9023}"/>
                  </a:ext>
                </a:extLst>
              </p:cNvPr>
              <p:cNvSpPr/>
              <p:nvPr/>
            </p:nvSpPr>
            <p:spPr>
              <a:xfrm>
                <a:off x="6554714" y="184882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10" name="วงรี 209">
                <a:extLst>
                  <a:ext uri="{FF2B5EF4-FFF2-40B4-BE49-F238E27FC236}">
                    <a16:creationId xmlns:a16="http://schemas.microsoft.com/office/drawing/2014/main" id="{2E5538F9-9A0A-4AC9-AD17-8BE00BC56514}"/>
                  </a:ext>
                </a:extLst>
              </p:cNvPr>
              <p:cNvSpPr/>
              <p:nvPr/>
            </p:nvSpPr>
            <p:spPr>
              <a:xfrm>
                <a:off x="6554714" y="204885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11" name="วงรี 210">
                <a:extLst>
                  <a:ext uri="{FF2B5EF4-FFF2-40B4-BE49-F238E27FC236}">
                    <a16:creationId xmlns:a16="http://schemas.microsoft.com/office/drawing/2014/main" id="{2A9461A3-9C39-423A-A9BE-600880ECBB4A}"/>
                  </a:ext>
                </a:extLst>
              </p:cNvPr>
              <p:cNvSpPr/>
              <p:nvPr/>
            </p:nvSpPr>
            <p:spPr>
              <a:xfrm>
                <a:off x="6554714" y="22488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12" name="วงรี 211">
                <a:extLst>
                  <a:ext uri="{FF2B5EF4-FFF2-40B4-BE49-F238E27FC236}">
                    <a16:creationId xmlns:a16="http://schemas.microsoft.com/office/drawing/2014/main" id="{EB19948A-221D-46CD-A226-B92B574D58FD}"/>
                  </a:ext>
                </a:extLst>
              </p:cNvPr>
              <p:cNvSpPr/>
              <p:nvPr/>
            </p:nvSpPr>
            <p:spPr>
              <a:xfrm>
                <a:off x="6554714" y="24489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13" name="วงรี 212">
                <a:extLst>
                  <a:ext uri="{FF2B5EF4-FFF2-40B4-BE49-F238E27FC236}">
                    <a16:creationId xmlns:a16="http://schemas.microsoft.com/office/drawing/2014/main" id="{31D69F52-AAA3-49B4-8A41-80F4EF61CEDE}"/>
                  </a:ext>
                </a:extLst>
              </p:cNvPr>
              <p:cNvSpPr/>
              <p:nvPr/>
            </p:nvSpPr>
            <p:spPr>
              <a:xfrm>
                <a:off x="6554714" y="264892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14" name="วงรี 213">
                <a:extLst>
                  <a:ext uri="{FF2B5EF4-FFF2-40B4-BE49-F238E27FC236}">
                    <a16:creationId xmlns:a16="http://schemas.microsoft.com/office/drawing/2014/main" id="{94CF82CC-7350-4639-837C-2205CCCD1DB8}"/>
                  </a:ext>
                </a:extLst>
              </p:cNvPr>
              <p:cNvSpPr/>
              <p:nvPr/>
            </p:nvSpPr>
            <p:spPr>
              <a:xfrm>
                <a:off x="6554714" y="284895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15" name="วงรี 214">
                <a:extLst>
                  <a:ext uri="{FF2B5EF4-FFF2-40B4-BE49-F238E27FC236}">
                    <a16:creationId xmlns:a16="http://schemas.microsoft.com/office/drawing/2014/main" id="{C49CBAEF-D48F-407B-9D7D-23BA8CBCEE76}"/>
                  </a:ext>
                </a:extLst>
              </p:cNvPr>
              <p:cNvSpPr/>
              <p:nvPr/>
            </p:nvSpPr>
            <p:spPr>
              <a:xfrm>
                <a:off x="6554714" y="30489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16" name="วงรี 215">
                <a:extLst>
                  <a:ext uri="{FF2B5EF4-FFF2-40B4-BE49-F238E27FC236}">
                    <a16:creationId xmlns:a16="http://schemas.microsoft.com/office/drawing/2014/main" id="{BDC7FAE8-A9A4-4908-9254-5E8D4C2CB107}"/>
                  </a:ext>
                </a:extLst>
              </p:cNvPr>
              <p:cNvSpPr/>
              <p:nvPr/>
            </p:nvSpPr>
            <p:spPr>
              <a:xfrm>
                <a:off x="6554714" y="32490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17" name="วงรี 216">
                <a:extLst>
                  <a:ext uri="{FF2B5EF4-FFF2-40B4-BE49-F238E27FC236}">
                    <a16:creationId xmlns:a16="http://schemas.microsoft.com/office/drawing/2014/main" id="{93BE9E9C-F227-4576-B2C4-1ABD6DFF9755}"/>
                  </a:ext>
                </a:extLst>
              </p:cNvPr>
              <p:cNvSpPr/>
              <p:nvPr/>
            </p:nvSpPr>
            <p:spPr>
              <a:xfrm>
                <a:off x="6844534" y="14466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18" name="วงรี 217">
                <a:extLst>
                  <a:ext uri="{FF2B5EF4-FFF2-40B4-BE49-F238E27FC236}">
                    <a16:creationId xmlns:a16="http://schemas.microsoft.com/office/drawing/2014/main" id="{D779A1E4-5D4B-4B22-888D-9049B03829A1}"/>
                  </a:ext>
                </a:extLst>
              </p:cNvPr>
              <p:cNvSpPr/>
              <p:nvPr/>
            </p:nvSpPr>
            <p:spPr>
              <a:xfrm>
                <a:off x="6844534" y="16467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19" name="วงรี 218">
                <a:extLst>
                  <a:ext uri="{FF2B5EF4-FFF2-40B4-BE49-F238E27FC236}">
                    <a16:creationId xmlns:a16="http://schemas.microsoft.com/office/drawing/2014/main" id="{E62C645D-CB77-4CF9-91C8-46B04F7C3ECD}"/>
                  </a:ext>
                </a:extLst>
              </p:cNvPr>
              <p:cNvSpPr/>
              <p:nvPr/>
            </p:nvSpPr>
            <p:spPr>
              <a:xfrm>
                <a:off x="6844534" y="184674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20" name="วงรี 219">
                <a:extLst>
                  <a:ext uri="{FF2B5EF4-FFF2-40B4-BE49-F238E27FC236}">
                    <a16:creationId xmlns:a16="http://schemas.microsoft.com/office/drawing/2014/main" id="{E0534271-F8DF-4164-A164-FD536E27C050}"/>
                  </a:ext>
                </a:extLst>
              </p:cNvPr>
              <p:cNvSpPr/>
              <p:nvPr/>
            </p:nvSpPr>
            <p:spPr>
              <a:xfrm>
                <a:off x="6844534" y="204677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21" name="วงรี 220">
                <a:extLst>
                  <a:ext uri="{FF2B5EF4-FFF2-40B4-BE49-F238E27FC236}">
                    <a16:creationId xmlns:a16="http://schemas.microsoft.com/office/drawing/2014/main" id="{4F5C6CC2-8800-4B01-A9F4-94334A6BA60D}"/>
                  </a:ext>
                </a:extLst>
              </p:cNvPr>
              <p:cNvSpPr/>
              <p:nvPr/>
            </p:nvSpPr>
            <p:spPr>
              <a:xfrm>
                <a:off x="6844534" y="22467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22" name="วงรี 221">
                <a:extLst>
                  <a:ext uri="{FF2B5EF4-FFF2-40B4-BE49-F238E27FC236}">
                    <a16:creationId xmlns:a16="http://schemas.microsoft.com/office/drawing/2014/main" id="{4454834D-F961-406D-8699-B4758F68EB12}"/>
                  </a:ext>
                </a:extLst>
              </p:cNvPr>
              <p:cNvSpPr/>
              <p:nvPr/>
            </p:nvSpPr>
            <p:spPr>
              <a:xfrm>
                <a:off x="6844534" y="24468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23" name="วงรี 222">
                <a:extLst>
                  <a:ext uri="{FF2B5EF4-FFF2-40B4-BE49-F238E27FC236}">
                    <a16:creationId xmlns:a16="http://schemas.microsoft.com/office/drawing/2014/main" id="{B7092582-A074-4D6F-8DF3-C08625DF8805}"/>
                  </a:ext>
                </a:extLst>
              </p:cNvPr>
              <p:cNvSpPr/>
              <p:nvPr/>
            </p:nvSpPr>
            <p:spPr>
              <a:xfrm>
                <a:off x="6844534" y="264684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24" name="วงรี 223">
                <a:extLst>
                  <a:ext uri="{FF2B5EF4-FFF2-40B4-BE49-F238E27FC236}">
                    <a16:creationId xmlns:a16="http://schemas.microsoft.com/office/drawing/2014/main" id="{F36B67CB-1EE8-4810-AB11-2B63DD43C430}"/>
                  </a:ext>
                </a:extLst>
              </p:cNvPr>
              <p:cNvSpPr/>
              <p:nvPr/>
            </p:nvSpPr>
            <p:spPr>
              <a:xfrm>
                <a:off x="6844534" y="284687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25" name="วงรี 224">
                <a:extLst>
                  <a:ext uri="{FF2B5EF4-FFF2-40B4-BE49-F238E27FC236}">
                    <a16:creationId xmlns:a16="http://schemas.microsoft.com/office/drawing/2014/main" id="{7143009C-229C-42A1-8F6F-515250F203DF}"/>
                  </a:ext>
                </a:extLst>
              </p:cNvPr>
              <p:cNvSpPr/>
              <p:nvPr/>
            </p:nvSpPr>
            <p:spPr>
              <a:xfrm>
                <a:off x="6844534" y="30468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  <p:sp>
            <p:nvSpPr>
              <p:cNvPr id="226" name="วงรี 225">
                <a:extLst>
                  <a:ext uri="{FF2B5EF4-FFF2-40B4-BE49-F238E27FC236}">
                    <a16:creationId xmlns:a16="http://schemas.microsoft.com/office/drawing/2014/main" id="{1996C852-8787-421A-8B7A-B535912C8DBC}"/>
                  </a:ext>
                </a:extLst>
              </p:cNvPr>
              <p:cNvSpPr/>
              <p:nvPr/>
            </p:nvSpPr>
            <p:spPr>
              <a:xfrm>
                <a:off x="6844534" y="32469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/>
              </a:p>
            </p:txBody>
          </p:sp>
        </p:grpSp>
        <p:pic>
          <p:nvPicPr>
            <p:cNvPr id="230" name="รูปภาพ 229">
              <a:extLst>
                <a:ext uri="{FF2B5EF4-FFF2-40B4-BE49-F238E27FC236}">
                  <a16:creationId xmlns:a16="http://schemas.microsoft.com/office/drawing/2014/main" id="{5BCBB62A-289D-4E01-BD9A-836A9963BB0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412710">
              <a:off x="2901771" y="5172733"/>
              <a:ext cx="496270" cy="458438"/>
            </a:xfrm>
            <a:prstGeom prst="rect">
              <a:avLst/>
            </a:prstGeom>
          </p:spPr>
        </p:pic>
        <p:sp>
          <p:nvSpPr>
            <p:cNvPr id="187" name="สี่เหลี่ยมผืนผ้า 186">
              <a:extLst>
                <a:ext uri="{FF2B5EF4-FFF2-40B4-BE49-F238E27FC236}">
                  <a16:creationId xmlns:a16="http://schemas.microsoft.com/office/drawing/2014/main" id="{5103BC5A-2165-485A-8A32-94FAA47D630B}"/>
                </a:ext>
              </a:extLst>
            </p:cNvPr>
            <p:cNvSpPr/>
            <p:nvPr/>
          </p:nvSpPr>
          <p:spPr>
            <a:xfrm>
              <a:off x="399393" y="309383"/>
              <a:ext cx="8441305" cy="4559946"/>
            </a:xfrm>
            <a:prstGeom prst="rect">
              <a:avLst/>
            </a:prstGeom>
            <a:solidFill>
              <a:schemeClr val="accent4">
                <a:lumMod val="20000"/>
                <a:lumOff val="80000"/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pic>
          <p:nvPicPr>
            <p:cNvPr id="188" name="รูปภาพ 187">
              <a:extLst>
                <a:ext uri="{FF2B5EF4-FFF2-40B4-BE49-F238E27FC236}">
                  <a16:creationId xmlns:a16="http://schemas.microsoft.com/office/drawing/2014/main" id="{3A975BD1-6A44-4B4D-BF20-A47649259BB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594" y="228393"/>
              <a:ext cx="540000" cy="540000"/>
            </a:xfrm>
            <a:prstGeom prst="rect">
              <a:avLst/>
            </a:prstGeom>
          </p:spPr>
        </p:pic>
        <p:sp>
          <p:nvSpPr>
            <p:cNvPr id="189" name="สี่เหลี่ยมผืนผ้า 188">
              <a:extLst>
                <a:ext uri="{FF2B5EF4-FFF2-40B4-BE49-F238E27FC236}">
                  <a16:creationId xmlns:a16="http://schemas.microsoft.com/office/drawing/2014/main" id="{2A0EFDED-CD43-4A69-8C81-388D9AF38D49}"/>
                </a:ext>
              </a:extLst>
            </p:cNvPr>
            <p:cNvSpPr/>
            <p:nvPr/>
          </p:nvSpPr>
          <p:spPr>
            <a:xfrm>
              <a:off x="1114535" y="192155"/>
              <a:ext cx="7015062" cy="7848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altLang="ko-KR" sz="4500" b="1" u="sng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การเกิดปฏิกิริยาเคมี </a:t>
              </a:r>
              <a:r>
                <a:rPr lang="en-US" altLang="ko-KR" sz="45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(chemical reaction)</a:t>
              </a:r>
              <a:endParaRPr lang="th-TH" sz="4500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2" name="สี่เหลี่ยมผืนผ้า 1">
              <a:extLst>
                <a:ext uri="{FF2B5EF4-FFF2-40B4-BE49-F238E27FC236}">
                  <a16:creationId xmlns:a16="http://schemas.microsoft.com/office/drawing/2014/main" id="{AD596FBD-822A-49EA-82A4-F2CD8D1B0681}"/>
                </a:ext>
              </a:extLst>
            </p:cNvPr>
            <p:cNvSpPr/>
            <p:nvPr/>
          </p:nvSpPr>
          <p:spPr>
            <a:xfrm>
              <a:off x="376625" y="1173422"/>
              <a:ext cx="8464073" cy="261610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h-TH" sz="28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การเกิดปฏิกิริยาเคมีเขียนด้วยประโยคสัญลักษณ์เป็น</a:t>
              </a:r>
              <a:r>
                <a:rPr lang="th-TH" sz="28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สมการเคมี (chemical equation)</a:t>
              </a:r>
            </a:p>
            <a:p>
              <a:r>
                <a:rPr lang="th-TH" sz="28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และอธิบายโดย</a:t>
              </a:r>
              <a:r>
                <a:rPr lang="th-TH" sz="2800" dirty="0">
                  <a:latin typeface="TH SarabunPSK" panose="020B0500040200020003" pitchFamily="34" charset="-34"/>
                  <a:ea typeface="Times New Roman" panose="02020603050405020304" pitchFamily="18" charset="0"/>
                  <a:cs typeface="TH SarabunPSK" panose="020B0500040200020003" pitchFamily="34" charset="-34"/>
                </a:rPr>
                <a:t>ใช้แบบจำลองที่เป็น</a:t>
              </a:r>
              <a:r>
                <a:rPr lang="th-TH" sz="2800" b="1" dirty="0">
                  <a:latin typeface="TH SarabunPSK" panose="020B0500040200020003" pitchFamily="34" charset="-34"/>
                  <a:ea typeface="Times New Roman" panose="02020603050405020304" pitchFamily="18" charset="0"/>
                  <a:cs typeface="TH SarabunPSK" panose="020B0500040200020003" pitchFamily="34" charset="-34"/>
                </a:rPr>
                <a:t>สมการข้อความ (</a:t>
              </a:r>
              <a:r>
                <a:rPr lang="en-US" sz="2800" b="1" dirty="0">
                  <a:latin typeface="TH SarabunPSK" panose="020B0500040200020003" pitchFamily="34" charset="-34"/>
                  <a:ea typeface="Times New Roman" panose="02020603050405020304" pitchFamily="18" charset="0"/>
                  <a:cs typeface="TH SarabunPSK" panose="020B0500040200020003" pitchFamily="34" charset="-34"/>
                </a:rPr>
                <a:t>word equation) </a:t>
              </a:r>
              <a:r>
                <a:rPr lang="en-US" sz="2800" dirty="0">
                  <a:latin typeface="TH SarabunPSK" panose="020B0500040200020003" pitchFamily="34" charset="-34"/>
                  <a:ea typeface="Times New Roman" panose="02020603050405020304" pitchFamily="18" charset="0"/>
                  <a:cs typeface="TH SarabunPSK" panose="020B0500040200020003" pitchFamily="34" charset="-34"/>
                </a:rPr>
                <a:t> </a:t>
              </a:r>
            </a:p>
            <a:p>
              <a:endParaRPr lang="en-US" sz="2000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endParaRPr>
            </a:p>
            <a:p>
              <a:r>
                <a:rPr lang="th-TH" sz="2800" dirty="0">
                  <a:latin typeface="TH SarabunPSK" panose="020B0500040200020003" pitchFamily="34" charset="-34"/>
                  <a:ea typeface="Times New Roman" panose="02020603050405020304" pitchFamily="18" charset="0"/>
                  <a:cs typeface="TH SarabunPSK" panose="020B0500040200020003" pitchFamily="34" charset="-34"/>
                </a:rPr>
                <a:t>				   </a:t>
              </a:r>
              <a:r>
                <a:rPr lang="th-TH" sz="3000" u="sng" dirty="0">
                  <a:latin typeface="TH SarabunPSK" panose="020B0500040200020003" pitchFamily="34" charset="-34"/>
                  <a:ea typeface="Times New Roman" panose="02020603050405020304" pitchFamily="18" charset="0"/>
                  <a:cs typeface="TH SarabunPSK" panose="020B0500040200020003" pitchFamily="34" charset="-34"/>
                </a:rPr>
                <a:t>ซึ่งเขียนแสดง</a:t>
              </a:r>
              <a:r>
                <a:rPr lang="th-TH" sz="3000" dirty="0">
                  <a:latin typeface="TH SarabunPSK" panose="020B0500040200020003" pitchFamily="34" charset="-34"/>
                  <a:ea typeface="Times New Roman" panose="02020603050405020304" pitchFamily="18" charset="0"/>
                  <a:cs typeface="TH SarabunPSK" panose="020B0500040200020003" pitchFamily="34" charset="-34"/>
                </a:rPr>
                <a:t> สารที่เข้าทำปฏิกิริยาหรือ</a:t>
              </a:r>
              <a:r>
                <a:rPr lang="th-TH" sz="3000" b="1" dirty="0">
                  <a:latin typeface="TH SarabunPSK" panose="020B0500040200020003" pitchFamily="34" charset="-34"/>
                  <a:ea typeface="Times New Roman" panose="02020603050405020304" pitchFamily="18" charset="0"/>
                  <a:cs typeface="TH SarabunPSK" panose="020B0500040200020003" pitchFamily="34" charset="-34"/>
                </a:rPr>
                <a:t>สารตั้งต้น (</a:t>
              </a:r>
              <a:r>
                <a:rPr lang="en-US" sz="3000" b="1" dirty="0">
                  <a:latin typeface="TH SarabunPSK" panose="020B0500040200020003" pitchFamily="34" charset="-34"/>
                  <a:ea typeface="Times New Roman" panose="02020603050405020304" pitchFamily="18" charset="0"/>
                  <a:cs typeface="TH SarabunPSK" panose="020B0500040200020003" pitchFamily="34" charset="-34"/>
                </a:rPr>
                <a:t>reactant) </a:t>
              </a:r>
              <a:endParaRPr lang="th-TH" sz="3000" b="1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endParaRPr>
            </a:p>
            <a:p>
              <a:r>
                <a:rPr lang="th-TH" sz="3000" dirty="0">
                  <a:latin typeface="TH SarabunPSK" panose="020B0500040200020003" pitchFamily="34" charset="-34"/>
                  <a:ea typeface="Times New Roman" panose="02020603050405020304" pitchFamily="18" charset="0"/>
                  <a:cs typeface="TH SarabunPSK" panose="020B0500040200020003" pitchFamily="34" charset="-34"/>
                </a:rPr>
                <a:t>                                       และสารใหม่ที่เกิดขึ้นหรือ</a:t>
              </a:r>
              <a:r>
                <a:rPr lang="th-TH" sz="3000" b="1" dirty="0">
                  <a:latin typeface="TH SarabunPSK" panose="020B0500040200020003" pitchFamily="34" charset="-34"/>
                  <a:ea typeface="Times New Roman" panose="02020603050405020304" pitchFamily="18" charset="0"/>
                  <a:cs typeface="TH SarabunPSK" panose="020B0500040200020003" pitchFamily="34" charset="-34"/>
                </a:rPr>
                <a:t>ผลิตภัณฑ์ (</a:t>
              </a:r>
              <a:r>
                <a:rPr lang="en-US" sz="3000" b="1" dirty="0">
                  <a:latin typeface="TH SarabunPSK" panose="020B0500040200020003" pitchFamily="34" charset="-34"/>
                  <a:ea typeface="Times New Roman" panose="02020603050405020304" pitchFamily="18" charset="0"/>
                  <a:cs typeface="TH SarabunPSK" panose="020B0500040200020003" pitchFamily="34" charset="-34"/>
                </a:rPr>
                <a:t>product)</a:t>
              </a:r>
              <a:r>
                <a:rPr lang="en-US" sz="3000" dirty="0">
                  <a:latin typeface="TH SarabunPSK" panose="020B0500040200020003" pitchFamily="34" charset="-34"/>
                  <a:ea typeface="Times New Roman" panose="02020603050405020304" pitchFamily="18" charset="0"/>
                  <a:cs typeface="TH SarabunPSK" panose="020B0500040200020003" pitchFamily="34" charset="-34"/>
                </a:rPr>
                <a:t> </a:t>
              </a:r>
              <a:endParaRPr lang="th-TH" sz="3000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  <a:p>
              <a:endPara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cxnSp>
          <p:nvCxnSpPr>
            <p:cNvPr id="227" name="ตัวเชื่อมต่อตรง 226">
              <a:extLst>
                <a:ext uri="{FF2B5EF4-FFF2-40B4-BE49-F238E27FC236}">
                  <a16:creationId xmlns:a16="http://schemas.microsoft.com/office/drawing/2014/main" id="{B3455D26-9AE4-4B81-9B57-FEA9341B1383}"/>
                </a:ext>
              </a:extLst>
            </p:cNvPr>
            <p:cNvCxnSpPr/>
            <p:nvPr/>
          </p:nvCxnSpPr>
          <p:spPr>
            <a:xfrm>
              <a:off x="2317836" y="2482873"/>
              <a:ext cx="0" cy="1008000"/>
            </a:xfrm>
            <a:prstGeom prst="line">
              <a:avLst/>
            </a:prstGeom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" name="รูปภาพ 4">
              <a:extLst>
                <a:ext uri="{FF2B5EF4-FFF2-40B4-BE49-F238E27FC236}">
                  <a16:creationId xmlns:a16="http://schemas.microsoft.com/office/drawing/2014/main" id="{8D4171F2-9AF2-49FD-B09D-563FEEE5D68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5498" y="2412663"/>
              <a:ext cx="540000" cy="540000"/>
            </a:xfrm>
            <a:prstGeom prst="rect">
              <a:avLst/>
            </a:prstGeom>
          </p:spPr>
        </p:pic>
        <p:sp>
          <p:nvSpPr>
            <p:cNvPr id="228" name="สี่เหลี่ยมผืนผ้า 227">
              <a:extLst>
                <a:ext uri="{FF2B5EF4-FFF2-40B4-BE49-F238E27FC236}">
                  <a16:creationId xmlns:a16="http://schemas.microsoft.com/office/drawing/2014/main" id="{983535D8-4A82-4243-A571-441255B3B959}"/>
                </a:ext>
              </a:extLst>
            </p:cNvPr>
            <p:cNvSpPr/>
            <p:nvPr/>
          </p:nvSpPr>
          <p:spPr>
            <a:xfrm>
              <a:off x="2402545" y="4299378"/>
              <a:ext cx="4660603" cy="52322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th-TH" sz="2800" b="1" dirty="0">
                  <a:latin typeface="SW SuwitUPC" panose="020B0604020202020204" pitchFamily="34" charset="-34"/>
                  <a:cs typeface="SW SuwitUPC" panose="020B0604020202020204" pitchFamily="34" charset="-34"/>
                </a:rPr>
                <a:t>สารตั้งต้น + สารตั้งต้น → ผลิตภัณฑ์ </a:t>
              </a: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577E7141-85AB-4656-917F-64BBADFC80F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67630" y="3524531"/>
              <a:ext cx="720000" cy="72000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7E00BE4-A246-4A92-BFDA-38F9D51AC24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8650" y="3536084"/>
              <a:ext cx="720000" cy="72000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F3B011BC-5B28-4A1E-8602-70C131D89D5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77978" y="3506398"/>
              <a:ext cx="804348" cy="804348"/>
            </a:xfrm>
            <a:prstGeom prst="rect">
              <a:avLst/>
            </a:prstGeom>
          </p:spPr>
        </p:pic>
        <p:sp>
          <p:nvSpPr>
            <p:cNvPr id="229" name="TextBox 228">
              <a:extLst>
                <a:ext uri="{FF2B5EF4-FFF2-40B4-BE49-F238E27FC236}">
                  <a16:creationId xmlns:a16="http://schemas.microsoft.com/office/drawing/2014/main" id="{83AA516E-4148-4120-9020-26A73B1EC1F8}"/>
                </a:ext>
              </a:extLst>
            </p:cNvPr>
            <p:cNvSpPr txBox="1"/>
            <p:nvPr/>
          </p:nvSpPr>
          <p:spPr>
            <a:xfrm>
              <a:off x="3811981" y="3545266"/>
              <a:ext cx="1903671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th-TH" sz="4400" b="1" dirty="0">
                  <a:latin typeface="SW SuwitUPC" panose="020B0604020202020204" pitchFamily="34" charset="-34"/>
                  <a:cs typeface="SW SuwitUPC" panose="020B0604020202020204" pitchFamily="34" charset="-34"/>
                </a:rPr>
                <a:t>+       →</a:t>
              </a:r>
              <a:endParaRPr lang="th-TH" sz="4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5829135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91ADD9B4-3B66-4050-AFCF-A25A8E690106}"/>
              </a:ext>
            </a:extLst>
          </p:cNvPr>
          <p:cNvGrpSpPr/>
          <p:nvPr/>
        </p:nvGrpSpPr>
        <p:grpSpPr>
          <a:xfrm>
            <a:off x="-24524" y="-71791"/>
            <a:ext cx="9188286" cy="5702962"/>
            <a:chOff x="-24524" y="-71791"/>
            <a:chExt cx="9188286" cy="5702962"/>
          </a:xfrm>
        </p:grpSpPr>
        <p:sp>
          <p:nvSpPr>
            <p:cNvPr id="124" name="วงรี 123">
              <a:extLst>
                <a:ext uri="{FF2B5EF4-FFF2-40B4-BE49-F238E27FC236}">
                  <a16:creationId xmlns:a16="http://schemas.microsoft.com/office/drawing/2014/main" id="{4D749C6A-B85E-4128-A4F5-3C008CE3256F}"/>
                </a:ext>
              </a:extLst>
            </p:cNvPr>
            <p:cNvSpPr/>
            <p:nvPr/>
          </p:nvSpPr>
          <p:spPr>
            <a:xfrm rot="2025166">
              <a:off x="4547239" y="3641871"/>
              <a:ext cx="1654232" cy="1528124"/>
            </a:xfrm>
            <a:prstGeom prst="ellipse">
              <a:avLst/>
            </a:prstGeom>
            <a:pattFill prst="dkHorz">
              <a:fgClr>
                <a:srgbClr val="3DADD4"/>
              </a:fgClr>
              <a:bgClr>
                <a:schemeClr val="accent5">
                  <a:lumMod val="40000"/>
                  <a:lumOff val="6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23" name="วงรี 122">
              <a:extLst>
                <a:ext uri="{FF2B5EF4-FFF2-40B4-BE49-F238E27FC236}">
                  <a16:creationId xmlns:a16="http://schemas.microsoft.com/office/drawing/2014/main" id="{4547BB5D-980C-49C6-8DD2-5EBB553E6D2E}"/>
                </a:ext>
              </a:extLst>
            </p:cNvPr>
            <p:cNvSpPr/>
            <p:nvPr/>
          </p:nvSpPr>
          <p:spPr>
            <a:xfrm rot="2025166">
              <a:off x="248763" y="2075931"/>
              <a:ext cx="1654232" cy="1528124"/>
            </a:xfrm>
            <a:prstGeom prst="ellipse">
              <a:avLst/>
            </a:prstGeom>
            <a:pattFill prst="dkHorz">
              <a:fgClr>
                <a:srgbClr val="3DADD4"/>
              </a:fgClr>
              <a:bgClr>
                <a:schemeClr val="accent5">
                  <a:lumMod val="40000"/>
                  <a:lumOff val="6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22" name="วงรี 121">
              <a:extLst>
                <a:ext uri="{FF2B5EF4-FFF2-40B4-BE49-F238E27FC236}">
                  <a16:creationId xmlns:a16="http://schemas.microsoft.com/office/drawing/2014/main" id="{136E3BA7-F06D-4AEC-9D6F-42B890E5616A}"/>
                </a:ext>
              </a:extLst>
            </p:cNvPr>
            <p:cNvSpPr/>
            <p:nvPr/>
          </p:nvSpPr>
          <p:spPr>
            <a:xfrm rot="2025166">
              <a:off x="6990495" y="1782658"/>
              <a:ext cx="1654232" cy="1528124"/>
            </a:xfrm>
            <a:prstGeom prst="ellipse">
              <a:avLst/>
            </a:prstGeom>
            <a:pattFill prst="dkHorz">
              <a:fgClr>
                <a:srgbClr val="3DADD4"/>
              </a:fgClr>
              <a:bgClr>
                <a:schemeClr val="accent5">
                  <a:lumMod val="40000"/>
                  <a:lumOff val="6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grpSp>
          <p:nvGrpSpPr>
            <p:cNvPr id="25" name="กลุ่ม 24">
              <a:extLst>
                <a:ext uri="{FF2B5EF4-FFF2-40B4-BE49-F238E27FC236}">
                  <a16:creationId xmlns:a16="http://schemas.microsoft.com/office/drawing/2014/main" id="{C3AE868D-FBBA-4B74-B214-3D8230C10F4E}"/>
                </a:ext>
              </a:extLst>
            </p:cNvPr>
            <p:cNvGrpSpPr/>
            <p:nvPr/>
          </p:nvGrpSpPr>
          <p:grpSpPr>
            <a:xfrm>
              <a:off x="-24524" y="-71791"/>
              <a:ext cx="5503933" cy="4625727"/>
              <a:chOff x="-13854" y="-53779"/>
              <a:chExt cx="5988928" cy="5448712"/>
            </a:xfrm>
            <a:gradFill>
              <a:gsLst>
                <a:gs pos="0">
                  <a:srgbClr val="FEE882"/>
                </a:gs>
                <a:gs pos="73000">
                  <a:srgbClr val="FEE882"/>
                </a:gs>
                <a:gs pos="100000">
                  <a:srgbClr val="FEE882"/>
                </a:gs>
              </a:gsLst>
              <a:path path="circle">
                <a:fillToRect l="50000" t="50000" r="50000" b="50000"/>
              </a:path>
            </a:gradFill>
          </p:grpSpPr>
          <p:sp>
            <p:nvSpPr>
              <p:cNvPr id="24" name="รูปแบบอิสระ: รูปร่าง 23">
                <a:extLst>
                  <a:ext uri="{FF2B5EF4-FFF2-40B4-BE49-F238E27FC236}">
                    <a16:creationId xmlns:a16="http://schemas.microsoft.com/office/drawing/2014/main" id="{8532D37F-FCA3-4BF8-BDEE-30A101219801}"/>
                  </a:ext>
                </a:extLst>
              </p:cNvPr>
              <p:cNvSpPr/>
              <p:nvPr/>
            </p:nvSpPr>
            <p:spPr>
              <a:xfrm>
                <a:off x="-13854" y="415635"/>
                <a:ext cx="3654961" cy="4979298"/>
              </a:xfrm>
              <a:custGeom>
                <a:avLst/>
                <a:gdLst>
                  <a:gd name="connsiteX0" fmla="*/ 3034146 w 3034146"/>
                  <a:gd name="connsiteY0" fmla="*/ 0 h 4724400"/>
                  <a:gd name="connsiteX1" fmla="*/ 1676400 w 3034146"/>
                  <a:gd name="connsiteY1" fmla="*/ 1939636 h 4724400"/>
                  <a:gd name="connsiteX2" fmla="*/ 831273 w 3034146"/>
                  <a:gd name="connsiteY2" fmla="*/ 2521527 h 4724400"/>
                  <a:gd name="connsiteX3" fmla="*/ 498764 w 3034146"/>
                  <a:gd name="connsiteY3" fmla="*/ 4322618 h 4724400"/>
                  <a:gd name="connsiteX4" fmla="*/ 13855 w 3034146"/>
                  <a:gd name="connsiteY4" fmla="*/ 4724400 h 4724400"/>
                  <a:gd name="connsiteX5" fmla="*/ 0 w 3034146"/>
                  <a:gd name="connsiteY5" fmla="*/ 41564 h 4724400"/>
                  <a:gd name="connsiteX6" fmla="*/ 3034146 w 3034146"/>
                  <a:gd name="connsiteY6" fmla="*/ 0 h 4724400"/>
                  <a:gd name="connsiteX0" fmla="*/ 3034146 w 3034146"/>
                  <a:gd name="connsiteY0" fmla="*/ 0 h 5021667"/>
                  <a:gd name="connsiteX1" fmla="*/ 1676400 w 3034146"/>
                  <a:gd name="connsiteY1" fmla="*/ 1939636 h 5021667"/>
                  <a:gd name="connsiteX2" fmla="*/ 831273 w 3034146"/>
                  <a:gd name="connsiteY2" fmla="*/ 2521527 h 5021667"/>
                  <a:gd name="connsiteX3" fmla="*/ 498764 w 3034146"/>
                  <a:gd name="connsiteY3" fmla="*/ 4322618 h 5021667"/>
                  <a:gd name="connsiteX4" fmla="*/ 13855 w 3034146"/>
                  <a:gd name="connsiteY4" fmla="*/ 4724400 h 5021667"/>
                  <a:gd name="connsiteX5" fmla="*/ 0 w 3034146"/>
                  <a:gd name="connsiteY5" fmla="*/ 41564 h 5021667"/>
                  <a:gd name="connsiteX6" fmla="*/ 3034146 w 3034146"/>
                  <a:gd name="connsiteY6" fmla="*/ 0 h 5021667"/>
                  <a:gd name="connsiteX0" fmla="*/ 3034146 w 3034146"/>
                  <a:gd name="connsiteY0" fmla="*/ 0 h 5021667"/>
                  <a:gd name="connsiteX1" fmla="*/ 1676400 w 3034146"/>
                  <a:gd name="connsiteY1" fmla="*/ 1939636 h 5021667"/>
                  <a:gd name="connsiteX2" fmla="*/ 831273 w 3034146"/>
                  <a:gd name="connsiteY2" fmla="*/ 2521527 h 5021667"/>
                  <a:gd name="connsiteX3" fmla="*/ 498764 w 3034146"/>
                  <a:gd name="connsiteY3" fmla="*/ 4322618 h 5021667"/>
                  <a:gd name="connsiteX4" fmla="*/ 13855 w 3034146"/>
                  <a:gd name="connsiteY4" fmla="*/ 4724400 h 5021667"/>
                  <a:gd name="connsiteX5" fmla="*/ 0 w 3034146"/>
                  <a:gd name="connsiteY5" fmla="*/ 41564 h 5021667"/>
                  <a:gd name="connsiteX6" fmla="*/ 3034146 w 3034146"/>
                  <a:gd name="connsiteY6" fmla="*/ 0 h 5021667"/>
                  <a:gd name="connsiteX0" fmla="*/ 3034146 w 3073956"/>
                  <a:gd name="connsiteY0" fmla="*/ 0 h 5021667"/>
                  <a:gd name="connsiteX1" fmla="*/ 1676400 w 3073956"/>
                  <a:gd name="connsiteY1" fmla="*/ 1939636 h 5021667"/>
                  <a:gd name="connsiteX2" fmla="*/ 831273 w 3073956"/>
                  <a:gd name="connsiteY2" fmla="*/ 2521527 h 5021667"/>
                  <a:gd name="connsiteX3" fmla="*/ 498764 w 3073956"/>
                  <a:gd name="connsiteY3" fmla="*/ 4322618 h 5021667"/>
                  <a:gd name="connsiteX4" fmla="*/ 13855 w 3073956"/>
                  <a:gd name="connsiteY4" fmla="*/ 4724400 h 5021667"/>
                  <a:gd name="connsiteX5" fmla="*/ 0 w 3073956"/>
                  <a:gd name="connsiteY5" fmla="*/ 41564 h 5021667"/>
                  <a:gd name="connsiteX6" fmla="*/ 3034146 w 3073956"/>
                  <a:gd name="connsiteY6" fmla="*/ 0 h 5021667"/>
                  <a:gd name="connsiteX0" fmla="*/ 3034146 w 3101237"/>
                  <a:gd name="connsiteY0" fmla="*/ 0 h 5021667"/>
                  <a:gd name="connsiteX1" fmla="*/ 2286000 w 3101237"/>
                  <a:gd name="connsiteY1" fmla="*/ 2119745 h 5021667"/>
                  <a:gd name="connsiteX2" fmla="*/ 831273 w 3101237"/>
                  <a:gd name="connsiteY2" fmla="*/ 2521527 h 5021667"/>
                  <a:gd name="connsiteX3" fmla="*/ 498764 w 3101237"/>
                  <a:gd name="connsiteY3" fmla="*/ 4322618 h 5021667"/>
                  <a:gd name="connsiteX4" fmla="*/ 13855 w 3101237"/>
                  <a:gd name="connsiteY4" fmla="*/ 4724400 h 5021667"/>
                  <a:gd name="connsiteX5" fmla="*/ 0 w 3101237"/>
                  <a:gd name="connsiteY5" fmla="*/ 41564 h 5021667"/>
                  <a:gd name="connsiteX6" fmla="*/ 3034146 w 3101237"/>
                  <a:gd name="connsiteY6" fmla="*/ 0 h 5021667"/>
                  <a:gd name="connsiteX0" fmla="*/ 3740728 w 3780989"/>
                  <a:gd name="connsiteY0" fmla="*/ 13854 h 4980103"/>
                  <a:gd name="connsiteX1" fmla="*/ 2286000 w 3780989"/>
                  <a:gd name="connsiteY1" fmla="*/ 2078181 h 4980103"/>
                  <a:gd name="connsiteX2" fmla="*/ 831273 w 3780989"/>
                  <a:gd name="connsiteY2" fmla="*/ 2479963 h 4980103"/>
                  <a:gd name="connsiteX3" fmla="*/ 498764 w 3780989"/>
                  <a:gd name="connsiteY3" fmla="*/ 4281054 h 4980103"/>
                  <a:gd name="connsiteX4" fmla="*/ 13855 w 3780989"/>
                  <a:gd name="connsiteY4" fmla="*/ 4682836 h 4980103"/>
                  <a:gd name="connsiteX5" fmla="*/ 0 w 3780989"/>
                  <a:gd name="connsiteY5" fmla="*/ 0 h 4980103"/>
                  <a:gd name="connsiteX6" fmla="*/ 3740728 w 3780989"/>
                  <a:gd name="connsiteY6" fmla="*/ 13854 h 4980103"/>
                  <a:gd name="connsiteX0" fmla="*/ 3740728 w 3803936"/>
                  <a:gd name="connsiteY0" fmla="*/ 13854 h 4980103"/>
                  <a:gd name="connsiteX1" fmla="*/ 2826327 w 3803936"/>
                  <a:gd name="connsiteY1" fmla="*/ 1884217 h 4980103"/>
                  <a:gd name="connsiteX2" fmla="*/ 831273 w 3803936"/>
                  <a:gd name="connsiteY2" fmla="*/ 2479963 h 4980103"/>
                  <a:gd name="connsiteX3" fmla="*/ 498764 w 3803936"/>
                  <a:gd name="connsiteY3" fmla="*/ 4281054 h 4980103"/>
                  <a:gd name="connsiteX4" fmla="*/ 13855 w 3803936"/>
                  <a:gd name="connsiteY4" fmla="*/ 4682836 h 4980103"/>
                  <a:gd name="connsiteX5" fmla="*/ 0 w 3803936"/>
                  <a:gd name="connsiteY5" fmla="*/ 0 h 4980103"/>
                  <a:gd name="connsiteX6" fmla="*/ 3740728 w 3803936"/>
                  <a:gd name="connsiteY6" fmla="*/ 13854 h 4980103"/>
                  <a:gd name="connsiteX0" fmla="*/ 3740728 w 3819518"/>
                  <a:gd name="connsiteY0" fmla="*/ 13854 h 4980103"/>
                  <a:gd name="connsiteX1" fmla="*/ 2826327 w 3819518"/>
                  <a:gd name="connsiteY1" fmla="*/ 1884217 h 4980103"/>
                  <a:gd name="connsiteX2" fmla="*/ 831273 w 3819518"/>
                  <a:gd name="connsiteY2" fmla="*/ 2479963 h 4980103"/>
                  <a:gd name="connsiteX3" fmla="*/ 498764 w 3819518"/>
                  <a:gd name="connsiteY3" fmla="*/ 4281054 h 4980103"/>
                  <a:gd name="connsiteX4" fmla="*/ 13855 w 3819518"/>
                  <a:gd name="connsiteY4" fmla="*/ 4682836 h 4980103"/>
                  <a:gd name="connsiteX5" fmla="*/ 0 w 3819518"/>
                  <a:gd name="connsiteY5" fmla="*/ 0 h 4980103"/>
                  <a:gd name="connsiteX6" fmla="*/ 3740728 w 3819518"/>
                  <a:gd name="connsiteY6" fmla="*/ 13854 h 4980103"/>
                  <a:gd name="connsiteX0" fmla="*/ 3699165 w 3764759"/>
                  <a:gd name="connsiteY0" fmla="*/ 0 h 4980103"/>
                  <a:gd name="connsiteX1" fmla="*/ 2826327 w 3764759"/>
                  <a:gd name="connsiteY1" fmla="*/ 1884217 h 4980103"/>
                  <a:gd name="connsiteX2" fmla="*/ 831273 w 3764759"/>
                  <a:gd name="connsiteY2" fmla="*/ 2479963 h 4980103"/>
                  <a:gd name="connsiteX3" fmla="*/ 498764 w 3764759"/>
                  <a:gd name="connsiteY3" fmla="*/ 4281054 h 4980103"/>
                  <a:gd name="connsiteX4" fmla="*/ 13855 w 3764759"/>
                  <a:gd name="connsiteY4" fmla="*/ 4682836 h 4980103"/>
                  <a:gd name="connsiteX5" fmla="*/ 0 w 3764759"/>
                  <a:gd name="connsiteY5" fmla="*/ 0 h 4980103"/>
                  <a:gd name="connsiteX6" fmla="*/ 3699165 w 3764759"/>
                  <a:gd name="connsiteY6" fmla="*/ 0 h 4980103"/>
                  <a:gd name="connsiteX0" fmla="*/ 3408220 w 3496956"/>
                  <a:gd name="connsiteY0" fmla="*/ 0 h 4993957"/>
                  <a:gd name="connsiteX1" fmla="*/ 2826327 w 3496956"/>
                  <a:gd name="connsiteY1" fmla="*/ 1898071 h 4993957"/>
                  <a:gd name="connsiteX2" fmla="*/ 831273 w 3496956"/>
                  <a:gd name="connsiteY2" fmla="*/ 2493817 h 4993957"/>
                  <a:gd name="connsiteX3" fmla="*/ 498764 w 3496956"/>
                  <a:gd name="connsiteY3" fmla="*/ 4294908 h 4993957"/>
                  <a:gd name="connsiteX4" fmla="*/ 13855 w 3496956"/>
                  <a:gd name="connsiteY4" fmla="*/ 4696690 h 4993957"/>
                  <a:gd name="connsiteX5" fmla="*/ 0 w 3496956"/>
                  <a:gd name="connsiteY5" fmla="*/ 13854 h 4993957"/>
                  <a:gd name="connsiteX6" fmla="*/ 3408220 w 3496956"/>
                  <a:gd name="connsiteY6" fmla="*/ 0 h 4993957"/>
                  <a:gd name="connsiteX0" fmla="*/ 3408220 w 3460882"/>
                  <a:gd name="connsiteY0" fmla="*/ 0 h 4993957"/>
                  <a:gd name="connsiteX1" fmla="*/ 2355272 w 3460882"/>
                  <a:gd name="connsiteY1" fmla="*/ 1787235 h 4993957"/>
                  <a:gd name="connsiteX2" fmla="*/ 831273 w 3460882"/>
                  <a:gd name="connsiteY2" fmla="*/ 2493817 h 4993957"/>
                  <a:gd name="connsiteX3" fmla="*/ 498764 w 3460882"/>
                  <a:gd name="connsiteY3" fmla="*/ 4294908 h 4993957"/>
                  <a:gd name="connsiteX4" fmla="*/ 13855 w 3460882"/>
                  <a:gd name="connsiteY4" fmla="*/ 4696690 h 4993957"/>
                  <a:gd name="connsiteX5" fmla="*/ 0 w 3460882"/>
                  <a:gd name="connsiteY5" fmla="*/ 13854 h 4993957"/>
                  <a:gd name="connsiteX6" fmla="*/ 3408220 w 3460882"/>
                  <a:gd name="connsiteY6" fmla="*/ 0 h 4993957"/>
                  <a:gd name="connsiteX0" fmla="*/ 3408220 w 3461814"/>
                  <a:gd name="connsiteY0" fmla="*/ 0 h 4997951"/>
                  <a:gd name="connsiteX1" fmla="*/ 2355272 w 3461814"/>
                  <a:gd name="connsiteY1" fmla="*/ 1787235 h 4997951"/>
                  <a:gd name="connsiteX2" fmla="*/ 706582 w 3461814"/>
                  <a:gd name="connsiteY2" fmla="*/ 2369126 h 4997951"/>
                  <a:gd name="connsiteX3" fmla="*/ 498764 w 3461814"/>
                  <a:gd name="connsiteY3" fmla="*/ 4294908 h 4997951"/>
                  <a:gd name="connsiteX4" fmla="*/ 13855 w 3461814"/>
                  <a:gd name="connsiteY4" fmla="*/ 4696690 h 4997951"/>
                  <a:gd name="connsiteX5" fmla="*/ 0 w 3461814"/>
                  <a:gd name="connsiteY5" fmla="*/ 13854 h 4997951"/>
                  <a:gd name="connsiteX6" fmla="*/ 3408220 w 3461814"/>
                  <a:gd name="connsiteY6" fmla="*/ 0 h 4997951"/>
                  <a:gd name="connsiteX0" fmla="*/ 3505202 w 3555152"/>
                  <a:gd name="connsiteY0" fmla="*/ 13855 h 4984097"/>
                  <a:gd name="connsiteX1" fmla="*/ 2355272 w 3555152"/>
                  <a:gd name="connsiteY1" fmla="*/ 1773381 h 4984097"/>
                  <a:gd name="connsiteX2" fmla="*/ 706582 w 3555152"/>
                  <a:gd name="connsiteY2" fmla="*/ 2355272 h 4984097"/>
                  <a:gd name="connsiteX3" fmla="*/ 498764 w 3555152"/>
                  <a:gd name="connsiteY3" fmla="*/ 4281054 h 4984097"/>
                  <a:gd name="connsiteX4" fmla="*/ 13855 w 3555152"/>
                  <a:gd name="connsiteY4" fmla="*/ 4682836 h 4984097"/>
                  <a:gd name="connsiteX5" fmla="*/ 0 w 3555152"/>
                  <a:gd name="connsiteY5" fmla="*/ 0 h 4984097"/>
                  <a:gd name="connsiteX6" fmla="*/ 3505202 w 3555152"/>
                  <a:gd name="connsiteY6" fmla="*/ 13855 h 4984097"/>
                  <a:gd name="connsiteX0" fmla="*/ 3505202 w 3509945"/>
                  <a:gd name="connsiteY0" fmla="*/ 13855 h 4984097"/>
                  <a:gd name="connsiteX1" fmla="*/ 2355272 w 3509945"/>
                  <a:gd name="connsiteY1" fmla="*/ 1773381 h 4984097"/>
                  <a:gd name="connsiteX2" fmla="*/ 706582 w 3509945"/>
                  <a:gd name="connsiteY2" fmla="*/ 2355272 h 4984097"/>
                  <a:gd name="connsiteX3" fmla="*/ 498764 w 3509945"/>
                  <a:gd name="connsiteY3" fmla="*/ 4281054 h 4984097"/>
                  <a:gd name="connsiteX4" fmla="*/ 13855 w 3509945"/>
                  <a:gd name="connsiteY4" fmla="*/ 4682836 h 4984097"/>
                  <a:gd name="connsiteX5" fmla="*/ 0 w 3509945"/>
                  <a:gd name="connsiteY5" fmla="*/ 0 h 4984097"/>
                  <a:gd name="connsiteX6" fmla="*/ 3505202 w 3509945"/>
                  <a:gd name="connsiteY6" fmla="*/ 13855 h 4984097"/>
                  <a:gd name="connsiteX0" fmla="*/ 3505202 w 3510195"/>
                  <a:gd name="connsiteY0" fmla="*/ 13855 h 4984097"/>
                  <a:gd name="connsiteX1" fmla="*/ 2355272 w 3510195"/>
                  <a:gd name="connsiteY1" fmla="*/ 1773381 h 4984097"/>
                  <a:gd name="connsiteX2" fmla="*/ 706582 w 3510195"/>
                  <a:gd name="connsiteY2" fmla="*/ 2355272 h 4984097"/>
                  <a:gd name="connsiteX3" fmla="*/ 498764 w 3510195"/>
                  <a:gd name="connsiteY3" fmla="*/ 4281054 h 4984097"/>
                  <a:gd name="connsiteX4" fmla="*/ 13855 w 3510195"/>
                  <a:gd name="connsiteY4" fmla="*/ 4682836 h 4984097"/>
                  <a:gd name="connsiteX5" fmla="*/ 0 w 3510195"/>
                  <a:gd name="connsiteY5" fmla="*/ 0 h 4984097"/>
                  <a:gd name="connsiteX6" fmla="*/ 3505202 w 3510195"/>
                  <a:gd name="connsiteY6" fmla="*/ 13855 h 4984097"/>
                  <a:gd name="connsiteX0" fmla="*/ 3505202 w 3510379"/>
                  <a:gd name="connsiteY0" fmla="*/ 13855 h 4984097"/>
                  <a:gd name="connsiteX1" fmla="*/ 2382981 w 3510379"/>
                  <a:gd name="connsiteY1" fmla="*/ 1911927 h 4984097"/>
                  <a:gd name="connsiteX2" fmla="*/ 706582 w 3510379"/>
                  <a:gd name="connsiteY2" fmla="*/ 2355272 h 4984097"/>
                  <a:gd name="connsiteX3" fmla="*/ 498764 w 3510379"/>
                  <a:gd name="connsiteY3" fmla="*/ 4281054 h 4984097"/>
                  <a:gd name="connsiteX4" fmla="*/ 13855 w 3510379"/>
                  <a:gd name="connsiteY4" fmla="*/ 4682836 h 4984097"/>
                  <a:gd name="connsiteX5" fmla="*/ 0 w 3510379"/>
                  <a:gd name="connsiteY5" fmla="*/ 0 h 4984097"/>
                  <a:gd name="connsiteX6" fmla="*/ 3505202 w 3510379"/>
                  <a:gd name="connsiteY6" fmla="*/ 13855 h 4984097"/>
                  <a:gd name="connsiteX0" fmla="*/ 3865420 w 3868973"/>
                  <a:gd name="connsiteY0" fmla="*/ 13855 h 4984097"/>
                  <a:gd name="connsiteX1" fmla="*/ 2382981 w 3868973"/>
                  <a:gd name="connsiteY1" fmla="*/ 1911927 h 4984097"/>
                  <a:gd name="connsiteX2" fmla="*/ 706582 w 3868973"/>
                  <a:gd name="connsiteY2" fmla="*/ 2355272 h 4984097"/>
                  <a:gd name="connsiteX3" fmla="*/ 498764 w 3868973"/>
                  <a:gd name="connsiteY3" fmla="*/ 4281054 h 4984097"/>
                  <a:gd name="connsiteX4" fmla="*/ 13855 w 3868973"/>
                  <a:gd name="connsiteY4" fmla="*/ 4682836 h 4984097"/>
                  <a:gd name="connsiteX5" fmla="*/ 0 w 3868973"/>
                  <a:gd name="connsiteY5" fmla="*/ 0 h 4984097"/>
                  <a:gd name="connsiteX6" fmla="*/ 3865420 w 3868973"/>
                  <a:gd name="connsiteY6" fmla="*/ 13855 h 4984097"/>
                  <a:gd name="connsiteX0" fmla="*/ 3865420 w 3873426"/>
                  <a:gd name="connsiteY0" fmla="*/ 13855 h 4984097"/>
                  <a:gd name="connsiteX1" fmla="*/ 2992581 w 3873426"/>
                  <a:gd name="connsiteY1" fmla="*/ 1717964 h 4984097"/>
                  <a:gd name="connsiteX2" fmla="*/ 706582 w 3873426"/>
                  <a:gd name="connsiteY2" fmla="*/ 2355272 h 4984097"/>
                  <a:gd name="connsiteX3" fmla="*/ 498764 w 3873426"/>
                  <a:gd name="connsiteY3" fmla="*/ 4281054 h 4984097"/>
                  <a:gd name="connsiteX4" fmla="*/ 13855 w 3873426"/>
                  <a:gd name="connsiteY4" fmla="*/ 4682836 h 4984097"/>
                  <a:gd name="connsiteX5" fmla="*/ 0 w 3873426"/>
                  <a:gd name="connsiteY5" fmla="*/ 0 h 4984097"/>
                  <a:gd name="connsiteX6" fmla="*/ 3865420 w 3873426"/>
                  <a:gd name="connsiteY6" fmla="*/ 13855 h 4984097"/>
                  <a:gd name="connsiteX0" fmla="*/ 3865420 w 3873179"/>
                  <a:gd name="connsiteY0" fmla="*/ 13855 h 4980543"/>
                  <a:gd name="connsiteX1" fmla="*/ 2992581 w 3873179"/>
                  <a:gd name="connsiteY1" fmla="*/ 1717964 h 4980543"/>
                  <a:gd name="connsiteX2" fmla="*/ 803564 w 3873179"/>
                  <a:gd name="connsiteY2" fmla="*/ 2466109 h 4980543"/>
                  <a:gd name="connsiteX3" fmla="*/ 498764 w 3873179"/>
                  <a:gd name="connsiteY3" fmla="*/ 4281054 h 4980543"/>
                  <a:gd name="connsiteX4" fmla="*/ 13855 w 3873179"/>
                  <a:gd name="connsiteY4" fmla="*/ 4682836 h 4980543"/>
                  <a:gd name="connsiteX5" fmla="*/ 0 w 3873179"/>
                  <a:gd name="connsiteY5" fmla="*/ 0 h 4980543"/>
                  <a:gd name="connsiteX6" fmla="*/ 3865420 w 3873179"/>
                  <a:gd name="connsiteY6" fmla="*/ 13855 h 4980543"/>
                  <a:gd name="connsiteX0" fmla="*/ 3532911 w 3549464"/>
                  <a:gd name="connsiteY0" fmla="*/ 138545 h 4980543"/>
                  <a:gd name="connsiteX1" fmla="*/ 2992581 w 3549464"/>
                  <a:gd name="connsiteY1" fmla="*/ 1717964 h 4980543"/>
                  <a:gd name="connsiteX2" fmla="*/ 803564 w 3549464"/>
                  <a:gd name="connsiteY2" fmla="*/ 2466109 h 4980543"/>
                  <a:gd name="connsiteX3" fmla="*/ 498764 w 3549464"/>
                  <a:gd name="connsiteY3" fmla="*/ 4281054 h 4980543"/>
                  <a:gd name="connsiteX4" fmla="*/ 13855 w 3549464"/>
                  <a:gd name="connsiteY4" fmla="*/ 4682836 h 4980543"/>
                  <a:gd name="connsiteX5" fmla="*/ 0 w 3549464"/>
                  <a:gd name="connsiteY5" fmla="*/ 0 h 4980543"/>
                  <a:gd name="connsiteX6" fmla="*/ 3532911 w 3549464"/>
                  <a:gd name="connsiteY6" fmla="*/ 138545 h 4980543"/>
                  <a:gd name="connsiteX0" fmla="*/ 3546766 w 3562611"/>
                  <a:gd name="connsiteY0" fmla="*/ 0 h 5008253"/>
                  <a:gd name="connsiteX1" fmla="*/ 2992581 w 3562611"/>
                  <a:gd name="connsiteY1" fmla="*/ 1745674 h 5008253"/>
                  <a:gd name="connsiteX2" fmla="*/ 803564 w 3562611"/>
                  <a:gd name="connsiteY2" fmla="*/ 2493819 h 5008253"/>
                  <a:gd name="connsiteX3" fmla="*/ 498764 w 3562611"/>
                  <a:gd name="connsiteY3" fmla="*/ 4308764 h 5008253"/>
                  <a:gd name="connsiteX4" fmla="*/ 13855 w 3562611"/>
                  <a:gd name="connsiteY4" fmla="*/ 4710546 h 5008253"/>
                  <a:gd name="connsiteX5" fmla="*/ 0 w 3562611"/>
                  <a:gd name="connsiteY5" fmla="*/ 27710 h 5008253"/>
                  <a:gd name="connsiteX6" fmla="*/ 3546766 w 3562611"/>
                  <a:gd name="connsiteY6" fmla="*/ 0 h 5008253"/>
                  <a:gd name="connsiteX0" fmla="*/ 3546766 w 3706909"/>
                  <a:gd name="connsiteY0" fmla="*/ 0 h 5008253"/>
                  <a:gd name="connsiteX1" fmla="*/ 2992581 w 3706909"/>
                  <a:gd name="connsiteY1" fmla="*/ 1745674 h 5008253"/>
                  <a:gd name="connsiteX2" fmla="*/ 803564 w 3706909"/>
                  <a:gd name="connsiteY2" fmla="*/ 2493819 h 5008253"/>
                  <a:gd name="connsiteX3" fmla="*/ 498764 w 3706909"/>
                  <a:gd name="connsiteY3" fmla="*/ 4308764 h 5008253"/>
                  <a:gd name="connsiteX4" fmla="*/ 13855 w 3706909"/>
                  <a:gd name="connsiteY4" fmla="*/ 4710546 h 5008253"/>
                  <a:gd name="connsiteX5" fmla="*/ 0 w 3706909"/>
                  <a:gd name="connsiteY5" fmla="*/ 27710 h 5008253"/>
                  <a:gd name="connsiteX6" fmla="*/ 3546766 w 3706909"/>
                  <a:gd name="connsiteY6" fmla="*/ 0 h 5008253"/>
                  <a:gd name="connsiteX0" fmla="*/ 3546766 w 3576888"/>
                  <a:gd name="connsiteY0" fmla="*/ 0 h 5008253"/>
                  <a:gd name="connsiteX1" fmla="*/ 2992581 w 3576888"/>
                  <a:gd name="connsiteY1" fmla="*/ 1745674 h 5008253"/>
                  <a:gd name="connsiteX2" fmla="*/ 803564 w 3576888"/>
                  <a:gd name="connsiteY2" fmla="*/ 2493819 h 5008253"/>
                  <a:gd name="connsiteX3" fmla="*/ 498764 w 3576888"/>
                  <a:gd name="connsiteY3" fmla="*/ 4308764 h 5008253"/>
                  <a:gd name="connsiteX4" fmla="*/ 13855 w 3576888"/>
                  <a:gd name="connsiteY4" fmla="*/ 4710546 h 5008253"/>
                  <a:gd name="connsiteX5" fmla="*/ 0 w 3576888"/>
                  <a:gd name="connsiteY5" fmla="*/ 27710 h 5008253"/>
                  <a:gd name="connsiteX6" fmla="*/ 3546766 w 3576888"/>
                  <a:gd name="connsiteY6" fmla="*/ 0 h 5008253"/>
                  <a:gd name="connsiteX0" fmla="*/ 3546766 w 3560729"/>
                  <a:gd name="connsiteY0" fmla="*/ 0 h 5008253"/>
                  <a:gd name="connsiteX1" fmla="*/ 2604653 w 3560729"/>
                  <a:gd name="connsiteY1" fmla="*/ 1814947 h 5008253"/>
                  <a:gd name="connsiteX2" fmla="*/ 803564 w 3560729"/>
                  <a:gd name="connsiteY2" fmla="*/ 2493819 h 5008253"/>
                  <a:gd name="connsiteX3" fmla="*/ 498764 w 3560729"/>
                  <a:gd name="connsiteY3" fmla="*/ 4308764 h 5008253"/>
                  <a:gd name="connsiteX4" fmla="*/ 13855 w 3560729"/>
                  <a:gd name="connsiteY4" fmla="*/ 4710546 h 5008253"/>
                  <a:gd name="connsiteX5" fmla="*/ 0 w 3560729"/>
                  <a:gd name="connsiteY5" fmla="*/ 27710 h 5008253"/>
                  <a:gd name="connsiteX6" fmla="*/ 3546766 w 3560729"/>
                  <a:gd name="connsiteY6" fmla="*/ 0 h 5008253"/>
                  <a:gd name="connsiteX0" fmla="*/ 3546766 w 3560729"/>
                  <a:gd name="connsiteY0" fmla="*/ 0 h 5022108"/>
                  <a:gd name="connsiteX1" fmla="*/ 2604653 w 3560729"/>
                  <a:gd name="connsiteY1" fmla="*/ 1828802 h 5022108"/>
                  <a:gd name="connsiteX2" fmla="*/ 803564 w 3560729"/>
                  <a:gd name="connsiteY2" fmla="*/ 2507674 h 5022108"/>
                  <a:gd name="connsiteX3" fmla="*/ 498764 w 3560729"/>
                  <a:gd name="connsiteY3" fmla="*/ 4322619 h 5022108"/>
                  <a:gd name="connsiteX4" fmla="*/ 13855 w 3560729"/>
                  <a:gd name="connsiteY4" fmla="*/ 4724401 h 5022108"/>
                  <a:gd name="connsiteX5" fmla="*/ 0 w 3560729"/>
                  <a:gd name="connsiteY5" fmla="*/ 41565 h 5022108"/>
                  <a:gd name="connsiteX6" fmla="*/ 3546766 w 3560729"/>
                  <a:gd name="connsiteY6" fmla="*/ 0 h 5022108"/>
                  <a:gd name="connsiteX0" fmla="*/ 3546766 w 3560729"/>
                  <a:gd name="connsiteY0" fmla="*/ 0 h 5028368"/>
                  <a:gd name="connsiteX1" fmla="*/ 2604653 w 3560729"/>
                  <a:gd name="connsiteY1" fmla="*/ 1828802 h 5028368"/>
                  <a:gd name="connsiteX2" fmla="*/ 803564 w 3560729"/>
                  <a:gd name="connsiteY2" fmla="*/ 2313710 h 5028368"/>
                  <a:gd name="connsiteX3" fmla="*/ 498764 w 3560729"/>
                  <a:gd name="connsiteY3" fmla="*/ 4322619 h 5028368"/>
                  <a:gd name="connsiteX4" fmla="*/ 13855 w 3560729"/>
                  <a:gd name="connsiteY4" fmla="*/ 4724401 h 5028368"/>
                  <a:gd name="connsiteX5" fmla="*/ 0 w 3560729"/>
                  <a:gd name="connsiteY5" fmla="*/ 41565 h 5028368"/>
                  <a:gd name="connsiteX6" fmla="*/ 3546766 w 3560729"/>
                  <a:gd name="connsiteY6" fmla="*/ 0 h 5028368"/>
                  <a:gd name="connsiteX0" fmla="*/ 3546766 w 3567061"/>
                  <a:gd name="connsiteY0" fmla="*/ 0 h 5028368"/>
                  <a:gd name="connsiteX1" fmla="*/ 2826326 w 3567061"/>
                  <a:gd name="connsiteY1" fmla="*/ 1731820 h 5028368"/>
                  <a:gd name="connsiteX2" fmla="*/ 803564 w 3567061"/>
                  <a:gd name="connsiteY2" fmla="*/ 2313710 h 5028368"/>
                  <a:gd name="connsiteX3" fmla="*/ 498764 w 3567061"/>
                  <a:gd name="connsiteY3" fmla="*/ 4322619 h 5028368"/>
                  <a:gd name="connsiteX4" fmla="*/ 13855 w 3567061"/>
                  <a:gd name="connsiteY4" fmla="*/ 4724401 h 5028368"/>
                  <a:gd name="connsiteX5" fmla="*/ 0 w 3567061"/>
                  <a:gd name="connsiteY5" fmla="*/ 41565 h 5028368"/>
                  <a:gd name="connsiteX6" fmla="*/ 3546766 w 3567061"/>
                  <a:gd name="connsiteY6" fmla="*/ 0 h 5028368"/>
                  <a:gd name="connsiteX0" fmla="*/ 3546766 w 3567061"/>
                  <a:gd name="connsiteY0" fmla="*/ 0 h 4939815"/>
                  <a:gd name="connsiteX1" fmla="*/ 2826326 w 3567061"/>
                  <a:gd name="connsiteY1" fmla="*/ 1731820 h 4939815"/>
                  <a:gd name="connsiteX2" fmla="*/ 803564 w 3567061"/>
                  <a:gd name="connsiteY2" fmla="*/ 2313710 h 4939815"/>
                  <a:gd name="connsiteX3" fmla="*/ 1066801 w 3567061"/>
                  <a:gd name="connsiteY3" fmla="*/ 3782292 h 4939815"/>
                  <a:gd name="connsiteX4" fmla="*/ 13855 w 3567061"/>
                  <a:gd name="connsiteY4" fmla="*/ 4724401 h 4939815"/>
                  <a:gd name="connsiteX5" fmla="*/ 0 w 3567061"/>
                  <a:gd name="connsiteY5" fmla="*/ 41565 h 4939815"/>
                  <a:gd name="connsiteX6" fmla="*/ 3546766 w 3567061"/>
                  <a:gd name="connsiteY6" fmla="*/ 0 h 4939815"/>
                  <a:gd name="connsiteX0" fmla="*/ 3546766 w 3567427"/>
                  <a:gd name="connsiteY0" fmla="*/ 0 h 4944652"/>
                  <a:gd name="connsiteX1" fmla="*/ 2826326 w 3567427"/>
                  <a:gd name="connsiteY1" fmla="*/ 1731820 h 4944652"/>
                  <a:gd name="connsiteX2" fmla="*/ 748145 w 3567427"/>
                  <a:gd name="connsiteY2" fmla="*/ 2050474 h 4944652"/>
                  <a:gd name="connsiteX3" fmla="*/ 1066801 w 3567427"/>
                  <a:gd name="connsiteY3" fmla="*/ 3782292 h 4944652"/>
                  <a:gd name="connsiteX4" fmla="*/ 13855 w 3567427"/>
                  <a:gd name="connsiteY4" fmla="*/ 4724401 h 4944652"/>
                  <a:gd name="connsiteX5" fmla="*/ 0 w 3567427"/>
                  <a:gd name="connsiteY5" fmla="*/ 41565 h 4944652"/>
                  <a:gd name="connsiteX6" fmla="*/ 3546766 w 3567427"/>
                  <a:gd name="connsiteY6" fmla="*/ 0 h 4944652"/>
                  <a:gd name="connsiteX0" fmla="*/ 3546766 w 3566619"/>
                  <a:gd name="connsiteY0" fmla="*/ 0 h 4940065"/>
                  <a:gd name="connsiteX1" fmla="*/ 2826326 w 3566619"/>
                  <a:gd name="connsiteY1" fmla="*/ 1731820 h 4940065"/>
                  <a:gd name="connsiteX2" fmla="*/ 872836 w 3566619"/>
                  <a:gd name="connsiteY2" fmla="*/ 2299856 h 4940065"/>
                  <a:gd name="connsiteX3" fmla="*/ 1066801 w 3566619"/>
                  <a:gd name="connsiteY3" fmla="*/ 3782292 h 4940065"/>
                  <a:gd name="connsiteX4" fmla="*/ 13855 w 3566619"/>
                  <a:gd name="connsiteY4" fmla="*/ 4724401 h 4940065"/>
                  <a:gd name="connsiteX5" fmla="*/ 0 w 3566619"/>
                  <a:gd name="connsiteY5" fmla="*/ 41565 h 4940065"/>
                  <a:gd name="connsiteX6" fmla="*/ 3546766 w 3566619"/>
                  <a:gd name="connsiteY6" fmla="*/ 0 h 4940065"/>
                  <a:gd name="connsiteX0" fmla="*/ 3546766 w 3566619"/>
                  <a:gd name="connsiteY0" fmla="*/ 0 h 4943391"/>
                  <a:gd name="connsiteX1" fmla="*/ 2826326 w 3566619"/>
                  <a:gd name="connsiteY1" fmla="*/ 1731820 h 4943391"/>
                  <a:gd name="connsiteX2" fmla="*/ 872836 w 3566619"/>
                  <a:gd name="connsiteY2" fmla="*/ 2299856 h 4943391"/>
                  <a:gd name="connsiteX3" fmla="*/ 1343891 w 3566619"/>
                  <a:gd name="connsiteY3" fmla="*/ 3810001 h 4943391"/>
                  <a:gd name="connsiteX4" fmla="*/ 13855 w 3566619"/>
                  <a:gd name="connsiteY4" fmla="*/ 4724401 h 4943391"/>
                  <a:gd name="connsiteX5" fmla="*/ 0 w 3566619"/>
                  <a:gd name="connsiteY5" fmla="*/ 41565 h 4943391"/>
                  <a:gd name="connsiteX6" fmla="*/ 3546766 w 3566619"/>
                  <a:gd name="connsiteY6" fmla="*/ 0 h 4943391"/>
                  <a:gd name="connsiteX0" fmla="*/ 3546766 w 3566619"/>
                  <a:gd name="connsiteY0" fmla="*/ 0 h 4955848"/>
                  <a:gd name="connsiteX1" fmla="*/ 2826326 w 3566619"/>
                  <a:gd name="connsiteY1" fmla="*/ 1731820 h 4955848"/>
                  <a:gd name="connsiteX2" fmla="*/ 872836 w 3566619"/>
                  <a:gd name="connsiteY2" fmla="*/ 2299856 h 4955848"/>
                  <a:gd name="connsiteX3" fmla="*/ 1136073 w 3566619"/>
                  <a:gd name="connsiteY3" fmla="*/ 3906983 h 4955848"/>
                  <a:gd name="connsiteX4" fmla="*/ 13855 w 3566619"/>
                  <a:gd name="connsiteY4" fmla="*/ 4724401 h 4955848"/>
                  <a:gd name="connsiteX5" fmla="*/ 0 w 3566619"/>
                  <a:gd name="connsiteY5" fmla="*/ 41565 h 4955848"/>
                  <a:gd name="connsiteX6" fmla="*/ 3546766 w 3566619"/>
                  <a:gd name="connsiteY6" fmla="*/ 0 h 4955848"/>
                  <a:gd name="connsiteX0" fmla="*/ 3546766 w 3609882"/>
                  <a:gd name="connsiteY0" fmla="*/ 0 h 4955848"/>
                  <a:gd name="connsiteX1" fmla="*/ 3214254 w 3609882"/>
                  <a:gd name="connsiteY1" fmla="*/ 1579420 h 4955848"/>
                  <a:gd name="connsiteX2" fmla="*/ 872836 w 3609882"/>
                  <a:gd name="connsiteY2" fmla="*/ 2299856 h 4955848"/>
                  <a:gd name="connsiteX3" fmla="*/ 1136073 w 3609882"/>
                  <a:gd name="connsiteY3" fmla="*/ 3906983 h 4955848"/>
                  <a:gd name="connsiteX4" fmla="*/ 13855 w 3609882"/>
                  <a:gd name="connsiteY4" fmla="*/ 4724401 h 4955848"/>
                  <a:gd name="connsiteX5" fmla="*/ 0 w 3609882"/>
                  <a:gd name="connsiteY5" fmla="*/ 41565 h 4955848"/>
                  <a:gd name="connsiteX6" fmla="*/ 3546766 w 3609882"/>
                  <a:gd name="connsiteY6" fmla="*/ 0 h 4955848"/>
                  <a:gd name="connsiteX0" fmla="*/ 3546766 w 3609882"/>
                  <a:gd name="connsiteY0" fmla="*/ 0 h 4957825"/>
                  <a:gd name="connsiteX1" fmla="*/ 3214254 w 3609882"/>
                  <a:gd name="connsiteY1" fmla="*/ 1579420 h 4957825"/>
                  <a:gd name="connsiteX2" fmla="*/ 872836 w 3609882"/>
                  <a:gd name="connsiteY2" fmla="*/ 2299856 h 4957825"/>
                  <a:gd name="connsiteX3" fmla="*/ 1136073 w 3609882"/>
                  <a:gd name="connsiteY3" fmla="*/ 3906983 h 4957825"/>
                  <a:gd name="connsiteX4" fmla="*/ 13855 w 3609882"/>
                  <a:gd name="connsiteY4" fmla="*/ 4724401 h 4957825"/>
                  <a:gd name="connsiteX5" fmla="*/ 0 w 3609882"/>
                  <a:gd name="connsiteY5" fmla="*/ 41565 h 4957825"/>
                  <a:gd name="connsiteX6" fmla="*/ 3546766 w 3609882"/>
                  <a:gd name="connsiteY6" fmla="*/ 0 h 4957825"/>
                  <a:gd name="connsiteX0" fmla="*/ 3635098 w 3698214"/>
                  <a:gd name="connsiteY0" fmla="*/ 0 h 4956688"/>
                  <a:gd name="connsiteX1" fmla="*/ 3302586 w 3698214"/>
                  <a:gd name="connsiteY1" fmla="*/ 1579420 h 4956688"/>
                  <a:gd name="connsiteX2" fmla="*/ 961168 w 3698214"/>
                  <a:gd name="connsiteY2" fmla="*/ 2299856 h 4956688"/>
                  <a:gd name="connsiteX3" fmla="*/ 1432223 w 3698214"/>
                  <a:gd name="connsiteY3" fmla="*/ 4045529 h 4956688"/>
                  <a:gd name="connsiteX4" fmla="*/ 102187 w 3698214"/>
                  <a:gd name="connsiteY4" fmla="*/ 4724401 h 4956688"/>
                  <a:gd name="connsiteX5" fmla="*/ 88332 w 3698214"/>
                  <a:gd name="connsiteY5" fmla="*/ 41565 h 4956688"/>
                  <a:gd name="connsiteX6" fmla="*/ 3635098 w 3698214"/>
                  <a:gd name="connsiteY6" fmla="*/ 0 h 4956688"/>
                  <a:gd name="connsiteX0" fmla="*/ 3635098 w 3698214"/>
                  <a:gd name="connsiteY0" fmla="*/ 0 h 4956688"/>
                  <a:gd name="connsiteX1" fmla="*/ 3302586 w 3698214"/>
                  <a:gd name="connsiteY1" fmla="*/ 1579420 h 4956688"/>
                  <a:gd name="connsiteX2" fmla="*/ 961168 w 3698214"/>
                  <a:gd name="connsiteY2" fmla="*/ 2299856 h 4956688"/>
                  <a:gd name="connsiteX3" fmla="*/ 1432223 w 3698214"/>
                  <a:gd name="connsiteY3" fmla="*/ 4045529 h 4956688"/>
                  <a:gd name="connsiteX4" fmla="*/ 102187 w 3698214"/>
                  <a:gd name="connsiteY4" fmla="*/ 4724401 h 4956688"/>
                  <a:gd name="connsiteX5" fmla="*/ 88332 w 3698214"/>
                  <a:gd name="connsiteY5" fmla="*/ 41565 h 4956688"/>
                  <a:gd name="connsiteX6" fmla="*/ 3635098 w 3698214"/>
                  <a:gd name="connsiteY6" fmla="*/ 0 h 4956688"/>
                  <a:gd name="connsiteX0" fmla="*/ 3635098 w 3698214"/>
                  <a:gd name="connsiteY0" fmla="*/ 0 h 4956688"/>
                  <a:gd name="connsiteX1" fmla="*/ 3302586 w 3698214"/>
                  <a:gd name="connsiteY1" fmla="*/ 1579420 h 4956688"/>
                  <a:gd name="connsiteX2" fmla="*/ 961168 w 3698214"/>
                  <a:gd name="connsiteY2" fmla="*/ 2299856 h 4956688"/>
                  <a:gd name="connsiteX3" fmla="*/ 1432223 w 3698214"/>
                  <a:gd name="connsiteY3" fmla="*/ 4045529 h 4956688"/>
                  <a:gd name="connsiteX4" fmla="*/ 102187 w 3698214"/>
                  <a:gd name="connsiteY4" fmla="*/ 4724401 h 4956688"/>
                  <a:gd name="connsiteX5" fmla="*/ 88332 w 3698214"/>
                  <a:gd name="connsiteY5" fmla="*/ 41565 h 4956688"/>
                  <a:gd name="connsiteX6" fmla="*/ 3635098 w 3698214"/>
                  <a:gd name="connsiteY6" fmla="*/ 0 h 4956688"/>
                  <a:gd name="connsiteX0" fmla="*/ 3591845 w 3654961"/>
                  <a:gd name="connsiteY0" fmla="*/ 0 h 4968373"/>
                  <a:gd name="connsiteX1" fmla="*/ 3259333 w 3654961"/>
                  <a:gd name="connsiteY1" fmla="*/ 1579420 h 4968373"/>
                  <a:gd name="connsiteX2" fmla="*/ 917915 w 3654961"/>
                  <a:gd name="connsiteY2" fmla="*/ 2299856 h 4968373"/>
                  <a:gd name="connsiteX3" fmla="*/ 1388970 w 3654961"/>
                  <a:gd name="connsiteY3" fmla="*/ 4045529 h 4968373"/>
                  <a:gd name="connsiteX4" fmla="*/ 58934 w 3654961"/>
                  <a:gd name="connsiteY4" fmla="*/ 4724401 h 4968373"/>
                  <a:gd name="connsiteX5" fmla="*/ 45079 w 3654961"/>
                  <a:gd name="connsiteY5" fmla="*/ 41565 h 4968373"/>
                  <a:gd name="connsiteX6" fmla="*/ 3591845 w 3654961"/>
                  <a:gd name="connsiteY6" fmla="*/ 0 h 4968373"/>
                  <a:gd name="connsiteX0" fmla="*/ 3591845 w 3654961"/>
                  <a:gd name="connsiteY0" fmla="*/ 0 h 4967280"/>
                  <a:gd name="connsiteX1" fmla="*/ 3259333 w 3654961"/>
                  <a:gd name="connsiteY1" fmla="*/ 1579420 h 4967280"/>
                  <a:gd name="connsiteX2" fmla="*/ 917915 w 3654961"/>
                  <a:gd name="connsiteY2" fmla="*/ 2299856 h 4967280"/>
                  <a:gd name="connsiteX3" fmla="*/ 1388970 w 3654961"/>
                  <a:gd name="connsiteY3" fmla="*/ 4045529 h 4967280"/>
                  <a:gd name="connsiteX4" fmla="*/ 58934 w 3654961"/>
                  <a:gd name="connsiteY4" fmla="*/ 4724401 h 4967280"/>
                  <a:gd name="connsiteX5" fmla="*/ 45079 w 3654961"/>
                  <a:gd name="connsiteY5" fmla="*/ 41565 h 4967280"/>
                  <a:gd name="connsiteX6" fmla="*/ 3591845 w 3654961"/>
                  <a:gd name="connsiteY6" fmla="*/ 0 h 4967280"/>
                  <a:gd name="connsiteX0" fmla="*/ 3591845 w 3654961"/>
                  <a:gd name="connsiteY0" fmla="*/ 0 h 4979298"/>
                  <a:gd name="connsiteX1" fmla="*/ 3259333 w 3654961"/>
                  <a:gd name="connsiteY1" fmla="*/ 1579420 h 4979298"/>
                  <a:gd name="connsiteX2" fmla="*/ 917915 w 3654961"/>
                  <a:gd name="connsiteY2" fmla="*/ 2299856 h 4979298"/>
                  <a:gd name="connsiteX3" fmla="*/ 1388970 w 3654961"/>
                  <a:gd name="connsiteY3" fmla="*/ 4045529 h 4979298"/>
                  <a:gd name="connsiteX4" fmla="*/ 58934 w 3654961"/>
                  <a:gd name="connsiteY4" fmla="*/ 4738255 h 4979298"/>
                  <a:gd name="connsiteX5" fmla="*/ 45079 w 3654961"/>
                  <a:gd name="connsiteY5" fmla="*/ 41565 h 4979298"/>
                  <a:gd name="connsiteX6" fmla="*/ 3591845 w 3654961"/>
                  <a:gd name="connsiteY6" fmla="*/ 0 h 4979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654961" h="4979298">
                    <a:moveTo>
                      <a:pt x="3591845" y="0"/>
                    </a:moveTo>
                    <a:cubicBezTo>
                      <a:pt x="3704991" y="635000"/>
                      <a:pt x="3704988" y="1196111"/>
                      <a:pt x="3259333" y="1579420"/>
                    </a:cubicBezTo>
                    <a:cubicBezTo>
                      <a:pt x="2813678" y="1962729"/>
                      <a:pt x="1229642" y="1888838"/>
                      <a:pt x="917915" y="2299856"/>
                    </a:cubicBezTo>
                    <a:cubicBezTo>
                      <a:pt x="606188" y="2710874"/>
                      <a:pt x="1532133" y="3639129"/>
                      <a:pt x="1388970" y="4045529"/>
                    </a:cubicBezTo>
                    <a:cubicBezTo>
                      <a:pt x="1245807" y="4451929"/>
                      <a:pt x="185461" y="5430703"/>
                      <a:pt x="58934" y="4738255"/>
                    </a:cubicBezTo>
                    <a:cubicBezTo>
                      <a:pt x="-67593" y="4045807"/>
                      <a:pt x="49697" y="1602510"/>
                      <a:pt x="45079" y="41565"/>
                    </a:cubicBezTo>
                    <a:lnTo>
                      <a:pt x="359184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84407" tIns="42203" rIns="84407" bIns="42203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23" name="รูปแบบอิสระ: รูปร่าง 22">
                <a:extLst>
                  <a:ext uri="{FF2B5EF4-FFF2-40B4-BE49-F238E27FC236}">
                    <a16:creationId xmlns:a16="http://schemas.microsoft.com/office/drawing/2014/main" id="{D9CEDDBE-8C27-4A8F-9572-814A7BE126F2}"/>
                  </a:ext>
                </a:extLst>
              </p:cNvPr>
              <p:cNvSpPr/>
              <p:nvPr/>
            </p:nvSpPr>
            <p:spPr>
              <a:xfrm>
                <a:off x="-13854" y="-53779"/>
                <a:ext cx="5988928" cy="3844532"/>
              </a:xfrm>
              <a:custGeom>
                <a:avLst/>
                <a:gdLst>
                  <a:gd name="connsiteX0" fmla="*/ 5791200 w 5791200"/>
                  <a:gd name="connsiteY0" fmla="*/ 13854 h 3574472"/>
                  <a:gd name="connsiteX1" fmla="*/ 3061855 w 5791200"/>
                  <a:gd name="connsiteY1" fmla="*/ 678872 h 3574472"/>
                  <a:gd name="connsiteX2" fmla="*/ 2992582 w 5791200"/>
                  <a:gd name="connsiteY2" fmla="*/ 1607127 h 3574472"/>
                  <a:gd name="connsiteX3" fmla="*/ 1413164 w 5791200"/>
                  <a:gd name="connsiteY3" fmla="*/ 1870363 h 3574472"/>
                  <a:gd name="connsiteX4" fmla="*/ 0 w 5791200"/>
                  <a:gd name="connsiteY4" fmla="*/ 3574472 h 3574472"/>
                  <a:gd name="connsiteX5" fmla="*/ 55418 w 5791200"/>
                  <a:gd name="connsiteY5" fmla="*/ 0 h 3574472"/>
                  <a:gd name="connsiteX6" fmla="*/ 5791200 w 5791200"/>
                  <a:gd name="connsiteY6" fmla="*/ 13854 h 3574472"/>
                  <a:gd name="connsiteX0" fmla="*/ 5822003 w 5822003"/>
                  <a:gd name="connsiteY0" fmla="*/ 28151 h 3588769"/>
                  <a:gd name="connsiteX1" fmla="*/ 3092658 w 5822003"/>
                  <a:gd name="connsiteY1" fmla="*/ 693169 h 3588769"/>
                  <a:gd name="connsiteX2" fmla="*/ 3023385 w 5822003"/>
                  <a:gd name="connsiteY2" fmla="*/ 1621424 h 3588769"/>
                  <a:gd name="connsiteX3" fmla="*/ 1443967 w 5822003"/>
                  <a:gd name="connsiteY3" fmla="*/ 1884660 h 3588769"/>
                  <a:gd name="connsiteX4" fmla="*/ 30803 w 5822003"/>
                  <a:gd name="connsiteY4" fmla="*/ 3588769 h 3588769"/>
                  <a:gd name="connsiteX5" fmla="*/ 0 w 5822003"/>
                  <a:gd name="connsiteY5" fmla="*/ 0 h 3588769"/>
                  <a:gd name="connsiteX6" fmla="*/ 5822003 w 5822003"/>
                  <a:gd name="connsiteY6" fmla="*/ 28151 h 3588769"/>
                  <a:gd name="connsiteX0" fmla="*/ 5879484 w 5879484"/>
                  <a:gd name="connsiteY0" fmla="*/ 42449 h 3603067"/>
                  <a:gd name="connsiteX1" fmla="*/ 3150139 w 5879484"/>
                  <a:gd name="connsiteY1" fmla="*/ 707467 h 3603067"/>
                  <a:gd name="connsiteX2" fmla="*/ 3080866 w 5879484"/>
                  <a:gd name="connsiteY2" fmla="*/ 1635722 h 3603067"/>
                  <a:gd name="connsiteX3" fmla="*/ 1501448 w 5879484"/>
                  <a:gd name="connsiteY3" fmla="*/ 1898958 h 3603067"/>
                  <a:gd name="connsiteX4" fmla="*/ 88284 w 5879484"/>
                  <a:gd name="connsiteY4" fmla="*/ 3603067 h 3603067"/>
                  <a:gd name="connsiteX5" fmla="*/ 0 w 5879484"/>
                  <a:gd name="connsiteY5" fmla="*/ 0 h 3603067"/>
                  <a:gd name="connsiteX6" fmla="*/ 5879484 w 5879484"/>
                  <a:gd name="connsiteY6" fmla="*/ 42449 h 3603067"/>
                  <a:gd name="connsiteX0" fmla="*/ 5879484 w 5879484"/>
                  <a:gd name="connsiteY0" fmla="*/ 42449 h 3603067"/>
                  <a:gd name="connsiteX1" fmla="*/ 3150139 w 5879484"/>
                  <a:gd name="connsiteY1" fmla="*/ 707467 h 3603067"/>
                  <a:gd name="connsiteX2" fmla="*/ 3080866 w 5879484"/>
                  <a:gd name="connsiteY2" fmla="*/ 1635722 h 3603067"/>
                  <a:gd name="connsiteX3" fmla="*/ 1501448 w 5879484"/>
                  <a:gd name="connsiteY3" fmla="*/ 1898958 h 3603067"/>
                  <a:gd name="connsiteX4" fmla="*/ 2063 w 5879484"/>
                  <a:gd name="connsiteY4" fmla="*/ 3603067 h 3603067"/>
                  <a:gd name="connsiteX5" fmla="*/ 0 w 5879484"/>
                  <a:gd name="connsiteY5" fmla="*/ 0 h 3603067"/>
                  <a:gd name="connsiteX6" fmla="*/ 5879484 w 5879484"/>
                  <a:gd name="connsiteY6" fmla="*/ 42449 h 3603067"/>
                  <a:gd name="connsiteX0" fmla="*/ 6021126 w 6021126"/>
                  <a:gd name="connsiteY0" fmla="*/ 42449 h 3688855"/>
                  <a:gd name="connsiteX1" fmla="*/ 3291781 w 6021126"/>
                  <a:gd name="connsiteY1" fmla="*/ 707467 h 3688855"/>
                  <a:gd name="connsiteX2" fmla="*/ 3222508 w 6021126"/>
                  <a:gd name="connsiteY2" fmla="*/ 1635722 h 3688855"/>
                  <a:gd name="connsiteX3" fmla="*/ 1643090 w 6021126"/>
                  <a:gd name="connsiteY3" fmla="*/ 1898958 h 3688855"/>
                  <a:gd name="connsiteX4" fmla="*/ 2 w 6021126"/>
                  <a:gd name="connsiteY4" fmla="*/ 3688855 h 3688855"/>
                  <a:gd name="connsiteX5" fmla="*/ 141642 w 6021126"/>
                  <a:gd name="connsiteY5" fmla="*/ 0 h 3688855"/>
                  <a:gd name="connsiteX6" fmla="*/ 6021126 w 6021126"/>
                  <a:gd name="connsiteY6" fmla="*/ 42449 h 3688855"/>
                  <a:gd name="connsiteX0" fmla="*/ 6109408 w 6109408"/>
                  <a:gd name="connsiteY0" fmla="*/ 128236 h 3774642"/>
                  <a:gd name="connsiteX1" fmla="*/ 3380063 w 6109408"/>
                  <a:gd name="connsiteY1" fmla="*/ 793254 h 3774642"/>
                  <a:gd name="connsiteX2" fmla="*/ 3310790 w 6109408"/>
                  <a:gd name="connsiteY2" fmla="*/ 1721509 h 3774642"/>
                  <a:gd name="connsiteX3" fmla="*/ 1731372 w 6109408"/>
                  <a:gd name="connsiteY3" fmla="*/ 1984745 h 3774642"/>
                  <a:gd name="connsiteX4" fmla="*/ 88284 w 6109408"/>
                  <a:gd name="connsiteY4" fmla="*/ 3774642 h 3774642"/>
                  <a:gd name="connsiteX5" fmla="*/ 0 w 6109408"/>
                  <a:gd name="connsiteY5" fmla="*/ 0 h 3774642"/>
                  <a:gd name="connsiteX6" fmla="*/ 6109408 w 6109408"/>
                  <a:gd name="connsiteY6" fmla="*/ 128236 h 3774642"/>
                  <a:gd name="connsiteX0" fmla="*/ 6109408 w 6109408"/>
                  <a:gd name="connsiteY0" fmla="*/ 128236 h 3774642"/>
                  <a:gd name="connsiteX1" fmla="*/ 3380063 w 6109408"/>
                  <a:gd name="connsiteY1" fmla="*/ 793254 h 3774642"/>
                  <a:gd name="connsiteX2" fmla="*/ 3310790 w 6109408"/>
                  <a:gd name="connsiteY2" fmla="*/ 1721509 h 3774642"/>
                  <a:gd name="connsiteX3" fmla="*/ 1731372 w 6109408"/>
                  <a:gd name="connsiteY3" fmla="*/ 1984745 h 3774642"/>
                  <a:gd name="connsiteX4" fmla="*/ 88284 w 6109408"/>
                  <a:gd name="connsiteY4" fmla="*/ 3774642 h 3774642"/>
                  <a:gd name="connsiteX5" fmla="*/ 0 w 6109408"/>
                  <a:gd name="connsiteY5" fmla="*/ 0 h 3774642"/>
                  <a:gd name="connsiteX6" fmla="*/ 6109408 w 6109408"/>
                  <a:gd name="connsiteY6" fmla="*/ 128236 h 3774642"/>
                  <a:gd name="connsiteX0" fmla="*/ 6109408 w 6109408"/>
                  <a:gd name="connsiteY0" fmla="*/ 128236 h 3774642"/>
                  <a:gd name="connsiteX1" fmla="*/ 3380063 w 6109408"/>
                  <a:gd name="connsiteY1" fmla="*/ 793254 h 3774642"/>
                  <a:gd name="connsiteX2" fmla="*/ 3310790 w 6109408"/>
                  <a:gd name="connsiteY2" fmla="*/ 1721509 h 3774642"/>
                  <a:gd name="connsiteX3" fmla="*/ 1731372 w 6109408"/>
                  <a:gd name="connsiteY3" fmla="*/ 1984745 h 3774642"/>
                  <a:gd name="connsiteX4" fmla="*/ 88284 w 6109408"/>
                  <a:gd name="connsiteY4" fmla="*/ 3774642 h 3774642"/>
                  <a:gd name="connsiteX5" fmla="*/ 0 w 6109408"/>
                  <a:gd name="connsiteY5" fmla="*/ 0 h 3774642"/>
                  <a:gd name="connsiteX6" fmla="*/ 6109408 w 6109408"/>
                  <a:gd name="connsiteY6" fmla="*/ 128236 h 3774642"/>
                  <a:gd name="connsiteX0" fmla="*/ 6037557 w 6037557"/>
                  <a:gd name="connsiteY0" fmla="*/ 142533 h 3788939"/>
                  <a:gd name="connsiteX1" fmla="*/ 3308212 w 6037557"/>
                  <a:gd name="connsiteY1" fmla="*/ 807551 h 3788939"/>
                  <a:gd name="connsiteX2" fmla="*/ 3238939 w 6037557"/>
                  <a:gd name="connsiteY2" fmla="*/ 1735806 h 3788939"/>
                  <a:gd name="connsiteX3" fmla="*/ 1659521 w 6037557"/>
                  <a:gd name="connsiteY3" fmla="*/ 1999042 h 3788939"/>
                  <a:gd name="connsiteX4" fmla="*/ 16433 w 6037557"/>
                  <a:gd name="connsiteY4" fmla="*/ 3788939 h 3788939"/>
                  <a:gd name="connsiteX5" fmla="*/ 0 w 6037557"/>
                  <a:gd name="connsiteY5" fmla="*/ 0 h 3788939"/>
                  <a:gd name="connsiteX6" fmla="*/ 6037557 w 6037557"/>
                  <a:gd name="connsiteY6" fmla="*/ 142533 h 3788939"/>
                  <a:gd name="connsiteX0" fmla="*/ 6037557 w 6037557"/>
                  <a:gd name="connsiteY0" fmla="*/ 142533 h 3788939"/>
                  <a:gd name="connsiteX1" fmla="*/ 3308212 w 6037557"/>
                  <a:gd name="connsiteY1" fmla="*/ 807551 h 3788939"/>
                  <a:gd name="connsiteX2" fmla="*/ 3238939 w 6037557"/>
                  <a:gd name="connsiteY2" fmla="*/ 1735806 h 3788939"/>
                  <a:gd name="connsiteX3" fmla="*/ 1659521 w 6037557"/>
                  <a:gd name="connsiteY3" fmla="*/ 1999042 h 3788939"/>
                  <a:gd name="connsiteX4" fmla="*/ 16433 w 6037557"/>
                  <a:gd name="connsiteY4" fmla="*/ 3788939 h 3788939"/>
                  <a:gd name="connsiteX5" fmla="*/ 0 w 6037557"/>
                  <a:gd name="connsiteY5" fmla="*/ 0 h 3788939"/>
                  <a:gd name="connsiteX6" fmla="*/ 6037557 w 6037557"/>
                  <a:gd name="connsiteY6" fmla="*/ 142533 h 3788939"/>
                  <a:gd name="connsiteX0" fmla="*/ 6109407 w 6109407"/>
                  <a:gd name="connsiteY0" fmla="*/ 0 h 3789385"/>
                  <a:gd name="connsiteX1" fmla="*/ 3308212 w 6109407"/>
                  <a:gd name="connsiteY1" fmla="*/ 807997 h 3789385"/>
                  <a:gd name="connsiteX2" fmla="*/ 3238939 w 6109407"/>
                  <a:gd name="connsiteY2" fmla="*/ 1736252 h 3789385"/>
                  <a:gd name="connsiteX3" fmla="*/ 1659521 w 6109407"/>
                  <a:gd name="connsiteY3" fmla="*/ 1999488 h 3789385"/>
                  <a:gd name="connsiteX4" fmla="*/ 16433 w 6109407"/>
                  <a:gd name="connsiteY4" fmla="*/ 3789385 h 3789385"/>
                  <a:gd name="connsiteX5" fmla="*/ 0 w 6109407"/>
                  <a:gd name="connsiteY5" fmla="*/ 446 h 3789385"/>
                  <a:gd name="connsiteX6" fmla="*/ 6109407 w 6109407"/>
                  <a:gd name="connsiteY6" fmla="*/ 0 h 3789385"/>
                  <a:gd name="connsiteX0" fmla="*/ 6109407 w 6179364"/>
                  <a:gd name="connsiteY0" fmla="*/ 0 h 3789385"/>
                  <a:gd name="connsiteX1" fmla="*/ 3308212 w 6179364"/>
                  <a:gd name="connsiteY1" fmla="*/ 807997 h 3789385"/>
                  <a:gd name="connsiteX2" fmla="*/ 3238939 w 6179364"/>
                  <a:gd name="connsiteY2" fmla="*/ 1736252 h 3789385"/>
                  <a:gd name="connsiteX3" fmla="*/ 1659521 w 6179364"/>
                  <a:gd name="connsiteY3" fmla="*/ 1999488 h 3789385"/>
                  <a:gd name="connsiteX4" fmla="*/ 16433 w 6179364"/>
                  <a:gd name="connsiteY4" fmla="*/ 3789385 h 3789385"/>
                  <a:gd name="connsiteX5" fmla="*/ 0 w 6179364"/>
                  <a:gd name="connsiteY5" fmla="*/ 446 h 3789385"/>
                  <a:gd name="connsiteX6" fmla="*/ 6109407 w 6179364"/>
                  <a:gd name="connsiteY6" fmla="*/ 0 h 3789385"/>
                  <a:gd name="connsiteX0" fmla="*/ 6109407 w 6179364"/>
                  <a:gd name="connsiteY0" fmla="*/ 0 h 3789385"/>
                  <a:gd name="connsiteX1" fmla="*/ 3308212 w 6179364"/>
                  <a:gd name="connsiteY1" fmla="*/ 807997 h 3789385"/>
                  <a:gd name="connsiteX2" fmla="*/ 3238939 w 6179364"/>
                  <a:gd name="connsiteY2" fmla="*/ 1736252 h 3789385"/>
                  <a:gd name="connsiteX3" fmla="*/ 1659521 w 6179364"/>
                  <a:gd name="connsiteY3" fmla="*/ 1999488 h 3789385"/>
                  <a:gd name="connsiteX4" fmla="*/ 16433 w 6179364"/>
                  <a:gd name="connsiteY4" fmla="*/ 3789385 h 3789385"/>
                  <a:gd name="connsiteX5" fmla="*/ 0 w 6179364"/>
                  <a:gd name="connsiteY5" fmla="*/ 446 h 3789385"/>
                  <a:gd name="connsiteX6" fmla="*/ 6109407 w 6179364"/>
                  <a:gd name="connsiteY6" fmla="*/ 0 h 3789385"/>
                  <a:gd name="connsiteX0" fmla="*/ 6109407 w 6179364"/>
                  <a:gd name="connsiteY0" fmla="*/ 0 h 3826203"/>
                  <a:gd name="connsiteX1" fmla="*/ 3308212 w 6179364"/>
                  <a:gd name="connsiteY1" fmla="*/ 807997 h 3826203"/>
                  <a:gd name="connsiteX2" fmla="*/ 3238939 w 6179364"/>
                  <a:gd name="connsiteY2" fmla="*/ 1736252 h 3826203"/>
                  <a:gd name="connsiteX3" fmla="*/ 1659521 w 6179364"/>
                  <a:gd name="connsiteY3" fmla="*/ 1999488 h 3826203"/>
                  <a:gd name="connsiteX4" fmla="*/ 16433 w 6179364"/>
                  <a:gd name="connsiteY4" fmla="*/ 3789385 h 3826203"/>
                  <a:gd name="connsiteX5" fmla="*/ 0 w 6179364"/>
                  <a:gd name="connsiteY5" fmla="*/ 446 h 3826203"/>
                  <a:gd name="connsiteX6" fmla="*/ 6109407 w 6179364"/>
                  <a:gd name="connsiteY6" fmla="*/ 0 h 3826203"/>
                  <a:gd name="connsiteX0" fmla="*/ 6109407 w 6194666"/>
                  <a:gd name="connsiteY0" fmla="*/ 0 h 3826203"/>
                  <a:gd name="connsiteX1" fmla="*/ 3897392 w 6194666"/>
                  <a:gd name="connsiteY1" fmla="*/ 636422 h 3826203"/>
                  <a:gd name="connsiteX2" fmla="*/ 3238939 w 6194666"/>
                  <a:gd name="connsiteY2" fmla="*/ 1736252 h 3826203"/>
                  <a:gd name="connsiteX3" fmla="*/ 1659521 w 6194666"/>
                  <a:gd name="connsiteY3" fmla="*/ 1999488 h 3826203"/>
                  <a:gd name="connsiteX4" fmla="*/ 16433 w 6194666"/>
                  <a:gd name="connsiteY4" fmla="*/ 3789385 h 3826203"/>
                  <a:gd name="connsiteX5" fmla="*/ 0 w 6194666"/>
                  <a:gd name="connsiteY5" fmla="*/ 446 h 3826203"/>
                  <a:gd name="connsiteX6" fmla="*/ 6109407 w 6194666"/>
                  <a:gd name="connsiteY6" fmla="*/ 0 h 3826203"/>
                  <a:gd name="connsiteX0" fmla="*/ 6109407 w 6195622"/>
                  <a:gd name="connsiteY0" fmla="*/ 0 h 3830610"/>
                  <a:gd name="connsiteX1" fmla="*/ 3897392 w 6195622"/>
                  <a:gd name="connsiteY1" fmla="*/ 636422 h 3830610"/>
                  <a:gd name="connsiteX2" fmla="*/ 3052127 w 6195622"/>
                  <a:gd name="connsiteY2" fmla="*/ 1764848 h 3830610"/>
                  <a:gd name="connsiteX3" fmla="*/ 1659521 w 6195622"/>
                  <a:gd name="connsiteY3" fmla="*/ 1999488 h 3830610"/>
                  <a:gd name="connsiteX4" fmla="*/ 16433 w 6195622"/>
                  <a:gd name="connsiteY4" fmla="*/ 3789385 h 3830610"/>
                  <a:gd name="connsiteX5" fmla="*/ 0 w 6195622"/>
                  <a:gd name="connsiteY5" fmla="*/ 446 h 3830610"/>
                  <a:gd name="connsiteX6" fmla="*/ 6109407 w 6195622"/>
                  <a:gd name="connsiteY6" fmla="*/ 0 h 3830610"/>
                  <a:gd name="connsiteX0" fmla="*/ 6109407 w 6200522"/>
                  <a:gd name="connsiteY0" fmla="*/ 0 h 3830610"/>
                  <a:gd name="connsiteX1" fmla="*/ 4041094 w 6200522"/>
                  <a:gd name="connsiteY1" fmla="*/ 893784 h 3830610"/>
                  <a:gd name="connsiteX2" fmla="*/ 3052127 w 6200522"/>
                  <a:gd name="connsiteY2" fmla="*/ 1764848 h 3830610"/>
                  <a:gd name="connsiteX3" fmla="*/ 1659521 w 6200522"/>
                  <a:gd name="connsiteY3" fmla="*/ 1999488 h 3830610"/>
                  <a:gd name="connsiteX4" fmla="*/ 16433 w 6200522"/>
                  <a:gd name="connsiteY4" fmla="*/ 3789385 h 3830610"/>
                  <a:gd name="connsiteX5" fmla="*/ 0 w 6200522"/>
                  <a:gd name="connsiteY5" fmla="*/ 446 h 3830610"/>
                  <a:gd name="connsiteX6" fmla="*/ 6109407 w 6200522"/>
                  <a:gd name="connsiteY6" fmla="*/ 0 h 3830610"/>
                  <a:gd name="connsiteX0" fmla="*/ 6109407 w 6200522"/>
                  <a:gd name="connsiteY0" fmla="*/ 0 h 3906887"/>
                  <a:gd name="connsiteX1" fmla="*/ 4041094 w 6200522"/>
                  <a:gd name="connsiteY1" fmla="*/ 893784 h 3906887"/>
                  <a:gd name="connsiteX2" fmla="*/ 3052127 w 6200522"/>
                  <a:gd name="connsiteY2" fmla="*/ 1764848 h 3906887"/>
                  <a:gd name="connsiteX3" fmla="*/ 1659521 w 6200522"/>
                  <a:gd name="connsiteY3" fmla="*/ 1999488 h 3906887"/>
                  <a:gd name="connsiteX4" fmla="*/ 921756 w 6200522"/>
                  <a:gd name="connsiteY4" fmla="*/ 2860023 h 3906887"/>
                  <a:gd name="connsiteX5" fmla="*/ 16433 w 6200522"/>
                  <a:gd name="connsiteY5" fmla="*/ 3789385 h 3906887"/>
                  <a:gd name="connsiteX6" fmla="*/ 0 w 6200522"/>
                  <a:gd name="connsiteY6" fmla="*/ 446 h 3906887"/>
                  <a:gd name="connsiteX7" fmla="*/ 6109407 w 6200522"/>
                  <a:gd name="connsiteY7" fmla="*/ 0 h 3906887"/>
                  <a:gd name="connsiteX0" fmla="*/ 6109407 w 6210247"/>
                  <a:gd name="connsiteY0" fmla="*/ 0 h 3906887"/>
                  <a:gd name="connsiteX1" fmla="*/ 4285388 w 6210247"/>
                  <a:gd name="connsiteY1" fmla="*/ 793699 h 3906887"/>
                  <a:gd name="connsiteX2" fmla="*/ 3052127 w 6210247"/>
                  <a:gd name="connsiteY2" fmla="*/ 1764848 h 3906887"/>
                  <a:gd name="connsiteX3" fmla="*/ 1659521 w 6210247"/>
                  <a:gd name="connsiteY3" fmla="*/ 1999488 h 3906887"/>
                  <a:gd name="connsiteX4" fmla="*/ 921756 w 6210247"/>
                  <a:gd name="connsiteY4" fmla="*/ 2860023 h 3906887"/>
                  <a:gd name="connsiteX5" fmla="*/ 16433 w 6210247"/>
                  <a:gd name="connsiteY5" fmla="*/ 3789385 h 3906887"/>
                  <a:gd name="connsiteX6" fmla="*/ 0 w 6210247"/>
                  <a:gd name="connsiteY6" fmla="*/ 446 h 3906887"/>
                  <a:gd name="connsiteX7" fmla="*/ 6109407 w 6210247"/>
                  <a:gd name="connsiteY7" fmla="*/ 0 h 3906887"/>
                  <a:gd name="connsiteX0" fmla="*/ 6109407 w 6214422"/>
                  <a:gd name="connsiteY0" fmla="*/ 0 h 3906887"/>
                  <a:gd name="connsiteX1" fmla="*/ 4285388 w 6214422"/>
                  <a:gd name="connsiteY1" fmla="*/ 793699 h 3906887"/>
                  <a:gd name="connsiteX2" fmla="*/ 2477318 w 6214422"/>
                  <a:gd name="connsiteY2" fmla="*/ 964165 h 3906887"/>
                  <a:gd name="connsiteX3" fmla="*/ 1659521 w 6214422"/>
                  <a:gd name="connsiteY3" fmla="*/ 1999488 h 3906887"/>
                  <a:gd name="connsiteX4" fmla="*/ 921756 w 6214422"/>
                  <a:gd name="connsiteY4" fmla="*/ 2860023 h 3906887"/>
                  <a:gd name="connsiteX5" fmla="*/ 16433 w 6214422"/>
                  <a:gd name="connsiteY5" fmla="*/ 3789385 h 3906887"/>
                  <a:gd name="connsiteX6" fmla="*/ 0 w 6214422"/>
                  <a:gd name="connsiteY6" fmla="*/ 446 h 3906887"/>
                  <a:gd name="connsiteX7" fmla="*/ 6109407 w 6214422"/>
                  <a:gd name="connsiteY7" fmla="*/ 0 h 3906887"/>
                  <a:gd name="connsiteX0" fmla="*/ 6109407 w 6214422"/>
                  <a:gd name="connsiteY0" fmla="*/ 0 h 3906887"/>
                  <a:gd name="connsiteX1" fmla="*/ 4285388 w 6214422"/>
                  <a:gd name="connsiteY1" fmla="*/ 793699 h 3906887"/>
                  <a:gd name="connsiteX2" fmla="*/ 2477318 w 6214422"/>
                  <a:gd name="connsiteY2" fmla="*/ 964165 h 3906887"/>
                  <a:gd name="connsiteX3" fmla="*/ 2033147 w 6214422"/>
                  <a:gd name="connsiteY3" fmla="*/ 2285446 h 3906887"/>
                  <a:gd name="connsiteX4" fmla="*/ 921756 w 6214422"/>
                  <a:gd name="connsiteY4" fmla="*/ 2860023 h 3906887"/>
                  <a:gd name="connsiteX5" fmla="*/ 16433 w 6214422"/>
                  <a:gd name="connsiteY5" fmla="*/ 3789385 h 3906887"/>
                  <a:gd name="connsiteX6" fmla="*/ 0 w 6214422"/>
                  <a:gd name="connsiteY6" fmla="*/ 446 h 3906887"/>
                  <a:gd name="connsiteX7" fmla="*/ 6109407 w 6214422"/>
                  <a:gd name="connsiteY7" fmla="*/ 0 h 3906887"/>
                  <a:gd name="connsiteX0" fmla="*/ 6109407 w 6214422"/>
                  <a:gd name="connsiteY0" fmla="*/ 0 h 3903573"/>
                  <a:gd name="connsiteX1" fmla="*/ 4285388 w 6214422"/>
                  <a:gd name="connsiteY1" fmla="*/ 793699 h 3903573"/>
                  <a:gd name="connsiteX2" fmla="*/ 2477318 w 6214422"/>
                  <a:gd name="connsiteY2" fmla="*/ 964165 h 3903573"/>
                  <a:gd name="connsiteX3" fmla="*/ 2033147 w 6214422"/>
                  <a:gd name="connsiteY3" fmla="*/ 2285446 h 3903573"/>
                  <a:gd name="connsiteX4" fmla="*/ 849905 w 6214422"/>
                  <a:gd name="connsiteY4" fmla="*/ 2817129 h 3903573"/>
                  <a:gd name="connsiteX5" fmla="*/ 16433 w 6214422"/>
                  <a:gd name="connsiteY5" fmla="*/ 3789385 h 3903573"/>
                  <a:gd name="connsiteX6" fmla="*/ 0 w 6214422"/>
                  <a:gd name="connsiteY6" fmla="*/ 446 h 3903573"/>
                  <a:gd name="connsiteX7" fmla="*/ 6109407 w 6214422"/>
                  <a:gd name="connsiteY7" fmla="*/ 0 h 3903573"/>
                  <a:gd name="connsiteX0" fmla="*/ 6109407 w 6214422"/>
                  <a:gd name="connsiteY0" fmla="*/ 0 h 3912056"/>
                  <a:gd name="connsiteX1" fmla="*/ 4285388 w 6214422"/>
                  <a:gd name="connsiteY1" fmla="*/ 793699 h 3912056"/>
                  <a:gd name="connsiteX2" fmla="*/ 2477318 w 6214422"/>
                  <a:gd name="connsiteY2" fmla="*/ 964165 h 3912056"/>
                  <a:gd name="connsiteX3" fmla="*/ 2033147 w 6214422"/>
                  <a:gd name="connsiteY3" fmla="*/ 2285446 h 3912056"/>
                  <a:gd name="connsiteX4" fmla="*/ 849905 w 6214422"/>
                  <a:gd name="connsiteY4" fmla="*/ 2817129 h 3912056"/>
                  <a:gd name="connsiteX5" fmla="*/ 16433 w 6214422"/>
                  <a:gd name="connsiteY5" fmla="*/ 3789385 h 3912056"/>
                  <a:gd name="connsiteX6" fmla="*/ 0 w 6214422"/>
                  <a:gd name="connsiteY6" fmla="*/ 446 h 3912056"/>
                  <a:gd name="connsiteX7" fmla="*/ 6109407 w 6214422"/>
                  <a:gd name="connsiteY7" fmla="*/ 0 h 3912056"/>
                  <a:gd name="connsiteX0" fmla="*/ 6109407 w 6220180"/>
                  <a:gd name="connsiteY0" fmla="*/ 0 h 3912056"/>
                  <a:gd name="connsiteX1" fmla="*/ 4400350 w 6220180"/>
                  <a:gd name="connsiteY1" fmla="*/ 993869 h 3912056"/>
                  <a:gd name="connsiteX2" fmla="*/ 2477318 w 6220180"/>
                  <a:gd name="connsiteY2" fmla="*/ 964165 h 3912056"/>
                  <a:gd name="connsiteX3" fmla="*/ 2033147 w 6220180"/>
                  <a:gd name="connsiteY3" fmla="*/ 2285446 h 3912056"/>
                  <a:gd name="connsiteX4" fmla="*/ 849905 w 6220180"/>
                  <a:gd name="connsiteY4" fmla="*/ 2817129 h 3912056"/>
                  <a:gd name="connsiteX5" fmla="*/ 16433 w 6220180"/>
                  <a:gd name="connsiteY5" fmla="*/ 3789385 h 3912056"/>
                  <a:gd name="connsiteX6" fmla="*/ 0 w 6220180"/>
                  <a:gd name="connsiteY6" fmla="*/ 446 h 3912056"/>
                  <a:gd name="connsiteX7" fmla="*/ 6109407 w 6220180"/>
                  <a:gd name="connsiteY7" fmla="*/ 0 h 3912056"/>
                  <a:gd name="connsiteX0" fmla="*/ 6109407 w 6221637"/>
                  <a:gd name="connsiteY0" fmla="*/ 0 h 3912056"/>
                  <a:gd name="connsiteX1" fmla="*/ 4400350 w 6221637"/>
                  <a:gd name="connsiteY1" fmla="*/ 993869 h 3912056"/>
                  <a:gd name="connsiteX2" fmla="*/ 2477318 w 6221637"/>
                  <a:gd name="connsiteY2" fmla="*/ 964165 h 3912056"/>
                  <a:gd name="connsiteX3" fmla="*/ 2033147 w 6221637"/>
                  <a:gd name="connsiteY3" fmla="*/ 2285446 h 3912056"/>
                  <a:gd name="connsiteX4" fmla="*/ 849905 w 6221637"/>
                  <a:gd name="connsiteY4" fmla="*/ 2817129 h 3912056"/>
                  <a:gd name="connsiteX5" fmla="*/ 16433 w 6221637"/>
                  <a:gd name="connsiteY5" fmla="*/ 3789385 h 3912056"/>
                  <a:gd name="connsiteX6" fmla="*/ 0 w 6221637"/>
                  <a:gd name="connsiteY6" fmla="*/ 446 h 3912056"/>
                  <a:gd name="connsiteX7" fmla="*/ 6109407 w 6221637"/>
                  <a:gd name="connsiteY7" fmla="*/ 0 h 3912056"/>
                  <a:gd name="connsiteX0" fmla="*/ 6109407 w 6217155"/>
                  <a:gd name="connsiteY0" fmla="*/ 0 h 3912056"/>
                  <a:gd name="connsiteX1" fmla="*/ 4314129 w 6217155"/>
                  <a:gd name="connsiteY1" fmla="*/ 765103 h 3912056"/>
                  <a:gd name="connsiteX2" fmla="*/ 2477318 w 6217155"/>
                  <a:gd name="connsiteY2" fmla="*/ 964165 h 3912056"/>
                  <a:gd name="connsiteX3" fmla="*/ 2033147 w 6217155"/>
                  <a:gd name="connsiteY3" fmla="*/ 2285446 h 3912056"/>
                  <a:gd name="connsiteX4" fmla="*/ 849905 w 6217155"/>
                  <a:gd name="connsiteY4" fmla="*/ 2817129 h 3912056"/>
                  <a:gd name="connsiteX5" fmla="*/ 16433 w 6217155"/>
                  <a:gd name="connsiteY5" fmla="*/ 3789385 h 3912056"/>
                  <a:gd name="connsiteX6" fmla="*/ 0 w 6217155"/>
                  <a:gd name="connsiteY6" fmla="*/ 446 h 3912056"/>
                  <a:gd name="connsiteX7" fmla="*/ 6109407 w 6217155"/>
                  <a:gd name="connsiteY7" fmla="*/ 0 h 3912056"/>
                  <a:gd name="connsiteX0" fmla="*/ 6109407 w 6216702"/>
                  <a:gd name="connsiteY0" fmla="*/ 0 h 3912056"/>
                  <a:gd name="connsiteX1" fmla="*/ 4314129 w 6216702"/>
                  <a:gd name="connsiteY1" fmla="*/ 765103 h 3912056"/>
                  <a:gd name="connsiteX2" fmla="*/ 2362355 w 6216702"/>
                  <a:gd name="connsiteY2" fmla="*/ 721101 h 3912056"/>
                  <a:gd name="connsiteX3" fmla="*/ 2033147 w 6216702"/>
                  <a:gd name="connsiteY3" fmla="*/ 2285446 h 3912056"/>
                  <a:gd name="connsiteX4" fmla="*/ 849905 w 6216702"/>
                  <a:gd name="connsiteY4" fmla="*/ 2817129 h 3912056"/>
                  <a:gd name="connsiteX5" fmla="*/ 16433 w 6216702"/>
                  <a:gd name="connsiteY5" fmla="*/ 3789385 h 3912056"/>
                  <a:gd name="connsiteX6" fmla="*/ 0 w 6216702"/>
                  <a:gd name="connsiteY6" fmla="*/ 446 h 3912056"/>
                  <a:gd name="connsiteX7" fmla="*/ 6109407 w 6216702"/>
                  <a:gd name="connsiteY7" fmla="*/ 0 h 3912056"/>
                  <a:gd name="connsiteX0" fmla="*/ 6109407 w 6212589"/>
                  <a:gd name="connsiteY0" fmla="*/ 0 h 3912056"/>
                  <a:gd name="connsiteX1" fmla="*/ 4227908 w 6212589"/>
                  <a:gd name="connsiteY1" fmla="*/ 622123 h 3912056"/>
                  <a:gd name="connsiteX2" fmla="*/ 2362355 w 6212589"/>
                  <a:gd name="connsiteY2" fmla="*/ 721101 h 3912056"/>
                  <a:gd name="connsiteX3" fmla="*/ 2033147 w 6212589"/>
                  <a:gd name="connsiteY3" fmla="*/ 2285446 h 3912056"/>
                  <a:gd name="connsiteX4" fmla="*/ 849905 w 6212589"/>
                  <a:gd name="connsiteY4" fmla="*/ 2817129 h 3912056"/>
                  <a:gd name="connsiteX5" fmla="*/ 16433 w 6212589"/>
                  <a:gd name="connsiteY5" fmla="*/ 3789385 h 3912056"/>
                  <a:gd name="connsiteX6" fmla="*/ 0 w 6212589"/>
                  <a:gd name="connsiteY6" fmla="*/ 446 h 3912056"/>
                  <a:gd name="connsiteX7" fmla="*/ 6109407 w 6212589"/>
                  <a:gd name="connsiteY7" fmla="*/ 0 h 3912056"/>
                  <a:gd name="connsiteX0" fmla="*/ 6109407 w 6213116"/>
                  <a:gd name="connsiteY0" fmla="*/ 0 h 3912056"/>
                  <a:gd name="connsiteX1" fmla="*/ 4227908 w 6213116"/>
                  <a:gd name="connsiteY1" fmla="*/ 622123 h 3912056"/>
                  <a:gd name="connsiteX2" fmla="*/ 2290505 w 6213116"/>
                  <a:gd name="connsiteY2" fmla="*/ 721102 h 3912056"/>
                  <a:gd name="connsiteX3" fmla="*/ 2033147 w 6213116"/>
                  <a:gd name="connsiteY3" fmla="*/ 2285446 h 3912056"/>
                  <a:gd name="connsiteX4" fmla="*/ 849905 w 6213116"/>
                  <a:gd name="connsiteY4" fmla="*/ 2817129 h 3912056"/>
                  <a:gd name="connsiteX5" fmla="*/ 16433 w 6213116"/>
                  <a:gd name="connsiteY5" fmla="*/ 3789385 h 3912056"/>
                  <a:gd name="connsiteX6" fmla="*/ 0 w 6213116"/>
                  <a:gd name="connsiteY6" fmla="*/ 446 h 3912056"/>
                  <a:gd name="connsiteX7" fmla="*/ 6109407 w 6213116"/>
                  <a:gd name="connsiteY7" fmla="*/ 0 h 3912056"/>
                  <a:gd name="connsiteX0" fmla="*/ 6109407 w 6214399"/>
                  <a:gd name="connsiteY0" fmla="*/ 0 h 3912056"/>
                  <a:gd name="connsiteX1" fmla="*/ 4227908 w 6214399"/>
                  <a:gd name="connsiteY1" fmla="*/ 622123 h 3912056"/>
                  <a:gd name="connsiteX2" fmla="*/ 2290505 w 6214399"/>
                  <a:gd name="connsiteY2" fmla="*/ 721102 h 3912056"/>
                  <a:gd name="connsiteX3" fmla="*/ 2033147 w 6214399"/>
                  <a:gd name="connsiteY3" fmla="*/ 2285446 h 3912056"/>
                  <a:gd name="connsiteX4" fmla="*/ 849905 w 6214399"/>
                  <a:gd name="connsiteY4" fmla="*/ 2817129 h 3912056"/>
                  <a:gd name="connsiteX5" fmla="*/ 16433 w 6214399"/>
                  <a:gd name="connsiteY5" fmla="*/ 3789385 h 3912056"/>
                  <a:gd name="connsiteX6" fmla="*/ 0 w 6214399"/>
                  <a:gd name="connsiteY6" fmla="*/ 446 h 3912056"/>
                  <a:gd name="connsiteX7" fmla="*/ 6109407 w 6214399"/>
                  <a:gd name="connsiteY7" fmla="*/ 0 h 3912056"/>
                  <a:gd name="connsiteX0" fmla="*/ 6109407 w 6231869"/>
                  <a:gd name="connsiteY0" fmla="*/ 0 h 3912056"/>
                  <a:gd name="connsiteX1" fmla="*/ 4227908 w 6231869"/>
                  <a:gd name="connsiteY1" fmla="*/ 622123 h 3912056"/>
                  <a:gd name="connsiteX2" fmla="*/ 2290505 w 6231869"/>
                  <a:gd name="connsiteY2" fmla="*/ 721102 h 3912056"/>
                  <a:gd name="connsiteX3" fmla="*/ 2033147 w 6231869"/>
                  <a:gd name="connsiteY3" fmla="*/ 2285446 h 3912056"/>
                  <a:gd name="connsiteX4" fmla="*/ 849905 w 6231869"/>
                  <a:gd name="connsiteY4" fmla="*/ 2817129 h 3912056"/>
                  <a:gd name="connsiteX5" fmla="*/ 16433 w 6231869"/>
                  <a:gd name="connsiteY5" fmla="*/ 3789385 h 3912056"/>
                  <a:gd name="connsiteX6" fmla="*/ 0 w 6231869"/>
                  <a:gd name="connsiteY6" fmla="*/ 446 h 3912056"/>
                  <a:gd name="connsiteX7" fmla="*/ 6109407 w 6231869"/>
                  <a:gd name="connsiteY7" fmla="*/ 0 h 3912056"/>
                  <a:gd name="connsiteX0" fmla="*/ 6109407 w 6263187"/>
                  <a:gd name="connsiteY0" fmla="*/ 0 h 3912056"/>
                  <a:gd name="connsiteX1" fmla="*/ 4227908 w 6263187"/>
                  <a:gd name="connsiteY1" fmla="*/ 622123 h 3912056"/>
                  <a:gd name="connsiteX2" fmla="*/ 2290505 w 6263187"/>
                  <a:gd name="connsiteY2" fmla="*/ 721102 h 3912056"/>
                  <a:gd name="connsiteX3" fmla="*/ 2033147 w 6263187"/>
                  <a:gd name="connsiteY3" fmla="*/ 2285446 h 3912056"/>
                  <a:gd name="connsiteX4" fmla="*/ 849905 w 6263187"/>
                  <a:gd name="connsiteY4" fmla="*/ 2817129 h 3912056"/>
                  <a:gd name="connsiteX5" fmla="*/ 16433 w 6263187"/>
                  <a:gd name="connsiteY5" fmla="*/ 3789385 h 3912056"/>
                  <a:gd name="connsiteX6" fmla="*/ 0 w 6263187"/>
                  <a:gd name="connsiteY6" fmla="*/ 446 h 3912056"/>
                  <a:gd name="connsiteX7" fmla="*/ 6109407 w 6263187"/>
                  <a:gd name="connsiteY7" fmla="*/ 0 h 3912056"/>
                  <a:gd name="connsiteX0" fmla="*/ 6109407 w 6251157"/>
                  <a:gd name="connsiteY0" fmla="*/ 53381 h 3965437"/>
                  <a:gd name="connsiteX1" fmla="*/ 4141687 w 6251157"/>
                  <a:gd name="connsiteY1" fmla="*/ 775590 h 3965437"/>
                  <a:gd name="connsiteX2" fmla="*/ 2290505 w 6251157"/>
                  <a:gd name="connsiteY2" fmla="*/ 774483 h 3965437"/>
                  <a:gd name="connsiteX3" fmla="*/ 2033147 w 6251157"/>
                  <a:gd name="connsiteY3" fmla="*/ 2338827 h 3965437"/>
                  <a:gd name="connsiteX4" fmla="*/ 849905 w 6251157"/>
                  <a:gd name="connsiteY4" fmla="*/ 2870510 h 3965437"/>
                  <a:gd name="connsiteX5" fmla="*/ 16433 w 6251157"/>
                  <a:gd name="connsiteY5" fmla="*/ 3842766 h 3965437"/>
                  <a:gd name="connsiteX6" fmla="*/ 0 w 6251157"/>
                  <a:gd name="connsiteY6" fmla="*/ 53827 h 3965437"/>
                  <a:gd name="connsiteX7" fmla="*/ 6109407 w 6251157"/>
                  <a:gd name="connsiteY7" fmla="*/ 53381 h 3965437"/>
                  <a:gd name="connsiteX0" fmla="*/ 6109407 w 6249177"/>
                  <a:gd name="connsiteY0" fmla="*/ 53381 h 3965437"/>
                  <a:gd name="connsiteX1" fmla="*/ 4141687 w 6249177"/>
                  <a:gd name="connsiteY1" fmla="*/ 775590 h 3965437"/>
                  <a:gd name="connsiteX2" fmla="*/ 2520428 w 6249177"/>
                  <a:gd name="connsiteY2" fmla="*/ 1131930 h 3965437"/>
                  <a:gd name="connsiteX3" fmla="*/ 2033147 w 6249177"/>
                  <a:gd name="connsiteY3" fmla="*/ 2338827 h 3965437"/>
                  <a:gd name="connsiteX4" fmla="*/ 849905 w 6249177"/>
                  <a:gd name="connsiteY4" fmla="*/ 2870510 h 3965437"/>
                  <a:gd name="connsiteX5" fmla="*/ 16433 w 6249177"/>
                  <a:gd name="connsiteY5" fmla="*/ 3842766 h 3965437"/>
                  <a:gd name="connsiteX6" fmla="*/ 0 w 6249177"/>
                  <a:gd name="connsiteY6" fmla="*/ 53827 h 3965437"/>
                  <a:gd name="connsiteX7" fmla="*/ 6109407 w 6249177"/>
                  <a:gd name="connsiteY7" fmla="*/ 53381 h 3965437"/>
                  <a:gd name="connsiteX0" fmla="*/ 6109407 w 6258571"/>
                  <a:gd name="connsiteY0" fmla="*/ 72445 h 3984501"/>
                  <a:gd name="connsiteX1" fmla="*/ 4227908 w 6258571"/>
                  <a:gd name="connsiteY1" fmla="*/ 1052016 h 3984501"/>
                  <a:gd name="connsiteX2" fmla="*/ 2520428 w 6258571"/>
                  <a:gd name="connsiteY2" fmla="*/ 1150994 h 3984501"/>
                  <a:gd name="connsiteX3" fmla="*/ 2033147 w 6258571"/>
                  <a:gd name="connsiteY3" fmla="*/ 2357891 h 3984501"/>
                  <a:gd name="connsiteX4" fmla="*/ 849905 w 6258571"/>
                  <a:gd name="connsiteY4" fmla="*/ 2889574 h 3984501"/>
                  <a:gd name="connsiteX5" fmla="*/ 16433 w 6258571"/>
                  <a:gd name="connsiteY5" fmla="*/ 3861830 h 3984501"/>
                  <a:gd name="connsiteX6" fmla="*/ 0 w 6258571"/>
                  <a:gd name="connsiteY6" fmla="*/ 72891 h 3984501"/>
                  <a:gd name="connsiteX7" fmla="*/ 6109407 w 6258571"/>
                  <a:gd name="connsiteY7" fmla="*/ 72445 h 3984501"/>
                  <a:gd name="connsiteX0" fmla="*/ 6109407 w 6224172"/>
                  <a:gd name="connsiteY0" fmla="*/ 72445 h 3984501"/>
                  <a:gd name="connsiteX1" fmla="*/ 4227908 w 6224172"/>
                  <a:gd name="connsiteY1" fmla="*/ 1052016 h 3984501"/>
                  <a:gd name="connsiteX2" fmla="*/ 2520428 w 6224172"/>
                  <a:gd name="connsiteY2" fmla="*/ 1150994 h 3984501"/>
                  <a:gd name="connsiteX3" fmla="*/ 2033147 w 6224172"/>
                  <a:gd name="connsiteY3" fmla="*/ 2357891 h 3984501"/>
                  <a:gd name="connsiteX4" fmla="*/ 849905 w 6224172"/>
                  <a:gd name="connsiteY4" fmla="*/ 2889574 h 3984501"/>
                  <a:gd name="connsiteX5" fmla="*/ 16433 w 6224172"/>
                  <a:gd name="connsiteY5" fmla="*/ 3861830 h 3984501"/>
                  <a:gd name="connsiteX6" fmla="*/ 0 w 6224172"/>
                  <a:gd name="connsiteY6" fmla="*/ 72891 h 3984501"/>
                  <a:gd name="connsiteX7" fmla="*/ 6109407 w 6224172"/>
                  <a:gd name="connsiteY7" fmla="*/ 72445 h 3984501"/>
                  <a:gd name="connsiteX0" fmla="*/ 6109407 w 6241461"/>
                  <a:gd name="connsiteY0" fmla="*/ 72445 h 3984501"/>
                  <a:gd name="connsiteX1" fmla="*/ 4227908 w 6241461"/>
                  <a:gd name="connsiteY1" fmla="*/ 1052016 h 3984501"/>
                  <a:gd name="connsiteX2" fmla="*/ 2520428 w 6241461"/>
                  <a:gd name="connsiteY2" fmla="*/ 1150994 h 3984501"/>
                  <a:gd name="connsiteX3" fmla="*/ 2033147 w 6241461"/>
                  <a:gd name="connsiteY3" fmla="*/ 2357891 h 3984501"/>
                  <a:gd name="connsiteX4" fmla="*/ 849905 w 6241461"/>
                  <a:gd name="connsiteY4" fmla="*/ 2889574 h 3984501"/>
                  <a:gd name="connsiteX5" fmla="*/ 16433 w 6241461"/>
                  <a:gd name="connsiteY5" fmla="*/ 3861830 h 3984501"/>
                  <a:gd name="connsiteX6" fmla="*/ 0 w 6241461"/>
                  <a:gd name="connsiteY6" fmla="*/ 72891 h 3984501"/>
                  <a:gd name="connsiteX7" fmla="*/ 6109407 w 6241461"/>
                  <a:gd name="connsiteY7" fmla="*/ 72445 h 3984501"/>
                  <a:gd name="connsiteX0" fmla="*/ 6109407 w 6201346"/>
                  <a:gd name="connsiteY0" fmla="*/ 55500 h 3967556"/>
                  <a:gd name="connsiteX1" fmla="*/ 3739321 w 6201346"/>
                  <a:gd name="connsiteY1" fmla="*/ 806305 h 3967556"/>
                  <a:gd name="connsiteX2" fmla="*/ 2520428 w 6201346"/>
                  <a:gd name="connsiteY2" fmla="*/ 1134049 h 3967556"/>
                  <a:gd name="connsiteX3" fmla="*/ 2033147 w 6201346"/>
                  <a:gd name="connsiteY3" fmla="*/ 2340946 h 3967556"/>
                  <a:gd name="connsiteX4" fmla="*/ 849905 w 6201346"/>
                  <a:gd name="connsiteY4" fmla="*/ 2872629 h 3967556"/>
                  <a:gd name="connsiteX5" fmla="*/ 16433 w 6201346"/>
                  <a:gd name="connsiteY5" fmla="*/ 3844885 h 3967556"/>
                  <a:gd name="connsiteX6" fmla="*/ 0 w 6201346"/>
                  <a:gd name="connsiteY6" fmla="*/ 55946 h 3967556"/>
                  <a:gd name="connsiteX7" fmla="*/ 6109407 w 6201346"/>
                  <a:gd name="connsiteY7" fmla="*/ 55500 h 3967556"/>
                  <a:gd name="connsiteX0" fmla="*/ 6109407 w 6211840"/>
                  <a:gd name="connsiteY0" fmla="*/ 55500 h 3967556"/>
                  <a:gd name="connsiteX1" fmla="*/ 3739321 w 6211840"/>
                  <a:gd name="connsiteY1" fmla="*/ 806305 h 3967556"/>
                  <a:gd name="connsiteX2" fmla="*/ 2549169 w 6211840"/>
                  <a:gd name="connsiteY2" fmla="*/ 1405710 h 3967556"/>
                  <a:gd name="connsiteX3" fmla="*/ 2033147 w 6211840"/>
                  <a:gd name="connsiteY3" fmla="*/ 2340946 h 3967556"/>
                  <a:gd name="connsiteX4" fmla="*/ 849905 w 6211840"/>
                  <a:gd name="connsiteY4" fmla="*/ 2872629 h 3967556"/>
                  <a:gd name="connsiteX5" fmla="*/ 16433 w 6211840"/>
                  <a:gd name="connsiteY5" fmla="*/ 3844885 h 3967556"/>
                  <a:gd name="connsiteX6" fmla="*/ 0 w 6211840"/>
                  <a:gd name="connsiteY6" fmla="*/ 55946 h 3967556"/>
                  <a:gd name="connsiteX7" fmla="*/ 6109407 w 6211840"/>
                  <a:gd name="connsiteY7" fmla="*/ 55500 h 39675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211840" h="3967556">
                    <a:moveTo>
                      <a:pt x="6109407" y="55500"/>
                    </a:moveTo>
                    <a:cubicBezTo>
                      <a:pt x="6732627" y="180560"/>
                      <a:pt x="4332694" y="581270"/>
                      <a:pt x="3739321" y="806305"/>
                    </a:cubicBezTo>
                    <a:cubicBezTo>
                      <a:pt x="3145948" y="1031340"/>
                      <a:pt x="2833531" y="1149936"/>
                      <a:pt x="2549169" y="1405710"/>
                    </a:cubicBezTo>
                    <a:cubicBezTo>
                      <a:pt x="2264807" y="1661484"/>
                      <a:pt x="2316358" y="2096460"/>
                      <a:pt x="2033147" y="2340946"/>
                    </a:cubicBezTo>
                    <a:cubicBezTo>
                      <a:pt x="1749936" y="2585432"/>
                      <a:pt x="1123753" y="2574313"/>
                      <a:pt x="849905" y="2872629"/>
                    </a:cubicBezTo>
                    <a:cubicBezTo>
                      <a:pt x="576057" y="3170945"/>
                      <a:pt x="16720" y="4345629"/>
                      <a:pt x="16433" y="3844885"/>
                    </a:cubicBezTo>
                    <a:cubicBezTo>
                      <a:pt x="15745" y="2643863"/>
                      <a:pt x="15057" y="1171182"/>
                      <a:pt x="0" y="55946"/>
                    </a:cubicBezTo>
                    <a:cubicBezTo>
                      <a:pt x="2036469" y="55797"/>
                      <a:pt x="5486187" y="-69560"/>
                      <a:pt x="6109407" y="5550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 dirty="0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</p:grpSp>
        <p:grpSp>
          <p:nvGrpSpPr>
            <p:cNvPr id="26" name="กลุ่ม 25">
              <a:extLst>
                <a:ext uri="{FF2B5EF4-FFF2-40B4-BE49-F238E27FC236}">
                  <a16:creationId xmlns:a16="http://schemas.microsoft.com/office/drawing/2014/main" id="{7DAAD41E-889A-4C7E-AFE1-4E5DAD90ABFC}"/>
                </a:ext>
              </a:extLst>
            </p:cNvPr>
            <p:cNvGrpSpPr/>
            <p:nvPr/>
          </p:nvGrpSpPr>
          <p:grpSpPr>
            <a:xfrm flipH="1" flipV="1">
              <a:off x="3659829" y="569056"/>
              <a:ext cx="5503933" cy="4625727"/>
              <a:chOff x="-13854" y="-53779"/>
              <a:chExt cx="5988928" cy="5448712"/>
            </a:xfrm>
            <a:gradFill>
              <a:gsLst>
                <a:gs pos="0">
                  <a:srgbClr val="FEE882"/>
                </a:gs>
                <a:gs pos="73000">
                  <a:srgbClr val="FEE882"/>
                </a:gs>
                <a:gs pos="100000">
                  <a:srgbClr val="FEE882"/>
                </a:gs>
              </a:gsLst>
              <a:path path="circle">
                <a:fillToRect l="50000" t="50000" r="50000" b="50000"/>
              </a:path>
            </a:gradFill>
          </p:grpSpPr>
          <p:sp>
            <p:nvSpPr>
              <p:cNvPr id="27" name="รูปแบบอิสระ: รูปร่าง 26">
                <a:extLst>
                  <a:ext uri="{FF2B5EF4-FFF2-40B4-BE49-F238E27FC236}">
                    <a16:creationId xmlns:a16="http://schemas.microsoft.com/office/drawing/2014/main" id="{639E2FCE-E179-4B4B-B31A-9307FD1A748F}"/>
                  </a:ext>
                </a:extLst>
              </p:cNvPr>
              <p:cNvSpPr/>
              <p:nvPr/>
            </p:nvSpPr>
            <p:spPr>
              <a:xfrm>
                <a:off x="-13854" y="415635"/>
                <a:ext cx="3654961" cy="4979298"/>
              </a:xfrm>
              <a:custGeom>
                <a:avLst/>
                <a:gdLst>
                  <a:gd name="connsiteX0" fmla="*/ 3034146 w 3034146"/>
                  <a:gd name="connsiteY0" fmla="*/ 0 h 4724400"/>
                  <a:gd name="connsiteX1" fmla="*/ 1676400 w 3034146"/>
                  <a:gd name="connsiteY1" fmla="*/ 1939636 h 4724400"/>
                  <a:gd name="connsiteX2" fmla="*/ 831273 w 3034146"/>
                  <a:gd name="connsiteY2" fmla="*/ 2521527 h 4724400"/>
                  <a:gd name="connsiteX3" fmla="*/ 498764 w 3034146"/>
                  <a:gd name="connsiteY3" fmla="*/ 4322618 h 4724400"/>
                  <a:gd name="connsiteX4" fmla="*/ 13855 w 3034146"/>
                  <a:gd name="connsiteY4" fmla="*/ 4724400 h 4724400"/>
                  <a:gd name="connsiteX5" fmla="*/ 0 w 3034146"/>
                  <a:gd name="connsiteY5" fmla="*/ 41564 h 4724400"/>
                  <a:gd name="connsiteX6" fmla="*/ 3034146 w 3034146"/>
                  <a:gd name="connsiteY6" fmla="*/ 0 h 4724400"/>
                  <a:gd name="connsiteX0" fmla="*/ 3034146 w 3034146"/>
                  <a:gd name="connsiteY0" fmla="*/ 0 h 5021667"/>
                  <a:gd name="connsiteX1" fmla="*/ 1676400 w 3034146"/>
                  <a:gd name="connsiteY1" fmla="*/ 1939636 h 5021667"/>
                  <a:gd name="connsiteX2" fmla="*/ 831273 w 3034146"/>
                  <a:gd name="connsiteY2" fmla="*/ 2521527 h 5021667"/>
                  <a:gd name="connsiteX3" fmla="*/ 498764 w 3034146"/>
                  <a:gd name="connsiteY3" fmla="*/ 4322618 h 5021667"/>
                  <a:gd name="connsiteX4" fmla="*/ 13855 w 3034146"/>
                  <a:gd name="connsiteY4" fmla="*/ 4724400 h 5021667"/>
                  <a:gd name="connsiteX5" fmla="*/ 0 w 3034146"/>
                  <a:gd name="connsiteY5" fmla="*/ 41564 h 5021667"/>
                  <a:gd name="connsiteX6" fmla="*/ 3034146 w 3034146"/>
                  <a:gd name="connsiteY6" fmla="*/ 0 h 5021667"/>
                  <a:gd name="connsiteX0" fmla="*/ 3034146 w 3034146"/>
                  <a:gd name="connsiteY0" fmla="*/ 0 h 5021667"/>
                  <a:gd name="connsiteX1" fmla="*/ 1676400 w 3034146"/>
                  <a:gd name="connsiteY1" fmla="*/ 1939636 h 5021667"/>
                  <a:gd name="connsiteX2" fmla="*/ 831273 w 3034146"/>
                  <a:gd name="connsiteY2" fmla="*/ 2521527 h 5021667"/>
                  <a:gd name="connsiteX3" fmla="*/ 498764 w 3034146"/>
                  <a:gd name="connsiteY3" fmla="*/ 4322618 h 5021667"/>
                  <a:gd name="connsiteX4" fmla="*/ 13855 w 3034146"/>
                  <a:gd name="connsiteY4" fmla="*/ 4724400 h 5021667"/>
                  <a:gd name="connsiteX5" fmla="*/ 0 w 3034146"/>
                  <a:gd name="connsiteY5" fmla="*/ 41564 h 5021667"/>
                  <a:gd name="connsiteX6" fmla="*/ 3034146 w 3034146"/>
                  <a:gd name="connsiteY6" fmla="*/ 0 h 5021667"/>
                  <a:gd name="connsiteX0" fmla="*/ 3034146 w 3073956"/>
                  <a:gd name="connsiteY0" fmla="*/ 0 h 5021667"/>
                  <a:gd name="connsiteX1" fmla="*/ 1676400 w 3073956"/>
                  <a:gd name="connsiteY1" fmla="*/ 1939636 h 5021667"/>
                  <a:gd name="connsiteX2" fmla="*/ 831273 w 3073956"/>
                  <a:gd name="connsiteY2" fmla="*/ 2521527 h 5021667"/>
                  <a:gd name="connsiteX3" fmla="*/ 498764 w 3073956"/>
                  <a:gd name="connsiteY3" fmla="*/ 4322618 h 5021667"/>
                  <a:gd name="connsiteX4" fmla="*/ 13855 w 3073956"/>
                  <a:gd name="connsiteY4" fmla="*/ 4724400 h 5021667"/>
                  <a:gd name="connsiteX5" fmla="*/ 0 w 3073956"/>
                  <a:gd name="connsiteY5" fmla="*/ 41564 h 5021667"/>
                  <a:gd name="connsiteX6" fmla="*/ 3034146 w 3073956"/>
                  <a:gd name="connsiteY6" fmla="*/ 0 h 5021667"/>
                  <a:gd name="connsiteX0" fmla="*/ 3034146 w 3101237"/>
                  <a:gd name="connsiteY0" fmla="*/ 0 h 5021667"/>
                  <a:gd name="connsiteX1" fmla="*/ 2286000 w 3101237"/>
                  <a:gd name="connsiteY1" fmla="*/ 2119745 h 5021667"/>
                  <a:gd name="connsiteX2" fmla="*/ 831273 w 3101237"/>
                  <a:gd name="connsiteY2" fmla="*/ 2521527 h 5021667"/>
                  <a:gd name="connsiteX3" fmla="*/ 498764 w 3101237"/>
                  <a:gd name="connsiteY3" fmla="*/ 4322618 h 5021667"/>
                  <a:gd name="connsiteX4" fmla="*/ 13855 w 3101237"/>
                  <a:gd name="connsiteY4" fmla="*/ 4724400 h 5021667"/>
                  <a:gd name="connsiteX5" fmla="*/ 0 w 3101237"/>
                  <a:gd name="connsiteY5" fmla="*/ 41564 h 5021667"/>
                  <a:gd name="connsiteX6" fmla="*/ 3034146 w 3101237"/>
                  <a:gd name="connsiteY6" fmla="*/ 0 h 5021667"/>
                  <a:gd name="connsiteX0" fmla="*/ 3740728 w 3780989"/>
                  <a:gd name="connsiteY0" fmla="*/ 13854 h 4980103"/>
                  <a:gd name="connsiteX1" fmla="*/ 2286000 w 3780989"/>
                  <a:gd name="connsiteY1" fmla="*/ 2078181 h 4980103"/>
                  <a:gd name="connsiteX2" fmla="*/ 831273 w 3780989"/>
                  <a:gd name="connsiteY2" fmla="*/ 2479963 h 4980103"/>
                  <a:gd name="connsiteX3" fmla="*/ 498764 w 3780989"/>
                  <a:gd name="connsiteY3" fmla="*/ 4281054 h 4980103"/>
                  <a:gd name="connsiteX4" fmla="*/ 13855 w 3780989"/>
                  <a:gd name="connsiteY4" fmla="*/ 4682836 h 4980103"/>
                  <a:gd name="connsiteX5" fmla="*/ 0 w 3780989"/>
                  <a:gd name="connsiteY5" fmla="*/ 0 h 4980103"/>
                  <a:gd name="connsiteX6" fmla="*/ 3740728 w 3780989"/>
                  <a:gd name="connsiteY6" fmla="*/ 13854 h 4980103"/>
                  <a:gd name="connsiteX0" fmla="*/ 3740728 w 3803936"/>
                  <a:gd name="connsiteY0" fmla="*/ 13854 h 4980103"/>
                  <a:gd name="connsiteX1" fmla="*/ 2826327 w 3803936"/>
                  <a:gd name="connsiteY1" fmla="*/ 1884217 h 4980103"/>
                  <a:gd name="connsiteX2" fmla="*/ 831273 w 3803936"/>
                  <a:gd name="connsiteY2" fmla="*/ 2479963 h 4980103"/>
                  <a:gd name="connsiteX3" fmla="*/ 498764 w 3803936"/>
                  <a:gd name="connsiteY3" fmla="*/ 4281054 h 4980103"/>
                  <a:gd name="connsiteX4" fmla="*/ 13855 w 3803936"/>
                  <a:gd name="connsiteY4" fmla="*/ 4682836 h 4980103"/>
                  <a:gd name="connsiteX5" fmla="*/ 0 w 3803936"/>
                  <a:gd name="connsiteY5" fmla="*/ 0 h 4980103"/>
                  <a:gd name="connsiteX6" fmla="*/ 3740728 w 3803936"/>
                  <a:gd name="connsiteY6" fmla="*/ 13854 h 4980103"/>
                  <a:gd name="connsiteX0" fmla="*/ 3740728 w 3819518"/>
                  <a:gd name="connsiteY0" fmla="*/ 13854 h 4980103"/>
                  <a:gd name="connsiteX1" fmla="*/ 2826327 w 3819518"/>
                  <a:gd name="connsiteY1" fmla="*/ 1884217 h 4980103"/>
                  <a:gd name="connsiteX2" fmla="*/ 831273 w 3819518"/>
                  <a:gd name="connsiteY2" fmla="*/ 2479963 h 4980103"/>
                  <a:gd name="connsiteX3" fmla="*/ 498764 w 3819518"/>
                  <a:gd name="connsiteY3" fmla="*/ 4281054 h 4980103"/>
                  <a:gd name="connsiteX4" fmla="*/ 13855 w 3819518"/>
                  <a:gd name="connsiteY4" fmla="*/ 4682836 h 4980103"/>
                  <a:gd name="connsiteX5" fmla="*/ 0 w 3819518"/>
                  <a:gd name="connsiteY5" fmla="*/ 0 h 4980103"/>
                  <a:gd name="connsiteX6" fmla="*/ 3740728 w 3819518"/>
                  <a:gd name="connsiteY6" fmla="*/ 13854 h 4980103"/>
                  <a:gd name="connsiteX0" fmla="*/ 3699165 w 3764759"/>
                  <a:gd name="connsiteY0" fmla="*/ 0 h 4980103"/>
                  <a:gd name="connsiteX1" fmla="*/ 2826327 w 3764759"/>
                  <a:gd name="connsiteY1" fmla="*/ 1884217 h 4980103"/>
                  <a:gd name="connsiteX2" fmla="*/ 831273 w 3764759"/>
                  <a:gd name="connsiteY2" fmla="*/ 2479963 h 4980103"/>
                  <a:gd name="connsiteX3" fmla="*/ 498764 w 3764759"/>
                  <a:gd name="connsiteY3" fmla="*/ 4281054 h 4980103"/>
                  <a:gd name="connsiteX4" fmla="*/ 13855 w 3764759"/>
                  <a:gd name="connsiteY4" fmla="*/ 4682836 h 4980103"/>
                  <a:gd name="connsiteX5" fmla="*/ 0 w 3764759"/>
                  <a:gd name="connsiteY5" fmla="*/ 0 h 4980103"/>
                  <a:gd name="connsiteX6" fmla="*/ 3699165 w 3764759"/>
                  <a:gd name="connsiteY6" fmla="*/ 0 h 4980103"/>
                  <a:gd name="connsiteX0" fmla="*/ 3408220 w 3496956"/>
                  <a:gd name="connsiteY0" fmla="*/ 0 h 4993957"/>
                  <a:gd name="connsiteX1" fmla="*/ 2826327 w 3496956"/>
                  <a:gd name="connsiteY1" fmla="*/ 1898071 h 4993957"/>
                  <a:gd name="connsiteX2" fmla="*/ 831273 w 3496956"/>
                  <a:gd name="connsiteY2" fmla="*/ 2493817 h 4993957"/>
                  <a:gd name="connsiteX3" fmla="*/ 498764 w 3496956"/>
                  <a:gd name="connsiteY3" fmla="*/ 4294908 h 4993957"/>
                  <a:gd name="connsiteX4" fmla="*/ 13855 w 3496956"/>
                  <a:gd name="connsiteY4" fmla="*/ 4696690 h 4993957"/>
                  <a:gd name="connsiteX5" fmla="*/ 0 w 3496956"/>
                  <a:gd name="connsiteY5" fmla="*/ 13854 h 4993957"/>
                  <a:gd name="connsiteX6" fmla="*/ 3408220 w 3496956"/>
                  <a:gd name="connsiteY6" fmla="*/ 0 h 4993957"/>
                  <a:gd name="connsiteX0" fmla="*/ 3408220 w 3460882"/>
                  <a:gd name="connsiteY0" fmla="*/ 0 h 4993957"/>
                  <a:gd name="connsiteX1" fmla="*/ 2355272 w 3460882"/>
                  <a:gd name="connsiteY1" fmla="*/ 1787235 h 4993957"/>
                  <a:gd name="connsiteX2" fmla="*/ 831273 w 3460882"/>
                  <a:gd name="connsiteY2" fmla="*/ 2493817 h 4993957"/>
                  <a:gd name="connsiteX3" fmla="*/ 498764 w 3460882"/>
                  <a:gd name="connsiteY3" fmla="*/ 4294908 h 4993957"/>
                  <a:gd name="connsiteX4" fmla="*/ 13855 w 3460882"/>
                  <a:gd name="connsiteY4" fmla="*/ 4696690 h 4993957"/>
                  <a:gd name="connsiteX5" fmla="*/ 0 w 3460882"/>
                  <a:gd name="connsiteY5" fmla="*/ 13854 h 4993957"/>
                  <a:gd name="connsiteX6" fmla="*/ 3408220 w 3460882"/>
                  <a:gd name="connsiteY6" fmla="*/ 0 h 4993957"/>
                  <a:gd name="connsiteX0" fmla="*/ 3408220 w 3461814"/>
                  <a:gd name="connsiteY0" fmla="*/ 0 h 4997951"/>
                  <a:gd name="connsiteX1" fmla="*/ 2355272 w 3461814"/>
                  <a:gd name="connsiteY1" fmla="*/ 1787235 h 4997951"/>
                  <a:gd name="connsiteX2" fmla="*/ 706582 w 3461814"/>
                  <a:gd name="connsiteY2" fmla="*/ 2369126 h 4997951"/>
                  <a:gd name="connsiteX3" fmla="*/ 498764 w 3461814"/>
                  <a:gd name="connsiteY3" fmla="*/ 4294908 h 4997951"/>
                  <a:gd name="connsiteX4" fmla="*/ 13855 w 3461814"/>
                  <a:gd name="connsiteY4" fmla="*/ 4696690 h 4997951"/>
                  <a:gd name="connsiteX5" fmla="*/ 0 w 3461814"/>
                  <a:gd name="connsiteY5" fmla="*/ 13854 h 4997951"/>
                  <a:gd name="connsiteX6" fmla="*/ 3408220 w 3461814"/>
                  <a:gd name="connsiteY6" fmla="*/ 0 h 4997951"/>
                  <a:gd name="connsiteX0" fmla="*/ 3505202 w 3555152"/>
                  <a:gd name="connsiteY0" fmla="*/ 13855 h 4984097"/>
                  <a:gd name="connsiteX1" fmla="*/ 2355272 w 3555152"/>
                  <a:gd name="connsiteY1" fmla="*/ 1773381 h 4984097"/>
                  <a:gd name="connsiteX2" fmla="*/ 706582 w 3555152"/>
                  <a:gd name="connsiteY2" fmla="*/ 2355272 h 4984097"/>
                  <a:gd name="connsiteX3" fmla="*/ 498764 w 3555152"/>
                  <a:gd name="connsiteY3" fmla="*/ 4281054 h 4984097"/>
                  <a:gd name="connsiteX4" fmla="*/ 13855 w 3555152"/>
                  <a:gd name="connsiteY4" fmla="*/ 4682836 h 4984097"/>
                  <a:gd name="connsiteX5" fmla="*/ 0 w 3555152"/>
                  <a:gd name="connsiteY5" fmla="*/ 0 h 4984097"/>
                  <a:gd name="connsiteX6" fmla="*/ 3505202 w 3555152"/>
                  <a:gd name="connsiteY6" fmla="*/ 13855 h 4984097"/>
                  <a:gd name="connsiteX0" fmla="*/ 3505202 w 3509945"/>
                  <a:gd name="connsiteY0" fmla="*/ 13855 h 4984097"/>
                  <a:gd name="connsiteX1" fmla="*/ 2355272 w 3509945"/>
                  <a:gd name="connsiteY1" fmla="*/ 1773381 h 4984097"/>
                  <a:gd name="connsiteX2" fmla="*/ 706582 w 3509945"/>
                  <a:gd name="connsiteY2" fmla="*/ 2355272 h 4984097"/>
                  <a:gd name="connsiteX3" fmla="*/ 498764 w 3509945"/>
                  <a:gd name="connsiteY3" fmla="*/ 4281054 h 4984097"/>
                  <a:gd name="connsiteX4" fmla="*/ 13855 w 3509945"/>
                  <a:gd name="connsiteY4" fmla="*/ 4682836 h 4984097"/>
                  <a:gd name="connsiteX5" fmla="*/ 0 w 3509945"/>
                  <a:gd name="connsiteY5" fmla="*/ 0 h 4984097"/>
                  <a:gd name="connsiteX6" fmla="*/ 3505202 w 3509945"/>
                  <a:gd name="connsiteY6" fmla="*/ 13855 h 4984097"/>
                  <a:gd name="connsiteX0" fmla="*/ 3505202 w 3510195"/>
                  <a:gd name="connsiteY0" fmla="*/ 13855 h 4984097"/>
                  <a:gd name="connsiteX1" fmla="*/ 2355272 w 3510195"/>
                  <a:gd name="connsiteY1" fmla="*/ 1773381 h 4984097"/>
                  <a:gd name="connsiteX2" fmla="*/ 706582 w 3510195"/>
                  <a:gd name="connsiteY2" fmla="*/ 2355272 h 4984097"/>
                  <a:gd name="connsiteX3" fmla="*/ 498764 w 3510195"/>
                  <a:gd name="connsiteY3" fmla="*/ 4281054 h 4984097"/>
                  <a:gd name="connsiteX4" fmla="*/ 13855 w 3510195"/>
                  <a:gd name="connsiteY4" fmla="*/ 4682836 h 4984097"/>
                  <a:gd name="connsiteX5" fmla="*/ 0 w 3510195"/>
                  <a:gd name="connsiteY5" fmla="*/ 0 h 4984097"/>
                  <a:gd name="connsiteX6" fmla="*/ 3505202 w 3510195"/>
                  <a:gd name="connsiteY6" fmla="*/ 13855 h 4984097"/>
                  <a:gd name="connsiteX0" fmla="*/ 3505202 w 3510379"/>
                  <a:gd name="connsiteY0" fmla="*/ 13855 h 4984097"/>
                  <a:gd name="connsiteX1" fmla="*/ 2382981 w 3510379"/>
                  <a:gd name="connsiteY1" fmla="*/ 1911927 h 4984097"/>
                  <a:gd name="connsiteX2" fmla="*/ 706582 w 3510379"/>
                  <a:gd name="connsiteY2" fmla="*/ 2355272 h 4984097"/>
                  <a:gd name="connsiteX3" fmla="*/ 498764 w 3510379"/>
                  <a:gd name="connsiteY3" fmla="*/ 4281054 h 4984097"/>
                  <a:gd name="connsiteX4" fmla="*/ 13855 w 3510379"/>
                  <a:gd name="connsiteY4" fmla="*/ 4682836 h 4984097"/>
                  <a:gd name="connsiteX5" fmla="*/ 0 w 3510379"/>
                  <a:gd name="connsiteY5" fmla="*/ 0 h 4984097"/>
                  <a:gd name="connsiteX6" fmla="*/ 3505202 w 3510379"/>
                  <a:gd name="connsiteY6" fmla="*/ 13855 h 4984097"/>
                  <a:gd name="connsiteX0" fmla="*/ 3865420 w 3868973"/>
                  <a:gd name="connsiteY0" fmla="*/ 13855 h 4984097"/>
                  <a:gd name="connsiteX1" fmla="*/ 2382981 w 3868973"/>
                  <a:gd name="connsiteY1" fmla="*/ 1911927 h 4984097"/>
                  <a:gd name="connsiteX2" fmla="*/ 706582 w 3868973"/>
                  <a:gd name="connsiteY2" fmla="*/ 2355272 h 4984097"/>
                  <a:gd name="connsiteX3" fmla="*/ 498764 w 3868973"/>
                  <a:gd name="connsiteY3" fmla="*/ 4281054 h 4984097"/>
                  <a:gd name="connsiteX4" fmla="*/ 13855 w 3868973"/>
                  <a:gd name="connsiteY4" fmla="*/ 4682836 h 4984097"/>
                  <a:gd name="connsiteX5" fmla="*/ 0 w 3868973"/>
                  <a:gd name="connsiteY5" fmla="*/ 0 h 4984097"/>
                  <a:gd name="connsiteX6" fmla="*/ 3865420 w 3868973"/>
                  <a:gd name="connsiteY6" fmla="*/ 13855 h 4984097"/>
                  <a:gd name="connsiteX0" fmla="*/ 3865420 w 3873426"/>
                  <a:gd name="connsiteY0" fmla="*/ 13855 h 4984097"/>
                  <a:gd name="connsiteX1" fmla="*/ 2992581 w 3873426"/>
                  <a:gd name="connsiteY1" fmla="*/ 1717964 h 4984097"/>
                  <a:gd name="connsiteX2" fmla="*/ 706582 w 3873426"/>
                  <a:gd name="connsiteY2" fmla="*/ 2355272 h 4984097"/>
                  <a:gd name="connsiteX3" fmla="*/ 498764 w 3873426"/>
                  <a:gd name="connsiteY3" fmla="*/ 4281054 h 4984097"/>
                  <a:gd name="connsiteX4" fmla="*/ 13855 w 3873426"/>
                  <a:gd name="connsiteY4" fmla="*/ 4682836 h 4984097"/>
                  <a:gd name="connsiteX5" fmla="*/ 0 w 3873426"/>
                  <a:gd name="connsiteY5" fmla="*/ 0 h 4984097"/>
                  <a:gd name="connsiteX6" fmla="*/ 3865420 w 3873426"/>
                  <a:gd name="connsiteY6" fmla="*/ 13855 h 4984097"/>
                  <a:gd name="connsiteX0" fmla="*/ 3865420 w 3873179"/>
                  <a:gd name="connsiteY0" fmla="*/ 13855 h 4980543"/>
                  <a:gd name="connsiteX1" fmla="*/ 2992581 w 3873179"/>
                  <a:gd name="connsiteY1" fmla="*/ 1717964 h 4980543"/>
                  <a:gd name="connsiteX2" fmla="*/ 803564 w 3873179"/>
                  <a:gd name="connsiteY2" fmla="*/ 2466109 h 4980543"/>
                  <a:gd name="connsiteX3" fmla="*/ 498764 w 3873179"/>
                  <a:gd name="connsiteY3" fmla="*/ 4281054 h 4980543"/>
                  <a:gd name="connsiteX4" fmla="*/ 13855 w 3873179"/>
                  <a:gd name="connsiteY4" fmla="*/ 4682836 h 4980543"/>
                  <a:gd name="connsiteX5" fmla="*/ 0 w 3873179"/>
                  <a:gd name="connsiteY5" fmla="*/ 0 h 4980543"/>
                  <a:gd name="connsiteX6" fmla="*/ 3865420 w 3873179"/>
                  <a:gd name="connsiteY6" fmla="*/ 13855 h 4980543"/>
                  <a:gd name="connsiteX0" fmla="*/ 3532911 w 3549464"/>
                  <a:gd name="connsiteY0" fmla="*/ 138545 h 4980543"/>
                  <a:gd name="connsiteX1" fmla="*/ 2992581 w 3549464"/>
                  <a:gd name="connsiteY1" fmla="*/ 1717964 h 4980543"/>
                  <a:gd name="connsiteX2" fmla="*/ 803564 w 3549464"/>
                  <a:gd name="connsiteY2" fmla="*/ 2466109 h 4980543"/>
                  <a:gd name="connsiteX3" fmla="*/ 498764 w 3549464"/>
                  <a:gd name="connsiteY3" fmla="*/ 4281054 h 4980543"/>
                  <a:gd name="connsiteX4" fmla="*/ 13855 w 3549464"/>
                  <a:gd name="connsiteY4" fmla="*/ 4682836 h 4980543"/>
                  <a:gd name="connsiteX5" fmla="*/ 0 w 3549464"/>
                  <a:gd name="connsiteY5" fmla="*/ 0 h 4980543"/>
                  <a:gd name="connsiteX6" fmla="*/ 3532911 w 3549464"/>
                  <a:gd name="connsiteY6" fmla="*/ 138545 h 4980543"/>
                  <a:gd name="connsiteX0" fmla="*/ 3546766 w 3562611"/>
                  <a:gd name="connsiteY0" fmla="*/ 0 h 5008253"/>
                  <a:gd name="connsiteX1" fmla="*/ 2992581 w 3562611"/>
                  <a:gd name="connsiteY1" fmla="*/ 1745674 h 5008253"/>
                  <a:gd name="connsiteX2" fmla="*/ 803564 w 3562611"/>
                  <a:gd name="connsiteY2" fmla="*/ 2493819 h 5008253"/>
                  <a:gd name="connsiteX3" fmla="*/ 498764 w 3562611"/>
                  <a:gd name="connsiteY3" fmla="*/ 4308764 h 5008253"/>
                  <a:gd name="connsiteX4" fmla="*/ 13855 w 3562611"/>
                  <a:gd name="connsiteY4" fmla="*/ 4710546 h 5008253"/>
                  <a:gd name="connsiteX5" fmla="*/ 0 w 3562611"/>
                  <a:gd name="connsiteY5" fmla="*/ 27710 h 5008253"/>
                  <a:gd name="connsiteX6" fmla="*/ 3546766 w 3562611"/>
                  <a:gd name="connsiteY6" fmla="*/ 0 h 5008253"/>
                  <a:gd name="connsiteX0" fmla="*/ 3546766 w 3706909"/>
                  <a:gd name="connsiteY0" fmla="*/ 0 h 5008253"/>
                  <a:gd name="connsiteX1" fmla="*/ 2992581 w 3706909"/>
                  <a:gd name="connsiteY1" fmla="*/ 1745674 h 5008253"/>
                  <a:gd name="connsiteX2" fmla="*/ 803564 w 3706909"/>
                  <a:gd name="connsiteY2" fmla="*/ 2493819 h 5008253"/>
                  <a:gd name="connsiteX3" fmla="*/ 498764 w 3706909"/>
                  <a:gd name="connsiteY3" fmla="*/ 4308764 h 5008253"/>
                  <a:gd name="connsiteX4" fmla="*/ 13855 w 3706909"/>
                  <a:gd name="connsiteY4" fmla="*/ 4710546 h 5008253"/>
                  <a:gd name="connsiteX5" fmla="*/ 0 w 3706909"/>
                  <a:gd name="connsiteY5" fmla="*/ 27710 h 5008253"/>
                  <a:gd name="connsiteX6" fmla="*/ 3546766 w 3706909"/>
                  <a:gd name="connsiteY6" fmla="*/ 0 h 5008253"/>
                  <a:gd name="connsiteX0" fmla="*/ 3546766 w 3576888"/>
                  <a:gd name="connsiteY0" fmla="*/ 0 h 5008253"/>
                  <a:gd name="connsiteX1" fmla="*/ 2992581 w 3576888"/>
                  <a:gd name="connsiteY1" fmla="*/ 1745674 h 5008253"/>
                  <a:gd name="connsiteX2" fmla="*/ 803564 w 3576888"/>
                  <a:gd name="connsiteY2" fmla="*/ 2493819 h 5008253"/>
                  <a:gd name="connsiteX3" fmla="*/ 498764 w 3576888"/>
                  <a:gd name="connsiteY3" fmla="*/ 4308764 h 5008253"/>
                  <a:gd name="connsiteX4" fmla="*/ 13855 w 3576888"/>
                  <a:gd name="connsiteY4" fmla="*/ 4710546 h 5008253"/>
                  <a:gd name="connsiteX5" fmla="*/ 0 w 3576888"/>
                  <a:gd name="connsiteY5" fmla="*/ 27710 h 5008253"/>
                  <a:gd name="connsiteX6" fmla="*/ 3546766 w 3576888"/>
                  <a:gd name="connsiteY6" fmla="*/ 0 h 5008253"/>
                  <a:gd name="connsiteX0" fmla="*/ 3546766 w 3560729"/>
                  <a:gd name="connsiteY0" fmla="*/ 0 h 5008253"/>
                  <a:gd name="connsiteX1" fmla="*/ 2604653 w 3560729"/>
                  <a:gd name="connsiteY1" fmla="*/ 1814947 h 5008253"/>
                  <a:gd name="connsiteX2" fmla="*/ 803564 w 3560729"/>
                  <a:gd name="connsiteY2" fmla="*/ 2493819 h 5008253"/>
                  <a:gd name="connsiteX3" fmla="*/ 498764 w 3560729"/>
                  <a:gd name="connsiteY3" fmla="*/ 4308764 h 5008253"/>
                  <a:gd name="connsiteX4" fmla="*/ 13855 w 3560729"/>
                  <a:gd name="connsiteY4" fmla="*/ 4710546 h 5008253"/>
                  <a:gd name="connsiteX5" fmla="*/ 0 w 3560729"/>
                  <a:gd name="connsiteY5" fmla="*/ 27710 h 5008253"/>
                  <a:gd name="connsiteX6" fmla="*/ 3546766 w 3560729"/>
                  <a:gd name="connsiteY6" fmla="*/ 0 h 5008253"/>
                  <a:gd name="connsiteX0" fmla="*/ 3546766 w 3560729"/>
                  <a:gd name="connsiteY0" fmla="*/ 0 h 5022108"/>
                  <a:gd name="connsiteX1" fmla="*/ 2604653 w 3560729"/>
                  <a:gd name="connsiteY1" fmla="*/ 1828802 h 5022108"/>
                  <a:gd name="connsiteX2" fmla="*/ 803564 w 3560729"/>
                  <a:gd name="connsiteY2" fmla="*/ 2507674 h 5022108"/>
                  <a:gd name="connsiteX3" fmla="*/ 498764 w 3560729"/>
                  <a:gd name="connsiteY3" fmla="*/ 4322619 h 5022108"/>
                  <a:gd name="connsiteX4" fmla="*/ 13855 w 3560729"/>
                  <a:gd name="connsiteY4" fmla="*/ 4724401 h 5022108"/>
                  <a:gd name="connsiteX5" fmla="*/ 0 w 3560729"/>
                  <a:gd name="connsiteY5" fmla="*/ 41565 h 5022108"/>
                  <a:gd name="connsiteX6" fmla="*/ 3546766 w 3560729"/>
                  <a:gd name="connsiteY6" fmla="*/ 0 h 5022108"/>
                  <a:gd name="connsiteX0" fmla="*/ 3546766 w 3560729"/>
                  <a:gd name="connsiteY0" fmla="*/ 0 h 5028368"/>
                  <a:gd name="connsiteX1" fmla="*/ 2604653 w 3560729"/>
                  <a:gd name="connsiteY1" fmla="*/ 1828802 h 5028368"/>
                  <a:gd name="connsiteX2" fmla="*/ 803564 w 3560729"/>
                  <a:gd name="connsiteY2" fmla="*/ 2313710 h 5028368"/>
                  <a:gd name="connsiteX3" fmla="*/ 498764 w 3560729"/>
                  <a:gd name="connsiteY3" fmla="*/ 4322619 h 5028368"/>
                  <a:gd name="connsiteX4" fmla="*/ 13855 w 3560729"/>
                  <a:gd name="connsiteY4" fmla="*/ 4724401 h 5028368"/>
                  <a:gd name="connsiteX5" fmla="*/ 0 w 3560729"/>
                  <a:gd name="connsiteY5" fmla="*/ 41565 h 5028368"/>
                  <a:gd name="connsiteX6" fmla="*/ 3546766 w 3560729"/>
                  <a:gd name="connsiteY6" fmla="*/ 0 h 5028368"/>
                  <a:gd name="connsiteX0" fmla="*/ 3546766 w 3567061"/>
                  <a:gd name="connsiteY0" fmla="*/ 0 h 5028368"/>
                  <a:gd name="connsiteX1" fmla="*/ 2826326 w 3567061"/>
                  <a:gd name="connsiteY1" fmla="*/ 1731820 h 5028368"/>
                  <a:gd name="connsiteX2" fmla="*/ 803564 w 3567061"/>
                  <a:gd name="connsiteY2" fmla="*/ 2313710 h 5028368"/>
                  <a:gd name="connsiteX3" fmla="*/ 498764 w 3567061"/>
                  <a:gd name="connsiteY3" fmla="*/ 4322619 h 5028368"/>
                  <a:gd name="connsiteX4" fmla="*/ 13855 w 3567061"/>
                  <a:gd name="connsiteY4" fmla="*/ 4724401 h 5028368"/>
                  <a:gd name="connsiteX5" fmla="*/ 0 w 3567061"/>
                  <a:gd name="connsiteY5" fmla="*/ 41565 h 5028368"/>
                  <a:gd name="connsiteX6" fmla="*/ 3546766 w 3567061"/>
                  <a:gd name="connsiteY6" fmla="*/ 0 h 5028368"/>
                  <a:gd name="connsiteX0" fmla="*/ 3546766 w 3567061"/>
                  <a:gd name="connsiteY0" fmla="*/ 0 h 4939815"/>
                  <a:gd name="connsiteX1" fmla="*/ 2826326 w 3567061"/>
                  <a:gd name="connsiteY1" fmla="*/ 1731820 h 4939815"/>
                  <a:gd name="connsiteX2" fmla="*/ 803564 w 3567061"/>
                  <a:gd name="connsiteY2" fmla="*/ 2313710 h 4939815"/>
                  <a:gd name="connsiteX3" fmla="*/ 1066801 w 3567061"/>
                  <a:gd name="connsiteY3" fmla="*/ 3782292 h 4939815"/>
                  <a:gd name="connsiteX4" fmla="*/ 13855 w 3567061"/>
                  <a:gd name="connsiteY4" fmla="*/ 4724401 h 4939815"/>
                  <a:gd name="connsiteX5" fmla="*/ 0 w 3567061"/>
                  <a:gd name="connsiteY5" fmla="*/ 41565 h 4939815"/>
                  <a:gd name="connsiteX6" fmla="*/ 3546766 w 3567061"/>
                  <a:gd name="connsiteY6" fmla="*/ 0 h 4939815"/>
                  <a:gd name="connsiteX0" fmla="*/ 3546766 w 3567427"/>
                  <a:gd name="connsiteY0" fmla="*/ 0 h 4944652"/>
                  <a:gd name="connsiteX1" fmla="*/ 2826326 w 3567427"/>
                  <a:gd name="connsiteY1" fmla="*/ 1731820 h 4944652"/>
                  <a:gd name="connsiteX2" fmla="*/ 748145 w 3567427"/>
                  <a:gd name="connsiteY2" fmla="*/ 2050474 h 4944652"/>
                  <a:gd name="connsiteX3" fmla="*/ 1066801 w 3567427"/>
                  <a:gd name="connsiteY3" fmla="*/ 3782292 h 4944652"/>
                  <a:gd name="connsiteX4" fmla="*/ 13855 w 3567427"/>
                  <a:gd name="connsiteY4" fmla="*/ 4724401 h 4944652"/>
                  <a:gd name="connsiteX5" fmla="*/ 0 w 3567427"/>
                  <a:gd name="connsiteY5" fmla="*/ 41565 h 4944652"/>
                  <a:gd name="connsiteX6" fmla="*/ 3546766 w 3567427"/>
                  <a:gd name="connsiteY6" fmla="*/ 0 h 4944652"/>
                  <a:gd name="connsiteX0" fmla="*/ 3546766 w 3566619"/>
                  <a:gd name="connsiteY0" fmla="*/ 0 h 4940065"/>
                  <a:gd name="connsiteX1" fmla="*/ 2826326 w 3566619"/>
                  <a:gd name="connsiteY1" fmla="*/ 1731820 h 4940065"/>
                  <a:gd name="connsiteX2" fmla="*/ 872836 w 3566619"/>
                  <a:gd name="connsiteY2" fmla="*/ 2299856 h 4940065"/>
                  <a:gd name="connsiteX3" fmla="*/ 1066801 w 3566619"/>
                  <a:gd name="connsiteY3" fmla="*/ 3782292 h 4940065"/>
                  <a:gd name="connsiteX4" fmla="*/ 13855 w 3566619"/>
                  <a:gd name="connsiteY4" fmla="*/ 4724401 h 4940065"/>
                  <a:gd name="connsiteX5" fmla="*/ 0 w 3566619"/>
                  <a:gd name="connsiteY5" fmla="*/ 41565 h 4940065"/>
                  <a:gd name="connsiteX6" fmla="*/ 3546766 w 3566619"/>
                  <a:gd name="connsiteY6" fmla="*/ 0 h 4940065"/>
                  <a:gd name="connsiteX0" fmla="*/ 3546766 w 3566619"/>
                  <a:gd name="connsiteY0" fmla="*/ 0 h 4943391"/>
                  <a:gd name="connsiteX1" fmla="*/ 2826326 w 3566619"/>
                  <a:gd name="connsiteY1" fmla="*/ 1731820 h 4943391"/>
                  <a:gd name="connsiteX2" fmla="*/ 872836 w 3566619"/>
                  <a:gd name="connsiteY2" fmla="*/ 2299856 h 4943391"/>
                  <a:gd name="connsiteX3" fmla="*/ 1343891 w 3566619"/>
                  <a:gd name="connsiteY3" fmla="*/ 3810001 h 4943391"/>
                  <a:gd name="connsiteX4" fmla="*/ 13855 w 3566619"/>
                  <a:gd name="connsiteY4" fmla="*/ 4724401 h 4943391"/>
                  <a:gd name="connsiteX5" fmla="*/ 0 w 3566619"/>
                  <a:gd name="connsiteY5" fmla="*/ 41565 h 4943391"/>
                  <a:gd name="connsiteX6" fmla="*/ 3546766 w 3566619"/>
                  <a:gd name="connsiteY6" fmla="*/ 0 h 4943391"/>
                  <a:gd name="connsiteX0" fmla="*/ 3546766 w 3566619"/>
                  <a:gd name="connsiteY0" fmla="*/ 0 h 4955848"/>
                  <a:gd name="connsiteX1" fmla="*/ 2826326 w 3566619"/>
                  <a:gd name="connsiteY1" fmla="*/ 1731820 h 4955848"/>
                  <a:gd name="connsiteX2" fmla="*/ 872836 w 3566619"/>
                  <a:gd name="connsiteY2" fmla="*/ 2299856 h 4955848"/>
                  <a:gd name="connsiteX3" fmla="*/ 1136073 w 3566619"/>
                  <a:gd name="connsiteY3" fmla="*/ 3906983 h 4955848"/>
                  <a:gd name="connsiteX4" fmla="*/ 13855 w 3566619"/>
                  <a:gd name="connsiteY4" fmla="*/ 4724401 h 4955848"/>
                  <a:gd name="connsiteX5" fmla="*/ 0 w 3566619"/>
                  <a:gd name="connsiteY5" fmla="*/ 41565 h 4955848"/>
                  <a:gd name="connsiteX6" fmla="*/ 3546766 w 3566619"/>
                  <a:gd name="connsiteY6" fmla="*/ 0 h 4955848"/>
                  <a:gd name="connsiteX0" fmla="*/ 3546766 w 3609882"/>
                  <a:gd name="connsiteY0" fmla="*/ 0 h 4955848"/>
                  <a:gd name="connsiteX1" fmla="*/ 3214254 w 3609882"/>
                  <a:gd name="connsiteY1" fmla="*/ 1579420 h 4955848"/>
                  <a:gd name="connsiteX2" fmla="*/ 872836 w 3609882"/>
                  <a:gd name="connsiteY2" fmla="*/ 2299856 h 4955848"/>
                  <a:gd name="connsiteX3" fmla="*/ 1136073 w 3609882"/>
                  <a:gd name="connsiteY3" fmla="*/ 3906983 h 4955848"/>
                  <a:gd name="connsiteX4" fmla="*/ 13855 w 3609882"/>
                  <a:gd name="connsiteY4" fmla="*/ 4724401 h 4955848"/>
                  <a:gd name="connsiteX5" fmla="*/ 0 w 3609882"/>
                  <a:gd name="connsiteY5" fmla="*/ 41565 h 4955848"/>
                  <a:gd name="connsiteX6" fmla="*/ 3546766 w 3609882"/>
                  <a:gd name="connsiteY6" fmla="*/ 0 h 4955848"/>
                  <a:gd name="connsiteX0" fmla="*/ 3546766 w 3609882"/>
                  <a:gd name="connsiteY0" fmla="*/ 0 h 4957825"/>
                  <a:gd name="connsiteX1" fmla="*/ 3214254 w 3609882"/>
                  <a:gd name="connsiteY1" fmla="*/ 1579420 h 4957825"/>
                  <a:gd name="connsiteX2" fmla="*/ 872836 w 3609882"/>
                  <a:gd name="connsiteY2" fmla="*/ 2299856 h 4957825"/>
                  <a:gd name="connsiteX3" fmla="*/ 1136073 w 3609882"/>
                  <a:gd name="connsiteY3" fmla="*/ 3906983 h 4957825"/>
                  <a:gd name="connsiteX4" fmla="*/ 13855 w 3609882"/>
                  <a:gd name="connsiteY4" fmla="*/ 4724401 h 4957825"/>
                  <a:gd name="connsiteX5" fmla="*/ 0 w 3609882"/>
                  <a:gd name="connsiteY5" fmla="*/ 41565 h 4957825"/>
                  <a:gd name="connsiteX6" fmla="*/ 3546766 w 3609882"/>
                  <a:gd name="connsiteY6" fmla="*/ 0 h 4957825"/>
                  <a:gd name="connsiteX0" fmla="*/ 3635098 w 3698214"/>
                  <a:gd name="connsiteY0" fmla="*/ 0 h 4956688"/>
                  <a:gd name="connsiteX1" fmla="*/ 3302586 w 3698214"/>
                  <a:gd name="connsiteY1" fmla="*/ 1579420 h 4956688"/>
                  <a:gd name="connsiteX2" fmla="*/ 961168 w 3698214"/>
                  <a:gd name="connsiteY2" fmla="*/ 2299856 h 4956688"/>
                  <a:gd name="connsiteX3" fmla="*/ 1432223 w 3698214"/>
                  <a:gd name="connsiteY3" fmla="*/ 4045529 h 4956688"/>
                  <a:gd name="connsiteX4" fmla="*/ 102187 w 3698214"/>
                  <a:gd name="connsiteY4" fmla="*/ 4724401 h 4956688"/>
                  <a:gd name="connsiteX5" fmla="*/ 88332 w 3698214"/>
                  <a:gd name="connsiteY5" fmla="*/ 41565 h 4956688"/>
                  <a:gd name="connsiteX6" fmla="*/ 3635098 w 3698214"/>
                  <a:gd name="connsiteY6" fmla="*/ 0 h 4956688"/>
                  <a:gd name="connsiteX0" fmla="*/ 3635098 w 3698214"/>
                  <a:gd name="connsiteY0" fmla="*/ 0 h 4956688"/>
                  <a:gd name="connsiteX1" fmla="*/ 3302586 w 3698214"/>
                  <a:gd name="connsiteY1" fmla="*/ 1579420 h 4956688"/>
                  <a:gd name="connsiteX2" fmla="*/ 961168 w 3698214"/>
                  <a:gd name="connsiteY2" fmla="*/ 2299856 h 4956688"/>
                  <a:gd name="connsiteX3" fmla="*/ 1432223 w 3698214"/>
                  <a:gd name="connsiteY3" fmla="*/ 4045529 h 4956688"/>
                  <a:gd name="connsiteX4" fmla="*/ 102187 w 3698214"/>
                  <a:gd name="connsiteY4" fmla="*/ 4724401 h 4956688"/>
                  <a:gd name="connsiteX5" fmla="*/ 88332 w 3698214"/>
                  <a:gd name="connsiteY5" fmla="*/ 41565 h 4956688"/>
                  <a:gd name="connsiteX6" fmla="*/ 3635098 w 3698214"/>
                  <a:gd name="connsiteY6" fmla="*/ 0 h 4956688"/>
                  <a:gd name="connsiteX0" fmla="*/ 3635098 w 3698214"/>
                  <a:gd name="connsiteY0" fmla="*/ 0 h 4956688"/>
                  <a:gd name="connsiteX1" fmla="*/ 3302586 w 3698214"/>
                  <a:gd name="connsiteY1" fmla="*/ 1579420 h 4956688"/>
                  <a:gd name="connsiteX2" fmla="*/ 961168 w 3698214"/>
                  <a:gd name="connsiteY2" fmla="*/ 2299856 h 4956688"/>
                  <a:gd name="connsiteX3" fmla="*/ 1432223 w 3698214"/>
                  <a:gd name="connsiteY3" fmla="*/ 4045529 h 4956688"/>
                  <a:gd name="connsiteX4" fmla="*/ 102187 w 3698214"/>
                  <a:gd name="connsiteY4" fmla="*/ 4724401 h 4956688"/>
                  <a:gd name="connsiteX5" fmla="*/ 88332 w 3698214"/>
                  <a:gd name="connsiteY5" fmla="*/ 41565 h 4956688"/>
                  <a:gd name="connsiteX6" fmla="*/ 3635098 w 3698214"/>
                  <a:gd name="connsiteY6" fmla="*/ 0 h 4956688"/>
                  <a:gd name="connsiteX0" fmla="*/ 3591845 w 3654961"/>
                  <a:gd name="connsiteY0" fmla="*/ 0 h 4968373"/>
                  <a:gd name="connsiteX1" fmla="*/ 3259333 w 3654961"/>
                  <a:gd name="connsiteY1" fmla="*/ 1579420 h 4968373"/>
                  <a:gd name="connsiteX2" fmla="*/ 917915 w 3654961"/>
                  <a:gd name="connsiteY2" fmla="*/ 2299856 h 4968373"/>
                  <a:gd name="connsiteX3" fmla="*/ 1388970 w 3654961"/>
                  <a:gd name="connsiteY3" fmla="*/ 4045529 h 4968373"/>
                  <a:gd name="connsiteX4" fmla="*/ 58934 w 3654961"/>
                  <a:gd name="connsiteY4" fmla="*/ 4724401 h 4968373"/>
                  <a:gd name="connsiteX5" fmla="*/ 45079 w 3654961"/>
                  <a:gd name="connsiteY5" fmla="*/ 41565 h 4968373"/>
                  <a:gd name="connsiteX6" fmla="*/ 3591845 w 3654961"/>
                  <a:gd name="connsiteY6" fmla="*/ 0 h 4968373"/>
                  <a:gd name="connsiteX0" fmla="*/ 3591845 w 3654961"/>
                  <a:gd name="connsiteY0" fmla="*/ 0 h 4967280"/>
                  <a:gd name="connsiteX1" fmla="*/ 3259333 w 3654961"/>
                  <a:gd name="connsiteY1" fmla="*/ 1579420 h 4967280"/>
                  <a:gd name="connsiteX2" fmla="*/ 917915 w 3654961"/>
                  <a:gd name="connsiteY2" fmla="*/ 2299856 h 4967280"/>
                  <a:gd name="connsiteX3" fmla="*/ 1388970 w 3654961"/>
                  <a:gd name="connsiteY3" fmla="*/ 4045529 h 4967280"/>
                  <a:gd name="connsiteX4" fmla="*/ 58934 w 3654961"/>
                  <a:gd name="connsiteY4" fmla="*/ 4724401 h 4967280"/>
                  <a:gd name="connsiteX5" fmla="*/ 45079 w 3654961"/>
                  <a:gd name="connsiteY5" fmla="*/ 41565 h 4967280"/>
                  <a:gd name="connsiteX6" fmla="*/ 3591845 w 3654961"/>
                  <a:gd name="connsiteY6" fmla="*/ 0 h 4967280"/>
                  <a:gd name="connsiteX0" fmla="*/ 3591845 w 3654961"/>
                  <a:gd name="connsiteY0" fmla="*/ 0 h 4979298"/>
                  <a:gd name="connsiteX1" fmla="*/ 3259333 w 3654961"/>
                  <a:gd name="connsiteY1" fmla="*/ 1579420 h 4979298"/>
                  <a:gd name="connsiteX2" fmla="*/ 917915 w 3654961"/>
                  <a:gd name="connsiteY2" fmla="*/ 2299856 h 4979298"/>
                  <a:gd name="connsiteX3" fmla="*/ 1388970 w 3654961"/>
                  <a:gd name="connsiteY3" fmla="*/ 4045529 h 4979298"/>
                  <a:gd name="connsiteX4" fmla="*/ 58934 w 3654961"/>
                  <a:gd name="connsiteY4" fmla="*/ 4738255 h 4979298"/>
                  <a:gd name="connsiteX5" fmla="*/ 45079 w 3654961"/>
                  <a:gd name="connsiteY5" fmla="*/ 41565 h 4979298"/>
                  <a:gd name="connsiteX6" fmla="*/ 3591845 w 3654961"/>
                  <a:gd name="connsiteY6" fmla="*/ 0 h 4979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654961" h="4979298">
                    <a:moveTo>
                      <a:pt x="3591845" y="0"/>
                    </a:moveTo>
                    <a:cubicBezTo>
                      <a:pt x="3704991" y="635000"/>
                      <a:pt x="3704988" y="1196111"/>
                      <a:pt x="3259333" y="1579420"/>
                    </a:cubicBezTo>
                    <a:cubicBezTo>
                      <a:pt x="2813678" y="1962729"/>
                      <a:pt x="1229642" y="1888838"/>
                      <a:pt x="917915" y="2299856"/>
                    </a:cubicBezTo>
                    <a:cubicBezTo>
                      <a:pt x="606188" y="2710874"/>
                      <a:pt x="1532133" y="3639129"/>
                      <a:pt x="1388970" y="4045529"/>
                    </a:cubicBezTo>
                    <a:cubicBezTo>
                      <a:pt x="1245807" y="4451929"/>
                      <a:pt x="185461" y="5430703"/>
                      <a:pt x="58934" y="4738255"/>
                    </a:cubicBezTo>
                    <a:cubicBezTo>
                      <a:pt x="-67593" y="4045807"/>
                      <a:pt x="49697" y="1602510"/>
                      <a:pt x="45079" y="41565"/>
                    </a:cubicBezTo>
                    <a:lnTo>
                      <a:pt x="359184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84407" tIns="42203" rIns="84407" bIns="42203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28" name="รูปแบบอิสระ: รูปร่าง 27">
                <a:extLst>
                  <a:ext uri="{FF2B5EF4-FFF2-40B4-BE49-F238E27FC236}">
                    <a16:creationId xmlns:a16="http://schemas.microsoft.com/office/drawing/2014/main" id="{2BA85EDD-0A85-4EA9-8663-73F808501E58}"/>
                  </a:ext>
                </a:extLst>
              </p:cNvPr>
              <p:cNvSpPr/>
              <p:nvPr/>
            </p:nvSpPr>
            <p:spPr>
              <a:xfrm>
                <a:off x="-13854" y="-53779"/>
                <a:ext cx="5988928" cy="3844532"/>
              </a:xfrm>
              <a:custGeom>
                <a:avLst/>
                <a:gdLst>
                  <a:gd name="connsiteX0" fmla="*/ 5791200 w 5791200"/>
                  <a:gd name="connsiteY0" fmla="*/ 13854 h 3574472"/>
                  <a:gd name="connsiteX1" fmla="*/ 3061855 w 5791200"/>
                  <a:gd name="connsiteY1" fmla="*/ 678872 h 3574472"/>
                  <a:gd name="connsiteX2" fmla="*/ 2992582 w 5791200"/>
                  <a:gd name="connsiteY2" fmla="*/ 1607127 h 3574472"/>
                  <a:gd name="connsiteX3" fmla="*/ 1413164 w 5791200"/>
                  <a:gd name="connsiteY3" fmla="*/ 1870363 h 3574472"/>
                  <a:gd name="connsiteX4" fmla="*/ 0 w 5791200"/>
                  <a:gd name="connsiteY4" fmla="*/ 3574472 h 3574472"/>
                  <a:gd name="connsiteX5" fmla="*/ 55418 w 5791200"/>
                  <a:gd name="connsiteY5" fmla="*/ 0 h 3574472"/>
                  <a:gd name="connsiteX6" fmla="*/ 5791200 w 5791200"/>
                  <a:gd name="connsiteY6" fmla="*/ 13854 h 3574472"/>
                  <a:gd name="connsiteX0" fmla="*/ 5822003 w 5822003"/>
                  <a:gd name="connsiteY0" fmla="*/ 28151 h 3588769"/>
                  <a:gd name="connsiteX1" fmla="*/ 3092658 w 5822003"/>
                  <a:gd name="connsiteY1" fmla="*/ 693169 h 3588769"/>
                  <a:gd name="connsiteX2" fmla="*/ 3023385 w 5822003"/>
                  <a:gd name="connsiteY2" fmla="*/ 1621424 h 3588769"/>
                  <a:gd name="connsiteX3" fmla="*/ 1443967 w 5822003"/>
                  <a:gd name="connsiteY3" fmla="*/ 1884660 h 3588769"/>
                  <a:gd name="connsiteX4" fmla="*/ 30803 w 5822003"/>
                  <a:gd name="connsiteY4" fmla="*/ 3588769 h 3588769"/>
                  <a:gd name="connsiteX5" fmla="*/ 0 w 5822003"/>
                  <a:gd name="connsiteY5" fmla="*/ 0 h 3588769"/>
                  <a:gd name="connsiteX6" fmla="*/ 5822003 w 5822003"/>
                  <a:gd name="connsiteY6" fmla="*/ 28151 h 3588769"/>
                  <a:gd name="connsiteX0" fmla="*/ 5879484 w 5879484"/>
                  <a:gd name="connsiteY0" fmla="*/ 42449 h 3603067"/>
                  <a:gd name="connsiteX1" fmla="*/ 3150139 w 5879484"/>
                  <a:gd name="connsiteY1" fmla="*/ 707467 h 3603067"/>
                  <a:gd name="connsiteX2" fmla="*/ 3080866 w 5879484"/>
                  <a:gd name="connsiteY2" fmla="*/ 1635722 h 3603067"/>
                  <a:gd name="connsiteX3" fmla="*/ 1501448 w 5879484"/>
                  <a:gd name="connsiteY3" fmla="*/ 1898958 h 3603067"/>
                  <a:gd name="connsiteX4" fmla="*/ 88284 w 5879484"/>
                  <a:gd name="connsiteY4" fmla="*/ 3603067 h 3603067"/>
                  <a:gd name="connsiteX5" fmla="*/ 0 w 5879484"/>
                  <a:gd name="connsiteY5" fmla="*/ 0 h 3603067"/>
                  <a:gd name="connsiteX6" fmla="*/ 5879484 w 5879484"/>
                  <a:gd name="connsiteY6" fmla="*/ 42449 h 3603067"/>
                  <a:gd name="connsiteX0" fmla="*/ 5879484 w 5879484"/>
                  <a:gd name="connsiteY0" fmla="*/ 42449 h 3603067"/>
                  <a:gd name="connsiteX1" fmla="*/ 3150139 w 5879484"/>
                  <a:gd name="connsiteY1" fmla="*/ 707467 h 3603067"/>
                  <a:gd name="connsiteX2" fmla="*/ 3080866 w 5879484"/>
                  <a:gd name="connsiteY2" fmla="*/ 1635722 h 3603067"/>
                  <a:gd name="connsiteX3" fmla="*/ 1501448 w 5879484"/>
                  <a:gd name="connsiteY3" fmla="*/ 1898958 h 3603067"/>
                  <a:gd name="connsiteX4" fmla="*/ 2063 w 5879484"/>
                  <a:gd name="connsiteY4" fmla="*/ 3603067 h 3603067"/>
                  <a:gd name="connsiteX5" fmla="*/ 0 w 5879484"/>
                  <a:gd name="connsiteY5" fmla="*/ 0 h 3603067"/>
                  <a:gd name="connsiteX6" fmla="*/ 5879484 w 5879484"/>
                  <a:gd name="connsiteY6" fmla="*/ 42449 h 3603067"/>
                  <a:gd name="connsiteX0" fmla="*/ 6021126 w 6021126"/>
                  <a:gd name="connsiteY0" fmla="*/ 42449 h 3688855"/>
                  <a:gd name="connsiteX1" fmla="*/ 3291781 w 6021126"/>
                  <a:gd name="connsiteY1" fmla="*/ 707467 h 3688855"/>
                  <a:gd name="connsiteX2" fmla="*/ 3222508 w 6021126"/>
                  <a:gd name="connsiteY2" fmla="*/ 1635722 h 3688855"/>
                  <a:gd name="connsiteX3" fmla="*/ 1643090 w 6021126"/>
                  <a:gd name="connsiteY3" fmla="*/ 1898958 h 3688855"/>
                  <a:gd name="connsiteX4" fmla="*/ 2 w 6021126"/>
                  <a:gd name="connsiteY4" fmla="*/ 3688855 h 3688855"/>
                  <a:gd name="connsiteX5" fmla="*/ 141642 w 6021126"/>
                  <a:gd name="connsiteY5" fmla="*/ 0 h 3688855"/>
                  <a:gd name="connsiteX6" fmla="*/ 6021126 w 6021126"/>
                  <a:gd name="connsiteY6" fmla="*/ 42449 h 3688855"/>
                  <a:gd name="connsiteX0" fmla="*/ 6109408 w 6109408"/>
                  <a:gd name="connsiteY0" fmla="*/ 128236 h 3774642"/>
                  <a:gd name="connsiteX1" fmla="*/ 3380063 w 6109408"/>
                  <a:gd name="connsiteY1" fmla="*/ 793254 h 3774642"/>
                  <a:gd name="connsiteX2" fmla="*/ 3310790 w 6109408"/>
                  <a:gd name="connsiteY2" fmla="*/ 1721509 h 3774642"/>
                  <a:gd name="connsiteX3" fmla="*/ 1731372 w 6109408"/>
                  <a:gd name="connsiteY3" fmla="*/ 1984745 h 3774642"/>
                  <a:gd name="connsiteX4" fmla="*/ 88284 w 6109408"/>
                  <a:gd name="connsiteY4" fmla="*/ 3774642 h 3774642"/>
                  <a:gd name="connsiteX5" fmla="*/ 0 w 6109408"/>
                  <a:gd name="connsiteY5" fmla="*/ 0 h 3774642"/>
                  <a:gd name="connsiteX6" fmla="*/ 6109408 w 6109408"/>
                  <a:gd name="connsiteY6" fmla="*/ 128236 h 3774642"/>
                  <a:gd name="connsiteX0" fmla="*/ 6109408 w 6109408"/>
                  <a:gd name="connsiteY0" fmla="*/ 128236 h 3774642"/>
                  <a:gd name="connsiteX1" fmla="*/ 3380063 w 6109408"/>
                  <a:gd name="connsiteY1" fmla="*/ 793254 h 3774642"/>
                  <a:gd name="connsiteX2" fmla="*/ 3310790 w 6109408"/>
                  <a:gd name="connsiteY2" fmla="*/ 1721509 h 3774642"/>
                  <a:gd name="connsiteX3" fmla="*/ 1731372 w 6109408"/>
                  <a:gd name="connsiteY3" fmla="*/ 1984745 h 3774642"/>
                  <a:gd name="connsiteX4" fmla="*/ 88284 w 6109408"/>
                  <a:gd name="connsiteY4" fmla="*/ 3774642 h 3774642"/>
                  <a:gd name="connsiteX5" fmla="*/ 0 w 6109408"/>
                  <a:gd name="connsiteY5" fmla="*/ 0 h 3774642"/>
                  <a:gd name="connsiteX6" fmla="*/ 6109408 w 6109408"/>
                  <a:gd name="connsiteY6" fmla="*/ 128236 h 3774642"/>
                  <a:gd name="connsiteX0" fmla="*/ 6109408 w 6109408"/>
                  <a:gd name="connsiteY0" fmla="*/ 128236 h 3774642"/>
                  <a:gd name="connsiteX1" fmla="*/ 3380063 w 6109408"/>
                  <a:gd name="connsiteY1" fmla="*/ 793254 h 3774642"/>
                  <a:gd name="connsiteX2" fmla="*/ 3310790 w 6109408"/>
                  <a:gd name="connsiteY2" fmla="*/ 1721509 h 3774642"/>
                  <a:gd name="connsiteX3" fmla="*/ 1731372 w 6109408"/>
                  <a:gd name="connsiteY3" fmla="*/ 1984745 h 3774642"/>
                  <a:gd name="connsiteX4" fmla="*/ 88284 w 6109408"/>
                  <a:gd name="connsiteY4" fmla="*/ 3774642 h 3774642"/>
                  <a:gd name="connsiteX5" fmla="*/ 0 w 6109408"/>
                  <a:gd name="connsiteY5" fmla="*/ 0 h 3774642"/>
                  <a:gd name="connsiteX6" fmla="*/ 6109408 w 6109408"/>
                  <a:gd name="connsiteY6" fmla="*/ 128236 h 3774642"/>
                  <a:gd name="connsiteX0" fmla="*/ 6037557 w 6037557"/>
                  <a:gd name="connsiteY0" fmla="*/ 142533 h 3788939"/>
                  <a:gd name="connsiteX1" fmla="*/ 3308212 w 6037557"/>
                  <a:gd name="connsiteY1" fmla="*/ 807551 h 3788939"/>
                  <a:gd name="connsiteX2" fmla="*/ 3238939 w 6037557"/>
                  <a:gd name="connsiteY2" fmla="*/ 1735806 h 3788939"/>
                  <a:gd name="connsiteX3" fmla="*/ 1659521 w 6037557"/>
                  <a:gd name="connsiteY3" fmla="*/ 1999042 h 3788939"/>
                  <a:gd name="connsiteX4" fmla="*/ 16433 w 6037557"/>
                  <a:gd name="connsiteY4" fmla="*/ 3788939 h 3788939"/>
                  <a:gd name="connsiteX5" fmla="*/ 0 w 6037557"/>
                  <a:gd name="connsiteY5" fmla="*/ 0 h 3788939"/>
                  <a:gd name="connsiteX6" fmla="*/ 6037557 w 6037557"/>
                  <a:gd name="connsiteY6" fmla="*/ 142533 h 3788939"/>
                  <a:gd name="connsiteX0" fmla="*/ 6037557 w 6037557"/>
                  <a:gd name="connsiteY0" fmla="*/ 142533 h 3788939"/>
                  <a:gd name="connsiteX1" fmla="*/ 3308212 w 6037557"/>
                  <a:gd name="connsiteY1" fmla="*/ 807551 h 3788939"/>
                  <a:gd name="connsiteX2" fmla="*/ 3238939 w 6037557"/>
                  <a:gd name="connsiteY2" fmla="*/ 1735806 h 3788939"/>
                  <a:gd name="connsiteX3" fmla="*/ 1659521 w 6037557"/>
                  <a:gd name="connsiteY3" fmla="*/ 1999042 h 3788939"/>
                  <a:gd name="connsiteX4" fmla="*/ 16433 w 6037557"/>
                  <a:gd name="connsiteY4" fmla="*/ 3788939 h 3788939"/>
                  <a:gd name="connsiteX5" fmla="*/ 0 w 6037557"/>
                  <a:gd name="connsiteY5" fmla="*/ 0 h 3788939"/>
                  <a:gd name="connsiteX6" fmla="*/ 6037557 w 6037557"/>
                  <a:gd name="connsiteY6" fmla="*/ 142533 h 3788939"/>
                  <a:gd name="connsiteX0" fmla="*/ 6109407 w 6109407"/>
                  <a:gd name="connsiteY0" fmla="*/ 0 h 3789385"/>
                  <a:gd name="connsiteX1" fmla="*/ 3308212 w 6109407"/>
                  <a:gd name="connsiteY1" fmla="*/ 807997 h 3789385"/>
                  <a:gd name="connsiteX2" fmla="*/ 3238939 w 6109407"/>
                  <a:gd name="connsiteY2" fmla="*/ 1736252 h 3789385"/>
                  <a:gd name="connsiteX3" fmla="*/ 1659521 w 6109407"/>
                  <a:gd name="connsiteY3" fmla="*/ 1999488 h 3789385"/>
                  <a:gd name="connsiteX4" fmla="*/ 16433 w 6109407"/>
                  <a:gd name="connsiteY4" fmla="*/ 3789385 h 3789385"/>
                  <a:gd name="connsiteX5" fmla="*/ 0 w 6109407"/>
                  <a:gd name="connsiteY5" fmla="*/ 446 h 3789385"/>
                  <a:gd name="connsiteX6" fmla="*/ 6109407 w 6109407"/>
                  <a:gd name="connsiteY6" fmla="*/ 0 h 3789385"/>
                  <a:gd name="connsiteX0" fmla="*/ 6109407 w 6179364"/>
                  <a:gd name="connsiteY0" fmla="*/ 0 h 3789385"/>
                  <a:gd name="connsiteX1" fmla="*/ 3308212 w 6179364"/>
                  <a:gd name="connsiteY1" fmla="*/ 807997 h 3789385"/>
                  <a:gd name="connsiteX2" fmla="*/ 3238939 w 6179364"/>
                  <a:gd name="connsiteY2" fmla="*/ 1736252 h 3789385"/>
                  <a:gd name="connsiteX3" fmla="*/ 1659521 w 6179364"/>
                  <a:gd name="connsiteY3" fmla="*/ 1999488 h 3789385"/>
                  <a:gd name="connsiteX4" fmla="*/ 16433 w 6179364"/>
                  <a:gd name="connsiteY4" fmla="*/ 3789385 h 3789385"/>
                  <a:gd name="connsiteX5" fmla="*/ 0 w 6179364"/>
                  <a:gd name="connsiteY5" fmla="*/ 446 h 3789385"/>
                  <a:gd name="connsiteX6" fmla="*/ 6109407 w 6179364"/>
                  <a:gd name="connsiteY6" fmla="*/ 0 h 3789385"/>
                  <a:gd name="connsiteX0" fmla="*/ 6109407 w 6179364"/>
                  <a:gd name="connsiteY0" fmla="*/ 0 h 3789385"/>
                  <a:gd name="connsiteX1" fmla="*/ 3308212 w 6179364"/>
                  <a:gd name="connsiteY1" fmla="*/ 807997 h 3789385"/>
                  <a:gd name="connsiteX2" fmla="*/ 3238939 w 6179364"/>
                  <a:gd name="connsiteY2" fmla="*/ 1736252 h 3789385"/>
                  <a:gd name="connsiteX3" fmla="*/ 1659521 w 6179364"/>
                  <a:gd name="connsiteY3" fmla="*/ 1999488 h 3789385"/>
                  <a:gd name="connsiteX4" fmla="*/ 16433 w 6179364"/>
                  <a:gd name="connsiteY4" fmla="*/ 3789385 h 3789385"/>
                  <a:gd name="connsiteX5" fmla="*/ 0 w 6179364"/>
                  <a:gd name="connsiteY5" fmla="*/ 446 h 3789385"/>
                  <a:gd name="connsiteX6" fmla="*/ 6109407 w 6179364"/>
                  <a:gd name="connsiteY6" fmla="*/ 0 h 3789385"/>
                  <a:gd name="connsiteX0" fmla="*/ 6109407 w 6179364"/>
                  <a:gd name="connsiteY0" fmla="*/ 0 h 3826203"/>
                  <a:gd name="connsiteX1" fmla="*/ 3308212 w 6179364"/>
                  <a:gd name="connsiteY1" fmla="*/ 807997 h 3826203"/>
                  <a:gd name="connsiteX2" fmla="*/ 3238939 w 6179364"/>
                  <a:gd name="connsiteY2" fmla="*/ 1736252 h 3826203"/>
                  <a:gd name="connsiteX3" fmla="*/ 1659521 w 6179364"/>
                  <a:gd name="connsiteY3" fmla="*/ 1999488 h 3826203"/>
                  <a:gd name="connsiteX4" fmla="*/ 16433 w 6179364"/>
                  <a:gd name="connsiteY4" fmla="*/ 3789385 h 3826203"/>
                  <a:gd name="connsiteX5" fmla="*/ 0 w 6179364"/>
                  <a:gd name="connsiteY5" fmla="*/ 446 h 3826203"/>
                  <a:gd name="connsiteX6" fmla="*/ 6109407 w 6179364"/>
                  <a:gd name="connsiteY6" fmla="*/ 0 h 3826203"/>
                  <a:gd name="connsiteX0" fmla="*/ 6109407 w 6194666"/>
                  <a:gd name="connsiteY0" fmla="*/ 0 h 3826203"/>
                  <a:gd name="connsiteX1" fmla="*/ 3897392 w 6194666"/>
                  <a:gd name="connsiteY1" fmla="*/ 636422 h 3826203"/>
                  <a:gd name="connsiteX2" fmla="*/ 3238939 w 6194666"/>
                  <a:gd name="connsiteY2" fmla="*/ 1736252 h 3826203"/>
                  <a:gd name="connsiteX3" fmla="*/ 1659521 w 6194666"/>
                  <a:gd name="connsiteY3" fmla="*/ 1999488 h 3826203"/>
                  <a:gd name="connsiteX4" fmla="*/ 16433 w 6194666"/>
                  <a:gd name="connsiteY4" fmla="*/ 3789385 h 3826203"/>
                  <a:gd name="connsiteX5" fmla="*/ 0 w 6194666"/>
                  <a:gd name="connsiteY5" fmla="*/ 446 h 3826203"/>
                  <a:gd name="connsiteX6" fmla="*/ 6109407 w 6194666"/>
                  <a:gd name="connsiteY6" fmla="*/ 0 h 3826203"/>
                  <a:gd name="connsiteX0" fmla="*/ 6109407 w 6195622"/>
                  <a:gd name="connsiteY0" fmla="*/ 0 h 3830610"/>
                  <a:gd name="connsiteX1" fmla="*/ 3897392 w 6195622"/>
                  <a:gd name="connsiteY1" fmla="*/ 636422 h 3830610"/>
                  <a:gd name="connsiteX2" fmla="*/ 3052127 w 6195622"/>
                  <a:gd name="connsiteY2" fmla="*/ 1764848 h 3830610"/>
                  <a:gd name="connsiteX3" fmla="*/ 1659521 w 6195622"/>
                  <a:gd name="connsiteY3" fmla="*/ 1999488 h 3830610"/>
                  <a:gd name="connsiteX4" fmla="*/ 16433 w 6195622"/>
                  <a:gd name="connsiteY4" fmla="*/ 3789385 h 3830610"/>
                  <a:gd name="connsiteX5" fmla="*/ 0 w 6195622"/>
                  <a:gd name="connsiteY5" fmla="*/ 446 h 3830610"/>
                  <a:gd name="connsiteX6" fmla="*/ 6109407 w 6195622"/>
                  <a:gd name="connsiteY6" fmla="*/ 0 h 3830610"/>
                  <a:gd name="connsiteX0" fmla="*/ 6109407 w 6200522"/>
                  <a:gd name="connsiteY0" fmla="*/ 0 h 3830610"/>
                  <a:gd name="connsiteX1" fmla="*/ 4041094 w 6200522"/>
                  <a:gd name="connsiteY1" fmla="*/ 893784 h 3830610"/>
                  <a:gd name="connsiteX2" fmla="*/ 3052127 w 6200522"/>
                  <a:gd name="connsiteY2" fmla="*/ 1764848 h 3830610"/>
                  <a:gd name="connsiteX3" fmla="*/ 1659521 w 6200522"/>
                  <a:gd name="connsiteY3" fmla="*/ 1999488 h 3830610"/>
                  <a:gd name="connsiteX4" fmla="*/ 16433 w 6200522"/>
                  <a:gd name="connsiteY4" fmla="*/ 3789385 h 3830610"/>
                  <a:gd name="connsiteX5" fmla="*/ 0 w 6200522"/>
                  <a:gd name="connsiteY5" fmla="*/ 446 h 3830610"/>
                  <a:gd name="connsiteX6" fmla="*/ 6109407 w 6200522"/>
                  <a:gd name="connsiteY6" fmla="*/ 0 h 3830610"/>
                  <a:gd name="connsiteX0" fmla="*/ 6109407 w 6200522"/>
                  <a:gd name="connsiteY0" fmla="*/ 0 h 3906887"/>
                  <a:gd name="connsiteX1" fmla="*/ 4041094 w 6200522"/>
                  <a:gd name="connsiteY1" fmla="*/ 893784 h 3906887"/>
                  <a:gd name="connsiteX2" fmla="*/ 3052127 w 6200522"/>
                  <a:gd name="connsiteY2" fmla="*/ 1764848 h 3906887"/>
                  <a:gd name="connsiteX3" fmla="*/ 1659521 w 6200522"/>
                  <a:gd name="connsiteY3" fmla="*/ 1999488 h 3906887"/>
                  <a:gd name="connsiteX4" fmla="*/ 921756 w 6200522"/>
                  <a:gd name="connsiteY4" fmla="*/ 2860023 h 3906887"/>
                  <a:gd name="connsiteX5" fmla="*/ 16433 w 6200522"/>
                  <a:gd name="connsiteY5" fmla="*/ 3789385 h 3906887"/>
                  <a:gd name="connsiteX6" fmla="*/ 0 w 6200522"/>
                  <a:gd name="connsiteY6" fmla="*/ 446 h 3906887"/>
                  <a:gd name="connsiteX7" fmla="*/ 6109407 w 6200522"/>
                  <a:gd name="connsiteY7" fmla="*/ 0 h 3906887"/>
                  <a:gd name="connsiteX0" fmla="*/ 6109407 w 6210247"/>
                  <a:gd name="connsiteY0" fmla="*/ 0 h 3906887"/>
                  <a:gd name="connsiteX1" fmla="*/ 4285388 w 6210247"/>
                  <a:gd name="connsiteY1" fmla="*/ 793699 h 3906887"/>
                  <a:gd name="connsiteX2" fmla="*/ 3052127 w 6210247"/>
                  <a:gd name="connsiteY2" fmla="*/ 1764848 h 3906887"/>
                  <a:gd name="connsiteX3" fmla="*/ 1659521 w 6210247"/>
                  <a:gd name="connsiteY3" fmla="*/ 1999488 h 3906887"/>
                  <a:gd name="connsiteX4" fmla="*/ 921756 w 6210247"/>
                  <a:gd name="connsiteY4" fmla="*/ 2860023 h 3906887"/>
                  <a:gd name="connsiteX5" fmla="*/ 16433 w 6210247"/>
                  <a:gd name="connsiteY5" fmla="*/ 3789385 h 3906887"/>
                  <a:gd name="connsiteX6" fmla="*/ 0 w 6210247"/>
                  <a:gd name="connsiteY6" fmla="*/ 446 h 3906887"/>
                  <a:gd name="connsiteX7" fmla="*/ 6109407 w 6210247"/>
                  <a:gd name="connsiteY7" fmla="*/ 0 h 3906887"/>
                  <a:gd name="connsiteX0" fmla="*/ 6109407 w 6214422"/>
                  <a:gd name="connsiteY0" fmla="*/ 0 h 3906887"/>
                  <a:gd name="connsiteX1" fmla="*/ 4285388 w 6214422"/>
                  <a:gd name="connsiteY1" fmla="*/ 793699 h 3906887"/>
                  <a:gd name="connsiteX2" fmla="*/ 2477318 w 6214422"/>
                  <a:gd name="connsiteY2" fmla="*/ 964165 h 3906887"/>
                  <a:gd name="connsiteX3" fmla="*/ 1659521 w 6214422"/>
                  <a:gd name="connsiteY3" fmla="*/ 1999488 h 3906887"/>
                  <a:gd name="connsiteX4" fmla="*/ 921756 w 6214422"/>
                  <a:gd name="connsiteY4" fmla="*/ 2860023 h 3906887"/>
                  <a:gd name="connsiteX5" fmla="*/ 16433 w 6214422"/>
                  <a:gd name="connsiteY5" fmla="*/ 3789385 h 3906887"/>
                  <a:gd name="connsiteX6" fmla="*/ 0 w 6214422"/>
                  <a:gd name="connsiteY6" fmla="*/ 446 h 3906887"/>
                  <a:gd name="connsiteX7" fmla="*/ 6109407 w 6214422"/>
                  <a:gd name="connsiteY7" fmla="*/ 0 h 3906887"/>
                  <a:gd name="connsiteX0" fmla="*/ 6109407 w 6214422"/>
                  <a:gd name="connsiteY0" fmla="*/ 0 h 3906887"/>
                  <a:gd name="connsiteX1" fmla="*/ 4285388 w 6214422"/>
                  <a:gd name="connsiteY1" fmla="*/ 793699 h 3906887"/>
                  <a:gd name="connsiteX2" fmla="*/ 2477318 w 6214422"/>
                  <a:gd name="connsiteY2" fmla="*/ 964165 h 3906887"/>
                  <a:gd name="connsiteX3" fmla="*/ 2033147 w 6214422"/>
                  <a:gd name="connsiteY3" fmla="*/ 2285446 h 3906887"/>
                  <a:gd name="connsiteX4" fmla="*/ 921756 w 6214422"/>
                  <a:gd name="connsiteY4" fmla="*/ 2860023 h 3906887"/>
                  <a:gd name="connsiteX5" fmla="*/ 16433 w 6214422"/>
                  <a:gd name="connsiteY5" fmla="*/ 3789385 h 3906887"/>
                  <a:gd name="connsiteX6" fmla="*/ 0 w 6214422"/>
                  <a:gd name="connsiteY6" fmla="*/ 446 h 3906887"/>
                  <a:gd name="connsiteX7" fmla="*/ 6109407 w 6214422"/>
                  <a:gd name="connsiteY7" fmla="*/ 0 h 3906887"/>
                  <a:gd name="connsiteX0" fmla="*/ 6109407 w 6214422"/>
                  <a:gd name="connsiteY0" fmla="*/ 0 h 3903573"/>
                  <a:gd name="connsiteX1" fmla="*/ 4285388 w 6214422"/>
                  <a:gd name="connsiteY1" fmla="*/ 793699 h 3903573"/>
                  <a:gd name="connsiteX2" fmla="*/ 2477318 w 6214422"/>
                  <a:gd name="connsiteY2" fmla="*/ 964165 h 3903573"/>
                  <a:gd name="connsiteX3" fmla="*/ 2033147 w 6214422"/>
                  <a:gd name="connsiteY3" fmla="*/ 2285446 h 3903573"/>
                  <a:gd name="connsiteX4" fmla="*/ 849905 w 6214422"/>
                  <a:gd name="connsiteY4" fmla="*/ 2817129 h 3903573"/>
                  <a:gd name="connsiteX5" fmla="*/ 16433 w 6214422"/>
                  <a:gd name="connsiteY5" fmla="*/ 3789385 h 3903573"/>
                  <a:gd name="connsiteX6" fmla="*/ 0 w 6214422"/>
                  <a:gd name="connsiteY6" fmla="*/ 446 h 3903573"/>
                  <a:gd name="connsiteX7" fmla="*/ 6109407 w 6214422"/>
                  <a:gd name="connsiteY7" fmla="*/ 0 h 3903573"/>
                  <a:gd name="connsiteX0" fmla="*/ 6109407 w 6214422"/>
                  <a:gd name="connsiteY0" fmla="*/ 0 h 3912056"/>
                  <a:gd name="connsiteX1" fmla="*/ 4285388 w 6214422"/>
                  <a:gd name="connsiteY1" fmla="*/ 793699 h 3912056"/>
                  <a:gd name="connsiteX2" fmla="*/ 2477318 w 6214422"/>
                  <a:gd name="connsiteY2" fmla="*/ 964165 h 3912056"/>
                  <a:gd name="connsiteX3" fmla="*/ 2033147 w 6214422"/>
                  <a:gd name="connsiteY3" fmla="*/ 2285446 h 3912056"/>
                  <a:gd name="connsiteX4" fmla="*/ 849905 w 6214422"/>
                  <a:gd name="connsiteY4" fmla="*/ 2817129 h 3912056"/>
                  <a:gd name="connsiteX5" fmla="*/ 16433 w 6214422"/>
                  <a:gd name="connsiteY5" fmla="*/ 3789385 h 3912056"/>
                  <a:gd name="connsiteX6" fmla="*/ 0 w 6214422"/>
                  <a:gd name="connsiteY6" fmla="*/ 446 h 3912056"/>
                  <a:gd name="connsiteX7" fmla="*/ 6109407 w 6214422"/>
                  <a:gd name="connsiteY7" fmla="*/ 0 h 3912056"/>
                  <a:gd name="connsiteX0" fmla="*/ 6109407 w 6220180"/>
                  <a:gd name="connsiteY0" fmla="*/ 0 h 3912056"/>
                  <a:gd name="connsiteX1" fmla="*/ 4400350 w 6220180"/>
                  <a:gd name="connsiteY1" fmla="*/ 993869 h 3912056"/>
                  <a:gd name="connsiteX2" fmla="*/ 2477318 w 6220180"/>
                  <a:gd name="connsiteY2" fmla="*/ 964165 h 3912056"/>
                  <a:gd name="connsiteX3" fmla="*/ 2033147 w 6220180"/>
                  <a:gd name="connsiteY3" fmla="*/ 2285446 h 3912056"/>
                  <a:gd name="connsiteX4" fmla="*/ 849905 w 6220180"/>
                  <a:gd name="connsiteY4" fmla="*/ 2817129 h 3912056"/>
                  <a:gd name="connsiteX5" fmla="*/ 16433 w 6220180"/>
                  <a:gd name="connsiteY5" fmla="*/ 3789385 h 3912056"/>
                  <a:gd name="connsiteX6" fmla="*/ 0 w 6220180"/>
                  <a:gd name="connsiteY6" fmla="*/ 446 h 3912056"/>
                  <a:gd name="connsiteX7" fmla="*/ 6109407 w 6220180"/>
                  <a:gd name="connsiteY7" fmla="*/ 0 h 3912056"/>
                  <a:gd name="connsiteX0" fmla="*/ 6109407 w 6221637"/>
                  <a:gd name="connsiteY0" fmla="*/ 0 h 3912056"/>
                  <a:gd name="connsiteX1" fmla="*/ 4400350 w 6221637"/>
                  <a:gd name="connsiteY1" fmla="*/ 993869 h 3912056"/>
                  <a:gd name="connsiteX2" fmla="*/ 2477318 w 6221637"/>
                  <a:gd name="connsiteY2" fmla="*/ 964165 h 3912056"/>
                  <a:gd name="connsiteX3" fmla="*/ 2033147 w 6221637"/>
                  <a:gd name="connsiteY3" fmla="*/ 2285446 h 3912056"/>
                  <a:gd name="connsiteX4" fmla="*/ 849905 w 6221637"/>
                  <a:gd name="connsiteY4" fmla="*/ 2817129 h 3912056"/>
                  <a:gd name="connsiteX5" fmla="*/ 16433 w 6221637"/>
                  <a:gd name="connsiteY5" fmla="*/ 3789385 h 3912056"/>
                  <a:gd name="connsiteX6" fmla="*/ 0 w 6221637"/>
                  <a:gd name="connsiteY6" fmla="*/ 446 h 3912056"/>
                  <a:gd name="connsiteX7" fmla="*/ 6109407 w 6221637"/>
                  <a:gd name="connsiteY7" fmla="*/ 0 h 3912056"/>
                  <a:gd name="connsiteX0" fmla="*/ 6109407 w 6217155"/>
                  <a:gd name="connsiteY0" fmla="*/ 0 h 3912056"/>
                  <a:gd name="connsiteX1" fmla="*/ 4314129 w 6217155"/>
                  <a:gd name="connsiteY1" fmla="*/ 765103 h 3912056"/>
                  <a:gd name="connsiteX2" fmla="*/ 2477318 w 6217155"/>
                  <a:gd name="connsiteY2" fmla="*/ 964165 h 3912056"/>
                  <a:gd name="connsiteX3" fmla="*/ 2033147 w 6217155"/>
                  <a:gd name="connsiteY3" fmla="*/ 2285446 h 3912056"/>
                  <a:gd name="connsiteX4" fmla="*/ 849905 w 6217155"/>
                  <a:gd name="connsiteY4" fmla="*/ 2817129 h 3912056"/>
                  <a:gd name="connsiteX5" fmla="*/ 16433 w 6217155"/>
                  <a:gd name="connsiteY5" fmla="*/ 3789385 h 3912056"/>
                  <a:gd name="connsiteX6" fmla="*/ 0 w 6217155"/>
                  <a:gd name="connsiteY6" fmla="*/ 446 h 3912056"/>
                  <a:gd name="connsiteX7" fmla="*/ 6109407 w 6217155"/>
                  <a:gd name="connsiteY7" fmla="*/ 0 h 3912056"/>
                  <a:gd name="connsiteX0" fmla="*/ 6109407 w 6216702"/>
                  <a:gd name="connsiteY0" fmla="*/ 0 h 3912056"/>
                  <a:gd name="connsiteX1" fmla="*/ 4314129 w 6216702"/>
                  <a:gd name="connsiteY1" fmla="*/ 765103 h 3912056"/>
                  <a:gd name="connsiteX2" fmla="*/ 2362355 w 6216702"/>
                  <a:gd name="connsiteY2" fmla="*/ 721101 h 3912056"/>
                  <a:gd name="connsiteX3" fmla="*/ 2033147 w 6216702"/>
                  <a:gd name="connsiteY3" fmla="*/ 2285446 h 3912056"/>
                  <a:gd name="connsiteX4" fmla="*/ 849905 w 6216702"/>
                  <a:gd name="connsiteY4" fmla="*/ 2817129 h 3912056"/>
                  <a:gd name="connsiteX5" fmla="*/ 16433 w 6216702"/>
                  <a:gd name="connsiteY5" fmla="*/ 3789385 h 3912056"/>
                  <a:gd name="connsiteX6" fmla="*/ 0 w 6216702"/>
                  <a:gd name="connsiteY6" fmla="*/ 446 h 3912056"/>
                  <a:gd name="connsiteX7" fmla="*/ 6109407 w 6216702"/>
                  <a:gd name="connsiteY7" fmla="*/ 0 h 3912056"/>
                  <a:gd name="connsiteX0" fmla="*/ 6109407 w 6212589"/>
                  <a:gd name="connsiteY0" fmla="*/ 0 h 3912056"/>
                  <a:gd name="connsiteX1" fmla="*/ 4227908 w 6212589"/>
                  <a:gd name="connsiteY1" fmla="*/ 622123 h 3912056"/>
                  <a:gd name="connsiteX2" fmla="*/ 2362355 w 6212589"/>
                  <a:gd name="connsiteY2" fmla="*/ 721101 h 3912056"/>
                  <a:gd name="connsiteX3" fmla="*/ 2033147 w 6212589"/>
                  <a:gd name="connsiteY3" fmla="*/ 2285446 h 3912056"/>
                  <a:gd name="connsiteX4" fmla="*/ 849905 w 6212589"/>
                  <a:gd name="connsiteY4" fmla="*/ 2817129 h 3912056"/>
                  <a:gd name="connsiteX5" fmla="*/ 16433 w 6212589"/>
                  <a:gd name="connsiteY5" fmla="*/ 3789385 h 3912056"/>
                  <a:gd name="connsiteX6" fmla="*/ 0 w 6212589"/>
                  <a:gd name="connsiteY6" fmla="*/ 446 h 3912056"/>
                  <a:gd name="connsiteX7" fmla="*/ 6109407 w 6212589"/>
                  <a:gd name="connsiteY7" fmla="*/ 0 h 3912056"/>
                  <a:gd name="connsiteX0" fmla="*/ 6109407 w 6213116"/>
                  <a:gd name="connsiteY0" fmla="*/ 0 h 3912056"/>
                  <a:gd name="connsiteX1" fmla="*/ 4227908 w 6213116"/>
                  <a:gd name="connsiteY1" fmla="*/ 622123 h 3912056"/>
                  <a:gd name="connsiteX2" fmla="*/ 2290505 w 6213116"/>
                  <a:gd name="connsiteY2" fmla="*/ 721102 h 3912056"/>
                  <a:gd name="connsiteX3" fmla="*/ 2033147 w 6213116"/>
                  <a:gd name="connsiteY3" fmla="*/ 2285446 h 3912056"/>
                  <a:gd name="connsiteX4" fmla="*/ 849905 w 6213116"/>
                  <a:gd name="connsiteY4" fmla="*/ 2817129 h 3912056"/>
                  <a:gd name="connsiteX5" fmla="*/ 16433 w 6213116"/>
                  <a:gd name="connsiteY5" fmla="*/ 3789385 h 3912056"/>
                  <a:gd name="connsiteX6" fmla="*/ 0 w 6213116"/>
                  <a:gd name="connsiteY6" fmla="*/ 446 h 3912056"/>
                  <a:gd name="connsiteX7" fmla="*/ 6109407 w 6213116"/>
                  <a:gd name="connsiteY7" fmla="*/ 0 h 3912056"/>
                  <a:gd name="connsiteX0" fmla="*/ 6109407 w 6214399"/>
                  <a:gd name="connsiteY0" fmla="*/ 0 h 3912056"/>
                  <a:gd name="connsiteX1" fmla="*/ 4227908 w 6214399"/>
                  <a:gd name="connsiteY1" fmla="*/ 622123 h 3912056"/>
                  <a:gd name="connsiteX2" fmla="*/ 2290505 w 6214399"/>
                  <a:gd name="connsiteY2" fmla="*/ 721102 h 3912056"/>
                  <a:gd name="connsiteX3" fmla="*/ 2033147 w 6214399"/>
                  <a:gd name="connsiteY3" fmla="*/ 2285446 h 3912056"/>
                  <a:gd name="connsiteX4" fmla="*/ 849905 w 6214399"/>
                  <a:gd name="connsiteY4" fmla="*/ 2817129 h 3912056"/>
                  <a:gd name="connsiteX5" fmla="*/ 16433 w 6214399"/>
                  <a:gd name="connsiteY5" fmla="*/ 3789385 h 3912056"/>
                  <a:gd name="connsiteX6" fmla="*/ 0 w 6214399"/>
                  <a:gd name="connsiteY6" fmla="*/ 446 h 3912056"/>
                  <a:gd name="connsiteX7" fmla="*/ 6109407 w 6214399"/>
                  <a:gd name="connsiteY7" fmla="*/ 0 h 3912056"/>
                  <a:gd name="connsiteX0" fmla="*/ 6109407 w 6231869"/>
                  <a:gd name="connsiteY0" fmla="*/ 0 h 3912056"/>
                  <a:gd name="connsiteX1" fmla="*/ 4227908 w 6231869"/>
                  <a:gd name="connsiteY1" fmla="*/ 622123 h 3912056"/>
                  <a:gd name="connsiteX2" fmla="*/ 2290505 w 6231869"/>
                  <a:gd name="connsiteY2" fmla="*/ 721102 h 3912056"/>
                  <a:gd name="connsiteX3" fmla="*/ 2033147 w 6231869"/>
                  <a:gd name="connsiteY3" fmla="*/ 2285446 h 3912056"/>
                  <a:gd name="connsiteX4" fmla="*/ 849905 w 6231869"/>
                  <a:gd name="connsiteY4" fmla="*/ 2817129 h 3912056"/>
                  <a:gd name="connsiteX5" fmla="*/ 16433 w 6231869"/>
                  <a:gd name="connsiteY5" fmla="*/ 3789385 h 3912056"/>
                  <a:gd name="connsiteX6" fmla="*/ 0 w 6231869"/>
                  <a:gd name="connsiteY6" fmla="*/ 446 h 3912056"/>
                  <a:gd name="connsiteX7" fmla="*/ 6109407 w 6231869"/>
                  <a:gd name="connsiteY7" fmla="*/ 0 h 3912056"/>
                  <a:gd name="connsiteX0" fmla="*/ 6109407 w 6263187"/>
                  <a:gd name="connsiteY0" fmla="*/ 0 h 3912056"/>
                  <a:gd name="connsiteX1" fmla="*/ 4227908 w 6263187"/>
                  <a:gd name="connsiteY1" fmla="*/ 622123 h 3912056"/>
                  <a:gd name="connsiteX2" fmla="*/ 2290505 w 6263187"/>
                  <a:gd name="connsiteY2" fmla="*/ 721102 h 3912056"/>
                  <a:gd name="connsiteX3" fmla="*/ 2033147 w 6263187"/>
                  <a:gd name="connsiteY3" fmla="*/ 2285446 h 3912056"/>
                  <a:gd name="connsiteX4" fmla="*/ 849905 w 6263187"/>
                  <a:gd name="connsiteY4" fmla="*/ 2817129 h 3912056"/>
                  <a:gd name="connsiteX5" fmla="*/ 16433 w 6263187"/>
                  <a:gd name="connsiteY5" fmla="*/ 3789385 h 3912056"/>
                  <a:gd name="connsiteX6" fmla="*/ 0 w 6263187"/>
                  <a:gd name="connsiteY6" fmla="*/ 446 h 3912056"/>
                  <a:gd name="connsiteX7" fmla="*/ 6109407 w 6263187"/>
                  <a:gd name="connsiteY7" fmla="*/ 0 h 3912056"/>
                  <a:gd name="connsiteX0" fmla="*/ 6109407 w 6251157"/>
                  <a:gd name="connsiteY0" fmla="*/ 53381 h 3965437"/>
                  <a:gd name="connsiteX1" fmla="*/ 4141687 w 6251157"/>
                  <a:gd name="connsiteY1" fmla="*/ 775590 h 3965437"/>
                  <a:gd name="connsiteX2" fmla="*/ 2290505 w 6251157"/>
                  <a:gd name="connsiteY2" fmla="*/ 774483 h 3965437"/>
                  <a:gd name="connsiteX3" fmla="*/ 2033147 w 6251157"/>
                  <a:gd name="connsiteY3" fmla="*/ 2338827 h 3965437"/>
                  <a:gd name="connsiteX4" fmla="*/ 849905 w 6251157"/>
                  <a:gd name="connsiteY4" fmla="*/ 2870510 h 3965437"/>
                  <a:gd name="connsiteX5" fmla="*/ 16433 w 6251157"/>
                  <a:gd name="connsiteY5" fmla="*/ 3842766 h 3965437"/>
                  <a:gd name="connsiteX6" fmla="*/ 0 w 6251157"/>
                  <a:gd name="connsiteY6" fmla="*/ 53827 h 3965437"/>
                  <a:gd name="connsiteX7" fmla="*/ 6109407 w 6251157"/>
                  <a:gd name="connsiteY7" fmla="*/ 53381 h 3965437"/>
                  <a:gd name="connsiteX0" fmla="*/ 6109407 w 6249177"/>
                  <a:gd name="connsiteY0" fmla="*/ 53381 h 3965437"/>
                  <a:gd name="connsiteX1" fmla="*/ 4141687 w 6249177"/>
                  <a:gd name="connsiteY1" fmla="*/ 775590 h 3965437"/>
                  <a:gd name="connsiteX2" fmla="*/ 2520428 w 6249177"/>
                  <a:gd name="connsiteY2" fmla="*/ 1131930 h 3965437"/>
                  <a:gd name="connsiteX3" fmla="*/ 2033147 w 6249177"/>
                  <a:gd name="connsiteY3" fmla="*/ 2338827 h 3965437"/>
                  <a:gd name="connsiteX4" fmla="*/ 849905 w 6249177"/>
                  <a:gd name="connsiteY4" fmla="*/ 2870510 h 3965437"/>
                  <a:gd name="connsiteX5" fmla="*/ 16433 w 6249177"/>
                  <a:gd name="connsiteY5" fmla="*/ 3842766 h 3965437"/>
                  <a:gd name="connsiteX6" fmla="*/ 0 w 6249177"/>
                  <a:gd name="connsiteY6" fmla="*/ 53827 h 3965437"/>
                  <a:gd name="connsiteX7" fmla="*/ 6109407 w 6249177"/>
                  <a:gd name="connsiteY7" fmla="*/ 53381 h 3965437"/>
                  <a:gd name="connsiteX0" fmla="*/ 6109407 w 6258571"/>
                  <a:gd name="connsiteY0" fmla="*/ 72445 h 3984501"/>
                  <a:gd name="connsiteX1" fmla="*/ 4227908 w 6258571"/>
                  <a:gd name="connsiteY1" fmla="*/ 1052016 h 3984501"/>
                  <a:gd name="connsiteX2" fmla="*/ 2520428 w 6258571"/>
                  <a:gd name="connsiteY2" fmla="*/ 1150994 h 3984501"/>
                  <a:gd name="connsiteX3" fmla="*/ 2033147 w 6258571"/>
                  <a:gd name="connsiteY3" fmla="*/ 2357891 h 3984501"/>
                  <a:gd name="connsiteX4" fmla="*/ 849905 w 6258571"/>
                  <a:gd name="connsiteY4" fmla="*/ 2889574 h 3984501"/>
                  <a:gd name="connsiteX5" fmla="*/ 16433 w 6258571"/>
                  <a:gd name="connsiteY5" fmla="*/ 3861830 h 3984501"/>
                  <a:gd name="connsiteX6" fmla="*/ 0 w 6258571"/>
                  <a:gd name="connsiteY6" fmla="*/ 72891 h 3984501"/>
                  <a:gd name="connsiteX7" fmla="*/ 6109407 w 6258571"/>
                  <a:gd name="connsiteY7" fmla="*/ 72445 h 3984501"/>
                  <a:gd name="connsiteX0" fmla="*/ 6109407 w 6224172"/>
                  <a:gd name="connsiteY0" fmla="*/ 72445 h 3984501"/>
                  <a:gd name="connsiteX1" fmla="*/ 4227908 w 6224172"/>
                  <a:gd name="connsiteY1" fmla="*/ 1052016 h 3984501"/>
                  <a:gd name="connsiteX2" fmla="*/ 2520428 w 6224172"/>
                  <a:gd name="connsiteY2" fmla="*/ 1150994 h 3984501"/>
                  <a:gd name="connsiteX3" fmla="*/ 2033147 w 6224172"/>
                  <a:gd name="connsiteY3" fmla="*/ 2357891 h 3984501"/>
                  <a:gd name="connsiteX4" fmla="*/ 849905 w 6224172"/>
                  <a:gd name="connsiteY4" fmla="*/ 2889574 h 3984501"/>
                  <a:gd name="connsiteX5" fmla="*/ 16433 w 6224172"/>
                  <a:gd name="connsiteY5" fmla="*/ 3861830 h 3984501"/>
                  <a:gd name="connsiteX6" fmla="*/ 0 w 6224172"/>
                  <a:gd name="connsiteY6" fmla="*/ 72891 h 3984501"/>
                  <a:gd name="connsiteX7" fmla="*/ 6109407 w 6224172"/>
                  <a:gd name="connsiteY7" fmla="*/ 72445 h 3984501"/>
                  <a:gd name="connsiteX0" fmla="*/ 6109407 w 6241461"/>
                  <a:gd name="connsiteY0" fmla="*/ 72445 h 3984501"/>
                  <a:gd name="connsiteX1" fmla="*/ 4227908 w 6241461"/>
                  <a:gd name="connsiteY1" fmla="*/ 1052016 h 3984501"/>
                  <a:gd name="connsiteX2" fmla="*/ 2520428 w 6241461"/>
                  <a:gd name="connsiteY2" fmla="*/ 1150994 h 3984501"/>
                  <a:gd name="connsiteX3" fmla="*/ 2033147 w 6241461"/>
                  <a:gd name="connsiteY3" fmla="*/ 2357891 h 3984501"/>
                  <a:gd name="connsiteX4" fmla="*/ 849905 w 6241461"/>
                  <a:gd name="connsiteY4" fmla="*/ 2889574 h 3984501"/>
                  <a:gd name="connsiteX5" fmla="*/ 16433 w 6241461"/>
                  <a:gd name="connsiteY5" fmla="*/ 3861830 h 3984501"/>
                  <a:gd name="connsiteX6" fmla="*/ 0 w 6241461"/>
                  <a:gd name="connsiteY6" fmla="*/ 72891 h 3984501"/>
                  <a:gd name="connsiteX7" fmla="*/ 6109407 w 6241461"/>
                  <a:gd name="connsiteY7" fmla="*/ 72445 h 3984501"/>
                  <a:gd name="connsiteX0" fmla="*/ 6109407 w 6201346"/>
                  <a:gd name="connsiteY0" fmla="*/ 55500 h 3967556"/>
                  <a:gd name="connsiteX1" fmla="*/ 3739321 w 6201346"/>
                  <a:gd name="connsiteY1" fmla="*/ 806305 h 3967556"/>
                  <a:gd name="connsiteX2" fmla="*/ 2520428 w 6201346"/>
                  <a:gd name="connsiteY2" fmla="*/ 1134049 h 3967556"/>
                  <a:gd name="connsiteX3" fmla="*/ 2033147 w 6201346"/>
                  <a:gd name="connsiteY3" fmla="*/ 2340946 h 3967556"/>
                  <a:gd name="connsiteX4" fmla="*/ 849905 w 6201346"/>
                  <a:gd name="connsiteY4" fmla="*/ 2872629 h 3967556"/>
                  <a:gd name="connsiteX5" fmla="*/ 16433 w 6201346"/>
                  <a:gd name="connsiteY5" fmla="*/ 3844885 h 3967556"/>
                  <a:gd name="connsiteX6" fmla="*/ 0 w 6201346"/>
                  <a:gd name="connsiteY6" fmla="*/ 55946 h 3967556"/>
                  <a:gd name="connsiteX7" fmla="*/ 6109407 w 6201346"/>
                  <a:gd name="connsiteY7" fmla="*/ 55500 h 3967556"/>
                  <a:gd name="connsiteX0" fmla="*/ 6109407 w 6211840"/>
                  <a:gd name="connsiteY0" fmla="*/ 55500 h 3967556"/>
                  <a:gd name="connsiteX1" fmla="*/ 3739321 w 6211840"/>
                  <a:gd name="connsiteY1" fmla="*/ 806305 h 3967556"/>
                  <a:gd name="connsiteX2" fmla="*/ 2549169 w 6211840"/>
                  <a:gd name="connsiteY2" fmla="*/ 1405710 h 3967556"/>
                  <a:gd name="connsiteX3" fmla="*/ 2033147 w 6211840"/>
                  <a:gd name="connsiteY3" fmla="*/ 2340946 h 3967556"/>
                  <a:gd name="connsiteX4" fmla="*/ 849905 w 6211840"/>
                  <a:gd name="connsiteY4" fmla="*/ 2872629 h 3967556"/>
                  <a:gd name="connsiteX5" fmla="*/ 16433 w 6211840"/>
                  <a:gd name="connsiteY5" fmla="*/ 3844885 h 3967556"/>
                  <a:gd name="connsiteX6" fmla="*/ 0 w 6211840"/>
                  <a:gd name="connsiteY6" fmla="*/ 55946 h 3967556"/>
                  <a:gd name="connsiteX7" fmla="*/ 6109407 w 6211840"/>
                  <a:gd name="connsiteY7" fmla="*/ 55500 h 39675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211840" h="3967556">
                    <a:moveTo>
                      <a:pt x="6109407" y="55500"/>
                    </a:moveTo>
                    <a:cubicBezTo>
                      <a:pt x="6732627" y="180560"/>
                      <a:pt x="4332694" y="581270"/>
                      <a:pt x="3739321" y="806305"/>
                    </a:cubicBezTo>
                    <a:cubicBezTo>
                      <a:pt x="3145948" y="1031340"/>
                      <a:pt x="2833531" y="1149936"/>
                      <a:pt x="2549169" y="1405710"/>
                    </a:cubicBezTo>
                    <a:cubicBezTo>
                      <a:pt x="2264807" y="1661484"/>
                      <a:pt x="2316358" y="2096460"/>
                      <a:pt x="2033147" y="2340946"/>
                    </a:cubicBezTo>
                    <a:cubicBezTo>
                      <a:pt x="1749936" y="2585432"/>
                      <a:pt x="1123753" y="2574313"/>
                      <a:pt x="849905" y="2872629"/>
                    </a:cubicBezTo>
                    <a:cubicBezTo>
                      <a:pt x="576057" y="3170945"/>
                      <a:pt x="16720" y="4345629"/>
                      <a:pt x="16433" y="3844885"/>
                    </a:cubicBezTo>
                    <a:cubicBezTo>
                      <a:pt x="15745" y="2643863"/>
                      <a:pt x="15057" y="1171182"/>
                      <a:pt x="0" y="55946"/>
                    </a:cubicBezTo>
                    <a:cubicBezTo>
                      <a:pt x="2036469" y="55797"/>
                      <a:pt x="5486187" y="-69560"/>
                      <a:pt x="6109407" y="5550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 dirty="0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</p:grpSp>
        <p:grpSp>
          <p:nvGrpSpPr>
            <p:cNvPr id="60" name="กลุ่ม 59">
              <a:extLst>
                <a:ext uri="{FF2B5EF4-FFF2-40B4-BE49-F238E27FC236}">
                  <a16:creationId xmlns:a16="http://schemas.microsoft.com/office/drawing/2014/main" id="{5063384C-1B67-4C48-859F-3B720252A26A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255808" y="373919"/>
              <a:ext cx="376162" cy="907724"/>
              <a:chOff x="6264894" y="1446698"/>
              <a:chExt cx="759640" cy="1984379"/>
            </a:xfrm>
          </p:grpSpPr>
          <p:sp>
            <p:nvSpPr>
              <p:cNvPr id="61" name="วงรี 60">
                <a:extLst>
                  <a:ext uri="{FF2B5EF4-FFF2-40B4-BE49-F238E27FC236}">
                    <a16:creationId xmlns:a16="http://schemas.microsoft.com/office/drawing/2014/main" id="{36043F64-AE10-48E1-83C6-E74C5B6505F5}"/>
                  </a:ext>
                </a:extLst>
              </p:cNvPr>
              <p:cNvSpPr/>
              <p:nvPr/>
            </p:nvSpPr>
            <p:spPr>
              <a:xfrm>
                <a:off x="6264894" y="14508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62" name="วงรี 61">
                <a:extLst>
                  <a:ext uri="{FF2B5EF4-FFF2-40B4-BE49-F238E27FC236}">
                    <a16:creationId xmlns:a16="http://schemas.microsoft.com/office/drawing/2014/main" id="{CBF52C19-C282-41CB-A7C0-48F1DF132FDC}"/>
                  </a:ext>
                </a:extLst>
              </p:cNvPr>
              <p:cNvSpPr/>
              <p:nvPr/>
            </p:nvSpPr>
            <p:spPr>
              <a:xfrm>
                <a:off x="6264894" y="16508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63" name="วงรี 62">
                <a:extLst>
                  <a:ext uri="{FF2B5EF4-FFF2-40B4-BE49-F238E27FC236}">
                    <a16:creationId xmlns:a16="http://schemas.microsoft.com/office/drawing/2014/main" id="{7DDA6A80-4690-4C1B-A94D-40F36F4808BF}"/>
                  </a:ext>
                </a:extLst>
              </p:cNvPr>
              <p:cNvSpPr/>
              <p:nvPr/>
            </p:nvSpPr>
            <p:spPr>
              <a:xfrm>
                <a:off x="6264894" y="185090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64" name="วงรี 63">
                <a:extLst>
                  <a:ext uri="{FF2B5EF4-FFF2-40B4-BE49-F238E27FC236}">
                    <a16:creationId xmlns:a16="http://schemas.microsoft.com/office/drawing/2014/main" id="{61A1373D-3938-4F72-AC4E-E968BA8F0228}"/>
                  </a:ext>
                </a:extLst>
              </p:cNvPr>
              <p:cNvSpPr/>
              <p:nvPr/>
            </p:nvSpPr>
            <p:spPr>
              <a:xfrm>
                <a:off x="6264894" y="205092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65" name="วงรี 64">
                <a:extLst>
                  <a:ext uri="{FF2B5EF4-FFF2-40B4-BE49-F238E27FC236}">
                    <a16:creationId xmlns:a16="http://schemas.microsoft.com/office/drawing/2014/main" id="{FBB0A0A6-1766-41CD-B47C-B65A5D10B60B}"/>
                  </a:ext>
                </a:extLst>
              </p:cNvPr>
              <p:cNvSpPr/>
              <p:nvPr/>
            </p:nvSpPr>
            <p:spPr>
              <a:xfrm>
                <a:off x="6264894" y="22509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66" name="วงรี 65">
                <a:extLst>
                  <a:ext uri="{FF2B5EF4-FFF2-40B4-BE49-F238E27FC236}">
                    <a16:creationId xmlns:a16="http://schemas.microsoft.com/office/drawing/2014/main" id="{F3C923B7-F97B-4F27-B22C-C23479043118}"/>
                  </a:ext>
                </a:extLst>
              </p:cNvPr>
              <p:cNvSpPr/>
              <p:nvPr/>
            </p:nvSpPr>
            <p:spPr>
              <a:xfrm>
                <a:off x="6264894" y="24509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67" name="วงรี 66">
                <a:extLst>
                  <a:ext uri="{FF2B5EF4-FFF2-40B4-BE49-F238E27FC236}">
                    <a16:creationId xmlns:a16="http://schemas.microsoft.com/office/drawing/2014/main" id="{3A3D4065-2C55-4581-9E65-7CF7555CDCCD}"/>
                  </a:ext>
                </a:extLst>
              </p:cNvPr>
              <p:cNvSpPr/>
              <p:nvPr/>
            </p:nvSpPr>
            <p:spPr>
              <a:xfrm>
                <a:off x="6264894" y="265100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68" name="วงรี 67">
                <a:extLst>
                  <a:ext uri="{FF2B5EF4-FFF2-40B4-BE49-F238E27FC236}">
                    <a16:creationId xmlns:a16="http://schemas.microsoft.com/office/drawing/2014/main" id="{2A971D1F-3270-497F-B94D-4359CFF5097A}"/>
                  </a:ext>
                </a:extLst>
              </p:cNvPr>
              <p:cNvSpPr/>
              <p:nvPr/>
            </p:nvSpPr>
            <p:spPr>
              <a:xfrm>
                <a:off x="6264894" y="285102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69" name="วงรี 68">
                <a:extLst>
                  <a:ext uri="{FF2B5EF4-FFF2-40B4-BE49-F238E27FC236}">
                    <a16:creationId xmlns:a16="http://schemas.microsoft.com/office/drawing/2014/main" id="{57687707-7206-4153-B28C-28F63D8AC682}"/>
                  </a:ext>
                </a:extLst>
              </p:cNvPr>
              <p:cNvSpPr/>
              <p:nvPr/>
            </p:nvSpPr>
            <p:spPr>
              <a:xfrm>
                <a:off x="6264894" y="30510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 dirty="0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70" name="วงรี 69">
                <a:extLst>
                  <a:ext uri="{FF2B5EF4-FFF2-40B4-BE49-F238E27FC236}">
                    <a16:creationId xmlns:a16="http://schemas.microsoft.com/office/drawing/2014/main" id="{FE901680-D2A7-41ED-8B46-82035F174F4D}"/>
                  </a:ext>
                </a:extLst>
              </p:cNvPr>
              <p:cNvSpPr/>
              <p:nvPr/>
            </p:nvSpPr>
            <p:spPr>
              <a:xfrm>
                <a:off x="6264894" y="32510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71" name="วงรี 70">
                <a:extLst>
                  <a:ext uri="{FF2B5EF4-FFF2-40B4-BE49-F238E27FC236}">
                    <a16:creationId xmlns:a16="http://schemas.microsoft.com/office/drawing/2014/main" id="{43BB84BE-9DA4-444F-A656-778A792D2066}"/>
                  </a:ext>
                </a:extLst>
              </p:cNvPr>
              <p:cNvSpPr/>
              <p:nvPr/>
            </p:nvSpPr>
            <p:spPr>
              <a:xfrm>
                <a:off x="6554714" y="14487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72" name="วงรี 71">
                <a:extLst>
                  <a:ext uri="{FF2B5EF4-FFF2-40B4-BE49-F238E27FC236}">
                    <a16:creationId xmlns:a16="http://schemas.microsoft.com/office/drawing/2014/main" id="{B1E54609-962D-49EA-A36B-7EA95D697FF6}"/>
                  </a:ext>
                </a:extLst>
              </p:cNvPr>
              <p:cNvSpPr/>
              <p:nvPr/>
            </p:nvSpPr>
            <p:spPr>
              <a:xfrm>
                <a:off x="6554714" y="16488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73" name="วงรี 72">
                <a:extLst>
                  <a:ext uri="{FF2B5EF4-FFF2-40B4-BE49-F238E27FC236}">
                    <a16:creationId xmlns:a16="http://schemas.microsoft.com/office/drawing/2014/main" id="{4249E772-E248-47E2-BBAB-0291054D4720}"/>
                  </a:ext>
                </a:extLst>
              </p:cNvPr>
              <p:cNvSpPr/>
              <p:nvPr/>
            </p:nvSpPr>
            <p:spPr>
              <a:xfrm>
                <a:off x="6554714" y="184882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74" name="วงรี 73">
                <a:extLst>
                  <a:ext uri="{FF2B5EF4-FFF2-40B4-BE49-F238E27FC236}">
                    <a16:creationId xmlns:a16="http://schemas.microsoft.com/office/drawing/2014/main" id="{AB119595-6946-4196-9F2E-F14911126934}"/>
                  </a:ext>
                </a:extLst>
              </p:cNvPr>
              <p:cNvSpPr/>
              <p:nvPr/>
            </p:nvSpPr>
            <p:spPr>
              <a:xfrm>
                <a:off x="6554714" y="204885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75" name="วงรี 74">
                <a:extLst>
                  <a:ext uri="{FF2B5EF4-FFF2-40B4-BE49-F238E27FC236}">
                    <a16:creationId xmlns:a16="http://schemas.microsoft.com/office/drawing/2014/main" id="{84B47960-2D2B-4ED8-950B-9CE3F526EDB1}"/>
                  </a:ext>
                </a:extLst>
              </p:cNvPr>
              <p:cNvSpPr/>
              <p:nvPr/>
            </p:nvSpPr>
            <p:spPr>
              <a:xfrm>
                <a:off x="6554714" y="22488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76" name="วงรี 75">
                <a:extLst>
                  <a:ext uri="{FF2B5EF4-FFF2-40B4-BE49-F238E27FC236}">
                    <a16:creationId xmlns:a16="http://schemas.microsoft.com/office/drawing/2014/main" id="{660F6C5E-ECCA-45B6-973D-3F3237CA3209}"/>
                  </a:ext>
                </a:extLst>
              </p:cNvPr>
              <p:cNvSpPr/>
              <p:nvPr/>
            </p:nvSpPr>
            <p:spPr>
              <a:xfrm>
                <a:off x="6554714" y="24489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77" name="วงรี 76">
                <a:extLst>
                  <a:ext uri="{FF2B5EF4-FFF2-40B4-BE49-F238E27FC236}">
                    <a16:creationId xmlns:a16="http://schemas.microsoft.com/office/drawing/2014/main" id="{BAB559BF-9D71-4F40-9506-56E190133E99}"/>
                  </a:ext>
                </a:extLst>
              </p:cNvPr>
              <p:cNvSpPr/>
              <p:nvPr/>
            </p:nvSpPr>
            <p:spPr>
              <a:xfrm>
                <a:off x="6554714" y="264892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78" name="วงรี 77">
                <a:extLst>
                  <a:ext uri="{FF2B5EF4-FFF2-40B4-BE49-F238E27FC236}">
                    <a16:creationId xmlns:a16="http://schemas.microsoft.com/office/drawing/2014/main" id="{30A0802E-40FA-4B03-BFF6-642C8184E2DF}"/>
                  </a:ext>
                </a:extLst>
              </p:cNvPr>
              <p:cNvSpPr/>
              <p:nvPr/>
            </p:nvSpPr>
            <p:spPr>
              <a:xfrm>
                <a:off x="6554714" y="284895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79" name="วงรี 78">
                <a:extLst>
                  <a:ext uri="{FF2B5EF4-FFF2-40B4-BE49-F238E27FC236}">
                    <a16:creationId xmlns:a16="http://schemas.microsoft.com/office/drawing/2014/main" id="{7AA9AE6D-DBCD-445D-8282-A5A6EF704155}"/>
                  </a:ext>
                </a:extLst>
              </p:cNvPr>
              <p:cNvSpPr/>
              <p:nvPr/>
            </p:nvSpPr>
            <p:spPr>
              <a:xfrm>
                <a:off x="6554714" y="30489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80" name="วงรี 79">
                <a:extLst>
                  <a:ext uri="{FF2B5EF4-FFF2-40B4-BE49-F238E27FC236}">
                    <a16:creationId xmlns:a16="http://schemas.microsoft.com/office/drawing/2014/main" id="{E2AA38E1-88E4-4FD3-AB6B-C1C259132217}"/>
                  </a:ext>
                </a:extLst>
              </p:cNvPr>
              <p:cNvSpPr/>
              <p:nvPr/>
            </p:nvSpPr>
            <p:spPr>
              <a:xfrm>
                <a:off x="6554714" y="32490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81" name="วงรี 80">
                <a:extLst>
                  <a:ext uri="{FF2B5EF4-FFF2-40B4-BE49-F238E27FC236}">
                    <a16:creationId xmlns:a16="http://schemas.microsoft.com/office/drawing/2014/main" id="{212CA890-9015-456E-98AA-AE1FEAB94E68}"/>
                  </a:ext>
                </a:extLst>
              </p:cNvPr>
              <p:cNvSpPr/>
              <p:nvPr/>
            </p:nvSpPr>
            <p:spPr>
              <a:xfrm>
                <a:off x="6844534" y="14466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82" name="วงรี 81">
                <a:extLst>
                  <a:ext uri="{FF2B5EF4-FFF2-40B4-BE49-F238E27FC236}">
                    <a16:creationId xmlns:a16="http://schemas.microsoft.com/office/drawing/2014/main" id="{28142ACE-1576-457B-9FFB-A6E640C94C93}"/>
                  </a:ext>
                </a:extLst>
              </p:cNvPr>
              <p:cNvSpPr/>
              <p:nvPr/>
            </p:nvSpPr>
            <p:spPr>
              <a:xfrm>
                <a:off x="6844534" y="16467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83" name="วงรี 82">
                <a:extLst>
                  <a:ext uri="{FF2B5EF4-FFF2-40B4-BE49-F238E27FC236}">
                    <a16:creationId xmlns:a16="http://schemas.microsoft.com/office/drawing/2014/main" id="{9E65A5C0-A1A5-4257-B83F-64DB62AD6D4A}"/>
                  </a:ext>
                </a:extLst>
              </p:cNvPr>
              <p:cNvSpPr/>
              <p:nvPr/>
            </p:nvSpPr>
            <p:spPr>
              <a:xfrm>
                <a:off x="6844534" y="184674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84" name="วงรี 83">
                <a:extLst>
                  <a:ext uri="{FF2B5EF4-FFF2-40B4-BE49-F238E27FC236}">
                    <a16:creationId xmlns:a16="http://schemas.microsoft.com/office/drawing/2014/main" id="{F456F59F-3E8B-4A9C-A0A6-9D9A58347391}"/>
                  </a:ext>
                </a:extLst>
              </p:cNvPr>
              <p:cNvSpPr/>
              <p:nvPr/>
            </p:nvSpPr>
            <p:spPr>
              <a:xfrm>
                <a:off x="6844534" y="204677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85" name="วงรี 84">
                <a:extLst>
                  <a:ext uri="{FF2B5EF4-FFF2-40B4-BE49-F238E27FC236}">
                    <a16:creationId xmlns:a16="http://schemas.microsoft.com/office/drawing/2014/main" id="{C6C7035C-D720-4782-9889-E7C52F07F731}"/>
                  </a:ext>
                </a:extLst>
              </p:cNvPr>
              <p:cNvSpPr/>
              <p:nvPr/>
            </p:nvSpPr>
            <p:spPr>
              <a:xfrm>
                <a:off x="6844534" y="22467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86" name="วงรี 85">
                <a:extLst>
                  <a:ext uri="{FF2B5EF4-FFF2-40B4-BE49-F238E27FC236}">
                    <a16:creationId xmlns:a16="http://schemas.microsoft.com/office/drawing/2014/main" id="{12958C89-FAC6-4D6B-A6BC-89E7F57F49A9}"/>
                  </a:ext>
                </a:extLst>
              </p:cNvPr>
              <p:cNvSpPr/>
              <p:nvPr/>
            </p:nvSpPr>
            <p:spPr>
              <a:xfrm>
                <a:off x="6844534" y="24468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87" name="วงรี 86">
                <a:extLst>
                  <a:ext uri="{FF2B5EF4-FFF2-40B4-BE49-F238E27FC236}">
                    <a16:creationId xmlns:a16="http://schemas.microsoft.com/office/drawing/2014/main" id="{0EB9EF5B-9B6B-4CCD-9D23-F1A66E05B5E1}"/>
                  </a:ext>
                </a:extLst>
              </p:cNvPr>
              <p:cNvSpPr/>
              <p:nvPr/>
            </p:nvSpPr>
            <p:spPr>
              <a:xfrm>
                <a:off x="6844534" y="264684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88" name="วงรี 87">
                <a:extLst>
                  <a:ext uri="{FF2B5EF4-FFF2-40B4-BE49-F238E27FC236}">
                    <a16:creationId xmlns:a16="http://schemas.microsoft.com/office/drawing/2014/main" id="{4B41C75B-F80A-4FD0-B1BE-56B30ECAE20E}"/>
                  </a:ext>
                </a:extLst>
              </p:cNvPr>
              <p:cNvSpPr/>
              <p:nvPr/>
            </p:nvSpPr>
            <p:spPr>
              <a:xfrm>
                <a:off x="6844534" y="284687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89" name="วงรี 88">
                <a:extLst>
                  <a:ext uri="{FF2B5EF4-FFF2-40B4-BE49-F238E27FC236}">
                    <a16:creationId xmlns:a16="http://schemas.microsoft.com/office/drawing/2014/main" id="{6E7786C0-A46F-4381-8D9D-7B9F8A2056D0}"/>
                  </a:ext>
                </a:extLst>
              </p:cNvPr>
              <p:cNvSpPr/>
              <p:nvPr/>
            </p:nvSpPr>
            <p:spPr>
              <a:xfrm>
                <a:off x="6844534" y="30468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90" name="วงรี 89">
                <a:extLst>
                  <a:ext uri="{FF2B5EF4-FFF2-40B4-BE49-F238E27FC236}">
                    <a16:creationId xmlns:a16="http://schemas.microsoft.com/office/drawing/2014/main" id="{1E352FA3-EDA1-40E7-926E-C03C10A26667}"/>
                  </a:ext>
                </a:extLst>
              </p:cNvPr>
              <p:cNvSpPr/>
              <p:nvPr/>
            </p:nvSpPr>
            <p:spPr>
              <a:xfrm>
                <a:off x="6844534" y="32469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</p:grpSp>
        <p:grpSp>
          <p:nvGrpSpPr>
            <p:cNvPr id="125" name="กลุ่ม 124">
              <a:extLst>
                <a:ext uri="{FF2B5EF4-FFF2-40B4-BE49-F238E27FC236}">
                  <a16:creationId xmlns:a16="http://schemas.microsoft.com/office/drawing/2014/main" id="{2A7EF110-C613-43EC-A91B-8724C8B7B2A1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2133939" y="4354181"/>
              <a:ext cx="347486" cy="982634"/>
              <a:chOff x="6264894" y="1446698"/>
              <a:chExt cx="759640" cy="1984379"/>
            </a:xfrm>
          </p:grpSpPr>
          <p:sp>
            <p:nvSpPr>
              <p:cNvPr id="126" name="วงรี 125">
                <a:extLst>
                  <a:ext uri="{FF2B5EF4-FFF2-40B4-BE49-F238E27FC236}">
                    <a16:creationId xmlns:a16="http://schemas.microsoft.com/office/drawing/2014/main" id="{087B597C-BD80-4707-83EB-0CA0D38815FA}"/>
                  </a:ext>
                </a:extLst>
              </p:cNvPr>
              <p:cNvSpPr/>
              <p:nvPr/>
            </p:nvSpPr>
            <p:spPr>
              <a:xfrm>
                <a:off x="6264894" y="14508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27" name="วงรี 126">
                <a:extLst>
                  <a:ext uri="{FF2B5EF4-FFF2-40B4-BE49-F238E27FC236}">
                    <a16:creationId xmlns:a16="http://schemas.microsoft.com/office/drawing/2014/main" id="{BCDC5252-3B1F-4471-83D6-157DD3488F1D}"/>
                  </a:ext>
                </a:extLst>
              </p:cNvPr>
              <p:cNvSpPr/>
              <p:nvPr/>
            </p:nvSpPr>
            <p:spPr>
              <a:xfrm>
                <a:off x="6264894" y="16508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28" name="วงรี 127">
                <a:extLst>
                  <a:ext uri="{FF2B5EF4-FFF2-40B4-BE49-F238E27FC236}">
                    <a16:creationId xmlns:a16="http://schemas.microsoft.com/office/drawing/2014/main" id="{72F01A66-27AA-4D43-B117-96BE8EDDD1AF}"/>
                  </a:ext>
                </a:extLst>
              </p:cNvPr>
              <p:cNvSpPr/>
              <p:nvPr/>
            </p:nvSpPr>
            <p:spPr>
              <a:xfrm>
                <a:off x="6264894" y="185090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29" name="วงรี 128">
                <a:extLst>
                  <a:ext uri="{FF2B5EF4-FFF2-40B4-BE49-F238E27FC236}">
                    <a16:creationId xmlns:a16="http://schemas.microsoft.com/office/drawing/2014/main" id="{C442AD09-F6A2-41BE-B9D4-C779372A7A48}"/>
                  </a:ext>
                </a:extLst>
              </p:cNvPr>
              <p:cNvSpPr/>
              <p:nvPr/>
            </p:nvSpPr>
            <p:spPr>
              <a:xfrm>
                <a:off x="6264894" y="205092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30" name="วงรี 129">
                <a:extLst>
                  <a:ext uri="{FF2B5EF4-FFF2-40B4-BE49-F238E27FC236}">
                    <a16:creationId xmlns:a16="http://schemas.microsoft.com/office/drawing/2014/main" id="{8F9C1533-F358-403F-9407-C2827AD41DB8}"/>
                  </a:ext>
                </a:extLst>
              </p:cNvPr>
              <p:cNvSpPr/>
              <p:nvPr/>
            </p:nvSpPr>
            <p:spPr>
              <a:xfrm>
                <a:off x="6264894" y="22509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31" name="วงรี 130">
                <a:extLst>
                  <a:ext uri="{FF2B5EF4-FFF2-40B4-BE49-F238E27FC236}">
                    <a16:creationId xmlns:a16="http://schemas.microsoft.com/office/drawing/2014/main" id="{E9409C88-8E7C-42F9-AD4C-AC78A21D9EDD}"/>
                  </a:ext>
                </a:extLst>
              </p:cNvPr>
              <p:cNvSpPr/>
              <p:nvPr/>
            </p:nvSpPr>
            <p:spPr>
              <a:xfrm>
                <a:off x="6264894" y="24509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32" name="วงรี 131">
                <a:extLst>
                  <a:ext uri="{FF2B5EF4-FFF2-40B4-BE49-F238E27FC236}">
                    <a16:creationId xmlns:a16="http://schemas.microsoft.com/office/drawing/2014/main" id="{4A7409C7-A987-4C36-8B3B-A5AC75002AAA}"/>
                  </a:ext>
                </a:extLst>
              </p:cNvPr>
              <p:cNvSpPr/>
              <p:nvPr/>
            </p:nvSpPr>
            <p:spPr>
              <a:xfrm>
                <a:off x="6264894" y="265100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33" name="วงรี 132">
                <a:extLst>
                  <a:ext uri="{FF2B5EF4-FFF2-40B4-BE49-F238E27FC236}">
                    <a16:creationId xmlns:a16="http://schemas.microsoft.com/office/drawing/2014/main" id="{8EE3D0AA-B694-4139-92D2-BD8E66EA6B63}"/>
                  </a:ext>
                </a:extLst>
              </p:cNvPr>
              <p:cNvSpPr/>
              <p:nvPr/>
            </p:nvSpPr>
            <p:spPr>
              <a:xfrm>
                <a:off x="6264894" y="285102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34" name="วงรี 133">
                <a:extLst>
                  <a:ext uri="{FF2B5EF4-FFF2-40B4-BE49-F238E27FC236}">
                    <a16:creationId xmlns:a16="http://schemas.microsoft.com/office/drawing/2014/main" id="{2BB0E1F4-1047-4408-8BFD-B5A0D565A2E6}"/>
                  </a:ext>
                </a:extLst>
              </p:cNvPr>
              <p:cNvSpPr/>
              <p:nvPr/>
            </p:nvSpPr>
            <p:spPr>
              <a:xfrm>
                <a:off x="6264894" y="30510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 dirty="0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35" name="วงรี 134">
                <a:extLst>
                  <a:ext uri="{FF2B5EF4-FFF2-40B4-BE49-F238E27FC236}">
                    <a16:creationId xmlns:a16="http://schemas.microsoft.com/office/drawing/2014/main" id="{0EF7C8D2-A0BA-42DF-A4B3-7E8357F14533}"/>
                  </a:ext>
                </a:extLst>
              </p:cNvPr>
              <p:cNvSpPr/>
              <p:nvPr/>
            </p:nvSpPr>
            <p:spPr>
              <a:xfrm>
                <a:off x="6264894" y="32510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36" name="วงรี 135">
                <a:extLst>
                  <a:ext uri="{FF2B5EF4-FFF2-40B4-BE49-F238E27FC236}">
                    <a16:creationId xmlns:a16="http://schemas.microsoft.com/office/drawing/2014/main" id="{BE23256E-38DF-49B1-93AC-78B4911E571A}"/>
                  </a:ext>
                </a:extLst>
              </p:cNvPr>
              <p:cNvSpPr/>
              <p:nvPr/>
            </p:nvSpPr>
            <p:spPr>
              <a:xfrm>
                <a:off x="6554714" y="14487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37" name="วงรี 136">
                <a:extLst>
                  <a:ext uri="{FF2B5EF4-FFF2-40B4-BE49-F238E27FC236}">
                    <a16:creationId xmlns:a16="http://schemas.microsoft.com/office/drawing/2014/main" id="{D2EBBCA6-A58E-409A-8BB1-46096F953522}"/>
                  </a:ext>
                </a:extLst>
              </p:cNvPr>
              <p:cNvSpPr/>
              <p:nvPr/>
            </p:nvSpPr>
            <p:spPr>
              <a:xfrm>
                <a:off x="6554714" y="16488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38" name="วงรี 137">
                <a:extLst>
                  <a:ext uri="{FF2B5EF4-FFF2-40B4-BE49-F238E27FC236}">
                    <a16:creationId xmlns:a16="http://schemas.microsoft.com/office/drawing/2014/main" id="{4EAA18AD-D225-4CAB-A830-06A73C29BA6B}"/>
                  </a:ext>
                </a:extLst>
              </p:cNvPr>
              <p:cNvSpPr/>
              <p:nvPr/>
            </p:nvSpPr>
            <p:spPr>
              <a:xfrm>
                <a:off x="6554714" y="184882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39" name="วงรี 138">
                <a:extLst>
                  <a:ext uri="{FF2B5EF4-FFF2-40B4-BE49-F238E27FC236}">
                    <a16:creationId xmlns:a16="http://schemas.microsoft.com/office/drawing/2014/main" id="{0C1FF6D6-BAFB-4890-BDAF-0321109E106E}"/>
                  </a:ext>
                </a:extLst>
              </p:cNvPr>
              <p:cNvSpPr/>
              <p:nvPr/>
            </p:nvSpPr>
            <p:spPr>
              <a:xfrm>
                <a:off x="6554714" y="204885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40" name="วงรี 139">
                <a:extLst>
                  <a:ext uri="{FF2B5EF4-FFF2-40B4-BE49-F238E27FC236}">
                    <a16:creationId xmlns:a16="http://schemas.microsoft.com/office/drawing/2014/main" id="{42CAA703-0698-4B2C-89D9-7623CE92359A}"/>
                  </a:ext>
                </a:extLst>
              </p:cNvPr>
              <p:cNvSpPr/>
              <p:nvPr/>
            </p:nvSpPr>
            <p:spPr>
              <a:xfrm>
                <a:off x="6554714" y="22488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41" name="วงรี 140">
                <a:extLst>
                  <a:ext uri="{FF2B5EF4-FFF2-40B4-BE49-F238E27FC236}">
                    <a16:creationId xmlns:a16="http://schemas.microsoft.com/office/drawing/2014/main" id="{DA7B4F7D-1D18-420D-8433-F99DF2BFD5EB}"/>
                  </a:ext>
                </a:extLst>
              </p:cNvPr>
              <p:cNvSpPr/>
              <p:nvPr/>
            </p:nvSpPr>
            <p:spPr>
              <a:xfrm>
                <a:off x="6554714" y="24489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42" name="วงรี 141">
                <a:extLst>
                  <a:ext uri="{FF2B5EF4-FFF2-40B4-BE49-F238E27FC236}">
                    <a16:creationId xmlns:a16="http://schemas.microsoft.com/office/drawing/2014/main" id="{AE91FF48-3E09-4F8A-AF4D-3AA54B047A9E}"/>
                  </a:ext>
                </a:extLst>
              </p:cNvPr>
              <p:cNvSpPr/>
              <p:nvPr/>
            </p:nvSpPr>
            <p:spPr>
              <a:xfrm>
                <a:off x="6554714" y="264892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43" name="วงรี 142">
                <a:extLst>
                  <a:ext uri="{FF2B5EF4-FFF2-40B4-BE49-F238E27FC236}">
                    <a16:creationId xmlns:a16="http://schemas.microsoft.com/office/drawing/2014/main" id="{813DCB89-6B66-45B5-8F7E-7706E9A8160B}"/>
                  </a:ext>
                </a:extLst>
              </p:cNvPr>
              <p:cNvSpPr/>
              <p:nvPr/>
            </p:nvSpPr>
            <p:spPr>
              <a:xfrm>
                <a:off x="6554714" y="284895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44" name="วงรี 143">
                <a:extLst>
                  <a:ext uri="{FF2B5EF4-FFF2-40B4-BE49-F238E27FC236}">
                    <a16:creationId xmlns:a16="http://schemas.microsoft.com/office/drawing/2014/main" id="{9795BA4E-5DC0-4DD6-A85F-8EA0857D4AD7}"/>
                  </a:ext>
                </a:extLst>
              </p:cNvPr>
              <p:cNvSpPr/>
              <p:nvPr/>
            </p:nvSpPr>
            <p:spPr>
              <a:xfrm>
                <a:off x="6554714" y="30489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45" name="วงรี 144">
                <a:extLst>
                  <a:ext uri="{FF2B5EF4-FFF2-40B4-BE49-F238E27FC236}">
                    <a16:creationId xmlns:a16="http://schemas.microsoft.com/office/drawing/2014/main" id="{E029C643-64FC-489A-961F-BA499DD96B5F}"/>
                  </a:ext>
                </a:extLst>
              </p:cNvPr>
              <p:cNvSpPr/>
              <p:nvPr/>
            </p:nvSpPr>
            <p:spPr>
              <a:xfrm>
                <a:off x="6554714" y="32490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46" name="วงรี 145">
                <a:extLst>
                  <a:ext uri="{FF2B5EF4-FFF2-40B4-BE49-F238E27FC236}">
                    <a16:creationId xmlns:a16="http://schemas.microsoft.com/office/drawing/2014/main" id="{30AB53CB-BFBE-474D-AB48-F68DE0EE987E}"/>
                  </a:ext>
                </a:extLst>
              </p:cNvPr>
              <p:cNvSpPr/>
              <p:nvPr/>
            </p:nvSpPr>
            <p:spPr>
              <a:xfrm>
                <a:off x="6844534" y="14466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47" name="วงรี 146">
                <a:extLst>
                  <a:ext uri="{FF2B5EF4-FFF2-40B4-BE49-F238E27FC236}">
                    <a16:creationId xmlns:a16="http://schemas.microsoft.com/office/drawing/2014/main" id="{086C549C-08DF-463C-8A3D-A381ADCD4108}"/>
                  </a:ext>
                </a:extLst>
              </p:cNvPr>
              <p:cNvSpPr/>
              <p:nvPr/>
            </p:nvSpPr>
            <p:spPr>
              <a:xfrm>
                <a:off x="6844534" y="16467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48" name="วงรี 147">
                <a:extLst>
                  <a:ext uri="{FF2B5EF4-FFF2-40B4-BE49-F238E27FC236}">
                    <a16:creationId xmlns:a16="http://schemas.microsoft.com/office/drawing/2014/main" id="{613A26D6-D114-4DB7-BF7A-3D4A1680BF71}"/>
                  </a:ext>
                </a:extLst>
              </p:cNvPr>
              <p:cNvSpPr/>
              <p:nvPr/>
            </p:nvSpPr>
            <p:spPr>
              <a:xfrm>
                <a:off x="6844534" y="184674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49" name="วงรี 148">
                <a:extLst>
                  <a:ext uri="{FF2B5EF4-FFF2-40B4-BE49-F238E27FC236}">
                    <a16:creationId xmlns:a16="http://schemas.microsoft.com/office/drawing/2014/main" id="{E27DDA30-C4D6-4AA2-ACA1-1D3C030E1D72}"/>
                  </a:ext>
                </a:extLst>
              </p:cNvPr>
              <p:cNvSpPr/>
              <p:nvPr/>
            </p:nvSpPr>
            <p:spPr>
              <a:xfrm>
                <a:off x="6844534" y="204677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50" name="วงรี 149">
                <a:extLst>
                  <a:ext uri="{FF2B5EF4-FFF2-40B4-BE49-F238E27FC236}">
                    <a16:creationId xmlns:a16="http://schemas.microsoft.com/office/drawing/2014/main" id="{0CA6F531-E93D-4AA4-8F21-C6AB8CC24A7C}"/>
                  </a:ext>
                </a:extLst>
              </p:cNvPr>
              <p:cNvSpPr/>
              <p:nvPr/>
            </p:nvSpPr>
            <p:spPr>
              <a:xfrm>
                <a:off x="6844534" y="22467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51" name="วงรี 150">
                <a:extLst>
                  <a:ext uri="{FF2B5EF4-FFF2-40B4-BE49-F238E27FC236}">
                    <a16:creationId xmlns:a16="http://schemas.microsoft.com/office/drawing/2014/main" id="{56D3A951-4DAE-4497-A1BF-9DE01A1283E0}"/>
                  </a:ext>
                </a:extLst>
              </p:cNvPr>
              <p:cNvSpPr/>
              <p:nvPr/>
            </p:nvSpPr>
            <p:spPr>
              <a:xfrm>
                <a:off x="6844534" y="24468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52" name="วงรี 151">
                <a:extLst>
                  <a:ext uri="{FF2B5EF4-FFF2-40B4-BE49-F238E27FC236}">
                    <a16:creationId xmlns:a16="http://schemas.microsoft.com/office/drawing/2014/main" id="{56624583-3AF1-434C-947B-DC01822C50CB}"/>
                  </a:ext>
                </a:extLst>
              </p:cNvPr>
              <p:cNvSpPr/>
              <p:nvPr/>
            </p:nvSpPr>
            <p:spPr>
              <a:xfrm>
                <a:off x="6844534" y="264684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53" name="วงรี 152">
                <a:extLst>
                  <a:ext uri="{FF2B5EF4-FFF2-40B4-BE49-F238E27FC236}">
                    <a16:creationId xmlns:a16="http://schemas.microsoft.com/office/drawing/2014/main" id="{FFB94250-93F7-44D7-B0D3-00F3B7A4F59C}"/>
                  </a:ext>
                </a:extLst>
              </p:cNvPr>
              <p:cNvSpPr/>
              <p:nvPr/>
            </p:nvSpPr>
            <p:spPr>
              <a:xfrm>
                <a:off x="6844534" y="284687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54" name="วงรี 153">
                <a:extLst>
                  <a:ext uri="{FF2B5EF4-FFF2-40B4-BE49-F238E27FC236}">
                    <a16:creationId xmlns:a16="http://schemas.microsoft.com/office/drawing/2014/main" id="{693A4000-C711-4213-881F-46174FD1239A}"/>
                  </a:ext>
                </a:extLst>
              </p:cNvPr>
              <p:cNvSpPr/>
              <p:nvPr/>
            </p:nvSpPr>
            <p:spPr>
              <a:xfrm>
                <a:off x="6844534" y="30468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55" name="วงรี 154">
                <a:extLst>
                  <a:ext uri="{FF2B5EF4-FFF2-40B4-BE49-F238E27FC236}">
                    <a16:creationId xmlns:a16="http://schemas.microsoft.com/office/drawing/2014/main" id="{10DCF3F5-3C48-4642-B133-E3CC79C23C10}"/>
                  </a:ext>
                </a:extLst>
              </p:cNvPr>
              <p:cNvSpPr/>
              <p:nvPr/>
            </p:nvSpPr>
            <p:spPr>
              <a:xfrm>
                <a:off x="6844534" y="32469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</p:grpSp>
        <p:grpSp>
          <p:nvGrpSpPr>
            <p:cNvPr id="156" name="กลุ่ม 155">
              <a:extLst>
                <a:ext uri="{FF2B5EF4-FFF2-40B4-BE49-F238E27FC236}">
                  <a16:creationId xmlns:a16="http://schemas.microsoft.com/office/drawing/2014/main" id="{B958616B-DD23-408E-8662-7F1436CDCE4F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3466326" y="573401"/>
              <a:ext cx="347486" cy="982634"/>
              <a:chOff x="6264894" y="1446698"/>
              <a:chExt cx="759640" cy="1984379"/>
            </a:xfrm>
          </p:grpSpPr>
          <p:sp>
            <p:nvSpPr>
              <p:cNvPr id="157" name="วงรี 156">
                <a:extLst>
                  <a:ext uri="{FF2B5EF4-FFF2-40B4-BE49-F238E27FC236}">
                    <a16:creationId xmlns:a16="http://schemas.microsoft.com/office/drawing/2014/main" id="{880946A2-5350-4B72-B3CF-3372A2D75CBF}"/>
                  </a:ext>
                </a:extLst>
              </p:cNvPr>
              <p:cNvSpPr/>
              <p:nvPr/>
            </p:nvSpPr>
            <p:spPr>
              <a:xfrm>
                <a:off x="6264894" y="14508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58" name="วงรี 157">
                <a:extLst>
                  <a:ext uri="{FF2B5EF4-FFF2-40B4-BE49-F238E27FC236}">
                    <a16:creationId xmlns:a16="http://schemas.microsoft.com/office/drawing/2014/main" id="{3CE03E15-6C83-422D-BD88-166AD688CF2E}"/>
                  </a:ext>
                </a:extLst>
              </p:cNvPr>
              <p:cNvSpPr/>
              <p:nvPr/>
            </p:nvSpPr>
            <p:spPr>
              <a:xfrm>
                <a:off x="6264894" y="16508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59" name="วงรี 158">
                <a:extLst>
                  <a:ext uri="{FF2B5EF4-FFF2-40B4-BE49-F238E27FC236}">
                    <a16:creationId xmlns:a16="http://schemas.microsoft.com/office/drawing/2014/main" id="{908F4668-BA50-42FC-A8E3-4423F5A64ABC}"/>
                  </a:ext>
                </a:extLst>
              </p:cNvPr>
              <p:cNvSpPr/>
              <p:nvPr/>
            </p:nvSpPr>
            <p:spPr>
              <a:xfrm>
                <a:off x="6264894" y="185090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60" name="วงรี 159">
                <a:extLst>
                  <a:ext uri="{FF2B5EF4-FFF2-40B4-BE49-F238E27FC236}">
                    <a16:creationId xmlns:a16="http://schemas.microsoft.com/office/drawing/2014/main" id="{524554F2-A4AB-4A2E-91DE-4B0CB4B448EB}"/>
                  </a:ext>
                </a:extLst>
              </p:cNvPr>
              <p:cNvSpPr/>
              <p:nvPr/>
            </p:nvSpPr>
            <p:spPr>
              <a:xfrm>
                <a:off x="6264894" y="205092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61" name="วงรี 160">
                <a:extLst>
                  <a:ext uri="{FF2B5EF4-FFF2-40B4-BE49-F238E27FC236}">
                    <a16:creationId xmlns:a16="http://schemas.microsoft.com/office/drawing/2014/main" id="{F3F51107-801F-4372-8E4D-3C58FA1B92B3}"/>
                  </a:ext>
                </a:extLst>
              </p:cNvPr>
              <p:cNvSpPr/>
              <p:nvPr/>
            </p:nvSpPr>
            <p:spPr>
              <a:xfrm>
                <a:off x="6264894" y="22509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62" name="วงรี 161">
                <a:extLst>
                  <a:ext uri="{FF2B5EF4-FFF2-40B4-BE49-F238E27FC236}">
                    <a16:creationId xmlns:a16="http://schemas.microsoft.com/office/drawing/2014/main" id="{5D800A4B-1832-4643-A216-53E717B7A80C}"/>
                  </a:ext>
                </a:extLst>
              </p:cNvPr>
              <p:cNvSpPr/>
              <p:nvPr/>
            </p:nvSpPr>
            <p:spPr>
              <a:xfrm>
                <a:off x="6264894" y="24509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63" name="วงรี 162">
                <a:extLst>
                  <a:ext uri="{FF2B5EF4-FFF2-40B4-BE49-F238E27FC236}">
                    <a16:creationId xmlns:a16="http://schemas.microsoft.com/office/drawing/2014/main" id="{BCF1EB5A-DBFC-4179-958C-1B9118471259}"/>
                  </a:ext>
                </a:extLst>
              </p:cNvPr>
              <p:cNvSpPr/>
              <p:nvPr/>
            </p:nvSpPr>
            <p:spPr>
              <a:xfrm>
                <a:off x="6264894" y="265100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64" name="วงรี 163">
                <a:extLst>
                  <a:ext uri="{FF2B5EF4-FFF2-40B4-BE49-F238E27FC236}">
                    <a16:creationId xmlns:a16="http://schemas.microsoft.com/office/drawing/2014/main" id="{43A2364B-8D4A-4104-BC92-43A3EBCF0585}"/>
                  </a:ext>
                </a:extLst>
              </p:cNvPr>
              <p:cNvSpPr/>
              <p:nvPr/>
            </p:nvSpPr>
            <p:spPr>
              <a:xfrm>
                <a:off x="6264894" y="285102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65" name="วงรี 164">
                <a:extLst>
                  <a:ext uri="{FF2B5EF4-FFF2-40B4-BE49-F238E27FC236}">
                    <a16:creationId xmlns:a16="http://schemas.microsoft.com/office/drawing/2014/main" id="{2009CE0F-1418-4A64-9EF9-E61143263B5C}"/>
                  </a:ext>
                </a:extLst>
              </p:cNvPr>
              <p:cNvSpPr/>
              <p:nvPr/>
            </p:nvSpPr>
            <p:spPr>
              <a:xfrm>
                <a:off x="6264894" y="30510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 dirty="0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66" name="วงรี 165">
                <a:extLst>
                  <a:ext uri="{FF2B5EF4-FFF2-40B4-BE49-F238E27FC236}">
                    <a16:creationId xmlns:a16="http://schemas.microsoft.com/office/drawing/2014/main" id="{AD5C2724-F24C-49C5-B5E1-775DEA13487D}"/>
                  </a:ext>
                </a:extLst>
              </p:cNvPr>
              <p:cNvSpPr/>
              <p:nvPr/>
            </p:nvSpPr>
            <p:spPr>
              <a:xfrm>
                <a:off x="6264894" y="32510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67" name="วงรี 166">
                <a:extLst>
                  <a:ext uri="{FF2B5EF4-FFF2-40B4-BE49-F238E27FC236}">
                    <a16:creationId xmlns:a16="http://schemas.microsoft.com/office/drawing/2014/main" id="{072B9939-058B-4D80-947C-409EF176F8F8}"/>
                  </a:ext>
                </a:extLst>
              </p:cNvPr>
              <p:cNvSpPr/>
              <p:nvPr/>
            </p:nvSpPr>
            <p:spPr>
              <a:xfrm>
                <a:off x="6554714" y="14487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68" name="วงรี 167">
                <a:extLst>
                  <a:ext uri="{FF2B5EF4-FFF2-40B4-BE49-F238E27FC236}">
                    <a16:creationId xmlns:a16="http://schemas.microsoft.com/office/drawing/2014/main" id="{FD8A0C7A-2F21-40E4-A570-653933483C2A}"/>
                  </a:ext>
                </a:extLst>
              </p:cNvPr>
              <p:cNvSpPr/>
              <p:nvPr/>
            </p:nvSpPr>
            <p:spPr>
              <a:xfrm>
                <a:off x="6554714" y="16488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69" name="วงรี 168">
                <a:extLst>
                  <a:ext uri="{FF2B5EF4-FFF2-40B4-BE49-F238E27FC236}">
                    <a16:creationId xmlns:a16="http://schemas.microsoft.com/office/drawing/2014/main" id="{4D647E18-E96F-4C4F-8BF3-5C1EA031B938}"/>
                  </a:ext>
                </a:extLst>
              </p:cNvPr>
              <p:cNvSpPr/>
              <p:nvPr/>
            </p:nvSpPr>
            <p:spPr>
              <a:xfrm>
                <a:off x="6554714" y="184882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70" name="วงรี 169">
                <a:extLst>
                  <a:ext uri="{FF2B5EF4-FFF2-40B4-BE49-F238E27FC236}">
                    <a16:creationId xmlns:a16="http://schemas.microsoft.com/office/drawing/2014/main" id="{9035A499-ABAB-46EA-A7A5-5E21EF272C51}"/>
                  </a:ext>
                </a:extLst>
              </p:cNvPr>
              <p:cNvSpPr/>
              <p:nvPr/>
            </p:nvSpPr>
            <p:spPr>
              <a:xfrm>
                <a:off x="6554714" y="204885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71" name="วงรี 170">
                <a:extLst>
                  <a:ext uri="{FF2B5EF4-FFF2-40B4-BE49-F238E27FC236}">
                    <a16:creationId xmlns:a16="http://schemas.microsoft.com/office/drawing/2014/main" id="{EC45FC70-FF67-4A0B-9F65-AC60DB5DD75A}"/>
                  </a:ext>
                </a:extLst>
              </p:cNvPr>
              <p:cNvSpPr/>
              <p:nvPr/>
            </p:nvSpPr>
            <p:spPr>
              <a:xfrm>
                <a:off x="6554714" y="22488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72" name="วงรี 171">
                <a:extLst>
                  <a:ext uri="{FF2B5EF4-FFF2-40B4-BE49-F238E27FC236}">
                    <a16:creationId xmlns:a16="http://schemas.microsoft.com/office/drawing/2014/main" id="{3225911A-5A7F-4A6A-8D60-167EE0612ED8}"/>
                  </a:ext>
                </a:extLst>
              </p:cNvPr>
              <p:cNvSpPr/>
              <p:nvPr/>
            </p:nvSpPr>
            <p:spPr>
              <a:xfrm>
                <a:off x="6554714" y="24489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73" name="วงรี 172">
                <a:extLst>
                  <a:ext uri="{FF2B5EF4-FFF2-40B4-BE49-F238E27FC236}">
                    <a16:creationId xmlns:a16="http://schemas.microsoft.com/office/drawing/2014/main" id="{779E656A-5DB3-43FD-A294-C984D27F3ECA}"/>
                  </a:ext>
                </a:extLst>
              </p:cNvPr>
              <p:cNvSpPr/>
              <p:nvPr/>
            </p:nvSpPr>
            <p:spPr>
              <a:xfrm>
                <a:off x="6554714" y="264892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74" name="วงรี 173">
                <a:extLst>
                  <a:ext uri="{FF2B5EF4-FFF2-40B4-BE49-F238E27FC236}">
                    <a16:creationId xmlns:a16="http://schemas.microsoft.com/office/drawing/2014/main" id="{A14C5DAE-6A71-40BD-9109-F1EFE7D9D5B1}"/>
                  </a:ext>
                </a:extLst>
              </p:cNvPr>
              <p:cNvSpPr/>
              <p:nvPr/>
            </p:nvSpPr>
            <p:spPr>
              <a:xfrm>
                <a:off x="6554714" y="284895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75" name="วงรี 174">
                <a:extLst>
                  <a:ext uri="{FF2B5EF4-FFF2-40B4-BE49-F238E27FC236}">
                    <a16:creationId xmlns:a16="http://schemas.microsoft.com/office/drawing/2014/main" id="{1C726E50-D9AB-44F7-B09D-260EA4A097D2}"/>
                  </a:ext>
                </a:extLst>
              </p:cNvPr>
              <p:cNvSpPr/>
              <p:nvPr/>
            </p:nvSpPr>
            <p:spPr>
              <a:xfrm>
                <a:off x="6554714" y="30489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76" name="วงรี 175">
                <a:extLst>
                  <a:ext uri="{FF2B5EF4-FFF2-40B4-BE49-F238E27FC236}">
                    <a16:creationId xmlns:a16="http://schemas.microsoft.com/office/drawing/2014/main" id="{3381DF47-4EEC-4C5D-806D-331FFB99EDBB}"/>
                  </a:ext>
                </a:extLst>
              </p:cNvPr>
              <p:cNvSpPr/>
              <p:nvPr/>
            </p:nvSpPr>
            <p:spPr>
              <a:xfrm>
                <a:off x="6554714" y="32490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77" name="วงรี 176">
                <a:extLst>
                  <a:ext uri="{FF2B5EF4-FFF2-40B4-BE49-F238E27FC236}">
                    <a16:creationId xmlns:a16="http://schemas.microsoft.com/office/drawing/2014/main" id="{B1A7197B-B98D-40DE-BF72-B4830EC03030}"/>
                  </a:ext>
                </a:extLst>
              </p:cNvPr>
              <p:cNvSpPr/>
              <p:nvPr/>
            </p:nvSpPr>
            <p:spPr>
              <a:xfrm>
                <a:off x="6844534" y="14466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78" name="วงรี 177">
                <a:extLst>
                  <a:ext uri="{FF2B5EF4-FFF2-40B4-BE49-F238E27FC236}">
                    <a16:creationId xmlns:a16="http://schemas.microsoft.com/office/drawing/2014/main" id="{82DF469E-A085-4039-88CB-3969DA384FDB}"/>
                  </a:ext>
                </a:extLst>
              </p:cNvPr>
              <p:cNvSpPr/>
              <p:nvPr/>
            </p:nvSpPr>
            <p:spPr>
              <a:xfrm>
                <a:off x="6844534" y="16467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79" name="วงรี 178">
                <a:extLst>
                  <a:ext uri="{FF2B5EF4-FFF2-40B4-BE49-F238E27FC236}">
                    <a16:creationId xmlns:a16="http://schemas.microsoft.com/office/drawing/2014/main" id="{2114E414-B577-4702-8E7D-052C8EB01B12}"/>
                  </a:ext>
                </a:extLst>
              </p:cNvPr>
              <p:cNvSpPr/>
              <p:nvPr/>
            </p:nvSpPr>
            <p:spPr>
              <a:xfrm>
                <a:off x="6844534" y="184674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80" name="วงรี 179">
                <a:extLst>
                  <a:ext uri="{FF2B5EF4-FFF2-40B4-BE49-F238E27FC236}">
                    <a16:creationId xmlns:a16="http://schemas.microsoft.com/office/drawing/2014/main" id="{FAE97F4D-3390-442F-BABF-6A9F783CDAC4}"/>
                  </a:ext>
                </a:extLst>
              </p:cNvPr>
              <p:cNvSpPr/>
              <p:nvPr/>
            </p:nvSpPr>
            <p:spPr>
              <a:xfrm>
                <a:off x="6844534" y="204677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81" name="วงรี 180">
                <a:extLst>
                  <a:ext uri="{FF2B5EF4-FFF2-40B4-BE49-F238E27FC236}">
                    <a16:creationId xmlns:a16="http://schemas.microsoft.com/office/drawing/2014/main" id="{B7B57EE1-A657-484F-9702-2D432A5836E3}"/>
                  </a:ext>
                </a:extLst>
              </p:cNvPr>
              <p:cNvSpPr/>
              <p:nvPr/>
            </p:nvSpPr>
            <p:spPr>
              <a:xfrm>
                <a:off x="6844534" y="22467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82" name="วงรี 181">
                <a:extLst>
                  <a:ext uri="{FF2B5EF4-FFF2-40B4-BE49-F238E27FC236}">
                    <a16:creationId xmlns:a16="http://schemas.microsoft.com/office/drawing/2014/main" id="{C875F0C2-3305-4620-831F-EE6836698F44}"/>
                  </a:ext>
                </a:extLst>
              </p:cNvPr>
              <p:cNvSpPr/>
              <p:nvPr/>
            </p:nvSpPr>
            <p:spPr>
              <a:xfrm>
                <a:off x="6844534" y="24468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83" name="วงรี 182">
                <a:extLst>
                  <a:ext uri="{FF2B5EF4-FFF2-40B4-BE49-F238E27FC236}">
                    <a16:creationId xmlns:a16="http://schemas.microsoft.com/office/drawing/2014/main" id="{C1FB343C-CD22-433C-A738-ED6ED98C86CA}"/>
                  </a:ext>
                </a:extLst>
              </p:cNvPr>
              <p:cNvSpPr/>
              <p:nvPr/>
            </p:nvSpPr>
            <p:spPr>
              <a:xfrm>
                <a:off x="6844534" y="264684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84" name="วงรี 183">
                <a:extLst>
                  <a:ext uri="{FF2B5EF4-FFF2-40B4-BE49-F238E27FC236}">
                    <a16:creationId xmlns:a16="http://schemas.microsoft.com/office/drawing/2014/main" id="{AD1668AC-CF57-4C3A-B191-3854D89C3822}"/>
                  </a:ext>
                </a:extLst>
              </p:cNvPr>
              <p:cNvSpPr/>
              <p:nvPr/>
            </p:nvSpPr>
            <p:spPr>
              <a:xfrm>
                <a:off x="6844534" y="284687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85" name="วงรี 184">
                <a:extLst>
                  <a:ext uri="{FF2B5EF4-FFF2-40B4-BE49-F238E27FC236}">
                    <a16:creationId xmlns:a16="http://schemas.microsoft.com/office/drawing/2014/main" id="{E99753CA-0192-41F6-9B70-A541EFAEA4DB}"/>
                  </a:ext>
                </a:extLst>
              </p:cNvPr>
              <p:cNvSpPr/>
              <p:nvPr/>
            </p:nvSpPr>
            <p:spPr>
              <a:xfrm>
                <a:off x="6844534" y="30468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86" name="วงรี 185">
                <a:extLst>
                  <a:ext uri="{FF2B5EF4-FFF2-40B4-BE49-F238E27FC236}">
                    <a16:creationId xmlns:a16="http://schemas.microsoft.com/office/drawing/2014/main" id="{07334C29-3F9C-4309-BFD2-EEC5F7C587A2}"/>
                  </a:ext>
                </a:extLst>
              </p:cNvPr>
              <p:cNvSpPr/>
              <p:nvPr/>
            </p:nvSpPr>
            <p:spPr>
              <a:xfrm>
                <a:off x="6844534" y="32469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</p:grpSp>
        <p:sp>
          <p:nvSpPr>
            <p:cNvPr id="190" name="กากบาท 189">
              <a:extLst>
                <a:ext uri="{FF2B5EF4-FFF2-40B4-BE49-F238E27FC236}">
                  <a16:creationId xmlns:a16="http://schemas.microsoft.com/office/drawing/2014/main" id="{5388398A-A471-4266-9A27-E079256CC8C9}"/>
                </a:ext>
              </a:extLst>
            </p:cNvPr>
            <p:cNvSpPr/>
            <p:nvPr/>
          </p:nvSpPr>
          <p:spPr>
            <a:xfrm rot="1087668">
              <a:off x="1191653" y="4451977"/>
              <a:ext cx="368040" cy="320174"/>
            </a:xfrm>
            <a:prstGeom prst="plus">
              <a:avLst>
                <a:gd name="adj" fmla="val 35728"/>
              </a:avLst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91" name="กากบาท 190">
              <a:extLst>
                <a:ext uri="{FF2B5EF4-FFF2-40B4-BE49-F238E27FC236}">
                  <a16:creationId xmlns:a16="http://schemas.microsoft.com/office/drawing/2014/main" id="{06CDAA93-E217-4258-9A54-4C325A9332B8}"/>
                </a:ext>
              </a:extLst>
            </p:cNvPr>
            <p:cNvSpPr/>
            <p:nvPr/>
          </p:nvSpPr>
          <p:spPr>
            <a:xfrm rot="1087668">
              <a:off x="6767399" y="1518757"/>
              <a:ext cx="368040" cy="320174"/>
            </a:xfrm>
            <a:prstGeom prst="plus">
              <a:avLst>
                <a:gd name="adj" fmla="val 35728"/>
              </a:avLst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92" name="กากบาท 191">
              <a:extLst>
                <a:ext uri="{FF2B5EF4-FFF2-40B4-BE49-F238E27FC236}">
                  <a16:creationId xmlns:a16="http://schemas.microsoft.com/office/drawing/2014/main" id="{E52586BA-A47A-4C67-BE1E-D768E320A5C8}"/>
                </a:ext>
              </a:extLst>
            </p:cNvPr>
            <p:cNvSpPr/>
            <p:nvPr/>
          </p:nvSpPr>
          <p:spPr>
            <a:xfrm rot="1087668">
              <a:off x="684864" y="1581020"/>
              <a:ext cx="620284" cy="500224"/>
            </a:xfrm>
            <a:prstGeom prst="plus">
              <a:avLst>
                <a:gd name="adj" fmla="val 35728"/>
              </a:avLst>
            </a:prstGeom>
            <a:solidFill>
              <a:srgbClr val="FDE92C">
                <a:alpha val="40000"/>
              </a:srgb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93" name="กากบาท 192">
              <a:extLst>
                <a:ext uri="{FF2B5EF4-FFF2-40B4-BE49-F238E27FC236}">
                  <a16:creationId xmlns:a16="http://schemas.microsoft.com/office/drawing/2014/main" id="{9279B430-86FD-4915-87E5-58413A3B8599}"/>
                </a:ext>
              </a:extLst>
            </p:cNvPr>
            <p:cNvSpPr/>
            <p:nvPr/>
          </p:nvSpPr>
          <p:spPr>
            <a:xfrm rot="20237040">
              <a:off x="1318434" y="452353"/>
              <a:ext cx="552915" cy="426604"/>
            </a:xfrm>
            <a:prstGeom prst="plus">
              <a:avLst>
                <a:gd name="adj" fmla="val 35728"/>
              </a:avLst>
            </a:prstGeom>
            <a:solidFill>
              <a:schemeClr val="accent4">
                <a:lumMod val="20000"/>
                <a:lumOff val="80000"/>
                <a:alpha val="90000"/>
              </a:scheme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94" name="สี่เหลี่ยมผืนผ้า 193">
              <a:extLst>
                <a:ext uri="{FF2B5EF4-FFF2-40B4-BE49-F238E27FC236}">
                  <a16:creationId xmlns:a16="http://schemas.microsoft.com/office/drawing/2014/main" id="{07A72EC4-E108-4388-8109-4BECAA9C8258}"/>
                </a:ext>
              </a:extLst>
            </p:cNvPr>
            <p:cNvSpPr/>
            <p:nvPr/>
          </p:nvSpPr>
          <p:spPr>
            <a:xfrm>
              <a:off x="6241377" y="425127"/>
              <a:ext cx="330847" cy="305625"/>
            </a:xfrm>
            <a:prstGeom prst="rect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95" name="สี่เหลี่ยมผืนผ้า 194">
              <a:extLst>
                <a:ext uri="{FF2B5EF4-FFF2-40B4-BE49-F238E27FC236}">
                  <a16:creationId xmlns:a16="http://schemas.microsoft.com/office/drawing/2014/main" id="{DB745DB9-E68C-4099-8BC1-067971DA25AE}"/>
                </a:ext>
              </a:extLst>
            </p:cNvPr>
            <p:cNvSpPr/>
            <p:nvPr/>
          </p:nvSpPr>
          <p:spPr>
            <a:xfrm>
              <a:off x="7961308" y="4240268"/>
              <a:ext cx="330847" cy="305625"/>
            </a:xfrm>
            <a:prstGeom prst="rect">
              <a:avLst/>
            </a:prstGeom>
            <a:noFill/>
            <a:ln w="28575">
              <a:solidFill>
                <a:srgbClr val="FEF9B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grpSp>
          <p:nvGrpSpPr>
            <p:cNvPr id="196" name="กลุ่ม 195">
              <a:extLst>
                <a:ext uri="{FF2B5EF4-FFF2-40B4-BE49-F238E27FC236}">
                  <a16:creationId xmlns:a16="http://schemas.microsoft.com/office/drawing/2014/main" id="{1ED1FCA0-FE85-49B0-B8E6-2709E2BE3F0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446743" y="3184558"/>
              <a:ext cx="376162" cy="907724"/>
              <a:chOff x="6264894" y="1446698"/>
              <a:chExt cx="759640" cy="1984379"/>
            </a:xfrm>
          </p:grpSpPr>
          <p:sp>
            <p:nvSpPr>
              <p:cNvPr id="197" name="วงรี 196">
                <a:extLst>
                  <a:ext uri="{FF2B5EF4-FFF2-40B4-BE49-F238E27FC236}">
                    <a16:creationId xmlns:a16="http://schemas.microsoft.com/office/drawing/2014/main" id="{B21C1970-2128-49C3-9C00-8C4D8B5ABB22}"/>
                  </a:ext>
                </a:extLst>
              </p:cNvPr>
              <p:cNvSpPr/>
              <p:nvPr/>
            </p:nvSpPr>
            <p:spPr>
              <a:xfrm>
                <a:off x="6264894" y="14508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98" name="วงรี 197">
                <a:extLst>
                  <a:ext uri="{FF2B5EF4-FFF2-40B4-BE49-F238E27FC236}">
                    <a16:creationId xmlns:a16="http://schemas.microsoft.com/office/drawing/2014/main" id="{99D12FE0-9D89-4DCA-BE55-81A666A3DC64}"/>
                  </a:ext>
                </a:extLst>
              </p:cNvPr>
              <p:cNvSpPr/>
              <p:nvPr/>
            </p:nvSpPr>
            <p:spPr>
              <a:xfrm>
                <a:off x="6264894" y="16508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99" name="วงรี 198">
                <a:extLst>
                  <a:ext uri="{FF2B5EF4-FFF2-40B4-BE49-F238E27FC236}">
                    <a16:creationId xmlns:a16="http://schemas.microsoft.com/office/drawing/2014/main" id="{497810E9-68CB-444C-B53D-1DA8C12A8AC5}"/>
                  </a:ext>
                </a:extLst>
              </p:cNvPr>
              <p:cNvSpPr/>
              <p:nvPr/>
            </p:nvSpPr>
            <p:spPr>
              <a:xfrm>
                <a:off x="6264894" y="185090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200" name="วงรี 199">
                <a:extLst>
                  <a:ext uri="{FF2B5EF4-FFF2-40B4-BE49-F238E27FC236}">
                    <a16:creationId xmlns:a16="http://schemas.microsoft.com/office/drawing/2014/main" id="{A28FF609-F343-47FC-A527-377C8D8A3C93}"/>
                  </a:ext>
                </a:extLst>
              </p:cNvPr>
              <p:cNvSpPr/>
              <p:nvPr/>
            </p:nvSpPr>
            <p:spPr>
              <a:xfrm>
                <a:off x="6264894" y="205092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201" name="วงรี 200">
                <a:extLst>
                  <a:ext uri="{FF2B5EF4-FFF2-40B4-BE49-F238E27FC236}">
                    <a16:creationId xmlns:a16="http://schemas.microsoft.com/office/drawing/2014/main" id="{20C4603F-058E-4D02-9D62-323B1BACD948}"/>
                  </a:ext>
                </a:extLst>
              </p:cNvPr>
              <p:cNvSpPr/>
              <p:nvPr/>
            </p:nvSpPr>
            <p:spPr>
              <a:xfrm>
                <a:off x="6264894" y="22509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202" name="วงรี 201">
                <a:extLst>
                  <a:ext uri="{FF2B5EF4-FFF2-40B4-BE49-F238E27FC236}">
                    <a16:creationId xmlns:a16="http://schemas.microsoft.com/office/drawing/2014/main" id="{937B6F76-0969-485E-9D13-BFDDA29747B5}"/>
                  </a:ext>
                </a:extLst>
              </p:cNvPr>
              <p:cNvSpPr/>
              <p:nvPr/>
            </p:nvSpPr>
            <p:spPr>
              <a:xfrm>
                <a:off x="6264894" y="24509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203" name="วงรี 202">
                <a:extLst>
                  <a:ext uri="{FF2B5EF4-FFF2-40B4-BE49-F238E27FC236}">
                    <a16:creationId xmlns:a16="http://schemas.microsoft.com/office/drawing/2014/main" id="{1DF58B4A-A66B-4699-A37C-3F6987305D84}"/>
                  </a:ext>
                </a:extLst>
              </p:cNvPr>
              <p:cNvSpPr/>
              <p:nvPr/>
            </p:nvSpPr>
            <p:spPr>
              <a:xfrm>
                <a:off x="6264894" y="265100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204" name="วงรี 203">
                <a:extLst>
                  <a:ext uri="{FF2B5EF4-FFF2-40B4-BE49-F238E27FC236}">
                    <a16:creationId xmlns:a16="http://schemas.microsoft.com/office/drawing/2014/main" id="{7BB84F2F-07D2-4487-A2CE-362EFBDAEE8E}"/>
                  </a:ext>
                </a:extLst>
              </p:cNvPr>
              <p:cNvSpPr/>
              <p:nvPr/>
            </p:nvSpPr>
            <p:spPr>
              <a:xfrm>
                <a:off x="6264894" y="285102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205" name="วงรี 204">
                <a:extLst>
                  <a:ext uri="{FF2B5EF4-FFF2-40B4-BE49-F238E27FC236}">
                    <a16:creationId xmlns:a16="http://schemas.microsoft.com/office/drawing/2014/main" id="{4A16ED61-82D7-4D1C-8262-ED0B118D0E60}"/>
                  </a:ext>
                </a:extLst>
              </p:cNvPr>
              <p:cNvSpPr/>
              <p:nvPr/>
            </p:nvSpPr>
            <p:spPr>
              <a:xfrm>
                <a:off x="6264894" y="30510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 dirty="0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206" name="วงรี 205">
                <a:extLst>
                  <a:ext uri="{FF2B5EF4-FFF2-40B4-BE49-F238E27FC236}">
                    <a16:creationId xmlns:a16="http://schemas.microsoft.com/office/drawing/2014/main" id="{B6E1BE97-4B81-4356-B357-468CBC454F5D}"/>
                  </a:ext>
                </a:extLst>
              </p:cNvPr>
              <p:cNvSpPr/>
              <p:nvPr/>
            </p:nvSpPr>
            <p:spPr>
              <a:xfrm>
                <a:off x="6264894" y="32510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207" name="วงรี 206">
                <a:extLst>
                  <a:ext uri="{FF2B5EF4-FFF2-40B4-BE49-F238E27FC236}">
                    <a16:creationId xmlns:a16="http://schemas.microsoft.com/office/drawing/2014/main" id="{1B89C48D-F989-4854-8466-937575850FD9}"/>
                  </a:ext>
                </a:extLst>
              </p:cNvPr>
              <p:cNvSpPr/>
              <p:nvPr/>
            </p:nvSpPr>
            <p:spPr>
              <a:xfrm>
                <a:off x="6554714" y="14487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208" name="วงรี 207">
                <a:extLst>
                  <a:ext uri="{FF2B5EF4-FFF2-40B4-BE49-F238E27FC236}">
                    <a16:creationId xmlns:a16="http://schemas.microsoft.com/office/drawing/2014/main" id="{96C63366-8923-47D7-AA38-4C9BB4EF2BD6}"/>
                  </a:ext>
                </a:extLst>
              </p:cNvPr>
              <p:cNvSpPr/>
              <p:nvPr/>
            </p:nvSpPr>
            <p:spPr>
              <a:xfrm>
                <a:off x="6554714" y="16488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209" name="วงรี 208">
                <a:extLst>
                  <a:ext uri="{FF2B5EF4-FFF2-40B4-BE49-F238E27FC236}">
                    <a16:creationId xmlns:a16="http://schemas.microsoft.com/office/drawing/2014/main" id="{BF1800A9-E998-48BD-B122-08130C2F9023}"/>
                  </a:ext>
                </a:extLst>
              </p:cNvPr>
              <p:cNvSpPr/>
              <p:nvPr/>
            </p:nvSpPr>
            <p:spPr>
              <a:xfrm>
                <a:off x="6554714" y="184882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210" name="วงรี 209">
                <a:extLst>
                  <a:ext uri="{FF2B5EF4-FFF2-40B4-BE49-F238E27FC236}">
                    <a16:creationId xmlns:a16="http://schemas.microsoft.com/office/drawing/2014/main" id="{2E5538F9-9A0A-4AC9-AD17-8BE00BC56514}"/>
                  </a:ext>
                </a:extLst>
              </p:cNvPr>
              <p:cNvSpPr/>
              <p:nvPr/>
            </p:nvSpPr>
            <p:spPr>
              <a:xfrm>
                <a:off x="6554714" y="204885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211" name="วงรี 210">
                <a:extLst>
                  <a:ext uri="{FF2B5EF4-FFF2-40B4-BE49-F238E27FC236}">
                    <a16:creationId xmlns:a16="http://schemas.microsoft.com/office/drawing/2014/main" id="{2A9461A3-9C39-423A-A9BE-600880ECBB4A}"/>
                  </a:ext>
                </a:extLst>
              </p:cNvPr>
              <p:cNvSpPr/>
              <p:nvPr/>
            </p:nvSpPr>
            <p:spPr>
              <a:xfrm>
                <a:off x="6554714" y="22488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212" name="วงรี 211">
                <a:extLst>
                  <a:ext uri="{FF2B5EF4-FFF2-40B4-BE49-F238E27FC236}">
                    <a16:creationId xmlns:a16="http://schemas.microsoft.com/office/drawing/2014/main" id="{EB19948A-221D-46CD-A226-B92B574D58FD}"/>
                  </a:ext>
                </a:extLst>
              </p:cNvPr>
              <p:cNvSpPr/>
              <p:nvPr/>
            </p:nvSpPr>
            <p:spPr>
              <a:xfrm>
                <a:off x="6554714" y="24489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213" name="วงรี 212">
                <a:extLst>
                  <a:ext uri="{FF2B5EF4-FFF2-40B4-BE49-F238E27FC236}">
                    <a16:creationId xmlns:a16="http://schemas.microsoft.com/office/drawing/2014/main" id="{31D69F52-AAA3-49B4-8A41-80F4EF61CEDE}"/>
                  </a:ext>
                </a:extLst>
              </p:cNvPr>
              <p:cNvSpPr/>
              <p:nvPr/>
            </p:nvSpPr>
            <p:spPr>
              <a:xfrm>
                <a:off x="6554714" y="264892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214" name="วงรี 213">
                <a:extLst>
                  <a:ext uri="{FF2B5EF4-FFF2-40B4-BE49-F238E27FC236}">
                    <a16:creationId xmlns:a16="http://schemas.microsoft.com/office/drawing/2014/main" id="{94CF82CC-7350-4639-837C-2205CCCD1DB8}"/>
                  </a:ext>
                </a:extLst>
              </p:cNvPr>
              <p:cNvSpPr/>
              <p:nvPr/>
            </p:nvSpPr>
            <p:spPr>
              <a:xfrm>
                <a:off x="6554714" y="284895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215" name="วงรี 214">
                <a:extLst>
                  <a:ext uri="{FF2B5EF4-FFF2-40B4-BE49-F238E27FC236}">
                    <a16:creationId xmlns:a16="http://schemas.microsoft.com/office/drawing/2014/main" id="{C49CBAEF-D48F-407B-9D7D-23BA8CBCEE76}"/>
                  </a:ext>
                </a:extLst>
              </p:cNvPr>
              <p:cNvSpPr/>
              <p:nvPr/>
            </p:nvSpPr>
            <p:spPr>
              <a:xfrm>
                <a:off x="6554714" y="30489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216" name="วงรี 215">
                <a:extLst>
                  <a:ext uri="{FF2B5EF4-FFF2-40B4-BE49-F238E27FC236}">
                    <a16:creationId xmlns:a16="http://schemas.microsoft.com/office/drawing/2014/main" id="{BDC7FAE8-A9A4-4908-9254-5E8D4C2CB107}"/>
                  </a:ext>
                </a:extLst>
              </p:cNvPr>
              <p:cNvSpPr/>
              <p:nvPr/>
            </p:nvSpPr>
            <p:spPr>
              <a:xfrm>
                <a:off x="6554714" y="32490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217" name="วงรี 216">
                <a:extLst>
                  <a:ext uri="{FF2B5EF4-FFF2-40B4-BE49-F238E27FC236}">
                    <a16:creationId xmlns:a16="http://schemas.microsoft.com/office/drawing/2014/main" id="{93BE9E9C-F227-4576-B2C4-1ABD6DFF9755}"/>
                  </a:ext>
                </a:extLst>
              </p:cNvPr>
              <p:cNvSpPr/>
              <p:nvPr/>
            </p:nvSpPr>
            <p:spPr>
              <a:xfrm>
                <a:off x="6844534" y="14466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218" name="วงรี 217">
                <a:extLst>
                  <a:ext uri="{FF2B5EF4-FFF2-40B4-BE49-F238E27FC236}">
                    <a16:creationId xmlns:a16="http://schemas.microsoft.com/office/drawing/2014/main" id="{D779A1E4-5D4B-4B22-888D-9049B03829A1}"/>
                  </a:ext>
                </a:extLst>
              </p:cNvPr>
              <p:cNvSpPr/>
              <p:nvPr/>
            </p:nvSpPr>
            <p:spPr>
              <a:xfrm>
                <a:off x="6844534" y="16467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219" name="วงรี 218">
                <a:extLst>
                  <a:ext uri="{FF2B5EF4-FFF2-40B4-BE49-F238E27FC236}">
                    <a16:creationId xmlns:a16="http://schemas.microsoft.com/office/drawing/2014/main" id="{E62C645D-CB77-4CF9-91C8-46B04F7C3ECD}"/>
                  </a:ext>
                </a:extLst>
              </p:cNvPr>
              <p:cNvSpPr/>
              <p:nvPr/>
            </p:nvSpPr>
            <p:spPr>
              <a:xfrm>
                <a:off x="6844534" y="184674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220" name="วงรี 219">
                <a:extLst>
                  <a:ext uri="{FF2B5EF4-FFF2-40B4-BE49-F238E27FC236}">
                    <a16:creationId xmlns:a16="http://schemas.microsoft.com/office/drawing/2014/main" id="{E0534271-F8DF-4164-A164-FD536E27C050}"/>
                  </a:ext>
                </a:extLst>
              </p:cNvPr>
              <p:cNvSpPr/>
              <p:nvPr/>
            </p:nvSpPr>
            <p:spPr>
              <a:xfrm>
                <a:off x="6844534" y="204677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221" name="วงรี 220">
                <a:extLst>
                  <a:ext uri="{FF2B5EF4-FFF2-40B4-BE49-F238E27FC236}">
                    <a16:creationId xmlns:a16="http://schemas.microsoft.com/office/drawing/2014/main" id="{4F5C6CC2-8800-4B01-A9F4-94334A6BA60D}"/>
                  </a:ext>
                </a:extLst>
              </p:cNvPr>
              <p:cNvSpPr/>
              <p:nvPr/>
            </p:nvSpPr>
            <p:spPr>
              <a:xfrm>
                <a:off x="6844534" y="22467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222" name="วงรี 221">
                <a:extLst>
                  <a:ext uri="{FF2B5EF4-FFF2-40B4-BE49-F238E27FC236}">
                    <a16:creationId xmlns:a16="http://schemas.microsoft.com/office/drawing/2014/main" id="{4454834D-F961-406D-8699-B4758F68EB12}"/>
                  </a:ext>
                </a:extLst>
              </p:cNvPr>
              <p:cNvSpPr/>
              <p:nvPr/>
            </p:nvSpPr>
            <p:spPr>
              <a:xfrm>
                <a:off x="6844534" y="24468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223" name="วงรี 222">
                <a:extLst>
                  <a:ext uri="{FF2B5EF4-FFF2-40B4-BE49-F238E27FC236}">
                    <a16:creationId xmlns:a16="http://schemas.microsoft.com/office/drawing/2014/main" id="{B7092582-A074-4D6F-8DF3-C08625DF8805}"/>
                  </a:ext>
                </a:extLst>
              </p:cNvPr>
              <p:cNvSpPr/>
              <p:nvPr/>
            </p:nvSpPr>
            <p:spPr>
              <a:xfrm>
                <a:off x="6844534" y="264684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224" name="วงรี 223">
                <a:extLst>
                  <a:ext uri="{FF2B5EF4-FFF2-40B4-BE49-F238E27FC236}">
                    <a16:creationId xmlns:a16="http://schemas.microsoft.com/office/drawing/2014/main" id="{F36B67CB-1EE8-4810-AB11-2B63DD43C430}"/>
                  </a:ext>
                </a:extLst>
              </p:cNvPr>
              <p:cNvSpPr/>
              <p:nvPr/>
            </p:nvSpPr>
            <p:spPr>
              <a:xfrm>
                <a:off x="6844534" y="284687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225" name="วงรี 224">
                <a:extLst>
                  <a:ext uri="{FF2B5EF4-FFF2-40B4-BE49-F238E27FC236}">
                    <a16:creationId xmlns:a16="http://schemas.microsoft.com/office/drawing/2014/main" id="{7143009C-229C-42A1-8F6F-515250F203DF}"/>
                  </a:ext>
                </a:extLst>
              </p:cNvPr>
              <p:cNvSpPr/>
              <p:nvPr/>
            </p:nvSpPr>
            <p:spPr>
              <a:xfrm>
                <a:off x="6844534" y="30468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226" name="วงรี 225">
                <a:extLst>
                  <a:ext uri="{FF2B5EF4-FFF2-40B4-BE49-F238E27FC236}">
                    <a16:creationId xmlns:a16="http://schemas.microsoft.com/office/drawing/2014/main" id="{1996C852-8787-421A-8B7A-B535912C8DBC}"/>
                  </a:ext>
                </a:extLst>
              </p:cNvPr>
              <p:cNvSpPr/>
              <p:nvPr/>
            </p:nvSpPr>
            <p:spPr>
              <a:xfrm>
                <a:off x="6844534" y="32469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</p:grpSp>
        <p:pic>
          <p:nvPicPr>
            <p:cNvPr id="230" name="รูปภาพ 229">
              <a:extLst>
                <a:ext uri="{FF2B5EF4-FFF2-40B4-BE49-F238E27FC236}">
                  <a16:creationId xmlns:a16="http://schemas.microsoft.com/office/drawing/2014/main" id="{5BCBB62A-289D-4E01-BD9A-836A9963BB0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412710">
              <a:off x="2901771" y="5172733"/>
              <a:ext cx="496270" cy="458438"/>
            </a:xfrm>
            <a:prstGeom prst="rect">
              <a:avLst/>
            </a:prstGeom>
          </p:spPr>
        </p:pic>
        <p:sp>
          <p:nvSpPr>
            <p:cNvPr id="187" name="สี่เหลี่ยมผืนผ้า 186">
              <a:extLst>
                <a:ext uri="{FF2B5EF4-FFF2-40B4-BE49-F238E27FC236}">
                  <a16:creationId xmlns:a16="http://schemas.microsoft.com/office/drawing/2014/main" id="{5103BC5A-2165-485A-8A32-94FAA47D630B}"/>
                </a:ext>
              </a:extLst>
            </p:cNvPr>
            <p:cNvSpPr/>
            <p:nvPr/>
          </p:nvSpPr>
          <p:spPr>
            <a:xfrm>
              <a:off x="399393" y="309383"/>
              <a:ext cx="8441305" cy="4559946"/>
            </a:xfrm>
            <a:prstGeom prst="rect">
              <a:avLst/>
            </a:prstGeom>
            <a:solidFill>
              <a:schemeClr val="accent4">
                <a:lumMod val="20000"/>
                <a:lumOff val="80000"/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pic>
          <p:nvPicPr>
            <p:cNvPr id="188" name="รูปภาพ 187">
              <a:extLst>
                <a:ext uri="{FF2B5EF4-FFF2-40B4-BE49-F238E27FC236}">
                  <a16:creationId xmlns:a16="http://schemas.microsoft.com/office/drawing/2014/main" id="{3A975BD1-6A44-4B4D-BF20-A47649259BB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594" y="228393"/>
              <a:ext cx="540000" cy="540000"/>
            </a:xfrm>
            <a:prstGeom prst="rect">
              <a:avLst/>
            </a:prstGeom>
          </p:spPr>
        </p:pic>
        <p:sp>
          <p:nvSpPr>
            <p:cNvPr id="189" name="สี่เหลี่ยมผืนผ้า 188">
              <a:extLst>
                <a:ext uri="{FF2B5EF4-FFF2-40B4-BE49-F238E27FC236}">
                  <a16:creationId xmlns:a16="http://schemas.microsoft.com/office/drawing/2014/main" id="{2A0EFDED-CD43-4A69-8C81-388D9AF38D49}"/>
                </a:ext>
              </a:extLst>
            </p:cNvPr>
            <p:cNvSpPr/>
            <p:nvPr/>
          </p:nvSpPr>
          <p:spPr>
            <a:xfrm>
              <a:off x="1114535" y="192155"/>
              <a:ext cx="7015062" cy="7848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altLang="ko-KR" sz="4500" b="1" u="sng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การเกิดปฏิกิริยาเคมี </a:t>
              </a:r>
              <a:r>
                <a:rPr lang="en-US" altLang="ko-KR" sz="45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(chemical reaction)</a:t>
              </a:r>
              <a:endParaRPr lang="th-TH" sz="4500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2" name="สี่เหลี่ยมผืนผ้า 1">
              <a:extLst>
                <a:ext uri="{FF2B5EF4-FFF2-40B4-BE49-F238E27FC236}">
                  <a16:creationId xmlns:a16="http://schemas.microsoft.com/office/drawing/2014/main" id="{78D6FE71-7293-48DB-BF24-7C903C180933}"/>
                </a:ext>
              </a:extLst>
            </p:cNvPr>
            <p:cNvSpPr/>
            <p:nvPr/>
          </p:nvSpPr>
          <p:spPr>
            <a:xfrm>
              <a:off x="443960" y="859731"/>
              <a:ext cx="8485872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h-TH" sz="26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ตัวอย่างเช่น ปฏิกิริยาระหว่างแก๊สไฮโดรเจนกับแก๊สออกซิเจนได้น้ำเป็นผลิตภัณฑ์</a:t>
              </a:r>
            </a:p>
          </p:txBody>
        </p:sp>
        <p:sp>
          <p:nvSpPr>
            <p:cNvPr id="3" name="วงรี 2">
              <a:extLst>
                <a:ext uri="{FF2B5EF4-FFF2-40B4-BE49-F238E27FC236}">
                  <a16:creationId xmlns:a16="http://schemas.microsoft.com/office/drawing/2014/main" id="{47331FC9-5230-4A7B-B6FB-35C6E7A90F07}"/>
                </a:ext>
              </a:extLst>
            </p:cNvPr>
            <p:cNvSpPr/>
            <p:nvPr/>
          </p:nvSpPr>
          <p:spPr>
            <a:xfrm>
              <a:off x="1559146" y="1375951"/>
              <a:ext cx="547713" cy="547200"/>
            </a:xfrm>
            <a:prstGeom prst="ellipse">
              <a:avLst/>
            </a:prstGeom>
            <a:solidFill>
              <a:srgbClr val="02775A"/>
            </a:solidFill>
            <a:ln>
              <a:solidFill>
                <a:srgbClr val="99B5D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4" name="สี่เหลี่ยมผืนผ้า: มุมมน 3">
              <a:extLst>
                <a:ext uri="{FF2B5EF4-FFF2-40B4-BE49-F238E27FC236}">
                  <a16:creationId xmlns:a16="http://schemas.microsoft.com/office/drawing/2014/main" id="{90A82712-6041-42CA-A281-677BBD0B4524}"/>
                </a:ext>
              </a:extLst>
            </p:cNvPr>
            <p:cNvSpPr/>
            <p:nvPr/>
          </p:nvSpPr>
          <p:spPr>
            <a:xfrm>
              <a:off x="1000394" y="2033414"/>
              <a:ext cx="1693714" cy="406328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rgbClr val="3DADD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000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อะตอมของไฮโดรเจน</a:t>
              </a:r>
            </a:p>
          </p:txBody>
        </p:sp>
        <p:sp>
          <p:nvSpPr>
            <p:cNvPr id="227" name="วงรี 226">
              <a:extLst>
                <a:ext uri="{FF2B5EF4-FFF2-40B4-BE49-F238E27FC236}">
                  <a16:creationId xmlns:a16="http://schemas.microsoft.com/office/drawing/2014/main" id="{ECC1F9CB-11CE-4CF6-99F0-864E9A56F4DA}"/>
                </a:ext>
              </a:extLst>
            </p:cNvPr>
            <p:cNvSpPr/>
            <p:nvPr/>
          </p:nvSpPr>
          <p:spPr>
            <a:xfrm>
              <a:off x="1479331" y="2491122"/>
              <a:ext cx="720000" cy="720000"/>
            </a:xfrm>
            <a:prstGeom prst="ellipse">
              <a:avLst/>
            </a:prstGeom>
            <a:solidFill>
              <a:srgbClr val="F08A88"/>
            </a:solidFill>
            <a:ln>
              <a:solidFill>
                <a:srgbClr val="8D161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228" name="สี่เหลี่ยมผืนผ้า: มุมมน 227">
              <a:extLst>
                <a:ext uri="{FF2B5EF4-FFF2-40B4-BE49-F238E27FC236}">
                  <a16:creationId xmlns:a16="http://schemas.microsoft.com/office/drawing/2014/main" id="{8BDEA276-AA67-44DC-BF8C-8F25EA98992B}"/>
                </a:ext>
              </a:extLst>
            </p:cNvPr>
            <p:cNvSpPr/>
            <p:nvPr/>
          </p:nvSpPr>
          <p:spPr>
            <a:xfrm>
              <a:off x="1019102" y="3250117"/>
              <a:ext cx="1693714" cy="406328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rgbClr val="3DADD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000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อะตอมของออกซิเจน</a:t>
              </a:r>
            </a:p>
          </p:txBody>
        </p:sp>
        <p:sp>
          <p:nvSpPr>
            <p:cNvPr id="229" name="วงรี 228">
              <a:extLst>
                <a:ext uri="{FF2B5EF4-FFF2-40B4-BE49-F238E27FC236}">
                  <a16:creationId xmlns:a16="http://schemas.microsoft.com/office/drawing/2014/main" id="{7A152F84-D07B-42AE-90D4-7DD47D9D27AA}"/>
                </a:ext>
              </a:extLst>
            </p:cNvPr>
            <p:cNvSpPr/>
            <p:nvPr/>
          </p:nvSpPr>
          <p:spPr>
            <a:xfrm>
              <a:off x="2916833" y="1983855"/>
              <a:ext cx="547713" cy="547200"/>
            </a:xfrm>
            <a:prstGeom prst="ellipse">
              <a:avLst/>
            </a:prstGeom>
            <a:solidFill>
              <a:srgbClr val="02775A"/>
            </a:solidFill>
            <a:ln>
              <a:solidFill>
                <a:srgbClr val="99B5D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231" name="วงรี 230">
              <a:extLst>
                <a:ext uri="{FF2B5EF4-FFF2-40B4-BE49-F238E27FC236}">
                  <a16:creationId xmlns:a16="http://schemas.microsoft.com/office/drawing/2014/main" id="{C211B19B-B850-440B-8FE1-2476F7263D1B}"/>
                </a:ext>
              </a:extLst>
            </p:cNvPr>
            <p:cNvSpPr/>
            <p:nvPr/>
          </p:nvSpPr>
          <p:spPr>
            <a:xfrm>
              <a:off x="3375771" y="1961742"/>
              <a:ext cx="547713" cy="547200"/>
            </a:xfrm>
            <a:prstGeom prst="ellipse">
              <a:avLst/>
            </a:prstGeom>
            <a:solidFill>
              <a:srgbClr val="02775A"/>
            </a:solidFill>
            <a:ln>
              <a:solidFill>
                <a:srgbClr val="99B5D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232" name="วงรี 231">
              <a:extLst>
                <a:ext uri="{FF2B5EF4-FFF2-40B4-BE49-F238E27FC236}">
                  <a16:creationId xmlns:a16="http://schemas.microsoft.com/office/drawing/2014/main" id="{3685005B-0A99-4F34-8C2B-877AF24F0918}"/>
                </a:ext>
              </a:extLst>
            </p:cNvPr>
            <p:cNvSpPr/>
            <p:nvPr/>
          </p:nvSpPr>
          <p:spPr>
            <a:xfrm>
              <a:off x="2924966" y="2966699"/>
              <a:ext cx="547713" cy="547200"/>
            </a:xfrm>
            <a:prstGeom prst="ellipse">
              <a:avLst/>
            </a:prstGeom>
            <a:solidFill>
              <a:srgbClr val="02775A"/>
            </a:solidFill>
            <a:ln>
              <a:solidFill>
                <a:srgbClr val="99B5D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233" name="วงรี 232">
              <a:extLst>
                <a:ext uri="{FF2B5EF4-FFF2-40B4-BE49-F238E27FC236}">
                  <a16:creationId xmlns:a16="http://schemas.microsoft.com/office/drawing/2014/main" id="{79CF8799-B367-46BF-A069-77012FA118BD}"/>
                </a:ext>
              </a:extLst>
            </p:cNvPr>
            <p:cNvSpPr/>
            <p:nvPr/>
          </p:nvSpPr>
          <p:spPr>
            <a:xfrm>
              <a:off x="3362816" y="2966699"/>
              <a:ext cx="547713" cy="547200"/>
            </a:xfrm>
            <a:prstGeom prst="ellipse">
              <a:avLst/>
            </a:prstGeom>
            <a:solidFill>
              <a:srgbClr val="02775A"/>
            </a:solidFill>
            <a:ln>
              <a:solidFill>
                <a:srgbClr val="99B5D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234" name="วงรี 233">
              <a:extLst>
                <a:ext uri="{FF2B5EF4-FFF2-40B4-BE49-F238E27FC236}">
                  <a16:creationId xmlns:a16="http://schemas.microsoft.com/office/drawing/2014/main" id="{A1CDCC46-89CE-4482-85F8-A71A1A683297}"/>
                </a:ext>
              </a:extLst>
            </p:cNvPr>
            <p:cNvSpPr/>
            <p:nvPr/>
          </p:nvSpPr>
          <p:spPr>
            <a:xfrm>
              <a:off x="4546827" y="2403377"/>
              <a:ext cx="720000" cy="720000"/>
            </a:xfrm>
            <a:prstGeom prst="ellipse">
              <a:avLst/>
            </a:prstGeom>
            <a:solidFill>
              <a:srgbClr val="F08A88"/>
            </a:solidFill>
            <a:ln>
              <a:solidFill>
                <a:srgbClr val="8D161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235" name="วงรี 234">
              <a:extLst>
                <a:ext uri="{FF2B5EF4-FFF2-40B4-BE49-F238E27FC236}">
                  <a16:creationId xmlns:a16="http://schemas.microsoft.com/office/drawing/2014/main" id="{FBBC369A-FFF2-4965-9807-3D44889FD12C}"/>
                </a:ext>
              </a:extLst>
            </p:cNvPr>
            <p:cNvSpPr/>
            <p:nvPr/>
          </p:nvSpPr>
          <p:spPr>
            <a:xfrm>
              <a:off x="5080926" y="2395335"/>
              <a:ext cx="720000" cy="720000"/>
            </a:xfrm>
            <a:prstGeom prst="ellipse">
              <a:avLst/>
            </a:prstGeom>
            <a:solidFill>
              <a:srgbClr val="F08A88"/>
            </a:solidFill>
            <a:ln>
              <a:solidFill>
                <a:srgbClr val="8D161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238" name="วงรี 237">
              <a:extLst>
                <a:ext uri="{FF2B5EF4-FFF2-40B4-BE49-F238E27FC236}">
                  <a16:creationId xmlns:a16="http://schemas.microsoft.com/office/drawing/2014/main" id="{D16DC51A-F2B0-46B2-8814-C44FF337DC21}"/>
                </a:ext>
              </a:extLst>
            </p:cNvPr>
            <p:cNvSpPr/>
            <p:nvPr/>
          </p:nvSpPr>
          <p:spPr>
            <a:xfrm>
              <a:off x="6692167" y="1902289"/>
              <a:ext cx="547713" cy="547200"/>
            </a:xfrm>
            <a:prstGeom prst="ellipse">
              <a:avLst/>
            </a:prstGeom>
            <a:solidFill>
              <a:srgbClr val="02775A"/>
            </a:solidFill>
            <a:ln>
              <a:solidFill>
                <a:srgbClr val="99B5D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239" name="วงรี 238">
              <a:extLst>
                <a:ext uri="{FF2B5EF4-FFF2-40B4-BE49-F238E27FC236}">
                  <a16:creationId xmlns:a16="http://schemas.microsoft.com/office/drawing/2014/main" id="{A13805F1-39F1-414E-BA3E-A0EBCD907FEE}"/>
                </a:ext>
              </a:extLst>
            </p:cNvPr>
            <p:cNvSpPr/>
            <p:nvPr/>
          </p:nvSpPr>
          <p:spPr>
            <a:xfrm>
              <a:off x="7385311" y="1874514"/>
              <a:ext cx="547713" cy="547200"/>
            </a:xfrm>
            <a:prstGeom prst="ellipse">
              <a:avLst/>
            </a:prstGeom>
            <a:solidFill>
              <a:srgbClr val="02775A"/>
            </a:solidFill>
            <a:ln>
              <a:solidFill>
                <a:srgbClr val="99B5D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240" name="วงรี 239">
              <a:extLst>
                <a:ext uri="{FF2B5EF4-FFF2-40B4-BE49-F238E27FC236}">
                  <a16:creationId xmlns:a16="http://schemas.microsoft.com/office/drawing/2014/main" id="{3F665577-8C78-4DF7-A38F-5B73AFC936ED}"/>
                </a:ext>
              </a:extLst>
            </p:cNvPr>
            <p:cNvSpPr/>
            <p:nvPr/>
          </p:nvSpPr>
          <p:spPr>
            <a:xfrm>
              <a:off x="6941071" y="2039713"/>
              <a:ext cx="720000" cy="720000"/>
            </a:xfrm>
            <a:prstGeom prst="ellipse">
              <a:avLst/>
            </a:prstGeom>
            <a:solidFill>
              <a:srgbClr val="F08A88"/>
            </a:solidFill>
            <a:ln>
              <a:solidFill>
                <a:srgbClr val="8D161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241" name="วงรี 240">
              <a:extLst>
                <a:ext uri="{FF2B5EF4-FFF2-40B4-BE49-F238E27FC236}">
                  <a16:creationId xmlns:a16="http://schemas.microsoft.com/office/drawing/2014/main" id="{466D5068-35FE-4D58-9B1B-4AE67AF63D70}"/>
                </a:ext>
              </a:extLst>
            </p:cNvPr>
            <p:cNvSpPr/>
            <p:nvPr/>
          </p:nvSpPr>
          <p:spPr>
            <a:xfrm>
              <a:off x="6688116" y="3008496"/>
              <a:ext cx="547713" cy="547200"/>
            </a:xfrm>
            <a:prstGeom prst="ellipse">
              <a:avLst/>
            </a:prstGeom>
            <a:solidFill>
              <a:srgbClr val="02775A"/>
            </a:solidFill>
            <a:ln>
              <a:solidFill>
                <a:srgbClr val="99B5D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242" name="วงรี 241">
              <a:extLst>
                <a:ext uri="{FF2B5EF4-FFF2-40B4-BE49-F238E27FC236}">
                  <a16:creationId xmlns:a16="http://schemas.microsoft.com/office/drawing/2014/main" id="{6D972AFA-3D88-4809-BCBE-8D676664A169}"/>
                </a:ext>
              </a:extLst>
            </p:cNvPr>
            <p:cNvSpPr/>
            <p:nvPr/>
          </p:nvSpPr>
          <p:spPr>
            <a:xfrm>
              <a:off x="7381260" y="2980721"/>
              <a:ext cx="547713" cy="547200"/>
            </a:xfrm>
            <a:prstGeom prst="ellipse">
              <a:avLst/>
            </a:prstGeom>
            <a:solidFill>
              <a:srgbClr val="02775A"/>
            </a:solidFill>
            <a:ln>
              <a:solidFill>
                <a:srgbClr val="99B5D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243" name="วงรี 242">
              <a:extLst>
                <a:ext uri="{FF2B5EF4-FFF2-40B4-BE49-F238E27FC236}">
                  <a16:creationId xmlns:a16="http://schemas.microsoft.com/office/drawing/2014/main" id="{BE86A683-009A-4263-9F08-88CF26B9CC47}"/>
                </a:ext>
              </a:extLst>
            </p:cNvPr>
            <p:cNvSpPr/>
            <p:nvPr/>
          </p:nvSpPr>
          <p:spPr>
            <a:xfrm>
              <a:off x="6937020" y="3145920"/>
              <a:ext cx="720000" cy="720000"/>
            </a:xfrm>
            <a:prstGeom prst="ellipse">
              <a:avLst/>
            </a:prstGeom>
            <a:solidFill>
              <a:srgbClr val="F08A88"/>
            </a:solidFill>
            <a:ln>
              <a:solidFill>
                <a:srgbClr val="8D161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5" name="กากบาท 4">
              <a:extLst>
                <a:ext uri="{FF2B5EF4-FFF2-40B4-BE49-F238E27FC236}">
                  <a16:creationId xmlns:a16="http://schemas.microsoft.com/office/drawing/2014/main" id="{3AED46F3-0039-44AE-B997-186614A0AD2A}"/>
                </a:ext>
              </a:extLst>
            </p:cNvPr>
            <p:cNvSpPr/>
            <p:nvPr/>
          </p:nvSpPr>
          <p:spPr>
            <a:xfrm>
              <a:off x="4003302" y="2541668"/>
              <a:ext cx="355479" cy="351436"/>
            </a:xfrm>
            <a:prstGeom prst="plus">
              <a:avLst>
                <a:gd name="adj" fmla="val 31051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6" name="ลูกศร: ขวา 5">
              <a:extLst>
                <a:ext uri="{FF2B5EF4-FFF2-40B4-BE49-F238E27FC236}">
                  <a16:creationId xmlns:a16="http://schemas.microsoft.com/office/drawing/2014/main" id="{5683E4BA-C141-4BC2-AEDC-CE87DBE09CAE}"/>
                </a:ext>
              </a:extLst>
            </p:cNvPr>
            <p:cNvSpPr/>
            <p:nvPr/>
          </p:nvSpPr>
          <p:spPr>
            <a:xfrm>
              <a:off x="5950350" y="2572700"/>
              <a:ext cx="647797" cy="313463"/>
            </a:xfrm>
            <a:prstGeom prst="rightArrow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cxnSp>
          <p:nvCxnSpPr>
            <p:cNvPr id="244" name="ตัวเชื่อมต่อตรง 243">
              <a:extLst>
                <a:ext uri="{FF2B5EF4-FFF2-40B4-BE49-F238E27FC236}">
                  <a16:creationId xmlns:a16="http://schemas.microsoft.com/office/drawing/2014/main" id="{64A71AB6-E822-46F4-BB07-290D61F599D0}"/>
                </a:ext>
              </a:extLst>
            </p:cNvPr>
            <p:cNvCxnSpPr/>
            <p:nvPr/>
          </p:nvCxnSpPr>
          <p:spPr>
            <a:xfrm>
              <a:off x="2804784" y="1409044"/>
              <a:ext cx="0" cy="3420000"/>
            </a:xfrm>
            <a:prstGeom prst="line">
              <a:avLst/>
            </a:prstGeom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5" name="สี่เหลี่ยมผืนผ้า: มุมมน 244">
              <a:extLst>
                <a:ext uri="{FF2B5EF4-FFF2-40B4-BE49-F238E27FC236}">
                  <a16:creationId xmlns:a16="http://schemas.microsoft.com/office/drawing/2014/main" id="{BCFA20BF-0837-4447-BA79-6AD3B76385AC}"/>
                </a:ext>
              </a:extLst>
            </p:cNvPr>
            <p:cNvSpPr/>
            <p:nvPr/>
          </p:nvSpPr>
          <p:spPr>
            <a:xfrm>
              <a:off x="2908440" y="1407249"/>
              <a:ext cx="1015044" cy="406328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rgbClr val="3DADD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200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สารตั้งต้น</a:t>
              </a:r>
            </a:p>
          </p:txBody>
        </p:sp>
        <p:sp>
          <p:nvSpPr>
            <p:cNvPr id="246" name="สี่เหลี่ยมผืนผ้า: มุมมน 245">
              <a:extLst>
                <a:ext uri="{FF2B5EF4-FFF2-40B4-BE49-F238E27FC236}">
                  <a16:creationId xmlns:a16="http://schemas.microsoft.com/office/drawing/2014/main" id="{5C237401-05EF-41F3-A9D5-353844816B5C}"/>
                </a:ext>
              </a:extLst>
            </p:cNvPr>
            <p:cNvSpPr/>
            <p:nvPr/>
          </p:nvSpPr>
          <p:spPr>
            <a:xfrm>
              <a:off x="4656804" y="1431451"/>
              <a:ext cx="1015044" cy="406328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rgbClr val="3DADD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200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สารตั้งต้น</a:t>
              </a:r>
            </a:p>
          </p:txBody>
        </p:sp>
        <p:sp>
          <p:nvSpPr>
            <p:cNvPr id="247" name="สี่เหลี่ยมผืนผ้า: มุมมน 246">
              <a:extLst>
                <a:ext uri="{FF2B5EF4-FFF2-40B4-BE49-F238E27FC236}">
                  <a16:creationId xmlns:a16="http://schemas.microsoft.com/office/drawing/2014/main" id="{C07997B2-F402-43DB-84BB-8F0E3C721DD7}"/>
                </a:ext>
              </a:extLst>
            </p:cNvPr>
            <p:cNvSpPr/>
            <p:nvPr/>
          </p:nvSpPr>
          <p:spPr>
            <a:xfrm>
              <a:off x="6808204" y="1424495"/>
              <a:ext cx="1015044" cy="406328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rgbClr val="3DADD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200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ผลิตภัณฑ์</a:t>
              </a:r>
            </a:p>
          </p:txBody>
        </p:sp>
        <p:sp>
          <p:nvSpPr>
            <p:cNvPr id="248" name="สี่เหลี่ยมผืนผ้า: มุมมน 247">
              <a:extLst>
                <a:ext uri="{FF2B5EF4-FFF2-40B4-BE49-F238E27FC236}">
                  <a16:creationId xmlns:a16="http://schemas.microsoft.com/office/drawing/2014/main" id="{3F6FA269-689F-45EF-965E-8EB88685B6E7}"/>
                </a:ext>
              </a:extLst>
            </p:cNvPr>
            <p:cNvSpPr/>
            <p:nvPr/>
          </p:nvSpPr>
          <p:spPr>
            <a:xfrm>
              <a:off x="2972672" y="3931387"/>
              <a:ext cx="1391760" cy="406328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200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แก๊สไฮโดรเจน</a:t>
              </a:r>
            </a:p>
          </p:txBody>
        </p:sp>
        <p:sp>
          <p:nvSpPr>
            <p:cNvPr id="249" name="สี่เหลี่ยมผืนผ้า: มุมมน 248">
              <a:extLst>
                <a:ext uri="{FF2B5EF4-FFF2-40B4-BE49-F238E27FC236}">
                  <a16:creationId xmlns:a16="http://schemas.microsoft.com/office/drawing/2014/main" id="{80FABCD2-E0B4-4AB1-818C-00ABE00EB733}"/>
                </a:ext>
              </a:extLst>
            </p:cNvPr>
            <p:cNvSpPr/>
            <p:nvPr/>
          </p:nvSpPr>
          <p:spPr>
            <a:xfrm>
              <a:off x="4708992" y="3923780"/>
              <a:ext cx="1391760" cy="406328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200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แก๊สออกซิเจน</a:t>
              </a:r>
            </a:p>
          </p:txBody>
        </p:sp>
        <p:sp>
          <p:nvSpPr>
            <p:cNvPr id="250" name="สี่เหลี่ยมผืนผ้า: มุมมน 249">
              <a:extLst>
                <a:ext uri="{FF2B5EF4-FFF2-40B4-BE49-F238E27FC236}">
                  <a16:creationId xmlns:a16="http://schemas.microsoft.com/office/drawing/2014/main" id="{60D97423-EC8F-4B93-AAE6-AB6183EC5B9F}"/>
                </a:ext>
              </a:extLst>
            </p:cNvPr>
            <p:cNvSpPr/>
            <p:nvPr/>
          </p:nvSpPr>
          <p:spPr>
            <a:xfrm>
              <a:off x="6737744" y="3928379"/>
              <a:ext cx="1391760" cy="406328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200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น้ำ</a:t>
              </a:r>
            </a:p>
          </p:txBody>
        </p:sp>
        <p:sp>
          <p:nvSpPr>
            <p:cNvPr id="8" name="สี่เหลี่ยมผืนผ้า 7">
              <a:extLst>
                <a:ext uri="{FF2B5EF4-FFF2-40B4-BE49-F238E27FC236}">
                  <a16:creationId xmlns:a16="http://schemas.microsoft.com/office/drawing/2014/main" id="{47831747-772F-4431-B5B5-8D8507177A7C}"/>
                </a:ext>
              </a:extLst>
            </p:cNvPr>
            <p:cNvSpPr/>
            <p:nvPr/>
          </p:nvSpPr>
          <p:spPr>
            <a:xfrm>
              <a:off x="3001986" y="4457029"/>
              <a:ext cx="5040314" cy="390302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251" name="สี่เหลี่ยมผืนผ้า 250">
              <a:extLst>
                <a:ext uri="{FF2B5EF4-FFF2-40B4-BE49-F238E27FC236}">
                  <a16:creationId xmlns:a16="http://schemas.microsoft.com/office/drawing/2014/main" id="{2E937F59-F429-4163-9E98-C6DAF8C998AB}"/>
                </a:ext>
              </a:extLst>
            </p:cNvPr>
            <p:cNvSpPr/>
            <p:nvPr/>
          </p:nvSpPr>
          <p:spPr>
            <a:xfrm>
              <a:off x="3569473" y="4330884"/>
              <a:ext cx="472738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h-TH" sz="36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2H</a:t>
              </a:r>
              <a:r>
                <a:rPr lang="th-TH" sz="3600" b="1" baseline="-20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2</a:t>
              </a:r>
              <a:r>
                <a:rPr lang="th-TH" sz="36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   +    O</a:t>
              </a:r>
              <a:r>
                <a:rPr lang="th-TH" sz="3600" b="1" baseline="-20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2</a:t>
              </a:r>
              <a:r>
                <a:rPr lang="th-TH" sz="36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    →    2H</a:t>
              </a:r>
              <a:r>
                <a:rPr lang="th-TH" sz="3600" b="1" baseline="-20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2</a:t>
              </a:r>
              <a:r>
                <a:rPr lang="th-TH" sz="36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O</a:t>
              </a:r>
              <a:endParaRPr lang="th-TH" sz="3000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9" name="สี่เหลี่ยมผืนผ้า 8">
              <a:extLst>
                <a:ext uri="{FF2B5EF4-FFF2-40B4-BE49-F238E27FC236}">
                  <a16:creationId xmlns:a16="http://schemas.microsoft.com/office/drawing/2014/main" id="{0D83CACC-BDC1-47E5-9FAB-0A7BABB6DBDF}"/>
                </a:ext>
              </a:extLst>
            </p:cNvPr>
            <p:cNvSpPr/>
            <p:nvPr/>
          </p:nvSpPr>
          <p:spPr>
            <a:xfrm>
              <a:off x="423563" y="4432705"/>
              <a:ext cx="2295819" cy="430887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r>
                <a:rPr lang="th-TH" sz="22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เขียนสมการเคมีได้เป็น </a:t>
              </a:r>
              <a:endParaRPr lang="th-TH" sz="2200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252" name="สี่เหลี่ยมผืนผ้า 251">
              <a:extLst>
                <a:ext uri="{FF2B5EF4-FFF2-40B4-BE49-F238E27FC236}">
                  <a16:creationId xmlns:a16="http://schemas.microsoft.com/office/drawing/2014/main" id="{5DFBFDE0-FF84-4B40-9A93-439FC0661E42}"/>
                </a:ext>
              </a:extLst>
            </p:cNvPr>
            <p:cNvSpPr/>
            <p:nvPr/>
          </p:nvSpPr>
          <p:spPr>
            <a:xfrm>
              <a:off x="423562" y="3923059"/>
              <a:ext cx="2295819" cy="430887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r>
                <a:rPr lang="th-TH" sz="22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เขียนสมการข้อความได้เป็น </a:t>
              </a:r>
              <a:endParaRPr lang="th-TH" sz="2200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0" name="สี่เหลี่ยมผืนผ้า 9">
              <a:extLst>
                <a:ext uri="{FF2B5EF4-FFF2-40B4-BE49-F238E27FC236}">
                  <a16:creationId xmlns:a16="http://schemas.microsoft.com/office/drawing/2014/main" id="{ED92A824-9798-4994-A870-1814AB059A46}"/>
                </a:ext>
              </a:extLst>
            </p:cNvPr>
            <p:cNvSpPr/>
            <p:nvPr/>
          </p:nvSpPr>
          <p:spPr>
            <a:xfrm>
              <a:off x="4347822" y="3827884"/>
              <a:ext cx="377026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36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+</a:t>
              </a:r>
              <a:endParaRPr lang="th-TH" sz="3600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1" name="สี่เหลี่ยมผืนผ้า 10">
              <a:extLst>
                <a:ext uri="{FF2B5EF4-FFF2-40B4-BE49-F238E27FC236}">
                  <a16:creationId xmlns:a16="http://schemas.microsoft.com/office/drawing/2014/main" id="{5392B1F1-C573-439F-ACC3-4FA5CDCADCF7}"/>
                </a:ext>
              </a:extLst>
            </p:cNvPr>
            <p:cNvSpPr/>
            <p:nvPr/>
          </p:nvSpPr>
          <p:spPr>
            <a:xfrm>
              <a:off x="6078199" y="3834131"/>
              <a:ext cx="646331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36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→</a:t>
              </a:r>
              <a:endParaRPr lang="th-TH" sz="3600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pic>
          <p:nvPicPr>
            <p:cNvPr id="13" name="รูปภาพ 12">
              <a:extLst>
                <a:ext uri="{FF2B5EF4-FFF2-40B4-BE49-F238E27FC236}">
                  <a16:creationId xmlns:a16="http://schemas.microsoft.com/office/drawing/2014/main" id="{DB65B418-5547-4EB6-AFAD-94A443098D9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924" y="902820"/>
              <a:ext cx="540000" cy="54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210244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80832C16-0A5E-45EA-ACB5-57F74C3A1BD9}"/>
              </a:ext>
            </a:extLst>
          </p:cNvPr>
          <p:cNvGrpSpPr/>
          <p:nvPr/>
        </p:nvGrpSpPr>
        <p:grpSpPr>
          <a:xfrm>
            <a:off x="-24524" y="-71791"/>
            <a:ext cx="9188286" cy="5702962"/>
            <a:chOff x="-24524" y="-71791"/>
            <a:chExt cx="9188286" cy="5702962"/>
          </a:xfrm>
        </p:grpSpPr>
        <p:sp>
          <p:nvSpPr>
            <p:cNvPr id="124" name="วงรี 123">
              <a:extLst>
                <a:ext uri="{FF2B5EF4-FFF2-40B4-BE49-F238E27FC236}">
                  <a16:creationId xmlns:a16="http://schemas.microsoft.com/office/drawing/2014/main" id="{4D749C6A-B85E-4128-A4F5-3C008CE3256F}"/>
                </a:ext>
              </a:extLst>
            </p:cNvPr>
            <p:cNvSpPr/>
            <p:nvPr/>
          </p:nvSpPr>
          <p:spPr>
            <a:xfrm rot="2025166">
              <a:off x="4547239" y="3641871"/>
              <a:ext cx="1654232" cy="1528124"/>
            </a:xfrm>
            <a:prstGeom prst="ellipse">
              <a:avLst/>
            </a:prstGeom>
            <a:pattFill prst="dkHorz">
              <a:fgClr>
                <a:srgbClr val="3DADD4"/>
              </a:fgClr>
              <a:bgClr>
                <a:schemeClr val="accent5">
                  <a:lumMod val="40000"/>
                  <a:lumOff val="6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23" name="วงรี 122">
              <a:extLst>
                <a:ext uri="{FF2B5EF4-FFF2-40B4-BE49-F238E27FC236}">
                  <a16:creationId xmlns:a16="http://schemas.microsoft.com/office/drawing/2014/main" id="{4547BB5D-980C-49C6-8DD2-5EBB553E6D2E}"/>
                </a:ext>
              </a:extLst>
            </p:cNvPr>
            <p:cNvSpPr/>
            <p:nvPr/>
          </p:nvSpPr>
          <p:spPr>
            <a:xfrm rot="2025166">
              <a:off x="248763" y="2075931"/>
              <a:ext cx="1654232" cy="1528124"/>
            </a:xfrm>
            <a:prstGeom prst="ellipse">
              <a:avLst/>
            </a:prstGeom>
            <a:pattFill prst="dkHorz">
              <a:fgClr>
                <a:srgbClr val="3DADD4"/>
              </a:fgClr>
              <a:bgClr>
                <a:schemeClr val="accent5">
                  <a:lumMod val="40000"/>
                  <a:lumOff val="6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22" name="วงรี 121">
              <a:extLst>
                <a:ext uri="{FF2B5EF4-FFF2-40B4-BE49-F238E27FC236}">
                  <a16:creationId xmlns:a16="http://schemas.microsoft.com/office/drawing/2014/main" id="{136E3BA7-F06D-4AEC-9D6F-42B890E5616A}"/>
                </a:ext>
              </a:extLst>
            </p:cNvPr>
            <p:cNvSpPr/>
            <p:nvPr/>
          </p:nvSpPr>
          <p:spPr>
            <a:xfrm rot="2025166">
              <a:off x="6990495" y="1782658"/>
              <a:ext cx="1654232" cy="1528124"/>
            </a:xfrm>
            <a:prstGeom prst="ellipse">
              <a:avLst/>
            </a:prstGeom>
            <a:pattFill prst="dkHorz">
              <a:fgClr>
                <a:srgbClr val="3DADD4"/>
              </a:fgClr>
              <a:bgClr>
                <a:schemeClr val="accent5">
                  <a:lumMod val="40000"/>
                  <a:lumOff val="6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grpSp>
          <p:nvGrpSpPr>
            <p:cNvPr id="25" name="กลุ่ม 24">
              <a:extLst>
                <a:ext uri="{FF2B5EF4-FFF2-40B4-BE49-F238E27FC236}">
                  <a16:creationId xmlns:a16="http://schemas.microsoft.com/office/drawing/2014/main" id="{C3AE868D-FBBA-4B74-B214-3D8230C10F4E}"/>
                </a:ext>
              </a:extLst>
            </p:cNvPr>
            <p:cNvGrpSpPr/>
            <p:nvPr/>
          </p:nvGrpSpPr>
          <p:grpSpPr>
            <a:xfrm>
              <a:off x="-24524" y="-71791"/>
              <a:ext cx="5503933" cy="4625727"/>
              <a:chOff x="-13854" y="-53779"/>
              <a:chExt cx="5988928" cy="5448712"/>
            </a:xfrm>
            <a:gradFill>
              <a:gsLst>
                <a:gs pos="0">
                  <a:srgbClr val="FEE882"/>
                </a:gs>
                <a:gs pos="73000">
                  <a:srgbClr val="FEE882"/>
                </a:gs>
                <a:gs pos="100000">
                  <a:srgbClr val="FEE882"/>
                </a:gs>
              </a:gsLst>
              <a:path path="circle">
                <a:fillToRect l="50000" t="50000" r="50000" b="50000"/>
              </a:path>
            </a:gradFill>
          </p:grpSpPr>
          <p:sp>
            <p:nvSpPr>
              <p:cNvPr id="24" name="รูปแบบอิสระ: รูปร่าง 23">
                <a:extLst>
                  <a:ext uri="{FF2B5EF4-FFF2-40B4-BE49-F238E27FC236}">
                    <a16:creationId xmlns:a16="http://schemas.microsoft.com/office/drawing/2014/main" id="{8532D37F-FCA3-4BF8-BDEE-30A101219801}"/>
                  </a:ext>
                </a:extLst>
              </p:cNvPr>
              <p:cNvSpPr/>
              <p:nvPr/>
            </p:nvSpPr>
            <p:spPr>
              <a:xfrm>
                <a:off x="-13854" y="415635"/>
                <a:ext cx="3654961" cy="4979298"/>
              </a:xfrm>
              <a:custGeom>
                <a:avLst/>
                <a:gdLst>
                  <a:gd name="connsiteX0" fmla="*/ 3034146 w 3034146"/>
                  <a:gd name="connsiteY0" fmla="*/ 0 h 4724400"/>
                  <a:gd name="connsiteX1" fmla="*/ 1676400 w 3034146"/>
                  <a:gd name="connsiteY1" fmla="*/ 1939636 h 4724400"/>
                  <a:gd name="connsiteX2" fmla="*/ 831273 w 3034146"/>
                  <a:gd name="connsiteY2" fmla="*/ 2521527 h 4724400"/>
                  <a:gd name="connsiteX3" fmla="*/ 498764 w 3034146"/>
                  <a:gd name="connsiteY3" fmla="*/ 4322618 h 4724400"/>
                  <a:gd name="connsiteX4" fmla="*/ 13855 w 3034146"/>
                  <a:gd name="connsiteY4" fmla="*/ 4724400 h 4724400"/>
                  <a:gd name="connsiteX5" fmla="*/ 0 w 3034146"/>
                  <a:gd name="connsiteY5" fmla="*/ 41564 h 4724400"/>
                  <a:gd name="connsiteX6" fmla="*/ 3034146 w 3034146"/>
                  <a:gd name="connsiteY6" fmla="*/ 0 h 4724400"/>
                  <a:gd name="connsiteX0" fmla="*/ 3034146 w 3034146"/>
                  <a:gd name="connsiteY0" fmla="*/ 0 h 5021667"/>
                  <a:gd name="connsiteX1" fmla="*/ 1676400 w 3034146"/>
                  <a:gd name="connsiteY1" fmla="*/ 1939636 h 5021667"/>
                  <a:gd name="connsiteX2" fmla="*/ 831273 w 3034146"/>
                  <a:gd name="connsiteY2" fmla="*/ 2521527 h 5021667"/>
                  <a:gd name="connsiteX3" fmla="*/ 498764 w 3034146"/>
                  <a:gd name="connsiteY3" fmla="*/ 4322618 h 5021667"/>
                  <a:gd name="connsiteX4" fmla="*/ 13855 w 3034146"/>
                  <a:gd name="connsiteY4" fmla="*/ 4724400 h 5021667"/>
                  <a:gd name="connsiteX5" fmla="*/ 0 w 3034146"/>
                  <a:gd name="connsiteY5" fmla="*/ 41564 h 5021667"/>
                  <a:gd name="connsiteX6" fmla="*/ 3034146 w 3034146"/>
                  <a:gd name="connsiteY6" fmla="*/ 0 h 5021667"/>
                  <a:gd name="connsiteX0" fmla="*/ 3034146 w 3034146"/>
                  <a:gd name="connsiteY0" fmla="*/ 0 h 5021667"/>
                  <a:gd name="connsiteX1" fmla="*/ 1676400 w 3034146"/>
                  <a:gd name="connsiteY1" fmla="*/ 1939636 h 5021667"/>
                  <a:gd name="connsiteX2" fmla="*/ 831273 w 3034146"/>
                  <a:gd name="connsiteY2" fmla="*/ 2521527 h 5021667"/>
                  <a:gd name="connsiteX3" fmla="*/ 498764 w 3034146"/>
                  <a:gd name="connsiteY3" fmla="*/ 4322618 h 5021667"/>
                  <a:gd name="connsiteX4" fmla="*/ 13855 w 3034146"/>
                  <a:gd name="connsiteY4" fmla="*/ 4724400 h 5021667"/>
                  <a:gd name="connsiteX5" fmla="*/ 0 w 3034146"/>
                  <a:gd name="connsiteY5" fmla="*/ 41564 h 5021667"/>
                  <a:gd name="connsiteX6" fmla="*/ 3034146 w 3034146"/>
                  <a:gd name="connsiteY6" fmla="*/ 0 h 5021667"/>
                  <a:gd name="connsiteX0" fmla="*/ 3034146 w 3073956"/>
                  <a:gd name="connsiteY0" fmla="*/ 0 h 5021667"/>
                  <a:gd name="connsiteX1" fmla="*/ 1676400 w 3073956"/>
                  <a:gd name="connsiteY1" fmla="*/ 1939636 h 5021667"/>
                  <a:gd name="connsiteX2" fmla="*/ 831273 w 3073956"/>
                  <a:gd name="connsiteY2" fmla="*/ 2521527 h 5021667"/>
                  <a:gd name="connsiteX3" fmla="*/ 498764 w 3073956"/>
                  <a:gd name="connsiteY3" fmla="*/ 4322618 h 5021667"/>
                  <a:gd name="connsiteX4" fmla="*/ 13855 w 3073956"/>
                  <a:gd name="connsiteY4" fmla="*/ 4724400 h 5021667"/>
                  <a:gd name="connsiteX5" fmla="*/ 0 w 3073956"/>
                  <a:gd name="connsiteY5" fmla="*/ 41564 h 5021667"/>
                  <a:gd name="connsiteX6" fmla="*/ 3034146 w 3073956"/>
                  <a:gd name="connsiteY6" fmla="*/ 0 h 5021667"/>
                  <a:gd name="connsiteX0" fmla="*/ 3034146 w 3101237"/>
                  <a:gd name="connsiteY0" fmla="*/ 0 h 5021667"/>
                  <a:gd name="connsiteX1" fmla="*/ 2286000 w 3101237"/>
                  <a:gd name="connsiteY1" fmla="*/ 2119745 h 5021667"/>
                  <a:gd name="connsiteX2" fmla="*/ 831273 w 3101237"/>
                  <a:gd name="connsiteY2" fmla="*/ 2521527 h 5021667"/>
                  <a:gd name="connsiteX3" fmla="*/ 498764 w 3101237"/>
                  <a:gd name="connsiteY3" fmla="*/ 4322618 h 5021667"/>
                  <a:gd name="connsiteX4" fmla="*/ 13855 w 3101237"/>
                  <a:gd name="connsiteY4" fmla="*/ 4724400 h 5021667"/>
                  <a:gd name="connsiteX5" fmla="*/ 0 w 3101237"/>
                  <a:gd name="connsiteY5" fmla="*/ 41564 h 5021667"/>
                  <a:gd name="connsiteX6" fmla="*/ 3034146 w 3101237"/>
                  <a:gd name="connsiteY6" fmla="*/ 0 h 5021667"/>
                  <a:gd name="connsiteX0" fmla="*/ 3740728 w 3780989"/>
                  <a:gd name="connsiteY0" fmla="*/ 13854 h 4980103"/>
                  <a:gd name="connsiteX1" fmla="*/ 2286000 w 3780989"/>
                  <a:gd name="connsiteY1" fmla="*/ 2078181 h 4980103"/>
                  <a:gd name="connsiteX2" fmla="*/ 831273 w 3780989"/>
                  <a:gd name="connsiteY2" fmla="*/ 2479963 h 4980103"/>
                  <a:gd name="connsiteX3" fmla="*/ 498764 w 3780989"/>
                  <a:gd name="connsiteY3" fmla="*/ 4281054 h 4980103"/>
                  <a:gd name="connsiteX4" fmla="*/ 13855 w 3780989"/>
                  <a:gd name="connsiteY4" fmla="*/ 4682836 h 4980103"/>
                  <a:gd name="connsiteX5" fmla="*/ 0 w 3780989"/>
                  <a:gd name="connsiteY5" fmla="*/ 0 h 4980103"/>
                  <a:gd name="connsiteX6" fmla="*/ 3740728 w 3780989"/>
                  <a:gd name="connsiteY6" fmla="*/ 13854 h 4980103"/>
                  <a:gd name="connsiteX0" fmla="*/ 3740728 w 3803936"/>
                  <a:gd name="connsiteY0" fmla="*/ 13854 h 4980103"/>
                  <a:gd name="connsiteX1" fmla="*/ 2826327 w 3803936"/>
                  <a:gd name="connsiteY1" fmla="*/ 1884217 h 4980103"/>
                  <a:gd name="connsiteX2" fmla="*/ 831273 w 3803936"/>
                  <a:gd name="connsiteY2" fmla="*/ 2479963 h 4980103"/>
                  <a:gd name="connsiteX3" fmla="*/ 498764 w 3803936"/>
                  <a:gd name="connsiteY3" fmla="*/ 4281054 h 4980103"/>
                  <a:gd name="connsiteX4" fmla="*/ 13855 w 3803936"/>
                  <a:gd name="connsiteY4" fmla="*/ 4682836 h 4980103"/>
                  <a:gd name="connsiteX5" fmla="*/ 0 w 3803936"/>
                  <a:gd name="connsiteY5" fmla="*/ 0 h 4980103"/>
                  <a:gd name="connsiteX6" fmla="*/ 3740728 w 3803936"/>
                  <a:gd name="connsiteY6" fmla="*/ 13854 h 4980103"/>
                  <a:gd name="connsiteX0" fmla="*/ 3740728 w 3819518"/>
                  <a:gd name="connsiteY0" fmla="*/ 13854 h 4980103"/>
                  <a:gd name="connsiteX1" fmla="*/ 2826327 w 3819518"/>
                  <a:gd name="connsiteY1" fmla="*/ 1884217 h 4980103"/>
                  <a:gd name="connsiteX2" fmla="*/ 831273 w 3819518"/>
                  <a:gd name="connsiteY2" fmla="*/ 2479963 h 4980103"/>
                  <a:gd name="connsiteX3" fmla="*/ 498764 w 3819518"/>
                  <a:gd name="connsiteY3" fmla="*/ 4281054 h 4980103"/>
                  <a:gd name="connsiteX4" fmla="*/ 13855 w 3819518"/>
                  <a:gd name="connsiteY4" fmla="*/ 4682836 h 4980103"/>
                  <a:gd name="connsiteX5" fmla="*/ 0 w 3819518"/>
                  <a:gd name="connsiteY5" fmla="*/ 0 h 4980103"/>
                  <a:gd name="connsiteX6" fmla="*/ 3740728 w 3819518"/>
                  <a:gd name="connsiteY6" fmla="*/ 13854 h 4980103"/>
                  <a:gd name="connsiteX0" fmla="*/ 3699165 w 3764759"/>
                  <a:gd name="connsiteY0" fmla="*/ 0 h 4980103"/>
                  <a:gd name="connsiteX1" fmla="*/ 2826327 w 3764759"/>
                  <a:gd name="connsiteY1" fmla="*/ 1884217 h 4980103"/>
                  <a:gd name="connsiteX2" fmla="*/ 831273 w 3764759"/>
                  <a:gd name="connsiteY2" fmla="*/ 2479963 h 4980103"/>
                  <a:gd name="connsiteX3" fmla="*/ 498764 w 3764759"/>
                  <a:gd name="connsiteY3" fmla="*/ 4281054 h 4980103"/>
                  <a:gd name="connsiteX4" fmla="*/ 13855 w 3764759"/>
                  <a:gd name="connsiteY4" fmla="*/ 4682836 h 4980103"/>
                  <a:gd name="connsiteX5" fmla="*/ 0 w 3764759"/>
                  <a:gd name="connsiteY5" fmla="*/ 0 h 4980103"/>
                  <a:gd name="connsiteX6" fmla="*/ 3699165 w 3764759"/>
                  <a:gd name="connsiteY6" fmla="*/ 0 h 4980103"/>
                  <a:gd name="connsiteX0" fmla="*/ 3408220 w 3496956"/>
                  <a:gd name="connsiteY0" fmla="*/ 0 h 4993957"/>
                  <a:gd name="connsiteX1" fmla="*/ 2826327 w 3496956"/>
                  <a:gd name="connsiteY1" fmla="*/ 1898071 h 4993957"/>
                  <a:gd name="connsiteX2" fmla="*/ 831273 w 3496956"/>
                  <a:gd name="connsiteY2" fmla="*/ 2493817 h 4993957"/>
                  <a:gd name="connsiteX3" fmla="*/ 498764 w 3496956"/>
                  <a:gd name="connsiteY3" fmla="*/ 4294908 h 4993957"/>
                  <a:gd name="connsiteX4" fmla="*/ 13855 w 3496956"/>
                  <a:gd name="connsiteY4" fmla="*/ 4696690 h 4993957"/>
                  <a:gd name="connsiteX5" fmla="*/ 0 w 3496956"/>
                  <a:gd name="connsiteY5" fmla="*/ 13854 h 4993957"/>
                  <a:gd name="connsiteX6" fmla="*/ 3408220 w 3496956"/>
                  <a:gd name="connsiteY6" fmla="*/ 0 h 4993957"/>
                  <a:gd name="connsiteX0" fmla="*/ 3408220 w 3460882"/>
                  <a:gd name="connsiteY0" fmla="*/ 0 h 4993957"/>
                  <a:gd name="connsiteX1" fmla="*/ 2355272 w 3460882"/>
                  <a:gd name="connsiteY1" fmla="*/ 1787235 h 4993957"/>
                  <a:gd name="connsiteX2" fmla="*/ 831273 w 3460882"/>
                  <a:gd name="connsiteY2" fmla="*/ 2493817 h 4993957"/>
                  <a:gd name="connsiteX3" fmla="*/ 498764 w 3460882"/>
                  <a:gd name="connsiteY3" fmla="*/ 4294908 h 4993957"/>
                  <a:gd name="connsiteX4" fmla="*/ 13855 w 3460882"/>
                  <a:gd name="connsiteY4" fmla="*/ 4696690 h 4993957"/>
                  <a:gd name="connsiteX5" fmla="*/ 0 w 3460882"/>
                  <a:gd name="connsiteY5" fmla="*/ 13854 h 4993957"/>
                  <a:gd name="connsiteX6" fmla="*/ 3408220 w 3460882"/>
                  <a:gd name="connsiteY6" fmla="*/ 0 h 4993957"/>
                  <a:gd name="connsiteX0" fmla="*/ 3408220 w 3461814"/>
                  <a:gd name="connsiteY0" fmla="*/ 0 h 4997951"/>
                  <a:gd name="connsiteX1" fmla="*/ 2355272 w 3461814"/>
                  <a:gd name="connsiteY1" fmla="*/ 1787235 h 4997951"/>
                  <a:gd name="connsiteX2" fmla="*/ 706582 w 3461814"/>
                  <a:gd name="connsiteY2" fmla="*/ 2369126 h 4997951"/>
                  <a:gd name="connsiteX3" fmla="*/ 498764 w 3461814"/>
                  <a:gd name="connsiteY3" fmla="*/ 4294908 h 4997951"/>
                  <a:gd name="connsiteX4" fmla="*/ 13855 w 3461814"/>
                  <a:gd name="connsiteY4" fmla="*/ 4696690 h 4997951"/>
                  <a:gd name="connsiteX5" fmla="*/ 0 w 3461814"/>
                  <a:gd name="connsiteY5" fmla="*/ 13854 h 4997951"/>
                  <a:gd name="connsiteX6" fmla="*/ 3408220 w 3461814"/>
                  <a:gd name="connsiteY6" fmla="*/ 0 h 4997951"/>
                  <a:gd name="connsiteX0" fmla="*/ 3505202 w 3555152"/>
                  <a:gd name="connsiteY0" fmla="*/ 13855 h 4984097"/>
                  <a:gd name="connsiteX1" fmla="*/ 2355272 w 3555152"/>
                  <a:gd name="connsiteY1" fmla="*/ 1773381 h 4984097"/>
                  <a:gd name="connsiteX2" fmla="*/ 706582 w 3555152"/>
                  <a:gd name="connsiteY2" fmla="*/ 2355272 h 4984097"/>
                  <a:gd name="connsiteX3" fmla="*/ 498764 w 3555152"/>
                  <a:gd name="connsiteY3" fmla="*/ 4281054 h 4984097"/>
                  <a:gd name="connsiteX4" fmla="*/ 13855 w 3555152"/>
                  <a:gd name="connsiteY4" fmla="*/ 4682836 h 4984097"/>
                  <a:gd name="connsiteX5" fmla="*/ 0 w 3555152"/>
                  <a:gd name="connsiteY5" fmla="*/ 0 h 4984097"/>
                  <a:gd name="connsiteX6" fmla="*/ 3505202 w 3555152"/>
                  <a:gd name="connsiteY6" fmla="*/ 13855 h 4984097"/>
                  <a:gd name="connsiteX0" fmla="*/ 3505202 w 3509945"/>
                  <a:gd name="connsiteY0" fmla="*/ 13855 h 4984097"/>
                  <a:gd name="connsiteX1" fmla="*/ 2355272 w 3509945"/>
                  <a:gd name="connsiteY1" fmla="*/ 1773381 h 4984097"/>
                  <a:gd name="connsiteX2" fmla="*/ 706582 w 3509945"/>
                  <a:gd name="connsiteY2" fmla="*/ 2355272 h 4984097"/>
                  <a:gd name="connsiteX3" fmla="*/ 498764 w 3509945"/>
                  <a:gd name="connsiteY3" fmla="*/ 4281054 h 4984097"/>
                  <a:gd name="connsiteX4" fmla="*/ 13855 w 3509945"/>
                  <a:gd name="connsiteY4" fmla="*/ 4682836 h 4984097"/>
                  <a:gd name="connsiteX5" fmla="*/ 0 w 3509945"/>
                  <a:gd name="connsiteY5" fmla="*/ 0 h 4984097"/>
                  <a:gd name="connsiteX6" fmla="*/ 3505202 w 3509945"/>
                  <a:gd name="connsiteY6" fmla="*/ 13855 h 4984097"/>
                  <a:gd name="connsiteX0" fmla="*/ 3505202 w 3510195"/>
                  <a:gd name="connsiteY0" fmla="*/ 13855 h 4984097"/>
                  <a:gd name="connsiteX1" fmla="*/ 2355272 w 3510195"/>
                  <a:gd name="connsiteY1" fmla="*/ 1773381 h 4984097"/>
                  <a:gd name="connsiteX2" fmla="*/ 706582 w 3510195"/>
                  <a:gd name="connsiteY2" fmla="*/ 2355272 h 4984097"/>
                  <a:gd name="connsiteX3" fmla="*/ 498764 w 3510195"/>
                  <a:gd name="connsiteY3" fmla="*/ 4281054 h 4984097"/>
                  <a:gd name="connsiteX4" fmla="*/ 13855 w 3510195"/>
                  <a:gd name="connsiteY4" fmla="*/ 4682836 h 4984097"/>
                  <a:gd name="connsiteX5" fmla="*/ 0 w 3510195"/>
                  <a:gd name="connsiteY5" fmla="*/ 0 h 4984097"/>
                  <a:gd name="connsiteX6" fmla="*/ 3505202 w 3510195"/>
                  <a:gd name="connsiteY6" fmla="*/ 13855 h 4984097"/>
                  <a:gd name="connsiteX0" fmla="*/ 3505202 w 3510379"/>
                  <a:gd name="connsiteY0" fmla="*/ 13855 h 4984097"/>
                  <a:gd name="connsiteX1" fmla="*/ 2382981 w 3510379"/>
                  <a:gd name="connsiteY1" fmla="*/ 1911927 h 4984097"/>
                  <a:gd name="connsiteX2" fmla="*/ 706582 w 3510379"/>
                  <a:gd name="connsiteY2" fmla="*/ 2355272 h 4984097"/>
                  <a:gd name="connsiteX3" fmla="*/ 498764 w 3510379"/>
                  <a:gd name="connsiteY3" fmla="*/ 4281054 h 4984097"/>
                  <a:gd name="connsiteX4" fmla="*/ 13855 w 3510379"/>
                  <a:gd name="connsiteY4" fmla="*/ 4682836 h 4984097"/>
                  <a:gd name="connsiteX5" fmla="*/ 0 w 3510379"/>
                  <a:gd name="connsiteY5" fmla="*/ 0 h 4984097"/>
                  <a:gd name="connsiteX6" fmla="*/ 3505202 w 3510379"/>
                  <a:gd name="connsiteY6" fmla="*/ 13855 h 4984097"/>
                  <a:gd name="connsiteX0" fmla="*/ 3865420 w 3868973"/>
                  <a:gd name="connsiteY0" fmla="*/ 13855 h 4984097"/>
                  <a:gd name="connsiteX1" fmla="*/ 2382981 w 3868973"/>
                  <a:gd name="connsiteY1" fmla="*/ 1911927 h 4984097"/>
                  <a:gd name="connsiteX2" fmla="*/ 706582 w 3868973"/>
                  <a:gd name="connsiteY2" fmla="*/ 2355272 h 4984097"/>
                  <a:gd name="connsiteX3" fmla="*/ 498764 w 3868973"/>
                  <a:gd name="connsiteY3" fmla="*/ 4281054 h 4984097"/>
                  <a:gd name="connsiteX4" fmla="*/ 13855 w 3868973"/>
                  <a:gd name="connsiteY4" fmla="*/ 4682836 h 4984097"/>
                  <a:gd name="connsiteX5" fmla="*/ 0 w 3868973"/>
                  <a:gd name="connsiteY5" fmla="*/ 0 h 4984097"/>
                  <a:gd name="connsiteX6" fmla="*/ 3865420 w 3868973"/>
                  <a:gd name="connsiteY6" fmla="*/ 13855 h 4984097"/>
                  <a:gd name="connsiteX0" fmla="*/ 3865420 w 3873426"/>
                  <a:gd name="connsiteY0" fmla="*/ 13855 h 4984097"/>
                  <a:gd name="connsiteX1" fmla="*/ 2992581 w 3873426"/>
                  <a:gd name="connsiteY1" fmla="*/ 1717964 h 4984097"/>
                  <a:gd name="connsiteX2" fmla="*/ 706582 w 3873426"/>
                  <a:gd name="connsiteY2" fmla="*/ 2355272 h 4984097"/>
                  <a:gd name="connsiteX3" fmla="*/ 498764 w 3873426"/>
                  <a:gd name="connsiteY3" fmla="*/ 4281054 h 4984097"/>
                  <a:gd name="connsiteX4" fmla="*/ 13855 w 3873426"/>
                  <a:gd name="connsiteY4" fmla="*/ 4682836 h 4984097"/>
                  <a:gd name="connsiteX5" fmla="*/ 0 w 3873426"/>
                  <a:gd name="connsiteY5" fmla="*/ 0 h 4984097"/>
                  <a:gd name="connsiteX6" fmla="*/ 3865420 w 3873426"/>
                  <a:gd name="connsiteY6" fmla="*/ 13855 h 4984097"/>
                  <a:gd name="connsiteX0" fmla="*/ 3865420 w 3873179"/>
                  <a:gd name="connsiteY0" fmla="*/ 13855 h 4980543"/>
                  <a:gd name="connsiteX1" fmla="*/ 2992581 w 3873179"/>
                  <a:gd name="connsiteY1" fmla="*/ 1717964 h 4980543"/>
                  <a:gd name="connsiteX2" fmla="*/ 803564 w 3873179"/>
                  <a:gd name="connsiteY2" fmla="*/ 2466109 h 4980543"/>
                  <a:gd name="connsiteX3" fmla="*/ 498764 w 3873179"/>
                  <a:gd name="connsiteY3" fmla="*/ 4281054 h 4980543"/>
                  <a:gd name="connsiteX4" fmla="*/ 13855 w 3873179"/>
                  <a:gd name="connsiteY4" fmla="*/ 4682836 h 4980543"/>
                  <a:gd name="connsiteX5" fmla="*/ 0 w 3873179"/>
                  <a:gd name="connsiteY5" fmla="*/ 0 h 4980543"/>
                  <a:gd name="connsiteX6" fmla="*/ 3865420 w 3873179"/>
                  <a:gd name="connsiteY6" fmla="*/ 13855 h 4980543"/>
                  <a:gd name="connsiteX0" fmla="*/ 3532911 w 3549464"/>
                  <a:gd name="connsiteY0" fmla="*/ 138545 h 4980543"/>
                  <a:gd name="connsiteX1" fmla="*/ 2992581 w 3549464"/>
                  <a:gd name="connsiteY1" fmla="*/ 1717964 h 4980543"/>
                  <a:gd name="connsiteX2" fmla="*/ 803564 w 3549464"/>
                  <a:gd name="connsiteY2" fmla="*/ 2466109 h 4980543"/>
                  <a:gd name="connsiteX3" fmla="*/ 498764 w 3549464"/>
                  <a:gd name="connsiteY3" fmla="*/ 4281054 h 4980543"/>
                  <a:gd name="connsiteX4" fmla="*/ 13855 w 3549464"/>
                  <a:gd name="connsiteY4" fmla="*/ 4682836 h 4980543"/>
                  <a:gd name="connsiteX5" fmla="*/ 0 w 3549464"/>
                  <a:gd name="connsiteY5" fmla="*/ 0 h 4980543"/>
                  <a:gd name="connsiteX6" fmla="*/ 3532911 w 3549464"/>
                  <a:gd name="connsiteY6" fmla="*/ 138545 h 4980543"/>
                  <a:gd name="connsiteX0" fmla="*/ 3546766 w 3562611"/>
                  <a:gd name="connsiteY0" fmla="*/ 0 h 5008253"/>
                  <a:gd name="connsiteX1" fmla="*/ 2992581 w 3562611"/>
                  <a:gd name="connsiteY1" fmla="*/ 1745674 h 5008253"/>
                  <a:gd name="connsiteX2" fmla="*/ 803564 w 3562611"/>
                  <a:gd name="connsiteY2" fmla="*/ 2493819 h 5008253"/>
                  <a:gd name="connsiteX3" fmla="*/ 498764 w 3562611"/>
                  <a:gd name="connsiteY3" fmla="*/ 4308764 h 5008253"/>
                  <a:gd name="connsiteX4" fmla="*/ 13855 w 3562611"/>
                  <a:gd name="connsiteY4" fmla="*/ 4710546 h 5008253"/>
                  <a:gd name="connsiteX5" fmla="*/ 0 w 3562611"/>
                  <a:gd name="connsiteY5" fmla="*/ 27710 h 5008253"/>
                  <a:gd name="connsiteX6" fmla="*/ 3546766 w 3562611"/>
                  <a:gd name="connsiteY6" fmla="*/ 0 h 5008253"/>
                  <a:gd name="connsiteX0" fmla="*/ 3546766 w 3706909"/>
                  <a:gd name="connsiteY0" fmla="*/ 0 h 5008253"/>
                  <a:gd name="connsiteX1" fmla="*/ 2992581 w 3706909"/>
                  <a:gd name="connsiteY1" fmla="*/ 1745674 h 5008253"/>
                  <a:gd name="connsiteX2" fmla="*/ 803564 w 3706909"/>
                  <a:gd name="connsiteY2" fmla="*/ 2493819 h 5008253"/>
                  <a:gd name="connsiteX3" fmla="*/ 498764 w 3706909"/>
                  <a:gd name="connsiteY3" fmla="*/ 4308764 h 5008253"/>
                  <a:gd name="connsiteX4" fmla="*/ 13855 w 3706909"/>
                  <a:gd name="connsiteY4" fmla="*/ 4710546 h 5008253"/>
                  <a:gd name="connsiteX5" fmla="*/ 0 w 3706909"/>
                  <a:gd name="connsiteY5" fmla="*/ 27710 h 5008253"/>
                  <a:gd name="connsiteX6" fmla="*/ 3546766 w 3706909"/>
                  <a:gd name="connsiteY6" fmla="*/ 0 h 5008253"/>
                  <a:gd name="connsiteX0" fmla="*/ 3546766 w 3576888"/>
                  <a:gd name="connsiteY0" fmla="*/ 0 h 5008253"/>
                  <a:gd name="connsiteX1" fmla="*/ 2992581 w 3576888"/>
                  <a:gd name="connsiteY1" fmla="*/ 1745674 h 5008253"/>
                  <a:gd name="connsiteX2" fmla="*/ 803564 w 3576888"/>
                  <a:gd name="connsiteY2" fmla="*/ 2493819 h 5008253"/>
                  <a:gd name="connsiteX3" fmla="*/ 498764 w 3576888"/>
                  <a:gd name="connsiteY3" fmla="*/ 4308764 h 5008253"/>
                  <a:gd name="connsiteX4" fmla="*/ 13855 w 3576888"/>
                  <a:gd name="connsiteY4" fmla="*/ 4710546 h 5008253"/>
                  <a:gd name="connsiteX5" fmla="*/ 0 w 3576888"/>
                  <a:gd name="connsiteY5" fmla="*/ 27710 h 5008253"/>
                  <a:gd name="connsiteX6" fmla="*/ 3546766 w 3576888"/>
                  <a:gd name="connsiteY6" fmla="*/ 0 h 5008253"/>
                  <a:gd name="connsiteX0" fmla="*/ 3546766 w 3560729"/>
                  <a:gd name="connsiteY0" fmla="*/ 0 h 5008253"/>
                  <a:gd name="connsiteX1" fmla="*/ 2604653 w 3560729"/>
                  <a:gd name="connsiteY1" fmla="*/ 1814947 h 5008253"/>
                  <a:gd name="connsiteX2" fmla="*/ 803564 w 3560729"/>
                  <a:gd name="connsiteY2" fmla="*/ 2493819 h 5008253"/>
                  <a:gd name="connsiteX3" fmla="*/ 498764 w 3560729"/>
                  <a:gd name="connsiteY3" fmla="*/ 4308764 h 5008253"/>
                  <a:gd name="connsiteX4" fmla="*/ 13855 w 3560729"/>
                  <a:gd name="connsiteY4" fmla="*/ 4710546 h 5008253"/>
                  <a:gd name="connsiteX5" fmla="*/ 0 w 3560729"/>
                  <a:gd name="connsiteY5" fmla="*/ 27710 h 5008253"/>
                  <a:gd name="connsiteX6" fmla="*/ 3546766 w 3560729"/>
                  <a:gd name="connsiteY6" fmla="*/ 0 h 5008253"/>
                  <a:gd name="connsiteX0" fmla="*/ 3546766 w 3560729"/>
                  <a:gd name="connsiteY0" fmla="*/ 0 h 5022108"/>
                  <a:gd name="connsiteX1" fmla="*/ 2604653 w 3560729"/>
                  <a:gd name="connsiteY1" fmla="*/ 1828802 h 5022108"/>
                  <a:gd name="connsiteX2" fmla="*/ 803564 w 3560729"/>
                  <a:gd name="connsiteY2" fmla="*/ 2507674 h 5022108"/>
                  <a:gd name="connsiteX3" fmla="*/ 498764 w 3560729"/>
                  <a:gd name="connsiteY3" fmla="*/ 4322619 h 5022108"/>
                  <a:gd name="connsiteX4" fmla="*/ 13855 w 3560729"/>
                  <a:gd name="connsiteY4" fmla="*/ 4724401 h 5022108"/>
                  <a:gd name="connsiteX5" fmla="*/ 0 w 3560729"/>
                  <a:gd name="connsiteY5" fmla="*/ 41565 h 5022108"/>
                  <a:gd name="connsiteX6" fmla="*/ 3546766 w 3560729"/>
                  <a:gd name="connsiteY6" fmla="*/ 0 h 5022108"/>
                  <a:gd name="connsiteX0" fmla="*/ 3546766 w 3560729"/>
                  <a:gd name="connsiteY0" fmla="*/ 0 h 5028368"/>
                  <a:gd name="connsiteX1" fmla="*/ 2604653 w 3560729"/>
                  <a:gd name="connsiteY1" fmla="*/ 1828802 h 5028368"/>
                  <a:gd name="connsiteX2" fmla="*/ 803564 w 3560729"/>
                  <a:gd name="connsiteY2" fmla="*/ 2313710 h 5028368"/>
                  <a:gd name="connsiteX3" fmla="*/ 498764 w 3560729"/>
                  <a:gd name="connsiteY3" fmla="*/ 4322619 h 5028368"/>
                  <a:gd name="connsiteX4" fmla="*/ 13855 w 3560729"/>
                  <a:gd name="connsiteY4" fmla="*/ 4724401 h 5028368"/>
                  <a:gd name="connsiteX5" fmla="*/ 0 w 3560729"/>
                  <a:gd name="connsiteY5" fmla="*/ 41565 h 5028368"/>
                  <a:gd name="connsiteX6" fmla="*/ 3546766 w 3560729"/>
                  <a:gd name="connsiteY6" fmla="*/ 0 h 5028368"/>
                  <a:gd name="connsiteX0" fmla="*/ 3546766 w 3567061"/>
                  <a:gd name="connsiteY0" fmla="*/ 0 h 5028368"/>
                  <a:gd name="connsiteX1" fmla="*/ 2826326 w 3567061"/>
                  <a:gd name="connsiteY1" fmla="*/ 1731820 h 5028368"/>
                  <a:gd name="connsiteX2" fmla="*/ 803564 w 3567061"/>
                  <a:gd name="connsiteY2" fmla="*/ 2313710 h 5028368"/>
                  <a:gd name="connsiteX3" fmla="*/ 498764 w 3567061"/>
                  <a:gd name="connsiteY3" fmla="*/ 4322619 h 5028368"/>
                  <a:gd name="connsiteX4" fmla="*/ 13855 w 3567061"/>
                  <a:gd name="connsiteY4" fmla="*/ 4724401 h 5028368"/>
                  <a:gd name="connsiteX5" fmla="*/ 0 w 3567061"/>
                  <a:gd name="connsiteY5" fmla="*/ 41565 h 5028368"/>
                  <a:gd name="connsiteX6" fmla="*/ 3546766 w 3567061"/>
                  <a:gd name="connsiteY6" fmla="*/ 0 h 5028368"/>
                  <a:gd name="connsiteX0" fmla="*/ 3546766 w 3567061"/>
                  <a:gd name="connsiteY0" fmla="*/ 0 h 4939815"/>
                  <a:gd name="connsiteX1" fmla="*/ 2826326 w 3567061"/>
                  <a:gd name="connsiteY1" fmla="*/ 1731820 h 4939815"/>
                  <a:gd name="connsiteX2" fmla="*/ 803564 w 3567061"/>
                  <a:gd name="connsiteY2" fmla="*/ 2313710 h 4939815"/>
                  <a:gd name="connsiteX3" fmla="*/ 1066801 w 3567061"/>
                  <a:gd name="connsiteY3" fmla="*/ 3782292 h 4939815"/>
                  <a:gd name="connsiteX4" fmla="*/ 13855 w 3567061"/>
                  <a:gd name="connsiteY4" fmla="*/ 4724401 h 4939815"/>
                  <a:gd name="connsiteX5" fmla="*/ 0 w 3567061"/>
                  <a:gd name="connsiteY5" fmla="*/ 41565 h 4939815"/>
                  <a:gd name="connsiteX6" fmla="*/ 3546766 w 3567061"/>
                  <a:gd name="connsiteY6" fmla="*/ 0 h 4939815"/>
                  <a:gd name="connsiteX0" fmla="*/ 3546766 w 3567427"/>
                  <a:gd name="connsiteY0" fmla="*/ 0 h 4944652"/>
                  <a:gd name="connsiteX1" fmla="*/ 2826326 w 3567427"/>
                  <a:gd name="connsiteY1" fmla="*/ 1731820 h 4944652"/>
                  <a:gd name="connsiteX2" fmla="*/ 748145 w 3567427"/>
                  <a:gd name="connsiteY2" fmla="*/ 2050474 h 4944652"/>
                  <a:gd name="connsiteX3" fmla="*/ 1066801 w 3567427"/>
                  <a:gd name="connsiteY3" fmla="*/ 3782292 h 4944652"/>
                  <a:gd name="connsiteX4" fmla="*/ 13855 w 3567427"/>
                  <a:gd name="connsiteY4" fmla="*/ 4724401 h 4944652"/>
                  <a:gd name="connsiteX5" fmla="*/ 0 w 3567427"/>
                  <a:gd name="connsiteY5" fmla="*/ 41565 h 4944652"/>
                  <a:gd name="connsiteX6" fmla="*/ 3546766 w 3567427"/>
                  <a:gd name="connsiteY6" fmla="*/ 0 h 4944652"/>
                  <a:gd name="connsiteX0" fmla="*/ 3546766 w 3566619"/>
                  <a:gd name="connsiteY0" fmla="*/ 0 h 4940065"/>
                  <a:gd name="connsiteX1" fmla="*/ 2826326 w 3566619"/>
                  <a:gd name="connsiteY1" fmla="*/ 1731820 h 4940065"/>
                  <a:gd name="connsiteX2" fmla="*/ 872836 w 3566619"/>
                  <a:gd name="connsiteY2" fmla="*/ 2299856 h 4940065"/>
                  <a:gd name="connsiteX3" fmla="*/ 1066801 w 3566619"/>
                  <a:gd name="connsiteY3" fmla="*/ 3782292 h 4940065"/>
                  <a:gd name="connsiteX4" fmla="*/ 13855 w 3566619"/>
                  <a:gd name="connsiteY4" fmla="*/ 4724401 h 4940065"/>
                  <a:gd name="connsiteX5" fmla="*/ 0 w 3566619"/>
                  <a:gd name="connsiteY5" fmla="*/ 41565 h 4940065"/>
                  <a:gd name="connsiteX6" fmla="*/ 3546766 w 3566619"/>
                  <a:gd name="connsiteY6" fmla="*/ 0 h 4940065"/>
                  <a:gd name="connsiteX0" fmla="*/ 3546766 w 3566619"/>
                  <a:gd name="connsiteY0" fmla="*/ 0 h 4943391"/>
                  <a:gd name="connsiteX1" fmla="*/ 2826326 w 3566619"/>
                  <a:gd name="connsiteY1" fmla="*/ 1731820 h 4943391"/>
                  <a:gd name="connsiteX2" fmla="*/ 872836 w 3566619"/>
                  <a:gd name="connsiteY2" fmla="*/ 2299856 h 4943391"/>
                  <a:gd name="connsiteX3" fmla="*/ 1343891 w 3566619"/>
                  <a:gd name="connsiteY3" fmla="*/ 3810001 h 4943391"/>
                  <a:gd name="connsiteX4" fmla="*/ 13855 w 3566619"/>
                  <a:gd name="connsiteY4" fmla="*/ 4724401 h 4943391"/>
                  <a:gd name="connsiteX5" fmla="*/ 0 w 3566619"/>
                  <a:gd name="connsiteY5" fmla="*/ 41565 h 4943391"/>
                  <a:gd name="connsiteX6" fmla="*/ 3546766 w 3566619"/>
                  <a:gd name="connsiteY6" fmla="*/ 0 h 4943391"/>
                  <a:gd name="connsiteX0" fmla="*/ 3546766 w 3566619"/>
                  <a:gd name="connsiteY0" fmla="*/ 0 h 4955848"/>
                  <a:gd name="connsiteX1" fmla="*/ 2826326 w 3566619"/>
                  <a:gd name="connsiteY1" fmla="*/ 1731820 h 4955848"/>
                  <a:gd name="connsiteX2" fmla="*/ 872836 w 3566619"/>
                  <a:gd name="connsiteY2" fmla="*/ 2299856 h 4955848"/>
                  <a:gd name="connsiteX3" fmla="*/ 1136073 w 3566619"/>
                  <a:gd name="connsiteY3" fmla="*/ 3906983 h 4955848"/>
                  <a:gd name="connsiteX4" fmla="*/ 13855 w 3566619"/>
                  <a:gd name="connsiteY4" fmla="*/ 4724401 h 4955848"/>
                  <a:gd name="connsiteX5" fmla="*/ 0 w 3566619"/>
                  <a:gd name="connsiteY5" fmla="*/ 41565 h 4955848"/>
                  <a:gd name="connsiteX6" fmla="*/ 3546766 w 3566619"/>
                  <a:gd name="connsiteY6" fmla="*/ 0 h 4955848"/>
                  <a:gd name="connsiteX0" fmla="*/ 3546766 w 3609882"/>
                  <a:gd name="connsiteY0" fmla="*/ 0 h 4955848"/>
                  <a:gd name="connsiteX1" fmla="*/ 3214254 w 3609882"/>
                  <a:gd name="connsiteY1" fmla="*/ 1579420 h 4955848"/>
                  <a:gd name="connsiteX2" fmla="*/ 872836 w 3609882"/>
                  <a:gd name="connsiteY2" fmla="*/ 2299856 h 4955848"/>
                  <a:gd name="connsiteX3" fmla="*/ 1136073 w 3609882"/>
                  <a:gd name="connsiteY3" fmla="*/ 3906983 h 4955848"/>
                  <a:gd name="connsiteX4" fmla="*/ 13855 w 3609882"/>
                  <a:gd name="connsiteY4" fmla="*/ 4724401 h 4955848"/>
                  <a:gd name="connsiteX5" fmla="*/ 0 w 3609882"/>
                  <a:gd name="connsiteY5" fmla="*/ 41565 h 4955848"/>
                  <a:gd name="connsiteX6" fmla="*/ 3546766 w 3609882"/>
                  <a:gd name="connsiteY6" fmla="*/ 0 h 4955848"/>
                  <a:gd name="connsiteX0" fmla="*/ 3546766 w 3609882"/>
                  <a:gd name="connsiteY0" fmla="*/ 0 h 4957825"/>
                  <a:gd name="connsiteX1" fmla="*/ 3214254 w 3609882"/>
                  <a:gd name="connsiteY1" fmla="*/ 1579420 h 4957825"/>
                  <a:gd name="connsiteX2" fmla="*/ 872836 w 3609882"/>
                  <a:gd name="connsiteY2" fmla="*/ 2299856 h 4957825"/>
                  <a:gd name="connsiteX3" fmla="*/ 1136073 w 3609882"/>
                  <a:gd name="connsiteY3" fmla="*/ 3906983 h 4957825"/>
                  <a:gd name="connsiteX4" fmla="*/ 13855 w 3609882"/>
                  <a:gd name="connsiteY4" fmla="*/ 4724401 h 4957825"/>
                  <a:gd name="connsiteX5" fmla="*/ 0 w 3609882"/>
                  <a:gd name="connsiteY5" fmla="*/ 41565 h 4957825"/>
                  <a:gd name="connsiteX6" fmla="*/ 3546766 w 3609882"/>
                  <a:gd name="connsiteY6" fmla="*/ 0 h 4957825"/>
                  <a:gd name="connsiteX0" fmla="*/ 3635098 w 3698214"/>
                  <a:gd name="connsiteY0" fmla="*/ 0 h 4956688"/>
                  <a:gd name="connsiteX1" fmla="*/ 3302586 w 3698214"/>
                  <a:gd name="connsiteY1" fmla="*/ 1579420 h 4956688"/>
                  <a:gd name="connsiteX2" fmla="*/ 961168 w 3698214"/>
                  <a:gd name="connsiteY2" fmla="*/ 2299856 h 4956688"/>
                  <a:gd name="connsiteX3" fmla="*/ 1432223 w 3698214"/>
                  <a:gd name="connsiteY3" fmla="*/ 4045529 h 4956688"/>
                  <a:gd name="connsiteX4" fmla="*/ 102187 w 3698214"/>
                  <a:gd name="connsiteY4" fmla="*/ 4724401 h 4956688"/>
                  <a:gd name="connsiteX5" fmla="*/ 88332 w 3698214"/>
                  <a:gd name="connsiteY5" fmla="*/ 41565 h 4956688"/>
                  <a:gd name="connsiteX6" fmla="*/ 3635098 w 3698214"/>
                  <a:gd name="connsiteY6" fmla="*/ 0 h 4956688"/>
                  <a:gd name="connsiteX0" fmla="*/ 3635098 w 3698214"/>
                  <a:gd name="connsiteY0" fmla="*/ 0 h 4956688"/>
                  <a:gd name="connsiteX1" fmla="*/ 3302586 w 3698214"/>
                  <a:gd name="connsiteY1" fmla="*/ 1579420 h 4956688"/>
                  <a:gd name="connsiteX2" fmla="*/ 961168 w 3698214"/>
                  <a:gd name="connsiteY2" fmla="*/ 2299856 h 4956688"/>
                  <a:gd name="connsiteX3" fmla="*/ 1432223 w 3698214"/>
                  <a:gd name="connsiteY3" fmla="*/ 4045529 h 4956688"/>
                  <a:gd name="connsiteX4" fmla="*/ 102187 w 3698214"/>
                  <a:gd name="connsiteY4" fmla="*/ 4724401 h 4956688"/>
                  <a:gd name="connsiteX5" fmla="*/ 88332 w 3698214"/>
                  <a:gd name="connsiteY5" fmla="*/ 41565 h 4956688"/>
                  <a:gd name="connsiteX6" fmla="*/ 3635098 w 3698214"/>
                  <a:gd name="connsiteY6" fmla="*/ 0 h 4956688"/>
                  <a:gd name="connsiteX0" fmla="*/ 3635098 w 3698214"/>
                  <a:gd name="connsiteY0" fmla="*/ 0 h 4956688"/>
                  <a:gd name="connsiteX1" fmla="*/ 3302586 w 3698214"/>
                  <a:gd name="connsiteY1" fmla="*/ 1579420 h 4956688"/>
                  <a:gd name="connsiteX2" fmla="*/ 961168 w 3698214"/>
                  <a:gd name="connsiteY2" fmla="*/ 2299856 h 4956688"/>
                  <a:gd name="connsiteX3" fmla="*/ 1432223 w 3698214"/>
                  <a:gd name="connsiteY3" fmla="*/ 4045529 h 4956688"/>
                  <a:gd name="connsiteX4" fmla="*/ 102187 w 3698214"/>
                  <a:gd name="connsiteY4" fmla="*/ 4724401 h 4956688"/>
                  <a:gd name="connsiteX5" fmla="*/ 88332 w 3698214"/>
                  <a:gd name="connsiteY5" fmla="*/ 41565 h 4956688"/>
                  <a:gd name="connsiteX6" fmla="*/ 3635098 w 3698214"/>
                  <a:gd name="connsiteY6" fmla="*/ 0 h 4956688"/>
                  <a:gd name="connsiteX0" fmla="*/ 3591845 w 3654961"/>
                  <a:gd name="connsiteY0" fmla="*/ 0 h 4968373"/>
                  <a:gd name="connsiteX1" fmla="*/ 3259333 w 3654961"/>
                  <a:gd name="connsiteY1" fmla="*/ 1579420 h 4968373"/>
                  <a:gd name="connsiteX2" fmla="*/ 917915 w 3654961"/>
                  <a:gd name="connsiteY2" fmla="*/ 2299856 h 4968373"/>
                  <a:gd name="connsiteX3" fmla="*/ 1388970 w 3654961"/>
                  <a:gd name="connsiteY3" fmla="*/ 4045529 h 4968373"/>
                  <a:gd name="connsiteX4" fmla="*/ 58934 w 3654961"/>
                  <a:gd name="connsiteY4" fmla="*/ 4724401 h 4968373"/>
                  <a:gd name="connsiteX5" fmla="*/ 45079 w 3654961"/>
                  <a:gd name="connsiteY5" fmla="*/ 41565 h 4968373"/>
                  <a:gd name="connsiteX6" fmla="*/ 3591845 w 3654961"/>
                  <a:gd name="connsiteY6" fmla="*/ 0 h 4968373"/>
                  <a:gd name="connsiteX0" fmla="*/ 3591845 w 3654961"/>
                  <a:gd name="connsiteY0" fmla="*/ 0 h 4967280"/>
                  <a:gd name="connsiteX1" fmla="*/ 3259333 w 3654961"/>
                  <a:gd name="connsiteY1" fmla="*/ 1579420 h 4967280"/>
                  <a:gd name="connsiteX2" fmla="*/ 917915 w 3654961"/>
                  <a:gd name="connsiteY2" fmla="*/ 2299856 h 4967280"/>
                  <a:gd name="connsiteX3" fmla="*/ 1388970 w 3654961"/>
                  <a:gd name="connsiteY3" fmla="*/ 4045529 h 4967280"/>
                  <a:gd name="connsiteX4" fmla="*/ 58934 w 3654961"/>
                  <a:gd name="connsiteY4" fmla="*/ 4724401 h 4967280"/>
                  <a:gd name="connsiteX5" fmla="*/ 45079 w 3654961"/>
                  <a:gd name="connsiteY5" fmla="*/ 41565 h 4967280"/>
                  <a:gd name="connsiteX6" fmla="*/ 3591845 w 3654961"/>
                  <a:gd name="connsiteY6" fmla="*/ 0 h 4967280"/>
                  <a:gd name="connsiteX0" fmla="*/ 3591845 w 3654961"/>
                  <a:gd name="connsiteY0" fmla="*/ 0 h 4979298"/>
                  <a:gd name="connsiteX1" fmla="*/ 3259333 w 3654961"/>
                  <a:gd name="connsiteY1" fmla="*/ 1579420 h 4979298"/>
                  <a:gd name="connsiteX2" fmla="*/ 917915 w 3654961"/>
                  <a:gd name="connsiteY2" fmla="*/ 2299856 h 4979298"/>
                  <a:gd name="connsiteX3" fmla="*/ 1388970 w 3654961"/>
                  <a:gd name="connsiteY3" fmla="*/ 4045529 h 4979298"/>
                  <a:gd name="connsiteX4" fmla="*/ 58934 w 3654961"/>
                  <a:gd name="connsiteY4" fmla="*/ 4738255 h 4979298"/>
                  <a:gd name="connsiteX5" fmla="*/ 45079 w 3654961"/>
                  <a:gd name="connsiteY5" fmla="*/ 41565 h 4979298"/>
                  <a:gd name="connsiteX6" fmla="*/ 3591845 w 3654961"/>
                  <a:gd name="connsiteY6" fmla="*/ 0 h 4979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654961" h="4979298">
                    <a:moveTo>
                      <a:pt x="3591845" y="0"/>
                    </a:moveTo>
                    <a:cubicBezTo>
                      <a:pt x="3704991" y="635000"/>
                      <a:pt x="3704988" y="1196111"/>
                      <a:pt x="3259333" y="1579420"/>
                    </a:cubicBezTo>
                    <a:cubicBezTo>
                      <a:pt x="2813678" y="1962729"/>
                      <a:pt x="1229642" y="1888838"/>
                      <a:pt x="917915" y="2299856"/>
                    </a:cubicBezTo>
                    <a:cubicBezTo>
                      <a:pt x="606188" y="2710874"/>
                      <a:pt x="1532133" y="3639129"/>
                      <a:pt x="1388970" y="4045529"/>
                    </a:cubicBezTo>
                    <a:cubicBezTo>
                      <a:pt x="1245807" y="4451929"/>
                      <a:pt x="185461" y="5430703"/>
                      <a:pt x="58934" y="4738255"/>
                    </a:cubicBezTo>
                    <a:cubicBezTo>
                      <a:pt x="-67593" y="4045807"/>
                      <a:pt x="49697" y="1602510"/>
                      <a:pt x="45079" y="41565"/>
                    </a:cubicBezTo>
                    <a:lnTo>
                      <a:pt x="359184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84407" tIns="42203" rIns="84407" bIns="42203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23" name="รูปแบบอิสระ: รูปร่าง 22">
                <a:extLst>
                  <a:ext uri="{FF2B5EF4-FFF2-40B4-BE49-F238E27FC236}">
                    <a16:creationId xmlns:a16="http://schemas.microsoft.com/office/drawing/2014/main" id="{D9CEDDBE-8C27-4A8F-9572-814A7BE126F2}"/>
                  </a:ext>
                </a:extLst>
              </p:cNvPr>
              <p:cNvSpPr/>
              <p:nvPr/>
            </p:nvSpPr>
            <p:spPr>
              <a:xfrm>
                <a:off x="-13854" y="-53779"/>
                <a:ext cx="5988928" cy="3844532"/>
              </a:xfrm>
              <a:custGeom>
                <a:avLst/>
                <a:gdLst>
                  <a:gd name="connsiteX0" fmla="*/ 5791200 w 5791200"/>
                  <a:gd name="connsiteY0" fmla="*/ 13854 h 3574472"/>
                  <a:gd name="connsiteX1" fmla="*/ 3061855 w 5791200"/>
                  <a:gd name="connsiteY1" fmla="*/ 678872 h 3574472"/>
                  <a:gd name="connsiteX2" fmla="*/ 2992582 w 5791200"/>
                  <a:gd name="connsiteY2" fmla="*/ 1607127 h 3574472"/>
                  <a:gd name="connsiteX3" fmla="*/ 1413164 w 5791200"/>
                  <a:gd name="connsiteY3" fmla="*/ 1870363 h 3574472"/>
                  <a:gd name="connsiteX4" fmla="*/ 0 w 5791200"/>
                  <a:gd name="connsiteY4" fmla="*/ 3574472 h 3574472"/>
                  <a:gd name="connsiteX5" fmla="*/ 55418 w 5791200"/>
                  <a:gd name="connsiteY5" fmla="*/ 0 h 3574472"/>
                  <a:gd name="connsiteX6" fmla="*/ 5791200 w 5791200"/>
                  <a:gd name="connsiteY6" fmla="*/ 13854 h 3574472"/>
                  <a:gd name="connsiteX0" fmla="*/ 5822003 w 5822003"/>
                  <a:gd name="connsiteY0" fmla="*/ 28151 h 3588769"/>
                  <a:gd name="connsiteX1" fmla="*/ 3092658 w 5822003"/>
                  <a:gd name="connsiteY1" fmla="*/ 693169 h 3588769"/>
                  <a:gd name="connsiteX2" fmla="*/ 3023385 w 5822003"/>
                  <a:gd name="connsiteY2" fmla="*/ 1621424 h 3588769"/>
                  <a:gd name="connsiteX3" fmla="*/ 1443967 w 5822003"/>
                  <a:gd name="connsiteY3" fmla="*/ 1884660 h 3588769"/>
                  <a:gd name="connsiteX4" fmla="*/ 30803 w 5822003"/>
                  <a:gd name="connsiteY4" fmla="*/ 3588769 h 3588769"/>
                  <a:gd name="connsiteX5" fmla="*/ 0 w 5822003"/>
                  <a:gd name="connsiteY5" fmla="*/ 0 h 3588769"/>
                  <a:gd name="connsiteX6" fmla="*/ 5822003 w 5822003"/>
                  <a:gd name="connsiteY6" fmla="*/ 28151 h 3588769"/>
                  <a:gd name="connsiteX0" fmla="*/ 5879484 w 5879484"/>
                  <a:gd name="connsiteY0" fmla="*/ 42449 h 3603067"/>
                  <a:gd name="connsiteX1" fmla="*/ 3150139 w 5879484"/>
                  <a:gd name="connsiteY1" fmla="*/ 707467 h 3603067"/>
                  <a:gd name="connsiteX2" fmla="*/ 3080866 w 5879484"/>
                  <a:gd name="connsiteY2" fmla="*/ 1635722 h 3603067"/>
                  <a:gd name="connsiteX3" fmla="*/ 1501448 w 5879484"/>
                  <a:gd name="connsiteY3" fmla="*/ 1898958 h 3603067"/>
                  <a:gd name="connsiteX4" fmla="*/ 88284 w 5879484"/>
                  <a:gd name="connsiteY4" fmla="*/ 3603067 h 3603067"/>
                  <a:gd name="connsiteX5" fmla="*/ 0 w 5879484"/>
                  <a:gd name="connsiteY5" fmla="*/ 0 h 3603067"/>
                  <a:gd name="connsiteX6" fmla="*/ 5879484 w 5879484"/>
                  <a:gd name="connsiteY6" fmla="*/ 42449 h 3603067"/>
                  <a:gd name="connsiteX0" fmla="*/ 5879484 w 5879484"/>
                  <a:gd name="connsiteY0" fmla="*/ 42449 h 3603067"/>
                  <a:gd name="connsiteX1" fmla="*/ 3150139 w 5879484"/>
                  <a:gd name="connsiteY1" fmla="*/ 707467 h 3603067"/>
                  <a:gd name="connsiteX2" fmla="*/ 3080866 w 5879484"/>
                  <a:gd name="connsiteY2" fmla="*/ 1635722 h 3603067"/>
                  <a:gd name="connsiteX3" fmla="*/ 1501448 w 5879484"/>
                  <a:gd name="connsiteY3" fmla="*/ 1898958 h 3603067"/>
                  <a:gd name="connsiteX4" fmla="*/ 2063 w 5879484"/>
                  <a:gd name="connsiteY4" fmla="*/ 3603067 h 3603067"/>
                  <a:gd name="connsiteX5" fmla="*/ 0 w 5879484"/>
                  <a:gd name="connsiteY5" fmla="*/ 0 h 3603067"/>
                  <a:gd name="connsiteX6" fmla="*/ 5879484 w 5879484"/>
                  <a:gd name="connsiteY6" fmla="*/ 42449 h 3603067"/>
                  <a:gd name="connsiteX0" fmla="*/ 6021126 w 6021126"/>
                  <a:gd name="connsiteY0" fmla="*/ 42449 h 3688855"/>
                  <a:gd name="connsiteX1" fmla="*/ 3291781 w 6021126"/>
                  <a:gd name="connsiteY1" fmla="*/ 707467 h 3688855"/>
                  <a:gd name="connsiteX2" fmla="*/ 3222508 w 6021126"/>
                  <a:gd name="connsiteY2" fmla="*/ 1635722 h 3688855"/>
                  <a:gd name="connsiteX3" fmla="*/ 1643090 w 6021126"/>
                  <a:gd name="connsiteY3" fmla="*/ 1898958 h 3688855"/>
                  <a:gd name="connsiteX4" fmla="*/ 2 w 6021126"/>
                  <a:gd name="connsiteY4" fmla="*/ 3688855 h 3688855"/>
                  <a:gd name="connsiteX5" fmla="*/ 141642 w 6021126"/>
                  <a:gd name="connsiteY5" fmla="*/ 0 h 3688855"/>
                  <a:gd name="connsiteX6" fmla="*/ 6021126 w 6021126"/>
                  <a:gd name="connsiteY6" fmla="*/ 42449 h 3688855"/>
                  <a:gd name="connsiteX0" fmla="*/ 6109408 w 6109408"/>
                  <a:gd name="connsiteY0" fmla="*/ 128236 h 3774642"/>
                  <a:gd name="connsiteX1" fmla="*/ 3380063 w 6109408"/>
                  <a:gd name="connsiteY1" fmla="*/ 793254 h 3774642"/>
                  <a:gd name="connsiteX2" fmla="*/ 3310790 w 6109408"/>
                  <a:gd name="connsiteY2" fmla="*/ 1721509 h 3774642"/>
                  <a:gd name="connsiteX3" fmla="*/ 1731372 w 6109408"/>
                  <a:gd name="connsiteY3" fmla="*/ 1984745 h 3774642"/>
                  <a:gd name="connsiteX4" fmla="*/ 88284 w 6109408"/>
                  <a:gd name="connsiteY4" fmla="*/ 3774642 h 3774642"/>
                  <a:gd name="connsiteX5" fmla="*/ 0 w 6109408"/>
                  <a:gd name="connsiteY5" fmla="*/ 0 h 3774642"/>
                  <a:gd name="connsiteX6" fmla="*/ 6109408 w 6109408"/>
                  <a:gd name="connsiteY6" fmla="*/ 128236 h 3774642"/>
                  <a:gd name="connsiteX0" fmla="*/ 6109408 w 6109408"/>
                  <a:gd name="connsiteY0" fmla="*/ 128236 h 3774642"/>
                  <a:gd name="connsiteX1" fmla="*/ 3380063 w 6109408"/>
                  <a:gd name="connsiteY1" fmla="*/ 793254 h 3774642"/>
                  <a:gd name="connsiteX2" fmla="*/ 3310790 w 6109408"/>
                  <a:gd name="connsiteY2" fmla="*/ 1721509 h 3774642"/>
                  <a:gd name="connsiteX3" fmla="*/ 1731372 w 6109408"/>
                  <a:gd name="connsiteY3" fmla="*/ 1984745 h 3774642"/>
                  <a:gd name="connsiteX4" fmla="*/ 88284 w 6109408"/>
                  <a:gd name="connsiteY4" fmla="*/ 3774642 h 3774642"/>
                  <a:gd name="connsiteX5" fmla="*/ 0 w 6109408"/>
                  <a:gd name="connsiteY5" fmla="*/ 0 h 3774642"/>
                  <a:gd name="connsiteX6" fmla="*/ 6109408 w 6109408"/>
                  <a:gd name="connsiteY6" fmla="*/ 128236 h 3774642"/>
                  <a:gd name="connsiteX0" fmla="*/ 6109408 w 6109408"/>
                  <a:gd name="connsiteY0" fmla="*/ 128236 h 3774642"/>
                  <a:gd name="connsiteX1" fmla="*/ 3380063 w 6109408"/>
                  <a:gd name="connsiteY1" fmla="*/ 793254 h 3774642"/>
                  <a:gd name="connsiteX2" fmla="*/ 3310790 w 6109408"/>
                  <a:gd name="connsiteY2" fmla="*/ 1721509 h 3774642"/>
                  <a:gd name="connsiteX3" fmla="*/ 1731372 w 6109408"/>
                  <a:gd name="connsiteY3" fmla="*/ 1984745 h 3774642"/>
                  <a:gd name="connsiteX4" fmla="*/ 88284 w 6109408"/>
                  <a:gd name="connsiteY4" fmla="*/ 3774642 h 3774642"/>
                  <a:gd name="connsiteX5" fmla="*/ 0 w 6109408"/>
                  <a:gd name="connsiteY5" fmla="*/ 0 h 3774642"/>
                  <a:gd name="connsiteX6" fmla="*/ 6109408 w 6109408"/>
                  <a:gd name="connsiteY6" fmla="*/ 128236 h 3774642"/>
                  <a:gd name="connsiteX0" fmla="*/ 6037557 w 6037557"/>
                  <a:gd name="connsiteY0" fmla="*/ 142533 h 3788939"/>
                  <a:gd name="connsiteX1" fmla="*/ 3308212 w 6037557"/>
                  <a:gd name="connsiteY1" fmla="*/ 807551 h 3788939"/>
                  <a:gd name="connsiteX2" fmla="*/ 3238939 w 6037557"/>
                  <a:gd name="connsiteY2" fmla="*/ 1735806 h 3788939"/>
                  <a:gd name="connsiteX3" fmla="*/ 1659521 w 6037557"/>
                  <a:gd name="connsiteY3" fmla="*/ 1999042 h 3788939"/>
                  <a:gd name="connsiteX4" fmla="*/ 16433 w 6037557"/>
                  <a:gd name="connsiteY4" fmla="*/ 3788939 h 3788939"/>
                  <a:gd name="connsiteX5" fmla="*/ 0 w 6037557"/>
                  <a:gd name="connsiteY5" fmla="*/ 0 h 3788939"/>
                  <a:gd name="connsiteX6" fmla="*/ 6037557 w 6037557"/>
                  <a:gd name="connsiteY6" fmla="*/ 142533 h 3788939"/>
                  <a:gd name="connsiteX0" fmla="*/ 6037557 w 6037557"/>
                  <a:gd name="connsiteY0" fmla="*/ 142533 h 3788939"/>
                  <a:gd name="connsiteX1" fmla="*/ 3308212 w 6037557"/>
                  <a:gd name="connsiteY1" fmla="*/ 807551 h 3788939"/>
                  <a:gd name="connsiteX2" fmla="*/ 3238939 w 6037557"/>
                  <a:gd name="connsiteY2" fmla="*/ 1735806 h 3788939"/>
                  <a:gd name="connsiteX3" fmla="*/ 1659521 w 6037557"/>
                  <a:gd name="connsiteY3" fmla="*/ 1999042 h 3788939"/>
                  <a:gd name="connsiteX4" fmla="*/ 16433 w 6037557"/>
                  <a:gd name="connsiteY4" fmla="*/ 3788939 h 3788939"/>
                  <a:gd name="connsiteX5" fmla="*/ 0 w 6037557"/>
                  <a:gd name="connsiteY5" fmla="*/ 0 h 3788939"/>
                  <a:gd name="connsiteX6" fmla="*/ 6037557 w 6037557"/>
                  <a:gd name="connsiteY6" fmla="*/ 142533 h 3788939"/>
                  <a:gd name="connsiteX0" fmla="*/ 6109407 w 6109407"/>
                  <a:gd name="connsiteY0" fmla="*/ 0 h 3789385"/>
                  <a:gd name="connsiteX1" fmla="*/ 3308212 w 6109407"/>
                  <a:gd name="connsiteY1" fmla="*/ 807997 h 3789385"/>
                  <a:gd name="connsiteX2" fmla="*/ 3238939 w 6109407"/>
                  <a:gd name="connsiteY2" fmla="*/ 1736252 h 3789385"/>
                  <a:gd name="connsiteX3" fmla="*/ 1659521 w 6109407"/>
                  <a:gd name="connsiteY3" fmla="*/ 1999488 h 3789385"/>
                  <a:gd name="connsiteX4" fmla="*/ 16433 w 6109407"/>
                  <a:gd name="connsiteY4" fmla="*/ 3789385 h 3789385"/>
                  <a:gd name="connsiteX5" fmla="*/ 0 w 6109407"/>
                  <a:gd name="connsiteY5" fmla="*/ 446 h 3789385"/>
                  <a:gd name="connsiteX6" fmla="*/ 6109407 w 6109407"/>
                  <a:gd name="connsiteY6" fmla="*/ 0 h 3789385"/>
                  <a:gd name="connsiteX0" fmla="*/ 6109407 w 6179364"/>
                  <a:gd name="connsiteY0" fmla="*/ 0 h 3789385"/>
                  <a:gd name="connsiteX1" fmla="*/ 3308212 w 6179364"/>
                  <a:gd name="connsiteY1" fmla="*/ 807997 h 3789385"/>
                  <a:gd name="connsiteX2" fmla="*/ 3238939 w 6179364"/>
                  <a:gd name="connsiteY2" fmla="*/ 1736252 h 3789385"/>
                  <a:gd name="connsiteX3" fmla="*/ 1659521 w 6179364"/>
                  <a:gd name="connsiteY3" fmla="*/ 1999488 h 3789385"/>
                  <a:gd name="connsiteX4" fmla="*/ 16433 w 6179364"/>
                  <a:gd name="connsiteY4" fmla="*/ 3789385 h 3789385"/>
                  <a:gd name="connsiteX5" fmla="*/ 0 w 6179364"/>
                  <a:gd name="connsiteY5" fmla="*/ 446 h 3789385"/>
                  <a:gd name="connsiteX6" fmla="*/ 6109407 w 6179364"/>
                  <a:gd name="connsiteY6" fmla="*/ 0 h 3789385"/>
                  <a:gd name="connsiteX0" fmla="*/ 6109407 w 6179364"/>
                  <a:gd name="connsiteY0" fmla="*/ 0 h 3789385"/>
                  <a:gd name="connsiteX1" fmla="*/ 3308212 w 6179364"/>
                  <a:gd name="connsiteY1" fmla="*/ 807997 h 3789385"/>
                  <a:gd name="connsiteX2" fmla="*/ 3238939 w 6179364"/>
                  <a:gd name="connsiteY2" fmla="*/ 1736252 h 3789385"/>
                  <a:gd name="connsiteX3" fmla="*/ 1659521 w 6179364"/>
                  <a:gd name="connsiteY3" fmla="*/ 1999488 h 3789385"/>
                  <a:gd name="connsiteX4" fmla="*/ 16433 w 6179364"/>
                  <a:gd name="connsiteY4" fmla="*/ 3789385 h 3789385"/>
                  <a:gd name="connsiteX5" fmla="*/ 0 w 6179364"/>
                  <a:gd name="connsiteY5" fmla="*/ 446 h 3789385"/>
                  <a:gd name="connsiteX6" fmla="*/ 6109407 w 6179364"/>
                  <a:gd name="connsiteY6" fmla="*/ 0 h 3789385"/>
                  <a:gd name="connsiteX0" fmla="*/ 6109407 w 6179364"/>
                  <a:gd name="connsiteY0" fmla="*/ 0 h 3826203"/>
                  <a:gd name="connsiteX1" fmla="*/ 3308212 w 6179364"/>
                  <a:gd name="connsiteY1" fmla="*/ 807997 h 3826203"/>
                  <a:gd name="connsiteX2" fmla="*/ 3238939 w 6179364"/>
                  <a:gd name="connsiteY2" fmla="*/ 1736252 h 3826203"/>
                  <a:gd name="connsiteX3" fmla="*/ 1659521 w 6179364"/>
                  <a:gd name="connsiteY3" fmla="*/ 1999488 h 3826203"/>
                  <a:gd name="connsiteX4" fmla="*/ 16433 w 6179364"/>
                  <a:gd name="connsiteY4" fmla="*/ 3789385 h 3826203"/>
                  <a:gd name="connsiteX5" fmla="*/ 0 w 6179364"/>
                  <a:gd name="connsiteY5" fmla="*/ 446 h 3826203"/>
                  <a:gd name="connsiteX6" fmla="*/ 6109407 w 6179364"/>
                  <a:gd name="connsiteY6" fmla="*/ 0 h 3826203"/>
                  <a:gd name="connsiteX0" fmla="*/ 6109407 w 6194666"/>
                  <a:gd name="connsiteY0" fmla="*/ 0 h 3826203"/>
                  <a:gd name="connsiteX1" fmla="*/ 3897392 w 6194666"/>
                  <a:gd name="connsiteY1" fmla="*/ 636422 h 3826203"/>
                  <a:gd name="connsiteX2" fmla="*/ 3238939 w 6194666"/>
                  <a:gd name="connsiteY2" fmla="*/ 1736252 h 3826203"/>
                  <a:gd name="connsiteX3" fmla="*/ 1659521 w 6194666"/>
                  <a:gd name="connsiteY3" fmla="*/ 1999488 h 3826203"/>
                  <a:gd name="connsiteX4" fmla="*/ 16433 w 6194666"/>
                  <a:gd name="connsiteY4" fmla="*/ 3789385 h 3826203"/>
                  <a:gd name="connsiteX5" fmla="*/ 0 w 6194666"/>
                  <a:gd name="connsiteY5" fmla="*/ 446 h 3826203"/>
                  <a:gd name="connsiteX6" fmla="*/ 6109407 w 6194666"/>
                  <a:gd name="connsiteY6" fmla="*/ 0 h 3826203"/>
                  <a:gd name="connsiteX0" fmla="*/ 6109407 w 6195622"/>
                  <a:gd name="connsiteY0" fmla="*/ 0 h 3830610"/>
                  <a:gd name="connsiteX1" fmla="*/ 3897392 w 6195622"/>
                  <a:gd name="connsiteY1" fmla="*/ 636422 h 3830610"/>
                  <a:gd name="connsiteX2" fmla="*/ 3052127 w 6195622"/>
                  <a:gd name="connsiteY2" fmla="*/ 1764848 h 3830610"/>
                  <a:gd name="connsiteX3" fmla="*/ 1659521 w 6195622"/>
                  <a:gd name="connsiteY3" fmla="*/ 1999488 h 3830610"/>
                  <a:gd name="connsiteX4" fmla="*/ 16433 w 6195622"/>
                  <a:gd name="connsiteY4" fmla="*/ 3789385 h 3830610"/>
                  <a:gd name="connsiteX5" fmla="*/ 0 w 6195622"/>
                  <a:gd name="connsiteY5" fmla="*/ 446 h 3830610"/>
                  <a:gd name="connsiteX6" fmla="*/ 6109407 w 6195622"/>
                  <a:gd name="connsiteY6" fmla="*/ 0 h 3830610"/>
                  <a:gd name="connsiteX0" fmla="*/ 6109407 w 6200522"/>
                  <a:gd name="connsiteY0" fmla="*/ 0 h 3830610"/>
                  <a:gd name="connsiteX1" fmla="*/ 4041094 w 6200522"/>
                  <a:gd name="connsiteY1" fmla="*/ 893784 h 3830610"/>
                  <a:gd name="connsiteX2" fmla="*/ 3052127 w 6200522"/>
                  <a:gd name="connsiteY2" fmla="*/ 1764848 h 3830610"/>
                  <a:gd name="connsiteX3" fmla="*/ 1659521 w 6200522"/>
                  <a:gd name="connsiteY3" fmla="*/ 1999488 h 3830610"/>
                  <a:gd name="connsiteX4" fmla="*/ 16433 w 6200522"/>
                  <a:gd name="connsiteY4" fmla="*/ 3789385 h 3830610"/>
                  <a:gd name="connsiteX5" fmla="*/ 0 w 6200522"/>
                  <a:gd name="connsiteY5" fmla="*/ 446 h 3830610"/>
                  <a:gd name="connsiteX6" fmla="*/ 6109407 w 6200522"/>
                  <a:gd name="connsiteY6" fmla="*/ 0 h 3830610"/>
                  <a:gd name="connsiteX0" fmla="*/ 6109407 w 6200522"/>
                  <a:gd name="connsiteY0" fmla="*/ 0 h 3906887"/>
                  <a:gd name="connsiteX1" fmla="*/ 4041094 w 6200522"/>
                  <a:gd name="connsiteY1" fmla="*/ 893784 h 3906887"/>
                  <a:gd name="connsiteX2" fmla="*/ 3052127 w 6200522"/>
                  <a:gd name="connsiteY2" fmla="*/ 1764848 h 3906887"/>
                  <a:gd name="connsiteX3" fmla="*/ 1659521 w 6200522"/>
                  <a:gd name="connsiteY3" fmla="*/ 1999488 h 3906887"/>
                  <a:gd name="connsiteX4" fmla="*/ 921756 w 6200522"/>
                  <a:gd name="connsiteY4" fmla="*/ 2860023 h 3906887"/>
                  <a:gd name="connsiteX5" fmla="*/ 16433 w 6200522"/>
                  <a:gd name="connsiteY5" fmla="*/ 3789385 h 3906887"/>
                  <a:gd name="connsiteX6" fmla="*/ 0 w 6200522"/>
                  <a:gd name="connsiteY6" fmla="*/ 446 h 3906887"/>
                  <a:gd name="connsiteX7" fmla="*/ 6109407 w 6200522"/>
                  <a:gd name="connsiteY7" fmla="*/ 0 h 3906887"/>
                  <a:gd name="connsiteX0" fmla="*/ 6109407 w 6210247"/>
                  <a:gd name="connsiteY0" fmla="*/ 0 h 3906887"/>
                  <a:gd name="connsiteX1" fmla="*/ 4285388 w 6210247"/>
                  <a:gd name="connsiteY1" fmla="*/ 793699 h 3906887"/>
                  <a:gd name="connsiteX2" fmla="*/ 3052127 w 6210247"/>
                  <a:gd name="connsiteY2" fmla="*/ 1764848 h 3906887"/>
                  <a:gd name="connsiteX3" fmla="*/ 1659521 w 6210247"/>
                  <a:gd name="connsiteY3" fmla="*/ 1999488 h 3906887"/>
                  <a:gd name="connsiteX4" fmla="*/ 921756 w 6210247"/>
                  <a:gd name="connsiteY4" fmla="*/ 2860023 h 3906887"/>
                  <a:gd name="connsiteX5" fmla="*/ 16433 w 6210247"/>
                  <a:gd name="connsiteY5" fmla="*/ 3789385 h 3906887"/>
                  <a:gd name="connsiteX6" fmla="*/ 0 w 6210247"/>
                  <a:gd name="connsiteY6" fmla="*/ 446 h 3906887"/>
                  <a:gd name="connsiteX7" fmla="*/ 6109407 w 6210247"/>
                  <a:gd name="connsiteY7" fmla="*/ 0 h 3906887"/>
                  <a:gd name="connsiteX0" fmla="*/ 6109407 w 6214422"/>
                  <a:gd name="connsiteY0" fmla="*/ 0 h 3906887"/>
                  <a:gd name="connsiteX1" fmla="*/ 4285388 w 6214422"/>
                  <a:gd name="connsiteY1" fmla="*/ 793699 h 3906887"/>
                  <a:gd name="connsiteX2" fmla="*/ 2477318 w 6214422"/>
                  <a:gd name="connsiteY2" fmla="*/ 964165 h 3906887"/>
                  <a:gd name="connsiteX3" fmla="*/ 1659521 w 6214422"/>
                  <a:gd name="connsiteY3" fmla="*/ 1999488 h 3906887"/>
                  <a:gd name="connsiteX4" fmla="*/ 921756 w 6214422"/>
                  <a:gd name="connsiteY4" fmla="*/ 2860023 h 3906887"/>
                  <a:gd name="connsiteX5" fmla="*/ 16433 w 6214422"/>
                  <a:gd name="connsiteY5" fmla="*/ 3789385 h 3906887"/>
                  <a:gd name="connsiteX6" fmla="*/ 0 w 6214422"/>
                  <a:gd name="connsiteY6" fmla="*/ 446 h 3906887"/>
                  <a:gd name="connsiteX7" fmla="*/ 6109407 w 6214422"/>
                  <a:gd name="connsiteY7" fmla="*/ 0 h 3906887"/>
                  <a:gd name="connsiteX0" fmla="*/ 6109407 w 6214422"/>
                  <a:gd name="connsiteY0" fmla="*/ 0 h 3906887"/>
                  <a:gd name="connsiteX1" fmla="*/ 4285388 w 6214422"/>
                  <a:gd name="connsiteY1" fmla="*/ 793699 h 3906887"/>
                  <a:gd name="connsiteX2" fmla="*/ 2477318 w 6214422"/>
                  <a:gd name="connsiteY2" fmla="*/ 964165 h 3906887"/>
                  <a:gd name="connsiteX3" fmla="*/ 2033147 w 6214422"/>
                  <a:gd name="connsiteY3" fmla="*/ 2285446 h 3906887"/>
                  <a:gd name="connsiteX4" fmla="*/ 921756 w 6214422"/>
                  <a:gd name="connsiteY4" fmla="*/ 2860023 h 3906887"/>
                  <a:gd name="connsiteX5" fmla="*/ 16433 w 6214422"/>
                  <a:gd name="connsiteY5" fmla="*/ 3789385 h 3906887"/>
                  <a:gd name="connsiteX6" fmla="*/ 0 w 6214422"/>
                  <a:gd name="connsiteY6" fmla="*/ 446 h 3906887"/>
                  <a:gd name="connsiteX7" fmla="*/ 6109407 w 6214422"/>
                  <a:gd name="connsiteY7" fmla="*/ 0 h 3906887"/>
                  <a:gd name="connsiteX0" fmla="*/ 6109407 w 6214422"/>
                  <a:gd name="connsiteY0" fmla="*/ 0 h 3903573"/>
                  <a:gd name="connsiteX1" fmla="*/ 4285388 w 6214422"/>
                  <a:gd name="connsiteY1" fmla="*/ 793699 h 3903573"/>
                  <a:gd name="connsiteX2" fmla="*/ 2477318 w 6214422"/>
                  <a:gd name="connsiteY2" fmla="*/ 964165 h 3903573"/>
                  <a:gd name="connsiteX3" fmla="*/ 2033147 w 6214422"/>
                  <a:gd name="connsiteY3" fmla="*/ 2285446 h 3903573"/>
                  <a:gd name="connsiteX4" fmla="*/ 849905 w 6214422"/>
                  <a:gd name="connsiteY4" fmla="*/ 2817129 h 3903573"/>
                  <a:gd name="connsiteX5" fmla="*/ 16433 w 6214422"/>
                  <a:gd name="connsiteY5" fmla="*/ 3789385 h 3903573"/>
                  <a:gd name="connsiteX6" fmla="*/ 0 w 6214422"/>
                  <a:gd name="connsiteY6" fmla="*/ 446 h 3903573"/>
                  <a:gd name="connsiteX7" fmla="*/ 6109407 w 6214422"/>
                  <a:gd name="connsiteY7" fmla="*/ 0 h 3903573"/>
                  <a:gd name="connsiteX0" fmla="*/ 6109407 w 6214422"/>
                  <a:gd name="connsiteY0" fmla="*/ 0 h 3912056"/>
                  <a:gd name="connsiteX1" fmla="*/ 4285388 w 6214422"/>
                  <a:gd name="connsiteY1" fmla="*/ 793699 h 3912056"/>
                  <a:gd name="connsiteX2" fmla="*/ 2477318 w 6214422"/>
                  <a:gd name="connsiteY2" fmla="*/ 964165 h 3912056"/>
                  <a:gd name="connsiteX3" fmla="*/ 2033147 w 6214422"/>
                  <a:gd name="connsiteY3" fmla="*/ 2285446 h 3912056"/>
                  <a:gd name="connsiteX4" fmla="*/ 849905 w 6214422"/>
                  <a:gd name="connsiteY4" fmla="*/ 2817129 h 3912056"/>
                  <a:gd name="connsiteX5" fmla="*/ 16433 w 6214422"/>
                  <a:gd name="connsiteY5" fmla="*/ 3789385 h 3912056"/>
                  <a:gd name="connsiteX6" fmla="*/ 0 w 6214422"/>
                  <a:gd name="connsiteY6" fmla="*/ 446 h 3912056"/>
                  <a:gd name="connsiteX7" fmla="*/ 6109407 w 6214422"/>
                  <a:gd name="connsiteY7" fmla="*/ 0 h 3912056"/>
                  <a:gd name="connsiteX0" fmla="*/ 6109407 w 6220180"/>
                  <a:gd name="connsiteY0" fmla="*/ 0 h 3912056"/>
                  <a:gd name="connsiteX1" fmla="*/ 4400350 w 6220180"/>
                  <a:gd name="connsiteY1" fmla="*/ 993869 h 3912056"/>
                  <a:gd name="connsiteX2" fmla="*/ 2477318 w 6220180"/>
                  <a:gd name="connsiteY2" fmla="*/ 964165 h 3912056"/>
                  <a:gd name="connsiteX3" fmla="*/ 2033147 w 6220180"/>
                  <a:gd name="connsiteY3" fmla="*/ 2285446 h 3912056"/>
                  <a:gd name="connsiteX4" fmla="*/ 849905 w 6220180"/>
                  <a:gd name="connsiteY4" fmla="*/ 2817129 h 3912056"/>
                  <a:gd name="connsiteX5" fmla="*/ 16433 w 6220180"/>
                  <a:gd name="connsiteY5" fmla="*/ 3789385 h 3912056"/>
                  <a:gd name="connsiteX6" fmla="*/ 0 w 6220180"/>
                  <a:gd name="connsiteY6" fmla="*/ 446 h 3912056"/>
                  <a:gd name="connsiteX7" fmla="*/ 6109407 w 6220180"/>
                  <a:gd name="connsiteY7" fmla="*/ 0 h 3912056"/>
                  <a:gd name="connsiteX0" fmla="*/ 6109407 w 6221637"/>
                  <a:gd name="connsiteY0" fmla="*/ 0 h 3912056"/>
                  <a:gd name="connsiteX1" fmla="*/ 4400350 w 6221637"/>
                  <a:gd name="connsiteY1" fmla="*/ 993869 h 3912056"/>
                  <a:gd name="connsiteX2" fmla="*/ 2477318 w 6221637"/>
                  <a:gd name="connsiteY2" fmla="*/ 964165 h 3912056"/>
                  <a:gd name="connsiteX3" fmla="*/ 2033147 w 6221637"/>
                  <a:gd name="connsiteY3" fmla="*/ 2285446 h 3912056"/>
                  <a:gd name="connsiteX4" fmla="*/ 849905 w 6221637"/>
                  <a:gd name="connsiteY4" fmla="*/ 2817129 h 3912056"/>
                  <a:gd name="connsiteX5" fmla="*/ 16433 w 6221637"/>
                  <a:gd name="connsiteY5" fmla="*/ 3789385 h 3912056"/>
                  <a:gd name="connsiteX6" fmla="*/ 0 w 6221637"/>
                  <a:gd name="connsiteY6" fmla="*/ 446 h 3912056"/>
                  <a:gd name="connsiteX7" fmla="*/ 6109407 w 6221637"/>
                  <a:gd name="connsiteY7" fmla="*/ 0 h 3912056"/>
                  <a:gd name="connsiteX0" fmla="*/ 6109407 w 6217155"/>
                  <a:gd name="connsiteY0" fmla="*/ 0 h 3912056"/>
                  <a:gd name="connsiteX1" fmla="*/ 4314129 w 6217155"/>
                  <a:gd name="connsiteY1" fmla="*/ 765103 h 3912056"/>
                  <a:gd name="connsiteX2" fmla="*/ 2477318 w 6217155"/>
                  <a:gd name="connsiteY2" fmla="*/ 964165 h 3912056"/>
                  <a:gd name="connsiteX3" fmla="*/ 2033147 w 6217155"/>
                  <a:gd name="connsiteY3" fmla="*/ 2285446 h 3912056"/>
                  <a:gd name="connsiteX4" fmla="*/ 849905 w 6217155"/>
                  <a:gd name="connsiteY4" fmla="*/ 2817129 h 3912056"/>
                  <a:gd name="connsiteX5" fmla="*/ 16433 w 6217155"/>
                  <a:gd name="connsiteY5" fmla="*/ 3789385 h 3912056"/>
                  <a:gd name="connsiteX6" fmla="*/ 0 w 6217155"/>
                  <a:gd name="connsiteY6" fmla="*/ 446 h 3912056"/>
                  <a:gd name="connsiteX7" fmla="*/ 6109407 w 6217155"/>
                  <a:gd name="connsiteY7" fmla="*/ 0 h 3912056"/>
                  <a:gd name="connsiteX0" fmla="*/ 6109407 w 6216702"/>
                  <a:gd name="connsiteY0" fmla="*/ 0 h 3912056"/>
                  <a:gd name="connsiteX1" fmla="*/ 4314129 w 6216702"/>
                  <a:gd name="connsiteY1" fmla="*/ 765103 h 3912056"/>
                  <a:gd name="connsiteX2" fmla="*/ 2362355 w 6216702"/>
                  <a:gd name="connsiteY2" fmla="*/ 721101 h 3912056"/>
                  <a:gd name="connsiteX3" fmla="*/ 2033147 w 6216702"/>
                  <a:gd name="connsiteY3" fmla="*/ 2285446 h 3912056"/>
                  <a:gd name="connsiteX4" fmla="*/ 849905 w 6216702"/>
                  <a:gd name="connsiteY4" fmla="*/ 2817129 h 3912056"/>
                  <a:gd name="connsiteX5" fmla="*/ 16433 w 6216702"/>
                  <a:gd name="connsiteY5" fmla="*/ 3789385 h 3912056"/>
                  <a:gd name="connsiteX6" fmla="*/ 0 w 6216702"/>
                  <a:gd name="connsiteY6" fmla="*/ 446 h 3912056"/>
                  <a:gd name="connsiteX7" fmla="*/ 6109407 w 6216702"/>
                  <a:gd name="connsiteY7" fmla="*/ 0 h 3912056"/>
                  <a:gd name="connsiteX0" fmla="*/ 6109407 w 6212589"/>
                  <a:gd name="connsiteY0" fmla="*/ 0 h 3912056"/>
                  <a:gd name="connsiteX1" fmla="*/ 4227908 w 6212589"/>
                  <a:gd name="connsiteY1" fmla="*/ 622123 h 3912056"/>
                  <a:gd name="connsiteX2" fmla="*/ 2362355 w 6212589"/>
                  <a:gd name="connsiteY2" fmla="*/ 721101 h 3912056"/>
                  <a:gd name="connsiteX3" fmla="*/ 2033147 w 6212589"/>
                  <a:gd name="connsiteY3" fmla="*/ 2285446 h 3912056"/>
                  <a:gd name="connsiteX4" fmla="*/ 849905 w 6212589"/>
                  <a:gd name="connsiteY4" fmla="*/ 2817129 h 3912056"/>
                  <a:gd name="connsiteX5" fmla="*/ 16433 w 6212589"/>
                  <a:gd name="connsiteY5" fmla="*/ 3789385 h 3912056"/>
                  <a:gd name="connsiteX6" fmla="*/ 0 w 6212589"/>
                  <a:gd name="connsiteY6" fmla="*/ 446 h 3912056"/>
                  <a:gd name="connsiteX7" fmla="*/ 6109407 w 6212589"/>
                  <a:gd name="connsiteY7" fmla="*/ 0 h 3912056"/>
                  <a:gd name="connsiteX0" fmla="*/ 6109407 w 6213116"/>
                  <a:gd name="connsiteY0" fmla="*/ 0 h 3912056"/>
                  <a:gd name="connsiteX1" fmla="*/ 4227908 w 6213116"/>
                  <a:gd name="connsiteY1" fmla="*/ 622123 h 3912056"/>
                  <a:gd name="connsiteX2" fmla="*/ 2290505 w 6213116"/>
                  <a:gd name="connsiteY2" fmla="*/ 721102 h 3912056"/>
                  <a:gd name="connsiteX3" fmla="*/ 2033147 w 6213116"/>
                  <a:gd name="connsiteY3" fmla="*/ 2285446 h 3912056"/>
                  <a:gd name="connsiteX4" fmla="*/ 849905 w 6213116"/>
                  <a:gd name="connsiteY4" fmla="*/ 2817129 h 3912056"/>
                  <a:gd name="connsiteX5" fmla="*/ 16433 w 6213116"/>
                  <a:gd name="connsiteY5" fmla="*/ 3789385 h 3912056"/>
                  <a:gd name="connsiteX6" fmla="*/ 0 w 6213116"/>
                  <a:gd name="connsiteY6" fmla="*/ 446 h 3912056"/>
                  <a:gd name="connsiteX7" fmla="*/ 6109407 w 6213116"/>
                  <a:gd name="connsiteY7" fmla="*/ 0 h 3912056"/>
                  <a:gd name="connsiteX0" fmla="*/ 6109407 w 6214399"/>
                  <a:gd name="connsiteY0" fmla="*/ 0 h 3912056"/>
                  <a:gd name="connsiteX1" fmla="*/ 4227908 w 6214399"/>
                  <a:gd name="connsiteY1" fmla="*/ 622123 h 3912056"/>
                  <a:gd name="connsiteX2" fmla="*/ 2290505 w 6214399"/>
                  <a:gd name="connsiteY2" fmla="*/ 721102 h 3912056"/>
                  <a:gd name="connsiteX3" fmla="*/ 2033147 w 6214399"/>
                  <a:gd name="connsiteY3" fmla="*/ 2285446 h 3912056"/>
                  <a:gd name="connsiteX4" fmla="*/ 849905 w 6214399"/>
                  <a:gd name="connsiteY4" fmla="*/ 2817129 h 3912056"/>
                  <a:gd name="connsiteX5" fmla="*/ 16433 w 6214399"/>
                  <a:gd name="connsiteY5" fmla="*/ 3789385 h 3912056"/>
                  <a:gd name="connsiteX6" fmla="*/ 0 w 6214399"/>
                  <a:gd name="connsiteY6" fmla="*/ 446 h 3912056"/>
                  <a:gd name="connsiteX7" fmla="*/ 6109407 w 6214399"/>
                  <a:gd name="connsiteY7" fmla="*/ 0 h 3912056"/>
                  <a:gd name="connsiteX0" fmla="*/ 6109407 w 6231869"/>
                  <a:gd name="connsiteY0" fmla="*/ 0 h 3912056"/>
                  <a:gd name="connsiteX1" fmla="*/ 4227908 w 6231869"/>
                  <a:gd name="connsiteY1" fmla="*/ 622123 h 3912056"/>
                  <a:gd name="connsiteX2" fmla="*/ 2290505 w 6231869"/>
                  <a:gd name="connsiteY2" fmla="*/ 721102 h 3912056"/>
                  <a:gd name="connsiteX3" fmla="*/ 2033147 w 6231869"/>
                  <a:gd name="connsiteY3" fmla="*/ 2285446 h 3912056"/>
                  <a:gd name="connsiteX4" fmla="*/ 849905 w 6231869"/>
                  <a:gd name="connsiteY4" fmla="*/ 2817129 h 3912056"/>
                  <a:gd name="connsiteX5" fmla="*/ 16433 w 6231869"/>
                  <a:gd name="connsiteY5" fmla="*/ 3789385 h 3912056"/>
                  <a:gd name="connsiteX6" fmla="*/ 0 w 6231869"/>
                  <a:gd name="connsiteY6" fmla="*/ 446 h 3912056"/>
                  <a:gd name="connsiteX7" fmla="*/ 6109407 w 6231869"/>
                  <a:gd name="connsiteY7" fmla="*/ 0 h 3912056"/>
                  <a:gd name="connsiteX0" fmla="*/ 6109407 w 6263187"/>
                  <a:gd name="connsiteY0" fmla="*/ 0 h 3912056"/>
                  <a:gd name="connsiteX1" fmla="*/ 4227908 w 6263187"/>
                  <a:gd name="connsiteY1" fmla="*/ 622123 h 3912056"/>
                  <a:gd name="connsiteX2" fmla="*/ 2290505 w 6263187"/>
                  <a:gd name="connsiteY2" fmla="*/ 721102 h 3912056"/>
                  <a:gd name="connsiteX3" fmla="*/ 2033147 w 6263187"/>
                  <a:gd name="connsiteY3" fmla="*/ 2285446 h 3912056"/>
                  <a:gd name="connsiteX4" fmla="*/ 849905 w 6263187"/>
                  <a:gd name="connsiteY4" fmla="*/ 2817129 h 3912056"/>
                  <a:gd name="connsiteX5" fmla="*/ 16433 w 6263187"/>
                  <a:gd name="connsiteY5" fmla="*/ 3789385 h 3912056"/>
                  <a:gd name="connsiteX6" fmla="*/ 0 w 6263187"/>
                  <a:gd name="connsiteY6" fmla="*/ 446 h 3912056"/>
                  <a:gd name="connsiteX7" fmla="*/ 6109407 w 6263187"/>
                  <a:gd name="connsiteY7" fmla="*/ 0 h 3912056"/>
                  <a:gd name="connsiteX0" fmla="*/ 6109407 w 6251157"/>
                  <a:gd name="connsiteY0" fmla="*/ 53381 h 3965437"/>
                  <a:gd name="connsiteX1" fmla="*/ 4141687 w 6251157"/>
                  <a:gd name="connsiteY1" fmla="*/ 775590 h 3965437"/>
                  <a:gd name="connsiteX2" fmla="*/ 2290505 w 6251157"/>
                  <a:gd name="connsiteY2" fmla="*/ 774483 h 3965437"/>
                  <a:gd name="connsiteX3" fmla="*/ 2033147 w 6251157"/>
                  <a:gd name="connsiteY3" fmla="*/ 2338827 h 3965437"/>
                  <a:gd name="connsiteX4" fmla="*/ 849905 w 6251157"/>
                  <a:gd name="connsiteY4" fmla="*/ 2870510 h 3965437"/>
                  <a:gd name="connsiteX5" fmla="*/ 16433 w 6251157"/>
                  <a:gd name="connsiteY5" fmla="*/ 3842766 h 3965437"/>
                  <a:gd name="connsiteX6" fmla="*/ 0 w 6251157"/>
                  <a:gd name="connsiteY6" fmla="*/ 53827 h 3965437"/>
                  <a:gd name="connsiteX7" fmla="*/ 6109407 w 6251157"/>
                  <a:gd name="connsiteY7" fmla="*/ 53381 h 3965437"/>
                  <a:gd name="connsiteX0" fmla="*/ 6109407 w 6249177"/>
                  <a:gd name="connsiteY0" fmla="*/ 53381 h 3965437"/>
                  <a:gd name="connsiteX1" fmla="*/ 4141687 w 6249177"/>
                  <a:gd name="connsiteY1" fmla="*/ 775590 h 3965437"/>
                  <a:gd name="connsiteX2" fmla="*/ 2520428 w 6249177"/>
                  <a:gd name="connsiteY2" fmla="*/ 1131930 h 3965437"/>
                  <a:gd name="connsiteX3" fmla="*/ 2033147 w 6249177"/>
                  <a:gd name="connsiteY3" fmla="*/ 2338827 h 3965437"/>
                  <a:gd name="connsiteX4" fmla="*/ 849905 w 6249177"/>
                  <a:gd name="connsiteY4" fmla="*/ 2870510 h 3965437"/>
                  <a:gd name="connsiteX5" fmla="*/ 16433 w 6249177"/>
                  <a:gd name="connsiteY5" fmla="*/ 3842766 h 3965437"/>
                  <a:gd name="connsiteX6" fmla="*/ 0 w 6249177"/>
                  <a:gd name="connsiteY6" fmla="*/ 53827 h 3965437"/>
                  <a:gd name="connsiteX7" fmla="*/ 6109407 w 6249177"/>
                  <a:gd name="connsiteY7" fmla="*/ 53381 h 3965437"/>
                  <a:gd name="connsiteX0" fmla="*/ 6109407 w 6258571"/>
                  <a:gd name="connsiteY0" fmla="*/ 72445 h 3984501"/>
                  <a:gd name="connsiteX1" fmla="*/ 4227908 w 6258571"/>
                  <a:gd name="connsiteY1" fmla="*/ 1052016 h 3984501"/>
                  <a:gd name="connsiteX2" fmla="*/ 2520428 w 6258571"/>
                  <a:gd name="connsiteY2" fmla="*/ 1150994 h 3984501"/>
                  <a:gd name="connsiteX3" fmla="*/ 2033147 w 6258571"/>
                  <a:gd name="connsiteY3" fmla="*/ 2357891 h 3984501"/>
                  <a:gd name="connsiteX4" fmla="*/ 849905 w 6258571"/>
                  <a:gd name="connsiteY4" fmla="*/ 2889574 h 3984501"/>
                  <a:gd name="connsiteX5" fmla="*/ 16433 w 6258571"/>
                  <a:gd name="connsiteY5" fmla="*/ 3861830 h 3984501"/>
                  <a:gd name="connsiteX6" fmla="*/ 0 w 6258571"/>
                  <a:gd name="connsiteY6" fmla="*/ 72891 h 3984501"/>
                  <a:gd name="connsiteX7" fmla="*/ 6109407 w 6258571"/>
                  <a:gd name="connsiteY7" fmla="*/ 72445 h 3984501"/>
                  <a:gd name="connsiteX0" fmla="*/ 6109407 w 6224172"/>
                  <a:gd name="connsiteY0" fmla="*/ 72445 h 3984501"/>
                  <a:gd name="connsiteX1" fmla="*/ 4227908 w 6224172"/>
                  <a:gd name="connsiteY1" fmla="*/ 1052016 h 3984501"/>
                  <a:gd name="connsiteX2" fmla="*/ 2520428 w 6224172"/>
                  <a:gd name="connsiteY2" fmla="*/ 1150994 h 3984501"/>
                  <a:gd name="connsiteX3" fmla="*/ 2033147 w 6224172"/>
                  <a:gd name="connsiteY3" fmla="*/ 2357891 h 3984501"/>
                  <a:gd name="connsiteX4" fmla="*/ 849905 w 6224172"/>
                  <a:gd name="connsiteY4" fmla="*/ 2889574 h 3984501"/>
                  <a:gd name="connsiteX5" fmla="*/ 16433 w 6224172"/>
                  <a:gd name="connsiteY5" fmla="*/ 3861830 h 3984501"/>
                  <a:gd name="connsiteX6" fmla="*/ 0 w 6224172"/>
                  <a:gd name="connsiteY6" fmla="*/ 72891 h 3984501"/>
                  <a:gd name="connsiteX7" fmla="*/ 6109407 w 6224172"/>
                  <a:gd name="connsiteY7" fmla="*/ 72445 h 3984501"/>
                  <a:gd name="connsiteX0" fmla="*/ 6109407 w 6241461"/>
                  <a:gd name="connsiteY0" fmla="*/ 72445 h 3984501"/>
                  <a:gd name="connsiteX1" fmla="*/ 4227908 w 6241461"/>
                  <a:gd name="connsiteY1" fmla="*/ 1052016 h 3984501"/>
                  <a:gd name="connsiteX2" fmla="*/ 2520428 w 6241461"/>
                  <a:gd name="connsiteY2" fmla="*/ 1150994 h 3984501"/>
                  <a:gd name="connsiteX3" fmla="*/ 2033147 w 6241461"/>
                  <a:gd name="connsiteY3" fmla="*/ 2357891 h 3984501"/>
                  <a:gd name="connsiteX4" fmla="*/ 849905 w 6241461"/>
                  <a:gd name="connsiteY4" fmla="*/ 2889574 h 3984501"/>
                  <a:gd name="connsiteX5" fmla="*/ 16433 w 6241461"/>
                  <a:gd name="connsiteY5" fmla="*/ 3861830 h 3984501"/>
                  <a:gd name="connsiteX6" fmla="*/ 0 w 6241461"/>
                  <a:gd name="connsiteY6" fmla="*/ 72891 h 3984501"/>
                  <a:gd name="connsiteX7" fmla="*/ 6109407 w 6241461"/>
                  <a:gd name="connsiteY7" fmla="*/ 72445 h 3984501"/>
                  <a:gd name="connsiteX0" fmla="*/ 6109407 w 6201346"/>
                  <a:gd name="connsiteY0" fmla="*/ 55500 h 3967556"/>
                  <a:gd name="connsiteX1" fmla="*/ 3739321 w 6201346"/>
                  <a:gd name="connsiteY1" fmla="*/ 806305 h 3967556"/>
                  <a:gd name="connsiteX2" fmla="*/ 2520428 w 6201346"/>
                  <a:gd name="connsiteY2" fmla="*/ 1134049 h 3967556"/>
                  <a:gd name="connsiteX3" fmla="*/ 2033147 w 6201346"/>
                  <a:gd name="connsiteY3" fmla="*/ 2340946 h 3967556"/>
                  <a:gd name="connsiteX4" fmla="*/ 849905 w 6201346"/>
                  <a:gd name="connsiteY4" fmla="*/ 2872629 h 3967556"/>
                  <a:gd name="connsiteX5" fmla="*/ 16433 w 6201346"/>
                  <a:gd name="connsiteY5" fmla="*/ 3844885 h 3967556"/>
                  <a:gd name="connsiteX6" fmla="*/ 0 w 6201346"/>
                  <a:gd name="connsiteY6" fmla="*/ 55946 h 3967556"/>
                  <a:gd name="connsiteX7" fmla="*/ 6109407 w 6201346"/>
                  <a:gd name="connsiteY7" fmla="*/ 55500 h 3967556"/>
                  <a:gd name="connsiteX0" fmla="*/ 6109407 w 6211840"/>
                  <a:gd name="connsiteY0" fmla="*/ 55500 h 3967556"/>
                  <a:gd name="connsiteX1" fmla="*/ 3739321 w 6211840"/>
                  <a:gd name="connsiteY1" fmla="*/ 806305 h 3967556"/>
                  <a:gd name="connsiteX2" fmla="*/ 2549169 w 6211840"/>
                  <a:gd name="connsiteY2" fmla="*/ 1405710 h 3967556"/>
                  <a:gd name="connsiteX3" fmla="*/ 2033147 w 6211840"/>
                  <a:gd name="connsiteY3" fmla="*/ 2340946 h 3967556"/>
                  <a:gd name="connsiteX4" fmla="*/ 849905 w 6211840"/>
                  <a:gd name="connsiteY4" fmla="*/ 2872629 h 3967556"/>
                  <a:gd name="connsiteX5" fmla="*/ 16433 w 6211840"/>
                  <a:gd name="connsiteY5" fmla="*/ 3844885 h 3967556"/>
                  <a:gd name="connsiteX6" fmla="*/ 0 w 6211840"/>
                  <a:gd name="connsiteY6" fmla="*/ 55946 h 3967556"/>
                  <a:gd name="connsiteX7" fmla="*/ 6109407 w 6211840"/>
                  <a:gd name="connsiteY7" fmla="*/ 55500 h 39675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211840" h="3967556">
                    <a:moveTo>
                      <a:pt x="6109407" y="55500"/>
                    </a:moveTo>
                    <a:cubicBezTo>
                      <a:pt x="6732627" y="180560"/>
                      <a:pt x="4332694" y="581270"/>
                      <a:pt x="3739321" y="806305"/>
                    </a:cubicBezTo>
                    <a:cubicBezTo>
                      <a:pt x="3145948" y="1031340"/>
                      <a:pt x="2833531" y="1149936"/>
                      <a:pt x="2549169" y="1405710"/>
                    </a:cubicBezTo>
                    <a:cubicBezTo>
                      <a:pt x="2264807" y="1661484"/>
                      <a:pt x="2316358" y="2096460"/>
                      <a:pt x="2033147" y="2340946"/>
                    </a:cubicBezTo>
                    <a:cubicBezTo>
                      <a:pt x="1749936" y="2585432"/>
                      <a:pt x="1123753" y="2574313"/>
                      <a:pt x="849905" y="2872629"/>
                    </a:cubicBezTo>
                    <a:cubicBezTo>
                      <a:pt x="576057" y="3170945"/>
                      <a:pt x="16720" y="4345629"/>
                      <a:pt x="16433" y="3844885"/>
                    </a:cubicBezTo>
                    <a:cubicBezTo>
                      <a:pt x="15745" y="2643863"/>
                      <a:pt x="15057" y="1171182"/>
                      <a:pt x="0" y="55946"/>
                    </a:cubicBezTo>
                    <a:cubicBezTo>
                      <a:pt x="2036469" y="55797"/>
                      <a:pt x="5486187" y="-69560"/>
                      <a:pt x="6109407" y="5550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 dirty="0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</p:grpSp>
        <p:grpSp>
          <p:nvGrpSpPr>
            <p:cNvPr id="26" name="กลุ่ม 25">
              <a:extLst>
                <a:ext uri="{FF2B5EF4-FFF2-40B4-BE49-F238E27FC236}">
                  <a16:creationId xmlns:a16="http://schemas.microsoft.com/office/drawing/2014/main" id="{7DAAD41E-889A-4C7E-AFE1-4E5DAD90ABFC}"/>
                </a:ext>
              </a:extLst>
            </p:cNvPr>
            <p:cNvGrpSpPr/>
            <p:nvPr/>
          </p:nvGrpSpPr>
          <p:grpSpPr>
            <a:xfrm flipH="1" flipV="1">
              <a:off x="3659829" y="569056"/>
              <a:ext cx="5503933" cy="4625727"/>
              <a:chOff x="-13854" y="-53779"/>
              <a:chExt cx="5988928" cy="5448712"/>
            </a:xfrm>
            <a:gradFill>
              <a:gsLst>
                <a:gs pos="0">
                  <a:srgbClr val="FEE882"/>
                </a:gs>
                <a:gs pos="73000">
                  <a:srgbClr val="FEE882"/>
                </a:gs>
                <a:gs pos="100000">
                  <a:srgbClr val="FEE882"/>
                </a:gs>
              </a:gsLst>
              <a:path path="circle">
                <a:fillToRect l="50000" t="50000" r="50000" b="50000"/>
              </a:path>
            </a:gradFill>
          </p:grpSpPr>
          <p:sp>
            <p:nvSpPr>
              <p:cNvPr id="27" name="รูปแบบอิสระ: รูปร่าง 26">
                <a:extLst>
                  <a:ext uri="{FF2B5EF4-FFF2-40B4-BE49-F238E27FC236}">
                    <a16:creationId xmlns:a16="http://schemas.microsoft.com/office/drawing/2014/main" id="{639E2FCE-E179-4B4B-B31A-9307FD1A748F}"/>
                  </a:ext>
                </a:extLst>
              </p:cNvPr>
              <p:cNvSpPr/>
              <p:nvPr/>
            </p:nvSpPr>
            <p:spPr>
              <a:xfrm>
                <a:off x="-13854" y="415635"/>
                <a:ext cx="3654961" cy="4979298"/>
              </a:xfrm>
              <a:custGeom>
                <a:avLst/>
                <a:gdLst>
                  <a:gd name="connsiteX0" fmla="*/ 3034146 w 3034146"/>
                  <a:gd name="connsiteY0" fmla="*/ 0 h 4724400"/>
                  <a:gd name="connsiteX1" fmla="*/ 1676400 w 3034146"/>
                  <a:gd name="connsiteY1" fmla="*/ 1939636 h 4724400"/>
                  <a:gd name="connsiteX2" fmla="*/ 831273 w 3034146"/>
                  <a:gd name="connsiteY2" fmla="*/ 2521527 h 4724400"/>
                  <a:gd name="connsiteX3" fmla="*/ 498764 w 3034146"/>
                  <a:gd name="connsiteY3" fmla="*/ 4322618 h 4724400"/>
                  <a:gd name="connsiteX4" fmla="*/ 13855 w 3034146"/>
                  <a:gd name="connsiteY4" fmla="*/ 4724400 h 4724400"/>
                  <a:gd name="connsiteX5" fmla="*/ 0 w 3034146"/>
                  <a:gd name="connsiteY5" fmla="*/ 41564 h 4724400"/>
                  <a:gd name="connsiteX6" fmla="*/ 3034146 w 3034146"/>
                  <a:gd name="connsiteY6" fmla="*/ 0 h 4724400"/>
                  <a:gd name="connsiteX0" fmla="*/ 3034146 w 3034146"/>
                  <a:gd name="connsiteY0" fmla="*/ 0 h 5021667"/>
                  <a:gd name="connsiteX1" fmla="*/ 1676400 w 3034146"/>
                  <a:gd name="connsiteY1" fmla="*/ 1939636 h 5021667"/>
                  <a:gd name="connsiteX2" fmla="*/ 831273 w 3034146"/>
                  <a:gd name="connsiteY2" fmla="*/ 2521527 h 5021667"/>
                  <a:gd name="connsiteX3" fmla="*/ 498764 w 3034146"/>
                  <a:gd name="connsiteY3" fmla="*/ 4322618 h 5021667"/>
                  <a:gd name="connsiteX4" fmla="*/ 13855 w 3034146"/>
                  <a:gd name="connsiteY4" fmla="*/ 4724400 h 5021667"/>
                  <a:gd name="connsiteX5" fmla="*/ 0 w 3034146"/>
                  <a:gd name="connsiteY5" fmla="*/ 41564 h 5021667"/>
                  <a:gd name="connsiteX6" fmla="*/ 3034146 w 3034146"/>
                  <a:gd name="connsiteY6" fmla="*/ 0 h 5021667"/>
                  <a:gd name="connsiteX0" fmla="*/ 3034146 w 3034146"/>
                  <a:gd name="connsiteY0" fmla="*/ 0 h 5021667"/>
                  <a:gd name="connsiteX1" fmla="*/ 1676400 w 3034146"/>
                  <a:gd name="connsiteY1" fmla="*/ 1939636 h 5021667"/>
                  <a:gd name="connsiteX2" fmla="*/ 831273 w 3034146"/>
                  <a:gd name="connsiteY2" fmla="*/ 2521527 h 5021667"/>
                  <a:gd name="connsiteX3" fmla="*/ 498764 w 3034146"/>
                  <a:gd name="connsiteY3" fmla="*/ 4322618 h 5021667"/>
                  <a:gd name="connsiteX4" fmla="*/ 13855 w 3034146"/>
                  <a:gd name="connsiteY4" fmla="*/ 4724400 h 5021667"/>
                  <a:gd name="connsiteX5" fmla="*/ 0 w 3034146"/>
                  <a:gd name="connsiteY5" fmla="*/ 41564 h 5021667"/>
                  <a:gd name="connsiteX6" fmla="*/ 3034146 w 3034146"/>
                  <a:gd name="connsiteY6" fmla="*/ 0 h 5021667"/>
                  <a:gd name="connsiteX0" fmla="*/ 3034146 w 3073956"/>
                  <a:gd name="connsiteY0" fmla="*/ 0 h 5021667"/>
                  <a:gd name="connsiteX1" fmla="*/ 1676400 w 3073956"/>
                  <a:gd name="connsiteY1" fmla="*/ 1939636 h 5021667"/>
                  <a:gd name="connsiteX2" fmla="*/ 831273 w 3073956"/>
                  <a:gd name="connsiteY2" fmla="*/ 2521527 h 5021667"/>
                  <a:gd name="connsiteX3" fmla="*/ 498764 w 3073956"/>
                  <a:gd name="connsiteY3" fmla="*/ 4322618 h 5021667"/>
                  <a:gd name="connsiteX4" fmla="*/ 13855 w 3073956"/>
                  <a:gd name="connsiteY4" fmla="*/ 4724400 h 5021667"/>
                  <a:gd name="connsiteX5" fmla="*/ 0 w 3073956"/>
                  <a:gd name="connsiteY5" fmla="*/ 41564 h 5021667"/>
                  <a:gd name="connsiteX6" fmla="*/ 3034146 w 3073956"/>
                  <a:gd name="connsiteY6" fmla="*/ 0 h 5021667"/>
                  <a:gd name="connsiteX0" fmla="*/ 3034146 w 3101237"/>
                  <a:gd name="connsiteY0" fmla="*/ 0 h 5021667"/>
                  <a:gd name="connsiteX1" fmla="*/ 2286000 w 3101237"/>
                  <a:gd name="connsiteY1" fmla="*/ 2119745 h 5021667"/>
                  <a:gd name="connsiteX2" fmla="*/ 831273 w 3101237"/>
                  <a:gd name="connsiteY2" fmla="*/ 2521527 h 5021667"/>
                  <a:gd name="connsiteX3" fmla="*/ 498764 w 3101237"/>
                  <a:gd name="connsiteY3" fmla="*/ 4322618 h 5021667"/>
                  <a:gd name="connsiteX4" fmla="*/ 13855 w 3101237"/>
                  <a:gd name="connsiteY4" fmla="*/ 4724400 h 5021667"/>
                  <a:gd name="connsiteX5" fmla="*/ 0 w 3101237"/>
                  <a:gd name="connsiteY5" fmla="*/ 41564 h 5021667"/>
                  <a:gd name="connsiteX6" fmla="*/ 3034146 w 3101237"/>
                  <a:gd name="connsiteY6" fmla="*/ 0 h 5021667"/>
                  <a:gd name="connsiteX0" fmla="*/ 3740728 w 3780989"/>
                  <a:gd name="connsiteY0" fmla="*/ 13854 h 4980103"/>
                  <a:gd name="connsiteX1" fmla="*/ 2286000 w 3780989"/>
                  <a:gd name="connsiteY1" fmla="*/ 2078181 h 4980103"/>
                  <a:gd name="connsiteX2" fmla="*/ 831273 w 3780989"/>
                  <a:gd name="connsiteY2" fmla="*/ 2479963 h 4980103"/>
                  <a:gd name="connsiteX3" fmla="*/ 498764 w 3780989"/>
                  <a:gd name="connsiteY3" fmla="*/ 4281054 h 4980103"/>
                  <a:gd name="connsiteX4" fmla="*/ 13855 w 3780989"/>
                  <a:gd name="connsiteY4" fmla="*/ 4682836 h 4980103"/>
                  <a:gd name="connsiteX5" fmla="*/ 0 w 3780989"/>
                  <a:gd name="connsiteY5" fmla="*/ 0 h 4980103"/>
                  <a:gd name="connsiteX6" fmla="*/ 3740728 w 3780989"/>
                  <a:gd name="connsiteY6" fmla="*/ 13854 h 4980103"/>
                  <a:gd name="connsiteX0" fmla="*/ 3740728 w 3803936"/>
                  <a:gd name="connsiteY0" fmla="*/ 13854 h 4980103"/>
                  <a:gd name="connsiteX1" fmla="*/ 2826327 w 3803936"/>
                  <a:gd name="connsiteY1" fmla="*/ 1884217 h 4980103"/>
                  <a:gd name="connsiteX2" fmla="*/ 831273 w 3803936"/>
                  <a:gd name="connsiteY2" fmla="*/ 2479963 h 4980103"/>
                  <a:gd name="connsiteX3" fmla="*/ 498764 w 3803936"/>
                  <a:gd name="connsiteY3" fmla="*/ 4281054 h 4980103"/>
                  <a:gd name="connsiteX4" fmla="*/ 13855 w 3803936"/>
                  <a:gd name="connsiteY4" fmla="*/ 4682836 h 4980103"/>
                  <a:gd name="connsiteX5" fmla="*/ 0 w 3803936"/>
                  <a:gd name="connsiteY5" fmla="*/ 0 h 4980103"/>
                  <a:gd name="connsiteX6" fmla="*/ 3740728 w 3803936"/>
                  <a:gd name="connsiteY6" fmla="*/ 13854 h 4980103"/>
                  <a:gd name="connsiteX0" fmla="*/ 3740728 w 3819518"/>
                  <a:gd name="connsiteY0" fmla="*/ 13854 h 4980103"/>
                  <a:gd name="connsiteX1" fmla="*/ 2826327 w 3819518"/>
                  <a:gd name="connsiteY1" fmla="*/ 1884217 h 4980103"/>
                  <a:gd name="connsiteX2" fmla="*/ 831273 w 3819518"/>
                  <a:gd name="connsiteY2" fmla="*/ 2479963 h 4980103"/>
                  <a:gd name="connsiteX3" fmla="*/ 498764 w 3819518"/>
                  <a:gd name="connsiteY3" fmla="*/ 4281054 h 4980103"/>
                  <a:gd name="connsiteX4" fmla="*/ 13855 w 3819518"/>
                  <a:gd name="connsiteY4" fmla="*/ 4682836 h 4980103"/>
                  <a:gd name="connsiteX5" fmla="*/ 0 w 3819518"/>
                  <a:gd name="connsiteY5" fmla="*/ 0 h 4980103"/>
                  <a:gd name="connsiteX6" fmla="*/ 3740728 w 3819518"/>
                  <a:gd name="connsiteY6" fmla="*/ 13854 h 4980103"/>
                  <a:gd name="connsiteX0" fmla="*/ 3699165 w 3764759"/>
                  <a:gd name="connsiteY0" fmla="*/ 0 h 4980103"/>
                  <a:gd name="connsiteX1" fmla="*/ 2826327 w 3764759"/>
                  <a:gd name="connsiteY1" fmla="*/ 1884217 h 4980103"/>
                  <a:gd name="connsiteX2" fmla="*/ 831273 w 3764759"/>
                  <a:gd name="connsiteY2" fmla="*/ 2479963 h 4980103"/>
                  <a:gd name="connsiteX3" fmla="*/ 498764 w 3764759"/>
                  <a:gd name="connsiteY3" fmla="*/ 4281054 h 4980103"/>
                  <a:gd name="connsiteX4" fmla="*/ 13855 w 3764759"/>
                  <a:gd name="connsiteY4" fmla="*/ 4682836 h 4980103"/>
                  <a:gd name="connsiteX5" fmla="*/ 0 w 3764759"/>
                  <a:gd name="connsiteY5" fmla="*/ 0 h 4980103"/>
                  <a:gd name="connsiteX6" fmla="*/ 3699165 w 3764759"/>
                  <a:gd name="connsiteY6" fmla="*/ 0 h 4980103"/>
                  <a:gd name="connsiteX0" fmla="*/ 3408220 w 3496956"/>
                  <a:gd name="connsiteY0" fmla="*/ 0 h 4993957"/>
                  <a:gd name="connsiteX1" fmla="*/ 2826327 w 3496956"/>
                  <a:gd name="connsiteY1" fmla="*/ 1898071 h 4993957"/>
                  <a:gd name="connsiteX2" fmla="*/ 831273 w 3496956"/>
                  <a:gd name="connsiteY2" fmla="*/ 2493817 h 4993957"/>
                  <a:gd name="connsiteX3" fmla="*/ 498764 w 3496956"/>
                  <a:gd name="connsiteY3" fmla="*/ 4294908 h 4993957"/>
                  <a:gd name="connsiteX4" fmla="*/ 13855 w 3496956"/>
                  <a:gd name="connsiteY4" fmla="*/ 4696690 h 4993957"/>
                  <a:gd name="connsiteX5" fmla="*/ 0 w 3496956"/>
                  <a:gd name="connsiteY5" fmla="*/ 13854 h 4993957"/>
                  <a:gd name="connsiteX6" fmla="*/ 3408220 w 3496956"/>
                  <a:gd name="connsiteY6" fmla="*/ 0 h 4993957"/>
                  <a:gd name="connsiteX0" fmla="*/ 3408220 w 3460882"/>
                  <a:gd name="connsiteY0" fmla="*/ 0 h 4993957"/>
                  <a:gd name="connsiteX1" fmla="*/ 2355272 w 3460882"/>
                  <a:gd name="connsiteY1" fmla="*/ 1787235 h 4993957"/>
                  <a:gd name="connsiteX2" fmla="*/ 831273 w 3460882"/>
                  <a:gd name="connsiteY2" fmla="*/ 2493817 h 4993957"/>
                  <a:gd name="connsiteX3" fmla="*/ 498764 w 3460882"/>
                  <a:gd name="connsiteY3" fmla="*/ 4294908 h 4993957"/>
                  <a:gd name="connsiteX4" fmla="*/ 13855 w 3460882"/>
                  <a:gd name="connsiteY4" fmla="*/ 4696690 h 4993957"/>
                  <a:gd name="connsiteX5" fmla="*/ 0 w 3460882"/>
                  <a:gd name="connsiteY5" fmla="*/ 13854 h 4993957"/>
                  <a:gd name="connsiteX6" fmla="*/ 3408220 w 3460882"/>
                  <a:gd name="connsiteY6" fmla="*/ 0 h 4993957"/>
                  <a:gd name="connsiteX0" fmla="*/ 3408220 w 3461814"/>
                  <a:gd name="connsiteY0" fmla="*/ 0 h 4997951"/>
                  <a:gd name="connsiteX1" fmla="*/ 2355272 w 3461814"/>
                  <a:gd name="connsiteY1" fmla="*/ 1787235 h 4997951"/>
                  <a:gd name="connsiteX2" fmla="*/ 706582 w 3461814"/>
                  <a:gd name="connsiteY2" fmla="*/ 2369126 h 4997951"/>
                  <a:gd name="connsiteX3" fmla="*/ 498764 w 3461814"/>
                  <a:gd name="connsiteY3" fmla="*/ 4294908 h 4997951"/>
                  <a:gd name="connsiteX4" fmla="*/ 13855 w 3461814"/>
                  <a:gd name="connsiteY4" fmla="*/ 4696690 h 4997951"/>
                  <a:gd name="connsiteX5" fmla="*/ 0 w 3461814"/>
                  <a:gd name="connsiteY5" fmla="*/ 13854 h 4997951"/>
                  <a:gd name="connsiteX6" fmla="*/ 3408220 w 3461814"/>
                  <a:gd name="connsiteY6" fmla="*/ 0 h 4997951"/>
                  <a:gd name="connsiteX0" fmla="*/ 3505202 w 3555152"/>
                  <a:gd name="connsiteY0" fmla="*/ 13855 h 4984097"/>
                  <a:gd name="connsiteX1" fmla="*/ 2355272 w 3555152"/>
                  <a:gd name="connsiteY1" fmla="*/ 1773381 h 4984097"/>
                  <a:gd name="connsiteX2" fmla="*/ 706582 w 3555152"/>
                  <a:gd name="connsiteY2" fmla="*/ 2355272 h 4984097"/>
                  <a:gd name="connsiteX3" fmla="*/ 498764 w 3555152"/>
                  <a:gd name="connsiteY3" fmla="*/ 4281054 h 4984097"/>
                  <a:gd name="connsiteX4" fmla="*/ 13855 w 3555152"/>
                  <a:gd name="connsiteY4" fmla="*/ 4682836 h 4984097"/>
                  <a:gd name="connsiteX5" fmla="*/ 0 w 3555152"/>
                  <a:gd name="connsiteY5" fmla="*/ 0 h 4984097"/>
                  <a:gd name="connsiteX6" fmla="*/ 3505202 w 3555152"/>
                  <a:gd name="connsiteY6" fmla="*/ 13855 h 4984097"/>
                  <a:gd name="connsiteX0" fmla="*/ 3505202 w 3509945"/>
                  <a:gd name="connsiteY0" fmla="*/ 13855 h 4984097"/>
                  <a:gd name="connsiteX1" fmla="*/ 2355272 w 3509945"/>
                  <a:gd name="connsiteY1" fmla="*/ 1773381 h 4984097"/>
                  <a:gd name="connsiteX2" fmla="*/ 706582 w 3509945"/>
                  <a:gd name="connsiteY2" fmla="*/ 2355272 h 4984097"/>
                  <a:gd name="connsiteX3" fmla="*/ 498764 w 3509945"/>
                  <a:gd name="connsiteY3" fmla="*/ 4281054 h 4984097"/>
                  <a:gd name="connsiteX4" fmla="*/ 13855 w 3509945"/>
                  <a:gd name="connsiteY4" fmla="*/ 4682836 h 4984097"/>
                  <a:gd name="connsiteX5" fmla="*/ 0 w 3509945"/>
                  <a:gd name="connsiteY5" fmla="*/ 0 h 4984097"/>
                  <a:gd name="connsiteX6" fmla="*/ 3505202 w 3509945"/>
                  <a:gd name="connsiteY6" fmla="*/ 13855 h 4984097"/>
                  <a:gd name="connsiteX0" fmla="*/ 3505202 w 3510195"/>
                  <a:gd name="connsiteY0" fmla="*/ 13855 h 4984097"/>
                  <a:gd name="connsiteX1" fmla="*/ 2355272 w 3510195"/>
                  <a:gd name="connsiteY1" fmla="*/ 1773381 h 4984097"/>
                  <a:gd name="connsiteX2" fmla="*/ 706582 w 3510195"/>
                  <a:gd name="connsiteY2" fmla="*/ 2355272 h 4984097"/>
                  <a:gd name="connsiteX3" fmla="*/ 498764 w 3510195"/>
                  <a:gd name="connsiteY3" fmla="*/ 4281054 h 4984097"/>
                  <a:gd name="connsiteX4" fmla="*/ 13855 w 3510195"/>
                  <a:gd name="connsiteY4" fmla="*/ 4682836 h 4984097"/>
                  <a:gd name="connsiteX5" fmla="*/ 0 w 3510195"/>
                  <a:gd name="connsiteY5" fmla="*/ 0 h 4984097"/>
                  <a:gd name="connsiteX6" fmla="*/ 3505202 w 3510195"/>
                  <a:gd name="connsiteY6" fmla="*/ 13855 h 4984097"/>
                  <a:gd name="connsiteX0" fmla="*/ 3505202 w 3510379"/>
                  <a:gd name="connsiteY0" fmla="*/ 13855 h 4984097"/>
                  <a:gd name="connsiteX1" fmla="*/ 2382981 w 3510379"/>
                  <a:gd name="connsiteY1" fmla="*/ 1911927 h 4984097"/>
                  <a:gd name="connsiteX2" fmla="*/ 706582 w 3510379"/>
                  <a:gd name="connsiteY2" fmla="*/ 2355272 h 4984097"/>
                  <a:gd name="connsiteX3" fmla="*/ 498764 w 3510379"/>
                  <a:gd name="connsiteY3" fmla="*/ 4281054 h 4984097"/>
                  <a:gd name="connsiteX4" fmla="*/ 13855 w 3510379"/>
                  <a:gd name="connsiteY4" fmla="*/ 4682836 h 4984097"/>
                  <a:gd name="connsiteX5" fmla="*/ 0 w 3510379"/>
                  <a:gd name="connsiteY5" fmla="*/ 0 h 4984097"/>
                  <a:gd name="connsiteX6" fmla="*/ 3505202 w 3510379"/>
                  <a:gd name="connsiteY6" fmla="*/ 13855 h 4984097"/>
                  <a:gd name="connsiteX0" fmla="*/ 3865420 w 3868973"/>
                  <a:gd name="connsiteY0" fmla="*/ 13855 h 4984097"/>
                  <a:gd name="connsiteX1" fmla="*/ 2382981 w 3868973"/>
                  <a:gd name="connsiteY1" fmla="*/ 1911927 h 4984097"/>
                  <a:gd name="connsiteX2" fmla="*/ 706582 w 3868973"/>
                  <a:gd name="connsiteY2" fmla="*/ 2355272 h 4984097"/>
                  <a:gd name="connsiteX3" fmla="*/ 498764 w 3868973"/>
                  <a:gd name="connsiteY3" fmla="*/ 4281054 h 4984097"/>
                  <a:gd name="connsiteX4" fmla="*/ 13855 w 3868973"/>
                  <a:gd name="connsiteY4" fmla="*/ 4682836 h 4984097"/>
                  <a:gd name="connsiteX5" fmla="*/ 0 w 3868973"/>
                  <a:gd name="connsiteY5" fmla="*/ 0 h 4984097"/>
                  <a:gd name="connsiteX6" fmla="*/ 3865420 w 3868973"/>
                  <a:gd name="connsiteY6" fmla="*/ 13855 h 4984097"/>
                  <a:gd name="connsiteX0" fmla="*/ 3865420 w 3873426"/>
                  <a:gd name="connsiteY0" fmla="*/ 13855 h 4984097"/>
                  <a:gd name="connsiteX1" fmla="*/ 2992581 w 3873426"/>
                  <a:gd name="connsiteY1" fmla="*/ 1717964 h 4984097"/>
                  <a:gd name="connsiteX2" fmla="*/ 706582 w 3873426"/>
                  <a:gd name="connsiteY2" fmla="*/ 2355272 h 4984097"/>
                  <a:gd name="connsiteX3" fmla="*/ 498764 w 3873426"/>
                  <a:gd name="connsiteY3" fmla="*/ 4281054 h 4984097"/>
                  <a:gd name="connsiteX4" fmla="*/ 13855 w 3873426"/>
                  <a:gd name="connsiteY4" fmla="*/ 4682836 h 4984097"/>
                  <a:gd name="connsiteX5" fmla="*/ 0 w 3873426"/>
                  <a:gd name="connsiteY5" fmla="*/ 0 h 4984097"/>
                  <a:gd name="connsiteX6" fmla="*/ 3865420 w 3873426"/>
                  <a:gd name="connsiteY6" fmla="*/ 13855 h 4984097"/>
                  <a:gd name="connsiteX0" fmla="*/ 3865420 w 3873179"/>
                  <a:gd name="connsiteY0" fmla="*/ 13855 h 4980543"/>
                  <a:gd name="connsiteX1" fmla="*/ 2992581 w 3873179"/>
                  <a:gd name="connsiteY1" fmla="*/ 1717964 h 4980543"/>
                  <a:gd name="connsiteX2" fmla="*/ 803564 w 3873179"/>
                  <a:gd name="connsiteY2" fmla="*/ 2466109 h 4980543"/>
                  <a:gd name="connsiteX3" fmla="*/ 498764 w 3873179"/>
                  <a:gd name="connsiteY3" fmla="*/ 4281054 h 4980543"/>
                  <a:gd name="connsiteX4" fmla="*/ 13855 w 3873179"/>
                  <a:gd name="connsiteY4" fmla="*/ 4682836 h 4980543"/>
                  <a:gd name="connsiteX5" fmla="*/ 0 w 3873179"/>
                  <a:gd name="connsiteY5" fmla="*/ 0 h 4980543"/>
                  <a:gd name="connsiteX6" fmla="*/ 3865420 w 3873179"/>
                  <a:gd name="connsiteY6" fmla="*/ 13855 h 4980543"/>
                  <a:gd name="connsiteX0" fmla="*/ 3532911 w 3549464"/>
                  <a:gd name="connsiteY0" fmla="*/ 138545 h 4980543"/>
                  <a:gd name="connsiteX1" fmla="*/ 2992581 w 3549464"/>
                  <a:gd name="connsiteY1" fmla="*/ 1717964 h 4980543"/>
                  <a:gd name="connsiteX2" fmla="*/ 803564 w 3549464"/>
                  <a:gd name="connsiteY2" fmla="*/ 2466109 h 4980543"/>
                  <a:gd name="connsiteX3" fmla="*/ 498764 w 3549464"/>
                  <a:gd name="connsiteY3" fmla="*/ 4281054 h 4980543"/>
                  <a:gd name="connsiteX4" fmla="*/ 13855 w 3549464"/>
                  <a:gd name="connsiteY4" fmla="*/ 4682836 h 4980543"/>
                  <a:gd name="connsiteX5" fmla="*/ 0 w 3549464"/>
                  <a:gd name="connsiteY5" fmla="*/ 0 h 4980543"/>
                  <a:gd name="connsiteX6" fmla="*/ 3532911 w 3549464"/>
                  <a:gd name="connsiteY6" fmla="*/ 138545 h 4980543"/>
                  <a:gd name="connsiteX0" fmla="*/ 3546766 w 3562611"/>
                  <a:gd name="connsiteY0" fmla="*/ 0 h 5008253"/>
                  <a:gd name="connsiteX1" fmla="*/ 2992581 w 3562611"/>
                  <a:gd name="connsiteY1" fmla="*/ 1745674 h 5008253"/>
                  <a:gd name="connsiteX2" fmla="*/ 803564 w 3562611"/>
                  <a:gd name="connsiteY2" fmla="*/ 2493819 h 5008253"/>
                  <a:gd name="connsiteX3" fmla="*/ 498764 w 3562611"/>
                  <a:gd name="connsiteY3" fmla="*/ 4308764 h 5008253"/>
                  <a:gd name="connsiteX4" fmla="*/ 13855 w 3562611"/>
                  <a:gd name="connsiteY4" fmla="*/ 4710546 h 5008253"/>
                  <a:gd name="connsiteX5" fmla="*/ 0 w 3562611"/>
                  <a:gd name="connsiteY5" fmla="*/ 27710 h 5008253"/>
                  <a:gd name="connsiteX6" fmla="*/ 3546766 w 3562611"/>
                  <a:gd name="connsiteY6" fmla="*/ 0 h 5008253"/>
                  <a:gd name="connsiteX0" fmla="*/ 3546766 w 3706909"/>
                  <a:gd name="connsiteY0" fmla="*/ 0 h 5008253"/>
                  <a:gd name="connsiteX1" fmla="*/ 2992581 w 3706909"/>
                  <a:gd name="connsiteY1" fmla="*/ 1745674 h 5008253"/>
                  <a:gd name="connsiteX2" fmla="*/ 803564 w 3706909"/>
                  <a:gd name="connsiteY2" fmla="*/ 2493819 h 5008253"/>
                  <a:gd name="connsiteX3" fmla="*/ 498764 w 3706909"/>
                  <a:gd name="connsiteY3" fmla="*/ 4308764 h 5008253"/>
                  <a:gd name="connsiteX4" fmla="*/ 13855 w 3706909"/>
                  <a:gd name="connsiteY4" fmla="*/ 4710546 h 5008253"/>
                  <a:gd name="connsiteX5" fmla="*/ 0 w 3706909"/>
                  <a:gd name="connsiteY5" fmla="*/ 27710 h 5008253"/>
                  <a:gd name="connsiteX6" fmla="*/ 3546766 w 3706909"/>
                  <a:gd name="connsiteY6" fmla="*/ 0 h 5008253"/>
                  <a:gd name="connsiteX0" fmla="*/ 3546766 w 3576888"/>
                  <a:gd name="connsiteY0" fmla="*/ 0 h 5008253"/>
                  <a:gd name="connsiteX1" fmla="*/ 2992581 w 3576888"/>
                  <a:gd name="connsiteY1" fmla="*/ 1745674 h 5008253"/>
                  <a:gd name="connsiteX2" fmla="*/ 803564 w 3576888"/>
                  <a:gd name="connsiteY2" fmla="*/ 2493819 h 5008253"/>
                  <a:gd name="connsiteX3" fmla="*/ 498764 w 3576888"/>
                  <a:gd name="connsiteY3" fmla="*/ 4308764 h 5008253"/>
                  <a:gd name="connsiteX4" fmla="*/ 13855 w 3576888"/>
                  <a:gd name="connsiteY4" fmla="*/ 4710546 h 5008253"/>
                  <a:gd name="connsiteX5" fmla="*/ 0 w 3576888"/>
                  <a:gd name="connsiteY5" fmla="*/ 27710 h 5008253"/>
                  <a:gd name="connsiteX6" fmla="*/ 3546766 w 3576888"/>
                  <a:gd name="connsiteY6" fmla="*/ 0 h 5008253"/>
                  <a:gd name="connsiteX0" fmla="*/ 3546766 w 3560729"/>
                  <a:gd name="connsiteY0" fmla="*/ 0 h 5008253"/>
                  <a:gd name="connsiteX1" fmla="*/ 2604653 w 3560729"/>
                  <a:gd name="connsiteY1" fmla="*/ 1814947 h 5008253"/>
                  <a:gd name="connsiteX2" fmla="*/ 803564 w 3560729"/>
                  <a:gd name="connsiteY2" fmla="*/ 2493819 h 5008253"/>
                  <a:gd name="connsiteX3" fmla="*/ 498764 w 3560729"/>
                  <a:gd name="connsiteY3" fmla="*/ 4308764 h 5008253"/>
                  <a:gd name="connsiteX4" fmla="*/ 13855 w 3560729"/>
                  <a:gd name="connsiteY4" fmla="*/ 4710546 h 5008253"/>
                  <a:gd name="connsiteX5" fmla="*/ 0 w 3560729"/>
                  <a:gd name="connsiteY5" fmla="*/ 27710 h 5008253"/>
                  <a:gd name="connsiteX6" fmla="*/ 3546766 w 3560729"/>
                  <a:gd name="connsiteY6" fmla="*/ 0 h 5008253"/>
                  <a:gd name="connsiteX0" fmla="*/ 3546766 w 3560729"/>
                  <a:gd name="connsiteY0" fmla="*/ 0 h 5022108"/>
                  <a:gd name="connsiteX1" fmla="*/ 2604653 w 3560729"/>
                  <a:gd name="connsiteY1" fmla="*/ 1828802 h 5022108"/>
                  <a:gd name="connsiteX2" fmla="*/ 803564 w 3560729"/>
                  <a:gd name="connsiteY2" fmla="*/ 2507674 h 5022108"/>
                  <a:gd name="connsiteX3" fmla="*/ 498764 w 3560729"/>
                  <a:gd name="connsiteY3" fmla="*/ 4322619 h 5022108"/>
                  <a:gd name="connsiteX4" fmla="*/ 13855 w 3560729"/>
                  <a:gd name="connsiteY4" fmla="*/ 4724401 h 5022108"/>
                  <a:gd name="connsiteX5" fmla="*/ 0 w 3560729"/>
                  <a:gd name="connsiteY5" fmla="*/ 41565 h 5022108"/>
                  <a:gd name="connsiteX6" fmla="*/ 3546766 w 3560729"/>
                  <a:gd name="connsiteY6" fmla="*/ 0 h 5022108"/>
                  <a:gd name="connsiteX0" fmla="*/ 3546766 w 3560729"/>
                  <a:gd name="connsiteY0" fmla="*/ 0 h 5028368"/>
                  <a:gd name="connsiteX1" fmla="*/ 2604653 w 3560729"/>
                  <a:gd name="connsiteY1" fmla="*/ 1828802 h 5028368"/>
                  <a:gd name="connsiteX2" fmla="*/ 803564 w 3560729"/>
                  <a:gd name="connsiteY2" fmla="*/ 2313710 h 5028368"/>
                  <a:gd name="connsiteX3" fmla="*/ 498764 w 3560729"/>
                  <a:gd name="connsiteY3" fmla="*/ 4322619 h 5028368"/>
                  <a:gd name="connsiteX4" fmla="*/ 13855 w 3560729"/>
                  <a:gd name="connsiteY4" fmla="*/ 4724401 h 5028368"/>
                  <a:gd name="connsiteX5" fmla="*/ 0 w 3560729"/>
                  <a:gd name="connsiteY5" fmla="*/ 41565 h 5028368"/>
                  <a:gd name="connsiteX6" fmla="*/ 3546766 w 3560729"/>
                  <a:gd name="connsiteY6" fmla="*/ 0 h 5028368"/>
                  <a:gd name="connsiteX0" fmla="*/ 3546766 w 3567061"/>
                  <a:gd name="connsiteY0" fmla="*/ 0 h 5028368"/>
                  <a:gd name="connsiteX1" fmla="*/ 2826326 w 3567061"/>
                  <a:gd name="connsiteY1" fmla="*/ 1731820 h 5028368"/>
                  <a:gd name="connsiteX2" fmla="*/ 803564 w 3567061"/>
                  <a:gd name="connsiteY2" fmla="*/ 2313710 h 5028368"/>
                  <a:gd name="connsiteX3" fmla="*/ 498764 w 3567061"/>
                  <a:gd name="connsiteY3" fmla="*/ 4322619 h 5028368"/>
                  <a:gd name="connsiteX4" fmla="*/ 13855 w 3567061"/>
                  <a:gd name="connsiteY4" fmla="*/ 4724401 h 5028368"/>
                  <a:gd name="connsiteX5" fmla="*/ 0 w 3567061"/>
                  <a:gd name="connsiteY5" fmla="*/ 41565 h 5028368"/>
                  <a:gd name="connsiteX6" fmla="*/ 3546766 w 3567061"/>
                  <a:gd name="connsiteY6" fmla="*/ 0 h 5028368"/>
                  <a:gd name="connsiteX0" fmla="*/ 3546766 w 3567061"/>
                  <a:gd name="connsiteY0" fmla="*/ 0 h 4939815"/>
                  <a:gd name="connsiteX1" fmla="*/ 2826326 w 3567061"/>
                  <a:gd name="connsiteY1" fmla="*/ 1731820 h 4939815"/>
                  <a:gd name="connsiteX2" fmla="*/ 803564 w 3567061"/>
                  <a:gd name="connsiteY2" fmla="*/ 2313710 h 4939815"/>
                  <a:gd name="connsiteX3" fmla="*/ 1066801 w 3567061"/>
                  <a:gd name="connsiteY3" fmla="*/ 3782292 h 4939815"/>
                  <a:gd name="connsiteX4" fmla="*/ 13855 w 3567061"/>
                  <a:gd name="connsiteY4" fmla="*/ 4724401 h 4939815"/>
                  <a:gd name="connsiteX5" fmla="*/ 0 w 3567061"/>
                  <a:gd name="connsiteY5" fmla="*/ 41565 h 4939815"/>
                  <a:gd name="connsiteX6" fmla="*/ 3546766 w 3567061"/>
                  <a:gd name="connsiteY6" fmla="*/ 0 h 4939815"/>
                  <a:gd name="connsiteX0" fmla="*/ 3546766 w 3567427"/>
                  <a:gd name="connsiteY0" fmla="*/ 0 h 4944652"/>
                  <a:gd name="connsiteX1" fmla="*/ 2826326 w 3567427"/>
                  <a:gd name="connsiteY1" fmla="*/ 1731820 h 4944652"/>
                  <a:gd name="connsiteX2" fmla="*/ 748145 w 3567427"/>
                  <a:gd name="connsiteY2" fmla="*/ 2050474 h 4944652"/>
                  <a:gd name="connsiteX3" fmla="*/ 1066801 w 3567427"/>
                  <a:gd name="connsiteY3" fmla="*/ 3782292 h 4944652"/>
                  <a:gd name="connsiteX4" fmla="*/ 13855 w 3567427"/>
                  <a:gd name="connsiteY4" fmla="*/ 4724401 h 4944652"/>
                  <a:gd name="connsiteX5" fmla="*/ 0 w 3567427"/>
                  <a:gd name="connsiteY5" fmla="*/ 41565 h 4944652"/>
                  <a:gd name="connsiteX6" fmla="*/ 3546766 w 3567427"/>
                  <a:gd name="connsiteY6" fmla="*/ 0 h 4944652"/>
                  <a:gd name="connsiteX0" fmla="*/ 3546766 w 3566619"/>
                  <a:gd name="connsiteY0" fmla="*/ 0 h 4940065"/>
                  <a:gd name="connsiteX1" fmla="*/ 2826326 w 3566619"/>
                  <a:gd name="connsiteY1" fmla="*/ 1731820 h 4940065"/>
                  <a:gd name="connsiteX2" fmla="*/ 872836 w 3566619"/>
                  <a:gd name="connsiteY2" fmla="*/ 2299856 h 4940065"/>
                  <a:gd name="connsiteX3" fmla="*/ 1066801 w 3566619"/>
                  <a:gd name="connsiteY3" fmla="*/ 3782292 h 4940065"/>
                  <a:gd name="connsiteX4" fmla="*/ 13855 w 3566619"/>
                  <a:gd name="connsiteY4" fmla="*/ 4724401 h 4940065"/>
                  <a:gd name="connsiteX5" fmla="*/ 0 w 3566619"/>
                  <a:gd name="connsiteY5" fmla="*/ 41565 h 4940065"/>
                  <a:gd name="connsiteX6" fmla="*/ 3546766 w 3566619"/>
                  <a:gd name="connsiteY6" fmla="*/ 0 h 4940065"/>
                  <a:gd name="connsiteX0" fmla="*/ 3546766 w 3566619"/>
                  <a:gd name="connsiteY0" fmla="*/ 0 h 4943391"/>
                  <a:gd name="connsiteX1" fmla="*/ 2826326 w 3566619"/>
                  <a:gd name="connsiteY1" fmla="*/ 1731820 h 4943391"/>
                  <a:gd name="connsiteX2" fmla="*/ 872836 w 3566619"/>
                  <a:gd name="connsiteY2" fmla="*/ 2299856 h 4943391"/>
                  <a:gd name="connsiteX3" fmla="*/ 1343891 w 3566619"/>
                  <a:gd name="connsiteY3" fmla="*/ 3810001 h 4943391"/>
                  <a:gd name="connsiteX4" fmla="*/ 13855 w 3566619"/>
                  <a:gd name="connsiteY4" fmla="*/ 4724401 h 4943391"/>
                  <a:gd name="connsiteX5" fmla="*/ 0 w 3566619"/>
                  <a:gd name="connsiteY5" fmla="*/ 41565 h 4943391"/>
                  <a:gd name="connsiteX6" fmla="*/ 3546766 w 3566619"/>
                  <a:gd name="connsiteY6" fmla="*/ 0 h 4943391"/>
                  <a:gd name="connsiteX0" fmla="*/ 3546766 w 3566619"/>
                  <a:gd name="connsiteY0" fmla="*/ 0 h 4955848"/>
                  <a:gd name="connsiteX1" fmla="*/ 2826326 w 3566619"/>
                  <a:gd name="connsiteY1" fmla="*/ 1731820 h 4955848"/>
                  <a:gd name="connsiteX2" fmla="*/ 872836 w 3566619"/>
                  <a:gd name="connsiteY2" fmla="*/ 2299856 h 4955848"/>
                  <a:gd name="connsiteX3" fmla="*/ 1136073 w 3566619"/>
                  <a:gd name="connsiteY3" fmla="*/ 3906983 h 4955848"/>
                  <a:gd name="connsiteX4" fmla="*/ 13855 w 3566619"/>
                  <a:gd name="connsiteY4" fmla="*/ 4724401 h 4955848"/>
                  <a:gd name="connsiteX5" fmla="*/ 0 w 3566619"/>
                  <a:gd name="connsiteY5" fmla="*/ 41565 h 4955848"/>
                  <a:gd name="connsiteX6" fmla="*/ 3546766 w 3566619"/>
                  <a:gd name="connsiteY6" fmla="*/ 0 h 4955848"/>
                  <a:gd name="connsiteX0" fmla="*/ 3546766 w 3609882"/>
                  <a:gd name="connsiteY0" fmla="*/ 0 h 4955848"/>
                  <a:gd name="connsiteX1" fmla="*/ 3214254 w 3609882"/>
                  <a:gd name="connsiteY1" fmla="*/ 1579420 h 4955848"/>
                  <a:gd name="connsiteX2" fmla="*/ 872836 w 3609882"/>
                  <a:gd name="connsiteY2" fmla="*/ 2299856 h 4955848"/>
                  <a:gd name="connsiteX3" fmla="*/ 1136073 w 3609882"/>
                  <a:gd name="connsiteY3" fmla="*/ 3906983 h 4955848"/>
                  <a:gd name="connsiteX4" fmla="*/ 13855 w 3609882"/>
                  <a:gd name="connsiteY4" fmla="*/ 4724401 h 4955848"/>
                  <a:gd name="connsiteX5" fmla="*/ 0 w 3609882"/>
                  <a:gd name="connsiteY5" fmla="*/ 41565 h 4955848"/>
                  <a:gd name="connsiteX6" fmla="*/ 3546766 w 3609882"/>
                  <a:gd name="connsiteY6" fmla="*/ 0 h 4955848"/>
                  <a:gd name="connsiteX0" fmla="*/ 3546766 w 3609882"/>
                  <a:gd name="connsiteY0" fmla="*/ 0 h 4957825"/>
                  <a:gd name="connsiteX1" fmla="*/ 3214254 w 3609882"/>
                  <a:gd name="connsiteY1" fmla="*/ 1579420 h 4957825"/>
                  <a:gd name="connsiteX2" fmla="*/ 872836 w 3609882"/>
                  <a:gd name="connsiteY2" fmla="*/ 2299856 h 4957825"/>
                  <a:gd name="connsiteX3" fmla="*/ 1136073 w 3609882"/>
                  <a:gd name="connsiteY3" fmla="*/ 3906983 h 4957825"/>
                  <a:gd name="connsiteX4" fmla="*/ 13855 w 3609882"/>
                  <a:gd name="connsiteY4" fmla="*/ 4724401 h 4957825"/>
                  <a:gd name="connsiteX5" fmla="*/ 0 w 3609882"/>
                  <a:gd name="connsiteY5" fmla="*/ 41565 h 4957825"/>
                  <a:gd name="connsiteX6" fmla="*/ 3546766 w 3609882"/>
                  <a:gd name="connsiteY6" fmla="*/ 0 h 4957825"/>
                  <a:gd name="connsiteX0" fmla="*/ 3635098 w 3698214"/>
                  <a:gd name="connsiteY0" fmla="*/ 0 h 4956688"/>
                  <a:gd name="connsiteX1" fmla="*/ 3302586 w 3698214"/>
                  <a:gd name="connsiteY1" fmla="*/ 1579420 h 4956688"/>
                  <a:gd name="connsiteX2" fmla="*/ 961168 w 3698214"/>
                  <a:gd name="connsiteY2" fmla="*/ 2299856 h 4956688"/>
                  <a:gd name="connsiteX3" fmla="*/ 1432223 w 3698214"/>
                  <a:gd name="connsiteY3" fmla="*/ 4045529 h 4956688"/>
                  <a:gd name="connsiteX4" fmla="*/ 102187 w 3698214"/>
                  <a:gd name="connsiteY4" fmla="*/ 4724401 h 4956688"/>
                  <a:gd name="connsiteX5" fmla="*/ 88332 w 3698214"/>
                  <a:gd name="connsiteY5" fmla="*/ 41565 h 4956688"/>
                  <a:gd name="connsiteX6" fmla="*/ 3635098 w 3698214"/>
                  <a:gd name="connsiteY6" fmla="*/ 0 h 4956688"/>
                  <a:gd name="connsiteX0" fmla="*/ 3635098 w 3698214"/>
                  <a:gd name="connsiteY0" fmla="*/ 0 h 4956688"/>
                  <a:gd name="connsiteX1" fmla="*/ 3302586 w 3698214"/>
                  <a:gd name="connsiteY1" fmla="*/ 1579420 h 4956688"/>
                  <a:gd name="connsiteX2" fmla="*/ 961168 w 3698214"/>
                  <a:gd name="connsiteY2" fmla="*/ 2299856 h 4956688"/>
                  <a:gd name="connsiteX3" fmla="*/ 1432223 w 3698214"/>
                  <a:gd name="connsiteY3" fmla="*/ 4045529 h 4956688"/>
                  <a:gd name="connsiteX4" fmla="*/ 102187 w 3698214"/>
                  <a:gd name="connsiteY4" fmla="*/ 4724401 h 4956688"/>
                  <a:gd name="connsiteX5" fmla="*/ 88332 w 3698214"/>
                  <a:gd name="connsiteY5" fmla="*/ 41565 h 4956688"/>
                  <a:gd name="connsiteX6" fmla="*/ 3635098 w 3698214"/>
                  <a:gd name="connsiteY6" fmla="*/ 0 h 4956688"/>
                  <a:gd name="connsiteX0" fmla="*/ 3635098 w 3698214"/>
                  <a:gd name="connsiteY0" fmla="*/ 0 h 4956688"/>
                  <a:gd name="connsiteX1" fmla="*/ 3302586 w 3698214"/>
                  <a:gd name="connsiteY1" fmla="*/ 1579420 h 4956688"/>
                  <a:gd name="connsiteX2" fmla="*/ 961168 w 3698214"/>
                  <a:gd name="connsiteY2" fmla="*/ 2299856 h 4956688"/>
                  <a:gd name="connsiteX3" fmla="*/ 1432223 w 3698214"/>
                  <a:gd name="connsiteY3" fmla="*/ 4045529 h 4956688"/>
                  <a:gd name="connsiteX4" fmla="*/ 102187 w 3698214"/>
                  <a:gd name="connsiteY4" fmla="*/ 4724401 h 4956688"/>
                  <a:gd name="connsiteX5" fmla="*/ 88332 w 3698214"/>
                  <a:gd name="connsiteY5" fmla="*/ 41565 h 4956688"/>
                  <a:gd name="connsiteX6" fmla="*/ 3635098 w 3698214"/>
                  <a:gd name="connsiteY6" fmla="*/ 0 h 4956688"/>
                  <a:gd name="connsiteX0" fmla="*/ 3591845 w 3654961"/>
                  <a:gd name="connsiteY0" fmla="*/ 0 h 4968373"/>
                  <a:gd name="connsiteX1" fmla="*/ 3259333 w 3654961"/>
                  <a:gd name="connsiteY1" fmla="*/ 1579420 h 4968373"/>
                  <a:gd name="connsiteX2" fmla="*/ 917915 w 3654961"/>
                  <a:gd name="connsiteY2" fmla="*/ 2299856 h 4968373"/>
                  <a:gd name="connsiteX3" fmla="*/ 1388970 w 3654961"/>
                  <a:gd name="connsiteY3" fmla="*/ 4045529 h 4968373"/>
                  <a:gd name="connsiteX4" fmla="*/ 58934 w 3654961"/>
                  <a:gd name="connsiteY4" fmla="*/ 4724401 h 4968373"/>
                  <a:gd name="connsiteX5" fmla="*/ 45079 w 3654961"/>
                  <a:gd name="connsiteY5" fmla="*/ 41565 h 4968373"/>
                  <a:gd name="connsiteX6" fmla="*/ 3591845 w 3654961"/>
                  <a:gd name="connsiteY6" fmla="*/ 0 h 4968373"/>
                  <a:gd name="connsiteX0" fmla="*/ 3591845 w 3654961"/>
                  <a:gd name="connsiteY0" fmla="*/ 0 h 4967280"/>
                  <a:gd name="connsiteX1" fmla="*/ 3259333 w 3654961"/>
                  <a:gd name="connsiteY1" fmla="*/ 1579420 h 4967280"/>
                  <a:gd name="connsiteX2" fmla="*/ 917915 w 3654961"/>
                  <a:gd name="connsiteY2" fmla="*/ 2299856 h 4967280"/>
                  <a:gd name="connsiteX3" fmla="*/ 1388970 w 3654961"/>
                  <a:gd name="connsiteY3" fmla="*/ 4045529 h 4967280"/>
                  <a:gd name="connsiteX4" fmla="*/ 58934 w 3654961"/>
                  <a:gd name="connsiteY4" fmla="*/ 4724401 h 4967280"/>
                  <a:gd name="connsiteX5" fmla="*/ 45079 w 3654961"/>
                  <a:gd name="connsiteY5" fmla="*/ 41565 h 4967280"/>
                  <a:gd name="connsiteX6" fmla="*/ 3591845 w 3654961"/>
                  <a:gd name="connsiteY6" fmla="*/ 0 h 4967280"/>
                  <a:gd name="connsiteX0" fmla="*/ 3591845 w 3654961"/>
                  <a:gd name="connsiteY0" fmla="*/ 0 h 4979298"/>
                  <a:gd name="connsiteX1" fmla="*/ 3259333 w 3654961"/>
                  <a:gd name="connsiteY1" fmla="*/ 1579420 h 4979298"/>
                  <a:gd name="connsiteX2" fmla="*/ 917915 w 3654961"/>
                  <a:gd name="connsiteY2" fmla="*/ 2299856 h 4979298"/>
                  <a:gd name="connsiteX3" fmla="*/ 1388970 w 3654961"/>
                  <a:gd name="connsiteY3" fmla="*/ 4045529 h 4979298"/>
                  <a:gd name="connsiteX4" fmla="*/ 58934 w 3654961"/>
                  <a:gd name="connsiteY4" fmla="*/ 4738255 h 4979298"/>
                  <a:gd name="connsiteX5" fmla="*/ 45079 w 3654961"/>
                  <a:gd name="connsiteY5" fmla="*/ 41565 h 4979298"/>
                  <a:gd name="connsiteX6" fmla="*/ 3591845 w 3654961"/>
                  <a:gd name="connsiteY6" fmla="*/ 0 h 4979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654961" h="4979298">
                    <a:moveTo>
                      <a:pt x="3591845" y="0"/>
                    </a:moveTo>
                    <a:cubicBezTo>
                      <a:pt x="3704991" y="635000"/>
                      <a:pt x="3704988" y="1196111"/>
                      <a:pt x="3259333" y="1579420"/>
                    </a:cubicBezTo>
                    <a:cubicBezTo>
                      <a:pt x="2813678" y="1962729"/>
                      <a:pt x="1229642" y="1888838"/>
                      <a:pt x="917915" y="2299856"/>
                    </a:cubicBezTo>
                    <a:cubicBezTo>
                      <a:pt x="606188" y="2710874"/>
                      <a:pt x="1532133" y="3639129"/>
                      <a:pt x="1388970" y="4045529"/>
                    </a:cubicBezTo>
                    <a:cubicBezTo>
                      <a:pt x="1245807" y="4451929"/>
                      <a:pt x="185461" y="5430703"/>
                      <a:pt x="58934" y="4738255"/>
                    </a:cubicBezTo>
                    <a:cubicBezTo>
                      <a:pt x="-67593" y="4045807"/>
                      <a:pt x="49697" y="1602510"/>
                      <a:pt x="45079" y="41565"/>
                    </a:cubicBezTo>
                    <a:lnTo>
                      <a:pt x="359184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84407" tIns="42203" rIns="84407" bIns="42203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28" name="รูปแบบอิสระ: รูปร่าง 27">
                <a:extLst>
                  <a:ext uri="{FF2B5EF4-FFF2-40B4-BE49-F238E27FC236}">
                    <a16:creationId xmlns:a16="http://schemas.microsoft.com/office/drawing/2014/main" id="{2BA85EDD-0A85-4EA9-8663-73F808501E58}"/>
                  </a:ext>
                </a:extLst>
              </p:cNvPr>
              <p:cNvSpPr/>
              <p:nvPr/>
            </p:nvSpPr>
            <p:spPr>
              <a:xfrm>
                <a:off x="-13854" y="-53779"/>
                <a:ext cx="5988928" cy="3844532"/>
              </a:xfrm>
              <a:custGeom>
                <a:avLst/>
                <a:gdLst>
                  <a:gd name="connsiteX0" fmla="*/ 5791200 w 5791200"/>
                  <a:gd name="connsiteY0" fmla="*/ 13854 h 3574472"/>
                  <a:gd name="connsiteX1" fmla="*/ 3061855 w 5791200"/>
                  <a:gd name="connsiteY1" fmla="*/ 678872 h 3574472"/>
                  <a:gd name="connsiteX2" fmla="*/ 2992582 w 5791200"/>
                  <a:gd name="connsiteY2" fmla="*/ 1607127 h 3574472"/>
                  <a:gd name="connsiteX3" fmla="*/ 1413164 w 5791200"/>
                  <a:gd name="connsiteY3" fmla="*/ 1870363 h 3574472"/>
                  <a:gd name="connsiteX4" fmla="*/ 0 w 5791200"/>
                  <a:gd name="connsiteY4" fmla="*/ 3574472 h 3574472"/>
                  <a:gd name="connsiteX5" fmla="*/ 55418 w 5791200"/>
                  <a:gd name="connsiteY5" fmla="*/ 0 h 3574472"/>
                  <a:gd name="connsiteX6" fmla="*/ 5791200 w 5791200"/>
                  <a:gd name="connsiteY6" fmla="*/ 13854 h 3574472"/>
                  <a:gd name="connsiteX0" fmla="*/ 5822003 w 5822003"/>
                  <a:gd name="connsiteY0" fmla="*/ 28151 h 3588769"/>
                  <a:gd name="connsiteX1" fmla="*/ 3092658 w 5822003"/>
                  <a:gd name="connsiteY1" fmla="*/ 693169 h 3588769"/>
                  <a:gd name="connsiteX2" fmla="*/ 3023385 w 5822003"/>
                  <a:gd name="connsiteY2" fmla="*/ 1621424 h 3588769"/>
                  <a:gd name="connsiteX3" fmla="*/ 1443967 w 5822003"/>
                  <a:gd name="connsiteY3" fmla="*/ 1884660 h 3588769"/>
                  <a:gd name="connsiteX4" fmla="*/ 30803 w 5822003"/>
                  <a:gd name="connsiteY4" fmla="*/ 3588769 h 3588769"/>
                  <a:gd name="connsiteX5" fmla="*/ 0 w 5822003"/>
                  <a:gd name="connsiteY5" fmla="*/ 0 h 3588769"/>
                  <a:gd name="connsiteX6" fmla="*/ 5822003 w 5822003"/>
                  <a:gd name="connsiteY6" fmla="*/ 28151 h 3588769"/>
                  <a:gd name="connsiteX0" fmla="*/ 5879484 w 5879484"/>
                  <a:gd name="connsiteY0" fmla="*/ 42449 h 3603067"/>
                  <a:gd name="connsiteX1" fmla="*/ 3150139 w 5879484"/>
                  <a:gd name="connsiteY1" fmla="*/ 707467 h 3603067"/>
                  <a:gd name="connsiteX2" fmla="*/ 3080866 w 5879484"/>
                  <a:gd name="connsiteY2" fmla="*/ 1635722 h 3603067"/>
                  <a:gd name="connsiteX3" fmla="*/ 1501448 w 5879484"/>
                  <a:gd name="connsiteY3" fmla="*/ 1898958 h 3603067"/>
                  <a:gd name="connsiteX4" fmla="*/ 88284 w 5879484"/>
                  <a:gd name="connsiteY4" fmla="*/ 3603067 h 3603067"/>
                  <a:gd name="connsiteX5" fmla="*/ 0 w 5879484"/>
                  <a:gd name="connsiteY5" fmla="*/ 0 h 3603067"/>
                  <a:gd name="connsiteX6" fmla="*/ 5879484 w 5879484"/>
                  <a:gd name="connsiteY6" fmla="*/ 42449 h 3603067"/>
                  <a:gd name="connsiteX0" fmla="*/ 5879484 w 5879484"/>
                  <a:gd name="connsiteY0" fmla="*/ 42449 h 3603067"/>
                  <a:gd name="connsiteX1" fmla="*/ 3150139 w 5879484"/>
                  <a:gd name="connsiteY1" fmla="*/ 707467 h 3603067"/>
                  <a:gd name="connsiteX2" fmla="*/ 3080866 w 5879484"/>
                  <a:gd name="connsiteY2" fmla="*/ 1635722 h 3603067"/>
                  <a:gd name="connsiteX3" fmla="*/ 1501448 w 5879484"/>
                  <a:gd name="connsiteY3" fmla="*/ 1898958 h 3603067"/>
                  <a:gd name="connsiteX4" fmla="*/ 2063 w 5879484"/>
                  <a:gd name="connsiteY4" fmla="*/ 3603067 h 3603067"/>
                  <a:gd name="connsiteX5" fmla="*/ 0 w 5879484"/>
                  <a:gd name="connsiteY5" fmla="*/ 0 h 3603067"/>
                  <a:gd name="connsiteX6" fmla="*/ 5879484 w 5879484"/>
                  <a:gd name="connsiteY6" fmla="*/ 42449 h 3603067"/>
                  <a:gd name="connsiteX0" fmla="*/ 6021126 w 6021126"/>
                  <a:gd name="connsiteY0" fmla="*/ 42449 h 3688855"/>
                  <a:gd name="connsiteX1" fmla="*/ 3291781 w 6021126"/>
                  <a:gd name="connsiteY1" fmla="*/ 707467 h 3688855"/>
                  <a:gd name="connsiteX2" fmla="*/ 3222508 w 6021126"/>
                  <a:gd name="connsiteY2" fmla="*/ 1635722 h 3688855"/>
                  <a:gd name="connsiteX3" fmla="*/ 1643090 w 6021126"/>
                  <a:gd name="connsiteY3" fmla="*/ 1898958 h 3688855"/>
                  <a:gd name="connsiteX4" fmla="*/ 2 w 6021126"/>
                  <a:gd name="connsiteY4" fmla="*/ 3688855 h 3688855"/>
                  <a:gd name="connsiteX5" fmla="*/ 141642 w 6021126"/>
                  <a:gd name="connsiteY5" fmla="*/ 0 h 3688855"/>
                  <a:gd name="connsiteX6" fmla="*/ 6021126 w 6021126"/>
                  <a:gd name="connsiteY6" fmla="*/ 42449 h 3688855"/>
                  <a:gd name="connsiteX0" fmla="*/ 6109408 w 6109408"/>
                  <a:gd name="connsiteY0" fmla="*/ 128236 h 3774642"/>
                  <a:gd name="connsiteX1" fmla="*/ 3380063 w 6109408"/>
                  <a:gd name="connsiteY1" fmla="*/ 793254 h 3774642"/>
                  <a:gd name="connsiteX2" fmla="*/ 3310790 w 6109408"/>
                  <a:gd name="connsiteY2" fmla="*/ 1721509 h 3774642"/>
                  <a:gd name="connsiteX3" fmla="*/ 1731372 w 6109408"/>
                  <a:gd name="connsiteY3" fmla="*/ 1984745 h 3774642"/>
                  <a:gd name="connsiteX4" fmla="*/ 88284 w 6109408"/>
                  <a:gd name="connsiteY4" fmla="*/ 3774642 h 3774642"/>
                  <a:gd name="connsiteX5" fmla="*/ 0 w 6109408"/>
                  <a:gd name="connsiteY5" fmla="*/ 0 h 3774642"/>
                  <a:gd name="connsiteX6" fmla="*/ 6109408 w 6109408"/>
                  <a:gd name="connsiteY6" fmla="*/ 128236 h 3774642"/>
                  <a:gd name="connsiteX0" fmla="*/ 6109408 w 6109408"/>
                  <a:gd name="connsiteY0" fmla="*/ 128236 h 3774642"/>
                  <a:gd name="connsiteX1" fmla="*/ 3380063 w 6109408"/>
                  <a:gd name="connsiteY1" fmla="*/ 793254 h 3774642"/>
                  <a:gd name="connsiteX2" fmla="*/ 3310790 w 6109408"/>
                  <a:gd name="connsiteY2" fmla="*/ 1721509 h 3774642"/>
                  <a:gd name="connsiteX3" fmla="*/ 1731372 w 6109408"/>
                  <a:gd name="connsiteY3" fmla="*/ 1984745 h 3774642"/>
                  <a:gd name="connsiteX4" fmla="*/ 88284 w 6109408"/>
                  <a:gd name="connsiteY4" fmla="*/ 3774642 h 3774642"/>
                  <a:gd name="connsiteX5" fmla="*/ 0 w 6109408"/>
                  <a:gd name="connsiteY5" fmla="*/ 0 h 3774642"/>
                  <a:gd name="connsiteX6" fmla="*/ 6109408 w 6109408"/>
                  <a:gd name="connsiteY6" fmla="*/ 128236 h 3774642"/>
                  <a:gd name="connsiteX0" fmla="*/ 6109408 w 6109408"/>
                  <a:gd name="connsiteY0" fmla="*/ 128236 h 3774642"/>
                  <a:gd name="connsiteX1" fmla="*/ 3380063 w 6109408"/>
                  <a:gd name="connsiteY1" fmla="*/ 793254 h 3774642"/>
                  <a:gd name="connsiteX2" fmla="*/ 3310790 w 6109408"/>
                  <a:gd name="connsiteY2" fmla="*/ 1721509 h 3774642"/>
                  <a:gd name="connsiteX3" fmla="*/ 1731372 w 6109408"/>
                  <a:gd name="connsiteY3" fmla="*/ 1984745 h 3774642"/>
                  <a:gd name="connsiteX4" fmla="*/ 88284 w 6109408"/>
                  <a:gd name="connsiteY4" fmla="*/ 3774642 h 3774642"/>
                  <a:gd name="connsiteX5" fmla="*/ 0 w 6109408"/>
                  <a:gd name="connsiteY5" fmla="*/ 0 h 3774642"/>
                  <a:gd name="connsiteX6" fmla="*/ 6109408 w 6109408"/>
                  <a:gd name="connsiteY6" fmla="*/ 128236 h 3774642"/>
                  <a:gd name="connsiteX0" fmla="*/ 6037557 w 6037557"/>
                  <a:gd name="connsiteY0" fmla="*/ 142533 h 3788939"/>
                  <a:gd name="connsiteX1" fmla="*/ 3308212 w 6037557"/>
                  <a:gd name="connsiteY1" fmla="*/ 807551 h 3788939"/>
                  <a:gd name="connsiteX2" fmla="*/ 3238939 w 6037557"/>
                  <a:gd name="connsiteY2" fmla="*/ 1735806 h 3788939"/>
                  <a:gd name="connsiteX3" fmla="*/ 1659521 w 6037557"/>
                  <a:gd name="connsiteY3" fmla="*/ 1999042 h 3788939"/>
                  <a:gd name="connsiteX4" fmla="*/ 16433 w 6037557"/>
                  <a:gd name="connsiteY4" fmla="*/ 3788939 h 3788939"/>
                  <a:gd name="connsiteX5" fmla="*/ 0 w 6037557"/>
                  <a:gd name="connsiteY5" fmla="*/ 0 h 3788939"/>
                  <a:gd name="connsiteX6" fmla="*/ 6037557 w 6037557"/>
                  <a:gd name="connsiteY6" fmla="*/ 142533 h 3788939"/>
                  <a:gd name="connsiteX0" fmla="*/ 6037557 w 6037557"/>
                  <a:gd name="connsiteY0" fmla="*/ 142533 h 3788939"/>
                  <a:gd name="connsiteX1" fmla="*/ 3308212 w 6037557"/>
                  <a:gd name="connsiteY1" fmla="*/ 807551 h 3788939"/>
                  <a:gd name="connsiteX2" fmla="*/ 3238939 w 6037557"/>
                  <a:gd name="connsiteY2" fmla="*/ 1735806 h 3788939"/>
                  <a:gd name="connsiteX3" fmla="*/ 1659521 w 6037557"/>
                  <a:gd name="connsiteY3" fmla="*/ 1999042 h 3788939"/>
                  <a:gd name="connsiteX4" fmla="*/ 16433 w 6037557"/>
                  <a:gd name="connsiteY4" fmla="*/ 3788939 h 3788939"/>
                  <a:gd name="connsiteX5" fmla="*/ 0 w 6037557"/>
                  <a:gd name="connsiteY5" fmla="*/ 0 h 3788939"/>
                  <a:gd name="connsiteX6" fmla="*/ 6037557 w 6037557"/>
                  <a:gd name="connsiteY6" fmla="*/ 142533 h 3788939"/>
                  <a:gd name="connsiteX0" fmla="*/ 6109407 w 6109407"/>
                  <a:gd name="connsiteY0" fmla="*/ 0 h 3789385"/>
                  <a:gd name="connsiteX1" fmla="*/ 3308212 w 6109407"/>
                  <a:gd name="connsiteY1" fmla="*/ 807997 h 3789385"/>
                  <a:gd name="connsiteX2" fmla="*/ 3238939 w 6109407"/>
                  <a:gd name="connsiteY2" fmla="*/ 1736252 h 3789385"/>
                  <a:gd name="connsiteX3" fmla="*/ 1659521 w 6109407"/>
                  <a:gd name="connsiteY3" fmla="*/ 1999488 h 3789385"/>
                  <a:gd name="connsiteX4" fmla="*/ 16433 w 6109407"/>
                  <a:gd name="connsiteY4" fmla="*/ 3789385 h 3789385"/>
                  <a:gd name="connsiteX5" fmla="*/ 0 w 6109407"/>
                  <a:gd name="connsiteY5" fmla="*/ 446 h 3789385"/>
                  <a:gd name="connsiteX6" fmla="*/ 6109407 w 6109407"/>
                  <a:gd name="connsiteY6" fmla="*/ 0 h 3789385"/>
                  <a:gd name="connsiteX0" fmla="*/ 6109407 w 6179364"/>
                  <a:gd name="connsiteY0" fmla="*/ 0 h 3789385"/>
                  <a:gd name="connsiteX1" fmla="*/ 3308212 w 6179364"/>
                  <a:gd name="connsiteY1" fmla="*/ 807997 h 3789385"/>
                  <a:gd name="connsiteX2" fmla="*/ 3238939 w 6179364"/>
                  <a:gd name="connsiteY2" fmla="*/ 1736252 h 3789385"/>
                  <a:gd name="connsiteX3" fmla="*/ 1659521 w 6179364"/>
                  <a:gd name="connsiteY3" fmla="*/ 1999488 h 3789385"/>
                  <a:gd name="connsiteX4" fmla="*/ 16433 w 6179364"/>
                  <a:gd name="connsiteY4" fmla="*/ 3789385 h 3789385"/>
                  <a:gd name="connsiteX5" fmla="*/ 0 w 6179364"/>
                  <a:gd name="connsiteY5" fmla="*/ 446 h 3789385"/>
                  <a:gd name="connsiteX6" fmla="*/ 6109407 w 6179364"/>
                  <a:gd name="connsiteY6" fmla="*/ 0 h 3789385"/>
                  <a:gd name="connsiteX0" fmla="*/ 6109407 w 6179364"/>
                  <a:gd name="connsiteY0" fmla="*/ 0 h 3789385"/>
                  <a:gd name="connsiteX1" fmla="*/ 3308212 w 6179364"/>
                  <a:gd name="connsiteY1" fmla="*/ 807997 h 3789385"/>
                  <a:gd name="connsiteX2" fmla="*/ 3238939 w 6179364"/>
                  <a:gd name="connsiteY2" fmla="*/ 1736252 h 3789385"/>
                  <a:gd name="connsiteX3" fmla="*/ 1659521 w 6179364"/>
                  <a:gd name="connsiteY3" fmla="*/ 1999488 h 3789385"/>
                  <a:gd name="connsiteX4" fmla="*/ 16433 w 6179364"/>
                  <a:gd name="connsiteY4" fmla="*/ 3789385 h 3789385"/>
                  <a:gd name="connsiteX5" fmla="*/ 0 w 6179364"/>
                  <a:gd name="connsiteY5" fmla="*/ 446 h 3789385"/>
                  <a:gd name="connsiteX6" fmla="*/ 6109407 w 6179364"/>
                  <a:gd name="connsiteY6" fmla="*/ 0 h 3789385"/>
                  <a:gd name="connsiteX0" fmla="*/ 6109407 w 6179364"/>
                  <a:gd name="connsiteY0" fmla="*/ 0 h 3826203"/>
                  <a:gd name="connsiteX1" fmla="*/ 3308212 w 6179364"/>
                  <a:gd name="connsiteY1" fmla="*/ 807997 h 3826203"/>
                  <a:gd name="connsiteX2" fmla="*/ 3238939 w 6179364"/>
                  <a:gd name="connsiteY2" fmla="*/ 1736252 h 3826203"/>
                  <a:gd name="connsiteX3" fmla="*/ 1659521 w 6179364"/>
                  <a:gd name="connsiteY3" fmla="*/ 1999488 h 3826203"/>
                  <a:gd name="connsiteX4" fmla="*/ 16433 w 6179364"/>
                  <a:gd name="connsiteY4" fmla="*/ 3789385 h 3826203"/>
                  <a:gd name="connsiteX5" fmla="*/ 0 w 6179364"/>
                  <a:gd name="connsiteY5" fmla="*/ 446 h 3826203"/>
                  <a:gd name="connsiteX6" fmla="*/ 6109407 w 6179364"/>
                  <a:gd name="connsiteY6" fmla="*/ 0 h 3826203"/>
                  <a:gd name="connsiteX0" fmla="*/ 6109407 w 6194666"/>
                  <a:gd name="connsiteY0" fmla="*/ 0 h 3826203"/>
                  <a:gd name="connsiteX1" fmla="*/ 3897392 w 6194666"/>
                  <a:gd name="connsiteY1" fmla="*/ 636422 h 3826203"/>
                  <a:gd name="connsiteX2" fmla="*/ 3238939 w 6194666"/>
                  <a:gd name="connsiteY2" fmla="*/ 1736252 h 3826203"/>
                  <a:gd name="connsiteX3" fmla="*/ 1659521 w 6194666"/>
                  <a:gd name="connsiteY3" fmla="*/ 1999488 h 3826203"/>
                  <a:gd name="connsiteX4" fmla="*/ 16433 w 6194666"/>
                  <a:gd name="connsiteY4" fmla="*/ 3789385 h 3826203"/>
                  <a:gd name="connsiteX5" fmla="*/ 0 w 6194666"/>
                  <a:gd name="connsiteY5" fmla="*/ 446 h 3826203"/>
                  <a:gd name="connsiteX6" fmla="*/ 6109407 w 6194666"/>
                  <a:gd name="connsiteY6" fmla="*/ 0 h 3826203"/>
                  <a:gd name="connsiteX0" fmla="*/ 6109407 w 6195622"/>
                  <a:gd name="connsiteY0" fmla="*/ 0 h 3830610"/>
                  <a:gd name="connsiteX1" fmla="*/ 3897392 w 6195622"/>
                  <a:gd name="connsiteY1" fmla="*/ 636422 h 3830610"/>
                  <a:gd name="connsiteX2" fmla="*/ 3052127 w 6195622"/>
                  <a:gd name="connsiteY2" fmla="*/ 1764848 h 3830610"/>
                  <a:gd name="connsiteX3" fmla="*/ 1659521 w 6195622"/>
                  <a:gd name="connsiteY3" fmla="*/ 1999488 h 3830610"/>
                  <a:gd name="connsiteX4" fmla="*/ 16433 w 6195622"/>
                  <a:gd name="connsiteY4" fmla="*/ 3789385 h 3830610"/>
                  <a:gd name="connsiteX5" fmla="*/ 0 w 6195622"/>
                  <a:gd name="connsiteY5" fmla="*/ 446 h 3830610"/>
                  <a:gd name="connsiteX6" fmla="*/ 6109407 w 6195622"/>
                  <a:gd name="connsiteY6" fmla="*/ 0 h 3830610"/>
                  <a:gd name="connsiteX0" fmla="*/ 6109407 w 6200522"/>
                  <a:gd name="connsiteY0" fmla="*/ 0 h 3830610"/>
                  <a:gd name="connsiteX1" fmla="*/ 4041094 w 6200522"/>
                  <a:gd name="connsiteY1" fmla="*/ 893784 h 3830610"/>
                  <a:gd name="connsiteX2" fmla="*/ 3052127 w 6200522"/>
                  <a:gd name="connsiteY2" fmla="*/ 1764848 h 3830610"/>
                  <a:gd name="connsiteX3" fmla="*/ 1659521 w 6200522"/>
                  <a:gd name="connsiteY3" fmla="*/ 1999488 h 3830610"/>
                  <a:gd name="connsiteX4" fmla="*/ 16433 w 6200522"/>
                  <a:gd name="connsiteY4" fmla="*/ 3789385 h 3830610"/>
                  <a:gd name="connsiteX5" fmla="*/ 0 w 6200522"/>
                  <a:gd name="connsiteY5" fmla="*/ 446 h 3830610"/>
                  <a:gd name="connsiteX6" fmla="*/ 6109407 w 6200522"/>
                  <a:gd name="connsiteY6" fmla="*/ 0 h 3830610"/>
                  <a:gd name="connsiteX0" fmla="*/ 6109407 w 6200522"/>
                  <a:gd name="connsiteY0" fmla="*/ 0 h 3906887"/>
                  <a:gd name="connsiteX1" fmla="*/ 4041094 w 6200522"/>
                  <a:gd name="connsiteY1" fmla="*/ 893784 h 3906887"/>
                  <a:gd name="connsiteX2" fmla="*/ 3052127 w 6200522"/>
                  <a:gd name="connsiteY2" fmla="*/ 1764848 h 3906887"/>
                  <a:gd name="connsiteX3" fmla="*/ 1659521 w 6200522"/>
                  <a:gd name="connsiteY3" fmla="*/ 1999488 h 3906887"/>
                  <a:gd name="connsiteX4" fmla="*/ 921756 w 6200522"/>
                  <a:gd name="connsiteY4" fmla="*/ 2860023 h 3906887"/>
                  <a:gd name="connsiteX5" fmla="*/ 16433 w 6200522"/>
                  <a:gd name="connsiteY5" fmla="*/ 3789385 h 3906887"/>
                  <a:gd name="connsiteX6" fmla="*/ 0 w 6200522"/>
                  <a:gd name="connsiteY6" fmla="*/ 446 h 3906887"/>
                  <a:gd name="connsiteX7" fmla="*/ 6109407 w 6200522"/>
                  <a:gd name="connsiteY7" fmla="*/ 0 h 3906887"/>
                  <a:gd name="connsiteX0" fmla="*/ 6109407 w 6210247"/>
                  <a:gd name="connsiteY0" fmla="*/ 0 h 3906887"/>
                  <a:gd name="connsiteX1" fmla="*/ 4285388 w 6210247"/>
                  <a:gd name="connsiteY1" fmla="*/ 793699 h 3906887"/>
                  <a:gd name="connsiteX2" fmla="*/ 3052127 w 6210247"/>
                  <a:gd name="connsiteY2" fmla="*/ 1764848 h 3906887"/>
                  <a:gd name="connsiteX3" fmla="*/ 1659521 w 6210247"/>
                  <a:gd name="connsiteY3" fmla="*/ 1999488 h 3906887"/>
                  <a:gd name="connsiteX4" fmla="*/ 921756 w 6210247"/>
                  <a:gd name="connsiteY4" fmla="*/ 2860023 h 3906887"/>
                  <a:gd name="connsiteX5" fmla="*/ 16433 w 6210247"/>
                  <a:gd name="connsiteY5" fmla="*/ 3789385 h 3906887"/>
                  <a:gd name="connsiteX6" fmla="*/ 0 w 6210247"/>
                  <a:gd name="connsiteY6" fmla="*/ 446 h 3906887"/>
                  <a:gd name="connsiteX7" fmla="*/ 6109407 w 6210247"/>
                  <a:gd name="connsiteY7" fmla="*/ 0 h 3906887"/>
                  <a:gd name="connsiteX0" fmla="*/ 6109407 w 6214422"/>
                  <a:gd name="connsiteY0" fmla="*/ 0 h 3906887"/>
                  <a:gd name="connsiteX1" fmla="*/ 4285388 w 6214422"/>
                  <a:gd name="connsiteY1" fmla="*/ 793699 h 3906887"/>
                  <a:gd name="connsiteX2" fmla="*/ 2477318 w 6214422"/>
                  <a:gd name="connsiteY2" fmla="*/ 964165 h 3906887"/>
                  <a:gd name="connsiteX3" fmla="*/ 1659521 w 6214422"/>
                  <a:gd name="connsiteY3" fmla="*/ 1999488 h 3906887"/>
                  <a:gd name="connsiteX4" fmla="*/ 921756 w 6214422"/>
                  <a:gd name="connsiteY4" fmla="*/ 2860023 h 3906887"/>
                  <a:gd name="connsiteX5" fmla="*/ 16433 w 6214422"/>
                  <a:gd name="connsiteY5" fmla="*/ 3789385 h 3906887"/>
                  <a:gd name="connsiteX6" fmla="*/ 0 w 6214422"/>
                  <a:gd name="connsiteY6" fmla="*/ 446 h 3906887"/>
                  <a:gd name="connsiteX7" fmla="*/ 6109407 w 6214422"/>
                  <a:gd name="connsiteY7" fmla="*/ 0 h 3906887"/>
                  <a:gd name="connsiteX0" fmla="*/ 6109407 w 6214422"/>
                  <a:gd name="connsiteY0" fmla="*/ 0 h 3906887"/>
                  <a:gd name="connsiteX1" fmla="*/ 4285388 w 6214422"/>
                  <a:gd name="connsiteY1" fmla="*/ 793699 h 3906887"/>
                  <a:gd name="connsiteX2" fmla="*/ 2477318 w 6214422"/>
                  <a:gd name="connsiteY2" fmla="*/ 964165 h 3906887"/>
                  <a:gd name="connsiteX3" fmla="*/ 2033147 w 6214422"/>
                  <a:gd name="connsiteY3" fmla="*/ 2285446 h 3906887"/>
                  <a:gd name="connsiteX4" fmla="*/ 921756 w 6214422"/>
                  <a:gd name="connsiteY4" fmla="*/ 2860023 h 3906887"/>
                  <a:gd name="connsiteX5" fmla="*/ 16433 w 6214422"/>
                  <a:gd name="connsiteY5" fmla="*/ 3789385 h 3906887"/>
                  <a:gd name="connsiteX6" fmla="*/ 0 w 6214422"/>
                  <a:gd name="connsiteY6" fmla="*/ 446 h 3906887"/>
                  <a:gd name="connsiteX7" fmla="*/ 6109407 w 6214422"/>
                  <a:gd name="connsiteY7" fmla="*/ 0 h 3906887"/>
                  <a:gd name="connsiteX0" fmla="*/ 6109407 w 6214422"/>
                  <a:gd name="connsiteY0" fmla="*/ 0 h 3903573"/>
                  <a:gd name="connsiteX1" fmla="*/ 4285388 w 6214422"/>
                  <a:gd name="connsiteY1" fmla="*/ 793699 h 3903573"/>
                  <a:gd name="connsiteX2" fmla="*/ 2477318 w 6214422"/>
                  <a:gd name="connsiteY2" fmla="*/ 964165 h 3903573"/>
                  <a:gd name="connsiteX3" fmla="*/ 2033147 w 6214422"/>
                  <a:gd name="connsiteY3" fmla="*/ 2285446 h 3903573"/>
                  <a:gd name="connsiteX4" fmla="*/ 849905 w 6214422"/>
                  <a:gd name="connsiteY4" fmla="*/ 2817129 h 3903573"/>
                  <a:gd name="connsiteX5" fmla="*/ 16433 w 6214422"/>
                  <a:gd name="connsiteY5" fmla="*/ 3789385 h 3903573"/>
                  <a:gd name="connsiteX6" fmla="*/ 0 w 6214422"/>
                  <a:gd name="connsiteY6" fmla="*/ 446 h 3903573"/>
                  <a:gd name="connsiteX7" fmla="*/ 6109407 w 6214422"/>
                  <a:gd name="connsiteY7" fmla="*/ 0 h 3903573"/>
                  <a:gd name="connsiteX0" fmla="*/ 6109407 w 6214422"/>
                  <a:gd name="connsiteY0" fmla="*/ 0 h 3912056"/>
                  <a:gd name="connsiteX1" fmla="*/ 4285388 w 6214422"/>
                  <a:gd name="connsiteY1" fmla="*/ 793699 h 3912056"/>
                  <a:gd name="connsiteX2" fmla="*/ 2477318 w 6214422"/>
                  <a:gd name="connsiteY2" fmla="*/ 964165 h 3912056"/>
                  <a:gd name="connsiteX3" fmla="*/ 2033147 w 6214422"/>
                  <a:gd name="connsiteY3" fmla="*/ 2285446 h 3912056"/>
                  <a:gd name="connsiteX4" fmla="*/ 849905 w 6214422"/>
                  <a:gd name="connsiteY4" fmla="*/ 2817129 h 3912056"/>
                  <a:gd name="connsiteX5" fmla="*/ 16433 w 6214422"/>
                  <a:gd name="connsiteY5" fmla="*/ 3789385 h 3912056"/>
                  <a:gd name="connsiteX6" fmla="*/ 0 w 6214422"/>
                  <a:gd name="connsiteY6" fmla="*/ 446 h 3912056"/>
                  <a:gd name="connsiteX7" fmla="*/ 6109407 w 6214422"/>
                  <a:gd name="connsiteY7" fmla="*/ 0 h 3912056"/>
                  <a:gd name="connsiteX0" fmla="*/ 6109407 w 6220180"/>
                  <a:gd name="connsiteY0" fmla="*/ 0 h 3912056"/>
                  <a:gd name="connsiteX1" fmla="*/ 4400350 w 6220180"/>
                  <a:gd name="connsiteY1" fmla="*/ 993869 h 3912056"/>
                  <a:gd name="connsiteX2" fmla="*/ 2477318 w 6220180"/>
                  <a:gd name="connsiteY2" fmla="*/ 964165 h 3912056"/>
                  <a:gd name="connsiteX3" fmla="*/ 2033147 w 6220180"/>
                  <a:gd name="connsiteY3" fmla="*/ 2285446 h 3912056"/>
                  <a:gd name="connsiteX4" fmla="*/ 849905 w 6220180"/>
                  <a:gd name="connsiteY4" fmla="*/ 2817129 h 3912056"/>
                  <a:gd name="connsiteX5" fmla="*/ 16433 w 6220180"/>
                  <a:gd name="connsiteY5" fmla="*/ 3789385 h 3912056"/>
                  <a:gd name="connsiteX6" fmla="*/ 0 w 6220180"/>
                  <a:gd name="connsiteY6" fmla="*/ 446 h 3912056"/>
                  <a:gd name="connsiteX7" fmla="*/ 6109407 w 6220180"/>
                  <a:gd name="connsiteY7" fmla="*/ 0 h 3912056"/>
                  <a:gd name="connsiteX0" fmla="*/ 6109407 w 6221637"/>
                  <a:gd name="connsiteY0" fmla="*/ 0 h 3912056"/>
                  <a:gd name="connsiteX1" fmla="*/ 4400350 w 6221637"/>
                  <a:gd name="connsiteY1" fmla="*/ 993869 h 3912056"/>
                  <a:gd name="connsiteX2" fmla="*/ 2477318 w 6221637"/>
                  <a:gd name="connsiteY2" fmla="*/ 964165 h 3912056"/>
                  <a:gd name="connsiteX3" fmla="*/ 2033147 w 6221637"/>
                  <a:gd name="connsiteY3" fmla="*/ 2285446 h 3912056"/>
                  <a:gd name="connsiteX4" fmla="*/ 849905 w 6221637"/>
                  <a:gd name="connsiteY4" fmla="*/ 2817129 h 3912056"/>
                  <a:gd name="connsiteX5" fmla="*/ 16433 w 6221637"/>
                  <a:gd name="connsiteY5" fmla="*/ 3789385 h 3912056"/>
                  <a:gd name="connsiteX6" fmla="*/ 0 w 6221637"/>
                  <a:gd name="connsiteY6" fmla="*/ 446 h 3912056"/>
                  <a:gd name="connsiteX7" fmla="*/ 6109407 w 6221637"/>
                  <a:gd name="connsiteY7" fmla="*/ 0 h 3912056"/>
                  <a:gd name="connsiteX0" fmla="*/ 6109407 w 6217155"/>
                  <a:gd name="connsiteY0" fmla="*/ 0 h 3912056"/>
                  <a:gd name="connsiteX1" fmla="*/ 4314129 w 6217155"/>
                  <a:gd name="connsiteY1" fmla="*/ 765103 h 3912056"/>
                  <a:gd name="connsiteX2" fmla="*/ 2477318 w 6217155"/>
                  <a:gd name="connsiteY2" fmla="*/ 964165 h 3912056"/>
                  <a:gd name="connsiteX3" fmla="*/ 2033147 w 6217155"/>
                  <a:gd name="connsiteY3" fmla="*/ 2285446 h 3912056"/>
                  <a:gd name="connsiteX4" fmla="*/ 849905 w 6217155"/>
                  <a:gd name="connsiteY4" fmla="*/ 2817129 h 3912056"/>
                  <a:gd name="connsiteX5" fmla="*/ 16433 w 6217155"/>
                  <a:gd name="connsiteY5" fmla="*/ 3789385 h 3912056"/>
                  <a:gd name="connsiteX6" fmla="*/ 0 w 6217155"/>
                  <a:gd name="connsiteY6" fmla="*/ 446 h 3912056"/>
                  <a:gd name="connsiteX7" fmla="*/ 6109407 w 6217155"/>
                  <a:gd name="connsiteY7" fmla="*/ 0 h 3912056"/>
                  <a:gd name="connsiteX0" fmla="*/ 6109407 w 6216702"/>
                  <a:gd name="connsiteY0" fmla="*/ 0 h 3912056"/>
                  <a:gd name="connsiteX1" fmla="*/ 4314129 w 6216702"/>
                  <a:gd name="connsiteY1" fmla="*/ 765103 h 3912056"/>
                  <a:gd name="connsiteX2" fmla="*/ 2362355 w 6216702"/>
                  <a:gd name="connsiteY2" fmla="*/ 721101 h 3912056"/>
                  <a:gd name="connsiteX3" fmla="*/ 2033147 w 6216702"/>
                  <a:gd name="connsiteY3" fmla="*/ 2285446 h 3912056"/>
                  <a:gd name="connsiteX4" fmla="*/ 849905 w 6216702"/>
                  <a:gd name="connsiteY4" fmla="*/ 2817129 h 3912056"/>
                  <a:gd name="connsiteX5" fmla="*/ 16433 w 6216702"/>
                  <a:gd name="connsiteY5" fmla="*/ 3789385 h 3912056"/>
                  <a:gd name="connsiteX6" fmla="*/ 0 w 6216702"/>
                  <a:gd name="connsiteY6" fmla="*/ 446 h 3912056"/>
                  <a:gd name="connsiteX7" fmla="*/ 6109407 w 6216702"/>
                  <a:gd name="connsiteY7" fmla="*/ 0 h 3912056"/>
                  <a:gd name="connsiteX0" fmla="*/ 6109407 w 6212589"/>
                  <a:gd name="connsiteY0" fmla="*/ 0 h 3912056"/>
                  <a:gd name="connsiteX1" fmla="*/ 4227908 w 6212589"/>
                  <a:gd name="connsiteY1" fmla="*/ 622123 h 3912056"/>
                  <a:gd name="connsiteX2" fmla="*/ 2362355 w 6212589"/>
                  <a:gd name="connsiteY2" fmla="*/ 721101 h 3912056"/>
                  <a:gd name="connsiteX3" fmla="*/ 2033147 w 6212589"/>
                  <a:gd name="connsiteY3" fmla="*/ 2285446 h 3912056"/>
                  <a:gd name="connsiteX4" fmla="*/ 849905 w 6212589"/>
                  <a:gd name="connsiteY4" fmla="*/ 2817129 h 3912056"/>
                  <a:gd name="connsiteX5" fmla="*/ 16433 w 6212589"/>
                  <a:gd name="connsiteY5" fmla="*/ 3789385 h 3912056"/>
                  <a:gd name="connsiteX6" fmla="*/ 0 w 6212589"/>
                  <a:gd name="connsiteY6" fmla="*/ 446 h 3912056"/>
                  <a:gd name="connsiteX7" fmla="*/ 6109407 w 6212589"/>
                  <a:gd name="connsiteY7" fmla="*/ 0 h 3912056"/>
                  <a:gd name="connsiteX0" fmla="*/ 6109407 w 6213116"/>
                  <a:gd name="connsiteY0" fmla="*/ 0 h 3912056"/>
                  <a:gd name="connsiteX1" fmla="*/ 4227908 w 6213116"/>
                  <a:gd name="connsiteY1" fmla="*/ 622123 h 3912056"/>
                  <a:gd name="connsiteX2" fmla="*/ 2290505 w 6213116"/>
                  <a:gd name="connsiteY2" fmla="*/ 721102 h 3912056"/>
                  <a:gd name="connsiteX3" fmla="*/ 2033147 w 6213116"/>
                  <a:gd name="connsiteY3" fmla="*/ 2285446 h 3912056"/>
                  <a:gd name="connsiteX4" fmla="*/ 849905 w 6213116"/>
                  <a:gd name="connsiteY4" fmla="*/ 2817129 h 3912056"/>
                  <a:gd name="connsiteX5" fmla="*/ 16433 w 6213116"/>
                  <a:gd name="connsiteY5" fmla="*/ 3789385 h 3912056"/>
                  <a:gd name="connsiteX6" fmla="*/ 0 w 6213116"/>
                  <a:gd name="connsiteY6" fmla="*/ 446 h 3912056"/>
                  <a:gd name="connsiteX7" fmla="*/ 6109407 w 6213116"/>
                  <a:gd name="connsiteY7" fmla="*/ 0 h 3912056"/>
                  <a:gd name="connsiteX0" fmla="*/ 6109407 w 6214399"/>
                  <a:gd name="connsiteY0" fmla="*/ 0 h 3912056"/>
                  <a:gd name="connsiteX1" fmla="*/ 4227908 w 6214399"/>
                  <a:gd name="connsiteY1" fmla="*/ 622123 h 3912056"/>
                  <a:gd name="connsiteX2" fmla="*/ 2290505 w 6214399"/>
                  <a:gd name="connsiteY2" fmla="*/ 721102 h 3912056"/>
                  <a:gd name="connsiteX3" fmla="*/ 2033147 w 6214399"/>
                  <a:gd name="connsiteY3" fmla="*/ 2285446 h 3912056"/>
                  <a:gd name="connsiteX4" fmla="*/ 849905 w 6214399"/>
                  <a:gd name="connsiteY4" fmla="*/ 2817129 h 3912056"/>
                  <a:gd name="connsiteX5" fmla="*/ 16433 w 6214399"/>
                  <a:gd name="connsiteY5" fmla="*/ 3789385 h 3912056"/>
                  <a:gd name="connsiteX6" fmla="*/ 0 w 6214399"/>
                  <a:gd name="connsiteY6" fmla="*/ 446 h 3912056"/>
                  <a:gd name="connsiteX7" fmla="*/ 6109407 w 6214399"/>
                  <a:gd name="connsiteY7" fmla="*/ 0 h 3912056"/>
                  <a:gd name="connsiteX0" fmla="*/ 6109407 w 6231869"/>
                  <a:gd name="connsiteY0" fmla="*/ 0 h 3912056"/>
                  <a:gd name="connsiteX1" fmla="*/ 4227908 w 6231869"/>
                  <a:gd name="connsiteY1" fmla="*/ 622123 h 3912056"/>
                  <a:gd name="connsiteX2" fmla="*/ 2290505 w 6231869"/>
                  <a:gd name="connsiteY2" fmla="*/ 721102 h 3912056"/>
                  <a:gd name="connsiteX3" fmla="*/ 2033147 w 6231869"/>
                  <a:gd name="connsiteY3" fmla="*/ 2285446 h 3912056"/>
                  <a:gd name="connsiteX4" fmla="*/ 849905 w 6231869"/>
                  <a:gd name="connsiteY4" fmla="*/ 2817129 h 3912056"/>
                  <a:gd name="connsiteX5" fmla="*/ 16433 w 6231869"/>
                  <a:gd name="connsiteY5" fmla="*/ 3789385 h 3912056"/>
                  <a:gd name="connsiteX6" fmla="*/ 0 w 6231869"/>
                  <a:gd name="connsiteY6" fmla="*/ 446 h 3912056"/>
                  <a:gd name="connsiteX7" fmla="*/ 6109407 w 6231869"/>
                  <a:gd name="connsiteY7" fmla="*/ 0 h 3912056"/>
                  <a:gd name="connsiteX0" fmla="*/ 6109407 w 6263187"/>
                  <a:gd name="connsiteY0" fmla="*/ 0 h 3912056"/>
                  <a:gd name="connsiteX1" fmla="*/ 4227908 w 6263187"/>
                  <a:gd name="connsiteY1" fmla="*/ 622123 h 3912056"/>
                  <a:gd name="connsiteX2" fmla="*/ 2290505 w 6263187"/>
                  <a:gd name="connsiteY2" fmla="*/ 721102 h 3912056"/>
                  <a:gd name="connsiteX3" fmla="*/ 2033147 w 6263187"/>
                  <a:gd name="connsiteY3" fmla="*/ 2285446 h 3912056"/>
                  <a:gd name="connsiteX4" fmla="*/ 849905 w 6263187"/>
                  <a:gd name="connsiteY4" fmla="*/ 2817129 h 3912056"/>
                  <a:gd name="connsiteX5" fmla="*/ 16433 w 6263187"/>
                  <a:gd name="connsiteY5" fmla="*/ 3789385 h 3912056"/>
                  <a:gd name="connsiteX6" fmla="*/ 0 w 6263187"/>
                  <a:gd name="connsiteY6" fmla="*/ 446 h 3912056"/>
                  <a:gd name="connsiteX7" fmla="*/ 6109407 w 6263187"/>
                  <a:gd name="connsiteY7" fmla="*/ 0 h 3912056"/>
                  <a:gd name="connsiteX0" fmla="*/ 6109407 w 6251157"/>
                  <a:gd name="connsiteY0" fmla="*/ 53381 h 3965437"/>
                  <a:gd name="connsiteX1" fmla="*/ 4141687 w 6251157"/>
                  <a:gd name="connsiteY1" fmla="*/ 775590 h 3965437"/>
                  <a:gd name="connsiteX2" fmla="*/ 2290505 w 6251157"/>
                  <a:gd name="connsiteY2" fmla="*/ 774483 h 3965437"/>
                  <a:gd name="connsiteX3" fmla="*/ 2033147 w 6251157"/>
                  <a:gd name="connsiteY3" fmla="*/ 2338827 h 3965437"/>
                  <a:gd name="connsiteX4" fmla="*/ 849905 w 6251157"/>
                  <a:gd name="connsiteY4" fmla="*/ 2870510 h 3965437"/>
                  <a:gd name="connsiteX5" fmla="*/ 16433 w 6251157"/>
                  <a:gd name="connsiteY5" fmla="*/ 3842766 h 3965437"/>
                  <a:gd name="connsiteX6" fmla="*/ 0 w 6251157"/>
                  <a:gd name="connsiteY6" fmla="*/ 53827 h 3965437"/>
                  <a:gd name="connsiteX7" fmla="*/ 6109407 w 6251157"/>
                  <a:gd name="connsiteY7" fmla="*/ 53381 h 3965437"/>
                  <a:gd name="connsiteX0" fmla="*/ 6109407 w 6249177"/>
                  <a:gd name="connsiteY0" fmla="*/ 53381 h 3965437"/>
                  <a:gd name="connsiteX1" fmla="*/ 4141687 w 6249177"/>
                  <a:gd name="connsiteY1" fmla="*/ 775590 h 3965437"/>
                  <a:gd name="connsiteX2" fmla="*/ 2520428 w 6249177"/>
                  <a:gd name="connsiteY2" fmla="*/ 1131930 h 3965437"/>
                  <a:gd name="connsiteX3" fmla="*/ 2033147 w 6249177"/>
                  <a:gd name="connsiteY3" fmla="*/ 2338827 h 3965437"/>
                  <a:gd name="connsiteX4" fmla="*/ 849905 w 6249177"/>
                  <a:gd name="connsiteY4" fmla="*/ 2870510 h 3965437"/>
                  <a:gd name="connsiteX5" fmla="*/ 16433 w 6249177"/>
                  <a:gd name="connsiteY5" fmla="*/ 3842766 h 3965437"/>
                  <a:gd name="connsiteX6" fmla="*/ 0 w 6249177"/>
                  <a:gd name="connsiteY6" fmla="*/ 53827 h 3965437"/>
                  <a:gd name="connsiteX7" fmla="*/ 6109407 w 6249177"/>
                  <a:gd name="connsiteY7" fmla="*/ 53381 h 3965437"/>
                  <a:gd name="connsiteX0" fmla="*/ 6109407 w 6258571"/>
                  <a:gd name="connsiteY0" fmla="*/ 72445 h 3984501"/>
                  <a:gd name="connsiteX1" fmla="*/ 4227908 w 6258571"/>
                  <a:gd name="connsiteY1" fmla="*/ 1052016 h 3984501"/>
                  <a:gd name="connsiteX2" fmla="*/ 2520428 w 6258571"/>
                  <a:gd name="connsiteY2" fmla="*/ 1150994 h 3984501"/>
                  <a:gd name="connsiteX3" fmla="*/ 2033147 w 6258571"/>
                  <a:gd name="connsiteY3" fmla="*/ 2357891 h 3984501"/>
                  <a:gd name="connsiteX4" fmla="*/ 849905 w 6258571"/>
                  <a:gd name="connsiteY4" fmla="*/ 2889574 h 3984501"/>
                  <a:gd name="connsiteX5" fmla="*/ 16433 w 6258571"/>
                  <a:gd name="connsiteY5" fmla="*/ 3861830 h 3984501"/>
                  <a:gd name="connsiteX6" fmla="*/ 0 w 6258571"/>
                  <a:gd name="connsiteY6" fmla="*/ 72891 h 3984501"/>
                  <a:gd name="connsiteX7" fmla="*/ 6109407 w 6258571"/>
                  <a:gd name="connsiteY7" fmla="*/ 72445 h 3984501"/>
                  <a:gd name="connsiteX0" fmla="*/ 6109407 w 6224172"/>
                  <a:gd name="connsiteY0" fmla="*/ 72445 h 3984501"/>
                  <a:gd name="connsiteX1" fmla="*/ 4227908 w 6224172"/>
                  <a:gd name="connsiteY1" fmla="*/ 1052016 h 3984501"/>
                  <a:gd name="connsiteX2" fmla="*/ 2520428 w 6224172"/>
                  <a:gd name="connsiteY2" fmla="*/ 1150994 h 3984501"/>
                  <a:gd name="connsiteX3" fmla="*/ 2033147 w 6224172"/>
                  <a:gd name="connsiteY3" fmla="*/ 2357891 h 3984501"/>
                  <a:gd name="connsiteX4" fmla="*/ 849905 w 6224172"/>
                  <a:gd name="connsiteY4" fmla="*/ 2889574 h 3984501"/>
                  <a:gd name="connsiteX5" fmla="*/ 16433 w 6224172"/>
                  <a:gd name="connsiteY5" fmla="*/ 3861830 h 3984501"/>
                  <a:gd name="connsiteX6" fmla="*/ 0 w 6224172"/>
                  <a:gd name="connsiteY6" fmla="*/ 72891 h 3984501"/>
                  <a:gd name="connsiteX7" fmla="*/ 6109407 w 6224172"/>
                  <a:gd name="connsiteY7" fmla="*/ 72445 h 3984501"/>
                  <a:gd name="connsiteX0" fmla="*/ 6109407 w 6241461"/>
                  <a:gd name="connsiteY0" fmla="*/ 72445 h 3984501"/>
                  <a:gd name="connsiteX1" fmla="*/ 4227908 w 6241461"/>
                  <a:gd name="connsiteY1" fmla="*/ 1052016 h 3984501"/>
                  <a:gd name="connsiteX2" fmla="*/ 2520428 w 6241461"/>
                  <a:gd name="connsiteY2" fmla="*/ 1150994 h 3984501"/>
                  <a:gd name="connsiteX3" fmla="*/ 2033147 w 6241461"/>
                  <a:gd name="connsiteY3" fmla="*/ 2357891 h 3984501"/>
                  <a:gd name="connsiteX4" fmla="*/ 849905 w 6241461"/>
                  <a:gd name="connsiteY4" fmla="*/ 2889574 h 3984501"/>
                  <a:gd name="connsiteX5" fmla="*/ 16433 w 6241461"/>
                  <a:gd name="connsiteY5" fmla="*/ 3861830 h 3984501"/>
                  <a:gd name="connsiteX6" fmla="*/ 0 w 6241461"/>
                  <a:gd name="connsiteY6" fmla="*/ 72891 h 3984501"/>
                  <a:gd name="connsiteX7" fmla="*/ 6109407 w 6241461"/>
                  <a:gd name="connsiteY7" fmla="*/ 72445 h 3984501"/>
                  <a:gd name="connsiteX0" fmla="*/ 6109407 w 6201346"/>
                  <a:gd name="connsiteY0" fmla="*/ 55500 h 3967556"/>
                  <a:gd name="connsiteX1" fmla="*/ 3739321 w 6201346"/>
                  <a:gd name="connsiteY1" fmla="*/ 806305 h 3967556"/>
                  <a:gd name="connsiteX2" fmla="*/ 2520428 w 6201346"/>
                  <a:gd name="connsiteY2" fmla="*/ 1134049 h 3967556"/>
                  <a:gd name="connsiteX3" fmla="*/ 2033147 w 6201346"/>
                  <a:gd name="connsiteY3" fmla="*/ 2340946 h 3967556"/>
                  <a:gd name="connsiteX4" fmla="*/ 849905 w 6201346"/>
                  <a:gd name="connsiteY4" fmla="*/ 2872629 h 3967556"/>
                  <a:gd name="connsiteX5" fmla="*/ 16433 w 6201346"/>
                  <a:gd name="connsiteY5" fmla="*/ 3844885 h 3967556"/>
                  <a:gd name="connsiteX6" fmla="*/ 0 w 6201346"/>
                  <a:gd name="connsiteY6" fmla="*/ 55946 h 3967556"/>
                  <a:gd name="connsiteX7" fmla="*/ 6109407 w 6201346"/>
                  <a:gd name="connsiteY7" fmla="*/ 55500 h 3967556"/>
                  <a:gd name="connsiteX0" fmla="*/ 6109407 w 6211840"/>
                  <a:gd name="connsiteY0" fmla="*/ 55500 h 3967556"/>
                  <a:gd name="connsiteX1" fmla="*/ 3739321 w 6211840"/>
                  <a:gd name="connsiteY1" fmla="*/ 806305 h 3967556"/>
                  <a:gd name="connsiteX2" fmla="*/ 2549169 w 6211840"/>
                  <a:gd name="connsiteY2" fmla="*/ 1405710 h 3967556"/>
                  <a:gd name="connsiteX3" fmla="*/ 2033147 w 6211840"/>
                  <a:gd name="connsiteY3" fmla="*/ 2340946 h 3967556"/>
                  <a:gd name="connsiteX4" fmla="*/ 849905 w 6211840"/>
                  <a:gd name="connsiteY4" fmla="*/ 2872629 h 3967556"/>
                  <a:gd name="connsiteX5" fmla="*/ 16433 w 6211840"/>
                  <a:gd name="connsiteY5" fmla="*/ 3844885 h 3967556"/>
                  <a:gd name="connsiteX6" fmla="*/ 0 w 6211840"/>
                  <a:gd name="connsiteY6" fmla="*/ 55946 h 3967556"/>
                  <a:gd name="connsiteX7" fmla="*/ 6109407 w 6211840"/>
                  <a:gd name="connsiteY7" fmla="*/ 55500 h 39675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211840" h="3967556">
                    <a:moveTo>
                      <a:pt x="6109407" y="55500"/>
                    </a:moveTo>
                    <a:cubicBezTo>
                      <a:pt x="6732627" y="180560"/>
                      <a:pt x="4332694" y="581270"/>
                      <a:pt x="3739321" y="806305"/>
                    </a:cubicBezTo>
                    <a:cubicBezTo>
                      <a:pt x="3145948" y="1031340"/>
                      <a:pt x="2833531" y="1149936"/>
                      <a:pt x="2549169" y="1405710"/>
                    </a:cubicBezTo>
                    <a:cubicBezTo>
                      <a:pt x="2264807" y="1661484"/>
                      <a:pt x="2316358" y="2096460"/>
                      <a:pt x="2033147" y="2340946"/>
                    </a:cubicBezTo>
                    <a:cubicBezTo>
                      <a:pt x="1749936" y="2585432"/>
                      <a:pt x="1123753" y="2574313"/>
                      <a:pt x="849905" y="2872629"/>
                    </a:cubicBezTo>
                    <a:cubicBezTo>
                      <a:pt x="576057" y="3170945"/>
                      <a:pt x="16720" y="4345629"/>
                      <a:pt x="16433" y="3844885"/>
                    </a:cubicBezTo>
                    <a:cubicBezTo>
                      <a:pt x="15745" y="2643863"/>
                      <a:pt x="15057" y="1171182"/>
                      <a:pt x="0" y="55946"/>
                    </a:cubicBezTo>
                    <a:cubicBezTo>
                      <a:pt x="2036469" y="55797"/>
                      <a:pt x="5486187" y="-69560"/>
                      <a:pt x="6109407" y="5550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 dirty="0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</p:grpSp>
        <p:grpSp>
          <p:nvGrpSpPr>
            <p:cNvPr id="60" name="กลุ่ม 59">
              <a:extLst>
                <a:ext uri="{FF2B5EF4-FFF2-40B4-BE49-F238E27FC236}">
                  <a16:creationId xmlns:a16="http://schemas.microsoft.com/office/drawing/2014/main" id="{5063384C-1B67-4C48-859F-3B720252A26A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255808" y="373919"/>
              <a:ext cx="376162" cy="907724"/>
              <a:chOff x="6264894" y="1446698"/>
              <a:chExt cx="759640" cy="1984379"/>
            </a:xfrm>
          </p:grpSpPr>
          <p:sp>
            <p:nvSpPr>
              <p:cNvPr id="61" name="วงรี 60">
                <a:extLst>
                  <a:ext uri="{FF2B5EF4-FFF2-40B4-BE49-F238E27FC236}">
                    <a16:creationId xmlns:a16="http://schemas.microsoft.com/office/drawing/2014/main" id="{36043F64-AE10-48E1-83C6-E74C5B6505F5}"/>
                  </a:ext>
                </a:extLst>
              </p:cNvPr>
              <p:cNvSpPr/>
              <p:nvPr/>
            </p:nvSpPr>
            <p:spPr>
              <a:xfrm>
                <a:off x="6264894" y="14508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62" name="วงรี 61">
                <a:extLst>
                  <a:ext uri="{FF2B5EF4-FFF2-40B4-BE49-F238E27FC236}">
                    <a16:creationId xmlns:a16="http://schemas.microsoft.com/office/drawing/2014/main" id="{CBF52C19-C282-41CB-A7C0-48F1DF132FDC}"/>
                  </a:ext>
                </a:extLst>
              </p:cNvPr>
              <p:cNvSpPr/>
              <p:nvPr/>
            </p:nvSpPr>
            <p:spPr>
              <a:xfrm>
                <a:off x="6264894" y="16508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63" name="วงรี 62">
                <a:extLst>
                  <a:ext uri="{FF2B5EF4-FFF2-40B4-BE49-F238E27FC236}">
                    <a16:creationId xmlns:a16="http://schemas.microsoft.com/office/drawing/2014/main" id="{7DDA6A80-4690-4C1B-A94D-40F36F4808BF}"/>
                  </a:ext>
                </a:extLst>
              </p:cNvPr>
              <p:cNvSpPr/>
              <p:nvPr/>
            </p:nvSpPr>
            <p:spPr>
              <a:xfrm>
                <a:off x="6264894" y="185090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64" name="วงรี 63">
                <a:extLst>
                  <a:ext uri="{FF2B5EF4-FFF2-40B4-BE49-F238E27FC236}">
                    <a16:creationId xmlns:a16="http://schemas.microsoft.com/office/drawing/2014/main" id="{61A1373D-3938-4F72-AC4E-E968BA8F0228}"/>
                  </a:ext>
                </a:extLst>
              </p:cNvPr>
              <p:cNvSpPr/>
              <p:nvPr/>
            </p:nvSpPr>
            <p:spPr>
              <a:xfrm>
                <a:off x="6264894" y="205092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65" name="วงรี 64">
                <a:extLst>
                  <a:ext uri="{FF2B5EF4-FFF2-40B4-BE49-F238E27FC236}">
                    <a16:creationId xmlns:a16="http://schemas.microsoft.com/office/drawing/2014/main" id="{FBB0A0A6-1766-41CD-B47C-B65A5D10B60B}"/>
                  </a:ext>
                </a:extLst>
              </p:cNvPr>
              <p:cNvSpPr/>
              <p:nvPr/>
            </p:nvSpPr>
            <p:spPr>
              <a:xfrm>
                <a:off x="6264894" y="22509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66" name="วงรี 65">
                <a:extLst>
                  <a:ext uri="{FF2B5EF4-FFF2-40B4-BE49-F238E27FC236}">
                    <a16:creationId xmlns:a16="http://schemas.microsoft.com/office/drawing/2014/main" id="{F3C923B7-F97B-4F27-B22C-C23479043118}"/>
                  </a:ext>
                </a:extLst>
              </p:cNvPr>
              <p:cNvSpPr/>
              <p:nvPr/>
            </p:nvSpPr>
            <p:spPr>
              <a:xfrm>
                <a:off x="6264894" y="24509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67" name="วงรี 66">
                <a:extLst>
                  <a:ext uri="{FF2B5EF4-FFF2-40B4-BE49-F238E27FC236}">
                    <a16:creationId xmlns:a16="http://schemas.microsoft.com/office/drawing/2014/main" id="{3A3D4065-2C55-4581-9E65-7CF7555CDCCD}"/>
                  </a:ext>
                </a:extLst>
              </p:cNvPr>
              <p:cNvSpPr/>
              <p:nvPr/>
            </p:nvSpPr>
            <p:spPr>
              <a:xfrm>
                <a:off x="6264894" y="265100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68" name="วงรี 67">
                <a:extLst>
                  <a:ext uri="{FF2B5EF4-FFF2-40B4-BE49-F238E27FC236}">
                    <a16:creationId xmlns:a16="http://schemas.microsoft.com/office/drawing/2014/main" id="{2A971D1F-3270-497F-B94D-4359CFF5097A}"/>
                  </a:ext>
                </a:extLst>
              </p:cNvPr>
              <p:cNvSpPr/>
              <p:nvPr/>
            </p:nvSpPr>
            <p:spPr>
              <a:xfrm>
                <a:off x="6264894" y="285102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69" name="วงรี 68">
                <a:extLst>
                  <a:ext uri="{FF2B5EF4-FFF2-40B4-BE49-F238E27FC236}">
                    <a16:creationId xmlns:a16="http://schemas.microsoft.com/office/drawing/2014/main" id="{57687707-7206-4153-B28C-28F63D8AC682}"/>
                  </a:ext>
                </a:extLst>
              </p:cNvPr>
              <p:cNvSpPr/>
              <p:nvPr/>
            </p:nvSpPr>
            <p:spPr>
              <a:xfrm>
                <a:off x="6264894" y="30510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 dirty="0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70" name="วงรี 69">
                <a:extLst>
                  <a:ext uri="{FF2B5EF4-FFF2-40B4-BE49-F238E27FC236}">
                    <a16:creationId xmlns:a16="http://schemas.microsoft.com/office/drawing/2014/main" id="{FE901680-D2A7-41ED-8B46-82035F174F4D}"/>
                  </a:ext>
                </a:extLst>
              </p:cNvPr>
              <p:cNvSpPr/>
              <p:nvPr/>
            </p:nvSpPr>
            <p:spPr>
              <a:xfrm>
                <a:off x="6264894" y="32510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71" name="วงรี 70">
                <a:extLst>
                  <a:ext uri="{FF2B5EF4-FFF2-40B4-BE49-F238E27FC236}">
                    <a16:creationId xmlns:a16="http://schemas.microsoft.com/office/drawing/2014/main" id="{43BB84BE-9DA4-444F-A656-778A792D2066}"/>
                  </a:ext>
                </a:extLst>
              </p:cNvPr>
              <p:cNvSpPr/>
              <p:nvPr/>
            </p:nvSpPr>
            <p:spPr>
              <a:xfrm>
                <a:off x="6554714" y="14487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72" name="วงรี 71">
                <a:extLst>
                  <a:ext uri="{FF2B5EF4-FFF2-40B4-BE49-F238E27FC236}">
                    <a16:creationId xmlns:a16="http://schemas.microsoft.com/office/drawing/2014/main" id="{B1E54609-962D-49EA-A36B-7EA95D697FF6}"/>
                  </a:ext>
                </a:extLst>
              </p:cNvPr>
              <p:cNvSpPr/>
              <p:nvPr/>
            </p:nvSpPr>
            <p:spPr>
              <a:xfrm>
                <a:off x="6554714" y="16488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73" name="วงรี 72">
                <a:extLst>
                  <a:ext uri="{FF2B5EF4-FFF2-40B4-BE49-F238E27FC236}">
                    <a16:creationId xmlns:a16="http://schemas.microsoft.com/office/drawing/2014/main" id="{4249E772-E248-47E2-BBAB-0291054D4720}"/>
                  </a:ext>
                </a:extLst>
              </p:cNvPr>
              <p:cNvSpPr/>
              <p:nvPr/>
            </p:nvSpPr>
            <p:spPr>
              <a:xfrm>
                <a:off x="6554714" y="184882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74" name="วงรี 73">
                <a:extLst>
                  <a:ext uri="{FF2B5EF4-FFF2-40B4-BE49-F238E27FC236}">
                    <a16:creationId xmlns:a16="http://schemas.microsoft.com/office/drawing/2014/main" id="{AB119595-6946-4196-9F2E-F14911126934}"/>
                  </a:ext>
                </a:extLst>
              </p:cNvPr>
              <p:cNvSpPr/>
              <p:nvPr/>
            </p:nvSpPr>
            <p:spPr>
              <a:xfrm>
                <a:off x="6554714" y="204885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75" name="วงรี 74">
                <a:extLst>
                  <a:ext uri="{FF2B5EF4-FFF2-40B4-BE49-F238E27FC236}">
                    <a16:creationId xmlns:a16="http://schemas.microsoft.com/office/drawing/2014/main" id="{84B47960-2D2B-4ED8-950B-9CE3F526EDB1}"/>
                  </a:ext>
                </a:extLst>
              </p:cNvPr>
              <p:cNvSpPr/>
              <p:nvPr/>
            </p:nvSpPr>
            <p:spPr>
              <a:xfrm>
                <a:off x="6554714" y="22488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76" name="วงรี 75">
                <a:extLst>
                  <a:ext uri="{FF2B5EF4-FFF2-40B4-BE49-F238E27FC236}">
                    <a16:creationId xmlns:a16="http://schemas.microsoft.com/office/drawing/2014/main" id="{660F6C5E-ECCA-45B6-973D-3F3237CA3209}"/>
                  </a:ext>
                </a:extLst>
              </p:cNvPr>
              <p:cNvSpPr/>
              <p:nvPr/>
            </p:nvSpPr>
            <p:spPr>
              <a:xfrm>
                <a:off x="6554714" y="24489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77" name="วงรี 76">
                <a:extLst>
                  <a:ext uri="{FF2B5EF4-FFF2-40B4-BE49-F238E27FC236}">
                    <a16:creationId xmlns:a16="http://schemas.microsoft.com/office/drawing/2014/main" id="{BAB559BF-9D71-4F40-9506-56E190133E99}"/>
                  </a:ext>
                </a:extLst>
              </p:cNvPr>
              <p:cNvSpPr/>
              <p:nvPr/>
            </p:nvSpPr>
            <p:spPr>
              <a:xfrm>
                <a:off x="6554714" y="264892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78" name="วงรี 77">
                <a:extLst>
                  <a:ext uri="{FF2B5EF4-FFF2-40B4-BE49-F238E27FC236}">
                    <a16:creationId xmlns:a16="http://schemas.microsoft.com/office/drawing/2014/main" id="{30A0802E-40FA-4B03-BFF6-642C8184E2DF}"/>
                  </a:ext>
                </a:extLst>
              </p:cNvPr>
              <p:cNvSpPr/>
              <p:nvPr/>
            </p:nvSpPr>
            <p:spPr>
              <a:xfrm>
                <a:off x="6554714" y="284895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79" name="วงรี 78">
                <a:extLst>
                  <a:ext uri="{FF2B5EF4-FFF2-40B4-BE49-F238E27FC236}">
                    <a16:creationId xmlns:a16="http://schemas.microsoft.com/office/drawing/2014/main" id="{7AA9AE6D-DBCD-445D-8282-A5A6EF704155}"/>
                  </a:ext>
                </a:extLst>
              </p:cNvPr>
              <p:cNvSpPr/>
              <p:nvPr/>
            </p:nvSpPr>
            <p:spPr>
              <a:xfrm>
                <a:off x="6554714" y="30489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80" name="วงรี 79">
                <a:extLst>
                  <a:ext uri="{FF2B5EF4-FFF2-40B4-BE49-F238E27FC236}">
                    <a16:creationId xmlns:a16="http://schemas.microsoft.com/office/drawing/2014/main" id="{E2AA38E1-88E4-4FD3-AB6B-C1C259132217}"/>
                  </a:ext>
                </a:extLst>
              </p:cNvPr>
              <p:cNvSpPr/>
              <p:nvPr/>
            </p:nvSpPr>
            <p:spPr>
              <a:xfrm>
                <a:off x="6554714" y="32490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81" name="วงรี 80">
                <a:extLst>
                  <a:ext uri="{FF2B5EF4-FFF2-40B4-BE49-F238E27FC236}">
                    <a16:creationId xmlns:a16="http://schemas.microsoft.com/office/drawing/2014/main" id="{212CA890-9015-456E-98AA-AE1FEAB94E68}"/>
                  </a:ext>
                </a:extLst>
              </p:cNvPr>
              <p:cNvSpPr/>
              <p:nvPr/>
            </p:nvSpPr>
            <p:spPr>
              <a:xfrm>
                <a:off x="6844534" y="14466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82" name="วงรี 81">
                <a:extLst>
                  <a:ext uri="{FF2B5EF4-FFF2-40B4-BE49-F238E27FC236}">
                    <a16:creationId xmlns:a16="http://schemas.microsoft.com/office/drawing/2014/main" id="{28142ACE-1576-457B-9FFB-A6E640C94C93}"/>
                  </a:ext>
                </a:extLst>
              </p:cNvPr>
              <p:cNvSpPr/>
              <p:nvPr/>
            </p:nvSpPr>
            <p:spPr>
              <a:xfrm>
                <a:off x="6844534" y="16467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83" name="วงรี 82">
                <a:extLst>
                  <a:ext uri="{FF2B5EF4-FFF2-40B4-BE49-F238E27FC236}">
                    <a16:creationId xmlns:a16="http://schemas.microsoft.com/office/drawing/2014/main" id="{9E65A5C0-A1A5-4257-B83F-64DB62AD6D4A}"/>
                  </a:ext>
                </a:extLst>
              </p:cNvPr>
              <p:cNvSpPr/>
              <p:nvPr/>
            </p:nvSpPr>
            <p:spPr>
              <a:xfrm>
                <a:off x="6844534" y="184674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84" name="วงรี 83">
                <a:extLst>
                  <a:ext uri="{FF2B5EF4-FFF2-40B4-BE49-F238E27FC236}">
                    <a16:creationId xmlns:a16="http://schemas.microsoft.com/office/drawing/2014/main" id="{F456F59F-3E8B-4A9C-A0A6-9D9A58347391}"/>
                  </a:ext>
                </a:extLst>
              </p:cNvPr>
              <p:cNvSpPr/>
              <p:nvPr/>
            </p:nvSpPr>
            <p:spPr>
              <a:xfrm>
                <a:off x="6844534" y="204677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85" name="วงรี 84">
                <a:extLst>
                  <a:ext uri="{FF2B5EF4-FFF2-40B4-BE49-F238E27FC236}">
                    <a16:creationId xmlns:a16="http://schemas.microsoft.com/office/drawing/2014/main" id="{C6C7035C-D720-4782-9889-E7C52F07F731}"/>
                  </a:ext>
                </a:extLst>
              </p:cNvPr>
              <p:cNvSpPr/>
              <p:nvPr/>
            </p:nvSpPr>
            <p:spPr>
              <a:xfrm>
                <a:off x="6844534" y="22467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86" name="วงรี 85">
                <a:extLst>
                  <a:ext uri="{FF2B5EF4-FFF2-40B4-BE49-F238E27FC236}">
                    <a16:creationId xmlns:a16="http://schemas.microsoft.com/office/drawing/2014/main" id="{12958C89-FAC6-4D6B-A6BC-89E7F57F49A9}"/>
                  </a:ext>
                </a:extLst>
              </p:cNvPr>
              <p:cNvSpPr/>
              <p:nvPr/>
            </p:nvSpPr>
            <p:spPr>
              <a:xfrm>
                <a:off x="6844534" y="24468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87" name="วงรี 86">
                <a:extLst>
                  <a:ext uri="{FF2B5EF4-FFF2-40B4-BE49-F238E27FC236}">
                    <a16:creationId xmlns:a16="http://schemas.microsoft.com/office/drawing/2014/main" id="{0EB9EF5B-9B6B-4CCD-9D23-F1A66E05B5E1}"/>
                  </a:ext>
                </a:extLst>
              </p:cNvPr>
              <p:cNvSpPr/>
              <p:nvPr/>
            </p:nvSpPr>
            <p:spPr>
              <a:xfrm>
                <a:off x="6844534" y="264684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88" name="วงรี 87">
                <a:extLst>
                  <a:ext uri="{FF2B5EF4-FFF2-40B4-BE49-F238E27FC236}">
                    <a16:creationId xmlns:a16="http://schemas.microsoft.com/office/drawing/2014/main" id="{4B41C75B-F80A-4FD0-B1BE-56B30ECAE20E}"/>
                  </a:ext>
                </a:extLst>
              </p:cNvPr>
              <p:cNvSpPr/>
              <p:nvPr/>
            </p:nvSpPr>
            <p:spPr>
              <a:xfrm>
                <a:off x="6844534" y="284687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89" name="วงรี 88">
                <a:extLst>
                  <a:ext uri="{FF2B5EF4-FFF2-40B4-BE49-F238E27FC236}">
                    <a16:creationId xmlns:a16="http://schemas.microsoft.com/office/drawing/2014/main" id="{6E7786C0-A46F-4381-8D9D-7B9F8A2056D0}"/>
                  </a:ext>
                </a:extLst>
              </p:cNvPr>
              <p:cNvSpPr/>
              <p:nvPr/>
            </p:nvSpPr>
            <p:spPr>
              <a:xfrm>
                <a:off x="6844534" y="30468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90" name="วงรี 89">
                <a:extLst>
                  <a:ext uri="{FF2B5EF4-FFF2-40B4-BE49-F238E27FC236}">
                    <a16:creationId xmlns:a16="http://schemas.microsoft.com/office/drawing/2014/main" id="{1E352FA3-EDA1-40E7-926E-C03C10A26667}"/>
                  </a:ext>
                </a:extLst>
              </p:cNvPr>
              <p:cNvSpPr/>
              <p:nvPr/>
            </p:nvSpPr>
            <p:spPr>
              <a:xfrm>
                <a:off x="6844534" y="32469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</p:grpSp>
        <p:grpSp>
          <p:nvGrpSpPr>
            <p:cNvPr id="125" name="กลุ่ม 124">
              <a:extLst>
                <a:ext uri="{FF2B5EF4-FFF2-40B4-BE49-F238E27FC236}">
                  <a16:creationId xmlns:a16="http://schemas.microsoft.com/office/drawing/2014/main" id="{2A7EF110-C613-43EC-A91B-8724C8B7B2A1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2133939" y="4354181"/>
              <a:ext cx="347486" cy="982634"/>
              <a:chOff x="6264894" y="1446698"/>
              <a:chExt cx="759640" cy="1984379"/>
            </a:xfrm>
          </p:grpSpPr>
          <p:sp>
            <p:nvSpPr>
              <p:cNvPr id="126" name="วงรี 125">
                <a:extLst>
                  <a:ext uri="{FF2B5EF4-FFF2-40B4-BE49-F238E27FC236}">
                    <a16:creationId xmlns:a16="http://schemas.microsoft.com/office/drawing/2014/main" id="{087B597C-BD80-4707-83EB-0CA0D38815FA}"/>
                  </a:ext>
                </a:extLst>
              </p:cNvPr>
              <p:cNvSpPr/>
              <p:nvPr/>
            </p:nvSpPr>
            <p:spPr>
              <a:xfrm>
                <a:off x="6264894" y="14508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27" name="วงรี 126">
                <a:extLst>
                  <a:ext uri="{FF2B5EF4-FFF2-40B4-BE49-F238E27FC236}">
                    <a16:creationId xmlns:a16="http://schemas.microsoft.com/office/drawing/2014/main" id="{BCDC5252-3B1F-4471-83D6-157DD3488F1D}"/>
                  </a:ext>
                </a:extLst>
              </p:cNvPr>
              <p:cNvSpPr/>
              <p:nvPr/>
            </p:nvSpPr>
            <p:spPr>
              <a:xfrm>
                <a:off x="6264894" y="16508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28" name="วงรี 127">
                <a:extLst>
                  <a:ext uri="{FF2B5EF4-FFF2-40B4-BE49-F238E27FC236}">
                    <a16:creationId xmlns:a16="http://schemas.microsoft.com/office/drawing/2014/main" id="{72F01A66-27AA-4D43-B117-96BE8EDDD1AF}"/>
                  </a:ext>
                </a:extLst>
              </p:cNvPr>
              <p:cNvSpPr/>
              <p:nvPr/>
            </p:nvSpPr>
            <p:spPr>
              <a:xfrm>
                <a:off x="6264894" y="185090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29" name="วงรี 128">
                <a:extLst>
                  <a:ext uri="{FF2B5EF4-FFF2-40B4-BE49-F238E27FC236}">
                    <a16:creationId xmlns:a16="http://schemas.microsoft.com/office/drawing/2014/main" id="{C442AD09-F6A2-41BE-B9D4-C779372A7A48}"/>
                  </a:ext>
                </a:extLst>
              </p:cNvPr>
              <p:cNvSpPr/>
              <p:nvPr/>
            </p:nvSpPr>
            <p:spPr>
              <a:xfrm>
                <a:off x="6264894" y="205092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30" name="วงรี 129">
                <a:extLst>
                  <a:ext uri="{FF2B5EF4-FFF2-40B4-BE49-F238E27FC236}">
                    <a16:creationId xmlns:a16="http://schemas.microsoft.com/office/drawing/2014/main" id="{8F9C1533-F358-403F-9407-C2827AD41DB8}"/>
                  </a:ext>
                </a:extLst>
              </p:cNvPr>
              <p:cNvSpPr/>
              <p:nvPr/>
            </p:nvSpPr>
            <p:spPr>
              <a:xfrm>
                <a:off x="6264894" y="22509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31" name="วงรี 130">
                <a:extLst>
                  <a:ext uri="{FF2B5EF4-FFF2-40B4-BE49-F238E27FC236}">
                    <a16:creationId xmlns:a16="http://schemas.microsoft.com/office/drawing/2014/main" id="{E9409C88-8E7C-42F9-AD4C-AC78A21D9EDD}"/>
                  </a:ext>
                </a:extLst>
              </p:cNvPr>
              <p:cNvSpPr/>
              <p:nvPr/>
            </p:nvSpPr>
            <p:spPr>
              <a:xfrm>
                <a:off x="6264894" y="24509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32" name="วงรี 131">
                <a:extLst>
                  <a:ext uri="{FF2B5EF4-FFF2-40B4-BE49-F238E27FC236}">
                    <a16:creationId xmlns:a16="http://schemas.microsoft.com/office/drawing/2014/main" id="{4A7409C7-A987-4C36-8B3B-A5AC75002AAA}"/>
                  </a:ext>
                </a:extLst>
              </p:cNvPr>
              <p:cNvSpPr/>
              <p:nvPr/>
            </p:nvSpPr>
            <p:spPr>
              <a:xfrm>
                <a:off x="6264894" y="265100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33" name="วงรี 132">
                <a:extLst>
                  <a:ext uri="{FF2B5EF4-FFF2-40B4-BE49-F238E27FC236}">
                    <a16:creationId xmlns:a16="http://schemas.microsoft.com/office/drawing/2014/main" id="{8EE3D0AA-B694-4139-92D2-BD8E66EA6B63}"/>
                  </a:ext>
                </a:extLst>
              </p:cNvPr>
              <p:cNvSpPr/>
              <p:nvPr/>
            </p:nvSpPr>
            <p:spPr>
              <a:xfrm>
                <a:off x="6264894" y="285102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34" name="วงรี 133">
                <a:extLst>
                  <a:ext uri="{FF2B5EF4-FFF2-40B4-BE49-F238E27FC236}">
                    <a16:creationId xmlns:a16="http://schemas.microsoft.com/office/drawing/2014/main" id="{2BB0E1F4-1047-4408-8BFD-B5A0D565A2E6}"/>
                  </a:ext>
                </a:extLst>
              </p:cNvPr>
              <p:cNvSpPr/>
              <p:nvPr/>
            </p:nvSpPr>
            <p:spPr>
              <a:xfrm>
                <a:off x="6264894" y="30510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 dirty="0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35" name="วงรี 134">
                <a:extLst>
                  <a:ext uri="{FF2B5EF4-FFF2-40B4-BE49-F238E27FC236}">
                    <a16:creationId xmlns:a16="http://schemas.microsoft.com/office/drawing/2014/main" id="{0EF7C8D2-A0BA-42DF-A4B3-7E8357F14533}"/>
                  </a:ext>
                </a:extLst>
              </p:cNvPr>
              <p:cNvSpPr/>
              <p:nvPr/>
            </p:nvSpPr>
            <p:spPr>
              <a:xfrm>
                <a:off x="6264894" y="32510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36" name="วงรี 135">
                <a:extLst>
                  <a:ext uri="{FF2B5EF4-FFF2-40B4-BE49-F238E27FC236}">
                    <a16:creationId xmlns:a16="http://schemas.microsoft.com/office/drawing/2014/main" id="{BE23256E-38DF-49B1-93AC-78B4911E571A}"/>
                  </a:ext>
                </a:extLst>
              </p:cNvPr>
              <p:cNvSpPr/>
              <p:nvPr/>
            </p:nvSpPr>
            <p:spPr>
              <a:xfrm>
                <a:off x="6554714" y="14487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37" name="วงรี 136">
                <a:extLst>
                  <a:ext uri="{FF2B5EF4-FFF2-40B4-BE49-F238E27FC236}">
                    <a16:creationId xmlns:a16="http://schemas.microsoft.com/office/drawing/2014/main" id="{D2EBBCA6-A58E-409A-8BB1-46096F953522}"/>
                  </a:ext>
                </a:extLst>
              </p:cNvPr>
              <p:cNvSpPr/>
              <p:nvPr/>
            </p:nvSpPr>
            <p:spPr>
              <a:xfrm>
                <a:off x="6554714" y="16488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38" name="วงรี 137">
                <a:extLst>
                  <a:ext uri="{FF2B5EF4-FFF2-40B4-BE49-F238E27FC236}">
                    <a16:creationId xmlns:a16="http://schemas.microsoft.com/office/drawing/2014/main" id="{4EAA18AD-D225-4CAB-A830-06A73C29BA6B}"/>
                  </a:ext>
                </a:extLst>
              </p:cNvPr>
              <p:cNvSpPr/>
              <p:nvPr/>
            </p:nvSpPr>
            <p:spPr>
              <a:xfrm>
                <a:off x="6554714" y="184882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39" name="วงรี 138">
                <a:extLst>
                  <a:ext uri="{FF2B5EF4-FFF2-40B4-BE49-F238E27FC236}">
                    <a16:creationId xmlns:a16="http://schemas.microsoft.com/office/drawing/2014/main" id="{0C1FF6D6-BAFB-4890-BDAF-0321109E106E}"/>
                  </a:ext>
                </a:extLst>
              </p:cNvPr>
              <p:cNvSpPr/>
              <p:nvPr/>
            </p:nvSpPr>
            <p:spPr>
              <a:xfrm>
                <a:off x="6554714" y="204885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40" name="วงรี 139">
                <a:extLst>
                  <a:ext uri="{FF2B5EF4-FFF2-40B4-BE49-F238E27FC236}">
                    <a16:creationId xmlns:a16="http://schemas.microsoft.com/office/drawing/2014/main" id="{42CAA703-0698-4B2C-89D9-7623CE92359A}"/>
                  </a:ext>
                </a:extLst>
              </p:cNvPr>
              <p:cNvSpPr/>
              <p:nvPr/>
            </p:nvSpPr>
            <p:spPr>
              <a:xfrm>
                <a:off x="6554714" y="22488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41" name="วงรี 140">
                <a:extLst>
                  <a:ext uri="{FF2B5EF4-FFF2-40B4-BE49-F238E27FC236}">
                    <a16:creationId xmlns:a16="http://schemas.microsoft.com/office/drawing/2014/main" id="{DA7B4F7D-1D18-420D-8433-F99DF2BFD5EB}"/>
                  </a:ext>
                </a:extLst>
              </p:cNvPr>
              <p:cNvSpPr/>
              <p:nvPr/>
            </p:nvSpPr>
            <p:spPr>
              <a:xfrm>
                <a:off x="6554714" y="24489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42" name="วงรี 141">
                <a:extLst>
                  <a:ext uri="{FF2B5EF4-FFF2-40B4-BE49-F238E27FC236}">
                    <a16:creationId xmlns:a16="http://schemas.microsoft.com/office/drawing/2014/main" id="{AE91FF48-3E09-4F8A-AF4D-3AA54B047A9E}"/>
                  </a:ext>
                </a:extLst>
              </p:cNvPr>
              <p:cNvSpPr/>
              <p:nvPr/>
            </p:nvSpPr>
            <p:spPr>
              <a:xfrm>
                <a:off x="6554714" y="264892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43" name="วงรี 142">
                <a:extLst>
                  <a:ext uri="{FF2B5EF4-FFF2-40B4-BE49-F238E27FC236}">
                    <a16:creationId xmlns:a16="http://schemas.microsoft.com/office/drawing/2014/main" id="{813DCB89-6B66-45B5-8F7E-7706E9A8160B}"/>
                  </a:ext>
                </a:extLst>
              </p:cNvPr>
              <p:cNvSpPr/>
              <p:nvPr/>
            </p:nvSpPr>
            <p:spPr>
              <a:xfrm>
                <a:off x="6554714" y="284895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44" name="วงรี 143">
                <a:extLst>
                  <a:ext uri="{FF2B5EF4-FFF2-40B4-BE49-F238E27FC236}">
                    <a16:creationId xmlns:a16="http://schemas.microsoft.com/office/drawing/2014/main" id="{9795BA4E-5DC0-4DD6-A85F-8EA0857D4AD7}"/>
                  </a:ext>
                </a:extLst>
              </p:cNvPr>
              <p:cNvSpPr/>
              <p:nvPr/>
            </p:nvSpPr>
            <p:spPr>
              <a:xfrm>
                <a:off x="6554714" y="30489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45" name="วงรี 144">
                <a:extLst>
                  <a:ext uri="{FF2B5EF4-FFF2-40B4-BE49-F238E27FC236}">
                    <a16:creationId xmlns:a16="http://schemas.microsoft.com/office/drawing/2014/main" id="{E029C643-64FC-489A-961F-BA499DD96B5F}"/>
                  </a:ext>
                </a:extLst>
              </p:cNvPr>
              <p:cNvSpPr/>
              <p:nvPr/>
            </p:nvSpPr>
            <p:spPr>
              <a:xfrm>
                <a:off x="6554714" y="32490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46" name="วงรี 145">
                <a:extLst>
                  <a:ext uri="{FF2B5EF4-FFF2-40B4-BE49-F238E27FC236}">
                    <a16:creationId xmlns:a16="http://schemas.microsoft.com/office/drawing/2014/main" id="{30AB53CB-BFBE-474D-AB48-F68DE0EE987E}"/>
                  </a:ext>
                </a:extLst>
              </p:cNvPr>
              <p:cNvSpPr/>
              <p:nvPr/>
            </p:nvSpPr>
            <p:spPr>
              <a:xfrm>
                <a:off x="6844534" y="14466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47" name="วงรี 146">
                <a:extLst>
                  <a:ext uri="{FF2B5EF4-FFF2-40B4-BE49-F238E27FC236}">
                    <a16:creationId xmlns:a16="http://schemas.microsoft.com/office/drawing/2014/main" id="{086C549C-08DF-463C-8A3D-A381ADCD4108}"/>
                  </a:ext>
                </a:extLst>
              </p:cNvPr>
              <p:cNvSpPr/>
              <p:nvPr/>
            </p:nvSpPr>
            <p:spPr>
              <a:xfrm>
                <a:off x="6844534" y="16467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48" name="วงรี 147">
                <a:extLst>
                  <a:ext uri="{FF2B5EF4-FFF2-40B4-BE49-F238E27FC236}">
                    <a16:creationId xmlns:a16="http://schemas.microsoft.com/office/drawing/2014/main" id="{613A26D6-D114-4DB7-BF7A-3D4A1680BF71}"/>
                  </a:ext>
                </a:extLst>
              </p:cNvPr>
              <p:cNvSpPr/>
              <p:nvPr/>
            </p:nvSpPr>
            <p:spPr>
              <a:xfrm>
                <a:off x="6844534" y="184674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49" name="วงรี 148">
                <a:extLst>
                  <a:ext uri="{FF2B5EF4-FFF2-40B4-BE49-F238E27FC236}">
                    <a16:creationId xmlns:a16="http://schemas.microsoft.com/office/drawing/2014/main" id="{E27DDA30-C4D6-4AA2-ACA1-1D3C030E1D72}"/>
                  </a:ext>
                </a:extLst>
              </p:cNvPr>
              <p:cNvSpPr/>
              <p:nvPr/>
            </p:nvSpPr>
            <p:spPr>
              <a:xfrm>
                <a:off x="6844534" y="204677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50" name="วงรี 149">
                <a:extLst>
                  <a:ext uri="{FF2B5EF4-FFF2-40B4-BE49-F238E27FC236}">
                    <a16:creationId xmlns:a16="http://schemas.microsoft.com/office/drawing/2014/main" id="{0CA6F531-E93D-4AA4-8F21-C6AB8CC24A7C}"/>
                  </a:ext>
                </a:extLst>
              </p:cNvPr>
              <p:cNvSpPr/>
              <p:nvPr/>
            </p:nvSpPr>
            <p:spPr>
              <a:xfrm>
                <a:off x="6844534" y="22467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51" name="วงรี 150">
                <a:extLst>
                  <a:ext uri="{FF2B5EF4-FFF2-40B4-BE49-F238E27FC236}">
                    <a16:creationId xmlns:a16="http://schemas.microsoft.com/office/drawing/2014/main" id="{56D3A951-4DAE-4497-A1BF-9DE01A1283E0}"/>
                  </a:ext>
                </a:extLst>
              </p:cNvPr>
              <p:cNvSpPr/>
              <p:nvPr/>
            </p:nvSpPr>
            <p:spPr>
              <a:xfrm>
                <a:off x="6844534" y="24468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52" name="วงรี 151">
                <a:extLst>
                  <a:ext uri="{FF2B5EF4-FFF2-40B4-BE49-F238E27FC236}">
                    <a16:creationId xmlns:a16="http://schemas.microsoft.com/office/drawing/2014/main" id="{56624583-3AF1-434C-947B-DC01822C50CB}"/>
                  </a:ext>
                </a:extLst>
              </p:cNvPr>
              <p:cNvSpPr/>
              <p:nvPr/>
            </p:nvSpPr>
            <p:spPr>
              <a:xfrm>
                <a:off x="6844534" y="264684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53" name="วงรี 152">
                <a:extLst>
                  <a:ext uri="{FF2B5EF4-FFF2-40B4-BE49-F238E27FC236}">
                    <a16:creationId xmlns:a16="http://schemas.microsoft.com/office/drawing/2014/main" id="{FFB94250-93F7-44D7-B0D3-00F3B7A4F59C}"/>
                  </a:ext>
                </a:extLst>
              </p:cNvPr>
              <p:cNvSpPr/>
              <p:nvPr/>
            </p:nvSpPr>
            <p:spPr>
              <a:xfrm>
                <a:off x="6844534" y="284687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54" name="วงรี 153">
                <a:extLst>
                  <a:ext uri="{FF2B5EF4-FFF2-40B4-BE49-F238E27FC236}">
                    <a16:creationId xmlns:a16="http://schemas.microsoft.com/office/drawing/2014/main" id="{693A4000-C711-4213-881F-46174FD1239A}"/>
                  </a:ext>
                </a:extLst>
              </p:cNvPr>
              <p:cNvSpPr/>
              <p:nvPr/>
            </p:nvSpPr>
            <p:spPr>
              <a:xfrm>
                <a:off x="6844534" y="30468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55" name="วงรี 154">
                <a:extLst>
                  <a:ext uri="{FF2B5EF4-FFF2-40B4-BE49-F238E27FC236}">
                    <a16:creationId xmlns:a16="http://schemas.microsoft.com/office/drawing/2014/main" id="{10DCF3F5-3C48-4642-B133-E3CC79C23C10}"/>
                  </a:ext>
                </a:extLst>
              </p:cNvPr>
              <p:cNvSpPr/>
              <p:nvPr/>
            </p:nvSpPr>
            <p:spPr>
              <a:xfrm>
                <a:off x="6844534" y="32469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</p:grpSp>
        <p:grpSp>
          <p:nvGrpSpPr>
            <p:cNvPr id="156" name="กลุ่ม 155">
              <a:extLst>
                <a:ext uri="{FF2B5EF4-FFF2-40B4-BE49-F238E27FC236}">
                  <a16:creationId xmlns:a16="http://schemas.microsoft.com/office/drawing/2014/main" id="{B958616B-DD23-408E-8662-7F1436CDCE4F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3466326" y="573401"/>
              <a:ext cx="347486" cy="982634"/>
              <a:chOff x="6264894" y="1446698"/>
              <a:chExt cx="759640" cy="1984379"/>
            </a:xfrm>
          </p:grpSpPr>
          <p:sp>
            <p:nvSpPr>
              <p:cNvPr id="157" name="วงรี 156">
                <a:extLst>
                  <a:ext uri="{FF2B5EF4-FFF2-40B4-BE49-F238E27FC236}">
                    <a16:creationId xmlns:a16="http://schemas.microsoft.com/office/drawing/2014/main" id="{880946A2-5350-4B72-B3CF-3372A2D75CBF}"/>
                  </a:ext>
                </a:extLst>
              </p:cNvPr>
              <p:cNvSpPr/>
              <p:nvPr/>
            </p:nvSpPr>
            <p:spPr>
              <a:xfrm>
                <a:off x="6264894" y="14508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58" name="วงรี 157">
                <a:extLst>
                  <a:ext uri="{FF2B5EF4-FFF2-40B4-BE49-F238E27FC236}">
                    <a16:creationId xmlns:a16="http://schemas.microsoft.com/office/drawing/2014/main" id="{3CE03E15-6C83-422D-BD88-166AD688CF2E}"/>
                  </a:ext>
                </a:extLst>
              </p:cNvPr>
              <p:cNvSpPr/>
              <p:nvPr/>
            </p:nvSpPr>
            <p:spPr>
              <a:xfrm>
                <a:off x="6264894" y="16508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59" name="วงรี 158">
                <a:extLst>
                  <a:ext uri="{FF2B5EF4-FFF2-40B4-BE49-F238E27FC236}">
                    <a16:creationId xmlns:a16="http://schemas.microsoft.com/office/drawing/2014/main" id="{908F4668-BA50-42FC-A8E3-4423F5A64ABC}"/>
                  </a:ext>
                </a:extLst>
              </p:cNvPr>
              <p:cNvSpPr/>
              <p:nvPr/>
            </p:nvSpPr>
            <p:spPr>
              <a:xfrm>
                <a:off x="6264894" y="185090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60" name="วงรี 159">
                <a:extLst>
                  <a:ext uri="{FF2B5EF4-FFF2-40B4-BE49-F238E27FC236}">
                    <a16:creationId xmlns:a16="http://schemas.microsoft.com/office/drawing/2014/main" id="{524554F2-A4AB-4A2E-91DE-4B0CB4B448EB}"/>
                  </a:ext>
                </a:extLst>
              </p:cNvPr>
              <p:cNvSpPr/>
              <p:nvPr/>
            </p:nvSpPr>
            <p:spPr>
              <a:xfrm>
                <a:off x="6264894" y="205092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61" name="วงรี 160">
                <a:extLst>
                  <a:ext uri="{FF2B5EF4-FFF2-40B4-BE49-F238E27FC236}">
                    <a16:creationId xmlns:a16="http://schemas.microsoft.com/office/drawing/2014/main" id="{F3F51107-801F-4372-8E4D-3C58FA1B92B3}"/>
                  </a:ext>
                </a:extLst>
              </p:cNvPr>
              <p:cNvSpPr/>
              <p:nvPr/>
            </p:nvSpPr>
            <p:spPr>
              <a:xfrm>
                <a:off x="6264894" y="22509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62" name="วงรี 161">
                <a:extLst>
                  <a:ext uri="{FF2B5EF4-FFF2-40B4-BE49-F238E27FC236}">
                    <a16:creationId xmlns:a16="http://schemas.microsoft.com/office/drawing/2014/main" id="{5D800A4B-1832-4643-A216-53E717B7A80C}"/>
                  </a:ext>
                </a:extLst>
              </p:cNvPr>
              <p:cNvSpPr/>
              <p:nvPr/>
            </p:nvSpPr>
            <p:spPr>
              <a:xfrm>
                <a:off x="6264894" y="24509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63" name="วงรี 162">
                <a:extLst>
                  <a:ext uri="{FF2B5EF4-FFF2-40B4-BE49-F238E27FC236}">
                    <a16:creationId xmlns:a16="http://schemas.microsoft.com/office/drawing/2014/main" id="{BCF1EB5A-DBFC-4179-958C-1B9118471259}"/>
                  </a:ext>
                </a:extLst>
              </p:cNvPr>
              <p:cNvSpPr/>
              <p:nvPr/>
            </p:nvSpPr>
            <p:spPr>
              <a:xfrm>
                <a:off x="6264894" y="265100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64" name="วงรี 163">
                <a:extLst>
                  <a:ext uri="{FF2B5EF4-FFF2-40B4-BE49-F238E27FC236}">
                    <a16:creationId xmlns:a16="http://schemas.microsoft.com/office/drawing/2014/main" id="{43A2364B-8D4A-4104-BC92-43A3EBCF0585}"/>
                  </a:ext>
                </a:extLst>
              </p:cNvPr>
              <p:cNvSpPr/>
              <p:nvPr/>
            </p:nvSpPr>
            <p:spPr>
              <a:xfrm>
                <a:off x="6264894" y="285102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65" name="วงรี 164">
                <a:extLst>
                  <a:ext uri="{FF2B5EF4-FFF2-40B4-BE49-F238E27FC236}">
                    <a16:creationId xmlns:a16="http://schemas.microsoft.com/office/drawing/2014/main" id="{2009CE0F-1418-4A64-9EF9-E61143263B5C}"/>
                  </a:ext>
                </a:extLst>
              </p:cNvPr>
              <p:cNvSpPr/>
              <p:nvPr/>
            </p:nvSpPr>
            <p:spPr>
              <a:xfrm>
                <a:off x="6264894" y="30510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 dirty="0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66" name="วงรี 165">
                <a:extLst>
                  <a:ext uri="{FF2B5EF4-FFF2-40B4-BE49-F238E27FC236}">
                    <a16:creationId xmlns:a16="http://schemas.microsoft.com/office/drawing/2014/main" id="{AD5C2724-F24C-49C5-B5E1-775DEA13487D}"/>
                  </a:ext>
                </a:extLst>
              </p:cNvPr>
              <p:cNvSpPr/>
              <p:nvPr/>
            </p:nvSpPr>
            <p:spPr>
              <a:xfrm>
                <a:off x="6264894" y="32510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67" name="วงรี 166">
                <a:extLst>
                  <a:ext uri="{FF2B5EF4-FFF2-40B4-BE49-F238E27FC236}">
                    <a16:creationId xmlns:a16="http://schemas.microsoft.com/office/drawing/2014/main" id="{072B9939-058B-4D80-947C-409EF176F8F8}"/>
                  </a:ext>
                </a:extLst>
              </p:cNvPr>
              <p:cNvSpPr/>
              <p:nvPr/>
            </p:nvSpPr>
            <p:spPr>
              <a:xfrm>
                <a:off x="6554714" y="14487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68" name="วงรี 167">
                <a:extLst>
                  <a:ext uri="{FF2B5EF4-FFF2-40B4-BE49-F238E27FC236}">
                    <a16:creationId xmlns:a16="http://schemas.microsoft.com/office/drawing/2014/main" id="{FD8A0C7A-2F21-40E4-A570-653933483C2A}"/>
                  </a:ext>
                </a:extLst>
              </p:cNvPr>
              <p:cNvSpPr/>
              <p:nvPr/>
            </p:nvSpPr>
            <p:spPr>
              <a:xfrm>
                <a:off x="6554714" y="16488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69" name="วงรี 168">
                <a:extLst>
                  <a:ext uri="{FF2B5EF4-FFF2-40B4-BE49-F238E27FC236}">
                    <a16:creationId xmlns:a16="http://schemas.microsoft.com/office/drawing/2014/main" id="{4D647E18-E96F-4C4F-8BF3-5C1EA031B938}"/>
                  </a:ext>
                </a:extLst>
              </p:cNvPr>
              <p:cNvSpPr/>
              <p:nvPr/>
            </p:nvSpPr>
            <p:spPr>
              <a:xfrm>
                <a:off x="6554714" y="184882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70" name="วงรี 169">
                <a:extLst>
                  <a:ext uri="{FF2B5EF4-FFF2-40B4-BE49-F238E27FC236}">
                    <a16:creationId xmlns:a16="http://schemas.microsoft.com/office/drawing/2014/main" id="{9035A499-ABAB-46EA-A7A5-5E21EF272C51}"/>
                  </a:ext>
                </a:extLst>
              </p:cNvPr>
              <p:cNvSpPr/>
              <p:nvPr/>
            </p:nvSpPr>
            <p:spPr>
              <a:xfrm>
                <a:off x="6554714" y="204885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71" name="วงรี 170">
                <a:extLst>
                  <a:ext uri="{FF2B5EF4-FFF2-40B4-BE49-F238E27FC236}">
                    <a16:creationId xmlns:a16="http://schemas.microsoft.com/office/drawing/2014/main" id="{EC45FC70-FF67-4A0B-9F65-AC60DB5DD75A}"/>
                  </a:ext>
                </a:extLst>
              </p:cNvPr>
              <p:cNvSpPr/>
              <p:nvPr/>
            </p:nvSpPr>
            <p:spPr>
              <a:xfrm>
                <a:off x="6554714" y="22488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72" name="วงรี 171">
                <a:extLst>
                  <a:ext uri="{FF2B5EF4-FFF2-40B4-BE49-F238E27FC236}">
                    <a16:creationId xmlns:a16="http://schemas.microsoft.com/office/drawing/2014/main" id="{3225911A-5A7F-4A6A-8D60-167EE0612ED8}"/>
                  </a:ext>
                </a:extLst>
              </p:cNvPr>
              <p:cNvSpPr/>
              <p:nvPr/>
            </p:nvSpPr>
            <p:spPr>
              <a:xfrm>
                <a:off x="6554714" y="24489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73" name="วงรี 172">
                <a:extLst>
                  <a:ext uri="{FF2B5EF4-FFF2-40B4-BE49-F238E27FC236}">
                    <a16:creationId xmlns:a16="http://schemas.microsoft.com/office/drawing/2014/main" id="{779E656A-5DB3-43FD-A294-C984D27F3ECA}"/>
                  </a:ext>
                </a:extLst>
              </p:cNvPr>
              <p:cNvSpPr/>
              <p:nvPr/>
            </p:nvSpPr>
            <p:spPr>
              <a:xfrm>
                <a:off x="6554714" y="264892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74" name="วงรี 173">
                <a:extLst>
                  <a:ext uri="{FF2B5EF4-FFF2-40B4-BE49-F238E27FC236}">
                    <a16:creationId xmlns:a16="http://schemas.microsoft.com/office/drawing/2014/main" id="{A14C5DAE-6A71-40BD-9109-F1EFE7D9D5B1}"/>
                  </a:ext>
                </a:extLst>
              </p:cNvPr>
              <p:cNvSpPr/>
              <p:nvPr/>
            </p:nvSpPr>
            <p:spPr>
              <a:xfrm>
                <a:off x="6554714" y="284895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75" name="วงรี 174">
                <a:extLst>
                  <a:ext uri="{FF2B5EF4-FFF2-40B4-BE49-F238E27FC236}">
                    <a16:creationId xmlns:a16="http://schemas.microsoft.com/office/drawing/2014/main" id="{1C726E50-D9AB-44F7-B09D-260EA4A097D2}"/>
                  </a:ext>
                </a:extLst>
              </p:cNvPr>
              <p:cNvSpPr/>
              <p:nvPr/>
            </p:nvSpPr>
            <p:spPr>
              <a:xfrm>
                <a:off x="6554714" y="30489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76" name="วงรี 175">
                <a:extLst>
                  <a:ext uri="{FF2B5EF4-FFF2-40B4-BE49-F238E27FC236}">
                    <a16:creationId xmlns:a16="http://schemas.microsoft.com/office/drawing/2014/main" id="{3381DF47-4EEC-4C5D-806D-331FFB99EDBB}"/>
                  </a:ext>
                </a:extLst>
              </p:cNvPr>
              <p:cNvSpPr/>
              <p:nvPr/>
            </p:nvSpPr>
            <p:spPr>
              <a:xfrm>
                <a:off x="6554714" y="32490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77" name="วงรี 176">
                <a:extLst>
                  <a:ext uri="{FF2B5EF4-FFF2-40B4-BE49-F238E27FC236}">
                    <a16:creationId xmlns:a16="http://schemas.microsoft.com/office/drawing/2014/main" id="{B1A7197B-B98D-40DE-BF72-B4830EC03030}"/>
                  </a:ext>
                </a:extLst>
              </p:cNvPr>
              <p:cNvSpPr/>
              <p:nvPr/>
            </p:nvSpPr>
            <p:spPr>
              <a:xfrm>
                <a:off x="6844534" y="14466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78" name="วงรี 177">
                <a:extLst>
                  <a:ext uri="{FF2B5EF4-FFF2-40B4-BE49-F238E27FC236}">
                    <a16:creationId xmlns:a16="http://schemas.microsoft.com/office/drawing/2014/main" id="{82DF469E-A085-4039-88CB-3969DA384FDB}"/>
                  </a:ext>
                </a:extLst>
              </p:cNvPr>
              <p:cNvSpPr/>
              <p:nvPr/>
            </p:nvSpPr>
            <p:spPr>
              <a:xfrm>
                <a:off x="6844534" y="16467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79" name="วงรี 178">
                <a:extLst>
                  <a:ext uri="{FF2B5EF4-FFF2-40B4-BE49-F238E27FC236}">
                    <a16:creationId xmlns:a16="http://schemas.microsoft.com/office/drawing/2014/main" id="{2114E414-B577-4702-8E7D-052C8EB01B12}"/>
                  </a:ext>
                </a:extLst>
              </p:cNvPr>
              <p:cNvSpPr/>
              <p:nvPr/>
            </p:nvSpPr>
            <p:spPr>
              <a:xfrm>
                <a:off x="6844534" y="184674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80" name="วงรี 179">
                <a:extLst>
                  <a:ext uri="{FF2B5EF4-FFF2-40B4-BE49-F238E27FC236}">
                    <a16:creationId xmlns:a16="http://schemas.microsoft.com/office/drawing/2014/main" id="{FAE97F4D-3390-442F-BABF-6A9F783CDAC4}"/>
                  </a:ext>
                </a:extLst>
              </p:cNvPr>
              <p:cNvSpPr/>
              <p:nvPr/>
            </p:nvSpPr>
            <p:spPr>
              <a:xfrm>
                <a:off x="6844534" y="204677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81" name="วงรี 180">
                <a:extLst>
                  <a:ext uri="{FF2B5EF4-FFF2-40B4-BE49-F238E27FC236}">
                    <a16:creationId xmlns:a16="http://schemas.microsoft.com/office/drawing/2014/main" id="{B7B57EE1-A657-484F-9702-2D432A5836E3}"/>
                  </a:ext>
                </a:extLst>
              </p:cNvPr>
              <p:cNvSpPr/>
              <p:nvPr/>
            </p:nvSpPr>
            <p:spPr>
              <a:xfrm>
                <a:off x="6844534" y="22467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82" name="วงรี 181">
                <a:extLst>
                  <a:ext uri="{FF2B5EF4-FFF2-40B4-BE49-F238E27FC236}">
                    <a16:creationId xmlns:a16="http://schemas.microsoft.com/office/drawing/2014/main" id="{C875F0C2-3305-4620-831F-EE6836698F44}"/>
                  </a:ext>
                </a:extLst>
              </p:cNvPr>
              <p:cNvSpPr/>
              <p:nvPr/>
            </p:nvSpPr>
            <p:spPr>
              <a:xfrm>
                <a:off x="6844534" y="24468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83" name="วงรี 182">
                <a:extLst>
                  <a:ext uri="{FF2B5EF4-FFF2-40B4-BE49-F238E27FC236}">
                    <a16:creationId xmlns:a16="http://schemas.microsoft.com/office/drawing/2014/main" id="{C1FB343C-CD22-433C-A738-ED6ED98C86CA}"/>
                  </a:ext>
                </a:extLst>
              </p:cNvPr>
              <p:cNvSpPr/>
              <p:nvPr/>
            </p:nvSpPr>
            <p:spPr>
              <a:xfrm>
                <a:off x="6844534" y="264684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84" name="วงรี 183">
                <a:extLst>
                  <a:ext uri="{FF2B5EF4-FFF2-40B4-BE49-F238E27FC236}">
                    <a16:creationId xmlns:a16="http://schemas.microsoft.com/office/drawing/2014/main" id="{AD1668AC-CF57-4C3A-B191-3854D89C3822}"/>
                  </a:ext>
                </a:extLst>
              </p:cNvPr>
              <p:cNvSpPr/>
              <p:nvPr/>
            </p:nvSpPr>
            <p:spPr>
              <a:xfrm>
                <a:off x="6844534" y="284687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85" name="วงรี 184">
                <a:extLst>
                  <a:ext uri="{FF2B5EF4-FFF2-40B4-BE49-F238E27FC236}">
                    <a16:creationId xmlns:a16="http://schemas.microsoft.com/office/drawing/2014/main" id="{E99753CA-0192-41F6-9B70-A541EFAEA4DB}"/>
                  </a:ext>
                </a:extLst>
              </p:cNvPr>
              <p:cNvSpPr/>
              <p:nvPr/>
            </p:nvSpPr>
            <p:spPr>
              <a:xfrm>
                <a:off x="6844534" y="30468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86" name="วงรี 185">
                <a:extLst>
                  <a:ext uri="{FF2B5EF4-FFF2-40B4-BE49-F238E27FC236}">
                    <a16:creationId xmlns:a16="http://schemas.microsoft.com/office/drawing/2014/main" id="{07334C29-3F9C-4309-BFD2-EEC5F7C587A2}"/>
                  </a:ext>
                </a:extLst>
              </p:cNvPr>
              <p:cNvSpPr/>
              <p:nvPr/>
            </p:nvSpPr>
            <p:spPr>
              <a:xfrm>
                <a:off x="6844534" y="32469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</p:grpSp>
        <p:sp>
          <p:nvSpPr>
            <p:cNvPr id="190" name="กากบาท 189">
              <a:extLst>
                <a:ext uri="{FF2B5EF4-FFF2-40B4-BE49-F238E27FC236}">
                  <a16:creationId xmlns:a16="http://schemas.microsoft.com/office/drawing/2014/main" id="{5388398A-A471-4266-9A27-E079256CC8C9}"/>
                </a:ext>
              </a:extLst>
            </p:cNvPr>
            <p:cNvSpPr/>
            <p:nvPr/>
          </p:nvSpPr>
          <p:spPr>
            <a:xfrm rot="1087668">
              <a:off x="1191653" y="4451977"/>
              <a:ext cx="368040" cy="320174"/>
            </a:xfrm>
            <a:prstGeom prst="plus">
              <a:avLst>
                <a:gd name="adj" fmla="val 35728"/>
              </a:avLst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91" name="กากบาท 190">
              <a:extLst>
                <a:ext uri="{FF2B5EF4-FFF2-40B4-BE49-F238E27FC236}">
                  <a16:creationId xmlns:a16="http://schemas.microsoft.com/office/drawing/2014/main" id="{06CDAA93-E217-4258-9A54-4C325A9332B8}"/>
                </a:ext>
              </a:extLst>
            </p:cNvPr>
            <p:cNvSpPr/>
            <p:nvPr/>
          </p:nvSpPr>
          <p:spPr>
            <a:xfrm rot="1087668">
              <a:off x="6767399" y="1518757"/>
              <a:ext cx="368040" cy="320174"/>
            </a:xfrm>
            <a:prstGeom prst="plus">
              <a:avLst>
                <a:gd name="adj" fmla="val 35728"/>
              </a:avLst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92" name="กากบาท 191">
              <a:extLst>
                <a:ext uri="{FF2B5EF4-FFF2-40B4-BE49-F238E27FC236}">
                  <a16:creationId xmlns:a16="http://schemas.microsoft.com/office/drawing/2014/main" id="{E52586BA-A47A-4C67-BE1E-D768E320A5C8}"/>
                </a:ext>
              </a:extLst>
            </p:cNvPr>
            <p:cNvSpPr/>
            <p:nvPr/>
          </p:nvSpPr>
          <p:spPr>
            <a:xfrm rot="1087668">
              <a:off x="684864" y="1581020"/>
              <a:ext cx="620284" cy="500224"/>
            </a:xfrm>
            <a:prstGeom prst="plus">
              <a:avLst>
                <a:gd name="adj" fmla="val 35728"/>
              </a:avLst>
            </a:prstGeom>
            <a:solidFill>
              <a:srgbClr val="FDE92C">
                <a:alpha val="40000"/>
              </a:srgb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93" name="กากบาท 192">
              <a:extLst>
                <a:ext uri="{FF2B5EF4-FFF2-40B4-BE49-F238E27FC236}">
                  <a16:creationId xmlns:a16="http://schemas.microsoft.com/office/drawing/2014/main" id="{9279B430-86FD-4915-87E5-58413A3B8599}"/>
                </a:ext>
              </a:extLst>
            </p:cNvPr>
            <p:cNvSpPr/>
            <p:nvPr/>
          </p:nvSpPr>
          <p:spPr>
            <a:xfrm rot="20237040">
              <a:off x="1318434" y="452353"/>
              <a:ext cx="552915" cy="426604"/>
            </a:xfrm>
            <a:prstGeom prst="plus">
              <a:avLst>
                <a:gd name="adj" fmla="val 35728"/>
              </a:avLst>
            </a:prstGeom>
            <a:solidFill>
              <a:schemeClr val="accent4">
                <a:lumMod val="20000"/>
                <a:lumOff val="80000"/>
                <a:alpha val="90000"/>
              </a:scheme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94" name="สี่เหลี่ยมผืนผ้า 193">
              <a:extLst>
                <a:ext uri="{FF2B5EF4-FFF2-40B4-BE49-F238E27FC236}">
                  <a16:creationId xmlns:a16="http://schemas.microsoft.com/office/drawing/2014/main" id="{07A72EC4-E108-4388-8109-4BECAA9C8258}"/>
                </a:ext>
              </a:extLst>
            </p:cNvPr>
            <p:cNvSpPr/>
            <p:nvPr/>
          </p:nvSpPr>
          <p:spPr>
            <a:xfrm>
              <a:off x="6241377" y="425127"/>
              <a:ext cx="330847" cy="305625"/>
            </a:xfrm>
            <a:prstGeom prst="rect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95" name="สี่เหลี่ยมผืนผ้า 194">
              <a:extLst>
                <a:ext uri="{FF2B5EF4-FFF2-40B4-BE49-F238E27FC236}">
                  <a16:creationId xmlns:a16="http://schemas.microsoft.com/office/drawing/2014/main" id="{DB745DB9-E68C-4099-8BC1-067971DA25AE}"/>
                </a:ext>
              </a:extLst>
            </p:cNvPr>
            <p:cNvSpPr/>
            <p:nvPr/>
          </p:nvSpPr>
          <p:spPr>
            <a:xfrm>
              <a:off x="7961308" y="4240268"/>
              <a:ext cx="330847" cy="305625"/>
            </a:xfrm>
            <a:prstGeom prst="rect">
              <a:avLst/>
            </a:prstGeom>
            <a:noFill/>
            <a:ln w="28575">
              <a:solidFill>
                <a:srgbClr val="FEF9B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61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grpSp>
          <p:nvGrpSpPr>
            <p:cNvPr id="196" name="กลุ่ม 195">
              <a:extLst>
                <a:ext uri="{FF2B5EF4-FFF2-40B4-BE49-F238E27FC236}">
                  <a16:creationId xmlns:a16="http://schemas.microsoft.com/office/drawing/2014/main" id="{1ED1FCA0-FE85-49B0-B8E6-2709E2BE3F0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010805" y="3407851"/>
              <a:ext cx="376162" cy="907724"/>
              <a:chOff x="6264894" y="1446698"/>
              <a:chExt cx="759640" cy="1984379"/>
            </a:xfrm>
          </p:grpSpPr>
          <p:sp>
            <p:nvSpPr>
              <p:cNvPr id="197" name="วงรี 196">
                <a:extLst>
                  <a:ext uri="{FF2B5EF4-FFF2-40B4-BE49-F238E27FC236}">
                    <a16:creationId xmlns:a16="http://schemas.microsoft.com/office/drawing/2014/main" id="{B21C1970-2128-49C3-9C00-8C4D8B5ABB22}"/>
                  </a:ext>
                </a:extLst>
              </p:cNvPr>
              <p:cNvSpPr/>
              <p:nvPr/>
            </p:nvSpPr>
            <p:spPr>
              <a:xfrm>
                <a:off x="6264894" y="14508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98" name="วงรี 197">
                <a:extLst>
                  <a:ext uri="{FF2B5EF4-FFF2-40B4-BE49-F238E27FC236}">
                    <a16:creationId xmlns:a16="http://schemas.microsoft.com/office/drawing/2014/main" id="{99D12FE0-9D89-4DCA-BE55-81A666A3DC64}"/>
                  </a:ext>
                </a:extLst>
              </p:cNvPr>
              <p:cNvSpPr/>
              <p:nvPr/>
            </p:nvSpPr>
            <p:spPr>
              <a:xfrm>
                <a:off x="6264894" y="16508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99" name="วงรี 198">
                <a:extLst>
                  <a:ext uri="{FF2B5EF4-FFF2-40B4-BE49-F238E27FC236}">
                    <a16:creationId xmlns:a16="http://schemas.microsoft.com/office/drawing/2014/main" id="{497810E9-68CB-444C-B53D-1DA8C12A8AC5}"/>
                  </a:ext>
                </a:extLst>
              </p:cNvPr>
              <p:cNvSpPr/>
              <p:nvPr/>
            </p:nvSpPr>
            <p:spPr>
              <a:xfrm>
                <a:off x="6264894" y="185090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200" name="วงรี 199">
                <a:extLst>
                  <a:ext uri="{FF2B5EF4-FFF2-40B4-BE49-F238E27FC236}">
                    <a16:creationId xmlns:a16="http://schemas.microsoft.com/office/drawing/2014/main" id="{A28FF609-F343-47FC-A527-377C8D8A3C93}"/>
                  </a:ext>
                </a:extLst>
              </p:cNvPr>
              <p:cNvSpPr/>
              <p:nvPr/>
            </p:nvSpPr>
            <p:spPr>
              <a:xfrm>
                <a:off x="6264894" y="205092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201" name="วงรี 200">
                <a:extLst>
                  <a:ext uri="{FF2B5EF4-FFF2-40B4-BE49-F238E27FC236}">
                    <a16:creationId xmlns:a16="http://schemas.microsoft.com/office/drawing/2014/main" id="{20C4603F-058E-4D02-9D62-323B1BACD948}"/>
                  </a:ext>
                </a:extLst>
              </p:cNvPr>
              <p:cNvSpPr/>
              <p:nvPr/>
            </p:nvSpPr>
            <p:spPr>
              <a:xfrm>
                <a:off x="6264894" y="22509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202" name="วงรี 201">
                <a:extLst>
                  <a:ext uri="{FF2B5EF4-FFF2-40B4-BE49-F238E27FC236}">
                    <a16:creationId xmlns:a16="http://schemas.microsoft.com/office/drawing/2014/main" id="{937B6F76-0969-485E-9D13-BFDDA29747B5}"/>
                  </a:ext>
                </a:extLst>
              </p:cNvPr>
              <p:cNvSpPr/>
              <p:nvPr/>
            </p:nvSpPr>
            <p:spPr>
              <a:xfrm>
                <a:off x="6264894" y="24509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203" name="วงรี 202">
                <a:extLst>
                  <a:ext uri="{FF2B5EF4-FFF2-40B4-BE49-F238E27FC236}">
                    <a16:creationId xmlns:a16="http://schemas.microsoft.com/office/drawing/2014/main" id="{1DF58B4A-A66B-4699-A37C-3F6987305D84}"/>
                  </a:ext>
                </a:extLst>
              </p:cNvPr>
              <p:cNvSpPr/>
              <p:nvPr/>
            </p:nvSpPr>
            <p:spPr>
              <a:xfrm>
                <a:off x="6264894" y="265100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204" name="วงรี 203">
                <a:extLst>
                  <a:ext uri="{FF2B5EF4-FFF2-40B4-BE49-F238E27FC236}">
                    <a16:creationId xmlns:a16="http://schemas.microsoft.com/office/drawing/2014/main" id="{7BB84F2F-07D2-4487-A2CE-362EFBDAEE8E}"/>
                  </a:ext>
                </a:extLst>
              </p:cNvPr>
              <p:cNvSpPr/>
              <p:nvPr/>
            </p:nvSpPr>
            <p:spPr>
              <a:xfrm>
                <a:off x="6264894" y="285102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205" name="วงรี 204">
                <a:extLst>
                  <a:ext uri="{FF2B5EF4-FFF2-40B4-BE49-F238E27FC236}">
                    <a16:creationId xmlns:a16="http://schemas.microsoft.com/office/drawing/2014/main" id="{4A16ED61-82D7-4D1C-8262-ED0B118D0E60}"/>
                  </a:ext>
                </a:extLst>
              </p:cNvPr>
              <p:cNvSpPr/>
              <p:nvPr/>
            </p:nvSpPr>
            <p:spPr>
              <a:xfrm>
                <a:off x="6264894" y="3051052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 dirty="0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206" name="วงรี 205">
                <a:extLst>
                  <a:ext uri="{FF2B5EF4-FFF2-40B4-BE49-F238E27FC236}">
                    <a16:creationId xmlns:a16="http://schemas.microsoft.com/office/drawing/2014/main" id="{B6E1BE97-4B81-4356-B357-468CBC454F5D}"/>
                  </a:ext>
                </a:extLst>
              </p:cNvPr>
              <p:cNvSpPr/>
              <p:nvPr/>
            </p:nvSpPr>
            <p:spPr>
              <a:xfrm>
                <a:off x="6264894" y="3251077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207" name="วงรี 206">
                <a:extLst>
                  <a:ext uri="{FF2B5EF4-FFF2-40B4-BE49-F238E27FC236}">
                    <a16:creationId xmlns:a16="http://schemas.microsoft.com/office/drawing/2014/main" id="{1B89C48D-F989-4854-8466-937575850FD9}"/>
                  </a:ext>
                </a:extLst>
              </p:cNvPr>
              <p:cNvSpPr/>
              <p:nvPr/>
            </p:nvSpPr>
            <p:spPr>
              <a:xfrm>
                <a:off x="6554714" y="14487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208" name="วงรี 207">
                <a:extLst>
                  <a:ext uri="{FF2B5EF4-FFF2-40B4-BE49-F238E27FC236}">
                    <a16:creationId xmlns:a16="http://schemas.microsoft.com/office/drawing/2014/main" id="{96C63366-8923-47D7-AA38-4C9BB4EF2BD6}"/>
                  </a:ext>
                </a:extLst>
              </p:cNvPr>
              <p:cNvSpPr/>
              <p:nvPr/>
            </p:nvSpPr>
            <p:spPr>
              <a:xfrm>
                <a:off x="6554714" y="16488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209" name="วงรี 208">
                <a:extLst>
                  <a:ext uri="{FF2B5EF4-FFF2-40B4-BE49-F238E27FC236}">
                    <a16:creationId xmlns:a16="http://schemas.microsoft.com/office/drawing/2014/main" id="{BF1800A9-E998-48BD-B122-08130C2F9023}"/>
                  </a:ext>
                </a:extLst>
              </p:cNvPr>
              <p:cNvSpPr/>
              <p:nvPr/>
            </p:nvSpPr>
            <p:spPr>
              <a:xfrm>
                <a:off x="6554714" y="184882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210" name="วงรี 209">
                <a:extLst>
                  <a:ext uri="{FF2B5EF4-FFF2-40B4-BE49-F238E27FC236}">
                    <a16:creationId xmlns:a16="http://schemas.microsoft.com/office/drawing/2014/main" id="{2E5538F9-9A0A-4AC9-AD17-8BE00BC56514}"/>
                  </a:ext>
                </a:extLst>
              </p:cNvPr>
              <p:cNvSpPr/>
              <p:nvPr/>
            </p:nvSpPr>
            <p:spPr>
              <a:xfrm>
                <a:off x="6554714" y="204885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211" name="วงรี 210">
                <a:extLst>
                  <a:ext uri="{FF2B5EF4-FFF2-40B4-BE49-F238E27FC236}">
                    <a16:creationId xmlns:a16="http://schemas.microsoft.com/office/drawing/2014/main" id="{2A9461A3-9C39-423A-A9BE-600880ECBB4A}"/>
                  </a:ext>
                </a:extLst>
              </p:cNvPr>
              <p:cNvSpPr/>
              <p:nvPr/>
            </p:nvSpPr>
            <p:spPr>
              <a:xfrm>
                <a:off x="6554714" y="22488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212" name="วงรี 211">
                <a:extLst>
                  <a:ext uri="{FF2B5EF4-FFF2-40B4-BE49-F238E27FC236}">
                    <a16:creationId xmlns:a16="http://schemas.microsoft.com/office/drawing/2014/main" id="{EB19948A-221D-46CD-A226-B92B574D58FD}"/>
                  </a:ext>
                </a:extLst>
              </p:cNvPr>
              <p:cNvSpPr/>
              <p:nvPr/>
            </p:nvSpPr>
            <p:spPr>
              <a:xfrm>
                <a:off x="6554714" y="24489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213" name="วงรี 212">
                <a:extLst>
                  <a:ext uri="{FF2B5EF4-FFF2-40B4-BE49-F238E27FC236}">
                    <a16:creationId xmlns:a16="http://schemas.microsoft.com/office/drawing/2014/main" id="{31D69F52-AAA3-49B4-8A41-80F4EF61CEDE}"/>
                  </a:ext>
                </a:extLst>
              </p:cNvPr>
              <p:cNvSpPr/>
              <p:nvPr/>
            </p:nvSpPr>
            <p:spPr>
              <a:xfrm>
                <a:off x="6554714" y="264892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214" name="วงรี 213">
                <a:extLst>
                  <a:ext uri="{FF2B5EF4-FFF2-40B4-BE49-F238E27FC236}">
                    <a16:creationId xmlns:a16="http://schemas.microsoft.com/office/drawing/2014/main" id="{94CF82CC-7350-4639-837C-2205CCCD1DB8}"/>
                  </a:ext>
                </a:extLst>
              </p:cNvPr>
              <p:cNvSpPr/>
              <p:nvPr/>
            </p:nvSpPr>
            <p:spPr>
              <a:xfrm>
                <a:off x="6554714" y="284895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215" name="วงรี 214">
                <a:extLst>
                  <a:ext uri="{FF2B5EF4-FFF2-40B4-BE49-F238E27FC236}">
                    <a16:creationId xmlns:a16="http://schemas.microsoft.com/office/drawing/2014/main" id="{C49CBAEF-D48F-407B-9D7D-23BA8CBCEE76}"/>
                  </a:ext>
                </a:extLst>
              </p:cNvPr>
              <p:cNvSpPr/>
              <p:nvPr/>
            </p:nvSpPr>
            <p:spPr>
              <a:xfrm>
                <a:off x="6554714" y="3048975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216" name="วงรี 215">
                <a:extLst>
                  <a:ext uri="{FF2B5EF4-FFF2-40B4-BE49-F238E27FC236}">
                    <a16:creationId xmlns:a16="http://schemas.microsoft.com/office/drawing/2014/main" id="{BDC7FAE8-A9A4-4908-9254-5E8D4C2CB107}"/>
                  </a:ext>
                </a:extLst>
              </p:cNvPr>
              <p:cNvSpPr/>
              <p:nvPr/>
            </p:nvSpPr>
            <p:spPr>
              <a:xfrm>
                <a:off x="6554714" y="3249000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217" name="วงรี 216">
                <a:extLst>
                  <a:ext uri="{FF2B5EF4-FFF2-40B4-BE49-F238E27FC236}">
                    <a16:creationId xmlns:a16="http://schemas.microsoft.com/office/drawing/2014/main" id="{93BE9E9C-F227-4576-B2C4-1ABD6DFF9755}"/>
                  </a:ext>
                </a:extLst>
              </p:cNvPr>
              <p:cNvSpPr/>
              <p:nvPr/>
            </p:nvSpPr>
            <p:spPr>
              <a:xfrm>
                <a:off x="6844534" y="14466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218" name="วงรี 217">
                <a:extLst>
                  <a:ext uri="{FF2B5EF4-FFF2-40B4-BE49-F238E27FC236}">
                    <a16:creationId xmlns:a16="http://schemas.microsoft.com/office/drawing/2014/main" id="{D779A1E4-5D4B-4B22-888D-9049B03829A1}"/>
                  </a:ext>
                </a:extLst>
              </p:cNvPr>
              <p:cNvSpPr/>
              <p:nvPr/>
            </p:nvSpPr>
            <p:spPr>
              <a:xfrm>
                <a:off x="6844534" y="16467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219" name="วงรี 218">
                <a:extLst>
                  <a:ext uri="{FF2B5EF4-FFF2-40B4-BE49-F238E27FC236}">
                    <a16:creationId xmlns:a16="http://schemas.microsoft.com/office/drawing/2014/main" id="{E62C645D-CB77-4CF9-91C8-46B04F7C3ECD}"/>
                  </a:ext>
                </a:extLst>
              </p:cNvPr>
              <p:cNvSpPr/>
              <p:nvPr/>
            </p:nvSpPr>
            <p:spPr>
              <a:xfrm>
                <a:off x="6844534" y="184674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220" name="วงรี 219">
                <a:extLst>
                  <a:ext uri="{FF2B5EF4-FFF2-40B4-BE49-F238E27FC236}">
                    <a16:creationId xmlns:a16="http://schemas.microsoft.com/office/drawing/2014/main" id="{E0534271-F8DF-4164-A164-FD536E27C050}"/>
                  </a:ext>
                </a:extLst>
              </p:cNvPr>
              <p:cNvSpPr/>
              <p:nvPr/>
            </p:nvSpPr>
            <p:spPr>
              <a:xfrm>
                <a:off x="6844534" y="204677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221" name="วงรี 220">
                <a:extLst>
                  <a:ext uri="{FF2B5EF4-FFF2-40B4-BE49-F238E27FC236}">
                    <a16:creationId xmlns:a16="http://schemas.microsoft.com/office/drawing/2014/main" id="{4F5C6CC2-8800-4B01-A9F4-94334A6BA60D}"/>
                  </a:ext>
                </a:extLst>
              </p:cNvPr>
              <p:cNvSpPr/>
              <p:nvPr/>
            </p:nvSpPr>
            <p:spPr>
              <a:xfrm>
                <a:off x="6844534" y="22467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222" name="วงรี 221">
                <a:extLst>
                  <a:ext uri="{FF2B5EF4-FFF2-40B4-BE49-F238E27FC236}">
                    <a16:creationId xmlns:a16="http://schemas.microsoft.com/office/drawing/2014/main" id="{4454834D-F961-406D-8699-B4758F68EB12}"/>
                  </a:ext>
                </a:extLst>
              </p:cNvPr>
              <p:cNvSpPr/>
              <p:nvPr/>
            </p:nvSpPr>
            <p:spPr>
              <a:xfrm>
                <a:off x="6844534" y="24468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223" name="วงรี 222">
                <a:extLst>
                  <a:ext uri="{FF2B5EF4-FFF2-40B4-BE49-F238E27FC236}">
                    <a16:creationId xmlns:a16="http://schemas.microsoft.com/office/drawing/2014/main" id="{B7092582-A074-4D6F-8DF3-C08625DF8805}"/>
                  </a:ext>
                </a:extLst>
              </p:cNvPr>
              <p:cNvSpPr/>
              <p:nvPr/>
            </p:nvSpPr>
            <p:spPr>
              <a:xfrm>
                <a:off x="6844534" y="264684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224" name="วงรี 223">
                <a:extLst>
                  <a:ext uri="{FF2B5EF4-FFF2-40B4-BE49-F238E27FC236}">
                    <a16:creationId xmlns:a16="http://schemas.microsoft.com/office/drawing/2014/main" id="{F36B67CB-1EE8-4810-AB11-2B63DD43C430}"/>
                  </a:ext>
                </a:extLst>
              </p:cNvPr>
              <p:cNvSpPr/>
              <p:nvPr/>
            </p:nvSpPr>
            <p:spPr>
              <a:xfrm>
                <a:off x="6844534" y="284687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225" name="วงรี 224">
                <a:extLst>
                  <a:ext uri="{FF2B5EF4-FFF2-40B4-BE49-F238E27FC236}">
                    <a16:creationId xmlns:a16="http://schemas.microsoft.com/office/drawing/2014/main" id="{7143009C-229C-42A1-8F6F-515250F203DF}"/>
                  </a:ext>
                </a:extLst>
              </p:cNvPr>
              <p:cNvSpPr/>
              <p:nvPr/>
            </p:nvSpPr>
            <p:spPr>
              <a:xfrm>
                <a:off x="6844534" y="3046898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226" name="วงรี 225">
                <a:extLst>
                  <a:ext uri="{FF2B5EF4-FFF2-40B4-BE49-F238E27FC236}">
                    <a16:creationId xmlns:a16="http://schemas.microsoft.com/office/drawing/2014/main" id="{1996C852-8787-421A-8B7A-B535912C8DBC}"/>
                  </a:ext>
                </a:extLst>
              </p:cNvPr>
              <p:cNvSpPr/>
              <p:nvPr/>
            </p:nvSpPr>
            <p:spPr>
              <a:xfrm>
                <a:off x="6844534" y="3246923"/>
                <a:ext cx="180000" cy="18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6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</p:grpSp>
        <p:pic>
          <p:nvPicPr>
            <p:cNvPr id="230" name="รูปภาพ 229">
              <a:extLst>
                <a:ext uri="{FF2B5EF4-FFF2-40B4-BE49-F238E27FC236}">
                  <a16:creationId xmlns:a16="http://schemas.microsoft.com/office/drawing/2014/main" id="{5BCBB62A-289D-4E01-BD9A-836A9963BB0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412710">
              <a:off x="2901771" y="5172733"/>
              <a:ext cx="496270" cy="458438"/>
            </a:xfrm>
            <a:prstGeom prst="rect">
              <a:avLst/>
            </a:prstGeom>
          </p:spPr>
        </p:pic>
        <p:sp>
          <p:nvSpPr>
            <p:cNvPr id="187" name="สี่เหลี่ยมผืนผ้า 186">
              <a:extLst>
                <a:ext uri="{FF2B5EF4-FFF2-40B4-BE49-F238E27FC236}">
                  <a16:creationId xmlns:a16="http://schemas.microsoft.com/office/drawing/2014/main" id="{5103BC5A-2165-485A-8A32-94FAA47D630B}"/>
                </a:ext>
              </a:extLst>
            </p:cNvPr>
            <p:cNvSpPr/>
            <p:nvPr/>
          </p:nvSpPr>
          <p:spPr>
            <a:xfrm>
              <a:off x="399393" y="309383"/>
              <a:ext cx="8441305" cy="4559946"/>
            </a:xfrm>
            <a:prstGeom prst="rect">
              <a:avLst/>
            </a:prstGeom>
            <a:solidFill>
              <a:schemeClr val="accent4">
                <a:lumMod val="20000"/>
                <a:lumOff val="80000"/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pic>
          <p:nvPicPr>
            <p:cNvPr id="188" name="รูปภาพ 187">
              <a:extLst>
                <a:ext uri="{FF2B5EF4-FFF2-40B4-BE49-F238E27FC236}">
                  <a16:creationId xmlns:a16="http://schemas.microsoft.com/office/drawing/2014/main" id="{3A975BD1-6A44-4B4D-BF20-A47649259BB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4567" y="378414"/>
              <a:ext cx="540000" cy="540000"/>
            </a:xfrm>
            <a:prstGeom prst="rect">
              <a:avLst/>
            </a:prstGeom>
          </p:spPr>
        </p:pic>
        <p:sp>
          <p:nvSpPr>
            <p:cNvPr id="189" name="สี่เหลี่ยมผืนผ้า 188">
              <a:extLst>
                <a:ext uri="{FF2B5EF4-FFF2-40B4-BE49-F238E27FC236}">
                  <a16:creationId xmlns:a16="http://schemas.microsoft.com/office/drawing/2014/main" id="{2A0EFDED-CD43-4A69-8C81-388D9AF38D49}"/>
                </a:ext>
              </a:extLst>
            </p:cNvPr>
            <p:cNvSpPr/>
            <p:nvPr/>
          </p:nvSpPr>
          <p:spPr>
            <a:xfrm>
              <a:off x="1168672" y="276883"/>
              <a:ext cx="2444900" cy="7848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4500" b="1" u="sng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คำถามชวนคิด</a:t>
              </a:r>
              <a:endParaRPr lang="th-TH" sz="4500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227" name="สี่เหลี่ยมผืนผ้า 226">
              <a:extLst>
                <a:ext uri="{FF2B5EF4-FFF2-40B4-BE49-F238E27FC236}">
                  <a16:creationId xmlns:a16="http://schemas.microsoft.com/office/drawing/2014/main" id="{9AA00D75-C74B-4B46-8F4C-DBD7A0E5C04B}"/>
                </a:ext>
              </a:extLst>
            </p:cNvPr>
            <p:cNvSpPr/>
            <p:nvPr/>
          </p:nvSpPr>
          <p:spPr>
            <a:xfrm>
              <a:off x="1083288" y="1186152"/>
              <a:ext cx="4764446" cy="5539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altLang="ko-KR" sz="3000" b="1" dirty="0">
                  <a:solidFill>
                    <a:srgbClr val="8D1612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ทดสอบความเข้าใจเรื่องการเกิดปฏิกิริยาเคมี</a:t>
              </a:r>
              <a:endParaRPr lang="th-TH" sz="3000" dirty="0">
                <a:solidFill>
                  <a:srgbClr val="8D1612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2" name="สี่เหลี่ยมผืนผ้า 1">
              <a:extLst>
                <a:ext uri="{FF2B5EF4-FFF2-40B4-BE49-F238E27FC236}">
                  <a16:creationId xmlns:a16="http://schemas.microsoft.com/office/drawing/2014/main" id="{01123E1A-8DC5-4ED3-97DF-A3BB95066451}"/>
                </a:ext>
              </a:extLst>
            </p:cNvPr>
            <p:cNvSpPr/>
            <p:nvPr/>
          </p:nvSpPr>
          <p:spPr>
            <a:xfrm>
              <a:off x="995006" y="1821104"/>
              <a:ext cx="7663560" cy="26776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h-TH" sz="28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•  สมการข้อความต่อไปนี้ มีสารใดบ้างเป็นสารตั้งต้น สารใดบ้างเป็นผลิตภัณฑ์</a:t>
              </a:r>
            </a:p>
            <a:p>
              <a:r>
                <a:rPr lang="th-TH" sz="28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  </a:t>
              </a:r>
              <a:r>
                <a:rPr lang="th-TH" sz="26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 แก๊สคาร์บอนไดออกไซด์ + แคลเซียมไฮดรอกไซด์ → แคลเซียมคาร์บอเนต + น้ำ</a:t>
              </a:r>
            </a:p>
            <a:p>
              <a:endPara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  <a:p>
              <a:r>
                <a:rPr lang="th-TH" sz="28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•   </a:t>
              </a:r>
              <a:r>
                <a:rPr lang="th-TH" sz="26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การเกิดปฏิกิริยาเคมีระหว่างโซเดียมไฮโดรเจนคาร์บอเนตกับกรดไฮโดรคลอริก</a:t>
              </a:r>
            </a:p>
            <a:p>
              <a:r>
                <a:rPr lang="th-TH" sz="26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    ได้ผลิตภัณฑ์เป็นโซเดียมคลอไรด์ แก๊สคาร์บอนไดออกไซด์ และน้ำ </a:t>
              </a:r>
            </a:p>
            <a:p>
              <a:r>
                <a:rPr lang="th-TH" sz="26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    เขียนแทนด้วยสมการข้อความได้อย่างไร</a:t>
              </a:r>
            </a:p>
          </p:txBody>
        </p:sp>
        <p:pic>
          <p:nvPicPr>
            <p:cNvPr id="228" name="รูปภาพ 227">
              <a:extLst>
                <a:ext uri="{FF2B5EF4-FFF2-40B4-BE49-F238E27FC236}">
                  <a16:creationId xmlns:a16="http://schemas.microsoft.com/office/drawing/2014/main" id="{FA8FB2A3-5DE7-4980-95BD-DF6CD1A844D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7406" y="1181891"/>
              <a:ext cx="540000" cy="540000"/>
            </a:xfrm>
            <a:prstGeom prst="rect">
              <a:avLst/>
            </a:prstGeom>
          </p:spPr>
        </p:pic>
        <p:cxnSp>
          <p:nvCxnSpPr>
            <p:cNvPr id="229" name="ตัวเชื่อมต่อตรง 228">
              <a:extLst>
                <a:ext uri="{FF2B5EF4-FFF2-40B4-BE49-F238E27FC236}">
                  <a16:creationId xmlns:a16="http://schemas.microsoft.com/office/drawing/2014/main" id="{5B00C8A3-505E-4237-933A-404B9994A07F}"/>
                </a:ext>
              </a:extLst>
            </p:cNvPr>
            <p:cNvCxnSpPr/>
            <p:nvPr/>
          </p:nvCxnSpPr>
          <p:spPr>
            <a:xfrm>
              <a:off x="992795" y="1929139"/>
              <a:ext cx="0" cy="756000"/>
            </a:xfrm>
            <a:prstGeom prst="line">
              <a:avLst/>
            </a:prstGeom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ตัวเชื่อมต่อตรง 228">
              <a:extLst>
                <a:ext uri="{FF2B5EF4-FFF2-40B4-BE49-F238E27FC236}">
                  <a16:creationId xmlns:a16="http://schemas.microsoft.com/office/drawing/2014/main" id="{9B6ADE16-3AB5-4274-B279-183A3FFA5D58}"/>
                </a:ext>
              </a:extLst>
            </p:cNvPr>
            <p:cNvCxnSpPr/>
            <p:nvPr/>
          </p:nvCxnSpPr>
          <p:spPr>
            <a:xfrm>
              <a:off x="992795" y="3191681"/>
              <a:ext cx="0" cy="1080000"/>
            </a:xfrm>
            <a:prstGeom prst="line">
              <a:avLst/>
            </a:prstGeom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DCD2E162-6DEF-482C-8DD4-ADBD272E3FA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1493" y="541300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776345"/>
      </p:ext>
    </p:extLst>
  </p:cSld>
  <p:clrMapOvr>
    <a:masterClrMapping/>
  </p:clrMapOvr>
</p:sld>
</file>

<file path=ppt/theme/theme1.xml><?xml version="1.0" encoding="utf-8"?>
<a:theme xmlns:a="http://schemas.openxmlformats.org/drawingml/2006/main" name="ธีมของ Office">
  <a:themeElements>
    <a:clrScheme name="ธีมของ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ธีมของ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ธีมของ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1639</TotalTime>
  <Words>6414</Words>
  <Application>Microsoft Office PowerPoint</Application>
  <PresentationFormat>นำเสนอทางหน้าจอ (16:9)</PresentationFormat>
  <Paragraphs>605</Paragraphs>
  <Slides>63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6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63</vt:i4>
      </vt:variant>
    </vt:vector>
  </HeadingPairs>
  <TitlesOfParts>
    <vt:vector size="70" baseType="lpstr">
      <vt:lpstr>Arial</vt:lpstr>
      <vt:lpstr>Calibri</vt:lpstr>
      <vt:lpstr>Calibri Light</vt:lpstr>
      <vt:lpstr>Comic Sans MS</vt:lpstr>
      <vt:lpstr>SW SuwitUPC</vt:lpstr>
      <vt:lpstr>TH SarabunPSK</vt:lpstr>
      <vt:lpstr>ธีมของ Office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หฤทัย ไชยวงค์</dc:creator>
  <cp:lastModifiedBy>Punyanuch Hantananon</cp:lastModifiedBy>
  <cp:revision>190</cp:revision>
  <dcterms:created xsi:type="dcterms:W3CDTF">2021-03-06T07:11:29Z</dcterms:created>
  <dcterms:modified xsi:type="dcterms:W3CDTF">2023-11-28T03:33:04Z</dcterms:modified>
</cp:coreProperties>
</file>